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524" r:id="rId2"/>
    <p:sldId id="525" r:id="rId3"/>
    <p:sldId id="526" r:id="rId4"/>
    <p:sldId id="559" r:id="rId5"/>
    <p:sldId id="560" r:id="rId6"/>
    <p:sldId id="561" r:id="rId7"/>
    <p:sldId id="527" r:id="rId8"/>
    <p:sldId id="562" r:id="rId9"/>
    <p:sldId id="528" r:id="rId10"/>
    <p:sldId id="563" r:id="rId11"/>
    <p:sldId id="529" r:id="rId12"/>
    <p:sldId id="530" r:id="rId13"/>
    <p:sldId id="531" r:id="rId14"/>
    <p:sldId id="532" r:id="rId15"/>
    <p:sldId id="533" r:id="rId16"/>
    <p:sldId id="534" r:id="rId17"/>
    <p:sldId id="564" r:id="rId18"/>
    <p:sldId id="535" r:id="rId19"/>
    <p:sldId id="53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18" autoAdjust="0"/>
    <p:restoredTop sz="94660"/>
  </p:normalViewPr>
  <p:slideViewPr>
    <p:cSldViewPr snapToGrid="0">
      <p:cViewPr varScale="1">
        <p:scale>
          <a:sx n="58" d="100"/>
          <a:sy n="58" d="100"/>
        </p:scale>
        <p:origin x="600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30T19:30:22.24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3451 6907 14735 0,'-9'-8'1312'0,"3"-1"-1056"0,-2 2-256 0,4 0 0 16,-1 2 3104-16,2-1 560 0,3 6 112 0,0 0 32 15,0 0-2672-15,0 0-544 0,0 0-96 0,11 0-32 16,0-2-320-16,3 0-144 0,6-3 128 0,1 3-128 15,1 2 128-15,2 1-128 0,-1 0 128 0,5-1-128 16,3-1 192-16,2 1-64 0,0 2 0 0,2 1 0 16,1-3 0-16,-1 0 0 0,3 0 0 0,0-1 0 15,4-1 224-15,0-1 32 0,1-1 16 0,3 2 0 16,3 3 112-16,0 0 0 0,-4 0 16 0,3-1 0 16,3 0-208-16,-1 0-32 0,2 0-16 0,2 1 0 0,-3 2-64 15,3 1-16-15,1 0 0 0,2-2 0 16,-1-2-64-16,2-1 0 0,3-2-128 0,0 3 192 0,2 3-192 0,0 0 0 15,-1 2 128-15,1-2-128 0,-2-2 0 0,2-1 0 16,3-1 0-16,3 2 0 0,0 4 0 0,-1-3 0 16,-3-1 0-16,3-3 0 0,1-4 128 0,3 4-128 15,-1 0 0-15,-1 2 0 0,-5 2 0 0,2-2 128 16,2-3-128-16,-1 2 0 0,5 1 0 0,-4 0 0 16,0 2 0-16,-1-2 0 0,0-2 160 0,3 0-160 15,2 1 160-15,-4 1-160 0,2 1 128 0,-4-1-128 16,0-2 0-16,1 1 144 0,0 1-144 0,1 2 0 15,2 2 0-15,-2-2 0 0,-5-2 0 0,3-1 0 16,2-1 128-16,-2 0-128 0,2 2 0 0,-1 3 0 16,-1-1 144-16,1-2-144 0,-1-3 128 0,1-1-128 15,1-1 128-15,0 5-128 0,0 3 128 0,-1-1-128 0,2-2 128 0,-3-1-128 16,0 0 160-16,2 2-32 0,2 1-128 0,-3-1 192 16,-5-2-192-16,1 1 128 0,2 0-128 0,3 0 0 15,-2 0 128-15,-1 0-128 0,0-1 0 0,0 1 144 16,-1 1-144-16,1-1 0 0,2-1 0 0,-1 1 0 15,1 2 0-15,-1 1 128 0,-4-3-128 0,4-3 0 16,5 0 0-16,-5 2 128 0,-2 2-128 0,-1 0 0 16,2-1 128-16,-3-1-128 0,-1-3 0 0,-1 3 128 15,2 0-128-15,0 1 160 0,0 0-160 0,-1-2 160 16,-1 1-32-16,0-1 0 0,2 0 0 0,-1 0 0 16,-2-3 0-16,2 5 0 0,-2 4 0 0,-3-2 0 15,0-3 0-15,1-1-128 0,1-3 192 0,-2 3-64 16,1 2-128-16,0 2 128 0,-4 0-128 0,0-2 128 0,-5 0-128 15,2 0 0-15,-1 0 0 0,2-2 128 0,-3-1-128 0,-1 2 0 16,0 1 144-16,0 0-144 0,-3 0 144 0,-3 0-144 16,-3-1 192-16,2 0-192 0,1-2 208 0,-2 2-64 15,2 0-16-15,-2 1 0 0,-6-1 0 0,3 1-128 16,3 1 192-16,-4 1-64 0,-3 1-128 0,-1-1 192 16,-2-1-192-16,-3-1 192 0,-1 0-192 0,0-1 160 15,-2-4-160-15,1 4 160 0,-1 3-160 0,0 1 160 16,-4-2-160-16,-2-1 160 0,0-1-32 0,-1 1-128 15,1 0 192-15,-5 0-64 0,2 0 32 0,-3-1 0 16,-4-1 0-16,1 1 0 0,0-1-160 0,-9 2 0 16,0 0 144-16,8-1-144 0,-8 1 160 0,0 0-32 15,0 0-128-15,0 0 192 0,0 0-192 0,0 0 128 16,0 0-128-16,0 0 0 0,0 0 144 0,0 0-144 16,0 0 128-16,0 0-128 0,0 0 0 0,0 0 0 0,0 0 128 0,-8-3-128 15,8 3 0-15,-10-1 0 0,1 0 0 0,1 2 0 16,8-1-240-16,-10 4 32 0,1 2 0 0,0-1 0 31,0-2-1632-31,-2 2-320 0,2 0-64 0,-2 3-15600 0</inkml:trace>
  <inkml:trace contextRef="#ctx0" brushRef="#br0" timeOffset="2600.02">24285 5393 10127 0,'0'0'896'0,"0"0"-704"0,5 9-192 0,-5-9 0 16,0 0 1056-16,4 8 176 0,2 0 48 0,-6-8 0 15,0 0-304-15,0 0-48 0,10 6-16 0,-3 1 0 0,-2-1-96 0,-5-6-32 16,0 0 0-16,7 5 0 0,-7-5-48 0,8 4-16 16,-8-4 0-16,0 0 0 0,0 0 48 0,0 0 0 15,0 0 0-15,0 0 0 0,8-3-48 0,-8 3 0 16,0 0 0-16,7-8 0 0,-2 0 32 0,-1 0 0 16,1-2 0-16,-3 1 0 0,-2 1-112 0,0-3-32 15,0 1 0-15,-1 0 0 0,-4-3-144 0,3 1-16 16,1 0-16-16,-2 0 0 0,-1-2-32 0,-1-2 0 15,1-1 0-15,-2-1 0 0,-1 3-80 0,0-3 0 16,-2-2-16-16,0 0 0 0,-3 1-176 0,0-2-128 16,-1 1 192-16,-2-3-192 0,-1 1 128 0,-2 1-128 15,0 0 0-15,-2 0 0 0,-5-1 0 0,0 2 0 16,0 2 0-16,-2-1 0 0,-4 2 0 0,0 0 0 0,0 0 0 16,1 2 0-16,1 1 0 0,-1 0 0 0,0 1 0 0,0-1 0 15,-3 2 0-15,-2-1 0 0,0-1 0 0,-3-1 0 16,-3 1 0-16,-1 1 0 0,2 0 0 0,0 4 0 15,1-2-128-15,1 1 128 0,1-2 0 0,-3 2-144 16,-2 1 144-16,0 0 0 0,1-2 0 0,-6 3 0 16,1 4 0-16,0 0 0 0,1 0 0 0,3 1 0 15,2-1 0-15,-2-2 0 0,-5 4 0 0,3 0-128 16,1-2 128-16,-2 3 0 0,-3 3 0 0,2 1-128 16,1 0 128-16,2-1 0 0,2 0 0 0,1 1 0 15,1-2 0-15,-2 1 0 0,-2 0 0 0,3 0 0 16,-1 2 0-16,-1 1 0 0,-1 2 0 0,0 1-128 15,4 1 128-15,1 0 0 0,3 0 0 0,-2 1 0 16,0 2 0-16,-1-1 0 0,-2 0 0 0,0 1 0 0,-2 1 0 16,1 0 0-16,1 2 0 0,5 1-128 0,2-2 128 15,2 2 0-15,1 0 0 0,1 0 0 0,0-2 0 16,-1 1 0-16,-3 1 0 0,1 0 0 0,-1 2 0 0,2 1 0 16,1-2 0-16,2 2 0 0,-2-1 0 0,1 1 0 15,1 1 0-15,1 1 0 0,0 0 0 0,2 0 0 16,-1-2 0-16,0 0 0 0,-2 2 0 0,1-1 128 15,-1 0-128-15,-2-1 0 0,-5-1 128 0,7 1-128 16,-1 1 128-16,2-2-128 0,-1 0 128 0,1 1-128 16,-1 1 128-16,1-2-128 0,0 0 128 0,4-1-128 15,-2 4 160-15,3 0-160 0,-1 0 128 0,1 0-128 16,0-1 0-16,1 3 144 0,0 3-144 0,0-3 160 16,1 1-160-16,2-2 160 0,0 2-160 0,3-1 128 0,0-1-128 15,0 0 128-15,0-1-128 0,0 1 0 0,2-2 0 0,2 0 0 16,0 1 128-16,1 1-128 0,2-2 0 0,1 2 128 15,0 1-128-15,1 0 0 0,1 0 0 16,0 1 0-16,0 0 0 0,2 1 0 0,1 0 0 0,0-3 0 16,-2 3 0-16,2-5 0 0,-1 4 128 0,2-2-128 15,1-2 0-15,0 0 0 0,0 2 0 0,1-1 0 16,0 1 0-16,1-1 128 0,0 1-128 0,3-1 0 16,-3 1 0-16,1 0 0 0,2-2 128 0,0 1-128 15,-2 0 0-15,3-2 0 0,2 0 0 0,-3 1 0 16,1 1 0-16,2 0 0 0,3-2 128 0,0 0-128 15,0-1 0-15,1-1 0 0,1 0 0 0,-2 0 0 16,1-1 128-16,1 0-128 0,1 1 128 0,2-2-128 16,-1 1 0-16,1-1 128 0,0 0-128 0,1 3 0 0,1 0 0 0,0-1 0 15,-1 1 128-15,0-2-128 0,-1 1 0 0,1-1 0 16,0 1 144-16,2-2-144 0,0 0 0 0,2 0 128 16,-3 0-128-16,4 0 0 0,0-3 128 0,3 0-128 15,1-1 128-15,1 2-128 0,2-1 128 0,-1 1-128 16,-1-3 128-16,2 1-128 0,-1 0 144 0,0-1-144 15,-2-1 192-15,2-1-192 0,-1-1 176 0,3 1-176 16,1 0 160-16,3-1-160 0,3-2 160 0,-1-1-160 16,-3 1 160-16,2-1-160 0,3 4 192 0,-2-3-64 15,0-3-128-15,-2 4 192 0,0-1-192 0,-2 0 176 16,1 0-176-16,1-1 160 0,2-1-160 0,0 0 0 16,3 4 0-16,-1-3 128 0,1-2-128 0,-1 0 0 15,-1-1 0-15,-1 2 128 0,-2 1-128 0,-1 0 0 0,-1-2 0 16,4 0 128-16,1 0-128 0,1-1 0 0,3 0 144 15,-1-1-144-15,3-2 128 0,0 2-128 0,-1 0 160 16,-1-2-160-16,-1-1 144 0,-1 1-144 0,-1-1 128 0,3 0-128 16,3 2 0-16,2-3 128 0,1-3-128 15,-1 4 0-15,-1 0 0 0,-1 1 128 0,-1-1-128 0,-3-1 0 16,1-4 0-16,2 3 0 0,3 0 128 0,0-2-128 16,1 0 0-16,-2-2 0 0,-1 0 0 0,-1 0 128 15,-3-2-128-15,1 1 0 0,-2-2 144 0,2 2-144 16,0-2 0-16,3 0 128 0,1-2-128 0,0 0 0 15,1-1 0-15,-2 0 0 0,-3-2 0 0,-1 0 128 16,-3-3-128-16,-1-1 128 0,1-2-128 0,1-1 128 16,-1 1-128-16,0 0 0 0,0-2 128 0,1 0-128 15,0-1 128-15,-1 0-128 0,-1 0 160 0,-1 1-160 16,-4-2 0-16,1-1 0 0,0-3 0 0,-2-3 0 0,1-3 0 0,2-2 0 16,5-4 128-16,-4-1-128 0,-5 1 0 0,3 1 0 15,1-3 128-15,-2 2-128 0,-2 0 0 0,-5 3 0 16,-4 0 0-16,0-1 0 0,-4 0 0 0,-4-1 128 15,-2 1-128-15,-1 3 0 0,-5 0 0 0,0 1 128 16,-3 0-128-16,-2 0 0 0,-3-3 144 0,0 0-144 16,-4-2 128-16,2-3-128 0,-5 0 176 0,0 2-48 15,-3 3-128-15,1 3 192 0,-2-1-192 0,-4 3 144 16,-1 2-144-16,-2 1 128 0,-5-2-128 0,3 1 0 16,3 2 0-16,-2 2-176 0,-5 0-16 0,2 3 0 15,1-1 0-15,3 2 0 16,3 1-960-16,1 1-192 0,3 1-32 0,1 0-11248 0,7 0-2256 0</inkml:trace>
  <inkml:trace contextRef="#ctx0" brushRef="#br0" timeOffset="10356.42">9706 6711 9215 0,'0'0'192'16,"0"0"64"-16,0 0 0 0,0 0 0 0,0 0-256 0,0 0 0 0,0 0 0 0,0 0 0 0,0 0 864 0,0 0 128 16,0 0 32-16,0 0 0 0,0 0-832 0,0 0-192 15,0 0 0-15,0 0 0 0,0 0 0 0,0 0 0 16,0 0 0-16,0 0 0 0,0 0 864 0,0 0 128 16,-5-2 32-16,5 2 0 0,0 0-832 0,0 0-192 15,-4-3 0-15,4 3 0 0,0 0 864 0,0 0 128 16,0 0 32-16,-4-1 0 0,0-3-832 0,4 4-192 15,0 0 0-15,0 0 0 0,0 0 0 0,-3-3 0 16,-3 0 0-16,6 3 0 0,0 0 0 0,0 0 0 16,0 0 0-16,0 0 0 0,0 0 0 0,0 0 0 15,0 0 0-15,0 0 0 0,-5 0 864 0,5 0 128 0,-4 4 32 0,-2 0 0 16,6-4-832-16,0 0-192 0,-3 5 0 0,-1 1 0 16,0 1 0-16,1 3 0 0,-1 1 0 0,1 1 0 15,0 1 0-15,1 2 0 0,1 1 0 0,-3 3 0 16,1-1 0-16,0 2 0 0,-2 0 0 0,1 2 0 15,-1 0 864-15,1 1 128 0,-1 0 32 0,0 0 0 16,2 0-832-16,0 1-192 0,0-2 0 0,-1 1 0 16,1 1 0-16,-2 1 0 0,2 4 0 0,-3-3 0 15,0-2 0-15,3 2 0 0,-2-1 0 0,2 1 0 16,-3 0 0-16,3-1 0 0,-2-1 0 0,0 0 0 16,2-1 0-16,-2-1 0 0,3-1 0 0,-1 0 0 15,-1 0 0-15,0 2 0 0,-3-1 0 0,2 0 0 0,3-1 864 16,-2 1 128-16,0 0 32 0,1 0 0 0,0-1-832 0,-2 1-192 15,0 0 0-15,-1 0 0 0,1 1 0 0,0-1 0 16,2-2 0-16,1 0 0 0,-4 0 0 0,2 0 0 16,0 0 0-16,0-1 0 0,0 2 0 0,2-1 0 15,-3-2 0-15,2 2 0 0,-4-2 0 0,2 2 0 16,2-2 0-16,-4 2 0 0,0 1 0 0,2-1 0 16,0 0 0-16,1-2 0 0,1 1 0 0,-3-1 0 15,3-2 0-15,0 2 0 0,-1-2 0 0,1 1 0 16,-1-1 0-16,-1 0 0 0,2-2 0 0,-1 1 0 15,0-2 0-15,2 1 0 0,0-1 0 0,0-1 0 16,-1-1 0-16,0 0 0 0,2-2 0 0,-1-2 0 16,0-1 0-16,-1 1 0 0,2-2 864 0,1-5 128 15,0 0 32-15,0 0 0 0,0 0-832 0,0 0-192 16,0 0 0-16,0 0 0 0,0 0 0 0,0 0 0 16,0 0 0-16,0 0 0 15,0 0-768-15,0-5-208 0,0-2-48 0,0 0 0 16,1-1 0-16,-1 1 0 0,-1-2 0 0,1 4-7632 0,-1-2-1536 0</inkml:trace>
  <inkml:trace contextRef="#ctx0" brushRef="#br0" timeOffset="10661.44">9140 8136 23951 0,'0'0'512'0,"-5"-1"128"16,-2-2 0-16,2 2 64 0,-1-1-576 0,6 2-128 0,-4 8 0 0,-2-2 0 0,3 1 0 0,0 2 0 15,1 2 0-15,0 2 0 0,2 1 848 0,2 3 144 16,0 0 32-16,1 2 0 0,3 1-832 0,1 0-192 16,1-1 0-16,3 2 0 0,0-2 864 0,1-1 128 15,-2-2 32-15,3 0 0 0,3-2-832 0,-1-2-192 16,1-2 0-16,3-4 0 0,2-1 864 0,1-2 128 15,1-4 32-15,4-2 0 0,3-2-832 0,2-5-192 16,2-1 0-16,0-1 0 0,3-3 0 0,0-3 0 16,-2-1 0-16,1-1 0 0,-5 0 0 0,1-1 0 15,-1-1 0-15,-1 0-15520 0</inkml:trace>
  <inkml:trace contextRef="#ctx0" brushRef="#br0" timeOffset="12373.98">7198 6650 12895 0,'0'0'576'0,"0"0"112"0,3-6-560 0,0 2-128 15,-3 4 0-15,0 0 0 0,3-6 848 0,0 1 144 0,0 0 32 0,-3 5 0 16,0 0-832-16,0 0-192 0,7-3 0 0,-7 3 0 15,0 0 864-15,0 0 128 0,6-1 32 0,-6 1 0 16,0 0-832-16,0 0-192 0,0 0 0 0,0 0 0 16,7 0 0-16,-7 0 0 0,0 0 0 0,0 0 0 15,0 0 864-15,0 0 128 0,0 0 32 0,2 8 0 16,-1-1-832-16,-2 2-192 0,-2 1 0 0,-2 1 0 16,2 1 0-16,-2 0 0 0,-1 0 0 0,0 1 0 15,-1 5 864-15,0 0 128 0,-4-1 32 0,1 3 0 16,1 3-832-16,-4 2-192 0,2 1 0 0,0 2 0 15,0 1 0-15,-2 0 0 0,0-1 0 0,1 1 0 0,0-1 0 16,1 0 0-16,-3 0 0 0,-1 1 0 16,1 0 0-16,0-2 0 0,-2 1 0 0,1 0 0 0,-1 0 864 15,1 0 128-15,-1 0 32 0,-1-1 0 0,1 2-832 0,-1-2-192 16,2-1 0-16,-1-1 0 0,1-1 0 0,1-1 0 16,-2-1 0-16,2 0 0 0,0 0 0 0,0-1 0 15,1-2 0-15,0 0 0 0,1 3 0 0,1-1 0 16,1-3 0-16,0 3 0 0,1-2 0 0,2 1 0 15,-2 1 0-15,1-2 0 0,-1 2 864 0,3-2 128 16,-4 1 32-16,2-2 0 0,0 1-832 0,3 1-192 16,-4-2 0-16,2-1 0 0,-1 0 0 0,-1-1 0 15,2 1 0-15,2-1 0 0,-3 1 0 0,1 0 0 16,0 1 0-16,0-1 0 0,-1-1 0 0,1 3 0 16,-1-2 0-16,0 0 0 0,0-2 0 0,-1 2 0 15,1 1 0-15,0 0 0 0,1-2 0 0,0 3 0 0,0-4 0 0,1-1 0 16,0-1 0-16,0 0 0 0,-1 0 0 15,1-1 0-15,-1-1 0 0,0 1 0 0,0-2 0 0,1-1 0 16,0 2 0-16,-1-2 0 0,0 0 0 0,2 0 0 16,2-2 0-16,-3 1 0 0,1-1 0 15,0-1 0-15,0 1 0 0,1-1 0 0,1 0 0 0,1-1 0 16,2-5 0-16,-2 6 0 0,2-6 0 0,0 0 0 16,0 0 0-16,0 0 0 0,0 0 0 0,0 0 0 15,0 0 0-15,0 0 0 0,0 0 0 0,0 0 0 16,0 0-768-16,0 0-208 15,0 0-48-15,0 0 0 0,3-7-2448 0,1 0-496 0,4-11-112 16,-2 3-16-16</inkml:trace>
  <inkml:trace contextRef="#ctx0" brushRef="#br0" timeOffset="12706.12">6303 8141 20271 0,'0'0'896'0,"0"0"192"0,0 0-880 0,0 0-208 15,0 0 0-15,0 0 0 0,-5 3 0 0,-1 3 0 16,4 2 0-16,-2-1 0 0,-2 3 864 0,0 2 128 16,1 0 32-16,2 3 0 0,-2-1-832 0,0 3-192 15,3-1 0-15,-1 1 0 0,-1 0 864 0,3 2 128 16,1 1 32-16,4-3 0 0,0 0-832 0,1-2-192 0,2 1 0 0,-3-2 0 15,2 1 0-15,2-2 0 0,0-2 0 0,3-2 0 16,3-1 864-16,1-3 128 0,2-1 32 0,0-3 0 16,2-2-832-16,2-3-192 0,2 1 0 15,1-3 0-15,1-2 864 0,1-2 128 0,1-2 32 0,3-4 0 16,1 0-832-16,-1-3-192 0,1-1 0 0,2 0 0 31,0-1-1600-31,-1 1-352 0,-2 1-80 0,-2 2-16 0</inkml:trace>
  <inkml:trace contextRef="#ctx0" brushRef="#br0" timeOffset="14975.33">4501 6643 9215 0,'0'0'192'0,"0"0"64"0,0 0 0 15,0 0 0-15,0 0-256 0,0 0 0 0,0 0 0 0,0 0 0 0,3-4 864 0,0-1 128 16,-3 5 32-16,0 0 0 0,0 0-832 0,0 0-192 15,0 0 0-15,0 0 0 0,0 0 0 0,0 0 0 16,0 0 0-16,0 0 0 0,0 0 864 0,0 0 128 16,0 0 32-16,0 0 0 0,0 0-832 0,0 0-192 15,-4-3 0-15,4 3 0 0,0 0 864 0,-6 1 128 16,1-1 32-16,0 0 0 0,5 0-832 0,-6 2-192 16,1 0 0-16,1 2 0 0,-3-1 0 0,2 0 0 15,2 1 0-15,-4 0 0 0,0 4 0 0,1-3 0 16,-1 1 0-16,2-1 0 0,-5 5 864 0,0 0 128 15,0 1 32-15,-1 1 0 0,2 0-832 0,-1 2-192 16,-2 4 0-16,0-1 0 0,0 1 0 0,0 0 0 16,-1 2 0-16,-1 1 0 0,0-1 0 0,1 1 0 0,0-1 0 15,1 1 0-15,-3-1 864 0,1 0 128 0,-1-3 32 0,-1 2 0 16,1-3-832-16,-1 3-192 0,1 0 0 0,-1 0 0 16,0-1 0-16,0 1 0 0,-2 2 0 0,0-1 0 15,-1 1 0-15,0-2 0 0,0 0 0 0,1 1 0 16,0 1 0-16,0 1 0 0,2 0 0 0,0-1 0 15,0-2 0-15,-1 0 0 0,1 1 0 0,-1-2 0 16,2-2 0-16,0-1 0 0,-1 1 0 0,1 1 0 16,-1-1 864-16,1-1 128 0,-1-2 32 0,-1 1 0 15,1 1-832-15,-1 2-192 0,-1-1 0 0,2-1 0 16,2 0 0-16,2 0 0 0,-3 2 0 0,2-2 0 0,-2-2 0 16,-1 3 0-16,1 0 0 0,-1 2 0 15,1-3 0-15,1 2 0 0,1-1 0 0,-1 1 0 0,0 0 0 16,2 1 0-16,-1-2 0 0,0 0 0 0,2-1 0 15,0-2 0-15,0 1 0 0,0 0 0 0,0-1 0 16,1 0 0-16,-4 0 0 0,3 2 0 0,0-2 0 16,0 0 0-16,-3 0 0 0,1 2 0 0,0-1 0 0,-2 0 0 15,2 2 0-15,2-3 0 0,-2-2 0 0,2 1 0 16,1 0 0-16,0-1 0 0,-2-1 0 0,2 0 0 16,3 0 0-16,-1 0 0 0,-1-2 0 0,-1 1 0 15,4 0 0-15,-3 1 0 0,2 1 0 0,-2 0 0 16,3 0 0-16,-1 1 0 0,1-3 0 0,-1 1 0 15,-1 0 0-15,3-2 0 0,-2 0 0 0,2 0 0 16,-1 0 0-16,1-2 0 0,-1 0 864 0,2-3 128 16,-1 1 32-16,1 1 0 0,2 0-832 0,0 0-192 15,-3 0 0-15,5-5 0 0,-4 3 0 0,4-3 0 0,-5 4 0 16,3 0 0-16,-3-1 0 0,5-3 0 0,-4 4 0 0,1 0 0 16,1-1 0-16,2-3 0 0,0 0 0 0,0 0 0 31,0 0-768-31,0 0-208 0,0 0-48 0,0 0-8736 0,0 0-1760 0</inkml:trace>
  <inkml:trace contextRef="#ctx0" brushRef="#br0" timeOffset="15338.21">3056 7930 20271 0,'0'0'896'0,"0"0"192"0,0 0-880 0,0 0-208 15,0 0 0-15,0 0 0 0,0 0 0 0,0 0 0 16,0 0 0-16,-4 5 0 0,-1 3 0 0,0 1 0 16,1 0 0-16,-1 2 0 0,-3 0 864 0,2 3 128 15,-1 1 32-15,1 3 0 0,-2 2-832 0,0 1-192 16,3 1 0-16,-3 1 0 0,3 0 0 0,-1 1 0 15,1 1 0-15,0 1 0 0,1-1 864 0,0-1 128 16,2-3 32-16,1 2 0 0,2-2-832 0,1-1-192 0,2-2 0 16,0-3 0-16,-1-1 0 0,3 1 0 0,2-3 0 15,-1-2 0-15,2-2 0 0,3-2 0 0,0-2 0 16,4 0 0-16,1-2 0 0,4-4 0 0,7-3 0 0,4-1 0 16,2-4 0-16,4-4 0 0,3-2 0 0,21-13-8144 15,-2-1-1680-15</inkml:trace>
  <inkml:trace contextRef="#ctx0" brushRef="#br0" timeOffset="20463.62">5484 5364 12895 0,'0'0'576'0,"7"-3"112"0,-4-4-560 0,1 0-128 0,-2 2 0 0,1-1 0 16,-2 1 848-16,0-1 144 0,-1 0 32 0,0-1 0 15,-2-1 0-15,1 2 0 0,-1-3 0 0,0-1 0 16,-3-2 0-16,-1 0 0 0,2-1 0 0,-2-1 0 16,-1-1 0-16,-1 1 0 0,-4-1 0 0,1 1 0 15,2 0 0-15,-1 1 0 0,4-1 0 16,-5 2 0-16,-1408-1-832 0,2813 1-192 0,-1407 1 0 0,1 1 0 15,-2 0 864-15,-3 2 128 0,2 2 32 0,-2-1 0 16,2 0-832-16,-3 0-192 0,1 0 0 0,-3 4 0 16,1 2 0-16,1 0 0 0,-4 0 0 0,-2 3 0 15,-1 2 0-15,2 2 0 0,-2 0 0 0,1 1 0 16,-1-1 0-16,0 2 0 0,0 2 0 0,-3 2 0 16,1 3 0-16,-1-2 0 0,3 0 0 0,-1 2 0 0,0 3 0 0,2 1 0 15,-1-1 0-15,2 1 0 0,-3 0 864 0,2 2 128 16,-1 2 32-16,1 1 0 0,1 0-832 0,-1 2-192 15,2 1 0-15,3 3 0 0,2-2 0 0,4 4 0 16,0 1 0-16,3 1 0 0,2 2 0 0,0-3 0 16,3 0 0-16,4 0 0 0,1 0 0 0,1 2 0 15,0-1 0-15,1-1 0 0,-1-6 0 0,3 3 0 16,3 2 0-16,1-5 0 0,0-3 0 0,3-1 0 16,3 0 0-16,4 0 0 0,3 0 0 0,1-3 0 15,2-3 0-15,0-1 0 0,0-2 0 0,3-1 0 16,-1 0 0-16,1-3 0 0,2-3 0 0,2-2 0 15,1 1 0-15,-1-3 0 0,-2-1 0 0,4 1 0 16,2-4 0-16,2-2 0 0,-1 0 0 0,-2-1 0 16,-2-4 0-16,-1-1 0 0,0-2 0 0,-2-1 0 0,1-1 0 15,-1-1 0-15,-2-3 0 0,0-1 0 0,-2-1 0 0,1-1 0 16,4 1 0-16,-1-1 0 0,-2-1 0 0,2-1 0 16,-1 0 864-16,-1 2 128 0,-3-2 32 15,-1 1 0-15,-2 0-832 0,-2 0-192 0,-1-3 0 0,-2-1 0 16,-5 0 0-16,-1-1 0 0,-4-2 0 0,0 1 0 15,-3-4 0-15,-2 0 0 0,-2-2 0 0,-2 1 0 16,-3 3 864-16,0 0 128 0,-2 0 32 16,-3 4 0-16,-1 4-832 0,0 2-192 0,-3 0 0 0,-2 1 0 15,-5 2 0-15,-1 1 0 0,0 2 0 0,-3 0 0 16,-1 3 0-16,0 1 0 0,-1 0 0 0,-14 1 0 16,6 2-768-16,0 2-208 0,5 0-48 15,4 3 0-15,2 3-1632 0,5 1-336 0,-9-3-64 16,14 2-16-16</inkml:trace>
  <inkml:trace contextRef="#ctx0" brushRef="#br0" timeOffset="21704.63">2579 8421 9215 0,'0'0'400'0,"0"0"96"0,0 0-496 0,0 0 0 16,0 0 0-16,0 0 0 0,5-5 912 0,-5 5 96 0,3-4 16 0,-3 4 0 15,0 0 0-15,2-6 0 0,-1 2 0 0,-1 4 0 16,0 0 0-16,0-6 0 0,0 6 0 0,-2-5 0 15,-2-1-832-15,2 1-192 0,-1 0 0 0,0 1 0 16,-3 0 864-16,1 0 128 0,0 0 32 0,0 1 0 16,-2-1 0-16,0 1 0 0,2 0 0 0,-4 1 0 15,0-2-832-15,1 2-192 0,-2 0 0 0,1 1 0 16,-1 0 864-16,0 1 128 0,0 1 32 0,0 1 0 16,0-2-832-16,0 2-192 0,-1 1 0 0,-1 1 0 15,-1-1 0-15,0 1 0 0,-2 2 0 0,-2 1 0 16,-2 0 0-16,1 1 0 0,-2 0 0 0,2-1 0 0,-3 1 0 0,4 0 0 15,-1 1 0-15,1 0 0 0,-3 2 864 0,1 0 128 16,1 0 32-16,1 2 0 0,-1 0-832 0,1 0-192 16,0-1 0-16,2 1 0 0,-1-1 0 0,1 2 0 15,1-1 0-15,-2 1 0 0,3 1 0 0,0 3 0 16,1 0 0-16,1-1 0 0,0 1 0 0,-1-2 0 16,-2 3 0-16,3 0 0 0,0-1 0 0,2 2 0 15,-1-2 0-15,0 1 0 0,4 0 0 0,0 1 0 16,-2-2 0-16,2-1 0 0,1 3 0 0,2-1 0 15,3 2 0-15,0-3 0 0,0-2 0 0,2-1 0 16,2 1 0-16,2 1 0 0,-2 3 0 0,3-1 0 16,0-3 0-16,1 2 0 0,2-1 0 0,1 1 0 15,-2 0 0-15,2-3 0 0,1-2 0 0,-1 2 0 0,0-2 0 16,1-2 0-16,1-1 0 0,2-2 0 0,-2 3 0 16,-1-2 0-16,2-3 0 0,0-1 0 0,2 1 0 0,-1-2 0 15,2 1 0-15,0 0 0 0,3-2 0 0,-2 1 0 16,0-2 0-16,2 0 0 15,1 0 0-15,0-1 0 0,0 0 0 0,1-2 0 0,0 0 0 0,0 0 0 16,-3 0 0-16,0 0 0 0,1-1 0 0,0 0 0 16,-3-3 864-16,-1 4 128 0,-1-4 32 0,1-1 0 15,-1-1-832-15,2 0-192 0,3-3 0 0,-4-2 0 16,1-4 0-16,-2 4 0 0,-1-3 0 0,2-3 0 16,1-5 0-16,-1-1 0 0,-2-1 0 0,-1 2 0 15,-1 2 0-15,0-1 0 0,-3-3 0 0,0 0 0 16,0-1 864-16,-3-3 128 0,-1 2 32 0,-2-1 0 0,-2-3-832 15,-1-1-192-15,-2-1 0 0,-2 3 0 0,-1 2 0 16,-1 1 0-16,-3-2 0 0,-1 4 0 0,0 1 0 16,-1 2 0-16,-1 1 0 0,-1 2 0 0,-2 1 0 0,0 3 0 15,2 1 0-15,-2 2 0 0,1 2 0 0,-1 1 0 16,-1 1 0-16,-5-2 0 16,3 3-768-16,2 2-208 0,2 2-48 0,5 0-10912 15,-1 0-2192-15</inkml:trace>
  <inkml:trace contextRef="#ctx0" brushRef="#br0" timeOffset="22882.76">8084 5286 12895 0,'0'0'272'0,"0"0"64"0,0 0 16 0,0 0 32 0,8 0-384 0,-8 0 0 0,0 0 0 0,0 0 0 16,0 0 0-16,0 0 0 0,0 0 0 0,0 0 0 16,3-6 896-16,-3 6 96 0,-1-5 32 0,1 5 0 15,0 0 0-15,-2-4 0 0,-2-1 0 0,0 1 0 16,1 0 0-16,-1 0 0 0,-3-2 0 0,-2 3 0 15,-1 1-832-15,-1-1-192 0,1-1 0 0,-2 2 0 0,1-3 864 16,-1 1 128-16,1 0 32 0,-2 1 0 0,0 0 0 0,0 0 0 16,-2-2 0-16,1 2 0 15,-1 1-832-15,-2-1-192 0,0 0 0 0,-2 2 0 0,0 1 0 0,-2 0 0 16,-2 1 0-16,0 2 0 0,0-2 0 0,1 1 0 16,2 0 0-16,0 3 0 0,1 0 0 0,-2 2 0 15,2 0 0-15,0 1 0 0,1 3 0 0,-2-1 0 16,2 0 0-16,2 1 0 0,0-1 0 0,1 2 0 15,-1 3 0-15,2-2 0 0,1 3 0 0,2 1 0 16,-3 3 0-16,2 1 0 0,-1-1 0 0,4 1 0 16,-5 1 0-16,3 2 0 0,1 5 0 0,2 0 0 15,-2-1 0-15,2 0 0 0,-1 0 0 0,4-1 0 16,-4-1 0-16,3-1 0 0,0 1 0 0,-1 1 0 16,0-1 0-16,1 1 0 0,1-1 0 0,0-5 0 0,1-2 0 0,2 0 0 15,0 5 0-15,2 0 0 0,0 0 0 16,4-2 0-16,2 0 0 0,-1-3 0 15,-1-2 0-15,4 0 0 0,0-3 0 0,0 0 0 0,1 2 0 0,2-4 0 16,1-3 0-16,3 1 0 0,0-5 0 0,1 4 0 16,3-4 0-16,3 0 0 0,0-1 0 0,2 1 0 15,2-3 0-15,1-1 0 0,3-1 0 0,2 0 0 16,0-2 0-16,2-2 0 0,1 0 0 0,1-2 0 16,-3 3 864-16,0-3 128 0,-1-2 32 0,-1-1 0 15,-2 1-832-15,-1 0-192 0,-3-3 0 0,3-2 0 16,-1-1 0-16,2-1 0 0,-4 0 0 0,1-1 0 15,0-2 0-15,-3-3 0 0,0 1 0 0,-2-1 0 0,-1 1 864 0,1-1 128 16,-5 0 32-16,0-2 0 0,-2-1-832 16,-4 1-192-16,-2-3 0 0,-1 1 0 0,-1-4 864 15,-5 2 128-15,-2-2 32 0,-4 0 0 0,-2-2-832 0,-2 1-192 16,-1 4 0-16,-4-1 0 0,-1-1 0 0,-1 2 0 16,-5 3 0-16,1 2 0 0,2 3 0 0,-1 1 0 15,-2 3 0-15,0 1 0 0,0 1 0 0,-2 2 0 16,1 1 0-16,-1 2 0 0,2 4 0 0,1 1 0 15,-2 1 0-15,-6 4 0 16,2-1-3232-16,2 3-688 0,-9-1-144 0,11 4-32 0</inkml:trace>
  <inkml:trace contextRef="#ctx0" brushRef="#br0" timeOffset="24330.21">5735 8825 12895 0,'0'0'576'0,"0"0"112"0,5-3-560 0,-3-1-128 16,1-2 0-16,0 1 0 0,4 0 0 0,-4 0 0 0,0-2 0 0,0 1 0 15,1 0 848-15,-1 2 144 0,-3 4 32 0,0-7 0 16,0-1-832-16,-1 1-192 16,1 1 0-16,-2 1 0 0,0-1 864 0,0 1 128 0,1-2 32 0,-2 3 0 15,-1 0 0-15,-2 2 0 0,1 0 0 0,0 0 0 16,-2 1-832-16,-1 1-192 0,-2 2 0 0,0 0 0 16,0-1 864-16,0 0 128 0,-1 4 32 0,0-2 0 15,-2 4-832-15,0 0-192 0,0 1 0 0,-2 0 0 16,1-1 0-16,-2 1 0 0,-2 0 0 0,-1 1 0 15,1 0 864-15,-1 4 128 0,0 0 32 0,-1 0 0 16,1-1-832-16,-3 0-192 0,2 2 0 0,0 1 0 16,0-1 0-16,1 3 0 0,2-2 0 0,0 5 0 0,1-2 0 15,0 4 0-15,1 2 0 0,1 1 0 16,1 2 0-16,3 3 0 0,-2 1 0 0,3-3 0 0,1 0 0 16,-1-1 0-16,3 1 0 0,-1-1 0 0,4 0 0 0,-1-1 0 15,2 2 0-15,0 0 0 0,-1 1 0 0,1 1 0 16,-1-2 0-16,2 1 0 0,0 0 0 0,1-1 0 15,1 1 0-15,0-1 0 0,0-1 0 0,2-3 0 16,1-1 0-16,-1-1 0 0,2-1 864 0,0-1 128 16,2-3 32-16,1 1 0 0,0 0-832 0,2-3-192 15,-3-1 0-15,3 1 0 0,-1-1 0 0,2-1 0 16,1 0 0-16,-1-2 0 0,0-1 0 0,1-3 0 16,1-3 0-16,1-1 0 0,2 1 0 0,-2-3 0 15,-1-2 0-15,5-1 0 0,-1-1 0 0,3-2 0 16,1-4 0-16,0-1 0 0,0 0 0 0,0-1 0 15,0-1 0-15,0-1 0 0,-1 0 0 0,1-2 0 0,-1 3 0 0,0-2 0 16,0-1 0-16,-2-1 0 0,2-1 0 0,0 0 0 16,0-4 0-16,-1 0 0 0,0-2 0 0,1 0 0 15,-1 0 864-15,-2 0 128 0,1 0 32 0,-1-2 0 16,-2-6-832-16,-1 0-192 0,-2 0 0 0,2 1 0 16,-3 2 0-16,1-2 0 0,-2-1 0 0,-1 0 0 15,-1 1 0-15,-1-2 0 0,-1 0 0 0,-1-1 0 16,0-1 0-16,0 0 0 0,-4 2 0 0,-1 1 0 15,-4 1 864-15,0 3 128 0,-3 0 32 0,0 5 0 16,-2 0-832-16,-1 3-192 0,-1 0 0 0,-1 2 0 16,-2 4 0-16,-2 1 0 0,0 1 0 0,-2 1 0 15,1 0 0-15,-2 1 0 0,-2 3 0 0,0 0 0 0,0 1 0 0,0 2 0 16,-2 1 0-16,-8 2 0 16,4 0-3232-16,2 0-688 0,-8 0-144 15,8 3-32-15</inkml:trace>
  <inkml:trace contextRef="#ctx0" brushRef="#br0" timeOffset="30803.52">3578 8786 4607 0,'-27'18'192'0,"6"-1"64"0,-5 5-256 0,-3 3 0 0,-1 1 0 0,-3 4 0 16,-3 4 544-16,-1 5 64 0,-5 3 16 0,-2 4 0 15,-1 3-112-15,-2 3 0 0,-2 1-16 0,2 1 0 16,2-1-240-16,1-2-32 0,2 0-16 0,1 3 0 16,0 1-64-16,0-1-16 0,0-2 0 0,4-3 0 15,2 1-128-15,3-2 128 0,2 0-128 0,3-3 128 0,0-1-128 16,1-2 0-16,3 0 0 0</inkml:trace>
  <inkml:trace contextRef="#ctx0" brushRef="#br0" timeOffset="31803.19">7196 8549 3679 0,'0'0'160'0,"0"0"32"0,0 0-192 0,-10-2 0 15,10 2 0-15,-14 4 0 0,-1 1 1472 0,0 0 240 16,-4 3 48-16,-2 3 16 0,-1 2-1008 0,0 6-208 16,-3 4-48-16,-3 2 0 0,1 3 224 0,-7 3 32 15,-3 2 16-15,-4 5 0 0,-6 4-128 0,-1 5-16 16,-2 5-16-16,1 7 0 0,-1 8-176 0,0 3-48 15,-1-5 0-15,1 0 0 0,0-2-224 0,4 1-48 0,4-7-128 16,3 0 192-16,-2-2-192 0,5-4 0 0,3-6 0 16,3-1 0-16,3-3 0 0,1-1 0 15,2-3 0-15,4-2 0 0,2-2-192 0,3-1-128 0,2-1-16 0,4-4-7712 16</inkml:trace>
  <inkml:trace contextRef="#ctx0" brushRef="#br0" timeOffset="32619.29">10139 8670 9615 0,'-24'18'416'0,"5"-3"96"0,-3 7-512 0,-4 0 0 16,-4 2 0-16,-2 5 0 0,-1 3 704 0,-2 3 48 16,-2 3 0-16,-2 2 0 0,-2 6-208 0,1 4-32 15,-4 4-16-15,-2 0 0 0,-6-3-176 0,0 2-16 16,0 1-16-16,0 2 0 0,-1 3-64 0,3-3-16 0,0-5 0 16,2-3 0-16,2-5-16 0,1-3 0 0,-1-2 0 0,2-4 0 15,-1-2 16-15,3-4 0 0,5-5 0 0,0 5 0 16,5-1-208-16,4-2 176 0,3-7-176 0,4 2 160 15,2 3-336-15</inkml:trace>
  <inkml:trace contextRef="#ctx0" brushRef="#br0" timeOffset="34972.18">15734 8340 9215 0,'-1'-10'816'0,"1"10"-656"0,-2-7-160 0,2-1 0 0,2 0 1264 0,-1 1 208 15,-1-1 64-15,0 8 0 0,0 0-768 0,0 0-160 16,0 0-32-16,0 0 0 0,0 0-368 0,0 0-80 15,0 0 0-15,0 0-128 0,0 0 400 0,-3 10-16 16,3-10-16-16,-6 15 0 0,2 5 272 0,0 0 48 16,-2 0 16-16,0 3 0 0,1 3-64 0,-2 6-16 15,2 4 0-15,-4 6 0 0,2 3-96 0,-4 8-16 16,-1 5 0-16,-1 3 0 0,-1-1 0 0,-2 5 0 16,-2 3 0-16,0 5 0 0,1 2-256 0,1-4-48 15,-2-4-16-15,3-1 0 0,1 0-192 0,2-3 144 16,1-5-144-16,1-3 128 0,0-2 0 0,2-3 0 0,0-4 0 0,1-1 0 15,-4-2 96-15,3-1 16 0,1-2 0 0,0 1 0 16,-1 1-64-16,0-4-16 0,1-1 0 0,1-3 0 16,-1-2-32-16,1 0 0 0,-1-4 0 0,2-1 0 15,0-5 0-15,0 0 0 0,-1-3 0 0,2 1 0 16,0-3 0-16,1-4-128 0,2-2 192 0,0 1-64 16,1 0-128-16,1-2 0 0,-1-10 0 0,0 0 128 15,0 0-1568 1,0 0-320-16,8 4-64 0,-8-4-10240 0</inkml:trace>
  <inkml:trace contextRef="#ctx0" brushRef="#br0" timeOffset="36809.85">15572 8389 25103 0,'-8'-12'1104'0,"4"4"240"0,0 0-1072 0,4 8-272 16,0 0 0-16,-3-9 0 0,3 9 336 0,0 0 16 15,3-8 0-15,-3 8 0 0,0 0-352 0,11-4 0 0,2 3 0 0,-1-1 128 16,2 0-128-16,5 1 144 0,0 0-144 0,4-2 160 16,3 3-160-16,5 0 0 0,4-1 144 0,6 0-144 15,2 0 144-15,3-1-144 0,3 0 192 0,2 1-192 16,0-1 176-16,-1 1-176 0,1-1 160 0,2 0-160 16,1 1 128-16,1 2-128 0,2 2 0 0,-1-2 144 15,-4-2 0-15,1-2 0 0,0 1 0 0,3 0 0 16,-1-1 160-16,4 2 16 0,1 1 16 0,1 0 0 15,-4 2-16-15,1-2 0 0,0-1 0 0,4 0 0 16,2 1-64-16,1 2 0 0,0 2-16 0,-2-2 0 16,-1 2-48-16,1-1-16 0,-1-3 0 0,4 1 0 0,4 1-16 15,-1-1 0-15,-2-1 0 0,0 0 0 0,-3 1-160 16,3 0 128-16,4 0-128 0,-3 0 128 0,0-2-128 16,-2 0 128-16,-3-1-128 0,3-1 128 0,3-1-128 0,2 2 128 15,3 0-128-15,0 2 128 0,-5-1 16 0,5-2 0 16,1-4 0-16,-2 3 0 0,2 1-16 0,-3 1-128 15,-5 0 192-15,1-1-64 0,-2-3-128 0,2 2 0 16,1 0 0-16,1 1 0 0,-3-2 192 0,-3-1-32 16,-3 0-16-16,3-1 0 0,2 0 32 0,3 2 0 15,-3 3 0-15,-1-2 0 0,-1 0-176 0,-1-2 192 16,-3 0-192-16,2 0 192 0,1 3-192 0,0 1 0 16,3 1 144-16,-3 0-144 0,-5-2 0 0,4 0 0 15,5 0 0-15,-4 0 128 0,-2 1-128 0,-1 1 0 16,-6-1 0-16,1 0 0 0,-5 0 0 0,5 1 0 0,3 0 0 0,-3-1 128 15,-4-2-128-15,2 2 0 0,-1 0 0 0,-2 1 0 16,-1-1 0-16,0 0 0 0,2-2 0 0,-1 2 0 16,3 1 0-16,1 1 144 0,0 0-144 0,-2 0 0 15,-5-3 128-15,0 1-128 0,0 0 0 0,2 1 0 16,5 4 0-16,-2-2 0 0,-3-2 0 0,0-1 0 16,-1-4 128-16,-3 3-128 0,-3-1 0 0,0 2 0 15,-4 2 0-15,4 0 0 0,3-3 128 0,1 2-128 16,-4-1 0-16,3 1 0 0,0-1 0 0,-2 0 0 15,-2-1 0-15,-6 0 0 0,0 2 0 0,0 1 0 16,3-3 128-16,-1 0-128 0,1 1 0 0,-2 0 0 16,0-1 0-16,-1-1 0 0,-3 0 128 0,-1 1-128 15,1 1 0-15,-2 0 0 0,-1 1 0 0,-2-1 0 0,-1-2 128 16,1 0-128-16,1 0 0 0,-2 1 0 0,0-1 128 16,1 2-128-16,0 0 0 0,-1-1 0 0,1-2 144 0,-4 1-144 15,-2-3 0-15,-3 2 144 0,2 4-144 0,-2-1 192 16,-4-1-192-16,-1 0 192 0,0-2-64 0,0 0-128 15,-5 3 192-15,1 1-64 0,-9 1-128 0,9 0 0 16,-9 0 144-16,8 1-144 0,-8-1 0 0,0 0 0 16,0 0 0-16,8 4 0 0,-8-4 0 0,7 4 0 15,-7-4 0-15,6 6 0 0,-6-6 0 0,5 8 0 16,-2 0 0-16,1-2-128 0,-4-6 128 0,3 9 0 16,-3-9-144-16,3 12 144 0,2 4 0 0,-3-1 0 15,1 1 0-15,2 0 0 0,-2-3-144 0,-1 2 144 16,1 4 0-16,1 4 0 0,-1-2-128 0,1 2 128 0,-3 1 0 15,-1 3 0-15,3 0-128 0,-2 2 128 0,-1-2 0 0,0 4 0 16,0 2-128-16,1 5 128 0,-1 0 0 0,0 4 0 16,-1 3 0-16,0 0 0 0,0 0 0 0,-1 1 0 15,0-2 0-15,0 3 0 0,-1 0 128 0,-1 1-128 16,0-1 0-16,0 0 0 0,-2 1-128 0,2 3 128 16,-2 2 0-16,2-4 0 0,-2-5 0 0,3 2 0 15,-2 1 0-15,1-1 0 0,1-1 128 0,1 2-128 16,-2-2 0-16,1 0 0 0,-1-2 0 0,2-1 0 15,0-3 0-15,1-2 0 0,0-2 0 0,-1 3 0 16,2-1 0-16,0-1 0 0,0-3 0 0,2-1 0 16,-1-1 0-16,0-1 0 0,1-4 0 0,0-2 0 15,0-1 0-15,-1-3 0 0,0-2 0 0,0-2 0 0,1-2 0 16,2-2 0-16,-4-4 0 0,0-8 0 0,2 11 0 16,-2-11 128-16,0 0-128 0,0 0 0 0,2 9 0 0,-2-9 144 15,0 0-144-15,2 8 128 0,-2-8-128 0,0 0 0 16,0 0 0-16,0 0 128 0,0 0-128 0,0 0 0 15,-6 1 144-15,-3 2-144 0,2 1 0 0,-4-3 128 16,-1-1-128-16,-1-2 0 0,-1 0 0 0,-3 4 0 16,-3-2 0-16,-2-2 0 0,-7-2 0 0,-2 3 0 15,-1 0 0-15,0 0 128 0,-4-1-128 0,0-1 0 16,-1 0 0-16,-5 0 0 0,-2-1 0 0,-4 1 0 16,-4 0 0-16,-6 0 0 0,-2 0 0 0,0-1 0 15,1 1 0-15,-2-1 0 0,-4 0 0 0,-3-2 144 16,-7 2-144-16,4 1 0 0,3 1 128 0,-3-4-128 0,0-1 0 15,-6 4 0-15,-5-1 0 0,4 0 0 0,2 1 0 16,-1-1 0-16,-1-3 0 0,-4 2 0 0,-6 1 0 0,3 0 0 16,5-3 0-16,-1 3 0 0,-4-4 0 0,-1 4 0 15,-2-2 128-15,2 2-128 0,4-4 0 0,-3 1 0 16,-2 1 0-16,3 1 0 0,3-1 0 0,0 1 0 16,-1-3 0-16,-1 1 0 0,-1 1 0 0,0-1 0 15,1-2 128-15,-3 0-128 0,-2 1 0 0,0 2 0 16,-1 2 0-16,2-1 0 0,3 1 0 0,-2-2 0 15,-3 2 0-15,1-1 0 0,1-2 0 0,-2 6 0 16,1 1 0-16,0 0 0 0,-3 0 0 0,2-5 0 16,3 0 128-16,0-1-128 0,-2 3 0 0,3 0 0 15,-3 0 128-15,3 0-128 0,1 1 144 0,2 1-144 16,-5 1 160-16,4-3-160 0,5-1 160 0,0 2-160 0,0 6 144 0,-3-1-144 16,-3-1 128-16,5-1-128 0,4-2 0 0,-1 2 128 15,-2 1-128-15,0 1 0 0,0-1 0 0,3 0 0 16,2 0 0-16,2 1 0 0,-2-1 0 0,2-1 0 15,-2 0 128-15,2 1-128 0,0 0 128 0,0 0 0 16,4 1 0-16,-3 0 0 0,2-2 64 0,-1 3 0 16,1 2 0-16,4-2 0 0,5-2-16 0,-2-2 0 15,2-1 0-15,0 4 0 0,3 3-16 0,0 2 0 16,3-4 0-16,3 2 0 0,1 1-16 0,3-1 0 16,1-2 0-16,2 1 0 0,-2-2-16 0,1 0-128 15,1 0 192-15,2 1-64 0,2 0-128 0,4 1 128 16,-1-1-128-16,6 2 128 0,2-2-128 0,1 2 0 15,1 3 144-15,4-3-144 0,1-2 0 0,4 0 0 16,0-1 0-16,3 0 128 0,-1 1-128 0,5-1 0 0,1 1 0 0,9-4 0 16,0 0-224-16,0 0-64 0,0 0-16 15,0 0 0 1,0 0-1600-16,12 4-320 0,5-3-64 0,3-1-14400 0</inkml:trace>
  <inkml:trace contextRef="#ctx0" brushRef="#br0" timeOffset="42356.78">19432 12917 16575 0,'3'-4'368'0,"-3"4"80"0,0 0 0 0,0 0 16 0,5-8-464 0,-2 3 0 16,-3 5 0-16,0 0 0 0,4-7 912 0,1 2 96 15,-1-4 16-15,2 5 0 0,-6 4 0 0,0 0 0 16,3-9 0-16,-3 9 0 0,2-10 0 0,-2 2 0 16,0 8 0-16,-3-9 0 0,1-1 0 0,-3 3 0 0,1 1 0 0,0 1 0 15,-2-1-832-15,6 6-192 0,-10-2 0 0,1-1 0 16,1 1 864-16,-3 2 128 0,1 2 32 0,-1-1 0 16,-3 1-832-16,2 0-192 0,-1 4 0 0,0 3 0 15,-1-1 0-15,-2 2 0 0,1 0 0 0,-1 6 0 16,1 3 0-16,0 3 0 0,-1-2 0 0,2 7 0 15,2 2 0-15,0 1 0 0,3-3 0 0,1 5 0 16,1 2 864-16,2 1 128 0,3-2 32 0,0-2 0 16,2 0-832-16,0-1-192 0,0-3 0 0,1 0 0 15,2-2 0-15,0-2 0 0,0-2 0 0,0 0 0 16,-1 4 0-16,0-5 0 0,2-4 0 0,-1-3 0 16,1 0 0-16,-1-1 0 0,0-1 0 0,-1-3 0 0,1-1 0 0,-3-7 0 15,0 0 0-15,0 0 0 16,1 10-2416-16,-1-10-528 0,0 0-96 0,-8-4-11088 15</inkml:trace>
  <inkml:trace contextRef="#ctx0" brushRef="#br0" timeOffset="42537.3">18882 13283 31327 0,'0'0'688'0,"0"0"144"0,0 0 16 0,0 0 48 0,9 0-720 0,4-3-176 15,-2 1 0-15,4 1 0 0,3 2 848 0,3-2 144 16,2-1 32-16,3 0 0 0,2-2-832 0,4 2-192 15,3 0 0-15,-1 1 0 0,-2-2 864 0,-2 0 128 16,-3 2 32-16,-1 0 0 0,-6 0-832 0,-1 1-192 0,-2 1 0 0,-2 0 0 31,-2 3-1600-31,-1 0-352 0,-1 0-80 0,-2 1-16 0</inkml:trace>
  <inkml:trace contextRef="#ctx0" brushRef="#br0" timeOffset="42885.24">19784 13133 35007 0,'0'0'768'0,"0"0"176"0,-3-7 16 0,3 7 16 0,-8 0-784 0,0 4-192 0,1 0 0 0,-1 2 0 16,-1 1 864-16,-3 3 128 0,1 2 32 0,-3 6 0 16,-4 1-832-16,1-1-192 0,-2 0 0 0,1 3 0 15,-2 3 0-15,4-2 0 0,3-4 0 0,3-2 0 16,2 4 864-16,5-1 128 0,3-1 32 0,2-2 0 0,1-4-832 0,3-2-192 15,6-1 0-15,0-3 0 0,1-4 0 0,4-3 0 16,0-4 0-16,3 0 0 0,-3 2 0 0,-1-4 0 16,1-4 0-16,-3-1 0 0,-1 0 0 0,-3 0 0 15,-1 1 0-15,0 0 0 0,-3 1 0 0,0 1 0 16,-1 0 0-16,-5 9 0 0,0 0 0 0,0 0 0 16,5-6 0-16,-5 6 0 0,0 0 0 0,0 0 0 15,3 11 0-15,-1 1 0 0,0 0 0 0,2 0 0 16,-3-1 0-16,0 1 0 0,1 2 0 0,1-2 0 15,2-3 0-15,0 0 0 16,-1 4-2416-16,3-7-528 0,4-5-96 0,1-1-32 0</inkml:trace>
  <inkml:trace contextRef="#ctx0" brushRef="#br0" timeOffset="43141.6">20363 13184 31327 0,'-5'-1'688'0,"5"1"144"0,-4-6 16 0,1 2 48 0,-3 3-720 0,6 1-176 0,0 0 0 0,-10 3 0 16,3 1 1664-16,-4 3 320 0,0 2 48 0,0 2 16 15,0 1-1648-15,-5 2-400 0,1 1 0 0,-1 2 0 16,2 2 896-16,1-4 112 0,2-3 16 0,3 4 0 16,3 1-832-16,2-1-192 0,2-2 0 0,4 1 0 15,2 2 0-15,1-4 0 0,2-3 0 0,0 0 0 0,2 1 0 0,1-5 0 16,0-2 0-16,0-1 0 0,0 1 0 0,0-1 0 15,4-7 0-15,0 1 0 16,-3-1-3232-16,1-1-688 0,6-8-144 16,-2-1-32-16</inkml:trace>
  <inkml:trace contextRef="#ctx0" brushRef="#br0" timeOffset="43363.11">20875 12878 35007 0,'0'0'1552'0,"0"0"320"0,0 0-1488 0,0 0-384 16,0 0 0-16,0 0 0 0,-2 9 896 0,-1 3 96 15,-3 2 32-15,0 7 0 0,-2 1 0 0,-2 3 0 16,-1 2 0-16,-4 16 0 0,2 4-832 0,2-3-192 0,0 0 0 0,1-3 0 16,2 1 0-16,-2 2 0 0,1-2 0 0,2 0 0 15,0-3 0-15,0-3 0 16,3-3 0-16,-3 1 0 15,1 2-1600-15,2-3-352 0,-1-6-80 0,-1-4-9296 0,-1-3-1856 0</inkml:trace>
  <inkml:trace contextRef="#ctx0" brushRef="#br0" timeOffset="43544.5">20655 13364 35007 0,'3'-7'768'0,"1"-1"176"0,4 0 16 0,0 2 16 0,-1 2-784 0,2 0-192 0,2-4 0 0,1 2 0 15,2 3 1680-15,3 0 304 0,4 0 48 0,2-2 16 0,-2 2-1648 0,0 1-400 16,-2-1 0-16,1 3 0 0,2-3 0 0,0 2 0 16,-4 1 0-16,-4 2 0 15,1 2-1552-15,1-2-400 0,-2-2-80 0,3 3-9296 16,-2 1-1856-16</inkml:trace>
  <inkml:trace contextRef="#ctx0" brushRef="#br0" timeOffset="43813.32">21219 13283 23951 0,'0'0'1056'0,"-5"4"224"0,5-4-1024 0,-6 9-256 16,-3-3 0-16,0 5 0 0,0 2 1696 0,0 1 288 15,2-2 48-15,-2 3 16 0,2 2 0 0,2-1 0 0,0 3 0 16,2-4 0-16,1-2-832 0,1-2-144 0,2 0-48 0,1 0 0 16,2-2-816-16,4-2-208 15,-8-7 0-15,10 4 0 0,1 5 864 0,2-3 128 0,3-8 32 0,-1-3 0 16,-1 0-832-16,2 1-192 0,-3 0 0 0,-2-5 0 15,0-6 0-15,-1 0 0 0,-5 3 0 0,0-1 0 16,-3-3 864-16,-2-1 128 0,-1 1 32 16,-1 6 0-16,-1-1-832 0,-1-1-192 0,-4 0 0 0,1-1 0 15,-2 6 0-15,0-1 0 0,-3 1 0 0,1 3 0 16,-1-1-1600 0,2 2-352-16,2 4-80 0,3-1-16 0</inkml:trace>
  <inkml:trace contextRef="#ctx0" brushRef="#br0" timeOffset="44295.23">22001 13173 31327 0,'0'0'688'0,"-5"-1"144"0,1-4 16 0,-2 0 48 0,0 0-720 0,6 5-176 0,-10 6 0 0,-1 3 0 15,1-1 848-15,0 4 144 0,1 4 32 16,2 4 0-16,-3 4 0 0,1 0 0 0,-1-4 0 0,1 2 0 16,1 1-832-16,2-1-192 0,-1-1 0 0,3-2 0 15,-2-2 864-15,3-1 128 0,1-3 32 0,2-2 0 16,2 0-832-16,-2-11-192 0,0 0 0 0,13 1 0 16,4 1 864-16,1-7 128 0,1-10 32 0,3 0 0 15,1-2-832-15,-6 5-192 0,-1-3 0 0,3-3 0 16,-3-2 864-16,3 1 128 0,0-2 32 0,2-1 0 15,2-1-832-15,3-2-192 0,0 0 0 0,0 2 0 0,0 3 0 0,4 3 0 16,0 0 0-16,-3 4 0 0,0 4 0 16,-2 4 0-16,-4 4 0 0,-1 2 0 15,-3 2-3232-15,-1 2-688 0,8 17-144 0,-13-3-32 16</inkml:trace>
  <inkml:trace contextRef="#ctx0" brushRef="#br0" timeOffset="44933.5">18963 14408 20271 0,'-9'-10'896'0,"9"10"192"0,-6-4-880 0,1-2-208 16,-1-3 0-16,-1 5 0 0,0 2 864 0,-1 1 128 15,-1 1 32-15,-1 1 0 0,-1 0 0 0,1 2 0 16,-3 4 0-16,-1 2 0 0,-1 2 0 0,-3 5 0 16,1 5 0-16,1 1 0 0,1 0-832 0,0 0-192 15,5 0 0-15,5-1 0 0,4 2 0 0,4-7 0 16,3-2 0-16,2-2 0 0,4-1 864 0,1-4 128 16,2-2 32-16,4-2 0 0,-1-5-832 0,3-2-192 0,-1-4 0 15,2-1 0-15,0-4 864 0,0-4 128 16,-4-1 32-16,1-2 0 0,1-2-832 0,-3 0-192 0,-6-1 0 0,-2 2 0 15,-4 2 864-15,-3 0 128 16,-3 1 32-16,-2-1 0 0,-2-1-832 0,-3 2-192 0,0 0 0 0,-3 4 0 16,0-1 0-16,2 8 0 0,-3 0 0 15,2 2 0 1,2 2-768-16,8 3-208 0,-7-1-48 0,7 1-10912 0,0 0-2192 0</inkml:trace>
  <inkml:trace contextRef="#ctx0" brushRef="#br0" timeOffset="48886.91">19540 14516 16575 0,'0'0'368'0,"-3"-6"80"0,3 6 0 0,0 0 16 0,-4-5-464 0,2-1 0 15,-1 1 0-15,1 0 0 0,2 5 912 0,0 0 96 16,0-5 16-16,0 5 0 0,0-8 816 0,0 8 160 16,0-6 48-16,0-2 0 0,-2-2-832 0,4 1-144 15,1 0-48-15,3 1 0 0,4-5-816 0,2 1-208 16,3 0 0-16,0 0 0 0,2 2 0 0,-1 1 0 0,0 2 0 0,-2 1 0 16,0 1 864-16,-2 5 128 0,-1 5 32 0,-1 3 0 15,-2 2-832-15,-2 2-192 0,1 2 0 0,-3 5 0 16,0 2 0-16,-4 2 0 0,-1 0 0 0,-2 1 0 15,0 0 0-15,1 1 0 0,-1-3 0 0,-1-4 0 16,1 0 0-16,1-3 0 0,0-3 0 0,1-3 0 16,1-9 0-16,0 0 0 0,0 0 0 0,0 0 0 15,12-1 864-15,1-7 128 0,1-5 32 0,2-3 0 16,0-4 0-16,5-4 0 0,2-4 0 0,1 1 0 16,4-3-832-16,0 4-192 0,2 0 0 0,0 1 0 15,-2-2 0-15,5 2 0 0,-1 4 0 0,0 3 0 0,-1 1 0 16,-1 4 0-16,-4 3 0 0,-2 4 0 0,-2 2 0 0,0 4 0 15,-4 0 0-15,0 2 0 16,-3 6-3232-16,1 1-688 0,9 4-144 0,-7-4-32 0</inkml:trace>
  <inkml:trace contextRef="#ctx0" brushRef="#br0" timeOffset="49425.3">21558 14343 20271 0,'0'0'448'0,"0"0"80"0,8-8 32 0,-8 8 16 0,0 0-576 0,0 0 0 0,0 0 0 0,0 0 0 0,-1-6 928 0,1 6 80 16,0 0 16-16,0 0 0 0,-4 9 0 0,-1 0 0 16,1 2 0-16,-2 5 0 0,2 5-832 0,0 0-192 15,1-2 0-15,0 5 0 0,2-2 0 0,1 0 0 16,3 1 0-16,-1-6 0 0,3-4 864 0,1 0 128 16,2-4 32-16,2 1 0 0,-1-3-832 0,2-3-192 15,2-4 0-15,2-3 0 0,3 1 864 0,3-6 128 16,3-4 32-16,3-3 0 0,0-3-832 0,2-2-192 15,-1 0 0-15,0 0 0 0,-3-2 864 0,-3 2 128 16,-2 1 32-16,-3 0 0 0,-1 0-832 0,-4 1-192 16,-2 1 0-16,-4 3 0 0,1 3 0 0,-1 2 0 15,-2 2 0-15,-1 0 0 16,-3 7-768-16,0 0-208 0,0 0-48 0,0 0-15152 0</inkml:trace>
  <inkml:trace contextRef="#ctx0" brushRef="#br0" timeOffset="49773.34">22533 14166 23951 0,'0'0'512'0,"2"-8"128"0,-2 8 0 0,0 0 64 0,0 0-576 0,0 0-128 0,0-6 0 0,0 6 0 15,0 0 848-15,0 0 144 0,-9 3 32 0,1 2 0 0,-3 3 0 0,0 4 0 16,-5-1 0-16,2 0 0 15,0-1-832-15,2 0-192 0,1 1 0 0,2 1 0 0,3 1 0 0,3-1 0 16,2 1 0-16,3 1 0 0,4 1 0 0,-1 2 0 16,4-2 0-16,0-1 0 0,2-1 0 0,2 1 0 15,-2 2 0-15,1 0 0 0,-1-5 0 0,1 1 0 16,-2 0 0-16,-1 0 0 0,-3 0 0 0,0-1 0 16,-5-2 0-16,-1 0 0 0,-2 0 0 0,-5-1 0 15,-1 0 0-15,-3-1 0 0,-3-1 864 0,-2-1 128 16,-4-3 32-16,-4 0 0 0,-3-4 0 0,1 0 0 15,-4-3 0-15,4 1 0 0,0-2-832 0,7 0-192 16,2-1 0-16,4-2 0 16,3 3-1600-16,1-4-352 0,4-7-80 0,8 4-16 0</inkml:trace>
  <inkml:trace contextRef="#ctx0" brushRef="#br0" timeOffset="50105.79">22996 14322 23951 0,'12'-4'512'0,"6"2"128"0,4-2 0 0,3 1 64 0,4 0-576 0,-1-3-128 0,1 1 0 0,-2-2 0 16,2-2 848-16,-3 3 144 0,-2-3 32 0,-5 2 0 15,-1-2-832-15,-4 1-192 0,-4-1 0 0,-2-1 0 16,-3 0 864-16,-2-2 128 0,-5 2 32 0,0 1 0 15,-2-2 0-15,-5 2 0 0,-2 2 0 0,-4 1 0 0,-4 5 0 0,-2 2 0 16,-4 1 0-16,-2 4 0 0,1 2-832 0,-2 5-192 16,1 2 0-16,1 2 0 0,0-1 0 0,6 5 0 15,6 2 0-15,4 3 0 0,4-2 864 0,6 0 128 16,6-3 32-16,6 0 0 0,5 2-832 0,7 0-192 16,4-1 0-16,6 1 0 0,1-1 0 0,6 1 0 15,0 0 0-15,1-2 0 16,0-4-1600-16,-4 1-352 0,1-2-80 15,-4-4-16-15</inkml:trace>
  <inkml:trace contextRef="#ctx0" brushRef="#br0" timeOffset="51017.86">18317 15484 8287 0,'3'-9'736'0,"0"3"-592"0,1 1-144 15,-1-3 0-15,0 3 1776 0,-2-2 320 0,0-1 64 0,-1 3 16 16,0 5-448-16,-1-7-64 0,-3 2-32 0,-2-1 0 15,0-1-368-15,-4 1-80 0,0 3-16 0,-1 0 0 16,-4-2-208-16,-1 3-64 0,1 0 0 0,-6 4 0 16,-1 0-304-16,-2 3-64 0,-3-1-16 0,0 4 0 15,0 0-192-15,4 1-64 0,-1 1 0 0,3-2 0 16,4 0-96-16,1-1-32 0,2 1 0 0,5-3 0 16,0 1-128-16,9-6 0 0,-6 5 0 0,6-5 0 15,0 0 0-15,2 9 0 0,-2-9 0 0,9 9 0 16,2-2 192-16,0-3-32 0,2 0-16 0,3-1 0 15,6-3-16-15,-1-1-128 0,2-1 192 0,0 0-64 0,-1-2-128 16,-1-1 160-16,-2-1-160 0,1 0 160 0,2 1 0 0,-5-1 0 16,1 0 0-16,-3 0 0 0,0 3-32 15,-2-3 0-15,-3 2 0 0,0 0 0 0,0-1-128 0,-4 1 0 16,-6 4 0-16,10-5 0 0,-3 2 0 0,-7 3 0 16,7-8 0-16,-7 8 0 0,7-4 128 0,-7 4-128 15,0 0 0-15,0 0 128 0,10 3-128 0,-6 4 0 16,0 3 0-16,-1 2 0 0,-3 1 0 0,0 4 0 15,-2 0 0-15,-2 3 0 0,0-1 0 0,-1 2 128 16,-3 0-128-16,0 4 128 0,0 5-128 0,0-1 0 16,-3-2 144-16,-3 3-144 0,1 5 144 0,0-1-144 15,0-1 192-15,0-1-192 0,-1-4 176 0,2 1-176 16,1-2 160-16,3 0-160 0,-1-3 144 0,1-3-144 16,1-4 128-16,5 1-128 0,2 1 0 0,1-4 128 0,-1-3-128 15,4 0 0-15,0 0 128 0,2-2-128 0,0-4 128 0,-6-6-128 16,0 0 192-16,9 1-64 0,1-1 0 15,-2-3 0-15,-3-4-128 0,2-1-176 0,-2 1 48 0,2-3 0 32,-1-1-2544-32,1-4-496 0,2-9-96 0,0 3-32 0</inkml:trace>
  <inkml:trace contextRef="#ctx0" brushRef="#br0" timeOffset="51380.39">18782 15482 23951 0,'0'0'2128'0,"-6"-5"-1696"16,2 0-432-16,4 5 0 0,0 0 704 0,-7-1 48 16,0 1 16-16,7 0 0 0,-7 8-64 0,3 2 0 15,-2 1 0-15,2 0 0 0,-1 0-432 0,1 2-80 16,1 1-32-16,2 0 0 0,1-2-16 0,4-1 0 15,3-1 0-15,0 0 0 0,3 1-16 0,3-5 0 16,1-4 0-16,1 1 0 0,0 3 240 0,4-4 32 16,-2-4 16-16,-1-1 0 0,3-2 304 0,0-2 64 15,1-4 16-15,-1 0 0 0,0-1-96 0,0-2-32 16,-2-2 0-16,0 1 0 0,-2-1-160 0,-1 3-16 16,-3-2-16-16,-2 1 0 0,-6-1-208 0,2 3-32 15,-2 2-16-15,-1 1 0 0,-2 1-224 0,0 8 0 0,0 0 0 16,0 0 0-1,0 0-976-15,0 0-304 0,0 0-48 0,0 0-16 16,0 0-1984-16,0 0-384 0,18-3-96 0,-2 6-16 0</inkml:trace>
  <inkml:trace contextRef="#ctx0" brushRef="#br0" timeOffset="51688.7">19586 15384 16575 0,'0'0'1472'0,"0"0"-1168"0,0 0-304 0,0 0 0 16,-7-5 1456-16,0 4 224 0,-2 3 48 0,2 2 16 15,-3-1-192-15,3 1-32 0,-3 2-16 0,0 3 0 16,1 1-560-16,-5 1-112 0,-3 1-32 0,1 1 0 16,-3-1-256-16,2 3-48 0,-2 0-16 0,2 0 0 0,3-1-160 0,2-2-16 15,2-1-16-15,2 0 0 0,4 2-112 0,3-4-32 16,1-9 0-16,0 0 0 0,6 11-144 0,3-2 160 16,3-2-160-16,0-5 160 0,6-4 16 0,1-3 0 15,2 5 0-15,0-2 0 0,-1-5-32 0,0-2 0 16,-1 0 0-16,1 0 0 0,-4 4 16 0,0-2 0 15,-5-2 0-15,0 4 0 0,-1 3-160 0,-10 2 192 16,9-2-192-16,0 4 192 0,-9-2-192 0,11 5 0 16,-6 3 0-16,0 2 0 0,2 0 0 0,-4-1 0 15,1 1-128-15,3 1 128 0,-1 3 0 0,0-2 0 16,2-2-144-16,1-2 144 16,-1 2-2336-16,3-2-416 0</inkml:trace>
  <inkml:trace contextRef="#ctx0" brushRef="#br0" timeOffset="52173.22">20378 15443 21183 0,'-8'-3'1888'0,"1"-3"-1504"0,-2 0-384 0,0-1 0 15,-5 5 944-15,0 1 112 0,-2-3 32 0,2 3 0 16,-2 1-128-16,2 3-32 0,-1 0 0 0,-1 2 0 16,1 2-528-16,0 1-96 0,-2-1-32 0,2 2 0 0,0 1-96 0,2 1-32 15,1 1 0-15,3 1 0 0,5 1 48 0,1-2 16 16,4-1 0-16,3-1 0 0,-4-10 0 0,10 11 0 16,3 0 0-16,3-5 0 0,1-1 48 0,4-3 16 15,-1-3 0-15,2-2 0 0,0 1-112 0,2-2-32 16,0-5 0-16,2 0 0 0,-6-1-128 0,4-1 192 15,-2 0-192-15,-2-3 192 0,-1 1-192 0,0-1 192 16,-3-1-192-16,0 1 192 0,-2-3-32 0,-2 0 0 16,0-4 0-16,-1 2 0 0,1 1-32 0,-4-2 0 15,1-1 0-15,-3 0 0 0,2-1-128 0,-2 5 192 16,-2 4-192-16,2-1 192 0,-3 0-192 0,0 5 0 16,-3 9 0-16,0 0 0 0,0 0 0 0,0 0 0 15,0 0 0-15,0 0 0 0,0 0 0 0,-4 12 0 0,-2 1 0 16,0 5 0-16,0 2 0 0,-2 3 0 0,2 3 0 15,-1 3 0-15,3 3 0 0,-1 3 0 0,0-3 0 16,3 0 0-16,1-2 0 0,1-2 0 0,0-1 0 0,3 0 0 16,2-2 0-16,1-2-176 0,3 0 48 0,-3-2 0 31,3 0-1984-31,-1-3-400 0,5-2-80 0,0-4-16 0</inkml:trace>
  <inkml:trace contextRef="#ctx0" brushRef="#br0" timeOffset="52498.14">21010 15351 24879 0,'0'0'2208'0,"-6"8"-1760"16,3 5-448-16,-2 4 0 0,-1 3 640 16,-2 2 32-16,0 0 16 0,1 4 0 0,-1 1 272 0,0-1 64 15,1-1 16-15,-1 0 0 0,0-1-480 0,2 1-112 16,1 0 0-16,4-4-16 0,-1-5-192 0,1-2-48 15,-1-1 0-15,3-2 0 0,-1-11-48 0,5 8-16 16,-5-8 0-16,0 0 0 0,12 2 112 0,1-5 16 16,1-6 0-16,1-4 0 0,0-4 64 0,0 1 32 15,-1-2 0-15,0-2 0 0,2-3-128 0,-2 1-32 16,-1 1 0-16,2 2 0 0,-4-1-64 0,2 4-128 16,0 0 176-16,0 2-176 0,-1 5 0 0,0 0 0 15,2 0 0-15,-1 3 0 0,-1 1 0 0,1 4 0 0,0 1 0 16,-1 1 0-16,2 0-128 0,-2 3-48 0,-1 1 0 15,3 1-10656-15,0 1-2144 0</inkml:trace>
  <inkml:trace contextRef="#ctx0" brushRef="#br0" timeOffset="52855.33">21640 15452 18431 0,'0'0'816'0,"-8"-3"160"0,8 3-784 0,-9-3-192 0,1 2 0 0,-2 5 0 16,2-1 1856-16,-3 3 336 0,0 3 64 0,1 3 16 16,-3 0-1216-16,0 5-240 0,-1-1-48 0,3 4-16 15,3-4-208-15,-1-1-32 0,2 2-16 0,6 0 0 0,1-4-48 0,1-1-16 16,3-2 0-16,1 1 0 0,3 0-112 0,1-2-32 16,0-3 0-16,4-3 0 0,1 0 32 0,0-3 0 15,2-4 0-15,-1-4 0 0,-2-4 0 0,3 0 0 16,-2 1 0-16,0 0 0 0,-2-1-144 0,0-4-32 15,0 3 0-15,-3 0 0 0,0 1-16 0,0 2-128 16,-3 0 192-16,0 1-64 0,-2 3-128 0,-4 6 0 16,0 0 0-16,0 0 0 0,0 0 0 0,0 0 0 15,0 0 0-15,0 0 0 0,-2 10 0 0,0-2 0 16,2-8-144-16,-1 15 144 0,1 0 0 0,3 1 0 16,3-2 0-16,-2 0 0 0,3-2 0 0,0 4 0 15,1 1 0-15,2-1 0 0,2-4-256 0,1-1 16 16,-3-1 0-16,3-2-10480 15,3 0-2096-15</inkml:trace>
  <inkml:trace contextRef="#ctx0" brushRef="#br0" timeOffset="53091.03">22437 15120 21183 0,'0'0'1888'0,"0"0"-1504"0,0 0-384 0,-5 6 0 16,-2 0 672-16,1 3 64 0,-4 5 16 0,2 1 0 16,-1 3 304-16,3 4 64 0,-3 4 16 0,3 4 0 15,2 5-592-15,1 0-112 0,-1 1-32 0,1 0 0 16,1 1-112-16,0 2-32 0,2-3 0 0,2-1 0 16,-2 3-256-16,0-2 0 0,0 0 128 0,0-2-128 15,0-5-1216-15,0-4-320 0,-2-2-48 16,-1-3-16-16</inkml:trace>
  <inkml:trace contextRef="#ctx0" brushRef="#br0" timeOffset="53257.51">22286 15516 23039 0,'7'-12'1024'0,"2"5"192"0,5-1-960 0,2 3-256 16,0 0 0-16,3 1 0 0,2 1 1984 0,2-1 336 15,0 0 80-15,2 1 16 0,3-1-1216 0,0 2-240 16,2-1-64-16,0 1 0 0,-2 2-640 0,-1 0-128 15,-4 1-128-15,-2 1 192 0,-4 0-368 0,-1 1-64 0,-3 3-16 16,-2-4-15168-16</inkml:trace>
  <inkml:trace contextRef="#ctx0" brushRef="#br0" timeOffset="53435.83">22922 15484 20959 0,'0'0'928'0,"-2"7"192"0,0 2-896 0,-1 0-224 0,-1 3 0 0,-2-1 0 16,-1 0 1472-16,3 1 240 0,-1 0 48 0,0 2 16 16,-1 0-800-16,2 0-144 0,0-1-48 0,1 2 0 15,-1-1-432-15,2 1-96 0,0 2 0 0,1-4-16 16,-1-3-240-16,4 0 0 0,0-1 128 0,-2-9-9344 16,0 0-1856-16</inkml:trace>
  <inkml:trace contextRef="#ctx0" brushRef="#br0" timeOffset="53816.41">23739 15474 3679 0,'0'0'320'0,"2"-8"-320"0,-2 8 0 0,-1-11 0 16,1 0 4016-16,-4 1 720 0,-1 1 160 0,-4 4 32 16,3 3-2352-16,-7-2-464 0,-1 2-80 0,-2 2-32 15,-2 4-1056-15,-4 2-224 0,-1 3-32 0,-3 2-16 16,-1 1 32-16,4 2 0 0,2 2 0 0,5-1 0 15,2-1-192-15,5 2-48 0,5-1 0 0,2 0 0 16,3-3-32-16,4 2-16 0,6-2 0 0,3 0 0 16,2 1-16-16,4-1 0 0,3-2 0 0,3-2 0 15,0-1-176-15,3-1-32 0,-2-2-16 0,1-4 0 16,-3-4-176-16,-2 0 0 0,-1 2 0 0,-6-2-11552 16,-1 0-2224-16</inkml:trace>
  <inkml:trace contextRef="#ctx0" brushRef="#br0" timeOffset="53960.32">23717 15170 28559 0,'-1'-10'2544'0,"1"2"-2032"15,0 8-512-15,0 0 0 0,2-10 2544 0,1 1 400 16,-3 9 96-16,8-3 16 0,2 0-1776 0,1 6-336 16,-1 0-80-16,-2 3-16 15,-1 1-1232-15,-3 3-240 0,-4 2-48 0,-6 3-17584 0</inkml:trace>
  <inkml:trace contextRef="#ctx0" brushRef="#br0" timeOffset="54438.86">19779 16157 26255 0,'-1'-15'1152'0,"-1"5"256"0,1-2-1120 0,-1 1-288 16,-2 1 0-16,-1 0 0 0,1 0 1216 0,2 2 176 15,2 8 32-15,-7-6 16 0,2 0-544 0,5 6-96 16,-9-1-32-16,0 4 0 0,0 2-432 0,0 6-80 15,-4 4-32-15,0 3 0 0,0 3-96 0,-2 5 0 16,1 6-128-16,3 0 192 0,0 1-192 0,5 1 176 16,-1 1-176-16,4-2 160 0,2-1-160 0,1-1 160 0,0-2-160 0,1-1 160 15,2-2-160-15,0-1 160 0,1-1-160 0,1-2 160 32,2-4-1104-32,0 0-208 0,-2-3-64 0,0-4-13696 0</inkml:trace>
  <inkml:trace contextRef="#ctx0" brushRef="#br0" timeOffset="54868.16">19374 16337 34095 0,'0'0'1504'0,"0"-6"320"0,0 6-1456 0,10-8-368 0,-2 3 0 0,6 0 0 16,1 3-464-16,8-1-176 0,7-2-16 15,2 2-16-15,2 1 672 0,-2 1 272 0,1 1-16 0,-1 0 0 16,-3 0-80-16,0 0-32 0,-5 0 0 0,0 1 0 0,1 1-320 15,0 0-64-15,1-1-16 0,0 0 0 16,1-1-608-16,1 1-128 0,-1 2-32 0,0-3 0 16,0-3-368-16,2 1-80 0,-1 0 0 0,1-1-16 15,-4 2 464-15,-1-3 112 0,-3 0 16 0,-2-3 0 0,-4 6 576 16,-3-2 112-16,-3-1 16 0,-9 4 16 0,0 0 752 0,0 0 128 16,0 0 48-16,0 0 0 0,0 0 736 0,-9 2 160 15,1 3 16-15,-3 1 16 0,-4 0-272 0,1 1-48 16,-1 1-16-16,0 3 0 0,1 2-512 0,1 1-96 15,2 2-32-15,-1-1 0 0,1-2-144 0,3 1-48 16,1 1 0-16,4-3 0 0,2-2 0 0,2 0 0 16,2-2 0-16,4-1 0 0,3-3-192 0,2 1-64 15,0-4 0-15,4 1 0 0,0 0-16 0,1-2-16 0,-1-2 0 0,-1-1 0 16,1-4-80-16,-3 1-16 0,-1-3 0 16,-2 0 0-16,-3-2 0 0,-3 1-128 15,-1-3 192-15,-2 3-64 0,-2 2-128 0,-2-2 0 0,-4 1 0 0,0 0 0 31,-1 2-2080-31,-2 3-448 0,0 2-96 0,0-2 0 0</inkml:trace>
  <inkml:trace contextRef="#ctx0" brushRef="#br0" timeOffset="55149.59">20578 16238 23263 0,'-5'22'1024'15,"0"-7"224"-15,0 0-992 0,-2 3-256 0,1 5 0 0,0-1 0 0,0 0 1280 0,-1 1 192 16,0 0 64-16,0 0 0 0,-1-3-640 0,0-3-128 16,1-1-32-16,1-3 0 0,2-1-16 0,-1-1 0 15,3-1 0-15,2-10 0 0,0 0-16 0,0 0-16 16,8-4 0-16,0-5 0 0,1-1 224 0,5-4 48 16,1-2 16-16,0-1 0 0,0-3-592 0,0 0-128 15,2 0-32-15,-1-1 0 0,2-2-96 0,0 2 0 16,2 4-128-16,0-2 192 0,0 1-192 0,-1 4 0 15,0 3 0-15,0 2 0 0,-4 1 0 0,2 1 0 16,-2 1 0-16,1 3 0 16,2 6-1840-16,-1 0-304 0,-5-2-64 0,2 4-16 0</inkml:trace>
  <inkml:trace contextRef="#ctx0" brushRef="#br0" timeOffset="55718.2">21227 16282 23151 0,'0'0'1024'0,"0"0"208"0,0 0-976 0,0 0-256 0,-4 10 0 0,0 0 0 0,-2 1 1520 15,1 2 256-15,-1 1 48 0,1 3 16 16,-2 3-784-16,0 1-160 0,1-1-16 0,-1 1-16 0,3 2-288 0,-2-1-48 16,0-1-16-16,1-3 0 0,1-1-64 0,-1-4-32 15,2-2 0-15,1 0 0 0,1-1-32 0,1-10-16 16,0 0 0-16,0 0 0 0,0 0 80 0,9-1 32 16,-1-7 0-16,2-2 0 0,1-2 16 0,1-2 0 15,3-2 0-15,-1-1 0 0,0-4-272 0,4 1-48 16,2 2-16-16,3 0 0 0,-1-2-160 0,-1 2 0 15,-5-1 0-15,3 3 0 0,2 2 0 0,-1 2 0 16,-1 2 0-16,-1 2 0 0,-3 6 0 0,0 2 0 16,-4 2 0-16,0 6 0 0,-1 2 0 0,-4 0-176 15,1 3 176-15,-4 1-128 0,-1-1 128 0,-1 1 0 16,-2-1-144-16,0-2 144 0,-1 5 0 0,0-3 0 0,-4-3 0 16,6-10 0-16,-3 10 0 0,0-2 0 0,1 0 0 0,2-8 0 15,0 0 0-15,0 0 0 0,0 0 0 0,7-5 0 16,2-4 0-16,2 1 160 0,1-2-160 0,1-1 160 15,2-1-160-15,-1-2 0 0,0 0 0 0,2 2 128 16,0 2-128-16,0 2 0 0,-1 2 0 0,-1 0 0 16,1 2 0-16,0 4 0 0,-2 3 0 0,-3 3 0 15,0 1 0-15,-1 4 0 0,-2 3-144 0,0 2 144 16,-1 3 0-16,-4 0 0 0,1-2-128 0,-2 2 128 16,-1 1 0-16,0-1-128 0,1 1 128 0,1-1 0 15,4-3-1600-15,-3-1-224 0,2-3-32 16,2-3-14560-16</inkml:trace>
  <inkml:trace contextRef="#ctx0" brushRef="#br0" timeOffset="56005.23">22189 16364 15663 0,'0'0'1392'0,"0"0"-1120"16,-9 2-272-16,0 2 0 0,1 3 2528 0,1-2 448 15,0 3 96-15,2 1 0 0,0 1-1328 0,2 2-272 16,0 1-48-16,-1 3-16 0,2-1-544 0,1 0-112 16,0-1-32-16,3-1 0 0,1 0-208 0,3-1-64 15,2-2 0-15,3-1 0 0,-3-2-16 0,5-1-16 16,0-4 0-16,3-2 0 0,2-2 144 0,-2-2 16 16,-1-2 16-16,1-3 0 0,2-3-48 0,-2 0-16 0,-1 1 0 0,-1-2 0 15,0-1-192-15,-2-2-32 0,-3 0-16 16,0-1 0-16,1 1-288 0,-4-3 160 0,0-2-160 0,-1 2 128 31,1 3-832-31,2 0-160 0,-4 0-32 0,1 2-11264 0,2-1-2240 0</inkml:trace>
  <inkml:trace contextRef="#ctx0" brushRef="#br0" timeOffset="56259.71">22961 16073 24239 0,'0'0'1072'0,"-6"10"224"0,0 3-1040 0,-1 5-256 16,-2 5 0-16,1 0 0 0,-2 0 1408 0,0 4 208 16,-2 1 48-16,2 4 16 0,-1-1-608 0,0-1-128 15,1-3-32-15,-2 2 0 0,1 1-400 0,2-4-96 16,-2-2-16-16,2 1 0 0,3 2-208 0,1-2-64 15,-1 2 0-15,1-7 0 0,2-4-128 0,2-3 0 16,1-1 0-16,0-4-10560 16,0-8-2016-16</inkml:trace>
  <inkml:trace contextRef="#ctx0" brushRef="#br0" timeOffset="56667.24">23379 16406 28559 0,'0'0'1264'0,"0"0"272"0,-2-7-1232 0,-4 1-304 0,2 1 0 0,4 5 0 15,-6-6 576-15,-2 4 64 0,0 2 16 0,-2 1 0 16,1 0 64-16,-1 3 16 0,-2 2 0 0,-2 0 0 16,-2 4-416-16,1-1-64 0,0 0-32 0,0 4 0 15,2 0-48-15,3 0-16 0,-2-1 0 0,4 0 0 16,2 1 0-16,3-1 0 0,1 2 0 0,1-2 0 15,-1-1 32-15,7-2 0 0,3-4 0 0,2 1 0 16,1 1 64-16,5-7 32 0,1-3 0 0,4-1 0 0,0 0 48 16,0-2 16-16,0-2 0 0,-1-2 0 0,-1-1 48 0,-2 1 16 15,-1 0 0-15,0 1 0 0,-2-3-128 0,0 4-32 16,-4 0 0-16,0 1 0 0,1 3 208 16,-4 1 48-16,-7 3 0 0,0 0 0 0,0 0-320 0,10 5-48 15,-3 1-16-15,2 5 0 0,0 4 0 0,1 1-128 16,0 2 192-16,2 3-64 0,3 1-128 0,4-1 0 15,3-1 0-15,3-2 0 0,2 0 256 0,4 2-16 16,4-3-16-16,1 2 0 0,-1-2-224 0,3-3 0 16,1-3 128-16,4-2-128 15,3-2-1280-15,4-2-288 0,2-1-64 0,-4-2-16 0</inkml:trace>
  <inkml:trace contextRef="#ctx0" brushRef="#br0" timeOffset="58472.21">17382 12835 17391 0,'14'0'768'0,"-4"-1"160"0,1-4-736 0,0 4-192 15,0 2 0-15,0 2 0 0,-11-3 976 0,9 2 176 16,-1-2 16-16,0 1 16 0,-8-1-352 0,10 3-64 15,-10-3 0-15,9 1-16 0,-9-1-112 0,0 0-32 16,0 0 0-16,9-2 0 0,-4-1-32 0,-5 3-16 16,0 0 0-16,-2-8 0 0,-2 0-112 0,-4 1 0 15,-3-1-16-15,-5 1 0 0,1 1-208 0,-6-3-32 16,-1-3-16-16,-4 1 0 0,-5 1-32 0,-2 0 0 16,-2-2 0-16,-5 0 0 0,-4-1 32 0,0 2 0 0,0 3 0 15,-3 0 0-15,0 1 32 0,-8-2 16 0,-5-2 0 16,-5 3 0-16,-6 5-32 0,-2-3-16 0,-1 0 0 0,-4 1 0 15,-6 2-176-15,-3 1 128 0,-1-4-128 0,-2 1 128 16,-2-2 0-16,-1 1 0 0,-5-2 0 0,0 2 0 16,-2 1-128-16,-1-1 0 0,-8 0 0 0,1-1 0 15,0 2 0-15,-4 0 0 0,-6 1 0 0,-1-3 0 16,3 1 0-16,-8 0 128 0,-7 4-128 0,1 0 192 16,3 0-64-16,-2 2 0 0,-2 1 0 0,-1-1 0 15,-4 0 64-15,4 0 16 0,6-2 0 0,-5 3 0 16,-5 3-48-16,0 0-16 0,1 0 0 0,1-3 0 15,1 2-144-15,0 3 0 0,-2 2 144 0,1-1-144 16,-6-4 0-16,1 3 144 0,-6 0-144 0,3 3 0 16,2 1 128-16,1-1-128 0,2-2 0 0,0 1 0 0,2 3 0 15,1 0 0-15,2-1 128 0,1 0-128 0,1 1 160 0,3 1-32 16,2 0 0-16,2 4 0 0,-2 0 0 16,4 1 0-16,3-2 0 0,0 4 0 0,2 2-128 15,-1 0 0-15,5-3 0 0,1 2 128 0,1 2-128 0,3 0 0 16,4 0 0-16,3 2 128 0,-5 1-128 0,6-1 0 15,3 2 0-15,2 1 0 0,-1 0 0 0,2 2 0 16,1 1 0-16,8-1 0 0,2 0 0 0,1-4 0 16,-2-2 0-16,0 1 0 0,1 3 0 0,4-4 0 15,1-1 0-15,0 2 0 0,0 2 0 0,2 0 0 16,1-2 0-16,4 2 0 0,5 4 0 0,3-1 0 16,0-3 0-16,2 4 0 0,0 2 0 0,6 1 0 15,5 0 0-15,5-2 0 0,2 2 0 0,4-1 0 16,1 2 0-16,4 3 0 0,1 0 0 0,5 3 0 0,3 0 0 15,4 1 0-15,6-2-160 0,6-2 160 0,3-2-208 16,9 0 80-16,0 0 128 0,7-2-208 0,0-3 80 0,6 1 128 16,4 1 0-16,1-2 0 0,5-3 0 0,3-1 0 15,1-6 0-15,3 1 0 0,1-1 0 0,7 0 0 16,5-4 0-16,5 1 0 0,3-1 0 0,1 0 0 16,-3-1 0-16,5 0 0 0,3-3 128 0,3 1-128 15,4 0 0-15,4 2 0 0,2 0 144 0,-1-1-144 16,1-2 0-16,3 4 0 0,3-1 0 0,4 0 128 15,2 0-128-15,0 0 0 0,3-2 0 0,4 2 0 16,4-1 0-16,2 0 128 0,-1-2-128 0,2 0 0 16,6-1 0-16,-2 0 0 0,-6 0 0 0,8-1 0 0,5-4 0 15,-1 1 0-15,-1 3 0 0,2 0 128 0,3-2-128 16,-3-1 144-16,-1 2-144 0,2 1 160 0,3 0-160 16,-4 0 160-16,-3 0-160 0,2 1 160 0,2 0-160 0,-1 0 128 15,-2 0-128-15,4-2 128 0,4-3-128 0,-2 1 160 16,-2 2-160-16,1-3 160 0,1 0-160 0,-1-1 160 15,-3 2-160-15,2-1 160 0,3 0-160 0,-1 1 0 16,-5-1 144-16,1 2-144 0,0-1 0 0,-2-1 144 16,-3 1-144-16,1-1 0 0,1-1 128 0,0-1-128 15,-1 2 0-15,0-3 0 0,-5-1 0 0,2-1 0 16,2-2 128-16,-4 1-128 0,-2-1 0 0,2 0 160 16,1-1-160-16,-3 1 128 0,-6 1-128 0,0 0 0 15,3 1 0-15,-3-1 128 0,-4 0-128 0,1 0 0 16,0 0 144-16,2 0-144 0,-4 0 0 0,-1-1 0 0,-3-1 0 15,0-2 128-15,3 1-128 0,1-3 0 0,-3 1 0 16,0-3 0-16,-1 1 0 0,1-1 128 0,0-1-128 16,-2 0 0-16,-5-1 0 0,0 0 144 0,2-1-144 0,-3 3 0 15,-3-2 128-15,-4 0-128 0,-4 0 0 0,-1-2 0 16,-2-2 144-16,3-3-144 0,0-3 0 0,1 2 144 16,-2-2-144-16,-2-2 0 0,-3-6 144 0,-1-1-144 15,3-2 160-15,0-2-32 0,-2-2-128 0,0-2 192 16,-7-6 0-16,1-4-16 0,-6-9 0 0,3-2 0 15,1-5 16-15,-3-2 16 0,-2-3 0 0,-4-3 0 16,-4-4 208-16,-5-4 32 0,-3-2 16 0,-6 2 0 16,-7 0 112-16,-4-1 0 0,-8-1 16 0,-4 2 0 15,-6 3-112-15,-5 3-32 0,-8 7 0 0,-7 0 0 16,-4-1-272-16,-6 5-176 0,-6 0 192 0,-5 6-192 0,-4 4 0 16,-6 4 0-16,0-1-160 0,-4 3 160 15,-4-1-1312-15,-4 5-144 0,-8 2-16 0,2 1-11856 16,1-1-2368-16</inkml:trace>
  <inkml:trace contextRef="#ctx0" brushRef="#br0" timeOffset="85905.33">17079 13249 6447 0,'0'0'576'0,"0"0"-576"0,0 0 0 0,0 0 0 16,0 0 1600-16,0 0 224 0,0 0 32 0,0 0 16 16,0 0-720-16,0 0-128 0,0 0-48 0,0 0 0 15,0 0-144-15,0 0-16 0,0 0-16 0,0 0 0 16,0 0-176-16,-9-4-48 0,1 0 0 0,0-1 0 16,-2-1-144-16,0 1-48 0,0 1 0 0,-1 0 0 15,0-3 64-15,-3-1 0 0,0 0 0 0,-3-1 0 16,-5 1-80-16,0-1-16 0,-1-2 0 0,-2 1 0 15,-3-1-96-15,0 1-32 0,-2 6 0 0,-2-4 0 16,-3-4 16-16,1 2 0 0,-3 0 0 0,1 2 0 0,1 0-240 16,-7-3 0-16,-2-6 0 0,-1 5 0 15,-5 7 0-15,1-2 176 0,-2-3-176 0,0 0 160 0,0 5-160 16,0-3 0-16,-1 3 144 0,-1-3-144 0,0-4 128 0,-1 5-128 16,-1 3 128-16,2-2-128 0,3-1 0 0,-1-1 144 15,3-1-144-15,2 4 0 0,-1 4 192 0,2-2-192 16,-1 1 192-16,3 0-192 0,-2 0 176 0,4 1-176 15,3 1 160-15,2-1-160 0,3-3 144 0,1 4-144 16,1 0 128-16,0 3-128 0,-1-3 176 0,0 0-48 16,0-3-128-16,2 6 192 0,0 3-192 0,1 0 0 15,1-5 0-15,1 4 0 0,-1 2 0 0,1-2 0 16,4 0 128-16,-1 0-128 0,3-1 0 0,-2-1 0 16,1 1 0-16,-2 3 0 0,1-1 0 0,0 0 0 15,-2-3 0-15,-2 3 144 0,0 3-16 0,1-1-128 0,2 1 192 16,-1-1-64-16,-1 0-128 0,-2 3 0 0,-1 3 0 15,2-3 0-15,0-5 0 0,2 2 0 0,0 5 0 0,-2-3 0 16,3 0 0-16,1-1 0 0,1 0 128 0,2-2-128 16,-1 3 128-16,1-1-128 0,1 0 128 0,1 0-128 15,-2 0 944-15,1 2 96 0,3 2 32 0,1 0 0 32,-1-1-1632-32,1-2-320 0,-1 2-64 0,3-1-16 0,3 0 816 0,-3-1 144 0,2-2 0 0,2 2 0 15,3 2 128-15,0 0-128 0,2-3 0 0,-1 0 128 16,1-1-128-16,2 4 0 0,-5 0 0 0,4-2 128 15,3-10-128-15,-2 12 0 0,-1 2 0 0,2-1 128 16,1-2-128-16,0 0 0 0,0-11 0 0,3 15 128 16,-1 1-128-16,2-1 0 0,3-3 0 0,-3 0 0 0,2-2 0 15,0 2 128-15,1 4-128 0,2-4 0 0,1 0 0 16,1 0 0-16,-2 0 128 0,1 0-128 0,1 1 0 0,0-2 0 16,1-1 0-16,1 1 0 0,2 1 128 0,-1 0-128 15,-1-1 0-15,4 0 128 0,1 1-128 0,1-1 0 16,-2 2 0-16,3-4 128 0,1-2-128 0,1 0 0 15,1 1 144-15,0 0-144 0,1-1 128 0,1-2-128 16,3 0 128-16,-2-1-128 0,3 0 0 0,0 3 0 16,1 3 0-16,1-2 128 0,1-4-128 0,0 2 0 15,0-1 128-15,0-1-128 0,-1-1 0 0,1-1 0 16,1 1 0-16,0 0 128 0,-2 1-128 0,2 0 128 16,0 1-128-16,1-1 128 0,1-1-128 0,1 2 0 15,-1-1 0-15,1-1 0 0,0 0 0 0,-3 2 0 0,0 3 0 16,-1-3 0-16,-2-6 0 0,1 0 0 0,1 1 0 15,0 2 0-15,0 2 0 0,1-4 0 0,0-3 0 0,2 1 0 16,-1 3 0-16,1-1 128 0,-1 0-128 0,2-1 128 16,-1-3-128-16,0 3 0 0,-1 0 0 0,2-1 0 15,0 0 0-15,1 0 0 0,-2 0 160 0,1 0-160 16,1-2 0-16,-1 2 0 0,1 1 0 0,2 0 0 16,-3-1 0-16,0 1 128 0,0 1-128 0,-1-1 0 15,3-4 0-15,2 3 0 0,2 0 0 0,-2 1 0 16,2-4 0-16,1 2 128 0,-2-1-128 0,-1 0 0 15,-2 1 0-15,-1-1 128 0,1-4-128 0,-1 1 0 16,-1 2 128-16,1-2-128 0,-2-3 0 0,-3 0 144 16,0 0-144-16,0 2 128 0,-1 0-128 0,-2 0 128 15,-4-4-128-15,-3 1 0 0,-2-1 144 0,-2 1-144 0,-2 1 0 16,-1-1 0-16,-3-2 0 0,-1 1 0 0,-3 1 0 0,1-1 128 16,-2-1-128-16,-1-3 0 0,-3 0 0 0,0-1 144 15,0 1-144-15,-1-2 0 0,0 0 128 0,-2 0-128 16,-2-2 0-16,0-1 0 0,-1 1 0 0,-1 2 0 15,-1-1 128-15,-1 2-128 0,-1 2 0 0,-2 1 0 16,3-1 0-16,-3 0 0 0,1 0 0 0,-3-1 0 16,-1 2 0-16,-1-2 0 0,-3-2 0 0,-1-1 0 15,-3-1 0-15,-2 0 0 0,-2 1 0 0,1-3 0 16,-3-4 0-16,-1 4 0 0,-5 7 0 0,-1 0 0 16,-3-3-128-16,-1-1 128 0,1 1 0 0,-1 3 0 15,-1 5-160-15,-1-3 160 0,-5-3 0 0,0 1-176 16,-1 3 176-16,-2 1-128 0,-3 1-16 0,1 2 0 0,2-2 0 15,0 2 0-15,-1 1-112 0,0 2 0 0,-1-3-16 0,0 2 0 16,-3-1 80-16,1 1 0 0,-2 2 16 0,-2 1 0 16,2-4 176-16,-4 2-192 0,-1-1 192 0,-1 3-192 15,1 0 192-15,0-1-128 0,1 2 128 0,2 2-128 16,-2 2 128-16,1-2 0 0,0-2 0 0,0 3-128 16,3 2 128-16,-1 3 0 0,5 1 0 0,1-2 0 15,1-2-128-15,2 0 128 0,-2-1-128 0,0 1 128 16,-1 1 0-16,2 1-128 0,1-2 128 0,0 4 0 15,-1 2 0-15,2-1 0 0,2 2 0 0,3-1-128 16,4 1 128-16,-1 1 0 0,3 2 0 0,1-1-128 16,5-1 128-16,1 2 0 0,0 3 0 0,4 1 0 0,0 0 0 15,2 1 0-15,1 0 0 0,0 3 0 0,2 3 0 16,2-1 0-16,-1-1 0 0,2 2 0 0,2-4 0 0,0 2 0 16,2 2 0-16,2-4-128 0,2-2 128 0,0 1 0 15,5-1 0-15,2 1-128 0,2 3 128 0,5-2 0 16,1-2 0-16,3 5 0 0,2 5 0 0,4-1 0 15,3-3 0-15,1 1 0 0,0-2 0 0,1 4 0 16,-1-1 0-16,3 3 0 0,3-5 0 0,-1-2 0 16,4-1 0-16,2-1 0 0,1-2 128 0,3-2-128 15,3-4 128-15,5 1-128 0,4 0 0 0,3 0 0 16,4-2 0-16,2-1 0 0,2-2 0 0,1-1 0 16,-2-1 0-16,4-1 0 0,2-2 0 0,2-1 0 15,2-3 0-15,0 1-128 0,-5 2 128 0,1-2 0 16,-1-4 128-16,0 0-128 0,-1 1 0 0,-1-1 144 15,-1-1-144-15,-5 0 0 0,-5-3 144 0,-2 2-144 0,-4 0 0 16,-3-2 144-16,-4 3-144 0,-6-2 0 0,-7 3 0 0,-2 2 0 31,-5 2-1680-31,-5 0-368 0</inkml:trace>
  <inkml:trace contextRef="#ctx0" brushRef="#br1" timeOffset="120683.98">16971 13431 6447 0,'0'0'272'0,"0"0"80"0,0 0-352 0,0 0 0 16,6-5 0-16,-6 5 0 0,0 0 1216 0,6-6 160 15,0 1 32-15,-6 5 16 0,0 0-720 0,0 0-128 16,0 0-48-16,0 0 0 0,2-10-160 0,-2 1-48 16,-1 0 0-16,1 9 0 0,0 0-80 0,-8-9-32 15,1-2 0-15,-3 3 0 0,-2 3 16 0,1 0 0 16,-3-2 0-16,0-1 0 0,-2 0 0 0,-1-1 0 15,1 1 0-15,-1 0 0 0,-3-3 32 0,1 1 0 16,-1 1 0-16,-2-1 0 0,-2 1 0 0,-1-1 0 0,1-2 0 16,-1 3 0-16,0-1-256 0,0 2 0 0,1 0 0 0,0-1-160 15,-1 0 160-15,-2-1 0 0,1-2 128 0,-5 1-128 16,-2 0 0-16,-3 2 0 0,-1 2 0 0,2 0 0 16,-3 1 0-16,1 0 0 0,3-2 0 0,0 3 128 15,1 1-128-15,0-3 0 0,0-1 0 0,-2 0 0 16,-2 4 0-16,0 2 128 0,3 2-128 0,-1-6 128 15,-1-5-128-15,-1 3 0 0,3 6 0 0,-1 0 128 16,2-1-128-16,0-2 144 0,1-2-144 0,0 3 160 16,2 4-32-16,-1 0-128 0,-1 0 192 0,0 0-64 15,0-2-128-15,1 2 192 0,-1 3-192 0,0-3 192 0,2-3-192 16,-1 1 160-16,1 0-160 0,0 2 160 0,4 1-160 16,0-1 128-16,-1-3-128 0,-1 3 128 0,-1 2-128 15,2 0 0-15,-2-2 144 0,4 2-144 0,2 0 0 16,-2 3 128-16,-1 2-128 0,3 2 0 0,0-3 0 0,2-2 0 15,-1-1 0-15,3 2 128 0,0 3-128 0,3-4 128 16,1-3-128-16,-2 5 128 0,1 2-128 0,0 1 0 16,2 0 0-16,-2-1 0 0,2-2 0 0,0 2 128 15,-2 0-128-15,1-2 0 0,-1 1 0 0,-1-2 128 16,-1 0-128-16,1 0 0 0,0 4 0 0,2-3 0 16,1-3 0-16,2 1 128 0,-3 6-128 0,2-3 0 15,-2-4 0-15,1 3 0 0,2-1 0 0,-1 2 128 16,-1-4-128-16,1 1 128 0,-2 1-128 0,2 0 0 15,-1 1 128-15,1 1-128 0,1 3 0 0,2-4 144 0,-2-4-144 16,1 4 0-16,0 1 160 0,1 1-160 0,1 0 128 0,1-5-128 16,-2 0 0-16,4 2 0 0,-2 3 0 15,2-1 0-15,6-7 0 0,-7 6 0 0,-1-2 0 0,3 1 0 16,-1 3 0-16,1-1 0 0,5-7 128 0,-6 7-128 16,1 3 0-16,-1 0 0 0,-1-2 0 0,2 1 0 15,1-3 128-15,-2 2-128 0,1-1 192 0,1-1-64 16,4-6-128-16,-6 9 0 0,0-1 0 0,3 1 0 15,0 2 0-15,0-2 0 0,1 1 0 0,0 0 0 16,-1 0 128-16,3-10 0 0,0 0 0 0,-3 11 0 16,3 0-128-16,0 0 0 0,0 3 0 0,2-1 0 15,1-5 128-15,-3-8 0 0,6 9 0 0,1 2 0 16,0 2-128-16,-1-2 0 0,2-3 0 0,1 3 0 16,0 0 0-16,0 0 160 0,2-1-160 0,-2-1 160 15,2 0-160-15,1 0 0 0,-1 0 144 0,1 0-144 0,3 0 144 0,0-3-144 16,2 1 192-16,0 1-192 0,3 1 208 15,0-2-64-15,3-2-16 0,2 1 0 0,2 3 0 0,1-1 0 16,-1-2 0-16,1-1 0 0,1-1 112 0,-3 1 16 16,2 0 0-16,-2-1 0 0,-2 1-256 0,-1 0 0 15,1 2 0-15,-2-3 0 0,0-1 208 0,-2-1-48 16,2 1-16-16,2 1 0 0,1 2-144 0,1 1 160 16,2-2-160-16,-1-1 160 0,3-2-160 0,0 2 0 15,-3 0 0-15,4 0 128 0,-1-1-128 0,-1 0 0 16,-1-1 144-16,-1 3-144 0,0 0 128 0,0 2-128 15,2-5 128-15,-1 4-128 0,1 1 0 0,1-1 144 16,1-3-144-16,-2 3 0 0,-1-1 176 0,0 0-176 0,1-2 160 16,0-1-160-16,-1-2 176 0,1 1-176 0,-4 1 192 15,3 1-192-15,-2-3 224 0,3 0-64 0,-2 0-16 16,3 0 0-16,2 1 16 0,0 0 0 0,-3 0 0 0,3 0 0 16,3-1 16-16,-1 2 0 0,3-2 0 15,-1 1 0-15,-3 0 32 0,-2-1 16 0,0-2 0 0,-1 2 0 16,2 0-224-16,-1 0 0 0,1-2 0 0,-1 1 0 15,0 0 128-15,-1-3-128 0,1 0 176 0,1-1-176 16,1-5 128-16,-1 1-128 0,0 0 0 16,-1-1 0-16,1-3 144 0,0 0-144 0,1-2 0 0,3 1 144 15,-1 2-144-15,0-1 0 0,-2-1 144 0,-1-1-144 16,-1 2 0-16,-1 0 0 0,-2 0 0 0,-1-3 128 16,-3-1 16-16,-2-1 16 0,-1 0 0 0,-5-1 0 0,-3-3 128 15,0 0 32-15,-2-1 0 0,-6 1 0 0,-1 0-64 16,-2-2 0-16,-5-3 0 0,-1 4 0 0,-4 5-256 0,-3 0 160 15,-3-2-160-15,-3 2 128 0,-5 3-128 16,-2-1 0-16,-7 0 0 0,2-2 0 0,-3 0 0 16,-4 1 0-16,-4-1 0 0,0 5 0 0,1-2 0 0,1 2-272 15,2-2 64-15,3 5 16 16,2 4-1792-16,5 1-368 0,4 2-64 16,6 2-16-16</inkml:trace>
  <inkml:trace contextRef="#ctx0" brushRef="#br0" timeOffset="-174610.45">22149 17420 13295 0,'0'0'576'0,"9"-2"144"0,0-2-576 0,0 1-144 16,-1-1 0-16,1 0 0 0,0 2 1088 0,-1-1 176 16,-1-3 32-16,-2 3 16 0,-5 3-240 0,6-6-48 15,-6 6-16-15,0 0 0 0,3-7-32 0,-3 7 0 16,0 0 0-16,-13-8 0 0,-1 1-336 0,-2 3-80 0,-3 0-16 0,-4 0 0 16,0 1-544-16,-4 0 0 0,0-2 0 0,-2 0 0 15,-2-2 208-15,-5 2-16 0,-8-4 0 0,-4 0 0 16,-6-1 112-16,-1-2 16 0,-1 0 0 0,0-1 0 15,0-1 64-15,-5 1 0 0,-5-2 16 0,-2 1 0 16,-3 2-240-16,4 1-160 0,1 0 192 0,-1-3-192 16,-3 0 160-16,-4 2-160 0,-4 0 128 0,1 2-128 15,1-4 0-15,-1 3 128 0,0 2-128 0,-2-2 0 16,-6-3 0-16,2-1 0 0,2 0 128 0,-4 1-128 16,-5 2 0-16,4-1 0 0,-2 0 0 0,2 1 0 15,1 1 128-15,-3 0-128 0,-4 0 0 0,5-1 128 16,5 2-128-16,0-1 0 0,-5-2 144 0,1 3-144 0,1 1 128 15,4 0-128-15,3 0 128 0,-1 0-128 0,-3 1 128 16,2 1-128-16,-3 2 160 0,5-1-160 0,2-1 144 0,-3 0-144 16,-4 1 128-16,-1 1-128 0,4 2 160 0,-2-4-160 15,0 0 192-15,-3-1-192 0,2 1 176 0,0 1-176 16,4 2 160-16,-1 1-160 0,-3-1 224 0,-4 1-48 16,0 2-16-16,3 1 0 0,3 3-160 0,1-1 160 15,-4 0-160-15,3 0 160 0,0 3-160 0,1-4 128 16,1-2-128-16,1 1 128 0,-4 1 16 0,0 1 0 15,3 1 0-15,2 0 0 0,1-1-144 0,-2-2 0 16,-1 0 0-16,-3 4 128 0,4 1 0 0,2 1-128 16,4-2 192-16,-2 2-64 0,-1-3 0 0,5 2 0 15,1 0 0-15,5 1 0 0,4-2 16 0,0 0 0 0,-1 1 0 16,1 1 0-16,-3 3-144 0,3 0 160 0,1 1-160 16,2 1 160-16,5 0-160 0,-5 1 0 0,-2-2 0 15,-1 1 0-15,1 1 0 0,2 1 0 0,2-2 0 0,2 1 128 16,1 0-128-16,3-2 0 0,-1-2 0 0,3 2 0 15,2 2 0-15,-1 1 0 0,-2-2 128 0,3-1-128 16,1-1 0-16,1 1 0 0,2 2 144 0,-1-1-144 16,0-1 0-16,1 0 0 0,-5-2 0 0,2 2 128 15,0 2-128-15,1 1 0 0,4 0 0 0,-1-1 0 16,2 0 0-16,1-1 128 0,1 1-128 0,0 1 0 16,-5 0 0-16,0 2 0 0,1-1 0 0,0 3 0 15,1-2 0-15,2 0 0 0,1 1 0 0,3-2 0 0,1-1 0 16,2 2 0-16,0-3 0 0,2 2 0 0,0 0 0 15,0 1 0-15,-3-2 0 0,0 2 0 0,4 2 0 16,-2-3 0-16,2 0 0 0,-2 2 0 0,5 1 0 0,-3 2 0 16,2 0 0-16,3 0 0 0,0 1 0 15,3-2 0-15,2-2 0 0,1 1 0 0,1-1 0 0,1-1 0 16,0-3 0-16,3 1-128 0,-1 1 128 0,0 2 0 16,2-3 0-16,0-1 0 0,2-1 0 0,0 1 0 15,-1 1 0-15,3-1 0 0,-1-2 0 0,0 2 0 16,4 0 0-16,-1 2-128 0,0-2 128 0,4 0 0 15,3-1 0-15,2 2 0 0,-2 0 0 0,5 3-128 16,1-3 128-16,3 1 0 0,-2-2 0 0,4 3-128 16,0 0 128-16,2-1 0 0,0-2 0 0,5 0 0 15,0-3 0-15,4 1 0 0,2 2 0 0,4-3 0 16,5-1 0-16,0 1 0 0,3 0 0 0,-1 4 0 0,1-4 0 0,-1 1 0 16,0-1 0-16,-2 1 0 0,1 0 0 0,4 0 0 15,1-2 0-15,2-1 0 0,0 0 0 0,1 1 0 16,2-1 0-16,-1 0 0 0,0-4 0 0,1 2 0 15,0-1 0-15,3-2 0 0,4-1 0 0,5 0 0 16,1 0 0-16,0 1 0 0,-2 1 0 0,0-1 128 16,1-1-128-16,-1 0 0 0,3 3 0 0,-2 0 0 15,-3 0 0-15,0 1 0 0,0-3 0 0,3 2 0 16,-1 1 0-16,3-1 0 0,3 1 0 0,2-1 0 16,1 0 0-16,0 1 0 0,-4-2 0 0,9 0 0 15,4-2 0-15,2 1 0 0,1-1 0 0,0 1 0 16,-4 0 144-16,2 1-144 0,0 2 192 0,1-1-192 15,-1 1 144-15,-3-1-144 0,-4-1 0 0,0 3 144 0,4 3-144 16,-32-6 0-16,4 0 0 0,6 2 128 0,3 1-128 0,2 0 0 16,6-1 0-16,4 3 0 0,2 1 0 0,64 8 0 15,-23-1 0-15,-10-3 0 16,-3-1 0-16,-2 0 0 0,-3 0 0 0,-1-2 0 0,-4 1 0 0,4-1 0 16,0 0 0-16,-3 1 0 0,-9-1 0 0,-1 0 128 15,2-2-128-15,1 1 0 0,-1 2 0 0,-3-1 128 16,-4-2-128-16,-1-2 0 0,1-1 0 0,2 1 0 15,1 0 0-15,-4 1 0 0,-4-1 0 0,3-1 0 16,2-2 128-16,3 0-128 0,6 0 0 0,-4 2 0 16,-1-1 144-16,2-2-144 0,4-3 0 0,1 1 144 15,2 1-144-15,-2 1 0 0,-7 1 256 0,2-3-64 16,2-1-16-16,1 1 0 0,-4 2-32 0,-5-1 0 16,-2 0 0-16,3-2 0 0,7-2-144 0,-3 1 128 0,0 2-128 0,-2 0 128 15,-3-2 0-15,4-2-128 0,5-4 192 0,-4 2-64 16,-5 0-128-16,-3 0 0 0,-1-4 0 0,1-5 0 15,4-1 128-15,-4-2-128 0,-1 0 192 0,-4-3-64 16,-3-1 64-16,1-5 0 0,-3-2 0 0,-26 13 0 16,7-1-48-16,2-5 0 0,5-1 0 0,-1-3 0 15,0 3-16-15,-1-1-128 0,-3-2 192 0,37-25-64 16,-16 7 0-16,-8 5 0 0,-3 2 0 0,-8-3 0 16,-8 1 128-16,-3 0 32 15,-5 1 0-15,-4 4 0 0,-4 0-288 0,-2 2-304 0,-5 2 64 0,-2 3 16 16,-2 1 720-16,-3 3 144 0,-4-1 16 0,-2 0 16 15,-3-2-672-15,-4 0 0 0,-1-1 0 0,-8 1 0 16,-5 0-1792-16,-7-2-304 0,-7 3-48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30T19:59:42.707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3855 2881 13823 0,'-8'-10'1216'0,"2"2"-960"0,1 4-256 0,5 4 0 15,-4-6 2464-15,4 6 448 0,-1-6 96 0,3-1 0 16,-2 7-2304-16,9-4-480 0,2-2-96 0,0 2 0 16,1 1-128-16,2 3 0 0,1-3 128 0,2 2-128 15,-1 1 128-15,3 0-128 0,1-2 160 0,3 1-160 16,1 1 320-16,2 1-16 0,-1 0-16 0,3 3 0 0,5 0 208 0,2 0 32 16,1 0 16-16,1-2 0 0,5-3 48 15,4 0 16-15,3 0 0 0,5 1 0 0,4 0-64 0,3-2-16 16,2 2 0-16,2-1 0 0,3-1-192 0,3 3-32 15,1 3-16-15,3-1 0 0,1-1-112 0,2 0-32 16,-1 0 0-16,6 0 0 0,3 0-16 0,0 0-128 16,-1 1 192-16,2-2-64 0,1-2-128 0,3 0 128 15,2 1-128-15,-2 0 128 0,0-2-128 0,3 1 128 16,1 0-128-16,0 1 128 0,-4-1-128 0,2-2 0 16,1-1 144-16,2 2-144 0,3 1 128 0,-2-1-128 15,1-2 160-15,2 3-160 0,-1 1 160 0,-1-1-160 16,0-4 160-16,-3 0-160 0,3 2 192 0,-1 0-64 15,-1-1-128-15,0 3 192 0,8-1-192 0,-4-1 176 16,1-1-176-16,-2-1 160 0,1-2-160 0,0 3 0 0,-1 2 144 0,-1-3-144 16,-4-1 0-16,3 0 128 0,0-2-128 0,-2 2 0 15,-3-1 0-15,0 1 128 0,-1 2-128 0,1-1 0 16,0-1 0-16,-1 3 128 0,-1 2-128 0,2-1 0 16,0 0 0-16,-1 0 144 0,-1 1-144 0,2 1 0 15,-1 1 128-15,2 1-128 0,-1-1 0 0,1 2 0 16,1-2 144-16,1 0-144 0,-5-1 0 0,-2 1 144 15,-5 0-144-15,0-1 0 0,-4 0 0 0,0 1 128 16,-1-1-128-16,-4 2 0 0,-7-1 144 0,-3 0-144 16,-2-1 144-16,-3 0-144 0,-1-1 192 0,-4 0-192 15,-5-1 192-15,-7 1-192 0,-1 0 192 0,-10 2-192 16,-2 2 176-16,-9-2-176 0,-2-2 160 0,-4 1-160 0,-3 2 0 16,-11-2 0-16,0 0 0 0,0 0-160 15,0 0-2272-15,-11 10-448 0,-10-2-80 16,-8 0-11152-16</inkml:trace>
  <inkml:trace contextRef="#ctx0" brushRef="#br0" timeOffset="1292.9">3913 4927 18431 0,'0'0'1632'0,"0"0"-1312"0,-8-3-320 0,8 3 0 16,-5-3 464-16,5 3 32 0,0 0 0 0,0 0 0 15,0 0-192-15,0 0-48 0,0 0 0 0,0 0 0 16,0 0-256-16,0 0 160 0,8 0-160 0,0-1 128 16,2 0 96-16,1 0 16 0,0 0 0 0,3 1 0 15,-3 1 144-15,2 0 16 0,1-2 16 0,3 2 0 16,2-2 80-16,2 1 16 0,3 0 0 0,3 0 0 16,1 0 32-16,2 1 16 0,0 0 0 0,2-1 0 0,3-1-64 15,2 0-16-15,0 0 0 0,4 0 0 16,1 1-112-16,4 1-32 0,4 0 0 0,-2 1 0 0,2-3-176 0,0 3-32 15,3 1-128-15,2-1 192 0,5-4-192 16,1 2 128-16,1 0-128 0,-1 0 0 0,1-1 144 16,1 1-144-16,2-2 128 0,5 2-128 0,3 2 256 0,3-2-48 15,-1 0 0-15,4-2 0 0,0 0 32 0,3 1 0 16,4 1 0-16,2 1 0 0,1-1-48 0,-1 2 0 16,5 1 0-16,1 0 0 0,4 1-64 0,1 0-128 15,2-4 176-15,3 0-176 0,2 0 224 0,2 0-64 16,0-1-16-16,2 1 0 0,3-2-144 0,-3 2 128 15,0 0-128-15,4 2 128 0,1-4-128 0,1 2 0 16,-3 0 0-16,5 2 128 0,3-1 0 0,0 0-128 0,-2-1 192 16,2 3-64-16,2 3-128 0,-1-1 192 0,-1 2-192 15,2-3 192-15,3-1-192 0,1 1 128 0,0-2-128 0,1 1 128 16,-4-1-128-16,4 1 0 0,3-2 0 0,-2 0 128 16,-3 0-128-16,2-2 0 0,-1-4 0 0,2 2 128 15,2 2-128-15,2 1 0 0,-2-1 144 0,2 0-144 16,1 1 128-16,-2 1-128 0,0 0 160 0,0-1-160 15,2-1 144-15,4 2-144 0,-3 1 128 0,1 0-128 16,-3-4 128-16,2 2-128 0,1-2 0 0,3 2 128 16,-3 1-128-16,3-1 0 0,0-1 0 0,-3 1 0 15,-5 2 0-15,2 0 0 0,2-1 0 0,1 1 0 16,0-2 0-16,-1 2 128 0,-1 1-128 0,6-1 0 16,3-2 144-16,-2 2-144 0,-4 2 160 0,4-1-160 15,1-1 176-15,1 3-176 0,0 2 192 0,-2 0-192 0,-1-3 176 16,-2 5-176-16,1 0 160 0,-2-1-160 0,-4-3 192 0,1 3-64 15,-2 2-128-15,1-3 192 0,0 1 64 0,-7 1 0 16,-3 1 0-16,4 0 0 0,2 1-16 0,-6-1 0 16,-7-3 0-16,2 2 0 0,2-1-32 0,-7 0 0 15,-8 0 0-15,-1-1 0 0,1 0 80 0,-7-1 16 16,-8 1 0-16,0-2 0 0,-2 0-32 0,-2 0 0 16,-6 3 0-16,-5-2 0 0,-6 0-128 0,-3-1-16 15,-4-1-128-15,-8-1 192 0,-4-1-192 0,-2 0 144 16,-5 1-144-16,-6-2 128 0,-7-2-128 0,-8-2 0 15,-4 2 0-15,-4-1 0 16,-4 0-896-16,-10 2-48 0,0 0-16 0,0 0-17408 0</inkml:trace>
  <inkml:trace contextRef="#ctx0" brushRef="#br0" timeOffset="2228.55">8322 6986 31103 0,'3'-14'1376'0,"2"7"288"0,2 1-1344 0,1 0-320 15,3 2 0-15,3 4 0 0,4 2 0 0,3 0 0 0,3 1 0 0,8 1 128 16,5 1 16-16,7 3 16 0,5-1 0 0,7-1 0 16,7 0 112-16,9-2 32 0,7-1 0 0,7 1 0 15,8-1 80-15,5-1 0 0,3 0 16 0,6 2 0 16,2-1-112-16,2-1-32 0,-2-2 0 15,5 2 0-15,5 2-64 0,0-2-32 0,-1-2 0 16,3 0 0-16,2-1 96 0,0 0 32 0,-2 0 0 0,1 1 0 16,1 1 48-16,-4 1 16 0,-4 0 0 0,-3 4 0 15,-2 0-160-15,-5 1-16 0,-9-5-16 0,-6 5 0 16,-5 1-160-16,-8 1 0 0,-7 0 0 0,-7-1-11504 16,-7-2-2208-16</inkml:trace>
  <inkml:trace contextRef="#ctx0" brushRef="#br0" timeOffset="3951.04">4297 7611 33167 0,'-12'-14'2944'0,"5"9"-2352"0,7 5-464 0,0 0-128 15,-5 13 0-15,3 7-128 0,-1 7 128 0,5 8-192 0,0 8 0 0,1 5-16 16,0 3 0-16,3 5 0 0,-4 4 208 0,-1 10 0 16,1 8-160-16,2 2 160 0,-1 3 0 0,1-1 0 15,-3-1 0-15,2 5 0 0,-1 4-144 0,-1-5 144 16,-4-6 0-16,0-7 0 0,3-6-368 0,-4-3 48 15,-3-5 0-15,3-5 0 0,0-9 0 0,-1-7 0 16,-1-5 0-16,-3-5 0 0,2-1 320 0,-2-4 0 16,3-7-144-16,-3-3 144 0,2-8-384 0,7-4 0 15,0 0-16-15,0 0-8048 16,-6-8-1616-16</inkml:trace>
  <inkml:trace contextRef="#ctx0" brushRef="#br0" timeOffset="5502.35">4238 7756 32127 0,'4'-24'1424'0,"5"12"304"0,4 2-1392 0,5-1-336 0,4 1 0 0,7 1 0 15,8 3 0-15,6 0-208 0,5 1 16 0,9-2 16 16,7 0 176-16,6 4 0 0,5 0 0 0,4 2 0 16,5 1 0-16,1 0 128 0,-1 0-128 0,9 0 176 15,1 3-176-15,8 0 0 0,2-2 0 0,5-1 0 0,6 3 0 16,2-2 128-16,4-1-128 0,3-4 0 0,3 1 0 0,2-1 0 16,0 0 128-16,9 0-128 0,4 2 0 15,1-3 0-15,0 1 0 0,2 0 128 0,3-1-128 0,4 0 0 16,1-3 0-16,3 0 0 0,4 5 0 0,3-4 0 15,3 0 128-15,0-1-128 0,-1-2 0 0,4 2 0 16,3 2 0-16,-2-2 128 0,-1 0-128 0,1 1 128 16,1 0-128-16,0 3 128 0,1 0 0 0,1 3 0 15,0-1 0-15,2 1 0 0,5 1 32 0,-4 1 0 16,-1 0 0-16,-1 3 0 0,-2 0-160 0,4 0 128 16,4 1-128-16,0-2 128 0,-1-2-128 0,-3 1 0 15,-7-2 144-15,3 0-144 0,3 4 128 0,-2-1-128 16,-3-1 160-16,1-1-160 0,-1-1 0 0,0 0 0 0,-2-1 0 0,-5 1 0 15,-2 0 0-15,0 1 0 0,4 1 144 0,-8 0-144 16,-3 0 0-16,1-2 0 0,-2 0 0 0,2 0-176 16,3-2 176-16,-1-1 0 0,-3-1 0 15,-2 0 128-15,-2 1-128 0,2 0 0 0,6 2 0 0,-3-1 0 16,-5-3 0-16,0 2 0 0,0-1 0 0,-1 3 128 16,4 3-128-16,-7-2 0 0,-6-2 0 0,0 0 128 15,-2 2-128-15,0-1 0 0,-5-2 0 0,-5 3 0 16,-7 0 0-16,-2 0 0 0,2-2 0 0,-6-1 128 15,-6-1-128-15,1 0 0 0,2-1 0 0,-8 2 128 16,-6-3-128-16,0 0 0 0,0-1 0 0,0 1 0 16,-3 0 0-16,-4-2 128 0,-3-2-128 0,2 0 128 0,5 0-128 15,-2-1 0-15,-4-1 0 0,2 0 0 0,-2-2 0 16,2 3 0-16,-1 2 0 0,0-4 128 0,0-2-128 16,-1 1 0-16,1 1 0 0,-5-1 128 0,-1 0-128 15,-3 3 0-15,0 4 0 0,0 1 0 0,1-2 0 16,-4 0 0-16,-3 1 0 0,-1-1 0 0,1 3 0 0,2 0 0 15,2 1 0-15,-3-2 0 0,-3 3 0 0,-4-3 0 16,1 0 0-16,-1-1 128 0,2-2-128 0,0-3 0 16,-1 0 0-16,-3 0 0 0,-4 1 0 0,3-1 128 15,-2-2-128-15,0 1 0 0,-2-2 0 0,-2 1 128 16,-8 1-128-16,-2-2 0 0,-3 0 0 0,-1 1 128 16,0-2-128-16,-4 3 0 0,-2 2 0 0,-3 2 0 15,-4 2 0-15,-1 2 0 0,-2 3 0 0,0 1 128 16,-5 0-128-16,-2 2 0 0,-1 2 0 0,-3 2 0 0,-2-2 0 15,0 0 0-15,-4 1 0 0,0 0 0 0,1 0 0 16,-6 3-128-16,1-2 128 0,0 2 0 0,-1-1 0 0,-1 1-128 16,0 3 128-16,2-1 0 0,-2-1 0 0,0 2 0 15,0 3 0-15,-1 1-128 0,3 1 128 0,-5 2 0 16,1-3 0-16,-3 3-128 0,-1 1 128 0,-1 3 0 16,-1 2 0-16,-3 4 0 0,-3 5 0 0,-3 4 0 15,-2 5 0-15,-2 3 0 0,-4 3 0 0,-1 4 0 16,0 3 0-16,-4 2 0 0,-1 6 0 0,-3 2 0 15,-2 1 0-15,3 0 0 0,3 0 0 0,-2 0 0 16,-1 1 0-16,4 0 0 0,7 0 0 0,1-1 0 16,0 0 0-16,3-2 0 0,0 1 0 0,5-1-128 15,-1 1 128-15,4 1 0 0,0-1 0 0,1-1 0 16,5-6 0-16,1 1 0 0,4-3 0 0,-1-3 0 0,3-5 0 16,0 1 0-16,0 0 0 0,2-1 0 0,3-5 0 0,-4-4 0 15,-4-4 0-15,1-2 0 0,-1-6 0 0,-2-3 0 16,-2 2 0-16,-3-5 128 0,-3 0-128 0,-2-2 0 15,-4-3 0-15,-4 1 0 0,-4-2 0 0,-5-1 128 16,-4-3-128-16,-7 2 0 0,-5 3 0 0,-5-3 128 16,-1-2-128-16,-5-1 0 0,-6 2 128 0,-8-2-128 15,-8-1 128-15,-5-1-128 0,-2-3 128 0,-6 1-128 16,-7 0 160-16,-8-2-160 0,-8-4 160 0,-7-1-160 16,-10-3 160-16,-8 3-160 0,-3-1 128 0,-10 2-128 15,-10-4 0-15,-6 3 144 0,-8 1-144 0,-5 2 0 16,-3 1 0-16,-8 2 0 0,-6-2 0 0,-2 3 0 15,1 1 0-15,-4-2 0 0,-4-4 0 0,-5 0 0 16,-2-3 0-16,-3-1 0 0,0-1 0 0,-3-5 0 0,-4-4 0 16,1-1 0-16,-3 0 0 0,-2-2 128 0,-2-3-128 15,2 1 128-15,-2-1 144 0,-1 3 32 0,1 0 0 0,0 2 0 16,-1-3-48-16,0 4-16 0,-3 3 0 0,2 1 0 16,-1-3-240-16,2 2 0 0,-5 3 0 0,4 2 0 15,0-1 0-15,-2 1 0 0,1-2 0 0,3 2 0 16,2 4 0-16,-3-2 0 0,1-2 0 0,4 1 0 15,3-1 0-15,1 1 0 0,1-1 0 0,2 1 0 16,3-3 0-16,3 0 0 0,-2-3 0 0,2 2 0 16,-2 4 0-16,3-2 0 0,6-2 0 0,1 2 0 15,1-2 0-15,-2 0-128 0,2-2 128 0,3-2-160 0,0-2 160 16,5 1 0-16,3 2 0 0,3 2 0 0,2-2 0 16,4 1 0-16,-1 0 0 0,3 2 0 0,1 1 0 15,-1 2 0-15,4 0 0 0,5-1 0 0,0-1 0 0,8 2 0 16,3-1 0-16,1 2 0 0,-1-2 0 0,5 3 0 15,6 2 0-15,0-1 0 0,1-1 0 0,4-1 0 16,5 1 0-16,4 2 0 0,5 0 0 0,3 0 0 16,1 2 0-16,5 0 0 0,8 2 0 0,4 1 0 15,2 2 144-15,6-1-144 0,5-4 240 0,6 3-64 16,7 4-16-16,4 0 0 0,3 2 16 0,9 2 0 16,8 2 0-16,8-1 0 0,6 3-176 0,8 0 0 15,7 2 0-15,10 1 0 16,3 3-2208-16,9-2-368 0</inkml:trace>
  <inkml:trace contextRef="#ctx0" brushRef="#br0" timeOffset="8389.09">1457 690 20271 0,'0'0'896'0,"0"0"192"15,-3-8-880-15,3 8-208 0,0 0 0 0,0 0 0 0,-6-4 0 0,6 4 0 16,0 0 0-16,0 0 0 0,0 0 0 0,7-6 0 16,0 2 0-16,4-2 0 0,3 0 864 0,1 1 128 15,1 2 32-15,2-4 0 0,2 1-832 0,3-3-192 16,0-1 0-16,3 5 0 0,2 2 864 0,-14 2 128 15,-1-1 32-15,3 0 0 0,-1 1-832 0,3 2-192 16,-3 4 0-16,-2 3 0 0,0 0 0 0,-5 1 0 16,-1-1 0-16,1 11 0 0,-8 1 0 0,-7 0 0 15,-2-2 0-15,-5 3 0 0,0 1 0 0,-2 0 0 16,-2 1 0-16,1-3 0 0,-1-3 864 0,5 0 128 0,-1-1 32 16,5-4 0-16,6-2-832 0,3-10-192 15,-1 11 0-15,1-11 0 0,9 5 0 0,4-3 0 0,4-2 0 16,3 0 0-16,-2 0 0 0,6-1 0 0,3-1 0 0,1 2 0 15,-1 2 0-15,-2 3 0 0,-3 5 0 0,-3-1 0 16,-2 1 0-16,-4 5 0 0,-2 2 0 0,-5 2 0 16,-4 1 0-16,-2 0 0 0,-2-2 0 0,-4 3 0 15,-5 0 0-15,-1-1 0 0,-1-4 0 0,-1 3 0 16,-3-4 864-16,1-2 128 0,-2-4 32 0,1-3 0 16,2-2-832-16,2-4-192 0,1-1 0 0,4-3 0 15,4-4-768-15,-1-3-208 16,3-3-48-16,4-2-8736 0,8-1-1760 0</inkml:trace>
  <inkml:trace contextRef="#ctx0" brushRef="#br0" timeOffset="8559.91">2161 934 27647 0,'0'0'608'0,"0"0"128"0,0 0 32 0,0 0 0 0,0 0-624 0,0 0-144 0,-3 10 0 0,-1-1 0 0,4-9 848 0,-2 8 144 16,2-8 32-16,0 0 0 0,0 0-832 0,0 0-192 15,0 0 0-15,-2 8 0 0,2-8 0 0,0 0 0 16,0 0 0-16,0 0 0 16,0 0-768-16,0 0-208 0,0 0-48 0,0 0 0 0</inkml:trace>
  <inkml:trace contextRef="#ctx0" brushRef="#br0" timeOffset="9009.79">2437 407 23951 0,'0'0'512'0,"0"0"128"0,0 0 0 0,0 0 64 0,0 0-576 0,0 0-128 0,0 0 0 0,0 0 0 15,0 0 0-15,0 12 0 0,-1 1 0 0,-1 4 0 16,-1 3 848-16,3-6 144 0,-1 4 32 0,1 1 0 15,0 3-832-15,3 1-192 0,-1-1 0 0,1-1 0 16,3-3 864-16,1 13 128 0,2-6 32 0,0-5 0 16,1-6-832-16,1-4-192 0,-1-4 0 0,0-2 0 15,1-4 0-15,-3-3 0 0,3-2 0 0,0-6 0 0,-2-4 0 0,2 1 0 16,0-2 0-16,-2 3 0 0,0-6 864 0,-5 7 128 16,1-3 32-16,0-2 0 0,-2-1-832 0,1-1-192 15,-1 0 0-15,0 0 0 16,2 4-768-16,-1-3-208 0,-1 3-48 0,1 0 0 0,-2 4 832 0,-2 11 192 15,0 0 0-15,0 0 0 0,0 0 0 0,0 0 0 16,-2 15 0-16,1-2 0 0,-1 6 0 0,0 3 0 16,0 3 0-16,-1 5 0 0,-1 3 0 0,-1 3 0 15,1 1 0-15,-5 29 0 0,2-11 768 0,3-10 208 16,2 0 48-16,-3-7 0 0,1-3-832 0,0-4-192 16,3-3 0-16,-1-3 0 0,-1-4 0 0,2-1 0 15,1-5 0-15,2-2 0 0,1-2 0 0,-2-4 0 16,-1-7 0-16,0 0-10336 15,7-11-2112-15</inkml:trace>
  <inkml:trace contextRef="#ctx0" brushRef="#br0" timeOffset="9601.44">3177 377 20271 0,'0'0'896'0,"9"-12"192"0,-3-2-880 0,-1 0-208 15,-1-4 0-15,-4 2 0 0,-3-4 864 0,-2 0 128 16,-2-4 32-16,-4-2 0 0,-2 0-832 0,-3 0-192 16,-2 1 0-16,0 6 0 0,1-1 864 0,-3 3 128 15,-3 5 32-15,0 3 0 0,-3 2 0 0,-3 3 0 16,-2 2 0-16,-10 2 0 0,-7 2-832 0,-7 3-192 15,-5 4 0-15,-4 5 0 0,1 5 0 0,-2 3 0 16,-2 3 0-16,-2 4 0 0,-3-1 0 0,3 1 0 16,3-1 0-16,3 3 0 0,3-2 864 0,0-4 128 15,-5-4 32-15,0 0 0 0,2 0-832 0,1 5-192 16,0 4 0-16,28-9 0 0,-3 6 0 0,-5 5 0 16,-4 2 0-16,-3 3 0 0,0 3 0 0,-1 3 0 15,3 2 0-15,-33 40 0 0,19-14 0 0,15-3 0 16,14-1 0-16,9-5 0 0,9-2 0 0,10-2 0 0,10-2 0 0,7 0 0 15,8 1 0-15,10 0 0 16,8-2 0-16,15-2 0 0,10 0 0 0,4-7 0 0,6-4 0 0,4-5 0 16,3-8 0-16,7-2 0 0,6-3 0 0,-3-7 0 15,-5-6 0-15,2-3 0 0,1-3 0 0,-2-5 0 16,-3-5 0-16,-4 0 0 0,-3-6 0 0,2-5 0 16,3-7 864-16,-7-3 128 0,-4-8 32 0,-4-7 0 15,-4-10-832-15,-1-3-192 0,-1-4 0 0,-1-3 0 16,-1-2 864-16,-7-3 128 0,-4-5 32 0,-8-10 0 15,-5-12-832-15,-10-6-192 0,-4-2 0 0,-12 43 0 16,-2-13 0-16,0 0 0 0,-6 9 0 0,-2 1 0 16,-4 6 864-16,-2 4 128 0,-5 5 32 0,-18-22 0 15,-3 21-832-15,-9 21-192 0,-8 15 0 0,-3 13 0 16,-4 7-3232-16,4 10-688 0,-20 13-144 16,17-2-32-16</inkml:trace>
  <inkml:trace contextRef="#ctx0" brushRef="#br0" timeOffset="10557.94">1296 6955 22111 0,'-21'-4'976'0,"9"2"208"0,1 0-944 0,0-1-240 0,11 3 0 0,0 0 0 16,0 0 960-16,0 0 128 0,0 0 48 0,0 0 0 15,12-1-448-15,0 1-96 0,4 1-16 0,4 2 0 16,4-1 32-16,4 1 0 0,4 0 0 0,4 2 0 16,2-1-128-16,5 1-32 0,-1-2 0 0,8-2 0 15,5-2 128-15,10 1 0 0,7 2 16 0,4 0 0 16,2 2 32-16,9-4 0 0,6-3 0 0,5 2 0 0,4 1 0 16,3-1 0-16,8-1 0 0,-1 2 0 0,3-1-48 15,4 0-16-15,5-5 0 0,2 5 0 0,3 2-160 16,4 1-16-16,5 2-16 0,-4-4 0 0,-3 0-80 0,6 0-16 15,7 0 0-15,0 0 0 0,-3 0-64 0,1-2-16 16,1 2 0-16,-1-2 0 0,0-1-64 0,-5-1 0 16,-1-3-128-16,-1 6 192 0,0 1-48 0,3 1-16 15,-1-2 0-15,-1 1 0 0,-4 1 32 0,-1 4 0 16,-1-1 0-16,-5 0 0 0,-8-3-32 0,2 3-128 16,0-1 192-16,-10-1-64 0,-10-4-128 0,-2 1 0 15,-5 0 144-15,-7 1-144 0,-9 0 0 0,-7 0 144 16,-4-3-144-16,-6 0 0 0,-4 1 128 0,-4 2-128 15,-5-1 0-15,-3 1 0 0,-2 1 128 0,-4 1-128 0,-2 3 0 0,-5-3 0 32,-4 1-640-32,-1 1-176 0,-3-1-32 0,-1 0-12288 0,-2-3-2464 15</inkml:trace>
  <inkml:trace contextRef="#ctx0" brushRef="#br0" timeOffset="43091.2">1949 11385 20271 0,'0'0'448'0,"-5"-8"80"0,1-4 32 0,2 4 16 0,-1 1-576 0,3 7 0 15,0 0 0-15,0 0 0 0,-1-8 928 0,1 8 80 16,0 0 16-16,0 0 0 0,0 0-832 0,0 0-192 16,0 0 0-16,0 0 0 0,-1 10 864 0,-2 0 128 15,3-10 32-15,-5 15 0 0,2 5-832 0,-1 2-192 16,-4 1 0-16,1 5 0 0,0 3 864 0,-1 6 128 16,-2 7 32-16,2 2 0 0,-4 3-832 0,5-10-192 15,-1 9 0-15,0 3 0 0,-1 3 0 0,2 1 0 16,0-1 0-16,5-1 0 0,-1-4 0 0,5-1 0 15,0-4 0-15,4-5 0 0,3-4 0 0,0-2 0 0,2-6 0 16,1-5 0-16,3-3 864 0,0-4 128 0,-1-3 32 16,3-3 0-16,-2-4-832 0,4-1-192 0,-3-4 0 15,2-3 0-15,2-2 0 0,1-4 0 0,-3-3 0 0,2-2 0 16,-1-3 864-16,2 1 128 0,2 0 32 0,-4 0 0 16,-5 0-832-16,-1 2-192 0,1 4 0 0,0 5 0 15,-2 3 0-15,1 3 0 0,-2 3 0 0,0 6 0 16,1 4-768-1,2 3-208-15,0-1-48 0,-2 2 0 0,0 1 1648 0,0-1 320 0,0-1 64 0,1-2 16 16,-1-2-832-16,1 1-192 0,1-3 0 0,1-3 0 16,-1-1 0-16,1-4 0 0,0-3 0 0,4-1 0 15,1-2 0-15,3-3 0 0,0-5 0 0,2-3 0 16,0-4 0-16,2-2 0 0,2-5 0 0,2-3 0 0,0-4 0 16,-1-1 0-16,-2-2 0 0,0-3 0 0,-1-4 0 15,-4 0 0-15,2-4 0 0,4-17 0 0,-6 3 864 0,-2 2 128 16,-2 2 32-16,-5 2 0 0,-5 0-832 0,-2 6-192 15,-4 5 0-15,-2 2 0 0,-2 5 0 0,0 3 0 16,-6 6 0-16,2 4 0 0,0 2 864 0,-2 4 128 16,0 1 32-16,-2 6 0 15,1 2-1648-15,-6 2-320 0,1 3-64 0,0-2-16 16,-1 3-1632-16,0 2-336 0,-4 0-64 0,5 0-16 0</inkml:trace>
  <inkml:trace contextRef="#ctx0" brushRef="#br0" timeOffset="43709.11">3713 11148 27647 0,'-10'-7'1216'0,"10"7"256"0,-7-9-1168 0,0 4-304 16,1 0 0-16,6 5 0 0,-7 2 0 0,-1 4 0 16,0 2 0-16,-1 7 0 0,-2 7 0 0,0 4 0 15,-1 3 0-15,0 10 0 0,0 8 880 0,3 7 112 16,3 4 32-16,-2 3 0 0,-2 2 0 0,-1 6 0 15,-3 2 0-15,6-19 0 0,0 5-832 0,1 2-192 16,-3 0 0-16,-2 15 0 0,3-13 0 0,0-16 0 0,4-12 0 0,-2-7 0 16,3-5 864-16,1-7 128 0,3-6 32 15,0-8 0-15,0 0 0 0,4-8 0 0,-1-3 0 0,4-16 0 16,0-6-832-16,3-3-192 0,3-4 0 0,-2 13 0 16,1-4 0-16,7-13 0 0,-1 1 0 0,-1 8 0 15,4 7 0-15,0 9 0 0,-1 5 0 0,-5 7 0 16,2 3 0-16,-3 8 0 0,-2 7 0 0,-2 1 0 15,0 6 0-15,-2 4 0 0,-1 5 0 0,-1 4 0 16,-3 1 0-16,-1 3 0 0,-2 1 0 0,-1 3 0 16,0 1 0-16,1 1 0 0,0-3 0 0,2 9 0 15,3-12-1600-15,-1-9-352 16,5-8-80-16,-1-9-9296 0,3-10-1856 0</inkml:trace>
  <inkml:trace contextRef="#ctx0" brushRef="#br0" timeOffset="43947.29">4248 11806 35007 0,'0'0'768'0,"0"0"176"0,0 0 16 0,0 0 16 0,1 17-784 0,1-2-192 15,2 4 0-15,-2 0 0 0,3 2 864 0,1 2 128 16,1 5 32-16,3 0 0 0,-1 0-832 0,1 3-192 15,0 1 0-15,3 1 0 0,1 1 864 0,-1-2 128 16,-1-3 32-16,2-1 0 0,-3 0-832 0,0-1-192 0,0-4 0 0,1-1 0 31,-4-4-1600-31,1-1-352 0,-1-2-80 0,-3-7-14752 0</inkml:trace>
  <inkml:trace contextRef="#ctx0" brushRef="#br0" timeOffset="44180.53">4886 11732 35007 0,'-9'2'768'0,"-1"4"176"0,0 7 16 0,-3 5 16 0,0 6-784 0,-2 6-192 0,-1 4 0 0,-2 4 0 16,1 7 1680-16,-2 4 304 0,1 6 48 0,2 6 16 0,1-1-1648 0,0 4-400 15,0 0 0-15,5-18 0 0,-3 6 896 16,-1 1 112-16,1 4 16 0,1 0 0 0,1 1-832 0,-1-3-192 15,2-1 0-15,-4 14 0 16,2-10-768-16,1-11-208 0,1-6-48 0,3-14-12016 16,-4-2-2400-16</inkml:trace>
  <inkml:trace contextRef="#ctx0" brushRef="#br0" timeOffset="44702.47">7059 11665 20271 0,'-12'-26'896'0,"3"11"192"0,-4-1-880 0,-2 1-208 0,-1 0 0 0,0 0 0 16,-1 2 864-16,-4 2 128 0,-1 2 32 0,-3 5 0 16,-4 3 0-16,-2 3 0 0,-5 6 0 0,3 5 0 0,1 5 816 0,1 6 160 15,-1 5 48-15,1 8 0 0,1 5-1648 0,2 0-400 16,0 2 0-16,12-12 0 0,0 2 896 0,3-1 112 15,3 0 16-15,1-4 0 0,6-6-832 16,2-3-192-16,3-4 0 0,4-2 0 0,1-6 0 0,4-3 0 16,4-6 0-16,4-5 0 0,1-4 864 0,7-7 128 15,-1-5 32-15,17-18 0 0,1-1-832 0,-2 2-192 16,-6 0 0-16,-3 5 0 0,-4 1 0 0,-5 9 0 16,-8 4 0-16,-5 6 0 0,-2 5 0 0,-9 9 0 15,0 0 0-15,10 10 0 0,-6 5 864 0,-1 7 128 16,-5 7 32-16,1 4 0 0,0 4-832 0,0 0-192 15,-3-1 0-15,3-10 0 0,1 1 0 0,1 0 0 16,2 3 0-16,-1-5 0 0,3-4 0 0,2-2 0 16,0-4 0-16,6 1 0 15,0-11-1600-15,3-6-352 0,-2-8-80 0,-3 1-10384 16,3-6-2096-16</inkml:trace>
  <inkml:trace contextRef="#ctx0" brushRef="#br0" timeOffset="44984.38">7474 11711 31327 0,'-13'15'688'0,"4"-3"144"0,-1 4 16 0,-1 5 48 0,-1 5-720 0,0 4-176 0,0-2 0 0,-2 1 0 16,3-1 848-16,2 0 144 0,0-3 32 0,2-2 0 16,3-3 0-16,2-2 0 0,2-3 0 0,2-6 0 15,-2-9 0-15,0 0 0 0,10 2 0 0,3-5 0 16,1-5-832-16,2-4-192 0,-3-4 0 0,2-5 0 0,2-4 864 0,1-1 128 15,0-3 32-15,2-2 0 0,1-1-832 0,2 0-192 16,4 0 0-16,0 4 0 0,-2 4 0 0,4 3 0 16,1 0 0-16,3 6 0 0,0 3 0 0,-3 3 0 15,-4 1 0-15,-2 3 0 0,-5-1 0 0,-2 5 0 16,-5 5 0-16,0-4 0 16,0 0-3232-16,-1 0-688 0,-11 0-144 0,9 1-32 0</inkml:trace>
  <inkml:trace contextRef="#ctx0" brushRef="#br0" timeOffset="45284">8060 11718 31327 0,'0'0'1392'0,"6"9"272"0,5-3-1328 0,0 0-336 0,3 1 0 0,6 0 0 15,3-2 0-15,4-1 0 0,3 1 0 0,2-5 0 16,0 0 0-16,0-6 0 0,-1 0 0 0,-3-3 0 15,-4-4 896-15,-2-2 96 0,-2-1 32 0,-4 1 0 16,-7-1 0-16,-2 1 0 0,-6-2 0 0,-2 1 0 16,-3 3-832-16,-6-1-192 0,-5 2 0 0,-2 3 0 15,-3 3 864-15,-3 5 128 0,-3 3 32 0,-2 6 0 16,1 2-832-16,-3 5-192 0,-2 5 0 0,3 3 0 16,5 2 0-16,2 5 0 0,1 3 0 0,6 2 0 15,3 0 0-15,4-1 0 0,6 0 0 0,6-3 0 0,8-1 0 16,5-3 0-16,7 1 0 0,8-4 0 0,5-2 0 15,5-3 0-15,3-3 0 0,6-2-12512 16,-2-5-2544-16</inkml:trace>
  <inkml:trace contextRef="#ctx0" brushRef="#br0" timeOffset="45676.02">11457 10932 23951 0,'-9'-28'1056'0,"2"13"224"0,0 0-1024 0,-4 4-256 0,-1 3 0 0,0 5 0 16,0 2 1696-16,-3 5 288 0,0 4 48 0,0 10 16 16,-3 11-832-16,-2 6-144 0,1 8-48 0,6-9 0 15,-2 10-816-15,-2 7-208 0,1 7 0 0,-1 6 0 16,2 4 0-16,0 5 0 0,-1-2 0 0,1 7 0 15,-1 3 864-15,1-3 128 0,0-2 32 0,-7 20 0 16,0-16-2464-16,3-18-480 0,1-11-112 0,6-21-8208 16,-2-4-1632-16</inkml:trace>
  <inkml:trace contextRef="#ctx0" brushRef="#br0" timeOffset="46140.32">10817 11616 23951 0,'0'0'1056'0,"6"3"224"0,5 2-1024 0,3-2-256 16,0-3 0-16,7-2 0 0,5-1 880 0,5-3 112 16,3-2 32-16,4-1 0 0,1-4-832 0,3-2-192 15,0-4 0-15,2-2 0 0,0-3 864 0,3-4 128 16,4-4 32-16,-1-3 0 0,-1-4-832 0,-1-4-192 0,-2-6 0 0,-1-5 0 16,0-1 0-16,-1-7 0 0,-5-7 0 15,-1 0 0-15,-5 0 0 0,-1 9 0 0,-1 7 0 0,-4 9 0 16,-4 6 864-16,-5 7 128 0,-3 7 32 0,-5 8 0 15,-4 5-832-15,-6 11-192 0,0 0 0 0,-5 12 0 16,-5 10 864-16,-6 9 128 0,-3 6 32 0,-6 10 0 16,-3 11-832-16,-4 7-192 0,-4 6 0 0,-2 10 0 15,-3 4 0-15,0 3 0 0,0 4 0 0,-2-6 0 16,-1-7 0-16,2-8 0 0,3-8 0 0,6-7 0 16,3-5 864-16,6-10 128 0,4-5 32 0,5-10 0 15,5-6-832-15,3-5-192 0,4-5 0 0,3-10 0 16,0 0 864-16,5-12 128 0,5-7 32 0,3-4 0 15,5-3-832-15,2-4-192 0,6-4 0 0,-1 0 0 16,2 3 0-16,0 5 0 0,-2 4 0 0,-2 2 0 0,-1 7 0 16,-3 4 0-16,0 5 0 0,-1 4 0 0,-1 3 0 15,1 7 0-15,-2 5 0 0,0 6 0 0,-2 7 0 0,-1 1 0 16,-1 5 0-16,-2 3 0 0,1 2 0 0,-1-1 0 16,-3-4 0-16,1-2 0 0,-4-3 0 0,3-2 0 15,-1-5 0-15,4 3 0 16,0-7-1600-16,1-8-352 0,-1-6-80 0,-1-4-10384 15,2-2-2096-15</inkml:trace>
  <inkml:trace contextRef="#ctx0" brushRef="#br0" timeOffset="46460.96">12161 11630 31327 0,'0'0'688'0,"0"0"144"0,0 0 16 0,0 0 48 0,8 4-720 0,2-2-176 0,1-2 0 0,4-2 0 16,6-3 848-16,6 0 144 0,5-3 32 0,1-2 0 16,0-3-832-16,0-2-192 0,-2-2 0 0,-2 1 0 15,-3-2 864-15,-4-2 128 0,-1-2 32 0,-2-2 0 16,-5 0-832-16,-4 0-192 0,-2-1 0 0,-5 5 0 16,-5 2 864-16,-4 5 128 0,-4 4 32 0,-3 6 0 15,-4 5-832-15,-5 6-192 0,-5 4 0 0,-4 5 0 16,-4 4 0-16,-1 3 0 0,0 3 0 0,5 1 0 15,2 3 0-15,6 0 0 0,3-1 0 0,6-1 0 0,5-1 0 16,4-1 0-16,6 0 0 0,3-4 0 16,2-2 0-16,6-3 0 0,5-1 0 0,5-3 0 15,5-1-1600-15,2-4-352 0,2-7-80 0,13-4-14752 16</inkml:trace>
  <inkml:trace contextRef="#ctx0" brushRef="#br0" timeOffset="46774.8">13457 11259 31327 0,'0'0'688'0,"-3"-6"144"0,-2 1 16 0,1-1 48 0,-4 1-720 0,0-1-176 16,-3 1 0-16,-1 0 0 0,-2 2 848 0,-4 2 144 16,-1 4 32-16,-5-1 0 0,-1-1 0 0,-3 5 0 0,-1 1 0 15,3 1 0-15,1 2-832 0,7 0-192 16,0 0 0-16,6 3 0 0,0 0 0 0,7 3 0 0,5-1 0 0,3 3 0 15,2 2 0-15,6 3 0 0,7 1 0 0,5 0 0 16,1 1 0-16,2 1 0 0,0 0 0 0,-2 3 0 16,-2 0 864-16,-1 1 128 0,-5 0 32 0,-2 0 0 15,-6 1-832-15,0-2-192 0,-6-3 0 0,-2 0 0 16,-2-4 864-16,-7-2 128 0,-2-4 32 0,-6-3 0 16,-6-4-832-16,-8-2-192 0,-6-6 0 0,0-3 0 15,1-2 0-15,-2-6 0 0,2-3 0 0,3-1 0 16,2 1-768-1,5-2-208-15,4-1-48 0,1 0-12016 0,4 0-2400 0</inkml:trace>
  <inkml:trace contextRef="#ctx0" brushRef="#br0" timeOffset="47085.33">13669 11542 31327 0,'16'-12'688'0,"-7"7"144"0,5-3 16 0,3 2 48 0,6 0-720 0,4-2-176 16,0-3 0-16,4 1 0 0,1-3 848 0,1-1 144 15,1-3 32-15,-2 0 0 0,-3 0-832 0,-4 0-192 16,-4-2 0-16,4-5 0 0,-10 5 864 0,-4 7 128 16,-5 2 32-16,-6 10 0 0,-3-3 0 0,-7 3 0 15,-3 1 0-15,-6 8 0 0,-6 7-832 0,-3 8-192 0,-1 6 0 0,0 4 0 16,-2 3 0-16,2 1 0 15,2 1 0-15,5-2 0 0,2 0 864 0,6-1 128 0,3-2 32 0,6-2 0 16,8-3-832-16,1-1-192 0,7-1 0 0,2-5 0 16,7-1 0-16,1-4 0 0,3-7 0 0,-3-7 0 31,8-4-768-31,2-4-208 0,4-2-48 0,18-10-18432 0</inkml:trace>
  <inkml:trace contextRef="#ctx0" brushRef="#br0" timeOffset="47598.76">17198 10537 31327 0,'-13'-10'1392'0,"4"7"272"0,-1-2-1328 0,-2 7-336 0,-1 6 0 0,-3 6 0 15,-3 6 896-15,-1 8 96 0,-1 3 32 0,-1 8 0 16,-1 10-832-16,-1 5-192 0,-1 5 0 0,6-12 0 16,-5 9 0-16,1 6 0 0,-1 5 0 0,1 2 0 15,0 2 0-15,1 0 0 0,0 2 0 0,-6 23 0 16,5-17-768-16,7-12-208 16,2-12-48-16,5-22-8736 0,2-2-1760 0</inkml:trace>
  <inkml:trace contextRef="#ctx0" brushRef="#br0" timeOffset="48434.91">16633 11201 31327 0,'0'0'1392'0,"0"0"272"0,8-3-1328 0,7-2-336 16,3-2 0-16,5 2 0 0,6-2 0 0,7-1 0 16,9-3 0-16,4 0 0 0,1 1 0 0,3-3 0 15,2-2 0-15,2-2 0 0,2-1 896 0,0-3 96 16,2-1 32-16,-7-3 0 0,-3-4-832 0,-1-5-192 15,-4-4 0-15,-4-4 0 0,-2-2 0 0,-2-3 0 0,-3-3 0 0,-4 2 0 16,-5 3 864-16,-2 7 128 0,-3 5 32 0,-4 5 0 16,-5 8-832-16,-3 7-192 0,-7 7 0 0,-2 6 0 15,-7 11 864-15,-3 8 128 0,-4 10 32 0,-3 6 0 16,-7 7-832-16,-1 6-192 0,-8 6 0 0,-1 8 0 16,-1 4 0-16,-5 2 0 0,-4 1 0 0,-2 1 0 15,-2-2 0-15,0-2 0 0,2-3 0 0,4-8 0 16,6-9 0-16,6-8 0 0,6-6 0 0,7-7 0 15,1-4 0-15,7-6 0 0,4-7 0 0,5-8 0 16,0 0 864-16,6-3 128 0,4-6 32 0,5-4 0 16,2-6-832-16,3-3-192 0,3-3 0 0,2 1 0 15,4 0 0-15,0 3 0 0,-3 2 0 0,-2 5 0 0,-2 4 0 0,-1 3 0 16,-3 2 0-16,-2 9 0 0,-1 8 0 0,-2 5 0 16,-2 3 0-16,1 4 0 0,-4 4 0 0,0 2 0 15,-2 1 0-15,3 1 0 0,-3-2 0 0,4-3 0 16,-2 1 0-16,5-5 0 0,1-2 0 0,4-3 0 15,3-3 0-15,3-4 0 0,5-5 0 0,5-1 0 16,8-7 0-16,-1-2 0 0,3 0 0 0,0-2 0 16,-2 2 0-16,1-2 0 0,-2 1 0 0,1-1 0 15,0 1 0-15,-2-1 0 0,-1 2 0 0,-4-1 0 16,-1 1 0-16,-2 1 0 0,-4-1 0 0,-2 3 0 16,-4-1 0-16,-3 2 0 0,1 0 0 0,-4 2 0 15,-3 1 0-15,-2-1 0 16,0-2-768-16,0-1-208 0,0-2-48 0,-2 2 0 15,1-3 0-15,-4 0 0 0,3-3 0 0,-4-1 0 0,2 2 832 0,0-2 192 0,-2-1 0 16,3 0 0-16,-3 1 0 0,2-1 0 0,1 0 0 0,-2 0 0 16,1 0 0-16,2 1 0 15,-1-1 0-15,2 0 0 0,-3 0 0 0,3-1 0 0,-1-2 0 0,-1 0 0 16,0 1 0-16,0-1 0 0,-2-1 0 0,2-3 0 16,-2 1 0-16,1 0 0 0,0-2 0 0,2 1 0 15,-3-1 768-15,1-1 208 0,-2 1 48 0,-1-1 0 16,-2 1-832-16,-1 1-192 0,-2 3 0 0,-2 2 0 15,-2 2 0-15,-2 3 0 0,0-1 0 0,-4 6 0 16,-6 1 0-16,-1 2 0 0,-4 6 0 0,-1 3 0 16,-3 4 0-16,2 3 0 0,-3 2 0 0,0 5 0 0,0 6 0 15,1 1 0-15,-1-2 0 0,3 3 0 0,2 2 0 0,4-4 0 16,5 0 0-16,4-3 0 16,4-2 864-16,6-2 128 0,6-3 32 0,3 0 0 0,7-4-832 0,4-3-192 15,1-2 0-15,5-4 0 0,6-3 0 0,7-4 0 16,4-6 0-16,6 0 0 0,2-1 864 0,4-1 128 15,0-2 32-15,4 0 0 0,0 0-832 0,4 0-192 16,1 0 0-16,-1 1 0 16,0 1-768-16,-8 0-208 0,-4 3-48 0,-5-1-13104 15,-9 2-2624-15</inkml:trace>
  <inkml:trace contextRef="#ctx0" brushRef="#br0" timeOffset="49398.34">5445 14115 16575 0,'0'0'736'0,"0"-6"160"16,-4-3-720-16,0 1-176 0,-2 1 0 0,-2-1 0 0,2 1 848 16,-3 2 144-16,-4-2 32 0,-3 3 0 0,-1 2 0 0,-3 0 0 15,-1 2 0-15,-3 3 0 0,-1-1 816 0,-2 2 160 16,0 2 48-16,-4 1 0 0,-2 3-832 0,-1 4-144 15,-6 1-48-15,3 5 0 0,-2 1-816 0,3 3-208 16,2 1 0-16,-1 2 0 0,2-1 0 0,2-1 0 16,3 4 0-16,4-4 0 0,6-2 0 0,2-3 0 15,4-3 0-15,5-5 0 0,3-4 0 0,4-8 0 16,0 0 0-16,8 0 0 0,2-5 864 0,3-4 128 16,4-3 32-16,8-4 0 0,4-4-832 0,4-1-192 15,1-1 0-15,3 0 0 0,0 2 864 0,-1 2 128 16,-3 2 32-16,-2 3 0 0,-3 3-832 0,-3 3-192 15,-4 5 0-15,-2 5 0 0,-3 5 0 0,-3 4 0 16,-3 8 0-16,-2 6 0 0,-3 7 0 0,-5 7 0 0,-1 5 0 16,-5 5 0-16,-3 2 0 0,-5 4 0 0,-3 3 0 0,-6 2 0 15,-3 2 864-15,-3 0 128 0,-6-1 32 0,2-3 0 16,-1-4-832-16,-1-2-192 0,-3-5 0 0,1-1 0 16,-1-1 0-16,2-4 0 0,1-4 0 0,2-4 0 15,2-2 0-15,0-6 0 0,3-5 0 0,-1-7 0 31,-1-6-2416-31,4-7-528 0,3-6-96 0,4-9-14368 0</inkml:trace>
  <inkml:trace contextRef="#ctx0" brushRef="#br0" timeOffset="49780.25">5701 14401 35007 0,'0'0'768'0,"1"-3"176"0,-1 3 16 0,3-4 16 0,1-2-784 0,2 2-192 15,3-1 0-15,0 2 0 0,3-2 0 0,6-3 0 16,4-1 0-16,0-1 0 0,5-3 0 0,2-1 0 16,1-2 0-16,1 0 0 0,-2 0 864 0,-1-1 128 15,0-3 32-15,-3 2 0 0,-1 0-832 0,-1-1-192 16,-4 0 0-16,-3-1 0 0,-1-2 0 0,-3 2 0 15,-4-1 0-15,-1 3 0 0,-5 3 864 0,-2 4 128 16,-2 2 32-16,-2 4 0 0,-4 4-832 0,-2 6-192 0,-1 6 0 16,-4 4 0-16,-4 4 0 0,-2 5 0 0,-1 2 0 0,-3 5 0 15,2 4 0-15,-2 3 0 16,-2 3 0-16,5 0 0 0,2-1 0 0,5-3 0 0,4-1 0 0,1-2 0 16,5-1 0-16,0-5 0 0,4-4 0 0,5-2 0 15,2-5 0-15,5-4 0 0,4-3 0 0,5-2 0 31,2-6-1600-31,3-4-352 0,3-6-80 0,13-7-14752 0</inkml:trace>
  <inkml:trace contextRef="#ctx0" brushRef="#br0" timeOffset="50104.43">6780 14100 35007 0,'-9'3'768'15,"-1"4"176"-15,-3 2 16 0,0 4 16 0,-2 2-784 0,1 6-192 0,-1 0 0 0,0 3 0 0,0 2 864 0,0 1 128 16,-3 6 32-16,1 0 0 0,1-1 0 0,-1 3 0 16,0-1 0-16,3-2 0 0,0-2-832 0,2-5-192 15,1-4 0-15,2-3 0 0,3-5 864 0,3-4 128 16,3-9 32-16,0 0 0 0,0 0-832 0,6-4-192 16,1-6 0-16,3-4 0 0,3-6 864 0,2-4 128 15,3-6 32-15,2-1 0 0,2-2-832 0,2 0-192 16,2 0 0-16,4 5 0 0,-4 2 0 0,5 4 0 15,1 3 0-15,-1 7 0 0,-1 1 0 0,-3 8 0 16,-1 4 0-16,-1 4 0 0,-3 4 0 0,-3 5 0 16,-1 4 0-16,-3 6 0 0,-2 2 0 0,-4 4 0 15,-3 2 0-15,-2 2 0 16,-1 1-768-16,-2-1-208 0,-1-2-48 0,0 0 0 16,0-3 0-16,2-2 0 0,-1-1 0 0,0-5-12016 0,2-5-2400 0</inkml:trace>
  <inkml:trace contextRef="#ctx0" brushRef="#br0" timeOffset="50582.84">7849 14182 31327 0,'-10'-4'688'0,"0"1"144"0,0 1 16 0,3 2 48 0,-1 0-720 0,8 0-176 16,0 0 0-16,0 0 0 0,1 5 0 0,2 1 0 15,4-2 0-15,3-1 0 0,3 2 848 0,3-5 144 16,3 0 32-16,1-3 0 0,2-1 0 0,3-1 0 16,3-2 0-16,1-2 0 0,4-2-832 0,-1-1-192 0,-1-1 0 15,-1 0 0-15,-3-2 0 0,-1 2 0 0,-5-1 0 0,-3 3 0 16,-2 0 864-16,-6 1 128 0,-4 1 32 0,-1 3 0 16,-4 1-832-16,-1 5-192 0,-6 0 0 0,-6 5 0 15,-2 3 0-15,-4 4 0 0,-1 4 0 0,-4 3 0 16,0 3 0-16,-2 3 0 0,-1 1 0 0,1 4 0 15,2 1 0-15,2 2 0 0,3 1 0 0,2 0 0 16,4-2 0-16,3-1 0 0,3-2 0 0,4-1 0 16,4-3 0-16,3-1 0 0,3-6 0 0,6-3 0 15,4-3-2416-15,4-1-528 16,4-6-96-16,6-2-7664 0,8-6-1536 0</inkml:trace>
  <inkml:trace contextRef="#ctx0" brushRef="#br0" timeOffset="50912.63">8902 14142 35007 0,'-9'-4'768'0,"9"4"176"0,-5-2 16 0,0 3 16 0,-3 5-784 0,-1 3-192 16,0 2 0-16,-2 4 0 0,-2 3 0 0,-1 5 0 15,-1 4 0-15,-3 3 0 0,-3 1 0 0,1-2 0 16,1-1 0-16,-2 3 0 0,2 0 864 0,1-4 128 16,3-3 32-16,2-4 0 0,2-3 0 0,4-4 0 15,3-3 0-15,4-10 0 0,0 0-832 0,4-3-192 0,6-3 0 0,1-7 0 16,6-6 864-16,2-3 128 16,5-6 32-16,0 0 0 0,-2-3-832 0,2-2-192 0,1 0 0 0,2 1 0 15,-1 1 0-15,3 4 0 0,-2 0 0 0,2 5 0 16,-1 3 0-16,0 3 0 0,0 5 0 0,-1 4 0 31,0 2-768-31,-1 5-208 0,-3 3-48 0,-1 2-12016 0,-1 4-2400 0</inkml:trace>
  <inkml:trace contextRef="#ctx0" brushRef="#br0" timeOffset="51544.74">10031 14191 38703 0,'-23'-10'848'0,"11"7"176"0,0-1 48 0,0 0 16 0,2 3-880 0,-2 1-208 15,0 2 0-15,0 2 0 16,-3 1-768-16,1-1-208 0,-1 3-48 0,-1 2 0 0,0 0 832 0,0 2 192 15,2 2 0-15,1 4 0 0,0 0 0 0,0 4 0 16,0 0 0-16,2 0 0 0,2 4 0 0,1-1 0 16,1-1 0-16,2-2 0 0,1-3 0 0,3-4 0 15,2-1 0-15,3-3 0 0,0-3 768 0,3-3 208 16,2-4 48-16,0-2 0 0,4-2-832 0,1-4-192 16,-1-2 0-16,4-2 0 0,-1-2 864 0,2-1 128 0,0 3 32 0,-1 1 0 15,-3 0-832-15,-3 4-192 16,-1 0 0-16,-1 4 0 0,2 2 0 0,0 3 0 0,-5 3 0 0,3 3 0 15,-2 2 0-15,1 1 0 0,-4 2 0 0,4 1 0 16,0 3 0-16,3-3 0 0,3-2 0 0,1-1 0 16,2-3 0-16,1 0 0 0,3-5 0 0,2-5 0 15,3-5 0-15,2-3 0 0,3-5 0 0,3-6 0 16,2-2 0-16,1-2 0 0,0-4 0 0,3-2 0 16,3-1 0-16,1-4 0 0,-3-1 0 0,1-5 0 15,0-5 0-15,2-6 0 0,0-3 0 0,0-3 0 16,0-2 0-16,1-2 0 0,1-2 0 0,-2-1 0 15,-1-2 0-15,-6 3 0 0,-3 2 0 0,-5 8 0 0,-2 7 0 16,-6 7 0-16,-5 6 0 0,-5 8 0 0,0 7 0 0,-6 5 0 16,-4 4 0-16,-6 9 0 0,-4 7 0 0,-5 7 0 15,-5 8 0-15,-8 8 0 0,-8 8 0 0,-5 10 0 16,-3 6 0-16,-3 10 0 0,-5 5 0 0,4 6 0 16,1 1 0-16,4 5 0 0,0 0 0 0,6-4 0 15,5-4 0-15,5-5 0 0,7-5 0 0,6-5 0 16,5-4 0-16,7-3 0 0,4-4 0 0,5-3 0 15,3-7 0-15,5-2 0 16,3-6-2416-16,8-5-528 0,30 6-96 0,2-20-32 0</inkml:trace>
  <inkml:trace contextRef="#ctx0" brushRef="#br0" timeOffset="52219.45">15088 13741 12895 0,'11'-14'576'0,"-8"7"112"0,2 1-560 0,-2-3-128 16,-1-1 0-16,-2 0 0 0,-1 3 1664 0,-3 0 320 16,-3-1 48-16,-3 2 16 0,-4 1 0 0,-5 4 0 0,-6 2 0 0,-1 5 0 15,-5 1-832-15,-3 4-144 0,-3 4-48 0,1 2 0 16,-3 2 0-16,-1 1 0 0,-5 1 0 0,-2 5 0 15,0 5-816-15,3-2-208 0,6 1 0 0,4 0 0 16,4 0 0-16,8-1 0 0,2 1 0 0,8-5 0 16,6-3 0-16,7-2 0 0,5 0 0 0,7-3 0 15,3-2 0-15,6 0 0 0,8-1 0 0,1-2 0 16,2 2 0-16,-1-1 0 0,-3 0 0 0,-3 1 0 16,-4-2 864-16,-2 2 128 0,-2 2 32 0,-7 1 0 15,-2 1-832-15,-4 0-192 0,-4 2 0 0,-3 2 0 16,-5 3 864-16,-5 0 128 0,-5-1 32 0,-6-2 0 15,-6 2-832-15,-5-3-192 0,-5 0 0 0,-1-4 0 0,-2 0 0 16,1-4 0-16,3-2 0 0,0-5 0 0,3-6 0 16,1-3 0-16,3 0 0 0,5-6 0 0,0-2 0 15,6-3 0-15,2-3 0 0,-4-5 0 16,10 4-1600-16,7 0-352 0,5-1-80 0,6 7-9296 16,4 0-1856-16</inkml:trace>
  <inkml:trace contextRef="#ctx0" brushRef="#br0" timeOffset="52592.09">15794 14014 27647 0,'0'0'608'0,"-6"5"128"0,-1 2 32 0,-2 5 0 0,-3 2-624 0,0 1-144 0,-3 1 0 0,-1 2 0 16,-1 3 848-16,0 0 144 15,-1-1 32-15,0 2 0 0,-1 0-832 0,4 1-192 0,1-1 0 0,4-1 0 16,2-2 0-16,6 1 0 0,3 0 0 0,3-1 0 16,6-6 864-16,1 0 128 0,3-3 32 0,3 0 0 15,1-1 0-15,1-3 0 0,0-1 0 0,2-5 0 16,1-4-832-16,-3 1-192 0,-2-1 0 0,1-3 0 16,-2-2 864-16,-2-2 128 0,-5-1 32 0,-2-3 0 15,0-2-832-15,-6 0-192 0,-2 0 0 0,-6-1 0 16,-1 0 0-16,-2 0 0 0,-2 1 0 0,-1 1 0 15,0 2 864-15,-2 3 128 0,-1 2 32 0,-1 0 0 16,-1 1-832-16,1 2-192 0,0 1 0 0,0 0 0 0,0 3 0 16,1 0 0-16,2-1 0 0,1 0 0 15,2 2-768-15,2 0-208 0,1-2-48 0,8 3 0 16,0 0-816-16,0 0-160 0,0 0-48 0,0 0-14736 16</inkml:trace>
  <inkml:trace contextRef="#ctx0" brushRef="#br0" timeOffset="57624.06">16567 14390 12895 0,'0'0'272'0,"0"0"64"0,0 0 16 0,0 0 32 0,0 0-384 0,-4 5 0 16,1-1 0-16,0 2 0 0,0 1 896 0,2 0 96 16,-2 2 32-16,2-3 0 0,1-6 0 0,-1 7 0 15,1 0 0-15,1-2 0 0,-1-5 0 0,0 0 0 16,5 7 0-16,1-3 0 0,1-2 0 0,2-2 0 0,2-1 0 16,4-2 0-16,2-4 0 0,4-3 0 0,3-4 0 15,6-2 0-15,2-5-832 0,5-4-192 16,5-2 0-16,2-5 0 0,1-3 0 0,2-1 0 0,0-5 0 0,-1-6 0 15,2-7 864-15,4-2 128 0,5-6 32 0,2-2 0 16,-3-2-832-16,-2-4-192 0,-5-6 0 0,1 2 0 16,-2 4 0-16,-2 3 0 0,-2 3 0 0,-2 6 0 15,-2 3 0-15,-5 5 0 0,-5 4 0 0,-6 5 0 16,-1 5 0-16,-7 4 0 0,-1 4 0 0,-7 5 0 16,0 5 0-16,-5 2 0 0,-1 2 0 0,-6 7 0 15,-1 3 0-15,-4 6 0 0,-6 4 0 0,-6 4 0 16,-6 7 0-16,-2 6 0 0,-3 7 0 0,-1 6 0 15,-6 9 0-15,2 4 0 0,-4 1 0 0,-3 8 0 0,-3 5 0 16,-3 8 0-16,0-1 0 0,3-1 0 0,7-1 0 0,2-4 0 16,5-2 0-16,4-1 0 0,2-3 0 0,9-3 0 15,2-1 0-15,4-6 0 0,3-4 864 0,5-4 128 16,4-5 32-16,3-1 0 0,4-1-832 16,6-4-192-16,5-4 0 0,1-5 0 0,6-4 0 0,2-3 0 15,8-3 0-15,2-5-11424 16,3-6-2336-16</inkml:trace>
  <inkml:trace contextRef="#ctx0" brushRef="#br0" timeOffset="58035.07">19274 12946 23951 0,'0'0'512'0,"0"0"128"0,0 0 0 15,3-12 64-15,-3 2-576 0,0 10-128 0,0 0 0 0,-9 0 0 0,-1 1 1664 0,-3 7 320 16,-6 3 48-16,-3 9 16 0,-4 8-1648 0,0 3-400 16,-4-1 0-16,0 3 0 0,4 2 0 0,2 3 0 15,0 1 0-15,4-1 0 0,-2-5 896 0,2-1 112 16,2-3 16-16,4-3 0 15,0 0-1648-15,1-3-320 0,2-3-64 0,4-2-8752 16,1 0-1760-16</inkml:trace>
  <inkml:trace contextRef="#ctx0" brushRef="#br0" timeOffset="58602.61">19260 14028 23951 0,'-8'7'512'0,"-1"0"128"0,-1 0 0 0,1 2 64 0,1 0-576 0,1 0-128 0,-1 1 0 0,3-4 0 15,5-6 848-15,-5 7 144 0,5-7 32 0,0 0 0 16,0 0-832-16,0 0-192 0,10 0 0 0,0-2 0 15,1-2 864-15,1-3 128 0,1-2 32 0,3-4 0 16,-1-4 0-16,0-2 0 0,4 1 0 0,1-5 0 16,2-4-832-16,1 0-192 0,3-3 0 0,3 4 0 0,2 0 0 0,-4 3 0 15,0 1 0-15,-2 5 0 0,-2 3 0 0,-2 5 0 16,-4 1 0-16,-4 5 0 0,-4 1 0 0,-1 6 0 16,-4 2 0-16,-3 4 0 0,-5 2 0 0,-2 7 0 15,-4 4 0-15,-3 4 0 0,-3 1 0 0,-1 3 0 16,-1-1 0-16,-1 3 0 0,2 2 864 0,-1 1 128 15,0-1 32-15,0-3 0 0,1-3-832 0,4-5-192 16,2-3 0-16,4-5 0 0,-2-3 0 0,4-4 0 16,5-9 0-16,0 0 0 0,0 0 0 0,0 0 0 15,14-5 0-15,1-5 0 0,4 0 864 0,0-6 128 16,1-6 32-16,3 0 0 0,6-5-832 0,1-1-192 16,0-4 0-16,2-1 0 0,-1 0 0 0,0 1 0 0,1 0 0 15,0 2 0-15,0 2 0 0,0 5 0 16,1 2 0-16,-3 6 0 0,-2 5 0 0,-3 4 0 0,-1 4 0 15,-3 6 0-15,-2 7 0 0,-8 8 0 0,-4 6 0 16,-7 6 0-16,-5 3 0 0,-3 6 0 0,-1 4 0 0,0 3 0 16,2 2 0-16,3 0 0 0,2-7 0 0,4 0 0 15,4 1 0-15,7-1 0 0,3-8 0 0,8 0 0 16,7 2 0-16,6-3 0 0,5-5 0 0,7-4-12512 16,6-4-2544-16</inkml:trace>
  <inkml:trace contextRef="#ctx0" brushRef="#br0" timeOffset="66931.37">21501 13103 15663 0,'-3'-8'1392'0,"0"-3"-1120"15,-2-4-272-15,1 4 0 0,1 4 464 0,-1-1 48 16,0 0 0-16,2-1 0 0,-3-2 416 0,2 0 96 0,1 1 0 0,1-1 16 16,0-1-208-16,2-1-32 15,1-1-16-15,1 0 0 0,3 0 160 0,-2-1 16 0,2-2 16 0,1 1 0 16,3 1-272-16,0-1-48 0,1 0-16 0,-2-2 0 16,1-2-128-16,2 0-16 0,3 2-16 0,1-4 0 15,-1-1-160-15,3-3-16 0,1-1-16 0,6 5 0 16,-1 3-16-16,8-1 0 0,5-6 0 0,4 7 0 15,0 6-16-15,0 0-16 0,1 1 0 0,0 3 0 16,-1-1-240-16,3 2 176 0,1 7-176 0,4 0 160 16,0 1-160-16,0 0 160 0,1 0-160 0,-3 5 160 15,-2 3-160-15,-3 2 0 0,-4-2 144 0,0 5-144 16,-1 5 0-16,2 2 0 0,-3-1 0 0,-3 0 0 16,-3-2 0-16,-4 1 0 0,-3 9 0 0,-2-2 0 0,-7-2 0 0,-4 0 0 15,-1 0 0-15,-7 1 0 0,-4 2 0 0,-5-2 0 16,-2-2 0-16,-7 3 0 0,-6 4 0 0,-3 1 176 15,-10 0-176-15,-2 1 192 0,0 0-64 0,-4 2 0 16,-1 3 0-16,-4-1 0 0,-4-4-128 0,-3 2 160 16,-5-1-160-16,-1 0 160 0,1-1-32 0,5-1-128 15,5-2 192-15,3 1-64 0,1-1 32 0,0 1 0 16,0 0 0-16,4-1 0 0,5 1-160 0,5 2 0 16,2 3 0-16,6 0-176 0,3-2 176 0,6 0 0 15,4-2 0-15,2 2 0 0,3 1 0 0,4-1 0 16,4-3 0-16,4 0 0 0,3 1 0 0,4-1 0 15,6-1 0-15,3-1 0 0,3-4 0 0,3 2 0 0,1 2 0 0,1-4 0 16,-1-5-160-16,0-1-48 0,-2-2-16 16,-1 0-10640-16,0-1-2128 0</inkml:trace>
  <inkml:trace contextRef="#ctx0" brushRef="#br0" timeOffset="67224.42">21975 14919 30399 0,'0'0'2704'16,"0"0"-2160"-16,0 0-544 0,0 0 0 16,0 0 1024-16,0 0 80 0,0 0 32 0,9-3 0 15,-1 1 256-15,3-2 48 0,2-5 16 0,2 0 0 0,3 1-400 0,4-3-80 16,4-3-16-16,3-1 0 0,2-2-256 15,-1 3-48-15,-2 5-16 0,-4-1 0 0,-1-2-192 0,-6 3-64 16,-6 4 0-16,-1 0 0 0,-10 5-176 0,0 0-32 16,0 0-16-16,0 0 0 0,-6 9-160 0,-5 1 0 15,-3-2 0-15,-6 2 128 0,-6-1-128 0,-1 6 0 16,1 0 0-16,0 4-14160 16,5 1-2720-16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30T20:01:00.677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92D050"/>
    </inkml:brush>
    <inkml:brush xml:id="br4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9423 3033 12895 0,'0'0'272'16,"0"0"64"-16,0 0 16 0,0 0 32 0,0 0-384 0,0 0 0 0,0 0 0 0,0 0 0 0,0 0 896 0,0 0 96 15,-2-6 32-15,-3 1 0 0,1-1 0 16,0 2 0-16,-1-3 0 0,0 1 0 0,-2-1 0 0,-1407 0 0 15,2816 1 0-15,-1410 0 0 0,0 0-832 0,-2-1-192 16,-1 2 0-16,0-1 0 0,-1 2 864 0,-2-1 128 16,-1 0 32-16,-2 0 0 0,0 3-832 0,-2 0-192 15,-4-1 0-15,1 1 0 0,0 0 0 0,-2 2 0 16,-3 2 0-16,3 0 0 0,0 2 0 0,0 2 0 16,-3-2 0-16,1 3 0 0,0 1 0 0,1 1 0 15,0 0 0-15,2 0 0 0,-2 0 0 0,1 1 0 16,-2-1 0-16,1 2 0 0,-3-1 0 0,3 1 0 15,-2 1 0-15,1 2 0 0,2-1 0 0,1 1 0 16,1 2 0-16,2 0 0 0,-3 1 0 0,2-1 0 16,1 1 0-16,2 2 0 0,-1 6 0 0,3 1 0 15,0 1 0-15,2 3 0 0,0-2 0 0,0-1 0 0,4 0 0 16,1-2 0-16,1 0 0 0,2 0 0 0,2-4 0 0,2 1 0 16,2 0 864-16,3-1 128 0,3-1 32 0,2 1 0 15,2 1-832-15,2 0-192 0,3-1 0 0,0 1 0 16,2 2 0-16,0 1 0 0,3-4 0 0,-4 0 0 15,2 0 0-15,-1-3 0 0,-3-3 0 0,1 0 0 16,0 1 0-16,1-2 0 0,2 0 0 0,0-4 0 16,1-1 0-16,1-1 0 0,1-3 0 0,0 0 0 15,1-2 0-15,1-2 0 0,0-1 0 0,2-2 0 16,2-2 0-16,1-3 0 0,4-1 0 0,0-2 0 16,3-3 864-16,1-1 128 0,1-4 32 0,1 1 0 0,-3-1-832 15,2-2-192-15,0-3 0 0,-3-1 0 0,1 0 0 0,1 0 0 16,-1-4 0-16,-3 1 0 0,-3-1 0 15,-3 1 0-15,-4-1 0 0,-2 2 0 0,-1 0 864 0,-1 2 128 16,-4 0 32-16,-2 2 0 0,-2 3-832 0,-3 1-192 16,-4 2 0-16,-3 2 0 0,-3-2 0 0,-4 1 0 15,-2 0 0-15,1 4 0 16,-4 1-3232-16,1 0-688 0,-16-10-144 0,8 4-32 0</inkml:trace>
  <inkml:trace contextRef="#ctx0" brushRef="#br0" timeOffset="527.99">10683 1949 12895 0,'0'0'272'0,"14"4"64"0,-9-8 16 0,2 1 32 0,-1 0-384 0,1-1 0 0,-1 0 0 0,1-2 0 0,-2-1 1712 0,1-1 272 16,1 0 48-16,-1 3 16 0,-3-2-832 0,-3 7-144 15,0 0-48-15,4-3 0 0,-3-1 0 0,-1 4 0 16,0-8 0-16,0 8 0 0,-5 4-816 0,-2 4-208 16,-2 2 0-16,-2 2 0 0,-4 2 864 0,-4 5 128 15,-2 6 32-15,-3 2 0 0,-2 1-832 0,-4 4-192 16,-3 3 0-16,-3 3 0 0,-4 1 0 0,-2 3 0 15,-2 2 0-15,4 5 0 0,0 3 0 0,4 2 0 16,-3-5 0-16,4-5 0 0,3-4 864 0,1-2 128 16,2-6 32-16,1-2 0 0,4 0-832 0,0-2-192 15,3-3 0-15,1-4 0 0,5-6 0 0,4-2 0 16,0 3 0-16,4-2 0 0,-2-3 0 0,5-3 0 0,-2-3 0 0,6-5 0 31,0 0-2416-31,0 0-528 0,0-7-96 0,4-1-32 0</inkml:trace>
  <inkml:trace contextRef="#ctx0" brushRef="#br0" timeOffset="767.59">9954 2501 27647 0,'-10'10'1216'0,"4"-2"256"0,-3 2-1168 0,-2 4-304 0,-4 5 0 0,-5 2 0 15,-1 2 0-15,0 3 0 0,-1 4 0 0,1 3 0 16,2 4 0-16,3 1 0 0,1 1 0 0,1-1 0 0,7-2 880 0,1-2 112 15,3-3 32-15,3-3 0 0,2-3 0 0,4-2 0 16,2-4 0-16,6-4 0 0,2-4-832 16,6-3-192-16,6-3 0 0,5-3 0 0,3-2 864 0,6-3 128 15,4-3 32-15,1-3 0 0,-1-2-832 0,-1 0-192 16,-1-2 0-16,0-3 0 0,0 0 0 0,-4-1 0 16,-1 1 0-16,0 2-11424 15,1 3-2336-15</inkml:trace>
  <inkml:trace contextRef="#ctx0" brushRef="#br0" timeOffset="2747.58">7763 2100 12895 0,'0'0'272'16,"0"0"64"-16,-6-4 16 0,1-1 32 0,1 0-384 0,-1 1 0 0,0 2 0 0,-1 1 0 0,-1-2 0 0,1 1 0 15,1-1 0-15,-1 1 0 0,2 0 896 0,-3 0 96 16,1 2 32-16,-1-1 0 0,0 0 0 0,1 1 0 16,-3 2 0-16,1-2 0 0,1 2-832 0,-1 0-192 15,0 1 0-15,0 0 0 0,1-2 864 0,1 0 128 16,0 0 32-16,6-1 0 0,0 0 0 0,0 0 0 15,0 0 0-15,0 0 0 0,0 0-832 0,12 1-192 16,3-1 0-16,7 0 0 0,7-1 0 0,6 1 0 16,6 1 0-16,4-2 0 0,2-1 0 0,6-2 0 15,5 0 0-15,6 1 0 0,3 3 864 0,2 0 128 16,2-2 32-16,4-1 0 0,0-1-832 0,5 1-192 16,-2-1 0-16,-2 3 0 0,-5-1 0 0,3-2 0 15,1-3 0-15,-1 2 0 0,-3 1 0 0,-2 2 0 0,-6 1 0 0,-6 0 0 16,-2-1 864-16,-3-3 128 0,-2 0 32 0,-7 1 0 15,-4 2-832-15,-5 0-192 0,-6 1 0 16,-4 2 0-16,-5 1 0 0,-4 0 0 0,-5 1 0 0,-3 0 0 16,-7-3 0-16,0 0 0 0,0 0 0 0,-6 5 0 15,-3 1 0-15,-5-1 0 0,-3 0 0 0,-6 0 0 16,-7 3 0-16,-3 1 0 0,-3 0 0 0,-5-3 0 16,-3-1 0-16,-6-2 0 0,-8-1 0 0,-4 3 0 15,-4-1 864-15,-2 1 128 0,-4 2 32 0,-5 0 0 16,-7 0-832-16,-5 1-192 0,0 0 0 0,-2-2 0 15,-3-1 0-15,2 2 0 0,0 0 0 0,6 0 0 16,4-2 0-16,9 2 0 0,0-4 0 0,10 0 0 16,8 0 0-16,9 0 0 0,8 0 0 0,9-1 0 15,8-4 0-15,8 2 0 0,9-2 0 0,4 2 0 0,11-1 0 0,11 0 0 16,10-1 0-16,8-1 0 0,11 0 0 16,4 1 0-16,6 1 0 0,10-4 0 0,8 0 0 0,5-1 0 15,0 2 0-15,7-2 0 0,-1-1 0 0,1 0 0 16,-1 2 0-16,0-2 0 0,0-1 864 0,-4 2 128 15,5 0 32-15,-6 1 0 0,-8 0-832 0,-5 1-192 16,-4-3 0-16,-6 2 0 0,-9-2 0 0,-6 2 0 16,-4 0 0-16,-9 2 0 0,-7 1 0 0,-6 1 0 15,-5 1 0-15,-5 2 0 16,-11-2-2416-16,-5 5-528 0,-16-1-96 0,-6 0-32 0</inkml:trace>
  <inkml:trace contextRef="#ctx0" brushRef="#br1" timeOffset="8690.54">7905 1983 12895 0,'-11'9'576'0,"8"-7"112"0,-2 1-560 0,5-3-128 16,-1 7 0-16,1-1 0 0,0-6 0 0,1 6 0 15,-1 0 0-15,0-6 0 16,0 8-1600-16,-2-2-368 0,-2 1-64 0,-1-1-16 0,-5 1 1648 0,1 0 400 15,-2 0 0-15,-5 1 0 0,-4 0 0 0,1-2 0 16,-3 2 0-16,0-1 0 0,2-1 0 0,2 1 0 16,2-2 0-16,0 1 0 0,0-2 0 0,3-1 0 15,2-3 0-15,2 2 0 0,0 0 0 0,3-2 0 16,0 0 0-16,-1-1 0 0,3-2 736 0,-3 2 224 16,2 2 64-16,-1-1 0 0,0 2 0 0,-3-2 0 0,-1 0 0 0,-1 1 0 15,0 3 0-15,-3-1 0 0,0 1 0 0,-1 0 0 16,0 2 0-16,-3-1 0 0,0 3 0 15,0-4 0-15,-2 1 0 0,1 1 0 16,-1 1 0-16,1-1 0 0,-2 0-832 0,0-1-192 0,3 2 0 0,1 0 0 16,0-3 864-16,3 0 128 0,3-1 32 0,1-1 0 15,-1 0 0-15,5 1 0 0,0 1 0 0,6-4 0 16,0 0-832-16,0 0-192 0,0 0 0 0,8-5 0 16,3 1 864-16,4-1 128 0,4-1 32 0,4-1 0 15,3-1-832-15,3 0-192 0,0-2 0 0,3 1 0 16,0 1 0-16,5 1 0 0,1-2 0 0,2 0 0 15,3 0 0-15,3 1 0 0,3 3 0 0,2-2 0 16,-1 3 0-16,0-2 0 0,-1 1 0 0,3-1 0 0,2 1 0 16,1-1 0-16,1 0 0 0,0 0 0 0,-4 2 0 0,0 0 0 15,-3-1 0-15,0 1 0 0,-2-2 0 0,2 1 0 16,0-1 0-16,-1 3 0 0,-1 1 864 0,-1 2 128 16,-4 3 32-16,0 0 0 0,-7 1-832 0,0-2-192 15,-6-1 0-15,-1 1 0 0,-3 0 0 0,-3 1 0 16,-2-1 0-16,-4 0 0 0,-2-1 0 0,-5 2 0 15,-4 2 0-15,-5-5 0 0,0 0 0 0,-7 6 0 16,-6 2 0-16,-3 1 0 0,-5 0 0 0,-5-1 0 16,-3 1 0-16,-5 0 0 0,-8-1 0 0,-4 2 0 15,-4-3 0-15,-3 2 0 0,-2 0 864 0,-3 0 128 16,-3 1 32-16,-2 1 0 0,-3 0-832 0,-4-1-192 16,2-2 0-16,5 1 0 0,6 0 0 0,6-1 0 0,0-1 0 15,6 1 0-15,4-1 0 0,4-1 0 0,4 1 0 16,6-3 0-16,3-3 0 0,8-2 0 15,5-3 0-15,2 1 0 0,0-3 0 0,5-3 0 0,5-1 0 0,5-2 0 16,6-1 0-16,7-2 0 0,4-3 0 0,6-1 0 16,2 2 0-16,3-4 0 0,5-3 0 0,8-3 0 15,8-1 0-15,3 1 0 0,3 3 0 16,1 0 0-16,1-1 0 0,-2 3 0 0,0 2 0 0,-5 4 0 16,-2 2 0-16,-7 5 0 0,-2 4 0 0,-5 4 0 15,-6 3 0-15,-5 2 0 0,-6 4 0 0,-5 0 0 16,-4 3 0-16,-7 1 0 0,-3 1 0 0,-10 1 0 15,-6 2 0-15,-7 3 0 0,-5 2 0 0,-10 1 0 16,-6 1 0-16,-5-2 0 0,-5-1 0 0,-4 0 0 0,-7 0 0 16,-5 1 0-16,-5-3 0 0,-2 0 0 0,1-2 0 15,-3 1 0-15,-2-1 0 0,0 0 0 0,2-3 0 0,6-2 0 16,7-2 0-16,9 0 0 0,8-4 0 0,7-2 0 16,8-5 0-16,8 1 0 0,5-2 0 0,9-2 0 15,4-1 0-15,10-1 0 0,6-2 0 0,12 1 0 16,9-1 0-16,14-1 0 0,13-1 0 0,6 0 0 15,9 1 0-15,10-1 0 0,12 0 0 0,4 1 0 16,5-1 0-16,5 2 0 0,6 3 0 0,-8 1 0 16,-4 2 0-16,-6 1 0 0,-3 0 0 0,-9 1 0 15,-8 3 0-15,-11 1 0 0,-11 0 0 0,-10 1 0 16,-10-2 0-16,-7 1 0 0,-7 2 0 0,-6-1 0 0,-6 0 0 16,-7 2 0-16,-6 0 0 0,-7 2 0 0,-8-1 0 15,-6-1 0-15,-11 1 0 0,-7 1 0 16,-6 0 0-16,-5-1 0 0,-3-1 0 0,-5 0 0 0,-5 5 0 0,-10 0 0 15,-5-1 0-15,-4-1 0 0,0 0 0 0,-3-1 0 16,-2 0 0-16,5 0 0 0,6 1 0 0,10-3 0 16,8 0 0-16,9-3 0 0,9-1 0 0,7-3 0 15,9-1 0-15,10-1 0 0,5 0 0 0,11 3 0 16,0 0 0-16,12-4 0 0,5-4 0 0,11 1 0 16,6-3 0-16,10 0 0 0,9-1 0 0,7 2 0 15,6-2 0-15,7 1 0 0,4-1 0 16,3 2 0-16,4-1 0 0,-5 1 0 0,-5 0 0 0,-3 1 0 15,1-1 0-15,-4 2 0 0,1-1 0 0,-5 1 0 0,-8 2 0 16,-4-2 0-16,-9 1 0 0,-5 0 0 0,-7 2 0 16,-5 0 0-16,-7 2 0 0,-5 0 0 0,-5-1 0 0,-9 3 0 15,0 0 0-15,0 0 0 0,-11 4 0 0,-9-1 0 16,-5 1 0-16,-8 0 0 0,-11 2 0 0,-3 1 0 16,-10 2 0-16,-2 0 0 0,-1 2 0 0,-6 2 0 15,-8 4 0-15,-4-1 0 0,-4-1 0 0,-3 2 0 16,-3 1 0-16,-2-1 0 0,-4 0 0 0,7-2 0 15,7-1 0-15,4-3 0 0,2-1 0 0,8-2 0 16,9-5 0-16,8-1 0 0,6 1 0 0,9-3 0 16,5-3 0-16,6-1 0 0,5-4 0 0,6 1 0 15,7-2 0-15,1-1 0 0,8-2 0 0,1-1 0 16,6-3 0-16,2 1 0 0,2-1 0 0,3 2 0 16,1-1 0-16,2 0 0 0,1 2 0 0,-4 1 0 15,-3 1 0-15,-1 2 0 0,0 2 0 0,-6 1 0 16,0 3 0-16,-8 3 0 0,0 0 0 0,0 0 0 0,0 0 0 15,-7 2 0-15,1 1 0 0,-3 3 0 0,-1-1 0 0,-4 4 0 16,-3 2 0-16,-1 2 0 0,-1 2 0 0,0 0 0 16,-1 2 0-16,1-2 0 0,-2-2 0 0,-9 6 0 31,4-3-768-31,3-2-208 0,2-5-48 0,6 0 0 0,0-2 832 0,0 1 192 0,-1-4 0 0,1-1 0 16,2-1 768-16,-1-2 208 0,2-3 48 0,1-1 0 15,2-7-832-15,4 1-192 0,1-1 0 0,2-1 0 16,2-7 0-16,4 1 0 0,1 1 0 0,3-2 0 15,1-4 0-15,3 1 0 0,0-1 0 0,1 0 0 16,1 1 0-16,3 2 0 0,-1-1 0 0,2 1 0 0,1 2 0 16,-3 2 0-16,1 4 0 0,-3 3 0 0,0 2 0 15,-4 3 0-15,-2 4 0 0,0 5 0 0,-2 1 0 0,0 3 0 16,-2 2 0-16,-1 2 0 0,-5 3 0 0,-2 2 0 16,-4 0 0-16,-3 0 0 0,1-2 0 0,1-2 0 15,-2 2 0-15,5-3 0 0,-2-2 0 0,4-1 0 16,3-3 0-16,1-7 0 0,1 8 0 0,4-3 0 15,4-3 0-15,6-3 0 0,4-4 0 0,8 0 0 16,3-2 0-16,6-1 0 0,5-3 0 0,0-2 0 16,1 1 0-16,2-3 0 0,3-5 0 0,4 0 0 15,3 1 0-15,-2 1 0 0,2 1 0 0,-2 3 0 16,-4 3 0-16,-4 3 0 0,-4 5 0 0,-4 3 0 16,-4 5 0-16,-2 0 0 0,-5 4 0 0,-3 3 0 15,-3 3 0-15,-4 2 0 0,-3-1 0 0,-2 2 0 0,-2 0 0 16,-2 0 0-16,-3 0 0 0,1-3 0 0,3-4 0 15,1-1 0-15,-2-1 0 0,4-1 0 16,4-3 0-16,4-3 0 0,7-4 0 0,5-1 0 0,2 0 0 0,4-4 0 16,0-4 0-16,5-3 0 0,4-1 0 0,3 1 0 15,1-1 0-15,4-1 0 0,0 2 0 0,-4-1 0 16,0 0 0-16,-1 1 0 0,-1 0 0 0,-1 0 0 16,-2 2 0-16,-2 5 0 0,-3 3 0 0,-3 4 0 15,-4 3 0-15,-2 1 0 0,-3 3 0 0,-2 2 0 16,-3 2 0-16,-1 2 0 0,-4-2 0 0,-3 3 0 15,-3 0 0-15,-1 0 0 0,-1 1 0 0,-5-1-12512 16,1-1-2544-16</inkml:trace>
  <inkml:trace contextRef="#ctx0" brushRef="#br1" timeOffset="9988.81">7636 2420 12895 0,'-20'10'272'0,"8"-1"64"0,-3 1 16 0,7-3 32 0,-6 2-384 0,2 0 0 16,-1 2 0-16,0-1 0 0,0 0 896 0,2 0 96 16,-1-5 32-16,1 1 0 0,2-1 0 0,0-2 0 15,1 0 0-15,-2-1 0 0,2 0 0 0,0-2 0 16,1 0 0-16,1-2 0 0,0-1 0 0,2-2 0 15,0-1 0-15,3-3 0 0,1-3 816 0,3-3 160 0,3-2 48 16,1-2 0-16,2-2-1648 0,0-1-400 0,5-2 0 0,0 1 0 16,2 1 0-16,3 2 0 0,2 2 0 0,-1 3 0 15,0 1 0-15,1 4 0 16,-3 2 0-16,1 4 0 0,-3 2 0 0,1 5 0 0,-3 3 0 0,-1 5 0 16,-2 5 0-16,-1 1 0 0,-2 1 0 0,0 2 0 15,-1 0 0-15,1 1 0 0,0-4 0 0,1 0 0 16,2-3 0-16,1-3 0 0,2-2 0 0,5-3 0 15,3-3 896-15,2-6 112 0,2-3 16 0,5-5 0 16,2-4-832-16,5-1-192 0,1-3 0 0,6-2 0 16,1 0 864-16,3 1 128 0,-3 0 32 0,-1 2 0 15,-3 2-832-15,-2 4-192 0,-4 5 0 0,9 3 0 16,-8 6-768-16,-5 4-208 16,-5 9-48-16,-12-1 0 0,-2 6 832 0,-2 4 192 0,-1 6 0 0,-4 2 0 0,0 1 768 0,-1-4 208 15,-1-2 48-15,2-3 0 0,2-3-832 0,4-5-192 16,4-4 0-16,5-5 0 0,5-4 0 0,4-6 0 15,2-6 0-15,2-6 0 0,2-6 0 0,5-4 0 16,2-5 0-16,2-1 0 0,-3 0 0 0,-1 2 0 16,0 0 0-16,-5 4 0 15,-1 0-768-15,-5 3-208 0,-2 4-48 0,6-6-16784 16</inkml:trace>
  <inkml:trace contextRef="#ctx0" brushRef="#br1" timeOffset="10823.26">7961 4811 16575 0,'0'0'368'0,"0"0"80"0,-14 14 0 0,14-14 16 0,0 0-464 0,0 0 0 16,-3 6 0-16,-2 0 0 0,2-1 912 0,-3 1 96 16,2-1 16-16,0 0 0 0,-3-1 816 0,1 0 160 0,3 1 48 0,-2-1 0 15,5-4-832-15,0 0-144 0,0 0-48 0,0 0 0 16,0 0 0-16,0 0 0 0,1-9 0 0,3 0 0 16,2-2-816-16,2-2-208 15,1 0 0-15,3-1 0 0,4-5 864 0,0 3 128 0,1-3 32 0,-1 3 0 16,1 0-832-16,-1 3-192 0,-1 1 0 0,-4 4 0 15,1 3 0-15,-4 4 0 0,1 1 0 0,-1 3 0 16,-1 3 0-16,-2 5 0 0,-3 3 0 0,0 1 0 16,2 2 0-16,-3 0 0 0,-2 0 0 0,0-1 0 15,-3 0 0-15,3-2 0 0,1-3 0 0,2-1 0 16,3-1 0-16,-2-3 0 0,4-1 0 0,2-3 0 16,3-3 864-16,2-4 128 0,2-2 32 0,5-3 0 0,6-4-832 15,-3 1-192-15,1-4 0 0,2 0 0 0,-4 0 0 0,1-2 0 16,-1 1 0-16,-1 3 0 0,-4 1 0 15,-2 3 0-15,0 2 0 0,-2 3 0 0,-4 4 0 0,0 5 0 16,-2 5 0-16,-3 4 0 0,-1 5 0 0,0 1 0 16,-4 3 0-16,-2 3 0 0,-1-2 0 0,1 0 0 15,0-1 0-15,1-2 0 0,0-4 0 0,2 0 0 16,-1-5 0-16,4 1 0 0,3-5 864 0,1 0 128 16,3-4 32-16,3-3 0 0,2-6-832 0,3-2-192 15,4-3 0-15,2 0 0 0,4-1 0 0,-1 1 0 16,-2 2 0-16,-2 0 0 0,-1 2 0 0,-1 3 0 15,-3 1 0-15,5 1 0 16,-6 6-2416-16,-3 2-528 0,-4 3-96 0,-6-2-32 0</inkml:trace>
  <inkml:trace contextRef="#ctx0" brushRef="#br1" timeOffset="12572.12">12381 4995 16575 0,'0'0'368'0,"0"0"80"0,0 0 0 0,0 0 16 0,-1 11-464 0,1-11 0 0,-4 8 0 0,-2-3 0 16,6-5 912-16,-5 9 96 0,0-2 16 0,-1-2 0 0,0 1 0 0,6-6 0 16,-8 6 0-16,8-6 0 0,0 0 0 0,0 0 0 15,0 0 0-15,0 0 0 0,1-10 816 0,4-1 160 16,-2-2 48-16,4-1 0 0,3-1-1648 0,2-1-400 16,-1 1 0-16,3-4 0 0,0-2 896 0,2 0 112 15,-1-3 16-15,3 0 0 0,-2-1-832 0,2 0-192 16,-2 1 0-16,0 1 0 0,-2 3 0 0,-3 4 0 15,0 3 0-15,-1 3 0 0,-5 2 0 0,-5 8 0 16,0 0 0-16,0 0 0 0,3 10 864 0,-4 3 128 16,-3 4 32-16,1 2 0 0,-4 4-832 0,1-1-192 15,-2-1 0-15,1-1 0 0,1-1 0 0,0-2 0 16,1-4 0-16,3-1 0 0,-1 0 0 0,3-12 0 0,0 0 0 0,0 0 0 16,10 4 0-16,2-3 0 15,4-3 0-15,1-6 0 0,4-4 0 0,6-2 0 0,2-1 0 0,2-3 0 16,-1-1 0-16,1-1 0 0,-2 2 0 0,0 0 0 15,-5 1 0-15,-1 2 0 0,-5 2 0 0,-2 3 0 16,-1 1 0-16,-2 4 0 0,-3 4 0 0,0 2 0 16,-3 5 0-16,1 3 0 0,0 7 0 0,-2-1 0 15,0 5 0-15,2 0 0 0,-1-2 0 0,1 1 0 16,0 0 0-16,2-3 0 0,3-3 0 0,1 0 0 16,0-1 0-16,4-4 0 0,2-2 0 0,4-4 0 15,-2-4 864-15,6-1 128 0,2-2 32 0,2-1 0 16,0-2-832-16,-2-1-192 0,-2-1 0 0,-3 3 0 15,-2-1-768-15,-6 2-208 0,0 1-48 16,-5 3-12016-16,-2 2-2400 0</inkml:trace>
  <inkml:trace contextRef="#ctx0" brushRef="#br1" timeOffset="13556.77">16495 4888 16575 0,'0'0'368'0,"-3"9"80"0,-4-3 0 0,3 0 16 0,0 1-464 0,-1 1 0 0,1-1 0 0,-1 0 0 16,5-7 912-16,-8 4 96 0,2 3 16 0,1-2 0 16,0 2 0-16,5-7 0 0,0 0 0 0,0 0 0 15,0 0 816-15,0 0 160 0,0 0 48 0,0 0 0 16,0 0-832-16,10-10-144 0,2-1-48 0,0 0 0 15,2-3-816-15,3-2-208 0,2 1 0 0,-1-3 0 0,2-4 864 0,1-2 128 16,0-2 32-16,1-1 0 0,2 1-832 16,-2 4-192-16,-1 1 0 0,-3 6 0 0,-3 3 0 15,-4 4 0-15,-1 4 0 0,-10 4 0 0,0 0 0 0,5 9 0 16,0 6 0-16,-5 2 0 0,-2 2 0 16,-3 2 0-16,1 2 0 0,-1-2 0 0,1 0 0 0,2-2 0 15,1-3 0-15,1-2 0 0,0-2 0 0,2-2 0 16,2-2 0-16,2-4 0 0,5-2 0 0,4-4 0 15,4-2 0-15,4-3 0 0,4-1 864 0,2-2 128 16,1-2 32-16,-1-2 0 0,0 1-832 0,0-2-192 16,-3-3 0-16,-1 3 0 0,2-2 0 0,-11 9 0 15,0 0 0-15,1 1 0 0,0 1 0 0,-2 0 0 16,-1 5 0-16,1 2 0 0,-5 4 0 0,0 2 0 16,-1 2 0-16,-2 5 0 0,1 3 0 0,-2 2 0 15,3-2 0-15,-1 1 0 0,2-2 0 0,-1 0 0 16,2-3 0-16,2 0 0 0,2-2 0 0,3 1 0 0,0-2 0 15,2-1-12512-15,2-1-2544 16</inkml:trace>
  <inkml:trace contextRef="#ctx0" brushRef="#br2" timeOffset="18838.95">681 1239 9215 0,'0'0'400'0,"0"0"96"0,0 0-496 0,0-8 0 0,0 8 0 0,0 0 0 15,0 0 1728-15,0 0 256 0,0 0 64 0,0 0 0 16,0 0-832-16,0 0-144 0,0 0-48 0,0 0 0 16,0 0-816-16,0 0-208 0,0 0 0 0,0 0 0 15,0 0 864-15,2 8 128 0,1 3 32 0,-1 1 0 16,-2 0-832-16,0 2-192 0,-1 3 0 0,0 2 0 0,1 1 864 0,-1 4 128 15,-1 6 32-15,1 4 0 16,0 5-832-16,0 1-192 0,-4 4 0 0,0-2 0 0,1 2 0 0,-2 1 0 16,0-1 0-16,0 3 0 0,-1 0 864 0,1 0 128 15,-3 2 32-15,4-3 0 0,1-2-832 0,1-5-192 16,1-8 0-16,1 0 0 0,0-4 0 0,2-2 0 16,0-4 0-16,2-3 0 0,3 1 864 0,0-4 128 15,2-1 32-15,-1-1 0 0,1-1-832 0,2-6-192 16,0-3 0-16,2-1 0 0,3 0 0 0,2-3 0 15,3-5 0-15,3 2 0 0,-1-1 864 0,3-3 128 16,0-3 32-16,1-1 0 0,2 0-832 0,1 1-192 16,-1 1 0-16,2 1 0 0,-1 0 0 0,2 3 0 15,0 2 0-15,1 1-160 0,0-1 160 0,3 0 0 16,-1 2 0-16,4 1 0 0,6 1 0 0,2 1 0 0,-1 1 0 16,0 0 0-16,-2 2 0 0,-2-1 0 15,1 0 0-15,4 0 0 0,5-2 0 0,1 1 0 0,-1-2 0 16,2 1 0-16,0 1 0 0,-1-2 0 0,-3 0 0 0,3 0 0 15,2 0 0-15,5-3 0 0,5 0 0 16,0-1 128-16,-1 1-128 0,-3 1 0 0,-2-3 0 0,3 2 0 16,2-2 0-16,1 0 128 0,6 1-128 0,-5 2 0 15,-4-2 0-15,0-1 128 0,-1 0-128 0,2-1 0 16,2-1 0-16,2 3 0 0,0 0 0 0,0-1 0 16,-4 2 0-16,1-3 0 0,1 0 0 0,3 1 128 15,1 2-128-15,-3 2 0 0,-2 1 0 0,-2-1 0 16,0-2 0-16,-1 0 0 0,2 1 0 0,1 1 0 15,0 1 0-15,-1 1 0 0,-3 1 0 0,-1 0 0 16,0 1 0-16,0 0 0 0,1 0 0 0,-3 2 128 0,-1-1-128 0,0 3 0 16,0 0 0-16,-1 0 128 0,-2-3-128 0,2 0 0 15,0-2 0-15,1 1 0 0,1 1 0 0,-2 0 0 16,-3 0 0-16,-4-1 0 0,-2 0 0 0,2-3 0 16,3-3 0-16,-1 2 128 0,2 0-128 0,0 1 0 15,-3 0 0-15,-2 0 0 0,-1-1 0 0,-3 1 144 16,0-1-144-16,2 0 0 0,0-2 128 0,1 0-128 15,-2 1 0-15,1-1 0 0,0 1-144 0,-1 0-96 16,0-1-16-16,-4 2 0 0,0-1 256 0,0 0 0 16,0 1 0-16,-1 0 0 0,0-2 0 0,-2 0 0 15,0-1 0-15,1 0 0 0,0 1 0 0,1 2 0 16,-4 1 0-16,-2 0 0 0,-3 0 0 0,1 0 0 16,-5 0 0-16,4 0 0 0,1-1 0 0,-2 1 0 0,0 1 0 15,-7 2 0-15,3-2 0 0,-1 3 0 0,1 0 0 16,0 1 0-16,3-1 0 0,-4 0 0 0,-2 2 0 15,-2-1 0-15,-1 0 0 0,-1-1 0 0,-3 1 0 0,0-1 0 16,-1-2 0-16,-1 1 0 0,3 1 0 0,-5 0 0 16,0-3 0-16,1 1 0 0,-3-2 0 0,2 2 0 15,-1 0 768-15,0-1 208 0,0 2 48 0,-3-1 0 16,3-3-832-16,-2 2-192 0,3 0 0 0,-4 1 0 16,2-2 0-16,-3 0 0 0,1 1 0 0,0 0 0 15,2-1 0-15,0 0 0 0,-2 0 0 0,-6 0 0 16,0 0 0-16,7-1 0 0,-1-2 0 0,-1 1 0 15,2-2 0-15,-3 1 0 0,-4 3 0 0,6-5 0 0,-1-3 0 16,-1 0 0-16,4-3 0 0,0-1 0 0,-4-4 0 0,3-3 0 16,-3-4 0-16,2-3 0 0,0-3 864 15,2-1 128-15,2-6 32 0,1-1 0 0,-3-4-832 0,2-2-192 16,-3-1 0-16,3-3 0 0,-2-2 0 0,-3 2 0 16,0 4 0-16,-2 6 0 0,-1 3 0 0,-2 4 0 15,-2 5 0-15,-1 4 0 0,-2 3 0 0,-2 4 0 16,-1 1 0-16,0 4 0 0,2 4 0 0,-2 1 0 15,0 3 0-15,-1 2 0 0,1 2 0 0,-4 1 0 16,1 1 0-16,-4 5 0 16,5 1-2416-16,3-1-528 0,3-1-96 0,5-1-32 0</inkml:trace>
  <inkml:trace contextRef="#ctx0" brushRef="#br2" timeOffset="20352.52">18391 4290 16575 0,'0'0'368'0,"0"0"80"0,7-2 0 0,0-5 16 0,-1 0-464 0,-1 0 0 0,-1 1 0 0,-4 6 0 16,6-6 912-16,-4 0 96 0,-2 6 16 0,3-6 0 16,-1 0 816-16,0 0 160 0,1-3 48 0,-3 9 0 15,0 0-832-15,0 0-144 0,0 0-48 0,0 0 0 16,4-7-816-16,-4 7-208 0,0 0 0 0,0 0 0 15,4 8 0-15,1 3 0 0,-1 1 0 0,-2 6 0 16,2 0 864-16,0 3 128 0,1 1 32 0,-1-1 0 16,-1 2-832-16,2 1-192 0,0 1 0 0,-3-1 0 15,2-1 0-15,-1 1 0 0,1 0 0 0,2-2 0 0,-1-2 0 16,0-7 0-16,-2 1 0 0,0-1 0 0,2 0 864 0,-2-1 128 16,1-1 32-16,-1-1 0 0,0 0-832 0,0-2-192 15,1-2 0-15,0-1 0 0,-4-5 0 0,0 0 0 16,0 0 0-16,0 0 0 0,0 0 864 0,0 0 128 15,5-2 32-15,3 0 0 0,-2-1-832 0,1 0-192 16,0-2 0-16,0 1 0 0,-1-1 0 0,1 1 0 16,2 0 0-16,-2 0 0 0,4-1 0 0,1 0 0 15,2 2 0-15,-2 1 0 0,3-2 0 0,2 0 0 16,2 0 0-16,0 1 0 0,2-1 0 0,2 1 0 16,0 0 0-16,4-2 0 0,0 2 0 0,4 0 0 15,3 0 0-15,2 0 0 0,2 0 0 0,1 2 0 16,2-3 0-16,1 3 0 0,-5-1 0 0,-1 1 0 15,1 0 0-15,-5 2 0 0,0 0 0 0,-1 0 0 0,0-2 0 16,-1 3 0-16,-1 3 0 0,-5-2 0 0,-1 3 0 0,0 0 0 16,0-3 0-16,-3 3 0 0,0 1 0 15,-2-3 0-15,1-1 0 0,-4 2 0 0,-2-1 0 0,-1 0 0 16,-1 1 0-16,0 0 0 0,-5-2 0 0,3 1 0 16,-2 0 0-16,-2 1 0 0,0-1 0 0,-1 1 0 15,-4-5 0-15,0 0 0 0,4 6 0 0,-4-6 0 16,0 0 0-16,0 0 0 0,0 0 0 0,0 0 0 15,0 0 864-15,0 0 128 0,0 0 32 0,0 0 0 16,7-5-832-16,-5-1-192 0,1 0 0 0,2-3 0 16,-1-2 0-16,-2-2 0 0,1-4 0 0,0-3 0 15,0-3 864-15,2-3 128 0,-3-5 32 0,2-5 0 0,1-6-832 16,2-9-192-16,2-8 0 0,2-5 0 0,1-1 0 16,1 0 0-16,3 5 0 0,-1 1 0 0,1 2 0 0,-2 9 0 15,-3 4 0-15,-1 9 0 0,0 4 0 0,-4 7 0 16,0 2 0-16,-2 4 0 0,-3 6 0 0,0 2 0 15,2 0 0-15,-4 4 0 0,-2 2 0 0,3 4 0 16,0 0 0-16,0 0 0 16,0 0-768-16,-5 4-208 0,1 0-48 0,4-4 0 15,0 8-1632-15,3 2-336 0,2 1-64 0,6 4-16 0</inkml:trace>
  <inkml:trace contextRef="#ctx0" brushRef="#br0" timeOffset="27446.25">1254 5817 12895 0,'0'0'576'0,"0"0"112"0,11-5-560 0,-1 1-128 16,-1 0 0-16,-9 4 0 0,6-5 848 0,-6 5 144 15,8-6 32-15,-1 1 0 0,2 2-832 0,-9 3-192 16,0 0 0-16,0 0 0 15,8-3 864-15,-8 3 128 0,0 0 32 0,0 0 0 0,9-3-832 0,-9 3-192 16,0 0 0-16,0 0 0 0,0 0 0 0,0 0 0 16,7-2 0-16,-7 2 0 0,0 0 864 0,0 0 128 15,0 0 32-15,0 0 0 0,9 5-832 0,-9-5-192 16,3 6 0-16,-3-6 0 0,5 7 0 0,-5-7 0 16,0 10 0-16,0-10 0 0,0 0 864 0,2 9 128 15,-3 3 32-15,0-2 0 0,1-1-832 0,-3 2-192 16,-1 2 0-16,1 3 0 0,-4 5 864 0,0 5 128 15,0 11 32-15,0 0 0 0,-1 4-832 0,3 1-192 16,-1 2 0-16,0 1 0 0,-1 2 0 0,2-1 0 16,0-4 0-16,0 3 0 0,-3 3 864 0,3 0 128 0,2-5 32 0,-1-5 0 15,-3 0-832-15,2-4-192 0,1 0 0 16,-1-3 0-16,0-4 0 0,0 1 0 16,1-4 0-16,-1-2 0 0,1-1 864 0,0-3 128 0,1 1 32 15,2-2 0-15,-1-1-832 0,0-4-192 0,1-1 0 0,1-1 0 16,2-3 0-16,-2-7 0 0,0 0 0 0,0 0 0 31,0 0-1600-31,3-7-352 0,1-2-80 0,-2-3-13120 0</inkml:trace>
  <inkml:trace contextRef="#ctx0" brushRef="#br0" timeOffset="27866.07">2419 5882 20271 0,'0'0'448'0,"4"-10"80"0,1 1 32 0,-3-2 16 0,-1-3-576 0,-2 2 0 16,0 0 0-16,-3 1 0 0,-1-3 928 0,-1 0 80 16,-2 0 16-16,-1 2 0 0,-3 2 0 0,-1 2 0 15,-3 3 0-15,-2-2 0 0,-1-1 0 0,-4 5 0 16,-2 6 0-16,3 1 0 0,2-3-832 0,-1 5-192 0,-1 3 0 0,1 9 0 16,-2 3 0-16,3 4 0 0,2-1 0 0,1 10 0 15,3 7 864-15,0 5 128 0,0 6 32 0,2 1 0 16,0-4-832-16,2 1-192 0,0-3 0 0,2 0 0 15,-1 0 0-15,1 0 0 0,1-1 0 0,3-5 0 16,1-5 0-16,1-4 0 0,0-7 0 0,1-3 0 16,0-3-768-1,0-3-208-15,1-1-48 0,-1-7 0 0,-2-1-816 16,-3-2-160-16,-1-5-48 0,-3-3 0 0</inkml:trace>
  <inkml:trace contextRef="#ctx0" brushRef="#br0" timeOffset="28019.71">1658 6375 27647 0,'0'0'1216'0,"0"0"256"0,7-10-1168 0,3 1-304 15,2 2 0-15,2 3 0 0,3 5 880 0,2 0 112 16,3-2 32-16,9 4 0 0,5 4 0 16,6-3 0-16,3 0 0 0,6-3 0 0,-2 0 0 0,6-1 0 15,3-2 0-15,-13-1 0 0,11 1-832 0,-2-2-192 16,0-3 0-16,-5 4 0 0,-3 2 0 0,-2 0 0 16,-5-3 0-16,-4 1-11424 15,-4 0-2336-15</inkml:trace>
  <inkml:trace contextRef="#ctx0" brushRef="#br0" timeOffset="28681.38">4955 6004 20271 0,'2'-12'896'0,"-1"5"192"0,-1-1-880 0,0 8-208 16,0 0 0-16,-3-5 0 0,0-1 864 0,-3 1 128 15,2-3 32-15,-3 3 0 0,-4 5 0 0,-2 0 0 16,-3 2 0-16,0 1 0 0,-3 2-832 0,-2 3-192 16,-4 7 0-16,0-2 0 0,-3 2 864 0,2 3 128 15,-5 0 32-15,2 2 0 0,1-1-832 0,3-1-192 0,4-1 0 0,5 0 0 16,6 0 0-16,6 0 0 0,4-3 0 0,4-3 0 16,5 0 0-16,4-1 0 15,4-2 0-15,2 2 0 0,4 0 864 0,0 2 128 0,2 2 32 0,0-1 0 16,0-3-832-16,-2-1-192 0,-1 1 0 0,-3 3 0 15,-2 4 0-15,-3-2 0 0,-2-3 0 0,-4 2 0 16,-2 2 0-16,-8 1 0 0,-4 2 0 16,-2 0 0-16,-1-1 864 0,-4 4 128 0,-4 0 32 0,-4-1 0 15,-4-5-832-15,-1-1-192 0,-7-3 0 0,-2 0 0 16,-4-1 0-16,-2-1 0 0,-1-1 0 0,3-3 0 16,6-3 864-16,4-2 128 0,4-4 32 0,6 2 0 15,1-4-832-15,5 0-192 0,3-3 0 0,4-1 0 16,5-2-2416-1,6-1-528-15,5-2-96 0,5-2-32 0</inkml:trace>
  <inkml:trace contextRef="#ctx0" brushRef="#br0" timeOffset="29001.39">5525 6145 27647 0,'0'0'608'0,"0"0"128"0,-7-1 32 0,-2 2 0 0,-1 5-624 0,-1 2-144 16,-2 2 0-16,-4 1 0 0,-2 1 0 0,2 3 0 16,2 2 0-16,-3 4 0 0,-1 4 848 0,-2-2 144 15,3-1 32-15,4-1 0 0,4-3-832 0,3-1-192 16,4 0 0-16,4-2 0 0,3-1 0 0,6-1 0 16,4-4 0-16,1-5 0 0,3-4 864 0,7-1 128 0,6-3 32 0,-9 1 0 15,4-2 0-15,3-2 0 0,-2-2 0 0,1-1 0 16,-3-2-832-16,-2-2-192 0,-1-2 0 0,-4-1 0 15,-3 0 864-15,-2 2 128 0,-5 0 32 0,0-1 0 16,-4-1-832-16,-1 0-192 0,-4 1 0 0,-3-1 0 16,-4-1 0-16,-2 1 0 0,-1-1 0 0,-2 3 0 15,0 2 0-15,-1 2 0 0,-1 1 0 0,3 2 0 32,-1 1-2416-32,1 3-528 0,1 0-96 0,1 3-32 0</inkml:trace>
  <inkml:trace contextRef="#ctx0" brushRef="#br0" timeOffset="29381.09">6268 5420 20271 0,'0'0'448'0,"0"0"80"0,0 0 32 0,0 0 16 0,-1 9-576 0,0-1 0 15,-3 3 0-15,0 1 0 0,1 3 0 0,0 0 0 16,1 3 0-16,-3 4 0 0,2 4 928 0,-2 3 80 16,2 0 16-16,-3 3 0 0,-1 2 0 0,0 1 0 0,0-1 0 0,-3 2 0 15,0 2-832-15,-3 2-192 0,1-1 0 0,-1 1 0 16,1 0 864-16,2-2 128 0,-2 0 32 15,1-4 0-15,-1 0-832 0,1-2-192 0,0-2 0 0,1-1 0 16,0 2 864-16,2-2 128 0,0-1 32 0,1-2 0 16,2-1-832-16,2 0-192 0,-2-3 0 0,3-1 0 15,1-2 0-15,1-2 0 0,1-5 0 0,2-3 0 32,2-4-1600-32,1-4-352 0,7-8-80 0,0-5-16 0</inkml:trace>
  <inkml:trace contextRef="#ctx0" brushRef="#br0" timeOffset="29933.29">6732 6034 23951 0,'4'-17'1056'0,"-3"12"224"0,0-2-1024 0,0 1-256 0,0 1 0 0,-1 5 0 16,0 0 880-16,0 0 112 0,0 0 32 0,0 0 0 15,0 7 0-15,-1 4 0 0,0 1 0 0,0 6 0 16,0 1-832-16,-1 3-192 0,-2 2 0 0,-1 3 0 15,0 0 0-15,1 1 0 0,-2-1 0 0,3-2 0 0,1 3 0 0,1-5 0 16,-1-4 0-16,2-3 0 0,3 0 864 0,0-5 128 16,1-3 32-16,0-2 0 0,3-3-832 15,0-4-192-15,1-3 0 0,4-4 0 0,3-3 864 0,4-3 128 16,3-3 32-16,-2-1 0 0,0-3-832 0,0-1-192 16,-1-3 0-16,-2 2 0 0,-1 1 864 0,0 1 128 15,-2 1 32-15,4-8 0 16,-4 6-1648-16,-2 4-320 0,-3 4-64 0,0 3-16 15,-2 2 0-15,1 4 0 0,-8 5 0 0,0 0-9824 16,7 2-1968-16</inkml:trace>
  <inkml:trace contextRef="#ctx0" brushRef="#br0" timeOffset="30206.24">7541 6020 20271 0,'0'0'448'0,"1"10"80"0,-2 2 32 0,-1-3 16 0,0 2-576 0,-1 3 0 0,-3 2 0 0,-1 1 0 16,-1 1 1744-16,1 0 240 0,-1-1 64 0,-1 3 0 16,-1 3-832-16,0-2-144 0,-1 0-48 0,2-1 0 15,1 0-816-15,-2-2-208 0,4-1 0 0,-2-3 0 16,1-2 0-16,-1-1 0 0,2-1 0 0,0-3 0 15,6-7 0-15,0 0 0 0,-3-6 0 0,2 0 0 16,1 6-2416-16,5-13-528 0,4-13-96 0,2 3-32 0</inkml:trace>
  <inkml:trace contextRef="#ctx0" brushRef="#br0" timeOffset="30585.25">7933 5992 23951 0,'0'0'1056'0,"-2"7"224"0,1 3-1024 0,-1 2-256 15,-1 3 0-15,-2 1 0 0,-3 3 880 0,-1 1 112 16,-1-2 32-16,-1 2 0 0,-2-1-832 0,0-3-192 16,-1 0 0-16,0-1 0 0,0 1 864 0,-1-1 128 15,2-3 32-15,2-3 0 0,4-2-832 0,0-2-192 16,7-5 0-16,0 0 0 0,0 0 864 0,0 0 128 0,2-7 32 0,5 0 0 15,5-4 0-15,-1-2 0 0,1-3 0 0,1 2 0 16,3 1-832-16,-1-2-192 0,1 1 0 16,1-1 0-16,-1-2 0 0,1 2 0 0,-1 2 0 0,1 0 0 15,-1 1 0-15,0 2 0 0,-3 4 0 0,0 4 0 16,-1 4 0-16,0 3 0 0,-4 4 0 0,0 4 0 16,-5 7 0-16,-2 1 0 0,-2 2 0 0,-2 0 0 15,-2 0 0-15,1 2 0 0,-1 0 0 0,-1 0 0 16,1 0 0-16,-1-1 0 0,1 0 0 0,1-2 0 15,2-4 0-15,2-1 0 0,0-5 0 0,2-2 0 16,0 1 0-16,3-3 0 0,-2-4 0 0,4-2-11424 16,0-4-2336-16</inkml:trace>
  <inkml:trace contextRef="#ctx0" brushRef="#br0" timeOffset="31004.9">8717 6064 23951 0,'9'-14'1056'0,"-7"10"224"0,1-2-1024 0,-1 1-256 16,-2-1 0-16,0 6 0 0,0 0 880 0,-6 2 112 16,-6 3 32-16,-4 1 0 0,-4-1-832 0,-2 4-192 15,0 3 0-15,-1 2 0 0,-1 2 864 0,0 2 128 16,1 0 32-16,0-1 0 0,3 1-832 0,2-2-192 15,3-2 0-15,3 0 0 0,3-1 864 0,2-1 128 0,3-2 32 0,3-1 0 16,1-1-832-16,2-2-192 0,4-1 0 0,4-2 0 16,4-3 0-16,1-3 0 0,5-3 0 0,0-2 0 15,0 0 864-15,1-5 128 0,4 0 32 16,-1-1 0-16,0 0-832 0,0 0-192 0,-2 3 0 0,-1 0 0 16,-2 2 0-16,-1 2 0 0,-3 3 0 0,-1 4 0 15,-2 4 0-15,-1 6 0 0,-1 4 0 0,-1 5 0 16,-2 5 0-16,-2 6 0 0,0 3 0 0,-3 7 0 15,-2 8 0-15,-3 1 0 0,-3 2 0 0,-4-1 0 16,-2 2 864-16,-4-2 128 0,-5 0 32 0,-6-1 0 16,-4-3-832-16,0-2-192 0,-2-1 0 0,-2-1 0 15,0-4 0-15,0-3 0 0,0-6 0 0,0-4 0 0,-4-4 0 16,2-6 0-16,-2-1 0 0,1-8-12512 16,-3-7-2544-16</inkml:trace>
  <inkml:trace contextRef="#ctx0" brushRef="#br0" timeOffset="32243.26">10960 5991 16575 0,'0'0'368'0,"-1"-8"80"0,0-2 0 0,1 2 16 0,0 8-464 0,4-7 0 0,2-3 0 0,0 3 0 15,5 3 1728-15,-1-1 256 0,1 3 64 0,2-3 0 16,4-3-1648-16,0 1-400 0,2 2 0 0,2-1 0 15,-2-1 896-15,0 1 112 0,3 4 16 0,-3 4 0 16,0 9 0-16,-2 1 0 0,0 0 0 0,-4 6 0 16,-3 4-832-16,-3 4-192 0,-5 4 0 0,-5 2 0 15,-4 2 0-15,-7 3 0 0,-3 4 0 0,-5-3 0 16,-1-2 0-16,-2 0 0 0,-4 0 0 0,-1 0 0 16,0-2 0-16,-1-6 0 0,0-3 0 0,1-3 0 0,4 0 864 0,4-3 128 15,4-3 32-15,5-1 0 0,4-2-832 0,4-3-192 16,4-2 0-16,6 0 0 0,3-3 0 0,7-4 0 15,7 0 0-15,3 2 0 0,4-1 864 16,3 1 128-16,2-3 32 0,1 1 0 0,-2-1-832 0,4 0-192 16,-1-2 0-16,-1 0 0 0,-4-3 0 0,3 3 0 15,2-4 0-15,-1-1 0 16,-6-2-2416-16,-5 0-528 0,3-8-96 0,-12 1-32 0</inkml:trace>
  <inkml:trace contextRef="#ctx0" brushRef="#br0" timeOffset="32605.45">11758 5810 27647 0,'0'0'608'0,"0"0"128"0,0 0 32 0,0 0 0 0,0 0-624 0,0 0-144 0,-7 2 0 0,-1 4 0 16,-1 3 0-16,0 5 0 0,-3 3 0 0,1 0 0 15,0 0 848-15,1-1 144 0,-2 2 32 0,2-1 0 16,2 2-832-16,1-2-192 0,2-6 0 0,1-4 0 16,4-7 0-16,0 0 0 0,0 0 0 0,0 0 0 15,0 0 864-15,7-7 128 0,2-2 32 0,-1-2 0 16,3-4 0-16,3 0 0 0,0 1 0 0,0 2 0 16,2 2-832-16,-1 0-192 0,0-2 0 0,1 0 0 0,0-2 0 0,2 6 0 15,0 3 0-15,-3 3 0 0,-3-1 0 0,0 7 0 16,-3 6 0-16,0 2 0 0,-5 1 0 15,-1 3 0-15,-1 0 0 0,-4 7 0 0,-1 5 0 0,-1-1 0 16,-4-2 0-16,3-8 0 16,0 2-768-16,0-2-208 0,2-1-48 0,2-2 0 15,1-4 0-15,3-3 0 0,1-3 0 0,5-1-13504 16</inkml:trace>
  <inkml:trace contextRef="#ctx0" brushRef="#br0" timeOffset="33015.93">12445 5921 20271 0,'0'0'896'0,"0"0"192"0,0 0-880 0,0 0-208 0,-6-2 0 0,-1 0 0 16,-1-1 864-16,-1-1 128 0,-2 1 32 16,0 1 0-16,-3 2 0 0,0 2 0 0,-2 1 0 0,-1 3 0 15,-3-2-832-15,2 2-192 0,4-1 0 0,0 4 0 16,-2 4 864-16,3 2 128 0,-1-1 32 0,3 0 0 15,1-2-832-15,3 1-192 0,4-2 0 0,3-1 0 16,0-1 0-16,4-1 0 0,5-4 0 0,-2 0 0 16,-1-3 864-16,4-1 128 0,4-4 32 0,2 0 0 15,0 0-832-15,2-3-192 0,0-2 0 0,1-2 0 16,0 0 0-16,1-2 0 0,-3-2 0 0,1-1 0 16,-1 0 864-16,-2-1 128 0,0-2 32 0,0-1 0 15,-1-5-832-15,0 0-192 0,-1-1 0 0,0-3 0 16,-1-3 0-16,-2 0 0 0,2-3 0 0,-1 3 0 0,-1 6 0 0,-2 0 0 15,-1 6 0-15,-2 4 0 0,0 5 0 0,-2 7 0 16,-3 4 0-16,0 0 0 0,-2 6 0 0,-1 9 0 16,-1 4 0-16,-2 6 0 0,-2 1 0 0,0 3 0 15,1 0 0-15,-2 2 0 0,2 0 0 0,0 2 0 16,-1 1 0-16,1 2 0 16,0 1-3232-16,-1-3-688 0,-9 30-144 0,9-24-32 0</inkml:trace>
  <inkml:trace contextRef="#ctx0" brushRef="#br0" timeOffset="33492.42">13853 6194 23951 0,'0'0'512'0,"0"0"128"0,0 0 0 0,-6 12 64 0,6-12-576 16,-12 10-128-16,-1 3 0 0,-2 6 0 0,-4 3 848 0,-3 3 144 16,-3 1 32-16,-2 4 0 0,1 0-832 0,-1 3-192 15,1 0 0-15,6 0 0 0,3-1 0 0,3-2 0 16,5-4 0-16,4-5 0 0,4-4 864 0,3-4 128 16,3-3 32-16,6-2 0 0,5-2 0 0,5-5 0 15,4-4 0-15,4-3 0 0,2-3-832 0,0-4-192 16,-1-1 0-16,1-6 0 0,-4-1 864 0,-2 0 128 15,-2-3 32-15,-4-2 0 0,-4-4-832 0,-1 0-192 16,-5 2 0-16,-2 1 0 0,-5 1 0 0,-1 5 0 16,-2 3 0-16,-1 4 0 15,-3 4-768-15,0 3-208 0,-2-1-48 0,-2 5 0 16,1 4-1632-16,-1 1-336 0,-4 0-64 0,13-2-16 0</inkml:trace>
  <inkml:trace contextRef="#ctx0" brushRef="#br0" timeOffset="33790.12">14365 6241 23951 0,'0'6'512'0,"-1"4"128"0,0 3 0 0,-2 2 64 0,-1 5-576 0,-3-1-128 0,0 2 0 0,0 2 0 15,-1 0 848-15,-1 1 144 0,0 0 32 0,-3 0 0 16,1-4 0-16,-4 7 0 0,3-6 0 0,3-6 0 0,-2-4 0 0,5 0 0 15,1-4 0-15,5-7 0 0,0 0-832 0,0 0-192 16,5-6 0-16,1-1 0 0,4-2 864 0,-1-1 128 16,2-2 32-16,1-3 0 0,2-1-832 0,0-3-192 15,2-1 0-15,0 1 0 0,1 0 0 0,0 2 0 16,1 3 0-16,1 1 0 0,-1 2 0 0,2 1 0 16,-1-1 0-16,1 4 0 0,-2 3 0 0,2 1 0 15,-3-1 0-15,-1 6 0 16,-2 3-2416-16,2 2-528 0,-1-1-96 0,-2-1-32 0</inkml:trace>
  <inkml:trace contextRef="#ctx0" brushRef="#br0" timeOffset="34265.58">15168 6305 23951 0,'3'-9'512'0,"-1"0"128"0,-2-2 0 0,0 1 64 0,-2 0-576 0,-2 1-128 0,-1 2 0 0,-3 2 0 15,-1 2 848-15,-4-1 144 0,-1 2 32 0,-4 2 0 16,-3 2-832-16,-1 5-192 0,-2 2 0 0,-1 3 0 16,-3 3 864-16,2 2 128 0,2 0 32 0,1 3 0 15,0 3-832-15,3 1-192 0,3 1 0 0,3-2 0 16,2 0 864-16,2-2 128 0,4-2 32 0,2-1 0 0,4-5-832 15,6-2-192-15,-1-3 0 0,6-1 0 0,3-5 0 0,4-4 0 16,1-5 0-16,3-2 0 0,1-2 864 16,3-3 128-16,-1-3 32 0,3-1 0 0,-2-3-832 0,2-1-192 15,-4-2 0-15,1-2 0 0,0-2 0 16,-2-3 0-16,0-1 0 0,0-2 0 0,0-4 0 0,0-6 0 16,0-6 0-16,0 3 0 0,0 1 0 0,-1 6 0 15,-2 2 0-15,-1 5 0 0,-3 4 0 0,-2 7 0 16,-5 5 0-16,-1 5 0 0,-2 3 0 0,-6 9 0 15,0 0 0-15,-6 6 0 0,0 5 0 0,-3 3 0 16,-1 6 0-16,-4 2 0 0,-2 5 0 0,1 5 0 16,-3 5 0-16,-1 0 0 0,3 1 0 0,-1 1 0 15,1-2 0-15,1 0 0 0,0-2 0 0,3-2 0 16,2-3 0-16,3-1 0 16,0 4-768-16,4-3-208 0,-2-5-48 0,3-2-9824 0,0-2-1968 15</inkml:trace>
  <inkml:trace contextRef="#ctx0" brushRef="#br0" timeOffset="34617.62">15452 6351 27647 0,'0'0'608'0,"0"0"128"0,5 6 32 0,1-5 0 0,3-3-624 0,4 0-144 0,0-1 0 0,6 0 0 0,0 0 848 0,2-2 144 16,2-1 32-16,-1-2 0 0,-1-2-832 0,0-1-192 16,0 0 0-16,-2 0 0 0,0 2 864 0,-5-2 128 15,-2 4 32-15,-1-3 0 0,-1-1-832 0,-3 1-192 16,0 1 0-16,-5 4 0 0,-2 5 0 0,0 0 0 16,-9 0 0-16,0 3 0 0,-5 2 864 0,-3 2 128 15,-2 5 32-15,-2 2 0 0,0 3-832 0,-3 4-192 16,2 3 0-16,-3 0 0 0,4 0 0 0,4 2 0 15,-1 0 0-15,7 1 0 0,5-2 0 0,2-2 0 16,5-1 0-16,6-3 0 0,0-3 0 0,4-2 0 16,4-3 0-16,0-2 0 15,4-4-768-15,2-3-208 0,1-3-48 0,-2-1 0 16,1-5-2448-16,1-2-496 0,16-18-112 0,-11 6-16 0</inkml:trace>
  <inkml:trace contextRef="#ctx0" brushRef="#br0" timeOffset="35038.81">16195 6280 27647 0,'0'0'608'0,"-6"3"128"0,1 4 32 0,-3 2 0 0,0 4-624 0,1 2-144 0,-1 0 0 0,-2 0 0 15,2 5 0-15,-2-3 0 0,2 0 0 0,-1-1 0 0,1 2 848 0,2-3 144 16,-2-1 32-16,2 0 0 16,3-2 0-16,1-3 0 0,1-2 0 0,1-7 0 0,-2 6 0 0,2-6 0 15,0 0 0-15,0 0 0 0,0 0 0 0,8-3 0 16,2-5 0-16,0-1 0 0,1 0-832 0,1-3-192 16,1-3 0-16,4-3 0 0,-2-3 0 0,3 2 0 15,1-1 0-15,5 0 0 0,0 0 0 0,5-1 0 16,1-1 0-16,2 2 0 0,4 2 0 0,0 0 0 15,-2 1 0-15,-1 0 0 0,-2 2 864 0,0 0 128 16,-3 3 32-16,0 3 0 16,-2 3-1648-16,-1 1-320 0,0 1-64 0,-6 4-16 0,0 2 832 0,-2 0 192 15,-3 2 0-15,-1 1 0 0,0 3 0 0,0 0 0 16,-2-1 0-16,-1 0 0 0,-2-2 0 0,0 1 0 16,-2-3 0-16,0 1 0 0,-6-4 0 0,5 4 0 0,-5-4 0 15,0 0 0 1,0 0-864-16,8 1-128 0,-4-2-32 0,3 0-10912 0,0 2-2192 15</inkml:trace>
  <inkml:trace contextRef="#ctx0" brushRef="#br0" timeOffset="36827.48">17242 6675 23951 0,'0'0'512'0,"0"0"128"0,0 0 0 0,12 2 64 0,-4 5-576 0,-2 4-128 0,-3 4 0 0,-1 5 0 0,-3 4 848 16,-3 1 144-16,-3 4 32 0,-3 1 0 0,2 0-832 0,-2 2-192 15,-3 0 0-15,-5-1 0 0,-5-1 864 0,2-4 128 16,-2-3 32-16,0-1 0 0,-1-2-832 0,1-3-192 15,-1-6 0-15,1-2 0 16,-4 1-1600-16,3-3-352 0,-9-6-80 0,9-5-16 0</inkml:trace>
  <inkml:trace contextRef="#ctx0" brushRef="#br0" timeOffset="37439.54">19281 5939 23951 0,'0'0'512'0,"-2"-7"128"0,2 7 0 0,0 0 64 0,-2-7-576 0,2 7-128 0,0 0 0 0,-9 5 0 0,1 5 848 0,-3 7 144 16,0 5 32-16,-2 7 0 0,-2 3-832 0,1 2-192 15,1 0 0-15,0 0 0 0,1 2 864 0,2-6 128 16,4-2 32-16,2 1 0 0,0 0 0 0,6-2 0 15,1-5 0-15,5-4 0 0,3-2-832 0,2-3-192 16,1-2 0-16,2-1 0 0,4-1 0 0,2-6 0 16,0-5 0-16,2-5 0 0,1-2 864 0,2-4 128 15,1-4 32-15,-1 0 0 0,0 1-832 0,1-2-192 16,-1-1 0-16,-5 1 0 0,-2-4 0 0,1-2 0 16,-2 2 0-16,-1 2 0 0,-1 1 0 0,-6 9 0 15,0-4 0-15,-2-1 0 0,-1 0 0 0,0 2 0 16,-1 1 0-16,-2 2 0 0,0 1 0 0,-1 0 0 15,-4 9 0-15,0 0 0 0,0 0 0 0,0 0 0 0,-13 7 0 0,1 5 0 16,0 4 0-16,-3 5 0 16,-1 5 0-16,0 1 0 0,2 2 0 0,-1 4 0 0,-4 6 0 15,-1 7 0-15,-1 6 0 0,-1 5 0 0,-2 1 0 0,-1 0 0 16,0-3 0-16,0 1 0 0,-2 0 0 0,0 3 0 16,-1 0 0-16,1-4 0 0,-1-8 0 0,-1-2 0 15,0-5 0-15,1-6 0 0,4-8 0 0,2-4 0 16,5 0 0-16,4-4 0 0,3-7 0 0,0-7 0 31,4-6-1600-31,-1-5-352 0,3-2-80 0,5-12-16 0</inkml:trace>
  <inkml:trace contextRef="#ctx0" brushRef="#br0" timeOffset="37786.44">20229 6058 23951 0,'0'0'512'0,"0"0"128"0,-7 6 0 0,-3 3 64 0,-4 3-576 0,-4 3-128 16,-3 1 0-16,-4 2 0 0,-3 5 848 0,2-2 144 15,-2-2 32-15,5 3 0 0,4 4-832 0,2-2-192 16,3-5 0-16,5-1 0 0,5 0 864 0,4-3 128 15,4-1 32-15,6-3 0 0,5-2 0 0,5-2 0 16,3-6 0-16,5-2 0 0,1-7 0 0,2-3 0 0,-1-4 0 0,1-3 0 16,-2 2-832-16,-1-2-192 0,-3-2 0 15,-2-3 0-15,-3 0 0 0,-2 0 0 0,-4-2 0 0,-4 2 0 16,-2 3 0-16,-2 2 0 0,0-4 0 0,-4 6 0 16,-4 2 0-16,-5 1 0 0,1 2 0 0,-7 6 0 31,-1 4-3232-31,0 0-688 0,-17-4-144 0,10 3-32 0</inkml:trace>
  <inkml:trace contextRef="#ctx0" brushRef="#br0" timeOffset="38131.33">20828 5833 20271 0,'-10'17'896'0,"7"-7"192"0,-2 2-880 0,2 2-208 16,-3 6 0-16,0 3 0 0,-1 6 864 0,2-1 128 16,1 1 32-16,-3-2 0 0,1 1 0 0,3-2 0 15,-2 2 0-15,1-5 0 0,3-3 0 0,0-2 0 16,1-2 0-16,2-3 0 0,1-1 0 0,2-2 0 16,1-1 0-16,3-3 0 0,0-3 0 0,4-5 0 15,5-2 0-15,1-3 0 0,-1 2 0 0,1-3 0 16,4-4 0-16,1-2 0 0,3-3-832 0,-3-1-192 15,0-5 0-15,0-6 0 0,1-6 864 0,-1-6 128 16,0-2 32-16,2 0 0 0,0 1-832 0,-1 4-192 16,-2 2 0-16,-2 4 0 0,-2 3 0 0,-3 5 0 15,-1 2 0-15,-2 3 0 0,0 3 0 0,-5 3 0 0,-2 0 0 0,-5 4 0 32,-1 2-1600-32,0 7-352 0,-5-2-80 0,-4 1-16400 0</inkml:trace>
  <inkml:trace contextRef="#ctx0" brushRef="#br0" timeOffset="38957.14">2667 8082 20271 0,'0'0'448'0,"0"0"80"0,0 0 32 0,0 0 16 0,-1-9-576 0,1 9 0 15,0 0 0-15,0 0 0 0,0 0 928 0,-1 9 80 0,1 5 16 0,-1 4 0 16,-2 1-832-16,0 5-192 0,-2 2 0 0,-2 7 0 16,0 5 864-16,0 1 128 0,-3 3 32 0,1 0 0 15,-4-1-832-15,-2 3-192 0,1 4 0 0,0 1 0 16,0 1 864-16,1-1 128 0,1-6 32 0,2-4 0 15,2-6-832-15,0-3-192 0,-1-3 0 0,4-7 0 16,2-6 0-16,0-3 0 0,2-2 0 0,1-9-9232 16,0 0-1904-16</inkml:trace>
  <inkml:trace contextRef="#ctx0" brushRef="#br0" timeOffset="39755.01">2468 8801 12895 0,'0'0'576'0,"3"-4"112"0,1-3-560 0,-2 1-128 16,0-1 0-16,0-1 0 0,0 1 848 0,-1-1 144 15,-1 0 32-15,-1 0 0 0,-1 2 0 0,-1-1 0 16,2 1 0-16,-4-2 0 0,1 0 0 0,-1-2 0 16,2 3 0-16,-5-1 0 0,1 0 0 0,-2 3 0 15,1-1 0-15,-3 4 0 0,0-2-832 0,-2 3-192 16,-1 2 0-16,-2 3 0 0,-1 0 864 0,-3 5 128 0,-1 2 32 16,-1 1 0-16,3 2-832 0,-1 1-192 0,-6 3 0 0,2 1 0 15,2 3 0-15,1-1 0 0,0 0 0 0,3-1 0 16,4 0 0-16,4 0 0 0,0-2 0 0,5 1 0 15,0-4 864-15,4 1 128 0,2-1 32 0,5-3 0 16,-1-1-832-16,5-2-192 0,0-3 0 0,6-2 0 16,5 1 0-16,-2 2 0 0,3-3 0 0,4-1 0 15,1-1 0-15,3 0 0 0,-2-1 0 0,12-1 0 16,-1-3-768 0,-8 0-208-16,0 0-48 0,-12 2-8736 0,1-2-1760 0</inkml:trace>
  <inkml:trace contextRef="#ctx0" brushRef="#br0" timeOffset="40088.69">3138 8699 23951 0,'0'0'512'0,"-5"-7"128"0,2 1 0 0,3 6 64 0,0 0-576 0,0 0-128 16,0 0 0-16,-6 3 0 0,-5 2 848 0,2 2 144 15,0 3 32-15,-3 2 0 0,-3 2 0 0,0 2 0 16,0 1 0-16,0 2 0 0,2 1-832 0,3-1-192 16,0-4 0-16,3-2 0 0,0 3 0 0,4-3 0 15,2-2 0-15,3-1 0 0,2-3 864 0,5 0 128 16,0-4 32-16,4-4 0 0,1-3 0 0,3-4 0 0,1-1 0 0,2-1 0 16,-2-2-832-16,-1-1-192 0,0-1 0 0,-3-1 0 15,-2 2 864-15,-6-2 128 0,-3-2 32 16,-3 0 0-16,-4-1-832 0,-2 3-192 0,-3 2 0 15,-4 0 0-15,-4 0 0 0,-3 2 0 0,-1 5 0 0,-8 2 0 32,1 10-1600-32,2-1-352 0,6 2-80 0,-1 3-14752 0</inkml:trace>
  <inkml:trace contextRef="#ctx0" brushRef="#br0" timeOffset="40791.8">5091 8770 20271 0,'0'0'448'0,"0"0"80"0,0 0 32 0,0 0 16 0,2 7-576 0,-2-7 0 0,0 0 0 0,6 5 0 16,1-1 1744-16,-2-4 240 0,4-2 64 0,-1-4 0 16,1-1-832-16,0-4-144 0,1-4-48 0,2-4 0 15,-2-2 0-15,1-3 0 0,-1 0 0 0,1-1 0 16,0-3 0-16,1 2 0 0,0-2 0 0,-1-2 0 16,0-3-816-16,1-5-208 0,0-1 0 0,-1-5 0 15,-1-4 864-15,1 2 128 0,3 2 32 0,-6 3 0 16,1 4-832-16,-3 5-192 0,2 5 0 0,-3 6 0 15,-2 3 0-15,0 7 0 0,-1 1 0 0,1 6 0 16,-3 4 0-16,0 0 0 0,1 11 0 0,1 7 0 16,0 8-768-16,1 2-208 0,0 3-48 0,2-7 0 0,0 5 832 0,4 3 192 15,-1 3 0-15,3 1 0 0,3-3 0 0,-1 0 0 16,-1-2 0-16,2-3 0 0,0-5 0 0,2-3 0 16,0-3 0-16,1-1 0 0,-2-4 0 0,2-2 0 15,-1-3 0-15,3-3 0 0,-1-6 0 0,1-1 0 16,0-2 0-16,1-3 0 0,-4 1 768 0,1 0 208 15,0-5 48-15,-1-3 0 0,-3 3-832 0,-1-2-192 16,-1-3 0-16,0-1 0 0,0-3 0 0,-4-5 0 16,-3-3 0-16,3-3 0 0,-2-1 0 0,1 2 0 15,-2-2 0-15,-1 2 0 0,1 0 0 0,-4 5 0 16,-1 1 0-16,0 3 0 0,1 3 0 0,-2 1 0 16,-1 2 0-16,-1 2 0 0,-1 2 0 0,0 2 0 0,-2 2 0 15,-2-3 0 1,2 1-1600-16,1 2-352 0,2 3-80 0,4 5-9296 0,-6-6-1856 15</inkml:trace>
  <inkml:trace contextRef="#ctx0" brushRef="#br0" timeOffset="41182.62">6770 8036 27647 0,'-2'-13'1216'0,"2"13"256"15,0 0-1168-15,0-5-304 0,-3-2 0 0,0 4 0 0,-2 3 880 0,-4 3 112 16,-3 3 32-16,-3 2 0 0,-3 0-832 0,-1 6-192 16,-5 3 0-16,1 5 0 0,-5 6 0 0,1 1 0 15,-4 3 0-15,1 2 0 0,-1-1 864 0,3 1 128 16,3 1 32-16,4-4 0 0,2 1-832 0,6-4-192 15,4-3 0-15,7-2 0 0,3-1 0 0,3-3 0 16,7-3 0-16,4-5 0 0,2-5 864 0,4-3 128 16,3-3 32-16,-1-4 0 0,3-4 0 0,0-2 0 15,2-2 0-15,1-1 0 0,0-2-832 0,-2-3-192 16,1-2 0-16,-5-1 0 0,1 0 0 0,-4-1 0 16,-1-1 0-16,-5-2 0 0,-4-1 0 0,-7-2 0 15,-3 3 0-15,-2 3 0 0,-4 1 0 0,-1 2 0 0,-3 3 0 0,-9-4 0 31,-2 3-768-31,-1 6-208 0,1 3-48 0,2 2-16784 0</inkml:trace>
  <inkml:trace contextRef="#ctx0" brushRef="#br0" timeOffset="41478.71">7559 7907 31327 0,'0'0'688'0,"0"0"144"0,1-6 16 16,-1 6 48-16,0 0-720 0,0 0-176 0,0 9 0 0,-3 4 0 0,0 2 848 0,0 3 144 16,-2 4 32-16,0 7 0 0,-2 2-832 0,-1 4-192 15,1 3 0-15,-3 5 0 0,0 4 864 0,1-1 128 16,2-1 32-16,-1 0 0 0,-1 1-832 0,1 0-192 15,2-1 0-15,-1 1 0 0,1 0 0 0,0-1 0 16,3-6 0-16,0-4 0 0,3-9 0 0,-4-3 0 16,3-4 0-16,1-5 0 15,0-5-1600-15,0-9-352 0,0 0-80 0,3-8-16 0</inkml:trace>
  <inkml:trace contextRef="#ctx0" brushRef="#br0" timeOffset="41662.47">7358 8017 38703 0,'0'0'848'0,"7"-7"176"0,1 0 48 0,4-1 16 0,4 1-880 0,4 3-208 0,2-1 0 0,3 2 0 16,3-1 0-16,4 0 0 0,6 3 0 0,6-2 0 16,5-2 0-16,1-2 0 0,4 0 0 0,-1 2 0 15,-1-2 0-15,2 1 0 0,-2-2 0 0,4-2-11424 16,1 0-2336-16</inkml:trace>
  <inkml:trace contextRef="#ctx0" brushRef="#br0" timeOffset="42533.6">10258 8049 23951 0,'0'0'512'0,"-7"-5"128"0,2-1 0 0,2 2 64 0,3 4-576 0,0 0-128 15,-3-4 0-15,3 4 0 0,0 0 848 0,-6 3 144 16,1 2 32-16,3 4 0 0,-3 2 0 0,-1 3 0 15,0 5 0-15,-3 4 0 0,2 6-832 0,-2 5-192 0,-1 2 0 0,1 1 0 16,-5-1 0-16,1 2 0 0,-1-3 0 0,-2-2 0 16,0 1 864-16,1-3 128 0,0-4 32 0,3-5 0 15,2-3-832-15,1-6-192 0,3-4 0 0,4-2 0 16,2-7 864-16,0 0 128 0,4-8 32 0,7-4 0 16,1-5 0-16,5-5 0 0,2-2 0 0,1-3 0 15,1-2-832-15,1-2-192 0,0-2 0 0,2-1 0 16,-1-3 0-16,3 3 0 0,0 2 0 0,-2 3 0 15,1 2 0-15,-2 4 0 0,1 2 0 0,0 9 0 16,-1 3 0-16,-1 7 0 0,-1 5 0 0,-4 8 0 16,-3 6 0-16,-4 5 0 0,-2 7 0 0,-3 3 0 15,-3 2 0-15,-3 3 0 0,-2 2 0 0,-2 1 0 0,-4-3 0 16,-1-1 0-16,0-1 0 0,-6 12 0 16,1-8-768-16,1-5-208 0,2-5-48 15,3-6 0-15,2-6 0 0,4-6 0 0,3-11 0 16,0 0-15152-16</inkml:trace>
  <inkml:trace contextRef="#ctx0" brushRef="#br0" timeOffset="42859.5">10795 8298 23951 0,'0'0'512'0,"11"-1"128"0,1-1 0 0,0 0 64 0,3-1-576 0,4-3-128 0,5 1 0 0,3-3 0 16,0-1 848-16,2 1 144 15,-1-3 32-15,-2 0 0 0,-2-2 0 0,-2-2 0 0,0-4 0 0,-4 2 0 16,-3 2-832-16,-1 2-192 0,-4 1 0 0,-2-2 0 16,-4-2 864-16,-2 5 128 0,-4 1 32 0,-2 3 0 15,-4 2-832-15,-2 5-192 0,-4 6 0 0,-3 5 0 16,-5 1 0-16,-2 2 0 0,-3 3 0 0,-3 2 0 15,1 9 864-15,2 1 128 0,2 0 32 0,4 2 0 16,4-3-832-16,7-2-192 0,3 0 0 0,3 8 0 16,5-6-768-16,9-6-208 15,6-4-48-15,5-4 0 0,4-4-816 0,1-5-160 0,14-5-48 16,-7-4 0-16</inkml:trace>
  <inkml:trace contextRef="#ctx0" brushRef="#br0" timeOffset="43191.46">11381 8256 27647 0,'0'0'608'0,"0"0"128"0,18 9 32 0,-9-6 0 0,2-4-624 0,3-1-144 16,2 0 0-16,3-2 0 0,3-4 0 0,1-2 0 15,0-3 0-15,0 0 0 0,-1-1 848 0,1-1 144 0,-3-1 32 16,0 0 0-16,-2 1-832 0,-3 0-192 0,-2-1 0 0,-3 1 0 16,-3-1 864-16,-2 2 128 0,-4 1 32 0,-2 3 0 15,-3 3 0-15,-3 4 0 0,-2 0 0 0,-2 6 0 16,-3 5-832-16,-2 4-192 0,-1 3 0 0,-3 3 0 16,1 2 0-16,-1 2 0 15,1 5 0-15,-1 0 0 0,3-1 0 0,1 0 0 0,4 0 0 0,2-3 0 16,4 1 0-16,2-3 0 0,4-2 0 0,7 3 0 15,2-6-2416 1,4-7-528-16,3-8-96 0,-1-2-32 0</inkml:trace>
  <inkml:trace contextRef="#ctx0" brushRef="#br0" timeOffset="43613.91">12290 8020 27647 0,'-5'-4'608'0,"1"-2"128"0,4 6 32 0,-6-3 0 0,-1 1-624 0,-2 2-144 16,3 2 0-16,-5 5 0 0,-3 1 0 0,-2 4 0 15,-3 2 0-15,1 2 0 0,-5 3 848 0,1 3 144 16,-2 2 32-16,2 6 0 0,-2-1-832 0,2 2-192 16,0 4 0-16,3-5 0 0,3 0 0 0,4-4 0 15,3-2 0-15,3-3 0 0,6-2 864 0,5-2 128 16,0-4 32-16,6-3 0 0,0-2-832 0,5-4-192 15,2-4 0-15,1-6 0 0,3-1 0 0,4-7 0 16,3-3 0-16,1-3 0 0,0-5 864 0,0-5 128 0,-1-4 32 0,0 1 0 16,0 0-832-16,-1-2-192 0,-2-4 0 0,-2-3 0 15,-2-1 0-15,-1-2 0 0,-1-5 0 0,-1-3 0 16,-2-9 0-16,-1 3 0 16,-1 4 0-16,-1 8 0 0,-3 5 0 0,0 10 0 0,-1 8 0 0,-4 6 0 15,-1 6 0-15,0 8 0 0,-5 4 0 0,-4 12 0 16,1 13 0-16,-4 9 0 0,-1 8 0 0,-1 6 0 15,-2 6 0-15,-1 5 0 0,-3 4 0 16,0 6 0-16,0 1 0 0,-1 1 0 0,3 1 0 0,1-1 0 16,-1-2 0-16,4-6 0 0,2-3 0 0,5-4 0 15,-1-3-1600-15,3-5-352 16,3-3-80-16,-1-8-16 0</inkml:trace>
  <inkml:trace contextRef="#ctx0" brushRef="#br0" timeOffset="44511.87">14254 7850 12895 0,'0'0'576'0,"0"0"112"0,0 0-560 0,0 0-128 0,0 0 0 0,0 0 0 16,-3 4 848-16,3-4 144 0,0 0 32 0,0 0 0 15,-2 4 816-15,-1 1 160 0,0 0 48 0,3-5 0 16,0 0-832-16,0 0-144 0,0 0-48 0,0 0 0 15,0 0 832-15,7-4 144 0,1-3 48 0,2-1 0 16,1-3-1648-16,1-2-400 0,3 0 0 0,4-2 0 16,-3-4 896-16,4 0 112 0,4 1 16 0,2-1 0 15,-1 0-832-15,5 0-192 0,1-1 0 0,0 3 0 16,0 3 0-16,-1 2 0 0,-6 0 0 0,-1 3 0 16,-4 1 0-16,-3 3 0 0,-1 0 0 0,-3 3 0 15,-4 0 0-15,0 4 0 0,-3 3 0 0,-2 3 0 0,-1 2 0 16,-2 9 0-16,-1 3 0 0,-2 5 0 0,-3 2 0 15,0 5 0-15,-2 5 0 0,-2 1 0 0,-2 3 0 16,1 0 0-16,-5 1 0 0,2 0 0 0,-1-1 0 0,-1 1 0 16,2 2 0-16,0-1 0 0,-1 0 0 0,2-4 0 15,1-2 0-15,2-1 0 0,4-3 0 0,0-1 0 16,1-1 0-16,-3 8 0 16,4-8-1600-16,0-5-352 0,-3-6-80 0,3-8-8208 15,2 0-1632-15</inkml:trace>
  <inkml:trace contextRef="#ctx0" brushRef="#br0" timeOffset="44742.26">14072 8709 35007 0,'0'0'1552'0,"2"-6"320"0,3 3-1488 0,4 1-384 0,3 2 0 0,2 0 0 15,2-1 0-15,6 0 0 0,4-1 0 0,5 0 0 16,3-1 896-16,6 0 96 0,4-2 32 0,5 0 0 15,6-1-832-15,4 0-192 0,2-3 0 0,-1 2 0 16,-4 2 0-16,-4-2 0 0,-1 1 0 0,-5-1 0 16,-3 1 0-16,-2 1 0 0,-1 1 0 0,11-1 0 15,-10 3-3232 1,-5 0-688-16,4-7-144 0,-10 0-32 0</inkml:trace>
  <inkml:trace contextRef="#ctx0" brushRef="#br0" timeOffset="45268.15">16668 8062 27647 0,'0'0'608'15,"0"0"128"-15,0 0 32 0,0 0 0 0,-2-4-624 0,2 4-144 0,0 0 0 0,0 0 0 0,-5 6 1664 0,-3 4 320 16,3 3 48-16,-4 4 16 0,0 3-1648 0,-4 0-400 16,1 6 0-16,-1 0 0 0,-1 4 896 0,-2-2 112 15,1-1 16-15,-1-2 0 0,0-1-832 0,0 1-192 16,1-3 0-16,-5 4 0 16,4-6-768-16,4-6-208 0,2-3-48 0,5-3-9824 15,5-8-1968-15</inkml:trace>
  <inkml:trace contextRef="#ctx0" brushRef="#br0" timeOffset="45581.59">16941 8118 27647 0,'-11'11'1216'0,"2"-1"256"0,-1-1-1168 0,-2 2-304 0,1 4 0 0,-1 2 0 31,0 0-768-31,-1-1-192 0,5-1-64 0,-1-2 0 0,-1 0 1648 0,3-2 320 0,-1-3 64 0,2 0 16 15,6-8 0-15,0 0 0 0,0 0 0 0,0 0 0 16,0 0 0-16,7-8 0 0,1-1 0 0,6-4 0 16,1-2 0-16,3-3 0 0,0-2 0 0,2 4 0 15,1 0-832-15,-2 1-192 0,-2 2 0 0,2 1 0 16,-1 1 0-16,-2 5 0 0,-2 6 0 0,0 4 0 16,-1 1 0-16,-2 7 0 0,-1 6 0 0,-3 3 0 15,-1 3 0-15,-2 2 0 0,0 2 0 0,-4 1 0 16,0 1 0-16,-4-2 0 0,1-2 0 0,-1-2 0 15,-1 0 0-15,2-2 0 0,0-4 0 0,0-5 0 0,1-4 0 0,2-9 0 16,0 0 0-16,0 0-11424 16,7-5-2336-16</inkml:trace>
  <inkml:trace contextRef="#ctx0" brushRef="#br0" timeOffset="45911.68">18519 7688 27647 0,'7'-28'1216'0,"-3"12"256"0,2-1-1168 0,-2 3-304 16,0 0 0-16,-1 0 0 0,0 1 0 0,-3 4 0 0,0 9 0 0,0 0 0 15,-6-13 880-15,2 6 112 0,-2 1 32 0,-2 5 0 16,-3 3 0-16,0 4 0 0,-4 0 0 0,0 7 0 15,-3 2-832-15,-4 6-192 0,-1 5 0 0,-3 2 0 16,-1 1 864-16,-2 3 128 0,-4 4 32 0,-2 4 0 16,-1 3-832-16,3 2-192 0,5-2 0 0,0-1 0 15,5 2 0-15,3-2 0 0,2-2 0 0,3 2 0 16,3 1 0-16,3-2 0 0,2-2 0 0,1-6 0 16,3 0-768-1,-1-4-208-15,1-3-48 0,2-2 0 0,0-8-1632 0,1-4-336 16,-1-2-64-16,1-10-16 0</inkml:trace>
  <inkml:trace contextRef="#ctx0" brushRef="#br0" timeOffset="46316.93">17895 8198 31327 0,'0'0'688'0,"0"0"144"0,9 3 16 0,4 0 48 0,3 1-720 0,1-3-176 15,2 0 0-15,5-1 0 0,2-2 0 0,2-2 0 16,4-4 0-16,0-1 0 0,-2-1 848 0,0 2 144 15,0-1 32-15,-8 3 0 0,-1-4-832 0,-1 2-192 16,-3-3 0-16,0 0 0 0,-2 0 0 0,0 1 0 16,-3 0 0-16,0 3 0 0,0-2 0 0,-3 5 0 15,0 0 0-15,0 0 0 0,-9 4 0 0,9 3 0 16,-3 3 0-16,-2 6 0 0,-4 3 0 0,-1 3 0 16,-2 2 0-16,-2 5 0 0,0 1 0 0,-3 0 0 0,0-1 0 15,-4 3 0-15,-1-1 864 0,0 0 128 0,0-2 32 16,1-2 0-16,-3-1-832 0,1-1-192 0,1-3 0 0,2-2 0 15,0-2 864-15,2-1 128 0,2-4 32 0,4-2 0 16,3-7-832-16,0 0-192 0,0 0 0 0,0 0 0 16,8-9 864-16,1-3 128 0,1-2 32 0,1-2 0 15,1 0-832-15,2-3-192 0,1-1 0 0,2 1 0 16,2-1 0-16,-3 1 0 0,2 2 0 0,-1 0 0 16,1 4 0-16,-2-1 0 0,1 3 0 0,-2 3 0 15,1 5 0-15,-2 1 0 0,0 4 0 0,-1-1 0 16,1 0 0-16,-2 3 0 0,-3 3 0 0,-1-3 0 15,2 1-2416-15,-1-2-528 16,-9-3-96-16,12 4-14368 0</inkml:trace>
  <inkml:trace contextRef="#ctx0" brushRef="#br0" timeOffset="46616.47">19029 8121 35007 0,'0'0'1552'0,"-7"-1"320"0,-1 1-1488 0,-1 4-384 16,-2-1 0-16,0 6 0 16,-4 3-752-16,-1 2-208 0,1 4-64 0,0-1 0 0,-5 3 1648 0,1 2 320 15,2-1 64-15,-3 2 16 0,1 0-832 0,-1-1-192 16,5 0 0-16,4-3 0 0,0-3 864 0,6-1 128 16,2-3 32-16,6-1 0 0,2-1-832 0,4-3-192 15,2-4 0-15,3 0 0 0,5-3 864 0,0-2 128 16,1-4 32-16,2-2 0 0,1-4-832 0,2-2-192 0,-1-2 0 0,0-1 0 15,-1-1 0-15,-4 0 0 0,-5-3 0 0,-3 1 0 16,-1 1 0-16,-5 2 0 0,-3-1 0 0,-4 4 0 16,1 3 0-16,-4 2 0 15,-5 5 0-15,-2 0 0 16,-4 0-1600-16,1 3-352 0,-1 1-80 0,0 0-9296 0,0 3-1856 0</inkml:trace>
  <inkml:trace contextRef="#ctx0" brushRef="#br0" timeOffset="46976.52">19354 8102 31327 0,'0'0'688'16,"-4"9"144"-16,-1 5 16 0,0 0 48 0,-2 1-720 0,-1 3-176 0,0 3 0 0,-1 2 0 0,-4 1 0 0,-1 0 0 16,0 1 0-16,0-2 0 0,-2-1 848 0,1-4 144 15,-2 0 32-15,3-4 0 0,1 1 0 0,3-4 0 16,-1-5 0-16,6 0 0 0,0-1-832 0,5-5-192 15,0 0 0-15,0 0 0 0,7-6 864 0,0-3 128 16,3-1 32-16,4-3 0 0,-2-3-832 0,3-1-192 16,3-4 0-16,-2 0 0 0,2 0 0 0,-1 2 0 15,1 1 0-15,0 2 0 0,-2 2 0 0,2 2 0 16,0 3 0-16,-1 2 0 0,-3 6 0 0,-2 3 0 16,0 3 0-16,-2 4 0 0,-2 2 0 0,-3 4 0 15,-1 0 0-15,-2 1 0 0,-3 1 0 0,-2 2 0 16,-3 1 0-16,-1-1 0 0,2-3 0 0,-3 0 0 15,2-2 0-15,-2-1 0 0,1 0 0 0,2-1 0 0,0-3 0 16,2-2 0 0,3-7-768-16,0 0-208 0,0 0-48 0,0 0 0 15,5-7-1632-15,1-1-336 0,5-10-64 0,7-2-16 0</inkml:trace>
  <inkml:trace contextRef="#ctx0" brushRef="#br0" timeOffset="47214.33">20159 7530 31327 0,'0'0'1392'0,"0"0"272"0,0 0-1328 0,0 0-336 0,0 0 0 0,-6 4 0 0,-3 5 0 0,-2 1 0 16,-5 1 0-16,-1 6 0 0,-5 5 896 0,-1 4 96 16,-2 0 32-16,0 6 0 0,0 5-832 0,3 3-192 15,-1 1 0-15,3 0 0 0,2 1 864 0,4 1 128 16,2 0 32-16,2 0 0 0,2 0-832 0,3 1-192 15,-3 0 0-15,3 1 0 0,0-2 0 0,2 0 0 16,1-5 0-16,1-3 0 16,-1-4-2416-16,-1-4-528 0,2-5-96 0,-3-2-11088 0</inkml:trace>
  <inkml:trace contextRef="#ctx0" brushRef="#br0" timeOffset="47351.16">19748 8159 31327 0,'2'-24'1392'0,"1"16"272"0,3 0-1328 0,0 3-336 16,2 0 0-16,0 2 0 0,2 0 896 0,2-2 96 0,-1 4 32 0,3-1 0 15,3 2-832-15,4 1-192 0,-1 1 0 16,6 0 0-16,-2-2 0 0,6 0 0 0,3 0 0 0,2 3 0 31,-1 0-768-31,1 0-208 0,31 4-48 0,-17-9 0 0</inkml:trace>
  <inkml:trace contextRef="#ctx0" brushRef="#br0" timeOffset="48096.67">21204 8026 20271 0,'0'0'448'0,"-10"4"80"0,-3-2 32 0,2 0 16 0,1 2-576 0,0-1 0 15,-1 4 0-15,0-3 0 0,1-1 928 0,-2 2 80 0,1 0 16 0,3 4 0 16,-2 2 0-16,3 1 0 0,-2 4 0 0,5-3 0 16,-2-2-832-16,4-4-192 0,2 4 0 0,2 0 0 15,3 0 864-15,0 0 128 0,5-1 32 0,0-2 0 16,2-2-832-16,0-2-192 0,1 0 0 0,3 0 0 16,-1-4 864-16,-3-5 128 0,-1 0 32 0,0-4 0 15,1-2-832-15,-4 0-192 0,-1-3 0 0,-5 2 0 16,-1-1 0-16,-2 2 0 0,-3-3 0 0,-2 0 0 15,1-2 0-15,-5 3 0 0,-1 1 0 0,0 0 0 16,-3 2 0-16,2 1 0 0,1-1 0 0,4 5 0 16,7 5 0-16,0 0 0 0,-4-4 0 0,4 4 0 15,0 0 0-15,0 0 0 0,11-6 0 0,5 1 0 0,0-2 0 16,5-1 0-16,4 2 0 0,4-3 0 0,4-2 0 0,2-2 0 16,-2-4 0-16,7 0 0 0,4-1 0 0,-2-3 0 15,-3-4 0-15,-1-1 0 0,-3-1 0 0,-1-4 0 16,-3-2 0-16,1 1 0 0,-2 3 0 0,1-2 0 15,0 2 0-15,-1-4 0 0,-3-2 864 0,-1 2 128 16,-4 2 32-16,-5 6 0 0,-3 6-832 0,-3 5-192 16,-3 2 0-16,-2 7 0 0,-6 5 0 0,0 0 0 15,-1 15 0-15,-6 6 0 0,-2 7 0 0,-4 5 0 16,-2 5 0-16,-2 4 0 0,1 6 0 0,-3 1 0 16,-1 10 0-16,-1 1 0 0,-2 4 0 0,0-1 0 15,0-3 0-15,-1 4 0 0,-2 3 0 0,2-1 0 16,-1-1 0-16,0-5 0 0,-1-2 0 0,-2-5 0 0,-1-3 0 15,0-2 0 1,0-3-768-16,1-2-208 0,3-2-48 0,2-7 0 16,1-7-1632-16,3-10-336 0,-4-1-64 0,4-10-16 0</inkml:trace>
  <inkml:trace contextRef="#ctx0" brushRef="#br0" timeOffset="48221.15">21237 8446 35007 0,'0'0'1552'0,"13"-3"320"0,3-5-1488 0,1 2-384 0,3 3 0 0,1 2 0 15,4 3 0-15,4-2 0 0,7-1 0 0,4 0 0 16,2 1 896-16,1 0 96 0,1-2 32 0,-3 1 0 16,2-2-832-16,0 1-192 0,0 0 0 0,-1-2-11424 15,0-3-2336-15</inkml:trace>
  <inkml:trace contextRef="#ctx0" brushRef="#br0" timeOffset="49076.26">22898 7603 27647 0,'0'0'608'0,"0"0"128"0,0 0 32 0,0 0 0 0,0 0-624 0,0 0-144 0,0 0 0 0,0 0 0 0,0 0 0 0,0 0 0 16,0 9 0-16,-1 4 0 0,-4 5 0 0,-1 2 0 15,1 1 0-15,-4 3 0 0,0 5 0 0,1 0 0 16,1 1 0-16,0-1 0 0,3 0 0 0,3-3 0 16,-1-1 0-16,5-6 0 0,4-1 848 0,3-3 144 15,3 1 32-15,3-5 0 0,3-7 0 0,3-4 0 16,0-2 0-16,2-2 0 0,3-2 0 0,5-4 0 16,2-4 0-16,0-3 0 0,-2-1-832 0,-1-3-192 15,0-2 0-15,-1-1 0 0,-3-2 0 0,-1 0 0 16,0-2 0-16,-5 3 0 0,-2-1 0 0,-1 1 0 15,-4 3 0-15,-2 4 0 0,-3 2 0 0,-2 6 0 16,-1 2 0-16,-6 8 0 0,0 0 0 0,0 21 0 0,-3 6 0 16,-2 7 0-16,-4 7 0 0,-2 3 0 0,-1 3 0 0,-3 5 0 15,-1 1 0-15,-4 3 0 0,-3 2 0 0,-1 4 0 16,-5-2 0-16,0 1 0 0,-2-1 0 0,-1-3 0 16,-2-4 0-16,-1-1 0 0,2-6 0 0,1-3 0 15,0-2 864-15,0-4 128 0,-1 3 32 0,0-7 0 16,-2-6-832-16,3-5-192 0,4-2 0 0,0-5 0 15,1-1 0-15,4-6 0 0,-1-4 0 0,4-2 0 16,5-3 864-16,0-3 128 0,4-2 32 0,5-7 0 16,3-5-832-16,1 0-192 0,4-1 0 0,3-2 0 15,5-3 0-15,2-1 0 0,2 2 0 0,6 2 0 16,5 4 0-16,4-1 0 0,2 2 0 0,4 1 0 16,2 3 0-16,1 0 0 0,3 0 0 0,-3 3 0 15,4 4 0-15,3-1 0 0,3 1 0 0,1 3 0 0,-2-3 0 0,-2 2 0 16,-3 0 0-16,-6 1 0 15,-5 2-768-15,-5 0-208 0,-5-2-48 0,-4 1 0 16,-5-2-1632-16,-1-2-336 0,-2-6-64 0,-2-1-16 0</inkml:trace>
  <inkml:trace contextRef="#ctx0" brushRef="#br0" timeOffset="49452.77">24087 6778 23951 0,'0'0'512'0,"0"0"128"0,0 0 0 0,7-2 64 0,2 2-576 0,-4 3-128 0,1 4 0 0,-2 1 0 15,-2-2 848-15,-2 1 144 0,-1 2 32 0,-3 6 0 16,-1 5 0-16,1 5 0 0,-1 2 0 0,-2 1 0 16,0 4 0-16,-3-1 0 0,1 2 0 0,-1-2 0 0,-1-3-832 15,2 1-192-15,1 1 0 0,2-3 0 0,-1 1 0 0,1-4 0 16,3-2 0-16,-1-2 0 0,-1-3 0 0,2-4 0 15,3-3 0-15,0-2 0 16,0-8-768-16,0 0-208 0,0 0-48 0,10-3 0 0</inkml:trace>
  <inkml:trace contextRef="#ctx0" brushRef="#br0" timeOffset="49617.3">24371 6942 38703 0,'-5'11'1712'0,"1"-1"352"0,1 2-1648 0,0 4-416 16,-1 0 0-16,0 5 0 0,1 1 0 0,1 1 0 16,-1 2 0-16,1 1 0 0,1-2 0 0,-1-2 0 15,-1-1 0-15,-1 4 0 0,0 3 0 0,1 1 0 0,-4 1 0 0,-1 14-17120 16</inkml:trace>
  <inkml:trace contextRef="#ctx0" brushRef="#br3" timeOffset="55382.39">5788 4481 12895 0,'0'0'272'0,"0"0"64"0,0 0 16 0,0 0 32 0,0 0-384 0,13-5 0 15,-2 6 0-15,2-2 0 0,2-2 896 0,5-1 96 16,4 0 32-16,5 1 0 0,4 0 0 0,3 0 0 15,2-1 0-15,2-1 0 0,4 3-832 0,4-1-192 16,3-3 0-16,3 3 0 0,5 0 0 0,0 1 0 16,3-1 0-16,-2 2 0 0,2-2 0 0,3 1 0 15,4 1 0-15,0-3 0 0,-1 2 0 0,-5 1 0 0,-6 1 0 16,-18 0 0-16,-1-1 0 0,4 0 0 16,-5 0 0-16,0 1 0 0</inkml:trace>
  <inkml:trace contextRef="#ctx0" brushRef="#br3" timeOffset="55999.73">5991 4619 12895 0,'-3'-7'576'0,"3"7"112"0,0 0-560 0,0 0-128 16,0 0 0-16,0 0 0 0,0 0 0 0,-1 12 0 15,-2 2 0-15,1 1 0 0,-1 3 848 0,0 1 144 16,-1 1 32-16,0 3 0 0,-2-2-832 0,0 1-192 15,-4-2 0-15,0 1 0 0,0 0 864 0,-2-1 128 16,-1-4 32-16,1 0 0 0,2-3-832 0,-1-3-192 16,1-3 0-16,1 0 0 0,0-2 864 0,3-1 128 15,6-4 32-15,0 0 0 0,0 0-832 0,-6-5-192 16,5-3 0-16,2-2 0 0,4-5 864 0,-2 0 128 0,2-2 32 0,4-1 0 16,1-1-832-16,0-1-192 0,0-2 0 0,3-1 0 15,0-4 0-15,5 0 0 0,0 3 0 0,1 3 0 16,1 2 0-16,2 2 0 0,-1-1 0 0,1 4 0 15,1 5 0-15,-1-1 0 0,0 3 0 0,-1 3 0 16,-1 4 0-16,-1 6 0 0,-4-1 0 0,-3 5 0 16,-1 0 0-16,-2 3 0 0,-4 3 0 0,-2 0 0 15,-5 1-768 1,-1-1-208-16,-1 0-48 0,-5 1 0 0,-1 0 832 0,-1 1 192 0,-3-2 0 0,1-1 0 16,-3-3 0-16,1-1 0 0,-2-1 0 0,1 2 0 15,-1-5 768-15,1 2 208 0,-1-4 48 0,4 1 0 16,4-2-832-16,9-4-192 0,-7 2 0 0,7-2 0 0,0 0 0 0,0 0 0 15,0 0 0-15,11 5 0 16,1-2-768-16,2 0-208 0,0 2-48 0,3-1 0 16,0-1 832-16,2 3 192 0,1-1 0 0,-4 2 0 0,1 1 0 0,0-3 0 15,1-2 0-15,-1 3 0 16,-3 1-864-16,-2-3-128 0,0-4-32 0,-1 0 0 0</inkml:trace>
  <inkml:trace contextRef="#ctx0" brushRef="#br3" timeOffset="56270.77">6675 4466 16575 0,'0'0'368'0,"-6"4"80"0,-6 0 0 0,-2 2 16 0,-1 3-464 0,-3 4 0 0,0 5 0 0,-7 2 0 16,1 3 0-16,-3 0 0 0,-1 1 0 0,1 1 0 16,0 2 912-16,1 0 96 0,3 0 16 0,4-2 0 15,5 3-832-15,4-5-192 0,1-4 0 0,6-1 0 16,5-3 0-16,2 1 0 0,4-3 0 0,1-2 0 16,3-4-768-16,2-3-208 0,7-2-48 15,2-4 0-15</inkml:trace>
  <inkml:trace contextRef="#ctx0" brushRef="#br3" timeOffset="56525.08">6853 4457 16575 0,'0'0'368'0,"2"11"80"0,-7-1 0 0,-4 4 16 0,-4 2-464 0,0 4 0 16,-1 2 0-16,-2 2 0 0,0 1 912 0,1 2 96 16,2 0 16-16,2 2 0 0,-1-2-832 0,4 0-192 15,2-7 0-15,1 5 0 0,1-6 0 0,3 1 0 16,2-3 0-16,3-2 0 0,0-3 0 0,0-2 0 0,-1-1 0 0,4 0 0 16,1-3 0-16,-1-1 0 0,-7-5 0 0,10 2-8960 15</inkml:trace>
  <inkml:trace contextRef="#ctx0" brushRef="#br3" timeOffset="56944.4">6593 4772 12895 0,'0'0'272'0,"0"0"64"0,6 2 16 0,9-5 32 0,-1-2-384 0,1 0 0 16,1-1 0-16,0 1 0 0,3-1 0 0,-3 0 0 0,-1-2 0 0,0 1 0 15,1 2 896-15,-1-1 96 0,0 1 32 0,0 1 0 16,-1-1-832-16,0 2-192 0,-1 0 0 0,1 0 0 15,-1 1 0-15,-2 1 0 0,1 0 0 0,-1 0 0 16</inkml:trace>
  <inkml:trace contextRef="#ctx0" brushRef="#br3" timeOffset="57242.19">7163 4484 16575 0,'0'0'736'0,"4"-6"160"0,3 4-720 0,-1 1-176 16,1 1 0-16,-1 3 0 0,-3 5 848 0,-1 3 144 15,0 4 32-15,-2 5 0 0,-2 3 0 0,-2 8 0 16,0 3 0-16,-7 19 0 0,-3-5-832 0,-3-2-192 16,0-5 0-16,-4-1 0 0,0-1 0 0,-1 1 0 15,0 2 0-15,2-5 0 0,-2-3 0 0,2-4 0 16,2-4 0-16,1-1 0 0</inkml:trace>
  <inkml:trace contextRef="#ctx0" brushRef="#br3" timeOffset="57877.13">10274 4410 12895 0,'0'0'272'0,"-7"1"64"0,7-1 16 0,0 0 32 0,0 0-384 0,0 0 0 0,12 1 0 0,8-1 0 16,6-1 1712-16,10-1 272 0,7 0 48 0,-4-1 16 15,7 1-1648-15,8 0-400 0,6-1 0 0,9-2 0 16,3 0 896-16,4 0 112 0,0 4 16 0,0-1 0 16,0-1-832-16,1 1-192 0,1-1 0 0,-2 3 0 15,-6 0 0-15,-3 0 0 0,-8 0 0 0,-5 0 0 0,-5 4 0 16,-6-3 0-16,-9-1 0 0,-8 0-7056 16,-5 1-1456-16</inkml:trace>
  <inkml:trace contextRef="#ctx0" brushRef="#br3" timeOffset="58492.37">10653 4682 12895 0,'-7'8'576'0,"4"-3"112"0,-4 3-560 0,1 1-128 0,-3 4 0 0,0 2 0 15,-5 1 848-15,0 5 144 0,-2-1 32 0,0 1 0 16,-4 2 0-16,0 0 0 0,-2 0 0 0,2 0 0 15,2 1-832-15,0-4-192 0,2-1 0 0,0-3 0 16,4-3 864-16,2-3 128 0,-1-3 32 0,4-2 0 16,7-5 0-16,0 0 0 0,0-5 0 0,5-2 0 0,4-4-832 15,1-3-192-15,0-3 0 0,0-2 0 0,7-1 0 0,2-1 0 16,-2-1 0-16,1 0 0 0,1-2 0 0,0 0 0 16,2-1 0-16,-1-2 0 0,1-1 0 0,0-1 0 15,0 1 0-15,1 2 0 0,2 5 0 0,0 0 0 16,-2 3 0-16,2 1 0 0,-2 4 0 0,0 3 0 15,-2 4 0-15,-1 3 0 0,-4 4 0 0,-1 4 0 16,-3 1 0-16,-4 4 0 0,-1 1 0 0,-4 3 0 16,-3 1 0-16,-1 1 0 0,-3 2 0 0,-4 1 0 15,-2-2 0-15,-4 0 0 0,0-2 0 0,-1 1 0 16,0-2 0-16,-3-1 0 0,1 0 0 0,1-2 0 16,0-2 0-16,2-1 0 0,0-2 0 0,1 0 0 15,1-3 0-15,3 1 0 0,1-2 0 0,4-1 0 16,5-1 0-16,0 0 0 0,0 0 0 0,0 0 0 15,0 0 0-15,0 0 0 0,7 0 0 0,1 2 0 16,2 2 0-16,2 0 0 0,-1 0 0 0,1 2 0 0,-1 0 0 0,0 3 0 16,0-1 0-16,2 2 0 0,-4-4 0 0,8 4 0 31,-3 0-768-31,-2 0-208 0,-2 0-48 0,-2-4-10240 0</inkml:trace>
  <inkml:trace contextRef="#ctx0" brushRef="#br3" timeOffset="58760.12">11228 4513 12895 0,'0'0'576'0,"-4"5"112"16,-3 1-560-16,-2 5-128 0,1 0 0 0,-6 4 0 0,-2 2 848 0,-3 3 144 15,1 2 32-15,-1-1 0 0,0-1 0 0,0 2 0 16,-1 2 0-16,1-1 0 0,1-2-832 0,3 0-192 16,2-2 0-16,5-2 0 0,0 1 0 0,5-3 0 15,3-1 0-15,3-1 0 0,3-2 0 0,1-2 0 16,4 0 0-16,-1-1 0 0,2-3 0 0,3 0 0 16,0-3 0-16,1-2 0 0</inkml:trace>
  <inkml:trace contextRef="#ctx0" brushRef="#br3" timeOffset="59002.64">11531 4433 20271 0,'0'0'896'0,"0"0"192"0,0 0-880 0,0 0-208 0,0 0 0 0,-2 8 0 16,-2 1 0-16,-5 4 0 0,0 2 0 0,-2 5 0 15,-3 2 0-15,0 2 0 0,-1 0 0 0,0 3 0 16,3 1 0-16,-1 0 0 0,1-2 0 0,0 2 0 16,3-1 864-16,1 0 128 0,2-2 32 0,0-3 0 15,3-2-832-15,1-2-192 0,0 2 0 0,4 1 0 16,0-8-768-16,1-3-208 0,3-1-48 0,-6-9-8592 16</inkml:trace>
  <inkml:trace contextRef="#ctx0" brushRef="#br3" timeOffset="59157.25">11192 4784 20271 0,'0'0'448'0,"0"0"80"0,12 0 32 0,0-1 16 0,2 1-576 0,4 0 0 16,1 0 0-16,3 1 0 0,2 0 0 0,5 0 0 16,1-2 0-16,3 0 0 0,1 0 0 0,1 0 0 15,-1-3 0-15,0-2 0 0</inkml:trace>
  <inkml:trace contextRef="#ctx0" brushRef="#br3" timeOffset="59333.58">11754 4445 23951 0,'0'0'512'0,"0"0"128"0,0 0 0 0,0 0 64 0,4 7-576 0,-1 4-128 0,0 3 0 0,1 5 0 15,2 3 0-15,-2 3 0 0,2 5 0 0,-1 2 0 16,-1 4 0-16,-2 5 0 0,-1-1 0 0,-2 2 0 15,-4-1 0-15,-2-2 0 0,-5 1 0 0,-4 1 0 16,-1 1 0-16,-3-1 0 0,-2-1 0 0,-4-2 0 16</inkml:trace>
  <inkml:trace contextRef="#ctx0" brushRef="#br3" timeOffset="59974.7">14624 4478 20271 0,'0'0'448'0,"0"0"80"0,0 0 32 0,11 6 16 0,0-2-576 0,5-1 0 15,4 0 0-15,4-1 0 0,6 1 0 0,10-2 0 16,5-3 0-16,5-2 0 0,9 1 928 0,1 1 80 15,3-2 16-15,2-3 0 0,2 5-832 0,3-2-192 16,2-1 0-16,-1 1 0 0,-2 2 0 0,-2-1 0 16,-4 1 0-16,-2 2 0 0,-4 1 0 0,-5 1 0 0,-6 0 0 15,-4 0-7056-15,-7 0-1456 0</inkml:trace>
  <inkml:trace contextRef="#ctx0" brushRef="#br3" timeOffset="60593">15107 4681 20271 0,'-7'5'448'0,"0"1"80"0,-1 0 32 0,0 2 16 0,0 3-576 15,0 2 0-15,-1 2 0 0,-3 3 0 0,1 0 0 0,-1 0 0 16,-2 0 0-16,3 1 0 0,-3-3 928 0,2 1 80 16,-1-2 16-16,1 0 0 0,1 1-832 0,-1-4-192 15,2-1 0-15,1 0 0 0,1 0 864 0,2-1 128 16,0-4 32-16,1 1 0 0,0-1-832 0,5-6-192 16,0 0 0-16,0 0 0 0,0 0 0 0,-4-3 0 15,1-1 0-15,0-3 0 0,2 1 0 0,1-3 0 16,1-1 0-16,2 0 0 0,-1-1 864 0,2-1 128 15,2-1 32-15,4 0 0 0,-1-1-832 0,4-1-192 16,0-1 0-16,1-1 0 0,1 1 0 0,3 0 0 0,2 2 0 16,2-2 0-16,-1 1 0 0,2 2 0 0,-1 0 0 15,2 3 0-15,-2 0 0 0,1 1 0 16,-1 0 0-16,-1 3 0 0,-2 0 0 0,-1 3 0 0,-1 2 0 16,-3 1 0-16,-3 2 0 0,-1 2 0 0,-1 4 0 0,-5 1 0 15,-1 4 0-15,-3-1 0 0,-4 1 0 0,-1 2 0 16,-3 1 0-16,-2 0 0 0,-3-2 0 15,0-1 0-15,-3 0 0 0,1-1 0 0,-3-1 0 0,1-1 0 16,-2-1 0-16,0-1 0 0,1-3 0 0,0 0 0 16,-2-2 0-16,4-1 0 0,1-1 0 0,4-1 0 15,-1-1 864-15,4-1 128 0,2 1 32 0,6 1 0 16,0 0-832-16,0 0-192 0,0 0 0 0,11-8 0 16,1 4-768-16,2 2-208 0,2 2-48 15,-4 2 0-15,2 2 832 0,2 2 192 0,0 0 0 0,2 2 0 0,-1 2 0 16,1 0 0-16,0 2 0 0,-3 1 0 15,-2 0 0-15,0 2 0 0,1 0 0 0,-2 0 0 0,0 0 0 0,-3-1 0 16,-1-2 0-16,3 6 0 16,-5-3-1680-16,0-3-304 0,0-2-48 0,-6-10-9840 15</inkml:trace>
  <inkml:trace contextRef="#ctx0" brushRef="#br3" timeOffset="60850.02">15688 4557 20271 0,'0'0'896'0,"0"0"192"0,0 0-880 0,-7 0-208 0,0 4 0 0,0 2 0 16,-3 5 0-16,-3 1 0 0,-3 2 0 0,-1 2 0 15,-3 5 0-15,-2 1 0 0,0 1 0 0,-1 1 0 16,2 2 864-16,-1 1 128 0,1-3 32 0,3 0 0 15,3 1-832-15,3-3-192 0,2 2 0 0,3-3 0 16,4-1 0-16,3-2 0 0,2-1 0 0,3 0 0 16,2-3 0-16,1 0 0 0,4-3 0 0,2-2-7056 15,3-4-1456-15</inkml:trace>
  <inkml:trace contextRef="#ctx0" brushRef="#br3" timeOffset="61089.98">16002 4576 23951 0,'0'0'512'0,"0"0"128"0,0 0 0 0,0 14 64 0,-9-3-576 16,0 3-128-16,-2 2 0 0,-4 3 0 0,-2 2 0 0,0 3 0 15,1 1 0-15,0 0 0 0,1 1 848 0,2-2 144 16,-1 1 32-16,6-3 0 0,-1 0-832 0,3 0-192 15,3 1 0-15,1-1 0 0,0-1 0 0,4 0 0 16,3-2 0-16,0-2 0 0,-3 1 0 0,3-4 0 16,4-3 0-16,-2-4-8144 15,-7-7-1680-15</inkml:trace>
  <inkml:trace contextRef="#ctx0" brushRef="#br3" timeOffset="61258.73">15709 4832 27647 0,'0'0'608'0,"0"0"128"0,2-8 32 0,-2 8 0 0,0 0-624 0,12 0-144 0,1 1 0 0,2 2 0 16,2 1 0-16,5 1 0 0,4-2 0 0,3-1 0 15,1 0 0-15,2 3 0 0,2-3 0 0,-1 0 0 16,0 0-1600-16,-4-2-368 0,-1-1-64 0,-2-2-16 16</inkml:trace>
  <inkml:trace contextRef="#ctx0" brushRef="#br3" timeOffset="61602.91">16216 4375 20271 0,'0'0'448'0,"8"-1"80"0,2 1 32 0,1 5 16 0,-2 5-576 0,2 7 0 0,0 1 0 0,-3 0 0 15,1 3 928-15,1 5 80 0,-1 5 16 0,0 3 0 16,-3 3 0-16,0 4 0 0,-1 4 0 0,-3 1 0 15,-2 2 0-15,-2 1 0 0,-6 0 0 0,-5 21 0 16,-5-5-832-16,-3-5-192 0,-3-2 0 0,0-7 0 16,-5-4 0-16,1-7 0 0,-2-3 0 0,-1-6-13888 15</inkml:trace>
  <inkml:trace contextRef="#ctx0" brushRef="#br3" timeOffset="63580.57">4586 11414 23951 0,'0'0'512'0,"0"0"128"0,0 0 0 0,0 0 64 0,0 0-576 0,0 0-128 16,-2-8 0-16,7 0 0 0,4-2 848 0,4 2 144 15,2-4 32-15,1-2 0 0,3-1 0 0,2-3 0 16,1 2 0-16,2-2 0 0,2-3-832 0,0 0-192 16,-2-1 0-16,4 2 0 0,0-4 0 0,3 2 0 15,0-1 0-15,2 4 0 0,2 1 0 0,-2 1 0 16,-1 2 0-16,-3 3 0 0,-5 2 864 0,-3 3 128 15,-4 4 32-15,-4 0 0 0,-3 1-832 0,-10 2-192 0,9 4 0 0,-9-4 0 16,7 13 0-16,-3 3 0 0,-2 0 0 0,-2 5 0 16,-1 3 864-16,-2 7 128 0,0 6 32 0,-5 5 0 15,-1 1-832-15,-1 4-192 0,1 5 0 0,0 2 0 16,-2-1 0-16,0 1 0 0,1-3 0 0,-4 2 0 16,1-2 0-16,0-1 0 0,1 0 0 0,2-2 0 15,1-3 0-15,2-2 0 0,-2-4 0 0,2-2 0 16,-2-3 0-16,3 0 0 0,0 3 0 0,2-10 0 15,1-6 0-15,-1 0 0 0,-3 0 0 0,0-1 0 16,0 0-1600-16,1-4-352 0,-2-3-80 16,1-1-13120-16</inkml:trace>
  <inkml:trace contextRef="#ctx0" brushRef="#br3" timeOffset="63793.66">4411 12331 35007 0,'0'0'768'0,"0"0"176"0,8-2 16 0,2 2 16 0,1 2-784 0,4 1-192 16,6 2 0-16,6 0 0 0,5-1 0 0,3-2 0 15,2 2 0-15,3-2 0 0,1-3 864 0,-2 0 128 16,3-1 32-16,1-1 0 0,2-2 0 0,3 0 0 16,5-4 0-16,1 5 0 0,-4 1-832 0,-8 0-192 15,-9 0 0-15,-4 1 0 16,-6-2-768-16,-3 3-208 0,-4 0-48 0,0 0-16784 0</inkml:trace>
  <inkml:trace contextRef="#ctx0" brushRef="#br3" timeOffset="64599.58">6146 11597 20271 0,'0'0'448'0,"-1"-5"80"0,1-3 32 0,0 3 16 0,0 5-576 0,0 0 0 0,0 0 0 0,0 0 0 16,0 0 928-16,0 0 80 0,-3 12 16 0,-3 7 0 16,3 3 0-16,0 2 0 0,0 3 0 0,3 4 0 15,-1 3-832-15,1 0-192 0,1-2 0 0,1-1 0 16,1-1 0-16,1-6 0 0,2-3 0 0,-2-3 0 15,3-3 864-15,2-4 128 0,2-4 32 0,0-3 0 16,3-4 0-16,1-5 0 0,2-2 0 0,3-5 0 16,-4-5-832-16,5-4-192 0,5-5 0 0,0-2 0 15,-2 2 0-15,1-1 0 0,-3 0 0 0,-1 1 0 0,-2 1 864 16,-5 3 128-16,-1 1 32 0,-3 4 0 0,-2 1-832 16,-3 7-192-16,-5 9 0 0,0 0 0 0,0 0 0 0,0 0 0 15,6 14 0-15,-5 10 0 0,-3 7 0 0,-2 6 0 16,-2 6 0-16,-3 4 0 0,-2 3 0 0,-3 7 0 15,-4 1 0-15,-3 3 0 0,-4 2 0 0,1 3 0 16,-4 3 0-16,1-3 0 0,-1-7 0 0,1-1 0 16,0-5 0-16,3-3 0 0,1-8 864 0,0-6 128 15,2-5 32-15,6-11 0 0,-1-1-832 0,0-1-192 16,-1-5 0-16,2-3 0 0,1-5 0 0,-5-5 0 16,1-6 0-16,9-2 0 0,1-6 864 0,1-5 128 15,3-4 32-15,-1-3 0 0,5-5-832 0,6 4-192 16,0-1 0-16,9-8 0 15,0 3-768-15,3 7-208 0,-1 6-48 0,-4 7 0 0,2-1 832 0,1 2 192 16,4 2 0-16,6-3 0 16,-1 2-864-16,-4 2-128 0,-2 3-32 0,2 2 0 15,0-1-2448-15,-4-1-496 0,-2-3-112 0,2 3-16 0</inkml:trace>
  <inkml:trace contextRef="#ctx0" brushRef="#br3" timeOffset="64959.8">7167 10756 20271 0,'0'0'896'0,"0"0"192"0,3-6-880 0,-3 6-208 16,0 0 0-16,0 0 0 0,0 0 864 0,7 3 128 16,-4 2 32-16,0 4 0 0,1 4 0 0,-2 4 0 15,-2 1 0-15,0 7 0 0,-1 4-832 0,-2 2-192 16,-3-1 0-16,-2 1 0 0,2 2 864 0,-2-3 128 15,0 1 32-15,1-3 0 0,-1-3-832 0,1-3-192 0,2-2 0 0,0-3 0 16,-2-1 0-16,1-3 0 0,3-3 0 0,-4-1-13888 16</inkml:trace>
  <inkml:trace contextRef="#ctx0" brushRef="#br3" timeOffset="65142.03">7479 10880 31327 0,'-2'17'688'0,"-2"-1"144"0,-2 5 16 0,1-1 48 0,-4 5-720 0,-1 3-176 0,-2-1 0 0,-1 3 0 15,-3 0 848-15,1 0 144 0,-2 1 32 0,6-9 0 16,3 2-832-16,-1-2-192 0,1 4 0 0,-1-5 0 16,3 1-1600-16,1-4-352 0,3 0-80 0,3-4-16 0</inkml:trace>
  <inkml:trace contextRef="#ctx0" brushRef="#br3" timeOffset="66280.39">9028 11168 23951 0,'0'0'512'0,"0"0"128"0,0 0 0 0,0 0 64 0,-9-3-576 0,13-1-128 0,-1 0 0 0,-3 4 0 15,0 0 848-15,2 7 144 0,-3 3 32 0,1 4 0 16,0 5 0-16,-1 4 0 0,-2 5 0 0,0 3 0 16,-1 6-832-16,0-1-192 0,-1 0 0 0,1 3 0 15,-3-3 864-15,1-1 128 0,-1-3 32 0,0 1 0 16,1-2-832-16,0-2-192 0,1-3 0 0,-1 0 0 16,1 1 0-16,0-3 0 0,-2-1 0 0,-2 5 0 15,1-7-1600-15,2-6-352 16,0-5-80-16,2-5-16 0</inkml:trace>
  <inkml:trace contextRef="#ctx0" brushRef="#br3" timeOffset="66431">8835 11493 35007 0,'0'0'768'0,"3"-8"176"0,1 1 16 0,3 2 16 0,1 3-784 0,3 2-192 16,2 0 0-16,5 2 0 0,3 0 0 0,6 1 0 15,4-1 0-15,6 2 0 0,6-2 0 0,2 3 0 16,0-2 0-16,0 0 0 0,0 2 0 0,0-2 0 15,2-1 0-15,-5 0-10336 16,0 1-2112-16</inkml:trace>
  <inkml:trace contextRef="#ctx0" brushRef="#br3" timeOffset="71748.45">10726 10666 16575 0,'0'-10'368'0,"-2"-3"80"0,2-3 0 0,2 3 16 0,0 0-464 0,0 1 0 0,-1 1 0 0,0 0 0 16,2 1 1728-16,-1 2 256 0,-2 8 64 0,0 0 0 16,0 0-832-16,0 0-144 0,0 0-48 0,0 0 0 0,-4 9 0 15,1 4 0-15,0 4 0 0,-2 4 0 0,0 3-816 16,-1 5-208-16,1 4 0 0,-3 5 0 0,1 0 0 0,-2 6 0 15,-1 7 0-15,0-2 0 16,-2 1 864-16,2-4 128 0,0-4 32 0,0-2 0 0,2-1-832 0,-1-5-192 16,4-3 0-16,-1-2 0 0,3-3 0 0,0-4 0 15,0-3 0-15,1-6 0 16,0-4-768-16,2-9-208 0,0 0-48 0,0 0-13504 16</inkml:trace>
  <inkml:trace contextRef="#ctx0" brushRef="#br3" timeOffset="72062.38">10690 10570 23951 0,'-1'-12'512'0,"2"2"128"0,0-4 0 0,5-1 64 0,3 1-576 0,1 1-128 0,4 2 0 0,4 0 0 16,2 0 848-16,4 0 144 0,1-1 32 0,7 3 0 15,6 2-832-15,4 2-192 0,2-1 0 0,-1 5 0 16,-2 5 864-16,-4 0 128 0,-4 0 32 0,-4 6 0 16,-6 6-832-16,-2 4-192 0,-8 3 0 0,-3 2 0 15,-6-1 0-15,-3 1 0 0,-4 3 0 0,-4-2 0 16,-1 2 864-16,-5-4 128 0,0-4 32 0,-5 3 0 16,-3 4-832-16,-4-3-192 0,-2-5 0 0,-4 1 0 15,-6 2 0-15,-3-2 0 0,-3-4 0 0,5-1 0 0,5-4 0 16,2-2 0-16,2-4 0 0,4-3 0 15,6-3-768-15,3-3-208 0,3-4-48 16,5 0-13504-16</inkml:trace>
  <inkml:trace contextRef="#ctx0" brushRef="#br3" timeOffset="72482.48">11888 10310 20271 0,'0'0'896'0,"0"0"192"0,0 0-880 0,0 0-208 0,0 0 0 0,0 0 0 15,0 0 864-15,0 0 128 0,-11 9 32 0,0 3 0 16,-3 6 0-16,-1 2 0 0,-5-4 0 0,1 10 0 16,0 7-832-16,-2 3-192 0,-2 2 0 0,0 2 0 15,0 2 864-15,1 2 128 0,1 2 32 0,1 3 0 16,1 2-832-16,1 0-192 0,2-1 0 0,2-1 0 0,3-6 0 15,4-4 0-15,-1-4 0 0,5-3 0 0,2-4 0 0,3-2 0 16,1-2 0-16,4-2 0 0,-2-5 0 0,6-4 0 16,0-3 0-16,3-6 0 15,3-5-1600-15,3-8-352 0,1-4-80 0,3 0-16 0</inkml:trace>
  <inkml:trace contextRef="#ctx0" brushRef="#br3" timeOffset="72753.24">12434 10341 31327 0,'0'0'688'0,"0"0"144"0,0 0 16 0,0 0 48 0,-7 8-720 0,0 3-176 0,-3 4 0 0,-2 4 0 15,-3 4 0-15,-2 7 0 0,-4 3 0 0,-6 4 0 16,-1 4 0-16,6 2 0 0,3-2 0 0,4 3 0 15,-1 3 0-15,4-1 0 0,-1-2 0 0,5-1 0 16,4 0 848-16,3-2 144 0,1-2 32 0,3-6 0 16,4-2-832-16,1-5-192 0,5-3 0 0,-2-1 0 15,-7-3 0-15,4-5 0 0,3-5 0 0,-4-3 0 16,-3-2-2416 0,-4-4-528-16,0 0-96 0,8-13-32 0</inkml:trace>
  <inkml:trace contextRef="#ctx0" brushRef="#br3" timeOffset="72920.98">12031 10885 31327 0,'-2'-7'688'0,"2"-1"144"0,2 1 16 0,4 2 48 0,-6 5-720 0,9-3-176 15,2-3 0-15,2 5 0 0,1 1 0 0,5 0 0 16,4-1 0-16,1-1 0 0,2 0 848 0,6 0 144 16,9 1 32-16,1-3 0 0,0-3-832 0,-4 1-192 15,-3 1 0-15,-14 0 0 16,0 0-1600-16,1-4-352 0,21-11-80 0,-9 6-16 0</inkml:trace>
  <inkml:trace contextRef="#ctx0" brushRef="#br3" timeOffset="73198.31">13011 10116 27647 0,'0'0'608'0,"6"-1"128"0,4 3 32 0,-1 2 0 0,2 3-624 0,2 4-144 0,1 3 0 0,1 6 0 15,-1 1 848-15,-2 6 144 0,0 7 32 0,0 5 0 16,0 2 0-16,1 5 0 0,-4 6 0 0,0 1 0 16,-5 0-832-16,-2 2-192 0,-3 4 0 0,-5 0 0 15,-9 0 864-15,1 1 128 0,-1 0 32 0,-3 1 0 16,-5-6-832-16,-1 0-192 0,-5-5 0 0,0 1 0 15,-3-6-768-15,-1 0-208 0,-5-4-48 0,-1-6-15152 16</inkml:trace>
  <inkml:trace contextRef="#ctx0" brushRef="#br3" timeOffset="73577.48">10067 11581 27647 0,'0'0'608'0,"0"0"128"0,12 0 32 0,3 1 0 0,4 0-624 0,4-1-144 0,4-1 0 0,5 0 0 16,1-1 848-16,10 0 144 0,4-2 32 0,15 1 0 16,11 0 0-16,5-2 0 0,0 0 0 0,11 1 0 15,13 2-832-15,6 1-192 0,2-3 0 0,7 0 0 16,4 1 0-16,-2 1 0 0,-6 0 0 0,3-4 0 15,2 1 0-15,-8 0 0 0,-8 1 0 0,-8 0 0 16,-8-1 0-16,-8 1 0 0,-7 0 0 0,-12 3-15520 16</inkml:trace>
  <inkml:trace contextRef="#ctx0" brushRef="#br3" timeOffset="74252.66">10369 12073 27647 0,'0'0'1216'0,"0"0"256"0,0 0-1168 0,0 0-304 0,-4 7 0 0,-1 5 0 16,3 4 0-16,-1 3 0 0,-2 0 0 0,2 8 0 16,0 2 880-16,-2 3 112 0,0 2 32 0,-3 1 0 15,2-1-832-15,-2 1-192 0,0-1 0 0,-1-1 0 16,3-4 0-16,-2-3 0 0,3-6 0 0,1 0 0 15,-1-2 864-15,1-2 128 0,1-5 32 0,3-11 0 16,0 0-832-16,0 0-192 0,0 0 0 0,5-7 0 16,1-4 864-16,0-4 128 0,1-5 32 0,2-3 0 0,1-4 0 0,-1-1 0 15,3-3 0-15,0-2 0 0,1-2-832 0,-1-3-192 16,3-2 0-16,-2 2 0 0,-3 3 0 0,4 0 0 16,6-1 0-16,4 3 0 0,1 4 0 0,4 4 0 15,0 3 0-15,-1 3 0 0,1 4 0 0,-3 4 0 16,0 3 0-16,0 6 0 0,-4 1 0 0,-1 4 0 15,-1 3 0-15,-5 4 0 0,-1 5 0 0,-4 0 0 16,-2 2 0-16,-5 0 0 16,-4 4-768-16,-2 1-208 0,-2 1-48 0,-2 0 0 0,-3 1 832 0,-1 1 192 15,-3 0 0-15,-2-2 0 0,-3-5 0 0,1-1 0 16,-2 0 0-16,-1-4 0 0,-1-3 768 0,0-2 208 16,-1-4 48-16,2 1 0 0,2-2-832 0,4 0-192 15,4 0 0-15,2 1 0 0,9-4 0 0,0 0 0 0,0 6 0 0,5 0 0 31,2 0-768-31,6 1-208 0,5 3-48 0,1 1 0 0,1 1 832 0,2 0 192 0,3 0 0 16,-3 2 0-16,2 3 0 0,-2-1 0 0,2 0 0 16,-4-1 0-16,-2 2 0 0,-2-1 0 0,-3 1 0 0,-2-2 0 15,-2-1 0-15,-2 1 0 0,-3-3 0 0,-2-3 0 32,-2-9-2496-32,0 0-464 0,0 0-96 0,0 0-16 0</inkml:trace>
  <inkml:trace contextRef="#ctx0" brushRef="#br3" timeOffset="74600.5">11665 11880 31327 0,'0'0'688'0,"0"0"144"0,0 0 16 0,0 0 48 0,0 0-720 0,-7 8-176 16,-1-5 0-16,-5 5 0 0,1 5 0 0,-2 4 0 16,-4 1 0-16,-1 4 0 0,-3 4 848 0,-3 3 144 15,-1 4 32-15,-4 5 0 0,-3-1-832 0,1 4-192 16,1 3 0-16,5 1 0 0,6-1 864 0,4-5 128 0,1-2 32 0,2-4 0 15,6 1-832-15,1-4-192 0,4-4 0 16,4-4 0-16,5-3 0 0,-1-3 0 0,4-2 0 0,-1-4 0 31,-9-10-768-31,17 0-208 0,6-4-48 0,1-3-9824 0,0-3-1968 0</inkml:trace>
  <inkml:trace contextRef="#ctx0" brushRef="#br3" timeOffset="74885.81">12093 11914 27647 0,'6'-14'1216'0,"-2"6"256"0,-2 1-1168 0,-2 7-304 16,4-7 0-16,-4 7 0 0,0 0 880 0,0 0 112 16,0 0 32-16,-2 11 0 0,-3 2 0 0,-2 5 0 15,-1 0 0-15,-2 3 0 0,1 1 0 0,-5 6 0 16,1-1 0-16,0 5 0 0,-1 5 0 0,0 0 0 15,1-1 0-15,1 2 0 0,1-1-832 0,2-1-192 16,3-2 0-16,4-12 0 0,-1 2 0 0,3 2 0 16,1-1 0-16,2-3 0 0,0-3 0 0,1-4 0 15,2 1 0-15,0-5 0 0,2-1 0 0,-1-5 0 16,2-6 0-16,0-3 0 16,1-2-1600-16,-2-3-352 0,-2-4-80 0,-4 4-9296 15,-2-3-1856-15</inkml:trace>
  <inkml:trace contextRef="#ctx0" brushRef="#br3" timeOffset="75049.63">11743 12281 27647 0,'0'0'608'0,"0"0"128"0,0 0 32 0,0 0 0 0,0 0-624 0,0 0-144 0,6 5 0 0,3 2 0 15,1-2 848-15,5 2 144 0,3-3 32 0,4 2 0 16,5-2 0-16,-1 0 0 0,3-2 0 0,0-2 0 16,1-2 0-16,1-2 0 0,1 0 0 0,1-3 0 15,0-3-832-15,-1-1-192 0,0 1 0 0,13-5 0 31,-5 2-768-31,-3 2-208 0,-4 0-48 0,-11 4-9824 0,-1 0-1968 0</inkml:trace>
  <inkml:trace contextRef="#ctx0" brushRef="#br3" timeOffset="75289.19">12522 11767 31327 0,'0'0'688'0,"0"0"144"0,10-5 16 0,-3 5 48 0,2 5-720 0,-1 0-176 15,2 5 0-15,4 8 0 0,-1 3 848 0,-3 4 144 16,0 5 32-16,2 4 0 0,1 2 0 0,-3 4 0 16,-1 2 0-16,-1 0 0 0,-2 4 0 0,-2 1 0 15,-5 1 0-15,0 3 0 0,-1-3 0 0,-4 0 0 16,-3-3 0-16,-3-2 0 0,-3 1-1024 0,-3-4-336 16,-1 1 0-16,-4-4 0 0,0-1 16 0,-3-7 16 15,-1-7 0-15,-1-5 0 16,-3-5-2512-16,1-8-512 0,3-10-112 0,-3-3-16 0</inkml:trace>
  <inkml:trace contextRef="#ctx0" brushRef="#br3" timeOffset="76010.31">13834 11128 27647 0,'0'-13'608'0,"0"13"128"0,0 0 32 0,0 0 0 0,0 0-624 0,0 0-144 16,0 0 0-16,-3 4 0 0,-3 6 848 0,2 5 144 0,-2 6 32 0,-2 6 0 15,2 3-832-15,-3 6-192 0,2 2 0 0,-2 1 0 16,3-1 0-16,2-2 0 0,3-2 0 0,4-4 0 16,0-2 864-16,5-4 128 0,1-7 32 0,3-2 0 15,-2-5-832-15,5-4-192 0,5-4 0 0,0-5 0 16,3-6 0-16,3-4 0 0,3-8 0 0,2-1 0 15,0-5 864-15,1-2 128 0,2 1 32 0,-1-2 0 16,-3 1-832-16,-3-2-192 0,-2 1 0 0,-4 1 0 16,-2 3 0-16,-3 4 0 0,-3 6 0 0,-2 6 0 15,-2 5 0-15,-9 5 0 0,9 6 0 0,-3 9 0 16,-2 7 0-16,-4 10 0 0,-2 12 0 0,-2 4 0 0,-1 4 0 16,-3 2 0-16,-2 1 0 0,-5 5 0 0,-5 4 864 15,-3 2 128-15,-6 3 32 0,-5-3 0 0,-4 0-832 16,0-1-192-16,4-2 0 0,2-6 0 0,-1-4 0 0,0-7 0 15,3-1 0-15,1-6 0 0,-2-10 0 0,2-6 0 16,-2-5 0-16,3-8 0 0,2-6 0 0,3-3 0 16,1-5 0-16,2-5 0 0,1-6 0 0,5-5 0 15,5-3 0-15,5-5 0 0,2-2 0 0,5-1 0 16,5 2 0-16,6 0 0 16,5-2-2416-16,5 0-528 0,1-1-96 0,3 3-32 0</inkml:trace>
  <inkml:trace contextRef="#ctx0" brushRef="#br3" timeOffset="76302.86">14924 10270 35007 0,'0'0'768'0,"0"0"176"0,0 0 16 0,0 0 16 0,1 9-784 0,-1 7-192 0,0 5 0 0,-2 4 0 15,-3 5 864-15,-4 8 128 0,-1 10 32 0,-4 2 0 16,0 1-832-16,2 1-192 0,0-3 0 0,1 4 0 0,-3 1 864 0,3-2 128 16,4-4 32-16,0-2 0 0,1-4-832 15,4-6-192-15,-1-4 0 0,3-7 0 0,3-6 0 0,-1-1 0 16,0-5 0-16,4-6-12512 15,-6-7-2544-15</inkml:trace>
  <inkml:trace contextRef="#ctx0" brushRef="#br3" timeOffset="76972.07">16057 11009 27647 0,'2'-13'1216'0,"1"7"256"0,-1 0-1168 0,0 0-304 0,-2 6 0 0,0 0 0 15,0 0 880-15,0 0 112 0,0 9 32 0,-1 3 0 16,-1 2 0-16,-2 2 0 0,-2 1 0 0,-2 3 0 15,-2 5-832-15,-2 2-192 0,-3 0 0 0,-1 1 0 16,0-2 0-16,-2-2 0 0,0 3 0 0,-6 7 0 16,7-5-1600-16,1-4-352 15,1-3-80-15,5-9-16 0</inkml:trace>
  <inkml:trace contextRef="#ctx0" brushRef="#br3" timeOffset="77126.16">15731 11210 35007 0,'0'0'768'0,"0"0"176"16,0 0 16-16,0 0 16 0,12 0-784 0,3 5-192 0,4 2 0 0,2 2 0 0,2-1 0 0,11-3 0 16,11-2 0-16,4-1 0 0,0 2 0 0,1-3 0 15,2-3 0-15,1 0 0 16,-1 1-1600-16,-1-3-352 0,19-8-80 0,-13 2-16 0</inkml:trace>
  <inkml:trace contextRef="#ctx0" brushRef="#br3" timeOffset="77663.39">17701 10213 20271 0,'0'0'448'0,"0"0"80"16,0 0 32-16,0 0 16 0,-6 9-576 0,-9-1 0 0,-2 2 0 0,-1 5 0 0,-3 4 928 0,-2 4 80 16,-2 5 16-16,0 7 0 0,2 6 0 0,-5 3 0 15,1 2 0-15,-1 0 0 0,3 1-832 0,2 0-192 16,5-1 0-16,5-3 0 0,6-4 0 0,3-1 0 16,9-3 0-16,3-3 0 0,8-4 864 0,5-5 128 15,0-8 32-15,5-1 0 0,5-4 0 0,5-6 0 16,5-6 0-16,4-4 0 0,2-5-832 0,3-3-192 15,3 0 0-15,-2-1 0 0,-5-5 0 0,-5-2 0 16,-2-1 0-16,-4 0 0 0,-4-5 0 0,-1-2 0 0,2-1 0 16,-4-1 0-16,-5 0 864 0,-2-1 128 15,-5-4 32-15,-5 4 0 0,-3 3-832 0,-7 2-192 16,-5 2 0-16,-2 4 0 0,-1 3 0 0,-7 3 0 0,-5-1 0 0,-5 4 0 31,-1 1-768-31,-3 3-208 0,0 1-48 0,-3 5 0 16,-1 2-2448-16,0 0-496 0,-12 0-112 0,9 4-16 0</inkml:trace>
  <inkml:trace contextRef="#ctx0" brushRef="#br3" timeOffset="77842.37">17816 10603 35007 0,'0'0'768'0,"0"0"176"0,0 0 16 0,-3 13 16 15,3 4-784-15,4 0-192 0,4 1 0 0,4 1 0 0,1 3 0 0,6 3 0 16,1 2 0-16,3 0 0 0,1-5 0 0,2 1 0 15,2 1 0-15,-1-3 0 0,1-3 0 0,-1-2 0 16,2 0 0-16,-10-5 0 16,2 0-768-16,1-3-208 0,-3-2-48 0,8-2-13504 15</inkml:trace>
  <inkml:trace contextRef="#ctx0" brushRef="#br3" timeOffset="78216.92">19159 10086 23951 0,'-5'-14'512'0,"3"4"128"0,-2-1 0 0,2 2 64 0,-1 4-576 0,3 5-128 0,-7-2 0 0,-3 5 0 15,-2 2 848-15,-2 6 144 0,-3 5 32 0,-2 4 0 16,-3 6-832-16,-2 0-192 0,0 2 0 0,0 6 0 16,-1 5 0-16,1 4 0 0,-3 3 0 0,3 6 0 15,1 3 864-15,3-1 128 0,-2-1 32 0,6-6 0 16,2-3-832-16,6-4-192 0,1-2 0 0,5-1 0 0,2-6 0 15,4-2 0-15,4-3 0 0,4-2 0 0,2-1 0 16,4-6 0-16,3-4 0 0,2-4 0 16,0-3-2416-16,2-7-528 0,12-9-96 0,-4-2-32 0</inkml:trace>
  <inkml:trace contextRef="#ctx0" brushRef="#br3" timeOffset="78488.48">19709 10134 27647 0,'1'-9'608'0,"-1"9"128"0,0 0 32 0,0 0 0 0,0 0-624 0,0 0-144 16,0 0 0-16,-8 13 0 0,-3 7 0 0,-2 2 0 0,-1 2 0 0,-2 0 0 15,-5 7 848-15,1 5 144 0,0 7 32 0,4 0 0 16,-1-1-832-16,4 3-192 0,1 2 0 0,4 0 0 15,2-2 0-15,6-3 0 0,4-4 0 0,3-12 0 16,-2 5 0-16,6 2 0 0,3-2 0 0,2 1 0 16,-1-3 0-16,2-1 0 0,-1-3 0 0,0-4 0 15,-3-5 0-15,-4-3 0 0,-3-4 0 0,-1-4 0 16</inkml:trace>
  <inkml:trace contextRef="#ctx0" brushRef="#br3" timeOffset="78638.48">19379 10653 27647 0,'0'0'608'0,"0"0"128"0,0 0 32 0,9 0 0 0,0 0-624 0,2 1-144 0,2 2 0 0,7 1 0 0,5 3 0 0,4-4 0 15,2 2 0-15,-6-2 0 0,6 1 848 0,4-3 144 16,-2-1 32-16,2 0 0 16,0 3-1648-16,2-3-320 0,-4-1-64 0,13-6-11888 15</inkml:trace>
  <inkml:trace contextRef="#ctx0" brushRef="#br3" timeOffset="78898.63">20287 9787 27647 0,'0'0'608'0,"0"0"128"0,0 10 32 0,1 3 0 0,1 3-624 0,3 6-144 0,0 3 0 0,2 8 0 15,0 6 0-15,1 5 0 0,2 2 0 0,3 4 0 16,-2 2 0-16,1 3 0 0,0 2 0 0,-1 7 0 16,-1-2 848-16,-1 0 144 0,-2-3 32 0,-2 2 0 15,-4-5-832-15,-1-1-192 0,-2-6 0 0,-6 1 0 16,1-3 0-16,-7-3 0 0,0-2 0 0,-3-8 0 16,-4-1 0-16,0-3 0 0,-1-6 0 0,-15 5-13888 15</inkml:trace>
  <inkml:trace contextRef="#ctx0" brushRef="#br3" timeOffset="79253.2">17202 11393 27647 0,'-8'-6'608'0,"4"2"128"0,4 4 32 0,6-6 0 0,4 0-624 0,5 1-144 0,6 3 0 0,8-2 0 16,7 2 848-16,7-1 144 0,3-1 32 0,6 2 0 15,4-5-832-15,9 3-192 0,8-1 0 0,10 0 0 16,7-1 0-16,5 2 0 0,4 1 0 0,5 1 0 16,6-1 0-16,1 0 0 0,3 0 0 0,4 5 0 15,3 5 0-15,-2 1 0 0,1 1 0 0,-37-1 0 16,2 5-768 0,-1 0-208-16,-5 0-48 0,-7 1 0 0</inkml:trace>
  <inkml:trace contextRef="#ctx0" brushRef="#br3" timeOffset="79868.22">17737 11791 31327 0,'0'0'688'0,"0"0"144"0,0 0 16 0,0 17 48 0,1-5-720 0,-1 4-176 16,-2 7 0-16,1 1 0 0,-1 4 0 0,-1 1 0 0,-3-1 0 0,-2 1 0 15,-1 4 848-15,2-2 144 0,-1-4 32 0,-1 2 0 16,-5 0-832-16,-1 0-192 0,2-3 0 0,1-1 0 15,-1-3 0-15,2-2 0 0,-2-2 0 0,3-3 0 16,-1-4 0-16,1-3 0 0,0-5 0 0,3-3 0 16,7 0 0-16,0 0 0 0,-6-15 0 0,3-3 0 15,3-2 0-15,1-4 0 0,0-5 0 0,1-1 0 16,3-2 0-16,3 1 0 0,1 3 0 0,4-1 0 16,0-1 0-16,7 3 0 0,3 1 0 0,5 0 0 15,1 1 0-15,4 1 0 0,4 0 0 0,2 5 0 16,4 5 0-16,-2 1 0 0,-1 4 0 0,-3 1 0 15,-1 2 0-15,-4 5 0 0,-2 6 0 0,-6 3 0 16,-1 1 0-16,-7 6 0 0,-5 2 0 0,-5 3 0 0,-4 4 0 16,-5-2 0-16,-7-1 0 0,-3 2 0 0,-4 0 0 0,-2 0 0 15,-2-2 0-15,-3-1 0 0,-1-1 0 0,1-2 0 16,0 0 0-16,0-4 0 0,-2-3 0 0,4-2 0 16,0-6 0-16,5 1 0 0,1-3 0 0,4 0 0 15,4 0 0-15,8 0 0 0,0 0 0 0,0 0 0 16,8-1 0-16,4 2 0 0,4 2 0 0,3 4 0 15,1 3 0-15,4 2 0 16,-1-1-768-16,0 4-208 0,3 3-48 0,1 1 0 16,-3-1 832-16,-1 0 192 0,-6 0 0 0,0 1 0 0,-3 0 0 0,-4-1 0 15,-4-4 0-15,-4 0 0 0,-3 1 768 0,-1-3 208 16,-4-2 48-16,1-5-10928 16,5-5-2176-16</inkml:trace>
  <inkml:trace contextRef="#ctx0" brushRef="#br3" timeOffset="80170.06">18817 11682 31327 0,'0'0'1392'0,"0"-8"272"15,-1 0-1328-15,1 8-336 0,-7-4 0 0,0 5 0 16,-3 5 896-16,-3 6 96 0,-5 6 32 0,-4 5 0 0,-4 4-832 0,0 4-192 16,0 2 0-16,-2 2 0 0,-1 3 0 0,1-1 0 15,3-1 0-15,1 2 0 0,1-4 0 0,3 2 0 16,3 4 0-16,5-4 0 0,-1-4 0 0,5-1 0 16,2-2 0-16,5 0 0 0,1 0 0 0,2-8 0 15,2-6 0-15,5-3 0 16,0-3-1600-16,4-5-352 0,5-7-80 0,4-4-16 0</inkml:trace>
  <inkml:trace contextRef="#ctx0" brushRef="#br3" timeOffset="80426.58">19222 11844 31327 0,'0'0'688'0,"-8"0"144"0,-4 0 16 0,0 6 48 0,-1 7-720 0,-4 2-176 0,-2 3 0 0,-1 4 0 16,-4 1 848-16,2 2 144 0,-3 6 32 0,4 2 0 15,-1-2-832-15,4 2-192 0,0 3 0 0,4-1 0 16,2-2 0-16,4-2 0 0,1 0 0 0,5-2 0 16,1 0 0-16,2-5 0 0,1-5 0 0,4 1 0 15,-2 1 0-15,2-4 0 0,0-3 0 0,-1-4 0 16,0-3-768-1,-5-7-208-15,0 0-48 0,0 0-13504 0</inkml:trace>
  <inkml:trace contextRef="#ctx0" brushRef="#br3" timeOffset="80574.89">18742 12229 27647 0,'-10'-8'608'0,"10"8"128"0,0 0 32 0,0 0 0 16,0 0-624-16,0 0-144 0,0 0 0 0,9 8 0 0,3 2 848 0,5-1 144 15,2-3 32-15,1 2 0 0,2-4-832 0,2 1-192 16,1-1 0-16,3-2 0 0,3-5 0 0,2-1 0 15,2-2 0-15,3 2 0 0,-4-1 0 0,0-1 0 16,-1-3 0-16,-2-2-13888 0</inkml:trace>
  <inkml:trace contextRef="#ctx0" brushRef="#br3" timeOffset="80828.64">19351 11734 31327 0,'0'0'688'0,"0"0"144"0,8 8 16 0,2 1 48 0,-1 4-720 0,3 5-176 0,3 5 0 0,1 4 0 15,3 2 0-15,1 3 0 16,0 4 0-16,1 1 0 0,1 5 848 0,-1 1 144 0,2 1 32 0,0 6 0 16,3 9 0-16,-5-1 0 0,-3-3 0 0,-1-1 0 15,-5-6 0-15,-5 1 0 0,-6-2 0 0,-5-1 0 16,-3-1-832-16,-7-4-192 0,-4-6 0 0,-3-3 0 15,-3-1 0-15,-2-8 0 0,-1-6 0 0,0-3 0 16,-3-6-2416-16,2-8-528 0,-9-11-96 16,9-4-32-16</inkml:trace>
  <inkml:trace contextRef="#ctx0" brushRef="#br3" timeOffset="81789.55">21220 10920 23951 0,'-1'-13'512'0,"1"6"128"0,0 7 0 0,2-10 64 0,0-1-576 0,1 3-128 15,-3 8 0-15,0 0 0 0,0 0 0 0,0 0 0 16,0 0 0-16,0 0 0 0,1 9 848 0,0 6 144 15,-2 2 32-15,-1 6 0 0,-3 6-832 0,0 1-192 0,2 1 0 16,-3 1 0-16,2 0 864 0,1 0 128 16,1-1 32-16,-3 1 0 0,2 0-832 0,2-3-192 0,2-2 0 0,4-4 0 15,1-2 0-15,5-4 0 0,3-7 0 0,4-3 0 16,0-5 864-16,6-3 128 0,0-1 32 0,7-9 0 16,6-6 0-16,1-1 0 0,2 2 0 0,-3-6 0 15,-2-4-832-15,-5 2-192 0,-2-2 0 0,-3 2 0 16,-2 0 0-16,-1 0 0 0,-1 0 0 0,-4 2 0 15,-1 1 0-15,-3 4 0 0,-4 6 0 0,-2 3 0 16,-2 3 0-16,-5 5 0 0,0 0 0 0,-2 19 0 16,-7 6 0-16,-1 8 0 0,-4 4 0 0,-1 11 0 15,-3 4 0-15,-4 9 0 0,-2 6 0 0,-4 0 0 16,-1 0 0-16,-7 4 0 0,-5 1 0 0,-2 0 0 16,-1 0 0-16,-1-6 0 0,1-5 0 0,0-5 0 0,2-8 864 0,4-4 128 15,0-3 32-15,2-4 0 0,2-2-832 16,-3-7-192-16,3-4 0 0,4-4 0 0,6-3 0 0,3-7 0 15,8-6 0-15,2-3 0 0,-3-6 0 0,5-4 0 16,4-2 0-16,2-4 0 0,0-2 0 0,6-3 0 16,3-1 0-16,3 2 0 0,-3 2 0 0,7 0 0 15,6-4 0-15,2 5 0 0,1 1 0 0,2 0 0 16,2 2 0-16,0 2 0 0,-1-1 0 0,1 1 0 16,-1 0 0-16,2 0 0 0,2-1 0 0,1 0 0 15,0 1 0-15,2 1 0 16,0 0-2416-16,0 1-528 0,0-1-96 0,-1 0-12720 0</inkml:trace>
  <inkml:trace contextRef="#ctx0" brushRef="#br3" timeOffset="82091.73">22548 11086 27647 0,'-15'-2'1216'0,"10"2"256"16,5 0-1168-16,0 0-304 0,-6 0 0 0,6 0 0 0,0 0 880 0,0 0 112 15,0 0 32-15,9 6 0 0,2 0 0 0,4-1 0 16,3-1 0-16,5-1 0 0,4 0-832 0,5-1-192 15,2 2 0-15,3-3 0 0,-2-1 0 0,0 0 0 16,-2-1 0-16,-3 2 0 0,-3 1 0 0,-1-1 0 16,-5-1 0-16,-4 2-10336 15,-3 3-2112-15</inkml:trace>
  <inkml:trace contextRef="#ctx0" brushRef="#br3" timeOffset="82240.66">22577 11414 35007 0,'0'0'768'0,"0"0"176"0,6 6 16 0,0 2 16 0,2-1-784 0,3 0-192 16,4 1 0-16,4 0 0 0,4-1 864 0,5-1 128 16,7-1 32-16,3 0 0 0,3-2-832 0,2-1-192 0,-1-2 0 0,4-2 0 15,2-2 0-15,0-2 0 16,-3 1 0-16,0-1-11424 0,1-1-2336 0</inkml:trace>
  <inkml:trace contextRef="#ctx0" brushRef="#br3" timeOffset="82769.08">24401 10644 31327 0,'0'0'688'0,"0"0"144"0,16 1 16 0,-16-1 48 0,0 0-720 0,0 0-176 16,-4 2 0-16,-6 4 0 0,-2 2 0 0,-5 6 0 15,-5 3 0-15,-5 7 0 0,-7 7 0 0,-6 5 0 16,-5 4 0-16,-7 6 0 0,-4 7 0 0,1 3 0 16,4 2 0-16,1 4 0 0,3 3 0 0,2 1 0 15,5 0 0-15,8-2 0 0,8-6 0 0,9-4 0 0,5-6 0 0,9-4 0 16,8-6 848-16,8-4 144 0,4-4 32 16,7-4 0-16,5-3 0 0,3-8 0 0,9-7 0 0,4-6 0 15,2-5 0-15,6-4 0 0,3-4 0 16,-2-4 0-16,-2-5 0 0,-1-4 0 0,1-3 0 0,0-2 0 15,-5-5-832-15,1-7-192 0,1-6 0 0,-2-6 0 16,-7-2 864-16,-3-3 128 0,-5-4 32 0,-7 2 0 16,-6 0-832-16,-7 4-192 0,-5 1 0 0,-8 5 0 15,-5-2 0-15,-8 6 0 0,-9 5 0 0,-5 4 0 16,-10 0 0-16,-4 5 0 0,-10 3 0 0,0 6 0 16,-1 3-1600-16,1 4-352 0,4 3-80 15,-15 0-18032-15</inkml:trace>
  <inkml:trace contextRef="#ctx0" brushRef="#br2" timeOffset="87731.7">5095 8987 27695 0,'-50'-11'1216'0,"18"3"272"0,-1 0-1184 0,0 2-304 0,2 3 0 0,5-2 0 15,2-1 864-15,3 1 112 0,3 0 32 0,6 4 0 16,3 1-816-16,9 0-192 0,0 0 0 0,0 0 0 16,10 2 864-16,9 0 128 0,7 1 32 0,8-3 0 15,8-1-832-15,10-1-192 0,7 1 0 0,8-1 0 16,5-4 0-16,8 2 0 0,6 0 0 0,1 1 0 0,1 1 0 0,4-1 0 16,4-3 0-16,1 4 0 0,0 7 0 0,-4-3 0 15,0 0 0-15,-2-2 0 0,-2-1 0 16,-3 3 0-16,-8 1 0 0,-4 2 0 0,-5-2 864 15,-5 1 128-15,-5 1 32 0,-20 1 0 0,-3 3-832 0,-2 1-192 16,-3 1 0-16,-5-2 0 0,-4 2 0 0,-6 1 0 16,-7 0 0-16,-3-1 0 0,-7-2 0 0,-7 2 0 15,-8 2 0-15,-9-1 0 0,-6-5 0 0,-10 5 0 16,-9 2 0-16,-28 5 0 0,0-5 0 0,-5-3 176 16,-8-2-176-16,-2 0 160 0,-5 2 32 0,-3 0 16 15,-2-5 0-15,3 4 0 0,4 1-16 0,4 1 0 16,6 3 0-16,6-3 0 0,4-2-64 0,10-1-128 15,9-1 176-15,9 1-176 0,8 0 128 0,10-1-128 0,8-3 0 16,12 0 0-16,4 0 448 0,6-5-32 0,0 0 0 16,12 2 0-16,9-3-416 0,11-1 0 0,12-2 0 0,13-1 0 15,8 1 0-15,10-2 0 0,7 1 0 0,9 0 0 16,8 0 0-16,3-1 0 0,-1 0 0 0,2-1 0 16,2 2 0-16,-2-1 0 0,-6 1 0 0,2-2 0 15,2-1 0-15,-5 3 0 0,-6 0 0 0,0 1 0 16,-4 0 0-16,-5-1 0 0,-4 4 0 0,-9 1 0 15,-11 2 0-15,-9 3 0 0,-10-4 0 0,-9 4 0 16,-3 3 0-16,-13 1 0 0,-7 0 0 0,-8 3 0 16,-13 2 0-16,-16-1 0 0,-13 0-192 0,-11 2 192 15,-13-4-160-15,-9 4 160 0,-6 2 0 0,-9-2-144 16,-8-3 144-16,0 1 0 0,-4 1 0 0,-2 2 0 0,-3 5 0 16,0 0 0-16,2 0 0 0,1-1 0 0,3-1 0 15,4-1 0-15,9 2 0 0,10-4 0 0,10 0 0 0,8-5 0 16,4-2 0-16,14-1 128 0,11 2-128 0,11-3 0 15,8-4 0-15,14-3 128 0,0 0-128 0,17 1 144 16,11-2-144-16,12-2 160 0,10 1-160 0,11-3 192 16,7-4-192-16,12 0 192 0,8-2-192 0,3 1 0 15,4 0 0-15,4 0 0 0,7-1 0 0,1-1 0 16,-1-1 0-16,2 0 0 0,2 2 128 0,-5 5-128 16,-5 2 0-16,-5 1 128 0,-3 0-128 0,-10 4 0 15,-7 6 0-15,-11 0 0 0,-13-2 0 0,-12 2 0 16,-9-1 0-16,-11 6 0 0,-9 5 0 0,-10-1 0 0,-10-1 0 15,-14 4 0-15,-13 3 0 0,-18 1-224 16,-16-1 80-16,-12 1 16 0,-12 0 128 0,-14 3 0 0,-13-2 0 0,-4-2-128 16,-7-6 128-16,0 3 0 0,-1-1 0 0,8 2 0 15,2 3 0-15,6-6 128 0,9-4-128 0,12 0 128 16,11 3-128-16,14-2 192 0,10-3-64 0,17-1 0 16,10-1-128-16,15-2 192 0,14-3-64 0,6-4 0 15,9 7 64-15,17-2 0 0,13-2 16 0,15 0 0 16,9-2-208-16,14-2 176 0,13-3-176 0,9 3 160 15,6 1-160-15,8-2 0 0,6-5 0 0,-3 3 0 16,-2 2 0-16,-1 0 0 0,-1-3 0 0,-8 3 0 16,-8 2 0-16,-8 1 0 0,-6-1 0 0,-12 2 128 15,-9 6-1024-15,-9 2-224 0,-4 2-32 16</inkml:trace>
  <inkml:trace contextRef="#ctx0" brushRef="#br2" timeOffset="94403.14">23318 5130 8975 0,'0'0'384'0,"0"0"112"0,0 0-496 0,0 0 0 16,-7-5 0-16,-1 3 0 0,0 3 832 0,8-1 80 16,-8 1 16-16,0 0 0 0,0-1-176 0,8 0-48 15,-8 3 0-15,8-3 0 0,0 0 0 0,-7-2-16 16,7 2 0-16,0 0 0 0,0 0 0 0,0 0 0 15,0 0 0-15,0 0 0 0,0 0 112 0,12-5 32 16,0-1 0-16,7 1 0 0,-2-2-288 0,5 2-48 16,2-3-16-16,3 1 0 0,-1-2-160 0,4 2-16 0,4 1-16 15,2 2 0-15,-2-1-112 0,4 1-32 0,0 1 0 0,1 3 0 16,-1 4 0-16,-2 4 0 0,-3 2 0 0,0 0 0 16,-5 1-144-16,0 1 0 0,-1 2 144 0,-3 1-144 15,1 1 0-15,-2 0 128 0,-1 2-128 0,0 2 0 16,2 0 128-16,-4-1-128 0,-4 1 160 0,4 0-160 15,2 1 144-15,-1-1-144 0,-1 1 128 0,1 1-128 16,-3 2 192-16,0 2-64 0,-1 3 0 0,-1-3 0 16,-4-3 64-16,0 4 16 0,-2 2 0 0,-1-1 0 15,-4 2 224-15,1-2 32 0,-3-1 16 0,-2-2 0 16,-2 3-80-16,0-1-16 0,1-1 0 0,-1 1 0 16,0-1-192-16,0 2-32 0,-2-1-16 0,2 3 0 0,0 1-144 15,2-1 0-15,-1-1 144 0,0 2-144 0,0-2 0 0,1-1 0 16,3-6 0-16,-3 3 128 0,1 4-128 0,0-2 0 15,0-2 0-15,2-1 128 0,0-1-128 0,1 2 0 16,0 2 0-16,4-2 128 0,-1-1-128 0,0-2 176 16,4-2-176-16,-2 2 192 0,0 3-192 0,1 0 160 15,2-3-160-15,1-1 160 0,0-1-32 0,-2-1-128 16,-2-3 192-16,0 1-64 0,1-1 32 0,0 0 0 16,2-1 0-16,-2-3 0 0,-2-2 16 0,-1 0 0 15,-3-1 0-15,4 1 0 0,2-7 0 0,-1-2 0 16,-10-1 0-16,13 1 0 0,2 3 192 0,1-3 32 15,-4-4 16-15,0-1 0 0,0-1-16 0,-1-3 0 16,-3-1 0-16,1 1 0 0,-3 2-208 0,3-2-64 0,-6 1 0 16,-3 7 0-16,0 0-128 0,0 0 128 15,1-8-128-15,-1 8 128 0,0 0 64 0,0 0 16 0,-5-5 0 0,5 5 0 16,-8 5-32-16,2 0-16 0,-4 2 0 16,2 0 0-16,-3 0-160 0,0 2 0 0,-2 1 0 0,0 4 128 15,0 3-128-15,-1 1 0 0,-1 3 0 0,-1 4 0 16,1 1 0-16,-2 3 0 0,1 3 0 0,-2 2 0 15,2 2 0-15,0 1 0 0,5 2 0 0,-2-2 0 16,2 4-144-16,4 3 144 0,-1 5 0 0,1-2 0 16,1-1 0-16,0 0 0 0,3 1 0 0,2-1 0 15,-3 2 0-15,2-3 0 0,0-2 0 0,0 3 0 16,0 3 0-16,1 1 0 0,-1 0 0 0,1-2 0 16,-3-2 0-16,0 1 0 0,-2-2 0 0,1 1 0 15,-1 3 0-15,2 1 0 0,-3 0 0 0,2-1 0 0,-1 1 0 0,-1-2 0 16,0-3 0-16,-1 1 0 0,0-4 0 0,-2 1 0 15,1 1 0-15,-2-1 144 0,-5 0-144 0,0 0 0 16,-5 1 144-16,-3-4-144 0,-5-1 160 0,-1-2-32 16,-1-2-128-16,-3 4 192 0,-4 1 128 0,-1 2 0 15,0-3 16-15,-2 1 0 0,-3 1-16 0,-3-2 0 16,-1 3 0-16,-1-2 0 0,1-3-192 0,-1 3-128 16,3-3 160-16,7-5-160 15,4-7-960-15,4-3-304 0,5-6-48 0</inkml:trace>
  <inkml:trace contextRef="#ctx0" brushRef="#br2" timeOffset="95883.8">24754 8511 6447 0,'0'0'576'0,"-3"7"-576"16,-1 2 0-16,4-9 0 0,-4 7 2320 0,4-7 368 15,-4 5 64-15,4-5 0 0,-9 0-832 0,9 0-192 16,-7-3-16-16,7 3-16 0,-6-4-352 0,0 0-64 15,3-3 0-15,-2 0-16 0,1 2-240 0,1-1-64 16,0-2 0-16,2 0 0 0,1-6-16 0,-1 2-16 16,-2-2 0-16,2 0 0 0,2-1-96 0,-1 0-32 15,-1-2 0-15,1 1 0 0,3-1-208 0,-2 2-32 16,-1 1-16-16,1-1 0 0,2 0-160 0,-2 2-16 16,0 2-16-16,0 2 0 0,-1 9-96 0,0 0-32 0,0 0 0 0,0 0 0 15,0 0-32-15,10 4-16 0,-10-4 0 0,7 10 0 16,1 2-48-16,0 1-128 0,0 1 192 0,-2 1-64 15,0 1-128-15,-2-1 192 0,-1 0-192 0,1 0 192 16,-2-2-192-16,0-1 0 0,-2 0 0 0,2-1 128 16,-1-3-128-16,0 2 0 0,-1-10 0 0,0 0 0 15,0 0 0-15,0 0 0 0,0 0 0 0,9 0 0 16,1 0 0-16,2-5 0 0,-2 1 0 0,1-2 0 16,1-1-144-16,1 1 144 0,2 1 0 0,-1 0 0 15,1 1 0-15,-5 1 0 0,-10 3 0 0,0 0 0 16,0 0 0-16,15 6 0 0,-1 3 0 0,-4 2 0 0,-4 0 0 0,2 1 0 15,-2 1 0-15,-1 3 0 0,2 0 0 16,-4 2 0-16,-3-1 0 0,1-1 0 0,1-3 128 16,-2 0-128-16,-3-2 0 0,1 2 144 0,1-2-144 0,-1-1 128 15,-5-1-128-15,1-6 128 0,6-3-128 0,0 0 0 16,-7 4 0-16,7-4 0 16,-9-4-1536-16,6 0-352 0,-1-7-64 0</inkml:trace>
  <inkml:trace contextRef="#ctx0" brushRef="#br2" timeOffset="96150.98">25230 8237 30527 0,'0'0'1344'0,"0"0"288"0,0 0-1312 0,0 0-320 0,0 0 0 0,0 0 0 16,0 0 1536-16,-6-2 224 0,-1-1 48 0,7 3 16 15,0 0-784-15,-8-4-144 0,8 4-48 0,-5-7 0 16,0 0-512-16,2-1-96 0,3 8-32 0,-3-8 0 16,1 1-208-16,1-1-128 0,1-1 128 0,0 0-208 15,-2-1-2672-15,1-1-512 0</inkml:trace>
  <inkml:trace contextRef="#ctx0" brushRef="#br2" timeOffset="96503.29">24832 7431 19343 0,'-12'0'1728'0,"12"0"-1392"16,-9-3-336-16,1 1 0 0,8 2 1328 0,0 0 192 16,0 0 32-16,-8-1 16 0,8 1 448 0,0 0 96 15,0 0 0-15,0 0 16 0,0 0-560 0,0 0-112 0,4 13-32 0,0 0 0 16,4 3-352-16,3-2-80 0,3 2-16 0,4-1 0 15,4 3-240-15,-4 0-48 0,-4 2-16 0,2-2 0 16,4-3-432-16,1-1-96 0,0 0-16 0,-1-1 0 16,0 0-128-16,-4 0 0 0,0-1 144 0,-4-4-144 15,-1-3 0-15,-1-2-160 0,-3-4 16 0,-7 1 0 32,0 0-1808-32,7-8-352 0,-2-1-80 0,-5-2-14704 0</inkml:trace>
  <inkml:trace contextRef="#ctx0" brushRef="#br2" timeOffset="96970.72">25157 7317 23151 0,'0'0'1024'0,"0"0"208"0,0 0-976 0,0 0-256 0,0 0 0 0,0 0 0 16,0 0 1168-16,0 0 192 0,0 0 48 0,11 2 0 15,0 1 80-15,1 2 32 0,0 4 0 0,3 2 0 16,1 2-256-16,-1 3-48 0,0 1-16 0,1 1 0 15,-1-1-432-15,1 1-64 0,-2 0-32 0,-2 0 0 16,0 2-384-16,-2-2-80 0,-3-3-16 0,-2-2 0 16,-3-1-192-16,-2-2-256 0,0-10 48 0,0 0-11872 15,0 0-2368-15</inkml:trace>
  <inkml:trace contextRef="#ctx0" brushRef="#br2" timeOffset="97501.6">24886 6522 26719 0,'-8'4'2368'0,"-1"-1"-1888"0,9-3-480 0,0 0 0 16,-8-4 256-16,0-1-64 0,4-3 0 0,2-2 0 15,2-1 512-15,3-1 80 0,-1-2 32 0,2-3 0 16,3-4-320-16,1-1-64 0,0-2-16 0,0 4 0 16,-2 2 80-16,3 1 16 0,7 1 0 0,-1 1 0 15,0 3 0-15,-2 5 0 0,0 1 0 0,0 6 0 16,1 4-80-16,-4 4-16 0,-2 4 0 0,0 3 0 15,-1 0-32-15,-2 4 0 0,-4 2 0 0,-1 1 0 16,1 1-96-16,-2 0-32 0,-1 0 0 0,1-4 0 16,1-2-112-16,0-4-16 0,-1-1-128 0,1-12 192 15,0 0-192-15,0 0 144 0,8 6-144 0,1-5 128 0,2-2-128 0,0-3 0 16,3-6 0-16,3 0 0 0,1 0 0 16,-2 0 0-16,1 1 144 0,-1 4-144 0,1 4 0 0,-1 4 0 15,-2 5 0-15,0 1 128 0,0 0 0 0,-3 6 0 16,-5 1 0-16,1 5 0 0,1 3 320 0,-6 0 64 15,-1 2 0-15,-2-2 16 0,0-1-64 0,-1-1-16 16,-3-1 0-16,3 0 0 0,-2-1-192 0,1-3-64 16,2-1 0-16,1-5 0 0,0-11-192 0,0 0 0 15,0 0 0-15,5 5 0 16,-5-5-1648-16,10-1-272 0,0-7-48 0,2-5-10096 16,1-3-2016-16</inkml:trace>
  <inkml:trace contextRef="#ctx0" brushRef="#br2" timeOffset="98037.52">24832 5315 31327 0,'-14'-3'2784'0,"6"2"-2224"15,0 0-560-15,8 1 0 0,0 0 496 0,0 0-16 16,-3 11 0-16,1 0 0 0,5 1 320 0,0 3 64 0,4 5 16 0,4 3 0 15,3 4-48-15,4-1 0 16,2 0 0-16,2-1 0 0,1-3-256 0,3-2-48 0,4-1-16 0,1-1 0 16,1-2-144-16,0-3-48 0,-2-3 0 0,-1-6 0 15,-2-2-128-15,-2-5-48 0,-1-5 0 0,-2-2 0 16,-2-1 32-16,-1 0 0 0,-1-1 0 0,-4-4 0 16,-2-2-176-16,-6-1 128 0,-3 0-128 0,-1 0 128 31,1-2-1296-31,-4 0-272 0,-6 0-48 0,-1 1-10528 0,1 1-2096 0</inkml:trace>
  <inkml:trace contextRef="#ctx0" brushRef="#br2" timeOffset="98206.66">25203 4927 30399 0,'0'0'1344'0,"-8"4"288"0,3 3-1312 0,2 5-320 16,3 5 0-16,3 5 0 0,1 6 2224 0,4 7 368 16,-2 5 80-16,4 6 16 0,2 6-1152 0,4 2-240 15,2 0-32-15,5 1-16 0,2-1-384 0,1 3-80 16,2-4-16-16,1-3 0 0,6-3-384 0,1-3-96 15,-4-2-16-15,-1-2 0 0,0-3-272 0,-1 0 0 16,-4-6 0-16,1-1 0 16,-3-5-1568-16,-3-4-320 0,0-10-64 0</inkml:trace>
  <inkml:trace contextRef="#ctx0" brushRef="#br0" timeOffset="108800.7">1041 13994 12895 0,'0'0'576'0,"4"-6"112"0,2 0-560 0,-3 0-128 15,2-2 0-15,-1 1 0 0,0 1 848 0,0 0 144 16,-1 1 32-16,-3 5 0 0,0 0 0 0,0 0 0 15,3-4 0-15,-3 4 0 0,0 0 0 0,5 8 0 16,-3 0 0-16,-2 5 0 0,-1 4-832 0,-2 2-192 0,-1 6 0 0,1 2 0 16,-1 2 864-16,-4 4 128 0,0-1 32 0,-4 1 0 15,0 2-832-15,-1 0-192 0,-3 1 0 0,1-2 0 16,1 0 0-16,2-1 0 0,-2-2 0 0,3-1 0 16,0-3 0-16,4-1 0 0,2-4 0 0,-1-1 0 15,1-5 0-15,2-2 0 0,0-3 0 0,1-1 0 16,2 0 0-16,2-3 0 0,-2-7 0 0,0 0-8144 15,0 0-1680-15</inkml:trace>
  <inkml:trace contextRef="#ctx0" brushRef="#br0" timeOffset="109271.66">959 13986 20271 0,'0'0'448'0,"0"0"80"0,1-7 32 0,3-1 16 0,2 1-576 0,0-1 0 16,2 0 0-16,3-2 0 0,4 0 928 0,3-1 80 15,1-2 16-15,3 2 0 0,2 1-832 0,4 1-192 16,3 2 0-16,1 1 0 0,-1 1 864 0,2 3 128 16,3 2 32-16,-4 3 0 0,-1 0-832 0,-5 5-192 15,-2 4 0-15,-5 2 0 0,-6 1 0 0,-3 3 0 16,-6 3 0-16,-6 3 0 0,-3 3 0 0,-5 0 0 15,-4-1 0-15,-4-2 0 0,-5-1 0 0,-1-1 0 0,-1-2 0 16,-2-1 0-16,2-2 0 0,0-3 0 16,3-3 0-16,1-1 0 0,3-1 864 0,4-2 128 0,4-2 32 0,1-1 0 15,4 2-832-15,5-6-192 16,0 0 0-16,6 5 0 0,3 1 0 0,5-1 0 0,3 2 0 0,1 1 0 16,4 1 0-16,3 2 0 0,1 0 0 0,-1 2 0 15,1 2 0-15,-3 3 0 0,-1-2 0 0,-2 3 0 16,-4 3 0-16,-3 0 0 0,-2 0 0 0,-6 0 0 15,-3-2 0-15,-4 1 0 0,-2-3 0 0,-4-1 0 16,-5-2 864-16,-4 1 128 0,-5-1 32 0,-1-1 0 16,-1 0-832-16,-3-3-192 0,0-4 0 0,0 3 0 15,-2-1 864-15,2-2 128 0,2-4 32 0,2-1 0 16,3 0-832-16,1-4-192 0,5-1 0 0,-1-5 0 16,4-2-1600-16,6 0-352 0,7 0-80 0,3-3-13120 15</inkml:trace>
  <inkml:trace contextRef="#ctx0" brushRef="#br0" timeOffset="109563.98">1729 14263 23951 0,'0'0'512'0,"0"0"128"0,-4 10 0 0,2-4 64 0,-2 4-576 0,-2 2-128 16,0 1 0-16,1 2 0 0,1-1 848 0,2 3 144 15,0-3 32-15,2 0 0 0,0-1-832 0,2-1-192 16,0 1 0-16,2 0 0 0,2-3 0 0,0-3 0 0,2-1 0 0,2-1 0 16,-2 0 864-16,3-3 128 15,1-4 32-15,1 0 0 0,4-4 0 0,1 1 0 0,0-4 0 0,-2 0 0 16,0-2-832-16,-2 0-192 0,1-1 0 0,-2-1 0 16,-2-3 864-16,0 0 128 0,-1-1 32 0,-1 1 0 15,-2-1-832-15,-2 1-192 0,1-1 0 16,-1 2 0-16,1 1 0 0,0 0 0 0,-2 1 0 0,2-3 0 15,1 1-1600 1,-2 4-352-16,1 4-80 0,-1 1-16 0</inkml:trace>
  <inkml:trace contextRef="#ctx0" brushRef="#br0" timeOffset="109813.55">2514 13676 21247 0,'0'0'944'0,"0"0"192"0,0 0-912 0,0 0-224 15,0 7 0-15,-1 4 0 0,-2 2 960 0,-1 4 160 16,-2 3 32-16,0 0 0 0,0 1-448 0,-1 5-96 16,-2 3-16-16,3-3 0 0,-1 4-448 0,-2 7-144 15,3-2 0-15,-3 1 0 0,0 1 0 0,1-2 0 16,1 0 0-16,-2 8 0 0,1-9 512 0,1-4-16 15,0-4 0-15,0-2 0 16,2-3-2288-16,-3-4-448 0</inkml:trace>
  <inkml:trace contextRef="#ctx0" brushRef="#br0" timeOffset="109961.06">2162 14091 27647 0,'-1'-15'608'0,"3"5"128"0,2-1 32 0,1 4 0 0,1 1-624 0,3-1-144 0,1 2 0 0,6 0 0 16,3-1 848-16,8 1 144 0,-1 3 32 0,6 1 0 15,3 0 0-15,4 1 0 0,0-4 0 0,2 4 0 16,2 4-832-16,-2-2-192 0,-2 1 0 0,18 4 0 16,-2 3-2144-16,-6 1-480 15</inkml:trace>
  <inkml:trace contextRef="#ctx0" brushRef="#br0" timeOffset="110382.93">4029 14124 16575 0,'4'-15'736'0,"0"7"160"0,0 3-720 0,0 0-176 0,-4 5 0 0,0 0 0 15,0 0 1728-15,0 0 304 0,0 0 64 0,3 18 16 16,1 0-592-16,-4 2-112 0,-4 3-32 0,2-3 0 16,1-1-624-16,0 2-128 0,0 1-32 0,-1-1 0 15,-2 1-272-15,0-1-48 0,2-2-16 0,0 1 0 0,-1-3-256 16,3-3 0-16,2-2 0 0,-1-1 0 16,0 1-2032-16,-1-12-400 0</inkml:trace>
  <inkml:trace contextRef="#ctx0" brushRef="#br0" timeOffset="110556.9">4080 13793 31327 0,'0'0'2784'0,"0"-10"-2224"16,5 1-560-16,-2 2 0 0,4 0 400 0,-7 7-16 15,10-1-16-15,1 0 0 0,-4-1-240 0,2 2-128 16,-9 0 128-16,11 3-128 15,1 1-1216-15,0 1-304 0,-1 0-64 0,2 2-16 0</inkml:trace>
  <inkml:trace contextRef="#ctx0" brushRef="#br0" timeOffset="110877.86">5189 13770 14335 0,'6'-11'640'15,"-2"3"128"-15,-1-1-624 0,0 0-144 0,-3-4 0 0,-2 1 0 16,-1 1 1472-16,-2 0 256 0,-3-1 48 0,-2 2 16 16,0 4-784-16,-4 0-160 0,-2 4-16 0,-4 2-16 15,-7 2-368-15,-4 5-80 0,1 2-16 0,-1 6 0 0,0 4 96 0,0 1 32 16,3-2 0-16,0 8 0 0,-1 3 32 0,5 4 16 15,0 4 0-15,2 0 0 0,2 1-208 0,3 3-32 16,2 3-16-16,5-6 0 0,3-4-128 0,2-2-16 16,4-4-128-16,0-3 192 0,0-1-192 0,1-4 176 15,1-4-176-15,2 0 160 0,1 1-160 0,-1-2-176 16,1-3 48-16,-1-2 0 16,-3-10-2192-16,0 0-432 0</inkml:trace>
  <inkml:trace contextRef="#ctx0" brushRef="#br0" timeOffset="111028.72">4498 14134 19343 0,'0'0'848'0,"7"-9"192"0,4 0-832 0,1 5-208 0,5 0 0 0,2 3 0 15,2 2 2816-15,6 1 528 0,2 1 112 0,3 0 0 16,6 2-2096-16,5-2-416 0,4 0-96 0,2 1-16 16,1 0-448-16,2 3-80 0,1 2-32 0,0-1 0 31,-4 1-1680-31,-4 0-320 0</inkml:trace>
  <inkml:trace contextRef="#ctx0" brushRef="#br0" timeOffset="111779.12">6978 13774 13823 0,'0'0'608'0,"0"0"128"0,-5-5-592 0,0-1-144 16,-1 1 0-16,-4 0 0 0,-1 4 1040 0,-1 0 176 16,-3 0 48-16,-7 1 0 0,-6 2-720 0,2 3-144 15,-3 0-16-15,0 0-16 0,-2 0 0 0,2 3 0 16,2 3 0-16,4-2 0 0,6-5-16 0,3 2 0 16,5-1 0-16,9-5 0 0,0 0 16 0,6 8 0 15,2-1 0-15,8 0 0 0,6-1 256 0,2 0 48 16,5 1 16-16,5 0 0 0,4 2-304 0,0 3-48 15,0 4-16-15,-5-1 0 0,-6-4-320 0,-4 1 144 16,-5 0-144-16,-2 5 0 0,-5 3 176 0,-4-2-176 16,-1-1 160-16,-7-1-160 0,-5 1 384 0,-2 0-32 0,-8 1 0 15,0-4 0-15,-7-2 96 0,-4 3 32 16,-4-2 0-16,1-1 0 0,-2-3-224 0,0-3-32 16,0-1-16-16,2-1 0 0,4 0-80 0,0-4 0 0,7-4-128 15,3 1 192 1,3 0-1776-16,4-4-352 0</inkml:trace>
  <inkml:trace contextRef="#ctx0" brushRef="#br0" timeOffset="112078.3">7641 13814 21535 0,'-14'1'960'0,"3"2"192"0,-1 2-928 0,-5 1-224 0,-4 3 0 0,-3 3 0 15,-5 1 336-15,-1 5 32 0,-2 3 0 0,-1 0 0 0,-1-1 16 0,3 1 0 16,2-2 0-16,8 2 0 0,8 0-160 0,5-2-32 16,6-3 0-16,9 0 0 0,4-2 32 0,8-3 0 15,1 0 0-15,8-7 0 0,2 2 416 0,2-6 96 16,-1-3 16-16,5-2 0 0,0 0-304 0,0-5-48 16,-3-7-16-16,-2 3 0 0,-3 1-16 0,-5 0-16 15,0-3 0-15,-7 1 0 0,-6-2 160 0,-4 2 16 16,-5 2 16-16,-3-3 0 15,-7-1-976-15,-1-1-192 0,-4 3-32 0,-2 2-16 0,0-1 1024 0,-2 2 208 16,0 2 32-16,2 4-10032 16,-1 2-2016-16</inkml:trace>
  <inkml:trace contextRef="#ctx0" brushRef="#br0" timeOffset="112356.52">8276 13373 21935 0,'0'0'960'0,"0"0"224"0,0 0-944 0,0 0-240 0,0 0 0 0,0 13 0 15,-5 6 848-15,-1 6 128 0,-1 4 32 0,-2-2 0 16,-1-3-448-16,1 6-96 0,-5 5-16 0,1 3 0 15,-3-1 32-15,0-1 0 0,2-3 0 0,2 1 0 16,4 1-176-16,-3-2-48 0,-1-3 0 0,1-2 0 0,0-4-128 0,1-1-128 16,0 0 192-16,1-3-192 0,2-3-160 0,-2-2-144 15,-1-2-16-15,2-2-12768 16</inkml:trace>
  <inkml:trace contextRef="#ctx0" brushRef="#br0" timeOffset="112679.53">8341 13738 15663 0,'-1'11'1392'0,"-1"-1"-1120"16,-1 1-272-16,0 1 0 0,0 0 832 0,-2 1 96 0,0 3 32 0,0-1 0 15,2-1-80-15,1 1-16 0,-3-1 0 0,4 1 0 16,1 0-400-16,4-4-80 0,-4-11 0 0,0 0-16 15,4 11 464-15,1-4 112 0,-5-7 16 0,10 5 0 16,2-5 320-16,-1-2 64 0,3-1 0 0,1-2 16 16,-1-4-384-16,2-2-80 0,-1 2 0 0,1-3-16 15,-1-1-272-15,0-1-48 0,1-1-16 0,-2 0 0 16,0-1-144-16,1-2-16 0,-2 0-16 16,0 0 0-16,-4-2-144 0,1 2-32 0,0 3 0 0,-2-2 0 15,-2 1-192-15,-1 3 0 0,1 3 0 0,-1 2 0 16,-5 8-208-16,5-7-96 0,-5 7-16 0,0 0 0 15,0 0-3072-15,0 0-640 0</inkml:trace>
  <inkml:trace contextRef="#ctx0" brushRef="#br0" timeOffset="112906.35">8958 13661 15887 0,'0'0'704'0,"0"0"144"0,-6 12-672 0,1 0-176 16,-1 4 0-16,-3-3 0 0,3 1 1216 0,-3 0 224 16,2 3 32-16,0-2 16 0,0 0-592 0,-1 0-128 15,2 2-32-15,0-1 0 0,0 1-304 0,1-2-64 16,1 0-16-16,0 0 0 0,0 0-176 0,1-2-48 16,2-1 0-16,0-2 0 0,1-10-128 0,0 0 0 0,2 11 144 0,-2-11-144 31,0 0-944-31,0 0-256 0,7-6-48 0</inkml:trace>
  <inkml:trace contextRef="#ctx0" brushRef="#br0" timeOffset="113361.98">9405 13696 16575 0,'0'0'1472'0,"0"0"-1168"0,-6 6-304 0,-1 1 0 0,-2 4 944 0,1 0 128 15,-4 2 16-15,-1 1 16 0,0 2-16 0,-1 0 0 16,0-1 0-16,-1-1 0 0,0 1-400 0,2-1-96 16,0-1-16-16,0-2 0 0,2-2 32 0,4-2 0 15,-3-1 0-15,4 0 0 0,1 1-48 0,5-7-16 16,0 0 0-16,0 0 0 0,0 0 208 0,0 0 32 15,0 0 16-15,11-7 0 0,1-2-96 0,1-1-32 16,3 0 0-16,-1 0 0 0,-1-1-448 0,2-1-96 16,0-3 0-16,0 2-128 0,0-1 128 0,3 1-128 15,1 0 0-15,2 1 0 0,-4 1 128 0,3 0-128 16,1 1 0-16,-1 2 0 0,0 2 0 0,0 2 160 16,-4 5-160-16,0 3 128 0,-5 1-128 0,-2 3-224 0,-3 1 48 0,-3 3 16 15,-2 3 160-15,-3 1 0 16,-2-3-144-16,-4 2 144 0,-2 4 0 0,1 1 0 0,-1-3 0 0,0 0 0 15,1-2 0-15,-1 0 0 0,3-4 0 16,0-3 0-16,1-2-160 0,5-6 160 0,0 0 0 0,0 0-144 31,-2 12-304-31,2-12-64 0,0 0-16 0,0 0 0 16,1 12-2080-16,3-3-400 0,-4-9-96 0,9 5-16 0</inkml:trace>
  <inkml:trace contextRef="#ctx0" brushRef="#br0" timeOffset="113772.44">10180 13778 5519 0,'0'0'240'0,"0"0"64"0,2-10-304 0,0 1 0 16,-2 9 0-16,0 0 0 0,0 0 4608 0,-9-4 880 15,0-1 160-15,-7 3 48 0,0 5-3840 0,-4 3-768 16,-3 1-160-16,-4 1-32 0,-2 0-576 0,4 1-128 15,3 2-32-15,4-1 0 0,1-1-16 0,4 1 0 16,2 1 0-16,4-1 0 0,5-1 64 0,2-9 16 16,0 0 0-16,8 9 0 0,2-3 352 0,1 0 80 15,3-4 16-15,3-2 0 0,1-1-192 0,3-2-32 16,1-4-16-16,1 1 0 0,0-1-240 0,-2-1-64 16,-2-1 0-16,-1 2 0 0,-2-1 64 0,0 0 16 15,-4 1 0-15,-2 2 0 0,-10 5-64 0,8-1-16 0,-8 1 0 16,0 0 0-16,0 0 0 0,3 16 0 0,-8 1 0 15,0 5 0-15,-4 5 96 0,-2 3 16 0,-6 6 0 16,-4 5 0-16,-3 2 96 0,-4 3 32 0,-5-2 0 0,-3 0 0 16,2 2-80-16,0-4-16 0,-1-1 0 0,0-2 0 15,0-4-96-15,2-1-32 0,1-2 0 0,1-5 0 16,0 0-16-16,3-5 0 0,0-4 0 0,1 0 0 31,-3-5-2432-31,5-7-480 0,-4-7-96 0,5-10-32 0</inkml:trace>
  <inkml:trace contextRef="#ctx0" brushRef="#br0" timeOffset="114512.28">11700 13499 18367 0,'0'0'816'0,"0"0"160"0,-1-7-784 0,1 7-192 16,0 0 0-16,0 0 0 0,-8 0 1024 0,1 4 176 15,-2 5 16-15,0 8 16 0,-4 9-464 0,2 3-80 0,-1 2-32 0,1 3 0 16,-4 3-16-16,3 0-16 0,1-3 0 0,3-1 0 16,-3-1-192-16,3 0-48 0,0 0 0 0,3-1 0 15,-2-3-192-15,4-1-64 0,2-4 0 0,1-1 0 16,0-4-128-16,1-2 0 0,1-5-160 0,2-1 160 31,2-5-2464-31,-6-5-400 0</inkml:trace>
  <inkml:trace contextRef="#ctx0" brushRef="#br0" timeOffset="114823.78">12013 13496 17727 0,'0'0'784'0,"0"0"176"15,0 0-768-15,-5 11-192 0,-1 6 0 0,-2 0 0 0,-1 3 464 0,0 0 64 16,-1 1 16-16,4-6 0 0,-3 3-304 0,1-2-64 15,-2 0-16-15,-1 6 0 0,3-4 784 0,1-2 144 16,1-5 48-16,3-3 0 0,3-8-448 0,0 0-96 16,2 10-16-16,-2-10 0 0,0 0 208 0,11-1 48 15,-3-3 0-15,3-4 0 0,2 0 48 0,-2-4 16 16,2-2 0-16,1-1 0 0,-2-1-448 0,1 0-96 16,1-3-16-16,-5 6 0 0,2 0-16 0,1-2 0 15,2 1 0-15,0 0 0 0,0-1-320 0,0 3 0 16,1 1 0-16,5 0 0 0,-3 5 0 0,-2 1-240 15,-4 5 48-15,1 3 0 16,-1 1-512-16,-2 0-112 0,-9-4-16 0,8 7-13584 0</inkml:trace>
  <inkml:trace contextRef="#ctx0" brushRef="#br0" timeOffset="115165.7">12603 13554 13823 0,'2'-8'608'0,"-2"8"128"0,6-9-592 0,-1 2-144 0,-5 7 0 0,0 0 0 16,4-8 1760-16,-4 3 320 0,-2-1 64 0,2 6 16 15,-10 4-1152-15,-5-3-240 0,-1 0-32 0,-4 2-16 16,0 7-160-16,-1 0-48 0,-2 2 0 0,2 2 0 0,4 1-64 0,0 0-32 16,3 2 0-16,3-2 0 15,7-1-224-15,2 1-32 0,4-2-16 0,4 0 0 0,3 0 16 0,4-2 0 16,0-2 0-16,3-1 0 0,0-1 208 0,2-2 32 15,-2-1 16-15,3 1 0 0,0-2-96 0,-1 0-32 16,-1 3 0-16,-3-1 0 0,-3-1-112 0,-1 0-32 16,-10-4 0-16,3 8 0 0,-3 0 48 0,-2 0 16 15,-7-1 0-15,1-1 0 0,-6 2 176 0,-1-1 48 16,-1-2 0-16,-1 1 0 0,-2-2-128 0,3 0-32 16,-2 2 0-16,4-1 0 0,1-1-272 0,3-3 0 15,1-2 128-15,9 1-128 16,-8-5-960-16,4 0-256 0,3-3-64 0,5 0-13024 0</inkml:trace>
  <inkml:trace contextRef="#ctx0" brushRef="#br0" timeOffset="115383.58">13273 13252 19343 0,'0'0'1728'0,"0"0"-1392"0,0 0-336 0,0 0 0 15,-8 4 1056-15,2 7 144 0,-5 1 16 0,-2 2 16 16,-3-2-368-16,0 4-80 0,-1 5-16 0,-1 2 0 16,-1-1-240-16,-1 3-48 0,4 3-16 0,-1 3 0 15,-1 5-208-15,2 3-64 0,1-3 0 0,0 1 0 16,2 1-64-16,2-5-128 0,2-4 176 0,3-1-176 16,-1-7-1344-16,2 0-384 0,0-3-80 0</inkml:trace>
  <inkml:trace contextRef="#ctx0" brushRef="#br0" timeOffset="115535.44">12857 13652 19343 0,'6'-7'1728'0,"4"-7"-1392"15,3-3-336-15,2 4 0 0,2 5 2208 0,2 1 368 16,4 0 80-16,4 0 16 0,5-1-1632 0,2 5-320 16,2-1-64-16,3 4-16 0,3 2-400 0,0 3-96 15,-4 3-16-15,-2 3 0 16,-2 3-1360-16,-3-5-288 0</inkml:trace>
  <inkml:trace contextRef="#ctx0" brushRef="#br0" timeOffset="116049.11">14089 13900 7359 0,'0'0'656'0,"-2"-9"-528"15,1-1-128-15,-1 0 0 0,0 0 2464 0,-2 5 464 16,-4 1 80-16,-2 2 32 0,-1 1-1456 0,-5 3-304 16,-7 3-48-16,-1 4-16 0,-5 3-672 0,0 2-144 15,-2 1-16-15,2 4-16 0,2 2-48 0,3 0-16 16,3 0 0-16,5 1 0 0,6-1-112 0,3-3 0 15,4 0-16-15,6-2 0 0,3-3 144 0,4-4 48 16,4-3 0-16,5-2 0 0,3 0 448 0,6-7 80 0,-1-3 32 16,5-4 0-16,2-4-416 0,-3-2-64 0,-5 1-32 0,1-4 0 15,-2 0-176-15,-4 1-48 0,-2-1 0 16,-5 0 0-16,-3-2 64 0,-4 1 16 0,-4-1 0 16,-5 3 0-16,-1 2-32 0,-3 1-16 0,-5 1 0 0,-1 3 0 15,1 4-384-15,-4 3-80 0,0 1-16 0,-1-1 0 31,-1 4-1440-31,2 4-288 0,0-1-64 0</inkml:trace>
  <inkml:trace contextRef="#ctx0" brushRef="#br0" timeOffset="116330.93">14361 13803 16415 0,'-8'7'720'0,"3"-3"160"0,-2 0-704 0,-3 5-176 16,0 5 0-16,1 2 0 0,-1 0 736 0,0 1 112 15,-1-1 32-15,1 2 0 0,0 2-112 16,1 0 0-16,0-5-16 0,1 1 0 0,0 0 224 0,1-2 48 16,1-1 16-16,2-3 0 0,4-10-144 0,-1 10-48 15,1-1 0-15,4-4 0 0,-4-5-48 0,8-4-16 16,1-1 0-16,2-3 0 0,1 0 64 0,1-3 16 16,2-4 0-16,0-2 0 0,1 4-480 0,-1-3-80 15,0-3-32-15,1 0 0 0,0 0-144 0,2 4-128 16,-1 3 144-16,1 0-144 0,0 0 0 0,-2 2 0 15,-2 2 0-15,-1 4 0 0,-5 0 0 0,-1 1-240 16,3 1 32-16,-10 2 0 16,8 4-2656-16,-1 1-528 0</inkml:trace>
  <inkml:trace contextRef="#ctx0" brushRef="#br0" timeOffset="117012.8">14864 13899 18879 0,'0'0'832'0,"0"0"192"0,0 0-832 0,0 0-192 0,-6-6 0 0,1 3 0 16,-6 2 928-16,1 3 144 0,0 2 16 0,-2 1 16 15,-1 2-672-15,-2 1-144 0,0 4-32 0,0 0 0 16,-3 0 64-16,3 2 16 0,0 0 0 0,3 1 0 16,3 3 0-16,3-2 0 0,2-1 0 0,4-1 0 15,5-1-48-15,1-1-16 0,3-1 0 0,2-3 0 0,2-4 256 16,2-1 48-16,1-3 16 0,2-3 0 0,2-1 0 0,2-4 0 15,1-3 0-15,1-1 0 0,0 0-208 0,-1-2-64 16,-1-3 0-16,-1 0 0 0,-4-3-80 0,-2 2-32 16,3 2 0-16,0-4 0 0,1-4 96 0,2 0 16 15,-2-1 0-15,0 2 0 0,1-1-128 0,1-2-32 16,0-5 0-16,2 0 0 0,-2-2-160 0,2-3 128 16,1-4-128-16,-2 6 128 0,-1 7-128 0,-3 6 0 15,-2 6 0-15,-4 2 0 0,-3-1 0 0,-3 7 0 16,-6 7 0-16,0 0 0 0,-10 11-160 0,-2 5 160 15,-4 2-208-15,-1 8 80 0,-3 3 128 0,0 4-128 16,-4 3 128-16,3 0-128 0,-2 0 128 0,4-1 0 0,2-2-144 16,2 0 144-16,3-4 0 0,5-1 0 15,-1-3 0-15,6-1 0 0,4 0 0 0,3-3 0 0,2-5 0 16,4-1 0-16,0 1 0 0,3-6 0 0,2-4 0 16,0-4 128-16,4-3 256 0,-1-2 64 0,2-4 0 0,2-1 0 15,-2-5-192-15,1 0-16 0,0 0-16 0,-2 2 0 16,-1 3-224-16,0-3 176 0,-3-4-176 0,0 0 160 15,-1 2-160-15,-3 0 0 0,0 1 0 0,-2 2 0 16,-3 2 0-16,-2 3 128 0,-5 5-128 0,0 0 0 16,0 0 0-16,-11 0 128 0,-3 2-128 0,-1 3 0 15,-3 4 0-15,0-1-144 0,2 0 0 0,-3 2 0 16,2 1 144-16,1 0 0 0,2-2 0 0,3 1 0 16,3 0 0-16,4-1 0 0,1 1 0 0,3-10-128 15,0 0 128-15,7 7 0 0,3-1 0 0,3-1 0 16,-2-3 0-16,6-2 0 0,3-4 0 0,1 3 0 0,-1 1 0 0,1 0 0 15,0 0 0-15,-2 0 0 0,1 0 0 0,-5 4 0 16,-4 1 0-16,1 3 0 0,-1-2 0 0,-2 4 0 16,-2 4 0-16,-2 2 0 0,-2 2 0 0,1 0 0 15,-3-1 0-15,0-1 0 0,2 2 128 0,3-2-128 16,0 0 128-16,3-1-128 0,2-2 0 0,2 1 0 16,2-2 0-16,1 0-10960 15,3-4-2304-15</inkml:trace>
  <inkml:trace contextRef="#ctx0" brushRef="#br0" timeOffset="118129.12">16580 14132 8287 0,'0'0'368'0,"0"0"80"0,0 0-448 0,0 0 0 16,0 0 0-16,0 0 0 0,0 0 2096 0,0 0 336 0,-5-6 64 0,5 6 0 16,0 0-992-16,0-7-208 0,4-2-32 0,2 0-16 15,2-1-128-15,4-2-32 0,2-2 0 0,4-2 0 16,3-3-432-16,3 0-80 0,2 0-32 0,4-2 0 15,2-2 32-15,2-1 0 0,5-4 0 0,-1-1 0 16,-2-3-48-16,0-1 0 0,-2-1 0 0,-2-3 0 16,-3-3-144-16,-1-4-48 0,0-7 0 0,-1 7 0 15,-4 7-176-15,-3 6-32 0,-5 2-128 0,-6 4 192 16,-4 3-192-16,-3 7 0 0,-2 6 0 0,0 9 0 16,-9-10 192-16,-7 8-48 0,-5 4-16 0,-2 7 0 15,-3 5-128-15,-3 5 0 0,2 1 0 0,-2 7 0 16,1 5 0-16,-1 4 0 0,2 4 0 0,-1-2 0 0,3-1-192 15,3-2 192-15,4 0-160 0,4-3 160 0,5-2 0 16,5-4 0-16,3-2 0 0,5 2 0 0,6 0 0 0,5-3 0 16,5-3 0-16,2-3 0 0,1-1 208 0,4-1-64 15,-1-2-16-15,3-3 0 16,0-6-1584-16,3-4-320 0,1-3-64 16</inkml:trace>
  <inkml:trace contextRef="#ctx0" brushRef="#br0" timeOffset="118303.64">17561 13725 21183 0,'0'0'944'0,"0"0"192"16,0 0-912-16,0 0-224 0,-9 8 0 0,1 1 0 0,1 2 512 0,-1 2 64 16,-1 0 16-16,2 3 0 0,-3 3-160 0,3 1-48 0,-2-2 0 0,4-1 0 15,-3 2-176-15,4-1-32 0,1 1-16 0,2-4 0 16,2-2-160-16,1-1 0 0,0 2 0 0,2-3-7456 15,3-2-1520-15</inkml:trace>
  <inkml:trace contextRef="#ctx0" brushRef="#br0" timeOffset="118645.79">17854 13763 20271 0,'-15'5'1792'0,"5"0"-1424"0,-2 2-368 0,-1 2 0 0,0 1 160 0,-1 1-32 16,-2 1-128-16,3 2 192 0,2 0 192 16,2 1 48-16,-2-1 0 0,3 0 0 15,3-3 64-15,2 0 16 0,2 0 0 0,1-3 0 0,0-8 96 0,0 0 32 16,0 0 0-16,11 1 0 0,2-2 368 0,2-5 80 16,1-5 0-16,2 0 16 0,3-2-592 0,1 1-128 15,0-1-32-15,-2-1 0 0,0-3-224 0,-2 3-128 16,1 2 160-16,-2 2-160 0,0-3 144 0,-1 3-144 15,-2 0 128-15,-1 4-128 0,-4 4 192 0,-9 2-64 16,9 2 0-16,-9-2 0 0,5 10-128 0,-1 4 192 16,-4 2-192-16,-2 1 192 0,-1 1-16 0,-1 3 0 15,-2 3 0-15,-1 0 0 0,-2-3-176 0,0 1 0 0,1 1 0 16,2 0 0-16,-1-2 0 0,2-2 0 0,1-4 0 0,2 0 0 31,2-1-1184-31,2-3-320 0,2-3-64 0,-4-8-11808 0</inkml:trace>
  <inkml:trace contextRef="#ctx0" brushRef="#br0" timeOffset="118947.79">18289 13915 16575 0,'0'0'1472'0,"0"0"-1168"0,0 0-304 0,0 0 0 16,0 0 1120-16,0 0 160 0,8-8 48 0,3 3 0 15,2 2 64-15,1-2 16 0,1-1 0 0,0 1 0 16,0 1-848-16,1 1-176 0,-2-2-16 0,-2 0-16 16,-1-2-192-16,-1 0-32 0,-1 1-128 0,-2 0 192 0,-2 0 48 0,-5 6 0 15,0 0 0-15,0 0 0 0,-7-6 160 0,-1 3 48 16,-3 1 0-16,-1 5 0 0,-4 3-64 0,1 2 0 16,-2 0 0-16,2 3 0 0,1 2-256 0,-1 2-128 15,3 0 128-15,3-3-128 0,4-2 0 0,3 0 0 16,3 0 0-16,3 1 0 0,4-1 0 0,3-2 0 15,1-2-224-15,3-1 80 16,2 2-1280-16,3-3-256 0,-2-4-48 0</inkml:trace>
  <inkml:trace contextRef="#ctx0" brushRef="#br0" timeOffset="119315.7">18842 13844 6447 0,'0'0'576'0,"0"0"-576"0,0 0 0 0,0 0 0 16,-8-4 2272-16,1 2 352 0,-3 1 64 0,2 1 0 16,1 1-1152-16,-2-1-224 0,-1 0-48 0,-3 3-16 15,-1 3-256-15,-1 1-48 0,-1-1-16 0,-1 3 0 16,2 1-48-16,1 2-16 0,0-1 0 0,7 0 0 16,0-1-288-16,4 0-64 0,-1 0-16 0,4-2 0 15,0-8-176-15,0 0-48 0,7 7 0 0,2-1 0 16,3-2 224-16,-2-3 32 0,1-3 16 0,1-1 0 15,2 0 48-15,-2-2 16 0,2-3 0 0,-1-2 0 16,-1 0-464-16,1 0-144 0,-3-1 0 0,0 0 0 16,-1-1 192-16,-4 2-192 0,2 2 192 0,-7 8-192 15,5-8 0-15,-5 8 0 0,2-6 0 0,-2 6 0 0,0 0 0 0,0 0 0 16,-2 10 0-16,1 1 0 0,0 0 0 0,1 1 0 16,0 3 0-16,2-2 0 0,0-2 0 0,3 0 0 15,3 1 0-15,-2 0 0 0,4 1 0 0,-2-4 0 16,2-3 0-16,2-2 0 0,-1 2-240 0,2-4-48 15,1-4-16-15,-1-3-14672 16</inkml:trace>
  <inkml:trace contextRef="#ctx0" brushRef="#br0" timeOffset="119611.84">19300 13781 21183 0,'0'0'1888'0,"-8"9"-1504"0,0 2-384 0,-2 0 0 16,-1 0 0-16,-1 3 0 0,-2 1-160 0,1 2 160 16,-1 4 608-16,1-4 224 0,1-1 64 0,1-1 0 15,4 1-192-15,-2-3-48 0,3-1 0 0,0-4 0 16,6-8-48-16,0 8-16 0,0-8 0 0,0 0 0 16,11 3 480-16,1-4 80 0,2-2 32 0,2-2 0 15,-1-4-416-15,2-2-64 0,-2-2-32 0,2-1 0 16,-2-3-352-16,0-1-80 0,0-2-16 0,0 2 0 15,2 3 16-15,-1-1 0 0,3 3 0 0,2 0 0 16,1 0-240-16,2 3 176 0,1 4-176 0,1 2 160 16,-7 0-160-16,2 3 0 0,1 2 0 0,-4 5 0 0,-2 4 0 0,0 1-272 15,-2-1 64-15,0 0-16144 16</inkml:trace>
  <inkml:trace contextRef="#ctx0" brushRef="#br0" timeOffset="126396.57">20962 13349 20271 0,'6'-14'896'0,"-2"9"192"0,2-1-880 0,-2 0-208 16,3-1 0-16,-1 1 0 0,-2-1 1680 0,1-1 304 15,2 3 48-15,-3 0 16 0,-4 5-832 0,0 0-144 16,0 0-48-16,0 0 0 0,0 0-816 0,-2 8-208 15,-1 5 0-15,-3 2 0 0,1 1 864 0,-4 3 128 16,-3 3 32-16,-2 5 0 0,-1 4-832 0,2 2-192 0,-1 2 0 0,0 1 0 16,0 1 0-16,1 0 0 0,3-3 0 15,-2-3 0-15,1-4 0 0,3-3 0 0,0-2 0 0,3-6 0 16,2-1 0-16,-2-4 0 0,4-3 0 0,1-8 0 31,0 0-768-31,0 0-208 0,7-7-48 0,-5-1 0 0</inkml:trace>
  <inkml:trace contextRef="#ctx0" brushRef="#br0" timeOffset="126699.61">20964 13278 23951 0,'2'-4'512'0,"1"-3"128"0,1 0 0 0,3 0 64 0,1-1-576 15,0 1-128-15,2-1 0 0,1 1 0 0,6 1 0 0,-1 1 0 16,2 2 0-16,1 2 0 0,-3 0 848 0,3 3 144 15,-1 3 32-15,1 3 0 0,-1 1 0 0,0 1 0 16,-2 3 0-16,-5 0 0 0,2 3-832 0,-2 1-192 16,-1 2 0-16,-3 2 0 0,-1 4 864 0,-1 3 128 15,-4-1 32-15,-1 11 0 0,-1-3-832 0,-6-1-192 16,-2 0 0-16,-3-4 0 0,0-4 864 0,-1-3 128 16,-2-2 32-16,0-2 0 0,-3-3-832 0,2-1-192 15,-4-3 0-15,1-4 0 0,-1 1 0 0,0-2 0 16,0-5 0-16,2-2 0 0,0-2 0 0,2-3 0 15,3-1 0-15,-5-4 0 16,7-5-2416-16,3-2-528 0,4-4-96 0,7 8-32 0</inkml:trace>
  <inkml:trace contextRef="#ctx0" brushRef="#br0" timeOffset="127040.85">21965 13135 27647 0,'0'0'608'0,"0"0"128"0,0 0 32 0,0 0 0 0,0 0-624 0,-1 6-144 0,-1 1 0 0,-1 2 0 16,-2 7 848-16,-3-2 144 0,-1 1 32 0,-3 4 0 15,0 0-832-15,0 2-192 0,-2 1 0 0,-2 1 0 0,-4 1 864 0,4 1 128 16,5 3 32-16,2-3 0 0,2-2-832 0,2 0-192 15,1-1 0-15,8 8 0 0,7-8 864 0,-1-2 128 16,1-3 32-16,2 1 0 0,1 0-832 0,3-3-192 16,0-2 0-16,2 0 0 0,0-4 0 0,0-2 0 15,-2-2 0-15,2-1 0 0,0-3 864 0,2-1 128 16,-1-1 32-16,9-5 0 0,0 1-832 0,-1-3-192 16,-1-1 0-16,0 1 0 15,-1 2-768-15,-4-1-208 0,-2-2-48 0,-2 2 0 16,-5 0-816-16,-6 2-160 0,-2-1-48 0,-4 1 0 0</inkml:trace>
  <inkml:trace contextRef="#ctx0" brushRef="#br0" timeOffset="127221.18">21862 13376 27647 0,'8'-2'608'0,"2"2"128"0,5-2 32 0,2 0 0 0,-1-1-624 0,2 2-144 0,-1 2 0 0,1-1 0 16,2 0 848-16,-1 0 144 0,6 0 32 0,8-1 0 15,1 2-832-15,1-1-192 0,0-3 0 0,-2 1 0 16,-6 2 0-16,-5 0 0 0,-7 1 0 0,0-1 0 31,-7-2-1600-31,-8 2-352 0,-13-9-80 0,-6 2-16 0</inkml:trace>
  <inkml:trace contextRef="#ctx0" brushRef="#br0" timeOffset="127355.25">21958 13263 27647 0,'-6'-13'608'0,"6"3"128"16,5-1 32-16,0 3 0 0,3-3-624 0,2 0-144 0,2 0 0 0,3 0 0 0,3 0 1664 0,4-2 320 15,2-1 48-15,6 1 16 0,4 2-1648 0,-2 4-400 16,7-2 0-16,5 1 0 0,3 1 0 0,-1-1 0 16,0 2 0-16,1 2 0 0,2-4 0 0,2 4 0 15,4 1 0-15,3 0-15488 16</inkml:trace>
  <inkml:trace contextRef="#ctx0" brushRef="#br0" timeOffset="131590.22">5422 15026 11919 0,'9'-9'512'0,"-9"9"128"0,8-6-512 0,0-2-128 16,-3-1 0-16,3 2 0 0,-8 7 1184 0,5-5 208 15,-5 5 32-15,0 0 16 0,0 0-192 0,0 0-32 16,0 0-16-16,0 0 0 0,0 0-240 0,0 0-32 15,-7 0-16-15,-1 5 0 0,0 2-272 0,-2 4-48 0,-3 5-16 0,1 1 0 16,3 4-272-16,-3 1-64 0,0 0-16 0,2-1 0 16,2-2-224-16,6 1 128 0,2-1-128 0,1-2 0 15,3-4 0-15,2-2 0 0,4-2 0 0,0-4 0 16,0 2 480-16,5-4 0 0,6-8 0 0,2 0 0 16,1 1 0-16,2-4 0 0,-1-4 0 0,-1 1 0 15,-4 0-176-15,0 0-48 0,-3 1 0 0,0-3 0 16,-2 1-64-16,-3 1-32 0,-2-1 0 0,-1 4 0 15,-3 0-160-15,-6 8 192 0,0 0-192 0,0 0 192 16,0 0-192-16,0 0 0 0,0 0 0 0,0 11 0 16,0-1 0-16,-3 4 160 0,1 1-160 0,0-1 160 15,0-2-160-15,2 0 0 0,2 1 144 0,2-1-144 0,0 1 0 16,3-5 0-16,4-5 0 0,3-1 0 0,0-2 128 16,2-2-128-16,1-4 128 0,4-2-128 0,2-1 160 0,-1-1-32 15,0 1-128-15,-2-5 192 0,0-1-192 0,-2 1 128 16,1 1-128-16,-4 0 0 0,-4 1 0 0,-2 1 128 15,-3-4-128-15,0 4 0 0,-2 3 0 0,-4 8 0 16,0-9 0-16,0 9 0 16,0 0-320-16,0 0-128 0,0 0 0 0,0 0-9472 15,-4-6-1872-15</inkml:trace>
  <inkml:trace contextRef="#ctx0" brushRef="#br0" timeOffset="131942.9">6410 15043 19743 0,'0'0'880'0,"0"0"176"0,-10-1-848 0,1 1-208 0,0 1 0 0,0 1 0 15,-3-2 1040-15,-2 0 176 0,0 0 16 0,2 3 16 16,2 3-288-16,-2 0-64 0,0 0-16 0,-2 1 0 16,-2 3-240-16,1 1-64 0,-1 0 0 0,4 0 0 15,4-1-272-15,2-1-64 0,6-9-16 0,-2 9 0 16,2-9-32-16,0 0-16 0,6 8 0 0,4-3 0 15,2-2 272-15,2-2 64 0,0-2 16 0,0-2 0 16,-1-2-144-16,4-2-48 0,-2-1 0 0,0-1 0 16,-4 0-160-16,2 0-48 0,1 0 0 0,-3 1 0 15,-3 2-128-15,-2 1 0 0,-6 5 0 0,0 0 0 16,0 0 192-16,0 0-64 0,0 0 0 0,0 0 0 16,0 15 32-16,2-1 0 0,-2 1 0 0,2 0 0 0,0-1-160 15,0-2 0-15,0 2 144 0,3 1-144 0,2-2 0 16,3-2 0-16,2-2 0 0,1-4 0 15,1 2-432-15,2-3-96 0,1-4-32 0,2-2-9680 16,-2-3-1952-16</inkml:trace>
  <inkml:trace contextRef="#ctx0" brushRef="#br0" timeOffset="132271.76">6840 15056 14735 0,'0'0'640'0,"0"0"160"0,0 0-640 0,-6 4-160 15,6-4 0-15,-8 10 0 0,-1-1 2032 0,1 1 368 0,3-1 80 16,-1-1 16-16,1-1-1104 0,-2 0-224 16,2 0-32-16,0 0-16 0,-2 0 624 0,1-2 128 0,6-5 32 0,0 0 0 31,-5 6-1904-31,5-6-512 0,0 0-48 0,0 0 0 0,0 0 928 0,0 0 176 0,10-7 32 0,2-1 16 16,2-1-128-16,0 2-16 0,2-1-16 0,-1-1 0 15,-1-1-288-15,2 2-144 0,-2-2 160 0,2 4-160 16,-3 2 0-16,-1 0 0 0,-3 1 0 0,-1 3 0 15,-8 0 0-15,9 7 0 0,-2 2 0 0,-3 0 0 16,-3 4 0-16,2 1 0 0,-3 1 0 0,-2 2 0 16,1 0 0-16,0 1 0 0,-3 2 0 0,-1 0 0 15,1-1 0-15,0-2 144 0,-1-4-144 0,3 0 128 16,1-1-128-16,3-3 0 0,-2-9 0 0,0 0 0 16,10 1-1360-16,3-4-368 0,-1-1-64 15,4-5 0-15</inkml:trace>
  <inkml:trace contextRef="#ctx0" brushRef="#br0" timeOffset="132489.59">7656 14679 23039 0,'0'0'2048'0,"0"0"-1648"0,0 0-400 0,-11 8 0 0,2 2 832 0,-1 3 96 16,-4 3 16-16,1 4 0 0,2 3 160 0,2 0 48 15,-2 0 0-15,3 1 0 0,-1 4-608 0,2 0-112 16,1 2-32-16,2 0 0 0,-1-3-144 0,3 0-16 0,2-2-16 0,1-1 0 16,0-1-224-16,1-2 144 0,1-2-144 0,0-1 128 31,0 0-768-31,0-1-176 0,-1-3-16 0</inkml:trace>
  <inkml:trace contextRef="#ctx0" brushRef="#br0" timeOffset="132634.9">7354 14984 31327 0,'4'-11'1392'0,"3"7"272"0,3-4-1328 0,3 2-336 0,2 0 0 0,3 3 0 15,0 2 576-15,4 1 64 0,5 0 0 0,3 1 0 16,3 0-304-16,4 2-48 0,3 1-16 0,6 1 0 16,5 3-272-16,-2 2 0 0,-3 2 0 0</inkml:trace>
  <inkml:trace contextRef="#ctx0" brushRef="#br0" timeOffset="133339.31">10536 14797 15135 0,'0'0'672'0,"0"0"144"0,5-10-656 0,0 1-160 16,1-1 0-16,1 3 0 0,3 3 1200 0,4-3 208 15,-3-3 32-15,3 1 16 0,1 1-304 0,2-1-64 16,3 1-16-16,-2-1 0 0,4-2-48 0,0 0-16 15,1 1 0-15,2-1 0 0,-1-1-240 0,2 1-32 16,2-1-16-16,-1 1 0 0,-3 1-256 0,-1 1-48 16,-4 1-16-16,-3 3 0 0,-5 1-144 0,-11 4-16 15,0 0-16-15,4 5 0 0,-4-5-224 0,-2 14 144 0,-8 4-144 0,-2 3 128 16,-4 3 48-16,-1 2 0 0,-3 0 0 0,2 5 0 16,1 2-48-16,-2 2 0 0,1 0 0 0,3 2 0 15,2 0 0-15,2-2 0 0,-2 0 0 0,3-5 0 16,2-4-128-16,-1 0 0 0,3-2 0 0,0-3 0 15,3-4 0-15,1 0 0 0,-1-2 0 0,1 0 0 32,0-2-512-32,-1-2-16 0,3-11-16 0,-2 11-14192 0</inkml:trace>
  <inkml:trace contextRef="#ctx0" brushRef="#br0" timeOffset="133529.73">10389 15300 22111 0,'0'0'1968'0,"0"0"-1584"0,4-8-384 0,1 3 0 0,-5 5 2000 0,11-1 320 16,4 1 64-16,5 0 16 0,3 0-816 0,5 0-176 16,2 0-16-16,2 2-16 0,1 1-480 0,1 2-80 15,4-2-32-15,0 0 0 0,3-1-272 0,2 1-48 16,3 0-16-16,1 1 0 0,1 2-240 0,-3 0-48 16,-8-1-16-16,-3-1 0 0,-4 0-144 0,-5 1-256 15,-3 1 64-15,-1-3-11744 16,-3-2-2352-16</inkml:trace>
  <inkml:trace contextRef="#ctx0" brushRef="#br0" timeOffset="134365.57">12082 14905 10127 0,'0'0'896'0,"-5"-8"-704"0,2 1-192 0,0 1 0 15,3 6 1168-15,0 0 208 0,-7-4 32 0,1 2 16 16,6 2 32-16,-9 5 0 0,0 1 0 0,0 2 0 16,-1 2-544-16,0 2-96 0,1 2-32 0,1 1 0 15,-1 0-224-15,2 0-48 0,3-3-16 0,1 0 0 16,3-1-80-16,3-2-16 0,-3-9 0 0,8 7 0 0,3 1 144 15,3-5 32-15,4-1 0 0,1-4 0 0,5-1 208 0,-1-2 48 16,3-4 16-16,3-3 0 0,-1-1-256 16,0-1-48-16,-2-3-16 0,2 1 0 0,0 3-320 0,-2-2-64 15,-4-1-16-15,-6 3 0 0,-1 4 16 0,-2 1 0 16,-7 0 0-16,0 3 0 0,-6 5-16 0,0 0 0 16,0 0 0-16,-4 9 0 0,-2 3-128 0,-6 7 0 15,-2 5 0-15,-2 5 0 0,-4 2 0 0,-2 1 128 16,1-1-128-16,1 1 0 0,0 1 240 0,0 1-48 15,-2 3 0-15,-1-2 0 0,1-3-16 0,1 0-16 16,2 0 0-16,1-4 0 0,1-2-160 0,1-6 192 16,2-1-192-16,2-5 192 0,1-3-192 0,2-3 128 15,2-3-128-15,7-5 128 16,0 0-1200-16,0 0-240 0,-6-7-48 0,3-2-16 0</inkml:trace>
  <inkml:trace contextRef="#ctx0" brushRef="#br0" timeOffset="134636.59">12951 14577 23039 0,'0'0'2048'0,"5"-8"-1648"0,0 0-400 0,-5 8 0 15,0 0 832-15,0 0 96 0,0 0 16 0,-2 9 0 0,-3 2 32 0,0 3 16 16,-5 2 0-16,0 5 0 0,0 0-288 0,-2-1-48 16,0-2-16-16,3-1 0 0,-1 4-320 0,5 0-80 15,-2 0-16-15,5-3 0 0,1-4-80 0,2 0-16 16,1 2 0-16,0-3 0 16,0-2-1120-16,3-2-224 0,1-3-64 0,3-4 0 0</inkml:trace>
  <inkml:trace contextRef="#ctx0" brushRef="#br0" timeOffset="135021.39">14044 14660 2751 0,'0'0'128'0,"0"0"16"0,0 0-144 0,5-9 0 0,0 0 0 0,-5 9 0 15,0 0 4208-15,0 0 800 0,0 0 176 0,0 0 16 0,0 0-3024 0,-1 16-624 16,-2-1-112-16,-1 6-32 0,-4 6-448 0,-2 0-80 16,-2 0-32-16,-2 5 0 0,2 5-144 0,-1 0-48 15,-2 1 0-15,-1 1 0 0,3-3-368 0,0-3-80 16,2-2-16-16,-1-5 0 0,2-4-192 0,2-2 0 16,2-2 0-16,1-3 0 15,1-3-2224-15,4-12-384 0</inkml:trace>
  <inkml:trace contextRef="#ctx0" brushRef="#br0" timeOffset="135192.76">13670 14908 24703 0,'0'0'1088'0,"11"0"240"0,4-1-1072 0,2 4-256 16,4 2 0-16,2 3 0 0,1-4 800 0,5 1 96 0,2-1 32 0,5 0 0 15,0 2-176-15,3-1-48 0,-1-1 0 0,5 0 0 16,2 2-320-16,-4-1-64 0,-2-1 0 0,-4 1-16 15,-3-4-304-15,-5-1 0 0,-3-1 0 0,-2 0-9328 16,-3 1-1920-16</inkml:trace>
  <inkml:trace contextRef="#ctx0" brushRef="#br0" timeOffset="135576.54">14760 14859 5519 0,'-8'15'496'0,"-1"4"-496"16,-4 0 0-16,-2 1 0 0,-2 2 3328 0,-3 0 576 15,-1 3 128-15,-3 0 0 0,-3-1-1920 0,1-1-400 16,1-1-80-16,2-1-16 0,2-1-528 0,1-3-128 16,4-3 0-16,5-2-16 0,0-2-16 0,4-1 0 15,1-4 0-15,6-5 0 0,0 0-224 0,0 0-32 16,0 0-16-16,9-2 0 0,1-5-16 0,2-1-16 15,2-3 0-15,4-1 0 0,3-4-320 0,2 1-64 16,3-3-16-16,-1 1 0 0,0 2-224 0,-1-2 144 16,-1-3-144-16,-1 0 128 0,0 0-128 0,-2 2 0 15,2 0 0-15,-1 3 0 0,0-7 0 0,-1 6 0 16,-1 5 0-16,-3 5 0 0,-1 3 0 0,-3 4 0 16,-1 3 0-16,-3 2 0 0,-7 5 0 0,-1 3 0 0,-2 0 0 15,-5 0 0-15,0 0 0 0,-6 2 0 0,0 0 0 16,-2-1 0-16,-3-3-192 0,1-1 192 0,-1-1-160 15,-1-4 160 1,2 0-448-16,-1-3 0 0,3-3 0 0,3 0 0 16,2-1-1312-16,2-2-256 0,1-2-48 0</inkml:trace>
  <inkml:trace contextRef="#ctx0" brushRef="#br0" timeOffset="135817.12">15415 14706 16575 0,'0'0'1472'0,"0"0"-1168"0,0 0-304 0,0 0 0 0,0 0 832 0,0 0 128 15,0 0 0-15,-6 8 16 0,-1-1-64 0,-2 0-16 16,-4 0 0-16,-1 3 0 0,0 5-64 0,0 1 0 16,-2 1-16-16,2 2 0 0,0 3-112 0,2 0 0 15,1 2-16-15,2-2 0 0,2-1-432 0,3 0-64 16,1-2-32-16,0 2 0 0,2-2-160 0,1-2 0 15,1-3 0-15,3-1 0 16,1 0-1792-16,0-2-352 0</inkml:trace>
  <inkml:trace contextRef="#ctx0" brushRef="#br0" timeOffset="136073.75">15866 14765 6447 0,'8'-11'576'0,"-8"11"-576"0,0 0 0 0,0 0 0 15,0 0 3040-15,0 0 496 0,-9 8 112 0,-1 4 0 16,-3 4-2128-16,-2-1-432 0,0-2-96 0,-2 4-16 16,-1 3-160-16,1 3-48 0,1 2 0 0,3-1 0 15,2-1-208-15,1 0-48 0,3 0-16 0,0-2 0 16,3-2-304-16,2-1-64 0,1-3-128 0,1-2 192 15,0 0-192-15,1-2 128 0,-1-11-128 0,2 11 0 16,0-2-944-16,-2-9-272 0,0 0-64 0</inkml:trace>
  <inkml:trace contextRef="#ctx0" brushRef="#br0" timeOffset="136199.01">15571 15011 20847 0,'0'0'912'0,"9"-2"208"0,0-1-896 16,3 2-224-16,1 0 0 0,2 1 0 0,3 1 528 0,2 0 64 15,2-1 16-15,0 1 0 0,3 1-400 0,0-1-80 16,1 0 0-16,-1-2-10496 0</inkml:trace>
  <inkml:trace contextRef="#ctx0" brushRef="#br0" timeOffset="136430.76">16162 14682 3679 0,'0'0'320'0,"6"-5"-320"0,3 0 0 0,0 2 0 16,0 0 3840-16,1 3 704 0,0 3 144 0,-2 0 32 16,1 1-3424-16,2 2-672 0,-2 0-144 0,2 3-32 15,2 1-96-15,-2 2-32 0,1 4 0 0,-1 2 0 16,0 5 0-16,-3 3-16 0,0 0 0 0,-6 4 0 16,-2 4 16-16,-2-1 16 0,-6 2 0 0,0 0 0 15,-5-3 48-15,-2-4 0 0,-4-4 0 0,-3 0 0 16,0 0-256-16,-3-3-128 0,2-3 128 0,-3-1-128 15,3 2 0-15,2-2-256 0,3-3 32 0</inkml:trace>
  <inkml:trace contextRef="#ctx0" brushRef="#br0" timeOffset="136990.72">17021 14806 22223 0,'0'0'976'0,"0"0"224"0,-5-9-960 0,5 9-240 0,0 0 0 16,0 0 0-16,-9-1 832 0,1 2 128 0,0 4 32 0,0 1 0 16,0 4-368-16,-1 0-80 0,1 2-16 0,2 3 0 15,1 2-80-15,3 0 0 0,3-1-16 0,1 2 0 16,3-3-112-16,1-2 0 0,5 1-16 0,-1-6 0 16,1-2 80-16,2-1 32 0,2-2 0 0,0-3 0 15,2-2 160-15,1-2 16 0,2-5 16 0,2-2 0 16,-1 0-224-16,1-1-64 0,0-3 0 0,-3-3 0 15,-4 2-128-15,2 1-48 0,-1 2 0 0,1-1 0 16,-2-5-144-16,-1 3 160 0,-2 1-160 0,-1 5 160 16,-5 5-160-16,-1 1 0 0,0-1 144 0,-5 5-144 15,0 0 0-15,-7 14 0 0,-2 3 0 0,-5 3 0 16,-2 2 0-16,0 6-160 0,-1 8 160 0,-3 1 0 0,-1 3 0 0,0-1 0 16,-4 1 0-16,0 0 0 0,0 3 192 0,-1-1 0 15,0-1 0-15,3-4 0 0,-2 0 48 0,1-4 0 16,-3 0 0-16,1-9 0 0,-4-2 80 0,5-5 0 15,-1 0 16-15,5-4 0 0,4-4-48 0,3-4-16 16,2-1 0-16,2-4 0 0,1-3-80 0,9 3 0 16,-2-12-16-16,2 0 0 0,0-2-176 0,2-3-144 15,3-1 144-15,2-2-208 16,4 1-2448-16,1 1-480 0</inkml:trace>
  <inkml:trace contextRef="#ctx0" brushRef="#br0" timeOffset="137280.39">18019 14789 24879 0,'0'0'2208'0,"0"0"-1760"0,-2-8-448 0,5 0 0 15,-3 8 672-15,7-8 48 0,4 3 16 0,0 1 0 16,4 0 16-16,2 1 0 0,3 3 0 0,1-1 0 0,1 1-752 0,3-2 0 16,3-4 0-16,0 5 0 0,-3 4-192 0,-3 1 32 15,-7-2 0-15,-5 2-13024 16</inkml:trace>
  <inkml:trace contextRef="#ctx0" brushRef="#br0" timeOffset="137415.67">17943 15013 19343 0,'0'0'1728'0,"0"0"-1392"15,0 0-336-15,0 0 0 0,10-4 1792 0,3-2 272 16,3 1 64-16,4-2 16 0,2 0-800 0,4 1-176 16,3-2-16-16,4 3-16 0,3 0-816 0,2 1-144 15,0 2-48-15,-4-1 0 16,-2 3-816-16,-2 0-160 0,-3 0-48 0,-5-1 0 0</inkml:trace>
  <inkml:trace contextRef="#ctx0" brushRef="#br0" timeOffset="138879.38">19523 14780 15663 0,'0'0'1392'0,"0"0"-1120"0,-2-9-272 0,2 2 0 15,0 7 1024-15,0 0 128 0,-4-8 48 0,-2 2 0 16,-1 3-64-16,-2 1-16 0,-1 2 0 0,-1-3 0 16,-1 0-496-16,-3 1-112 0,0 2 0 0,0 0-16 15,-2-2 64-15,-2 2 16 0,1 2 0 0,-2 0 0 16,1 2-32-16,-1 2 0 0,1-2 0 0,1 3 0 15,2 2-240-15,0 0-48 0,2 0-16 0,4 0 0 16,2 0-240-16,5-1 0 0,3-8 0 0,1 7 0 16,-1-7 160-16,10 5-160 0,3-3 160 0,3-1-160 15,0 2 192-15,2-1-64 0,0-4-128 0,0 1 192 16,1-1-64-16,-2 2 0 0,0-1-128 0,-1 0 192 16,0-1-48-16,-3 2-16 0,-3 3 0 0,-1 0 0 0,-9-3 176 15,7 6 16-15,-7-6 16 0,4 13 0 0,-6 5-112 0,0 0-32 16,0 0 0-16,-6 0 0 0,1 1 128 0,-3 0 32 15,0-1 0-15,-1-2 0 0,-2-2-48 0,-1 1-16 16,1-2 0-16,1 0 0 0,0-2-96 0,-1-1-32 16,0-3 0-16,-1 1 0 0,0-1-160 0,1 1 160 15,-1-3-160-15,0 0 160 0,1-1-160 0,1-1-144 16,2 0 144-16,3-3-208 16,-2-2-2192-16,9 2-432 0,0 0-96 0</inkml:trace>
  <inkml:trace contextRef="#ctx0" brushRef="#br0" timeOffset="139196.66">19992 14406 20271 0,'3'-11'448'0,"-3"11"80"0,0 0 32 0,0 0 16 0,1-5-576 0,-1 5 0 0,-2-4 0 0,-2 3 0 16,-6 3 928-16,-2 2 80 0,-4 3 16 0,-1 3 0 15,-3 4 0-15,1 5 0 0,-3 3 0 0,2 4 0 16,1-1 0-16,-1 1 0 0,0 4 0 0,1 0 0 16,1 0-832-16,1 0-192 0,2-2 0 0,-5 13 0 15,8-5 288-15,5-19 16 0,2 3 0 0,3 0 0 16,-2-1-304-16,4 2 0 0,4-2 0 0,0-1 0 15,4-2-192-15,10 9-80 0,4-7-32 0,3-7-9120 16,-3-8-1840-16</inkml:trace>
  <inkml:trace contextRef="#ctx0" brushRef="#br0" timeOffset="139473.54">20417 14362 27647 0,'0'0'1216'0,"0"0"256"0,0 0-1168 0,-5 2-304 15,0 1 0-15,-3 4 0 0,0-2 0 0,-4 6 0 16,-1 4 0-16,0 3 0 0,0 2 880 0,-5 7 112 16,2 1 32-16,0 0 0 0,3-1 0 0,2 1 0 0,-2 0 0 0,-2 12 0 15,6-4-576-15,5-17-96 0,1 1-32 0,2-1 0 16,1 2-192-16,2-1-128 0,2 1 128 0,2-2-128 15,1-2 144-15,7 10-144 0,-1-9 192 0,-1-3-192 16,0-4 0-16,0-4 0 0,-1-3 0 0,-1-4-192 31,-1 0-2032-31,-9 0-400 0,7-15-64 0,-8 3-32 0</inkml:trace>
  <inkml:trace contextRef="#ctx0" brushRef="#br0" timeOffset="139636.4">19942 14721 23951 0,'5'-5'2128'15,"3"-2"-1696"-15,1 1-432 0,9-1 0 0,6 3 2368 16,6-1 400-16,2 2 80 0,-11 2 16 0,3-1-2128 0,5 1-416 16,-2-2-96-16,3 1-16 0,2 0-208 0,1 0 0 15,2 0 0-15,-2 1 0 0,0-1 0 0,8 1 0 16,-7 0 0-16,9 0 0 16,-15 0-1600-16,-16 1-384 0,-1-1-64 0,-4 1-11456 15</inkml:trace>
  <inkml:trace contextRef="#ctx0" brushRef="#br0" timeOffset="139879.35">20663 14332 28559 0,'12'-11'1264'0,"-2"7"272"0,0 1-1232 0,1 6-304 0,1 5 0 0,1 5 0 16,-3 2 1392-16,0 4 208 0,1 2 64 0,-7 5 0 15,1 6-608-15,-3 2-112 0,-1 2-32 0,-2 3 0 16,-3-3-16-16,-1 6 0 0,-1 0 0 0,-3-1 0 16,-3 1-304-16,-3 3-64 0,-2 2-16 0,-2-1 0 15,-1-6-256-15,-2-1-48 0,0-5-16 0,-3 1 0 16,0-4-192-16,1-2-208 0,2-3 32 0,2 0-12640 16,2 1-2544-16</inkml:trace>
  <inkml:trace contextRef="#ctx0" brushRef="#br0" timeOffset="146333.84">21815 14430 21247 0,'-1'-17'944'0,"2"8"192"0,-1-1-912 0,1 1-224 16,1 0 0-16,-2 1 0 0,0 8 768 0,-2-7 96 15,2 7 32-15,0 0 0 0,0 0-64 0,0 0-16 16,0 0 0-16,0 0 0 0,-6 8-400 0,1 5-80 16,-1 2-16-16,-1 4 0 0,0 4-96 0,4 0-32 0,-3 1 0 15,2 1 0-15,1 1-64 0,-2-1 0 0,3 1-128 0,0-3 192 16,-3-2-192-16,3-1 128 0,1 0-128 0,-2-1 0 15,1-2 176-15,-1-2-176 0,0-4 192 0,0 0-192 16,1 1-128-16,-2-5-144 0,4-7-32 16,0 0-8464-16,0 0-1680 0</inkml:trace>
  <inkml:trace contextRef="#ctx0" brushRef="#br0" timeOffset="146713.97">21552 14675 20271 0,'0'0'896'0,"0"0"192"0,0 0-880 0,2-12-208 0,2 1 0 0,4 3 0 16,0 4 1376-16,3-1 224 0,3-3 64 0,4 2 0 16,0-1-832-16,7-1-144 0,-1 0-48 0,6-1 0 0,0-3-192 0,1 0-64 15,0 0 0-15,-2 1 0 0,-3 1-176 0,-4 0-32 16,-1-1-16-16,-1 5 0 0,-5 0-160 0,-2 1 128 16,-3-2-128-16,-1 3 128 0,-9 4-128 0,0 0 0 15,0 0 144-15,0 0-144 0,0 0 0 0,-1 9 0 16,-4 2 0-16,-3 1 0 0,-4 1 0 0,-1 0 128 15,0-1-128-15,1 0 128 0,-3 4-128 0,4-4 192 16,1-3-64-16,2 0 0 0,3 1-128 0,2-1 0 16,2 0 0-16,1-9 128 0,8 5-128 0,2-1 0 15,2-2 0-15,3-2 0 0,4-1 192 0,2-2-16 16,-2-3-16-16,-1-1 0 0,1 4 144 0,0-3 16 16,-3-2 16-16,0 1 0 0,-4 3-16 0,0-1-16 15,-3 0 0-15,-9 5 0 0,6-6 144 0,-6 6 16 0,0 0 16 0,0 0 0 16,0 0 16-16,-8-4 0 0,-7 0 0 15,0 4 0-15,3 0-304 0,0 0-64 0,-2 0-128 16,3-1 192-16,-1-1-192 0,4 1-256 0,8 1 48 0,0 0-11088 16,-4-6-2208-16</inkml:trace>
  <inkml:trace contextRef="#ctx0" brushRef="#br0" timeOffset="147239.9">23245 14379 10127 0,'-7'-21'448'0,"5"10"96"0,2 5-544 0,2-2 0 0,-1-1 0 0,1-1 0 15,-2-2 2144-15,3 2 320 0,1 2 64 0,0-2 16 16,-2-3-944-16,-1 0-192 0,-2 1-48 0,1 0 0 16,-2-1-96-16,-3 0-32 0,-3-3 0 0,1 3 0 15,-2 3-288-15,-3 2-64 0,-5-1-16 0,1 3 0 16,0 2-416-16,-1 4-96 0,-8 2-16 0,2 4 0 16,-3 1-144-16,1 6-16 0,0 2-16 0,1 1 0 15,2 1-160-15,2 3 128 0,3 2-128 0,1 2 128 16,3 3-128-16,2-1 160 0,2-2-160 0,5 1 160 15,2 1-160-15,2 0 0 0,1 0 0 0,2-3 0 16,2-2 0-16,0-2 0 0,0-2 128 0,2-1-128 16,0-1 0-16,-1-4 128 0,1-2-128 0,-3-2 128 15,2-1-128-15,-6-6-192 0,0 0 32 0,0 0 16 16,0 0-1584-16,0 0-320 0,0 0-64 0</inkml:trace>
  <inkml:trace contextRef="#ctx0" brushRef="#br0" timeOffset="147415.44">22744 14548 4607 0,'0'0'400'0,"0"0"-400"16,4-9 0-16,1 1 0 0,5-1 4272 0,2 2 768 16,1 1 144-16,-1 3 48 0,3 2-2928 0,1-1-592 15,3-1-112-15,-2 1-32 0,1 1-768 0,2 1-160 16,0 0-16-16,-1 1-16 0,0-2-224 0,0 1-64 16,0 0 0-16,-1 0 0 0,-3-1-144 0,0 1-48 15,-1-1 0-15,-2 1 0 16,-12 0-1472-16,10-1-320 0,0 0-48 0,-10 1-16 0</inkml:trace>
  <inkml:trace contextRef="#ctx0" brushRef="#br0" timeOffset="147610.4">23401 14302 18431 0,'0'0'1632'0,"0"0"-1312"0,0 0-320 0,-2 14 0 16,-2 1 928-16,2 1 112 0,-3 1 32 0,0 5 0 15,0 2-80-15,-1 0-16 0,1 2 0 0,0-1 0 16,-1 0-336-16,0-1-80 0,1-2-16 0,-1 0 0 16,3-1-272-16,0-3-48 0,1-3-16 0,2 1 0 15,0-3-208-15,0-2-240 0,1-2 48 0,-1-9-12304 16</inkml:trace>
  <inkml:trace contextRef="#ctx0" brushRef="#br0" timeOffset="147985.63">23789 14324 20095 0,'0'0'896'0,"0"0"176"0,0 0-864 0,-5 9-208 16,-1 2 0-16,-1 1 0 0,1 4 992 0,-1-2 160 15,0-1 16-15,0 5 16 0,1 3-96 0,0 0 0 16,-2-4-16-16,2 0 0 0,-1-2-192 0,2 0-48 0,-1 1 0 0,1-5 0 15,2 0-256-15,1-3-48 0,2-8-16 0,0 0 0 16,2 7-32-16,-2-7-16 0,0 0 0 0,10-2 0 16,-1-1 160-16,2-3 16 0,0-4 16 0,2-1 0 15,-2-2-144-15,3-1-48 0,0-2 0 0,0 0 0 16,0-2-240-16,1 0-48 0,0-2-16 0,1 3 0 16,-1 0-160-16,1 1 0 0,1 1 0 0,-1 2 128 15,1 3-128-15,-2 2 0 0,-1 2 0 0,-2 2 0 16,-12 4 0-16,8 4 0 0,-1 2 0 0,-3 5 0 15,-4 1 0-15,-1 1 0 0,-1 1 0 0,-2 4 0 16,-2 4 0-16,0 1 0 0,-1-1 0 0,2 3 0 16,1-1-240-16,0-1 80 0,-1 0 16 0,2-5 0 15,1-3-1360-15,1 0-272 0,3-2-48 16,0-5-8544-16,-2-8-1728 0</inkml:trace>
  <inkml:trace contextRef="#ctx0" brushRef="#br0" timeOffset="148451">24604 14362 21183 0,'-1'-13'1888'0,"1"13"-1504"16,4-8-384-16,-2 2 0 0,-2 6 480 0,0 0 32 15,0-6 0-15,0 6 0 0,0 0 704 0,0 0 128 16,-8-1 48-16,8 1 0 0,-9-3-752 0,0 6-160 0,-4 2-32 15,2 3 0-15,1-3-128 0,-2 3-16 0,-3 1-16 0,-1 3 0 16,0 4-96-16,-2 1-32 0,1-3 0 0,1 3 0 16,4 3-160-16,0-1 192 0,3 2-192 0,3-3 192 15,5-3-192-15,1 0 128 0,0-2-128 0,3 0 128 16,2-3 64-16,4-5 16 0,3-4 0 0,-1-2 0 16,4-2 368-16,2-4 80 0,4-4 16 0,0-2 0 15,-1-1 32-15,1-1 16 0,0-2 0 0,2-2 0 16,-3-2-336-16,0 1-64 0,-2 0 0 0,1-7-16 15,-2-3 128-15,0-2 16 0,-3-1 16 0,3-4 0 16,1-1-272-16,3-7-48 0,2-9-16 0,5-2 0 16,0-7-128-16,3 7 160 0,0 6-160 0,-16 27 160 15,0 0 160-15,-2 2 16 0,0 4 16 0,-2 1 0 16,-2 6-352-16,-4 3 0 0,-1 3 0 0,-4 4 0 16,-8 10 0-16,-4 9 0 0,-3 3 0 0,-4 6 0 0,-1 2 0 15,-1 8 0-15,-1 4 0 0,1 2 0 0,1 0 0 0,3 1 0 16,-3 0 0-16,4 2 0 0,-2-1 0 0,0 2 0 15,1-3 0-15,-7 16 0 16,3-9-2608-16,10-29-592 0,-1-2-112 0,-2-3-16 0</inkml:trace>
  <inkml:trace contextRef="#ctx0" brushRef="#br0" timeOffset="148620.81">24031 13845 42383 0,'-15'-22'928'0,"10"11"192"0,2-4 32 0,1 4 64 0,2 11-976 0,0 0-240 16,0 0 0-16,0 0 0 0,0 0 0 0,0 0 0 0,0 0 0 0,0 0 0 15,0 0 0-15,4 10 0 0,-7 1 0 0,-5 3-12512 16,-5 3-2544 0</inkml:trace>
  <inkml:trace contextRef="#ctx0" brushRef="#br0" timeOffset="149458.63">19834 15599 13823 0,'0'0'1216'0,"-5"-7"-960"15,3-1-256-15,2 8 0 0,0 0 1824 0,0 0 320 0,0 0 64 0,0 0 16 16,0 0-624-16,0 0-128 0,0 0-32 0,0 0 0 16,0 0-800-16,0 0-176 0,-3 10-16 0,-1 1-16 15,3 0-32-15,-1 0 0 0,-2-1 0 0,0 3 0 16,2 2-160-16,0-2-48 0,1-2 0 0,0 2 0 15,-2 0-48-15,0 0-16 0,1 0 0 0,1-4 0 32,1-9-1008-32,0 0-208 0,-1 9-32 0,1-9-11600 0</inkml:trace>
  <inkml:trace contextRef="#ctx0" brushRef="#br0" timeOffset="149787.1">20046 15551 18431 0,'0'0'1632'0,"-9"4"-1312"16,1 4-320-16,1 0 0 0,-3-2 704 16,2 3 64-16,-1 1 0 0,4 1 16 0,-1 1-336 0,2-3-80 15,4-9-16-15,-6 9 0 0,5 2 192 0,-2-1 32 16,-1-3 16-16,4-7 0 0,0 0 32 0,0 0 0 16,0 0 0-16,0 0 0 0,0 0-128 0,8-3-32 15,2 0 0-15,1-2 0 0,-1-2-128 0,3-1-16 16,-1 0-16-16,3-1 0 0,0 1-176 0,-1 1-128 15,1 1 192-15,-2 2-192 0,-2-1 192 0,-1 3-192 16,-10 2 192-16,10 5-192 0,-10-5 0 0,6 9 0 16,-1 1 0-16,-3 3 0 0,-2 4 0 0,-2-1-144 15,-3-4 144-15,1 3-192 0,-1 4 320 0,-1-1 48 0,1-3 16 0,0-1 0 16,2-2-64-16,-3-1 0 0,2 0 0 16,2-3 0-16,2-8 0 0,0 0-128 0,0 0 192 0,0 0-64 31,10-1-1984-31,2-3-384 0,5-7-96 0,1-2-16 0</inkml:trace>
  <inkml:trace contextRef="#ctx0" brushRef="#br0" timeOffset="150020.65">20722 15384 21183 0,'0'0'1888'0,"0"0"-1504"15,0 0-384-15,0 0 0 0,0 0 544 0,-5 6 32 16,-2 4 16-16,0 3 0 0,-3 4 432 0,1-1 64 16,-2 2 32-16,2 0 0 0,0 2-336 0,1 1-64 15,0 0-16-15,0-1 0 0,2-1-384 0,2-1-64 16,0 4-32-16,1-1 0 0,-1 0-80 0,3-3-16 16,0-4 0-16,1 0 0 15,0 2-1584-15,1-8-320 0,-1-8-64 0</inkml:trace>
  <inkml:trace contextRef="#ctx0" brushRef="#br0" timeOffset="150178.57">20519 15607 15663 0,'0'-9'1392'0,"0"9"-1120"0,0 0-272 0,0 0 0 16,8-3 2176-16,2 1 368 0,1 1 80 0,3 1 0 15,0 2-1888-15,3 0-384 0,-1 0-80 0,3-1-16 16,-2-2-80-16,1 3-32 0,-1 2 0 0,-2-3-11888 15</inkml:trace>
  <inkml:trace contextRef="#ctx0" brushRef="#br0" timeOffset="150450.94">20865 15623 15663 0,'8'-4'1392'0,"1"1"-1120"0,0 1-272 0,3-2 0 16,3 0 1008-16,3-2 144 0,1-1 16 0,0-1 16 0,2 2-288 16,-3 1-64-16,-1-1-16 0,-1 1 0 0,-4-3-48 0,-3 3-16 15,-9 5 0-15,0 0 0 0,5-8 144 0,-5 8 16 16,0 0 16-16,-9-2 0 0,2 4-176 0,-8 1-48 16,-1 1 0-16,-4 1 0 0,0 4-256 0,1 2-48 15,1 0-16-15,1 1 0 0,3-1-112 0,0 2-16 16,3 3-16-16,2-3 0 0,1-2-48 0,5 0 0 15,3-1 0-15,4 0 0 0,5 0-192 0,-1-4 0 16,2-3 0-16,4 0-10144 16,3-1-2080-16</inkml:trace>
  <inkml:trace contextRef="#ctx0" brushRef="#br0" timeOffset="150921.6">21641 15442 11055 0,'0'0'976'0,"0"0"-784"0,0 0-192 0,0 0 0 15,-10-4 1904-15,1 0 336 0,0 3 64 0,0 2 0 0,-4 3-608 0,2 0-128 16,-3-1-32-16,0 2 0 0,-2 1-640 0,0 2-128 16,-1-3-16-16,2 3-16 0,0-1-288 0,0-1-64 15,1 1-16-15,5 0 0 0,4-2-128 0,5-5-32 16,0 0 0-16,1 9 0 0,4 0 16 0,4-4 0 16,1-2 0-16,2-1 0 0,1-4 96 0,3 1 32 15,-1 1 0-15,2-2 0 0,-2-3-96 0,-1-1 0 16,0 2-16-16,-2-2 0 0,-1 0-240 0,-1 0 176 15,-2 1-176-15,-8 5 160 0,0 0 32 0,0 0 0 16,0 0 0-16,0 0 0 0,0 10-192 0,-3 2 192 16,-1 3-192-16,-3 2 192 0,-3-1-48 0,0 3 0 15,-1 3 0-15,-1 0 0 0,-1 1 112 0,0-2 0 16,-3 0 16-16,1 1 0 0,0 0-16 0,-1-4 0 0,1-2 0 16,0-2 0-16,2-2-256 0,2-2 0 15,2-2 128-15,4-4-128 0,5-4 0 0,0 0 0 0,0 0 0 0,0-9-10800 16,3-2-2128-16</inkml:trace>
  <inkml:trace contextRef="#ctx0" brushRef="#br0" timeOffset="151244.04">21918 15372 18431 0,'0'0'1632'0,"0"0"-1312"16,-5 5-320-16,-2 3 0 0,-3 3 1360 16,0 2 208-16,-1 3 32 0,-2 1 16 0,1-1-544 0,1 1-112 15,-1-1-32-15,1 1 0 0,1-1-256 0,2-2-48 16,1-3-16-16,2-1 0 0,2-2 32 0,0 0 0 16,3-8 0-16,0 0 0 0,0 0 224 0,8 3 48 15,3-3 16-15,-1-2 0 0,2-8 48 0,3-1 16 16,0 2 0-16,0-2 0 0,0-1-320 0,1-2-64 15,1 1-16-15,0-1 0 0,1 0-256 0,-2 1-48 16,-1 0-16-16,-1 1 0 0,0 1-272 0,0 2 128 16,-2 2-128-16,0 2 0 0,-5-1 0 0,2 3 0 15,-9 3 0-15,0 0 0 16,9 5-912-16,0-1-240 0,-9-4-64 0,0 0-10560 0,9 9-2112 16</inkml:trace>
  <inkml:trace contextRef="#ctx0" brushRef="#br0" timeOffset="151590.76">22367 15424 21183 0,'-21'-2'944'0,"8"4"192"0,-1 2-912 0,-1 1-224 0,0 2 0 0,-3 3 0 16,-2 1 1856-16,2 3 320 0,-2 1 64 0,2 2 0 15,2-4-1040-15,2 1-224 0,3 1-32 0,1-3-16 16,4 0-160-16,2-2-48 0,4-10 0 0,4 12 0 15,1-1-160-15,3-2-48 0,3-5 0 0,5-2 0 16,1-1-32-16,3-3-16 0,-2-1 0 0,2-4 0 0,5-2-80 0,-2-2-32 16,0 2 0-16,-3-1 0 15,-1 0-352-15,-2-1 144 0,0-1-144 0,-3 1 0 0,-2 1 208 0,-1 1-64 16,-5 0-16-16,-1 4 0 0,-5 5-128 0,0 0 0 16,0 0 0-16,0 0 0 0,0 0 0 0,0 0 0 15,0 0 0-15,-2 8 0 0,0-1 0 0,-2 2 0 16,4-9-144-16,-3 11 144 0,2 0 0 0,-2 2 0 15,0-3 0-15,2 0 0 0,1 0 0 0,1-1 0 16,2 0 0-16,0 0 0 16,-3-9-1440-16,0 0-176 0,7 7-48 0,1-4-14608 0</inkml:trace>
  <inkml:trace contextRef="#ctx0" brushRef="#br0" timeOffset="151845.07">22775 15079 20271 0,'0'0'1792'0,"0"0"-1424"0,0 0-368 0,0 0 0 16,0 0 256-16,0 0 0 0,0 11-16 0,0 0 0 16,-1 0 704-16,0 4 144 0,-4 4 16 0,0 3 16 15,-4 0-160-15,1 2-48 0,5 3 0 0,-2 1 0 16,-2 2-16-16,2 2-16 0,-3 0 0 0,2 1 0 15,1 0-384-15,-1-1-80 0,1-4-16 0,-1-2 0 16,2-4-400-16,0-2 0 0,-5 0 128 0,3-3-128 16,1-5-1600-16,0-3-336 0,5-9-80 0,-6 2-16 15</inkml:trace>
  <inkml:trace contextRef="#ctx0" brushRef="#br0" timeOffset="152002.74">22554 15428 28559 0,'0'0'2544'0,"0"0"-2032"15,0 0-512-15,0 0 0 0,7-6 0 0,0 3-256 16,-7 3 16-16,13-1 16 0,3 1 800 0,1 0 176 16,4 0 16-16,0-2 16 0,2 2-368 0,-2-2-80 15,0 0-16-15,1 1 0 0,-1 0-320 0,0 1 144 16,-1 1-144-16,-5 0 0 16,1-1-2224-16,-1 0-544 0</inkml:trace>
  <inkml:trace contextRef="#ctx0" brushRef="#br0" timeOffset="152230.34">23114 15301 13823 0,'-11'3'1216'0,"2"3"-960"0,1 2-256 0,-2 3 0 15,-2 3 2096-15,1 1 368 0,0 1 80 0,0 0 16 16,1 0-896-16,1 0-192 0,-1 0-16 0,1-3-16 15,0-2-800-15,2 0-144 0,1 1-48 0,1-3 0 16,5-9-240-16,-3 10-48 0,3-10-16 0,0 0 0 16,0 9-16-16,0-9 0 0,0 0 0 0,0 0 0 15,10 0-2320-15,-2-4-480 0</inkml:trace>
  <inkml:trace contextRef="#ctx0" brushRef="#br0" timeOffset="152657.82">23274 15356 22511 0,'-14'5'992'0,"5"-2"224"0,-3 0-976 0,1 2-240 0,0-1 0 0,1 1 0 15,2 2 1168-15,1-1 192 0,7-6 48 0,0 0 0 16,-6 8-624-16,6-8-112 0,0 0-32 0,0 0 0 16,0 0 96-16,0 0 16 0,8 5 0 0,3-3 0 15,0-2 16-15,2-3 16 0,1-1 0 0,1-2 0 16,0-3-384-16,1-1-80 0,-1 0 0 0,2 0-16 16,-2 1-128-16,0 0-32 0,0-2 0 0,-2 0 0 15,0 2-144-15,-3 4 160 0,0 1-160 0,0 1 160 16,-5-1-160-16,-5 4 0 0,0 0 0 0,0 0 0 15,0 0 0-15,0 14 0 0,-3-2-128 0,-1 3 128 16,-1 3 0-16,0-3 0 0,-1-2 0 0,1 2 0 16,-1-3 0-16,1 0 0 0,0-3 0 0,3-2 0 15,2-7 0-15,0 0 0 0,0 10 0 0,0-10 0 16,0 0 0-16,0 0 0 0,12 0 0 0,-2-1 0 0,0-1 160 16,1-1-160-16,2-4 192 0,-3 1-192 15,1 2-992-15,0 1-304 0,-3-1-64 0,1 2-8960 16,-4-2-1792-16</inkml:trace>
  <inkml:trace contextRef="#ctx0" brushRef="#br0" timeOffset="153042.01">23815 15259 20271 0,'-5'-11'896'0,"2"5"192"0,0-2-880 0,3 8-208 0,-8-4 0 0,-2 1 0 16,-2 2 1184-16,-4 4 192 0,-1 2 32 0,-3 4 16 15,-3 0-688-15,2-1-144 0,2 0-16 0,3 1-16 16,0 3-80-16,7 0-16 0,2-1 0 0,5 0 0 16,2 5-96-16,2-3-32 0,3-2 0 0,5-1 0 15,0-4 112-15,1 0 0 0,0-3 16 0,1 0 0 16,0-3 96-16,3-2 16 0,-1-2 0 0,1-1 0 15,2 1-192-15,-2 0-48 0,-1-4 0 0,-2 2 0 16,-1 2-80-16,-11 4-32 0,0 0 0 0,0 0 0 16,0 0-16-16,0 0 0 0,0 10 0 0,-5 2 0 15,-1 1 0-15,-4 3 0 0,-3-1 0 0,-4 3 0 16,-2 0 16-16,0 1 0 0,-1-1 0 0,-2 0 0 0,1 2-48 16,2-1-16-16,-1-2 0 0,4 1 0 0,2-2-160 0,3 2 0 15,-2-5 0-15,5-1 0 16,1-2-2272-16,7-10-544 0,0 0-96 0,0 0-32 0</inkml:trace>
  <inkml:trace contextRef="#ctx0" brushRef="#br0" timeOffset="153510.06">24400 15119 18719 0,'6'-10'832'0,"-6"10"160"16,6-8-800-16,-3 1-192 0,2 1 0 0,-5 6 0 0,4-9 1504 0,-4 9 256 15,0 0 48-15,0 0 16 0,0 0-800 0,-3-6-176 16,-4 3-16-16,-2 2-16 0,0 5-304 0,-3 3-64 15,-1 2-16-15,-1 2 0 0,-2 1-112 0,2 3 0 16,0 3-16-16,0 2 0 0,-1-2-48 0,2 4-16 16,1 3 0-16,2-1 0 0,1-1-48 0,2 0 0 15,0 0 0-15,1 0 0 0,4 0-192 0,1-1 144 16,0-3-144-16,1-1 128 0,0-2-128 0,2 0 0 16,2-3 0-16,0-4-9744 15,-4-9-1840-15</inkml:trace>
  <inkml:trace contextRef="#ctx0" brushRef="#br0" timeOffset="153668.42">24156 15285 26207 0,'0'0'1152'0,"0"0"256"0,8-4-1136 0,0 0-272 0,2 2 0 0,-2 0 0 16,0 0 832-16,5 2 96 0,-2 2 32 0,3-2 0 16,0 0-640-16,3 1-112 0,-1 1-16 0,1 1-16 15,-1 0-176-15,0 0 0 0,-2-3 0 0,0 2 128 31,0 3-2256-31,0 0-464 0</inkml:trace>
  <inkml:trace contextRef="#ctx0" brushRef="#br0" timeOffset="153952.16">24611 15270 13823 0,'0'0'1216'0,"0"0"-960"16,0 0-256-16,0 0 0 0,0 0 1856 0,-11 4 336 15,-3-2 64-15,0 3 16 0,2 3-992 0,-3 1-192 16,-4 1-32-16,1 2-16 0,0 1-272 0,-1 1-64 15,3 3-16-15,5-3 0 0,0-2-128 0,5 0-32 16,2 0 0-16,2 1 0 0,1-4-240 0,1-9-48 16,9 7-16-16,0-1 0 0,1-2 208 0,3-3 32 15,4-3 16-15,0-1 0 0,1-3-96 0,-1-1-32 16,-3 0 0-16,1-1 0 0,1 0-224 0,-1 0-128 16,-2-1 160-16,-1 1-160 0,2-2 160 0,-6 1-160 15,0 1 160-15,-4 3-160 0,-4 5 0 0,0 0 0 16,0 0 0-16,0 0 0 15,0 0-256-15,-3 7-128 0,-5 2-48 0,1-2 0 16,-1-1-1360-16,1 3-256 0,2 3-64 0,-2 0-16 0</inkml:trace>
  <inkml:trace contextRef="#ctx0" brushRef="#br0" timeOffset="154202.14">24854 15379 15663 0,'0'0'1392'0,"0"0"-1120"0,-7-2-272 0,7 2 0 16,-11 0 1296-16,3 0 208 0,-1 0 32 0,0 3 16 15,0 4-320-15,0-3-64 0,2 2-16 0,-2-1 0 16,2 0-512-16,1 1-96 0,0 2-32 0,3 0 0 16,3-8-128-16,-3 9-48 0,3-9 0 0,3 11 0 0,-1 0 0 0,3-3 0 15,-5-8 0-15,8 11 0 0,-1-4-16 0,2 0 0 16,-3-2 0-16,4-1 0 0,0-2-192 0,1-1-128 15,0 0 128-15,-1-1-128 16,-2-2-2080-16,2-2-480 0,2-2-112 0,-2 0-16 0</inkml:trace>
  <inkml:trace contextRef="#ctx0" brushRef="#br0" timeOffset="154404.54">25170 15148 14735 0,'0'0'1312'0,"0"0"-1056"16,-13 0-256-16,0 5 0 0,1 2 1888 0,-2 3 320 0,-2 0 64 0,-1 3 16 15,-1 4-944-15,2-1-176 0,-2 2-32 0,4-2-16 16,3 1-672-16,1-2-144 0,-1 4-32 0,2 0 0 16,3 2-128-16,-1 0-16 0,-1-3-128 0,5 2 192 31,0 1-1584-31,1-3-320 0</inkml:trace>
  <inkml:trace contextRef="#ctx0" brushRef="#br0" timeOffset="154793.22">24975 15402 21599 0,'0'0'960'0,"0"0"192"16,7-4-928-16,-7 4-224 0,6-6 0 0,4 3 0 15,3 2 1072-15,-1 0 160 0,-1 2 48 0,3-1 0 0,1 0-640 0,0 1-112 16,0 0-16-16,-2-1-16 0,0 0-80 0,0 0-16 15,-1 2 0-15,-1 0 0 0,-4-4-64 0,-7 2-16 16,0 0 0-16,0 0 0 0,0 0-176 0,0 11-144 16,-3 0 192-16,1 0-192 0,-6 0 240 0,0 2-64 15,0 0-16-15,1-1 0 0,-1 0 112 0,3 0 32 16,0-1 0-16,2-1 0 0,3 0-48 0,0-10 0 16,0 0 0-16,5 11 0 0,3-1 320 0,1-5 48 15,1 0 16-15,1-2 0 0,1 0 0 0,0-2 0 16,1-2 0-16,-3-1 0 0,1-1-192 0,0-3-16 15,-2 2-16-15,0-2 0 0,-4 1-176 0,1-3-48 16,-1-2 0-16,-2 0 0 0,-3 4-64 0,0-3-128 16,-1-1 176-16,-1 2-176 0,0 1 144 0,-4 1-144 0,6 6 0 15,-8-5 144-15,-1 0-144 0,1 3 0 0,-2 0 0 0,1 1 0 16,9 1 0-16,-9-1 0 0,0 1 0 16,9 0 0-16,-8 2-160 0,8-2 160 0,0 0-208 0,0 0 80 31,0 0-1168-31,-1 9-240 0,1-9-32 0,4 7-16 15,-4-7-1344-15,10 4-272 0</inkml:trace>
  <inkml:trace contextRef="#ctx0" brushRef="#br0" timeOffset="155111.95">25383 15486 12895 0,'0'0'1152'15,"-3"8"-928"-15,1 2-224 0,-2-3 0 0,1 1 1744 16,-2 1 304-16,0 3 64 0,0-1 16 0,-6-2-544 0,2 1-112 15,1-2-32-15,-1 3 0 0,-1 1-224 0,-1 1-32 16,2-5-16-16,1 2 0 0,-1 1-80 0,1 0-32 16,1 0 0-16,1-4 0 0,6-7-224 0,-3 6-32 15,-2 1-16-15,5-7 0 0,0 0-96 0,0 0-32 16,0 0 0-16,0 0 0 0,9-4 128 0,2-3 32 16,0-4 0-16,5 2 0 0,-1 2-256 0,3-1-48 15,1-1-16-15,1-2 0 0,1-1-80 0,1 2-16 16,-1 3 0-16,2 2 0 0,-2-2-112 0,2 3-32 15,1 1 0-15,1 2 0 0,-5 2-80 0,0-1-32 16,-2 0 0-16,-2 4 0 0,-1 3-144 0,-3 0 0 16,-2 1 0-16,0 2 0 0,-2 0 0 0,2 2 0 15,-3 1 0-15,-1 0 0 16,1-1-1920-16,-1 2-320 0,-3 1-64 0</inkml:trace>
  <inkml:trace contextRef="#ctx0" brushRef="#br4" timeOffset="158999.1">626 17399 14559 0,'0'0'640'0,"0"0"144"15,0 0-624-15,0 0-160 0,9-8 0 0,-2 2 0 16,1-1 1184-16,0-1 208 0,0-1 32 0,1 1 16 0,4-3-256 0,0-1-48 16,0-3-16-16,2 0 0 0,-1-1-272 0,1-1-48 15,2-4-16-15,-2-3 0 0,2-4-112 0,1 1-32 16,3-2 0-16,2-4 0 0,2-6-128 0,0-2-48 15,1-1 0-15,3-2 0 0,-3-3-128 0,1-4-16 16,-1-5-16-16,-3 4 0 0,0 5-160 0,-1 1-16 16,-3 2-128-16,2 6 192 0,-2 9-192 0,-2 5 128 15,0 5-128-15,-2 3 0 0,-2 3 0 0,-1 2 128 16,-3 6-128-16,0 3 0 0,-9 2 0 0,12 4 0 16,-3 6 0-16,0 7 0 0,-2 5-176 0,0 7 176 15,-4 4-160-15,1 7 160 0,-1 6 0 0,1 1 0 16,0 3 0-16,0-1 0 0,-2-2 0 0,3 3 0 0,-3-1 0 15,3-2 160-15,3-4-160 0,0-1 192 0,2 0-192 0,0-1 192 16,-2-4-64-16,2-1-128 0,-2-7 192 0,2-1-64 16,-2-4-128-16,1-2 192 0,-1-4-192 0,-1-2 192 15,-1-3-192-15,1-3 0 0,-7-10 0 0,0 0 0 32,0 0-2160-32,0 0-352 0</inkml:trace>
  <inkml:trace contextRef="#ctx0" brushRef="#br4" timeOffset="159212.49">869 17111 25791 0,'0'0'2304'16,"0"0"-1856"-16,0 0-448 0,7-5 0 16,2 3 1072-16,4-1 112 0,0-4 32 0,5 3 0 0,5 3-128 0,3-3-32 15,4-3 0-15,3-2 0 0,1-1-224 0,4 1-32 16,-2-1-16-16,3 4 0 0,3-3-400 0,3 1-96 15,3 0-16-15,-7 5 0 0,-5-1-272 0,-6-1 0 16,-2 2 128-16,-4 0-128 16,-2-1-1600-16,-1 2-384 0,0 0-80 0</inkml:trace>
  <inkml:trace contextRef="#ctx0" brushRef="#br4" timeOffset="159479.38">2114 16355 28271 0,'0'0'1248'0,"0"0"272"0,0 0-1216 0,0 0-304 0,0 0 0 0,2 11 0 16,-4 5 592-16,-2 5 64 0,-2 5 16 0,-3 4 0 15,1 6 272-15,-2 4 48 0,0 7 16 0,0 2 0 16,-4 3-128-16,2-2-32 0,1 0 0 0,2-2 0 15,-1-4-432-15,2 1-96 0,0 3 0 0,2 0-16 16,-1-1-304-16,0-2 0 0,2-2 0 0,0-3 0 16,2-5 0-16,1-4-320 0,2-5 32 0,1-3 16 15,2-5-2752-15,0-6-560 0</inkml:trace>
  <inkml:trace contextRef="#ctx0" brushRef="#br4" timeOffset="159877.48">2888 16780 11967 0,'0'0'1072'0,"1"-8"-864"15,-1 0-208-15,0 8 0 0,0 0 2560 0,-3-8 480 16,-3 1 96-16,-4 2 0 0,-4 2-1296 0,-4 1-272 15,-2 1-48-15,-6 3-16 0,-3 3-800 0,-1 2-144 0,0 1-48 0,0 2 0 16,0 3-144-16,2 1-48 0,3 2 0 16,4 0 0-16,3-2-64 0,4 1 0 0,2-1-16 0,4 1 0 15,4-3-80-15,4 2-16 0,3-3 0 0,4 2 0 16,6 2 112-16,0 0 32 0,5-3 0 0,-1 2 0 16,4 0 64-16,0 1 16 0,1-1 0 0,1 0 0 15,-1 0-80-15,1 1-16 0,0-1 0 0,-6 1 0 16,-4 0 32-16,-5-1 0 0,-2 0 0 0,-4 1 0 15,-6-3 272-15,-5 0 64 0,-4 0 16 0,-5 0 0 16,-8-1 144-16,-3 1 32 0,-4-2 0 0,-3 0 0 16,-1 0-384-16,-3 0-80 0,0-1-16 0,0-3 0 15,-1-1-208-15,4-2-144 0,-3-1 192 0,4 1-192 16,4-3-576-16,5 0-240 0,7-2-32 16,6-1-11824-16,6-2-2368 0</inkml:trace>
  <inkml:trace contextRef="#ctx0" brushRef="#br4" timeOffset="160522.25">3583 16883 12895 0,'2'-11'576'0,"-1"1"112"0,2 1-560 0,-3 0-128 16,0 1 0-16,0 8 0 0,-4-9 2576 0,4 9 496 16,-4-6 80-16,4 6 32 0,-8 0-1376 0,-4 5-272 15,-2 1-48-15,-3 6-16 0,-1 6-704 0,-4 4-160 16,-1 3-32-16,-1 3 0 0,1 2-192 0,2 3-32 16,2 4-16-16,3 0 0 0,4-1-112 0,6-3-32 15,3-5 0-15,6-4 0 0,3-2 0 0,5-5 0 16,5-5 0-16,4-4 0 0,7-5 320 0,5-3 64 15,5-6 16-15,1-5 0 0,3-5 48 0,1-3 0 16,2-4 0-16,-3-1 0 0,-6 1-144 0,-4-5-32 16,-5 1 0-16,-5 0 0 0,-5 1 32 0,-5 0 0 0,-5-2 0 0,-4 3 0 15,-4 2-48-15,-3 1 0 0,-5 1 0 0,-5 1 0 16,-2 2-448-16,-6 5 0 0,-7 3 0 0,-5 7 0 31,-9 5-1776-31,3 5-400 0,5 3-64 0,4 3-14944 0</inkml:trace>
  <inkml:trace contextRef="#ctx0" brushRef="#br4" timeOffset="161175.71">5023 16784 19343 0,'0'0'1728'0,"0"0"-1392"0,0-9-336 0,0 9 0 16,0 0 768-16,0 0 96 0,0 0 16 0,0 0 0 15,-5 6 96-15,0 5 32 0,-3 5 0 0,2 6 0 16,0 5-416-16,0 1-80 0,-3 3 0 0,-1 1-16 16,-3 2 144-16,-1 0 48 0,-3 0 0 0,2 0 0 15,-1 1-48-15,2-3-16 0,0-1 0 0,0-4 0 16,1-7-112-16,2-3 0 0,2-6-16 0,3-1 0 16,1-5 128-16,5-5 16 0,0 0 16 0,0 0 0 15,6-10 336-15,4-5 64 0,2-6 16 0,4 0 0 16,2-4-560-16,3 1-96 0,-2 1-32 0,2-2 0 15,2-1-384-15,1-1 128 0,0-3-128 0,4 5 0 0,-1 0 0 16,1 3 128-16,-3 1-128 0,-3 8 0 0,-5 3 0 0,-1 5 0 16,-4 4 0-16,-1 3 0 0,-1 7 0 0,-2 4-224 15,0 3 80-15,-3 4 16 0,-3 3-16 0,-2 4 0 16,-2 2 0-16,-2 6 0 0,-3 1 144 0,-1 1-160 16,-2-4 160-16,0-1-160 0,0-2 0 0,0-4 0 15,3-5 0-15,-2-3 0 16,3-5-1536-16,2-2-304 0,1-4-64 0,3-7-13776 0</inkml:trace>
  <inkml:trace contextRef="#ctx0" brushRef="#br4" timeOffset="161483.79">5488 17058 24815 0,'20'-13'1088'0,"-4"5"256"0,4 1-1088 0,5-1-256 0,-3-5 0 0,3 1 0 16,0-1 1376-16,3 0 224 0,-1-1 32 0,0-1 16 15,-6 0-880-15,-1 1-192 0,-1-2-16 0,-1 2-16 16,-6-3-176-16,-1 2-48 0,-1-1 0 0,-4 2 0 16,-2 3 48-16,-4 11 0 0,-5-7 0 0,-2 4 0 15,-6 6-128-15,-2 4-32 0,-3 7 0 0,-4 3 0 16,-1 2-208-16,0 3 0 0,0 1 128 0,2 2-128 15,0 3 0-15,4-1 128 0,0 1-128 0,4-2 0 16,2-1 0-16,3-3 0 0,5-3 0 0,3-1 0 0,2-1 0 0,5-2 128 16,3-2-128-16,3-4 0 0,-1-6-192 0,7-4-96 15,-1-2-16-15,3-4-15520 16</inkml:trace>
  <inkml:trace contextRef="#ctx0" brushRef="#br4" timeOffset="161808.18">5920 17012 13823 0,'0'0'1216'0,"0"0"-960"0,0 0-256 0,8 1 0 16,6 1 2880-16,-1-4 512 0,3-4 128 0,1-1 0 15,1-2-1664-15,3-1-320 0,1-1-80 0,-1-1-16 16,3-1-720-16,-2 0-144 0,0 0-16 0,-1 2-16 15,-2 2-272-15,-4 0-48 0,-2-2-16 0,-4 1 0 16,-1 3-16-16,-2 2-16 0,-6 5 0 0,0 0 0 16,0 0 80-16,0 0 0 0,-8-3 16 0,-3 6 0 15,-2 3-80-15,-3 3 0 0,0 1-16 0,-2 2 0 16,-2 2-176-16,1 1 0 0,-2-2 0 0,1 1 128 16,2-1-128-16,3 2 0 0,0-3 0 0,5-1 128 15,4-3-128-15,2 2 0 0,3-1 0 0,1-9 0 16,0 0-192-16,5 7-112 0,-5-7-16 0,16 2-16 15,-1-2-1888-15,4-3-368 16,2-6-80-16</inkml:trace>
  <inkml:trace contextRef="#ctx0" brushRef="#br4" timeOffset="162260.4">6704 16937 17791 0,'0'0'784'0,"0"0"176"0,0 0-768 0,-9 0-192 16,0 1 0-16,-1-1 0 0,0 0 1568 0,-3 3 288 15,0 2 48-15,-1 0 16 0,-3 1-448 0,0 0-96 16,-4 3-16-16,0 3 0 0,0 1-416 0,-3 3-96 0,1 1-16 16,-3 2 0-16,2 0-384 0,2-1-96 0,2 1-16 15,5-1 0-15,4-2-160 0,5 0-48 0,3-2 0 0,8-3 0 16,2 1 80-16,5-2 16 0,4-5 0 0,4-1 0 15,2-4 128-15,3-1 32 0,1-8 0 0,2-3 0 16,-1-3-16-16,0-2 0 0,1-4 0 0,1 0 0 16,-1 0 32-16,2 0 16 0,0-2 0 0,-5-2 0 15,-3-2 80-15,2 0 16 0,2-2 0 0,0-1 0 16,-3-5-192-16,1-1-16 0,-2-7-16 0,0-2 0 16,-3-2-160-16,0-4-128 0,-2 0 144 0,1 2-144 15,-2 2 128-15,-1 7-128 0,-3 11 0 0,-1 3 144 16,-6 9-144-16,0 5 0 0,-4 3 0 0,-1 9 0 15,0 0-176-15,-7 15 176 0,-2 4-128 0,0 7 128 16,-5 7-160-16,-1 9 160 0,-3 8-192 0,1 1 192 16,-2 1-128-16,-1 4 128 0,-1 2 0 0,-1-2 0 15,-2-6-128-15,1-3 128 0,2-2 0 0,4-4 0 0,3-5-240 0,6-3 64 16,1-4 16-16,3-3 0 16,1 0-2720-16,1-10-560 0</inkml:trace>
  <inkml:trace contextRef="#ctx0" brushRef="#br4" timeOffset="162941.99">7975 16554 15663 0,'0'0'688'0,"0"0"144"0,0 0-656 0,0 0-176 16,-4-7 0-16,4 7 0 0,0 0 2032 0,0-8 368 15,2-1 80-15,3 2 16 0,-5 7-784 0,8-6-160 16,5-1-16-16,-1-1-16 0,6-5-432 0,1 2-64 16,2 1-32-16,4-2 0 0,4-3-224 0,2-2-32 15,-1 1-16-15,2 1 0 0,1 2-240 0,-1-2-48 0,-2-3-16 0,-1 3 0 16,-3 2-128-16,-2-1-32 15,-1 2 0-15,-4 1 0 0,-4 4-112 0,-3 1-16 0,-1 3-128 0,-1 3 192 16,-10 0-192-16,8 9 0 0,-2 3 0 0,-5 5 0 16,-1 6 0-16,-5 4 0 0,-1-1 0 0,-3 3 0 15,-2 2 144-15,0 5-16 0,-3 5 0 0,-1-1 0 16,1-1-128-16,0 3 0 0,-2 3 144 0,1-2-144 16,-1-5 0-16,0-3 0 0,-1-3 0 0,3 0 128 15,0-2-128-15,-2-3 0 0,0-1 0 0,1-1 0 16,0-2 0-16,1 2 0 0,2-2 0 0,0-2 0 15,3-2-1536 1,3-4-240-16,4-2-32 0,0-4-14000 0</inkml:trace>
  <inkml:trace contextRef="#ctx0" brushRef="#br4" timeOffset="163163.46">7907 17250 28559 0,'0'0'2544'0,"0"0"-2032"16,8-5-512-16,2 0 0 0,2 2 1136 0,2-1 128 16,3-3 16-16,3 1 16 0,6-1 48 0,5 1 16 15,4 0 0-15,8 0 0 0,5 4-432 0,2 2-96 16,-1-1 0-16,-1-1-16 0,-2-1-416 0,-1-1-80 16,0 1 0-16,-3 2-16 0,-4 2-304 0,-1 1 128 15,-7-1-128-15,-3 4 0 16,-3 1-1936-16,-3-1-496 0,2-3-112 0,-10-2-16 0</inkml:trace>
  <inkml:trace contextRef="#ctx0" brushRef="#br4" timeOffset="164953.32">9464 16887 4607 0,'5'-5'400'0,"-5"5"-400"0,0 0 0 0,7-5 0 15,-7 5 3248-15,9-2 560 0,-9 2 112 0,0 0 32 16,0 0-2016-16,0 0-400 0,0 8-64 0,0 3-32 16,-1 0-624-16,-3 0-128 0,2 2-32 0,-2 1 0 0,-3 2-80 0,-2 1 0 15,4 3-16-15,-4-1 0 0,1-3-208 0,-2 1-32 16,2-2-16-16,-1 2 0 0,0-1-112 0,0 0 0 15,1-2-16-15,2-1 0 0,0 0-176 0,3 1-256 16,1-4 64-16,2-3-13024 16</inkml:trace>
  <inkml:trace contextRef="#ctx0" brushRef="#br4" timeOffset="165268.04">9733 16946 23327 0,'-11'6'1024'0,"5"1"224"0,-5 4-992 0,0 0-256 0,-3-1 0 16,2 1 0-16,-2 3 448 0,0 0 64 0,-1 2 0 0,4-2 0 15,2-3 0-15,1 0 0 0,0-1 0 0,3-3 0 16,5-7 128-16,0 0 16 0,0 0 16 0,0 0 0 16,0 0 32-16,11-4 16 0,3-2 0 0,2-4 0 15,2-5 80-15,0 1 16 0,0 0 0 0,2-2 0 16,-2-1-592-16,2 0-224 0,-2 2 176 0,3 2-176 15,-3 0 144-15,0 0-144 0,0 5 128 0,-1 2-128 16,-4 4 0-16,-1 4 128 0,-1 1-128 0,-2 4 0 16,-3 3 0-16,-1 3 0 0,-3 4 0 0,-1 1 0 15,-2 2 128-15,-2 1-128 0,-6 0 0 0,1 0 128 16,-4-1-128-16,0-2 0 0,-1 3 144 0,2-1-144 0,0-1-144 16,2-4-112-16,2-2 0 0,4-3-10240 15,-1-4-2032-15</inkml:trace>
  <inkml:trace contextRef="#ctx0" brushRef="#br4" timeOffset="165641.59">10998 16514 14735 0,'0'0'1312'0,"0"0"-1056"0,-3-11-256 16,0 3 0-16,3 8 1072 0,-7-9 144 0,-2-1 48 0,2 2 0 15,-3 6 208-15,0 2 64 0,-1 2 0 0,-3 2 0 16,-3 0-672-16,1 4-128 0,-3 4-32 0,0 4 0 15,-1 4-48-15,2 3-16 0,-4 2 0 0,2 7 0 16,1 8 16-16,3 1 0 0,0-3 0 0,1 5 0 16,2-2-272-16,-1-2-64 0,1 0-16 0,0-3 0 15,2-3-144-15,0-1-32 0,1 4 0 0,1-4 0 16,-2-3 0-16,3-1 0 0,-2-6 0 0,0 0 0 16,0-1-2224-16,1-5-448 0,-3-6-80 15,1-7-32-15</inkml:trace>
  <inkml:trace contextRef="#ctx0" brushRef="#br4" timeOffset="165808.29">10475 16943 23039 0,'0'0'1024'0,"15"2"192"0,2-2-960 0,2 2-256 16,3 3 0-16,2 1 0 0,1-2 1056 0,-1-1 160 16,2-1 48-16,3 0 0 0,0 1-448 0,-3-1-96 15,2 0-16-15,-3-2 0 0,-2 0-384 0,0 0-96 16,-4 0-16-16,-2-1 0 0,-2-1-208 0,-3 0 0 15,-6-1-144-15,3 0-8976 16,1 1-1792-16</inkml:trace>
  <inkml:trace contextRef="#ctx0" brushRef="#br4" timeOffset="166113.81">11135 16921 11967 0,'-4'7'1072'0,"0"3"-864"0,0 0-208 0,-4 4 0 16,1 0 2880-16,-1 2 512 0,-2 0 128 0,0 1 0 16,-1 5-1424-16,1-5-304 0,1-2-48 0,-1-1-16 15,1 3-576-15,-1-5-112 0,3-4-16 0,-2 0-16 16,3-1-320-16,6-7-64 0,0 0-16 0,0 0 0 16,0 0 16-16,0 0 0 0,0 0 0 0,6-8 0 15,4-1 112-15,-1 0 32 0,2-5 0 0,1-2 0 0,0-3-464 0,1 0-96 16,1 1-16-16,1 1 0 0,-1 2-192 15,1-1 128-15,2 1-128 0,0 2 0 0,1 3 0 0,1 1 0 16,-3 1 0-16,1 3 0 0,-2 0 0 0,-1 3 0 16,-1 2 0-16,-4 0 0 15,-9 0-1648-15,11 5-272 0,-2-1-48 0,-9-4-14912 16</inkml:trace>
  <inkml:trace contextRef="#ctx0" brushRef="#br4" timeOffset="166408.9">11651 16892 25791 0,'0'0'2304'0,"0"0"-1856"0,-10 3-448 0,0 1 0 16,-1 3 784-16,-1 1 64 0,-1 1 16 0,-2 0 0 16,1 7 64-16,-1-3 16 0,-1 0 0 0,3 4 0 15,2 1-352-15,0 0-64 0,5-3-16 0,2 1 0 16,3-4-128-16,5-1-16 0,1-2-16 0,4-2 0 15,2 1 16-15,2-2 0 0,1-4 0 0,3-2 0 16,1-2 64-16,2-3 16 0,0 0 0 0,-3-2 0 16,0-2-176-16,-2-2-16 0,0-2-16 0,-3 0 0 15,-7 0-16-15,0 1 0 0,-4-2 0 0,-3 5 0 16,-3-2 0-16,0 1 0 0,-6 1 0 0,-1 1 0 16,-5 2-224-16,1 1 0 0,-1 2-192 0,1 1 192 15,0 1-1760-15,2 1-240 0,1 0-48 16,3 1-13888-16</inkml:trace>
  <inkml:trace contextRef="#ctx0" brushRef="#br4" timeOffset="166772.18">12038 16913 20495 0,'0'0'896'0,"-6"6"208"0,1 5-880 0,-1 0-224 15,0 0 0-15,-2 0 0 0,-1 4 1328 0,2-1 208 16,-1 0 64-16,0 2 0 0,-1 0-368 0,3-2-64 16,-2-2-16-16,1 1 0 0,1-1-224 0,1-5-48 15,5-7-16-15,0 0 0 0,0 0-208 0,0 0-32 0,0 0-16 0,0 0 0 16,10-1 192-16,-1-4 32 0,2-6 16 0,1-1 0 16,1-2-288-16,0 1-64 0,0 0-16 0,0 1 0 15,-1 0-224-15,1-1-64 0,0-2 0 0,-2 3 0 16,2 5-64-16,-2-1-128 0,-2 3 176 0,1 2-176 15,0 2 128-15,-10 1-128 0,0 0 0 0,6 7 0 16,-6-7 0-16,2 13 0 0,-2 2 0 0,-1 2 0 16,-4 0 0-16,2 0 0 0,-2-2 0 0,-2 4-144 15,-1 1 144-15,1-3 0 0,0-2 0 0,0 0 0 16,2 0 0-16,-2-1 0 0,3-3 0 0,1-1 0 16,0-4-288-16,3-6-32 0,-2 9 0 0,2-9 0 15,0 0-2560-15,0 0-512 0,0 0-96 0</inkml:trace>
  <inkml:trace contextRef="#ctx0" brushRef="#br4" timeOffset="167110.74">12845 16334 23039 0,'0'0'2048'16,"0"0"-1648"-16,-3 6-400 0,-4 0 0 0,1 2 624 0,-4 4 32 0,-4 6 16 0,-3 4 0 15,-2 4 400-15,-2 6 80 0,-2 2 0 0,1 7 16 16,1 3-352-16,1 6-80 0,1 4-16 0,1-1 0 15,3 0-96-15,-1-2-32 0,1-2 0 0,3-1 0 16,1 0-336-16,3-6-64 0,4-2 0 0,1-3-16 16,-1-6-176-16,2-3 192 0,2-5-192 0,0-6 192 15,1-2-480-15,1-5-96 0,-2-10 0 0,0 0-9856 16,0 0-1984-16</inkml:trace>
  <inkml:trace contextRef="#ctx0" brushRef="#br4" timeOffset="167248.5">12460 16873 27583 0,'0'0'1216'0,"9"-4"256"0,-1-2-1168 0,2 4-304 16,3 2 0-16,-1 1 0 0,2 2 912 16,6 1 128-16,1-1 32 0,6-1 0 0,3 1-368 0,4 1-80 15,6 0-16-15,2 1 0 0,3-1-272 0,1 0-48 16,0 2-16-16,0-3-10400 16,-1-4-2096-16</inkml:trace>
  <inkml:trace contextRef="#ctx0" brushRef="#br4" timeOffset="168143.82">14538 16495 21935 0,'3'-17'960'0,"0"7"224"0,-2 5-944 0,1-2-240 16,-2 7 0-16,0 0 0 0,-3-5 1216 0,-4 2 208 15,-2 3 48-15,-1 5 0 0,-2 4-640 0,1 2-128 16,-2 4-32-16,-2 7 0 0,-3 6-208 0,-1 6-32 16,2 5-16-16,0 3 0 0,0 1-144 0,0 1-16 15,2 2-16-15,2-3 0 0,-3-2-96 0,2-3-16 16,1 0 0-16,2 0 0 0,-3 2-128 0,5-6 0 16,1-8 0-16,-1 1 128 15,4-2-2224-15,0-4-448 0</inkml:trace>
  <inkml:trace contextRef="#ctx0" brushRef="#br4" timeOffset="168479.76">14131 16921 21183 0,'-1'-11'944'0,"1"11"192"0,11-3-912 0,4 1-224 0,3-5 0 0,5 4 0 16,5 1 1232-16,1 0 208 0,4-1 32 0,5 2 16 15,-1-5-768-15,5-2-144 0,-1-1-48 0,3 2 0 16,1-3 112-16,-3 1 0 0,-5-1 16 0,-4 1 0 15,-7 1-96-15,-5 1-32 0,-4 0 0 0,-6 3 0 16,-11 4-80-16,0 0-32 0,0 0 0 0,0 0 0 0,-5 11-112 0,-3 3-32 16,-6 3 0-16,-2 2 0 0,-3 0-80 0,-2 1-32 15,-3-1 0-15,3 1 0 0,5 2-160 0,2-2 0 16,3-3 0-16,5-2 0 0,4 3 0 0,4-3 0 16,6-2 0-16,5-4 0 0,4-4 288 0,6-3 32 15,5-3 0-15,-2-4 0 0,2-4 256 0,-2-4 48 16,2-2 16-16,-6 2 0 0,0-3-224 0,-2 2-32 15,-5 1-16-15,-2-2 0 0,-5 0-48 0,-4-1 0 16,-4-1 0-16,-3 1 0 0,-4-1-96 0,-3 3-32 16,-3 3 0-16,-3 4 0 15,-4 3-1152-15,-3 2-256 0,-5 2-32 0,0 3-16336 0</inkml:trace>
  <inkml:trace contextRef="#ctx0" brushRef="#br4" timeOffset="169065.44">16013 16885 11967 0,'-12'0'1072'0,"-3"0"-864"15,-2-1-208-15,-1 4 0 0,-6 1 1504 0,4 3 256 16,1 2 48-16,-4 2 16 0,-4 2-576 0,2 3-112 15,1 0-32-15,1 3 0 0,-1 1-528 0,4 1-128 16,2 1 0-16,4-1-16 0,1-2-112 0,5 0 0 16,2-2-16-16,4-1 0 0,2-3 256 0,5-6 48 15,-5-7 16-15,14 2 0 0,2-3 224 0,6-3 48 16,0-5 16-16,5-1 0 0,1-4 48 0,-1-2 0 16,0-3 0-16,3-3 0 0,2-3-320 0,0 0-48 0,0 0-16 15,-3-2 0-15,-1 0-96 0,-1-3-32 0,-3-3 0 16,0-3 0-16,-1-5-128 0,0-3-48 0,-1-7 0 15,2 2 0-15,-3-3-128 0,2 6-16 16,-3 5-128-16,-4 6 192 0,-2 4-192 0,-4 9 0 0,-4 7 0 0,-1 6 0 16,-5 9 0-16,0 0 0 0,-8 9 0 0,-5 8 0 15,-3 10-192-15,-1 9 192 0,-5 4-192 0,0 5 192 16,0 7 0-16,-1 4-128 0,-1 2 128 0,1-3 0 16,-2-3 0-16,1-3 0 0,-1-3-128 0,3-1 128 15,0-1 0-15,4-7 0 0,5-6 0 0,4-4 0 16,0-3 0-16,7-4 0 0,3-3 0 0,3-9 0 15,3-2-1280 1,6-7-288-16,5-5-64 0,-1-4-13904 0</inkml:trace>
  <inkml:trace contextRef="#ctx0" brushRef="#br4" timeOffset="169369.38">16287 17039 19343 0,'0'0'1728'0,"9"5"-1392"15,1-3-336-15,1-1 0 0,5-1 1968 0,4-3 320 16,3-3 64-16,3-3 16 0,2 0-432 0,-3-2-80 16,0-2 0-16,-2 0-16 0,0 2-752 0,-4-2-160 15,-3-1-32-15,-2-2 0 0,-2 1-352 0,-2-2-80 16,-3-1-16-16,-3-2 0 0,-3 0-32 0,-2 3-16 16,-3 3 0-16,0 6 0 0,-6 5-144 0,-1 3-16 15,-3 5-16-15,-2 3 0 0,-4 3-224 0,-1 5 0 16,-6 0 0-16,-1 4 0 0,1 2 0 0,0 3-128 0,0 3 128 15,7-1 0-15,1 1 0 0,7-4 0 0,2-1-128 16,7 0 128-16,5-5 0 0,5-2 0 0,5-4 0 16,4 1 0-16,6-2 0 0,0-4-128 0,5-7 128 0,1 0 0 31,0-4-1280-31,1-1-160 0,-3-1-32 0,1-3-9808 0,-3-1-1968 0</inkml:trace>
  <inkml:trace contextRef="#ctx0" brushRef="#br4" timeOffset="169777.46">17351 16364 13823 0,'0'0'608'0,"0"0"128"0,0-10-592 0,1 2-144 15,-1 0 0-15,0 8 0 0,0 0 2240 0,-9 8 400 16,-4 1 96-16,-2 6 16 0,-4 4-1280 0,-3 4-256 0,0 4-64 0,-1 2 0 15,-1 5-144-15,-2 6-48 16,3 3 0-16,-1 4 0 0,2 5-160 0,0-3-32 0,3 0-16 0,2-4 0 16,-1-3-320-16,5-3-64 0,2-5-16 0,4-2 0 15,2-2-192-15,3-4-32 0,2-1-128 0,3-7 192 16,1-6-192-16,1-1 144 0,1-2-144 0,2-2 128 16,-8-7-128-16,12 0 0 0,-1-4 0 0,-1 0-10720 15,-3-5-2016-15</inkml:trace>
  <inkml:trace contextRef="#ctx0" brushRef="#br4" timeOffset="169936.02">16974 16843 19343 0,'0'0'1728'0,"0"0"-1392"0,4-7-336 0,5 1 0 16,-2 3 2416-16,4 2 400 0,3 1 96 0,1 0 16 0,3 1-1536 0,3 0-304 16,2-1-64-16,1 0-16 0,2 0-496 0,2-1-80 15,0-2-32-15,0-1 0 0,0 2-272 0,1 1-128 16,-3 0 128-16,-4 0-128 15,-5-1-1712-15,-4-1-416 0,0-1-96 0,-13 4-16 0</inkml:trace>
  <inkml:trace contextRef="#ctx0" brushRef="#br4" timeOffset="170196.14">17401 16905 23551 0,'14'0'1040'0,"-2"0"224"0,2-2-1008 0,1 2-256 16,1-2 0-16,1 2 0 0,3-2 1040 0,0 0 176 15,-1 0 16-15,-1-1 16 0,0 1-448 0,-3-3-96 0,-2-1 0 0,-2-1-16 16,-5-2-336-16,-1 3-64 0,-5-4-16 0,-3 2 0 16,-1 1 144-16,-3 3 32 0,-6-2 0 0,-1 3 0 15,-3 3 0-15,1 3 0 0,-3 2 0 0,-1 1 0 16,-2 2-192-16,0 2-48 0,0 2 0 0,-1 0 0 16,0 0 0-16,3 2 0 0,1 1 0 0,4 0 0 15,4 0-80-15,5 0-128 0,2-1 176 0,5 1-176 16,6-2 0-16,2-1 0 0,4-2 0 0,4 0 0 15,0-3 0-15,2-2-176 0,1-1 0 0,1-3-10560 16,-1-2-2112-16</inkml:trace>
  <inkml:trace contextRef="#ctx0" brushRef="#br4" timeOffset="170486.5">17884 16815 21183 0,'-11'13'1888'0,"-1"1"-1504"16,-3 2-384-16,-2 0 0 0,-1 1 896 0,-1 0 128 16,-3 3 0-16,3-1 16 0,3-3 208 0,1 3 32 15,1-1 16-15,1-1 0 0,0-4-336 0,2-3-80 16,2-1-16-16,3 0 0 0,3-3 0 0,3-6 0 16,0 0 0-16,0 0 0 0,7-5 192 0,4-3 32 15,-1-1 16-15,5-3 0 0,5-3-384 0,-1 0-80 16,-1-1 0-16,2 0-16 0,1-2-304 0,1 0-48 15,1 0-16-15,-1 2 0 0,2 5-128 0,-2-2-128 16,2 0 192-16,-3 2-192 0,0 2 0 0,-2 3 0 0,-5 0 0 0,1 3 0 16,-2-2 0-16,-2 4 0 0,-2 3-208 15,-1 2 80 1,-8-4-2592-16,10 3-512 0</inkml:trace>
  <inkml:trace contextRef="#ctx0" brushRef="#br4" timeOffset="171149.69">18371 16762 17503 0,'1'-9'768'0,"-1"9"176"0,0 0-752 0,0 0-192 16,0 0 0-16,0 0 0 0,-4 9 1216 0,1 5 224 15,-6 3 32-15,3 3 16 0,-4-2-464 0,-1 2-112 16,0 1-16-16,-4 0 0 0,2 4-160 0,0-3-32 15,-1 0-16-15,-2 1 0 0,1 0-48 0,2-1 0 16,3 0 0-16,1-6 0 0,4-6-96 0,-1-4-32 16,6-6 0-16,0 0 0 0,0 0 192 0,0 0 48 0,11-1 0 0,6-5 0 15,3-8 64-15,4 0 16 0,2-1 0 0,-4-2 0 16,1-2-528-16,-3 2-112 0,-1 1 0 0,-1 1-16 16,2-3-176-16,-2 4 128 0,0-1-128 0,2-1 128 15,0 2-128-15,-1 1 0 0,-3 2 0 0,-2 3 0 16,1 5 0-16,-9 2 0 0,-6 1 0 0,0 0 0 15,1 11-128-15,-4 4-16 0,-3 2 0 0,-3 0 0 16,-2 2 0-16,-2 1 0 0,-2 4 0 0,0-1 0 16,-1-1 144-16,1 1 0 0,-1 0 0 0,0-1 0 15,2-3 0-15,3-4 0 0,0-5 0 0,5-2 0 16,6-8 0-16,0 0 0 0,0 0 0 0,0 0 128 16,0 0 192-16,10-9 32 0,2-3 16 0,3-1 0 0,1-1 16 15,2-4 16-15,2-3 0 0,0 2 0 0,2 5-272 16,2-2-128-16,-1-4 128 0,0 1-128 0,-3 0 128 15,4 4-128-15,-1 3 0 0,0 1 128 0,-4 2-128 0,-3 5 0 16,-3 3 0-16,-3 5 0 0,-3 3 0 0,-5 4-176 16,-3 3 176-16,-1 3-128 0,-5 4 128 0,-1 4-208 15,-1 2 80-15,-6 2 128 0,-2 0-128 0,-1 1 128 16,0 1 0-16,2 0 0 0,-2-1-208 0,0-1 16 16,0-1 16-16,6-6 0 15,4-5-1728-15,5-5-336 0,1-4-80 0,2-8-13168 0</inkml:trace>
  <inkml:trace contextRef="#ctx0" brushRef="#br4" timeOffset="171393.5">19028 16924 16575 0,'0'0'1472'0,"-6"4"-1168"0,0 0-304 0,0 3 0 16,-1 2 2496-16,-2 4 448 0,-1-1 96 0,0 2 16 16,-1 2-1504-16,2 3-288 0,-1 3-64 0,2-2-16 15,-1 0-560-15,4 1-112 0,-2 0-32 0,3-1 0 16,-1-4-288-16,3 1-48 0,-2-1-16 0,3-4 0 16,-1-3-352-16,2-9-80 0,3 7-16 0,-3-7-9568 15,0 0-1920-15</inkml:trace>
  <inkml:trace contextRef="#ctx0" brushRef="#br4" timeOffset="171800.83">19480 16881 21183 0,'0'0'1888'0,"-7"4"-1504"15,-1 3-384-15,-1-1 0 0,-3 2 848 0,-1 2 112 16,-4 1 0-16,0 1 16 0,0 1 192 0,1 2 48 0,0-3 0 16,2 3 0-16,2 0-416 0,-1 4-80 0,1-2-16 0,3-2 0 15,2-2-176-15,4-4-32 0,-1 1-16 0,4-10 0 16,0 0 112-16,0 0 32 0,0 0 0 16,0 0 0-16,10 1 208 0,1-3 64 0,2-7 0 0,-1 0 0 15,2 0-352-15,2 0-64 0,-1-4-16 0,1 1 0 16,4-1-272-16,-2-1-64 0,2-2-128 0,1 2 192 15,-1 0-192-15,1 1 144 0,1-1-144 0,-3 5 128 16,0 1-128-16,-3 2 0 0,-1 2 0 0,-3 4 0 16,-4 3 0-16,-2 4 0 0,-3 3 0 0,-2 3 0 15,-2 1 0-15,-2 4 0 0,-6 3 0 0,-2 2 0 16,-1 3 0-16,-3-2 0 0,-2-3 0 0,2 1 0 16,-1 1-144-16,1 1 144 0,-3-2 0 0,6-3 0 15,0 0-448-15,3-5 32 16,2-4 0-16,3-1 0 0,4-9-2592 15,0 0-512-15,0 0-96 0,0 0-32 0</inkml:trace>
  <inkml:trace contextRef="#ctx0" brushRef="#br4" timeOffset="172113.6">19775 17117 15663 0,'13'-3'1392'0,"1"0"-1120"16,-1-2-272-16,7 3 0 0,2-2 2192 0,4-1 384 15,3 0 80-15,0-2 16 0,0-1-864 0,5 0-160 16,1-4-48-16,-1-3 0 0,-3 3-736 0,-2-1-160 16,-2-4-16-16,-2 2-16 0,-3-1-176 0,-5-1-48 15,-1-1 0-15,-4 6 0 0,-6 0 96 0,-1 3 16 16,-5 9 0-16,0 0 0 0,-8-2 0 0,-5 3 0 0,-7 4 0 0,-4 4 0 16,-4 4-256-16,-3 2-48 0,0 2-16 0,-3 4 0 15,0 3-16-15,5 1 0 0,1 0 0 0,7-4 0 16,6-4-16-16,5-1 0 0,3 3 0 0,5-3 0 15,4-2-48-15,4-2-16 0,3-1 0 0,3-1 0 16,-1-3 64-16,9 0 16 0,4-4 0 0,6-1 0 16,4 1-80-16,1-2-16 0,-2-1 0 0,-1-1 0 15,0-3-1664 1,-2 0-320-16,0-3-80 0</inkml:trace>
  <inkml:trace contextRef="#ctx0" brushRef="#br4" timeOffset="172254.72">19313 16436 43311 0,'-12'-17'1920'0,"9"6"384"0,3 0-1840 0,1 3-464 15,-1 8 0-15,0 0 0 0,0 0 0 0,10-1-336 16,-10 1 48-16,9 5 16 16,2 1-320-16,0-2-64 0,-4-1-16 0</inkml:trace>
  <inkml:trace contextRef="#ctx0" brushRef="#br4" timeOffset="173221.22">21214 17030 25455 0,'-15'-1'1120'0,"6"1"240"15,-1-1-1088-15,-1-2-272 0,0 1 0 0,2 1 0 0,2 3 1024 0,7-2 160 16,0 0 32-16,0 0 0 0,0 0-256 0,0 0-32 16,0 0-16-16,8 9 0 0,6-2-208 0,2 0-64 15,3-4 0-15,8-1 0 0,4 4-48 0,2-8-16 16,1-3 0-16,5 1 0 0,4-3-256 0,-1 3-48 16,-1-4-16-16,-6 0 0 0,-3 0-16 0,-4-2-16 15,-4-1 0-15,-2-1 0 0,-3 0-16 0,-4-2 0 16,-3 3 0-16,-3-2 0 0,-1-3 32 0,-4-1 0 15,-4 1 0-15,-3 0 0 0,-5 1 16 0,-2 2 16 16,-3 3 0-16,-4 0 0 0,-3 5-128 0,-6 4-16 16,-5 4-128-16,-4 1 192 0,-8 3-192 0,-2 2 0 15,-1 5 0-15,3 3 0 0,6 3-176 0,4 3 176 16,4 2-160-16,8 3 160 0,6 1 0 0,5-3-144 0,1-4 144 16,7 1 0-16,4 1 0 0,6-1 0 15,1-1 0-15,5-1 0 0,5-4 176 0,2-2-48 0,1-2 0 16,6-1 0-16,7-3 0 0,4-1 0 0,0-3 0 0,-1-1 0 15,-4-1-128-15,-1-3 0 0,-3-2 0 0,-2 0 0 32,0-1-1680-32,-3 0-224 0,-1 1-32 0,2 0-15024 0</inkml:trace>
  <inkml:trace contextRef="#ctx0" brushRef="#br4" timeOffset="173425.24">22135 16872 30575 0,'0'0'1344'0,"0"0"304"0,3 9-1328 0,0 2-320 15,3 2 0-15,3 5 0 0,-3 2 432 0,5 0 16 16,4 2 0-16,-1 0 0 0,-1 0 16 0,-2 2 16 16,-1 1 0-16,2-4 0 0,-3-7-272 0,2 1-48 15,0 1-16-15,0-3 0 0,-2-1-144 0,1-1 160 16,-3-1-160-16,2-2 160 15,-2-3-2144-15,-7-5-448 0,10 3-64 0</inkml:trace>
  <inkml:trace contextRef="#ctx0" brushRef="#br4" timeOffset="173625.84">22456 16846 17503 0,'0'0'1552'0,"0"0"-1232"0,0 0-320 0,-9 4 0 16,-2 5 2960-16,-1 4 544 0,-3 2 96 0,-5 6 32 15,-4 6-2016-15,0 1-400 0,-6 7-64 0,6-2-32 16,1 0-352-16,1-1-64 0,-2-1 0 0,4 1-16 16,-1 1-288-16,1-2-48 0,2-3-16 0,3 0 0 15,2-4-336-15,1-2 144 0,1-2-144 0,1-4 0 32,1-2-1008-32,2-2-304 0,3-1-64 0,1-6-16 0</inkml:trace>
  <inkml:trace contextRef="#ctx0" brushRef="#br4" timeOffset="173982.68">22884 16854 20271 0,'0'0'896'0,"-9"3"192"0,0 2-880 0,-3 3-208 0,0 3 0 0,-2 4 0 16,-2 4 2800-16,0 3 512 0,-2 2 96 0,3 5 32 15,3 3-2288-15,0-3-448 0,0-1-80 0,2-1-32 16,5 2-400-16,0-5-192 0,-1-3 160 0,3 0-160 16,2-4 128-16,0-1-128 0,1-5 0 0,0-11 144 31,4 6-1632-31,6-2-336 0,0-5-64 0</inkml:trace>
  <inkml:trace contextRef="#ctx0" brushRef="#br4" timeOffset="174336.69">23337 16810 25791 0,'0'0'1152'0,"0"0"224"0,-3-10-1104 0,0 3-272 16,-4 3 0-16,-2 3 0 0,-4 4 976 0,-4 1 144 15,-3 3 32-15,-5 1 0 0,-2-1-544 0,2 5-96 16,0 3-32-16,3 1 0 0,1-2-208 0,4 0-32 15,1 1-16-15,5 0 0 0,5 2 32 0,4-2 16 16,2-2 0-16,5 2 0 0,5-1 144 0,4-1 32 16,2-2 0-16,1-2 0 0,2 2 64 0,2-1 0 15,4 0 16-15,1 0 0 0,-6-2-96 0,0 3-32 16,-3 0 0-16,-4 0 0 0,-4-2-48 0,-5 2-16 16,-4 1 0-16,-3 1 0 0,-5 1 128 0,-5-3 32 15,-7-1 0-15,-2-2 0 0,-3 3 48 0,-6 0 16 0,-5-2 0 16,1 0 0-16,2-4-288 0,1 0-48 0,-1-3-16 15,3-3 0-15,2-3-208 0,4-1 0 0,4 0 0 16,1-2 0 0,4 2-1568-16,7-4-256 0,4-1-48 0,5-2-15824 0</inkml:trace>
  <inkml:trace contextRef="#ctx0" brushRef="#br4" timeOffset="174648.82">23875 16431 26719 0,'-11'-7'2368'0,"4"7"-1888"16,-4 6-480-16,3-1 0 0,-1 1 592 0,-1 4 32 15,-3 4 0-15,1 5 0 0,-3 7 48 0,2 4 16 16,0 2 0-16,1 5 0 0,0 5-272 0,1 4-48 16,-1-2-16-16,1-1 0 0,1-6 16 0,0 1 0 15,2-1 0-15,0-4 0 0,1-3-176 0,0-4-48 16,2-3 0-16,-2-2 0 0,3 0-144 0,-1-4 0 16,-1-5 144-16,0-1-144 15,0-1-2464-15,0-6-560 0</inkml:trace>
  <inkml:trace contextRef="#ctx0" brushRef="#br4" timeOffset="174816.87">23509 16839 25791 0,'9'-8'2304'0,"4"5"-1856"0,3-1-448 0,7 1 0 16,5 3 864-16,4 0 80 0,5 0 16 0,2 3 0 15,-1 1-320-15,-2-1-64 0,-1 1-16 0,-4-2 0 16,-2 0-400-16,-3 0-160 0,-5-2 128 0,-1 1-128 15,-2-1-1472 1,-4 0-368-16,-4-1-80 0,-1-2 0 0</inkml:trace>
  <inkml:trace contextRef="#ctx0" brushRef="#br4" timeOffset="175131.29">24077 16818 21183 0,'-12'2'944'0,"5"-1"192"0,-5 0-912 0,-3 3-224 16,-2 0 0-16,-1 4 0 0,-3 4 1504 0,1 0 256 15,1-1 48-15,1 3 16 0,-1 3-800 0,4-2-144 16,3-2-48-16,0 1 0 0,3-3-176 0,3-1-32 16,3-2-16-16,3-8 0 0,0 10 16 0,0-10 0 15,0 0 0-15,11 4 0 0,2-1 128 0,4-2 16 16,3-3 16-16,-2-3 0 0,3-2-272 0,2-2-64 16,0 0-16-16,0-1 0 0,-2-1-240 0,-2 0-64 15,0 0 0-15,1-3 0 0,-2 0-128 0,0 0 160 16,-4 3-160-16,-2 3 160 0,-2 2-160 0,-10 6 0 15,0 0 0-15,0 0 128 0,0 0-128 0,0 0 0 0,-4 8 0 16,-4 3 0-16,-4 3 0 0,-1 1 0 16,-3 2-176-16,3-1 176 0,0 3 0 0,3-1 0 0,-1-2 0 0,2 1-128 15,0 0 128-15,3-2 0 0,1-4-144 0,3-3 144 32,0 1-672-32,2-9-64 0,0 0-16 0,0 0-10624 0,13 0-2128 0</inkml:trace>
  <inkml:trace contextRef="#ctx0" brushRef="#br4" timeOffset="175655.19">24587 16749 12895 0,'0'0'1152'0,"0"0"-928"15,-8 0-224-15,8 0 0 0,-8 0 1280 0,8 0 192 16,-8 1 64-16,8-1 0 0,0 0-832 0,0 0-176 16,0 0-16-16,0 0-16 0,0 0-176 0,0 0-16 15,0 0-16-15,0 0 0 0,0 0 352 0,0 0 80 16,0 0 16-16,0 0 0 0,-7 4 0 0,3 2 0 16,-2 0 0-16,3 2 0 0,-1 1-96 0,1 1-32 15,-3 1 0-15,-1 1 0 0,-2 1-80 0,0 1-16 16,-4 2 0-16,2-1 0 0,0 1 112 0,1-1 16 0,-3-2 0 15,1-1 0-15,-1-1-80 0,4 0-16 0,0 0 0 16,1-1 0-16,-3-1-96 0,4-2-32 0,-1-2 0 0,4 2 0 16,4-7-80-16,0 0-16 0,0 0 0 0,0 0 0 15,0 0 48-15,0 0 0 0,0 0 0 0,0 0 0 16,2-8 128-16,1-1 16 0,3 0 16 0,2 1 0 16,5-2-192-16,-4-1-32 0,2-3-16 0,4 2 0 15,1 1-160-15,3-3-128 0,1-1 144 0,0 0-144 16,0 3 128-16,0 2-128 0,-1 0 0 0,-3 4 0 15,1 0 0-15,-4 4 0 0,-3 2 0 0,-10 0 0 16,0 0 0-16,7 8 0 0,-7 2 0 0,-5 2-160 16,-1 2 160-16,-2 4 0 0,0 0-144 0,-4 3 144 15,-4-2 0-15,1 1 0 0,3 0 0 0,1 2 0 16,-4-4 0-16,2 1 0 0,2 1 0 0,0-5 0 16,1-5-208-16,1-1 80 0,2-4 128 0,7-5-208 15,0 0-1792-15,0 0-368 0,0 0-64 0,0 0 0 0</inkml:trace>
  <inkml:trace contextRef="#ctx0" brushRef="#br4" timeOffset="175907.13">24961 16815 23039 0,'-2'-15'2048'0,"-1"8"-1648"15,-2-1-400-15,-1 0 0 0,1 7 992 0,-5 0 112 16,-2 2 32-16,-2 3 0 0,-4 2-16 0,0 4 0 0,1 1 0 15,-1 3 0-15,2 2-384 0,1 0-80 0,2 0-16 0,4 2 0 16,3 3-48-16,2 0-16 0,3-2 0 0,4 2 0 16,0 0-16-16,2-3-16 0,2 1 0 0,1-1 0 15,0-2-224-15,3-3-32 0,-1-2-16 0,4-2 0 16,0-3-16-16,0-2 0 0,-1-4 0 0,3 0 0 16,1 0-256-16,0 0 0 0,-5-2-176 0,1-1 176 31,-2-3-2432-31,-1 2-384 0,-4-5-80 0</inkml:trace>
  <inkml:trace contextRef="#ctx0" brushRef="#br4" timeOffset="176190.29">25049 16912 15663 0,'0'0'688'0,"0"0"144"15,7-2-656-15,4 1-176 0,2-1 0 0,-2 1 0 0,3 1 3520 0,1 1 656 16,1 0 144-16,-1-2 32 0,2-2-2416 0,0 0-464 15,0 0-112-15,-1-1-16 0,0-2-416 0,0 1-96 16,-1-1 0-16,1-1-16 0,-2-2-112 0,-2 1-32 16,1-1 0-16,0 2 0 0,-4 0-160 0,-2 3-16 15,-7 4-16-15,0 0 0 0,3-10-64 0,-3 10-16 16,0 0 0-16,-8 0 0 0,-2 2-160 0,-1 4-48 16,0 0 0-16,-4 5 0 0,2 2-192 0,1 1 0 15,1-2 0-15,1 1 0 0,1 1 0 0,1 2 0 16,0 0 0-16,0 1 0 0,2-2 0 0,0-1 0 15,-1 2-144-15,0-1 144 16,-2-2-3168-16,-1-2-544 0</inkml:trace>
  <inkml:trace contextRef="#ctx0" brushRef="#br4" timeOffset="176346.9">23303 16503 41471 0,'-13'-9'3680'0,"8"3"-2944"0,4-2-592 0,1 8-144 0,0 0-144 0,0 0-64 0,0 0-16 0,6 12-11936 15,-2 1-2368-15</inkml:trace>
  <inkml:trace contextRef="#ctx0" brushRef="#br4" timeOffset="177276.19">20253 17697 11967 0,'1'-7'1072'0,"2"2"-864"16,0-2-208-16,-3 7 0 0,4-7 2192 0,0 0 400 15,-2 0 80-15,-2 7 16 0,0 0-768 0,0 0-128 16,0 0-48-16,0 0 0 0,0 0-592 0,0 0-128 16,0 0-32-16,4 9 0 0,-2 0-288 0,-1 2-64 0,-1 1-16 0,0 1 0 15,-1 0-176-15,1 0-16 0,0-2-16 0,1 1 0 16,0 0-112-16,0-1-32 0,1-1 0 0,-2-10 0 16,3 11 16-16,-3-11 0 0,2 10 0 0,-2-10 0 15,0 0 48-15,0 0 16 0,0 0 0 0,0 0 0 16,0 0 0-16,0 0 0 0,6-4 0 0,-6 4 0 15,0 0-112-15,0 0-32 0,0-10 0 0,-3 3 0 16,-2 1-208-16,-6 2 176 0,-2-1-176 0,-2 2 160 16,-3 1-160-16,-1 1 0 0,-3 1 0 0,0 3 128 15,2 0-128-15,-2 2 0 0,0-1 0 0,4 2 128 16,2-1-128-16,0 2 0 0,2-1 0 0,5 0 0 16,4 0 0-16,5-6 0 0,-1 9 0 0,1-9 0 15,4 9 0-15,6-3 0 0,1-5 0 0,2 0 0 16,2-1 0-16,3 0 192 0,2 0-192 0,-2 0 192 0,-2 0-192 0,-1 1 160 15,0 1-160-15,-1 4 160 0,-4-1-160 0,-2 3 0 16,-2 1 0-16,0 2 0 0,-5 2 0 0,-1 1 0 16,-1-1 0-16,-4 3 0 0,1-1 160 0,-2 0-160 15,-2 1 192-15,-2-1-192 0,0 0 256 0,0-2-48 16,1-1-16-16,-1-3 0 0,5-1-192 0,-1 1 144 16,3 0-144-16,3-9 128 15,0 0-848-15,0 0-176 0,5 6-48 0</inkml:trace>
  <inkml:trace contextRef="#ctx0" brushRef="#br4" timeOffset="177705.97">21013 17619 22111 0,'0'0'1968'0,"0"0"-1584"0,0 0-384 0,0 0 0 0,0 0 784 0,0 0 80 0,1 12 16 0,-2 0 0 16,-1 0 112-16,1 1 32 0,-1 1 0 0,-1 0 0 0,0 1-272 0,1 2-48 15,1-3-16-15,1-1 0 0,1-1 16 0,2-1 16 16,4 0 0-16,-1 0 0 0,5-2-80 0,2-2-32 16,-1-3 0-16,2-1 0 0,0 1 144 0,1-4 16 15,1-2 16-15,0-2 0 0,1 0-32 0,0-2-16 16,2-1 0-16,-2-2 0 0,0-1-208 0,1-1-32 16,-3-2-16-16,-1 0 0 0,-1-5-96 0,-2 0 0 15,-2 0-16-15,0-1 0 0,-4 0-128 0,0 1-32 16,1-1 0-16,-5 3 0 0,-1 2-208 0,0 3 128 15,-2 2-128-15,-4 2 0 0,1 1-160 0,0 3-128 16,5 3-32-16,-8 1 0 16,2 0-2448-16,-3 3-496 0,2 3-112 0</inkml:trace>
  <inkml:trace contextRef="#ctx0" brushRef="#br4" timeOffset="178084.68">21677 17671 9215 0,'0'0'400'0,"0"0"96"0,-7 4-496 0,-1 3 0 0,0 0 0 0,0 2 0 16,1-1 3840-16,-2 3 656 0,0 0 144 0,1-2 32 15,-3-1-2656-15,4-1-528 0,0 0-96 0,2-1-32 16,-1 1-368-16,6-7-80 0,0 0-16 0,0 0 0 0,0 0-128 0,0 0-16 15,0 0-16-15,0 0 0 0,0 0 0 16,7-5 0-16,0 1 0 0,3-4 0 0,1-2-208 0,-1 0-32 16,1-1-16-16,1 0 0 0,2 0-192 0,-3-1-32 15,1 5-16-15,2-2 0 0,2 0-240 0,1 1 128 16,-2 1-128-16,-1 2 0 0,-2 2 128 0,0 2-128 16,-12 1 0-16,9 5 0 0,-2 4 128 0,-1 1-128 15,-1 0 0-15,0 3 0 0,-5 0 128 0,-1-1-128 16,-4 1 0-16,2-2 0 0,-2 1 128 0,2-1-128 15,-1-1 0-15,0-1 0 0,4-9 0 0,-4 9-160 16,4-9 0-16,0 0 0 16,0 0-1760-16,0 0-336 0,0 0-80 0,0 0-14032 0</inkml:trace>
  <inkml:trace contextRef="#ctx0" brushRef="#br4" timeOffset="178367.66">22218 17581 21183 0,'0'0'1888'0,"-5"-4"-1504"0,-1 1-384 0,6 3 0 15,-6 3 1264-15,-2 4 176 0,2-2 32 0,-4 6 16 16,2 3 32-16,-1 2 0 0,4 3 0 0,-3-1 0 15,2 2-608-15,3-1-112 0,-1 3-32 0,2-5 0 0,0 0-160 0,1-2-32 16,0-2-16-16,1 2 0 0,0-2-432 0,0-2-128 16,0-11 0-16,0 0 0 0,5 12 128 0,0-2-128 15,-5-10 0-15,7 5 0 16,-7-5-2208-16,11 3-544 0</inkml:trace>
  <inkml:trace contextRef="#ctx0" brushRef="#br4" timeOffset="178776.1">22788 17686 24239 0,'0'-12'1072'0,"0"5"224"0,0 7-1040 0,-3-10-256 0,0 0 0 0,-2 3 0 16,1-1 1056-16,-6 3 160 0,-1 0 16 0,0 2 16 15,-2 1-480-15,-3 1-112 0,-3-1-16 0,0 4 0 16,0 1-144-16,-1 1-48 0,-2 3 0 0,1 1 0 16,3 1 32-16,1 2 0 0,2 0 0 0,1 2 0 15,3-5-160-15,4 4-16 0,0-2-16 0,4 1 0 16,2-2-288-16,1-9 128 0,5 9-128 0,2-1 0 16,2-1 288-16,4-2-48 0,4-5-16 0,0-1 0 15,1 1 96-15,2-3 0 0,2-2 16 0,1 3 0 16,-4-5-160-16,1 1-48 0,-1-1 0 0,0 1 0 15,-3 2 32-15,-3 0 0 0,-3 0 0 0,-10 4 0 0,0 0 80 16,0 0 16-16,0 0 0 0,-2 9 0 0,-2 3-128 16,-5 3-128-16,-4 0 176 0,1 0-176 0,-2 1 128 0,0 0-128 15,1 1 0-15,0-1 0 0,-2 1 128 0,4-3-128 16,1-3 0-16,2 0 0 0,0 0 0 0,0 0 0 16,8-11 0-16,-6 10 0 15,2 0-1312-15,4-10-320 0,0 0-64 0</inkml:trace>
  <inkml:trace contextRef="#ctx0" brushRef="#br4" timeOffset="179184.9">23097 17562 12895 0,'-6'-4'1152'16,"6"4"-928"-16,0 0-224 0,0 0 0 0,-8-1 2624 0,8 1 496 0,-9 5 80 0,3 2 32 16,-2 4-1728-16,2 1-352 0,1 1-64 0,1 1 0 15,-2 2-448-15,3 0-96 0,-4-1-16 0,4 1 0 16,2-3 144-16,1-2 32 0,0 2 0 0,2-3 0 15,3 0 48-15,1-3 16 0,-6-7 0 0,9 8 0 16,2-2-48-16,0-3 0 0,0-1 0 0,2 0 0 0,3-3-96 16,1-1-32-16,-2-1 0 0,4-3 0 15,-1 0-128-15,1-3-16 0,0-1-16 0,1-1 0 0,-2-2-128 16,-3-3-32-16,0 1 0 0,1 0 0 0,-6 0-16 0,0 0-16 16,-4 1 0-16,1-1 0 0,-2 3-240 0,0 1 0 15,-1 1 0-15,-3 1 0 16,-1 3-640-16,0-1-208 0,0 7-48 0,0 0-16 15,0 0-2512-15,0 0-496 0,-8-7-112 0,8 7 0 0</inkml:trace>
  <inkml:trace contextRef="#ctx0" brushRef="#br4" timeOffset="179544.15">23461 17610 19343 0,'0'0'1728'0,"0"0"-1392"0,11 4-336 0,2 0 0 15,-5-2 1776-15,4 0 272 0,2 0 64 0,0-1 16 16,0-1-720-16,2-2-128 0,-1-1-48 0,2 0 0 16,-1-2-384-16,2 0-80 0,-1-2 0 0,1-1-16 15,-2 0 16-15,0-2 0 0,-3-1 0 0,-2 1 0 16,-2 1-96-16,-4 0-16 0,0-1 0 0,-4 2 0 15,-1 8-208-15,-5-8-64 0,-2 0 0 0,-3 4 0 16,-6 2-160-16,-5 3-32 0,-3 2-16 0,0 2 0 16,1 2-176-16,-2 2 0 0,2 4 0 0,-1 2 0 0,5 3 0 15,3 2 0-15,4 1 0 0,4-1 0 0,0-2 0 16,3 0 0-16,5-2 0 0,1-1 0 0,4-3 0 0,2 1 0 16,1-1 0-16,3-3 0 0,2-4-256 0,3 0 0 15,0-4 16-15,3-1 0 16,3 0-2720-16,0-3-560 0,-6-2-96 0,4 1-32 0</inkml:trace>
  <inkml:trace contextRef="#ctx0" brushRef="#br4" timeOffset="179940.78">24059 17547 21183 0,'-20'4'1888'0,"9"1"-1504"0,1 4-384 0,0 0 0 15,0 1 1088-15,0-2 160 0,2 1 32 0,-3 0 0 16,0 0 16-16,3-1 16 0,-1-2 0 0,4 0 0 16,5-6-288-16,-6 6-64 0,6-6-16 0,0 0 0 15,0 0-176-15,0 0-16 0,0 0-16 0,0 0 0 16,0 0-48-16,11-3-16 0,-2-1 0 0,2-1 0 15,2 0-160-15,0-2-16 0,-1-2-16 0,2 0 0 16,1 1-160-16,1-1-48 0,1 1 0 0,-2 0 0 16,-1 2-128-16,-3 0-16 0,1 2-128 0,-1 1 192 15,0-1-192-15,-5 3 0 0,-6 1 128 0,0 0-128 0,-1 10 0 0,-2 2 0 16,-3 4 0-16,-1 0 0 0,-3 6 0 0,1 1 0 16,-3-3 0-16,1 2 0 0,-2-3 0 0,3-1 0 15,1 0 0-15,3 0 0 0,3-4 0 0,-1-1 0 16,2 0 0-16,2-3 0 0,1-1-272 0,-1-9-48 15,0 0-16-15,8 7 0 16,0-2-2528-16,2-2-496 0</inkml:trace>
  <inkml:trace contextRef="#ctx0" brushRef="#br4" timeOffset="180723.43">24358 17674 18431 0,'0'0'1632'0,"0"0"-1312"0,0 0-320 0,0 0 0 15,0 0 640-15,13-1 48 0,0-3 16 0,1 1 0 16,-2 1 448-16,3-2 112 0,4-1 16 0,-2-1 0 15,3-1-288-15,1 0-48 0,-1 2-16 0,1-5 0 16,1 0-96-16,1 0 0 0,-1-2-16 0,-1 2 0 16,-3 0-48-16,-2-2 0 0,-3 0 0 0,-3 3 0 15,-5 3-192-15,-5 6-64 0,3-6 0 0,-3 6 0 0,-9-5-176 16,-5 1-32-16,-5 1-16 0,-3 4 0 0,-3 4-144 0,-2 1-16 16,1 3-128-16,-2 4 192 0,3 4-192 0,3 1 0 15,3 2 0-15,4 0 0 0,1-1 0 0,4-1 0 16,1 0 0-16,3-3 144 0,4 0-144 0,3-2 0 15,3-1 0-15,1-1 128 0,-2-3 0 0,7-3-128 16,6 0 192-16,0-1-64 0,0 0-128 0,0-1-176 16,4-3 48-16,1 0 0 15,0-3-2368-15,-5 1-448 0</inkml:trace>
  <inkml:trace contextRef="#ctx0" brushRef="#br4" timeOffset="181106.04">25100 17502 16575 0,'-16'0'1472'0,"-3"-2"-1168"0,-3-3-304 0,0-1 0 15,-5 4 1968-15,4 0 336 0,0-1 64 0,1 3 0 16,0 3-912-16,3 0-192 0,3 2-48 0,4 2 0 15,4-3-576-15,2 4-112 0,2-1-16 0,0 2-16 16,2 0-64-16,2 0-16 0,1 1 0 0,3 2 0 16,0-2 48-16,3 1 16 0,-1 0 0 0,2 3 0 15,1-3-64-15,-1 2-16 0,1 0 0 0,-1 0 0 16,0-2-96-16,-3 3-32 0,-3-3 0 0,1 0 0 0,-3-1-128 0,-2 2-16 16,-1-2-128-16,-2-1 192 0,-3-2-48 15,-1-1-16-15,-1 2 0 0,-2-3 0 0,0 0 160 0,1-2 32 16,0 0 0-16,-1 1 0 0,2-3-48 0,1-1 0 15,0-1 0-15,2 0 0 0,-1-1-272 0,1 0 160 16,7 2-160-16,-7-3 128 0,1-1-128 0,6 4 0 16,-7-4 0-16,7 4 128 15,0 0-1504-15,0 0-304 0,-3-7-64 0,3 7-14416 0</inkml:trace>
  <inkml:trace contextRef="#ctx0" brushRef="#br4" timeOffset="181471.67">25382 17528 17503 0,'0'0'1552'0,"7"-5"-1232"0,-1 1-320 0,-6 4 0 16,0 0 1728-16,9 0 272 0,-9 0 64 0,0 0 16 15,0 0-544-15,0 0-128 0,0 0 0 0,-9 4-16 16,2 1-224-16,-3-1-32 0,3 1-16 0,-3 3 0 15,-1 1-160-15,2 2-16 0,1 1-16 0,0 2 0 16,-3 3-128-16,1 0-32 0,2 1 0 0,-2 2 0 16,4-3-160-16,-3 1-32 0,1 0-16 0,-4-2 0 15,2 1-64-15,1-4-16 0,-3-1 0 0,1 1 0 0,-1 0 16 0,0-2 0 16,-1 1 0-16,-2 1 0 16,-1-2-32-16,1 0 0 0,-1 1 0 0,1-2 0 0,0-4-80 0,1 0-32 15,0-2 0-15,-1 0 0 0,-3 0-128 16,4-2-32-16,2-1 0 0,1 1 0 0,0-1-64 0,0-1-128 15,1-1 176-15,1-1-176 0,0-2 0 0,1-1 0 16,1 2 0-16,7 3 0 16,-7-6-1248-16,7 6-352 0,-8-4-80 0,4-3-18688 15</inkml:trace>
  <inkml:trace contextRef="#ctx0" brushRef="#br4" timeOffset="184272.61">4512 11456 15663 0,'0'0'1392'0,"0"0"-1120"16,0 0-272-16,0 0 0 0,0 0 176 0,0 0-32 16,0 0 0-16,0 0 0 0,0 0 320 0,0 0 64 15,0 0 16-15,0 0 0 0,0 0 96 0,0 0 32 16,0 0 0-16,0 0 0 0,0 0 384 0,0 0 80 15,-7 6 16-15,7-6 0 0,0 0-32 0,-7 5 0 16,0-3 0-16,7-2 0 0,0 0-224 0,0 0-64 16,0 0 0-16,0 0 0 0,0 0-112 0,0 0-16 15,0 0-16-15,0 0 0 0,0 0-112 0,0 0-32 16,0 0 0-16,0 0 0 0,10-2 0 0,-1-2 0 0,6 0 0 0,2-1 0 16,2 1-32-16,1-1 0 0,1-2 0 0,2-3 0 15,-1-2-160-15,2-1-32 0,-1-2-16 0,2-1 0 16,-1-4-80-16,1-1-16 0,-1-1 0 0,1 1 0 15,1 0 48-15,0-2 16 0,0-2 0 0,1 1 0 16,0 3-16-16,-1 0 0 0,1 1 0 0,-2 2 0 16,-5 1-64-16,0 3 0 0,-2 2-16 0,-3 1 0 15,-3 0-176-15,-1 1 160 0,-1 1-160 0,0 2 160 16,0 3-160-16,-2 1 0 0,-1-3 0 0,-7 6 128 16,0 0-128-16,0 0 0 0,0 0 0 0,7 7 128 15,-1 0-128-15,-2 2 0 0,-1 2 0 0,-1-1 0 16,0 0 0-16,-2 0 0 0,0-10 0 0,-1 14 0 15,1-1 0-15,0 2 0 0,-2-4 0 0,1 3 0 0,-1 3 0 16,0-1 0-16,-1 2 0 0,-1 4 0 0,0-1 0 0,-2 1 0 16,-2 0 0-16,1 1 0 0,-4 1 0 0,0-1 0 15,1-1 176-15,-3 1-176 0,-1-1 0 0,1-1 0 16,0-5 0-16,0 1 0 0,-1 2 128 0,-1-4-128 16,3-3 0-16,1 0 144 0,2-2-144 0,2-1 160 15,-1-2-160-15,1-2 160 0,2-2-160 0,-3 0 128 16,2-2-128-16,6-1 128 0,0 0-128 0,-10-1 0 15,2-3 0-15,-1 2 128 0,9 2-128 0,-6 0 0 16,6 0 0-16,-9-1 0 0,9 1 0 0,-7-2 0 16,7 2 0-16,0 0 0 0,-8-5-160 0,8 5 160 15,0 0-208-15,3-7 80 16,-3 7-512-16,7-9-112 0,1 1-16 0,1 2 0 16,-3 0-1136-16,-6 6-224 0,6-8-48 0,-2 2-16 15,5-1-624-15,0 2-112 0,-9 5-16 0</inkml:trace>
  <inkml:trace contextRef="#ctx0" brushRef="#br4" timeOffset="185487.59">4693 11331 11967 0,'-13'10'1072'0,"-3"1"-864"15,0-1-208-15,-1 1 0 0,0 1 944 0,0 0 144 16,0 0 16-16,1 2 16 0,1-3-96 0,0-2 0 16,1 1-16-16,4 0 0 0,3 0 272 0,1 1 48 15,3-2 16-15,0 0 0 0,-1 1-192 0,4-2-48 16,0-8 0-16,4 9 0 0,-4-9-144 0,10 9-48 16,-1-1 0-16,4-3 0 0,0-6 176 0,2-1 16 0,2-2 16 0,2-1 0 15,3-3-160-15,0-1-16 0,4-4-16 0,-3-1 0 16,1 0-288-16,2-4-64 0,2-3-16 0,1-3 0 15,1-2-112-15,1-1 0 0,1 1-16 0,-1-2 0 16,0 0-48-16,-2-1-16 0,2 1 0 0,-2 0 0 16,-2 1-176-16,-3 1-48 0,0 4 0 0,-6 3 0 15,0 3-144-15,-3 3 0 0,-2 0 0 0,0 1 128 16,-5 5-128-16,0 2 0 0,-8 5 0 0,0 0 128 16,0 0-128-16,0 0 128 0,0 0-128 0,0 0 128 15,0 0-128-15,0 0 0 0,0 0 0 0,3 12 0 16,0 2 0-16,-1 1 0 0,-2-1 0 0,-1 3 0 15,-2 3 0-15,1 4 0 0,1 5 0 0,0 0 0 16,0 1 0-16,-2 3 0 0,-1 5 0 0,1 3 0 16,-1 1 0-16,1 1 0 0,-2 0 0 0,1 2 0 0,-2 2 0 0,-1 2 0 15,2-2 0-15,2 1 0 0,-2 4 0 16,2-5 0-16,0-1 0 0,0-5 0 0,-2-1 0 0,1-3 0 16,-1 0 0-16,2-2 128 0,-3-1 16 0,2 1 0 15,1-1 0-15,-3-1 0 0,2 0-16 0,0-3 0 16,1-1 0-16,0-2 0 0,0-5-128 0,-2 0 192 15,1-3-192-15,-1-3 192 0,3-4-192 0,0 2 192 16,-1-5-192-16,3-9 192 0,0 0-64 0,0 0 0 16,-3 8 0-16,3-8 0 0,0 0 0 0,0 0-128 15,0 0 192-15,0 0-64 0,-4-5 16 0,2-3 0 16,2-3 0-16,1-3 0 0,2-3-16 0,-2-3 0 16,2-2 0-16,0-3 0 0,1-6-128 0,2-3 0 0,-4-1 144 15,1-2-144-15,3-3 0 0,0-3 128 16,1-2-128-16,1-3 0 0,-1-3 0 0,1-4 0 15,1-3 0-15,1-1 128 0,1 1-128 0,-5 3 0 0,3 4 0 0,-3 6 0 16,-1 6 0-16,1 1 0 0,-4 4 0 0,0 3 0 16,0 5 0-16,-1 3 0 0,0 0 0 0,-1 4 0 15,-1 7 0-15,-2 2 0 0,3 10 0 0,0 0 0 16,-4-5 0-16,4 5-128 0,0 0 128 0,-7 8 0 16,0 5-144-16,1 4 144 0,-1 6-160 0,3 4 160 15,-2 6-160-15,2 3 160 0,0 0-160 0,0 5 160 16,-1 4 0-16,0 3 0 0,1 4 0 0,0 2 0 15,0 1 0-15,2 0 0 0,-1-2-144 0,1-1 144 16,-3-6 0-16,2-3 0 0,1-3 0 0,1-1 0 0,1-3 0 16,0-3 0-16,0-4 0 0,0-5 0 15,0-3 0-15,0-6 0 0,-2-7 0 0,2-8 0 0,0 0 144 16,0 0-144-16,0 0 192 0,0-8-192 0,-1-7 352 16,1-3-32-16,0-4-16 0,1-3 0 0,1-5-64 0,-2-3-16 15,0-4 0-15,0-3 0 0,-2-2-224 0,1-4 128 16,-1-5-128-16,2-4 0 0,-1-2 0 0,2 0 0 15,2 4 0-15,2 2 0 0,-1 2 0 0,3 1 0 16,1 2 0-16,-2 5 0 0,0 5 0 0,-2 6 0 16,0 1 0-16,-4 6 0 0,2 8 0 0,-1 5 0 15,-1 1 0-15,0 9 0 0,0 0 0 0,0 0-128 16,-3 13 128-16,-1 7 0 0,0 6-192 0,-1 4 64 16,1 4 128-16,-2 5-208 0,1 5 208 0,0 3-144 15,-1 4 144-15,1 3-128 0,2 5 128 0,-1-1 0 0,3 0 0 0,1-4 0 16,1-3 0-16,2-1 0 0,-2 3 0 0,-1-6 0 15,0-8 0-15,0 1 0 0,2-4 0 0,-1-2 0 16,-1-3 0-16,0-8 0 0,0-3 0 0,0-1 0 16,-2-4 0-16,1-4-192 0,-3-3 192 0,4-8-192 31,0 0-1984-31,0 0-384 0,-4 9-96 0,4-9-16592 0</inkml:trace>
  <inkml:trace contextRef="#ctx0" brushRef="#br4" timeOffset="186074.65">4636 12461 27647 0,'-8'-1'2448'0,"-1"0"-1952"15,2-3-496-15,0 2 0 0,7 2 1104 0,0 0 128 16,0 0 32-16,0 0 0 0,0 0-640 0,0 0-128 15,10-7-32-15,3 1 0 0,4-1-48 0,5 0-16 16,5-4 0-16,5 5 0 0,2 0-96 0,8-2-32 16,5-3 0-16,7 2 0 0,1 3 240 0,1-2 32 15,-1 1 16-15,-1 1 0 0,0-1 16 0,0 0 0 16,1 2 0-16,-1 1 0 0,-5 0-192 0,-2 3-16 16,-5 2-16-16,-3 3 0 0,-5 2-208 0,-4 0-144 15,-8-2 192-15,-6 2-192 0,-3-1 128 0,-5 1-128 16,-1-1 0-16,-7-5 0 0,0 0 368 0,-7 6-48 0,-1 0 0 15,-5 0 0-15,-4-3 0 0,-6 2 0 0,-5 0 0 0,-5-2 0 16,-7 2-128-16,-2-2-16 0,-4 0-16 0,-2-1 0 16,-3 2 16-16,3 0 0 0,-4 2 0 0,-2-3 0 15,-2 0 0-15,-1 0 0 0,-1 2 0 0,4-2 0 16,7 0-176-16,5 1 128 0,6-2-128 0,4 0 128 16,3-1-128-16,7 0 0 0,6 0 0 0,2-1 0 15,8 0 0-15,6 0 0 0,0 0 0 0,0 0 0 16,12-2 0-16,7 0-176 0,5 1 176 0,8 0-192 15,6-5 192-15,6 1 0 0,5-1 0 0,3 1-128 16,3 0 128-16,0 1 0 0,-1-1 0 0,-1-1 0 0,0 2 0 16,-1-1 0-16,-4 2 0 0,-2 0 0 15,-5 0 0-15,-5 2 0 0,-7 1 0 0,-8 0 0 16,-6-2 0-16,-4 2 0 0,-11 0 0 0,0 0 0 0,-12 1 0 16,-7 0 144-16,-8 0-144 0,-6 2 160 0,-6 0-160 0,-1 0 128 15,-6-2-128-15,0 3 128 0,0-3-128 0,-1 1 0 16,-6 1 0-16,2-1 0 15,3-2-640-15,4 2-96 0,3 0-32 16,4 0 0-16,2 0-1712 0,5-3-336 0,5-3-80 0</inkml:trace>
  <inkml:trace contextRef="#ctx0" brushRef="#br4" timeOffset="186575.17">4550 11453 26543 0,'-14'1'1168'0,"5"-1"256"0,0-1-1136 0,1 1-288 0,2 0 0 0,6 0 0 15,0 0 400-15,0 0 32 0,0 0 0 0,0 0 0 16,0 0 192-16,14-2 32 0,2-2 16 0,1-3 0 16,2-3 240-16,2-2 48 0,3 2 16 0,3-3 0 15,2-8-512-15,0 0-96 0,4-3-32 0,0 0 0 16,3 0 16-16,-1-3 0 0,1 0 0 0,0 0 0 16,4 0 160-16,-2 3 48 0,-2 1 0 0,-3 2 0 0,-5 0-144 0,-4 3-32 15,-4 3 0-15,-4 2 0 0,-4 3-192 0,0 1-64 16,-5 3 0-16,-7 6 0 0,0 0 0 0,0 0-128 15,0 0 192-15,2 12-64 0,0 6-128 0,-2 3 0 16,-2 2 0-16,0 7 0 0,-1 3 0 0,-1 12 0 16,0 9 0-16,1 3 0 0,0 2 0 0,1 1 0 15,1-1 0-15,1 1 0 0,0-1 0 0,1 0 0 16,0 1 0-16,3-3 0 0,-2-2 176 0,2-6-48 16,-3-2-128-16,3-7 192 0,-1-3-48 0,0-3-16 15,0 1 0-15,0-6 0 0,-3-3 0 0,0-2 0 16,0-2 0-16,0-3 0 0,0-3-128 0,0-1 0 15,0-3 0-15,0-1 0 16,0 1-1472-16,-3-6-384 0,3-6-80 0,-6 6-14880 0</inkml:trace>
  <inkml:trace contextRef="#ctx0" brushRef="#br4" timeOffset="186765.92">4697 12384 41759 0,'11'-11'1856'0,"4"1"368"0,7-3-1776 0,5-1-448 0,5-1 0 0,6 2 0 15,1 1 0-15,8 0 0 0,7 1 0 0,0 2 0 0,-1 2 0 0,-5 2 0 16,0-1 0-16,-2 3 0 16,-1 2-2480-16,-2 2-464 0,12 4-112 0,-11 0-16 15</inkml:trace>
  <inkml:trace contextRef="#ctx0" brushRef="#br4" timeOffset="188433.25">630 16750 30575 0,'-13'4'1344'0,"5"0"304"0,1-1-1328 0,-2-2-320 16,0-2 0-16,2 1 0 0,-1 1 272 0,8-1-16 15,-8 0 0-15,8 0 0 0,-7-2 576 0,-1-2 96 16,0 2 32-16,1-3 0 0,2-4-480 0,2 0-96 0,0-1 0 0,0 0-16 16,0-1-96-16,1-3-16 0,0-8 0 15,-4 3 0-15,-2 3-64 0,2-3-32 0,0-3 0 0,-1-1 0 16,-5-1 64-16,-1-3 16 0,0 4 0 0,0-4 0 16,1-6-16-16,1-3 0 0,-4-4 0 0,2-2 0 15,5-4-32-15,0-1 0 0,-1-3 0 0,0 2 0 16,-1 3-32-16,3 0-16 0,-3-2 0 0,5 0 0 15,4-2-144-15,1 0 0 0,1 1 0 0,1 2 128 16,1-1-128-16,0 2 0 0,-1 0 0 0,4-1 0 16,-1-1 0-16,1-1 0 0,-1 0 0 0,-4 0 0 15,-2-5 0-15,1 2-144 0,3 1 144 0,-3-3 0 16,-3 0-256-16,3-3 48 0,1-4 16 0,-1 3 0 16,-1 2-272-16,1 2-48 0,1 3-16 15,2 4 0-15,0 2 112 0,0 1 32 0,-2 1 0 0,4 1 0 0,-3 3 128 0,-2 0 48 16,-3 1 0-16,-1 2 0 0,8 0 208 0,-3-2-144 15,-1 2 144-15,0-1-128 0,1 1 0 0,0-4 0 16,-1-1 0-16,-1 2 0 0,-2-2 128 0,3 3-128 16,2 0 128-16,-2 0-128 0,-8 2 0 0,4 3 0 15,1 2 0-15,0 2 0 0,-7 0 128 0,5 1 0 16,0 0 0-16,4 2 0 0,2 0 144 0,-1-2-144 16,0 2 192-16,3 2-192 0,0-1 128 0,0 0-128 15,3-2 0-15,1-1 0 0,1-1 0 0,3 0 0 16,2-3 0-16,4 2 0 0,4 2 0 0,2 2 0 15,-2-2 0-15,4 3 0 0,-1-1 0 0,3-1 160 16,-4 0-160-16,1 2 192 0,3 0 16 0,2-2 16 16,-2-1 0-16,3 0 0 0,0 2-48 0,2 0-16 0,0-3 0 15,4 2 0-15,0-1-32 0,5 2 0 0,1 3 0 0,-1 1 0 16,-2 0 0-16,0 2 0 0,1-6 0 0,5 4 0 16,3 3 0-16,1-1-128 0,2-1 192 0,2 0-64 15,-3 3-128-15,3 1 160 0,-3 2-160 0,2-3 160 16,6-5-160-16,-6 3 128 0,-1 1-128 0,3 4 128 15,1 3-128-15,-2-2 0 0,-4-5 0 16,1 6 0-16,-2 3 128 0,2 2-128 0,1-1 128 0,2 1-128 16,2 0 192-16,-4-1-32 0,-2 3-16 0,-3 0 0 15,-2-3-144-15,0 2 128 0,1-2-128 0,-2 4 128 16,-5-1-128-16,2 0 0 0,-2-3 144 0,-1 2-144 0,2 2 160 16,-4-3-32-16,-2 1-128 0,-1 1 192 15,-1 2-32-15,-2 2-16 0,1-2 0 0,1-2 0 0,1-1-144 0,-1 1 128 16,-4 1-128-16,2 1 128 0,-1-2-128 0,1 1 0 15,-5-1 0-15,2 2 128 0,2 1-128 0,-4-1 0 16,1-2 0-16,-3 1 0 0,-1-1 128 0,-2 2-128 16,-2-1 0-16,-1-1 128 0,2 0-128 0,-3 0 0 15,0 1 0-15,0 2 0 0,-4-4 0 0,-2 2 0 16,2 0 0-16,0 0 0 0,-3 3 0 0,3-1 0 16,0-2-160-16,-2 2 160 0,0 4-304 0,3 0 48 15,-4-2 0-15,3 0 0 16,2 0-288-16,-2 2-48 0,2 1-16 0,3-1 0 15,-2-2-1056-15,-2 0-192 0,-1 0-64 0,-1 0-8096 16,1 3-1632-16</inkml:trace>
  <inkml:trace contextRef="#ctx0" brushRef="#br4" timeOffset="188765.92">2967 12188 33167 0,'5'-10'2944'0,"4"-1"-2352"0,6 2-464 0,5 2-128 16,0 2 0-16,9 2 0 0,5 2 0 0,8 2 128 16,5 1-128-16,3 4 144 0,0 1-144 0,3 0 160 15,-2-5-160-15,0 7 0 0,2 2-192 0,0 2 192 16,2 3-144-16,-5 1 144 0,-4 4 0 0,-6 2 0 0,-3 4-144 15,-5-1 144-15,-4-2 0 0,-7 4-144 0,-5 4 144 0,-4 0 0 16,-5 1 0-16,-1-3 0 0,-6-2 320 0,-5 3-16 16,-3 3 0-16,-8-2 0 0,-5-5 400 0,-4-3 96 15,-4-3 16-15,-5 1 0 0,-6 2-48 0,2-2-16 16,-1-2 0-16,0 0 0 0,-2 0-400 0,5 1-80 16,3 1-16-16,5-5-12192 15,6 1-2448-15</inkml:trace>
  <inkml:trace contextRef="#ctx0" brushRef="#br4" timeOffset="197352.83">732 15632 2751 0,'0'0'128'0,"0"0"16"0,-6-2-144 0,6 2 0 0,-10-3 0 0,3 1 0 15,-1-1 2816-15,8 3 512 0,0 0 128 0,-8-1 0 16,1-1-1952-16,7 2-400 0,0 0-80 0,0 0 0 15,0 0-112-15,0 0-16 0,0-10 0 0,3 2 0 16,5 5 16-16,2-1 0 0,2-4 0 0,3 4 0 16,3-2-272-16,3 1-64 0,-1-2-16 0,1 2 0 0,-1-3-240 0,1 2-32 15,4 3-16-15,-3 0 0 0,0-1-16 16,-2 2-16-16,-2 1 0 0,-3 3 0 0,-2 4-64 0,-5 0-16 16,0 1 0-16,-6 2 0 0,-3 2 160 0,-5 1 16 15,-3 2 16-15,-5 3 0 0,-1-2 96 0,-4 1 32 16,-7-1 0-16,6 0 0 0,-1 0-224 0,0-2-32 15,-1-2-16-15,0 0 0 0,6 0-80 0,1-1-128 16,3-4 176-16,3 1-176 0,2 0 176 0,7-7-176 16,0 0 160-16,0 0-160 0,0 0 176 0,13 0-176 15,6-3 192-15,-1 2-192 0,-1 1 208 0,3 1-64 16,6 0-16-16,-1 5 0 0,0 3-128 0,-3 1 0 16,-1 0 0-16,-5 3 0 0,-1 3 0 0,-5 2 0 15,-4-2 0-15,-6 2 0 0,-1-3 0 0,-7 1 0 16,-4-1 0-16,-5 1 0 0,-3-1 0 0,-4-1 0 0,-1-3 176 15,1 1-176-15,1 0 208 0,0-2-48 0,0-2-16 16,1-1 0-16,2-3-144 0,3 0 128 0,2-1-128 0,4-3 128 16,3-4-272-16,8 4-64 0,0 0-16 0,3-8-10304 15,7-5-2064 1</inkml:trace>
  <inkml:trace contextRef="#ctx0" brushRef="#br4" timeOffset="197567.72">1172 16010 21183 0,'0'0'944'0,"0"0"192"0,0 0-912 0,-6 5-224 0,6-5 0 0,0 0 0 0,0 0 2656 0,0 0 480 16,0 0 112-16,0 0 16 0,0 0-1248 16,0 0-240-16,0 0-48 0,6-8-16 0,2-2-816 0,0 1-176 15,1-2-16-15,1 0-16 0,-2 0-448 0,1 2-96 16,-2 0-16-16,0 3 0 0,-7 6-128 0,0 0 0 15,5-3 0-15,-5 3 0 16,0 0-2048-16,0 0-272 0,0 0-64 0</inkml:trace>
  <inkml:trace contextRef="#ctx0" brushRef="#br4" timeOffset="197984.54">1461 15537 19343 0,'0'0'1728'0,"0"0"-1392"0,0 0-336 0,9-5 0 16,-1 1 1248-16,1 0 176 0,0 3 48 0,4 0 0 15,0 0 80-15,3 1 32 0,2 1 0 0,-1 1 0 16,3 4-816-16,-2-2-144 0,-2 1-48 0,0 1 0 15,-3 4-256-15,-4 1-64 0,0 0-16 0,-5 4 0 16,-4 0 32-16,-2 4 16 0,-3 2 0 0,-5 1 0 16,-1 0 176-16,-3 0 48 0,-2 1 0 0,-2 1 0 15,-2 1-96-15,2-3-16 0,-4-2 0 0,2-1 0 0,0-1-16 16,3 0 0-16,1-3 0 0,2-4 0 16,4 0-80-16,3-2-32 0,2-2 0 0,5-7 0 0,0 0-48 0,10 5-16 15,2 0 0-15,4-2 0 0,5-1 128 0,3-1 32 16,-1-3 0-16,4 1 0 0,1 2-176 0,1-1-16 15,2-1-16-15,-2 0 0 0,0 0-160 0,1 0 0 16,-1 0 0-16,-2 1 128 0,-5 0-128 0,-1 0-176 16,-5 0 48-16,0 0 0 15,-2 0-2304-15,-5 1-448 0,-9-1-80 0,0 0-32 0</inkml:trace>
  <inkml:trace contextRef="#ctx0" brushRef="#br4" timeOffset="198557.8">2371 15436 14335 0,'-3'-17'640'0,"0"5"128"0,-2-3-624 0,-3-2-144 0,-3-2 0 0,0 2 0 16,1 1 1344-16,-4 3 224 0,-4 2 48 0,-4-1 16 15,0-2-608-15,-1 1-128 0,0 2-32 0,-2 2 0 16,-3-1-288-16,2-1-48 0,-4 1-16 0,1 2 0 16,-3-1-192-16,-3 3-64 0,-3 0 0 0,-5 3 0 15,-4 0-96-15,2-1-32 0,3 1 0 0,-3 0 0 16,0 3 16-16,-2 3 0 0,-1 0 0 0,-6 3 0 0,-1-1-144 16,-3 1 160-16,-1 0-160 0,0 2 160 0,3 2-160 15,-1-1 0-15,2-2 0 0,1 4 0 0,0 4 0 16,0-2 0-16,0-2 0 0,2 3 0 0,0 3 128 0,0 4-128 15,3 1 0-15,-3 2 128 0,-1-2 16 0,-1 2 0 16,-1 4 0-16,7-1 0 0,7 2 48 16,0 0 0-16,5 1 0 0,2 4 0 0,4 4-192 15,5-2 160-15,4-3-160 0,4 1 160 0,4 3-160 0,4 0 0 16,4-3 0-16,4-2 0 0,3-4 144 0,4 0-144 16,4-2 160-16,2 1-160 0,2-2 192 0,5-1-64 15,2-2-128-15,6 0 192 0,6 3 0 0,3-4 0 16,4-2 0-16,6-4 0 0,5 0 32 0,1-3 0 15,-1-1 0-15,4-4 0 0,2-3-64 0,5 0-16 0,3 2 0 16,1-3 0-16,1-3-16 0,1-2 0 0,2-2 0 0,0 0 0 16,4-1 128-16,1-1 32 0,-2 1 0 0,-1-1 0 15,-2-4 96-15,-1 0 32 0,1-1 0 0,-4-4 0 16,1-5-112-16,-7 2-32 0,-6 2 0 0,-5 1 0 16,-6 0-16-16,-6 0-16 0,-2-3 0 0,-5 2 0 15,-5-1-48-15,-5 1 0 0,-7-2 0 0,-5 1 0 16,-5-5-64-16,-3-2 0 0,-4-1-128 0,-4 0 192 15,-4 0-2496-15,1 3-496 16</inkml:trace>
  <inkml:trace contextRef="#ctx0" brushRef="#br4" timeOffset="199487.71">2324 15732 11231 0,'0'0'496'0,"0"0"96"0,0 0-464 0,0 0-128 0,-9-1 0 0,1 0 0 16,8 1 896-16,-8-2 144 0,1-1 48 0,7 3 0 16,0 0-176-16,0 0-16 0,0 0-16 0,0 0 0 15,-9-3 176-15,9 3 32 0,0 0 16 0,0 0 0 16,0 0-256-16,0 0-48 0,0 0-16 0,9 0 0 15,0 2-256-15,0-2-48 0,2-3-16 0,4 3 0 16,-1 4 0-16,1-2 0 0,0-2 0 0,2 1 0 16,0 0-96-16,0 2-32 0,1 1 0 0,0 0 0 15,0 0-64-15,3 2-16 0,-3-1 0 0,1 4 0 16,-2 1-32-16,1 2-16 0,-3 3 0 0,1 2 0 16,-2 4-16-16,-2 2 0 0,-1-2 0 0,-3 1 0 15,-1 1 0-15,-2-2-16 0,-2 1 0 0,-2-2 0 0,-1-1 64 16,-1-2 16-16,-1 1 0 0,1-1 0 0,2 0 0 15,0-2 0-15,-1 1 0 0,-2-3 0 0,-3-2-128 0,0-2-128 16,5-9 176-16,-6 8-176 0,2 1 192 0,-3-2-64 16,2 2 0-16,5-9-128 0,0 0-176 0,0 0-144 15,0 0-16-15,0 0-16 16,0 0-2160-16,0 0-432 0</inkml:trace>
  <inkml:trace contextRef="#ctx0" brushRef="#br4" timeOffset="199806.78">2450 16080 16575 0,'0'0'736'0,"0"0"160"0,0 0-720 0,0 0-176 0,0 0 0 0,0 0 0 16,0 0 1936-16,0 0 368 0,-3 10 64 0,1 1 0 15,2 0-928-15,-4 2-192 0,3 2-32 0,1 3-16 16,4 2-432-16,-2 0-96 0,1-2-16 0,3 0 0 16,0-4 48-16,3 1 16 0,2-3 0 0,4-2 0 15,3-3 224-15,4-3 32 0,0-4 16 0,3 1 0 16,-2-2-112-16,5-3-32 0,0-2 0 0,3-2 0 16,2-1-320-16,1-1-64 0,-1 0-16 0,-2-3 0 15,-3 1-224-15,-2-1-48 0,-3 0-16 0,0 1 0 0,-3 2-160 16,-1-2 0-16,-2-1 0 0,0 2 0 15,-3 2-1520-15,-1-1-336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30T20:04:32.170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1122 4824 15663 0,'-5'-6'1392'0,"-2"1"-1120"0,2-1-272 0,5 6 0 16,0 0 1600-16,0 0 256 0,-6-5 48 0,6 5 16 15,0 0-1168-15,0 0-240 0,0 0-32 0,0 0-16 16,0 0-240-16,0 0-48 0,0 0-16 0,10 1 0 15,0 1 224-15,1 0 32 0,0-1 16 0,2 0 0 16,3 0 256-16,6-1 48 0,1 0 16 0,4 0 0 16,3 0-64-16,4 1-16 0,6 2 0 0,0 0 0 15,3 0-96-15,2 2 0 0,2-1-16 0,3 0 0 16,6 1-80-16,5-1-16 0,0 1 0 0,3-1 0 16,2-1-64-16,4 1-16 0,-3-2 0 0,7 0 0 15,6 0-32-15,0 0-16 0,0 1 0 0,3 0 0 16,3-1-48-16,2 1-16 0,3 0 0 0,0 0 0 0,-4-1-16 0,7 0-16 15,7 1 0-15,-1-1 0 0,-1-1-64 0,0-1-16 16,4-1 0-16,2 1 0 0,-5 0 32 0,1-2 0 16,-4-3 0-16,5 2 0 0,5 3 0 0,-2-3 16 15,-2-1 0-15,-3 1 0 0,-2 1 0 0,-4 0 0 16,-1-3 0-16,0 2 0 0,5 1 32 0,-5-1 0 16,-5 1 0-16,-4 0 0 0,-2-2 0 0,-1 0 0 15,-3 1 0-15,-1 1 0 0,-6 0-32 0,-3 2 0 16,-6-4 0-16,0 3 0 0,-5 0 0 0,-2 1 0 15,-5 0 0-15,-6 1 0 0,-4 0-48 0,-8 3-16 16,-6-3 0-16,-5 1 0 0,-6 0-144 0,-5 1 160 16,-10-3-160-16,0 0 160 0,0 0-160 0,0 0 0 15,0 0 0-15,-9 7 0 16,-3-1-1456-16,-2-2-272 0,-1-1-48 0,3-1-17040 0</inkml:trace>
  <inkml:trace contextRef="#ctx0" brushRef="#br0" timeOffset="956.81">8190 5002 23039 0,'-31'-16'1024'0,"16"9"192"0,2-1-960 0,0 1-256 15,2 1 0-15,4 2 0 0,7 4 784 0,0 0 112 16,-5-5 32-16,5 5 0 0,10-1-320 0,3 1-64 16,7 0-16-16,4 3 0 0,6 2-112 0,9-1-32 15,1-1 0-15,8 3 0 0,4-3 112 0,9 3 16 0,7-1 0 0,9-2 0 16,9-3-32-16,3 1 0 0,7-1 0 0,6 0 0 15,10-2 0-15,6 0 0 0,5 0 0 0,6-3 0 16,6 1 208-16,9 1 32 0,8-1 16 0,4 4 0 16,4-1-96-16,4 0-32 0,7 0 0 0,8 3 0 15,-1 3 32-15,3-1 16 0,3 1 0 0,0 3 0 16,0 4-112-16,-4 2-32 0,-3-2 0 0,-4 4 0 16,-4 3-160-16,-2 3-32 0,-4 2-16 0,-7 1 0 15,-5-3-144-15,-8 4-32 0,-8 1 0 0,-5 0 0 16,-8-3-128-16,-8-1 0 0,-9 0 0 0,-8 1 128 15,-9 0-128-15,-7 1 0 0,-10-2 0 0,-11-1 0 16,-12-2-2176-16,-11 0-384 0,-16 2-64 0</inkml:trace>
  <inkml:trace contextRef="#ctx0" brushRef="#br0" timeOffset="2183.61">2074 7864 16575 0,'0'0'368'0,"0"0"80"0,0 0 0 0,0 0 16 0,-6 1-464 0,6-1 0 0,-5 1 0 0,5-1 0 0,-6 0 912 0,0 2 96 16,0-1 16-16,2 2 0 0,-3 0 0 0,2 0 0 15,2 1 0-15,-3-1 0 0,2 2 0 0,4-5 0 16,0 0 0-16,0 0 0 0,-4 4 0 0,4-4 0 15,0 0 0-15,0 0 0 0,0 0 0 0,0 0 0 16,7-7 0-16,2-2 0 0,1-3 0 0,2-3 0 16,2-1 0-16,4-1 0 0,3-3-832 0,-1-1-192 15,4-1 0-15,1 0 0 0,1-1 0 0,4-1 0 16,1 0 0-16,0-2 0 0,-4 1 864 0,3 2 128 16,-2 1 32-16,0 0 0 0,-3-1-832 0,-3 1-192 15,-2 1 0-15,0 2 0 0,-3 3 0 0,-1 0 0 16,-5 0 0-16,1 3 0 0,-1 2 0 0,0 4 0 15,-3 0 0-15,0 2 0 0,-2 2 0 0,-6 3 0 16,0 0 0-16,0 0 0 0,9 2 0 0,-9-2 0 0,2 7 0 0,0 3 0 16,-1 2 0-16,-1 3 0 0,-1 1 0 0,-1 2 0 15,0 3 0-15,-4 0 0 16,1 4 0-16,0 1 0 0,-2 5 0 0,0 3 0 0,-2 4 0 0,0 3 0 16,-3 6 0-16,2-1 0 0,-1-1 0 0,0 1 0 15,-1 0 0-15,0 3 0 0,0-2 0 0,2 1 0 16,-2 2 0-16,0-2 0 0,0 2 0 0,1-5 0 15,0-2 864-15,0-1 128 0,1-2 32 0,-2 1 0 16,2-4-832-16,1-2-192 0,-2-4 0 0,3 0 0 16,2 1 0-16,1-4 0 0,3-3 0 0,-2-2 0 15,2-2 0-15,2-2 0 0,-1-5 0 0,1-2 0 16,1-1 0-16,1-5 0 0,-2-6 0 0,0 0 0 16,0 0 0-16,0 0 0 0,6-6 0 0,0-1 0 15,-2 1-768-15,1-4-208 0,-4-2-48 0,1 1 0 16,-1-2-1632-16,-1 2-336 0,-1 1-64 0,-2 0-16 0</inkml:trace>
  <inkml:trace contextRef="#ctx0" brushRef="#br0" timeOffset="2408.13">1906 8802 35007 0,'-17'6'768'0,"7"-4"176"0,3-2 16 0,1 4 16 0,4 4-784 0,1-1-192 16,2-1 0-16,5 2 0 0,2 1 864 0,5 1 128 0,4 0 32 0,4 1 0 15,4-5 0-15,6 2 0 0,5 1 0 0,7-3 0 16,7-2 0-16,3-3 0 0,5-2 0 0,0-1 0 16,-1 5 0-16,1-2 0 15,4-1 0-15,-5-2 0 0,-1-1-832 0,-2 1-192 0,-2 0 0 0,-6 0 0 16,-5 0 0-16,-6 2 0 0,-4-3 0 0,-7 2 0 31,-5-1-1600-31,-5 2-352 0,-4 0-80 0,-10 0-16 0</inkml:trace>
  <inkml:trace contextRef="#ctx0" brushRef="#br0" timeOffset="3439.41">1512 12716 20271 0,'0'0'448'0,"0"0"80"0,0 0 32 0,0 0 16 0,0 0-576 0,-1-4 0 0,1-2 0 0,1 1 0 16,-1 5 928-16,5-5 80 15,0 0 16-15,4-2 0 0,-1-3 0 0,4 2 0 0,3 0 0 0,0-3 0 16,3 0 0-16,2-2 0 0,2-3 0 0,2 2 0 15,2 1-832-15,2-2-192 0,2-1 0 0,1-1 0 16,0 2 864-16,0 1 128 0,-1-2 32 0,-3 1 0 16,-2-2-832-16,1 2-192 0,-5 1 0 0,-1-3 0 15,0-1 0-15,-3 0 0 0,-3 1 0 0,-2 2 0 16,-1 3 864-16,-1 0 128 0,0 0 32 0,-3 4 0 16,-3 4-832-16,-4 4-192 0,0 0 0 0,0 0 0 0,0 0 0 0,3 8 0 15,-2 5 0-15,-1 1 0 0,-2 2 0 0,0 5 0 16,-2 3 0-16,-1 4 0 0,-3 4 0 15,2 4 0-15,-4 5 0 0,0 5 0 0,0 6 0 0,-3 2 0 16,1 0 0-16,-1 2 0 0,-2-4 864 0,2 2 128 16,1 2 32-16,0-1 0 0,-1 0-832 0,3-1-192 15,0-3 0-15,1-3 0 0,1-3 864 0,3-1 128 16,1-3 32-16,0-1 0 0,2-3-832 0,0-1-192 16,-1-3 0-16,1-3 0 0,1 0 0 0,1-5 0 15,-2-3 0-15,1-2 0 0,0-5 0 0,0-3 0 16,0-3 0-16,0-1 0 15,1-8-2416-15,0 0-528 0,0 0-96 0,-6-6-32 0</inkml:trace>
  <inkml:trace contextRef="#ctx0" brushRef="#br0" timeOffset="3637.44">1439 13703 38703 0,'0'0'1712'0,"0"0"352"0,7 1-1648 0,2 1-416 0,2 1 0 0,3 4 0 16,2-1 896-16,5 0 112 0,2 0 16 0,5-1 0 15,4 1 0-15,6 0 0 0,5 0 0 0,8-1 0 16,3-3 0-16,2 2 0 0,-1-2 0 0,0 0 0 16,-1 0-832-16,-1 2-192 0,-6-3 0 0,-2 2 0 15,-5 0 0-15,-2 0 0 0,-7-3 0 0,-6 2 0 16,-3 1-1600-16,-4-2-352 0,-5 2-80 16,-6 1-16-16</inkml:trace>
  <inkml:trace contextRef="#ctx0" brushRef="#br0" timeOffset="5989.21">3921 7207 16575 0,'0'0'736'0,"0"0"160"0,0 0-720 0,0 0-176 15,0 0 0-15,0 0 0 0,5-6 848 0,0 2 144 0,-5 4 32 0,4-3 0 16,-4 3 0-16,0 0 0 0,0 0 0 0,7-1 0 15,0 1 0-15,-7 0 0 0,0 0 0 0,6 5 0 16,1 2 0-16,-3 4 0 0,1 3 0 0,1 3 0 16,-1 0 0-16,1 2 0 0,-2 2 0 0,-1 0 0 15,-5-2-832-15,2 0-192 0,2-1 0 0,-2 0 0 16,1-2 0-16,2 0 0 0,1-3 0 0,2-3 0 16,0-3 0-16,2-1 0 0,2-2 0 0,0-2 0 15,1-3 0-15,-1-2 0 0,3-2 0 0,1-3 0 16,2-1 864-16,0-2 128 0,2-2 32 0,2-1 0 15,-2-1-832-15,1 1-192 0,0 0 0 0,-2-1 0 16,2 1 0-16,-2 2 0 0,-2 0 0 0,-2 2 0 16,-1 2 0-16,-1-1 0 0,-3 3 0 0,0-2 0 15,-8 8-3232-15,0 0-688 0,0 0-144 0,0 0-32 0</inkml:trace>
  <inkml:trace contextRef="#ctx0" brushRef="#br0" timeOffset="6590.63">4180 7450 23951 0,'0'0'1056'0,"-2"5"224"0,2-5-1024 0,0 0-256 16,0 0 0-16,0 0 0 0,0 7 0 0,0-7 0 16,0 0 0-16,0 0 0 0,6 0 880 0,3-2 112 0,-1-2 32 0,2-1 0 15,1 0 0-15,-1-4 0 0,3-2 0 0,2-2 0 16,0-1-832-16,2-1-192 0,0-1 0 0,2-2 0 15,2 0 864-15,0-1 128 0,0-1 32 0,2 0 0 16,3-1-832-16,2 3-192 0,5-3 0 0,0 1 0 16,0 0 0-16,2 1 0 0,0-1 0 0,2 0 0 15,2-1 0-15,2 1 0 0,1 0 0 0,21-9 0 16,-6 1 464-16,1 3 48 0,0 3 16 0,-3 0 0 16,-5 0-400-16,3 1-128 0,3 1 0 0,0 1 0 15,2 1 0-15,0 0 0 0,1 2 0 0,0 0 0 16,-4 2 0-16,2 2 0 0,-1 1 0 0,2 2 0 15,2-1 0-15,0 5 0 0,2-2 0 0,-3 0 0 16,-2 1 0-16,3-1 0 0,2 2 0 0,1-1 0 16,0 2 0-16,0-1 0 0,0 1 0 0,-2 1 0 0,-1-1 0 0,5 1 0 15,-3 1 0-15,1 1 0 0,0 1 0 16,0 2 0-16,-2 0 0 0,-5 0 0 0,-1-1 0 16,0 2 0-16,0-1 0 0,2-1 0 15,-1 0-416-15,-1-1-96 0,-2 0 0 0,-16 0-16 0,1 0 528 0,1-1 0 16,2-1 0-16,4-2 0 0,8 0 0 0,-3 0 0 15,1-1 0-15,-2 0 0 0,1-1 704 0,-3 0 256 16,-1 1 64-16,1-1 0 0,0-3-832 0,1 1-192 16,4 0 0-16,-1 1 0 0,-1-1 0 0,-2-1 0 15,-2 0 0-15,-1 0 0 0,-1-2 0 0,0 0 0 16,-1 0 0-16,0 0 0 0,1 0 0 0,-3 0 0 16,1 0 0-16,-2 1 0 0,-4 3 0 0,-3-1 0 15,-1 0 0-15,-3 1 0 0,-3 3 0 0,0-1 0 0,0 0 0 16,-2 1 0-16,-2 2 0 0,-2 0 0 0,-5 2 0 15,-1 0 0-15,0-1 0 0,-3 1 0 0,-3 3 0 0,-1-1 0 32,-7-2-3232-32,0 0-688 0,0 0-144 0,0 0-32 0</inkml:trace>
  <inkml:trace contextRef="#ctx0" brushRef="#br0" timeOffset="7269.57">9823 6195 20271 0,'0'0'448'0,"0"0"80"0,0 0 32 0,0 0 16 0,-2-5-576 0,1-2 0 0,1 2 0 0,0 5 0 16,-2-5 928-16,2 5 80 0,0 0 16 0,0 0 0 16,0 0 816-16,0 0 160 0,0 0 48 0,0 0 0 15,-4 5-1648-15,0 1-400 0,3 3 0 0,-3 2 0 16,-1 0 896-16,0 3 112 0,2 5 16 0,-4 0 0 15,1-4-832-15,3 2-192 0,-2 1 0 0,0-1 0 16,2-4 864-16,-3-3 128 0,3-2 32 0,0-2 0 16,1 1-832-16,2-7-192 0,0 0 0 0,0 0 0 0,0 0 0 15,0 0 0-15,7-5 0 0,2-2 0 0,0-4 864 0,1-4 128 16,2-2 32-16,1-1 0 0,-2 0-832 0,3-1-192 16,3 0 0-16,-1 2 0 0,2-1 0 0,-5 1 0 15,-1 0 0-15,2 5 0 0,2 0 0 16,-1 3 0-16,0 3 0 0,-1 4 0 0,-1 2 0 0,0 5 0 15,-4 2 0-15,1 5 0 0,-2 2 0 0,-3 1 0 16,-1 1 0-16,-2 2 0 0,-2 4 0 0,-1-2 0 16,-1-1 0-16,-2 7 0 0,-1-2 0 0,0-6 0 15,1-7 0-15,2 1 0 0,-2-2 0 0,3-1 0 16,1-9 0-16,0 0 0 16,0 0-3232-16,0 0-688 0,8-6-144 0,1-4-32 0</inkml:trace>
  <inkml:trace contextRef="#ctx0" brushRef="#br0" timeOffset="7553.66">10521 5601 20271 0,'0'0'896'0,"3"-7"192"0,3-1-880 0,0 2-208 0,-6 6 0 0,0 0 0 16,0 0 864-16,0 0 128 0,0 0 32 0,4 9 0 15,-4 2 0-15,-1 3 0 0,-2 4 0 0,1 4 0 0,-6 3 0 0,3 0 0 16,-2-1 0-16,1 1 0 0,-1 1-832 0,1 0-192 16,1-2 0-16,-3-1 0 0,2-1 0 0,0-1 0 15,2-2 0-15,0-3 0 16,0-3-768-16,0 1-208 0,0-2-48 0,4-12-11872 15</inkml:trace>
  <inkml:trace contextRef="#ctx0" brushRef="#br0" timeOffset="7941.49">10444 5833 20271 0,'6'-5'448'0,"3"-2"80"0,2-2 32 0,7 1 16 0,2-1-576 0,0 0 0 15,0-1 0-15,1 0 0 0,0-1 0 0,1-2 0 16,-2-1 0-16,1-2 0 0,-2-1 928 0,0-4 80 0,0-2 16 0,0-4 0 16,-3-2 0-16,0 3 0 0,-1 7 0 0,-1 1 0 15,-1 0 0-15,-2 5 0 0,-4 5 0 0,1 3 0 16,-8 5-832-16,0 0-192 0,0 0 0 0,0 0 0 16,0 0 864-16,-7 14 128 0,0 2 32 0,-2 1 0 15,1 2-832-15,-3 3-192 0,-1 1 0 0,0 0 0 16,1-1 0-16,-2-1 0 0,2-2 0 0,3-3 0 15,-1 2 0-15,4-3 0 0,-2-2 0 0,3 1 0 16,0-6 864-16,4-8 128 0,0 9 32 0,0-9 0 16,0 0-832-16,10 2-192 0,1-2 0 0,1 0 0 15,3-3 0-15,-1-1 0 0,1-4 0 0,1 3 0 0,-2 0 0 16,-1 3 0-16,2 2 0 0,-4 4 0 0,-6 6 0 16,2 6 0-16,2 5 0 0,-1 3 0 0,2 1 0 0,-4 1 0 15,-3 1 0-15,0-7 0 0,3 3 0 0,-1 2 0 16,2 0 0-16,0 1 0 15,4-2-1600-15,-2-3-352 0,6-5-80 16,0-4-16-16</inkml:trace>
  <inkml:trace contextRef="#ctx0" brushRef="#br0" timeOffset="8507.24">12025 5993 20271 0,'0'0'448'0,"0"0"80"0,0 0 32 0,6-6 16 0,-6 6-576 0,0 0 0 16,0 0 0-16,0 0 0 0,0 0 1744 0,0 0 240 15,-5 10 64-15,-4 1 0 0,-2 2-832 0,-4 3-144 16,-1 0-48-16,-1 4 0 0,-5 3-816 0,1 0-208 16,0-2 0-16,1 1 0 0,0 0 864 0,7 0 128 15,3-3 32-15,6-3 0 0,1-2-832 0,7-3-192 16,3-5 0-16,3-1 0 0,6-5 0 0,4-1 0 16,0-1 0-16,6-4 0 0,-3-3 0 0,2-5 0 15,-1-2 0-15,2 1 0 0,-2 1 864 0,-1-3 128 16,0-4 32-16,-2 3 0 0,-3 0-832 0,-4 1-192 15,-3 1 0-15,-5-1 0 0,-1 0 864 0,-4 3 128 16,-3 1 32-16,-4 4 0 0,-5 1-832 0,2 1-192 0,-3 2 0 16,-2 1 0-16,-4 6 0 0,1 0 0 0,-3 1 0 15,2 0 0 1,2 2-1600-16,2-2-352 0,3 0-80 0,2 0-14752 0</inkml:trace>
  <inkml:trace contextRef="#ctx0" brushRef="#br0" timeOffset="8805.06">12412 5886 27647 0,'-9'16'608'0,"5"-5"128"0,-2 2 32 0,0 2 0 0,-1 4-624 0,-1 2-144 0,1 2 0 0,-2 3 0 16,0 0 0-16,-4 9 0 0,5-4 0 0,-1-4 0 16,0 1 848-16,2-4 144 0,-1-1 32 0,4-2 0 0,0-3 0 0,0-3 0 15,-3-3 0-15,4-4 0 0,6-1-832 0,-3-7-192 16,0 0 0-16,0 0 0 0,7-6 864 0,0-1 128 15,0-3 32-15,3-1 0 0,1-1-832 0,3-6-192 16,2 1 0-16,-1-2 0 0,1 0 0 0,-1-3 0 16,2-2 0-16,-2-2 0 0,1 1 864 15,1 3 128-15,-1 2 32 0,1 2 0 0,-1 1-832 0,0 3-192 16,-2 4 0-16,-1 4 0 0,2 3 0 0,-4 0 0 16,0 4 0-16,0 5 0 15,0 3-768-15,-5 2-208 0,0 0-48 0,-2 2 0 16,-3-1 0-16,0 2 0 0,0 1 0 0,1-1-9824 15,-1-1-1968-15</inkml:trace>
  <inkml:trace contextRef="#ctx0" brushRef="#br0" timeOffset="9679.37">13054 6045 23951 0,'5'-16'1056'0,"-5"10"224"0,0-3-1024 0,0-1-256 0,1 0 0 0,-2 1 0 16,-2 3 0-16,-2 0 0 0,-2-1 0 0,-1 4 0 16,-1 3 880-16,-4 2 112 0,-3 3 32 0,-1 1 0 15,-3 3 0-15,-2 2 0 0,-4 2 0 0,2 5 0 16,-2-2-832-16,1 4-192 0,-2 1 0 0,4 1 0 16,2 2 864-16,5-3 128 0,4-1 32 0,5-1 0 0,3-1-832 0,5-2-192 15,3-2 0-15,3-2 0 0,4-3 0 0,3-3 0 16,2-4 0-16,3-2 0 0,1-4 0 0,2 0 0 15,0-7 0-15,1 0 0 0,-3-2 864 0,2-3 128 16,0-1 32-16,1-2 0 0,-1 0-832 0,0-1-192 16,-2-4 0-16,1-1 0 0,-4-3 864 0,0-4 128 15,-3 0 32-15,1-3 0 0,3-5-832 0,0-2-192 16,-1-3 0-16,1-1 0 0,-2-1 0 0,0-2 0 16,-2-1 0-16,-1 6 0 0,-2 5 0 0,-1 7 0 15,-3 5 0-15,-2 6 0 0,-1 5 0 0,-3 6 0 16,-1 10 0-16,0 0 0 0,-10 7 0 0,-2 4 0 15,-3 6 0-15,0 8 0 0,-2 3 0 0,-1 5 0 16,-3 4 0-16,4 2 0 0,3 2 0 0,0 0 0 16,2-2 0-16,3 1 0 0,4 0 0 0,3-1 0 15,3 0 0-15,3-4 0 0,2-3 0 0,-2-1 0 0,-2-5 0 0,3-2 0 16,4-2 0-16,2-3 0 16,3-2 0-16,-2-3 0 0,3-4 0 0,0-4 0 0,2 0 0 0,-1-4 0 15,3-2 0-15,-3-1 0 0,0-3 0 0,1 2 0 16,-2-2 0-16,-1-2 0 0,1 1 0 0,-1-1 0 15,-3 2 0-15,1-2 0 0,-1 0 0 0,1 0 0 16,-3 1 0-16,-1-1 0 0,0 0 0 0,1-1 0 16,-1 1 0-16,-1-2 0 0,1 0 0 0,0-1 0 15,-2-3 0-15,2-2 0 0,-3-1 0 0,1-3 0 16,-1-1 0-16,0 1 0 0,-4-2 0 0,1 3 0 16,1 3 0-16,1 2 0 0,-4 1 0 0,-1 3 0 0,-2 0 0 15,3 8 0-15,-5 3 0 0,-2 1 0 0,-4 4 0 16,-1 4 0-16,-1 3 0 0,-1 4 0 0,-1 2 0 15,3 0 0-15,0-1 0 0,2 0 0 0,3 4 0 0,0-4 0 16,3-2 0-16,1-1 0 0,2-3 0 0,4-1 0 16,0-1 0-16,3-3 0 0,0-2 0 0,4-3 0 15,0-2 0-15,4-3 0 0,3-2 0 0,1-5 0 16,2 0 0-16,0-2 0 0,1 2 0 0,1-3 0 16,2-3 0-16,2 0 0 0,1 0 0 0,0 0 0 15,-1 3 0-15,-1-2 0 0,-1-1 0 0,-2 2 0 16,-1 0 0-16,-2 4 0 0,-1 1 864 0,-2 3 128 15,-3 1 32-15,-1 1 0 16,-1 3-1648-16,0 2-320 0,-3 2-64 0,1 2-16 0,-2 1 1648 0,1 2 320 16,0 1 64-16,-1 1 16 0,0-2-832 0,2 2-192 15,2 0 0-15,0 1 0 0,1 2 0 0,1-3 0 16,2 0 0-16,3 0 0 0,3 0 0 0,0 0 0 0,-4-2 0 0,3-1 0 16,1-3 0-16,1 0 0 0,1 0 0 15,0-2 0-15,0-2 0 0,1-2 0 0,0-1 0 0,-1 0-13616 16,-1 0-2768-16</inkml:trace>
  <inkml:trace contextRef="#ctx0" brushRef="#br0" timeOffset="10592.23">15300 5481 20271 0,'0'-14'448'0,"2"2"80"0,0 2 32 0,-1 5 16 0,-1 5-576 0,0 0 0 0,0 0 0 0,1 11 0 16,-2-2 928-16,0 7 80 0,-1 4 16 0,-3 4 0 15,0 3-832-15,-1 2-192 0,-4 5 0 0,0-1 0 16,-1-1 864-16,-3 0 128 0,1-1 32 0,-1-1 0 16,-2 3 0-16,1-2 0 0,-1-2 0 0,2-4 0 15,2-4 0-15,1 0 0 0,-2-1 0 0,3-2 0 16,3-1-832-16,2-7-192 0,5-10 0 0,0 0 0 16,3 9 0-16,3-3 0 0,5 0 0 0,1-4 0 15,4-3 864-15,3-2 128 0,3-4 32 0,1 1 0 16,-2 4-832-16,2-1-192 0,2 1 0 0,1 0 0 15,-1 0 0-15,-2 1 0 0,-2-1 0 0,1-1 0 16,-2 0-768 0,-3 1-208-16,-1-1-48 0,-4-1-15152 0</inkml:trace>
  <inkml:trace contextRef="#ctx0" brushRef="#br0" timeOffset="10794.6">15787 5786 27647 0,'0'0'1216'0,"-5"9"256"0,5-9-1168 0,-3 13-304 16,-3 5 0-16,1-3 0 0,-3 4 0 0,1 3 0 15,-1 1 0-15,0-1 0 0,0-1 0 0,1 1 0 16,-1-1 0-16,-1-3 0 0,0 2 0 0,2-4 0 0,-3-3 0 0,4-3 0 16,0-2 880-16,6-8 112 0,0 0 32 0,0 0 0 31,0 0-2464-31,0 0-480 0,1-13-112 0,3 0-16 0</inkml:trace>
  <inkml:trace contextRef="#ctx0" brushRef="#br0" timeOffset="11109.72">16117 5750 23951 0,'-7'9'1056'0,"3"0"224"0,-2 4-1024 0,-2 1-256 0,0 1 0 0,-1 2 0 15,-2-2 0-15,1 3 0 0,0 0 0 0,0 0 0 0,-1-4 880 0,1 0 112 16,1-6 32-16,3 4 0 0,-4-2 0 0,4-3 0 16,6-7 0-16,0 0 0 0,0 0 0 0,0 0 0 15,11-6 0-15,3-2 0 0,1-4 0 0,2-1 0 16,-1 0 0-16,3-2 0 0,-3-3-832 0,3 1-192 16,1 0 0-16,2 2 0 0,-2-1 0 0,2 3 0 15,0 2 0-15,1 3 0 0,1 1 0 0,-2 3 0 16,-2 6 0-16,-1 1 0 0,1 3 0 0,-3 5 0 15,-6 5 0-15,-2 4 0 0,-4-1 0 0,-4 3 0 16,-3 3 0-16,-6-1 0 16,1 0-768-16,-3 1-208 0,-2 0-48 0,3-2 0 15,-1 0-816-15,3-3-160 0,-2-3-48 0,4-5 0 0</inkml:trace>
  <inkml:trace contextRef="#ctx0" brushRef="#br0" timeOffset="11397.46">16649 5913 23951 0,'4'-7'512'0,"5"0"128"0,1 2 0 0,2-3 64 0,0 0-576 0,2 0-128 0,1-2 0 0,0-1 0 15,0-1 848-15,-1-2 144 0,-1 1 32 0,-1 0 0 16,-2 1-832-16,-2 1-192 0,-3 1 0 0,-1 1 0 15,-2 0 864-15,-4 4 128 0,-5 2 32 0,-3 3 0 0,-2 5 0 16,-2 3 0-16,-3 1 0 0,-1 3 0 0,-4 2-832 0,1 1-192 16,0 1 0-16,3-1 0 0,-1 2 0 0,5 0 0 15,2 3 0-15,3-2 0 0,3-5 0 0,5 0 0 16,2-3 0-16,2-2 0 16,4-1-768-16,2-2-208 0,5-3-48 0,2-3-8736 15,4-5-1760-15</inkml:trace>
  <inkml:trace contextRef="#ctx0" brushRef="#br0" timeOffset="11744.27">17189 5741 23951 0,'0'0'512'0,"-8"1"128"0,1 0 0 0,-5 1 64 0,0 2-576 0,-3 2-128 0,0 3 0 0,-3-1 0 16,0 1 848-16,-1 2 144 0,-4 2 32 0,1 2 0 15,-1 2 0-15,1-1 0 0,4 1 0 0,3-3 0 16,0-3-832-16,7-1-192 0,2 0 0 0,5-3 0 16,4-1 0-16,4 1 0 0,3-2 0 0,2-2 0 15,1-4 864-15,0-4 128 0,3-5 32 0,-1 0 0 16,-2 0-832-16,3-1-192 0,-1-2 0 0,0 2 0 16,0-2 864-16,-1 3 128 0,-1 2 32 0,0-1 0 15,0 0-832-15,-2 4-192 0,-3 2 0 0,1 2 0 16,-3 1 0-16,0 3 0 0,0 6 0 0,-3-1 0 15,0 5 0-15,1 0 0 0,0 0 0 0,-1 0 0 16,2 3 0-16,-1 2 0 0,1 1 0 0,0 0 0 0,3-1 0 16,-4-3 0-16,1-4 0 0,2-1 0 15,1-3-768-15,2-2-208 0,0-5-48 0,0-3-9824 16,1 0-1968-16</inkml:trace>
  <inkml:trace contextRef="#ctx0" brushRef="#br0" timeOffset="12012.65">17547 5795 23951 0,'-8'11'1056'0,"5"-2"224"0,-2 3-1024 0,0 2-256 16,-1 1 0-16,0 1 0 0,-2 1 880 0,0 2 112 16,2-1 32-16,0-3 0 0,2-2 0 0,-2 1 0 15,3-3 0-15,2-2 0 0,1-9 0 0,0 0 0 0,0 0 0 0,9 0 0 16,-2-5 816-16,4-4 160 0,3-5 48 0,-2-2 0 15,3 1-1648-15,2-1-400 0,1-3 0 0,1 0 0 16,3 2 0-16,2 0 0 0,3 2 0 0,-1-1 0 16,3 2 0-16,0 3 0 0,1 2 0 0,-1 3 0 15,-2 1 0-15,-4 2 0 0,1 2 0 0,-3 4 0 16,-1 0-1552 0,0 3-400-16,-4 0-80 0,0-1-16 0</inkml:trace>
  <inkml:trace contextRef="#ctx0" brushRef="#br0" timeOffset="12811.53">19337 5125 27647 0,'-2'-10'608'0,"2"1"128"0,-1 2 32 0,1 7 0 0,0 0-624 0,0 0-144 0,0 0 0 16,0 0 0-16,-2 3 0 0,-1 6 0 0,-2 4 0 0,-1 6 0 16,-2 5 848-16,0 2 144 0,-1 4 32 0,-3 3 0 15,0 3-832-15,-1 4-192 0,-1 2 0 0,-2-1 0 16,-1 0 864-16,-1 1 128 0,1 3 32 0,-2-3 0 16,1-3-832-16,-2-1-192 0,4-6 0 0,2-3 0 15,2-1 0-15,-2-4 0 0,2-4 0 0,-2 0 0 16,3-6-768-1,4-5-208-15,7-9-48 0,0 0-8736 0,-2-5-1760 0</inkml:trace>
  <inkml:trace contextRef="#ctx0" brushRef="#br0" timeOffset="13094.52">19154 5155 27647 0,'13'-10'1216'0,"-6"4"256"0,4 1-1168 0,4 0-304 15,1 2 0-15,3 1 0 0,0 0 0 0,3 2 0 16,0 2 0-16,5 3 0 0,3 2 880 0,3 4 112 16,3 2 32-16,3 5 0 0,0 4-832 0,0 3-192 15,-3 1 0-15,-3 5 0 0,-2 0 864 0,-5 2 128 16,-5-1 32-16,-4 3 0 0,-5 7-832 0,-3 1-192 16,-7 1 0-16,-3 0 0 0,-4-1 0 0,-4-3 0 15,-5-1 0-15,-3-3 0 0,-3 2 0 0,-5-5 0 16,-4-4 0-16,0-1 0 0,1-7 864 0,0 0 128 0,-2-3 32 0,0 0 0 15,-1-3-832-15,2-5-192 0,3-4 0 0,-9-6 0 32,4-6-768-32,5-6-208 0,3-7-48 0,7 5-9824 0,5-2-1968 15</inkml:trace>
  <inkml:trace contextRef="#ctx0" brushRef="#br0" timeOffset="13425.29">20331 5300 27647 0,'0'0'608'16,"0"0"128"-16,0 0 32 0,-2 5 0 0,-5 3-624 0,2 2-144 0,-2 4 0 0,-1 2 0 0,-1 1 848 0,0 3 144 16,-1 1 32-16,-1 4 0 0,1 7-832 0,-2 1-192 15,1 1 0-15,1 0 0 0,-1-1 864 0,4-1 128 16,3 0 32-16,3-3 0 0,2-4-832 0,3-1-192 15,3-3 0-15,2-1 0 0,3-1 864 0,2-4 128 16,2-3 32-16,3-1 0 0,1-1-832 0,3-2-192 16,2-2 0-16,4 0 0 0,2-4 864 0,1-2 128 15,2-2 32-15,1-4 0 0,1 1-832 0,-3-2-192 16,-1 1 0-16,-2-1 0 0,-3-1 0 0,-1 2 0 16,-2-2 0-16,-5 0 0 15,-4 1-768-15,-2-1-208 0,-2 0-48 0,-4-1 0 16,-5 0-1632-16,-4-1-336 0,-11-10-64 0,-7 6-16 0</inkml:trace>
  <inkml:trace contextRef="#ctx0" brushRef="#br0" timeOffset="13763.54">19998 5537 35007 0,'1'-12'768'0,"4"9"176"0,3 1 16 0,7 1 16 0,7 1-784 0,5 1-192 0,5 0 0 0,4 0 0 15,5 1 0-15,5-2 0 0,5-2 0 0,6 1 0 16,6 1 864-16,4 0 128 0,-1 2 32 0,3-3 0 15,0-3 0-15,1-2 0 0,3 1 0 0,-4-3 0 16,-7 1-832-16,-10 1-192 0,-8 0 0 0,-9-3 0 16,-8-3 0-16,-7 0 0 0,-7-1 0 0,-6 0 0 15,-7-1-1600 1,-8 1-352-16,-8 0-80 0,-7 0-16 0,-8 0-1632 16,-6-3-336-16,-4-1-64 0,0 0-16 0,-1 2 3280 0,4 1 656 0,0 0 160 0,5 3 0 0,5 4 784 15,5-1 192-15,-2 3 48 0,6 0 0 0,2 0 0 0,4 2 0 16,4 2 0-16,4 0 0 0,5 1 0 0,0 0 0 15,0 0 0-15,0 0 0 0,8 2 0 0,8 1 0 16,5-3 0-16,6-1 0 0,6-3-832 0,8 0-192 16,11-3 0-16,1 0 0 0,6-2 864 0,0-3 128 15,-1-3 32-15,-1 0 0 0,1-3-832 0,1 3-192 16,2 0 0-16,-5-1-11424 16,-2 3-2336-16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30T20:05:22.676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7028 9989 9215 0,'0'0'192'0,"0"0"64"0,0 0 0 0,0 0 0 0,0 0-256 0,0 0 0 0,0 0 0 0,0 0 0 15,0 0 864-15,0 0 128 0,0 0 32 0,0 0 0 16,0 0 0-16,0 0 0 0,0 0 0 0,0 0 0 16,-7 0 0-16,7 0 0 0,0 0 0 0,0 0 0 15,0 0 0-15,0 0 0 0,0 0 0 0,0 0 0 16,0 0 0-16,0 0 0 0,0 0 0 0,0 0 0 16,0 0 0-16,0 0 0 0,7-3 0 0,1 0 0 15,1-3 0-15,2 0 0 0,-2-3 0 0,2-2 0 16,2-1-832-16,1 0-192 0,0-3 0 0,2 2 0 15,-1 1 0-15,1 0 0 0,0-1 0 0,-2 1 0 0,-1-1 0 16,-1 2 0-16,-1 0 0 0,0 0 0 0,-1 2 0 16,-1-1 0-16,1 1 0 0,-3 0 0 0,0 0 864 0,-1 2 128 15,2-1 32-15,-3 2 0 0,-5 6-832 0,5-4-192 16,-5 4 0-16,0 0 0 0,0 0 0 0,0 0 0 16,0 0 0-16,0 0 0 0,0 0 0 0,0 0 0 15,0 5 0-15,0 5 0 0,0 0 0 0,-1 1 0 16,-2 0 0-16,1 2 0 0,-4 4 0 0,-1 3 0 15,0 2 0-15,-1 1 0 0,-2 0 0 0,1 4 0 16,-2 4 0-16,0 2 0 0,-2 0 864 0,0 1 128 16,2 0 32-16,-3 3 0 0,0-5-832 0,1 1-192 15,0-1 0-15,2-1 0 0,-3 2 0 0,3 2 0 16,0-2 0-16,2 1 0 0,-4-4 0 0,2 0 0 16,3 3 0-16,-3-4 0 0,3-1 0 0,0-1 0 15,1-1 0-15,-2 1 0 0,0-1 0 0,0-1 0 0,-2-1 0 0,2 2 0 16,-1 0 864-16,2 1 128 0,0-2 32 0,-2 0 0 15,2 0-832-15,0 1-192 0,1 0 0 0,-2-2 0 16,4-2 0-16,-3 1 0 0,1-2 0 0,-1 2 0 16,1-2 0-16,0-1 0 0,1-1 0 0,-1 0 0 15,1-2 0-15,0 1 0 0,-2-1 0 0,3 1 0 16,2-4 0-16,-2 2 0 0,2 1 0 0,1-1 0 16,-1-5 0-16,2-3 0 0,-3 0 0 0,2-1 0 15,1-1 0-15,1-6 0 0,0 0 0 0,0 0 0 16,-1 7 0-16,1-7 0 0,0 0 0 0,0 0 0 15,0 0 864-15,0 0 128 0,0 0 32 0,0 0 0 16,6-7-832-16,-3 1-192 0,1 0 0 0,0-1 0 16,1-1-768-1,-3 1-208-15,-1-2-48 0,-1 9 0 0,0 0 0 0,0 0 0 0,0 0 0 0,0 0 0 16,0 0-1632-16,0 0-336 0,0 0-64 0,0 0-12704 16</inkml:trace>
  <inkml:trace contextRef="#ctx0" brushRef="#br0" timeOffset="361.02">6483 11281 20271 0,'-13'-3'896'0,"6"3"192"0,-3 0-880 0,-1 2-208 15,-2-2 0-15,0 2 0 0,1 0 1680 0,-2 1 304 16,2-1 48-16,0 2 16 0,0-2-832 0,2 1-144 0,0 2-48 0,4-3 0 15,-2-2 0-15,8 0 0 0,0 0 0 0,0 0 0 16,0 0 0-16,0 0 0 0,8 0 0 0,2 0 0 16,4 3-816-16,5-2-208 0,3-1 0 0,4 1 0 15,0 0 864-15,4 1 128 0,3 0 32 0,4-3 0 16,7-4-832-16,-1 2-192 0,2 2 0 0,3-1 0 16,0 2 864-16,-3-3 128 0,-3 2 32 0,-1 2 0 15,-3 3-832-15,0-2-192 0,-4-2 0 0,-1 2 0 16,-1 0 0-16,-3 2 0 0,0-2 0 0,-7 2 0 15,-6-2 0-15,-1 1 0 0,-2-1 0 0,-1 0 0 16,0 0 0-16,-3 0 0 0,-1 0 0 0,-8-2 0 0,0 0 0 16,0 0 0-16,0 0 0 0,0 0 0 15,0-8-768-15,-5-1-208 0,-4-1-48 0,4 0-12016 16,1-3-2400-16</inkml:trace>
  <inkml:trace contextRef="#ctx0" brushRef="#br0" timeOffset="1018.49">7016 10131 16575 0,'0'0'368'0,"0"0"80"0,-2-4 0 0,2 4 16 0,0 0-464 0,0 0 0 0,2-7 0 0,-2 7 0 15,0 0 912-15,5-3 96 0,-1-2 16 0,0 1 0 16,2-1 0-16,-1-2 0 0,2-1 0 0,1 1 0 15,-3-1 0-15,2-2 0 0,1 0 0 0,3-2 0 16,-3 0-832-16,3-1-192 0,3-3 0 0,-1 2 0 16,-3 3 864-16,2-1 128 0,1-1 32 0,-1 1 0 15,-1-1-832-15,-1 2-192 0,-1 0 0 0,-3 3 0 0,4-3 0 0,-3 2 0 16,2 0 0-16,-4 1 0 0,1 4 864 16,-1 0 128-16,-3-1 32 0,-2 5 0 0,0 0-832 0,6-2-192 15,-6 2 0-15,0 0 0 0,0 0 0 0,0 0 0 16,0 0 0-16,1 5 0 0,-2 2 0 0,-1 2 0 15,-2-1 0-15,2 4 0 0,-2 4 0 0,-2 4 0 16,0 1 0-16,-1 4 0 0,0 8 0 0,-1 3 0 16,-1 4 0-16,-3 2 0 0,2-1 864 0,-1 3 128 15,-3 3 32-15,-1 3 0 0,-1 4-832 0,-1 1-192 16,0 1 0-16,0-1 0 0,1 2 0 0,0-7 0 16,2 1 0-16,-1-2 0 0,-1 2 0 0,2-3 0 15,1-2 0-15,-2-2 0 0,0-3 864 0,2-1 128 16,-2-2 32-16,2-1 0 0,0-4-832 0,1-2-192 15,1-1 0-15,-1-2 0 0,0-1 0 0,3-3 0 0,-3-2 0 0,2-1 0 16,3-1 0-16,1 0 0 0,-1-4 0 0,4-2 0 16,-2-2 0-16,2-4 0 0,-1-1 0 15,2-3 0-15,2-4 0 0,0 0 0 0,0 0 0 0,0 0 0 32,0 0-768-32,0 0-208 0,0 0-48 0,0 0 0 15,8-2-1632-15,-8 2-336 0,0 0-64 0,0 0-16 0</inkml:trace>
  <inkml:trace contextRef="#ctx0" brushRef="#br0" timeOffset="1244.11">6450 11471 35007 0,'0'0'768'16,"0"0"176"-16,0 0 16 0,0 0 16 0,7 2-784 0,4 0-192 0,3 3 0 0,1-1 0 0,2 1 864 0,5 0 128 15,4 2 32-15,7-2 0 0,5 0 0 0,8-1 0 16,2 0 0-16,3 1 0 0,-1-1-832 0,0 1-192 15,-1-3 0-15,2 0 0 0,-3 3 864 0,-1 0 128 16,-3-2 32-16,-4 2 0 0,-3 0-832 0,-4-2-192 16,-3 1 0-16,-6-1 0 0,-3-1 0 0,-4 0 0 15,-6 1 0-15,-2-1 0 16,-9-2-1600-16,0 0-352 0,0 0-80 0,-5 2-16400 0</inkml:trace>
  <inkml:trace contextRef="#ctx0" brushRef="#br0" timeOffset="3281.39">8467 4323 12895 0,'0'0'272'0,"0"0"64"0,0 0 16 0,0 0 32 0,0 0-384 0,5-3 0 0,-2-2 0 0,-3 5 0 0,0 0 896 0,0 0 96 15,0 0 32-15,0 0 0 0,0 0 0 0,4-4 0 16,-4 0 0-16,0 4 0 0,0 0 0 0,0-5 0 15,0 1 0-15,-2-2 0 0,-2 2 0 0,0-3 0 16,0 2 0-16,1 0 0 0,-3 0-832 0,1-1-192 16,-2-1 0-16,0 0 0 0,1 3 864 0,-4 0 128 15,1 1 32-15,-1-1 0 0,-1-1-832 0,-1 1-192 16,-2-1 0-16,-2 2 0 0,-1 1 0 0,-2 1 0 16,-1 0 0-16,-4 0 0 0,-2 1 864 0,-2 1 128 15,-1 1 32-15,-1 1 0 0,1 5-832 0,1 0-192 16,-2-1 0-16,1 1 0 0,3 2 0 0,-3 0 0 15,3 0 0-15,1 2 0 0,-1 1 0 0,0 0 0 0,-4 0 0 16,2 2 0-16,2 0 0 0,-1 2 0 16,0-1 0-16,3 1 0 0,-3 0 0 0,1 2 0 15,0 1 0-15,-1 2 0 0,1-1 0 0,3 1 0 0,-2 3 0 0,1 2 0 16,1 1 0-16,2-2 0 0,-1 0 0 0,1 0 0 16,1 0 0-16,0 0 0 0,3-3 0 0,1 1 0 15,2-1 0-15,2 0 0 0,1 0 0 0,0-1 0 16,2-1 0-16,3-1 0 0,3 3 0 0,2 0 0 15,2-1 0-15,4 0 0 0,2-1 0 16,1 3 0-16,3-1 0 0,2 2 0 0,0-1 0 0,3-1 0 16,1-2 0-16,1 1 0 0,3-1 0 0,2-3 0 15,-2-1 0-15,4-1 0 0,-1 0 0 0,3-2 0 16,0-1 0-16,0-1 0 0,0-2 0 0,2 1 0 16,-1-1 0-16,1-1 0 0,1-2 0 0,-3-1 0 0,3 1 864 15,-2-2 128-15,0 1 32 0,-2-2 0 0,1-2-832 16,-2 1-192-16,1-1 0 0,3-3 0 0,0-5 0 0,0-1 0 15,1-3 0-15,1 0 0 0,0-1 0 0,-1 0 0 16,-1 0 0-16,0-1 0 0,-1-3 864 0,0 1 128 16,-4-2 32-16,1-3 0 0,-3-1-832 0,1-1-192 15,-3-2 0-15,0-1 0 0,-4-1 0 0,2-1 0 16,0 2 0-16,-3 0 0 0,-2-3 0 16,2 0 0-16,-2-1 0 0,-1 1 0 0,-1 2 0 0,-1-1 0 15,-1 1 0-15,0-1 0 0,-2-2 0 0,-1 3 0 16,-2-3 0-16,-3 1 0 0,0 0 0 0,0 1 0 15,1-1 0-15,-3 5 0 0,-2 3 0 0,-2 1 0 16,-3 0 0-16,-1-1 0 0,-1 0 0 0,-3 0 0 16,0 0 0-16,-2 1 0 0,0 2 0 0,-1 0 0 0,0 1 0 15,-3 0 0-15,-1 2 0 0,-2 0 0 0,-2 0 0 16,0 2 0-16,-1-2 0 0,0 1 0 0,-5-1 0 0,-1 2 0 16,-1 3 0-16,1 0 0 0,-3 1 0 15,1 0 0-15,1 2 0 0,2 1 0 0,-1 1 0 0,2-1 0 16,2 3 0-16,-3-1 0 0,-1 1 0 0,0 2 0 15,2 2 0-15,-2 3 0 0,-1 0 0 0,0 3 0 16,-1406 3 0-16,2815 1 0 0,-1408 3 0 0,1 1 0 16,1-1 0-16,3 3 0 0,2 1 0 0,0 1 0 15,1 2 0-15,-2 3 0 0,3 1 0 0,-2 3 0 16,2 2 0-16,-1 2 0 0,2-3 0 0,2 2 0 16,0 0 0-16,2-1 0 0,3 2 0 0,2-3 0 15,-1-4 0-15,2 2 0 0,4-1 0 0,0 1 0 0,2-2 0 16,3 0 0-16,2-3 0 0,1 2 0 0,2-1 0 0,3-1 0 15,1-1 0-15,3 0 0 0,3 0 0 0,3-1 0 16,4 2 0-16,-2-3 0 0,2-3 0 0,1-2 0 16,1 0 0-16,2-2 0 0,3-1 0 0,1-1 0 15,3-1 0-15,2-3 0 0,1-3 0 0,3-1 0 16,-1-2 0-16,2 0 0 0,4 0 0 0,-1-1 0 16,-2-2 0-16,0-1 0 0,-3-3 0 0,1-2 0 15,-1-2 0-15,1-1 0 0,2-3 0 0,-2-2 0 16,0-3 0-16,-3-1 0 0,-1 0 0 0,-1-4 0 15,-2-4 0-15,-2-3 0 0,-3-3 0 0,-2-3 0 16,-2-1 0-16,-2 0 0 0,-4 4 0 0,-1 3 0 16,-2 5 0-16,-3 3 0 0,-2 3 0 0,-3 1 0 0,1 4 0 15,-4 4 0-15,-1 3 0 0,-1 3 0 0,-1 1 0 0,2 3 0 16,-7 0 0-16,0 2 0 0,1 1 0 0,-3 3 0 31,-1-2-1600-31,3 4-352 0,0-1-80 0,3-1-16 0</inkml:trace>
  <inkml:trace contextRef="#ctx0" brushRef="#br0" timeOffset="4932.85">16787 4457 16575 0,'0'-14'736'0,"3"8"160"0,1 0-720 0,3 0-176 0,-4 0 0 0,0 0 0 16,1 1 0-16,-4 5 0 0,5-6 0 0,-5 6 0 15,1-7 0-15,2-1 0 0,-1 0 0 0,-2 0 0 16,-1 2 848-16,-2-3 144 0,2-1 32 0,-3 1 0 16,0 2 0-16,-2 0 0 0,-1-1 0 0,-2 1 0 15,-4-1 0-15,0 0 0 0,-2 3 0 0,-3-1 0 16,0 2-832-16,-6 1-192 0,1 0 0 0,-2 0 0 16,-1 0 864-16,-2-1 128 0,-5 3 32 0,-1 0 0 15,-1 2-832-15,-3 3-192 0,-4 0 0 0,-1 2 0 16,0 5 0-16,1 0 0 0,-2 1 0 0,1 1 0 15,-1 1 0-15,-1 3 0 0,-1 2 0 0,0 0 0 0,-1 2 0 16,3 3 0-16,3 3 0 0,-2 5 0 0,3 5 0 0,4 3 0 16,3 1 0-16,2 1 0 0,2-1 0 0,3 2 0 15,2-3 0-15,2 0 0 0,1 0 0 0,3-1 0 16,3 1 0-16,4-2 0 0,4 0 0 0,5 1 0 16,2-2 0-16,4 0 0 0,7 0 0 0,3-1 0 15,5-4 0-15,3-2 0 0,5 1 864 0,3-1 128 16,5-3 32-16,4-1 0 0,2-3-832 0,5-1-192 15,4 1 0-15,1-4 0 0,-2-4 0 0,0-1 0 16,-1-1 0-16,1-3 0 0,3-3 0 0,-3-4 0 16,2-2 0-16,3-2 0 0,-1-3 864 0,-1-3 128 15,-1-7 32-15,-1-1 0 0,-1-4-832 0,-1-2-192 16,-1-2 0-16,-1-2 0 0,-1-2 0 0,-1-1 0 0,-2-2 0 16,-3-1 0-16,-1-1 864 0,-5-3 128 0,-2-4 32 15,-2 1 0-15,-5 1-832 0,1-1-192 0,-2 2 0 16,-1-2 0-16,-2-1 0 0,-3-1 0 0,-3-2 0 0,-1 0 0 15,-2-4 0-15,-6 1 0 0,-1 2 0 0,-1 4 0 16,-6 1 0-16,-1 2 0 0,-1-1 0 0,-6 4 0 16,-4 2 0-16,0 1 0 0,-3 2 0 0,0 0 0 15,-6 2 0-15,-1 0 0 0,-2 1 0 0,-3 1 0 16,-2 1 0-16,-4 1 0 0,-3-1 0 0,1 5 0 16,-2 6 0-16,2 2 0 0,-1 1 0 0,2 2 0 15,2 1 0-15,0 3 0 0,1 0 0 0,-1 1 0 16,-1 4 0-16,1 0 0 0,-1 2 0 0,1 1 0 15,2-2 0-15,1 1 0 0,2 3 0 0,0 2 0 0,1 2 0 0,3 1 0 16,-2 0 0-16,2 2 0 0,0 0 0 16,-2 2 0-16,-3-1 0 0,0 3 0 0,1 2 0 15,-3 2 0-15,-3 0 0 0,0 3 0 0,1-1 0 0,-4-1 0 16,2 3 0-16,0 2 0 0,0 3 0 0,2 0 0 16,0-2 0-16,-11 13 0 0,6-3 0 0,6-5 0 15,2 2 0-15,2-1 0 0,4-3 0 0,5 1 0 16,0 0 0-16,6 0 0 0,2-3 0 0,5 1 0 15,5 0 0-15,3-1 0 0,3 3 0 0,7-2 0 16,2-2 0-16,4-1 0 0,4 0 0 0,1-1 0 16,3-2 0-16,1-3 0 0,3-2 0 0,3-1 0 15,1-3 0-15,1-1 0 0,4-1 0 0,1-1 0 16,3 0 0-16,6-4 0 0,2-1 0 0,3-3 0 0,1-5 0 0,-2 0 0 16,1 1 0-16,1-2 0 0,2-3 0 0,4-2 0 15,5-4 0-15,2-2 0 16,-2-2 0-16,-1-1 0 0,-3-1 0 0,-15 1 0 0,4-3 0 0,1-2 0 15,3-3 0-15,-1-4 0 0,-2-2 0 0,-4-2 0 16,-3-2 864-16,-3-2 128 0,-4-4 32 0,-4 1 0 16,-2 2-832-16,-6-1-192 0,-1 1 0 0,-3-2 0 15,-4 1 0-15,-3 1 0 0,-7-2 0 0,-4 7 0 16,-3 4 0-16,-3 4 0 0,-4-1 0 0,-5 2 0 16,-2 3 0-16,-5 2 0 0,-2 2 0 0,-2 1 0 15,-3-1 0-15,0 5 0 0,-2 2 0 0,-11-2 0 16,3 2-2416-16,5 4-528 15,2 1-96-15,2 2-32 0</inkml:trace>
  <inkml:trace contextRef="#ctx0" brushRef="#br0" timeOffset="6323.99">1773 6613 11055 0,'-4'-4'976'0,"-5"-1"-784"16,-3 1-192-16,-1 0 0 0,3-3 912 0,3 2 144 15,-3-2 32-15,1 3 0 0,1 1-192 0,3 1-48 16,5 2 0-16,-8-4 0 0,8 4 176 0,-6-5 16 16,6 5 16-16,0 0 0 0,0 0-224 0,0 0-32 0,0 0-16 0,0 0 0 15,0 0-368-15,0 0-80 0,0 0-16 0,14-2 0 16,1 2-80-16,5-1-32 0,7-2 0 0,7 3 0 15,10 0 256-15,3 0 48 0,3 1 16 0,9-2 0 16,5-5 96-16,9 3 16 0,4 3 0 0,2 1 0 16,0 0-176-16,6-1-16 0,4-1-16 0,4 1 0 15,3 2 32-15,2-1 16 0,-2-2 0 0,3 2 0 16,4 4-224-16,2-4-64 0,-5-1 0 0,5 1 0 16,2 0-16-16,-1-1-16 0,-7 0 0 0,3 1 0 15,3-1 16-15,-2 1 0 0,-1 0 0 0,-4 2 0 16,-1-2-176-16,1 1 192 0,-4-2-192 0,-2 3 192 15,-3-2-192-15,-1 3 128 0,-2-1-128 0,-7-1 128 16,-3-2-128-16,-8 0 128 0,-5-1-128 0,-4 1 128 0,-2 0-128 16,-6 1 192-16,-3 1-192 0,-5 2 192 0,-4-3-64 0,-7 1 0 15,-8-1 0-15,-4 1 0 0,-6 1 0 0,-4 3 0 16,-10-6 0-16,0 0 0 0,0 0 112 0,0 0 16 16,-12 1 0-16,-9 1 0 0,-8-1 64 0,-5 2 32 15,-5 0 0-15,-6-1 0 0,-6-1-96 0,-2-1 0 16,0-1-16-16,-7 1 0 0,-8-1-240 0,-7 1 144 15,-5 1-144-15,-6-1 128 0,0-1-128 0,-6 0 0 16,-9 0 0-16,0 0 128 0,-5 1-128 0,-4-1 0 16,-9-1 144-16,2 1-144 0,2 0 0 0,-5 1 0 15,-3-1 0-15,2 0 0 0,5 0 0 0,-2 1 0 16,-2-2 0-16,4 1 128 0,4-2-128 0,1 2 0 0,-4 1 0 16,6-1 0-16,4-1 0 0,1-1 0 0,2-2 0 15,7 3 0-15,8 2 0 0,5-1 0 0,5-1 0 16,7 0 0-16,5-1 0 0,9 2 0 0,2 1 0 15,11 0 0-15,8-2 0 0,7 2 0 0,6-2 0 16,7 1 0-16,5 0 0 0,10 1 0 0,0 0 0 0,0 0 0 16,14-6 0-16,9 1-160 0,8-4 16 0,7 3 0 15,6 3 144-15,11 2-192 0,7 1 192 0,6-1-192 16,7-1 192-16,9 1-160 0,8 1 160 0,5 3-160 16,3 1 160-16,8 0 0 0,11-2-144 0,-5 0 144 15,-1 1 0-15,8 2 0 0,8-1 0 0,1 2 0 16,-3 1 0-16,2 2 0 0,1 0 0 0,-4-1 0 15,-2-3 0-15,-1 2 0 0,0 2 0 0,-1-1 0 0,-4-1 0 16,-4 2 0-16,-3 1 0 0,-2-2 0 0,-2-1 0 16,-6 0 0-16,-5-2 0 0,-9 3 0 0,-7 1 0 0,-4 1 0 15,-6-2 0-15,-4 0 0 0,-3-2 0 16,-8 0 0-16,-7 0 0 0,-8-1 0 0,-8 2 0 0,-8-3 0 16,-6-2 0-16,-6 1 0 0,-12-3 0 0,0 0 128 15,0 0-128-15,0 0 128 0,-15 2 128 0,-4-1 0 16,-11-1 16-16,-6-3 0 0,-8-3-80 0,-7-3-32 15,-4 0 0-15,-2 0 0 0,-1-1-160 0,-6-1 0 16,-6 0 0-16,-7-1 128 0,-8-2-128 0,-4 0 0 16,-2-1 0-16,-8 0 0 0,-3 2 0 0,-6 0 0 15,-6 0 0-15,-5 0 0 0,-9-1 0 0,0 2 0 16,-1 2 0-16,-7 2 0 0,-4 3 0 0,-2 0 0 16,-5-3 0-16,5 6 0 0,5 4 0 0,2 0 0 0,1 0 0 15,4 2 0-15,8 1 0 0,4 3 0 0,6 1 0 16,9 1 0-16,11-1 0 0,7 0 0 0,2 0 0 15,14-1-176 1,9-2-944-16,13 1-192 0,9 0-32 0,9-2-10336 0,9-1-2064 0</inkml:trace>
  <inkml:trace contextRef="#ctx0" brushRef="#br0" timeOffset="10204.2">15728 6635 12895 0,'0'0'272'0,"-6"-3"64"0,1 0 16 0,5 3 32 0,-5-4-384 0,0 2 0 0,2 0 0 0,-2 0 0 16,-1-2 896-16,2 2 96 0,-1 0 32 0,1 1 0 16,4 1 0-16,0 0 0 0,-6-1 0 0,6 1 0 15,0 0 0-15,0 0 0 0,0 0 0 0,0 0 0 16,-5 0 0-16,5 0 0 0,0 0 0 0,0 0 0 0,0 0 0 0,0 0 0 15,3-6 0-15,-3 6 0 0,5-3 0 0,1 2 0 16,2-2 0-16,1 0 0 0,2 1-832 0,1 0-192 16,2 1 0-16,2-1 0 0,1 0 864 0,2-3 128 15,2 2 32-15,2 1 0 0,5-1-832 0,4 0-192 16,1 0 0-16,3 1 0 0,0 2 0 0,1 0 0 16,2 0 0-16,0 0 0 0,4 0 0 0,2 1 0 15,0 3 0-15,4-3 0 0,1 1 864 0,1 0 128 16,-1-1 32-16,-3 0 0 0,0 0-832 0,3-1-192 15,-1-1 0-15,4 1 0 0,-1 1 0 0,0-1 0 16,0 0 0-16,-1-1 0 0,-3 0 0 0,2-2 0 16,2 2 0-16,1-1 0 0,1-1 0 0,0 1 0 15,2 1 0-15,-4 1 0 0,0-2 864 0,-2 1 128 0,-3-1 32 16,2 0 0-16,-1 1-832 0,2 0-192 16,-1 1 0-16,1 0 0 0,-2 1 0 0,-2 0 0 0,-1-1 0 15,-2 0 0-15,0 1 0 0,1-1 0 0,2 1 0 16,2 0 0-16,0 1 0 0,1 1 0 0,-2-2 0 0,-1 1 0 15,-2 0 0-15,1-1 0 0,0 1 0 16,3 1 0-16,-2-2 0 0,1 1 0 0,0 0 0 0,1 3 0 16,-1-4 0-16,-1 1 0 0,-1 0 0 0,4 1 0 15,-3 1 0-15,1-1 0 0,0-1 0 0,3 1 0 16,-2 1 0-16,1-1 0 0,-3-1 0 0,-2 3 0 16,-3-3 0-16,-1 0 0 0,-1-1 0 0,-2 1 0 15,0 1 0-15,-3 0 0 0,1-1 0 0,-4 0 0 16,1 0 0-16,-2 2 0 0,-1-1 0 0,-4 0 0 15,2-2 0-15,-4 1 0 0,-2-1 0 0,0 0 0 0,-2-1 0 16,1 1 0-16,-3 0 0 0,-2 1 0 0,2-1 0 16,-2 0 0-16,-1-1 0 0,-1 0 0 0,-3 0 0 0,0 1 0 15,-2-1 0-15,-1 0 0 0,-7 0 0 0,0 0 0 16,0 0 0-16,0 0 0 0,0 0 0 0,0 0 0 16,0 0 0-16,0 0 0 0,-9 0 864 0,-3 0 128 15,-4 0 32-15,0 0 0 0,-3-1-832 0,-2 0-192 16,-2-1 0-16,-6 1 0 0,-2 0 0 0,-7 0 0 15,-5-1 0-15,-4-1 0 0,-4 2 0 0,-3-1 0 16,-2 0 0-16,-5 0 0 0,-10-4 0 0,0 1 0 16,-5-1 0-16,-1 1 0 0,-1-1 0 0,-1 1 0 15,-7-1 0-15,3 2 0 0,-1-1 0 0,-1 1 0 0,0 2 0 16,-1 0 0-16,-4-1 0 0,1 2 0 0,0 0 0 16,-3 0 0-16,-5 0 0 0,2 1 0 0,5 2 0 0,-1-1 0 15,-2-1 0-15,2 0 0 0,1 0 0 0,2 1 0 16,8 3 0-16,0-1 0 0,0-1 0 15,2 0 0-15,0 1 0 0,3-1 0 0,5 0 0 0,-1-1 0 16,2 0 0-16,-1 0 0 0,-2 1 0 0,4 0 0 16,4-2 0-16,5 0 0 0,3 0 0 0,3-2 0 15,1 2 0-15,1-1 0 0,4 0 0 0,2 0 0 16,3 0 0-16,6 2 0 0,1 0 0 0,5 0 0 16,3-1 0-16,3-1 0 0,5-1 0 0,2 3 0 15,4 1 0-15,4 1 0 0,3-2 0 0,6-1 0 16,0 0 0-16,0 0 0 0,11 4 0 0,2 0 0 0,5 0 0 15,11-1 0-15,5 0 0 0,11 1 0 16,10-1 0-16,6-1 0 0,3 0 0 0,9 1 0 0,13-2 0 16,3-1 0-16,7-1 0 0,4-1 0 0,7 0 0 15,3-1 0-15,2-1 0 0,48-2 0 16,-10 3-768-16,-9-3-208 0,-9 3-48 16,-34 0 0-16,12-3 832 0,5 0 192 0,5-1 0 0,2 3 0 0,3-3 768 15,-1 0 208-15,-1-1 48 0,-2 2 0 0,1 3-832 0,-2-2-192 16,-2 1 0-16,-5 2 0 0,-2 2 0 0,-5 1 0 15,-3-1 0-15,-4 2 0 0,0 2 0 0,-4 3 0 16,-1419 1 0-16,2814-1 0 0,-1408 0 0 0,-3 1 0 16,-3-2 0-16,20 6 0 0,-15 1 560 0,-14-1 64 15,-11-2 16-15,-6-1 0 0,-2-1-640 0,-9-2 0 16,-8-1 0-16,-2 1 0 0,-5-1 0 0,-2 0 0 16,-3 0 0-16,-6-3 0 0,-13-2 0 0,9 0 0 0,-1 0-144 15,-8 0 144-15,0 0-160 0,0 0 160 0,0-5-208 0,0 5 80 16,0 0-192-16,-8-6-48 0,0 1 0 0,-2-1 0 31,-2 2-912-31,-1-1-176 0,-3 1-32 0,2 1-16 16,-1-5-1408-16,-5 3-288 0,-2-3-48 0</inkml:trace>
  <inkml:trace contextRef="#ctx0" brushRef="#br0" timeOffset="11521.73">1733 7927 28559 0,'-30'-7'1264'0,"10"4"272"0,0-2-1232 0,0 4-304 0,3 1 0 16,1 0 0-16,1 0 1200 0,2 0 176 0,2 1 32 0,4-1 16 15,-2 0-1136-15,9 0-288 0,-7 6 0 0,7-6 0 16,0 0 0-16,0 0 0 0,0 0 0 0,8-2 0 15,2 3 0-15,3 0 0 0,0-3 0 0,5-2 0 16,4 3 288-16,4-2 0 0,4 0 0 0,6-2 0 16,6 1 176-16,7 1 48 0,6-1 0 0,2 2 0 15,0-5-192-15,5 0-16 0,7-3-16 0,7 3 0 16,6 4-64-16,-1-1-16 0,0-4 0 0,7 1 0 16,3 1 80-16,-1 0 16 0,-2 2 0 0,0-2 0 15,1 1-112-15,0 0-32 0,5 3 0 0,-6-1 0 16,-7 0-160-16,-3-3 192 0,-3-1-192 0,0 4 192 15,-2 2-192-15,-6 1 0 0,-8-1 144 0,-5 0-144 0,-4-4 128 16,-10 3-128-16,-7 1 160 0,-5 0-160 16,-2 1 208-16,-5 1-48 0,-6 1-16 0,-7 1 0 15,-8-3 208-15,0 0 32 0,0 0 16 0,-12-3 0 0,-7 2-16 16,-6 1 0-16,-4 2 0 0,-5-2 0 0,-6-2-160 0,-8 0-32 16,-7 0-16-16,-5 3 0 0,-4 2-16 0,-7 2 0 15,-5-1 0-15,-5 0 0 0,-2-1-160 0,-9 3 128 16,-4 0-128-16,-1 1 128 0,1 1-128 0,-6 0 0 15,-7 0 0-15,1 0 0 0,5 3 0 0,-6 0 0 16,-1 0 128-16,4 0-128 0,7 0 0 0,4-1 0 16,2-2 0-16,6 1 0 0,3 0 0 0,9-1 0 15,8 1 0-15,6-2 0 0,5-3 0 0,10-1 0 16,5 1 0-16,9-3 0 0,5 1 0 0,10 1 0 16,7 0 0-16,10-3 0 0,0 0 0 0,9 1 0 15,7-2-192-15,9-1 192 0,10 1-192 0,5-1 192 0,6-1-160 0,7 0 160 16,4-3 0-16,10 1 0 0,4-1 0 0,9 1 0 15,3-2 0-15,7-2 0 0,4-2 0 0,5 1 0 16,7 4 0-16,1-3 0 0,2-2 0 0,5 0 0 16,2-1 0-16,2 2 0 0,-2 0 0 0,2 2 0 15,-3 4 0-15,-4-1 0 0,-6 1 0 0,0 1 0 16,-3-1 160-16,-7 1-160 0,-13-1 128 0,-9 2-128 16,-8 0 0-16,-9 4 0 0,-3 0 0 0,-12 1 0 15,-9-1 0-15,-11 2 240 0,-8 1-64 0,-13-5-16 16,0 0 128-16,-15 9 32 0,-16 0 0 0,-11 1 0 15,-8 1 48-15,-10 0 16 0,-8-2 0 0,-15 4 0 16,-15 4-224-16,-10 1-32 0,-5 0-128 0,-7 0 192 0,-13-3-192 16,5 0 0-16,6-1 0 0,0 1 0 0,-3 1 0 0,6 1 0 15,4 2 0-15,4-5 0 0,3-4 0 0,11 0-192 16,12 0 16-16,8 0 0 16,6 1-1200-16,10-3-240 0,8-3-48 0,20-6-18176 15</inkml:trace>
  <inkml:trace contextRef="#ctx0" brushRef="#br0" timeOffset="13090.96">6859 10068 13823 0,'-13'-3'1216'0,"6"1"-960"0,-4-2-256 0,7 2 0 0,4 2 1504 0,-7 0 256 15,1-2 48-15,2 2 16 0,-2 4-1456 0,6-4-368 16,0 0 0-16,-6 3 0 0,-3 0 0 0,4 0 128 15,0 1-128-15,5-4 0 0,-7 4 384 0,7-4 16 16,-7 2 0-16,7-2 0 0,-4 7 400 0,4-7 80 16,0 0 16-16,-5 4 0 0,5-4-112 0,0 0-16 15,-3 8 0-15,3-8 0 0,0 0-128 0,0 0-16 16,0 0-16-16,0 0 0 0,0 0 112 0,12-1 32 16,1-3 0-16,1-1 0 0,1 1-128 0,4-4-32 15,-3-4 0-15,5 1 0 0,2-3-240 0,-2-1-48 16,0 0-16-16,0-2 0 0,-1-1-64 0,1-2-16 15,-1-2 0-15,-1 1 0 0,-1-3 16 0,0 4 0 0,-1 2 0 16,1 0 0-16,-2 1 32 0,-1 3 16 0,1 0 0 16,-1 4 0-16,-2-1-48 0,0 1-16 0,-4 1 0 0,-1 2 0 15,-8 7-80-15,0 0-128 0,0 0 176 0,0 0-176 16,9-1 128-16,-9 1-128 0,0 0 0 0,0 0 0 16,8 6 128-16,-3 2-128 0,-5-8 0 0,1 14 0 15,-1 1 0-15,0 3 0 0,-1 2 0 0,-2 3 0 16,0 1 0-16,-4 6 0 0,-3 6 128 0,-3 4-128 15,-4 5 0-15,1 0 0 0,-2 1 0 0,1-1 0 16,-1-1 128-16,2 1-128 0,-3-1 0 0,1 3 0 16,1 2 128-16,-1-3-128 0,2-1 0 0,-1-2 0 15,1-4 192-15,0-2-192 0,0-2 192 0,0-2-192 0,2-2 192 16,1 0-192-16,0 0 192 0,0-3-192 16,4 0 176-16,-4-3-176 0,2-1 160 0,4 0-160 0,-1 1 128 0,3-2-128 15,0-1 0-15,-1-1 0 0,-1-3 0 0,7 1 128 16,0 0-128-16,-1-4 0 0,-2-2 0 0,0-1 0 15,1-3 0-15,2 0 0 16,2 0-944-16,-2-9-224 0,0 0-48 0,11 6-16 16,0 0-1904-16,-11-6-384 0</inkml:trace>
  <inkml:trace contextRef="#ctx0" brushRef="#br0" timeOffset="13375.72">6177 11555 27647 0,'-11'-10'2448'0,"8"5"-1952"0,3 5-496 0,0 0 0 0,8-5 1664 0,3-2 256 0,5 2 32 0,7-1 16 16,7 4-1312-16,7-1-256 0,7-3-48 0,6 1-16 16,5-3-32-16,2 0-16 0,4-2 0 0,10 2 0 15,5-3-160-15,2 3-128 0,-1 2 192 0,0 1-192 16,0-1 0-16,-1 2 0 0,-6 1 0 0,-1 3-16512 16</inkml:trace>
  <inkml:trace contextRef="#ctx0" brushRef="#br0" timeOffset="20550.23">10621 13516 6447 0,'0'0'576'0,"0"-7"-576"0,0 7 0 0,0-7 0 0,0 7 1392 0,-1-9 160 16,-1-3 48-16,-2 4 0 0,4 8-352 0,-7-4-64 16,-2 0-16-16,0 1 0 0,-2 0-176 0,0 2-32 15,-4 2-16-15,-1 2 0 0,-1 1-400 0,-4 1-80 16,-1-1-16-16,0 3 0 0,-1 0-64 0,-3 3-32 16,-1 1 0-16,-1 5 0 0,0 4 192 0,-2-1 32 15,-2 4 16-15,0 2 0 0,1-1-112 0,1 1-32 16,-2-2 0-16,2 0 0 0,1 2-64 0,4-1-32 15,2 1 0-15,5-1 0 0,6-4 32 0,7 2 16 16,2 2 0-16,8-3 0 0,4-4-64 0,6-1-16 16,7 0 0-16,1 0 0 0,4 1 112 0,2-4 16 15,2-3 0-15,3-2 0 0,3 0-192 0,-1-1-48 0,-2-5 0 16,1 0 0-16,0-2-208 0,2 0 128 0,-1 0-128 0,-1 0 0 16,-1 0 160-16,-4 0-160 0,-5-2 160 0,0 1-160 15,-4 0-224-15,-3-3-144 0,-1-1-16 0,-3-1-16 31,0-1-2384-31,-3-2-480 0</inkml:trace>
  <inkml:trace contextRef="#ctx0" brushRef="#br0" timeOffset="20931.08">11041 13580 6447 0,'7'-22'272'0,"-3"10"80"16,3 3-352-16,-2-1 0 0,1-1 0 0,0 0 0 0,-1 0 2560 0,-1 2 432 15,0 1 80-15,-4 8 32 0,0 0-1824 0,0 0-384 16,0 0-64-16,0 0 0 0,0 0-32 0,-5 14 0 16,0 0 0-16,-3 3 0 0,-1 4 80 0,-3 6 16 15,-1 1 0-15,-1 2 0 0,-2-1-448 0,-1-1-64 16,-1 3-32-16,0-2 0 0,-4-2 32 0,3 1 0 16,0-1 0-16,5-2 0 0,4-3-48 0,2-3 0 15,0-5 0-15,3-1 0 0,1-4 208 0,4-9 32 16,0 0 16-16,0 0 0 0,0 0 0 0,9 4 0 15,2-4 0-15,5-5 0 0,1-5 160 0,4-2 16 16,1-2 16-16,0-1 0 0,1-1-528 0,-1 2-96 16,0 3-32-16,-3 1 0 0,-1 1-128 0,-2 5 0 15,-1 3 0-15,0 2 0 0,-2 2 0 0,0 6 0 0,-3 3 0 16,0 3 0-16,-2 2 0 0,-2 5 0 0,-1 0 0 16,-2 3 128-16,-3 2-128 0,-1-1 0 0,-1-2-192 0,-1-1 192 15,1 0-288-15,0-1 64 0,1-2 16 0,1-3 0 31,2-5-1344-31,3-2-272 0,-2-5-48 0,-3-5-12720 0</inkml:trace>
  <inkml:trace contextRef="#ctx0" brushRef="#br0" timeOffset="21396.01">12002 13659 17503 0,'-16'-9'1552'0,"7"2"-1232"16,1-1-320-16,1-1 0 0,4-1 1040 0,-1 0 160 15,3 1 16-15,5 0 16 0,-2 1-400 0,2-1-96 16,3 0-16-16,3 2 0 0,1 2-224 0,3 1-48 16,0-1-16-16,2 3 0 0,0 1-64 0,1 4-16 15,1 4 0-15,2 2 0 0,-1 2-112 0,0 4-32 16,-4 3 0-16,-4 2 0 0,-2 5-208 0,-4-1 176 16,-3 1-176-16,-5 2 160 0,-5 2 32 0,-3 0 16 0,-4-2 0 15,-3 3 0-15,0-1 112 0,-3-3 0 0,0-3 16 0,2 1 0 16,2-3 80-16,1-2 16 0,2-4 0 0,2-4 0 15,5-1 160-15,3-3 48 0,4-7 0 0,0 0 0 16,6 8-144-16,3-3-32 0,6-2 0 0,4 0 0 16,6-3-144-16,6 0-16 0,9 1-16 0,3 1 0 15,5-1-160-15,4 2-128 0,1 2 144 0,-5 0-144 16,-6 0 0-16,-2-3 128 0,-6-3-128 0,-2 1 0 16,-2 3-1184-1,-1-1-288-15,-4-1-48 0</inkml:trace>
  <inkml:trace contextRef="#ctx0" brushRef="#br0" timeOffset="23167.24">14064 13737 10127 0,'-5'-10'448'0,"5"5"96"0,0 5-544 0,4-9 0 0,-4 0 0 0,1 0 0 15,2 1 1408-15,-3 8 192 0,0 0 16 0,1-8 16 16,-1-1-480-16,0 9-80 0,0-8-32 0,0 8 0 15,0 0-48-15,0 0-16 0,0 0 0 0,0 0 0 0,0 0-128 0,0 0-16 16,0 11-16-16,-1 1 0 0,-1 1-272 16,1 3-48-16,1 3-16 0,-1-2 0 0,0 1-32 0,1 0-16 15,1 3 0-15,0 5 0 0,-1-2 0 0,0-1 0 16,0-3 0-16,2-2 0 0,3-1-64 0,1-3-16 16,-1-2 0-16,1 0 0 0,1-1 96 0,-1-1 32 15,2-6 0-15,-1-1 0 0,3-2 160 0,-2-2 48 16,2-1 0-16,2-2 0 0,-1-2 16 0,2-4 16 15,0-4 0-15,1-1 0 0,0 0-208 0,1-3-64 16,-1-1 0-16,2-3 0 0,1-4-208 0,2 1-48 16,-1 1-16-16,4-3 0 0,-2 0-176 0,2-4 128 15,2-2-128-15,3-1 128 0,-3 0-128 0,5-1 0 16,-1 1 0-16,4-1 0 0,1-1 0 0,0 1 0 0,-2 2 0 16,-1 2 0-16,-5 1 0 0,-1 4 0 15,-2 2 128-15,-3 2-128 0,-3 0 0 0,0 1 0 0,-4-1 0 0,0 5 0 16,-4 4 0-16,0 1 0 0,-2-2 0 0,-2 3 0 15,-4 11 0-15,0 0 0 0,5-7 0 0,-5 7 0 16,1-5 0-16,-1 5 0 0,0 0 0 0,0 0 0 16,0 0 0-16,0 0 0 0,0 0 0 0,0 0 0 15,0 0 0-15,-9 4 0 0,2 1 0 0,0 2 0 16,-1 4 0-16,0 1 0 0,1 2 0 0,-3 1 0 16,2 4-144-16,-5 0 144 0,0 1 0 0,-3 4 0 15,-1 2 0-15,-4-1-128 0,-2 1 128 0,-4 6 0 16,-3 5 0-16,0-2 0 0,-1-1 0 0,1 1 0 15,0 0 0-15,3 1 0 0,-2-2 0 0,3-1 0 16,0-4 0-16,1 0 0 0,2-2 0 0,2-2 0 0,2-7 0 0,-1 2 0 16,1 0 0-16,1-2 0 0,2 0 0 0,-1-1 0 15,1-2 0-15,1-1 0 0,0 1 0 16,2-2 0-16,2-3 0 0,1 0 0 0,2-1 0 0,1-3 0 16,-2 0 0-16,9-6 0 0,0 0 0 0,0 0 0 15,0 0 0-15,0 0 144 0,-6-5-16 0,4-1 0 16,1-3 0-16,2 0 0 0,-1-1 16 0,2-2 0 15,0-2 0-15,0-2 0 0,-1 0-144 0,0 0 128 16,-1 1-128-16,1 2 128 0,-1-3-128 0,0 1 0 16,-1 2 0-16,-1 0 128 0,0 2-128 0,-1-3 0 15,0 0 0-15,-1 3 0 0,0 3 0 0,2-1 0 16,-1 0 0-16,-2 0 0 0,3 0 0 0,-1 0 0 16,-1 2 0-16,2-2 0 0,0 0 0 0,-3 0 0 15,-1 4 0-15,3-2 0 0,-1 1 0 0,4 6 0 0,-3-9 0 0,1 2 0 16,2 7 0-16,0 0 0 0,0 0 0 0,0 0 0 15,0 0 0-15,0 0 0 0,0 0 0 0,0 0 0 16,-3-5 0-16,3 5 0 0,0 0 0 0,0 0 0 16,0 0 0-16,0 0 0 0,0 0 0 0,0 13 0 15,0 2 0-15,0 3 0 0,-1-1 0 0,0 2 0 16,1-1-144-16,-1 2 144 0,-1-3-192 0,0 1 192 16,0-2 0-16,2 1 0 0,2-1 0 0,3 2 0 15,-4 1 0-15,1-4 0 0,0 0 0 0,1 0 0 16,3-1 0-16,-3-3 0 0,-3-11 0 0,6 9 0 15,-6-9 0-15,6 10 0 0,0-3 0 0,-1 0 0 0,-5-7 0 16,7 7 0-16,-7-7 128 0,8 3-128 0,-8-3 0 16,10 2 0-16,-1-3 128 0,-9 1-128 0,10 1 128 0,0-2 0 15,-1-2-128-15,0-3 192 0,1-3-48 0,-1 1-16 16,0-1 0-16,4-3 0 0,-4-2 0 16,4 0 0-16,-1 0 0 0,2-2 0 0,1 0-128 0,1-2 128 15,-1-4-128-15,3 1 128 0,-1 1-128 0,5-5 128 16,3-3-128-16,1-3 128 0,4-2-128 0,-3 1 0 15,1 1 0-15,1 2 128 0,3 2-128 0,-1 0 0 16,-1-3 0-16,-4 4 0 0,-2 1 0 0,-3 1 0 16,-3 0 0-16,-3 1 0 0,0 3 0 0,-1 2 0 15,-4-1 128-15,1 1-128 0,0 3 0 0,-4-2 0 16,2 2 0-16,0-2 0 0,0 1 0 0,-1 0 0 16,-2 2 0-16,0 3 0 0,0 2 0 0,-1 2 0 0,-2-3 0 15,-1 4 0-15,-2 6 0 0,0 0 0 0,0 0 0 16,0 0 0-16,0 0 0 0,-5 7 0 0,-1 3-128 0,-3 2 128 15,-1 1 0-15,1 5 0 0,-5 2-144 0,2 5 144 16,-3 0 0-16,-2 0 0 0,-2-1 0 0,-2 5 0 16,-2 3 0-16,-4 1-128 0,-3-2 128 0,0 2 0 15,-2 3 0-15,1 1 0 0,2 0 0 0,2-2 0 16,-3-1 0-16,0-2 0 0,2-1 0 0,0-2 0 16,2-3 0-16,1-4 0 0,0-4 0 0,3 3 0 15,-1 1 0-15,2-2 0 0,2-2 0 0,2-2 0 16,2 0 0-16,0-1 0 0,0-1 0 0,4 1 0 15,1-3 0-15,0-1 0 0,0 1 0 0,4-2 0 16,-1-1 0-16,3-3 0 0,4-6 0 0,0 0 0 16,-4 7 0-16,4-7 0 0,0 0 0 0,0 0 0 0,0 0 0 0,-6-1 144 15,6 1-144-15,-8-6 192 0,2-4-192 16,2 0 0-16,3-1 0 0,-2 0 0 0,-4 0 128 16,2 0-128-16,1 0 0 0,0 1 128 0,-4 2-128 0,3-4 0 15,3-4 0-15,-4 1 0 0,2 0 0 0,0 1 0 16,-1 2 0-16,2-2 0 0,2 1 0 0,1-3 128 15,2 1-128-15,1 0 0 0,3 2 0 0,-1-1 0 16,-1 0 128-16,2 2-128 0,1-1 0 0,0 4 0 16,1-1 0-16,0 2 0 0,0 2 0 0,0 1 0 15,-8 5 0-15,8-3 0 0,-8 3 0 0,9 0 0 16,-1 3 0-16,-2 2 0 0,-6-5-160 0,3 13 160 16,-1-2 0-16,1 2-144 0,-2 2 144 0,2-1-208 15,-2-1 80-15,0 0 128 16,3 2-2608-16,1-2-400 0,2-1-64 0,1-4-32 0</inkml:trace>
  <inkml:trace contextRef="#ctx0" brushRef="#br0" timeOffset="29140.93">17602 13645 2751 0,'-3'-13'128'0,"3"8"16"0,0 5-144 0,3-9 0 15,0-3 0-15,-2 1 0 0,0 2 2512 0,-1 3 480 16,0 6 80-16,0 0 32 0,0-11-1776 0,-2 5-368 16,2 6-64-16,0 0 0 0,0 0-96 0,-9 0-16 15,9 0 0-15,-6 5 0 0,-4 0-160 0,2 4-48 16,-1 2 0-16,1 2 0 0,0 0 48 0,-1 4 0 16,0 3 0-16,0 0 0 0,-1 2-48 0,0 2-16 15,1 1 0-15,1-1 0 0,-2 4-176 0,4-4-16 16,1 0-16-16,3-3 0 0,2 2-208 0,2-3-144 0,2-5 192 15,1-3-192-15,1-2 272 0,3-4-48 0,1-2-16 16,1-2 0-16,2-3 304 0,3-3 48 0,1-6 16 0,2 1 0 16,2 0-112-16,2-3-16 0,0-3 0 0,-1-1 0 15,-1 1-176-15,-2 0-32 0,0 2-16 0,1-1 0 16,0-2-224-16,-3 0 144 0,-5 2-144 0,-1-1 128 16,-3-1 0-16,0 2 0 0,-2 0 0 0,-3 3 0 15,0 2-128-15,-3 9 0 0,0 0 144 0,0 0-144 16,0 0 144-16,0 0-144 0,-4 6 192 0,-2 4-192 15,1 1 128-15,-1 2-128 0,1 5 0 0,-2 0 0 16,1-3 0-16,1 2 0 0,3-4 0 0,2 4 0 16,2 0 0-16,3-2 0 0,0-3 0 0,3 3 0 15,1-2 128-15,-1-3-128 0,1-4 0 0,2 0 0 16,2-2-608-16,-2-2-224 0,3-2-64 16,2-2 0-16,0-3-912 0,0-1-192 0,1 1-48 0,-5-2 0 15</inkml:trace>
  <inkml:trace contextRef="#ctx0" brushRef="#br0" timeOffset="29450.2">18433 13324 18431 0,'0'0'1632'0,"-4"-5"-1312"0,4 5-320 0,-3-6 0 15,3 6 288-15,-7-5-16 0,7 5 0 0,0 0 0 16,-8 3 352-16,-1 4 64 0,3 2 16 0,-3 3 0 16,2 3 32-16,-1 3 16 0,0 2 0 0,-2 2 0 15,0 0 80-15,0 7 32 0,0 5 0 0,3-1 0 16,-3 1-320-16,1 1-64 0,1-1-16 0,5-4 0 16,0-1-272-16,2-4-48 0,1-3-16 0,3-1 0 15,-2-3 0-15,3-1 0 0,2 0 0 0,0-3 0 16,0-2-128-16,3-1-192 0,-2-2 32 0,2-4 16 15,0-5-304-15,1-3-64 16,1 0-16-16,-1-2 0 0,0-1-1808 0,2-4-352 0</inkml:trace>
  <inkml:trace contextRef="#ctx0" brushRef="#br0" timeOffset="29725.02">18819 13311 12895 0,'4'-11'1152'0,"-2"4"-928"16,1-3-224-16,-2 3 0 0,-1 7 1344 0,0 0 208 16,0 0 48-16,0 0 16 0,0 0-400 0,-10 3-96 15,3 5-16-15,-4 3 0 0,0 1-368 0,-3 4-80 16,0 1-16-16,0 5 0 0,1 5 128 0,-2-1 32 16,0-1 0-16,3 5 0 0,2 4-112 0,2 0-32 15,6-1 0-15,-1-1 0 0,2 2-320 0,2-2-64 16,3-3-16-16,2-3 0 0,2-2-128 0,1-3-128 15,2-3 192-15,1-1-192 0,-2 1 0 0,0-3 0 16,0-4 0-16,-2 0 0 16,1 0-320-16,-3-3-112 0,-6-8-16 0,0 0-16 15,0 0-1968-15,0 0-384 0,0 0-64 0,-10-12-32 0</inkml:trace>
  <inkml:trace contextRef="#ctx0" brushRef="#br0" timeOffset="29863.54">18519 13679 22575 0,'0'0'992'0,"12"-6"224"0,1-2-976 0,3 2-240 0,0-3 0 0,5 5 0 16,3 0 208-16,4 2 0 0,3-1 0 0,1 0 0 16,1 0-32-16,-2 1-16 0,-1 0 0 0,-2 0 0 15,-4 1-160-15,-4-2 0 0,-2 3 0 0,-2 0-10560 16</inkml:trace>
  <inkml:trace contextRef="#ctx0" brushRef="#br0" timeOffset="30122.25">19094 13177 23839 0,'0'0'1056'0,"0"0"224"0,0 0-1024 0,0 0-256 16,0 0 0-16,8 11 0 0,1 7 0 0,1 0 0 15,-1 3 0-15,0 1 0 0,1 0 304 0,2 2 64 16,3 5 16-16,-2 2 0 0,-2 1 208 0,-1 5 48 15,-1 1 16-15,-1 2 0 0,0 3-144 0,-2 0-16 0,-1-4-16 0,-3-3 0 16,1-1-160-16,-3-4-48 0,-2 0 0 16,-1-7 0-16,-2-3-272 0,-3 1 0 0,-3-1 128 15,0-3-128-15,-1-2 0 0,-2-1 0 0,-1-4 0 0,1-1-9024 16,2 2-1728-16</inkml:trace>
  <inkml:trace contextRef="#ctx0" brushRef="#br0" timeOffset="30364.58">19633 13580 23727 0,'0'-9'1040'0,"0"9"240"0,6-6-1024 0,4 2-256 16,-1 1 0-16,3-1 0 0,1 1 416 0,2 1 32 16,2-1 16-16,0 3 0 0,1 1-192 0,0-1-32 15,0-1-16-15,-1 1 0 16,-2 3-1184-16,-4 2-256 0</inkml:trace>
  <inkml:trace contextRef="#ctx0" brushRef="#br0" timeOffset="30494.16">19610 13762 23951 0,'0'0'1056'0,"10"-9"224"0,3-2-1024 0,3 3-256 0,0 0 0 0,4 2 0 16,1 2 896-16,1-1 128 0,1 0 32 0,2 2 0 15,3 2-736-15,2 0-128 0,2-5-48 0,2 2-12624 16</inkml:trace>
  <inkml:trace contextRef="#ctx0" brushRef="#br0" timeOffset="31083.26">20408 13762 16575 0,'-16'-7'736'0,"9"5"160"0,-1 2-720 0,8 0-176 0,0 0 0 0,0 0 0 15,0 0 960-15,0 0 176 0,11 5 16 0,3-3 16 16,5-3-272-16,4 0-48 0,7 1-16 0,3-2 0 16,1-2-304-16,2 0-64 0,2 0-16 0,-3-2 0 15,-1-1-96-15,-1-1-32 0,0-3 0 0,0 1 0 16,-1-1-96-16,-5 1-32 0,-5-1 0 0,-1 1 0 15,-4 1-32-15,-5 0-16 0,-6 1 0 0,-2-1 0 16,-4-1 0-16,-6 1 0 0,-5 1 0 0,-5 4 0 16,-5 1 32-16,-6 3 0 0,0 3 0 0,-4 4 0 15,-2 2 80-15,0 2 0 0,-1 4 16 0,-1 0 0 16,-1 2 48-16,1 5 0 0,4 2 0 0,3-1 0 16,2-1 160-16,8 0 32 0,10-1 16 0,4 0 0 0,4 2-96 15,10-2-32-15,7-4 0 0,8 2 0 0,4-1-112 16,4-1-32-16,5 0 0 0,0-3 0 0,1-3-256 0,1-1 0 15,3-1 128-15,-1-2-128 16,1 0-1392-16,0-3-336 0,0-1-64 0,-6-3-12144 16</inkml:trace>
  <inkml:trace contextRef="#ctx0" brushRef="#br0" timeOffset="31536.88">21699 12979 12671 0,'-1'-12'560'0,"1"12"112"0,0 0-544 0,0 0-128 0,-3-8 0 0,3 8 0 15,0 0 1104-15,-9 0 192 0,-1 4 48 0,2-1 0 16,8-3-448-16,-8 5-64 0,-2 3-32 0,0 3 0 16,0 0-32-16,1 1 0 0,1-1 0 0,1 5 0 15,0 6-32-15,5 1-16 0,-1-1 0 0,4-3 0 16,2 2-208-16,3 0-32 0,0 2-16 0,3-4 0 0,1-2-64 0,-1-1-16 15,1-2 0-15,1 1 0 0,-4-1-80 0,3-1-32 16,-4-1 0-16,-1 1 0 0,0 4-144 16,-4-2-128-16,0-1 192 0,-2-1-192 0,0 0 208 0,-5 2-64 15,-3 2-16-15,0-1 0 0,1 0 144 0,-4-2 32 16,-2-3 0-16,0 1 0 0,-2 1-32 0,-1-3 0 16,-1-3 0-16,1-1 0 0,0 1-144 0,1-1-128 15,2-5 144-15,1 1-144 16,5 0-832-16,8-2-272 0,0 0-48 0</inkml:trace>
  <inkml:trace contextRef="#ctx0" brushRef="#br0" timeOffset="31973.44">22006 13260 21183 0,'-11'4'1888'0,"3"1"-1504"0,0 2-384 0,-1 2 0 16,0 1 400-16,1 2 16 0,-3 2 0 0,0 0 0 15,-2 1 80-15,3 1 16 0,-1 3 0 0,2-1 0 16,1-2-64-16,0 1 0 0,2-2 0 0,2-2 0 16,2-3-32-16,-1 0-16 0,3-10 0 0,0 0 0 15,-2 9 144-15,2-9 32 0,0 0 0 0,7 4 0 0,2-4 192 0,1-3 64 16,0-2 0-16,-2-3 0 0,3-7-288 0,2 0-48 15,-5-3-16-15,1 3 0 0,0 2-304 0,0-3-176 16,-2-5 192-16,1 1-192 0,0 4 128 0,0 0-128 16,3-2 0-16,-3 3 0 0,2-1 128 0,1 1-128 15,-2 4 0-15,2 1 0 0,2 1 0 0,-3 4 0 16,-1 1 0-16,-9 4 0 0,11 8 0 0,-6-2 0 16,1 1-160-16,-4 3 160 0,-3 1 0 0,-2 1-176 15,-3 0 176-15,0 0-128 0,-2-1 128 0,-2 0 0 16,0-3 0-16,-2 1 0 0,1-2 0 0,0-2 0 15,0-4 0-15,-1 4 0 0,2-1-192 0,1-2 64 16,-1-3 0-16,3-1 0 16,-2-1-496-16,3-2-80 0,-1 2-32 0,4-5-8864 15,3-2-1760-15</inkml:trace>
  <inkml:trace contextRef="#ctx0" brushRef="#br0" timeOffset="32221.37">22520 12925 8287 0,'0'0'736'0,"-3"-8"-592"0,3 8-144 0,-5-5 0 16,5 5 3008-16,-8-3 560 0,1-1 112 0,-2 8 32 16,-1 4-2176-16,-3 3-416 0,0 2-96 0,-3 2 0 15,0 6-400-15,-1 1-80 0,2 4-16 0,-1-3 0 16,1-1-64-16,2 1-16 0,3 3 0 0,4 0 0 0,5-2-208 15,2-1-48-15,2-3-16 0,1-1 0 0,2-3-176 0,1 2 128 16,1-3-128-16,2-2 128 0,1-5-304 0,0 0-64 16,0-1-16-16,1-3-8384 15,0-5-1664-15</inkml:trace>
  <inkml:trace contextRef="#ctx0" brushRef="#br0" timeOffset="32459.89">22799 12928 3679 0,'-10'-5'160'0,"3"3"32"0,-2 2-192 0,-3 0 0 0,0-1 0 16,0 4 0-16,-2 7 4704 0,1 1 896 16,-6 1 176-16,4 6 48 0,1-1-4032 0,2 4-784 15,-2 2-176-15,6 0-16 0,3 1-496 0,2 2-80 0,2-1-32 0,1-1 0 16,4 3-16-16,3-5 0 0,1-3 0 0,3 0 0 15,-3-1-48-15,2-2-16 0,-1 1 0 0,0-4 0 16,-1-2-128-16,-2-2-256 0,0 1 64 0,-6-10-8416 16,0 0-1696-16</inkml:trace>
  <inkml:trace contextRef="#ctx0" brushRef="#br0" timeOffset="32602.51">22455 13190 23039 0,'13'-12'1024'0,"-1"7"192"0,4 0-960 0,2 0-256 15,2-2 0-15,3 3 0 16,3-1 832-16,1 3 112 0,3 1 16 0,2-1 16 0,2 1-544 0,3 1-112 16,-1 1-32-16,-3 4 0 0,-5 1-416 0,-5-3-96 15,-3-3-16-15</inkml:trace>
  <inkml:trace contextRef="#ctx0" brushRef="#br0" timeOffset="32835.55">22932 12870 22111 0,'0'0'976'0,"0"0"208"0,0 0-944 0,0 0-240 16,11-1 0-16,-3 4 0 0,0 6 672 0,-3 3 96 0,1 3 0 0,-1 1 16 16,1-3-480-16,-2 6-112 0,1 7 0 0,-3 1-16 15,0-1 16-15,-2-1 0 0,-1 4 0 0,-1 1 0 16,-1-1 64-16,-2 1 0 0,-2-2 16 0,0-3 0 15,-2-2-144-15,-1-1-128 0,-2-4 192 0,1-4-192 16,-2-2 144-16,-2-1-144 0,0 0 0 0,1-1-8112 16,-1 0-1728-16</inkml:trace>
  <inkml:trace contextRef="#ctx0" brushRef="#br0" timeOffset="33519.85">23378 13135 19343 0,'0'0'1728'0,"-10"-3"-1392"0,3-3-336 0,-4 1 0 0,-2-1 704 0,-2 2 80 16,-2 4 16-16,-1 2 0 0,-3 3 96 0,-1 1 32 15,0 2 0-15,0 2 0 0,4 5-400 0,2 1-80 16,-1-1 0-16,4 0-16 0,3 1-112 0,4-1 0 15,4 0-16-15,1-1 0 0,3-3-48 0,5-2 0 16,3-3 0-16,0 1 0 0,-4 1 144 0,6-4 32 16,7-4 0-16,0 0 0 0,0 0 32 0,-2-2 16 15,4-3 0-15,0-1 0 0,-1-2-112 0,-4-1-32 16,1-1 0-16,-2-2 0 0,-1-2-64 0,0-1-16 16,-3-2 0-16,1-5 0 0,-1-1 0 0,1-6 0 0,-2-1 0 15,2-3 0-15,0-2-128 0,2-2-128 0,1 0 192 16,0-3-192-16,3-2 144 0,-1-1-144 0,3 0 0 0,0 4 144 15,0 0-144-15,-1 10 0 0,-1 7 0 0,-3 2 0 16,-1 0 0-16,-3 6 0 0,-5 3-128 0,-1 6 128 16,-5 5 0-16,0 0 0 0,0 0 0 0,-9 10 0 15,-1 2 0-15,-2 4-144 0,-4 6 144 0,1 2 0 16,2 1 0-16,-3 4 0 0,1 2 0 0,1-1 0 16,2-1 0-16,1 0 0 0,0-1 0 0,4 0 0 15,4-2 0-15,0 2 0 0,3-1 0 0,2-3 0 16,3-4 0-16,1-1 0 0,-1-2 0 0,3 0 0 15,-1-3 0-15,3-2 0 0,1-3 0 0,0-3 0 0,0-3 0 16,-1-3 0-16,3-2 0 0,3-4 144 0,-1-1-144 0,3-3 192 16,1-4-192-16,0 2 192 0,-2-2-192 0,0-2 128 15,1-5-128-15,-1-2 128 0,-1-3-128 0,1-1 128 16,-1-4-128-16,4-3 128 0,-3-2-128 0,4-6 128 16,0-7-128-16,1 3 128 0,-1 2-128 0,0 7 0 15,-3 5 0-15,-2 9 0 0,-3 6 0 0,-4 6 0 16,-2 4 0-16,-7 7 0 0,3-5 0 0,-3 5 0 15,-3 10 0-15,-7 2 0 0,-2 0-128 0,-1 6 128 16,0 6 0-16,-1 7 0 0,-6 4 0 0,3 1 0 16,0 0 0-16,3-1 0 0,0 0 0 0,3 0 0 15,-1-1 0-15,4 0 0 0,1 0 0 0,4 1 0 16,-3-2 0-16,3 0 0 0,1-4-240 0,0-1 32 16,0-5 0-16,-3 0 0 15,1-2-2144-15,-3-4-416 0,-2-3-96 0</inkml:trace>
  <inkml:trace contextRef="#ctx0" brushRef="#br0" timeOffset="33674.92">23631 12932 31839 0,'34'-7'1408'0,"-5"4"304"0,6 0-1376 0,3 0-336 0,1 1 0 0,1 1 0 16,2 1 512-16,3 1 16 0,3 2 16 0,1 4 0 15,5 3-224-15,1 3-64 0,1 0 0 0,-6 3 0 16,-4 0-1472-16,-4 0-320 15,12 2-48-15,-17-2-16 0</inkml:trace>
  <inkml:trace contextRef="#ctx0" brushRef="#br0" timeOffset="43113.36">16174 11270 1839 0,'0'0'0'0,"-6"-3"160"0,6 3-160 0,-5-2 0 16,5 2 0-16,-6-3 0 0,2-1 1344 0,4 4 256 16,-7-4 32-16,7 4 16 0,-4-3-560 0,4 3-128 15,-6-1 0-15,6 1-16 0,-6 3-176 0,-1 0-16 16,0 1-16-16,-2 0 0 0,0 1-176 0,1 0-48 15,1 2 0-15,-1-1 0 0,0-4-80 0,8-2-32 16,-6 5 0-16,6-5 0 0,0 0 224 0,0 0 32 16,0 0 16-16,0 0 0 0,0 0 480 0,8 3 80 0,3-3 32 0,3 0 0 15,0 0-432-15,2 1-64 0,3 0-32 0,4 0 0 16,0-4-352-16,5 2-80 0,3 2-16 0,3-1 0 16,2 0-16-16,2 1 0 0,2 1 0 0,2 2 0 15,0 3 144-15,3-2 32 0,1-5 0 0,5 0 0 16,6 2-144-16,2 4-32 0,2 0 0 0,0 2 0 15,0 1-32-15,1-2-16 0,6 0 0 0,4 1 0 16,5 3-80-16,-1-1-16 0,-1 1 0 0,1 0 0 16,-1 0-128-16,5-3 160 0,6-1-160 0,-4 1 160 15,0-1-160-15,2-1 128 0,-2-2-128 0,2 1 128 16,1-2 64-16,-6 5 0 0,-6-1 0 0,-1 1 0 16,1-4-32-16,-3 2 0 0,-1 1 0 0,-6-1 0 15,-2 3-160-15,-4 0 128 0,-2-4-128 0,-1 2 128 0,0-2-128 16,0 1 128-16,2-2-128 0,-4 1 128 0,-3-2 0 0,-2 0 0 15,-3 1 0-15,2 0 0 0,0-3 16 0,3 1 0 16,2 0 0-16,-2 2 0 0,1 0 0 0,-5-2 0 16,-2 1 0-16,-5 0 0 0,-1 1-16 0,-4-2-128 15,-1 2 192-15,0-4-64 0,0 0 80 0,0 1 16 16,-2 0 0-16,2 1 0 0,-1-1 32 0,-3 0 0 16,0-1 0-16,1 3 0 0,0 0-32 0,-1-2 0 15,-1-3 0-15,-4 3 0 0,3 2-96 0,-3-1 0 16,-1-1-128-16,-4 1 192 0,1-1-64 0,-1 1 0 15,-3 2-128-15,-2 0 192 0,-1-4-64 0,2 0-128 16,-7 0 176-16,-7 0-176 0,0 0 176 0,0 0-176 16,0 0 160-16,0 0-160 0,0 0 176 0,0 0-176 0,0 0 192 0,-7 2-192 15,-5 0 208-15,-1-1-64 0,-1-1-16 0,0-2 0 16,-3-1-128-16,-1-1 160 0,-2 0-160 0,-3 1 160 16,0 3-160-16,-6-4 0 0,-2-2 144 0,-4 0-144 15,-6 2 0-15,-3-3 128 0,-4 1-128 0,-2-2 0 16,3 0 0-16,-3 0 0 0,-1 2 0 0,-6-1 128 15,-8-4-128-15,-3 1 0 0,-3 4 0 0,2-3 0 16,3 0 0-16,-7 1 0 0,-2-3 0 0,-3 3 0 16,-3 1 0-16,0 0 0 0,1-1 0 0,-2-2 0 15,-2 0 0-15,0 2 0 0,0 6 0 0,1-4 128 16,2-2-128-16,-3 1 0 0,-5-1 0 0,2 4 0 16,3 1 0-16,-3-2 0 0,-3-1 0 0,2 1 0 0,3 4 0 15,5 0 0-15,3-2 0 0,0-2 0 0,-3 0 0 16,2 3 0-16,0 2 0 0,5-1 0 0,5-3 0 15,5 1 0-15,-1 0 0 0,0 2 0 0,0 2 0 0,4 1 0 16,3-2 0-16,2 0 0 0,3 0 0 0,2 0 0 16,-2 0 0-16,1 0 0 0,1 0 0 0,0 2 0 15,3 0 0-15,3 0 0 0,0-2 0 0,2 0 0 16,5 0 0-16,0 2 0 0,1-2 0 0,1 0 0 16,-3-3 0-16,5 3 0 0,2 4 0 0,3-1 0 15,-1 0 0-15,3 2 0 0,3-3 0 0,2 2 0 16,3 2 0-16,3-2 0 0,-1-1 0 0,5 1 0 15,3 0 0-15,2-2 0 0,6-2 0 0,0 0 0 16,0 0 0-16,0 0-128 0,0 0 128 0,13 4 0 16,4-4 0-16,4-1 0 0,2-3 0 0,5 2 0 15,3-1 0-15,1 1-128 0,7-1 128 0,1 1 0 0,4 1 0 16,2-1 0-16,4-3 0 0,5-2 0 0,7-4 0 0,4 3-128 16,5 5 128-16,3-1 0 0,1 0 0 0,5-1 0 15,7-1 0-15,0 4 0 0,3 4 0 0,4-1 0 16,5-5 0-16,3 2 0 0,3 4 0 0,0 0 0 15,-3 0 0-15,5 1 0 0,5 3 0 0,-5-1 0 16,-4 1 0-16,5-1 0 0,3 2 0 0,-4 2 0 16,-6 1 0-16,1 0 0 0,5 1 0 0,-5 0 0 15,-4 1 0-15,2-1 0 0,-3-2 0 0,-2 3 0 16,-3 0 0-16,-4-1 0 0,-4-2 0 0,1 0 0 16,0 1 0-16,-4 0 0 0,-5-1 0 0,-2 0 0 15,-2-1 0-15,-3 0 0 0,2 0 0 0,-2-1 128 16,-3-3-128-16,-5 2 0 0,-5 0 0 0,-1 1 0 15,-5-3 0-15,0 1 0 0,0-1 0 0,-5 1 0 0,-5 1 0 0,-3-1 0 16,-5-1 0-16,-6 1 0 0,-4 1 0 0,-3-1 0 16,-4 0 0-16,-4-3 0 0,-2 0 0 0,-9-2 0 15,0 0 0-15,0 0 0 0,0 0 0 0,0 0 0 16,0 0 0-16,-14 6 0 0,-1-1 0 0,-4-3 0 16,-5-2 0-16,-1 0 0 0,-2 0 0 0,-4 0 0 15,-5-2 0-15,-3-2 128 0,-2-2-128 0,-3 1 0 16,0 0 0-16,-8 1 0 0,-3 1 0 0,-6-5 0 15,-1-3 0-15,-1 3 0 0,-1 4 0 0,-2-4 0 16,2 0 0-16,-5 0 0 0,-6 1 0 0,-2 0 0 16,-3 1 0-16,1-2 0 0,-3-1 0 0,-4-1 0 0,-7 0 0 15,-4 1 0-15,3-1 0 0,-7 0 0 16,-6 0 0-16,1 2 0 0,2 2 0 0,-3-1 0 0,-4-4 0 16,3 3 0-16,1 4 0 0,3-2 0 0,-3-1 0 0,3 1 0 15,2 4 0-15,3-2 0 0,1-2 0 0,1 3 0 16,-1 3 0-16,6-1 0 0,8-3 0 0,-1 2 0 15,-1 1 0-15,0 1 0 0,4 2 0 0,4-1 0 16,3-1 0-16,1 0 0 0,-1-1 0 0,4 1-128 16,1 0 128-16,7 1 0 0,7 2 0 0,4-2 0 15,4-5 0-15,1 4 0 0,2-1 0 0,8 2-128 16,5 3 128-16,3-1 0 0,2 0 0 0,6 1 0 16,2-2 0-16,8 3 0 0,0 1 0 0,6-2 0 15,5-4-128-15,0 0 128 0,9 3-128 0,5 0 128 0,4-1-176 0,4-2 176 16,5-1-208-16,8 0 80 0,4 1 128 15,4 0-160-15,3-1 160 0,4-2-160 0,8 0 160 0,8 0 0 16,7 1 0-16,7 0-128 0,1 2 128 0,10 0 0 16,9-1 0-16,4 4 0 0,2 0 0 0,10-1 0 15,8-3 0-15,2 3-128 0,0 4 128 0,7-1 0 16,6-2 0-16,-4 1-128 0,-1-1 128 0,1 1 0 16,1 2 0-16,-2-3 0 0,1-3 0 0,0 2 0 15,-6 3 0-15,6-1 0 0,0 0 0 0,-6 0 0 16,-8-1 0-16,-1 3 128 0,2 6-128 0,-11-1 0 15,-12-1 0-15,0 0 0 0,1 2 0 0,-7 2 0 16,-7 1 0-16,-8 1 0 0,-8-4 0 0,-7 2 0 16,-3 4 0-16,-6-1 0 0,-5-1 0 0,-6 0 0 15,-4 1 0-15,-10-1 0 16,-7 0-1392-16,-5-1-240 0,-5-2-48 0</inkml:trace>
  <inkml:trace contextRef="#ctx0" brushRef="#br0" timeOffset="49180.35">15541 6195 8975 0,'0'0'384'16,"0"0"112"-16,0 0-496 0,0 0 0 0,0 0 0 0,0 0 0 0,0 0 464 15,0 0 0-15,9 7 0 0,1-3 0 0,1-4 144 0,-1 0 32 16,3-1 0-16,-1 3 0 0,4 2 80 0,0-2 32 16,3-4 0-16,0 1 0 0,4 2-176 0,3 2-16 15,0-1-16-15,4 0 0 0,1-1-176 0,3 2-48 16,5 0 0-16,1 0 0 0,2 3-176 0,2-4-144 16,-1-3 192-16,3 3-192 0,1 2 304 0,5 2-48 15,2-6-16-15,3 2 0 0,2 3 64 0,-1 0 16 16,-1 2 0-16,2-2 0 0,2-2 16 0,3 2 16 15,2 0 0-15,2 3 0 0,-1 1-192 0,3-3-32 16,-1-2-128-16,3 1 192 0,5 3-64 0,-1 0-128 16,-1-4 176-16,0-2-176 0,-3-3 176 0,3 0-176 15,2 1 160-15,2-2-160 0,2 1 0 0,-3-1 0 0,-2-1 0 16,1 2 0-16,1 1 240 0,-2 1-48 0,-2-1-16 16,-2 4 0-16,-4 2 0 0,-2 1 0 0,0 1 0 15,1-3 0-15,-3-2-176 0,-2 2 128 0,-5 1-128 0,-2-1 128 16,-2-3-128-16,-3 0 0 0,0 1 0 0,-2 1 0 15,-2-2 0-15,-1 1 128 0,-2-1-128 0,-6 3 0 16,-4 1 128-16,-5 0-128 0,-2-1 0 0,-7 0 128 16,-3-1-128-16,-4 0 0 0,-3-1 144 0,-9-3-144 15,0 0 0-15,0 0 128 0,0 0-128 0,-9-1 0 16,-5 1 192-16,-3-2-48 0,-6-4 0 0,-6 2 0 16,-6 0 16-16,-4 0 0 0,-8-3 0 0,-3 5 0 15,-3 2 64-15,-3 0 16 0,-1-2 0 0,-8-2 0 0,-6-3-112 16,-3 1 0-16,-6 3-128 0,0 0 192 0,1 1-192 15,-8-1 128-15,-7 0-128 0,1 1 0 0,-1 2 128 0,-5-2-128 16,-4 0 0-16,1-1 0 0,3 3 0 16,0 0 128-16,0-1-128 0,-2 2 0 0,-3 2 0 0,4-1 0 15,4-2 0-15,1 3 0 0,-1 0 0 0,2 3 0 16,3-1 0-16,2 1 0 0,2-3 0 0,7 2 0 16,5-1 0-16,10 1 0 0,8 1 0 0,7 1 0 15,6 0 0-15,8-2 0 0,5-4 0 0,6 2 176 16,4 1-48-16,6 0-128 0,5-4 192 0,10 0-192 15,0 0 192-15,0 0-192 0,12 7 256 0,6-2-48 16,5-4-16-16,9 0 0 0,6-1-192 0,8 0 0 16,8-1 0-16,9 1 0 0,6-1 0 0,6-1 0 15,3-2 128-15,9 1-128 0,6 0 0 0,5 3 0 0,2-1 0 16,6 0 0-16,6 1 128 0,4 2-128 16,-1 1 0-16,6-1 144 0,4-2 0 0,-1 1 0 0,-1 2 0 15,2 0 0-15,4 0 16 0,-2 3 0 0,-6-4 0 0,0 0 0 16,1 0 16-16,-3-2 0 0,-5-1 0 0,1 3 0 15,0 4-48-15,-7-1-128 0,-8 1 192 0,1-2-64 16,-4 0 32-16,-6 2 0 0,-7 2 0 0,-5 0 0 16,-3-1-160-16,-4 1 192 0,-1 1-192 0,-5-2 192 15,-7 1-192-15,-7-1 160 0,-4-3-160 0,-7 1 160 16,-8 0-160-16,-3-2 0 0,-8-3 0 0,-5 3 0 16,-6-1 0-16,-11-2 0 0,0 0 0 0,0 0 128 15,-12-5-128-15,-6 2 0 0,-7-1 0 0,-5-1 0 16,-8-1 0-16,-5-1 0 0,-8-1 0 0,-8 2 0 15,-6 1 0-15,-1 0 128 0,-4-1-128 0,-8 0 0 0,-11-3 0 0,-7 1 0 16,-4 2 0-16,-9 0 0 0,-11 0 128 16,-3 1-128-16,-4 1 0 0,-8 0 128 0,-9 0-128 15,1 0 0-15,2-2 0 0,0 5 0 0,1 2 0 0,0-2 0 16,-1-3 0-16,10 4 0 0,10 5 0 0,2 1 0 16,5-1 0-16,6 3 0 0,14 3-144 0,7 0 144 15,10-2 0-15,11-1 0 0,7 2 0 0,13 2 0 16,11 3 0-16,7 0 0 15,11 1-1696-15,8 0-288 0</inkml:trace>
  <inkml:trace contextRef="#ctx0" brushRef="#br0" timeOffset="53271.44">18919 11373 2751 0,'0'0'128'0,"0"0"16"0,-8 4-144 0,2 0 0 0,6-4 0 0,-8 3 0 15,4 4 2672-15,4-7 496 0,0 0 96 0,-7 4 32 16,7-4-2128-16,0 0-416 0,0 0-96 0,0 0-16 16,0 0 112-16,0 0 16 0,0 0 0 0,0 0 0 15,0 0 0-15,0 0 16 0,0 0 0 0,0 0 0 16,0 0-80-16,0 0-32 0,0-9 0 0,0 9 0 0,4-10-224 15,-3 3-32-15,-1 7-16 0,0 0 0 0,1-9-208 0,0 2-32 16,-1 7-16-16,0 0 0 0,0 0-144 0,0-6 0 16,-1 0 0-16,1 6 128 0,0 0-128 0,0 0 0 15,0 0 144-15,0 0-144 0,0 0 0 0,0 0 144 16,-6 6-144-16,6-6 0 0,-6 4 128 0,6-4-128 16,0 0 0-16,-6 6 0 0,6-6 0 0,-6 5 0 15,6-5 0-15,0 0 0 0,-6 7 0 0,6-7 0 16,-3 7 128-16,3-7-128 0,0 0 224 0,-4 7-16 15,0 1 0-15,4-8 0 0,0 0 96 0,0 0 16 16,-3 8 0-16,3-8 0 0,-2 10-96 0,1-2-16 16,1-8 0-16,0 0 0 0,-1 11-16 0,-3 0 0 0,3-1 0 0,0-3 0 15,1-7 16-15,-2 8 0 0,1 1 0 0,0-2 0 16,1-7 32-16,0 0 0 0,-1 10 0 0,1-3 0 16,0-7 0-16,0 8 0 0,0-8 0 0,0 0 0 15,0 10-16-15,0-2 0 0,0-8 0 0,0 0 0 16,0 12-32-16,1-5 0 0,-1-7 0 0,2 11 0 15,0 2-48-15,0-2-16 0,0 0 0 0,1 1 0 16,-1 1 0-16,1 1 0 0,-1-2 0 0,1 3 0 16,1 2 0-16,-2 2-128 0,3-2 192 0,-1 1-64 15,1 0-128-15,0 0 160 0,0 3-160 0,2-3 160 16,-2-1-160-16,4 0 128 0,-1 1-128 0,1-3 128 16,0-2-128-16,2-1 0 0,1-1 0 0,2 1 128 15,0 0 64-15,2-2 16 0,0-1 0 0,4-1 0 0,5-2 48 16,1 2 0-16,0 0 0 0,1-3 0 0,2 0-48 15,-3 0 0-15,1 1 0 0,-2-1 0 0,-1 0-208 0,-1-2 128 16,-1 1-128-16,2 0 0 0,-4-1 0 0,5 0 128 16,-2-1-128-16,2 2 0 0,1-1 0 0,1 0 128 15,0 2-128-15,2-3 0 0,2-3 0 0,0 1 128 16,2 0-128-16,-2 1 0 0,-2-2 0 0,0 0 0 16,-4-3 0-16,1 4 0 0,1 0 0 0,-2 2 0 15,4-2 0-15,-2 0 0 0,1-2 0 0,1 4 0 16,4 0 0-16,4-2 0 0,1-1 0 0,-3 0 0 15,0-2 0-15,-1 1 0 0,-2-1 0 0,-1 0 128 16,0-2-128-16,0 0 0 0,-1 1 0 0,-1-1 128 0,-1 0-128 0,3 1 0 16,4-1 0-16,2 0 128 0,0 1-128 0,-1-1 0 15,0 2 0-15,-3 0 0 0,0 1 0 0,-1-3 0 16,-3 0 0-16,2-2 0 0,0-2 0 0,0 2 0 16,-1-1 0-16,1 0 0 0,1-2 0 0,2-1 0 15,1 1 128-15,1 0-128 0,-5 2 0 0,-2-4 0 16,-4-2 128-16,0 1-128 0,-1 0 0 0,1 0 144 15,0-4-144-15,-3 2 0 0,-1-1 144 0,3 0-144 16,4-1 144-16,-6 0-144 0,-5-3 192 0,5 0-192 16,0 2 208-16,2-1-64 0,-2-1-16 0,1 1 0 15,-1-4 0-15,0 1 0 0,-2 0 0 0,-1 0 0 16,-3 0 0-16,0-2-128 0,-2-1 192 0,-2-2-64 16,-1 4 0-16,0-3-128 0,-1-3 192 0,-1 1-64 0,-1 1 0 15,-2 1-128-15,1-2 192 0,-3 2-64 0,1 0 0 16,-2 0-128-16,0 1 192 0,1-1-64 0,-1-2-128 15,-1-1 0-15,0 0 144 0,-1-2-144 0,2 2 0 16,-3 0 128-16,0-1-128 0,0 0 0 0,-3-1 0 0,2 3 128 16,-1-1-128-16,-1 1 0 0,-1-2 0 0,1 1 0 15,-5 1 0-15,2-3 128 0,-1-1-128 0,2 0 0 16,-2-2 0-16,1 2 128 0,0 0-128 0,-2 0 0 16,1-1 0-16,-2 3 128 0,0 0-128 0,-2 1 0 15,0 1 0-15,2 1 128 0,-3 0-128 0,1-2 0 16,-2 1 0-16,3-2 128 0,-2-1-128 0,1-2 0 15,-1-4 0-15,3 0 0 0,1 7 0 0,1 0 0 16,-2-5 0-16,1 2 0 0,2 0 0 0,0 2 0 16,3 2 128-16,-3 0-128 0,2-2 0 0,1 0 0 0,-1 0 0 15,0 0-128-15,3-2 128 0,0 0 0 0,1 1 128 16,0 1-128-16,-1 0 0 0,-1 1 0 0,1 1 0 0,1 1-192 16,0-1 192-16,3 3 0 0,0-2 0 0,1 1 0 15,-3-2 0-15,3 3 0 0,1 2 0 0,2-2 0 16,-1 0 0-16,3 2 0 0,2 3 0 0,2-1 0 15,1-2 0-15,0 2 0 0,1 3 0 0,1-1-128 16,0 0 128-16,2 2-128 0,-2 1 128 0,1 3-128 16,-2 2 128-16,1 2 0 0,-1 3 0 0,0-2 0 15,-1 1 0-15,0 3 0 0,0 1 0 0,0 0-128 16,0 3-80-16,1-1-16 0,2 2 0 0,-4 0 0 16,0 5-2656-16,-4-1-544 15</inkml:trace>
  <inkml:trace contextRef="#ctx0" brushRef="#br0" timeOffset="54019.22">22001 8576 23039 0,'-5'-8'2048'0,"2"0"-1648"16,0 2-400-16,3 6 0 0,0 0 416 0,0 0 0 15,2-8 0-15,-2 8 0 0,0 0-96 0,0 0 0 16,0 0-16-16,0 0 0 0,0 0 208 0,0 0 64 16,0 0 0-16,6 11 0 0,-2 2 64 0,-1 4 32 15,-1-1 0-15,2 5 0 0,0 5-192 0,0 2-32 0,1-1-16 0,1 0 0 16,-1-1-128-16,1-2-32 0,1 1 0 0,1-7 0 16,-1-2-64-16,2-2-16 0,0-1 0 0,0-3 0 15,1-3 176-15,0-3 16 0,-1-2 16 16,1-4 0-16,1-2 112 0,0-4 0 0,1-1 16 0,1-3 0 15,-1-1-48-15,1-5-16 0,-2-1 0 0,-6-6 0 16,-5-1-208-16,0 0-64 0,0-2 0 0,0 2 0 16,0 1-192-16,1 2 128 0,-1 0-128 0,2-1 0 15,-2 0 0-15,1 2 0 0,1 2-176 0,-1 4 176 16,0 1-640-16,1 4 0 16,3 1 0-16,1 0 0 0,4 1-1600 0,-2 1-320 0,-2 2-64 15,2 2 0-15</inkml:trace>
  <inkml:trace contextRef="#ctx0" brushRef="#br0" timeOffset="54419.6">22587 8260 23039 0,'0'0'2048'0,"0"0"-1648"15,-12 3-400-15,4 6 0 0,4 3 336 0,-2 1-16 16,0 3 0-16,0 0 0 0,3 1 32 0,-3 1 0 15,3 1 0-15,0 4 0 0,1 3 80 0,0-1 16 16,2-1 0-16,-1-1 0 0,-2-2-16 0,2-2 0 16,1-4 0-16,0 1 0 0,0-3 80 0,1-3 0 0,-1-10 16 0,0 0 0 15,0 0 304-15,0 0 48 0,0 0 16 0,8-12 0 16,-1-2-224-16,1-3-32 0,-1-4-16 0,0-2 0 16,1-1-384-16,0-3-80 0,-2 1-16 0,4-1 0 15,4 0-144-15,-3 0 0 0,-4 1 0 0,3 2 0 16,0 2 0-16,0 3 0 0,1 3 0 15,-3 5 0-15,-1 3 0 0,-7 8 0 0,0 0 0 0,6 8 0 16,-2 0 0-16,4 6 0 0,-1 2 0 0,2 5 0 16,4 2 0-16,-5 2 0 0,1 1 0 0,1-2 0 15,-1 1 0-15,2-2 0 0,-3-4 0 0,0 1 0 16,0-3 0-16,0 0 0 0,-5-3 0 0,1-3 0 16,-4-11 0-16,7 9-192 0,-7-9 0 0,0 0 16 15,6 7-1888-15,-6-7-384 16,9-7-80-16,-3-1-10912 0</inkml:trace>
  <inkml:trace contextRef="#ctx0" brushRef="#br0" timeOffset="54656.64">23070 8044 27519 0,'0'0'1216'0,"0"0"256"0,-2 10-1168 0,-2 0-304 16,3-1 0-16,0 4 0 0,-1 4 0 0,1 1 0 16,3 1 0-16,0 1 0 0,-2 2 256 0,1 0 112 15,2 2 16-15,-2-1 0 0,0-1-192 0,0 1-48 0,0-1 0 0,0-3 0 16,0-3-144-16,-1-1 160 0,-1-3-160 0,1-1 160 16,0 0-160-16,0-2 0 0,0-9 0 0,0 0 0 31,0 0-1920-31,0 0-256 0,0 0-48 0</inkml:trace>
  <inkml:trace contextRef="#ctx0" brushRef="#br0" timeOffset="55083.78">23432 7868 7359 0,'-1'-13'656'0,"1"7"-528"0,0 6-128 0,1-9 0 15,-3 1 4048-15,2 8 784 0,0 0 160 0,0 0 16 0,0 0-3904 0,-6-4-784 16,1 1-144-16,-2 7-48 0,-2 2 416 0,-1 6 80 16,-1 1 16-16,-2 2 0 0,-1 3-368 0,-3 1-64 15,-3 2-16-15,2 1 0 0,1 1-32 0,-4 0-16 16,-1-1 0-16,6-2 0 0,6-4 80 0,1-3 16 16,-3-2 0-16,7-1 0 0,3 1 80 0,2-11 0 15,0 0 16-15,11 4 0 0,0-3 192 0,5-4 48 16,3-6 0-16,0-3 0 0,2-3-304 0,-2-1-48 15,0 2-16-15,-2-3 0 0,0-1-208 0,-2 0 176 16,-1-1-176-16,-1 4 160 0,-2 2-160 0,-4 3 0 16,2-1 0-16,-2 3 128 0,-1 3-128 0,-6 5 128 15,0 0-128-15,0 0 128 0,5 11 80 0,-3 4 16 16,-3 3 0-16,0 3 0 0,1 2 0 0,-1 2 0 16,-2 1 0-16,0 3 0 0,0 3-224 0,-1 0 144 0,1-2-144 15,1-2 128-15,-4-4-128 0,2 1 128 0,0-2-128 0,-3-2 128 16,0-4-128-16,3 0 0 0,-1-4 0 0,0-1 0 31,2-1-352-31,1-2-96 0,2-9-32 0,0 0 0 16,0 0-1920-16,0 0-384 0,0 0-80 0,0 0-9936 0</inkml:trace>
  <inkml:trace contextRef="#ctx0" brushRef="#br0" timeOffset="55433.09">23644 7692 27647 0,'-1'-8'2448'0,"1"8"-1952"0,-4-6-496 0,4 6 0 0,0 0-144 0,0 0-128 16,-9 10-32-16,4-2 0 0,4 0 304 0,-2 2 144 16,0 1-16-16,0 5 0 0,1 2 128 0,2 2 32 15,2 3 0-15,0-3 0 0,-2-2 128 0,3-2 32 16,3 0 0-16,1-3 0 0,-1-1-64 0,-1 0 0 15,3-3 0-15,-8-9 0 0,9 5 160 0,0-2 32 16,0-5 0-16,2-1 0 0,1-1 48 0,2-4 16 16,-3-2 0-16,1-2 0 0,-1 0-304 0,-1-3-48 15,-3-3-16-15,1 0 0 0,-1-1-128 0,-3 1-16 16,-3-3-128-16,-1 0 192 0,0 0-192 0,0 0 144 16,-1-2-144-16,-1 2 128 0,0-1-128 0,-1 1 0 15,2 2-192-15,-1 3 192 0,0 5-384 0,1 4 64 0,1 7 0 16,0 0 0-1,-4-9-1328-15,3 1-256 0,1 8-48 0,0 0-7392 0,-2-7-1488 0</inkml:trace>
  <inkml:trace contextRef="#ctx0" brushRef="#br0" timeOffset="55772.25">24061 7501 27695 0,'0'0'1216'0,"0"0"272"16,0 0-1184-16,9 5-304 0,2-1 0 0,2-2 0 0,3-1 192 16,1-2-32-16,-2-3 0 0,3-4 0 0,4-1 544 15,-2-4 96-15,0-3 32 0,-2 0 0 0,0-1-400 0,-5 1-80 16,-2-2-16-16,-1 2 0 0,-2-1-80 0,-3 2-32 16,-4 0 0-16,-1-3 0 0,-1-1 208 0,-3-2 32 15,-2 2 16-15,0 4 0 0,-6 6 16 0,-1 2 0 16,1-1 0-16,-2 6 0 0,-1 7-112 0,-2 4 0 15,1 1-16-15,-2 3 0 0,-2 5-368 0,4 4 0 16,0 3 0-16,3 3 0 0,5-1 0 0,4 1-128 16,1-2 128-16,5-1-128 0,3-4 128 0,6-2 0 15,2-3-144-15,1 0 144 0,1-3 0 0,2 1 0 16,-1 0 0-16,2-6 0 0,1-3-352 0,-2-1 48 16,0-1 16-16,-2 0 0 15,-1-1-2848-15,-3-3-560 0</inkml:trace>
  <inkml:trace contextRef="#ctx0" brushRef="#br0" timeOffset="55932.45">23155 7447 37487 0,'0'0'1664'0,"-9"-1"336"0,-1 1-1600 0,10 0-400 0,0 0 0 0,0 0 0 16,-2 10-192-16,2 0-112 0,0-10-16 0,2 10-16016 15</inkml:trace>
  <inkml:trace contextRef="#ctx0" brushRef="#br0" timeOffset="56474.08">22368 9406 30575 0,'-2'-10'1344'0,"2"5"304"0,2-2-1328 0,-2 7-320 0,0 0 0 0,0 0 0 16,-2-6 0-16,2 6 0 0,-8-4 0 0,-1 3 0 16,1 0 752-16,-3 3 80 0,-2 2 0 0,-2 2 16 15,-3 4-256-15,5 3-48 0,6 3-16 0,-4 0 0 16,-4 3-144-16,2 0-16 0,3-5-16 0,-1 1 0 15,3 5-176-15,4-4-48 0,1-2 0 0,2-3 0 16,1-11-128-16,4 10 0 0,4-4 0 0,-8-6 0 16,7 7 0-16,7-5 0 0,3 0 0 0,4-1 0 0,3 1 0 0,-1 0 0 15,-2 0 0-15,-2 2 0 0,-2 3 0 16,-3-2 0-16,-3-1 0 0,-1 1 0 0,-10-5 0 0,6 11 160 16,-2-1-160-16,-4 2 160 0,-3 1 224 0,-1 0 32 15,-6-4 16-15,-1 4 0 0,-2 1-144 0,-1 0-32 16,-2 2 0-16,0-2 0 0,-3-1-128 0,1-1-128 15,1 0 144-15,5-1-144 0,5-2 0 0,-2-1-336 16,-2-3 48-16,3 1 16 16,8-6-1968-16,0 0-400 0,-5-7-80 0,5-4-12032 0</inkml:trace>
  <inkml:trace contextRef="#ctx0" brushRef="#br0" timeOffset="57199.6">22699 9328 15663 0,'0'0'1392'0,"0"0"-1120"0,0 0-272 0,0 0 0 16,0 0 1280-16,0 0 192 0,0 0 32 0,-2 10 16 16,1 1-320-16,1 5-64 0,0 4-16 0,0 0 0 15,-3-3-592-15,3 0-112 0,0 1-32 0,3-3 0 16,-3-2 32-16,2 1 0 0,4-2 0 0,-3-2 0 16,-3-10 176-16,8 11 48 0,5-3 0 0,-4-2 0 15,-9-6 48-15,8 4 16 0,1-1 0 0,1-5 0 16,0-1-128-16,-5-3-32 0,1-3 0 0,1-2 0 15,-1 0-112-15,0-1-32 0,-4-1 0 0,0-2 0 16,-1-4-32-16,-1 3-16 0,-2-3 0 0,1 3 0 16,1 2-96-16,0 3 0 0,-1 4-16 0,0-4 0 0,-2 0-112 15,6 2-128-15,-3 9 176 0,2-9-176 0,1 0 0 0,2 2 0 16,1-2 0-16,1 0 0 0,2 0 0 0,2-4 0 16,3-3 0-16,0-2 0 0,-2 3 0 0,4-5 0 15,-1-4 0-15,-1-3 0 0,0 0 0 0,-1-2 0 16,-3 0 0-16,1-4 0 0,0-4 0 0,-5 1 0 15,1 2 0-15,-4 3 0 0,2 3 160 0,-1 4-160 16,0 2 128-16,-1 1-128 0,-1 4 128 0,-1 2-128 16,1 3 128-16,-1 5-128 0,-1 7 176 0,0 0-48 15,0 0-128-15,0 0 192 0,-4 9-16 0,0 5-16 16,-1 2 0-16,-1 4 0 0,1 6-160 0,-1 2 0 16,3 0 0-16,0 3 128 0,-2 1-128 0,1-1 0 15,2-4 0-15,1 2 0 0,0-1 0 0,1-2 0 16,0-3 0-16,2-4 0 0,1-5 0 0,2-5 0 0,-5-9 0 15,3 9 0-15,-3-9 0 0,9 4 128 0,-9-4-128 16,13-3 128-16,0-3 32 0,0-1 0 0,-1-4 0 0,2-3 0 16,-2-1-160-16,2 1 128 0,0 2-128 0,-3-1 128 15,-3 1-128-15,1 1 0 0,2 1 0 0,-5 5 0 16,-6 5 0-16,11-1 0 0,5 1 0 0,-2 2 0 16,-1 6 0-16,-3-3 0 0,0 1 0 0,1 0 0 15,-2 3 0-15,0 2 0 0,-2 3 0 0,0-4 0 16,-7-10 192-16,8 7-64 0,-8-7 0 0,8 5 0 15,1-1-128-15,0-4 0 0,-9 0 0 0,11-8 0 16,-3-1 0-16,2-1 0 0,0-2 0 0,-1 2 0 16,2-2 0-16,-2-1 208 0,1 2-48 0,1 1-16 15,-2-2-144-15,2 3 0 0,1 3 0 0,-3 2-176 16,-9 4 176-16,12-1 0 0,1 0 0 0,-1 6 0 0,-2 6 0 16,1-2 0-16,1 0 0 0,1 2 0 0,2 2 0 0,0 3 0 15,1-1 0-15,-5 1 0 0,-3-6 0 0,3-2 0 16,-2-1 128-16,5-3-128 0,4 0 0 0,-3-2-128 15,-4-2 0-15,2-5 0 16,2-4-2560-16,-2-2-512 0,-4-2-112 0,1-2-16 0</inkml:trace>
  <inkml:trace contextRef="#ctx0" brushRef="#br0" timeOffset="58213.02">22970 10152 32831 0,'-9'-12'1456'0,"3"5"288"0,-1 1-1392 0,1-1-352 16,-1-1 0-16,1 2 0 0,-3 0 176 0,3 2-48 15,-3 2 0-15,0 2 0 0,-2 2 448 0,1 3 64 16,1 2 32-16,-2 5 0 0,3 5-208 0,-1 4-32 16,1 2-16-16,1 1 0 0,4 1-224 0,0 2-32 15,1 1-16-15,2 1 0 0,1 0 16 0,2-2 0 16,-2-6 0-16,1 1 0 0,4 2-160 0,0-2 128 15,-2-4-128-15,0-1 128 0,2 1-128 0,-2-3 0 0,0-2 144 16,0-2-144-16,-1-2 0 0,0 0 128 0,-2 2-128 0,-1-3 0 16,0-8 0-16,0 0 144 0,0 6-144 0,0-6 0 15,0 0 128-15,0 0-128 0,0 0 0 0,0 0 0 16,-8 2 0-16,0-2 160 0,-1-1-160 0,1-1 128 16,-1 0-128-16,0 0 192 0,-1 0-192 0,1-1 192 15,9 3-192-15,-8-2 0 0,0-1 0 0,8 3 128 16,0 0-128-16,0 0 0 0,-5-10 0 0,4 2 0 15,2 1 0-15,5-2 0 0,0-6 0 0,3 3 0 16,4 0 0-16,3-2 0 0,-1-3 0 0,3 1 128 16,-1-2-128-16,4 2 0 0,-1-1 0 0,-1-1-176 15,-3-7 176-15,2 5 0 0,-2 3 160 0,0 2-160 16,-3 3 224-16,-2 2-48 0,0 1-16 0,-2 2 0 16,-1 3 80-16,-8 4 16 0,0 0 0 0,0 0 0 0,0 0-64 15,5 9-16-15,-3 3 0 0,-2 0 0 0,0 1-176 16,0 2 192-16,-1 1-192 0,1 0 192 0,1 1-192 0,0-4 0 15,-1-4 0-15,0-9 0 0,2 10 0 0,-2-10 0 16,7 7 0-16,-7-7 0 0,11 0 0 0,-2-3 0 16,1-1-144-16,0-2 144 0,-2 0 0 0,-1-3 0 15,-2-1 0-15,-1-1 0 0,-2-1 0 0,-2-1 0 16,-1-1 144-16,-2 2-144 0,-2 1 176 0,-4 3-48 16,-1-1-128-16,1 3 192 0,-1 2-192 0,0 1 128 15,-1 1-128-15,2 2 0 0,2 2 0 0,7-2 0 16,-7-2 0-16,7 2 0 0,0 0 0 0,0 0 0 15,0 0 0-15,0 0 0 0,3-8-144 0,4-2 144 0,4 0 0 16,0 0-144-16,1-3 144 0,3-2 0 16,4 0-144-16,-3 1 144 0,-5-1 0 0,5 2 0 0,3 1 0 15,2 1 0-15,0 1 0 0,0 4 0 0,0 2 0 0,-2 4 128 16,-2 0 0-16,0 3 0 0,-2 1 0 0,1 5 0 16,-1-2-128-16,-2 2 0 0,-2 2 0 0,0 0 128 15,1 1 0-15,-1 0 0 0,-3-1 0 0,1-1 0 16,2 1-128-16,-3-1 0 0,-1-1 0 0,-2-1 0 15,-5-8 0-15,6 7 0 0,2 0 144 0,-3 0-144 16,-5-7 0-16,0 0-288 0,9 2 48 0,-9-2 16 16,0 0-2448-16,0 0-480 0</inkml:trace>
  <inkml:trace contextRef="#ctx0" brushRef="#br0" timeOffset="58743.04">24222 9473 28735 0,'0'0'1280'0,"0"0"256"0,-2-9-1232 0,2 3-304 0,0 6 0 0,0 0 0 16,0 0 448-16,-4-6 48 0,0 3 0 0,-5 1 0 16,-2 3 976-16,-3 5 208 0,-4 3 48 0,-3 9 0 15,-4 5-672-15,3 7-128 0,4 7-32 0,1 3 0 16,-7-1-176-16,5 4-32 0,2-1-16 0,4 1 0 16,3 1-128-16,3-2-32 0,5-6 0 0,3-5 0 15,7-8-96-15,4-2-32 0,4-3 0 0,4-5 0 0,5-7 32 0,8-2 0 16,8-4 0-16,6-7 0 0,1-5-48 0,2-6-16 15,-2-4 0-15,1-5 0 0,3-4-128 0,1-1-32 16,1-4 0-16,-1 4 0 0,-3 1-64 0,-5 1-128 16,-5 2 176-16,-5 0-176 15,-2 3-384-15,-2 1-192 0,-1 2-48 0,-3 2 0 16,-4-1-2384-16,-2 6-464 0</inkml:trace>
  <inkml:trace contextRef="#ctx0" brushRef="#br1" timeOffset="71479.95">1756 16451 12095 0,'-5'1'528'0,"2"-1"112"0,-4-1-512 0,2 0-128 16,1-1 0-16,-2 2 0 0,1 2 896 0,5-2 160 16,-5-2 32-16,-1 0 0 0,-1 0-80 0,3 1-16 0,4 1 0 0,0 0 0 15,-5-3-144-15,5 3-16 0,0 0-16 0,0 0 0 16,0 0-208-16,0 0-32 0,0 0-16 0,0 0 0 16,10 2-144-16,5 1-32 0,2 0 0 0,6 0 0 15,9-4 16-15,6 1 0 0,6 1 0 0,2-1 0 16,0-1-16-16,5-2 0 0,5 0 0 0,5 2 0 15,6 2-112-15,2-3-16 0,0-4-16 0,0 2 0 16,1 3 16-16,2 0 0 0,5-1 0 0,1 0 0 16,1 0 96-16,0 1 32 0,-1-2 0 0,4 0 0 15,7-1 0-15,-1-1 16 0,-3-2 0 0,-3 1 0 16,1-2 16-16,4 0 0 0,7 0 0 0,-2 1 0 16,-6-2-16-16,6 1 0 0,4 3 0 0,-1-1 0 15,-1 1-144-15,-3-1-16 0,-2 2-16 0,3 2 0 16,1 2-96-16,-2 0 0 0,-4 0-128 0,1 1 192 0,1 1-192 0,-4 1 0 15,-4-1 0-15,1 2 0 0,0-3 128 0,4 2-128 16,1 2 0-16,-2 1 144 0,-5-3-144 0,-1 2 192 16,0-2-192-16,1 3 192 0,-2-2-192 15,-5-2 192-15,-2-2-192 0,-6 1 192 0,0-1-192 0,-3-1 192 16,-1-1-192-16,-3 2 192 0,-1 1 0 0,-5 1 0 16,-6 2 0-16,0-4 0 0,-2-3 0 0,-4 1 0 15,0 0 0-15,-4 1 0 0,0 1-192 0,-2 0 160 16,-3-1-160-16,-3 1 160 0,0-1-160 0,-5 1 160 15,-5 0-160-15,-4 1 160 0,-2 1-160 0,-4-1 128 16,-8-1-128-16,0 0 128 0,0 0-128 0,0 0 192 16,0 0-192-16,0 0 192 0,0 0-192 0,-10-1 192 0,-1 1-192 15,-4 0 192-15,-3-1-192 0,-5 1 0 0,-2-2 144 0,-2 1-144 16,-2 0 128-16,-3-2-128 0,-3 2 160 0,-1 0-160 16,0 1 128-16,-2-1-128 0,-3-1 0 15,-8 0 0-15,-6-3 224 0,-2 2-48 0,-3 1-16 0,-3 1 0 16,-1-2-160-16,-4 0 0 0,-6-1 0 0,-5 2 0 15,-4 0 0-15,-2 0 0 0,2-2 0 0,-6 1 0 16,-8-2 0-16,0 5 0 0,1 0 0 0,-5-1 0 16,-7-6 0-16,0 4 0 0,-1 2 0 0,-3-2 0 15,-6-1 0-15,6 1 0 0,4 1 0 0,-6 1 0 16,-8 0 0-16,6 2 0 0,8 2 0 0,-3-1 0 16,-9-2 0-16,7 3 0 0,3 3 0 0,-1 0 0 15,-1-3 0-15,3 1 0 0,2 2 0 0,1 0 0 16,-2 0 0-16,0 1 0 0,0-1 0 0,-1 0 0 0,-2 1 176 15,1 0-48-15,-1 0-128 0,3-1 192 0,3-1-192 0,2 1-160 16,2 2 32-16,8-2 0 0,6 0 128 0,2-1 0 16,1 0 0-16,6 0-128 0,7 1 128 0,5-3 0 15,9 2 0-15,7-1 0 0,1 3 0 0,8-4 0 16,2-1 0-16,6 0 0 0,5 0 0 0,6 1 0 16,4-1 0-16,7-1 0 0,11-1 0 0,0 0-160 15,0 0 160-15,13 2 0 0,8-3-208 0,7 0 64 16,5-1 16-16,6 0 0 0,4-2 128 0,10 0-160 15,8-2 160-15,10 2-160 0,11 1 160 0,-1-2 0 16,4-2 0-16,6 0-128 0,10 1 128 0,5 0 0 16,-2-4 0-16,12 1 0 0,7 1 0 0,1 0 0 15,1-2 144-15,7 2-144 0,5 4 0 0,2-2 0 0,-2-2 0 16,2 2-144-16,-2 0 144 0,4 2 0 0,2 3 0 16,-4-2 0-16,-5-2 0 0,3 4 0 0,5 2 0 15,0 2 0-15,-1-3 192 0,-1 2-16 0,-2 0-16 16,0 1 0-16,-1 1-160 0,-7 0 0 0,-9-4 0 15,0 1 0-15,3 3 0 0,-5 0 0 0,-6-3 0 0,1 0 0 16,-1 1 0-16,-6 0 0 0,-8-2 0 0,-1 0 128 16,0 0-128-16,-6 0 0 0,-7 0 0 0,-4 1 0 15,0-1 0-15,-2 2 128 0,1 1-128 0,-6-2 0 16,-7-2 0-16,-4 1 0 0,-4 1 128 0,-2-1-128 16,-5 0 0-16,-2 0 0 0,-2 0 144 0,-6 2-144 15,-3 0 0-15,-8-1 0 0,-8-2 0 0,-4 1 128 16,-6 0-128-16,-3 0 0 0,-10 0 0 0,0 0 128 0,0 0-128 0,0 0 176 15,0 0-176-15,-12-3 192 0,-5 0-192 16,-2-2 0-16,-6-1 144 0,-4 2-144 0,-2 2 0 16,-4 0 0-16,1 1 0 0,-3-1 128 0,-4 0-128 0,-2 1 0 15,-1-1 0-15,-4-1 0 0,-6-2 0 0,-3 2 0 16,-4 1 0-16,-1 0 0 0,-5 1 0 0,-2-3 0 16,-2-2 0-16,-4 1 0 0,-7 0 0 0,-3 2 0 15,-1 0 0-15,-7-1 0 0,-9-2 0 0,1 1 0 16,-3 3 0-16,-7 0 0 0,-6-2 0 0,0 3 0 15,5 3 0-15,-2-2 0 0,-4-2 0 0,4 0 0 16,4 1 0-16,0 0 0 0,-1 1 0 0,5 2 0 16,5 0 0-16,-3 1 0 0,-2 0 0 0,1 0 0 15,3 2 0-15,0 1 0 0,0 1 0 0,-4 0 0 16,-3 2 0-16,1-1 0 0,2-1 0 0,-3 2 0 0,-6 2 0 0,6-1 0 16,7-3 0-16,-3 2 0 0,-3-1 0 0,9-1 0 15,8-4 0-15,4 2 0 0,4 0 0 0,6 1-128 16,5 0 128-16,9 0 0 0,7-3 0 0,8 0 0 15,7 2 0-15,4-1 0 0,6-4 0 0,7 0 0 16,1 2 0-16,7-1 0 0,9-1 0 0,7 0 0 16,0 0-192-16,0 0 64 0,15 2 0 0,7-2 0 15,4-3-64-15,10 1-16 0,7-1 0 0,12 0 0 16,13-3 208-16,8 1-144 0,4-1 144 0,6-1-128 16,5-1 128-16,9 0-128 0,9-2 128 0,5 1-128 15,4-1 128-15,4 2 0 0,3 0 0 0,8 1 0 16,5 0 0-16,0-2 0 0,-4-2 0 0,7 4-128 15,7 3 128-15,0 2 0 0,-1-1 0 0,3 2 0 16,1 1 0-16,1 1 128 0,-1 5-128 0,-1-3 128 0,-3-3-128 0,-2 2 144 16,-1 1-144-16,-3 1 160 0,1 1-160 0,-7-1 128 15,-10-3-128-15,-2 2 128 0,0 4 0 0,-11-2-128 16,-10-1 192-16,-1-1-64 0,-5 1-128 0,-10 1 160 16,-10-2-160-16,-11 0 160 0,-6-1-160 0,-9 1 192 15,-6-1-192-15,-10 0 192 0,-5 0-192 0,-5-1 192 16,-3-1-192-16,-9 0 192 0,-12 0-64 0,0 0-128 15,0 0 192-15,0 0-64 0,-10-2-128 0,0 0 128 16,-1 0-128-16,-4 2 128 16,-5 0-448-16,-2 1-112 0,-1 1-16 0,0-1 0 15,-2-1-2048-15,2 0-400 0,1 1-96 0,1-2-16 0</inkml:trace>
  <inkml:trace contextRef="#ctx0" brushRef="#br1" timeOffset="73095.14">14596 15638 26143 0,'0'0'1152'0,"7"-9"256"0,-7 9-1136 0,6-7-272 15,-6 7 0-15,0 0 0 0,5-7 576 0,-5 7 48 16,0 0 16-16,0 0 0 0,-2-11-128 0,-1 1-32 15,-2 0 0-15,-5 0 0 0,-1 1-224 0,-3-1-32 16,-1-1-16-16,-4-2 0 0,-3 0-48 0,-3-3-16 16,-3 0 0-16,-3-1 0 0,-3 0-16 0,-1-2 0 15,0-3 0-15,-5-1 0 0,-1 0 128 0,-1 0 32 16,-7-1 0-16,1 2 0 0,-2 1 112 0,-3 0 32 16,-6-1 0-16,-1 1 0 0,-3 2-112 0,-2-1 0 0,-7 1-16 0,2-1 0 15,-3 0 16-15,2 1 0 16,1 1 0-16,-6-1 0 0,-4-1-80 0,-2 0-16 0,-1 3 0 0,1-4 0 15,-2 0-96-15,-1 1-128 0,-3 0 176 0,5 3-176 16,2 1 144-16,-3 2-144 0,-5 2 0 0,1-3 144 16,-1-1-144-16,0 1 0 0,0 4 0 0,-4 0 128 15,-2 0-128-15,-1 1 0 0,2-1 0 0,-1 2 0 16,-1 2 0-16,-3 1 0 0,0-3 0 0,-1 4 128 16,-1 1-128-16,-1 3 0 0,1 1 0 0,-2 0 0 15,4-2 0-15,-1 1 0 0,3 2 0 0,2-1 0 16,1 0 0-16,-2 2 0 0,0 1 0 0,4 1 0 15,2-1 0-15,2-1 0 0,0-2 0 0,3 4 0 16,-3 1 0-16,5 1 0 0,2-1 0 0,1 1 0 16,-2-2 0-16,3 4 0 0,1 4 0 0,2 0 0 0,6-1 0 0,-1 1 0 15,-1-1 0-15,0 3 0 0,1 3 0 0,1 0 0 16,3 3 0-16,2-1 0 0,3 0 0 0,-1-1 192 16,1 1-192-16,4-1 192 0,5-1-192 0,5 1 0 15,3 0-160-15,3 1 160 0,1-3 0 0,4 0 0 16,-2 4 0-16,4 0 0 0,2 1 0 0,4 1 0 15,1 0 128-15,7 1-128 0,1 0 0 0,4 0 0 16,-1 0 0-16,4 2 0 0,3 3 0 0,1 0 0 16,1 2 0-16,1-1 0 0,3-3 0 0,3 0 0 15,3 1 0-15,2-1 0 0,4 0 0 0,2-1 0 16,2-1 0-16,4 2 0 0,5 0 0 0,1-1 0 16,6-1 144-16,3 2-144 0,2-2 192 0,1 1-64 15,1 0-128-15,1 0 192 0,0-5-64 0,6 1 0 0,4-1-128 16,3 2 192-16,1-2-192 0,3 0 176 0,-1 0-176 0,3-2 160 15,-3 3-160-15,5 0 0 0,1 0 144 0,4 0-144 16,-1-1 128-16,0 1-128 0,2 1 160 0,3-3-160 16,-2-2 288-16,5 0-32 0,1 0-16 0,2 2 0 15,3 0-96-15,0-2-16 0,1-2 0 0,2 1 0 16,1 1-128-16,1 3 160 0,-3-2-160 0,0-2 160 16,0 0-160-16,3-1 0 0,2 0 0 0,1 0 0 15,-3-2 0-15,4 0 128 0,-1-2-128 0,4 1 0 16,-3 0 144-16,2 0-144 0,-3-2 160 0,5 2-160 15,4 4 192-15,-4-3-64 0,2-2-128 0,-1 2 192 16,0-1-192-16,-1 2 144 0,1-1-144 0,-2-2 128 0,-3-6-128 0,2 2 160 16,0 1-160-16,2 1 160 0,2 0-160 15,-2 0 160-15,-4-2-160 0,5-1 160 0,0 1-32 0,-1-2 0 16,-2 4 0-16,-1-3 0 0,1-5-128 0,2 3 160 16,1 1-160-16,-1-3 160 0,-3-1-160 0,0-1 128 15,4-1-128-15,-4 1 128 0,-1 0-128 0,-2-1 0 16,-1-3 144-16,-1 0-144 0,-1-3 0 0,0 0 128 15,-2-2-128-15,-1-4 0 0,0-7 128 0,-2 1-128 16,-2 0 160-16,-5-4-160 0,-2-4 224 0,-4-2-48 16,-5 2-16-16,-2-3 0 0,-1 1 96 0,-6-1 0 15,-5-2 16-15,-3-3 0 0,-3-2 176 0,-3-1 16 16,-4-4 16-16,-3-4 0 0,-4-4-128 0,-3 1-32 16,-3-2 0-16,-5 1 0 0,-4-3-160 0,-4 0-32 15,-6-1-128-15,-5 2 192 0,-7 6-192 0,-4 1 0 16,-5-3 128-16,-4 4-128 0,-10 1 0 0,-1 1 0 0,-7-1 0 0,-5 1 0 15,-2 2 0-15,0 2 0 0,-3 2-128 0,0 2 128 16,0 2-208-16,0 2 16 0,1 3 0 0,-1 5 0 31,4 3-2080-31,3 2-416 0,1 2-64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30T20:06:57.426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92D05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2626 15761 11055 0,'-11'3'480'0,"11"-3"112"0,-8 1-464 0,8-1-128 15,-6-3 0-15,6 3 0 0,-8 2 1808 0,0 0 352 16,2-3 64-16,6 1 16 0,0 0-928 0,0 0-176 15,0 0-48-15,0 0 0 0,-6-5-256 0,6 5-64 16,0 0-16-16,0-9 0 0,3-1 0 0,1 0 0 16,3-2 0-16,-2 0 0 0,2 2-32 0,0-2 0 15,4-2 0-15,-1-1 0 0,1 2-144 0,-2 1-48 16,0 0 0-16,1-1 0 0,2 0-80 0,2-1 0 16,-3 3-16-16,1-2 0 0,0 2-112 0,0 0-32 15,2 0 0-15,-4 1 0 0,-1 2-96 0,-1 0 0 0,-1 1-16 16,-1 3 0-16,2-2-176 0,-8 6 160 0,0 0-160 15,0 0 160-15,6-5-160 0,-6 5 0 0,0 0 0 0,0 0 128 16,0 0-128-16,0 9 0 0,-3 1 0 0,0 3 0 16,-1 4 0-16,-3 3 0 0,-2 2 0 0,-1 5 128 15,-1 3 64-15,-1 6 0 0,1 2 0 0,-3 7 0 16,-5 6 96-16,3 2 32 0,1 0 0 0,0 0 0 16,-1-3 64-16,-1-1 0 0,2 1 16 0,0 0 0 15,2 3-48-15,0-2-16 0,3-7 0 0,0-2 0 16,0-5-64-16,1-4-16 0,2 0 0 0,0-2 0 15,3-4-80-15,-1 0-32 0,1-1 0 0,2-2 0 16,0-1-144-16,0-5 192 0,1-5-192 0,2 1 192 16,1 3-192-16,0-3 192 0,0-5-192 0,2-3 192 0,0-2-192 15,-4-4 0-15,0 0 144 0,11-1-144 16,-4-4-1088-16,2 1-272 16,1-1-64-16,-2-2-16464 0</inkml:trace>
  <inkml:trace contextRef="#ctx0" brushRef="#br0" timeOffset="1290.33">6926 7759 20271 0,'-5'-9'448'0,"5"9"80"0,0 0 32 0,0 0 16 0,-5-3-576 0,1 1 0 0,-1 1 0 0,5 1 0 16,-4-2 928-16,4 2 80 0,-2-3 16 0,2 3 0 16,-1-6 0-16,2 2 0 0,1-4 0 0,3 1 0 15,3 0 0-15,1-2 0 0,2-1 0 0,2 0 0 16,1 0 0-16,2-2 0 0,0-3 0 0,2 0 0 15,1 1-832-15,0 1-192 0,1 0 0 0,0-2 0 16,0 2 864-16,1-1 128 0,-3 1 32 0,1 1 0 16,-2-1-832-16,-1 4-192 0,0 0 0 0,-2 2 0 15,-2 2 0-15,-1 0 0 0,-3 2 0 0,2 2 0 16,-4 4 0-16,3 3 0 0,-5 0 0 0,1 4 0 0,-4 3 0 16,-1 4 0-16,-1 4 0 0,-3 2 0 0,0 7 0 0,-1 4 0 15,-1 3 0-15,1 5 0 0,-4 3 864 0,2 2 128 16,-3-2 32-16,4 3 0 0,-2 1-832 15,0 0-192-15,1-2 0 0,-1-1 0 0,-2-2 0 0,1 1 0 16,0-1 0-16,2-4 0 0,-2-3 0 0,1-2 0 16,2-1 0-16,1-3 0 0,-3-1 864 0,3-4 128 15,-1 1 32-15,2-2 0 0,0 1-832 0,1-2-192 16,-1-4 0-16,1 0 0 0,-1 1 0 0,1-3 0 16,2-3 0-16,-1 2 0 15,2-6-1600-15,0-3-352 0,0-8-80 0,0 0-16 16,0 0-1632-16,0 0-336 0,0 0-64 0,0 0-16 0</inkml:trace>
  <inkml:trace contextRef="#ctx0" brushRef="#br0" timeOffset="1500.39">6801 8590 38703 0,'0'0'848'0,"0"0"176"0,0 0 48 0,0 0 16 0,0 0-880 0,-1 7-208 0,2 0 0 0,5 2 0 16,3 0 864-16,4 1 128 0,5 0 32 0,4 2 0 15,2 1 0-15,6-1 0 0,3-3 0 0,4-1 0 16,5-1 0-16,4 0 0 0,6-2 0 0,0 1 0 16,3-2-832-16,-6 0-192 0,-4 1 0 0,-4-3 0 15,-5 2 0-15,-5-2 0 0,-4 0 0 0,-2 0 0 16,-4 1-1600-16,-3 1-352 0,6 0-80 16,-24-4-16-16</inkml:trace>
  <inkml:trace contextRef="#ctx0" brushRef="#br0" timeOffset="6247.76">2369 16827 9215 0,'0'0'816'0,"0"0"-656"16,-7-1-160-16,7 1 0 0,-9-2 1312 0,1-1 224 16,0 2 64-16,-1 0 0 0,9 1-304 0,-7-2-48 15,-1-1-16-15,1 0 0 0,7 3-16 0,0 0-16 16,-8-4 0-16,8 4 0 0,-5-4-240 0,5 4-64 15,0 0 0-15,-5-6 0 0,5 6-192 0,0 0-64 16,0 0 0-16,0 0 0 0,-4-10-128 0,4 3-48 16,0 7 0-16,0 0 0 0,6-7-80 0,-1 3 0 15,6-1-16-15,-1 1 0 0,2 0-32 0,2 2 0 16,3 1 0-16,0 1 0 0,4-1-16 0,-1 0-16 16,2 0 0-16,0 1 0 0,1 0-128 0,1-1-32 0,-2-4 0 15,2 3 0-15,0 2-16 0,-1 0 0 0,-1-1 0 16,0 1 0-16,-6 1 64 0,1-1 16 0,-3 0 0 15,-3 0 0-15,-2 1 32 0,-9-1 0 0,10 0 0 16,-10 0 0-16,0 0-240 0,0 0 128 0,0 0-128 0,0 0 0 16,-9 2 256-16,-1 0-64 0,-1-2 0 0,-2 0 0 15,-2-2 64-15,-3 2 16 0,-4 0 0 0,0-1 0 16,0 0-48-16,-1 1-16 0,0 0 0 0,-3 0 0 16,-2 0-16-16,0-2-16 0,1-3 0 0,0 0 0 15,0 2-176-15,1 0 192 0,1-1-192 0,3-1 192 16,5 3-192-16,0-2 0 0,0 0 0 0,1 1 0 15,5 0 0-15,11 3 0 0,0 0 128 0,0 0-128 16,-7 0 0-16,7 0 0 0,0 0 0 0,0 0 0 16,12 4 0-16,3 0 0 0,4 0 0 0,-1 0 0 15,3 0 0-15,2-1 0 0,-1 0 0 0,3-1 0 0,0 0 0 16,1-1 0-16,0-2 0 0,-1 1 0 0,1-2 0 0,1-3 128 16,-2-3-128-16,1 1 128 0,0 3 48 0,-4-1 0 15,-4 0 0-15,-1 0 0 0,-4 2-32 0,-2 1 0 16,-1 0 0-16,-10 2 0 0,0 0-16 0,0 0 0 15,0 0 0-15,-11-1 0 0,-2 2 0 0,-3 3-128 16,-2-2 192-16,-2 4-64 0,-4 0-128 0,2 1 192 16,-4-3-192-16,3 1 192 0,0 2-192 0,0-1 0 15,2-2 0-15,5 1 128 16,1-3-784-16,4 0-176 0,3 1-16 0,8-3-17648 0</inkml:trace>
  <inkml:trace contextRef="#ctx0" brushRef="#br0" timeOffset="8723.18">8530 3468 12895 0,'14'-4'272'0,"-4"1"64"0,-2 0 16 0,-1-1 32 0,1-1-384 0,1-1 0 0,-2-1 0 0,1 2 0 16,-1-3 896-16,1 2 96 0,-3-2 32 0,0 2 0 15,-2 1 0-15,1-1 0 0,-4 6 0 0,2-5 0 16,-2 5 0-16,-1-6 0 0,0 1 0 0,-3-1 0 15,-1 0 0-15,1 0 0 0,-4 1 0 0,1 0 0 16,-1 1-832-16,-2 0-192 0,-3-1 0 0,-3 1 0 16,0 1 864-16,-2-1 128 0,-3 1 32 0,1 0 0 15,-4 3-832-15,-1-1-192 0,-1-1 0 0,-3 2 0 16,-2 0 864-16,-2 0 128 0,-2 0 32 0,-2 2 0 16,-2 1-832-16,1 2-192 0,1 2 0 0,0 2 0 15,-4 1 0-15,3 0 0 0,-4-1 0 0,-2 4 0 16,-5 1 0-16,-2 1 0 0,-4 4 0 0,3 0 0 0,-2-1 0 15,4 2 0-15,1 1 0 0,3 2 0 0,1 1 0 0,1 1 0 16,2 3 0-16,4 4 0 0,4 4 0 0,2 3 0 16,3 3 0-16,2-1 0 0,4 0 864 0,4 0 128 15,6 1 32-15,-3 14 0 16,6-3-1648-16,9-5-320 0,9-4-64 0,0-12-16 0,2 1 1648 0,4 0 320 16,3 0 64-16,4-2 16 0,2-1-832 0,3-2-192 15,2-1 0-15,1-3 0 0,-3-1 0 0,3-4 0 16,0 0 0-16,0-3 0 0,2-4 0 0,2-2 0 15,1-2 0-15,4-1 0 0,-3-3 0 0,5-3 0 16,3-3 0-16,2-2 0 0,1-2 864 0,-1-2 128 16,-1-1 32-16,3-7 0 0,2-6-832 0,5 0-192 15,0-4 0-15,22-13 0 0,-10 1 0 0,-6-4 0 0,-5-3 0 16,-19 14 0-16,5-1 0 0,-3-3 0 0,2-2 0 16,-3-3 0-16,2 5 864 0,-5-4 128 0,-2 0 32 15,4-16 0-15,-10 1-832 0,-8 8-192 0,-7 3 0 0,-6 5 0 16,-5 3 0-16,-6 6 0 0,-10 2 0 0,-6 3 0 15,-8 4 0-15,-5 4 0 0,-2 2 0 0,-6 2 0 16,-6 1 0-16,0 1 0 0,-1 1 0 16,1 1 0-1,3 0-1600-15,8 3-352 0,5-2-80 0,8 2-16400 0</inkml:trace>
  <inkml:trace contextRef="#ctx0" brushRef="#br0" timeOffset="10075.9">16812 3312 9215 0,'11'-10'400'0,"-5"6"96"0,-6 4-496 0,10-5 0 16,-1 1 0-16,-2 1 0 0,-2-4 912 0,0 2 96 16,-2-2 16-16,-3 7 0 0,0 0 0 0,1-8 0 15,-1 8 0-15,-1-7 0 0,1 7 0 0,-3-6 0 16,-5 2 0-16,0 0 0 0,-1-3 0 0,1 0 0 15,-6-1 0-15,0 3 0 0,-3-3 0 0,-1 2 0 16,-3-2 0-16,-2 1 0 0,-5 1-832 0,-1 0-192 16,-3 2 0-16,-3-1 0 0,-4 2 864 0,-5 1 128 15,-5 1 32-15,-4 3 0 0,-4 2-832 0,1 3-192 16,1 1 0-16,1 4 0 0,0 2 0 0,-2 4 0 16,0 0 0-16,-2 3 0 0,3 2 0 0,1 5 0 15,1 4 0-15,3 3 0 0,4 0 0 0,2 2 0 0,2-2 0 0,1 4 0 16,4 5 0-16,2 4 0 0,4 0 0 0,7 4 0 15,5-1 0-15,5 2 0 16,3 0 0-16,6-1 0 0,5-1 0 0,6-1 0 0,5-2 0 0,4 1 0 16,4-1 0-16,3-4 0 0,3-1 0 0,4-3 0 15,1-5 864-15,0-5 128 0,2-5 32 0,2 0 0 16,2-3-832-16,3-1-192 16,5-1 0-16,2-3 0 0,5-1 0 0,2-3 0 0,0-1 0 0,2-2 0 15,0-2 864-15,4-4 128 0,3-4 32 0,1-2 0 16,6-6-832-16,-1-4-192 0,-6-2 0 0,2-4 0 0,0-5 0 15,0 0 0-15,0-2 0 0,-3-5 0 16,-2-2 864-16,-6-5 128 0,-2-5 32 0,-5-5 0 0,-4-6-832 16,-1-1-192-16,-4-1 0 0,-14 14 0 0,-1-3 864 15,-1-4 128-15,-5-3 32 0,-2 1 0 0,-8 0-832 0,-3 3-192 16,-7 2 0-16,-9-14 0 0,-8 12 0 0,-5 5 0 16,-7 7 0-16,-3 2 0 0,-8 7 0 0,-6-3 0 15,-9-1 0-15,-2 5 0 0,-3 4 0 0,3 4 0 16,-1 1 0-16,4 5 0 0,6 2 0 0,3 2 0 15,5 2 0-15,3 4 0 16,7 2-2416-16,6 5-528 0,10 4-96 0,6 0-32 0</inkml:trace>
  <inkml:trace contextRef="#ctx0" brushRef="#br0" timeOffset="11442.17">1927 5498 20271 0,'-11'-8'448'0,"0"-2"80"0,-2-2 32 0,7 4 16 0,-2 1-576 0,3 2 0 16,-4 0 0-16,2-1 0 0,-3 0 0 0,3-1 0 15,-3 2 0-15,1-1 0 0,1 2 928 0,1-1 80 16,0 0 16-16,1 2 0 0,0 3 0 0,6 0 0 16,-7 1 0-16,7-1 0 0,-5-1 0 0,5 1 0 15,0 0 0-15,0 0 0 0,0 0-832 0,12 3-192 16,4 1 0-16,7-2 0 0,4-4 864 0,8 1 128 0,4 0 32 15,7 0 0-15,8-2-832 0,6-1-192 0,7 1 0 0,6 1 0 16,1 1 0-16,33-1 0 0,-4-2 0 0,-3 1 0 16,1-1 864-16,-2 0 128 15,-2 1 32-15,0 1 0 0,3 0-832 0,-1 3-192 0,-7 0 0 0,3 0 0 16,3-1 0-16,-5 2 0 0,-4 0 0 0,-2-1 0 16,-4-2 864-16,-1 0 128 0,1 0 32 0,-5 0 0 15,-4 0-832-15,-3 0-192 0,-6 0 0 16,-1-2 0-16,-2-3 0 0,-2 0 0 0,-4 3 0 15,-7-1 0-15,-4-1 0 0,-4 2 0 0,-7 0 0 0,-3-1 0 16,-4 5 0-16,-5-1 0 0,-5 3 0 0,-5-3 0 16,-5-4 0-16,-7 4 0 0,0 0 0 0,0 0 0 15,0 0 864-15,-15 4 128 0,-6-3 32 0,-3 1 0 0,-2-1-832 16,-9 1-192-16,-5 0 0 0,-5 1 0 0,-7 1 0 16,-8-1 0-16,-4 3 0 0,-6 0 0 0,-3-2 0 0,-5 1 0 15,-9 2 0-15,-5-1 0 0,-5 0 0 0,-3 2 0 16,-4 2 0-16,-2-2 0 0,-3-1 0 0,-4-3 0 15,-1-1 0-15,6 3 0 0,3 4 0 0,1-3 0 16,3-6 0-16,30 1 0 0,-5 2 0 0,-1 1 0 16,1-2 0-16,0-2 0 0,-4-1 0 0,5 2 0 15,3 1 0-15,5-1 0 0,6-1 0 0,3 1 0 16,6 0 0-16,3 0 0 0,4 2 0 0,7-1 0 16,6 0 0-16,5 0 0 0,7-1 0 0,5-2 0 15,4-1 0-15,11 1 0 0,0 0 0 0,0 0 0 16,15 2 0-16,10-1 0 0,5 3 0 0,8-1 0 0,8-3 0 15,12 0 0-15,7 1 0 0,12 0 0 0,9 2 0 16,43-2 0-16,-6-2 0 0,1 2 0 16,1 1 0-16,2 3 0 0,5-5 0 0,-3 1 0 0,-2 0 0 0,5 1 0 15,6-1 0-15,-4-1 0 0,-4-1 0 0,-1 1 0 16,2 1 0-16,-3-3 0 0,-5-6 0 0,-3 4 0 16,1-2 0-16,-4 0 0 0,-4-1 0 0,-6 0 0 15,-6 1 0-15,-12 2 0 0,-7 1 0 0,-9 3 0 16,-3 2 512-16,-5 2 64 0,-6 3 16 0,-7 1 0 15,-9 3-2016 1,-5 0-416-16,-5 0-80 0</inkml:trace>
  <inkml:trace contextRef="#ctx0" brushRef="#br0" timeOffset="12508.28">9986 7750 12895 0,'-2'-9'576'0,"2"9"112"0,0 0-560 0,2-9-128 0,-1 0 0 0,-1 1 0 16,0 8 848-16,0-6 144 0,0 6 32 0,1-9 0 16,-2-2 0-16,-1 2 0 0,-1 3 0 0,3 6 0 15,0 0 0-15,-3-7 0 0,-5-2 0 0,1 4 0 16,-4 0 0-16,2 2 0 0,1 1 0 0,-2-1 0 15,-5-3 0-15,-1 3 0 0,-3-1 0 0,-2 4 0 16,-2 4-832-16,0-1-192 0,-1 1 0 0,-2 4 0 16,-2 5 0-16,-4 3 0 0,-5 0 0 0,-1 3 0 0,-1 0 0 15,1 5 0-15,4 6 0 0,-2 4 0 0,-3 2 864 16,2 2 128-16,1 2 32 0,2 1 0 16,1 2-832-16,-1 3-192 0,1 2 0 0,1 3 0 15,0 5-768-15,1 0-208 16,1-2-48-16,6-3 0 0,4-1 832 0,7-1 192 0,0-4 0 0,11-13 0 0,-1 3 768 0,8 0 208 15,-3 0 48-15,7-3 0 0,5-2-832 0,6-3-192 16,1 0 0-16,5-4 0 0,5-3 0 0,1-4 0 16,3-3 0-16,3-3 0 0,2 1 0 0,3-6 0 15,2-1 0-15,1-4 0 0,2-2 864 0,0-5 128 16,1-1 32-16,-1-5 0 0,-1-4-832 0,5-5-192 16,2-7 0-16,2 0 0 0,-3-1 864 0,2-6 128 15,-2 2 32-15,-2-2 0 0,0-2-832 0,-4-3-192 16,-3-1 0-16,-2-3 0 0,0-3 0 0,-6-5 0 15,-4-2 0-15,-3-1 0 0,-3 0 864 0,-4 2 128 0,-5 3 32 16,-5 4 0-16,-5 3-832 0,-6 3-192 0,-6 4 0 16,-5 4 0-16,-3 5 0 0,-6 4 0 0,-7 5 0 0,-4 2 0 15,-5 2 0-15,-3 2 0 0,0 3 0 0,-18-1 0 32,5 5-2416-32,7 0-528 0,7 2-96 0,18 3-32 0</inkml:trace>
  <inkml:trace contextRef="#ctx0" brushRef="#br0" timeOffset="13236.05">13161 7691 20271 0,'0'0'448'0,"10"-9"80"0,-11-4 32 0,1 3 16 0,1-1-576 0,-1 0 0 0,0 1 0 0,-2 2 0 16,-1 1 928-16,-2 2 80 0,2 0 16 0,-4 1 0 15,-2-1 0-15,-2 3 0 0,-2 2 0 0,-6 3 0 16,-2 3 0-16,-1 3 0 0,-4 3 0 0,-1 1 0 16,-4 6-832-16,-2 3-192 0,-2 3 0 0,-5 6 0 15,-2 5 0-15,0 6 0 0,-2 3 0 0,4 3 0 16,0 4 0-16,0 4 0 0,6 5 0 0,5-3 0 0,4 1 0 15,7-4 0-15,6-3 0 0,5-3 0 0,7-4 0 0,7-4 0 16,5-2 0-16,9-5 0 0,4-5 864 0,9-4 128 16,8-2 32-16,5-3 0 0,6 0 0 0,1-5 0 15,2-4 0-15,0-2 0 0,3-7-832 0,2-4-192 16,-1-5 0-16,1-2 0 0,-2-2 864 0,1-4 128 16,-6-6 32-16,1-3 0 0,-5-4 0 0,-4-3 0 15,-4-4 0-15,-5-4 0 0,-4-5 0 0,-7-5 0 16,-5-3 0-16,-7-4 0 0,-4-4-832 0,-9 3-192 15,-4 3 0-15,-7 3 0 0,-3 4 0 0,-6 2 0 16,-6 3 0-16,-5 6 0 0,-4 6 0 0,-2 6 0 0,-3 3 0 16,-17-4 0-1,0 4-1600-15,9 6-352 0,5 4-80 0,7 3-18032 0</inkml:trace>
  <inkml:trace contextRef="#ctx0" brushRef="#br1" timeOffset="19407.33">8783 3675 20271 0,'11'-22'448'0,"-1"11"80"0,-1 1 32 0,0 0 16 0,2-4-576 0,-2 2 0 16,0 1 0-16,-1 2 0 0,-2 1 0 0,-1 1 0 16,-1-4 0-16,-1 3 0 0,-3 8 928 0,3-11 80 0,-6-1 16 0,0 3 0 15,-2 0 0-15,-3 2 0 0,-1 1 0 0,-2 0 0 16,-3-5 0-16,-4 2 0 0,-3 2 0 0,-2-1 0 16,-1-1-832-16,-5 1-192 0,-2-1 0 0,0 1 0 15,0 1 864-15,-1 0 128 0,-6 0 32 0,0 3 0 16,-1 0-832-16,-1-1-192 0,-1-1 0 0,-2-1 0 15,-2-1 864-15,-4 3 128 0,-5 0 32 0,0 5 0 16,1 4-832-16,-1 0-192 0,-1 4 0 0,-6 2 0 16,-3 2 0-16,-5 2 0 0,-1 3 0 0,0 2 0 15,2 3 0-15,1 2 0 0,-1 2 0 0,1 0 0 16,-1 5 0-16,0 3 0 0,2 6 0 0,4 4 0 16,6 1 0-16,5 1 0 0,1 1 0 0,6 4 0 15,2 1 0-15,9 2 0 0,6-3 0 0,7 0 0 16,5-3 0-16,7 0 0 0,9-1 0 0,11-3 0 0,9-3 0 0,9-5 0 15,6-5 0-15,5-3 0 0,3-2 864 0,6-4 128 16,7-4 32-16,5-3 0 0,4-5-832 0,3-2-192 16,5-3 0-16,-2-3 0 0,-1 2 0 0,3-5 0 15,-1-4 0-15,3-4 0 0,0-3 0 0,-4-4 0 16,-5-1 0-16,2-3 0 0,-2-2 0 0,0 0 0 16,-3-2 0-16,-6-3 0 0,-4-3 0 0,-4-4 0 15,-3-7 0-15,-3-1 0 0,-3 0 0 0,-4-3 0 16,-3-3 0-16,-2-3 0 0,-3-3 864 0,-3 1 128 15,-3 2 32-15,-4 1 0 0,-5 4-832 0,-4 4-192 16,-4 3 0-16,-4 2 0 0,-5 4 0 0,-5 4 0 16,-5 0 0-16,-4 3 0 0,-4 0 0 0,-5 3 0 15,-5 0 0-15,-2 2 0 0,-6 0 0 0,-2 3 0 0,-2 1 0 16,-7 1 0-16,-1-2 0 0,-4 3 0 0,-6 4 0 0,0 4 0 16,-5 6 0-16,2 3 0 0,2 1 0 0,15 3 0 15,-9 1 0-15,-6 6 0 0,-4 5 0 16,1 7 0-16,3-1 0 0,0 1 0 0,2 4 0 15,1 2 0-15,4 3 0 0,6 2 0 0,4 4 0 0,5 6 0 16,4 4 0-16,6 2 0 0,6 0 0 0,5-2 0 16,5 1 0-16,4 0 0 0,1-1 0 0,6-5 0 15,3-3 0-15,3-2 0 0,5-3 0 0,0-3 0 16,4-2 0-16,2-2 0 0,2-4 0 0,4-2 0 16,1-2 0-16,3-3 0 0,4-2 0 0,3-2 0 15,3 0 0-15,2-1 0 0,3-2 0 0,3-2 0 0,1-4 0 16,7 0 0-16,0-3 0 0,4-2 0 0,1-3 0 0,3-4 0 15,-3-2 0-15,2-2 0 0,1-5 0 0,1-1 0 16,6-6 0-16,-1-1 0 0,2-3 0 0,-2 0 0 16,-2-5 0-16,-2-3 0 0,-1-3 0 0,-1-2 0 15,-6 1 0-15,0 0 0 0,-1 1 0 0,-8 0 0 16,-5-1 0-16,-5 1 0 0,-4-2 0 0,-5 2 0 16,-4-2 0-16,-5 5 0 0,-2 3 0 0,-6 4 0 15,-5 1 0-15,-3 1 0 0,-3 1 0 0,-5 3 0 16,-4 4 0-16,-7 1 0 0,-7 1 0 0,-4 1 0 15,-9 0 0-15,-5 3 0 0,-5 5 0 0,-7 0 0 16,-2 1 0-16,-6 3 0 0,-8 2 0 0,-2 3 0 16,-3 5 0-16,-1 3 0 0,-1 1 0 0,-6 4 0 15,-4 6 0-15,-3 5 0 0,1 3 0 0,2 3 0 0,1 0 0 16,7 3 0-16,9 0 0 0,9-1 0 0,10-3 0 16,-5 11 0-1,16-7-1600-15,18-4-352 0,17-3-80 0,13-7-16400 0</inkml:trace>
  <inkml:trace contextRef="#ctx0" brushRef="#br1" timeOffset="20932.95">16972 3346 20271 0,'0'0'448'0,"0"0"80"0,0 0 32 0,0 0 16 0,2-7-576 0,0-1 0 0,0-1 0 0,-1 0 0 15,-1 2 928-15,0-2 80 0,-1-1 16 0,-2 2 0 0,0-2 0 0,-2 1 0 16,-1 1 0-16,-2-2 0 0,-3-1 0 0,-3-2 0 16,-2-2 0-16,-2 2 0 0,-5 1-832 0,0 1-192 15,-5 1 0-15,-3-1 0 0,-2 0 864 0,-6 1 128 16,2 1 32-16,-4 3 0 0,-3-1-832 0,-3 4-192 16,-4 3 0-16,0 1 0 0,-6 2 0 0,2 2 0 15,0 2 0-15,0 5 0 0,-1 5 0 0,-1 3 0 16,-3 2 0-16,-1 4 0 0,1 6 864 0,2 3 128 15,0 3 32-15,-17 17 0 16,10-7-1648-16,6 2-320 0,3 1-64 0,20-12-16 0,0 1 832 0,5 7 192 16,0 3 0-16,3 3 0 0,8 0 768 0,6-1 208 15,3-4 48-15,8 3 0 0,6 1-832 0,7 3-192 0,2-2 0 16,8-2 0-16,6-3 0 0,6-1 0 0,3-4 0 16,3-4 0-16,1-5 0 0,4-3 0 0,4-3 0 0,3-1 0 15,-1-5 0-15,6-6 0 0,3-5 0 0,1-4 0 16,0-5 864-16,1-5 128 0,4-6 32 0,4-2 0 15,5-6-832-15,0-1-192 0,-2-2 0 0,-2-5 0 16,-1-8 864-16,2-4 128 0,-3-6 32 0,0-2 0 16,0-2-832-16,-4-2-192 0,-6-2 0 0,-1-3 0 15,-2-2 0-15,-5-1 0 0,-3-3 0 0,-7 5 0 16,-4 6 0-16,-4 0 0 0,-5 7 0 0,-6 1 0 16,-6 6 0-16,-5 1 0 0,-3 3 0 0,-6 0 0 15,-6 0 0-15,-4 4 0 0,-4-2 0 0,-7 4 0 16,-6 2 0-16,-6 1 0 0,-5 1 0 0,-6 3 0 15,-3 1 0-15,-8 3 0 0,-9 6 0 0,-3 1 0 0,-7 1 0 16,0 4 0-16,-3 2 0 0,-5 5 0 0,-4 3 0 0,1 8 0 16,0 6 0-16,1 3 0 0,0 3 0 0,1 2 0 15,3 5 0-15,5 2 0 0,7 5 0 0,2 4 0 16,7 5 0-16,4-2 0 0,6 1 0 0,7-1 0 16,8 1 0-16,8-3 0 0,6-3 0 0,9 0 0 15,8-2 0-15,6-2 0 0,6-1 0 0,7-1 0 16,7 0 0-16,6-2 0 0,4-2 0 0,5-4 0 15,6-4 0-15,6 0 0 0,4-6 0 0,4-1 0 16,3-2 0-16,-1-5 0 0,-1-3 0 0,3-4 0 16,2-4 0-16,27-4 0 0,-5-4 0 0,-9-4 0 15,-8-4 0-15,-4-5 0 0,-3-3 0 0,-5-3 0 16,-5-4 0-16,-2-5 0 0,-1-4 0 0,-3-4 0 0,-4 0 0 0,-5-1 0 16,-5 0 0-16,-6-3 0 15,-3-5 0-15,-4 1 0 0,-3 1 0 0,-5 1 0 0,-4 1 0 16,-3 5 0-16,-4 6 0 0,-4 2 0 15,-3 4 0-15,-4 2 0 0,-4 1 0 0,-3 3 0 0,-6 1 0 0,-3 2 0 16,-8-3 0-16,-6 2 0 0,-6 1 0 0,-1 8 0 16,-2 6 0-16,-1 3 0 0,1-1 0 0,-4 4 0 15,-2 0 0-15,-6 4 0 0,-2 2 0 0,-3 7 0 16,0 6 0-16,2 3 0 0,-3 2 0 0,-4 3 0 16,-5 1 0-16,0 4 0 0,-1 3 0 0,1 4 0 15,1 4 0-15,3 2 0 0,1 1 0 0,6 5 0 16,5 8 0-16,10-2 0 0,9-2 0 0,8-1 0 15,7-2 0-15,8-1 0 0,7 2 0 0,7 0 0 16,7-2 0-16,7-3 0 0,6-4 0 0,7 1 0 16,7-6 0-16,9-3 0 0,7-2 0 0,9-4 0 0,3-5 0 15,5-1 0-15,0-1 0 0,5-3 0 0,3-3 0 0,5-5 0 16,3-4 0-16,0-5 0 0,1-5 0 0,6-6 0 16,5-7 0-16,0-2 0 0,1-4 0 0,2-5 0 15,-3-2 0-15,-3-6 0 0,-2-6 0 0,-5-8 0 16,-4-6 0-16,-3-10 0 0,-1-9 0 0,1-8 0 15,-2-5 0-15,-21 22 0 0,1-11 0 0,-3 2 0 16,-8 4 0-16,-2 4 0 0,-9 2 0 0,-7 7 0 16,-4 0 0-16,-7 8 0 0,-6 5 864 0,-6 4 128 15,-6 1 32-15,-10 6 0 0,-7 6-832 0,-12 1-192 16,-15 4 0-16,-34-2 0 16,-4 8-768-16,0 8-208 0,-1 4-48 0,-8 10 0 0,-4 4 832 0,2 7 192 15,4 3 0-15,0 5 0 0,1 5 0 0,4 7 0 0,11 2 0 16,6 2 0-1,11 0-1680-15,5 1-304 0,7 0-48 0,8-3-16400 0</inkml:trace>
  <inkml:trace contextRef="#ctx0" brushRef="#br1" timeOffset="22217.21">2460 5677 27647 0,'-15'-15'1216'0,"7"9"256"16,0 1-1168-16,-1-1-304 0,0 2 0 0,-2-3 0 0,-2 0 0 16,0-1 0-16,-1 0 0 0,0 2 0 0,-1-1 0 0,3 3 0 15,-1-3 0-15,2 1 0 0,0 0 0 0,1 0 0 16,-2 0 0-16,3 1 0 0,3 2 880 0,1 1 112 16,0 1 32-16,5 1 0 0,0 0-832 0,0 0-192 15,0 0 0-15,14 2 0 0,9 0 864 0,9 0 128 16,8 1 32-16,15-5 0 0,10-4 0 0,16 0 0 15,11 3 0-15,8 1 0 0,7-1-832 0,6 3-192 16,8 4 0-16,6 0 0 0,4 2 0 0,0-1 0 16,-1 2 0-16,3 0 0 0,3 0 864 0,-2 2 128 15,-3-1 32-15,43 3 0 0,-22-1-832 0,-16 0-192 16,-12-4 0-16,-15 3 0 0,-10 1 0 0,-14-4 0 16,-17-1 0-16,-11-3 0 0,-10 0 0 0,-9-1 0 15,-9-1 0-15,-12-1 0 0,-5-1 0 0,-12 2 0 0,0 0 0 16,-16-2 0-16,-8-3 0 0,-10 1 0 0,-11-1 0 15,2 0 0-15,-15-1 0 0,-11 0 0 0,-11 1 0 0,-11-2 0 16,-11 1 0-16,-9 2 0 0,-6 3 0 0,-7 1 0 16,-3-2 0-16,-6 2 0 0,0 0 0 0,-2 2 0 15,1 2 0-15,2 1 0 0,-2-3 0 0,7 2 0 16,8 1 0-16,6 0 0 0,6 1 0 0,9-3 0 16,11 1 864-16,13 1 128 0,12-1 32 0,14 0 0 15,12-2-832-15,7 0-192 0,13 1 0 0,7-2 0 16,9-1 0-16,16-4 0 0,12-2 0 0,17 2 0 15,18 2 0-15,11-1 0 0,8-3 0 0,17 3 0 16,16-3 0-16,11 2 0 0,7 1 0 0,2 0 0 0,6-1 0 16,3 3 0-16,5 2 0 0,50-1 0 0,-26-2 0 15,-13 1 0-15,-12 1 0 0,-9 2 0 0,-9 1 0 16,-15-1 0-16,-11 1 0 0,-11-6 0 0,-8-2 0 0,-14-2 0 16,-12 1 0-16,-11 0 0 0,-9 2 0 0,-12 2 0 15,-10 2 0-15,-17 0 0 0,-6-13 0 0,-14 2 0 16,-18-2 0-16,-13 3 0 0,-13-1 0 0,-17 1 0 15,-17 1 0-15,17 0 0 0,-19-2 0 0,-15 1 0 16,-11 2 0-16,-12 2 0 0,-6 3 0 0,-4 6 0 16,2 2 0-16,-4-2 0 0,-4-3 0 0,3 3 0 15,6 1 0-15,8 3 0 0,11 2 864 0,8-1 128 16,9-1 32-16,11-1 0 0,9 1-832 0,12-3-192 16,11 1 0-16,12-2 0 0,13-2 0 0,9-1 0 15,8 0 0-15,9 0 0 0,10 2 0 0,5-2 0 16,15-3 0-16,15 1 0 0,13 0 0 0,15 1 0 15,14 1 0-15,12-3 0 0,12-1 0 0,12 0 0 0,9 2 0 0,11 1 0 16,8 0 0-16,1-1 0 0,-2-1 0 0,0 1 0 16,4-1 0-16,-6 1 0 0,-6-3 0 0,-9 0 0 15,-5 1 0-15,-12-1 0 0,-12 1 0 0,15-5 0 16,-29-1 0-16,-25 3 0 0,-21 0 0 0,-18 4 0 16,-11 3 0-16,-11-4 0 0,-16 3 0 0,-18 0 0 15,-18 0 0-15,-18 3 0 0,-18 3 0 0,-19 6 0 16,-17 2 0-16,-15 5 0 0,-14 1 0 0,-2 9 0 15,0 4 0-15,-2 3 0 0,2 0 0 0,11-1 0 16,12-3 0-16,15-2 0 0,19-3 0 0,-14 5 0 16,35-8-1600-16,28-7-352 0,22-7-80 15</inkml:trace>
  <inkml:trace contextRef="#ctx0" brushRef="#br1" timeOffset="23262.84">10404 7846 20271 0,'0'0'448'0,"0"0"80"0,9-5 32 0,-1-1 16 0,-8 6-576 0,7-5 0 16,0-3 0-16,-7 8 0 0,7-8 928 0,-5-1 80 15,-1 0 16-15,-1-2 0 0,-1-4 0 0,-1 4 0 0,-4-1 0 0,0 1 0 16,-3 0 0-16,0-1 0 0,-2-3 0 0,-3 1 0 16,-6 0 0-16,-2 3 0 0,-3 1 0 0,-4 4 0 15,-4 1-832-15,-4 3-192 0,-4 0 0 0,-5 2 0 16,-7-1 0-16,-1 2 0 0,-2 6 0 0,-1 1 0 16,-1 5 864-16,1-1 128 0,0 1 32 0,-1 1 0 15,-4 3-832-15,-3 1-192 0,-1 5 0 0,1 3 0 16,3 5 0-16,-1 2 0 0,-1 2 0 0,19-8 0 15,-3 4 0-15,-1 4 0 0,-2 4 0 0,2 3 0 16,4 4 0-16,7 1 0 0,0-1 0 0,6 0 0 16,4-2 864-16,5-1 128 0,5 2 32 0,6-3 0 15,7-1-832-15,5 0-192 0,5-1 0 0,7-1 0 16,6 0 0-16,5-1 0 0,4-5 0 0,8-2 0 16,7-5 0-16,25 7 0 0,0-5 0 0,2-5 0 0,0-2 0 15,-1-5 0-15,4-4 0 0,-1-3 0 0,1-1 0 0,0-2 0 16,-4 0 0-16,1-7 0 0,-3-7 0 0,0-1 0 15,-2-3 0-15,1-3 0 0,1-4 864 0,-6-2 128 16,-5-2 32-16,-4-3 0 0,-1-5-832 0,-6-6-192 16,-1-2 0-16,-5-5 0 0,-4-2 0 0,-3-4 0 15,-3-2 0-15,-6-4 0 0,-2-3 0 0,-2 0 0 16,-6-2 0-16,-4 4 0 0,-2 0 0 0,-5 6 0 16,-5 5 0-16,-1 3 0 0,-7 6 864 0,-5 0 128 15,-5 2 32-15,-3 2 0 16,-4 3-1648-16,-4 3-320 0,-3 4-64 0,-4 4-16 0,-2 1 1648 0,-4 7 320 15,-3 7 64-15,-6 1 16 16,-4 1-1648-16,-3 4-320 0,1 3-64 0,0 5-16 0,0 7 832 0,-1 2 192 0,-3 5 0 16,-2 3 0-16,0 3 0 0,4-1 0 0,3 1 0 0,9 1 0 31,5-2-864-31,5-1-128 0,6 1-32 0,8-3 0 16,7-3-1632-16,9-3-336 0,8-3-64 0,12-5-16 0</inkml:trace>
  <inkml:trace contextRef="#ctx0" brushRef="#br1" timeOffset="23897.4">13432 7722 27647 0,'0'0'608'0,"0"0"128"0,0-13 32 0,-8-3 0 0,-1 3-624 0,-1-2-144 0,-2-3 0 0,-2 4 0 15,-4 4 848-15,-3 3 144 0,-2 3 32 0,-5 0 0 16,-10-3-832-16,0 4-192 0,-5 1 0 0,-3 5 0 15,-4 3 864-15,-3 4 128 0,0 2 32 0,-4 3 0 16,-3 0-832-16,-4 3-192 0,-2 3 0 0,2 7 0 16,1 10 864-16,2 1 128 0,1 1 32 0,2 1 0 15,0 3-832-15,6 1-192 0,7 3 0 0,8 0 0 16,5 4 0-16,6-2 0 0,10 0 0 0,8-1 0 0,8-2 0 16,10-4 0-16,9-4 0 0,7-2 0 0,8-5 864 0,11-2 128 15,9-2 32-15,4-5 0 0,3-1-832 0,7-7-192 16,8-6 0-16,3-2 0 0,6-3 864 0,4-6 128 15,1-5 32-15,3-4 0 0,-1-4-832 0,1-4-192 16,-6-4 0-16,-3-2 0 0,-2-5 864 0,-1-2 128 16,0-4 32-16,-7-7 0 0,-6-6-832 0,-6-9-192 15,-7-3 0-15,-7-3 0 0,-6 0 0 0,-10 7 0 16,-10 8 0-16,-9 6 0 0,-5 6 336 0,-7 5 32 16,-5 5 0-16,-12 5 0 15,-9 1-3264-15,-12 1-656 0</inkml:trace>
  <inkml:trace contextRef="#ctx0" brushRef="#br1" timeOffset="24897.47">5734 4810 20271 0,'29'0'448'0,"7"0"80"0,2 1 32 0,4 1 16 0,-3 1-576 0,2-2 0 0,-2 0 0 15,-4-1 0-15,-2 2 0 0,-5-1 0 0,-1 0 0 0,-2 1 0 16,2-1 928-16,-7-1 80 0,1 1 16 0,-5-2 0 16,-5-3 0-16,-1 1 0 0,-10 3 0 0,0 0 0 15,0 0 0-15,1-8 0 0,-1 8 0 0,-8-11 0 16,-6 3 0-16,-6 0 0 0,-1-3 0 0,-8 3 0 15,-2-2-832-15,-7 1-192 0,-5-2 0 0,-7-1 0 16,-6-3 864-16,-6 2 128 0,-6 2 32 0,-4-1 0 16,-5 0-832-16,-4-2-192 0,-8 0 0 0,-5 2 0 15,-3 2 0-15,-6-1 0 0,-6-2 0 0,-6 1 0 16,-6 3 864-16,-6 0 128 0,-5-1 32 0,-5 3 0 16,-2 2-832-16,-2 2-192 0,0 3 0 0,-6 0 0 15,-4 0 0-15,-2 2 0 0,-2 6 0 0,7 1 0 16,6 2 0-16,40-3 0 0,-12 2 0 0,0 6 0 0,1 5 0 15,-1 3 0-15,-3 2 0 0,6 4 0 0,6 5 0 0,5 1 0 16,2 0 0-16,7 1 0 0,6 4 0 0,9 0 0 16,8 5 0-16,6-1 0 0,6 1 0 0,9-1 0 15,5 0 0-15,8 0 0 0,8 0 0 0,7 3 0 16,10 2 0-16,5 0 0 0,9-4 0 0,7 1 0 16,10 3 0-16,7-5 0 0,6-5 0 0,10-1 0 15,9-3 0-15,8-3 0 0,9-3 0 0,7-3 0 16,6-6 0-16,12-2 0 0,7-2 0 0,6-5 0 15,4-4 0-15,53 0 0 0,-8-6 0 0,-8-3 0 16,-1-3 0-16,-41-1 0 0,14-7 0 0,9 0 0 0,5-1 0 16,2 0 0-16,-1-1 0 0,1 1 0 15,-1-2 0-15,-4 1 0 0,0-2 864 0,-2 2 128 16,-1-2 32-16,-2-1 0 0,-1-1-832 0,-3 2-192 0,-3-5 0 16,-1 0 0-16,-1 0 0 0,-3-3 0 0,-5-5 0 0,-3-4 0 15,-3-4 0-15,-6-4 0 0,-8 0 0 0,-3-7 0 16,-4-3 0-16,-3-2 0 15,-6-1 0-15,-4-1 0 0,-8 0 0 0,-5 3 0 0,-9 6 0 0,-6 2 0 16,-7 2 0-16,-5 1 0 0,-8 2 0 0,-10 1 0 16,-5 4 0-16,-9 2 0 0,-9 1 0 0,-9 0 0 15,-9 0 864-15,-12 3 128 0,-13 3 32 0,-31-7 0 16,-5 8-1648 0,-3 9-320-16,-2 5-64 0,-4 4-16 0,-7 3-1632 15,3 0-336-15,-35 0-64 0,28 5-16 0</inkml:trace>
  <inkml:trace contextRef="#ctx0" brushRef="#br1" timeOffset="29470.79">5750 15903 3679 0,'0'0'320'0,"0"0"-320"0,0 0 0 0,0 0 0 15,0 0 2496-15,0 0 416 0,0 0 96 0,0 0 0 16,0 0-1344-16,0 0-288 0,0 0-48 0,9-3-16 16,-1-3 160-16,-2 2 16 0,-6 4 16 0,7-6 0 15,-1 1-256-15,0-2-48 0,-1 2-16 0,-5 5 0 16,0 0-336-16,6-8-64 0,-1 0-16 0,-2-1 0 15,-3 9-112-15,1-8-16 0,1 0-16 0,-3-1 0 16,-2 0-16-16,-3-1 0 0,3-1 0 0,-4 1 0 16,1-1-128-16,-3 0-32 0,0 0 0 0,-2 2 0 15,0-1 0-15,0 0-16 0,-1-1 0 0,-4 3 0 0,1-2-48 16,0 2-16-16,-3 0 0 0,-2 0 0 0,-1-1-128 0,-2 3-32 16,-2 0 0-16,-3 1 0 0,-1-2-64 0,-3 3-16 15,-2 0 0-15,3 3 0 0,2 0-128 0,1 1 128 16,-2-3-128-16,1 3 128 0,3 3-128 0,-1-2 0 15,1 2 144-15,1 2-144 0,-4 1 0 0,1 1 144 16,-3 3-144-16,-3 1 0 0,-4 1 144 0,2 1-144 16,2 0 0-16,2 3 144 0,-3 3-144 0,3 1 0 15,0 1 144-15,1 5-144 0,-1 2 0 0,2 2 0 16,0 0 0-16,2 0 0 0,0 1 0 0,1 1 0 16,1 2 0-16,4 3-128 0,3-1 128 0,5 3 0 15,1 1 0-15,2 2-128 0,2 1 128 0,2 1 0 16,6-1 0-16,1-2 0 0,3 0 0 0,3 1 128 0,2 0-128 15,3-4 0-15,1 0 0 0,3-4 128 16,1-2-128-16,2 2 0 0,2-3 0 0,3-3 0 0,-2-3 0 0,3-1 128 16,0-1-128-16,2-2 0 0,3-6 0 0,-2-1 128 15,4 1-128-15,1-1 176 0,2-3-176 0,0-3 192 16,3-2-64-16,2-1 0 0,-1-1 0 0,0-2 0 16,-6-4 48-16,0-2 0 0,-2-1 0 0,2-5 0 15,0-2 80-15,3-3 32 0,4-3 0 0,0-2 0 16,1-3-32-16,1-1 0 0,1 0 0 0,-3-1 0 15,1-3-64-15,-3 2 0 0,-5-1-16 0,1-1 0 16,-1-5-32-16,-1 1 0 0,1 2 0 0,-3-1 0 16,-1-1-144-16,-2 0 192 0,-2-1-192 0,2-1 192 15,-5 0-192-15,0-1 192 0,-2-5-192 0,-2 3 192 16,-5 0-192-16,0 0 192 0,-2 3-192 0,-2 0 192 0,-3-1-192 0,-3 3 0 16,1 2 144-16,-5 2-144 0,-1-1 0 0,-2-1 128 15,-3 0-128-15,-3 2 0 0,-2 1 0 16,-3 2 0-16,-2 2 0 0,-3 1 128 0,-1 0-128 15,0 3 0-15,-2 2 0 0,-1 2 0 0,0-5 0 0,0 3 0 16,-1 2 0-16,1 2 0 0,0 1 0 0,-3 2 0 16,2 0 0-16,-3 1 0 0,-3 4 0 0,-3 1-128 15,-4 5 128-15,0 0 0 0,1 1-128 0,-1 1 128 16,2 1-128-16,-1 3 128 0,2 1 0 0,0 0-128 16,2 1 128-16,-2 2 0 0,-1 3 0 0,-1 0-128 15,-2 0 128-15,3 2 0 0,2 3 0 0,4 1 0 16,-5 0 0-16,4 2-128 0,1 2 128 0,1 1 0 15,3 1 0-15,0 0-128 0,1-2 128 0,2 1 0 16,-1 0 0-16,4 0 0 0,-1 1 0 0,0 2 0 0,-1 0 0 0,1 4 0 16,2 4 0-16,1 1 0 0,0 1 0 0,2 4 0 15,4 2 0-15,3 1 0 0,0 2 0 0,5-1-128 16,-1-2 128-16,4 1 0 0,1 1 160 0,4-4-160 16,4-6 0-16,1 0 0 0,3 0 0 0,3-3-160 15,2-3 160-15,3-2 0 0,1-2 0 0,2 0 0 16,0-3 0-16,1 0 0 0,0-4 0 0,1-1-128 15,2 2 128-15,1-1 0 0,3-3 0 0,3 1-128 16,1-4-160-16,3-1-32 0,5-1 0 0,5-2 0 16,5-3-2992-16,4-4-592 0</inkml:trace>
  <inkml:trace contextRef="#ctx0" brushRef="#br1" timeOffset="30758.41">9347 15799 9215 0,'0'0'816'0,"0"0"-656"16,-1-8-160-16,0-1 0 0,0-1 1904 0,-1 2 336 15,-1 1 80-15,1 0 16 0,0-3-288 0,0-2-64 16,0-2-16-16,-1 2 0 0,-2 2-272 0,1-1-48 16,-1-5-16-16,-1 3 0 0,-2 2-416 0,-1 0-64 15,0 0-32-15,-3-1 0 0,0 2-288 0,-1 2-48 16,-1 3-16-16,-4 0 0 0,-3 1-288 0,-2 0-64 15,-2 3-16-15,-5 2 0 0,-1 5-144 0,-1 1-16 16,-3 1-16-16,0 1 0 0,-1 5-96 0,-1 2 0 16,1 3-128-16,-1 2 192 0,-5 1-64 0,-3 2-128 0,-4 3 176 15,3 4-176-15,3 2 176 0,2 2-176 0,-1 2 160 0,2-2-160 16,1 0 128-16,3 0-128 0,1 2 0 0,1 1 0 16,0 2 192-16,1 0-48 0,-1 1-16 15,6 1 0-15,2 1-128 0,6 2 192 0,1 1-192 0,7-1 192 16,2-1-192-16,5 1 0 0,-2 0 144 0,8-2-144 15,6-3 0-15,2-4 128 0,2-1-128 0,5-3 0 16,6-2 128-16,3-5-128 0,1 1 128 0,2-3-128 16,-1-3 0-16,1-2 128 0,2 0-128 0,1-4 0 15,1-3 192-15,3 0-48 0,2-2 0 0,4-4 0 16,1 1 32-16,1-2 0 0,1-3 0 0,0-1 0 16,-4-1-32-16,0-2 0 0,-3-4 0 0,2 1 0 15,-2-4 48-15,2-2 16 0,-3-4 0 0,2 0 0 0,-2-3-32 16,1-3-16-16,-2-2 0 0,0 0 0 0,-4 2-16 15,-1-5 0-15,-5-3 0 0,0-2 0 0,-1-2 0 0,0 0 0 16,-2-1 0-16,0 0 0 0,0 0-144 0,-2 0 192 16,-1-1-192-16,-3-4 192 0,-2-2-192 0,-3-1 160 15,-1 3-160-15,-1-2 160 0,-6 3-160 0,2-1 160 16,-3 1-160-16,0 2 160 0,-3 0-160 0,-1 2 0 16,0 1 0-16,-3 0 0 0,-1 1 0 0,-2 1 0 15,-2 2 0-15,-2 1 0 0,1-1 0 0,-4 5 0 16,-5 3 0-16,0 0 0 0,1-3 0 0,1 6 0 15,-2 2 0-15,-1 1 0 0,0 0 0 0,0 3 0 16,-2 2 0-16,-1 4 0 0,-2-2 0 0,-2 2 0 16,0 5-144-16,0 0 144 0,-2 0 0 0,-2 4 0 15,-2 2-128-15,2 0 128 0,1 2 0 0,3-1-160 0,-1 1 160 0,-1 3-128 16,0 3 128-16,-3 2 0 0,-1 1 0 16,-2 2 0-16,-2 3 0 0,0 0-128 0,3 0 128 0,-2 2 0 15,-1 2 0-15,3 2 0 0,2-1 0 0,2 3-128 16,1-1 128-16,0 2 0 0,1-2 0 0,1 3 0 15,-1 2 0-15,4 2 0 0,2 0 0 0,2 2-128 16,3 1 128-16,4 3 0 0,1 4 0 0,4 2 0 16,2 2 0-16,5-2 0 0,3 0 0 0,4-2-128 15,-1 3 128-15,4-5 0 0,1-3 0 0,2 1 0 16,3-1 0-16,1 1 0 0,4-4 0 0,2-2-128 16,2-1 128-16,1-3 0 0,1-4 0 0,3 1 0 15,-3-5 0-15,3-3 0 0,1-4 0 0,2 0 0 0,0 1 0 16,1-2 0-16,-1-3 0 0,1-5 0 0,2-1 128 0,1-5-128 15,-3-3 128-15,1-3-128 0,0-4 176 0,0-3-48 16,-1-1 0-16,2-6 0 0,2-5 16 0,0-4 0 16,5-6 0-16,-1-3 0 0,0-3-144 0,-2 2 160 15,-1 4-160-15,-4-1 160 0,-3 3-160 0,-4 6 0 16,-4 7 0-16,-2 5 0 16,-1 2-1264-16,-3 5-336 0,-1 6-64 0</inkml:trace>
  <inkml:trace contextRef="#ctx0" brushRef="#br1" timeOffset="32376.38">12807 15727 15599 0,'9'-10'688'0,"-1"4"144"0,-2 0-656 0,0-2-176 16,2 0 0-16,-1 2 0 0,-1 0 1376 0,-1 0 240 16,-1-3 48-16,1 1 16 0,-3 2-176 0,-2 6-32 15,0 0-16-15,0-10 0 0,-1 1-224 0,-4 1-32 0,5 8-16 0,-9-7 0 16,0-1-224-16,-5 1-32 0,-2 1-16 0,-4 3 0 16,-1 5-272-16,-6 1-64 0,-5 0-16 0,0 3 0 15,-3 1-224-15,-2 3-32 0,1 3-16 0,-2 3 0 16,-1 1-16-16,-3 2 0 0,-3 0 0 0,-3 3 0 15,-4 3 32-15,1 6 0 0,4 4 0 0,1 5 0 16,0 0-144-16,4 3-32 0,0 1 0 0,4 5 0 16,0 1-128-16,4 5 0 0,2 5 0 0,6-3 128 15,5-3-128-15,4-1 0 0,5-2 144 0,9-1-144 16,4-2 128-16,6-4-128 0,5-4 128 0,4-3-128 16,4 1 128-16,3-6-128 0,-1-4 160 0,2-1-160 15,2-4 224-15,-1-5-48 0,0-2-16 0,1-4 0 16,1-2 128-16,5-3 32 0,5-1 0 0,-2-4 0 0,-4-3-48 15,6 0 0-15,3-5 0 0,1-1 0 0,-3-3-16 16,-2-1 0-16,-2-3 0 0,1-4 0 0,0-2 0 16,3-3-16-16,1-2 0 0,4 1 0 0,1 3-48 0,-2-8 0 15,2-3 0-15,-2 1 0 0,-4 3-48 0,0-1-16 16,-7-1 0-16,-1 0 0 0,1-2 0 0,-3-1-128 16,-3 0 192-16,0-2-64 0,-2-4-128 0,-4 3 192 15,-4-1-192-15,-2 1 192 0,-6 0-192 0,1-4 192 16,1 4-192-16,-5-1 192 0,-5 0-192 0,1 1 0 15,2 1 0-15,-3 1 0 0,-4 1 0 0,0 2 0 16,2 2 0-16,-5 4 0 0,-6 6 0 0,-1-2 0 16,-3 0 0-16,-4-1 0 0,-1 3 0 0,-1 1 0 15,-1 2 0-15,-3 0 0 0,-1 3-160 0,-3 1 160 16,-1 1 0-16,-5 3-144 0,-1 2 144 0,-4 1-128 16,-1 3 128-16,-1 3-128 0,1 3 0 0,1 3 0 0,-1 2 0 15,-1 2 0-15,-3 2 128 0,-5 4-160 0,-3 3 160 0,-1 4-160 16,5 0 160-16,-1 4-128 0,3 8 128 15,-1 4-128-15,1 3 128 0,-1 2-128 0,-2 3 128 0,5 0-128 16,-1 1 128-16,8 1 0 0,3 1 0 0,7-2-128 16,6-2 128-16,3 0 0 0,7-3 0 0,6-4 0 15,1-1 0-15,6 0 0 0,4 3 0 0,4 0-128 16,0-2 128-16,5-1 0 0,4 0 0 0,3 0-128 16,6-1 128-16,6-2 0 0,3-5 0 0,5-3 0 15,4-5 0-15,1 1-128 0,1-9 128 0,1-2 0 16,2-3 0-16,2-6 0 0,3-4 0 0,3-2 0 15,1-3 0-15,1 0 176 0,-2-5-48 0,0-1 0 0,-6-1-128 16,0-1 160-16,1-4-160 0,2-1 160 0,0-3-160 0,1-2 160 16,-3-2-160-16,-2-3 160 0,-6-3 0 15,-5-5 0-15,-3-1 0 0,-3-3 0 0,-3-2 128 0,0-2 32 16,-6-1 0-16,-2-2 0 0,-2-2-64 0,-4 3-16 16,-3 4 0-16,-3 1 0 0,-4 0-240 0,-2-1 176 15,0-3-176-15,-4 5 160 0,-4 1-160 0,0 0 0 16,-2 2 144-16,0 1-144 0,0 0 0 0,-1 5 128 15,0 0-128-15,-3 5 0 0,1 7 0 0,-2 0 0 16,0 2 0-16,0 2 0 0,-1 3 0 0,-1 4 0 16,-1 4 0-16,-1 2-128 0,-3 1-176 0,-1 2-16 15,0 1-16-15,-3 3 0 16,0 4-1264-16,1 1-240 0,0-1-48 0,1 3-11216 16,4 4-2240-16</inkml:trace>
  <inkml:trace contextRef="#ctx0" brushRef="#br1" timeOffset="34204.12">8574 11293 9215 0,'0'0'816'0,"0"0"-656"0,0 0-160 0,0 0 0 16,0 0 1792-16,0 0 320 0,9-2 64 0,-9 2 0 16,0 0-1024-16,5-6-224 0,-2-1-32 0,-3 7-16 15,0 0 16-15,0 0 16 0,0 0 0 0,0 0 0 16,0 0 176-16,0 0 16 0,0 0 16 0,0 0 0 15,-3-12-160-15,0 4-16 0,-6 0-16 0,0 2 0 16,-1 1-224-16,-1-3-32 0,-1-2-16 0,-1 3 0 16,-2 3-144-16,-1 1-16 0,1-3-16 0,-2 2 0 15,1 0-48-15,-2 4-16 0,0 0 0 0,-2 0 0 0,-3-1-48 0,-2 1-16 16,-1 3 0-16,-3 1 0 0,-4 1-64 16,-2 2-16-16,-1 2 0 0,-1 2 0 0,-2 3-32 0,-1 3-16 15,1 1 0-15,-1 2 0 0,0 5-32 0,-2 2-16 16,-1 2 0-16,-3 3 0 0,-2 0-32 0,0 4 0 15,1 5 0-15,3 3 0 0,1 0-144 0,3 3 0 16,3 6 0-16,3 4 0 0,-2 0 0 0,5 0 0 16,-1-3 0-16,4 0 0 0,3-2 0 0,4-2 0 15,4-5 0-15,5 2 0 0,0-3 0 0,5-4 0 16,1-1 0-16,5-5 0 0,2-3 0 0,6 0 0 16,3-3 0-16,3 2 0 0,2-3 128 0,3-1-128 15,3-3 0-15,4 2 128 0,4 1 0 0,0-2 0 16,4-6 0-16,4-3 0 0,1-6 64 0,3-1 0 0,1-2 0 15,7-6 0-15,8-3 96 0,0-4 32 0,-3-8 0 0,1 1 0 16,-1-1-192-16,2-3-128 0,3-3 192 0,0-2-192 16,6-1 208-16,-6-1-64 0,-1-1-16 15,-5-1 0-15,-5-2-128 0,-2-3 0 0,-3-2 144 0,-5-3-144 16,-5-3 144-16,-2-3-144 0,-1-2 192 0,-3 0-192 16,-2 0 208-16,-5-2-64 0,-2-1-16 0,-4 0 0 15,-5-1 0-15,-2-1 0 0,-3 4 0 0,-3 2 0 16,-2 1 16-16,-2 6 0 0,0 4 0 0,-6 1 0 15,-2 2 80-15,-4 4 16 0,-2-2 0 0,-3 3 0 16,0 2-240-16,-3 1 144 0,0-1-144 0,-4 2 128 16,-3 2-128-16,0 4 0 0,-2 0 0 0,0 2 0 15,-1 1 0-15,-2 4 0 0,-6 4 0 0,-3 3 0 0,-4 4 0 0,-1 7-176 16,0 4 176-16,-3 5-128 0,2 4 128 16,-1 3-160-16,1 1 160 0,-3 0-160 0,-3 6 160 0,2 1-128 15,3 4 128-15,2-1-128 0,1 1 128 0,7 1 0 16,1 5 0-16,6 1-128 0,3-2-192 0,4 0-48 15,0-1 0-15,7-1 0 16,6-2-2128-16,6 0-416 0,8-2-96 0</inkml:trace>
  <inkml:trace contextRef="#ctx0" brushRef="#br1" timeOffset="35471.91">15289 11344 20271 0,'0'0'896'0,"-2"-5"192"0,1-1-880 0,1 0-208 15,-1-2 0-15,0 2 0 0,-1-2 864 0,1 0 128 16,0 2 32-16,-1-1 0 0,0 0 0 0,0 0 0 16,-1 1 0-16,1-2 0 0,-3 0 0 0,2-1 0 0,0 2 0 0,-1-2 0 15,-2 2-832-15,0-2-192 16,0 0 0-16,-2 1 0 0,-1 1 864 0,-1 0 128 0,-2 1 32 0,-3 0 0 16,-3 1 0-16,-3 1 0 0,-4 3 0 0,-4 1 0 15,-3 0-832-15,-3 2-192 0,-8 3 0 0,-1 0 0 16,-1 5 864-16,-3 3 128 0,-3 4 32 0,-5 3 0 15,-3 2-832-15,-3 4-192 0,-3 7 0 0,1 2 0 16,2 3 0-16,0 1 0 0,0 4 0 0,4 1 0 16,4 2 0-16,1 3 0 0,6 0 0 0,4 2 0 15,4 2 0-15,6-2 0 0,4-2 0 0,5-3 0 16,4-1 0-16,5-1 0 0,4-3 0 0,3-2 0 16,5-1 0-16,3-2 0 0,1-1 0 0,6-1 0 0,4-3 0 15,6-2 0-15,4-3 0 0,5-1 0 0,5 1 0 16,4-4 0-16,5-2 0 0,4-2 0 0,3 1 0 0,4-3 0 15,4 0 0-15,0-5 0 0,2-3 0 16,3-3 0-16,5-2 0 0,-2-4 0 0,-2-3 0 0,-3-4 0 16,0-3 0-16,0-1 0 0,0-2 0 0,0-2 0 15,-2-3 0-15,0-5 0 0,-3-2 864 0,-2-5 128 16,-4-5 32-16,0-6 0 0,-2-4-832 0,-4-5-192 16,-4-1 0-16,-3-5 0 0,-3-3 0 0,-4-1 0 15,-10-1 0-15,-2 2 0 0,-9 6 0 0,-5 5 0 16,-6 4 0-16,-6 3 0 0,-7 4 864 0,-6 1 128 15,-9 4 32-15,-2 5 0 0,-3 0-832 0,-5 7-192 16,1 4 0-16,-23-3 0 16,1 8-1600-16,8 6-352 0,7 7-80 0,8 7-18032 0</inkml:trace>
  <inkml:trace contextRef="#ctx0" brushRef="#br1" timeOffset="37552.21">2884 12569 20271 0,'-3'-11'896'0,"3"11"192"0,-1-8-880 0,0 1-208 0,1 7 0 0,0-5 0 16,-1-3 864-16,-2 1 128 0,1 1 32 0,-2 2 0 15,1 0-832-15,0-1-192 0,-1-1 0 0,1 2 0 16,-1-3 0-16,-1 1 0 0,-2-1 0 0,0-2 0 16,-1-1 864-16,-1 1 128 0,0-1 32 0,-4-1 0 15,0-3 0-15,-2 2 0 0,-4 4 0 0,-2-3 0 16,-2-2 0-16,-3 2 0 0,-5 0 0 0,0 3 0 16,-2 1-832-16,-3 3-192 0,-3 3 0 0,-5-1 0 15,-2 2 864-15,-2 4 128 0,-2 3 32 0,0 2 0 16,-3 2-832-16,2 1-192 0,1 4 0 0,-1 1 0 0,-1 4 0 15,-2 0 0-15,-1-1 0 0,0 7 0 0,3 4 0 16,1 2 0-16,3 1 0 0,3 0 0 16,3 2 0-16,1 1 0 0,0 3 0 0,2-1 0 0,1 1 0 0,4-1 0 15,3 0 0-15,6 2 0 0,1 2 0 0,4-1 0 16,5 1 0-16,5 0 0 0,4 1 864 0,6-2 128 16,5-2 32-16,5 0 0 0,3 1-832 0,4-1-192 15,4-5 0-15,6-1 0 0,2-2 0 0,4-2 0 16,3-3 0-16,2-4 0 0,0-4 0 0,2-5 0 15,1-2 0-15,5-4 0 0,3-5 0 0,2-2 0 16,0-3 0-16,-1-3 0 0,-1-6 0 0,0-4 0 16,1-1 0-16,3-5 0 0,1-3 0 0,1-4 0 15,1-4 0-15,-2 0 0 0,-3-1 0 0,-5 0 0 16,1-3 0-16,-4-1 0 0,1-3 0 0,-6-1 0 16,-5 0 0-16,-3 1 0 0,-3 2 864 0,-5 1 128 0,-3 1 32 15,-4 1 0-15,-3 0-832 0,-3 0-192 0,-5 2 0 16,-3 0 0-16,-4 3 0 0,-1-3 0 0,-4 2 0 0,0 3 0 15,-3 4 0-15,-4 2 0 0,2 2 0 0,-5 2 0 16,-2-1 0-16,-5 1 0 0,-1 2 0 0,-3 2 0 16,0 0 0-16,-3 2 0 0,-5 2 0 15,-1 2 0-15,-4-1 0 0,-1 2 0 0,-2 2 0 0,0 1 0 16,0 3 0-16,2 2 0 0,1 3 0 0,2-1 0 16,0 1 0-16,-3 3 0 0,1 3 0 0,-1 1 0 15,-2 1 0-15,3 1 0 0,1 3 0 0,-1 2 0 16,1 5 0-16,-2 4 0 0,3 0 0 0,0 2 0 0,-2-1 0 15,0 2 0-15,1 0 0 0,0 2 0 0,3 0 0 16,1 0 0-16,2-2 0 0,2 6 0 0,3-2 0 0,4 1 0 16,3 1 0-16,0-1 0 0,3 2 0 0,2 0 0 15,2 0 0-15,1 0 0 0,4-3 0 0,5-3 0 16,-3-1 0-16,5 2 0 0,-2 0 0 0,4 0 0 16,3 0 0-16,4-1 0 0,1-1 0 0,5-2 0 15,2 1 0-15,3-1 0 0,1-2 0 0,3-3 0 16,5-1 0-16,3-2 0 0,3-2 0 0,4 0 0 15,1-1 0-15,4-4 0 0,-2-2 0 0,3-4 0 16,-3-2 0-16,3-2 0 0,3-4 0 0,-1-2 0 16,1-5 0-16,3-3 0 0,5-2 0 0,-1-5 0 15,-1-4 0-15,3-5 0 0,-4-3 0 0,3-5 0 16,3-3 0-16,-3-1 0 0,0-2 0 0,-2-3 0 0,0-1 0 16,-4-2 0-16,-2-3 0 0,-6-2 0 15,1-3 0-15,-3-2 0 0,-1-1 0 0,2 2 0 0,-4 2 0 0,-3 2 0 16,0 2 0-16,-5-1 0 0,0-1 0 0,-3 4 0 15,-5 4 0-15,-1 4 0 0,-5 3 0 0,-3 2 0 16,-2 3 864-16,-7 3 128 0,-4 4 32 16,-3 3 0-16,-6 2-832 0,-1 2-192 0,-1 3 0 0,-4 1 0 15,-6 3 0-15,0 2 0 0,-4 2 0 0,0 3 0 16,-1 2 0-16,-2 1 0 0,-1 1 0 0,0 1 0 16,-3 1 0-16,3 1 0 0,-2 3 0 0,-9 3 0 15,7-1-1600-15,10 1-352 16,6-1-80-16,3 1-16 0,4-2-1632 0,5 0-336 0,0 0-64 15,10-7-16-15</inkml:trace>
  <inkml:trace contextRef="#ctx0" brushRef="#br1" timeOffset="39655.29">14302 13033 21183 0,'-1'-22'1888'0,"1"11"-1504"16,-2 1-384-16,2 0 0 0,0-2 1600 0,0 2 256 15,0 1 64-15,-1 1 0 0,-1-3-480 0,0 1-96 16,-4-1 0-16,2 1-16 0,-1 0-560 0,-4-2-96 16,0-3-32-16,-1 1 0 0,-3 1-208 0,0-1-48 15,-2-1-16-15,-1-1 0 0,-3-2-80 0,0-2-16 0,-3 1 0 0,2-1 0 16,0-5-80-16,-3 3-32 0,0 1 0 15,-4 0 0-15,0 0 0 0,-3 0 0 0,-4-3 0 16,-2 4 0-16,-3 2 96 0,-4 1 0 0,-5-2 16 0,-5 0 0 16,-4 2-48-16,-4 1-16 0,-4 5 0 0,-3-2 0 15,-3-1-80-15,-6 3-128 0,-7 1 176 0,-1 2-176 16,1 1 160-16,-7-1-160 0,-2-3 128 0,-1 6-128 16,2 5 128-16,1 2-128 0,2-6 0 0,-5 3 128 15,-5 2-128-15,0 3 0 0,1 0 0 0,-4 0 0 16,-6-1 0-16,4 0 0 0,0 2 144 0,-2 2-144 15,-4 0 144-15,-2 0-144 0,2 1 192 0,-6 4-192 16,-4 0 160-16,2 4-160 0,4-2 128 0,-2 2-128 16,-2 1 0-16,3-1 128 0,4 3-128 0,1 0 0 0,-4-1 0 15,7 4 0-15,6 2 128 0,3-1-128 0,3-1 144 0,7 2 0 16,5 3 0-16,6 1 0 0,6 0-16 0,4-2 0 16,2-2 0-16,6 1 0 0,5 3-128 0,5 0 0 15,5 3 144-15,7 1-144 0,5-3 0 0,7 3 0 16,1 3 0-16,5 1 0 0,5 1 0 0,4 0 0 15,5-5 0-15,5 2 0 0,5-1 0 0,5-4 0 16,4-3 0-16,6-1-128 0,5 0 128 0,6 1 0 16,4-2 0-16,7-1 0 0,6-2 0 0,4 1 0 15,2 2 0-15,2-2 0 0,4-3 0 0,4-3 0 16,2-1 128-16,5 0-128 0,1 1 0 0,3-1 128 16,1-3-128-16,1-1 0 0,4-1 144 0,2 0-144 15,0 1 192-15,1-4-192 0,3-3 0 0,4 1 0 0,4 0 0 16,1-2 0-16,-1-1 0 0,9 0 0 0,4-2 160 0,0 0-160 15,-1 0 128-15,4 0-128 0,5-2 128 16,-2 1-128-16,-6 0 0 0,6 1 128 0,5 1-128 0,-2 0 0 16,-3-2 0-16,2 1 0 0,4 1 128 0,-6 1-128 15,-8-2 0-15,5 0 0 0,5 0 0 0,-5 0 128 16,-4-2-128-16,2 1 0 0,2-2 0 0,-5-2 0 16,-8 1 0-16,-2-3 128 0,-1-4-128 0,-2 0 0 15,-1-3 128-15,-9-4-128 0,-3-4 0 0,-6 1 128 16,-1 3 0-16,-6-4 0 0,-4-7 0 0,-5 4 0 15,-5 2-128-15,-5 0 0 0,-3-4 0 0,-4 4 0 16,-4 2 0-16,-5 0 208 0,-4 0-48 0,-4-4-16 16,-5-1-144-16,-5-2 0 0,-2-3 0 0,-7 1 128 15,-3-2-128-15,-4-2 192 0,-4 1-192 0,-5-1 192 0,-1 1-192 0,-5 0 0 16,-3-5 0-16,-6 4 0 0,-2 1 0 0,-3 0 0 16,-2 0 0-16,-3-3 0 0,-5-3 0 0,-4 4-176 15,-4 3 176-15,-1 1-128 0,-3-2 128 0,-1 4 0 16,-1-1 0-16,-1 2-128 0,1 5 128 0,-4 0-128 15,-4-1 128-15,-2 2-128 0,-2 2 128 0,1 2 0 16,2 0 0-16,-3-1 0 0,-6-3 0 0,-1 4 0 16,-2 1 0-16,-4 3-128 0,1-1 128 0,-5 1 0 15,-8-1 0-15,2 3-128 0,1 4 128 0,-2-2 0 16,-3-2 0-16,-2 4 0 0,-1 4 0 0,1 3 0 16,2 1 0-16,-2 1-128 0,-2-1 128 0,2 4 0 15,5 4 0-15,-3 2-128 0,-3-1 128 0,3 5 0 16,-2 5 0-16,3 5-128 0,0 3 128 0,-4 3 0 15,-2 2 0-15,1 1-128 0,6 0 128 0,-1 3 0 16,-3 5 0-16,7-1-128 0,4-5 128 0,5 3 0 0,3 5 0 16,2-4 0-16,0-5 0 0,7-3 0 0,5-3 0 15,5 0 0-15,5-2 0 0,8-2 0 0,3-5 0 0,5 2 0 16,2 2 0-16,3 2 0 0,1 2 0 0,6-3 0 16,3-2 0-16,5 1 0 0,4 2 0 0,4 1 0 15,1-2 0-15,5 1 0 0,2 0 0 0,3 3 0 16,3 0 0-16,4 1 0 0,7-4 0 0,4 2 0 15,4 0 0-15,0 1 0 0,4-1 0 0,3 2 0 16,4-1 0-16,3 1 0 0,7 3-160 0,6 0 160 16,7-4-128-16,6 2 128 0,8 0 0 0,2-5 0 15,3-3 0-15,7-2-128 0,3-5 128 0,4 0 0 0,0-4 0 16,7-4 0-16,5-1 0 0,1-2 0 0,3-3 0 16,2-1 0-16,2-2 0 0,1 0 144 0,0-4-144 15,3 0 0-15,1-3 0 0,2 0 128 0,1 2-128 0,1-3 128 16,3-8-128-16,-1 3 128 0,-2-2-128 0,5-2 0 15,7-3 144-15,-4-4-144 0,-3-7 128 0,2 1-128 16,-1 1 160-16,-5 1-160 0,-5-3 128 0,-4 2-128 16,0 3 0-16,-5 4 144 0,-8 2-144 0,-4 0 128 15,-4-1-128-15,-6 3 128 0,-5 3-128 0,-7-3 0 16,-4-2 0-16,-8-1 0 0,-6 2 0 0,-6 0 0 16,-7 1 0-16,-6 0 0 15,-6 0-624-15,-8 0-208 0,-6 0-32 0,-5 1-18528 0</inkml:trace>
  <inkml:trace contextRef="#ctx0" brushRef="#br2" timeOffset="45776.4">1547 15083 14735 0,'-14'-7'640'15,"3"1"160"-15,-1 0-640 0,2 0-160 0,0 1 0 0,-1-3 0 16,-1 1 1440-16,0 2 256 0,0 0 48 0,1 1 16 16,0 0-640-16,1 0-128 0,1 1-32 0,2 1 0 0,7 2-96 0,0 0-32 15,0 0 0-15,0 0 0 0,0 0-128 0,0 0-16 16,8 3-16-16,4 1 0 0,5-1-64 0,5-2-16 16,0-1 0-16,6 2 0 0,4 0 80 0,5-2 16 15,5-3 0-15,6 0 0 0,3-1-128 0,8 2-32 16,4 0 0-16,1-1 0 0,-2-2-96 0,3 1-32 15,-2-4 0-15,3 1 0 0,-1 1 48 0,-2-1 16 16,-4 1 0-16,-4-1 0 0,-7 4-176 0,-2-3-32 16,-5-3-16-16,-3 2 0 0,-3 1 16 0,-7 3 16 15,-9 1 0-15,-5 0 0 0,-3-2-16 0,-3 2 0 16,-8 2 0-16,0 0 0 0,0 0 0 0,-9-1 0 16,-6 1 0-16,-4 2 0 0,-7 1-16 0,-3 1-16 15,-5-2 0-15,-3 1 0 0,-2 2-96 0,-4-2-128 16,-5-1 176-16,-1-2-176 0,-7 1 176 0,3 3-176 15,-2 0 160-15,3-1-160 0,3 1 160 0,-4-3-160 0,0-2 160 0,-1 1-160 16,-1 0 192-16,6-3-48 0,4 2-16 0,2 1 0 16,4 4-128-16,6-4 192 0,4-3-192 0,6 3 192 15,5-2-192-15,3 1 0 0,4 1 144 0,11 0-144 16,0 0 128-16,0 0-128 0,0 0 128 0,15-4-128 16,6 0 0-16,7 2 0 0,7-6 0 0,6 5 128 15,6 1-128-15,6 2 0 0,5 1 0 0,-2-1 0 16,-3-2 0-16,-1 1 0 0,-1-4 0 0,2 0 0 15,0-1 0-15,0 0 0 0,0 2 0 0,-4 3 0 16,-5 0 0-16,-9-1 0 0,-4-2 0 0,-6 0 0 16,-7 3 0-16,-4-1 0 0,-5-1 128 0,-9 3-128 15,0 0 160-15,0 0-32 0,-17-2-128 0,-4-1 192 16,-7 0 16-16,-9 0 0 0,-10 1 0 0,-5-1 0 0,1 2-208 0,-3 1 128 16,-3-1-128-16,-3 1 0 0,-1 0 128 0,-5 0-128 15,-8 0 0-15,3-2 144 0,4 1-144 16,6-1 0-16,2-1 0 0,6 1 128 0,0-1-128 0,5-1 0 15,8-1 0-15,3 3 0 0,8 2 0 0,8-1 128 16,8-4-128-16,7 2 0 0,6 3 0 0,0 0 0 16,17 0 128-16,9 0-128 0,7 0 0 0,4 0 0 15,6-1 0-15,5 1-176 0,3 1 176 0,7-1-128 16,3-1 128-16,6 0-128 0,4 1 128 0,-4-1 0 16,-5-1-144-16,1 1 144 0,0 1 0 0,3 1 0 15,-2 0 0-15,-4 0 0 0,-9-1 0 0,-6-1 0 16,-7 2 0-16,-6-1 0 0,-6 0 0 0,-9 0 0 15,-5 0 0-15,-12 0 0 0,0 0 0 0,0 0 0 0,-10 0 144 0,-6-1-144 16,-8 2 144-16,-8 0-144 0,-11-1 192 0,-6-1-192 16,-3-1 160-16,-3 1-160 0,-5 1 128 0,-1-2-128 15,-2 0 0-15,-6 0 128 0,-6-1-128 0,1 3 0 16,6 0 0-16,5 0 0 0,7-1 128 0,6 2-128 16,3 3 0-16,9-1 0 0,6 0 0 0,8-1 128 15,6 0-128-15,10 1 0 0,8-3 0 0,9 7 0 16,6-2 0-16,9 1 0 0,9-3-128 0,9 3 128 15,4-1-128-15,5 0 128 0,8-3-160 0,3 2 160 16,8 4-128-16,-1-4 128 0,-3 0 0 0,0-3-144 16,1-2 144-16,-1 1 0 0,2 3 0 0,-4 0 0 0,-4-2 0 15,-7-1 0-15,-6-1 0 0,-6 0 0 0,-4-1 0 16,-8 0 0-16,-8-2 0 0,-5 1 0 0,-16 3 0 16,0 0 0-16,0 0 0 0,-10-2 128 0,-10 2-128 0,-6 2 176 15,-7 3-176-15,-11-3 192 0,-8-3-192 0,-7 0 0 16,-7 1 0-16,0 4 128 0,-3-1-128 0,0 1 0 15,-2-4 0-15,0 3 0 0,-3 2 0 0,8 2 0 16,6 2 128-16,7-4-128 0,8 2 0 0,9-2 0 16,8 1 0-16,8-2 0 0,8 0 0 0,12-4 0 15,0 0 0-15,9 4 0 0,7 0 0 0,9-1 0 16,11-3 0-16,10 0-176 0,7 0 176 0,9 1 0 16,4 0-144-16,1 1 144 0,-4-2 0 0,3 0 0 15,1-6-144-15,2 3 144 0,2 0 0 0,-3 1 0 16,-6-2 0-16,-7 1 0 0,-5-2 0 0,-6 0 0 15,-6-3 0-15,-8 3 0 0,-9 1 0 0,-8 1 0 0,-13 3 0 16,0 0 0-16,0 0 0 0,-15 0 0 0,-11 6 144 0,-6-2-144 16,-6 1 0-16,-9 0 128 0,-7-3-128 0,-8 4 0 15,-7 2 0-15,-3-2 0 0,-1 3 128 0,-3 0-128 16,-7 0 0-16,5-1 0 0,2 2 0 0,9-1 0 16,8 3 0-16,10-3 0 0,10-2 128 0,11-1-128 15,7 0 0-15,11-1 0 0,4 1 0 0,6-6 0 16,12 3 0-16,10-1 0 0,8-3 0 0,9 0-176 15,9 0 176-15,9 1-160 0,5-1 160 0,1-1-160 16,-1 3 160-16,0-2 0 0,3-3-144 0,5 3 144 16,1-2 0-16,-5 1 0 0,-5-1 0 0,-9 0 0 15,-5-1 0-15,-9-1 0 0,-5 1 0 0,-10 2 0 0,-7 1 0 16,-16 1 0-16,0 0 0 0,0 0 0 0,-12-3 256 0,-8 3-16 16,-11 3-16-16,-9-1 0 0,-9-1-64 15,-8 2-16-15,-7 4 0 0,-4-1 0 0,-5 2-16 0,-2 0-128 16,-2-2 192-16,-2 1-64 0,-1 0 16 15,7-3 0-15,8 3 0 0,5-3 0 0,7-1 16 0,7 2 0 16,6-1 0-16,7 2 0 0,8-4-160 0,7 0 0 16,5 0 0-16,13-2 128 0,0 0-128 0,0 0 0 15,15 0 0-15,7 1 0 0,6 0-192 0,3-1 192 16,2-1-192-16,3-1 192 16,6 1-464-16,2-1 16 0,-2 2 16 0,4-2 0 15,4-3-2000-15,-1 3-384 0,-2 0-96 0</inkml:trace>
  <inkml:trace contextRef="#ctx0" brushRef="#br2" timeOffset="47439.2">1605 7019 23039 0,'-23'-1'2048'0,"2"0"-1648"0,-2 1-400 0,2-2 0 16,0 2 512-16,3 0 0 0,0 2 16 0,3 0 0 15,0 3 176-15,4-1 16 0,3 0 16 0,3 2 0 16,5-6-288-16,0 0-64 0,0 10-16 0,5-1 0 15,5-3-96-15,3 0-16 0,4-1 0 0,4 0 0 16,3-2 160-16,6-2 32 0,3-1 0 0,7 0 0 16,4-1-144-16,4 0-32 0,4-1 0 0,3-1 0 15,0 0-64-15,1 0-16 0,0-1 0 0,-1 1 0 16,1-7 128-16,2 3 0 0,1-1 16 0,-1 0 0 16,-1 2 0-16,-3-1 0 0,-3-2 0 0,-5 3 0 0,-3-1 16 15,-2 0 0-15,-4 1 0 0,-4 1 0 0,-8 1-32 16,-3 2-16-16,-5-3 0 0,-7 3 0 0,-10 2 16 0,0 0 16 15,0 0 0-15,0 0 0 0,0 0 80 0,-18 3 16 16,-8 1 0-16,-7 0 0 0,-7 3-192 0,-4-1-48 16,-5 1 0-16,-8-3 0 0,-7-1-48 0,-4 0-16 15,-3 2 0-15,1 2 0 0,-1 1 32 0,1-1 0 16,-2-2 0-16,3 1 0 0,1 1-32 0,7 0 0 16,7-3 0-16,6 1 0 0,7 4-128 0,5-2 0 15,6-3 0-15,6 1 128 0,5-1-128 0,5 0 0 16,3 0 0-16,11-4 128 0,0 0-128 0,0 0 0 15,8 5 0-15,4 0 0 0,5-4 0 0,5-3 0 16,6-4 0-16,5 2 0 0,3-1 0 0,7 0 0 0,4-3 128 16,4 3-128-16,3-5 144 0,-1 2-144 15,0-1 160-15,0 0-160 0,1-2 144 0,1 1-144 16,3 2 128-16,-1 0-128 0,-2 1 128 0,-4 2-128 0,-3 0 128 0,-6 3-128 16,-6 1 0-16,-5 1 0 0,-5-3 0 0,-3 2 0 15,-5 1 0-15,-8 0 128 0,-10 0-128 0,0 0 0 16,0 0 0-16,0 0 128 0,-10 4-128 0,-8 1 0 15,-8-2 128-15,-5-1-128 0,-8-1 0 0,-8 4 128 16,-8-2-128-16,-5 1 0 0,-5 2 0 0,-5 0 128 16,2 0-128-16,-4 0 0 0,-5 1 0 0,1 1 128 15,2-1-128-15,6 2 192 0,3 1-192 0,6-1 192 16,6-1-192-16,3-1 0 0,8-1 144 0,9-2-144 16,5 3 0-16,7-2 128 0,7-1-128 0,14-4 0 15,0 0 0-15,0 0 0 0,6 4 0 0,11-3 0 0,8-2 0 16,4-3 0-16,6-1 0 0,6 0-128 0,3-2 128 15,6-2 0-15,6-2 0 0,5-1 0 0,3 0 0 0,2 1 0 16,2 0 0-16,0-1 0 0,1 0 0 0,3 0 0 16,5 0 0-16,-1 1 128 0,-2 0-128 0,-1 0 0 15,-4-1 0-15,2 2 128 0,-7-1-128 0,0 3 0 16,1 1 0-16,-7 2 0 0,-10 3 0 0,-6-2 0 16,-7 0 0-16,-6 1 128 0,-7 1-128 0,-7 0 0 15,-5 2 0-15,-10 0 0 0,0 0 0 0,0 0 144 16,-12 6-144-16,-7-1 0 0,-5 0 0 0,-12-4 0 15,-12-1 0-15,-7 3 0 0,-4 2 0 0,-7-1 0 16,-3 2 0-16,-4-1 0 0,-4-2 176 0,-3 4-32 0,-4 0 0 16,-1-1 0-16,4 4 160 0,2-2 16 0,1-1 16 15,1 2 0-15,0 1-32 0,7 0-16 0,8 0 0 16,3-1 0-16,5 1-144 0,5 0-16 0,2-3-128 0,5 1 192 16,7 1-192-16,6 0 0 0,6-4 0 0,8 1 0 15,5-6 0-15,10 0 0 0,0 0 0 0,0 0 0 16,0 0-320-16,18-4 0 0,10 0 0 0,4 1 0 31,6 0-1216-31,5 1-256 0,3 0-64 0</inkml:trace>
  <inkml:trace contextRef="#ctx0" brushRef="#br2" timeOffset="49245.5">15996 8567 5519 0,'0'0'0'0,"0"0"224"0,0 0-64 0,0 0 32 0,0 0-192 0,0 0 0 0,0 0 0 0,0 0 0 16,0 0 0-16,0 0 0 0,0 0 0 0,-5 2 0 15,1 1 0-15,2 2 0 16,-1-2 0-16,3-3 0 0,0 0 0 0,0 0 0 0,0 0 0 0,0 0 0 16,0 0 848-16,0 0 144 0,0 0 32 0,0 0 0 15,0 0 0-15,0 0 0 0,0 0 0 0,-2 1 0 16,-3-1-832-16,0 0-192 0,0 0 0 0,-3 2 0 16,2 3 864-16,-4-2 128 0,3-1 32 0,-2 0 0 15,3 2 0-15,-3 0 0 0,2-2 0 0,-2 1 0 16,1-2-832-16,1 2-192 0,2 0 0 0,-2 1 0 15,-1-2 864-15,2 0 128 0,-1-1 32 0,3 2 0 16,-3 2-832-16,2-1-192 0,-2-3 0 0,1 1 0 16,1 4 864-16,1-2 128 0,-1-1 32 0,5-3 0 0,0 0-832 15,0 0-192-15,-5 2 0 0,5-2 0 0,0 0 0 0,0 0 0 16,0 0 0-16,0 0 0 0,0 0 0 0,0 0 0 16,-3-5 0-16,3 5 0 0,0 0 0 0,0 0 0 15,0 0 0-15,0 0 0 0,-6 0 0 0,1 0 0 16,5 0 0-16,-4 1 0 0,-3-1 0 0,7 0 0 15,-4-1 0-15,4 1 0 0,0 0 0 0,-3 3 0 16,3-3 0-16,0 0 0 0,0 0 0 0,0 0 0 16,0 0 0-16,0 0 0 15,0 0-768-15,0 0-208 0,0 0-48 0,0 0 0 16,0 0 0-16,0 0 0 0,0 0 0 0,4-3-5456 16,3 1-1104-16</inkml:trace>
  <inkml:trace contextRef="#ctx0" brushRef="#br2" timeOffset="50628.98">15733 8782 12895 0,'0'0'576'0,"-4"5"112"0,4-5-560 0,0 0-128 0,-3 8 0 0,1-3 0 16,2-5 848-16,0 0 144 0,-2 7 32 0,1-2 0 16,0 1 0-16,1-6 0 0,0 0 0 0,0 0 0 15,3 5 0-15,-3-5 0 0,0 0 0 0,4 6 0 16,-4-6 0-16,8 2 0 0,0 0 0 0,2-2 0 15,3-1 0-15,1-1 0 0,4-3 0 0,1 2 0 16,2 1-832-16,6 2-192 0,5-2 0 0,3-1 0 16,3 1 864-16,5 1 128 0,-1 1 32 0,9 0 0 0,3 0-832 15,6-2-192-15,4 2 0 0,2 0 0 0,0 0 0 16,4 0 0-16,5 0 0 0,2 0 0 0,2 2 0 16,2-2 0-16,0 0 0 0,1 0 0 0,6 0 0 0,4 2 0 15,-3 1 0-15,1-1 0 0,0-2 0 0,38 1 0 16,-10 2 0-16,-13 3 0 0,-7-2 864 0,-2-1 128 15,-1 0 32-15,-3-1 0 0,-6 5-832 0,-3 0-192 16,-3-1 0-16,2-1 0 0,-3-3 0 0,-1 2 0 16,-3 2 0-16,-4-1 0 0,-1-2 0 0,0 1 0 15,3 2 0-15,-1-1 0 0,-3 0 0 0,-2-2 0 16,-2-1 0-16,-1 1 0 0,6 3 0 0,-2-4 0 16,-3-1 0-16,-4 1 0 0,-2 1 0 0,-3 0 0 15,-2 1 0-15,0-3 0 0,0-2 0 0,-1-1 0 16,0 0 0-16,-3 1 0 0,-4 0 0 0,-3 0 0 15,-6 0 0-15,-3-1 0 0,-3 2 864 0,-3-1 128 0,-2-1 32 16,-3 1 0-16,-4 1-832 0,-4-1-192 0,-1-2 0 16,-2 0 0-16,0 2 0 0,-5 1 0 15,-7 0 0-15,0 0 0 0,0 0 0 0,0 0 0 0,-1-7 0 0,1 7 0 16,-8-6 0-16,-3 2 0 0,-4 0 0 0,0 1 0 16,-4 1 0-16,-1 1 0 0,-5 0 0 0,-1-1 0 15,-3-3 0-15,-2 2 0 0,-5 0 0 0,-7 0 0 16,-6 2 0-16,-2 0 0 0,1 1 0 0,0-1 0 15,-3-2 0-15,-3-2 0 0,-4 0 0 0,-4 2 0 16,-7 1 0-16,-4 4 0 0,-2-2 0 0,-3-4 0 16,-4-3 0-16,-4 0 0 0,-5 4 0 0,-4-2 0 15,3 0 0-15,-8-1 0 0,-5 1 0 0,1 0 0 16,3 1 0-16,-5 2 0 0,-6 0 0 0,3-2 0 0,2 1 0 0,28 1 0 16,-11 1 0-16,-4-2 0 0,-1 2 0 15,-4-2 0-15,-4 0 0 0,1 2 0 0,2 1 0 16,-1 0 0-16,2-1 0 0,2 2 0 0,5 2 0 0,1-1 0 15,4 1 0-15,2 2 0 0,0 0 0 0,8 2 0 16,3 1 0-16,9-2 0 0,7-1 864 0,3 0 128 16,4 1 32-16,3-1 0 0,5 0-832 0,5 0-192 15,4 1 0-15,5-1 0 0,5-2 0 0,2 1 0 16,5-1 0-16,5-1 0 0,4 0 0 0,3 1 0 16,7-3 0-16,0 0 0 0,0 0 0 0,8-3 0 15,5 2 0-15,7-1 0 0,4-1 0 0,8-1 0 16,8 1 0-16,2 0 0 0,8 0 0 0,5-3 0 15,9-2 0-15,8 2 0 0,11 0 0 0,3 1 0 16,5-1 0-16,8 1 0 0,7-2 0 0,4 1 0 16,2-1 0-16,3 0 0 0,5 1 0 0,41-3 0 0,-18 1 0 0,-8 3 0 15,-1 3 0-15,-6 0 0 0,-4-2 0 0,-4 3 0 16,-6 1 0-16,-1 0 0 0,-4-1 0 0,-3 3 0 16,-2 2 0-16,-6 1 0 0,-5-2 0 0,-3-1 0 15,-2-1 0-15,-7 2 0 0,-9 0 0 0,-10 1 0 16,-6 0 0-16,-3-1 0 0,-4-1 0 0,-6 1 0 15,-10 0 0-15,-4-1 0 0,-5 0 0 0,-5-1 0 16,-6-1 0-16,-13 0 0 0,0 0 0 0,0 0 0 16,0 0 0-16,-9 0 0 0,-9 0 0 0,-9 0 0 0,-6-1 0 15,-10 1 0-15,-7-1 0 0,-7-1 0 0,-9-3 0 16,-10 1 0-16,-8-2 0 0,-4 2 0 0,-3 2 0 0,-9-1 0 16,-5-1 0-16,-2 1 0 0,-1-1 0 0,-7 2 0 15,-6-2 0-15,0 2 0 0,-1-1 0 0,30 1 0 16,-13 1 0-16,-6 0 0 0,-5 0 0 0,-2 1 0 15,-1 2 0-15,0 1 0 0,1-3 0 0,3 4 0 16,3 4 0-16,7-2 0 0,5-1 0 0,1 0 0 16,4 2 0-16,10 0 0 0,7 1 0 0,9 0 0 15,6-2 0-15,8 0 0 0,5 2 0 0,7-2 0 16,4 0 0-16,9-1 0 0,4 1 0 0,9-2 0 16,6-1 0-16,3 1 0 0,8-4 0 0,0 0 0 15,10 4 0-15,6-2 0 0,9-2 0 0,4-2 0 16,9-1 0-16,7 0 0 0,5-1 0 0,13-1 0 0,11 1 0 15,6-1 0-15,4-2 0 0,8 0 0 16,9-1 0-16,6 2 0 0,0 0 0 0,6 0 0 0,8 1 0 16,1-1 0-16,-5 2 0 0,48-3 0 0,-12 3 0 0,-14 1 0 15,-12 0 0-15,-4 3 0 0,-2 3 0 0,-7-1 0 16,-8 0 0-16,-2 1 0 0,1 3 0 0,-7-1 0 16,-7-1 0-16,-4 1 0 0,-3 2 0 0,-5 0 0 15,-3 3 0-15,-9 0 0 0,-10-4 0 0,-6 1 0 16,-7 2 0-16,-6-1 0 0,-4-3 0 0,-5 1 0 15,-4-1 0-15,-6 2 0 0,-7 1 0 0,-2-4 0 16,-10-4 0-16,0 0 0 0,0 0 0 0,-10 2 0 16,-2 2 0-16,-6-1 0 0,-4 0 0 0,-6-2 0 15,-4 2 0-15,-2-2 0 0,-5-1 0 0,-2 1 0 16,-1-2-2416-16,-1 3-528 0,-16 0-96 16,21-10-32-16</inkml:trace>
  <inkml:trace contextRef="#ctx0" brushRef="#br2" timeOffset="53146.17">15002 16901 8287 0,'0'0'368'0,"0"0"80"0,-8-2-448 0,-1 2 0 0,1 2 0 0,8-2 0 15,-11 2 2320-15,1 0 384 0,0-2 80 0,-2 1 16 16,1-1-1232-16,2 1-240 0,-2 1-48 0,4 1-16 16,-1-2-192-16,8-1-48 0,-8 3 0 0,8-3 0 15,0 0-112-15,0 0-16 0,0 0-16 0,0 0 0 16,0 0-80-16,10 5-16 0,3-3 0 0,6-2 0 15,5 0 32-15,7-2 0 0,3-1 0 0,7 0 0 16,1-2-176-16,3 2-16 0,1 0-16 0,9 0 0 16,7-3-192-16,4 3-32 0,6-1-16 0,-1 1 0 15,-2 0 0-15,7 0 0 0,3-1 0 0,8 2 0 16,2 1-64-16,0 1-16 0,0 0 0 0,8 0 0 16,10 0-80-16,-1 0-16 0,-4 1 0 0,8 1 0 0,7 0-32 15,-1 0-16-15,-4-2 0 0,3 3 0 0,9 2-144 16,-8-1 160-16,-10-1-160 0,6 0 160 0,6 3-160 0,-5 0 160 15,-10 1-160-15,4 0 160 0,3-2-160 0,-6 2 128 16,-8-1-128-16,4 0 128 0,2-2 32 0,-1 2 0 16,-2-1 0-16,-2 1 0 0,-1-1-160 0,2 1 0 15,4-2 144-15,-5 0-144 0,-1 0 0 0,4-1 144 16,3-1-144-16,-3-1 0 0,-7 0 128 0,5 1-128 16,7 3 0-16,-2-1 0 0,-1-1 128 0,0 1-128 15,-5 2 0-15,0-3 0 0,0 0 0 0,-2 0 0 16,-5 3 128-16,1-3-128 0,3 3 0 0,-7-4 0 15,-6-3 0-15,4 3 0 0,0 2 0 0,5 1 0 16,2-3 0-16,-5 1 0 0,-7-2 128 0,6 4-128 0,5 3 0 16,-4-2 0-16,-8 0 0 0,2-3 0 0,0-1 0 15,4 1 0-15,3 6 0 0,-8-2 160 0,-4-3-160 0,0 0 128 16,-4-1-128-16,3 2 0 0,2 3 0 0,-4-2-176 16,-6-3 176-16,-4-1 0 0,-5 0 0 0,4-2 0 15,1-3 0-15,0 1 0 0,0 0 0 0,-4 0 0 16,-2 4 0-16,-1-2 0 0,1-2 0 0,3 0 128 15,6 0-128-15,1 2 0 0,1 3 0 0,-5 0 0 16,-5-3 0-16,1-2 0 0,0-1 0 0,0 1 0 16,-1 1 0-16,-3-1 0 0,-1-3 0 0,-5 2 128 15,-4 2-128-15,-2-1 0 0,1-4 0 0,-2 2 0 16,2-1 0-16,3 2 0 0,0 1 0 0,-1 0 0 16,-5-1 0-16,-1 0 0 0,-4-2 0 0,-1 0 128 15,-3 2-128-15,-3 0 0 0,-3-2 0 0,1 2 0 0,0 2 0 0,0-1 0 16,-3-2 0-16,0 2 128 0,0 2-128 0,-2 1 0 15,-3 0 0-15,-1-1 0 0,-2 0 0 0,-3 1 0 16,-1 2 0-16,-2-1 0 0,-10-2 0 0,0 0 0 16,0 0 0-16,0 0 0 0,0 0 0 0,-9 5-128 15,0-2 128-15,-7-1 0 0,-5-2 0 0,-6 0 0 16,-6-1 0-16,-4-2 0 0,-1 1 0 0,-3-2 0 16,-6-1 0-16,-7 2-128 0,-8 0 128 0,-7-3 0 15,-10-2 0-15,1 0 0 0,1 1 0 0,-9-2-128 16,-6-3 128-16,-4 1 0 0,0 1 0 0,-6 1 0 15,-8-1 0-15,0 0-128 0,3 0 128 0,-6 0 0 16,-9 0 0-16,2 0 0 0,2 0 0 0,-6-1 0 16,-9 1 0-16,1-1 0 0,3 0 0 0,-3 0 0 0,-3 0 0 15,-4-1-128-15,2-1 128 0,-1 0-160 0,1 0 160 0,-7-2-160 16,-10 0 160-16,1 2-128 0,5-2 128 0,0 1-128 16,-4-2 128-16,1 2 0 0,1 3 0 0,1 3 0 15,3-4 0-15,5 3 0 0,7 1 0 0,0 6 0 16,0 0 0-16,8 1 0 0,5-2 0 0,2 2 0 15,-4 2 0-15,7-1 0 0,8-1 0 0,0 2 0 16,-2 2 0-16,9 2 144 0,3 1-144 0,3-2 160 16,0-1-160-16,1 1 0 0,-1-1 0 0,3 2 0 15,2 2 0-15,-4-2 0 0,-2 0 0 0,5 0 0 16,5 2 0-16,1-3 0 0,-3 2 0 0,-2-3 0 16,0 0 0-16,6 1 0 0,3-2 0 0,2 0 0 0,-5-2 0 0,5 1 0 15,2 1 0-15,7 1 0 0,3-2 0 0,2-1 0 16,1-1 0-16,-1 1 0 0,1 1 0 15,4-1 0-15,6 0 0 0,4 1 128 0,5 0-128 0,2-1 0 16,3-2 0-16,-1 1-176 0,1 2 176 0,2-1 0 16,2-2 0-16,3 3 0 0,-1 3 0 0,3 2 0 15,3 0 0-15,0 1 0 0,-1-1 0 0,5 1 0 16,2 2 0-16,3-3 0 0,-2 3 0 0,0-2-128 16,2 0 128-16,2 1 0 0,1 0 0 0,0 0 0 15,1-2 0-15,0 1-128 0,3-1 128 0,1 0 0 16,1-2 0-16,1 0 0 0,3-1 0 0,-1-2 0 15,7-1 0-15,0 0 0 0,0 0 0 0,0 0 0 16,0 0 0-16,0 0 128 0,0 0-128 0,0 0 0 16,9-4 0-16,2-1 0 0,2 3 0 0,4 0 0 0,4 2 0 15,2-1 0-15,1-2 0 0,6 0 0 0,3-1 0 0,8 0-128 16,5 1 128-16,5 0 0 0,7-2 0 16,3 2 0-16,5 0 0 0,1-2 0 0,2 0 0 0,10-1-128 15,5 2 128-15,4 1 0 0,-3-2 0 0,6 1 128 16,5 0-128-16,3 1 0 0,2 3-176 0,4 0 176 15,2-1 0-15,4 2 0 0,1 4 0 0,2-2 0 16,-2 0 0-16,4 2 0 0,2 4 0 0,0-3 0 16,0-1 0-16,-2 1 0 0,-4 1 0 0,6-1 0 15,1 0 0-15,4 2 0 0,-2 3 0 0,7-4 0 16,6 1 144-16,-2 0-16 0,-6 3-128 0,3 1 192 16,3 1-192-16,-5 0 0 0,-3-1 128 0,5 3-128 15,3 0 0-15,-2 1 0 0,-2 1 0 0,-4-4 0 0,-1-2 0 16,0 0 0-16,2 0 0 0,-5 0 0 15,-5-2 0-15,2-2 128 0,4-3-128 0,-1 1 144 0,-5 2-144 0,7-1 160 16,7-3-160-16,-5-1 160 0,-7-4-160 0,6 4 128 16,6 4-128-16,-2-4 128 0,-6-4-128 0,1 2 0 15,2 3 144-15,-3-1-144 0,-3-1 0 0,-4 2 0 16,-2 1 0-16,-4-1 128 0,-5-2 0 0,2 1 0 16,-2 2 0-16,-4 1 0 0,-8 1-128 0,-1-4 0 15,6-2 0-15,-7 1 0 0,-4 2 0 0,0-2 144 16,-3-4-16-16,3 2-128 0,1 1 192 0,-6 3-192 15,-5 5 192-15,-3 0-192 0,-3-6 160 0,-2 1-160 16,-1 0 128-16,0 3-128 0,-4 2 0 0,-4-2 0 16,-7 0 0-16,-1-1 0 0,0 1 0 0,0 0 0 15,0 2 128-15,-2 0-128 0,-1-1 0 0,-3 2 0 0,-8-1 0 16,-4 3 0-16,-4-2 0 0,-2-3 0 0,-6-1 0 16,-2 0-176-1,-3 2-992-15,-1-2-208 0,-3-1-32 0,-11-4-17968 0</inkml:trace>
  <inkml:trace contextRef="#ctx0" brushRef="#br3" timeOffset="59539.01">1502 5827 12895 0,'0'0'272'0,"-6"-9"64"0,1 1 16 0,1 5 32 0,-2 0-384 0,1 2 0 0,-1-1 0 0,-2 1 0 0,1 0 896 0,-1 1 96 16,0 2 32-16,-2 1 0 0,4-2 0 0,-4 1 0 16,1 1 0-16,1-1 0 0,1 2-832 0,-1-2-192 15,0-1 0-15,2 2 0 0,1 2 864 0,1-1 128 16,4-4 32-16,0 0 0 0,0 0 0 0,-2 5 0 16,-1 1 0-16,3-6 0 0,0 0-832 0,0 0-192 15,4 5 0-15,-4-5 0 0,6 2 864 0,1 0 128 16,1 0 32-16,2 1 0 0,1-1-832 0,1-1-192 15,1-2 0-15,1 1 0 0,3 1 864 0,-2-2 128 16,2-1 32-16,-1 0 0 0,3 2-832 0,-1-1-192 16,1 0 0-16,1-1 0 0,-4-1 0 0,2 0 0 15,-1 1 0-15,0 1 0 0,1-2 0 0,-2 1 0 16,0-1 0-16,-3 1 0 0,-2 0 864 0,0 1 128 16,-3 1 32-16,1-2 0 0,-2-3-832 0,2 2-192 0,-4 3 0 0,3 0 0 15,-8 0 0-15,7-2 0 0,-1-2 0 0,-6 4 0 16,6-1 0-16,-6 1 0 0,0 0 0 0,6 0 0 15,-6 0 0-15,0 0 0 0,0 0 0 0,7 1 0 16,-7-1 0-16,0 0 0 0,0 0 0 0,0 0 0 16,0 0 0-16,0 0 0 0,0 0 0 0,0 0 0 15,2 7 0-15,-1 0 0 0,-2-1 0 0,0 3 0 16,-3-1 864-16,-1 2 128 0,1 3 32 0,1-1 0 16,-5 1-832-16,1 4-192 0,2 1 0 0,-1 4 0 15,1 3 0-15,-3 2 0 0,4 1 0 0,-1 0 0 16,-2 0 0-16,2-2 0 0,0-1 0 0,0 1 0 0,2-1 0 15,0 0 0-15,0-2 0 0,0 0 0 0,0 1 0 0,1-4 0 16,1-1 0-16,-2 0 0 0,1-2 0 0,1 0 0 16,-2-2 0-16,1 2 0 0,0-1 0 0,2 2 0 15,3-5 0-15,-2 1 0 0,-1-1 0 0,0-1 0 16,3-2 0-16,-1-2 0 0,0 0 0 0,1-1 0 16,0 0 0-16,-1-1 0 0,-2-6 0 0,5 4 0 15,-5-4 0-15,0 0 0 0,2 6 0 0,-2-6 0 16,0 0 0-16,0 0 0 0,0 0 0 0,0 0 0 15,0 0 0-15,0 0 0 0,0 0 0 0,0 0 0 16,0 0 0-16,0 0 0 0,5-4 0 0,-5 4 0 16,0 0 0-16,0 0 0 0,0 0 864 0,0 0 128 15,-1-5 32-15,1 5 0 0,0 0-832 0,-4-2-192 16,4 2 0-16,-4-5 0 0,-3 0 0 0,1 0 0 0,1 1 0 0,-1 0 0 16,1 0 0-16,-3 0 0 0,1 0 0 15,0 0 0-15,-2 1 0 0,-2 1 0 0,0-2 0 0,-2 1 0 16,0 1 0-16,-3 0 0 0,-3-2 0 0,1 1 0 15,-2-1 0-15,0-1 0 0,-3 2 0 0,1 0 0 16,-2-1 0-16,1 1 0 0,-4 0 0 0,4 1 0 16,2-1 0-16,0 1 0 0,-1-1 0 0,3 1 0 15,0 2 0-15,2-1 0 0,1-3 0 0,-1 3 0 16,0 1 0-16,4 0 0 0,-2 0 0 0,4 0 0 16,3-1 0-16,1 0 0 0,3-1 0 0,-2 1 0 15,6 1 0-15,0 0 0 0,-4-2 0 0,4 2 0 16,0 0 0-16,0 0 0 0,0 0 0 0,0 0 0 15,0 0 0-15,0 0 0 0,0 0 0 0,0 0 0 16,-4-4 0-16,4 4 0 0,0 0 0 0,0 0 0 0,0 0 0 16,0 0 0-16,0 0 0 0,0 0 0 0,0 0 0 0,0 0 0 15,0 0 0-15,0 0 0 0,7 0 0 0,-7 0 0 16,8 1 0-16,0-1 0 16,-8 0-768-16,10 0-208 0,-1-3-48 0,-9 3 0 15,8-3-816-15,2-2-160 0,1-1-48 0,-2 2-9280 16,2 1-1856-16</inkml:trace>
  <inkml:trace contextRef="#ctx0" brushRef="#br3" timeOffset="59859.69">1088 6111 27647 0,'0'0'608'0,"0"0"128"0,0 0 32 0,-10 4 0 0,10-4-624 0,0 0-144 0,0 0 0 0,0 0 0 16,4 7 848-16,1-2 144 0,6-1 32 0,5-1 0 15,1 1 0-15,12-2 0 0,3-1 0 0,8 0 0 16,7 1 0-16,4-1 0 0,0-1 0 0,3 0 0 15,0-3 0-15,0 1 0 0,-2 0 0 0,0 0 0 16,0 0-832-16,-4 2-192 0,-6 0 0 0,-3 2 0 0,-3 0 0 16,-5 0 0-16,-5-1 0 0,-5 2 0 0,-5 0 0 15,-3-1 0-15,-5 1 0 0,-8-3-18800 16</inkml:trace>
  <inkml:trace contextRef="#ctx0" brushRef="#br3" timeOffset="61286.96">1287 13915 20271 0,'0'0'448'0,"0"0"80"0,0 0 32 0,-6 0 16 0,-3 0-576 0,1 0 0 15,3 3 0-15,0 0 0 0,5-3 928 0,0 0 80 16,0 0 16-16,0 0 0 0,0 0 0 0,0 0 0 16,5 3 0-16,4-1 0 0,-2-3 0 0,4 0 0 15,4 0 0-15,4-1 0 0,6-2-832 0,-1 1-192 16,2-1 0-16,3-2 0 0,2-2 864 0,2 1 128 0,0-1 32 0,1 0 0 15,0 0-832-15,1 0-192 16,-2-1 0-16,2-1 0 0,2 0 0 0,-1 1 0 0,-2 3 0 0,-2-1 0 16,-4 0 864-16,0 1 128 0,-6-1 32 0,-1 3 0 15,-1 0-832-15,-5 0-192 0,-4 1 0 0,-1 1 0 16,-1 0 0-16,-9 2 0 0,0 0 0 0,0 0 0 16,0 0 0-16,0 0 0 0,0 0 0 0,2 4 0 15,-2-4 0-15,0 7 0 0,-2 0 0 0,-2 1 0 16,2 2 0-16,0 0 0 0,0 0 0 0,0 0 0 15,1 3 0-15,-2 3 0 0,0 1 0 0,2 2 0 16,1-2 864-16,-1 6 128 0,0 0 32 0,-1 3 0 16,-1-1-832-16,1 4-192 0,1-4 0 0,1 1 0 15,-3 2 0-15,3-3 0 0,0-2 0 0,-1 0 0 0,-2 0 0 16,2 2 0-16,0-2 0 0,0 1 0 0,0 0 0 16,0-1 0-16,0-1 0 0,0-1 0 0,1-2 0 0,0-1 0 15,-1-1 0-15,1-2 0 0,0-1 0 0,1-1 0 16,1-2 0-16,0-1 0 0,0-2 864 0,1 0 128 15,-1-2 32-15,1-1 0 0,-3-5-832 0,3 3-192 16,-3-3 0-16,4 5 0 0,-4-5 0 0,0 0 0 16,0 0 0-16,0 0 0 0,0 0 0 0,0 0 0 15,0 0 0-15,0 0 0 0,0 0 0 0,0 0 0 16,0 0 0-16,0 0 0 0,0 0 0 0,0 0 0 16,0 0 0-16,0 0 0 0,0 0 0 0,0 0 0 15,0 0 0-15,0 0 0 0,-7-1 0 0,-4 0 0 0,-1 0 0 16,-3-1 0-16,-3 2 864 0,-2 0 128 0,-3 0 32 15,-1 0 0-15,-4-1-832 0,0 2-192 0,-1 4 0 0,-1-2 0 16,0 0 0-16,0 1 0 0,-1-1 0 0,0 1 0 16,1 1 0-16,-1-1 0 0,0 1 0 0,2 0 0 15,0 1 0-15,2 0 0 0,3-1 0 0,3-1 0 16,4-1 0-16,2 1 0 0,3-2 0 0,4 0 0 31,1-2-1600-31,7 0-352 0,0 0-80 0,0 0-16 16,0 0 0-16,6-4 0 0,0-4 0 0,3 0-9280 0,-2-1-1856 0</inkml:trace>
  <inkml:trace contextRef="#ctx0" brushRef="#br3" timeOffset="61544.18">1116 14379 35007 0,'0'0'1552'0,"0"0"320"0,-2-5-1488 0,1 0-384 16,1 5 0-16,3-5 0 0,5 1 896 0,4-2 96 15,5-1 32-15,9 0 0 0,5-3 0 0,9 0 0 16,10-1 0-16,1-1 0 0,4-1-832 0,0 2-192 16,2-1 0-16,4 1 0 0,1 0 0 0,-1 1 0 15,0 1 0-15,17 0 0 16,-14 1-768-16,-8 4-208 0,-9 1-48 0,-17-1 0 0</inkml:trace>
  <inkml:trace contextRef="#ctx0" brushRef="#br2" timeOffset="73621.17">21055 8265 11055 0,'0'0'976'0,"8"-3"-784"0,3 0-192 0,2 0 0 16,-4 1 640-16,1 0 64 0,-2 1 32 0,-8 1 0 15,0 0-304-15,0 0-64 0,0 0-16 0,0 0 0 16,0 0-16-16,0 0 0 0,0 0 0 0,0 0 0 16,0 0 0-16,-9-5 0 0,-1-2 0 0,2-2 0 15,-6-1 64-15,2-1 16 0,-1 3 0 0,-2-2 0 0,-3-1 128 0,-1-1 32 16,1-2 0-16,-3 1 0 0,0 0-48 0,-2-1 0 16,-3-2 0-16,-1 1 0 0,-3-1-144 0,1 0-48 15,-1-2 0-15,0 1 0 0,-1-2-128 0,1-2-16 16,-3-2-16-16,-2 0 0 0,0-2-48 0,-1-1-128 15,2 1 192-15,-2 0-64 0,-4-1 48 0,-3 3 0 16,-1 4 0-16,-2-2 0 0,-1-1-32 0,-6-1 0 16,-1 1 0-16,-6 1 0 0,-1 2 32 0,0 0 0 15,1-1 0-15,2 2 0 0,1 0-32 0,-3 1 0 16,-3 0 0-16,0-1 0 0,-1 1 16 0,1-1 0 16,1 1 0-16,1 0 0 0,-2 2-160 0,-1-3 0 15,0-4 0-15,-1 6 128 0,-1 4 0 0,0 1 0 0,4 0 0 16,-1 0 0-16,-3-3-128 0,2 2 128 15,2 5-128-15,1 0 128 0,3 0-128 0,3 1 0 0,0 0 0 16,1 1 128-16,-1-1-128 0,2 1 0 0,-3-1 0 16,3 1 0-16,-1 1 0 0,3 1 0 0,0 1 0 0,-2 0 0 15,-1 1 0-15,-1 1 0 0,2 1 0 0,0-1 0 16,-1-1 0-16,2 1 0 0,2 1 0 0,0-2 0 16,-1-2 0-16,-3 1 0 0,3-2 0 0,-4 3 0 15,-1 6 128-15,1-1-128 0,3 1 0 0,0-1 128 16,4 0-128-16,-2-1 160 0,0 0-160 0,-1 3 160 15,5 2-160-15,2-1 0 0,-2-2 144 0,1 3-144 16,2 6 0-16,2-2 144 0,1-5-144 0,1 1 0 16,0 1 128-16,-3 2-128 0,0-2 0 0,1 1 0 15,0 1 0-15,3 1 0 0,0 0 0 0,2 0 0 16,0-2 192-16,0 0-192 0,2-1 192 0,0 0-192 0,-1 4 0 0,0 0 0 16,0-2 0-16,2 2 0 0,-4 1 0 0,5-1 0 15,2 1 128-15,-1 0-128 0,0 0 0 0,1-1 0 16,4 3 0-16,-4-1 0 0,4 4 128 0,-1 0-128 15,1-1 0-15,-1 0 0 0,0 1 0 0,2 0 0 16,-4 1 0-16,3 1 0 0,4 0 0 0,-1 0 0 16,2 1 0-16,0-1 0 0,3 0 0 0,4-1 0 15,4-1 128-15,-1 2-128 0,1-1 0 0,4-1 128 16,2-2-128-16,0 2 0 0,2 0 144 0,1 3-144 16,2-2 0-16,1 2 144 0,2-2-144 0,0 1 128 15,1 0-128-15,3 3 128 0,1 4-128 0,-1-2 0 16,-1 1 144-16,2 0-144 0,2 1 0 0,-2-1 0 15,1-3 0-15,3 0 128 0,-2-2-128 0,2-2 0 16,-1 1 0-16,1-2 128 0,2 4-128 0,0-1 192 0,0-1-64 0,1 0 0 16,1 0-128-16,2 1 192 0,1 2-64 0,2-3 0 15,1-1 64-15,3-2 32 0,2-2 0 0,4-1 0 16,4 1 96-16,3-1 32 0,-1 0 0 0,5-1 0 16,5 0-80-16,2 0-16 0,-2-1 0 0,3 1 0 15,-4-2-96-15,4 1-32 0,0 0 0 0,2 0 0 16,1-3-128-16,0 2 0 0,-6 2 0 0,2-1 128 15,-2 0-128-15,1 0 0 0,-1 1 0 0,3-1 128 16,-2 0-128-16,3-2 0 0,1-4 0 0,0 2 0 16,-2 3 0-16,2 0 128 0,1 2-128 0,2-6 128 15,2-2-128-15,4 1 192 0,2-1-192 0,-3 3 192 16,-1 0-192-16,-2-3 160 0,1-2-160 0,2 1 160 0,1 4-160 0,1 0 128 16,1 1-128-16,-1-3 128 0,-3 3-128 0,2 0 0 15,0-2 0-15,4-3 0 0,1-2 0 16,-1 1 128-16,-5 5-128 0,0-4 0 0,-1-4 0 0,3 2 128 15,2 0-128-15,2 0 0 0,-1 0 128 0,-1 0-128 16,-5-1 0-16,3 0 128 0,-1 0-128 0,1 0 0 16,3 1 0-16,-1-1 0 0,-5-2 0 0,-2 2 0 15,-2-1 128-15,2-1-128 0,-1-1 0 0,2-2 0 16,1 1 0-16,-1 0 128 0,-4 1-128 0,-4-2 0 16,-3-1 0-16,-1-3 0 0,3 3 0 0,-1 0 0 15,-1 0 128-15,4-2-128 0,-1 1 0 0,-2 2 0 16,-4 0 0-16,-1-2 0 0,-1-6 0 0,-3 1 0 15,1-2 0-15,-1 2 0 0,0-1 0 0,-2 0 128 16,0-2-128-16,-1 0 0 0,1-1 128 0,-2 1-128 16,-2 3 0-16,-1-4 128 0,-1-6 0 0,1 0 0 15,-1 2 0-15,-1 0 0 0,-4-1-128 0,2 3 0 0,-1-3 0 0,-1 2 0 16,-5-2 0-16,-1 0 288 0,-4-3-32 0,0 0 0 16,-2 1 192-16,-1 0 48 0,0-1 0 0,-6 0 0 15,0-2-128-15,-2 2-32 0,-2 0 0 0,-2-2 0 16,-2-1-48-16,-1-3-16 0,-1 2 0 0,-2 2 0 15,-1 1-80-15,-5-2 0 0,-2 0-16 0,2 0 0 16,-2 2-176-16,1 0 160 0,1-1-160 0,-5 1 160 16,-7-1-160-16,-2 2 128 0,-3 2-128 0,0 4 128 15,-1 4-432-15,3 3-80 16,-1 1-32-16,2 7 0 0,2 4-2384 0,3 6-464 16</inkml:trace>
  <inkml:trace contextRef="#ctx0" brushRef="#br2" timeOffset="76614.82">20902 7564 12895 0,'0'0'272'0,"0"0"64"0,-19 7 16 0,19-7 32 0,0 0-384 0,0 0 0 16,0 0 0-16,0 0 0 0,0 0 0 0,0 0 0 16,0 0 0-16,0 0 0 0,0 0 896 0,0 0 96 15,0 0 32-15,0 0 0 0,-4 8 0 0,-2-1 0 16,6-7 0-16,-5 7 0 0,-1 3 0 0,0 3 0 15,-1-2 0-15,-2 3 0 0,-1-1 0 0,0 1 0 16,-1 0 0-16,0 2 0 0,1-1-832 0,1-2-192 16,-2 1 0-16,2-1 0 0,1 0 0 0,3-1 0 15,-3-2 0-15,3-1 0 0,4-3 0 0,-1 2 0 16,2-8 0-16,0 0 0 0,0 0 0 0,0 0 0 16,0 0 0-16,5 0 0 0,0-1 864 0,3-4 128 15,-1-2 32-15,3-1 0 0,2-2-832 0,1 2-192 0,1-1 0 0,7-3 0 16,-6 2 0-16,2 0 0 0,0 2 0 0,1 2 0 15,-1-2 0-15,1 2 0 0,0 2 0 0,-1 1 0 16,0 0 0-16,-5 1 0 0,-1-1 0 0,-1 1 0 16,0 1 0-16,-10 1 0 0,7-3 0 0,-7 3 0 31,11-3-768-31,-11 3-208 0,0 0-48 0,0 0-7632 0,0 0-1536 0</inkml:trace>
  <inkml:trace contextRef="#ctx0" brushRef="#br2" timeOffset="76899.22">20851 7746 20271 0,'0'0'896'0,"0"0"192"0,0 0-880 0,0 0-208 15,0 0 0-15,0 0 0 0,0 0 0 0,0 0 0 16,0 0 0-16,0 0 0 0,3-10 0 0,0 3 0 15,3-1 0-15,3 0 0 0,2-3 864 0,3-1 128 16,3-1 32-16,2 0 0 0,3 1 0 0,3-2 0 16,0-1 0-16,3 0 0 0,0-2-832 0,0 1-192 15,0-1 0-15,0 0 0 0,3 0 0 0,-1 2 0 16,1-1 0-16,-1 1 0 0,-4 1 0 0,2 0 0 16,0 2 0-16,-3 1 0 0,-1 0 0 0,-1 0 0 15,-2-1 0-15,-4 3 0 0</inkml:trace>
  <inkml:trace contextRef="#ctx0" brushRef="#br2" timeOffset="77518.11">21941 7260 20271 0,'-3'-11'448'0,"3"11"80"0,-4-8 32 0,0 1 16 0,1-3-576 0,1 4 0 16,2 6 0-16,0 0 0 0,0 0 928 0,0 0 80 16,0 0 16-16,-2 8 0 0,-3 2-832 0,3 3-192 15,-1 0 0-15,0 5 0 0,2 4 864 0,1 1 128 16,0 4 32-16,0-1 0 0,0-2-832 0,0 0-192 0,1 0 0 15,-2-2 0-15,0-1 0 0,0-2 0 0,-2-7 0 0,2 0 0 16,-1-1 864-16,0-2 128 0,2-9 32 0,0 0 0 16,0 0-832-16,0 0-192 0,0 0 0 0,0 0 0 15,-1-13 864-15,1-5 128 16,3-2 32-16,-1-1 0 0,1-1 0 0,-1-3 0 0,2-2 0 0,0-1 0 16,1 1-832-16,0 0-192 0,0 1 0 0,3 4 0 15,2 0 0-15,-1 2 0 0,1 2 0 0,-2 2 0 16,3 1 0-16,2 4 0 0,-5 3 0 0,3 6 0 15,1 2 0-15,-1 2 0 0,-11-2 0 0,11 9 0 16,-1 2 0-16,-2 2 0 0,-1 2 0 0,-5 1 0 0,-1-1 0 16,-1 3 0-16,-2 0 0 0,-3-3 0 15,0-4-768-15,0 0-208 0,1-1-48 16,-3-3 0-16,1-1 832 0,6-6 192 0,-7-1 0 0,7 1 0 16,-7-4-1680-16,3-2-304 0,-2-9-48 0,5 1-16 15</inkml:trace>
  <inkml:trace contextRef="#ctx0" brushRef="#br2" timeOffset="77756.21">22319 6756 27647 0,'0'0'608'0,"0"0"128"0,0 0 32 0,-5 10 0 0,3 0-624 0,0 2-144 16,1 2 0-16,-2 4 0 0,3 4 0 0,0 2 0 15,0 2 0-15,4 3 0 0,0 2 848 0,-1 3 144 0,0-3 32 0,1-4 0 16,2 0-832-16,3-5-192 0,-3-1 0 0,2-4 0 16,-2 0 0-16,2-3 0 0,1 0 0 0,-2-5 0 15,-1-1 0-15,-6-8 0 0,0 0 0 0,10-2 0 32,-10 2-1600-32,9-6-352 0,-3-10-80 0,0 1-16 0</inkml:trace>
  <inkml:trace contextRef="#ctx0" brushRef="#br2" timeOffset="78028.46">22589 6962 27647 0,'0'0'608'15,"-1"12"128"-15,0 3 32 0,-2 0 0 0,0-2-624 0,2 0-144 0,0-1 0 0,2-1 0 0,2-1 0 0,2-1 0 16,-5-9 0-16,0 0 0 0,3 7 0 0,-3-7 0 15,0 0 0-15,11 0 0 0,-3-3 848 0,1-1 144 16,-3-5 32-16,3-2 0 0,-2-3 0 0,3-2 0 16,-4-1 0-16,3-2 0 0,-3-1 0 0,-1 2 0 15,0-2 0-15,-4 1 0 0,-1 2-832 0,1 3-192 16,1 3 0-16,0 4 0 0,-2 7 0 0,0 0 0 16,0-6 0-16,0 6 0 0,0 0 0 0,0 0 0 15,0 0 0-15,0 0-11424 16,0 0-2336-16</inkml:trace>
  <inkml:trace contextRef="#ctx0" brushRef="#br2" timeOffset="78386.52">23120 6636 27647 0,'-11'-7'608'0,"6"4"128"0,-1 1 32 0,6 2 0 0,-8 0-624 0,1 1-144 0,-3 0 0 0,4 4 0 15,-3 4 0-15,0-1 0 0,-2 1 0 0,-1 2 0 16,-1 2 848-16,-1 3 144 0,1 0 32 0,2 2 0 16,0 0-832-16,1-1-192 0,3-1 0 0,3-2 0 15,1-1 0-15,3-3 0 0,0-10 0 0,8 9 0 16,3-3 0-16,-1-2 0 0,4-4 0 0,2-4 0 0,4-2 832 0,-1-1 112 16,1 2 16-16,-2-3 16 0,-1-2-576 0,-1-1-112 15,-1 2-32-15,-4 2 0 0,-5-1-256 0,-6 8-272 16,0 0 48-16,0 0 16 0,0 0 208 0,5 14 0 15,-5 2 0-15,-5 0 0 0,-2 1 768 0,-3 2 208 16,0 3 48-16,-3 3 0 0,-1 1-832 0,2 0-192 16,0-1 0-16,1-2 0 0,-1-2 240 0,4-4 0 15,3-3 0-15,2-1 0 0,0-2-240 0,3-3 0 16,0-8 0-16,0 0 0 16,0 0-2320-16,11-5-512 0,3-9-112 0,0-5 0 0</inkml:trace>
  <inkml:trace contextRef="#ctx0" brushRef="#br2" timeOffset="78687.02">23782 6200 23951 0,'0'0'2128'0,"0"0"-1696"0,0 0-432 0,0 0 0 15,0 0 704-15,0 0 64 0,0 0 16 0,1 15 0 16,-1 4 320-16,-1 3 64 0,-1 4 16 0,1-2 0 0,-2-2-480 0,0 3-112 16,-2 2-16-16,2 3 0 0,1 1-224 15,-1-3-48-15,0-1-16 0,2-3 0 0,0-2-288 0,0-4 160 16,1-2-160-16,1-3 128 0,0-1-128 0,1-3 0 15,-2-9 0-15,0 0-10160 16,0 0-2064-16</inkml:trace>
  <inkml:trace contextRef="#ctx0" brushRef="#br2" timeOffset="79083.71">24151 6092 26207 0,'0'0'1152'0,"-9"10"256"0,-2 2-1136 0,3 1-272 0,1 0 0 0,-2 3 0 15,-2 0 880-15,2 2 112 0,2 0 32 0,2 2 0 16,3 0-320-16,-2-1-48 0,-1-1-16 0,1 0 0 16,1-3-48-16,-2-2-16 0,5-13 0 0,-1 11 0 15,0 0 0-15,1-11-16 0,0 0 0 0,0 0 0 16,0 0 160-16,0 0 48 0,9-6 0 0,1-5 0 15,2-8 0-15,1 1 16 0,1-2 0 0,1 0 0 16,-2-2-528-16,2-1-96 0,1-2-32 0,-2-1 0 16,-3 2-128-16,2-2 128 0,0-2-128 0,0 2 128 15,0 2-128-15,2 2 0 0,-1 3 0 0,2 2 0 16,-3 3 0-16,0 4 0 0,-1 5 0 0,0 5 0 0,1 6 0 16,-2 5 0-16,0 3 0 0,-1 5 0 0,0 8 0 0,-1 1 0 15,-3 3 0-15,-1 1 128 0,2 1-128 0,0 1 128 16,-1 0-128-16,3-1 128 0,-3-1-128 0,3-5 0 15,-2-7 0-15,-2 0 0 16,0 0-320-16,-3-3-80 0,0-6-32 0,-3 1-12016 16,-1-2-2400-16</inkml:trace>
  <inkml:trace contextRef="#ctx0" brushRef="#br2" timeOffset="79242.64">24251 5616 40543 0,'-15'-13'1792'0,"7"8"384"0,8 5-1744 0,0 0-432 16,-6-4 0-16,6 4 0 0,0 0 416 0,0 0 0 0,-8 4 0 0,2 3 0 16,2-2-416-16,2 4 0 0,0 1 128 0,-1 2-128 31,-1 1-1040-31,0 2-240 0,-1 1-64 0,1-1 0 0</inkml:trace>
  <inkml:trace contextRef="#ctx0" brushRef="#br2" timeOffset="80156.22">21745 8257 16415 0,'-7'-9'720'0,"2"3"160"0,1 3-704 0,2-4-176 16,2 7 0-16,-2-8 0 0,0-1 1088 0,1 2 176 16,-1 0 32-16,2 7 16 0,0 0-16 0,0 0 0 0,0 0 0 0,0 0 0 15,0 0-32-15,-4 7-16 0,0 2 0 0,2 3 0 16,0 4-480-16,1 1-80 0,0 2-32 0,1 2 0 16,0 1-272-16,1-2-48 0,1-3-16 0,3-1 0 15,-1-2-176-15,3-4-144 0,1-1 192 0,2-3-192 16,0 0 160-16,-2-3-160 0,3-7 128 0,1-2-128 15,2-2 400-15,-2-3 0 0,2-4 0 0,0-5 0 16,-1-3 208-16,0-2 32 0,-1-2 16 0,-3-1 0 16,-1-2-144-16,-3 1-16 0,0 1-16 0,-1 1 0 15,-2 3-176-15,1 2-48 0,-3 5 0 0,-2 1 0 16,2 3-128-16,0 3-128 0,2 0 144 0,-2 4-144 16,0 6 0-16,0 0 0 0,0 0 0 0,0 0 0 15,0 0-1264-15,0 0-288 0,0 0-64 0,7 7-15008 16</inkml:trace>
  <inkml:trace contextRef="#ctx0" brushRef="#br2" timeOffset="80488.8">22180 7901 31727 0,'-17'8'1408'0,"8"-1"288"0,-5 1-1360 0,4 3-336 15,3 3 0-15,0 1 0 0,1 0 144 0,0 2-144 16,-1-2 192-16,4 2-192 0,1 2 368 0,-1-1-48 15,-1 0 0-15,2-3 0 0,1-2 16 0,0-2 0 16,0-2 0-16,1-9 0 0,-1 9 64 0,1-9 16 16,0 0 0-16,0 0 0 0,0 0-32 0,5-5 0 0,1-5 0 0,0-1 0 15,3-3 0-15,1-3-16 0,0-2 0 0,1-1 0 16,0 1-208-16,1-2-32 0,2-1-128 0,0 2 192 16,-3 1-64-16,-2 4-128 0,-1 3 176 15,-3 2-176-15,0 1 0 0,3 3-192 0,-8 6 0 0,9 3 0 16,-2 2 384-16,0 4 96 0,1 2 16 0,-4 3 0 15,-1 3-304-15,-1 0 128 0,0 1-128 0,1 0 0 16,-2-1 128-16,0 2-128 0,-2-2 0 0,2-1 0 16,3-5 0-16,1-1-320 0,-5-10 32 0,0 0 16 15,9 5-1632-15,2-3-320 0,-1-6-64 16,2-5-12784-16</inkml:trace>
  <inkml:trace contextRef="#ctx0" brushRef="#br2" timeOffset="80732.5">22628 7704 17503 0,'0'0'1552'0,"0"0"-1232"16,0 0-320-16,0 0 0 0,0 0 1376 0,0 0 224 15,-3 9 32-15,2 3 16 0,-1 3-64 0,1 2-16 16,-1 3 0-16,1 3 0 0,-3 1-464 0,2 1-80 15,0-3-32-15,1-2 0 0,1 1-416 0,0-1-96 16,0-2-16-16,4-3 0 0,2-2-304 0,-3 1-160 16,-3-5 160-16,1 0-160 0,-1-9 0 0,0 0 0 15,0 0 0-15,0 0-10256 16,0 0-2000-16</inkml:trace>
  <inkml:trace contextRef="#ctx0" brushRef="#br2" timeOffset="81264.75">23056 7537 17503 0,'0'0'1552'16,"0"0"-1232"-16,0 0-320 0,0 0 0 0,1-9 1024 0,-1 9 128 15,0 0 48-15,0 0 0 0,-5-4 224 0,5 4 48 16,-9-3 16-16,3 3 0 0,-2 3-480 0,0 3-112 16,-1 0 0-16,-2 4-16 0,-2 3-144 0,-1 3-32 15,-1 0 0-15,-2 4 0 0,0 3-192 0,-1 1-32 16,-1-2-16-16,3 1 0 0,2-2-256 0,3-1-48 16,2-1-16-16,5-2 0 0,1-1-144 0,4-3 0 15,3-2 0-15,1-2 128 0,2-4-128 0,3-4 0 16,2-2 0-16,2-4 0 0,2-4 208 0,2-3-32 15,-1-2-16-15,1-4 0 0,2-3-32 0,-2 1 0 16,-4 0 0-16,1 4 0 0,-1 3-128 0,0 1 128 16,-2 0-128-16,-2 2 128 0,-2 3-128 0,0 2 128 15,1-1-128-15,0 5 128 0,-9 1-128 0,10 4 160 16,-5 3-160-16,2 2 160 0,-2-2 0 0,0 3 0 0,-2 2 0 16,-1 4 0-16,-2 3-32 0,0-1 0 0,0 0 0 15,3 2 0-15,-2 1-128 0,-1 1 0 0,1 0 0 0,-2 1 128 16,-4 0-128-16,1 0 160 0,-2-2-160 0,2 0 160 15,1-3-160-15,-2 1 128 0,2-1-128 0,1-3 128 16,-2-2-128-16,3-2 0 0,0-2 0 0,1-9 128 16,2 10-128-16,-2-10 160 0,0 0-160 0,7 5 160 15,-7-5-160-15,0 0 0 0,8-6 0 0,-1-4 0 16,1-1 0-16,2-1 0 0,3 0 0 0,-1 0 0 16,-4 0-1344-16,2-1-320 15,-2 2-48-15</inkml:trace>
  <inkml:trace contextRef="#ctx0" brushRef="#br2" timeOffset="81600.46">23382 7433 20271 0,'-1'-13'1792'0,"0"5"-1424"15,0 0-368-15,1 8 0 0,0 0 1040 0,0 0 144 16,0 0 32-16,0 0 0 0,0 0 48 0,0 0 16 16,0 0 0-16,-2 9 0 0,1 2-400 0,-2 2-80 15,2 3-16-15,1-1 0 0,0-2-272 0,1-1-64 16,3-1-16-16,-2 0 0 0,0-1-144 0,3-1-32 0,-5-9 0 0,7 5 0 16,-7-5 16-16,9 4 0 0,-9-4 0 0,12-4 0 15,-1 0 48-15,1-1 16 0,-3-1 0 0,1-3 0 16,3-4-144-16,-4 0-16 0,-1-1-16 0,-2 0 0 15,1 3-160-15,-4-3 160 0,-1 0-160 0,1 3 160 16,-1 2-160-16,-2 1 0 0,-4-1 0 0,4 9 128 16,0 0-384-16,0 0-96 0,0 0-16 0,0 0-10576 15,0 0-2128-15</inkml:trace>
  <inkml:trace contextRef="#ctx0" brushRef="#br2" timeOffset="81990.55">23842 7241 18431 0,'0'0'816'0,"0"0"160"0,0 0-784 0,0 0-192 16,0 0 0-16,3-6 0 0,2-3 1712 0,2 1 288 16,2 1 64-16,1-3 16 0,1-1-928 0,0-4-176 15,6 1-32-15,-2-1-16 0,-1-2-96 0,0 1-32 16,-2-2 0-16,-1 4 0 0,-7-1-192 0,0 3-32 16,0 1-16-16,-4 1 0 0,-4 2 64 0,-2 3 16 0,-3 3 0 0,0 4 0 15,-4 3 112-15,-1 3 16 0,-4 5 16 0,2 2 0 16,-2 3-208-16,-1 2-64 0,3 4 0 0,2 2 0 15,3 0-352-15,1-1-160 0,4-5 128 0,5 2-128 16,3 0 0-16,6-5 0 0,2-3 0 0,3-3 0 16,2 0 0-16,6-3 0 0,5-5 0 0,0-3 0 15,2-4 0-15,0-4-272 0,0-3 32 0,-1-2-11872 16,-2-1-2384-16</inkml:trace>
  <inkml:trace contextRef="#ctx0" brushRef="#br2" timeOffset="82559.39">22636 8422 26719 0,'-9'-7'2368'0,"4"4"-1888"0,2-2-480 0,-3 1 0 15,1 0 320-15,0 0-48 0,5 4 0 0,-6 2 0 16,-2 3 832-16,0 3 176 0,0 0 16 0,-2 3 16 16,0 1-624-16,-1 5-128 0,-1 2-32 0,1 2 0 15,2-2-144-15,-2 1-16 0,1 2-16 0,3-1 0 16,5-3-176-16,0-3-48 0,0-2 0 0,5-2 0 15,-1 0-128-15,6-2 0 0,2-3 144 0,3-3-144 16,3-1 128-16,1-1-128 0,3-2 160 0,0 0-160 16,0 0 192-16,-1 1-48 0,0 0-16 0,-7 2 0 0,-2 2-128 0,-10-4 128 15,9 8-128-15,-1 0 128 0,-8-8-128 0,3 10 160 16,-3 0-160-16,-2 1 160 0,-4 1 16 0,-2 1 0 16,-1 0 0-16,-5-1 0 0,-2-2-16 0,-2 3 0 15,0-1 0-15,1-1 0 0,2-3-160 0,-1 1 0 16,1-1 0-16,2-3 128 0,2-2-256 0,3 0-64 15,8-3-16-15,0 0-11184 16,-4-5-2224-16</inkml:trace>
  <inkml:trace contextRef="#ctx0" brushRef="#br2" timeOffset="83194.07">22946 8456 32015 0,'-18'17'1408'0,"7"-3"320"0,1 1-1392 0,1 0-336 0,3 2 0 0,1 0 0 16,2 2 0-16,2-1 128 0,1-2-128 0,3 0 0 16,2-4 176-16,2-2-48 0,1-3 0 0,1-2 0 15,1-2 112-15,0-3 16 0,1-4 0 0,1-2 0 16,-4-3 224-16,3-1 48 0,2-2 16 0,-2-1 0 16,0-1-96-16,-2 0-32 0,1-1 0 0,-2 0 0 15,0-1-208-15,-2 4-32 0,-1 1-16 0,0 3 0 16,0 0-160-16,-5 8 192 0,4-8-192 0,0 0 192 15,3 2-64-15,-3-2 0 0,2 0 0 0,2 1 0 16,-2 0-128-16,2-2 0 0,-4-1 0 0,3-3 0 0,1-3 0 16,2-1 128-16,-1 0-128 0,1-3 0 0,-1-1 176 15,-2-1-48-15,-4-1-128 0,-2-4 192 0,0 0-64 16,-2-1-128-16,-2 0 176 0,1 4-176 0,1 1 128 0,-1 3-128 16,-2 4 0-16,3 4 0 0,2 2 128 0,-1 10-128 15,-5-5 0-15,5 5 0 0,0 0 128 0,-2 11-128 16,-1 4 192-16,1 4-192 0,-2 3 160 0,2 0-160 15,1-1 128-15,0 2-128 0,0-2 0 0,1 1 0 16,1 1 0-16,1-1 0 0,0 0 0 0,0-3 0 16,1-4 0-16,-1-2 0 0,2-1 0 0,0-4 0 15,3-4 0-15,1-1 0 0,2-4 0 0,2-4 128 16,-2 1-128-16,2-7 0 0,3-1 144 0,-2-3-144 16,-1 0 160-16,-1-2-160 0,3 0 160 0,-1 1-160 0,-3-1 160 15,2 5-160-15,-3 3 0 0,1 2 0 16,-2 1 0-16,0 2 0 0,-8 4 0 0,9 3 0 0,-1 4 0 0,-1 0 0 15,-7-7 0-15,7 10 0 0,1 4 0 16,-2-2 0-16,-2-1 0 0,2-2 0 0,-6-9 0 16,6 9 0-16,-1-1 0 0,-5-8 0 0,0 0 0 0,9-2 0 15,-2-1 128-15,2-2-128 0,-1-4 0 0,3-4 144 16,3-3 160-16,0 0 16 0,-1-1 16 0,1 2 0 16,4 1-112-16,-2 0-32 0,-4 2 0 0,1 3 0 15,2 7-192-15,0 1 0 0,-1 4 0 0,-1 3 0 16,0 2 0-16,1 6 0 0,-1 7 0 0,-3 2 0 15,-2 2-224-15,2 2-32 0,0-1-16 0,1-2-12224 16,2-1-2448-16</inkml:trace>
  <inkml:trace contextRef="#ctx0" brushRef="#br2" timeOffset="83995.59">24416 7677 17503 0,'-7'-13'1552'0,"2"2"-1232"15,0-4-320-15,-4 3 0 0,0 0 1600 0,-2 1 272 0,3 4 48 0,-2-1 16 16,-1 3-144-16,2 1-16 0,0 0-16 0,-1 1 0 16,-1 7-704-16,-1 0-144 0,-3 3-16 0,1 4-16 15,0 3-256-15,-2 3-48 0,0 0-16 0,2 2 0 16,0 3-224-16,3 0-32 0,3-1-16 0,1 3 0 16,3 3-288-16,0 2 128 0,2-4-128 0,2 2 0 15,1-4 128-15,4 0-128 0,-1-1 0 0,4-2 0 16,1-2 0-16,-1-1 0 0,1-2 0 0,-2-1 0 15,-1-3 0-15,2-2 0 0,2 0 0 0,-5 0 0 16,1 0 128-16,-6-9-128 0,0 0 0 0,0 0 0 16,7 6 0-16,-7-6 0 0,0 0 128 0,0 0-128 15,0 0 0-15,0 0 0 0,0 0 0 0,-5-8 0 0,-1-2 128 16,-3 0-128-16,-1 0 0 0,-1 0 0 0,0 2 0 0,1 0 0 16,0 0 0-16,3-1 0 0,0 0 0 0,2 2 0 15,5 7 0-15,0-9 0 0,4 1 0 0,3 0 0 16,2 1 0-16,3 0 0 0,3-1 0 0,0 1-144 15,1-1 144-15,1-1-192 0,-3 0 192 0,3 1 0 16,-1 2 0-16,-1-2 0 0,-3 0 0 0,-2-1 0 16,-1 4 0-16,1 2 0 0,-10 3 0 0,0 0 0 15,0 0 0-15,0 0 0 0,5 8 0 0,-2 4 176 16,-4-1-176-16,0 2 192 0,0 2-192 0,-1 1 0 16,-1-3 0-16,0 1 0 0,1-4 0 0,1 0 0 15,1-2 0-15,0-8 128 0,0 0-128 0,0 0 0 16,9 4 0-16,0-5 0 0,2-2 128 0,2-3 0 0,-1 0 0 15,-1-6 0-15,-1-3 192 0,1 0 16 0,3 0 16 16,-5-1 0-16,-3 1-144 0,0-1-16 0,-3 1-16 0,0 2 0 16,1 2-48-16,-4 0 0 0,-1-1 0 15,-2 4 0-15,1 4 0 0,2 4-128 0,0 0 192 0,0 0-64 16,0 0-128-16,-8 4 128 0,4 3-128 0,4-7 128 16,0 9-128-16,0-9 0 0,0 0 0 0,0 0 0 15,8 9 0-15,3-3 0 0,2-4 0 0,-13-2 0 16,0 0 0-16,10 0 0 0,6 2 0 0,-1-2 0 15,-4-2 0-15,1 2 0 0,-2 0 0 0,0 3 0 16,1 3 0-16,-5 0 0 0,-1 5 0 0,0 0 0 16,3 1 0-16,-3 1 0 0,-4 2 0 0,2 0 0 15,0 3 0-15,-2-3 0 0,-3-1-176 0,2 0 176 16,2-2-2224-16,0-1-352 0</inkml:trace>
  <inkml:trace contextRef="#ctx0" brushRef="#br2" timeOffset="84355.7">25087 7219 22623 0,'0'0'1008'0,"-6"5"208"0,-2-1-976 15,-1 3-240-15,-5 3 0 0,1 1 0 0,-1 0 1536 0,-2 4 256 0,-5 5 48 0,6 3 16 16,7 7-368-16,0-1-64 0,-6 0-16 0,3 0 0 16,3-1-384-16,2-1-64 0,3-3-32 0,5-2 0 15,1-5-288-15,6 0-48 0,4-2-16 0,-1-4 0 16,-1-2-48-16,5-6-16 0,6-4 0 0,8-1 0 15,2 0 48-15,0-5 0 0,1-4 0 0,-1-1 0 16,-1-2-208-16,-3 0-32 0,1-3-16 0,-2-1 0 16,4-1-304-16,-1 0 160 0,-3 1-160 0,1 0 128 15,-1-3-1680 1,-2 0-352-16</inkml:trace>
  <inkml:trace contextRef="#ctx0" brushRef="#br2" timeOffset="89431.92">15625 16896 17391 0,'0'0'768'0,"0"0"160"0,0 0-736 0,0 0-192 0,0 0 0 0,0 0 0 16,0 0 928-16,0 0 160 0,0 0 16 0,0 0 16 16,0 0 544-16,-3-1 96 0,-3-1 32 0,1 1 0 15,-4 4-768-15,-2-2-128 0,-1-1-48 0,-5 0 0 16,-1 2-160-16,-3 1-48 0,-1-1 0 0,-4-1 0 15,-2-2 48-15,-2-4 0 0,-1 3 0 0,-1 1 0 16,-1 1-96-16,1 1-16 0,-2-3 0 0,2 2 0 16,-5 1-112-16,2-1-16 0,0 1-16 0,-3-1 0 0,2 0-96 0,1-1-16 15,-2-1 0-15,3 0 0 0,1-1-64 0,3 2-32 16,1-3 0-16,0 2 0 0,4-2-96 16,-1 2 0-16,0-1-128 0,2-3 192 0,1 1-64 0,1-2-128 15,-1-1 176-15,1 0-176 0,3 1 176 0,4 2-176 16,-1-5 160-16,2 2-160 0,5 0 208 0,2 3-48 15,-2-2-16-15,3 0 0 0,3-2 32 0,-2-1 0 16,3 1 0-16,2 0 0 0,3 1-48 0,1-3-128 16,-1-5 192-16,4 1-64 0,1 0 0 0,-1-3-128 15,0-3 192-15,0-3-64 0,1-6-128 0,-1 1 160 16,2 2-160-16,-3-2 160 0,3-2-160 0,-2 0 128 16,-2-4-128-16,0 0 128 0,-1-2-128 0,-1-4 128 15,-2-5-128-15,3 1 128 0,-1 2-128 0,0 2 128 0,0 2-128 16,0 1 128-16,-1 1-128 0,2 2 0 0,0 1 144 15,1 2-144-15,2 2 0 0,-3 1 0 0,3 0 0 0,-2 3 128 16,1 3-128-16,2 0 0 0,-3 1 0 0,2 1 0 16,-1 4 0-16,2-2 0 0,-1 1 0 0,-1 1 0 15,3 0 0-15,-4 2 0 0,1 1 128 0,-1 1-128 16,1 2 0-16,2 0 128 0,-4 2-128 0,2 0 0 16,-1 1 0-16,-1 1 0 0,2 2 0 0,-6 5 128 15,7-4-128-15,-2 0 0 0,-5 4 0 0,11-2 0 16,-1-2 0-16,1 4 0 0,-1 0 0 0,1 0 0 15,1 0 0-15,2 2 0 0,3-2 0 0,1 2 0 16,3 1 0-16,4 1 0 0,1-3 0 0,3 1 0 0,0-1 0 16,5 1 0-16,0-1 0 0,4-1-128 0,3-3 128 0,4 2 0 15,3-2 0-15,7 0 0 0,7 1 0 16,1 0 0-16,-1-2 0 0,3 3-128 0,1-2 128 16,5 2 0-16,4 0 0 0,1 0 0 0,0 1 0 0,3 0 0 15,0 0 0-15,5-1 0 0,4 0 0 0,0 0 0 16,-2 0 0-16,2 0 0 0,3-1 0 0,2 2 0 15,0 2 0-15,2 0 0 0,-3 0 0 0,5 1 0 16,5 1 0-16,-2-3 0 0,-3 2 0 0,1-1 0 16,5-1 0-16,0-1 0 0,-3-1 0 0,-1 0 0 15,3 0 0-15,-3 1 0 0,1 0 0 0,-4-1 0 16,0-1 0-16,3 2 0 0,3 2 0 0,-1 0 0 16,-3-1 0-16,3 0 0 0,3-1 0 0,-1 1 0 15,-7 0 0-15,5 1 0 0,6-5 0 0,-4 3 0 16,-2 0 0-16,0 1 0 0,6-3 0 0,2 0 0 0,0-2 0 15,0 3 0-15,-4-2 0 0,3 1 0 0,0-1 0 16,-1 0 0-16,-1 0 0 0,-2 3 0 0,-3 0 0 0,-1 1 0 16,-1-1 0-16,-2 0 0 0,-1 2 0 0,-4-1 0 15,-5 0 0-15,0 0 0 0,0-2 0 0,1 2 0 16,0 1 128-16,-4-1-128 0,-3-2 128 0,-1 1-128 16,4 0 0-16,-4 0 0 0,-1 1 0 0,-3-2 0 15,-2-1 0-15,-1 0 0 0,4-2 0 0,-1 2 0 16,-2 1 0-16,-4-1 0 0,-6-3 128 0,1 3-128 15,0 1 0-15,4 0 0 0,-2 0 0 0,-1 1-128 16,-3 1 128-16,-1-2 0 0,-3-1 0 0,4 0 0 16,4-1 0-16,-1 1 0 0,-1 0 0 0,-2 0 0 15,-4 0 0-15,1-1 0 0,2 0 0 0,0 0 0 0,-1-1 0 0,2 2 0 16,-7 1 0-16,-2-2 128 0,-3 1-128 16,-1-2 0-16,2 3 0 0,-6-2 0 0,-1-1 0 0,1-1 0 15,1 3 0-15,-6 0 0 0,-1 0 0 0,-4-1 0 16,-2-3 0-16,-2 2 0 0,-3 1 0 0,-1 1 0 15,-1-5 0-15,0 2 128 0,-1 2-128 0,-2-3 0 16,-7 2 0-16,4-1 128 0,4-1-128 0,-5 1 0 16,-3 1 0-16,-1-1 128 0,3 1-128 0,-2 0 0 15,-3-2 128-15,-1 4-128 0,-1-1 0 0,0 0 0 16,-1 0 0-16,0-1 0 0,-1 0 0 0,1 1 128 16,1 3-128-16,-2-1 0 0,0-7 0 0,2 5 0 15,0 2 0-15,-1 1 0 0,-1 0 0 0,0-1 0 0,1-1 0 16,0 1 0-16,2 1 0 0,-3-2 0 0,1 2 0 15,0 0 0-15,4 0 0 0,-4 0 0 0,1 2 0 0,0-2 0 16,0-3 0-16,1 2 0 0,-1-2 0 0,-1 3 0 16,-1-1 0-16,-1-1 0 0,2-2 0 0,0 1 0 15,-1 0 0-15,1-1 0 0,-1 1 0 0,-3 0 0 16,1 1 0-16,0-1 128 0,2 1-128 0,-4-1 0 16,-6 3 0-16,8-6 0 0,0 4 0 0,-8 2 0 15,0 0 0-15,0 0 0 0,0 0 0 0,0 0 128 16,0 0-128-16,3 12 144 0,-3 0-144 0,0 4 160 15,2 0-160-15,-1 6 0 0,-4 5 0 0,0 5 0 16,-1 3 0-16,0 7 0 0,2 8 0 0,-5 5 0 16,1 9 0-16,-2 6 0 0,-1 6 0 0,-1 6 0 0,-1 2 0 15,-3 4 0-15,-4 4 0 0,0-3 0 0,-1-1 0 16,-1-2 128-16,-3-2-128 0,2 0 0 0,-1-6 128 16,0-5-128-16,0-7 128 0,0-7-128 0,-3-5 144 0,1-5-144 15,0-2 160-15,0-6-160 0,0-5 0 0,3-6-128 16,1-8-16-16,-1-6 0 15,4-10-1840-15,-3-6-352 0,-4-11-80 0</inkml:trace>
  <inkml:trace contextRef="#ctx0" brushRef="#br2" timeOffset="91223.86">15725 7467 30111 0,'-5'-24'1344'0,"3"9"256"0,2 1-1280 0,0 0-320 0,0 1 0 0,0 2 0 15,2 1 304-15,-1 2-16 0,-1 8 0 0,2-8 0 16,-1 2 288-16,-1 6 48 0,0 0 16 0,0 0 0 0,0 0-16 0,5 8 0 16,1 2 0-16,-2 7 0 0,0 5 32 0,1 4 16 15,-2 3 0-15,2 5 0 0,-4 4-176 0,1 9-48 16,-1 5 0-16,0 8 0 0,-2 6-96 0,-1 3-32 15,-2 4 0-15,-1 2 0 0,-4 2 0 0,2 2-16 16,-4 0 0-16,2-2 0 0,-1-4-48 0,-3-3-16 16,-1-3 0-16,-1-1 0 0,2 0 144 0,0-2 48 15,0-7 0-15,-2-2 0 0,2-5-112 0,-1-4 0 16,1-2-16-16,1-2 0 0,2-5-48 0,2-2-16 16,2-3 0-16,1-3 0 0,3-2-112 0,2-4 0 15,1-4-128-15,3-5 192 0,3-6-192 0,2 0 128 16,1-5-128-16,3-3 0 0,3-3 0 0,4-3 128 15,2-2-128-15,2-1 0 0,4-5 0 0,3 0 0 16,0-1 128-16,6 0-128 0,1 1 0 0,6 2 0 0,5 0 0 16,0 4 0-16,1 4 0 0,0 0 0 0,0 1 0 0,3-1 0 15,2 0 0-15,4 4 0 0,4 5 0 0,-2-1 0 16,-2 1 0-16,1 0 144 0,2 1-144 0,0 1 192 16,2 2-192-16,4 0-144 0,3 1 144 0,-2-1-208 15,-3-1 208-15,4 0 0 0,3 0 0 0,4 2 0 16,2-1 0-16,-5 0 0 0,-5 2 0 0,-1-1 0 15,4-2 0-15,3 4 0 0,0 2 0 0,0 1 0 16,-3-2 0-16,1 2 0 0,-2 0 0 0,5-2 0 16,-1-1 0-16,-3 1 0 0,-6 3 0 0,0-2 0 15,1 0 0-15,1 2 0 0,0-1 0 0,0 1 0 16,-4 1 0-16,0-1 0 0,-4 0 0 0,3 0 0 0,-2 2 0 16,2 0 0-16,0-2 0 0,-2 2 0 15,0-1 0-15,-3-1 0 0,0-1 0 0,1-2 0 16,2-2 0-16,1-2 0 0,0-2 0 0,-3 2 0 0,-1-3 0 0,-3-1 0 15,-1-1 0-15,0-2 0 0,1 1 0 0,-1 1 0 16,0-1 0-16,-2 0 0 0,-3 2 128 0,-4-1-128 16,-2 1 0-16,-2-2 0 0,-6-4 0 0,2 1 0 15,2-2 0-15,-2 0 0 0,-4 1 0 0,1 0 0 16,-2-1 0-16,0-1 0 0,-2-2 0 0,-4-2 0 16,0 0 0-16,-4 2 0 0,-3-2 128 0,-2 0-128 15,-1 0 0-15,0-2 0 0,-2-2 0 0,0-2 160 16,-1-3-160-16,0 1 128 0,-2-2-128 0,0-2 128 15,0-1-128-15,0-3 128 0,0-2-128 0,-2 2 0 16,-4-2 144-16,4 0-144 0,2-1 0 0,3 0 0 0,0-2 0 16,0 1 128-16,-6-4-128 0,3 1 0 15,4 0 0-15,-2-3 0 0,-1-1 0 0,-1-2 0 0,2 0 0 0,0 1 0 16,0 1 0-16,1-1 0 0,-1-3 0 16,0 0 0-16,0-2 0 0,1-1 0 0,-2-2 0 0,0-1 0 15,-1-2 0-15,0-2 0 0,-1 1 0 0,2 1 128 16,-1 5-128-16,1 1 0 0,-1 4 0 0,0 1 0 15,0 2 0-15,0-2 0 0,0 2 0 0,-2 3 0 16,1 0 0-16,-2 4 0 0,-1 6 0 0,1-1 0 16,-2 2 0-16,2 2 0 0,0 2 0 0,-5 3 0 15,0 2 0-15,0 3 0 0,-3 0 0 0,0 7 0 16,0 0 0-16,0 0 0 0,2-7 0 0,-2 7 0 16,0 0 0-16,0 0 0 0,0 0 0 0,0 0 0 0,0 0 0 15,0 0 0-15,0 0 0 0,0 0 0 0,-8 1 0 0,0-1 0 16,-2-1 0-16,3 1 0 15,7 0 0-15,-10 1 0 0,-2-1 0 0,0-1 0 0,0 0 0 0,-3-1 0 16,0 0 0-16,-4-3 0 0,-2-2 0 0,-2-1 0 16,-2 0 0-16,-4 1 0 0,-3-2 0 0,0 0 0 15,-1 0 0-15,-6-1 0 0,-7 0 0 0,-1-2 0 16,2-3 0-16,-3 1 0 0,-4-3 0 0,-4 0 0 16,0-3 0-16,-2-2 0 0,-4-5 0 0,1 1 0 15,-2-3 0-15,-3-3 0 0,-2-1 0 0,-1 0 128 16,-4-1-128-16,2 1 0 0,3 1 0 0,3 2 128 15,-2-2-128-15,-2-1 0 0,-4 1 0 0,-1 2 128 16,2 2-128-16,-5-2 0 0,0-2 0 0,-9 3 144 16,-3 6-144-16,0 1 0 0,-2-1 160 0,-3 2-160 0,-4-3 128 15,0 8-128-15,0 2 128 0,0 3-128 16,1-3 0-16,-1 5 128 0,-1-1-128 0,3 2 0 0,2-2 144 0,0 1-144 16,-3-1 0-16,4 2 144 0,2 2-144 0,-2-2 0 15,-4 0 144-15,-1 3-144 0,2 1 0 0,2 3 144 16,0 0-144-16,0 3 0 0,-4 3 0 0,3 3 0 15,6 1 0-15,-2 4 0 0,-2 1 0 0,8 1 0 16,5 1 0-16,11-1-176 0,4 5 176 0,9-1-192 16,8-1-1392-1,6 0-272-15,9-4-64 0,11 0-18048 0</inkml:trace>
  <inkml:trace contextRef="#ctx0" brushRef="#br2" timeOffset="92215.3">21080 15070 19343 0,'-12'-8'1728'0,"5"4"-1392"0,1-1-336 0,-2 0 0 15,8 5 2048-15,-7-3 320 0,-3 2 80 0,5 2 16 16,5-1-1776-16,-9 4-368 0,3 1-64 0,6-5 0 16,-6 10 288-16,2 1 64 0,-1 1 16 0,1 1 0 15,2 0-192-15,1 4-48 0,-1 2 0 0,1 2 0 16,1 0 144-16,-1 0 32 0,-1 1 0 0,0 0 0 0,2-1-48 0,-2-2-16 15,-2-3 0-15,3 1 0 0,0-3-96 0,0-3-16 16,0-1 0-16,1-10 0 0,0 0-64 0,0 0 0 16,0 0-16-16,11-1 0 0,-1-4-32 0,2-2 0 15,1-5 0-15,1 3 0 0,1-1-144 0,1-2-128 16,1 1 192-16,1-2-192 0,3-1 128 0,-1 3-128 16,2 1 0-16,1 1 0 0,5-1 0 0,-3 1 0 15,1 1 0-15,0 2 0 0,-6-2 0 0,3 2 0 16,2 1 0-16,1 0 0 0,-3 0 0 0,2-1 0 15,-4 2 0-15,-2 1 0 0,0 1-256 0,-6-1-128 16,-2 3 0-16,-2 0-16 16,-9 0-2160-16,0 0-448 0,0 0-64 0</inkml:trace>
  <inkml:trace contextRef="#ctx0" brushRef="#br2" timeOffset="92563.51">21181 15332 11967 0,'-14'-1'1072'0,"5"0"-864"0,0-1-208 0,2-3 0 15,2-1 4288-15,3-3 800 0,1-1 160 0,3 0 48 16,2-1-4240-16,5 1-848 0,0-2-208 0,5-1 0 16,4 0 256-16,6 0 16 0,6 1 0 0,2 0 0 15,1-2-64-15,9 1-16 0,4 0 0 0,2 0 0 16,1 0 32-16,1 0 0 0,0 0 0 0,4 0 0 16,4-2-96-16,-1 1 0 0,1-1-128 0,-3-1 192 15,-2 1-192-15,-1-2 128 0,0-1-128 0,0-1 0 16,2-1 160-16,1 0-160 0,4 1 160 0,-2-2-160 0,-3 0 128 15,-2-1-128-15,-3 0 0 0,-2 1 144 0,3-1-16 16,-2 0 0-16,-1-2 0 0,3 3 0 0,0 1 64 0,-3 1 16 16,-6 1 0-16,0-1 0 0,2 0-16 15,-6 2 0-15,2-1 0 0,-3 0 0 0,2 1-192 0,-1-3 176 16,-2-1-176-16,4 1 160 0,-3 2-160 0,-1-6 0 16,-2 1 144-16,-2 0-144 0,-1 0 0 0,-2 0 144 15,-2-2-144-15,0 2 0 0,2-4 144 0,-1 5-144 16,1 0 0-16,-4 2 144 0,-3 1-144 0,0 1-192 15,-2 2 32-15,-2 0-16272 0</inkml:trace>
  <inkml:trace contextRef="#ctx0" brushRef="#br2" timeOffset="94669.36">23651 13561 10079 0,'-11'1'448'0,"3"-1"80"0,1-1-528 0,-3-2 0 0,1 2 0 0,1-1 0 15,8 2 1120-15,-9-2 112 0,0-1 32 0,0 0 0 16,5-3 304-16,4 6 64 0,-9-4 16 0,3-2 0 16,0-1-48-16,-2-2-16 0,2 0 0 0,-1 3 0 0,7 6 16 0,0 0 16 15,-7-3 0-15,7 3 0 0,-6-2-256 0,6 2-48 16,0 0-16-16,0 0 0 0,0 0-432 0,10 13-96 16,2 3 0-16,6-2-16 0,4-2-432 0,4 2-96 15,6 5-16-15,2-1 0 0,2-4-208 0,1 2 144 16,-5 2-144-16,-1-3 128 0,1 0-128 0,-4-4 0 15,-3-3 0-15,-2 1 0 0,0 0 144 0,-5-3-144 16,-3-2 160-16,0-2-160 0,-7-2 224 0,-8 0-48 16,0 0-16-16,0 0 0 0,-4-10 304 0,-5-1 64 15,-3-1 16-15,-3-1 0 0,-5-2 80 0,-1-1 16 16,0 1 0-16,-4-3 0 0,0-2-384 0,-5-5-64 16,-2-6 0-16,-2 2-16 0,-1 1-176 0,1 2 0 15,3-2 144-15,4 2-144 0,6 3 0 0,5 0 0 16,2 4 0-16,3 1 0 0,3 2 0 0,6 1 0 0,1 3 0 15,4 4 0-15,-3 8 0 0,12-7 0 0,5 3 0 0,2 4 0 16,4 3 0-16,3 1 0 0,-3 3 0 0,1 3-128 16,0 4 128-16,-3 1 0 0,-2 0 0 0,-4 2 0 15,-3 2 0-15,-1 1 0 0,-3 1 0 0,-4-1 0 16,0-2 0-16,-5 1 128 0,-2 0-128 0,-2-1 0 16,-4-2 0-16,-1-5-240 0,-4-2 48 0,2-4 0 31,-2-4-1024-31,-1-2-192 0,-1-2-32 0,0-4-16 15,1-7-1808-15,-2-3-384 0</inkml:trace>
  <inkml:trace contextRef="#ctx0" brushRef="#br2" timeOffset="94948.02">23323 12722 28559 0,'0'0'2544'0,"0"0"-2032"16,0 0-512-16,0 0 0 0,0 0 640 0,1 11 48 15,2 0 0-15,4 0 0 0,4 1 464 0,0 0 80 16,3 0 32-16,3 2 0 0,0 3-624 0,3-1-112 16,1 0-16-16,2-1-16 0,-2-1-112 0,1 1-32 15,-1-3 0-15,-1 1 0 0,-1-2-192 0,0-1-32 16,-1-1-128-16,-3-1 192 0,1 0-192 0,-5-2 0 0,-2-3 0 0,2-2 0 15,-3-3-192-15,-8 2-144 0,3-8-32 0,1-2-10992 16,-2-2-2208-16</inkml:trace>
  <inkml:trace contextRef="#ctx0" brushRef="#br2" timeOffset="95245.56">23502 12604 29487 0,'-2'12'2624'0,"2"-1"-2112"0,1 0-512 0,3-2 0 16,2 0 480-16,3-1-16 0,3 1 0 0,-2 0 0 15,1-2-80-15,2-3-32 0,3 3 0 0,0-3 0 0,-2-1 192 0,-1-2 32 16,2-1 16-16,-5 0 0 0,-2 0 176 0,-1-2 48 16,0-4 0-16,-5-3 0 0,-2 0 0 0,-2-2 0 15,-4-3 0-15,-2-3 0 0,0-3-32 0,-2 0 0 16,-5-5 0-16,0 2 0 0,0 0-176 0,-3 1-32 15,-4 0-16-15,2 2 0 0,1 5-192 0,3 2-48 16,2 1 0-16,-1 2 0 0,3 1-144 0,2 2-48 16,3 5 0-16,7 2 0 0,-9-3-128 0,9 3 0 15,0 0 0-15,0 0 0 16,0 0-1632-16,0 0-208 0,0 0-32 0,0 0-10832 16,0 0-2160-16</inkml:trace>
  <inkml:trace contextRef="#ctx0" brushRef="#br2" timeOffset="95628.66">23541 11929 23263 0,'0'0'1024'0,"-9"2"224"0,0-2-992 0,2 0-256 0,7 0 0 0,-7 2 0 16,7-2 1296-16,-8 5 224 0,-3 1 32 0,6 1 16 15,0 1-336-15,1 3-64 0,-2 0-16 0,2 4 0 16,3 0-256-16,1 2-48 0,-2 0-16 0,3 2 0 15,4 0-288-15,0 1-64 0,0 2-16 0,4-1 0 16,0-3-272-16,2-4-48 0,2-4-16 0,-1-4 0 16,-1-5-128-16,1-3 0 0,0-2 0 0,-1-2 128 15,-3-4 48-15,0-2 0 0,-1-5 0 0,0 0 0 0,-6-3 160 16,-2 0 48-16,-4 0 0 0,1 3 0 16,0-1-48-16,0 4 0 0,-1 2 0 0,2 3 0 0,3 9-16 15,0 0 0-15,0 0 0 0,0 0 0 0,0 0 128 0,0 0 0 16,11 10 16-16,3 2 0 0,1 0-304 0,2 3-160 15,1 2 160-15,3-1-160 0,1 1 128 0,-2 0-128 16,2 0 0-16,-2 0 0 0,-4 1 128 0,0-1-128 16,-2-3 0-16,-3-1 144 0,-1-1-144 0,0 0 128 15,-3-2-128-15,0-2 128 0,-7-8-128 0,0 0 0 16,0 0 0-16,0 0-176 16,0 0-2000-16,0 0-384 0,0 0-96 0</inkml:trace>
  <inkml:trace contextRef="#ctx0" brushRef="#br2" timeOffset="95976.85">23472 11121 25567 0,'0'0'1136'0,"0"0"224"16,0 0-1088-16,4 9-272 0,-1 1 0 0,4 1 0 0,1 1 1360 0,3 2 224 15,0 2 32-15,5 2 16 0,1-1-544 0,1-1-128 16,0 1 0-16,1-1-16 0,2-1-304 0,-1-2-48 15,0 0-16-15,-2-3 0 0,-1 0-352 0,-6 1-80 16,-1-2-16-16,1-3 0 0,-7-2-128 0,2-2 128 16,1 0-128-16,-7-2 128 15,0 0-960-15,0 0-192 0,0-8-32 0</inkml:trace>
  <inkml:trace contextRef="#ctx0" brushRef="#br2" timeOffset="96385.83">23531 10659 27647 0,'0'0'2448'0,"0"0"-1952"0,0 0-496 0,9 7 0 15,0-1 608-15,0 5 32 0,-1 0 0 0,3 3 0 16,-1-1 208-16,1 1 48 0,1 0 16 0,-3 0 0 15,1-2-208-15,1 1-64 0,-4-3 0 0,1-3 0 16,-2-2 128-16,-6-5 32 0,0 0 0 0,0 0 0 16,0 0-96-16,0 0-32 0,-2-10 0 0,-1-2 0 15,-2-2-128-15,-3-2-32 0,-2 0 0 0,2-3 0 16,-2-1-192-16,-1 0-32 0,-3-3-16 0,2 1 0 16,1-1-80-16,1-1-32 0,-1-1 0 0,-1 0 0 0,5 2-160 15,1 4 192-15,1 1-192 0,1 3 192 0,4-1 0 0,3 6 0 16,1 3 0-16,2 1 0 0,4 3 0 0,2 1 16 15,3 0 0-15,2 5 0 0,6 2-208 0,4 3 0 16,1-2 0-16,2 2 0 0,0 1 128 0,-4-2-128 16,0 0 0-16,-1 0 144 0,-6-3-144 0,1 0 0 15,-3-2 0-15,-3-2 128 0,-1-1-128 0,-3 0 0 16,-10 1-160-16,6-4 160 16,-3-2-2176-16,-4-2-352 0,-4-1-64 0</inkml:trace>
  <inkml:trace contextRef="#ctx0" brushRef="#br2" timeOffset="96532.74">23340 10268 35007 0,'-16'5'3120'0,"-1"-1"-2496"0,2-1-496 0,3-1-128 16,3-4 2560-16,1 2 480 0,1-1 96 0,7 1 32 16,0 0-2464-16,0 0-512 0,0 0-192 0,0 0 176 31,0 0-1568-31,0 0-304 0,9 11-64 0</inkml:trace>
  <inkml:trace contextRef="#ctx0" brushRef="#br2" timeOffset="97230.39">24269 14734 24879 0,'-11'5'1088'0,"4"-2"256"0,7-3-1088 0,0 0-256 0,0 0 0 0,0 0 0 0,-4 6 1184 0,4-6 176 15,0 0 48-15,4 10 0 0,3 0-192 0,1-3-16 16,3 2-16-16,2 0 0 0,-1-1-640 0,3-2-128 16,1 0-32-16,1-3 0 0,1-1-256 0,-1-2-128 15,0-2 128-15,-1-2-128 0,1-3 0 0,-3-1 128 16,-4 0-128-16,-4-3 0 0,-1-3 560 0,-3-1 16 16,-3-3 16-16,-4 1 0 0,-3-3 0 0,-3 1 0 15,-1-3 0-15,-3 2 0 0,-4 2-96 0,1-1-32 16,1 4 0-16,-3-1 0 0,0 1-64 0,2 2-16 15,2-1 0-15,1 3 0 0,0 2-192 0,3 0-64 16,0-1 0-16,2 2 0 0,0 3-128 0,3 1 0 16,0 1 0-16,7 3 0 15,0 0-784-15,0 0-192 0,0 0-48 0,0 0-11312 16,0 0-2256-16</inkml:trace>
  <inkml:trace contextRef="#ctx0" brushRef="#br2" timeOffset="97535.92">24302 14153 29423 0,'0'14'1296'0,"3"-4"288"0,4 1-1264 0,2 1-320 0,-2 0 0 0,3 2 0 15,2 3 384-15,-1 1 32 0,4-1 0 0,-2 2 0 16,1-3 176-16,-1 1 48 0,0-2 0 0,-2-3 0 16,3-2 64-16,-6-3 0 0,-8-7 16 0,0 0 0 15,0 0 0-15,0 0 0 0,-2-8 0 0,-4-3 0 0,-3-3-144 0,-3-2-48 16,1-2 0-16,-1-3 0 0,-2 0-336 0,1 0-192 15,0 1 192-15,4 2-192 0,2-2 128 0,1 3-128 16,3 3 0-16,2 2 0 0,3 1 0 0,2 1 0 16,0 1 0-16,-4 9 0 0,13-1 0 0,-1 1 128 15,2 1-128-15,5 2 0 0,0 4 272 0,-1 1-48 16,-2 3-16-16,1-1 0 0,1 0-208 0,-2-1 0 16,0 1 128-16,-3 0-128 0,-3-1-144 0,0-2-80 15,0-2-16-15,-10-5 0 16,0 0-2160-16,0 0-432 0,0 0-96 0</inkml:trace>
  <inkml:trace contextRef="#ctx0" brushRef="#br2" timeOffset="97746.45">24374 13790 22111 0,'0'0'1968'0,"0"0"-1584"0,9 7-384 0,-1-1 0 15,1-3 1648-15,0 2 240 0,-2 0 48 0,6 2 16 16,2-2-416-16,-4 1-64 0,-11-6-32 0,11 4 0 16,1 2-992-16,0-3-192 0,-12-3-32 0,10 3-16 15,-10-3-208-15,0 0 0 0,0 0 0 0,0 0 0 16,9-4-2368-16,-9 4-528 0</inkml:trace>
  <inkml:trace contextRef="#ctx0" brushRef="#br2" timeOffset="98099.33">24394 13438 16575 0,'0'0'1472'0,"0"0"-1168"16,0 0-304-16,0 0 0 0,-10 3 2496 0,10-3 432 16,0 0 80-16,-7 7 32 0,-2 0-1184 0,4 3-256 15,3 1-32-15,-1 2-16 0,-3 3-608 0,6 1-128 16,0 2-32-16,3 1 0 0,-2-2-304 0,1 0-64 15,2 1-16-15,2-1 0 0,-1-3-208 0,3-2-64 16,-4-3 0-16,3-2 0 0,0-3-128 0,-7-5 0 16,10 2 0-16,-10-2 0 0,8-6 160 0,-1-3 0 15,-2-2 0-15,0-2 0 0,-2-3 224 0,-3-1 64 16,-4-3 0-16,0 2 0 0,0 4-224 0,2 0-32 0,1 0-16 16,1 4 0-16,0 10-176 0,0 0 160 0,0 0-160 0,9-5 160 15,-9 5 240-15,13 4 48 0,-2 7 16 0,4 0 0 16,5-2-16-16,1 4-16 0,2-1 0 0,0 2 0 15,2 1-304-15,-4 0-128 0,-2-2 128 0,-3 0-128 16,0-1 0-16,-3-1 0 0,-3-2 0 0,-2-2 0 31,-2-3-736-31,-6-4-224 0,0 0-64 0,0 0-11520 0,0 0-2304 0</inkml:trace>
  <inkml:trace contextRef="#ctx0" brushRef="#br2" timeOffset="98442.9">24348 13099 23951 0,'0'0'2128'0,"0"0"-1696"15,0 9-432-15,0-9 0 0,0 0 1216 0,2 11 176 16,2 1 16-16,3 1 16 0,3-1-128 0,2-1-16 15,-1-1-16-15,5 1 0 0,2 0-752 0,-1-1-160 16,-3-3-32-16,-3-2 0 0,-11-5-112 0,10 1-16 16,-10-1-16-16,11-3 0 0,-11 3 448 0,1-10 80 15,-3-1 32-15,-4-3 0 0,2-4 160 0,-1-2 16 16,-6 0 16-16,-3 2 0 0,-1-1-464 0,-2 0-80 0,1 0-32 0,-2 0 0 16,1 1-144-16,1 4-16 0,6 3-16 15,1 2 0-15,-1 3-176 0,2-1 0 0,8 7 144 16,-7-4-144-16,7 4 0 0,0 0 0 0,-7-3 0 0,7 3-128 31,0 0-1552-31,0 0-304 0,0 0-64 0,0 0-15120 0</inkml:trace>
  <inkml:trace contextRef="#ctx0" brushRef="#br2" timeOffset="98722.57">24350 12759 17503 0,'0'0'768'0,"0"0"176"16,0 0-752-16,0 0-192 0,0-11 0 0,0 2 0 0,0 0 2608 0,-2 0 480 16,0-4 112-16,-1 0 0 0,-2-1-1536 0,2 2-304 15,-3 2-64-15,1 0-16 0,-3-1-240 0,0 1-48 16,1 0-16-16,-1 5 0 0,1 0-16 0,7 5 0 16,0 0 0-16,-6 8 0 0,0 3-64 0,5 3 0 15,2 3-16-15,2 2 0 0,0 0-512 0,3 3-112 16,4 1 0-16,0-1-16 0,1-3-240 0,0-2 0 15,1-3 0-15,3-3 0 0,-2-3 0 0,1-3 0 16,-3-3 0-16,1-4 0 0,0-3-256 0,-1-3-64 16,-5-2 0-16,-2-4 0 15,2-5-2496-15,-5-2-496 0</inkml:trace>
  <inkml:trace contextRef="#ctx0" brushRef="#br2" timeOffset="99246.79">24307 11799 22111 0,'-7'4'1968'0,"7"-4"-1584"15,0 0-384-15,0 0 0 0,0 0 848 0,-6 8 96 16,3 1 16-16,3 1 0 0,2 1 320 0,0 2 64 15,0 2 0-15,5 3 16 0,1 2-848 0,2-2-192 16,-3-1-16-16,2-1-16 0,1 0-16 0,1-4 0 16,1-2 0-16,1-4 0 0,1-1-96 0,-5-3-32 15,0-2 0-15,0-1 0 0,0-3 304 0,-3-1 64 16,-1-3 16-16,-2 1 0 0,0-2 48 0,1 0 16 16,1 0 0-16,-4 3 0 0,-2 0-240 0,1 6-48 0,0 0-16 0,0 0 0 15,0 0-112-15,0 0-32 0,0 0 0 0,10 6 0 16,4 1 192-16,-3 3 48 0,-5 1 0 0,1 1 0 15,-1 1-192-15,1 1-16 0,-5-1-16 0,2 1 0 16,0-2-160-16,-2 0 128 0,-1-2-128 0,-2-1 128 16,1-9-256-16,-7 7-64 0,-2-3-16 0,0-2 0 31,-2-3-2416-31,2-2-464 0,-1-6-112 0,1-2 0 0</inkml:trace>
  <inkml:trace contextRef="#ctx0" brushRef="#br2" timeOffset="99850.41">24447 11624 15663 0,'-9'11'1392'0,"7"-3"-1120"0,2-8-272 0,4 12 0 0,1 0 2512 0,3 0 448 16,-1-3 96-16,1 4 16 0,-1 0-2080 0,-4-1-416 16,-2-1-64-16,-1-11-32 0,0 0 32 0,0 0 0 15,0 0 0-15,0 0 0 0,12 2 128 0,-12-2 16 16,0 0 16-16,7-10 0 0,-3-3 96 0,-4-1 0 15,-4-1 16-15,0-2 0 0,2-1-288 0,0 2-64 16,0 2-16-16,0 0 0 0,-3 2-256 0,1 1-160 16,-1 1 192-16,1 4-192 0,-2 3 192 0,6 3-192 15,0 0 192-15,-6-6-192 0,-2 3 192 0,4 1-64 16,4 2 0-16,0 0-128 0,-7-5 160 0,3 0-160 16,0-1 128-16,0-2-128 0,0-1 0 0,-1-4 0 15,1-2 128-15,-5-1-128 0,0-2 0 0,0 0 0 0,0-1 0 0,0-2 0 16,-2-1 0-16,-2-3 128 0,-3 3-128 15,1-1 128-15,-1-2-128 0,2 1 192 0,-5 2-192 0,4 3 192 16,1 2-192-16,0 2 0 0,1 2 0 0,3 3 128 16,2 2-128-16,1 3 0 0,1 2 0 0,6 3 0 15,0 0 0-15,0 0 0 0,0 8 0 0,4 5 128 16,0 3-128-16,5 2 0 0,1 0 144 0,1 4-144 16,2 3 0-16,-1-2 0 0,2-1 0 0,1-1 0 15,-2-4 0-15,-1-3 0 0,0-4 0 0,-3-1 0 16,1-1 0-16,-2-3 0 0,-8-5 0 0,0 0 0 15,7-1 0-15,-7 1 0 0,4-9 0 0,-3-2 0 16,-2-2 0-16,1-2 0 0,2-1 0 0,-2-1 0 16,-1-1 0-16,1 2 144 0,2-1-144 0,0 4 0 0,1 3 0 15,0 2 0-15,2 2 0 0,-5 6 0 0,10-2 128 0,2 3-128 16,-2 1 0-16,3 3 0 0,-1 0 224 16,1 3-16-16,-2-1 0 0,0 2 0 0,-2-2-64 0,-9-7-16 15,11 4 0-15,-11-4 0 0,0 0-128 0,0 0 128 16,5-7-128-16,-3-2 128 0,-4-5-128 0,-3-2 192 15,-1-5-192-15,0-1 192 0,-3 0-16 0,5-2 0 16,2 2 0-16,-3-1 0 0,3 2-304 0,3 1-64 16,4 2-16-16,-3 4 0 15,1 0-1808-15,3 4-352 0,1 1-80 0</inkml:trace>
  <inkml:trace contextRef="#ctx0" brushRef="#br2" timeOffset="100917.3">24249 9957 9215 0,'0'0'400'0,"-9"-4"96"0,-1 0-496 0,2-1 0 0,-1 2 0 0,0 1 0 16,2-1 3888-16,-1 2 672 0,1 1 144 0,-1 4 32 16,2 2-2336-16,0 1-464 0,6-7-80 0,-4 12-32 15,0 6-880-15,6 1-176 0,1 4-48 0,5 3 0 16,1 1-160-16,7 2-48 0,0-1 0 0,4 1 0 16,1-1-192-16,0-3-64 0,1-2 0 0,1-1 0 15,2-1-96-15,3-2-32 0,-3-4 0 0,-1-2 0 16,-2-2-128-16,-1-3 0 0,-2-5 0 0,-1-1 0 15,-3-3 0-15,-3-1 0 0,-2-1 0 0,-10 3 0 16,5-8 0-16,-5 8 0 0,0 0 0 0,-3-7 0 16,-7 3 0-16,-1 0-192 0,-2 1 0 0,1 5 16 15,-2 1-272-15,2 1-48 16,-2 2-16-16,2 3 0 0,2 2 112 0,-2 1 16 0,2 0 0 0,3 0 0 0,4-2 256 0,-1-1 128 16,4-9-128-16,0 0 128 0,0 0 0 0,0 0 0 15,0 0 0-15,0 0 0 0,-3-15 208 0,3-3 32 16,0-6 0-16,0-2 0 0,-2-1 144 0,0-2 16 15,1 0 16-15,0 1 0 0,0-2 48 0,0 3 16 16,-1-2 0-16,1 4 0 0,-5-2 160 0,4 5 16 16,2 5 16-16,-1 2 0 0,0 3-96 0,1 1 0 15,0 1-16-15,0 10 0 0,0 0-96 0,0 0-16 16,0 0 0-16,4 11 0 0,1 1-192 0,1 3-32 16,-1 1-16-16,3 1 0 0,1-1-208 0,0 0 0 15,-2-2 0-15,0-2 0 0,-1-2 0 0,-1-3 0 16,-5-7 0-16,0 0 0 0,10 1 0 0,-3-5 0 15,-3-2 0-15,-2-6 0 0,-2-3-128 0,0-1 128 16,0-5 0-16,-2 2 0 0,-2-2 0 0,-1-2 0 0,1-1 0 0,1 0 0 16,-5 0 0-16,3 2 0 0,1 2 0 0,-1 2 0 15,0 4 0-15,2 2 0 0,-4 1 0 0,4 2 0 16,1 1 0-16,2 8 0 0,0 0 0 0,0 0 0 16,0 0 0-16,0 0 0 0,0 0 0 0,0 0 0 15,0 0 0-15,8-3 0 0,-8 3 0 0,7-8 0 16,1-2 0-16,1 2 0 0,0-1 0 0,-3-3 0 15,3-4 0-15,-2-1 0 0,-1-2 0 0,2 1 0 16,-3 2 0-16,6-4 0 0,6-2 0 0,1 2 0 16,-1-1 0-16,4 4 0 0,0 1 0 0,3 7 0 15,-2 3 0-15,2 2 0 0,-6-3 0 0,-2 4 0 16,3 2 128-16,-1 3-128 0,-4 1 176 0,-1 3-176 0,-4-3 192 16,-1 4-192-16,-2-1 192 0,0 0-192 0,-6-6 0 15,0 0 0-15,3 7 0 0,-3-7-144 16,0 0-2736-16,1 10-560 0</inkml:trace>
  <inkml:trace contextRef="#ctx0" brushRef="#br2" timeOffset="101920.48">24868 12990 18879 0,'0'0'832'0,"0"0"192"0,-5-3-832 0,5 3-192 16,-10-4 0-16,10 4 0 0,0 0 1744 0,0 0 304 15,-10-2 64-15,2 2 16 0,8 0-560 0,-5 5-112 16,-2 2-32-16,3 1 0 0,2 0-336 0,-1 1-64 16,1 0 0-16,1 2-16 0,0 3-240 0,3 2-64 15,3 2 0-15,-1 0 0 0,-1 2-128 0,5 2-16 16,1 1-16-16,2 0 0 0,0-1-144 0,2 0-16 15,0-3-16-15,2-1 0 0,-1-4-176 0,1-2-16 16,2-2-16-16,-1-4 0 0,4-4-160 0,-3-3 160 0,-2-4-160 16,0-2 160-16,-1-3 96 0,-5-5 32 0,-1-3 0 0,0-3 0 15,0-2-16-15,-4-4 0 0,-2-2 0 0,-1-1 0 16,1 0-144-16,0 0-128 0,-2 1 192 0,3 1-192 16,-2 4 128-16,1 3-128 0,-1 5 0 0,-1 1 0 15,-1 2-192-15,1 4-112 0,0 2-16 0,0 7 0 31,0 0-2928-31,0 0-592 0</inkml:trace>
  <inkml:trace contextRef="#ctx0" brushRef="#br2" timeOffset="102130.39">25019 12745 29487 0,'3'9'2624'0,"-3"-9"-2112"15,9 5-512-15,0 2 0 0,2-1 896 0,1 1 80 16,-2-2 16-16,3 1 0 0,4-2 272 0,-3 1 48 16,0-1 16-16,-1-1 0 0,1 1-880 0,-1-3-192 15,-5-2-16-15,0 2-16 0,-2 1-224 0,-1-1 0 16,-5-1 0-16,0 0 0 16,6-7-1728-16,-4 1-384 0,-2-2-64 0</inkml:trace>
  <inkml:trace contextRef="#ctx0" brushRef="#br2" timeOffset="102886.97">24797 11710 20271 0,'0'0'1792'0,"0"0"-1424"16,0 0-368-16,0 0 0 0,0 0 944 0,0 0 112 16,0 0 32-16,0 0 0 0,0 0 544 0,0 0 112 15,0 0 32-15,0 0 0 0,9 6-736 0,2-1-144 16,2-2-16-16,-2 0-16 0,1 1-288 0,1-1-64 15,0 0-16-15,3-2 0 0,0-2-128 0,-5 1-32 16,-11 0 0-16,0 0 0 0,17-3-16 0,-6 2 0 16,-11 1 0-16,10-5 0 0,1 0 16 0,-11 5 0 0,0 0 0 0,0 0 0 15,2-8-64-15,-2 8-16 0,0 0 0 0,0 0 0 16,-6-3-16-16,1 3-16 0,5 0 0 0,-7 5 0 16,2 2-32-16,-4 2-16 0,-3 1 0 0,2 2 0 15,2 3 16-15,1 3 0 0,-2-2 0 0,2 1 0 16,4-1-192-16,0 1 0 0,-1-2 144 0,2-1-144 15,2-1 0-15,0-2 0 0,0-11 0 0,2 8 0 16,-2-8 0-16,5 7 0 0,-5-7 0 0,0 0 0 16,11 0 0-16,-3-2 0 0,2-4 0 0,0-1 0 15,-5-2 0-15,3 0 0 0,5-1 0 0,-1 1 0 16,-1 2 0-16,0 0 0 0,1 1 0 0,0 3 0 16,-1 1 0-16,0 1 0 0,-1 1 0 0,1 2 0 15,-2 4 160-15,-1 2-32 0,1 2-128 0,-1 1 192 0,-2 1 112 16,1 2 16-16,-1-2 0 0,0 1 0 0,1-2-128 15,-2-1 0-15,0-1-16 0,-2-2 0 0,-3-7-176 0,5 6 128 16,-5-6-128-16,0 0 128 0,0 0-128 0,0 0 0 16,8-5 0-16,-5 0 0 0,2-3 0 0,-2-1 0 15,2-2 128-15,-4 0-128 0,1 0 0 0,-1-1-144 16,0 1 144-16,1 1-208 16,-1 3-1264-16,-1-2-240 0,0 9-48 0,0-9-16208 15</inkml:trace>
  <inkml:trace contextRef="#ctx0" brushRef="#br2" timeOffset="103752.02">24927 11310 21935 0,'0'0'960'0,"0"0"224"0,0 0-944 0,0 0-240 0,0 0 0 0,0 0 0 16,0 0 448-16,0 0 64 0,0 0 0 0,0 0 0 15,0 0-224-15,0 0-32 0,0 0-16 0,0 0 0 16,-1-7-240-16,1-1 0 0,1 0 0 0,-1 8 0 0,0 0 0 15,0 0 0-15,0 0 0 0,0 0 0 0,8-2 0 16,-8 2 0-16,0 0 0 0,0 0 0 0,0 0 0 0,0 0 0 16,0 0 0-16,0 0 0 0,0 0 0 0,0 0 0 15,0 0 0-15,0 0 0 0,0 0 0 0,0 0 0 16,-1-7 0-16,1 7 0 0,-2-6 0 0,2 6 176 16,-3-6-176-16,3 6 160 0,0 0-16 0,0 0 0 15,-3-7 0-15,3 7 0 0,2-8-16 0,-2 8 0 16,0 0 0-16,0 0 0 0,-1-9 80 0,0 3 16 15,1 6 0-15,0 0 0 0,-2-9 240 0,2 9 48 16,-1-7 16-16,1 7 0 0,3-6 16 0,-3 6 0 16,-3-8 0-16,3 8 0 0,4-6-96 0,-4 6-32 15,0 0 0-15,2-7 0 0,-2 7-112 0,-2-7-32 16,2 7 0-16,0 0 0 0,0 0-32 0,0 0-16 0,-4-9 0 0,4 9 0 16,0 0 64-16,-5-4 16 15,-1 1 0-15,6 3 0 0,0 0 80 0,0 0 0 0,0 0 16 0,0 0 0 16,0 0 48-16,0 0 0 0,0 0 0 0,0 0 0 15,0 0-64-15,0 0-16 0,0 0 0 0,0 0 0 16,0 0-48-16,0 0 0 0,0 0 0 0,0 0 0 16,-7-4 0-16,7 4 0 0,0 0 0 0,0 0 0 15,0 0-16-15,0 0-16 0,0 0 0 0,0 0 0 16,0 0-32-16,-6 8 0 0,6-8 0 0,0 11 0 16,2 1 0-16,1-1 0 0,0 1 0 0,0-1 0 15,3 1-64-15,-3 1 0 0,-2 1-16 0,5-1 0 16,3-3-48-16,1 0 0 0,1-3 0 0,3 2 0 15,-2 0-128-15,0 1 192 0,-1-1-192 0,2-3 192 0,2-1-192 16,1 1 128-16,-3-1-128 0,-1-1 128 0,1-2-128 16,0-1 128-16,0-1-128 0,-1-1 128 0,-1-2-128 15,-1 0 192-15,-1-1-192 0,0 1 192 0,-1-4-48 0,-1-1 0 16,1-4 0-16,-3-2 0 0,-1 0 48 0,-1 0 0 16,2-2 0-16,-2 0 0 0,-1-2-64 0,-2 1-128 15,-1-1 192-15,0 0-64 0,0 1-128 0,-1 1 128 16,1 2-128-16,-3 0 128 0,3-2-128 0,-1 2 0 15,0 2 144-15,0 1-144 0,0 0 0 0,0 1 128 16,2 0-128-16,0 10 0 0,0 0 0 0,0 0 0 16,0 0 0-16,0 0 0 0,0 0 0 0,0 0 0 15,0 0 0-15,0 0-128 16,0 0-976-16,0 0-192 0,0 0-48 0,-2 8 0 16,2-8-1760-16,-5 8-352 0</inkml:trace>
  <inkml:trace contextRef="#ctx0" brushRef="#br2" timeOffset="104141.17">25117 10913 23951 0,'0'0'1056'16,"0"0"224"-16,0 0-1024 0,0 0-256 0,0 0 0 0,0 0 0 15,-7-1 1952-15,7 1 336 0,0 0 64 0,-4-4 16 0,4 4-960 0,-3-7-176 16,0-2-32-16,2 2-16 0,0-4-224 0,3 0-32 16,2-1-16-16,1-1 0 0,-4-1-144 0,4 2-16 15,0 1-16-15,2 2 0 0,1 3-48 0,1 2-16 16,4 2 0-16,-4 4 0 0,4 2-160 0,-1 2-16 16,0 4-16-16,0 3 0 0,1 3-208 0,-1 0-32 15,-2 1-16-15,1-2 0 0,0-3-32 0,-1-2-16 16,-2-3 0-16,-1-3 0 0,-7-4 48 0,9-1 16 15,-2-4 0-15,-2-4 0 0,0-2 80 0,-1-4 32 16,2-2 0-16,-2-5 0 0,-1-5 0 0,-1 0 0 16,2-2 0-16,-1 2 0 0,-3-1-176 0,2 2-48 15,3 0 0-15,-3 0 0 0,-2 1-128 0,0 2 0 16,0 1 0-16,2 2 0 16,1 4-448-16,1 0-192 0,-3 1-16 0,2 2-14400 15,-1 2-2880-15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30T20:08:58.826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context xml:id="ctx1">
      <inkml:inkSource xml:id="inkSrc35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1" timeString="2020-09-30T20:09:34.029"/>
    </inkml:context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14766 8170 16575 0,'0'0'368'0,"-3"-8"80"0,1-1 0 0,2 3 16 0,0-3-464 0,3 0 0 16,-1-1 0-16,0 0 0 0,0-1 912 0,3 4 96 15,-4-2 16-15,1 0 0 0,0 1 0 0,0-1 0 16,-1 4 0-16,-1 5 0 0,2-6 0 0,-2 6 0 16,0-5 0-16,0 5 0 0,0 0 0 0,0 0 0 15,0 0 0-15,0 0 0 0,-4 5-832 0,1 4-192 0,1 2 0 0,-3 5 0 16,1 3 864-16,0 3 128 0,0 3 32 0,-1 2 0 15,-1 2-832-15,3 3-192 0,-4 3 0 16,3-3 0-16,1 2 0 0,2 0 0 0,-2 0 0 0,1 2 0 16,2 1 0-16,3-2 0 0,0-2 0 0,4 13 0 15,2-3 320-15,0-5 32 0,1-5 0 0,2-4 0 16,1-5-352-16,4-3 144 0,1 2-144 0,4-3 0 16,3-2 272-16,1-3-48 0,4-3-16 0,0 1 0 15,3 1-48-15,2-3-16 0,0-4 0 0,-1 1 0 16,1-3-144-16,-2 1 192 0,1-2-192 0,0 1 192 15,0-3-192-15,2 2 160 0,-1 2-160 0,2-4 160 0,4-3-160 16,0 0 0-16,-2 0 0 0,3 1 128 0,0-5-128 16,-2 2 128-16,2-2-128 0,2-2 128 15,2 0-128-15,2 0 160 0,-3-1-160 0,1-1 160 0,1-2-160 0,1 0 128 16,-3 1-128-16,-1 0 128 0,-4-3-128 16,4-1 0-16,3-4 0 0,0 2 0 0,1 1 0 0,2 0 0 15,0-1 128-15,-2-1-128 0,-2-3 0 0,0 2 0 16,0-3 0-16,3 0 0 0,0-2 0 0,2 4 0 15,1 0 128-15,-2 4-128 0,0-2 0 0,-2 1 0 16,-3 2 0-16,0 0 0 0,3 0 0 0,-2 2 0 16,0 0 0-16,1 1 0 0,2 1 0 0,-3 2 0 15,-2 2 0-15,-2-1 0 0,-3 0 0 0,-1 3 0 0,-2 0 0 16,1 0 0-16,0 1 0 0,0 0 0 16,2 1 0-16,2-2 0 0,-1 3 0 0,1 0 0 0,-3 0 0 15,2 1 0-15,-4 1 0 0,1-1 0 0,-1 1 0 16,1 0 0-16,2-1 0 0,0 4 0 0,1-2 0 15,2 2 0-15,-4 1 0 0,-1-1 0 0,-1 1 0 0,-2 3 0 16,-1 1 0-16,0 0 0 0,-1 0 0 0,3-1 0 16,-2 2 0-16,1 1 0 0,-1 0 0 0,0 1 0 15,0-2 0-15,2 2 0 0,-2 4 0 0,-1 0 0 16,-2 2 0-16,-4-1 0 0,-1 1 0 0,1 4 0 16,-4 1 0-16,-1 1 0 0,-2-3 0 0,-3 1 0 15,-1 1 0-15,1 0 0 0,-2-1 0 0,-2-1 0 16,0-1 0-16,-1-1 0 0,0 1 0 0,-3-3 128 15,1-1-128-15,-4 0 0 0,0 2 144 0,-1-2-144 16,-3 0 192-16,0-1-16 0,-2 0-16 0,0 2 0 16,-2-1 48-16,-1 2 16 0,0 0 0 0,0-2 0 0,-5-2-16 0,3 2 0 15,3-1 0-15,-3-2 0 0,1-2-80 0,-1-3-128 16,2 0 176-16,0-2-176 0,4-6 160 0,-6 7-160 16,6-7 128-16,0 0-128 0,0 0 144 0,0 0-144 15,-4 7 160-15,4-7-160 0,0 0 144 0,0 0-144 16,0 0 128-16,0 0-128 0,1-11 176 0,2 0-48 15,0-1-128-15,3-2 192 0,4 2 0 0,1-3 0 16,0-3 0-16,3 1 0 0,4 0-192 0,0 2 144 16,1-1-144-16,-1 2 128 0,4-1-128 0,2-2 192 15,-1 2-192-15,2-1 192 0,0 1-192 0,0 0 0 16,1-1-160-16,3 2 160 0,-3 1 0 0,5-2 0 16,2 2 0-16,2 0 0 0,4 0 0 0,-1 0 0 0,-3-2 0 15,6 3 0-15,-1 0 0 0,0 2 0 0,-1 5-128 16,1-4 128-16,-1-3 0 0,4 0 0 0,3 2 0 15,2 2 0-15,0 4 0 0,0-1 0 0,2 2 0 0,-3 2 0 16,-1 1 0-16,0 0 0 0,-4-1 0 0,2 1-144 16,2 0 144-16,-2 1 0 0,-3 1 0 0,6 1 0 15,0 2 0-15,-1-1 0 0,-1 1 0 0,-2 0 0 16,0-1 0-16,2 1 0 0,2-2 0 0,3 0 0 16,0 1 0-16,1 1 0 0,2 2 0 0,-1 1 0 15,-5-3 0-15,0 1 0 0,3-1 0 0,0 1 0 16,4 2 0-16,-2 1 0 0,3-1 0 0,-2 0 0 15,-3-1 0-15,1 1 0 0,-4 0 0 0,3 0 0 16,2 2 0-16,5-1 0 0,0-2 0 0,-3 0 0 16,-2 1 0-16,0 1 0 0,-2 0 0 0,2-2 0 0,3-1 0 0,4-1 0 15,-3 0 0-15,2-1 0 0,3-3 0 0,-4-1 0 16,-5-1 0-16,-1 2 0 0,3 4 0 0,0-4 0 16,1-1 0-16,1-1 0 0,-3-1 0 0,-2-2 0 15,-3 2 0-15,1-2 0 0,-2-4 0 0,1 0 0 16,2 1 0-16,1-3 0 0,3-5 0 0,-2 0 0 15,-3-2 0-15,0-2 128 0,-3-3-128 0,5-9 176 16,2-7-176-16,4-2 192 0,2 0-192 0,-1-3 192 16,3-2-192-16,-4 3 192 0,-3 5-192 0,1 0 128 15,1 2-128-15,-4 4 128 0,-3 0-128 0,-2 4 0 16,1 4 0-16,-6 3 0 0,-7 3 0 0,-7 4 0 16,-3 3 0-16,-9 3 0 15,-2 4-656-15,-6 0-112 0,-8 3-32 0,-8-4-18496 0</inkml:trace>
  <inkml:trace contextRef="#ctx0" brushRef="#br0" timeOffset="1053.04">15570 9869 12895 0,'0'-12'272'0,"1"6"64"0,0-2 16 0,0 2 32 0,0 0-384 0,3-1 0 16,-2-2 0-16,0 4 0 0,-2 5 1712 0,1-6 272 15,0 1 48-15,-1 5 16 0,0 0 0 0,0 0 0 16,0 0 0-16,0 0 0 0,0 0-832 0,-4 7-144 16,-3 0-48-16,0 4 0 0,-2 2-816 0,0 5-208 15,-3 3 0-15,1 2 0 0,3 1 0 0,-5 3 0 16,0 2 0-16,1 1 0 0,1 2 864 0,0-3 128 15,1-3 32-15,4-1 0 0,0-3-832 0,3-2-192 0,2-1 0 16,2-3 0-16,3-1 0 0,2-3 0 0,3-4 0 16,3 1 0-16,3-4 0 0,2-1 0 0,4-2 0 0,0-3 0 15,2-2 864-15,0 0 128 0,0-1 32 0,0 0 0 16,-1-2-832-16,0 1-192 0,-4-1 0 0,1 2 0 16,-3 0 0-16,0-2 0 0,-3 1 0 0,-1 0 0 15,1 2 0-15,-4 1 0 0,-1-1 0 0,-2 2 0 16,-6 1 0-16,0 0 0 0,8 0 0 0,-8 0 0 15,0 0 0-15,4 3 0 0,3 1 0 0,-2 1 0 16,-5-5 0-16,6 6 0 0,0-2 0 0,0 1 0 16,-6-5 0-16,8 3 0 0,2 1 0 0,1-2 0 15,3-1 0-15,1 0 0 0,3-3 0 0,1-2 0 0,-1 0 0 16,1-2 0-16,1 0 0 0,-4-2 0 0,2 0 0 16,-2-3 0-16,1-1 0 0,-2 0 0 0,0 1 0 0,-2-4 0 15,0-1 0-15,-3 1 0 0,1 0 0 16,0 0 0-16,-3 0 0 0,0 1 0 0,-1 0 0 15,0 2 0-15,-4 2 0 0,2-3 0 16,0 1-1600-16,-1 2-352 0,-3 0-80 16,-2 4-16-16</inkml:trace>
  <inkml:trace contextRef="#ctx0" brushRef="#br0" timeOffset="1495.03">16728 9401 23951 0,'1'-10'512'0,"-1"10"128"0,4-7 0 0,-4 7 64 0,0 0-576 0,0 0-128 0,0 0 0 0,0 0 0 16,0 5 0-16,0 6 0 0,-1 4 0 0,-3 4 0 15,0 1 848-15,-3 5 144 0,1 4 32 0,-4 7 0 16,-2 0 0-16,1 3 0 0,-4-2 0 0,0 0 0 16,0 1-832-16,-2-1-192 0,2-1 0 0,0-1 0 15,3-5 864-15,1-3 128 0,2-5 32 0,1-5 0 16,2-1-832-16,3-5-192 0,0-6 0 0,3-5 0 0,0 0 864 0,0 0 128 16,6-2 32-16,3-3 0 0,1-3 0 0,2-3 0 15,1-5 0-15,-1 1 0 0,3 1-832 0,0 1-192 16,1 2 0-16,0 3 0 0,-3-1 0 0,1 5 0 15,1 3 0-15,-3 5 0 0,-3 4 0 0,-1 4 0 16,2 2 0-16,-4 5 0 0,-1 3 0 0,0 5 0 16,-4 2 0-16,0 2 0 0,0 1 0 0,-1-2 0 15,0 3 0-15,1 6 0 16,0-9-768-16,0-6-208 0,1-7-48 0,0-6 0 16,-2-11-816-16,0 0-160 0,12-2-48 0,-1-3-8192 15,2-4-1632-15</inkml:trace>
  <inkml:trace contextRef="#ctx0" brushRef="#br0" timeOffset="1698.72">17147 9830 27647 0,'0'0'1216'0,"0"0"256"0,0 10-1168 0,0 1-304 0,1 2 0 0,1 2 0 15,-1 1 880-15,2 3 112 0,1 5 32 0,1-2 0 16,-1 0-832-16,3 0-192 0,-2 0 0 0,3 0 0 15,-3-3 864-15,3 0 128 0,1-1 32 0,1-1 0 16,-2 1-832-16,0-3-192 0,-2 1 0 0,-1-2 0 16,0-1-768-16,0 0-208 0,-1-3-48 0,-2-3-13504 15</inkml:trace>
  <inkml:trace contextRef="#ctx0" brushRef="#br0" timeOffset="1915.43">17494 9815 31327 0,'0'0'688'0,"0"0"144"0,0 0 16 0,0 0 48 0,6 8-720 0,-1 4-176 16,-2 5 0-16,-2 5 0 0,-1 3 848 0,-2 5 144 15,-3 5 32-15,-1 2 0 0,-3 7 0 0,-3-1 0 16,-4 0 0-16,-3 3 0 0,-1 4 0 0,-5-1 0 16,-2 1 0-16,-1 2 0 0,-3-2-832 0,4 0-192 15,-2-5 0-15,3-2 0 0,-1-5 0 0,3-2 0 16,2-3 0-16,-3 7 0 15,6-10-3232-15,5-8-688 0,-2 0-144 0,16-22-32 16</inkml:trace>
  <inkml:trace contextRef="#ctx0" brushRef="#br0" timeOffset="2468.54">19257 9999 20271 0,'-2'-9'448'0,"-2"-3"80"0,-1-4 32 0,-1 6 16 0,0 0-576 0,2 0 0 16,-3-1 0-16,-1 1 0 0,-5 0 1744 0,0 4 240 15,-2-2 64-15,-4 4 0 0,-2 1-832 0,-1 4-144 16,1 5-48-16,-4 2 0 0,-2 2-816 0,2 2-208 15,-2 1 0-15,0 4 0 0,3 4 864 0,0 1 128 16,3 0 32-16,4-2 0 0,3 1-832 0,4-3-192 16,4-3 0-16,0-2 0 0,6-1 0 0,2-5 0 15,4 2 0-15,3-7 0 0,3-2 864 0,3-2 128 16,4-6 32-16,4-2 0 0,4-3-832 0,0-5-192 0,0 0 0 0,3-3 0 16,1-1 864-16,-2 3 128 0,-1 0 32 0,-4 2 0 15,-2 0-832-15,-4 4-192 0,-4 2 0 0,-1 4 0 16,-5 4 0-16,1 5 0 0,-5 6 0 0,-1 5 0 15,-1 6 0-15,-4 4 0 0,1 2 0 0,-2 5 0 16,0 1 0-16,-1-1 0 0,1-1 0 16,1 0 0-16,2-5 0 0,1-2 0 0,1-3 0 0,5 4 0 15,1-7-1600 1,4-6-352-16,2-6-80 0,-1-6-9296 0,3-2-1856 0</inkml:trace>
  <inkml:trace contextRef="#ctx0" brushRef="#br0" timeOffset="2785.38">19766 9831 27647 0,'-3'9'608'0,"-1"1"128"0,-2 1 32 0,2 0 0 0,-2 2-624 0,1 3-144 16,-2 3 0-16,1 2 0 0,-3-4 848 0,2 2 144 15,-2 0 32-15,3 1 0 0,-3-4-832 0,4 0-192 16,-3-2 0-16,2-2 0 0,3-1 864 0,0-3 128 15,-1-3 32-15,4-5 0 0,0 0 0 0,0 0 0 16,4-8 0-16,1-4 0 0,2 0 0 0,1-4 0 16,0-3 0-16,2-1 0 0,2 2-832 0,-1-4-192 15,2-2 0-15,0 2 0 0,0 3 0 0,2-1 0 0,3 1 0 0,1 3 0 16,-1 0 0-16,2 4 0 16,1 3 0-16,2 3 0 0,-2 1 0 0,1 2 0 0,1 5 0 0,0 2 0 15,-1 1 0-15,-1 2 0 0,-1 1 0 0,1 2 0 31,-4 0-768-31,0 1-208 0,-2 1-48 0,0 3-10912 0,-2 1-2192 0</inkml:trace>
  <inkml:trace contextRef="#ctx0" brushRef="#br0" timeOffset="3080.03">20418 9946 27647 0,'0'0'608'0,"0"0"128"0,0 0 32 0,9 4 0 0,2-2-624 0,0-2-144 16,4 0 0-16,6-2 0 0,0-1 848 0,3-2 144 16,-3-5 32-16,0 1 0 0,0 2 0 0,-5-3 0 15,0-1 0-15,-2 0 0 0,-5 0 0 0,-2 0 0 16,-2 0 0-16,-4 1 0 0,-3 0 0 0,-3 4 0 16,-2 2 0-16,-6 3 0 0,-3 2-832 0,-5 3-192 15,-4 2 0-15,-2 6 0 0,-2 3 0 0,1 3 0 16,3 1 0-16,2 0 0 0,4 6 0 0,1-1 0 15,6-1 0-15,4 2 0 0,4-2 0 0,8-1 0 16,4-1 0-16,8-2 0 0,2-1 0 0,10-3 0 16,7-2 0-16,6-3 0 0,-2 1 0 0,4-5 0 15,2-4 0-15,20-4-18800 0</inkml:trace>
  <inkml:trace contextRef="#ctx0" brushRef="#br0" timeOffset="3635.89">22463 9450 20271 0,'2'-15'896'0,"0"3"192"0,0-4-880 0,0 5-208 0,0 2 0 0,-2 9 0 15,0-9 1680-15,0 9 304 0,0 0 48 0,0 0 16 16,-8 7-832-16,-3 8-144 0,-2 1-48 0,-2 12 0 16,-1 6-816-16,-3 5-208 0,-1 4 0 0,-3 3 0 15,0 0 864-15,1 0 128 0,1-1 32 0,0 4 0 16,-3 2-832-16,3-2-192 0,-1-2 0 0,2-3 0 16,2-4 0-16,1-2 0 0,3-6 0 0,2-4 0 15,2-2-768-15,2-4-208 16,1-6-48-16,2-5-8736 0,5-11-1760 0</inkml:trace>
  <inkml:trace contextRef="#ctx0" brushRef="#br0" timeOffset="4135.89">21954 9913 27647 0,'0'0'1216'0,"11"-3"256"0,4-1-1168 0,3-2-304 16,3-3 0-16,7 2 0 0,4-2 0 0,5-1 0 15,7-2 0-15,3 0 0 0,3 0 880 0,-1-2 112 16,1-1 32-16,-2 0 0 0,-3-2-832 0,1 1-192 16,-4-4 0-16,2-2 0 0,-2-2 864 0,1-5 128 15,2-3 32-15,-3-1 0 0,-2-1-832 0,-4 1-192 16,-4-1 0-16,-4 2 0 0,-1 0 0 0,-5 5 0 0,0 1 0 16,-6 6 0-16,0 5 0 0,-3 1 0 0,-4-2 0 15,-2 5 0-15,-7 11 0 0,0 0 0 0,0 0 0 0,0 0 0 16,0 0 0-16,-14 12 0 15,-2 6 0-15,-2 3 0 0,-5 0 0 0,-2 10 0 0,-4 6 0 0,-6 7 0 16,-6 6 0-16,2 0 0 0,0 2 0 0,-1-5 0 16,4-3 864-16,4-3 128 0,4-5 32 0,5-3 0 15,3-2-832-15,5-2-192 0,4-6 0 0,3-3 0 16,3-4 0-16,1-3 0 0,4-1 0 0,0-12 0 16,0 0 864-16,11 3 128 0,0-6 32 0,4-2 0 15,1-4-832-15,2-2-192 0,2-2 0 0,2-3 0 16,-2-2 0-16,0 1 0 0,-5 1 0 0,2 4 0 15,-1 3 0-15,-4 4 0 0,-4 0 0 0,-8 5 0 0,0 0 0 0,3 11 0 16,-1 4 0-16,-2 3 0 0,-3 1 0 0,-1 3 0 16,-1 1 0-16,-1 3 0 0,-3 1 0 0,2-2 0 15,5-1 0-15,-1-2 0 0,2-1 0 0,5-6 0 16,1-3 0-16,6-2 0 0,0-3 0 0,4-3 0 16,5 0 0-16,0-5 0 15,0-4-1600-15,4-1-352 0,-4-1-80 0,2 0-9296 16,-1-3-1856-16</inkml:trace>
  <inkml:trace contextRef="#ctx0" brushRef="#br0" timeOffset="4448.41">23153 9864 27647 0,'0'0'608'0,"0"0"128"0,-5 0 32 0,5 0 0 0,0 0-624 0,0 0-144 0,0 0 0 0,7 0 0 16,1-2 848-16,7-1 144 0,6 0 32 0,3-1 0 16,2-4-832-16,3-2-192 15,0 2 0-15,0-3 0 0,-1-1 864 0,-3-1 128 0,-2 0 32 0,-2 0 0 16,-1 2-832-16,-4-1-192 0,-4-2 0 0,-2 5 0 16,-2 1 864-16,-8 8 128 0,0 0 32 0,0 0 0 15,-10 0-832-15,-2 3-192 0,-4 5 0 0,-1 3 0 16,-3 2 864-16,-2 2 128 0,-2 1 32 0,0 0 0 15,1 5-1648 1,-1 0-320-16,5 0-64 0,1-1-16 0,4 0 1648 0,4-1 320 0,4 1 64 0,4-1 16 16,2-5-2464-16,6-1-480 15,4 0-112-15,5-1-14752 0</inkml:trace>
  <inkml:trace contextRef="#ctx0" brushRef="#br0" timeOffset="4823.39">24219 9612 27647 0,'0'0'608'0,"0"0"128"0,9-3 32 0,-9-5 0 0,-2 1-624 0,-4 0-144 15,1-2 0-15,-3 2 0 0,-2 2 848 0,-4 1 144 0,-5 2 32 16,-4 2 0-16,1 4 0 0,-5 2 0 0,-4 3 0 0,0 4 0 15,-1 3-832-15,3 1-192 0,2 1 0 0,5 2 0 16,5-3 0-16,1 2 0 0,3-2 0 16,5 3 0-16,5-2 864 0,4-1 128 0,3 0 32 0,4 2 0 15,3 0-832-15,1-1-192 0,4-4 0 0,1 1 0 16,0 0 864-16,-1-1 128 0,2-2 32 0,-4 1 0 16,-4-2-832-16,-1 0-192 0,-3 0 0 0,-2 0 0 15,-8 0 0-15,-1 1 0 0,-5-1 0 0,-4 1 0 16,-5 2 0-16,-2 0 0 0,-2-3 0 0,-2-1 0 15,-3 0 0-15,1-1 0 0,-3 0 0 0,1-4 0 16,2-3 0-16,2 1 0 0,4-3 0 0,3-1 0 16,-1-4-1600-1,10-3-352-15,2-1-80 0,8-9-14752 0</inkml:trace>
  <inkml:trace contextRef="#ctx0" brushRef="#br0" timeOffset="5136.01">24530 9811 31327 0,'0'0'688'0,"12"-1"144"0,4 0 16 0,3 0 48 0,3 0-720 0,-1 0-176 16,1-2 0-16,1 0 0 0,2-1 848 0,-3-2 144 16,-1 0 32-16,-1-3 0 0,-4-1 0 0,0-1 0 15,-5-2 0-15,-1-3 0 0,-2 0-832 0,-4-2-192 0,-3 1 0 0,-3 1 0 16,-3 5 864-16,-2 0 128 15,-4 3 32-15,-4 4 0 0,-3 1 0 0,-4 5 0 16,-8 3 0-16,-2 5 0 0,-5 5-832 0,4 3-192 0,3 4 0 0,5 3 0 16,-1 2 0-16,9 1 0 0,7-1 0 0,5 2 0 15,6 0 0-15,6 1 0 0,5 0 0 0,10-1 0 16,6 1 0-16,6-2 0 0,0-2 0 0,3-1 0 16,2-4 0-16,-2-2 0 0,3-6 0 0,-4-2 0 15,0-1-2416 1,-4-3-528-16,23-2-96 0,-24-5-14368 0</inkml:trace>
  <inkml:trace contextRef="#ctx0" brushRef="#br0" timeOffset="5784.74">16289 10885 20271 0,'-4'-10'448'0,"4"10"80"0,2-9 32 0,-2 9 16 0,0 0-576 0,0 0 0 16,0 0 0-16,0 0 0 0,0 0 1744 0,-2 13 240 15,-2 3 64-15,-1 4 0 0,1 1-832 0,-3 6-144 16,-2 5-48-16,-2 0 0 0,0 1-816 0,-1 3-208 16,0 2 0-16,0 3 0 0,-1 2 864 0,-1 2 128 15,-1 2 32-15,0-3 0 0,-1-2-832 0,2-3-192 16,2-3 0-16,0-5 0 0,1-5 0 0,1-4 0 0,2-6 0 15,1-4-10336-15,1-4-2112 16</inkml:trace>
  <inkml:trace contextRef="#ctx0" brushRef="#br0" timeOffset="6386.4">15966 11253 23951 0,'0'0'512'0,"0"0"128"0,0 0 0 0,4 7 64 0,6-4-576 0,1 0-128 0,4 1 0 0,2-4 0 15,5 0 848-15,5-3 144 0,2-1 32 0,3-3 0 16,3-1-832-16,1-2-192 0,1-1 0 0,5-1 0 16,2-2 864-16,1-1 128 0,0-1 32 0,-1-3 0 15,-6-2 0-15,2-1 0 0,-5 0 0 0,0-4 0 16,0-5-832-16,-1-2-192 0,-4-2 0 0,-5 3 0 0,-3 3 864 16,-6 3 128-16,0 1 32 0,-8 7 0 0,-1 7-832 15,-5 4-192-15,-2 7 0 0,0 0 0 0,-9 5 864 0,1 6 128 16,-5 6 32-16,-1 7 0 0,-6 6-832 0,-4 4-192 15,2 2 0-15,-3 4 0 0,0 1 0 0,-1-1 0 16,1 1 0-16,2 0 0 0,-2 2 0 0,3-3 0 16,-2 0 0-16,6-5 0 0,3-5 0 0,3-4 0 15,4-5 0-15,1-4 0 0,5-5 0 0,5-6 0 16,-3-6 0-16,12 0 0 0,2-4 0 0,3-5 0 16,1-6 0-16,2-4 0 0,0-1 0 0,1 2 0 15,1-3 0-15,-3 0 0 0,0 2 0 0,-3 5 0 16,-1 3 0-16,-1 3 0 0,-2 3 0 0,1 5 0 0,-2 5 0 15,0 3 0-15,-1 1 0 0,-2 4 0 16,1 4 0-16,1 5 0 0,-1 0 0 0,1 3 0 0,-3-1 0 0,3 1 0 16,-4-2 0-16,5-2 0 0,5-2 0 0,2-4 0 15,3-3 0-15,2-4 0 0,0-5 0 0,2-3 0 16,2-3 0-16,-2-2 0 16,3-5 0-16,0-1 0 0,1-4 0 0,1 0 0 0,1-5 0 0,-9 4 0 15,2-3 0-15,1-2 0 0,3-3 0 0,7-10 0 16,-9 3 0-16,-7 5 0 0,-7 0 0 0,-4 9 0 15,-7 1 0-15,-6 6 0 0,-2 5 0 0,-7 3 0 16,-3 6 864-16,-3 6 128 0,-4 4 32 0,-1 2 0 16,-2-1-832-16,-1 5-192 0,-1 2 0 0,5 1 0 15,4 1 0-15,5 0 0 0,1-1 0 0,6-1 0 16,2 0 0-16,6-3 0 0,4-2 0 0,4-2 0 16,4-1 0-16,7-2 0 0,5 1 0 0,-4-8 0 15,6-2-768-15,5-2-208 0,7-1-48 0,17-4-18432 16</inkml:trace>
  <inkml:trace contextRef="#ctx0" brushRef="#br0" timeOffset="6846.87">19508 11287 27647 0,'0'0'608'0,"-8"-4"128"0,3-2 32 0,5 6 0 15,-8-5-624-15,8 5-144 0,0 0 0 0,-9-2 0 0,0 4 848 0,2 1 144 16,-3 3 32-16,1 5 0 0,-2 5 0 0,0 3 0 15,0 3 0-15,1-1 0 0,-2 2-832 0,2 0-192 16,0 0 0-16,-1 0 0 0,2-2 864 0,2-2 128 16,-1-2 32-16,1 0 0 0,0-2-832 0,0 0-192 15,3-4 0-15,-2-2 0 16,2-2-768-16,1 0-208 0,3-7-48 0,0 0-9824 16,0 0-1968-16</inkml:trace>
  <inkml:trace contextRef="#ctx0" brushRef="#br0" timeOffset="7221.8">19835 11218 31327 0,'0'0'688'0,"0"0"144"0,0 12 16 0,-5-3 48 0,-2 4-720 0,1 2-176 0,-2 5 0 0,3 0 0 15,-3 2 0-15,2 2 0 0,-1 3 0 0,-1-3 0 16,-2 0 848-16,3-1 144 0,-2 0 32 0,1-4 0 15,1-3-832-15,0-2-192 0,1-2 0 0,3-3 0 16,3-9 864-16,0 0 128 0,0 0 32 0,0 0 0 16,0 0 0-16,0 0 0 0,11-7 0 0,1-3 0 15,0 0-832-15,3-3-192 0,0-2 0 0,2-3 0 16,2 0 0-16,1-1 0 0,4-2 0 0,1 0 0 0,1 1 864 16,-1 1 128-16,-2 4 32 0,0 3 0 15,-1 4-1648-15,-2 3-320 0,-2 3-64 0,-2 7-16 16,0 4 832-16,-4 4 192 0,-2 2 0 0,-1 4 0 0,-3 4 0 0,-1 0 0 15,-3 2 0-15,-2 1 0 0,-1-1 0 0,0-2 0 16,-4 1 0-16,2-3 0 0,-3 0 0 0,2-3 0 16,0-4 0-16,-2-1 0 0,3-1 0 0,1-3 0 15,2-9 0-15,0 0 0 16,0 0-2496-16,0 0-464 0,0-12-96 0,3-2-16 0</inkml:trace>
  <inkml:trace contextRef="#ctx0" brushRef="#br0" timeOffset="7446.5">20563 11375 35007 0,'0'0'1552'0,"0"0"320"0,0 0-1488 0,-3 5-384 0,-3-1 0 0,0 4 0 15,-2 2 0-15,-1 2 0 0,2 1 0 0,-1 8 0 16,-3 0 896-16,4 0 96 0,-1-2 32 0,4 0 0 15,2-1-832-15,1-2-192 0,1 0 0 0,-3-3 0 16,1-2 0-16,1-1 0 0,1-10 0 0,2 7 0 16,2 1-768-16,-4-8-208 0,0 0-48 0,0 0-15152 15</inkml:trace>
  <inkml:trace contextRef="#ctx0" brushRef="#br0" timeOffset="7821.26">21613 10801 27647 0,'0'0'608'0,"0"0"128"0,0 0 32 0,-7 1 0 0,-1 5-624 0,-4 0-144 16,0 6 0-16,-4 2 0 0,-1 1 848 0,-3 4 144 16,-2 4 32-16,-1 3 0 0,-2 5-832 0,-9 14-192 0,5-6 0 0,6 2 0 15,1 1 0-15,3 0 0 0,2-4 0 0,2 0 0 16,4 0 864-16,4 0 128 0,-2-1 32 0,3-2 0 15,4-5-832-15,-2-2-192 0,0-2 0 0,3-1 0 16,1-4 0-16,0-3 0 0,-1-5 0 0,-1-2 0 16,0-2-1600-16,2-9-352 15,-8 2-80-15,0-3-16 0</inkml:trace>
  <inkml:trace contextRef="#ctx0" brushRef="#br0" timeOffset="7990.35">21015 11233 35007 0,'11'-7'1552'0,"-2"4"320"0,5 1-1488 16,4 2-384-16,3 0 0 0,2 2 0 0,5 4 0 0,4-3 0 16,3-2 0-16,5 2 0 0,3-1 0 0,-10-1 0 15,5-1 0-15,0 0 0 0,-2 0 0 0,-3-2 0 16,-4-2 0-16,-4 1 0 16,-3-1-2384-16,-3-2-560 0,13-9-96 0,-11 7-32 0</inkml:trace>
  <inkml:trace contextRef="#ctx0" brushRef="#br0" timeOffset="8142.24">21798 11248 31327 0,'-6'6'688'0,"-1"0"144"0,0 0 16 0,0 4 48 0,-3 2-720 0,0 4-176 16,-3 0 0-16,1 2 0 0,-2 2 0 0,1-1 0 0,3 1 0 16,-2 0 0-16,1 0 0 0,1-1 0 0,3-1 0 0,1 0 0 31,0-3-784-31,0 0-192 0,3-4-48 0,-1-2 0 0</inkml:trace>
  <inkml:trace contextRef="#ctx0" brushRef="#br0" timeOffset="8709.94">22334 11227 31327 0,'0'0'688'0,"0"0"144"0,-4 3 16 0,-2 0 48 0,-4 2-720 0,-1 0-176 15,0 2 0-15,-2-1 0 0,-2 3 0 0,-1 0 0 16,-4 0 0-16,2 4 0 0,-1 4 848 0,1 0 144 16,2-3 32-16,2 1 0 0,1-2-832 0,6 0-192 15,-2 1 0-15,5-4 0 0,2 0 0 0,2-4 0 16,0 0 0-16,5 0 0 0,3-4 864 0,1-2 128 15,4-2 32-15,1-1 0 0,2-1-832 0,1-1-192 16,-1-1 0-16,-1 0 0 0,-3-1 0 0,-1 3 0 16,3 0 0-16,-1 2 0 0,-2 1 0 0,1 2 0 15,-2 2 0-15,0 2 0 0,-2-1 0 0,0 3 0 0,-1-2 0 16,1 2 0-16,0 1 0 0,-1-1 0 0,3-1 0 16,0-1 0-16,2 1 0 0,3-3 0 0,0 0 0 0,3-4 0 15,0-3 0-15,4-3 0 16,-2 0 0-16,5-2 0 0,1-5 0 0,1-3 0 0,2-2 0 0,0 0 0 15,3-2 0-15,2-2 0 0,2-2 0 0,1-2 0 16,2-4 0-16,0-2 0 0,0 1 0 0,4-5 0 16,1-4 864-16,1-4 128 0,1-3 32 0,2 0 0 15,2 2-1648-15,-4 4-320 16,-5 5-64-16,-7 5-16 0,-7 7 832 0,-5 4 192 0,-5 2 0 0,-5 6 0 16,-2 4 768-16,-7 5 208 0,-3 4 48 0,0 0 0 15,-10 6-832-15,-4 5-192 0,-5 7 0 0,-3 4 0 16,-3 0 0-16,-2 5 0 0,1 6 0 0,-3 4 0 15,4 2 0-15,2 1 0 0,-1-3 0 0,4 0 0 0,4 0 0 0,2-1 0 16,4 1 0-16,4-4 0 0,0-6 0 16,2 3 0-16,2-2 0 0,0-1 0 15,-1-4-1600-15,2-3-352 0,-2-6-80 0,0-4-14752 16</inkml:trace>
  <inkml:trace contextRef="#ctx0" brushRef="#br0" timeOffset="8859.18">22476 10896 42383 0,'-9'-25'928'0,"7"19"192"0,2 6 32 0,0-7 64 0,1-2-976 0,2 2-240 15,2 0 0-15,1 3 0 0,1 4 0 0,3 0 0 0,3 0 0 0,1 2 0 16,-1 3 0-16,1 0 0 0,-2-2 0 0,-2 3-12512 16,-4-1-2544-16</inkml:trace>
  <inkml:trace contextRef="#ctx0" brushRef="#br0" timeOffset="9823.59">18954 12301 31327 0,'-27'-1'688'0,"27"1"144"0,-2-7 16 0,2 7 48 0,0 0-720 0,0 0-176 0,0 0 0 0,-2 8 0 16,1 5 848-16,1 4 144 15,0 6 32-15,0 0 0 0,2 4-832 0,1 1-192 0,2 4 0 0,0 3 0 16,-1 4 0-16,3-2 0 0,0-1 0 0,0-3 0 16,1 0 0-16,1-4 0 0,0-1 0 0,1-4 0 15,-2-2 0-15,4-4 0 0,1-4 0 0,-2-4 0 16,-3-5 0-16,3-3 0 0,-3-3 0 0,6-4 0 16,5-6 1680-16,2-5 304 0,-2-4 48 0,2-6 16 15,3-1-1648-15,-2-4-400 0,-1-2 0 0,-4 0 0 16,2 1 0-16,-1 1 0 0,-2 0 0 0,-1 4 0 15,-1 1 0-15,-2 2 0 0,0 5 0 0,-2 2 0 16,-1 2 0-16,0 3 0 0,0 3 0 0,-2 4 0 16,-7 5-1552-16,0 0-400 0,0 0-80 0,6 6-14752 15</inkml:trace>
  <inkml:trace contextRef="#ctx0" brushRef="#br0" timeOffset="11560.29">20205 12425 31327 0,'-12'-6'688'0,"6"1"144"0,-2-3 16 0,-1 1 48 0,0 2-720 0,-2 0-176 16,-1 3 0-16,-2-1 0 0,-1 0 848 0,-4 3 144 16,-3 2 32-16,-1 2 0 0,-1 3-832 0,-2 3-192 0,0 0 0 0,-2 2 0 15,-1 4 0-15,0 0 0 16,4 0 0-16,3 2 0 0,3 2 0 0,2 0 0 0,4 0 0 0,2-1 0 15,3-4 0-15,3-1 0 0,3-5 0 0,2-9 0 16,3 11 864-16,-3-11 128 0,12 2 32 0,4-2 0 16,1-2-832-16,4-4-192 0,2-6 0 0,5-3 0 15,-2 2 0-15,-1 0 0 0,-5 0 0 0,2-3 0 16,2-2 864-16,-2 3 128 0,-6 6 32 0,-2 1 0 16,-2 2-832-16,-2 4-192 0,-10 2 0 0,0 0 0 15,10 2 0-15,-3 6 0 0,-1 0 0 0,-1 1 0 16,0-1 0-16,2 3 0 0,-3 3 0 0,3-5 0 15,2-3 0-15,2 1 0 0,-2 0 0 0,3-1 0 0,2-4 0 16,2-4 0-16,2-2 0 0,1-1 0 16,3-3 0-16,-1-1 0 0,4 0 0 0,-1-2 0 15,3-3 0-15,-1 2 0 0,-2 1 0 0,1-1 0 0,2-1 0 16,-3 1 0-16,0 0 0 0,-2 0 0 0,1-2 0 0,-2 5 0 16,0-2 0-16,0 0 0 0,-3-2 0 0,-1 0 0 15,1-1 0-15,-1-3 0 0,2-2 0 0,1-3 0 16,-2-3 0-16,1-3 0 0,0-3 0 0,2-2 0 15,-2-1 0-15,-1-1 0 0,-1 2 0 0,-3 0 0 16,-4-5 0-16,1 5 0 0,0 1 0 0,-1 2 0 16,0 2 0-16,-2 3 0 0,-3 3 0 0,1 5 0 15,-4 5 0-15,1 2 0 0,-1 0 0 0,-1 4 0 16,-1 6 0-16,0 0 0 0,0 0 0 0,0 0 0 16,-8 6 0-16,-2 7 0 0,4 2 0 0,-2 4 0 15,0 2 0-15,-7 3 0 0,0 3 0 0,0 4 0 0,-5 1 0 16,1 3 0-16,-1-1 0 0,2 5 0 15,0 5 0-15,0 0 0 0,2 2 0 0,2-1 0 0,1-2 0 16,4-2 0-16,0-4 0 0,2-3 0 0,4-4 0 0,2-2 0 16,0-1 0-16,2-2 0 0,2 0 0 0,0-4 0 15,2-5 0-15,-1-2 0 0,2 0 0 0,2-6 0 16,0-8 0-16,2-1 0 0,0-1 0 0,1-4 0 16,2-1 0-16,0-1 0 0,1-1 0 0,1-1 0 15,0 1 0-15,3 2 0 0,1 2 0 0,-2-2 0 16,-1-2 0-16,0-1 0 0,2 2 0 0,0-1 0 15,0-2 0-15,-1 0 0 0,-2-2 0 0,1 2 0 16,-1 2 0-16,-1-2 0 0,-3 0 0 0,0-1 0 16,0-1 0-16,1 1 0 0,-3-3 0 0,1 0 0 0,-1 0 0 0,-1-1 0 15,0 1 0-15,-1 0 0 0,-1-1 0 0,1 2 0 16,-2 0 0-16,1 4 0 0,-1 3 0 0,0 2 0 16,-2-2 0-16,-3 7 0 0,0 0 0 0,0 0 0 15,0 0 0-15,-1 9 0 0,-1 1 0 0,-1 2 0 16,-1 3 0-16,0 1 0 0,-3-1 0 0,0 2 0 15,-2 0 0-15,1 2 0 0,0 2 0 0,1-1 0 16,0-3 0-16,3 2 0 0,-2 0 0 0,4-1 0 16,1 0 0-16,2-4 0 0,1-4 0 0,3 1 0 15,-2 2 0-15,3-3 0 0,3-3 0 0,0-3 0 16,0-4 0-16,2 0 0 0,3-1 0 0,-1-3 0 16,1-4 0-16,2-1 0 0,3-2 0 0,-2 2 0 15,3-3 0-15,-1-1 0 0,-2-2 864 0,0-2 128 0,-2 1 32 16,-4 2 0-16,3-2-832 0,0-2-192 0,1-3 0 0,1 2 0 15,0 0 0-15,0 1 0 16,-3 0 0-16,0 2 0 0,-2 4 0 0,0 2 0 0,-1 1 0 0,-4 3 0 16,1 1 0-16,-7 5 0 0,0 0 0 0,0 0 0 15,0 0 0-15,3 6 0 0,-3-6 0 0,4 7 0 16,-2 2 0-16,0 1 0 0,-2 0 0 0,0-1 0 16,-1 3 0-16,1 1 0 0,-2 3 0 0,1-3 0 15,0-1 0-15,-1 0 0 0,0 0 0 0,2 0 0 16,0-1 0-16,0 1 0 0,1-3 0 0,2 1 0 15,-1 1 0-15,2-1 0 0,2-4 0 0,-1 1 0 16,4 2 0-16,-1 0 0 0,2 0 0 0,2-4 0 16,-1-2 0-16,2 1 0 0,1-1 0 0,3-2 0 0,1-3 0 15,3-2 0-15,-1 0 0 0,2 1 0 16,3-4 0-16,2 0 0 0,1-2 0 0,0-1 0 0,0-1 0 0,1-1 0 16,0 0 0-16,-1-3 0 0,-2 0 0 0,-1 0 0 15,1-1 0-15,-3-1 0 0,0-3 0 0,-1 0 0 16,3-2 0-16,-3 1 0 0,1 2 0 0,-5-1 0 15,1-1 0-15,-1 1 0 0,-3 2 0 0,-2 3 0 16,-1-1 0-16,-2 2 0 0,-3 1 0 0,-2 2 0 16,-1 2 0-16,-1 1 0 0,-4 3 0 0,-3-2 0 15,-2 2 0-15,-2 2 0 0,-3 3 0 0,-1 1 0 16,-2 1 0-16,-3 4 0 0,-1 3 0 0,1 3 0 16,-1 4 0-16,0-1 0 0,-1 3 0 0,2 0 0 15,0 3 0-15,2 0 0 0,2-1 0 0,3 1 0 0,0 0 0 0,2-2 0 16,4 0 0-16,1-1 0 15,2-2 0-15,4 0 0 0,1-2 0 0,4-1 0 0,-2-1 0 16,5-2 0-16,2 0 0 0,4-4 0 0,2 0 0 0,3-5 0 16,4-2 0-16,3-1 0 0,-1-2 0 0,4 0 0 15,3-2 0-15,3-2 0 0,-3 0 0 0,1 2 0 16,2 0 0-16,-3 0 0 0,1-2 0 0,3 0 0 16,-3 0 0-16,4 0 0 0,-4 2 0 0,1 1 0 15,0-2 0-15,-2 3 0 0,-1 1 0 0,-4 1 0 16,-5 1 0-16,-2 1 0 0,-2 0 0 0,-4 4 0 15,-1 1 0-15,-1 1 0 0,-2 0 0 0,-3 2 0 16,1 2 0-16,0 2 0 0,-3-1 0 0,1 0 0 16,-4-2 0-16,1 1 0 0,-2 0 0 0,0-2 0 0,-3 0 0 15,-1 0 0-15,0-1 0 0,-3 0 0 0,3-7 0 16,-4 6 0-16,-5 0 0 0,0-1 0 0,0-2 0 16,-2 0 0-16,-3-1 0 0,0 2 0 0,-5-5 0 0,2-2 0 15,-2 3 0-15,-2 0 0 0,-3 0 0 0,1 0 0 16,3-3 0-16,0 2 0 0,2 1 0 0,-1 0 0 15,2 0 0-15,3 0 0 0,4 0 0 0,-1 1 0 16,2 2 0-16,3 0 0 0,1-1 0 0,5-2 0 16,0 0 0-16,0 0 0 0,0 0 0 0,5 10 0 15,5 1 0-15,2 0 0 0,5-1 0 0,4-1 0 16,7 2 0-16,3-2 0 0,3-2 0 0,3-1 0 16,2 1 0-16,3-1 0 0,0-4 864 0,3-1 128 15,2-2 32-15,2-3 0 0,3-1-832 0,-4-4-192 16,-1-2 0-16,-4 0 0 0,-3 1 0 0,-2-1 0 0,-5-1 0 0,-1 2 0 15,-2 0 0-15,-4 2 0 0,-7 0 0 16,-1 1 0 0,-2 0-768-16,-3 0-208 0,-4 3-48 0,-3 0 0 0</inkml:trace>
  <inkml:trace contextRef="#ctx0" brushRef="#br0" timeOffset="20644.68">4268 9975 12895 0,'0'0'576'0,"0"0"112"0,0 0-560 0,0 0-128 0,0 0 0 0,0 0 0 16,3-8 848-16,-3 8 144 0,0 0 32 0,0 0 0 15,0 0 0-15,3-7 0 0,-1-2 0 0,-2 9 0 16,0 0 0-16,0 0 0 0,5-5 0 0,-5 5 0 16,0 0-832-16,0 0-192 0,0 0 0 0,6-1 0 15,-6 1 864-15,0 0 128 0,0 0 32 0,5 6 0 16,-2 0 0-16,-1 2 0 0,-2 1 0 0,-1 6 0 15,-1 4-496-15,0 2-80 0,-1 1-32 0,1 0 0 0,-1 1-96 16,-3 0-32-16,1 2 0 0,2 4 0 0,-3 0-288 0,2 1 160 16,0 2-160-16,2 7 128 0,-2 6-128 0,2 3 0 15,0 2 0-15,1-1 0 0,-1 3 0 0,0 0 0 16,1 2 128-16,1 1-128 0,0 1 0 0,2 1 0 16,0 0 144-16,2-5-144 0,2-2 256 0,-1-2-32 15,0-1 0-15,2 1 0 0,-3 3 208 0,2 1 32 16,-1 0 16-16,-1 3 0 0,0-2-128 0,-1 1-32 15,1 1 0-15,0 0 0 0,-1 3-176 0,-1 4-144 16,0 2 192-16,2 3-192 0,-2-4 176 0,-1 0-176 16,-3 1 160-16,2 1-160 0,0 2 192 0,0 1-64 15,-1-3-128-15,-3-1 192 0,2-1 48 0,0 0 0 16,0 1 0-16,-1 4 0 0,-3-2-32 0,2-3 0 0,1-1 0 0,2-2 0 16,-1 2-16-16,2 3 0 0,0 1 0 0,0 0 0 15,0 2 16-15,0-2 0 0,1-2 0 0,0 3 0 16,0 5-208-16,1-2 128 0,-2-2-128 0,1 0 0 15,0-3 128-15,0 1-128 0,0-2 0 0,0 3 0 16,-1 4 160-16,1-4-160 0,1-5 160 0,-1 0-160 16,3 0 144-16,-1 0-144 0,-1 1 128 0,0-1-128 15,0-1 224-15,1-1-32 0,-2-2-16 0,1 0 0 16,-1 3-176-16,-1 2 128 0,-1 6-128 0,-1-1 128 16,-4-3 0-16,0 0-128 0,-3-3 192 0,1 4-64 15,-2 4 0-15,1 0-128 0,-5-2 192 0,3-1-64 0,0-3 112 16,1 2 16-16,-3 1 0 0,2 0 0 0,2 2-64 15,0-3 0-15,0-3 0 0,0 2 0 0,-1 1-192 16,2 0 128-16,-2-3-128 0,2 0 0 0,-3-1 144 16,1 2-144-16,0-2 128 0,0-2-128 0,1 2 0 15,-1-4 0-15,-2-6 0 0,3-3 0 0,5-1 0 0,0-5 128 16,-4-5-128-16,2-3 0 0,0-1 0 0,1-3 0 16,1-1 0-16,2-4-176 15,1-6-816-15,2-2-160 0,1-6-48 0,-2-12 0 16,0 0-1488-16,0 0-288 0,0 0-64 0,5-18-16 0</inkml:trace>
  <inkml:trace contextRef="#ctx0" brushRef="#br0" timeOffset="21996.32">1567 15021 19343 0,'-1'-1'1728'15,"1"1"-1392"-15,0 0-336 0,0 0 0 0,0 0 2352 16,16 0 400-16,-16 0 64 0,20 0 32 0,-3 1-2336 0,2-1-512 16,1-1 0-16,1-1 0 0,1 2 0 0,1-2 0 15,6-1 208-15,3 0-64 0,2 0 16 0,3 1 0 16,2-1 0-16,1 1 0 0,-2-2-160 0,4 2 0 16,2-1 0-16,5-1 0 0,3-2 192 0,3 3-64 15,5-1 0-15,-3 2 0 0,2 0 80 0,0 1 16 16,3-2 0-16,4 2 0 0,3-2 144 0,1 3 16 15,0 1 16-15,0-1 0 0,-1-1 48 0,7 0 16 16,2-1 0-16,3 1 0 0,0 0-64 0,4-1-16 16,1-2 0-16,2 1 0 0,1 1-48 0,-1-1-16 15,1-2 0-15,2 1 0 0,3-2-64 0,2-1-32 16,3-2 0-16,0 1 0 0,2-1-96 0,0 3-128 16,5 1 176-16,-2 1-176 0,-5-2 144 0,4 3-144 0,5 2 0 15,-1-2 144-15,-5-3-144 0,3 4 0 0,1 1 0 0,-1 0 0 16,-4-1 0-16,3 2 0 0,3 3 0 0,-1-2 0 15,-4-1 0-15,0 2 0 0,3-1 0 0,-3 1 0 16,2 1 128-16,-1-1-128 0,1 0 128 0,1 0-128 16,-1 2 224-16,1-1-32 0,-1-2-16 0,2 1 0 15,3 3-176-15,0-3 0 0,0-3 0 0,-1 1 128 16,-3 3 0-16,1-1 0 0,-2-2 0 0,4 2 0 16,1 2-128-16,-1-2 160 0,-3-4-160 0,0 2 160 15,0 1-32-15,-1 0 0 0,-5-1 0 0,3 2 0 16,5 1 0-16,-5-2 0 0,0 1 0 0,2 0 0 15,-2 0 0-15,3 1-128 0,0 3 192 0,2-4-64 16,-6 0-128-16,5 0 192 0,3 1-192 0,-2-3 192 16,-3 0-192-16,3 2 0 0,1 4 0 0,0-2 0 0,-5-4 0 0,4 1 0 15,2 1 128-15,-4 0-128 0,-6-2 0 0,1 0 0 16,0 1 0-16,-2 3 0 0,-3-3 160 0,-1 0-160 16,2-3 192-16,1 4-192 0,3 1 336 0,-2-2-32 15,-3-4-16-15,3 2 0 0,-2 1-112 0,-5 0-32 16,-5-1 0-16,2 0 0 0,3-2-144 0,1 3 192 15,-5 3-192-15,-1-2 192 0,-1-2-32 0,-1 1 0 16,-1 1 0-16,-1 1 0 0,-5-1-160 0,-6 1 0 16,0 0 0-16,-1-2 0 0,-1-1 0 0,0 2 128 15,0 2-128-15,-6-1 128 0,-6-3-128 0,0 1 192 16,-1-1-192-16,-2 1 192 0,-1-2 0 0,-4 4 16 16,1 0 0-16,-5 0 0 0,-3-2-16 0,-4 0-16 0,-3 1 0 0,-1 0 0 15,-3-1 0-15,-1-1 0 0,-6 0 0 16,0-2 0-16,-1 2 16 0,-4-1 0 0,-6 0 0 0,1 1 0 15,1 1-16-15,-1 0 0 0,1 0 0 0,-3-1 0 16,-5-1-32-16,1 1 0 0,-8 1 0 0,0 0 0 16,6-2-16-16,-6 2-128 0,0 0 192 0,0 0-64 15,0 0-128-15,4-7 128 0,-1 1-128 0,-3 6 128 16,0 0-128-16,-6-5-176 0,1-1 48 0,-2 2 0 31,-3-1-2368-31,-5 0-448 0,-1-1-112 0</inkml:trace>
  <inkml:trace contextRef="#ctx0" brushRef="#br0" timeOffset="27747.43">8067 14529 12895 0,'0'0'272'0,"0"0"64"0,0 0 16 0,0 0 32 15,5-3-384-15,0-2 0 0,-1 0 0 0,0-1 0 0,1 1 1712 0,-3-4 272 16,0 2 48-16,0-3 16 0,1 2-832 0,0-1-144 15,1 2-48-15,-1 1 0 0,-1 0 0 0,0-2 0 16,-1 3 0-16,0-1 0 0,-1 6 0 0,0 0 0 16,0 0 0-16,0 0 0 0,0 0 0 0,0 0 0 15,0 0 0-15,0 0 0 0,0 0 0 0,0 0 0 16,-6 2 0-16,-1 1 0 0,0 1-816 0,2 3-208 16,-3 1 0-16,3 3 0 0,-3 4 864 0,1 1 128 15,2 5 32-15,-2 2 0 0,-2 2-832 0,1 2-192 16,0 4 0-16,0 1 0 0,1-1 0 0,-1 2 0 0,-1 3 0 15,0 0 0-15,2-1 864 0,-1 0 128 0,1-1 32 0,1-2 0 16,1-2-832-16,-1-1-192 0,1-2 0 0,2-1 0 16,-1-4 0-16,0-1 0 0,2-2 0 0,1-1 0 15,1 0 0-15,0-4 0 0,0-2 0 0,1-1 0 16,0-2 0-16,1 0 0 0,1-4 0 0,-3-5 0 31,0 0-1600-31,0 0-352 0,0 0-80 0,0 0-16400 0</inkml:trace>
  <inkml:trace contextRef="#ctx0" brushRef="#br0" timeOffset="28514.89">7854 15787 12895 0,'0'0'272'15,"0"0"64"-15,0 0 16 0,0 0 32 0,0 0-384 0,6-2 0 0,-6 2 0 0,7-4 0 0,-7 4 1712 0,0 0 272 16,6-5 48-16,-6 5 16 0,0 0-832 0,0 0-144 15,0 0-48-15,0 0 0 0,0 0 0 0,0 0 0 16,0 0 0-16,0 0 0 0,3-5 0 0,-3 5 0 16,0 0 0-16,0 0 0 0,0 0 0 0,0 0 0 15,0 0 0-15,-3 8 0 0,-2 0 0 0,-2 2 0 16,-3 0 0-16,-1 3 0 0,0 6-816 0,-3 0-208 16,-3 1 0-16,1 4 0 0,-6 2 864 0,3-1 128 15,3 4 32-15,2 0 0 0,2-2-832 0,2 1-192 16,-2 1 0-16,1 0 0 0,4-4 0 0,-3 2 0 0,3-4 0 15,-1-1 0-15,3 1 0 0,3-2 0 0,-2 0 0 16,4-2 0-16,4-1 0 0,-2-4 0 0,2 1 0 0,4-2 0 16,0-1 0-16,2-4 0 15,-3-1 0-15,4-1 0 0,3-1 0 0,0 0 0 0,1-4 0 0,2 0 0 16,1-1 0-16,0 0 0 0,-1-2 0 0,-2-2 0 16,-1 0 0-16,-1 0 0 0,0 0 0 0,-5-1 0 31,-1-3-3232-31,-3 2-688 0,-1-1-144 0,-5 0-32 0</inkml:trace>
  <inkml:trace contextRef="#ctx0" brushRef="#br0" timeOffset="28733.99">7515 16147 35007 0,'0'0'1552'0,"0"0"320"0,0 0-1488 0,4-5-384 16,0 0 0-16,3 2 0 0,1 1 0 0,0-3 0 15,2-1 0-15,5 1 0 0,6 3 896 0,-1 2 96 16,0 0 32-16,7-3 0 0,5-2 0 0,2 1 0 16,0 1 0-16,0-1 0 0,1 2-832 0,-3-1-192 15,-3-2 0-15,-4 3 0 16,1 0-768-16,1 4-208 0,-4-4-48 0,1 2 0 16,-3 0-2448-16,0 2-496 0,16-1-112 0,-9-1-16 0</inkml:trace>
  <inkml:trace contextRef="#ctx0" brushRef="#br0" timeOffset="29159.57">8597 16214 27647 0,'0'0'608'0,"0"0"128"0,0 0 32 0,0 0 0 0,0 0-624 0,-4 9-144 0,-7-6 0 0,0 2 0 16,-4 0 848-16,1 1 144 0,-1-1 32 0,-1 3 0 16,0 3 0-16,0 1 0 0,1 2 0 0,1 1 0 0,1 1 0 0,2 2 0 15,2 0 0-15,-1 0 0 0,4-2-832 0,5 1-192 16,1-1 0-16,2 1 0 0,5-2 0 0,2-1 0 15,4-5 0-15,2 0 0 0,4-1 864 0,3-3 128 16,2-2 32-16,4-3 0 0,0-4-832 0,3-1-192 16,1-2 0-16,1 0 0 0,-1-1 864 0,-1-4 128 15,-5-4 32-15,-1 0 0 0,0-1-832 0,-6 0-192 16,-1-3 0-16,-5-3 0 0,-5 0 864 0,-3-3 128 16,-4-1 32-16,-2-3 0 0,-6-1-832 0,-2 2-192 15,-5 1 0-15,-3 0 0 0,-7 3 0 0,-3 3 0 16,-2 3 0-16,-2 3 0 15,-1 1-768-15,0 3-208 0,-2 1-48 0,3 1-13104 16,5 2-2624-16</inkml:trace>
  <inkml:trace contextRef="#ctx0" brushRef="#br0" timeOffset="30119.96">3812 11448 23951 0,'0'0'512'0,"0"0"128"0,0 0 0 0,0 0 64 0,0 0-576 0,0 0-128 0,0 0 0 0,-10-3 0 16,21-3 848-16,1 1 144 0,1-1 32 0,4-1 0 15,3-1 0-15,4-2 0 0,2-3 0 0,6-2 0 16,3 4 0-16,6-2 0 0,4 2 0 0,2-1 0 16,1-3 0-16,-1 1 0 0,-1 2 0 0,-1 0 0 15,-1-1-832-15,1 1-192 0,2 1 0 0,-3 1 0 16,-1 1 0-16,-7 4 0 0,-2 0 0 0,-4 1 0 16,-6 2-1600-16,-3 1-352 0,-5 1-80 0,-4 1-16 0</inkml:trace>
  <inkml:trace contextRef="#ctx0" brushRef="#br0" timeOffset="31099.6">2437 11098 16575 0,'-1'-4'368'0,"1"-2"80"0,1 1 0 0,0-1 16 0,-1 1-464 0,0 0 0 16,0 1 0-16,0 4 0 0,1-6 912 0,-1 6 96 16,0 0 16-16,0-5 0 0,0 5 0 0,0 0 0 15,0 0 0-15,0 0 0 0,0 0 0 0,0 0 0 16,0 0 0-16,0 0 0 0,-4 5-832 0,-1 2-192 15,1 1 0-15,-2 3 0 0,1 4 0 0,1 4 0 16,-1 3 0-16,1 3 0 0,0 3 0 0,0 0 0 16,3 1 0-16,1-1 0 0,0 1 864 0,2-2 128 15,3-5 32-15,0-1 0 0,1-2-832 0,1-6-192 0,4-1 0 16,-1-3 0-16,1-2 0 0,1-3 0 16,3 1 0-16,-1-5 0 0,2-7 864 0,2-2 128 0,1-2 32 0,2-3 0 15,1-4-832-15,-3 0-192 0,-2-3 0 0,-1 0 0 16,3-1 0-16,0-1 0 0,-4-5 0 0,1 3 0 15,-1 3 0-15,-4 0 0 0,-2 1 0 0,-2 1 0 16,0 1 0-16,0 4 0 0,-1 2 0 0,-1 3 0 16,-3 2 0-16,-1 3 0 0,-1 5 0 0,0 0 0 15,-1 6 0-15,-2 5 0 0,-1 4 0 0,-2 3 0 16,-2 7 0-16,-1 2 0 0,-1 8 0 0,-2 6 0 16,0 0 0-16,-1 5 0 0,1 6 0 0,1 1 0 15,-5 2 0-15,0 2 0 0,-3 1 0 0,2-1 0 16,-1-1 0-16,0-3 0 0,2-4 0 0,-2-2 0 0,2-3 0 15,-4-4 0-15,0 0 0 0,1-4 0 0,0-4 0 16,0-2 0-16,0 0 0 0,1-6 0 0,-2-3 0 0,2-3 0 16,2-1 0-16,-2-3 0 0,3-4 864 0,-1-4 128 15,0-5 32-15,4-4 0 0,0 1-832 0,1-4-192 16,-2-4 0-16,4-3 0 0,-2-4 0 0,2-3 0 16,0 3 0-16,2-5 0 0,2-3 0 0,3 2 0 15,2 0 0-15,4 0 0 0,4 1 0 0,2 2 0 16,1-2 0-16,5 3 0 0,4 2 0 0,4 3 0 15,4 3 0-15,0 1 0 0,3 2 0 0,1 4 0 16,0 2 0-16,1 2 0 0,0 0 0 0,4 1 0 16,2 0 0-16,0 1 0 0,0 2 0 0,3 1 0 15,-2-2 0-15,0 3 0 16,-5-1-768-16,-3 1-208 0,-3-2-48 0,-3-1 0 0</inkml:trace>
  <inkml:trace contextRef="#ctx0" brushRef="#br0" timeOffset="32328.21">3099 11811 23951 0,'0'0'512'0,"-20"4"128"0,20-4 0 0,0 0 64 0,0 0-576 0,0 0-128 16,0 0 0-16,0 0 0 0,0 0 848 0,0 0 144 15,0 0 32-15,-2 5 0 0,-4-1 816 0,0 3 160 16,-1 1 48-16,1 3 0 0,-3 3-832 0,0 1-144 15,-1 4-48-15,2 3 0 0,-5 2-816 0,2 2-208 16,0 1 0-16,2 6 0 0,0-1 0 0,2 1 0 16,1-1 0-16,1-2 0 0,3-2 864 0,2-4 128 15,2-4 32-15,3-3 0 0,1-4-832 0,3-5-192 16,4-3 0-16,4-5 0 0,0-5 0 0,4-5 0 16,-1-5 0-16,4-3 0 0,1-1 864 0,2-3 128 15,0-3 32-15,-4-1 0 0,1-1-832 0,-8-1-192 0,-2 3 0 16,-8-2 0-16,-5 2 0 0,-4 2 0 0,-4 0 0 0,-4 3 0 15,-4 4 864-15,-3 0 128 0,-1 3 32 0,-3 6 0 16,-3 3-832-16,0 3-192 0,-4 3 0 0,-9 2 0 31,2 2-1600-31,6 3-352 0,3 4-80 0,12-5-11472 0,1-2-2304 0</inkml:trace>
  <inkml:trace contextRef="#ctx0" brushRef="#br0" timeOffset="34039.51">8601 11150 20271 0,'-11'2'896'0,"11"-2"192"0,0 0-880 0,0 0-208 16,-3 4 0-16,-2 1 0 0,-1-2 864 0,-1 1 128 15,-5 0 32-15,1 0 0 0,-1 1 816 0,-1 0 160 16,-2 2 48-16,-1-2 0 0,0-2-832 0,-1 2-144 16,1 0-48-16,-1 0 0 0,0-3 0 0,0-1 0 15,1-1 0-15,0-1 0 0,1-1 0 0,2-2 0 16,1 0 0-16,3-3 0 0,-1 1 0 0,4-3 0 0,0-2 0 0,4-1 0 15,2-1-816-15,4-2-208 0,3 0 0 0,1 0 0 16,4-2 0-16,2 2 0 0,1-2 0 0,2 1 0 16,-1-2 0-16,1 3 0 0,-1-2 0 0,2 3 0 15,0 4 0-15,-1 1 0 0,-3 2 0 0,-2 2 0 16,0 4 0-16,0 4 0 0,1 4 0 0,-1 3 0 16,-4 2 0-16,0 6 0 0,-3 1 0 0,-2 3 0 15,-1 3 0-15,-2 2 0 0,-3 3 0 0,-3 2 0 16,-1 0 0-16,-1-5 0 0,-4 2 0 0,1-2 0 15,-1 0 0-15,-2-2 0 0,-3-1 0 0,-1-4 0 16,1-3 0-16,-2-1 0 0,0-2 0 0,2-4 0 0,-3-4 0 16,1-4 0-16,0-2 0 0,2-5 0 15,1-1 864-15,2-6 128 0,1-6 32 0,3-1 0 0,3 0-832 16,3-5-192-16,-1-2 0 0,5-3 0 0,5-1 0 0,2-1 0 16,4 1 0-16,3-1 0 0,1-1 0 0,2 3 0 15,3 0 0-15,1 3 0 0,-1 3 0 0,2 2 0 16,2 2 0-16,-4 5 0 0,1 3 0 0,0 6 0 15,0 4 0-15,-2 6 0 0,-4 3 0 0,0 7 0 16,1 3 0-16,-3 6 0 0,-2 2 0 0,-4 5 0 16,-3 3 0-16,-6 3 0 0,0 3 0 0,-4-2 0 15,-2-2 0-15,-3-1 0 0,-6 1 0 0,-3-4 0 16,2-2 0-16,-3-4 0 0,-5-2 0 0,3-4 0 16,-3-3 0-16,1-4 0 0,-1-7 0 0,-1-1 0 15,1-6 0-15,3-3 0 0,-1-4 0 0,2-7 0 0,1-3 0 16,4-8 0-16,2-2 0 0,4-3 0 15,0-2 0-15,8-2 0 0,5-3 864 0,6 3 128 0,3-2 32 16,4 3 0-16,4-3-832 0,3 5-192 0,-1 3 0 0,3 1 0 16,-1 4 0-16,3 2 0 0,-1 7 0 0,10-4 0 31,-6 9-768-31,-2 7-208 0,-2 4-48 0,-8 6 0 0,-1 4 832 0,1 5 192 0,-3 4 0 0,-3 5 0 16,-3 1 0-16,-3 4 0 0,-5 1 0 0,-4 2 0 15,-4 2 0-15,-2-3 0 0,-1-5 0 0,-2 0 0 16,-2-1 0-16,-5-2 0 0,0-2 0 0,-11 5 0 15,1-6 0-15,-1-7 0 0,-1-3 0 0,0-9 0 16,0-3 0-16,2-5 0 0,2-4 0 0,3-6 0 16,3-5 0-16,2-3 0 0,3-3 0 0,2-5 0 0,5-1 768 15,4-2 208-15,4-3 48 0,3 1 0 0,2-5-832 0,4 1-192 16,4 1 0-16,7 0 0 0,6 1 0 0,6 5 0 16,1 4 0-16,-1 5 0 0,1 4 0 0,0 5 0 15,-2 1 0-15,-2 7 0 0,2 6 0 0,-2 5 0 16,1 5 0-16,-3 5 0 15,-1 0-768-15,-2 6-208 0,-3 5-48 16,-6 5 0-16,-6 2 832 0,-6 6 192 0,0 1 0 0,-3 1 0 0,-5 0 0 0,-1-5 0 16,-6-3 0-16,-1-2 0 0,-3-3 0 0,2 2 0 15,-6-7 0-15,1-4 0 0,-2-2 0 0,-1-3 0 16,-1-1 0-16,0-5 0 0,-3-5 0 0,2-4 0 16,0-5 0-16,0 0 0 0,2-3 768 0,2-6 208 15,1-5 48-15,6-4 0 0,5-2-832 0,3-2-192 16,3 0 0-16,5-3 0 0,6-1 0 0,5-1 0 15,7 1 0-15,8 0 0 0,1 0 0 0,3 4 0 16,0 4 0-16,0 4 0 0,0 4 0 0,1 5 0 0,-1 2 0 0,1 5 0 16,0 6 0-16,-3 5 0 0,-5 5 0 0,4 3 0 15,-1 3 0-15,-2 5 0 0,-4 4 0 0,-6 7 0 32,-8 5-768-32,-6 3-208 0,-4 0-48 0,-8 2 0 0,-5-3 832 0,0-2 192 0,2-5 0 0,-4-3 0 15,-4-1 0-15,0-4 0 0,-2-6 0 0,0-5 0 16,0-2 768-16,-2-4 208 0,0-3 48 0,-2-3 0 15,0-5-832-15,1-4-192 0,-1-3 0 0,0-4 0 16,1-5 0-16,2-5 0 0,-2-5 0 0,7-1 0 16,5 0 0-16,4 2 0 0,4-2 0 0,5 0 0 15,4 0 0-15,6 5 0 0,3 3 0 0,3 2 0 0,3 2 0 16,2 4 0-16,1 2 0 0,4 5 0 0,0 6 0 16,-1 2 0-16,-2 0 0 0,-4 4 0 0,-2 5 0 0,-3 1 0 15,-2 4 0-15,-6 2 0 0,-1-1 0 0,-4 3 0 16,-3 0 0-16,-4 0 0 15,-1-2-1600-15,-1 0-352 0,-2-3-80 0,2-3-12560 16,-1-5-2528-16</inkml:trace>
  <inkml:trace contextRef="#ctx1" brushRef="#br0">18960 12164 0,'0'0'15,"49"19"1,-27-19 0,-9 3-1,-12-9 1,-4 0-1,-2-5 1,3 0 0,-4-5-1,2 3 1,-1 0 0,3 1-1,-17-20 1,-13-14-1,-6-9 1,21-9-16,20 40 31</inkml:trace>
  <inkml:trace contextRef="#ctx0" brushRef="#br0" timeOffset="42146.13">8396 11212 23039 0,'-14'-9'1024'0,"6"3"192"0,-3 1-960 0,1-3-256 15,-3-2 0-15,-1 1 0 0,1 0 304 0,0 3 16 16,-1 0 0-16,-1 1 0 0,1-4-16 0,3 1 0 16,-2 1 0-16,3-2 0 0,2-1 528 0,-2 0 96 0,0 0 32 0,4 0 0 15,1 0-32-15,2-1 0 0,-1-1 0 0,2 0 0 16,0 1-96-16,4-1-32 0,1-1 0 0,2-2 0 16,1-1-400-16,5 2-80 0,4 0 0 0,2 3-16 15,1-2-304-15,3 2 128 0,1 0-128 0,1 4 0 16,1 3 0-16,-1-1 0 0,1-2 0 0,0 6 0 15,1 4 144-15,1 3-144 0,-4 0 0 0,-3 4 144 16,-1 4 16-16,-3 2 0 0,0 5 0 0,-6 1 0 16,-3 0 112-16,-1 2 32 0,-5 1 0 0,-6 3 0 15,-3-2-16-15,-4-1 0 0,-3-2 0 0,-2 0 0 16,-5 0-32-16,0-3-16 0,-5-2 0 0,1-2 0 16,-1-2 176-16,1-2 32 0,-2-3 16 0,1-2 0 0,1-3 112 15,1-4 0-15,0-6 16 0,6 0 0 16,4-2-96-16,4-3-32 0,0-5 0 0,8-2 0 0,5 2-96 15,3-5-32-15,7-2 0 0,3-3 0 0,3 2-208 0,5 0-128 16,4 0 160-16,3-2-160 0,1 1 0 0,-3 2 0 16,1 2-128-16,-2 1 128 0,-1 2-128 0,1 2 128 15,-1 5 0-15,-1 6 0 0,-2 5-128 0,-2 4 128 16,-4 5 0-16,-2 5 0 0,-3 4-176 0,-7 5 176 16,0 4-160-16,-6 2 160 0,-4 0-144 0,-9 4 144 15,0-2-128-15,-6 2 128 0,-3 2 0 0,-2-6 0 16,0-5 0-16,0-2-128 0,-1 0 128 0,0-2 0 15,0-4 0-15,0-6 128 0,0-2 0 0,2-1 16 16,1-2 0-16,4-5 0 0,3-4 64 0,4-4 16 16,2-4 0-16,7 0 0 0,4-2 32 0,4-3 0 0,6-7 0 15,4-1 0-15,4-3-128 0,4 3-128 0,4-1 176 0,0-1-176 16,5 2 0-16,3-1 0 0,-1 0 0 16,2 2 0-16,-1 1 0 0,2 4 0 0,-1 6 0 15,-5 5 0-15,-2 5-128 0,-6 4 128 0,-2 5 0 0,-4 6-144 16,-3 5 16-16,-5 3 0 0,-6 2 0 0,-4 2 0 15,-9 4-16-15,-4 5 0 0,-5 2 0 0,-5 0 0 16,-7 5 144-16,-1-5 0 0,-1-3 0 0,-3-5-128 16,1-3 128-16,1-6 0 0,-3-3 0 0,3-3 0 15,0-4 128-15,0-3 0 0,1-3 0 0,6-5 0 16,6-4-800-16,5-3-160 16,3-3-16-16,8-5-16 0,1-7 1696 0,6 0 320 0,4-2 80 0,8-2 16 15,6-4-928-15,5-1-176 0,0 1-144 0,5 2 192 0,0 1-192 16,2 4 0-16,-3 0 0 0,-1 6 0 15,-1 3 0-15,-3 5 0 0,-4 9 0 0,-3 5 0 0,-5 2-128 16,-5 8 128-16,-3 9 0 0,-7 1 0 0,-3 1 0 16,-7 2 0-16,-4-2-144 0,-5 4 144 0,-7 4 0 0,-1-4 0 15,-6 0 0-15,-2-3 0 0,-1-4 0 0,-3-3 144 16,-1-2-144-16,0-4 128 0,4-4-128 0,5-2 160 16,3-3-160-16,3-6 160 0,3-6-160 0,3-5 0 15,4-1 144-15,5-5-144 16,3-1-672-16,8-1-208 0,3-1-32 0,7 1-13280 15,9-2-2640-15</inkml:trace>
  <inkml:trace contextRef="#ctx0" brushRef="#br0" timeOffset="46335.33">15684 6290 19695 0,'0'-9'864'0,"0"9"192"0,0 0-848 0,0 0-208 16,0 0 0-16,0 0 0 0,0 0 0 0,0 0 0 16,0 0 0-16,5 9 0 0,-2 1 0 0,-1 1 0 15,0 0 0-15,0 3 0 0,-2 3 176 0,-2 0-16 16,0 2 0-16,0 4 0 0,-1 6 160 0,-2 0 16 15,1 0 16-15,-3 1 0 0,0-1 48 0,-2 3 16 0,0-1 0 16,1-2 0-16,-2-4-16 0,2 0 0 0,-1-4 0 0,1 2 0 16,2-1 112-16,-1-3 0 0,0-6 16 0,2-1 0 15,0 0 32-15,2-2 0 0,3-10 0 0,0 0 0 16,0 0-96-16,0 0-16 0,0 0 0 0,0 0 0 16,2-9 16-16,3-3 0 0,-3-4 0 0,2-2 0 15,2-2-192-15,-1-1-32 0,1-1-16 0,2-2 0 16,-3 2-96-16,3-2-128 0,-1-1 176 0,3 1-176 15,-1-3 176-15,2 1-176 0,2-1 160 0,2-1-160 16,0-3 128-16,2 2-128 0,-1 3 0 0,3 2 0 16,2 2 0-16,0 1 0 0,-3 0 0 0,2 2 0 15,0 6 0-15,-1 2 0 0,-2 1 0 0,1 4 0 16,-1 2 0-16,0 5 0 0,-2 3-160 0,-2 2 160 0,0 3-144 16,-1 2 144-16,-5 2-160 0,2 3 160 0,-4 1-160 15,-1 2 160-15,-1 1-160 0,-1 1 160 0,-4 0 0 0,0-2-144 16,-3 0 144-16,-3-1 0 0,-3-1 0 0,-2-1 0 15,-4-1 0-15,1-2 0 0,-5-1 0 0,-1-2 0 16,-4 0 0-16,3-1 128 0,0-2-128 0,1-2 128 16,-1-2-128-16,2 0 128 0,4-3-416 0,0 0-80 15,2-5-16-15,3 3-9056 16,4 0-1824-16</inkml:trace>
  <inkml:trace contextRef="#ctx0" brushRef="#br0" timeOffset="46767.42">16721 6433 21183 0,'-16'-1'1888'0,"0"1"-1504"0,-2 1-384 0,2 3 0 16,0 4 976-16,2 0 128 0,0-3 32 0,0 5 0 15,3 0-1136-15,0 0 0 0,1 1-192 0,2-1 0 16,-1 0 192-16,1 0 0 0,2-1-144 0,0 4 144 16,2 0 0-16,1-1-176 0,1-2 176 0,6 0-128 0,0-2 128 0,6-1 0 15,0-3 0-15,3-1 0 0,2-2 0 0,3-3 0 16,1-3 160-16,2 0-160 0,-3-3 304 0,3 0-48 15,1 1 0-15,-3-4 0 0,0 0 64 0,-5-2 0 16,-3 1 0-16,-2 0 0 0,-3 0 64 0,-2-1 32 16,-6-1 0-16,-1 0 0 0,-5 0 240 0,1 3 48 15,-3-2 16-15,-1 2 0 0,0 2-352 0,-3 0-80 16,-1 1-16-16,1 1 0 0,-1 5-272 0,-1 1 0 16,0 0 0-16,0 2 0 0,0 3-192 0,-1 2-128 15,2 2-48-15,-1-2 0 16,4 0-2192-16,1 2-432 0,-3 2-80 0,14-10-32 0</inkml:trace>
  <inkml:trace contextRef="#ctx0" brushRef="#br0" timeOffset="47053.36">17067 6351 20271 0,'-8'-2'1792'0,"1"1"-1424"0,-2 1-368 0,0 3 0 15,0 3 1360-15,2-2 208 0,-3 1 32 0,1 4 16 16,0 0-1328-16,1 2-288 0,2-1 0 0,1 2 0 16,-2 3 0-16,1 0 0 0,3-2-128 0,-3 4 128 15,1 3 0-15,2-2 0 0,-3 1 0 0,2 0 0 16,-1-4 0-16,4-2 0 0,0-1 128 0,2 1-128 0,0-4 0 0,-1-9-256 15,0 0 16-15,4 8 16 16,-4-8-720-16,9 1-144 0,-2-4-16 0,3-3-9008 16</inkml:trace>
  <inkml:trace contextRef="#ctx0" brushRef="#br0" timeOffset="47503.16">17392 6373 14735 0,'0'0'640'0,"-8"0"160"0,1-2-640 0,0 3-160 0,-1 4 0 0,0 1 0 15,0 1 1760-15,1 2 320 0,-1 1 64 0,0 3 16 16,1 4-1712-16,-3-1-448 0,-2-4 0 0,2 1 128 16,2 3 128-16,1-3 16 0,3 0 16 0,-3-2 0 15,3-1 32-15,1-4 16 0,3-6 0 0,0 0 0 16,0 0-80-16,0 0-32 0,0 0 0 0,4-5 0 16,6-2 128-16,0-1 32 0,2-3 0 0,1-3 0 15,0 1-128-15,2-1 0 0,0 0-16 0,1-2 0 0,0 0-112 16,-1 1 0-16,-1 4-128 0,-2 1 192 0,1 1-192 0,0 0 176 15,-2 1-176-15,-1 5 160 0,-10 3-160 0,0 0 0 16,0 0 144-16,8 11-144 0,-2 1 0 0,-1 4 0 16,-4 4 0-16,-1 2 0 0,-2 0 0 0,-3 1 0 15,1 0-144-15,-1-1 144 0,1 0 0 0,0-2 0 16,0-2 0-16,1-2 0 0,2 0 0 0,0-3 0 16,-1-2 144-16,5-2-144 0,-3-9 0 0,0 0-160 15,5 6 16-15,5-2-8288 16,-2-6-1648-16</inkml:trace>
  <inkml:trace contextRef="#ctx0" brushRef="#br0" timeOffset="47786.01">18031 6051 29487 0,'-7'7'2624'0,"-4"2"-2112"0,0 2-512 0,-1 4 0 16,-1 4 192-16,-3 3-192 0,0 2 192 0,0 2-192 15,1 3 0-15,1-1 0 0,-1 5 0 0,2-2 0 16,1 3 0-16,2 0 0 0,1 1 0 0,3-1 0 16,1 0 0-16,2-2 0 0,2-3 0 0,3-2 0 15,2-1 0-15,2-4-144 0,-1-5 144 0,4-2-128 16,1-1-496-16,4-3-80 0,-1-3-32 15,1-4 0-15,1 0-1600 0,1-4-320 16</inkml:trace>
  <inkml:trace contextRef="#ctx0" brushRef="#br0" timeOffset="47968.75">17634 6303 34095 0,'0'0'3024'0,"9"-2"-2416"16,4 0-480-16,1-1-128 0,2 1 256 0,5 1 48 16,6 2 0-16,5 3 0 0,4-4-304 0,3-2 0 15,4 0-176-15,-1 3 176 0,2 6-320 0,0 0 64 16,1-5 0-16,-3 2-9920 0,-6 2-1984 0</inkml:trace>
  <inkml:trace contextRef="#ctx0" brushRef="#br0" timeOffset="48152.39">17038 5950 44463 0,'-24'-21'1968'0,"13"12"400"0,0 4-1888 0,5 1-480 0,6 4 0 0,0 0 0 16,0 0-1152-16,2 14-336 0,3 0-64 0,5 4-10672 15,5 2-2144-15</inkml:trace>
  <inkml:trace contextRef="#ctx0" brushRef="#br0" timeOffset="50746.42">15253 5838 25167 0,'-8'-9'1104'0,"8"9"240"0,-4-6-1072 0,4 6-272 0,0 0 0 0,0 0 0 16,0 0 0-16,0 0 0 0,-7 7 0 0,3 1-144 15,4-8 144-15,-3 11-160 0,1 1 160 0,-3 5-160 16,2 4 160-16,0 4 0 0,-1 1 0 0,-1 7 0 16,-1 7 0-16,1 0 176 0,-4 3-48 0,1 4 0 0,-3 4 192 0,0 8 48 15,-2 10 0-15,1-1 0 0,-2 0-160 16,-1-1-16-16,0-2-16 0,1 3 0 0,0 4-176 0,1 1 0 16,0 0 144-16,2-1-144 0,-1-3 256 0,1-3-32 15,-1 1 0-15,4-2 0 0,3-2 96 0,0-5 0 16,1-2 16-16,1-4 0 0,-3-6-16 0,3-1 0 15,1-3 0-15,-2-4 0 0,2-1-48 0,2-1-16 16,0-1 0-16,0 0 0 0,-3-3-64 0,1-1-32 16,0-1 0-16,1-3 0 0,0-4 32 0,-1-1 0 15,0-1 0-15,1-2 0 0,0-3 0 0,-2 0 0 16,1-4 0-16,0 1 0 0,-1-3-16 0,-1 0 0 16,2-1 0-16,2-9 0 0,0 0-48 0,0 0-128 15,-2 7 192-15,2-7-64 0,0 0 64 0,0 0 0 0,0 0 0 0,0 0 0 16,0 0 16-16,0 0 16 0,0 0 0 15,0 0 0-15,8-5-224 0,-8 5 128 0,0 0-128 0,7-6 0 16,-7 6 0-16,0 0 128 0,0 0-128 0,9-4 0 16,1 1 0-16,-10 3 0 0,0 0 0 0,8 0 0 15,-8 0 0-15,12 0 0 0,0-1 0 0,-2 1 0 16,1 0 0-16,0 2 0 0,3-3 0 0,1 3 0 16,0 0 0-16,1 4 0 0,0-1 0 0,3-1 0 15,0 0 0-15,3 0 128 0,-1 1-128 0,2 0 0 16,2 3 0-16,3-1 128 0,2 1-128 0,5-2 0 15,5 1 0-15,0-2 128 0,4-2-128 0,4-1 0 16,0-1 176-16,4-1-176 0,-3 0 192 0,4 3-192 0,2-1 192 16,3 0-64-16,-2-1 0 0,3 2-128 0,-1 2 192 15,1-1-192-15,-4-3 192 0,5 3-192 0,1-1 0 16,3 1 0-16,0 0 0 0,0 2 0 0,0 3 0 0,1-1 0 16,-3-3 0-16,2-2 0 0,2-3 0 0,2 4 0 15,2 2 128-15,-3-1-128 0,-5-4 0 0,4 0 160 16,-1-1-160-16,5 2 128 0,1 4-128 0,-3-4 192 15,-5 1-192-15,-1 0 192 0,-3 2-192 0,0-1 160 16,0-2-160-16,2 2 160 0,2 0-160 0,-3 2 128 16,-2-1-128-16,-1-2 128 0,0-4-128 0,2 1 0 15,2 0 0-15,-3 3 128 0,2 0-128 0,-4-2 0 16,-5 1 144-16,2-1-144 0,-2 0 128 0,1-1-128 16,-2 0 128-16,2 3-128 0,2-1 128 0,-1 0-128 0,-3 0 128 15,-1 0-128-15,-3 1 128 0,0-3-128 0,1-3 128 16,-1 1-128-16,-2 2 0 0,2 0 128 0,-1 0-128 0,-1 0 0 15,-6 0 128-15,-2 0-128 0,-1 2 128 0,-4-2-128 16,1-2 144-16,-1 2-144 0,-1 0 192 0,1 0-192 16,-4-1 192-16,1 0-64 0,-4 1 0 0,1 1-128 15,2 0 128-15,-2 4-128 0,-2-3 0 0,1 1 0 16,-3 1 0-16,0-2 0 0,-3 1 0 0,-2-1 0 16,-2 0 128-16,1-1-128 0,-5-1 0 0,1 1 0 15,-4 1 0-15,-7-2 128 0,10 0-128 0,-10 0 0 16,0 0 160-16,0 0-160 0,0 0 128 0,0 0-128 15,0 0 224-15,0 0-32 0,0 0-16 0,0 0 0 16,0 0-16-16,0 0 0 0,0 0 0 0,0 0 0 16,-1-8-160-16,0 0 128 0,-2-1-128 0,1 1 128 0,-2 0 0 15,1-3-128-15,0 0 192 0,-1-5-64 0,2 0 0 16,-2-2 0-16,-1-1 0 0,2-2 0 0,1-2-128 0,1-3 192 16,-3-2-192-16,3-3 192 0,-1-3-192 0,1-4 0 15,0-1 144-15,0-7-144 0,0-7 0 0,2-2 128 16,2-1-128-16,0 1 0 0,2 0 0 0,0 0 0 15,0-6 0-15,1 1 128 0,1-4-128 0,1 2 0 16,-3 1 0-16,4-1 0 0,-1-1 0 0,3 1 0 16,1-3 0-16,-2-2 0 0,0 1 0 0,3 1 0 15,-4 0 0-15,1 1 0 0,3-1 0 0,0-1-128 16,-2 2 128-16,0 4-128 0,-1 2 128 0,-4 5-208 16,2 4 80-16,-4 5 128 0,1 3 0 0,-2 2 0 15,-2 6 0-15,-2 6 0 0,-2 2-224 0,1 6 80 16,-1 1 16-16,1 3 0 0,-2 4 128 0,-1 0-160 0,0-2 160 15,2 6-160-15,-3 1 160 0,2 1-128 16,4 5 128-16,0 0-128 0,-6-4 128 0,6 4-160 0,-6-3 160 0,6 3-160 16,-7-4 160-16,1-1 0 0,2 1 0 0,4 4-128 15,0 0 128-15,0 0 0 0,-6-1 0 0,-3 0-128 16,2 0 128-16,-2 1 0 0,2 2 0 0,-3 0-128 16,1-1 128-16,-2-1 0 0,-1 1-144 0,-1 0 144 15,-3-1 0-15,-3 0 0 0,0 0 0 0,-8 0 0 16,-1 0-128-16,-5-1 128 0,-3-1 0 0,-2 0 0 15,1 3 0-15,-4-1 0 0,-1-6 0 0,0 1 0 16,-2-1 0-16,-1 0 0 0,-4 3 0 0,-3-1 0 16,-2 0 0-16,-4-2 0 0,-4-1 0 0,2-1 0 0,0 0 0 15,-2 2 0-15,-6-1 0 0,1 0 0 0,0 0 0 16,0-2 0-16,0-1 0 0,3 1 0 0,-1-2 0 16,-2 1 0-16,-1 4 0 0,-3-2 0 0,0-1 0 0,4 0 0 15,2-2 0-15,-2 3 0 0,-6-3 0 0,3 2 0 16,1 2 0-16,3 1 0 0,1-1 0 0,0-1 0 15,-3 1 0-15,-3-1 0 0,1 1 0 0,-2 3 0 16,5 3 0-16,-1-1 0 0,3-2 0 0,0 1 0 16,-1-2 0-16,-3 3 0 0,1 5 0 0,4 0 0 15,4-2 0-15,-3 3 128 0,-1-1-128 0,-1-1 0 16,4 1 0-16,0 0 0 0,3 0 0 0,2 0 0 16,3 1 0-16,-3 2 0 0,-3-3 0 0,3 0 0 15,-1 2 128-15,1-1-128 0,0 3 0 0,3-2 0 0,3-1 0 16,0 1 128-16,2 1-128 0,-4 0 0 0,-1 1 0 15,4-1 128-15,1 1-128 0,4-3 0 0,3 1 0 0,3 0 128 16,3 1-128-16,3 0 160 0,2-1-160 16,3 0 160-16,2 2-160 0,3 0 0 0,-2 0 0 0,5-1 128 15,1 1-128-15,3 0 0 0,1 0 0 0,5-3 128 16,2-2-128-16,7-2 0 0,0 0 0 0,0 0 0 31,0 0-1152-31,9 7-128 0,3-3 0 0,4-2-16448 0</inkml:trace>
  <inkml:trace contextRef="#ctx0" brushRef="#br0" timeOffset="53689.18">8023 11392 18431 0,'-8'3'1632'0,"-2"-3"-1312"0,0-4-320 0,1 0 0 16,2 0 256-16,1 1 0 0,1-4-16 0,-1-1 0 15,1-3 80-15,0-1 0 0,0 0 16 0,0-2 0 16,2 1 288-16,2-5 48 0,1-1 16 0,1 2 0 16,1 0-112-16,3 1 0 0,1 0-16 0,1 0 0 15,3-3-48-15,1 4-16 0,2 0 0 0,4 3 0 16,3-2-192-16,4 3-48 0,0 1 0 0,1 1 0 16,1 2-16-16,0 1-16 0,-2 0 0 0,0 4 0 15,0 6-48-15,-2 1-16 0,-3 1 0 0,-4 5 0 16,-2 3-160-16,-2 3 192 0,-7 1-192 0,-1 2 192 15,-4 0-192-15,-3 3 128 0,-4 2-128 0,-2 1 128 0,-4-3 48 0,-3-1 0 16,-2-7 0-16,-2-2 0 0,0-2 208 0,-2-3 32 16,2-5 16-16,0-3 0 0,0-6 416 0,4-4 96 15,3-2 16-15,3-5 0 0,2-3 64 0,4-3 0 16,2-4 16-16,5-3 0 0,4 1-464 0,6 2-112 16,4-2-16-16,1 3 0 0,3 2-320 0,6 3-128 15,-1 1 0-15,2 5 144 0,1 3-144 0,-1 4 0 16,-2 3 0-16,-1 4 0 0,0 2 0 0,-1 6 0 15,-2 4 0-15,-3 3 0 0,-3 3-160 0,-2 2 160 16,-3 0 0-16,-4 4-144 0,-4 6 144 0,-4 1-160 16,-4 1 160-16,-2 3-12032 15,-2 3-2304-15</inkml:trace>
  <inkml:trace contextRef="#ctx0" brushRef="#br1" timeOffset="61592.31">7991 11617 16575 0,'0'0'368'0,"-7"6"80"0,1 0 0 0,-2 1 16 0,0-3-464 0,-1 3 0 15,0 2 0-15,1 0 0 0,-2-2 912 0,0 4 96 16,0 2 16-16,-2-2 0 0,1-3 0 0,1 1 0 15,-3-1 0-15,0 0 0 0,0 0 0 0,0 0 0 16,0-2 0-16,3 1 0 0,-1 0 0 0,5-3 0 16,-3-2 0-16,9-2 0 0,0 0 0 0,0 0 0 15,0 0 0-15,0 0 0 0,0 0-832 0,0 0-192 16,0 0 0-16,5-10 0 0,3 0 864 0,4-1 128 16,0-3 32-16,4-1 0 0,1-2-832 0,1-1-192 0,0-6 0 15,2-1 0-15,4 2 0 0,2-2 0 16,5-3 0-16,1-3 0 0,3-3 0 0,3-2 0 0,5-6 0 15,3 0 0-15,3 1 0 0,-1-1 0 0,0-2 0 0,-1 0 0 16,1 1 0-16,2-2 0 0,-3-1 0 0,1 1 0 16,3 1 0-16,-1 1 0 0,-4 0 0 0,-4 2 0 15,-5 3 0-15,-2-1 0 0,-4 3 0 0,0 1 0 16,0 0 0-16,-2 4 0 0,-1-4 0 0,-1 4 0 16,0-5 0-16,0 4 0 0,-2 1 0 0,2 2 0 15,-1 4 0-15,-3-1 0 0,0 1 0 0,-1 1 0 16,-1 4 0-16,-1 0 0 0,-2 4 0 0,-2 0 0 15,-1 1 0-15,-1 1 0 0,0 0 0 0,-3 5 0 16,1 1 0-16,-2 0 0 0,-1 0 0 0,-1 2 0 16,-3 0 0-16,-5 6 0 0,7-4 0 0,-7 4 0 15,0 0 0-15,4-6 0 0,-4 6 0 0,0 0 0 0,0 0 0 0,0 0 0 16,0 0 0-16,0 0 0 0,0 0 0 0,0 0 0 16,0 0 0-16,-5 2 0 0,-4 0 0 0,2 1 0 15,-2 1 0-15,0 2 0 0,-2 1 0 0,-2 0 0 16,0 2 0-16,0 2 0 0,-2 1 0 0,-4 1 0 15,-1 2 0-15,-4 1 0 0,0 6 0 0,-5 0 0 16,-1 0 0-16,0 3 0 0,-1 5 864 0,0 2 128 16,-1 3 32-16,0 0 0 0,-1 2-832 0,-1-2-192 15,1 1 0-15,-3 4 0 0,-6 2 0 0,-1-1 0 16,-3-1 0-16,0 4 0 0,2 4 0 0,-1 0 0 16,2-3 0-16,0 0 0 0,0-1 0 0,0 1 0 15,-2 1 0-15,-1-1 0 0,0-4 0 0,-2 2 0 16,2 2 0-16,2-2 0 0,3-1 0 0,4-3 0 0,1 0 0 0,2-3 0 15,-1 3 864-15,-1-4 128 0,-2-2 32 0,-2-1 0 16,-2 0-832-16,4-2-192 0,4 1 0 0,2 2 0 16,0-4 0-16,2-1 0 0,2 0 0 0,1-1 0 15,1-1 0-15,3-4 0 0,1-1 0 0,1 0 0 16,0-1 0-16,1 0 0 0,1-2 0 0,2 1 0 16,-1-3 0-16,1 2 0 0,6-2 0 0,-4-2 0 15,2-3 0-15,0 3 0 0,3-2 0 0,2-2 0 16,3 0 0-16,-3-3 0 0,3 1 0 0,-3-1 0 15,1-2 0-15,2-2 0 0,0-2 0 0,5-1 0 16,0 0 0-16,0 0 0 0,0 0 0 0,8-4 0 16,-2-5 0-16,2-1 0 0,3-1 0 0,4-2 0 0,2-4 0 15,4-4 0-15,2 0 0 0,3-5 0 0,1 1 0 16,-1-1 0-16,3-5 0 0,5-2 0 0,5-2 0 0,5-7 0 16,2-1 0-16,3-3 0 0,10-3 0 0,-4 1 0 15,-1-1 0-15,3-4 0 0,3-3 0 0,4-3 0 16,3 0 0-16,-1 1 0 0,1-1 0 0,-1 3 0 15,-3 1 0-15,-1 0 0 0,0 2 0 0,1 0 0 16,0 3 0-16,-4-1 0 0,-6 1 0 0,-3 3 0 16,0 4 0-16,-3 1 0 0,-3 2 0 0,1 2 0 15,2-1 0-15,-2 3 0 0,-4 2 0 0,0 2 0 16,-7 2 0-16,-2 4 0 0,-4 1 0 0,-4 3 0 16,-1 1 0-16,-3 2 0 0,-3 2 0 0,-1 3 0 15,-2 2 0-15,-3 2 0 0,-3 1 0 0,-2 2 0 16,-2 1 0-16,-4 6 0 0,0 0 0 0,0 0 0 15,0 0 0-15,-7 5 0 0,-1 0 0 0,-2 1 0 0,-2 3 0 0,-3 0 0 16,-4 3 0-16,-1 2 0 0,-3 1 0 0,-5 1 0 16,-3 2 0-16,-5 3 0 0,-2 2 0 0,-1 2 0 15,-1 3 0-15,-1 2 0 0,1-2 0 0,-4 5 0 16,-1 2 0-16,-6 5 0 0,-8 1 0 0,0 3 0 16,3 4 0-16,1 3 0 0,-2 0 0 0,-1 0 0 15,-2 1 0-15,0 0 0 0,-5 3 0 0,2 2 0 16,2 0 0-16,4-1 0 0,2-2 0 0,3 0 0 15,0-4 0-15,-2 2 0 0,-3 0 0 0,3-2 0 16,3 0 0-16,4-1 0 0,4 2 0 0,-1-4 0 16,5-2 0-16,0-2 0 0,3 0 0 0,-1-1 0 15,1-1 0-15,-1-3 0 0,3-3 0 0,3-2 0 0,3-1 0 16,3-1 0-16,-1-2 0 0,3-1 0 0,2-4 0 0,2-2 0 16,2-3 0-16,1-1 0 0,1-5 0 0,1-1 0 15,1-2 0-15,2-2 0 0,2-4 0 0,2 3 0 16,-1-5 0-16,1-2 0 0,2-1 0 0,5 1 0 15,-5-4 0-15,1 0 0 0,2-3 0 0,1 1 0 16,2-2 0-16,1-1 0 0,2-4 0 0,1 0 0 16,4-1 0-16,-1-3 0 0,3-1 0 0,5-2 0 15,1-5 0-15,3 1 0 0,4 0 0 0,4-2 0 16,-1-4 0-16,9 0 0 0,3-4 0 0,4-1 0 16,2 0 0-16,4-5 0 0,2-4 0 0,5-5 0 15,4 0 0-15,5-1 0 0,5-3 0 0,-4-1 0 16,-1 1 0-16,0-3 0 0,0-3 0 0,4-3 0 0,5-1 0 0,-6-1 0 15,-3 2 0-15,-2 0 0 0,-2 1 0 16,-1 1 0-16,-4-1 0 0,0 3 0 0,0 7 0 0,-5 1 0 16,-5 4 0-16,-3 3 0 0,-3 3 0 0,-2 2 0 15,0 2 0-15,-1 2 0 0,-1 1 0 0,0 3 0 16,-2 2 0-16,-1 4 0 0,-3 4 0 0,-3 4 0 16,-1 0 0-16,-4 3 0 0,-5 1 0 0,-2 1 0 15,-1 3 0-15,-4 2 0 0,-2-1 0 0,-3 3 0 16,-5 4 0-16,0 0 0 0,0 0 0 0,0 0 0 15,0 0 0-15,0 0 0 0,-4 6 0 0,-2 0 0 16,-3-3 0-16,-1 2 0 0,-1 1 0 0,-5 3 0 16,-3-3-768-16,2 0-208 15,-1 0-48-15,0 1 0 0,3 0-1632 0,1-3-336 0,-5-1-64 16,19-3-16-16</inkml:trace>
  <inkml:trace contextRef="#ctx0" brushRef="#br1" timeOffset="63179.36">22012 6445 4607 0,'0'0'192'0,"2"-7"64"0,-1-1-256 0,0-2 0 16,0-4 0-16,0 5 0 0,-1 9 1872 0,0 0 336 16,0-7 64-16,0 7 16 0,0-9-1360 0,-1 1-272 15,0 0-48-15,-1 0-16 0,-3 0-176 0,1 3-32 16,0 0-16-16,-4 2 0 0,0-4-32 0,-2 2 0 15,-1-3 0-15,-3 4 0 0,-2 3 128 0,-4 1 32 16,-2 0 0-16,-5 1 0 0,0 1-112 0,-4 1-32 16,-3 1 0-16,2 0 0 0,2 2 64 0,3 0 16 0,2-1 0 15,-2 2 0-15,2 1 112 0,2 0 32 0,1 0 0 16,3 0 0-16,3 0-256 0,2-2-64 0,4 1 0 0,3 0 0 16,2 1-128-16,4 1-128 0,3 1 144 0,4-1-144 15,3-1 128-15,4-1-128 0,-1 3 0 0,6 0 144 16,-1 1-144-16,3-1 0 0,-1-3 144 0,3 0-144 15,-2 3 160-15,2 0-32 0,1 0-128 0,-2 0 192 16,-3 0-192-16,1 2-128 0,-3 0 128 0,0 2-208 16,-4 0 208-16,-2 0 0 0,-5 1 0 0,0-2 0 15,-3-2 0-15,-2 0 0 0,-2-2 0 0,-6 1 0 16,0 1 128-16,-2-1 80 0,-2 1 16 0,-1-2 0 16,-2-3 208-16,-2 1 32 0,1-4 16 0,-1 2 0 0,0-3-96 15,0 0 0-15,0 1-16 0,-1-5 0 0,0-1-176 16,-1-4-48-16,0-1 0 0,0 3 0 0,0 4-144 15,2 0 0-15,-2-1 0 0,4-3 128 16,3-2-1808-16,1-2-368 0,4 0-80 0,5-2-16 0</inkml:trace>
  <inkml:trace contextRef="#ctx0" brushRef="#br1" timeOffset="63592.9">22456 6142 15663 0,'0'0'688'0,"0"0"144"0,0 0-656 0,0 0-176 0,7-8 0 0,-7 8 0 16,0 0 0-16,0 0 0 0,0 0 0 0,0 0 128 16,0 0 48-16,4 8 0 0,-1 5 0 0,-2 1 0 0,-1 2 240 15,-1 0 48-15,-1-1 16 0,0 3 0 0,0 5 144 0,-3 3 16 16,1 1 16-16,-2 1 0 0,0 3-160 0,-1 3-48 15,-2 2 0-15,1-1 0 0,-2-5-192 0,-1-1-32 16,1-4-16-16,-2 1 0 0,1-4-64 0,1-3-16 16,-3-2 0-16,3-3 0 0,3-2-128 0,2-2 0 15,-1-2 0-15,6-8 128 16,-1 10-1536-16,1-10-304 0</inkml:trace>
  <inkml:trace contextRef="#ctx0" brushRef="#br1" timeOffset="63989.35">22797 6469 24879 0,'-7'-13'1088'0,"2"10"256"0,-5 3-1088 0,0 2-256 0,-1 0 0 0,1 2 0 15,0 1 0-15,-2 3 0 0,-3 3 0 0,3 1 0 16,-1 2 0-16,-2 0 0 0,2-1 0 0,1 3-144 16,1 0 144-16,1 1 0 0,1-2 0 0,4 0 0 15,1-3 0-15,3-1 0 0,1-1 0 0,3-2 0 16,-3-8 0-16,9 10 0 0,2-1 0 0,2-3 0 16,0-5 128-16,0-1 0 0,0-1 0 0,0-1 0 15,-2 2-128-15,4-1 0 0,3-4 0 0,1-1 0 16,0-1 0-16,-2-1 224 0,0 0-48 0,-1-1-16 15,-2 0 160-15,-2-2 48 0,-4 0 0 0,1-3 0 0,-4-1 240 0,-2 1 48 16,-1-4 16-16,-2 4 0 0,-1 3-176 0,-1 0-48 16,-3 0 0-16,0 4 0 0,-1 1-192 0,1 3-64 15,-4 3 0-15,1 1 0 0,-1 2-192 0,0 2 0 16,0 1 0-16,0 4 0 0,1-3-256 0,2 1-112 16,0-1-16-16,2 1-8784 15,0 2-1776-15</inkml:trace>
  <inkml:trace contextRef="#ctx0" brushRef="#br1" timeOffset="64508.42">23138 6426 15663 0,'-9'4'1392'0,"-2"0"-1120"0,1 4-272 0,0 4 0 15,-5 4 1456-15,2 3 224 0,-1 3 48 0,1 0 16 16,1 0-1440-16,2 1-304 0,-1 1 0 0,2 3 0 16,0-1 0-16,0 0 0 0,1-1 0 0,-2 4 0 15,3 3 0-15,-2-2 0 0,2-1 0 0,0-6 0 16,1-6 0-16,-1 0 192 0,2-3-64 0,2-2-128 0,-3-4 544 0,6-8 0 15,-8 5 0-15,8-5 0 0,0 0 304 0,0 0 64 16,-2-13 16-16,1-4 0 0,2 1-112 0,1-4-32 16,4-1 0-16,-1-3 0 0,0-2-320 0,0-2-64 15,3 3-16-15,-2 2 0 0,1 1-112 0,0 0-16 16,3-1-16-16,-3 2 0 0,3 2-240 0,2 1 176 16,1-4-176-16,1 2 160 0,1 2-160 0,3 2 128 15,3 0-128-15,1 1 128 0,1-1-128 0,-2 4-144 16,-1 6 144-16,0 1-208 0,-1-1 208 0,0 1 0 15,-2 5 0-15,0 5-144 0,-3 0 144 0,-2 4-160 16,-2 2 160-16,-3 2-160 0,-1 4 160 0,0-1-128 16,-3 3 128-16,-2-3-128 0,-2 2 128 0,-1 0 0 15,-1-1 0-15,-5-2 0 0,-1-3 0 0,-5-1 0 0,-1-3 0 16,-7 2-128-16,-3 1 128 0,1-1-192 0,2-3 192 0,0 2-192 16,-1-4-96-16,1-2-32 0,1-3 0 0,5 2 0 31,2-1-1392-31,5-2-272 0,0-3-64 0</inkml:trace>
  <inkml:trace contextRef="#ctx0" brushRef="#br1" timeOffset="64955.39">23505 6545 23951 0,'-8'-12'2128'0,"8"12"-1696"15,-6-4-432-15,6 4 0 0,0 0 1472 0,0 0 192 16,0 0 64-16,0 0 0 0,0 0-1584 0,0 0-304 16,10 2-64-16,1-2-16 0,2-1 240 0,3 0 0 15,0-1 0-15,5 0 0 0,0-1-128 0,-1 1 128 16,-3 0 0-16,3-2-144 0,-1 0 144 0,0-3-192 15,-2 0 192-15,0-3-192 0,-1 0 192 0,-3 0 0 16,-2-1 0-16,0 1 0 0,-4 0 0 0,-2 2 0 16,-1 0 0-16,-2-1 128 0,-1-1 128 0,-2 0 48 15,-2 3 0-15,-5 3 0 0,0 2 144 0,-6 2 16 16,-3 2 16-16,-7 2 0 0,-3 2-128 0,-4 2-32 0,-1 0 0 16,-3 7 0-16,-1 4-96 0,-1 3-32 0,5 4 0 15,4-4 0-15,4-2 64 0,5-1 0 0,1 1 0 0,7-4 0 16,6-1-256-16,5-2 144 0,5 0-144 0,4-2 128 15,8-1 80-15,7-1 16 0,9-2 0 0,9-1 0 16,6 1-32-16,10 2-16 0,5-1 0 0,1-1 0 16,-3-3-432-16,5-1-96 0,6 0-16 0,-5 1-10128 15,-1 3-2016-15</inkml:trace>
  <inkml:trace contextRef="#ctx0" brushRef="#br1" timeOffset="68842.92">24702 6443 10127 0,'9'-16'448'0,"-3"11"96"0,-6 5-544 15,0 0 0-15,0 0 0 0,8-6 0 0,0 1 3072 0,-8 5 496 16,0 0 96-16,0 0 32 0,9-3-2368 0,-9 3-480 16,11-4-80-16,-5-1-32 0,1-2-160 0,-1-1-16 15,-2 0-16-15,0 2 0 0,-4 6-32 0,0 0-16 16,5-9 0-16,-2-1 0 0,-1-3 16 0,0 2 16 15,-2 1 0-15,-1 2 0 0,-1-2 64 0,-1-1 16 16,-3 0 0-16,-1 0 0 0,-4 4-128 0,0-5-32 16,0-2 0-16,-3-1 0 0,-1 2-128 0,-1 1-16 15,-2-1-16-15,-3 1 0 0,-1-4-48 0,-2 2-16 16,-3 0 0-16,-3-1 0 0,-4-1-16 0,-2 2 0 16,-2 0 0-16,0 0 0 0,1-2-16 0,-4-2 0 0,-2 2 0 15,-1 2 0-15,-5 3 48 0,-2 0 0 0,-1-2 0 0,-1-1 0 16,-1-4-48-16,1 3-16 0,0 3 0 0,0 2 0 15,-4 1 0-15,1 2 0 0,1 1 0 0,-1-1 0 16,3 1-176-16,3-1 160 0,1 2-160 0,1 2 160 16,-3 2-160-16,-2 2 160 0,-2 2-160 0,0-2 160 15,2-1-160-15,3 0 0 0,-1 2 0 0,4 1 0 16,0 2 0-16,-3-1 0 0,0 1 0 0,0-1 0 16,-1 0 0-16,2-2 0 0,3 2 0 0,1 1 0 15,2 4 0-15,0 0 0 0,0 0 144 0,-1-1-144 16,-2-1 128-16,0 1-128 0,0-2 160 0,-1 5-160 15,0 5 128-15,3-1-128 0,3-1 0 0,0 2 144 16,1 0-144-16,-1 0 0 0,-1-2 0 0,0 1 0 0,-1 2 0 16,1-2 0-16,1 2 128 0,3-3-128 0,-1-2 0 15,5 0 0-15,1 1 0 0,1 1 0 0,0-1 0 0,-3 1 0 16,0 3 128-16,-1-1-128 0,-2 0 0 0,1 1 160 16,2 0-160-16,-2 1 160 0,3 1-160 0,0 1 0 15,1 1 0-15,2-1-176 0,3-3 176 0,0 0 0 16,0-2 0-16,-3 2 0 0,1 0 0 0,1 1 128 15,1-2-128-15,-5 3 176 0,-6 0-176 0,4 0 0 16,2-2 0-16,2 2-176 0,1 2 176 0,1-1 0 16,0 2 0-16,3 0 0 0,1 2 0 0,0 1 0 15,1 1 0-15,1 1 0 0,2-3 0 0,1 1 0 16,4 2 0-16,-1-1 128 0,0-2-128 0,1 1 0 16,2 2 0-16,2-1-128 0,1-2 128 0,0 2 0 15,-1-3 0-15,2 0-128 0,-2 1 128 0,3 0 0 16,0-1 0-16,2 2 0 0,-1-3 0 0,0 0 0 0,4 0 0 15,-4 2 0-15,-2 2 0 0,3-2 0 0,2 2 0 0,1-2 0 16,-4 0 0-16,3-1 0 0,1-1 0 0,-1 1 0 16,0 0 0-16,2 1 0 0,1-2 0 0,-3-2 128 15,3 1-128-15,1-2 0 0,0-2 0 0,1 5 0 16,1 4 0-16,0 1 0 0,-2-1 0 0,1-2 0 16,-1-1 0-16,1 0 0 0,0 0 0 0,0 1 0 15,0 1 0-15,2-2 0 0,0-1 0 0,2-1 0 16,-3-2 0-16,2 1 0 0,3 1 0 0,0 0 0 15,-2 1 0-15,2-1 0 0,1-1 0 0,2 1 0 16,-2 2 0-16,1-1 0 0,0 0 0 0,0-1 0 16,1-3 0-16,3 1 0 0,-2 1 0 0,1-1 0 0,0-2 0 0,4 1 0 15,0-1 0-15,1 0 0 0,0-3 0 0,1-1 0 16,2-1 0-16,2 1 0 0,2-2 0 0,0 2 0 16,0-1 0-16,0-1 0 0,2-1 0 0,1-1 0 15,-1-1 0-15,2 2 0 0,0-1 0 0,3 1 0 16,-4 0 0-16,3 1 0 0,0 1 0 0,1-2 0 15,2-1 0-15,0 1 128 0,-1 1-128 0,0-3 0 16,0-2 0-16,-2-1 0 0,0 2 0 0,3 1 0 16,3-1 0-16,2-2 0 0,2-3 0 0,-1 0 0 15,0-3 0-15,1 2 128 0,2 4-128 0,-4 0 0 16,1 2 0-16,-1-2 0 0,-3-4 0 0,3 1 0 16,-2 1 0-16,2 1 0 0,2 2 0 0,0 2 0 15,0 1 0-15,0-1 0 0,0-3 0 0,-1 0 0 16,0-1 0-16,0 1 0 0,0 0 144 0,2-1-144 0,3-1 192 15,-2 0-192-15,1-3 0 0,3 0 0 0,3 0 0 0,0 4-144 16,-3 3 144-16,-1-2 0 0,0 0 0 0,-2-3 0 16,2-1 0-16,1-1 0 0,2 0 0 0,1 2 0 15,3 2 0-15,-4-2 128 0,-5 0-128 0,-1-1 0 16,-1-1 0-16,-3 1 0 0,-2 0 0 0,2-1 128 16,0-1-128-16,-1-1 0 0,-1-1 0 0,-1 2 0 15,3 1 0-15,0 0 144 0,-2-3-144 0,-1 1 0 16,-2 0 128-16,0 0-128 0,0 0 0 0,1-1 0 15,1 1 0-15,-1-1 128 0,3 2-128 0,1-1 0 16,-1-1 128-16,1 1-128 0,2-1 0 0,-4 2 0 16,-1-1 0-16,0 2 128 0,-1 0-128 0,2-1 0 0,-2-2 0 15,6 0 0-15,3 0 0 0,2-3 0 0,-1 0 0 16,2 1 0-16,-1 3 0 0,-1-2 0 0,-2-1 0 0,-3-4 0 16,-3 0 0-16,-1 0 0 0,1 3 0 0,1 0 0 15,-1-4 0-15,-3 0 0 0,-2-1 0 0,2-1 0 16,2-3 0-16,-3 2 0 0,-3 2 0 0,-4 1 0 15,0 0 0-15,-1 1 0 0,-2-2 0 0,-2-4 0 16,-2 0 0-16,1 2 0 0,5 2 0 0,-3-1 0 16,0-3 0-16,3 1 0 0,-1-1 0 0,2-1 0 15,0 1 128-15,-1-1-128 0,-2-1 0 0,0-2 0 16,1-1 0-16,-2 4 0 0,-2-1 0 0,-2 2 0 16,-1-2 0-16,1 1 0 0,-2-6 128 0,-1 2-128 15,-1 1 0-15,1 3 0 0,-4 0 128 0,1 1-128 16,1 1 0-16,-2-3 0 0,0-4 128 0,0 2-128 0,-2-2 0 15,2 1 0-15,1 0 0 0,0-1 0 0,0 0 0 0,1-2 0 16,1 0 0-16,2 0 0 0,1 0 0 0,0-1 0 16,2-4 0-16,-2 2 0 0,-1 0 0 0,2 2 0 15,-5 1 128-15,2-1-128 0,0-1 0 0,-2 0 0 16,-1-1 144-16,-1 1-144 0,0-2 0 0,-3 0 144 16,1-1-144-16,-1 0 0 0,-1-1 0 0,-2-1 0 15,0-4 128-15,-2 5-128 0,3-7 128 0,-2 3-128 16,-1-1 0-16,-1 1 0 0,0-3 0 0,-1 5-176 15,-1 5 176-15,-2-2 0 0,-4 0 0 0,1-2 0 16,-3-2 0-16,0 2 0 0,-1 2 0 0,-3-3 0 16,1-1 0-16,-4 1 0 0,0 4 0 0,-1-1 0 0,3 2 0 15,-3 1 0-15,-1-1 0 0,4 0 0 0,-2 0 0 16,1-1 0-16,-1 1 0 0,1-1-128 0,-3 3 128 16,2 0 0-16,-3-4 0 0,-1 2-128 0,-3 0 128 0,-2-1 0 15,0-1 0-15,-3 1 0 0,-1 4 0 0,-2 1 0 16,-3 1 0-16,0 1-128 0,-1 2 128 0,2 0 0 15,-1 3 0-15,2-2 0 0,1 2 0 0,-3-1-128 16,0 0 128-16,-3 1 0 0,-1 0 0 0,0 2 0 16,-4 0 0-16,1-1-128 0,2 0 128 0,-2 3 0 15,1 3 0-15,2-2-128 0,-3-2 128 0,-1-1 0 16,-4 1 0-16,-2 6-128 0,1 2 128 0,-1 2 0 16,1-1 0-16,1 1 0 0,-2 0 0 0,2-3 0 15,-1 0-144-15,-3 1 144 0,-2 1 0 0,-2 2 0 16,3 1 0-16,2 0 0 0,-1 0 0 0,2 0 0 15,0 0 0-15,0 0 0 0,-6 1 0 0,3 2 0 0,-2 2 0 0,4-1 0 16,0-1 0-16,3 0 0 0,0-3-144 0,0 0 144 16,0 0 0-16,-1 0 0 0,-1 0 0 0,1 0 0 15,2-1 0-15,1-1 0 0,1 1 0 0,2 1 0 16,2 1 0-16,1-1 0 0,-3 0 0 0,-2-1 0 16,-7-1 0-16,3 1 0 0,-1 1 0 0,0 4 0 15,0 4 0-15,4 0 0 0,4 0 0 0,-2 0 0 16,0 2 0-16,0 1 0 0,-1 1 0 0,0 3 0 15,-3 2 0-15,1 2 0 0,5 1 0 0,1-3 0 16,2 0 0-16,0 0 0 0,0 2 0 0,-2 0 0 16,-1-2 0-16,0 3 0 0,-1 0 0 0,0 0 0 15,-2-3 0-15,2 1 0 0,3 1 0 0,-1 2 0 0,5 2 0 16,-2-1 0-16,1-2 0 0,-1-2 0 0,-3-1 0 16,4-2 0-16,4 1 0 0,-4 2 0 0,-2 2 0 0,3 0 128 15,0 1-128-15,1-1 0 0,1 0 160 0,1 2-160 16,1-1 160-16,-1 2-160 0,0 2 128 0,0-1-128 15,0 1 0-15,4 0 0 0,4 2 0 0,-1-3 128 16,-1 1-128-16,2 1 0 0,2-1 0 0,1 0 0 16,-1 1 0-16,0-2 0 0,3-1 0 0,-1 1 0 15,4-1 0-15,-1 1 0 0,2 1 0 0,1-2 0 16,1-1 0-16,0 3 0 0,-1 1 0 0,1 2 0 16,-1 0 0-16,2 0 0 0,2-3 0 0,-1 2 0 15,2-4 0-15,1 3 0 0,2 1 0 0,-1-2 0 16,4-1 0-16,0-1 0 0,1-1 0 0,2 0 0 15,0 0 0-15,2 2 0 0,1-1 0 0,-2 1 0 0,0-1 0 0,0 1 0 16,3-2 0-16,0 3 0 0,-1-1 0 0,-1 1 0 16,3 0 0-16,0 1 0 0,-1-2 0 0,3 1 0 15,2-3 0-15,-1 1 0 0,0-1 0 0,2-1 0 16,1-2 0-16,2 1 0 0,1 0 0 0,1-1 0 16,0-1 0-16,2 2 0 0,2-1 0 0,-1-1 0 15,2-1 0-15,1-1 0 0,5-1 0 0,-1 1 0 16,-2 2 0-16,2-1 0 0,1-2 0 0,3 1 0 15,1 0 0-15,-1-2 0 0,1 0 0 0,0-1 0 16,0 1 0-16,0 0 0 0,0 0 0 0,4 1 0 16,0-3 0-16,3 1 0 0,-2-1 0 0,2 2 0 15,2-1 0-15,-1 0 0 0,-2 2 0 0,2-2 0 16,-3-1 0-16,1-1 0 0,-2-2 0 0,3 1 0 0,1 2 0 16,3 0 0-16,3 0 0 0,2-2 0 0,1-2 0 0,3-1 0 15,-1-4 0-15,1 4 0 0,-3 0 0 0,4 2 0 16,1 2 0-16,3-2 0 0,-3-1 0 0,2-1 0 15,-2-1 0-15,-3 0 0 0,-2 1 0 0,-1 0 0 16,0-2 0-16,-1 1 0 0,-1-3 0 0,2 0 0 16,2-1 0-16,-1 4 0 0,-2 2 0 0,-1-2 0 15,-4 0 0-15,1-4 0 0,3-3 0 0,2-1 0 16,0-2 0-16,2 0 0 0,5-2 0 0,0 2 0 16,-4 1 0-16,1-3 0 0,-3-2 0 0,0 1 128 15,1-2-128-15,-2 2 0 0,-2 2 0 0,2 0 0 16,1 0 0-16,1-3 0 0,-3-1 0 0,-3 1 0 15,-3-1 0-15,1 0 0 0,4-2 0 0,1 0 0 16,0 0 0-16,4 0 0 0,2-2 0 0,-1 0 128 0,-4-1-128 16,2 1 0-16,2 0 0 0,0-2 0 0,3-2 0 15,2 1 0-15,3 0 0 0,0 2 0 0,-3 0 0 0,-5-2 0 16,-3-1 0-16,1-2 0 0,-2 0 0 0,-1 2 0 16,-2 0 0-16,2 2 0 0,-2 0 0 0,-1-1 0 15,-3-1 0-15,-1-2 0 0,-4-2 0 0,-1 0 0 16,0 2 0-16,-1 0 0 0,3 1 0 0,2-3 0 15,2-4 0-15,3-1 0 0,-1 0 0 0,5-2 0 16,0 1 0-16,-3-3 0 0,-5-3 0 0,-3 1 0 16,-4 5 0-16,0-2 0 0,-1-1 0 0,-7 0 0 15,-3 2 0-15,-2 1 0 0,-1 0 0 0,-6 0 0 16,-1-2 0-16,-4 2 128 0,0-1-128 0,-1-3 0 16,2-2 128-16,-1-4-128 0,5-2 0 0,-1 1 0 0,0 3 0 15,1-3 0-15,0-3 0 0,1 0 0 0,0 2 0 16,-1 1 0-16,-2-1 0 0,0 0-160 0,1-4 160 0,-5 2 0 15,-5 2 0-15,-1 1-128 0,-4 1 128 0,-2 0 0 16,-5 1 0-16,-2 3 0 0,-3 1 0 0,-1 4 0 16,-5-1 0-16,-2 3 0 0,-1-2 0 0,2 2 0 15,-3-1 0-15,2 3 0 0,0-2 0 0,-3-1 0 16,2 1 0-16,-1 0-128 0,0-1 128 0,-2-1 0 16,-1-3 0-16,-3 5 0 0,-6 2 0 0,3 0 0 15,1 2 0-15,-2-2-128 0,0 0 128 0,-1 1 0 16,1 1 0-16,1 0 0 0,1-2 0 0,-4-1 0 15,-3 1 0-15,-2 2 0 0,-1 2 0 0,-2 5-128 16,-3 2 128-16,2-2 0 0,0-3 0 0,-1 1-160 0,2 3 160 16,-4 1 0-16,-3-2 0 0,2 2-128 0,-3-2 128 15,0 1 0-15,-2 3 0 0,4 2 0 0,0-1 0 0,-4 1 0 16,-4 0 0-16,-1 1-128 0,4 1 128 0,-2 1 0 16,-1 4 0-16,2 1 0 0,-3 1-128 0,-3 0 128 15,-4-1 0-15,-3 2 0 0,-2 2-128 0,1 4 128 16,-1 2 0-16,-6 4 0 0,-6 2-128 0,-1 4 128 15,5 1 0-15,-4 2-128 0,0 3 128 0,-2 1 0 16,4 1-208-16,4 0 64 0,6 1 16 0,0-3 0 16,0-2-256-1,0-1-32-15,2 0-16 0,5 3 0 0,5 3-2208 0,4-5-448 16,-20 6-96-16,16-7-16 0</inkml:trace>
  <inkml:trace contextRef="#ctx0" brushRef="#br2" timeOffset="81479.14">3437 12772 9215 0,'0'0'192'0,"-3"0"64"0,-3-2 0 0,-1 1 0 0,2 1-256 0,5 0 0 0,-4-3 0 0,4 3 0 15,0 0 1680-15,-6-1 304 0,1-3 48 0,5 4 16 16,-5-4-832-16,5 4-144 0,0 0-48 0,0 0 0 16,-3-8-816-16,1 2-208 0,2 6 0 0,0 0 0 15,0-6 864-15,2-2 128 0,0 0 32 0,0 0 0 16,-1 1 0-16,2 0 0 0,0-3 0 0,1-1 0 15,0-5-832-15,0 3-192 0,1 0 0 0,1 0 0 0,2-2 864 0,-2 1 128 16,4-1 32-16,-2 0 0 0,0 0-832 0,1 1-192 16,2-1 0-16,2 1 0 0,-1 2 0 0,-4-2 0 15,0 0 0-15,2 0 0 0,5-1 0 0,4-1 0 16,-1 2 0-16,-1-1 0 0,4-3 0 0,1 2 0 16,-2-1 0-16,2-1 0 0,0 0 864 0,0-2 128 15,1-1 32-15,8-9 0 0,-5 4-1024 0,1 4-320 16,-2 1 0-16,-2 0 0 0,1 0 320 0,-2 3 0 15,-3 2 0-15,3 1 0 0,3-3 0 0,2 2 0 16,-1 0 128-16,-1 2-128 0,3 1 0 0,-4 0 0 16,-1-2 128-16,0 2-128 0,0 1 128 0,-1-1-128 15,-3-2 176-15,2 1-176 0,2 1 176 0,0 0-176 0,0-3 160 16,0 1-160-16,2-2 144 0,-3 0-144 0,-4 1 128 0,7 3-128 16,3 0 160-16,1 1-160 0,-3-2 192 0,2 4-192 15,0 1 0-15,0 0 0 0,-3-1 0 0,-2 0 0 16,-1 0 128-16,0 3-128 0,0 0 0 0,1-1 0 15,-2 1 160-15,-1-1-160 0,0 3 128 0,0-2-128 16,2 1 144-16,0 3-144 0,-5-3 160 0,5 1-160 16,1 1 176-16,1-1-176 0,2 1 192 0,-1 0-192 15,-3-3 176-15,3 3-176 0,0 0 160 0,-2 1-160 16,-1-1 128-16,0 1-128 0,-4 1 0 0,2 1 0 16,-1 0 128-16,2 1-128 0,-3 0 0 0,3-1 0 15,2 2 0-15,-4 0 128 0,-2 1-128 0,1-1 0 16,4 0 0-16,-2 2 0 0,2 0 128 0,0-3-128 0,-3 0 0 0,2 1 176 15,1 0-176-15,-2 1 160 0,-2 1-160 0,1-1 128 16,0-1-128-16,-2-1 128 0,0 0-128 0,1 2 128 16,1 1-128-16,2-2 128 0,-2 1-128 15,1-1 128-15,0 0-128 0,2 0 128 0,3-1-128 0,-3 1 0 16,-4 0 0-16,3 1 128 0,2-1 0 0,4 0-128 16,-3-1 192-16,0 0-64 0,0 2-128 0,-1-2 0 15,-1 0 0-15,2 0 0 0,-1 0 0 0,0 0 0 16,-3 0 176-16,0 2-176 0,1-4 128 0,-1 4-128 15,1-1 0-15,0 1 144 0,-3-1-144 0,2 0 0 16,4 0 0-16,-5-1 128 0,1-2-128 0,0 1 0 16,1 1 0-16,1-2 128 0,2 1-128 0,-1 1 0 15,-1 0 0-15,0 0 128 0,1-2-128 0,-2 0 0 0,-1 0 0 0,-1 2 128 16,0 0-128-16,0 0 0 0,2-2 144 16,0 1-144-16,-1 1 0 0,2-1 0 0,-1 0 0 0,0 0 128 15,-2 1-128-15,2 0 0 0,0-1 0 0,1-1 0 16,-1 1 0-16,1-1 0 0,0 1 0 0,-3 0 128 15,-1-1-128-15,1 0 128 0,1-1-128 0,-2 2 128 16,-3 1-128-16,0-1 0 0,0-1 128 0,-2 0-128 16,0-2 0-16,0 2 144 0,2 0-144 0,-2 1 0 15,0-1 176-15,-1 1-176 0,-3 0 160 0,2 1-160 16,2-3 192-16,-2 1-64 0,0 0-128 0,1 1 192 16,1 0-64-16,2-1-128 0,-1-1 176 0,-4 1-176 15,-1 0 176-15,3 0-176 0,0-2 160 0,-1 2-160 16,-1-1 256-16,1 1-64 0,1-3 0 0,1 3 0 15,0-2-192-15,0-1 0 0,2 0 0 0,-4-1 0 16,0 0 0-16,1 2 0 0,0 0 0 0,1 0 0 0,-3-2 0 16,1 1 0-16,1 0 0 0,-1 0 0 0,0-2 0 0,-1 1 0 15,-1 0 0-15,1 1 0 0,1-2 0 0,-1 1 0 16,0-1 0-16,1 1 0 0,-3 1 0 0,1-1 0 16,0 0 0-16,1-1 0 0,1 0 0 0,0 0 0 15,0-1 0-15,1 0 0 0,0 1 0 0,-1-2 0 16,0-3 0-16,0 2 0 0,1 1 0 0,0 1 0 15,3-2 0-15,0 2 0 0,0-1 0 0,1 1 0 16,-1-1 0-16,2 1 0 0,-1-1 0 0,2 1 0 16,-3 3 0-16,2-2 0 0,-3-2 0 0,-1 0 0 15,0 3 0-15,1-2 0 0,-1-1 0 0,-1 2 0 16,-1 0 0-16,0 0 0 0,0 1 0 0,1-2 0 0,0-1 0 0,2 2 0 16,0-1 0-16,-1 0 0 0,0 0 0 15,0 1 0-15,0 0 0 0,2-1 0 0,-2 1 0 16,1-1 0-16,-1-1 0 0,1 0 0 0,-2 0 0 15,2-2 0-15,0 2 864 0,2-1 128 0,-1-2 32 0,-1 2 0 16,0-1-832-16,0 1-192 0,-1 0 0 0,0-1 0 16,0-1 0-16,1 1 0 0,0 2 0 0,-3 1 0 15,1-3 0-15,0 0 0 0,0-1 0 0,0 2 0 16,-2 2 0-16,1-1 0 0,1-1 0 0,-3 1 0 16,1 1 0-16,2 0 0 0,-2-2 0 0,1-1 0 15,1-1 0-15,1 1 0 0,-2 1 0 0,1-1 0 16,1-1 0-16,0-2 0 0,2 2 0 0,-1 0 0 15,2 0 0-15,-5 1 0 0,1 0 0 0,0-1 0 16,1 0 0-16,0 0 0 0,2 0 0 0,-3-1 0 16,1-1 0-16,0 0 0 0,0 0 0 0,1-1 0 0,-1 0 0 0,-1-1 0 15,0-2 0-15,0 1 0 0,1 2 0 16,1-3 0-16,-3 1 0 0,1-3 0 0,0 1 0 0,0 2 0 16,1-1 0-16,-2-1 0 0,1 1 0 0,1-1 0 15,1 0 0-15,0 1 0 0,0-2 0 0,3 2 0 16,-2-2 0-16,0 0 0 0,1-1 0 0,-1-1 0 15,1-1 0-15,-1-2 0 0,0 2 0 0,3 1 0 16,0-1 0-16,-1 2 0 0,1-1 0 0,-1-1 0 16,0-2 0-16,1 0 0 0,-2 1 0 0,-1 1 0 15,2 0 0-15,-3 0 0 0,2-1 0 0,-2-1 0 16,-1-2 0-16,0 1 0 0,1-1 0 0,-1 0 0 16,0-3 0-16,0-1 0 0,1 2 0 0,-3 1 0 15,2 1 0-15,-1 3 0 0,0-3 0 0,0 2 0 0,0-3 0 0,-1 4 0 16,1 2 0-16,-1 0 0 0,0-1 0 0,-2 1 0 15,-1-1 0-15,-1-1 0 0,0-2 0 0,2-1 0 16,-2-2 0-16,4 3 0 0,1 1 0 0,2-3 0 16,-4-3 0-16,1 0 0 0,1 3 0 0,1 0 0 15,-3 2 0-15,0-2 0 0,0 1 0 0,-1-1 0 16,2 1 0-16,-2-2 0 0,-1 0 0 0,0-2 0 16,-2-1 0-16,1 0 0 0,1 0 0 0,-3 2 0 15,3 2 0-15,-3 0 0 0,2 0 0 0,-1 1 0 16,1 3 0-16,1 2 0 0,-3 2 0 0,4 1 0 15,-5 0 0-15,2 1 0 0,1 0 0 0,-3 2 0 0,1 3 0 16,1 0 0-16,-3 0 0 0,1 0 0 0,-1 1 0 0,1-1 0 16,-2 2 0-16,2 0 0 0,-1 0 0 0,0 1 0 15,1 1 0-15,-3 2 0 0,0-2 0 0,1-1 0 16,0-1 0-16,0 0 0 0,-2 4 0 0,0 0 0 16,2 2 0-16,-2 0 0 0,0-3 0 0,0 0 0 15,0-1 0-15,0 2 0 0,-2 3 0 0,2-1 0 16,-1 0 0-16,0 0 0 0,0 1 0 0,1 4 0 15,0 0 0-15,0 0 0 0,-1-7 0 0,1 4 0 16,0 3 0-16,0 0 0 0,0 0 0 0,0 0 0 16,0 0 0-16,0 0 0 0,0 0 0 0,0 0 0 15,-3 8 0-15,1 0 0 0,-3 0 0 0,2 1 0 16,0 0 0-16,0 3 0 0,-2 4 0 0,0 3 0 16,1 2 0-16,-1 1 0 0,-1 1 0 0,1 3 0 0,-3 0 0 15,1 0 0-15,1 2 0 0,0-1 0 16,0 2 0-16,-3-1 0 0,2 3 0 0,-1 0 0 0,3-1 0 0,-3 0 0 15,2 5 0-15,-2-1 0 16,-1 1 0-16,0-1 0 0,1 0 0 0,-3-1 0 0,-2-1 0 0,1-2 0 16,1-3 0-16,-3 1 0 0,-1 0 0 0,0 2 0 15,3 1 0-15,0 2 0 0,-2 0 0 0,-2 1 0 16,0 2 0-16,-1-1 0 0,2-1 0 0,2 2 0 16,-3-4 0-16,2-1 0 0,2 0 0 0,-1 1 0 15,0 1 0-15,1-1 0 0,-1-1 0 0,4 1 0 16,-4 4 0-16,4-3 0 0,0 0 0 0,-1-2 0 15,0 0 0-15,1-5 0 0,-1-1 0 0,1 1 0 16,-2-4 0-16,2 0 0 0,0 1 0 0,-2-1 0 16,1-1 0-16,0 2 0 0,-3 2 0 0,1-1 0 0,0 1 0 0,1-2 0 15,-4-1 0-15,2 2 0 0,1 0 0 16,-1 1 0-16,1 2 0 0,1-3 0 0,-4 0 0 0,3 0 0 16,2 1 0-16,0-2 0 0,-1 0 0 15,0-2 0-15,2 0 0 0,-4 1 0 0,2 0 0 0,3-2 0 16,-2 0 0-16,0 0 0 0,0 0 0 0,-1 0 0 15,0 2 0-15,1-3 0 0,-2 0 0 0,2 1 0 16,1-1 0-16,-2-2 0 0,1 2 0 0,0-4 0 16,-2 0 0-16,1-1 0 0,0 1 0 0,0 2 0 15,-1-3 0-15,0-1 0 0,-1 1 0 0,0-1 0 16,0 2 0-16,-3-1 0 0,-1 0 0 0,1 1 0 16,1-2 0-16,3 2 0 0,-2-1 0 0,2-1 0 15,0-1 0-15,-1 0 0 0,0 4 0 0,0-3 0 0,-2 1 0 16,3 0 0-16,-1 0 0 0,0 0 0 0,0 2 0 0,1 2 0 15,-2-4 0-15,2 2 0 0,0-2 0 0,2 0 0 16,-3 1 0-16,2-2 0 0,-1-3 0 0,2 2 0 16,-2-1 0-16,1 0 0 0,-1-1 0 0,2 1 0 15,-2-2 0-15,1-1 0 0,1 0 0 0,-3 0 0 16,1-1 0-16,0 2 0 0,-1-2 0 0,1 1 0 16,-1-1 0-16,-2 1 0 0,0-1 0 0,1 1 0 15,1 2 0-15,0-1 0 0,-2 0 0 0,2-1 0 16,2 0 0-16,-2 0 0 0,2 1 0 0,0 0 0 15,0-4 0-15,0 2 0 0,0-1 0 0,1 1 0 16,-4 0 0-16,3-1 0 0,-1 0 0 0,0 0 0 0,1 5 0 16,-3-3 0-16,1 0 0 0,0 0 0 0,0 2 0 15,-1 0 0-15,-1-1 0 0,-1 0 0 0,-2 0 0 16,-3-1 0-16,1 2 0 0,-3-2 0 0,0 0 0 0,-2-2 0 16,3 0 0-16,-1-1 0 0,3 1 0 0,1-1 0 15,-3 0 0-15,1-1 0 0,2 2 0 0,-3-2 0 16,1 0 0-16,0 1 0 0,-1-1 0 0,1 0 0 15,-2 2 0-15,0-1 0 0,-4-1 0 0,0 0 0 16,-4 0 0-16,0 0 0 0,-1 2 0 0,2-1 0 16,2 2 0-16,1-1 0 0,-3 0 0 0,0 0 0 15,4 1 0-15,0-2 0 0,1 1 0 0,1-1 0 16,1 0 0-16,-2-1 0 0,-1 0 0 0,-1-1 0 16,-1-1 0-16,0 1 0 0,-3 2 0 0,0-1 0 15,1 1 0-15,2-1 0 0,1-1 0 0,-1 2 0 16,-1-1 0-16,3 0 0 0,2 0 0 0,-2-2 0 15,4 0 0-15,-1 0 0 0,1-1 0 0,0-1 0 0,-1 4 0 16,1-4 0-16,-1 0 0 0,0 0 0 0,-1 0 0 0,1 0 0 16,-2-5 0-16,3 2 0 0,3 0 0 0,0-1 0 15,-4 0 0-15,2 0 0 0,0 0 0 0,-1 0 0 16,0-3 0-16,0 2 0 0,0-2 0 0,2 2 0 16,-3 0 0-16,2 1 0 0,0-2 0 0,0 1 0 15,-1-1 0-15,0 2 0 0,-1 1 0 0,0-1 0 16,0 1 0-16,0 0 0 0,-1 1 0 0,3 1 0 15,3-1 0-15,1 1 0 0,-1 0 0 0,-1 1 0 16,2 0 0-16,-1 0 0 0,5 0 0 0,-1 0 0 16,0 0 0-16,3 0 0 0,-1 0 0 0,2-1 0 15,2 0 0-15,1 0 0 0,-1-1 0 0,3 2 0 16,0-1 0-16,5 1 0 0,-6-1 0 0,6 1 0 16,0 0 0-16,0 0 0 0,-3-2 0 0,3 2 0 0,0 0 0 15,0 0 0-15,0 0 0 0,6 4 0 0,2 0 0 0,1-1 0 16,1 2 0-16,2 0 0 0,1 0 0 0,6-1 0 15,1-1 0-15,4 1 0 0,-1-1 0 0,3-1 0 16,3-1 0-16,4-2 0 0,1 2 0 0,1-2 0 16,0 0 0-16,-1-1 0 0,0 0 0 0,3-4 0 15,1 2 0-15,3-2 0 0,-4 0 0 0,5-1 0 16,0 2 0-16,1-1 0 0,-1 1 0 0,-1-2 0 16,-4 0 0-16,-1 0 0 0,2 0 0 0,0 1 0 15,-1-1 0-15,0-2 0 0,-1 1 0 0,1 1 0 16,2 2 0-16,0 0 0 0,-2-1 0 0,-1 2 0 0,-1 0 0 0,-3-1 0 15,0 1 0-15,0-1 0 0,-2 0 0 16,1 0 0-16,1 1 0 0,-1 0 0 0,-2 0 0 0,0 1 0 16,2 0 0-16,0-1 0 0,0 0 0 0,-1 0 0 15,-4-2 0-15,0 0 0 0,1-3 0 0,-4 1 0 16,0 0 0-16,0 1 0 0,1-2 0 0,0 0 0 16,0-1 0-16,-2 1 0 0,-2 1 0 0,-1 0 0 15,2 0 0-15,1 0 0 0,-1 2 0 0,1-1 0 16,0 0 0-16,0-1 0 0,1-1 0 0,-2 1 0 15,1 1 0-15,-1 0 0 0,-1-1 0 0,-2 1 0 16,2-1 0-16,-2 0 0 0,-3 1 0 0,4-1 0 16,2-1 0-16,1 0 0 0,-1 0 0 0,0-2 0 15,-1-1 0-15,0 0 0 0,0 0 0 0,2-2 0 0,3 1 0 16,1-2 0-16,-1 1 0 0,-2 0 0 0,1 1 0 16,-3-1 0-16,0 1 0 0,0 0 0 0,-3-1 0 0,-1 0 0 15,0 1 0-15,0-1 0 0,-2-3 0 0,0 2 0 16,-1 0 0-16,2-1 0 0,-1 1 0 0,0-1 0 15,-1-1 0-15,1 1 0 0,3 2 0 0,0 0 0 16,-1 1 0-16,-2-2 0 0,-2 0 0 0,2 1 0 16,1-1 0-16,2 2 0 0,2-2 0 0,-3-1 0 15,3 1 0-15,-1 0 0 0,-2 0 0 0,0 0 0 16,-1-4 0-16,0 2 0 0,-1 0 0 0,-1-1 0 16,1-1 0-16,-1-1 0 0,-1-4 0 0,0 2 0 15,1-3 0-15,0 3 0 0,-2-3 0 0,1 1 0 16,-1 0 0-16,2-2 0 0,0 3 0 0,0-1 0 15,0 0 0-15,2-2 0 0,-3 0 0 0,-2 1 0 0,-1-5 0 16,2 4 0-16,3 1 0 0,0 1 0 0,-1 0 0 0,1-1 0 16,1-4 0-16,0 0 0 0,1-1 0 0,-2 1 0 15,2 2 0-15,-2-3 0 0,1-4 0 0,-1 0 0 16,0-1 0-16,1 0 0 0,-1-1 0 0,1 0 0 16,-1-4 0-16,0 4 0 0,0 2 0 0,-1 1 0 15,-1 2 0-15,0-2 0 0,-1 5 0 0,1-2 0 16,0-1 0-16,-3 0 0 0,1-1 0 0,0 3 0 15,0-1 0-15,-1 2 0 0,-1 2 0 0,-1-3 0 16,0-1 0-16,0-2 0 0,0 1 0 0,-1-1 0 16,-4-1 0-16,2-2 0 0,-2-4 0 0,1 5 0 15,-1-2 0-15,1 2 0 0,0 1 0 0,3 2 0 16,1-2 0-16,0 4 0 0,1 1 0 0,1 3 0 0,-2 0 0 16,1 3 0-16,2 1 0 0,-1 3 0 0,-1-4 0 0,-1 1 0 15,1-1 0-15,0 1 0 0,0 0 0 16,-2 1 0-16,1-2 0 0,0 1 0 0,0 0 0 0,0 1 0 15,-1-1 0-15,-1 1 0 0,1 1 0 0,-3 4 0 16,2 0 0-16,-1 1 0 0,0-1 0 0,-1-1 0 16,1 3 0-16,-3 1 0 0,1 1 0 0,-1 0 0 15,2-1 0-15,-2 1 0 0,1 1 0 0,-2 0 0 16,-1-1 0-16,1 1 0 0,-1 0 0 0,0 2 0 16,1-1 0-16,-1 1 0 0,0 1 0 0,1 1 0 15,-1 6 0-15,2-6 0 0,-2 1 0 0,0-1 0 16,0 6 0-16,0 0 0 0,0 0 0 0,0 0 0 15,0 0 0-15,0 0 0 0,0 0 0 0,0 0 0 16,0 0 0-16,0 0 0 0,0 0 0 0,0 0 0 16,1 7 0-16,-2 2 0 15,-1 2-768-15,1-2-208 0,1-9-48 0,-1 12 0 0,0 3 832 0,1 3 192 0,-1 1 0 0,-2 6 0 16,-1 2 0-16,0 5 0 0,1 2 0 0,-4 4 0 16,2 0 0-16,-3 2 0 0,0-2 0 0,1 1 0 15,-2 0 0-15,-1 2 0 0,1 0 0 0,-3 2 0 16,0 2 0-16,-1 0 0 0,-3 1 0 0,0 0 0 15,-1 1 0-15,0 1 0 0,-1-2 0 0,0-1 0 16,2-2 0-16,-3 0 0 0,1 4 0 0,1 0 0 16,-1 0 0-16,2 1 0 0,-1-5 0 0,2 1 0 15,-1 0 0-15,0 1 0 0,1 1 0 0,-1 2 0 0,1-1 0 16,1 0 0-16,-1-1 0 0,1-2 0 0,0-2 0 0,-1-1 0 16,0-1 0-16,-1 0 0 0,-1 0 0 15,1-1 0-15,-2-2 0 0,0 3 0 0,2 0 0 0,-1 0 0 16,1-1 0-16,-2-1 0 0,1-2 0 0,-1 0 0 15,-1-1 0-15,1 1 0 0,0-1 0 0,-1-1 0 16,2 1 0-16,-1-1 0 0,2-1 0 0,-2-1 0 16,0-2 0-16,2 0 0 0,-4-3 0 0,1-2 0 15,0 1 0-15,0-3 0 0,-2-1 768 0,0-1 208 16,0 1 48-16,-4-1 0 0,1-1-832 0,2 1-192 16,3 0 0-16,1 1 0 0,-4-1 0 0,2-1 0 15,0-2 0-15,-1 0 0 0,1 3 0 0,0-1 0 16,3-1 0-16,-3 0 0 0,1-1 0 0,0 1 0 15,1-1 0-15,1-1 0 0,-4-2 0 0,0 2 0 16,1-3 0-16,-4 0 0 0,4 1 0 0,-4-1 0 0,2 0 0 16,0 1 0-16,2 0 0 0,-1 0 0 0,-1 2 0 0,1-2 0 15,1 1 0-15,-1 1 0 0,1 1 0 0,2 0 0 16,0-3 0-16,-2-1 0 0,3 1 0 0,0-2 0 16,1-1 0-16,-1-1 0 0,-1-2 0 0,0-1 0 15,1 1 0-15,-3 0 0 0,2 0 0 0,-2 0 0 16,0 2 0-16,-2-4 0 0,1 2 0 0,3 0 0 15,-2 0 0-15,1 1 0 0,-1-2 0 0,3 0 0 16,-5 2 0-16,3-2 0 0,0-1 0 0,2-1 0 16,0 2 0-16,-2-3 0 0,2 1 0 0,-1-1 0 15,1 1 0-15,-1-1 0 0,-1 1 0 0,1-1 0 16,-2 2 0-16,-1-2 0 0,1 1 0 0,-3-2 0 16,0 1 0-16,-1-1 0 0,2-1 0 0,-1 2 0 15,1-1 0-15,0-1 0 0,1 1 0 0,0-2 0 0,-1-1 0 0,1 0 0 16,2 1 0-16,-2 0 0 0,2 1 0 15,0 0 0-15,1-2 0 0,-2 1 0 0,1 0 0 0,-2 0 0 16,-1-1 0-16,-1 1 0 0,-3 1 0 0,0 0 0 16,-2 0 0-16,2-2 0 0,3 2 0 0,-1-1 0 15,-3 0 0-15,1 2 0 0,2-3 0 0,1 0 0 16,0-1 0-16,2-1 0 0,-1-2 0 0,2 1 0 16,0 0 0-16,-1 1 0 0,0 0 0 0,-1-1 0 15,-1 0 0-15,-2-1 0 0,0 2 0 0,-1 2 0 16,0-1 0-16,2 2 0 0,1-1 0 0,-1 1 0 15,-1-1 0-15,1 1 0 0,-2 0 0 0,1 1 0 16,1-1 0-16,0-1 0 0,0 0 0 0,-4 0 0 16,1 0 0-16,-1 0 0 0,0 0 0 0,0 0 0 0,-3 1 0 15,1-2 0-15,1 0 0 0,0 0 0 0,0 0 0 16,-2 1 0-16,0 1 0 0,0 1 0 0,4-2 0 0,0 3 0 16,-2-1 0-16,-1 0 0 0,-1 2 0 15,-2 0 0-15,-3 1 0 0,3 0 0 0,1 1 0 0,0-2 0 16,0 2 0-16,1-4 0 0,2-1 0 0,0 1 0 15,0-2 0-15,2 2 0 0,1-3 0 0,0 0 0 16,1-1 0-16,-4 1 0 0,1 0 0 16,-1 0 0-16,-1 0 0 0,2-2 0 0,-1 2 0 0,2-3 0 15,-4 0 0-15,0 1 0 0,0 0 0 0,1 1 0 16,1 0 0-16,0 1 0 0,1 1 0 0,-1 1 0 16,-2 0 0-16,-2-1 0 0,0 2 0 0,0 0 0 0,0 2 0 15,1-2 0-15,2 1 0 0,1-1 0 0,0-1 0 16,3 0 0-16,1 1 0 0,-1-2 0 0,3 0 0 0,-2 0 0 15,2-1 0-15,0 2 0 0,2 1 0 16,-3 1 0-16,-2-1 0 0,1 1 0 0,-1 3 0 0,-1 1 0 16,0-1 0-16,-1 1 0 0,4 1 0 0,1 1 0 15,-1 2 0-15,1 0 0 0,2 0 0 0,0 0 0 16,1 0 0-16,-1 0 0 0,3 1 0 0,0-1 0 16,-1-1 0-16,2 0 0 0,0 2 0 0,-2 0 0 15,1-1 0-15,-2 0 0 0,0 0 0 0,-2 2 0 16,-1-1 0-16,-1 0 0 0,0 0 0 0,-2 1 0 15,5 2 0-15,-2-1 0 0,1 1 0 0,0 0 0 16,0 0 0-16,0 1 0 0,1 3 0 0,2 1 0 16,0-1 0-16,-2 2 0 0,2 0 0 0,2 1 0 0,0-1 0 0,1 0 0 15,-1-1 0-15,1 1 0 0,-3-1 0 0,3-2 0 16,0 0 0-16,1-1 0 0,-2-2 0 0,1 2 0 16,0-1 0-16,1 1 0 0,1-2 0 0,-1 1 0 15,1-2 0-15,3 2 0 0,3 0 0 0,1-1 0 16,-3-4 0-16,3 0 0 0,-2-1 0 0,3 2 0 15,-3-2 0-15,2 0 0 0,1 0 0 0,0 0 0 16,3 0 0-16,-3 0 0 0,2-1 0 0,1 0 0 16,1-1 0-16,-3 2 0 0,2-2 0 0,1-2 0 15,1 0 0-15,-2-2 0 0,1 2 0 0,1-3 0 16,1-4 0-16,0 0 0 0,0 0 0 0,0 0 0 16,0 0 0-16,0 0 0 0,0 0 0 0,0 0 0 15,0 0 0-15,0 0 0 0,0 0 0 0,0 0 0 0,6-4 0 0,3 0 0 16,0-2 0-16,1 0 0 0,-1-3 0 0,0-1 0 15,2-1 0-15,0 0 0 0,2 0 0 0,2-2 0 16,1-3 0-16,1 1 0 0,2 1 0 0,-1-1 0 16,0-1 0-16,2-3 0 0,3-2 0 0,-2 0 0 15,2 0 0-15,-2 0 0 0,0-1 0 0,1 2 0 16,-2-2 0-16,2 3 0 0,0 0 0 0,1-1 0 16,2-1 0-16,-3 1 0 0,-2 0 0 0,2 1 0 15,6-2 0-15,1 1 0 0,1-1 0 0,1 2 0 16,-4 1 0-16,1-1 0 0,-2 0 0 0,2 0 0 15,1 1 0-15,-2 1 0 0,-1-1 0 0,3 0 0 16,2 1 0-16,0-1 0 0,4 2 0 0,2-2 0 16,0 1 0-16,2-1 0 0,-1 1 0 0,0 1 0 0,-2-1 0 15,-2 1 0-15,0-4 0 0,-1 4 0 0,1-3 0 16,2 1 0-16,-6 1 0 0,3 0 0 0,3 1 0 16,-1 0 0-16,0 3 0 0,-1 0 0 0,-2 0 0 0,0 1 0 15,-1 0 0-15,-1 1 0 0,-1 1 0 0,0 1 0 16,0-1 0-16,-1 0 0 0,-2 0 0 0,3 0 0 15,4 0 0-15,0 0 0 0,0 1 0 0,-1 0 0 16,2 0 0-16,-3 1 0 0,-3 2 0 0,2-1 0 16,-1 3 0-16,-1-1 0 0,1 1 0 0,2 1 0 15,3-1 0-15,-2 3 0 0,-3-2 0 0,3 1 0 16,2-1 0-16,1 2 0 0,-3-2 0 0,10 1 0 16,-4 1-288-16,-4-1-96 0,-2-1-32 15,-2 1 0-15,1-1 416 0,0 1 0 0,0-1 0 0,0 0 0 0,-1 2 0 0,3-2 0 16,5-2 0-16,-5 2 0 0,1 0 0 0,-2 1 0 15,-3-4 0-15,0 2 0 0,0-1 0 16,-3 1 0-16,0-1 0 0,0 0 0 0,-5 2 0 16,1-1 0-16,1 2 0 0,-2 2 0 0,0-2 0 0,-2 0 0 15,3 0 0-15,3 2 0 0,1 0 0 0,-1 0 0 16,1 0 0-16,0 0 0 0,-3 0 0 0,2 0 0 16,1 2 0-16,-2-2 0 0,0-2 0 0,0 2 0 15,3 0 0-15,-2-2 0 0,1 1 0 0,2-1 0 16,0 0 0-16,2 0 0 0,-5 0 0 0,4-3 0 15,1 3 0-15,-2-1 0 0,1-2 0 0,-4 2 0 16,-1 0 0-16,1-2 0 0,-3-1 0 0,0 0 0 16,-1 2 0-16,1-1 0 0,-4-1 0 0,2 0 0 15,-1 1 0-15,1-1 0 0,-1-1 0 0,2 0 0 0,0 0 0 0,-3 2 0 16,-1-3 0-16,1 2 0 0,2 0 0 0,1-1 128 16,-2 0-128-16,2 0 144 0,0 3-144 0,-1-3 160 15,1-3-160-15,-3 3 0 0,-1 0-160 0,1-2 160 16,-2-1 0-16,1 4 0 0,-1-3 0 0,1 2 0 15,-1-2 0-15,2 2 0 0,-1-1 0 0,-1 0 0 16,1 0 0-16,1-1 0 0,0 0 0 0,-2 1 0 16,-4-3 0-16,3 0 0 0,1 1 0 0,4-1 0 15,2-1 0-15,-1 0 0 0,-3 1 0 0,3 0 0 16,1 0 0-16,-1 0 0 0,-1-3 0 0,-2 1 0 16,0 1 128-16,1-2-128 0,-1 0 0 0,1 0 0 15,-1-3 128-15,1 0-128 0,-2-2 192 0,1 1-192 16,0 1 0-16,0 0 0 0,0 2 0 0,-3-1 0 0,1 2 0 0,-1 0 0 15,5 1 0-15,-1-2 0 0,-2 1 0 0,3 0 0 16,-4 1 0-16,4-2 0 0,1 1 144 0,0 0-144 16,-3 0 0-16,-1 2 144 0,1 0-144 0,-2-1 0 15,1-2 0-15,-1-1 0 0,0 2 0 0,-1-1 0 16,1-2 0-16,-1-1 0 0,0 1 0 0,2 0 128 16,0 1-128-16,1-1 0 0,-1-2 0 0,-1 2 0 15,-1 1 0-15,1-1 0 0,-2 2 0 0,-2 0 128 16,-1 0-128-16,1 0 0 0,4-1 0 0,0-1 0 15,1 0 128-15,0 1-128 0,1-1 0 0,0 2 0 16,1-2 0-16,-2 1 0 0,-1-1 0 0,1 1 128 16,-1-3-128-16,0 1 0 0,-2 0 128 0,1-1-128 15,0-1 0-15,-1 0 128 0,-1 2-128 0,-1-5 0 16,3-3 0-16,-2 4 0 0,-1 2 0 0,1 1 128 16,1-2-128-16,2-2 0 0,-2 0 0 0,0 4 128 0,0 0-128 0,-2 4 0 15,-3-1 0-15,0 0 0 0,2-2 0 0,0 2 0 16,2 0 0-16,-4 1 0 0,4-2 128 0,-1 1-128 15,0-2 0-15,-2 0 0 0,1-3 0 0,0 1 0 16,0 0 0-16,0 0 0 0,-1 1 0 0,-1-2 128 16,1-2-128-16,0 1 0 0,-3 1 0 0,2 1 0 15,-3 1 0-15,3 1 0 0,-3 1 0 0,-1 1 0 16,2 2 0-16,-2 0 0 0,0 0 128 0,-1-1-128 16,-2 0 0-16,1-1 0 0,1 2 0 0,1-1 128 15,0-2-128-15,-1 0 0 0,2-2 0 0,-2 1 0 16,4 2 0-16,-1-4 0 0,2-3 128 0,0 0-128 15,-1-1 0-15,2-1 0 0,-1 2 0 0,2 0 0 0,0 0 0 16,0 1 0-16,2 2 0 0,-1-1 0 0,0-1 0 16,-1-1 0-16,0 0 0 0,-2 2 0 0,-1 2 0 0,2-1 0 15,1 0 0-15,-1-1 0 0,0 0 0 0,2-1 0 16,4 1 0-16,-3-3 0 0,-3 0 0 0,1-3 0 16,2 0 0-16,-2 1 0 0,0 0 0 0,-3 0 0 15,-1-2 0-15,2-1 0 0,-1-2 0 0,-1 0 0 16,0-1 0-16,0-1 128 0,-2-1-128 0,1 0 0 15,-2 0 0-15,0 3 0 0,1 2 0 0,-3 1 0 16,2 1 128-16,0 2-128 0,0 0 0 0,-2 1 0 16,1 3 144-16,-1 1-144 0,1 0 0 0,-1 0 0 15,3 1 0-15,-3-2 128 0,0-1-128 0,1-1 0 16,1 1 0-16,0 0 0 0,-1 0 0 0,1-2 0 16,-1 4 0-16,2-1 0 0,-2 0 0 0,0 1 0 0,0-1 0 0,1 5 0 15,-1 0 0-15,-2 3 0 0,-1 0 0 0,0 0 0 16,2 2 0-16,-1 1 0 0,-1 1 0 0,0 2 0 15,-1-2 0-15,0 2 0 0,1 7 0 0,0 0 0 16,-1-7 0-16,1 7 0 0,-2-8 0 0,2 8 0 16,0 0 0-16,0 0 0 0,-7-4 0 0,7 4-128 15,0 0-240 1,0 0-32-16,0 0-16 0,0 0 0 0,0 0-1072 16,0 0-224-16,0 0-32 0,-3 9-10800 0,3-9-2176 0</inkml:trace>
  <inkml:trace contextRef="#ctx0" brushRef="#br2" timeOffset="84187.03">623 15166 21183 0,'-10'-5'1888'0,"2"3"-1504"0,8 2-384 0,0 0 0 16,0 0 2624-16,-5 5 464 0,5-5 96 0,-5 7-11392 16,2 1-2288-16</inkml:trace>
  <inkml:trace contextRef="#ctx0" brushRef="#br1" timeOffset="88595.87">8311 11751 16575 0,'0'0'736'0,"0"0"160"0,0 0-720 0,0 0-176 0,0 0 0 0,-2 7 0 15,2 2 0-15,-1-4 0 0,1-5 0 0,0 0 0 16,0 0 848-16,0 0 144 0,-1 7 32 0,1-7 0 16,0 0-832-16,0 0-192 0,0 0 0 0,0 0 0 15,0 0 1680-15,0 0 304 0,4-3 48 0,1-3 16 16,3-3-1648-16,-2-1-400 0,1-1 0 0,0-1 0 15,2-2 896-15,-3-1 112 0,3-1 16 0,-2 0 0 16,0-2-832-16,2 1-192 0,1-1 0 0,-2 0 0 16,0 1 0-16,0 0 0 0,1 0 0 0,0 0 0 0,-1 1 0 0,-1 1 0 15,1 2 0-15,0 2 0 0,-2 1 0 16,0 1 0-16,0 2 0 0,-2 0 0 0,0 4 0 0,-4 3 0 16,6-2 0-16,-6 2 0 0,6 3 0 0,1 1 0 15,-1 2 0-15,1 2 0 0,2 0 0 0,-1 4 0 16,1 2 0-16,-1 0 0 0,-2 2 0 0,1 2 0 15,2 0 0-15,0 0 0 0,-1 1 0 0,0 0 0 16,1-1 0-16,1 1 0 0,-2-1 0 0,1-1 0 16,-1-1 0-16,1-1 0 15,0-1-768-15,-1 1-208 0,-1-2-48 0,1 0 0 16,0-3 0-16,0-2 0 0,-2-3 0 0,1 0-10240 0</inkml:trace>
  <inkml:trace contextRef="#ctx0" brushRef="#br1" timeOffset="89063.18">8607 11677 20271 0,'0'0'448'0,"-2"-6"80"0,1 1 32 0,1 5 16 0,0 0-576 0,0 0 0 0,0 0 0 0,0 0 0 16,0 0 928-16,0 0 80 0,0 0 16 0,0 0 0 15,0 0-832-15,0 0-192 0,-2 8 0 0,2 1 0 0,0 0 0 0,3-1 0 16,-3-8 0-16,2 10 0 0,-1 2 864 0,0 0 128 16,1 2 32-16,0 0 0 0,1 3-832 0,-2 3-192 15,0-2 0-15,-1 2 0 0,0 2 864 16,0-1 128-16,0 3 32 0,2 1 0 0,-3-3-832 0,2 3-192 15,2 0 0-15,2 0 0 0,0 1 0 0,1-2 0 16,4-1 0-16,0 0 0 0,3 1 864 0,1-1 128 16,0-1 32-16,2-1 0 0,0 0-832 0,2-2-192 15,-1 0 0-15,2-3 0 0,-1 0 864 0,0-2 128 16,1-1 32-16,2 0 0 0,1 2-832 0,1-4-192 16,2 1 0-16,2-1 0 0,-3 2 0 0,2 1 0 15,3-1 0-15,0-1 0 0,-1-3 0 0,-1 1 0 16,0 2 0-16,1 0 0 0,-1-2 0 0,-2 0 0 15,1-1 0-15,1 2 0 0,-3-1 0 0,4-1 0 0,1-3 0 16,-1 0 0-16,-4 0 0 0,5 1 0 0,4-2 0 0,13 0-11424 16,-5-5-2336-16</inkml:trace>
  <inkml:trace contextRef="#ctx0" brushRef="#br1" timeOffset="90640.64">10479 12752 12895 0,'0'0'1152'15,"11"-6"-928"-15,-5-4-224 0,1 1 0 16,-2 1 752-16,0 2 96 0,3-1 32 0,-8 7 0 16,4-11-144-16,1 0-32 0,0-1 0 0,-4 2 0 0,-1 10-64 0,0-12 0 15,-1-2-16-15,-4 2 0 0,-1 3 32 0,-3 2 16 16,0 1 0-16,-6 1 0 0,-1 2-128 0,-5 2-32 15,1 3 0-15,-1 0 0 0,0-3-224 0,-1 2-48 16,-2 4-16-16,2 1 0 0,1 2-224 0,0 0 128 16,2-2-128-16,3 4 0 0,3 2 128 0,2 2-128 15,1-3 0-15,3-2 0 0,3 1 0 0,2 2 0 16,1 3 0-16,3-4 0 0,3-4 192 0,3 4-48 16,1 3-16-16,2 0 0 0,1-2 0 0,0 0-128 15,1-2 192-15,-1 3-64 0,3 3 0 0,-3 0 0 16,-2 0 0-16,-1-1 0 0,1-1 64 0,-2 3 16 15,-2-1 0-15,-3 3 0 0,-1-4-48 0,-2 1-16 16,-1-1 0-16,-2-2 0 0,-4 1 128 0,-3-2 32 0,-3-2 0 16,-1-1 0-16,-3 0 256 0,-2-1 48 0,-1 0 16 0,-1-4 0 15,0-4-160-15,-1 0-16 0,-1 0-16 0,0-5 0 16,-2-6-192-16,3 1-48 0,3 1 0 0,2 0 0 16,1-1-192-16,5-5 0 0,4-1 0 0,6 1-160 31,1 1-2464-31,3-2-512 0,8-10-80 0,6 5-32 0</inkml:trace>
  <inkml:trace contextRef="#ctx0" brushRef="#br1" timeOffset="90940.24">11172 12127 23951 0,'0'0'2128'0,"-8"6"-1696"16,3 0-432-16,-1-2 0 0,-1-1 192 0,0 6-32 15,-3 7-16-15,0 2 0 0,-2 1-16 0,-2 4 0 16,-1 3 0-16,-2 3 0 0,-3 0 16 0,-1 1 0 16,-3 1 0-16,-2 3 0 0,-3 4 48 0,2 1 0 15,-1 3 0-15,2-2 0 0,-3-2-192 0,4 0 0 16,2 0 0-16,1-3 128 0,2-5 16 0,2-2 0 15,3-3 0-15,1-3 0 0,2-2-144 0,4-5 192 16,-1-4-192-16,5-2 192 0,3 0-384 0,1-9-80 16,0 0-16-16,6 6-11488 0</inkml:trace>
  <inkml:trace contextRef="#ctx0" brushRef="#br1" timeOffset="91252.12">11153 12757 25279 0,'-22'9'1120'0,"8"-3"224"0,-2 3-1072 0,-3 0-272 0,-1 2 0 0,-2 3 0 16,1 5 240-16,3-2-16 0,-3 0 0 0,4 1 0 16,4-1-64-16,4 0-16 0,5-1 0 0,2-2 0 15,5 1-144-15,2-1 192 0,7-1-192 0,4-1 192 0,1-7 64 16,4-1 0-16,1-4 16 0,0-1 0 0,3-1 176 0,-3-4 16 15,2 0 16-15,-2-1 0 0,2-2-160 0,-3 1-16 16,0-3-16-16,-3 0 0 0,-2 0 128 0,-4-2 32 16,-2 1 0-16,-2-2 0 0,-4-2 288 0,-2-1 64 15,-2-1 16-15,-2 2 0 0,-4-1-144 0,0 2-32 16,0 1 0-16,-4 3 0 0,1 1-464 0,0 2-176 16,0 0 0-16,1 5 144 15,-2 3-1792-15,4 2-352 0,6-2-80 0,-8 4-12592 0</inkml:trace>
  <inkml:trace contextRef="#ctx0" brushRef="#br1" timeOffset="91662.2">11685 12765 23727 0,'-18'17'1040'0,"7"-5"240"0,-2 0-1024 0,-1 4-256 0,-2 1 0 0,1 5 0 15,-3 3 496-15,0 2 48 0,-2 1 16 0,-3 5 0 16,0 2-272-16,-2 3-48 0,-2 3-16 0,-1-3 0 16,0 3-224-16,4-5 128 0,6 1-128 0,1-6 0 15,1-7 192-15,3-4-64 0,3-4-128 0,2-4 192 16,2-1 64-16,6-11 0 0,0 0 0 0,0 0 0 16,0 0 896-16,9-11 192 0,6-4 48 0,-1-5 0 0,-2-3-288 15,4-1-48-15,1 1-16 0,2-5 0 0,-2-3-608 0,2-2-128 16,1-3-32-16,-2 2 0 0,1 0-128 0,3 0-16 15,-1 0-128-15,1 4 192 0,0 8-192 0,0 2 0 16,2 4 0-16,-2 1 0 0,3 4 0 0,-1 5-128 16,-2 2 128-16,-2 5-160 0,-4 2 160 0,-3 2-192 15,-2 4 192-15,-5 2-192 0,-2 3 192 0,-2 2-208 16,-2-1 80-16,-3 5 128 0,-5 2-352 0,-3 1 48 16,-3 1 16-16,-2-1 0 15,-3-1-480-15,0-3-80 0,-3 0-32 0,2-6 0 16,3-4 48-16,1-4 16 0,0-2 0 0,1 1 0 15,0-4 160-15,3-4 16 0,1-2 16 0,2-1-7872 16,2 0-1568-16</inkml:trace>
  <inkml:trace contextRef="#ctx0" brushRef="#br1" timeOffset="91974.71">12037 12989 22111 0,'0'0'1968'0,"0"0"-1584"0,10-3-384 0,2-1 0 16,2-1 1600-16,3-1 224 0,0 2 48 0,4 1 16 15,0 0-1040-15,2 1-208 0,1-5-32 0,2 2-16 16,-4 2-400-16,2 0-192 0,-1-1 160 0,0-1-160 16,-4-3 0-16,-2 3 0 0,-2 0-176 0,-2 1 176 15,-4-4-128-15,-3-1 128 0,-3 0 0 0,-3 9 0 16,-2-8 0-16,-4 1 0 0,-4 2 128 0,-7 1-128 0,-5 3 240 0,-2 3-48 15,-5 3 0-15,2 0 0 16,2 2 48-16,-1 3 0 0,1 2 0 0,3 1 0 0,-1-1 80 16,6 2 32-16,4 1 0 0,4-1 0 0,1 4-224 0,4 0-128 15,5 1 128-15,4 0-128 0,3-1 0 0,6 3 0 16,3-2 0-16,7-1-10144 16,2-3-1984-16</inkml:trace>
  <inkml:trace contextRef="#ctx0" brushRef="#br1" timeOffset="92697.33">13543 13051 18431 0,'-11'-13'816'15,"3"8"160"-15,-1-1-784 0,1-1-192 0,1-2 0 0,-1 3 0 16,-2 5 1440-16,-2 2 240 0,-1 2 48 0,0 1 16 15,-3 4-1200-15,1 2-240 0,-2 3-48 0,0 1-16 0,0 0-240 0,3 3 144 16,3 1-144-16,-1 0 128 0,2-2-128 0,3-1 0 16,5-1 0-16,1 1 128 0,1-1-128 0,3-3 192 15,4-4-192-15,1-2 192 0,0-2 464 0,3 1 112 16,2-4 0-16,0-3 16 0,2-3 32 0,-2-2 0 16,-1-1 0-16,2-2 0 0,-1-2-448 0,-1-2-96 15,1-3-16-15,-4 3 0 0,-1 2-80 0,-2-1-32 16,-1-1 0-16,-1 2 0 0,-1 2-16 0,0 3-128 15,-3 8 192-15,0 0-64 0,3-8-128 0,-3 8 128 16,0 0-128-16,0 0 128 0,0 0-128 0,0 0 0 16,0 0 0-16,0 0 0 0,11 3-128 0,2-3 128 15,2-3 0-15,2 0 0 0,-2 1 0 0,6 0 0 16,5-2 0-16,2-1 0 0,2-5 0 0,1-1 0 0,-1 1 0 0,-2-2 0 16,-1-2 128-16,1-1-128 0,-1 1 0 0,1 1 128 15,-3 1-128-15,3-3 128 0,-1-1-128 0,2-2 128 16,-3 0 80-16,2-2 16 0,0 1 0 0,1-4 0 15,1-3-48-15,-4-1-16 0,0 2 0 0,0 0 0 16,-4-2-160-16,-2 2 0 0,-1 4 144 0,-3 5-144 16,-2 0 0-16,-4 4 0 0,-2 7 0 0,-8 5 0 15,0 0 0-15,0 0 0 0,0 0 0 0,-4 11-128 16,-6 2 128-16,-3 8-128 0,-2 7 128 0,-5 5-128 16,-3 5 128-16,-3 3-160 0,-7 3 160 0,0 6-160 15,-4 5 160-15,1 4-128 0,-5 4 128 0,4 0-128 16,-1-1 128-16,4-2 0 0,1-3 0 0,3-6 0 0,2-6 0 15,2-1 0-15,0-4 0 0,3-1 0 0,0-6 0 0,3 0 144 16,3-4-16-16,1-4-128 0,2-4-208 0,2-3-160 16,-2-3-16-16,4-5-9872 15,3-4-1968-15</inkml:trace>
  <inkml:trace contextRef="#ctx0" brushRef="#br1" timeOffset="92849.16">13529 13343 32255 0,'0'0'2864'0,"13"-5"-2288"16,2-1-576-16,8 2 0 0,8 4 944 0,5 0 80 16,3-1 0-16,4 2 16 0,2 1-608 0,4-1-128 15,4 0-32-15,-1 1 0 16,2 2-752-16,-1 0-160 0,2-1-16 0,-2 1-15104 0</inkml:trace>
  <inkml:trace contextRef="#ctx0" brushRef="#br1" timeOffset="93308.58">15503 12816 13823 0,'-2'-13'608'0,"2"13"128"0,0 0-592 0,0 0-144 15,0 0 0-15,0 0 0 0,0 0 2752 0,0 0 512 16,0 0 96-16,-4 11 32 0,1 1-2496 0,-2 4-512 16,-4 2-80-16,-1 4-32 0,-3 5 0 0,-2 3 0 0,2 5 0 0,0 0 0 15,-1 2-112-15,-3 5-32 0,-2 4 0 0,1 3 0 16,-3-2 0-16,2-2 0 0,0-3 0 0,2-3 0 15,0-1 0-15,4-4-128 0,2-3 192 0,3-4-64 32,-1-2-1200-32,3-3-240 0,2-4-48 0</inkml:trace>
  <inkml:trace contextRef="#ctx0" brushRef="#br1" timeOffset="93746.01">15120 13276 33919 0,'0'0'1504'0,"11"-4"304"0,4-1-1440 16,2 2-368-16,4 1 0 0,4 1 0 0,0-2 256 15,5 2-32-15,2 0 0 0,3 1 0 0,0-1-80 0,3 0-16 16,-1 0 0-16,-2 1 0 0,-3 2-384 0,-2 0-64 16,-4-3-32-16,-2 2 0 15,-2 0-112-15,-6 2-32 0,-1 1 0 0,-5-1 0 0,-1 0 288 0,-9-3 48 16,0 0 16-16,0 0 0 0,5 7 144 0,-5-7 0 15,-3 10 0-15,-1 0 0 0,-4 0 0 0,-1 2 0 16,-4 0 160-16,0-1-160 0,0 1 128 0,1-1-128 16,1-1 0-16,-1-2 144 0,1-4-144 0,3 0 0 15,-1-1 0-15,9-3 128 0,0 0 112 0,0 0 16 16,0 0 0-16,0 0 0 0,0 0 208 0,0 0 48 16,10-6 16-16,3 1 0 0,-1 0-96 0,4 0-32 0,-1-3 0 0,1-1 0 15,-2 1-256-15,0 0-144 16,-1 1 160-16,-1 1-160 0,-2-1 128 0,0 2-128 0,0 0 0 0,-10 5 144 15,0 0-144-15,0 0 0 0,0 0 0 0,0 0 0 16,1 12-176-16,-1 0 176 0,-1-1-128 0,-1 0 128 16,-2-1 0-16,1 4 0 0,1 0 0 0,2-2 0 15,0-12 0-15,2 12 0 0,-2-12 0 0,9 12 0 16,-1-1-288-16,2-4 32 0,1-6 0 0,1 2 0 16,3-2-2592-1,2-1-512-15</inkml:trace>
  <inkml:trace contextRef="#ctx0" brushRef="#br1" timeOffset="94112.05">16161 13191 19343 0,'0'0'1728'0,"0"0"-1392"0,-9 1-336 0,0 2 0 0,9-3 2160 0,-7 8 352 15,1 5 80-15,0-1 16 0,0 2-1712 0,0-1-352 16,1 0-64-16,-1 4-16 0,1 0-176 0,-1 1-32 15,-1-4-16-15,-1 3 0 0,0 0-112 0,0-1 0 16,1-3-128-16,-1-1 192 0,1-2-48 0,7-10-16 16,-7 6 0-16,7-6 0 0,-6 6 320 0,6-6 64 15,0 0 16-15,0 0 0 0,10-3 464 0,2-5 96 16,3-3 0-16,0 0 16 0,3 2-512 0,0 1-96 16,1-5-32-16,2 0 0 0,-1-1-304 0,1 1-160 15,1 3 160-15,-3 0-160 0,1-2 0 0,0 2 0 0,-5 2 0 16,-3 4 0-16,-1 3 0 0,0 1 0 0,-1 2 0 15,-1 3 0-15,-2 4-128 0,-3 2 128 0,-4 2-192 16,-1 2 192-16,-4 0-128 0,-1 3 128 0,-1 2 0 0,1-1 0 16,-3 0-192-16,0-2 64 0,-2 3 128 0,2 0-208 31,-3 1-576-31,5-3-112 0,1-8-32 0,4 2 0 16,4 1-1376-16,5-4-288 0,3-7-48 0,5-2-16 0</inkml:trace>
  <inkml:trace contextRef="#ctx0" brushRef="#br1" timeOffset="94512.02">17064 13368 28559 0,'0'0'2544'0,"-6"-11"-2032"16,2 2-512-16,-1-2 0 0,1-2 832 0,0 2 64 15,-2 4 0-15,0 0 16 0,-3 2-480 0,-2-1-112 16,-4 1 0-16,-1 0-16 0,-4 5-112 0,-5 2 0 15,-5 2-16-15,-1 1 0 0,-1 4-176 0,-1 1 0 16,0 5 0-16,2 2-176 0,3-2 176 0,5 3 224 16,1 3-48-16,7-1-16 0,4-1-160 0,4-1 128 15,5-3-128-15,4 3 128 0,2 2 96 0,6-6 16 16,3-7 0-16,6-2 0 0,3 1 144 0,5-4 48 16,0-3 0-16,5-1 0 0,2-5-176 0,-1 0-16 15,-1 1-16-15,-2-1 0 0,-3 2-96 0,-2-5 0 16,-4-5-128-16,-2 3 192 0,-4 4-192 0,-1-1 0 0,-3 0 128 0,-4 2-128 15,-1 2 0-15,-6 5 0 0,0 0 0 0,0 0 0 16,0 0 0-16,-12 11 0 0,-3 3 0 0,0 3 0 16,-3 0-144-16,-1 3 144 0,-7 1 0 0,-1 2-144 15,-4 1 144-15,-1 5 0 0,-1-3 0 0,-2 2 0 16,-4 3 0-16,4-4 0 0,3-2 0 0,4 0 0 16,4-5 0-16,4-2 0 0,3-3 0 0,4-1 0 15,4-2-224-15,4-3-16 0,5-9 0 0,0 0-10736 16,0 0-2144-16</inkml:trace>
  <inkml:trace contextRef="#ctx0" brushRef="#br1" timeOffset="94844.84">17337 13488 32255 0,'3'-4'2864'0,"5"-6"-2288"16,4-1-576-16,-1 1 0 0,1 1 128 0,0-1-128 15,0-2 0-15,0 1 0 0,-3 0 0 0,0 0 0 16,-5 4 0-16,-4 7 0 0,3-10 0 0,-3 10 0 16,0 0-208-16,-7-5 80 0,-4 4 128 0,-4 1 0 15,-2 0 0-15,-3 6 0 0,-4 3 0 0,2-1 0 16,-2 4 0-16,2 2 0 0,2 0 0 0,2 2 0 0,1 2 0 15,3 1 0-15,6-2 0 0,3-3 0 0,3-2 0 0,4 0 0 16,3 1 256-16,0-2 0 0,5-6-16 16,4 2 0-16,3 0 32 0,1-2 16 0,6-2 0 15,1 2 0-15,1 0-512 0,-2 0-96 0,1-2-32 0,-3 3-9488 16,-3-2-1888-16</inkml:trace>
  <inkml:trace contextRef="#ctx0" brushRef="#br1" timeOffset="95231.96">17686 13522 24063 0,'-14'14'1072'0,"4"-2"208"0,0 3-1024 0,-2 2-256 15,0 0 0-15,-2 1 0 0,-3-1 912 0,2 0 128 16,1-1 32-16,0-3 0 0,3-4-272 0,0-1-48 15,3-1-16-15,2-3 0 0,6-4-80 0,0 0-16 16,0 0 0-16,0 0 0 0,0 0 272 0,0 0 48 16,11-5 16-16,3-3 0 0,2 0-464 0,0-1-80 15,1-2-32-15,3 0 0 0,0-1-240 0,1-1-160 16,-2 0 192-16,2 0-192 0,3 1 128 0,3 1-128 16,-3 1 0-16,0 2 0 0,-2 3 0 0,-2 2 0 15,-4 6 0-15,-3-1 0 0,-3 0 0 0,-2 1-144 16,-2 5 144-16,-3 4-128 0,-2 3 128 0,-2 3 0 0,-2 0-144 15,-1-1 144-15,-1 1 0 0,-3 1 0 0,-2-5 0 16,-1 3 0-16,1 3 0 0,-1-2 0 0,-1-3 0 0,2 0 0 16,-1-2 0-16,4 0 0 0,0-1 0 0,3-3 0 15,4-9-256-15,0 0 32 0,2 10 0 0,4-3 0 32,3-1-2400-32,4-3-496 0,-1-1-80 0,7 0-32 0</inkml:trace>
  <inkml:trace contextRef="#ctx0" brushRef="#br1" timeOffset="95457.25">18488 13381 23039 0,'-12'-8'2048'0,"4"6"-1648"0,1-1-400 0,-2 6 0 0,-1 0 2224 0,-1 8 352 15,-2 4 80-15,-3 4 16 0,0 2-2176 0,-2 1-496 16,0 1 0-16,0 3 0 0,-2 3 0 0,3 0 0 15,-2-2 0-15,2 3 0 0,2 3 0 0,0-2 0 16,1-3 0-16,3-1 128 0,2-1-128 0,1-2 0 16,2-1 0-16,4-3 0 0,-2 0 0 0,2-1-272 15,0-1 64-15,2-2-9360 16,0-4-1872-16</inkml:trace>
  <inkml:trace contextRef="#ctx0" brushRef="#br1" timeOffset="95600.37">17998 13601 36863 0,'0'0'3264'0,"10"-7"-2608"0,2 3-528 0,7 1-128 16,5 2 640-16,7 5 112 0,8 3 16 0,7 4 0 15,7 2-512-15,3 3-112 0,1-1-16 0,2 4 0 32,0 1-1280-32,4-2-272 0,2 0-48 0</inkml:trace>
  <inkml:trace contextRef="#ctx0" brushRef="#br1" timeOffset="96329.64">19520 14089 26895 0,'0'0'1184'0,"0"0"256"0,0 0-1152 0,0 0-288 0,7-4 0 0,5 0 0 16,1 0 432-16,8-1 16 0,4-1 16 0,4-3 0 16,3-2 32-16,1-3 0 0,1-1 0 0,1-2 0 0,1-4-96 0,4-2-16 15,4-4 0-15,2 3 0 0,1 1 48 0,3-2 0 16,-1 1 0-16,0-2 0 0,-3 0 16 0,-2-3 16 15,-2-3 0-15,-3-2 0 0,-2-3-208 0,-4 0-32 16,-5-3-16-16,-5 7 0 0,-4 5-208 0,-6 5 144 16,-4 6-144-16,-4 2 128 0,-4 3-128 0,-4 4 192 15,-2 0-192-15,-5 6 192 0,-6 3-192 0,-4 3 128 16,-4 3-128-16,-1 4 128 0,-3 3-128 0,-3 4 0 16,-1 1 0-16,-2 7-176 0,-1 2 176 0,-3 3-128 15,-1 4 128-15,0-3-128 0,2 2 128 0,3-3 0 16,4-1 0-16,7-4 0 0,2 2 144 0,6-2-144 15,1-3 192-15,7 1-192 0,2 1 208 0,5-2-64 16,1-1-16-16,5-2 0 0,3-3-128 0,1 1 192 16,4-2-192-16,1 0 192 15,2-3-1152-15,4-2-240 0,1-2-32 0,3-3-14112 0</inkml:trace>
  <inkml:trace contextRef="#ctx0" brushRef="#br1" timeOffset="96523.56">20659 13859 34095 0,'-15'-2'3024'0,"5"3"-2416"0,-1 2-480 0,-3 4-128 16,0 3 208-16,-2 3 32 0,-1 3 0 0,0 1 0 16,-4-1-240-16,4 2 0 0,1 1 0 0,1 1-160 15,-1-1 160-15,0 0 0 0,0 1 0 0,0 1 0 16,0 0-768-16,1-3-240 0,3-1-32 0,4-2-8656 15,0 1-1728-15</inkml:trace>
  <inkml:trace contextRef="#ctx0" brushRef="#br1" timeOffset="96934.46">20969 14047 24879 0,'-19'5'2208'0,"3"0"-1760"0,1 2-448 0,1 3 0 16,0 2 2064-16,1 2 336 0,0-1 64 0,4-1 16 15,-4 0-2016-15,5-2-464 0,1-3 0 0,4 1 0 16,-2-3 128-16,5-5 16 0,-3 4 0 0,3-4 0 16,0 0 48-16,0 0 16 0,13 0 0 0,5-3 0 15,5-3 128-15,-3-3 32 0,-2-3 0 0,6 0 0 16,5-1-48-16,-1-2-16 0,-3 0 0 0,1-2 0 15,0-3-64-15,-1-1-16 0,0-1 0 0,-2 3 0 16,2 0-224-16,-4 0 176 0,-1 3-176 0,0 4 160 16,-3 4-160-16,-4 4 0 0,-3 0 0 0,-2 5 0 15,-8-1 0-15,2 11 0 0,-4 5 0 0,-5 2 0 16,-3 3 0-16,-4 5 0 0,-1 3 144 0,0 2-144 16,0 1 0-16,-2-1 0 0,1-3 0 0,-1 0 128 15,0-4-128-15,3-2 0 0,0-2 0 0,2-1 128 0,2-3-128 16,2 2 0-16,3-6 128 0,3-2-128 0,2-10 128 0,0 0-128 15,7 9 128-15,3-6-128 16,2-4-288-16,3-3-128 0,1-1-32 0,1-2-10896 16,-1 1-2192-16</inkml:trace>
  <inkml:trace contextRef="#ctx0" brushRef="#br1" timeOffset="97302.34">21604 14129 34607 0,'0'0'1536'0,"0"0"320"0,11-4-1488 0,2 3-368 0,0 3 0 0,6 2 0 16,0-4 0-16,8 0 0 0,0 0 0 0,6 0 0 16,1 0 0-16,3-3 0 0,-2-1 160 0,0 2-160 15,-3 0 160-15,-1-1-160 0,-5 1 160 0,-2-2-160 16,-3-3 256-16,-1 2-32 0,-3-2-16 0,-2 1 0 15,-3-2 112-15,-2 0 32 0,-4 0 0 0,-6 8 0 16,0-8 64-16,-3 2 16 0,-4 0 0 0,-5 2 0 16,-6 2-128-16,-2 1-32 0,-4 0 0 0,-5 2 0 15,-4 2-96-15,-3 3-32 0,-5 4 0 0,3 3 0 16,-2 1-144-16,6 3 192 0,4 0-192 0,6 1 192 16,6 4-32-16,3-3 0 0,8-2 0 0,1 2 0 15,5 0 96-15,5-1 32 0,3 0 0 0,7 1 0 0,4 3-80 16,6-2-16-16,0 1 0 0,6-3 0 15,2-3-192-15,1 0 0 0,-1-2-192 0,-3-3 192 16,-3-4-3120-16,-3-3-512 0</inkml:trace>
  <inkml:trace contextRef="#ctx0" brushRef="#br1" timeOffset="97450.92">21621 13550 36863 0,'-19'-43'3264'0,"11"22"-2608"15,1 6-528-15,6 4-128 0,4 4 2800 0,6 7 528 16,0 6 96-16,4 4 32 0,4 2-2848 0,5 0-608 16,1-2 0-16,1 2 0 15,-3 4-1552-15,-1 3-208 0,-5 1-32 0</inkml:trace>
  <inkml:trace contextRef="#ctx0" brushRef="#br1" timeOffset="98098.57">10909 13714 27647 0,'-2'-13'2448'0,"2"2"-1952"0,1-1-496 0,4 1 0 16,0 1 848-16,1 4 80 0,-6 6 16 0,0 0 0 15,0 0-624-15,0 0-128 0,0 0-32 0,3 8 0 16,-4 1-160-16,-3 6 0 0,-4 3 0 0,-2 3 0 15,-1 1 0-15,-2 0 0 0,2 0 0 0,-3 2 0 0,-2 2 0 0,0 1 0 16,1 0 0-16,0 1 0 0,-2 0 0 0,2 0 0 16,-1 0 0-16,2-2 0 0,0-3 0 0,4-6-144 15,0-4 0-15,4-2 0 16,4-1-1264-16,2-10-256 0,0 0-64 0,0 0-10384 16</inkml:trace>
  <inkml:trace contextRef="#ctx0" brushRef="#br1" timeOffset="98504.36">10820 13876 26719 0,'0'0'1184'0,"0"0"240"0,0 0-1136 0,0 0-288 16,0 0 0-16,0 0 0 0,0 8 1232 0,3 2 192 16,4-1 48-16,0-2 0 0,3-2-832 0,4 2-176 0,2-1-16 0,4-1-16 15,1-4-192-15,0 1-48 0,-1 1 0 0,-2 0 0 16,1-1-192-16,0-2 0 0,-3-2 128 0,0 2-128 15,-2 2 0-15,-3 2 0 0,0-1 128 0,-1 1-128 16,-10-4 0-16,10 3 0 0,-4 3 0 0,-6-6 0 16,0 0 0-16,0 0 0 0,0 0 0 0,0 0 0 15,0 8 144-15,0-8-16 0,0 0 0 0,-2 8 0 16,-2 0-128-16,4-8 128 0,0 0-128 0,2 9 128 16,-2-9-128-16,8 4 128 0,3-2-128 0,-1-1 128 15,2-1 16-15,3 0 0 0,3-1 0 0,0 1 0 16,3 0-144-16,0 0 128 0,2-1-128 0,-3 1 128 15,-1 0-128-15,1 0 0 0,1-2 0 0,-2 0 0 16,-2-1 0-16,-3-1 0 0,-2 0 0 0,-2-3 0 16,-4-2 160-16,-5 2-160 0,-3-4 192 0,-7 0-192 0,0-2 576 0,-5 1 16 15,-5 0 0-15,2 2 0 0,2 3-160 0,-1-1-48 16,-3 1 0-16,0 3 0 0,2 2-384 0,0 2 0 16,2 1 0-16,0 0 0 15,4 3-1184-15,11-4-272 0,-3 8-48 0,3-8-14768 16</inkml:trace>
  <inkml:trace contextRef="#ctx0" brushRef="#br1" timeOffset="99121.18">12863 14125 23151 0,'0'0'1024'0,"10"-4"208"0,-4-3-976 0,3 2-256 16,-1-1 0-16,0 2 0 0,-3-1 560 0,1 1 64 15,-6 4 16-15,0 0 0 0,0 0-256 0,0 0-64 16,0 0 0-16,-9 0 0 0,-3 1 304 0,-4 2 48 15,-2 2 16-15,-4 0 0 0,-3 1-432 0,-2 0-64 16,-3 2-32-16,4 0 0 0,3 2 112 0,3-1 32 16,-3-1 0-16,3 2 0 0,3 1-80 0,4-2-16 15,2-2 0-15,4-1 0 0,7-6-208 0,-2 9 144 16,2-9-144-16,6 10 128 0,4-1 144 0,0-2 32 0,3 0 0 0,1 1 0 16,3-1-64-16,1 1-16 15,2 0 0-15,0 0 0 0,-1 0-224 0,-2 0 128 0,-1-2-128 16,-3 1 0-16,-3 2 144 0,-2 0-144 0,-3 0 128 15,-5-9-128-15,0 0 0 0,0 0 0 0,-9 10 0 0,-2-2 0 16,-4-3 320-16,-6-3 64 0,-4-3 32 0,-1-1 0 16,3-1-96-16,-1 0-32 0,-1-3 0 0,4 0 0 15,0 1-160-15,4-1-128 0,4 2 192 0,2-1-192 16,2 0 128-16,4 0-128 0,5 5 0 0,0 0 0 16,0 0-1632-16,5-5-432 15,5-1-96-15,5 3-12064 0</inkml:trace>
  <inkml:trace contextRef="#ctx0" brushRef="#br1" timeOffset="99838.97">13412 14257 18431 0,'-10'-4'1632'0,"1"2"-1312"16,-1-1-320-16,-1 5 0 0,-1 0 2880 0,0 3 512 15,0 0 112-15,-2 1 16 0,-2 3-2528 0,1 3-496 16,2 1-112-16,2-2 0 0,2-1-224 0,0 2-32 15,3 2-128-15,6-1 192 0,2-3-192 0,3 0 176 16,5 1-176-16,3 0 160 0,5-2 160 0,3 0 16 16,3-1 16-16,-1-1 0 0,2-5-144 0,3 0-16 15,-3 0-16-15,3-5 0 0,-1-2-176 0,-1 1 160 16,1 1-160-16,-3-4 160 0,-6-1-32 0,-1 1-128 16,1-1 192-16,-3 0-64 0,-4 0 128 0,-3-3 0 15,-4-2 16-15,-3-1 0 0,-1-1 112 0,-1 0 32 0,-6 1 0 16,-1-2 0-16,-4-1-144 0,1 3-16 0,0 3-16 15,0 0 0-15,0 3-240 0,-1 3 0 0,-4-1 0 16,2 3 0-16,0 2 0 0,4 1-128 0,1 0 128 16,9 0-160-16,0 0 160 0,0 0 0 0,0 0-144 0,0 0 144 15,0 0 0-15,15-2 0 0,3-1-144 0,2 1 144 16,0-2 0-16,4-1 0 0,6 0 0 0,0-1 0 16,2 0 0-16,0-1 0 0,-1-2 0 0,-2 1 144 15,-1-2-144-15,0-1 0 0,-1-3 0 0,3 2 128 16,-4-2-128-16,2 0 0 0,-2-2 0 0,-3 1 0 15,-1-3 0-15,-2 4 128 0,1 1-128 0,0 3 0 16,-5 3 0-16,-1 3 0 0,-5-2 128 0,-10 6-128 16,0 0 0-16,3 11 0 0,-9 3-192 0,-1 3 192 0,-5 5-160 0,-5 4 160 15,-3 1 0-15,-2 4-144 0,0-1 144 16,-3-1 0-16,-1 2 0 0,-1-3 0 0,2 0 0 0,4 0 0 16,-1-5 0-16,4-2 0 0,3-5 0 0,2 0 0 15,4-4 0-15,2-2 128 0,7-10 144 0,0 0 48 16,0 0 0-16,8 4 0 0,5-6 304 0,3 0 64 15,0-4 16-15,6-2 0 0,2 0-400 0,3-3-80 16,-1-2-16-16,-1 2 0 0,-3 3-208 0,3-2 0 16,-1 2 0-16,0 0 0 0,-1 5 0 0,-2 1 0 15,-3 2 0-15,-3 2 0 0,-2 1 0 0,-3 7-128 16,-3 2 128-16,-3 4-160 0,-2 1 160 0,-2 2-160 16,-2 0 160-16,-1 2-160 0,-3 0 160 0,0 1 0 15,-1 0 0-15,-2-2 0 0,3 0 0 0,-2-2 0 0,3-7 0 16,2 1 128-16,0-5-128 0,3-7 0 0,0 0 128 0,8 2-128 15,4-2 256-15,0-1-32 0,3-4 0 16,4 0 0-16,1-2 16 0,2 1 0 0,1-1 0 0,1 1 0 16,1 4-240-16,1 1 0 0,-3 1 0 0,0 3 0 31,-1 2-1008-31,-2 3-240 0,-2 4-48 0,-4 0-17152 0</inkml:trace>
  <inkml:trace contextRef="#ctx0" brushRef="#br1" timeOffset="100861.66">15668 14559 11967 0,'0'0'1072'16,"10"-6"-864"-16,-1 3-208 0,-3 0 0 0,-6 3 2256 0,9-5 416 15,-9 5 80-15,0 0 0 0,0 0-688 0,0 0-144 16,0 0-16-16,3 11-16 0,-3 3-928 0,-1 3-192 15,-7 1-48-15,2 0 0 0,-2 1-288 0,-1 2-64 16,1-2-16-16,0 0 0 0,-2-1-160 0,0 3-48 16,0-4 0-16,1 1 0 0,2-3 0 0,-2-1 0 15,2-3 0-15,3 0 0 0,1-3-144 0,3-8 0 16,0 0 0-16,0 0 0 16,8 4-2208-16,2-3-368 0,1-3-80 0,2-5-16 0</inkml:trace>
  <inkml:trace contextRef="#ctx0" brushRef="#br1" timeOffset="101538.27">16345 14607 21183 0,'0'0'1888'0,"-2"-8"-1504"0,-2 1-384 0,-1 1 0 16,0 1 608-16,-2-1 48 0,-3 1 16 0,-2-1 0 15,-3 2 224-15,-2 2 32 0,-2 2 16 0,0 1 0 16,-2-2-416-16,1 3-80 0,0 2 0 0,3 2-16 16,-2-1 64-16,3 3 16 0,0 0 0 0,5 1 0 15,0 2-64-15,7 0 0 0,1-1 0 0,6 0 0 16,1 3 96-16,7 1 16 0,1 0 0 0,6-2 0 15,0-1-64-15,4 0-16 0,2 3 0 0,1 1 0 16,1-4-224-16,0 2-64 0,-4 1 0 0,1-1 0 16,-6-1-192-16,0-1 0 0,-4 0 128 0,-6 0-128 15,-4-1 160-15,-5 0-16 0,-5-2 0 0,-4-1 0 16,-5-4 496-16,-5 0 80 0,-9 2 32 0,-2-4 0 16,-3-2-208-16,1-4-32 0,-1-4-16 0,0 3 0 15,-3-1-240-15,3 1-32 0,1-2-16 0,5 1 0 0,5 1-208 16,5 0 144-16,6 1-144 0,8-1 128 15,5 1-1792-15,11 0-352 0,6 3-80 0</inkml:trace>
  <inkml:trace contextRef="#ctx0" brushRef="#br1" timeOffset="102618.02">17565 14702 13471 0,'0'0'592'0,"0"0"128"16,0 0-576-16,6-6-144 0,-2-2 0 0,-4 8 0 16,0 0 928-16,0 0 160 0,6-7 16 0,-6 7 16 15,0 0-96-15,0 0 0 0,0 0-16 0,0 0 0 0,0 0-160 0,0 0-16 16,0 0-16-16,0 0 0 0,-4 10-96 0,-1-2-16 15,-3 3 0-15,1 8 0 0,-2 4-128 0,0 4-16 16,-1-1-16-16,1 4 0 0,-1 3-304 0,2 0-64 16,0-1-16-16,3-3 0 0,2-3-160 0,2-3 192 15,1-5-192-15,2 1 192 0,3-7 160 0,1-1 32 16,3-4 16-16,2-2 0 0,2 0 432 0,5-4 64 16,2-2 32-16,3-6 0 0,2-3-96 0,1-1-32 15,1 0 0-15,-2-3 0 0,-3-4-432 0,0 1-96 16,1-2-16-16,-2 0 0 0,-2 1-256 0,-2-1 0 15,-1-1 128-15,-3 5-128 0,-2 3 0 0,-1 1 128 16,-3 0-128-16,-2 3 0 0,-5 8 0 0,0 0 0 16,0 0 0-16,0 0 0 0,0 0 0 0,-4 18-176 0,-3 1 176 15,-2 7-160-15,-2 4 160 0,-1 2 0 0,-7 1-144 16,0 4 144-16,-3 0 0 0,-3 5 0 0,-2 3 192 0,-4 0-64 16,-3-2 16-16,-1 2 0 0,1 1 0 0,-1-2 0 15,0-6 32-15,2-4 0 0,0-6 0 0,-1-1 0 16,1-4 144-16,-1-4 16 0,2-5 16 0,5-3 0 15,2-3 192-15,5-3 32 0,2-2 16 0,3-3 0 16,2-3-144-16,3-2-48 0,4-3 0 0,2-3 0 16,2-3-192-16,2-3-32 0,4-1-16 0,0 2 0 15,5-2-160-15,2 2-224 0,1-1 48 0,0 3 16 16,2 4-272-16,0-2-48 0,5 2-16 0,0 1 0 16,2-1-1680-16,1 5-352 15,-1 1-64-15,0-1-16 0</inkml:trace>
  <inkml:trace contextRef="#ctx0" brushRef="#br1" timeOffset="102942.59">18474 14508 25791 0,'0'0'1152'0,"2"-8"224"0,-2 8-1104 0,0 0-272 0,2-10 0 0,-2 10 0 16,0 0 1280-16,0 0 208 0,0 0 48 16,-5 11 0-16,-2 2-528 0,0 2-112 0,-3 4 0 0,1 0-16 15,-2 0-80-15,1 0-16 0,1 0 0 0,-1-1 0 16,1 0-304-16,3-3-64 0,1-2-16 0,0 3 0 15,2-1-192-15,0-2-32 0,1-2-16 16,2 0 0-16,0 0-160 0,2-2 0 0,2-1 0 0,2 0 0 16,1-2-2432-1,3-2-560-15</inkml:trace>
  <inkml:trace contextRef="#ctx0" brushRef="#br1" timeOffset="103625.39">19308 14624 18719 0,'1'-13'832'0,"-1"13"160"0,0 0-800 0,0 0-192 15,3-6 0-15,-3 6 0 0,0 0 1216 0,0 0 208 16,0 0 48-16,0 0 0 0,0 0-288 0,-8-3-48 16,0 3-16-16,-2 2 0 0,-3 2-288 0,-3 4-48 15,-1 1-16-15,-4 4 0 0,-5 3-48 0,-2 3-16 16,-4 1 0-16,1 4 0 0,1 4-64 0,2 3-32 15,-2 5 0-15,0 2 0 0,4 4-112 0,4-2-32 16,0-1 0-16,4-1 0 0,5-4-128 0,4-4-16 16,1-1-16-16,4-3 0 0,3-1 16 0,3 0 0 15,3-1 0-15,2-2 0 0,1-4-128 0,3-3-32 16,3 1 0-16,4-4 0 0,2-5-160 0,4-2 0 0,5-4 0 16,-3-1 0-1,3-1-1792-15,0-4-320 0,2 1-80 0,-2-4-13360 0</inkml:trace>
  <inkml:trace contextRef="#ctx0" brushRef="#br1" timeOffset="103940.93">19797 14693 28559 0,'-9'-9'1264'0,"9"9"272"0,-6-8-1232 16,0 1-304-16,2 0 0 0,4 7 0 0,-9-2 656 0,2 3 80 16,-5-1 16-16,0 3 0 0,-2 4-288 0,-4 4-48 15,-2 3-16-15,-2 3 0 0,-3 0-48 0,3 7-16 16,3 7 0-16,1 0 0 0,4-6 112 0,2 4 0 16,-1 3 16-16,6 1 0 0,3 1 80 0,1-2 16 15,3-5 0-15,5-1 0 0,0-2-144 0,4-1-32 16,-1 0 0-16,4-1 0 0,3-4-128 0,3-2-48 15,-1 0 0-15,1-3 0 0,1-2-208 0,-2-4 144 16,-1-2-144-16,-1-5 128 16,-1 2-1344-16,-4-3-256 0,-1-5-64 0,-3-1-9376 15,-3-1-1872-15</inkml:trace>
  <inkml:trace contextRef="#ctx0" brushRef="#br1" timeOffset="104114.53">19300 14918 25791 0,'1'-7'2304'0,"2"0"-1856"0,3 3-448 0,3 1 0 16,2 2 2176-16,3 1 352 0,3 1 64 0,6 3 16 16,1 0-1920-16,6 1-384 0,4-1-80 0,3 0-16 15,-1 1-16-15,5 2-16 0,-1 3 0 0,-2-1 0 16,-6-2-176-16,-2-1 0 0,-4 2 0 0,-2-1 0 16,-2-3-1776-16,-1 0-384 0,-1-1-80 15</inkml:trace>
  <inkml:trace contextRef="#ctx0" brushRef="#br1" timeOffset="104456.84">20077 15156 30399 0,'-26'-3'1344'0,"11"2"288"0,-3 1-1312 0,-2 1-320 15,-1 1 0-15,1 3 0 0,-3 5 576 0,2-2 32 16,0 0 16-16,2-1 0 0,3 2-496 0,3 2-128 16,3 1 0-16,1-1 0 0,4 0 0 0,4-2 128 15,4 1-128-15,3-1 128 0,5-2 224 0,6 0 48 16,3-4 16-16,4 2 0 0,0-2 96 0,3-3 0 16,3-2 16-16,1 0 0 0,1-2 48 0,-4 0 0 0,-1-3 0 0,-5-3 0 15,-4-3 0-15,-3-2 0 0,-6-2 0 0,-4 1 0 16,-2-1 48-16,-4-1 16 0,-5-2 0 0,-3 1 0 15,-2 2-336-15,-3-1-64 0,-3-1-16 0,-3 4 0 16,0 3-224-16,-1 1 0 0,-1 1-144 0,5 1 144 31,3 0-1616-31,4 3-240 0,0 2-32 0,3 1-9776 0,-1 0-1968 0</inkml:trace>
  <inkml:trace contextRef="#ctx0" brushRef="#br1" timeOffset="104786.33">20410 14630 26719 0,'-7'-15'2368'0,"6"7"-1888"15,1 8-480-15,5-7 0 0,0 0 1200 0,5 3 144 16,-1 2 16-16,3 3 16 0,2 2-656 0,4 2-128 15,5 3-16-15,-1 2-16 0,2 2-112 0,0 4-32 16,2 3 0-16,-2 3 0 0,0 1 32 0,-3 8 0 16,-3 4 0-16,-3 6 0 0,-2 3-240 0,-4 3-32 15,-5 3-16-15,-4-1 0 0,-5 1 48 0,-3-2 16 16,-2-1 0-16,-4 2 0 0,-6 1 48 0,-1-6 16 16,-1-3 0-16,-3-5 0 0,0-2-32 0,-1-6-16 15,2-4 0-15,2-2 0 0,1-5-32 0,2-4 0 0,0-3 0 0,5-3 0 31,4-2-768-31,10-5-144 0,-8-4-48 0,8-4-10896 0,5-2-2176 0</inkml:trace>
  <inkml:trace contextRef="#ctx0" brushRef="#br1" timeOffset="105254.23">21063 15125 20271 0,'-12'2'1792'0,"6"1"-1424"0,0-1-368 0,6-2 0 16,0 0 1056-16,0 0 144 0,0 0 16 0,10 5 16 16,2-1 480-16,4-3 80 0,0-1 32 0,5-1 0 15,1-3-1056-15,6 2-224 0,0 0-32 0,6 1-16 16,0 1-240-16,5 0-32 0,-1-1-16 0,1 2 0 16,-2 1-208-16,-3 1-192 0,-4-1 48 0,-4 2 0 15,-6-1-2080-15,-4 0-400 0</inkml:trace>
  <inkml:trace contextRef="#ctx0" brushRef="#br1" timeOffset="105388.92">21122 15286 27583 0,'-12'-2'1216'0,"12"2"256"0,0 0-1168 15,0 0-304-15,0 0 0 0,0 0 0 0,12-2 1728 0,4 1 272 16,3 0 64-16,6 1 16 0,5 2-1296 0,2 0-256 16,2-1-48-16,8-1-16 0,4-1-464 0,-1 3 128 15,-4 1-128-15,-3 0 0 16,-4 2-1664-16,-2-2-384 0,-2-2-80 0</inkml:trace>
  <inkml:trace contextRef="#ctx0" brushRef="#br1" timeOffset="106168.26">22294 14969 9215 0,'0'0'400'0,"3"-7"96"0,-5 1-496 0,2 6 0 16,0 0 0-16,0 0 0 0,-1-6 2048 0,0 1 320 16,1 0 64-16,0 5 16 0,0 0-1024 0,0 0-208 15,0 0-32-15,0 0-16 0,0 0-144 0,0 0-16 16,-11 6-16-16,1 2 0 0,2 0-288 0,-7 4-48 16,-1 4-16-16,-1 0 0 0,-3 2-64 0,4 2 0 15,-1 0-16-15,2-1 0 0,1 1-176 0,4-1-48 0,0-4 0 16,4 1 0-16,5-4 112 0,1 1 32 15,1-1 0-15,5-1 0 0,3-1 272 0,2-2 48 0,4-4 16 16,5 0 0-16,1-1-176 0,1-1-16 0,0-4-16 0,2-1 0 16,4 0-224-16,-1-2-64 0,1-2 0 0,-2-1 0 15,-2-2-144-15,-2 2-48 0,-1-3 0 0,-3 1 0 16,-2 0-128-16,0-1 128 0,-2-1-128 0,0 0 128 16,0-2-128-16,-3 3 160 0,-1-1-160 0,0 2 160 15,-1 3-160-15,-2 1 0 0,-1 2 0 0,-6 4 0 16,0 0 0-16,0 0 0 0,0 0 0 0,-1 10-176 15,-2-1 176-15,-3 3 0 0,-1 3 0 0,-3 3-128 16,-1 3 128-16,-4 1 0 0,0 2 0 0,-1 5 0 16,-5 3 0-16,-2 4 0 0,-5-2 0 0,-2 1 0 15,-2-1 0-15,-2-1 144 0,0-1-144 0,-3-5 160 16,1-1 112-16,3-4 32 0,1-3 0 0,3 1 0 0,4-3 80 16,4-3 32-16,3-4 0 0,2 0 0 0,1 0-128 0,3-3-32 15,4 0 0-15,0-1 0 0,8-6-128 0,0 0-128 16,0 0 192-16,0 0-192 15,0 0-544-15,0 0-224 0,0 0-32 0,0 0-16 16,11-8-2160-16,0-1-432 0</inkml:trace>
  <inkml:trace contextRef="#ctx0" brushRef="#br1" timeOffset="106522.28">22783 15502 23951 0,'0'0'2128'0,"0"0"-1696"0,0 0-432 0,0 0 0 15,-9 6 1760-15,-2-1 272 0,-4 2 48 0,-2 2 16 16,-2 0-1600-16,0-2-320 0,-1 1-176 0,0 1 192 16,2 0-16-16,1 2 0 0,1-3 0 0,3 1 0 15,3 2 48-15,5 1 16 0,4 0 0 0,1-2 0 16,0-10 560-16,3 11 112 0,4-1 32 0,1-2 0 15,4-5-48-15,3-1 0 0,2 1 0 0,3-2 0 16,4 0-288-16,-3-3-64 0,0-3-16 0,1-1 0 16,2-2-192-16,-1-1-32 0,-1-1-16 0,-2-1 0 15,-2-2 64-15,-5-2 16 0,-1 1 0 0,-2-1 0 16,-2-3-64-16,-4 1-16 0,-3-2 0 0,-1 3 0 0,-1 1-144 0,-3 4-16 16,-2-3-128-16,2 3 192 0,-5 2-192 0,2 2 0 15,-2 0 0-15,-1 1 0 16,-1 2-1456-16,1 1-176 0,2 1-32 0,-2-1-10816 15,1 1-2144-15</inkml:trace>
  <inkml:trace contextRef="#ctx0" brushRef="#br1" timeOffset="107046.68">23689 14626 19343 0,'0'0'1728'0,"0"-8"-1392"0,0 8-336 0,0 0 0 16,-1-8 848-16,1 8 112 0,0 0 0 0,-8-2 16 15,0 4-96-15,-5 3-32 0,4 0 0 0,-5 4 0 16,-2 3-224-16,-2 2-48 0,-2 3-16 0,1 2 0 16,-1 0-64-16,-1 3-16 0,1 5 0 0,4-4 0 15,0-4 32-15,4 0 0 0,1 2 0 0,3-3 0 16,2 0 192-16,1-5 32 0,2-4 16 0,3-9 0 16,-1 9 144-16,1-9 16 0,0 0 16 0,6 6 0 0,-6-6 176 0,13-2 48 15,2-3 0-15,2-5 0 0,0-2-464 0,2-1-96 16,2 0-16-16,0-2 0 0,-1-1-320 0,2-3-64 15,-2-1 0-15,1 0-16 0,-2 0-48 0,0 0-128 16,2 0 192-16,-4 3-64 0,-1 1 0 0,-4 4-128 16,-3 3 192-16,-3 2-64 0,0 1-128 0,-6 6 128 15,0 0-128-15,-6 5 128 0,-2 2-128 0,-6 4 0 16,-7 4 0-16,0 2 0 0,0 4 0 0,-2 2 0 16,0-2 0-16,0-1 0 0,2 2 0 0,4-2 0 15,1-2 0-15,2-1 128 0,0 1-128 0,2-2 0 16,-1-1 0-16,5 0 0 0,-2-4 0 0,3-2 0 15,-1-2 0-15,3 1-176 16,-1 0-1888-16,1-4-384 0,5-4-80 0,0 0-16 0</inkml:trace>
  <inkml:trace contextRef="#ctx0" brushRef="#br1" timeOffset="108593.81">13505 15879 12895 0,'0'0'1152'15,"0"0"-928"-15,2-8-224 0,1 0 0 0,2 2 1488 0,-5 6 256 16,8-8 48-16,-8 8 16 0,3-10-752 0,-1 1-160 16,-2 2-16-16,0 7-16 0,0-10 240 0,-2 2 48 15,-1 1 16-15,-4 4 0 0,-3 1-208 0,-3 3-32 16,-1 2-16-16,-2 5 0 0,-1 3-480 0,-1 1-112 15,-3 1 0-15,2 3-16 0,-1-2-48 0,-3 1 0 16,0 1 0-16,3-1 0 0,3 1 32 0,5-1 0 16,0-4 0-16,5-2 0 0,5 1-96 0,2-10 0 15,0 0-16-15,9 7 0 0,4-3 144 0,3-1 16 16,0-4 16-16,3-2 0 0,1-3 48 0,2 1 16 0,-1-2 0 0,1 1 0 16,-2 1-224-16,1-3-32 0,-1 2-16 0,-1 0 0 15,-4 4-144-15,-3 1 0 0,0 1 0 0,-2 3 0 16,-3 2 0-16,-4 2 0 0,-3 4 0 0,-1 0 0 15,0 4 0-15,-1-2 0 0,0 0 128 0,-2 2-128 16,-1 1 0-16,2-3 0 0,-1-2 0 0,2 0 128 16,0 0-128-16,2-11 0 0,0 0 0 0,0 0 128 15,5 8-128-15,-5-8 128 0,11 0-128 0,1-6 128 16,-1 0 0-16,5-4 0 0,4 1 0 0,1-3 0 16,2-3-128-16,3 1 160 0,0-1-160 0,2 0 160 15,-6 1-160-15,3-1 0 0,-2-1 0 0,2 0 0 16,-5-2 0-16,4 0 0 0,-6-3 0 0,2 0 0 0,-1-1 0 15,-1-1 0-15,2-3 128 0,0 2-128 0,0-2 0 16,0-3 0-16,-4-3 0 0,2 1 128 0,3 2-128 0,-3-1 0 16,-2 3 144-16,-2-1-144 0,-1 2 0 0,-2 4 0 15,-2 4 0-15,-3 3 128 0,-3 1-128 0,-1 5 0 16,-2 9 0-16,0 0 0 0,0 0 0 0,0 0 0 16,0 0 0-16,-7 8 0 0,-4 7 0 0,-1 2 0 15,-1 4 0-15,-1 2 0 0,-2 3 0 0,3 1-128 16,0 2 128-16,-1 4 0 0,1 2 0 0,-1 1 0 15,-1 0 0-15,1 2 0 0,2 0 0 0,1 0 0 16,-3-3 0-16,3-3 0 0,1-2 0 0,2-4 0 16,0-2 0-16,1-2 0 0,3-1 0 0,1-3 0 0,-1-3 0 15,2-4-128 1,2-11-400-16,0 12-80 0,0-3-16 0,0-9-10400 0,0 0-2096 16</inkml:trace>
  <inkml:trace contextRef="#ctx0" brushRef="#br1" timeOffset="108759.75">13765 15765 26719 0,'0'0'2368'0,"0"0"-1888"0,5-8-480 0,3 0 0 15,5 2 2432-15,5 4 384 0,5 1 64 0,2 2 32 16,5-1-1984-16,4 0-400 0,3 0-80 0,7 2 0 16,3 2-112-16,4 1-16 0,5 0 0 0,-4 3 0 15,-1-1-320-15,-1 2 0 0,-3-3 0 0,-3 4-11856 16,-3-1-2288-16</inkml:trace>
  <inkml:trace contextRef="#ctx0" brushRef="#br1" timeOffset="109437.8">15509 16057 22111 0,'0'0'976'16,"0"0"208"-16,-5-9-944 0,2 1-240 0,3 8 0 0,0 0 0 15,-7-5 816-15,7 5 112 0,-8-1 32 0,-2 5 0 0,1 7-448 16,-2 3-96-16,-5 3-16 0,1 3 0 0,-1 2 112 0,0 4 32 16,-4-1 0-16,1 3 0 0,0 2 160 0,0-1 16 15,-2 2 16-15,3-3 0 0,2-3-160 0,2-1-48 16,0-4 0-16,6-4 0 0,-2-2 32 0,4-2 0 16,1-6 0-16,5-6 0 0,0 0 48 0,0 0 16 15,0 0 0-15,8-4 0 0,5-5 0 0,2-6 0 16,0-6 0-16,6 0 0 0,5-4-224 0,0-1-32 15,-1 1-16-15,1-1 0 0,-2-4-224 0,2 4-128 16,4-1 128-16,1 3-128 0,-1 1 0 0,0 1 0 16,-1 1 0-16,-4 4 128 0,-2 4-128 0,-1 4 0 15,-2 3 0-15,-1 1-128 0,-5 2 128 0,-3 4 0 16,-2 4 0-16,-4 3 0 0,-1 3 0 0,-4 3-160 0,-3 2 160 16,-2 2 0-16,-4 0 0 0,-1-1-128 0,-5 1 128 0,-1-2 0 15,-5-1 0-15,1 0 0 0,-5-4 0 0,2-1 0 16,1-3 0-16,-2 0 0 0,0-3 0 15,3-1 0-15,3-3 0 0,2-3 0 0,-1-1 0 0,5-2 0 32,6-1-1344-32,0-1-304 0,4-1-64 0,3 0-9472 0,2-2-1888 0</inkml:trace>
  <inkml:trace contextRef="#ctx0" brushRef="#br1" timeOffset="109676.33">16230 15829 23039 0,'-10'-9'1024'0,"5"4"192"0,-1-1-960 0,6 6-256 15,0 0 0-15,-9 4 0 0,2 3 2752 0,-1 7 496 16,-1 0 96-16,1 5 32 0,-3 0-2608 0,3 4-528 16,-1 2-112-16,-1 1 0 0,1 0 0 0,-2 2 0 15,0 1 0-15,1 1 0 0,-2 3-128 0,1 0 144 16,2-3-144-16,-1 3 160 0,3 1-288 0,0-3-64 15,2-4-16-15,0-2 0 16,3-1-544-16,1-4-96 0,1-3-32 0,0-5-14064 0</inkml:trace>
  <inkml:trace contextRef="#ctx0" brushRef="#br1" timeOffset="109826.08">15919 16105 33167 0,'-9'-9'1472'0,"9"9"304"0,5-7-1424 0,6 2-352 0,5 2 0 0,4 2 0 15,3 1 768-15,5 1 64 0,3-1 32 0,2 3 0 16,4 0-544-16,4 1-128 0,2 1 0 0,3 2-16 31,4 0-912-31,1 1-176 0,2 3-48 0,-3-3 0 0</inkml:trace>
  <inkml:trace contextRef="#ctx0" brushRef="#br1" timeOffset="110964.61">18515 15889 12895 0,'-3'-17'1152'0,"1"9"-928"16,-1 2-224-16,0 1 0 0,-3 1 3264 0,6 4 592 16,-9 0 128-16,-1 8 32 0,-2 4-2304 0,0 4-464 15,-2 3-96-15,0 5 0 0,-2 1-272 0,1 4-48 0,-1 1-16 0,2 2 0 16,0 1-192-16,2 2-48 15,2 1 0-15,1-1 0 0,1-1-128 0,5 1-48 0,3-1 0 0,0-2 0 16,0-4-208-16,3-1-32 0,5-3-16 0,1-1 0 16,0-2-144-16,1-4 0 0,-3-1 0 0,3-4 128 15,0-3-256-15,-1-3-64 0,0-2-16 0,-9-4-11088 16,6-6-2208-16</inkml:trace>
  <inkml:trace contextRef="#ctx0" brushRef="#br1" timeOffset="111130.69">18014 16177 31327 0,'5'-10'1392'16,"-5"10"272"-16,8-2-1328 0,6 1-336 0,4-1 0 0,3 5 0 15,1 0 928-15,3-1 112 0,4-2 32 0,7 2 0 0,4 3-288 0,1-1-48 16,-1-1-16-16,1 2 0 0,1 1-432 0,-4-2-96 16,2-5 0-16,-4 2-16 0,-2 4-176 0,-2 0-224 15,-2-2 48-15,-1 0-11104 16,-2 3-2224-16</inkml:trace>
  <inkml:trace contextRef="#ctx0" brushRef="#br1" timeOffset="112331.82">19769 16458 16575 0,'0'0'1472'16,"0"0"-1168"-16,0 0-304 0,0 0 0 16,0 0 2496-16,0 0 448 0,0 0 96 0,4 6 16 15,-4-6-1264-15,1 13-240 0,-2 2-48 0,0 3-16 0,-5 2-672 0,0 4-144 16,-1 2-32-16,0-1 0 0,-3-4-128 0,-4 1-48 15,-1 2 0-15,0-1 0 0,-3-3-80 0,-2-4-32 16,-3 3 0-16,-1-4 0 0,4-3-352 0,3 0 144 16,1-4-144-16,2-2 0 15,1-1-1152-15,3-2-352 0,2-4-64 0,1-5-13904 0</inkml:trace>
  <inkml:trace contextRef="#ctx0" brushRef="#br1" timeOffset="112794.57">20446 16220 24879 0,'-4'-10'2208'0,"4"10"-1760"0,0 0-448 0,0 0 0 15,0 0 640-15,-6 3 32 0,-3 4 16 0,1 4 0 16,-2 2 80-16,-1 4 32 0,-2 4 0 0,0 2 0 16,0-1-224-16,1 2-32 0,2-2-16 0,3 0 0 15,1 0-80-15,4-4 0 0,2-1-16 0,3-2 0 16,3-1-144-16,0-3-32 0,2-4 0 0,5 1 0 16,3-6 160-16,1-2 32 0,2 0 0 0,4-2 0 15,1-6 0-15,4 0 0 0,2-3 0 0,-4-1 0 16,0 1-160-16,0-2-32 0,-4-2 0 0,-1-2 0 0,-2 0-64 0,0-1-32 15,-1-2 0-15,-2 1 0 0,-2 1-160 0,0 3 192 16,-2 4-192-16,-3 3 192 0,-4 2-192 0,-5 6 0 16,0 0 0-16,0 10 128 0,-3 7-128 0,-2 3 0 15,-1 6 0-15,-5 2 0 0,-1 5 0 0,-2 3 0 16,0-2 0-16,-5 4 0 0,-4 4 256 0,-3 0 32 16,-4 1 0-16,-4 1 0 0,-4 0 32 0,-1-5 16 15,1-4 0-15,4-3 0 0,3-3-96 0,2-6-32 16,4-2 0-16,1-5 0 0,2 0-64 0,3-3-16 15,0-5 0-15,5-3 0 16,3-3-1248-16,2-4-256 0,1-5-48 0,3-3-16368 0</inkml:trace>
  <inkml:trace contextRef="#ctx0" brushRef="#br1" timeOffset="113124.74">20872 16784 27647 0,'0'0'1216'0,"-10"9"256"16,-3 2-1168-16,0 0-304 0,1 1 0 0,-3 2 0 15,0-1 896-15,2 1 128 0,2-1 32 0,3 1 0 16,-1-1-96-16,5-2 0 0,3-1-16 0,3-1 0 16,2 0-320-16,5-2-64 0,4 0-16 0,5-1 0 15,3-3 224-15,5-1 32 0,4-1 16 0,1-2 0 0,2-3-128 0,1-4-32 16,0-2 0-16,-1 0 0 0,-3-1-128 0,-4-3-16 15,-3-4-16-15,-2 0 0 0,-2-2 96 0,-4-2 32 16,-4-2 0-16,-3-2 0 0,-5 0-112 0,-5-1-32 16,-5 1 0-16,-1 5 0 0,-3 5-144 0,-7-4-16 15,-3 0-16-15,-3 4 0 0,-5 3-304 0,-2 5 0 16,1 2 0-16,0 4 0 16,4 1-688-16,5 1-192 0,5-2-32 0,4 6-16 15,1 5-2448-15,5-1-480 0</inkml:trace>
  <inkml:trace contextRef="#ctx0" brushRef="#br1" timeOffset="113813.04">21573 16034 14735 0,'0'-10'1312'0,"0"10"-1056"0,0 0-256 0,0 0 0 15,0 0 2656-15,10-5 480 0,-3 3 80 0,1 4 32 16,0 5-1776-16,1 5-336 0,2 2-80 0,1 7-16 16,0 6-272-16,1 6-48 0,2 4-16 0,0 6 0 15,-1 7 160-15,-1 2 32 0,-2 2 0 0,-1 2 0 16,-2-1-96-16,-4 1-16 0,-4 2 0 0,-5-2 0 0,-5 1-368 15,-3-4-80-15,-5-6-16 0,1-6 0 0,-2-6-128 16,-1-5-16-16,-1-4-16 0,-2-3 0 0,-1-2-160 0,-4-3-224 16,-2-3 48-16</inkml:trace>
  <inkml:trace contextRef="#ctx0" brushRef="#br1" timeOffset="117506.9">18784 16569 14111 0,'0'0'624'0,"0"0"128"0,5-13-608 0,-1 2-144 16,-1 4 0-16,-3 7 0 0,2-8 1440 0,-2 8 256 16,0-9 48-16,0 2 16 0,0 7-352 0,0 0-64 15,0 0 0-15,-4 8-16 0,-4-1-560 0,0 3-96 16,-3 2-32-16,-3 3 0 0,-1 3 0 0,0-1-16 16,-1-1 0-16,1 1 0 0,-2 4 752 0,4-3 160 15,2-4 16-15,4-1 16 16,4 3-1824-16,1-3-352 0,4-2-80 0,1-1-16 0,5 0 880 0,4-1 160 15,4-1 48-15,2-2 0 0,4-7 128 0,1 0 16 0,3 1 16 0,1-4 0 16,-4 0-80-16,3-4-16 0,-3-2 0 16,0 0 0-16,-4 2-64 0,-3-4-32 0,-4-3 0 0,-1 2 0 15,-3 2 128-15,-3-1 32 0,0-1 0 0,-5 1 0 16,-5-2-160-16,1 3-32 0,-2-3 0 0,-3 5 0 16,-1 4-320-16,-1 0 0 0,-1 1 0 0,-1 3 0 31,0 5-1488-31,3 0-368 0,-2-3-80 0</inkml:trace>
  <inkml:trace contextRef="#ctx0" brushRef="#br1" timeOffset="118134.66">18363 15705 14447 0,'0'0'640'0,"0"0"128"0,2-9-608 0,-1 0-160 0,-1 9 0 0,0 0 0 16,-1-10 1264-16,1 3 208 0,0 7 64 0,0 0 0 16,0 0-384-16,-7-7-80 0,0 0-16 0,-1 5 0 15,-1 4-304-15,-4 2-64 0,-2-1-16 0,-2 3 0 0,-2 2 112 0,-4 6 32 16,-1 1 0-16,-4-1 0 0,-3-3 48 0,-1 6 16 15,-3 7 0-15,-1 6 0 0,0 5 16 0,0 0 0 16,0 2 0-16,-2 3 0 0,-4 3-176 0,3 4-16 16,1 5-16-16,5 3 0 0,6 3-208 0,6 1-32 15,4-1-16-15,6-2 0 0,7-7-176 0,4 0-48 16,4-1 0-16,4-3 0 0,1-3-48 0,5 0-16 16,5-4 0-16,5 0 0 0,6-1-16 0,1-3-128 15,1-2 192-15,-1-3-64 16,1-5-976-16,1-1-208 0,-1-4-32 0</inkml:trace>
  <inkml:trace contextRef="#ctx0" brushRef="#br0" timeOffset="125070.11">8380 11313 28559 0,'-10'-8'2544'0,"2"2"-2032"15,0-2-512-15,-1 0 0 0,2 0 704 0,-2 5 64 16,0 1 0-16,0 2 0 0,-1-3-528 0,1 2-112 16,-2 0 0-16,0 0-128 0,-2 1 272 0,-1-1-48 0,-2 0-16 0,0-1 0 15,-1 0 176-15,2-2 48 0,-2-1 0 0,4-1 0 16,3 0 144-16,0-3 16 0,-1-1 16 0,0-1 0 16,2-1 0-16,-1-4 0 0,0 0 0 0,0-2 0 15,2 1-208-15,-1-3-32 0,3-2-16 0,-2-1 0 16,1-2-48-16,3-2-16 0,1-1 0 0,1-1 0 15,0 0-96-15,5 4 0 0,1 1-16 0,3 0 0 16,1-2-176-16,3 4 128 0,4 6-128 0,1 0 128 16,4 1-128-16,2 1 0 0,2-1 0 0,5 7 0 15,2 0 0-15,1 1 0 0,-1 0 0 0,4 6 0 16,-2 2 0-16,-3 5 0 0,1 2 0 0,0 2 0 0,0 1-160 16,0 2 160-16,-2 4 0 0,-2 1-144 0,-2 2 144 15,-2 2 0-15,-2-1 0 0,-2 4-128 0,-2 3 128 16,-4 0 0-16,-3 2-144 0,-6 1 144 0,-3 0 0 0,-5-1-144 15,-3 0 144-15,-5-1 0 0,-4-2 0 0,-2 1 0 16,-3-1 0-16,-4-4 0 0,-1-3 192 0,-3-3 0 16,0-3 0-16,-1 0 0 0,-2 1 160 0,0-7 32 15,0-2 0-15,0-4 0 0,-2-4-32 0,0 0 0 16,-1-5 0-16,2-1 0 0,3-6-112 0,3 0-32 16,3 1 0-16,2-6 0 0,4-3 0 0,3-1 0 15,0-1 0-15,5-2 0 0,4-1-80 0,1-4 0 16,4-4-128-16,2 0 192 0,7-1-64 0,2 1-128 15,3 1 176-15,3 1-176 0,-1 0 128 0,6 2-128 16,4 3 0-16,2 2 0 0,3 2 0 0,2 3 0 0,4 4 0 16,-3 5-144-16,1 5 144 0,1 1-128 0,1 4 128 15,0 4-128-15,1 4 128 0,-1 4-160 0,-1 4 160 0,0 3-160 16,2 1 160-16,-5 5-160 0,-2 5 160 0,-5 2-160 16,-4-3 160-16,-5 4-128 0,-5 6 128 0,-3 1-128 15,-4-3 128-15,-4 0-160 0,-4-2 160 0,-5-1-160 16,-2-1 160-16,-7-3 0 0,-3-2 0 0,-2-3 0 15,-4-2 0-15,-3-3 0 0,-4-2 0 0,-2-2 0 16,-3-4 0-16,0-4 192 0,-1-5-64 0,-1 2 0 16,0-3 32-16,-2-4 16 0,-4-6 0 0,2-2 0 15,2-4-48-15,4-1 0 0,4-4 0 0,4 0 0 16,2-3 0-16,5-2-128 0,2 0 192 0,3-3-64 16,3-5-128-16,3-2 192 0,2-2-192 0,4 1 192 0,3 0-192 15,3-2 128-15,3-2-128 0,3 6 128 0,4 4-128 0,2 2 0 16,2 0 0-16,5 3 0 0,4-1 0 0,4 2 0 15,1 2-176-15,2 3 176 0,2 1 0 0,3 7-128 16,3 6 128-16,1 5 0 0,1 3-160 0,-2 3 160 16,-2 4-192-16,0 5 192 0,-4 5-192 0,0 2 192 15,-1 2-192-15,-4 4 192 0,-2 2-160 0,-4 6 160 16,-5 6-128-16,-1 0 128 0,-2-3-176 0,-5 5 176 16,-4 3-208-16,-4 0 80 0,-5-5 128 0,1-2 0 15,-5-6 0-15,-2-2 0 0,-5-3 0 0,-3-2 0 16,-3-4 0-16,-2-4 0 0,-5-2 0 0,-1-2 0 15,-2 0 128-15,-4-5-128 0,-3-8 192 0,-3-4-16 16,1-5-16-16,0-2 0 0,0-2 32 0,5-3 16 0,2-5 0 16,8 0 0-16,3 3-208 0,5-8 176 0,1 0-176 15,6-2 160-15,5-3 16 0,2-4 0 0,4-3 0 0,4-3 0 16,6-1-176-16,1 1 0 0,3 3 0 0,6 3 0 16,4 0 0-16,5 6 0 0,-2 3-144 0,7 4 144 15,4 4-192-15,4 2 64 0,1 3 128 0,0 4-208 16,0 4 208-16,-3 3-176 0,2 3 176 0,0 3-160 15,-2 2 160-15,-3 5-160 0,-3 5 160 0,-2 3-160 16,-2 1 160-16,-3 3-160 0,-3 2 160 0,-4 2-160 16,-5 5 160-16,-6 0-160 0,-4 4 160 0,-5 0-160 15,-3 1 160-15,-5-3 0 0,-3-2 0 0,-3-4 0 16,-5-5 0-16,-3-3 0 0,-5-1 0 0,-3-5 0 16,-3-2 0-16,-1-4 192 0,-4-5-64 0,-3 3 0 0,-1-4 32 0,-4-4 16 15,-5-5 0-15,5-4 0 16,4-1-32-16,3-5 0 0,6-1 0 0,4-2 0 0,5-5-16 0,8-3 0 15,6-3 0-15,6-6 0 0,3-5-128 0,5-1 192 16,7-1-192-16,4 0 192 0,6 2-192 0,6 4 0 16,3-1 0-16,6 8 0 0,4 3 0 0,0 6 0 15,0 8-192-15,-1 4 192 0,-4 4-192 0,2 6 192 16,-2 4-192-16,1 8 192 0,-3 4-160 0,0 5 160 16,-3 6 0-16,-2 4-144 0,-5 4 144 0,-6 1 0 15,-4-2 0-15,-6 5 0 0,-6 3 0 0,-4-2 0 16,-4-4 0-16,-3-4 0 0,-5-5 0 0,-3-5 0 15,-3-2 0-15,-3-5 0 0,0-5 128 0,-3-2 0 16,-1-7 0-16,-4-1 0 0,-2-3 16 0,-5-5 16 0,1-6 0 16,-1-3 0-16,1-4-160 0,4-3 0 15,2-3 144-15,5-2-144 0,6-6 0 0,1 0 144 0,3-2-144 16,4-1 0-16,5-4 0 0,0 4 0 0,4 3 0 0,4 5 0 16,3 5-176-16,3 3-32 0,4 2-16 15,3 5 0-15,1 8-32 0,5 4 0 0,0 6 0 0,3 3 0 16,4 6 48-16,1 4 0 0,4 5 0 0,1 3 0 15,0 3 80-15,-3 3 128 0,-3 4-208 0,-3 2 80 16,-3 3 128-16,-1-2 0 0,-5-2-144 0,-1-3 144 16,-2-4 0-16,-1-2 0 0,-3-3 0 0,-2-5 0 15,-4-5 0-15,-3-5 0 0,0-2 0 0,-7-2 0 16,-2-4 192-16,-3-3-32 0,-4-5-16 0,-2-2 0 16,-7-2 80-16,-4-3 16 0,-5-4 0 0,1-1 0 15,1-4-240-15,1-3 144 0,-3-1-144 0,4-2 128 0,4-2-128 16,5 2 128-16,0-1-128 0,9 5 128 0,4-1-128 0,7 3 0 15,4 2 144-15,7 3-144 0,3 0 0 0,10 2 0 16,4-2 0-16,9 5 0 0,7 3-256 0,6 5-32 16,6 2 0-16,2 3 0 0,-2 1 96 0,0 6 0 15,-1 3 16-15,-1 3 0 0,1 3 176 0,-5 4 0 16,-3 1 0-16,-2 4-128 0,-8 5 128 0,-5 0 0 16,-8-2 0-16,-6-2 0 0,-6 1 0 0,-6 1 0 15,-6-2 0-15,-8-4 0 0,-9-3 128 0,-5-3 48 16,-7-1 16-16,-7-3 0 0,-10-3 64 0,0-3 32 15,-3-5 0-15,-4-2 0 0,-4-3-96 0,2-4-32 16,3-5 0-16,6-1 0 0,11-2-160 0,7 0 0 16,8-3 0-16,8-5 0 15,9-4-2048-15,11-4-512 0</inkml:trace>
  <inkml:trace contextRef="#ctx0" brushRef="#br0" timeOffset="125919.52">7645 10318 11055 0,'0'0'976'0,"0"0"-784"16,0 0-192-16,0 0 0 0,0 0 2272 0,0 0 416 15,0 0 64-15,11 0 32 0,-2 0-1312 0,1 2-272 16,0 1-48-16,1 0-16 0,2 0-720 0,2 4-144 15,-1 4-16-15,3-1-16 0,2 0-240 0,1 2 0 16,0 4 0-16,-3 0 0 0,2-1 0 0,-1-1 0 16,-1 2 0-16,1 0 0 0,1 2 0 0,-4-1 0 15,0-1 0-15,-4-1 0 0,-1 1 224 0,0-2-48 16,-5 0-16-16,-2-2 0 0,-3 0 160 0,-2-2 16 16,-4 2 16-16,-5-1 0 0,1-4 240 0,-3 0 48 0,-2-3 16 15,-2 1 0-15,-2 1-224 0,0-2-48 0,-1-1-16 16,-3-1 0-16,1 0-176 0,-5-1-16 0,1-1-16 0,1-1 0 15,2 0-416-15,1 0-64 0,1-1-32 0,3-2-8976 16,5-1-1792-16</inkml:trace>
  <inkml:trace contextRef="#ctx0" brushRef="#br0" timeOffset="126422.04">8103 10681 13823 0,'-18'-3'1216'0,"9"2"-960"15,-5 0-256-15,2 0 0 0,1-1 1040 0,1 1 176 16,-2 0 16-16,0 1 16 0,0 2-688 0,1 0-144 15,-3-1-32-15,2-1 0 0,1 0-384 0,0 0 128 16,0-1-128-16,0-1 0 0,0-1 0 0,1 1 128 16,-3-2-128-16,3 1 0 0,2 1 0 0,-2-1 0 15,0-3 128-15,2 2-128 0,8 4 272 0,-8-6 32 16,-1 3 0-16,1-3 0 0,0 0 416 0,2 1 96 16,-2-1 16-16,0 2 0 0,0 0 48 0,0 0 16 15,0 0 0-15,2 0 0 0,-2 1-352 0,0 0-64 0,-1-2-16 0,3 2 0 16,6 3-112-16,-9-4-32 0,-2-2 0 0,0 1 0 15,1-2 16-15,0 4 0 0,-2-2 0 0,0 0 0 16,-2-1 112-16,-3 0 32 0,-1-2 0 16,0 0 0-16,0 1-32 0,1-2-16 0,-1-3 0 0,1 1 0 15,-4-1-48-15,1-1-16 0,-1 0 0 0,-2-1 0 16,-1-3 0-16,-5 1 0 0,-2 1 0 0,-2-1 0 16,-5-1-192-16,-1 0-48 0,-4-2 0 0,0 3 0 15,1 0-128-15,1 3 0 0,-1-2 0 0,1 3 0 16,0-1 0-16,0 0 0 0,0 2 0 0,3 0 0 15,1-2-128-15,1 0-64 0,4 0-16 0,2 0 0 16,4-1-2192-16,0 0-432 0,1-2-96 16</inkml:trace>
  <inkml:trace contextRef="#ctx0" brushRef="#br0" timeOffset="129071.07">1086 8583 19343 0,'-14'0'848'0,"3"0"192"0,-1 0-832 0,-4 1-208 16,-1 2 0-16,-4-1 0 0,0 0 336 0,-3 0 32 15,-2 0 0-15,2 5 0 0,1 4-368 0,2-1 144 16,1-1-144-16,5 1 0 0,0 0 304 0,1 1-48 15,6-2-16-15,2 0 0 0,6-9-240 0,-1 8 144 0,1-8-144 0,4 8 128 16,3-2-128-16,2 0 0 0,3-3 0 0,2 0 0 16,2 1 128-16,1 0-128 0,2 0 0 0,3 3 128 15,-1 0-128-15,0 1 0 16,0 2 0-16,-4 1 0 0,1-2 0 0,-3 4 0 0,-3 2 0 0,-2-2 0 16,-2-1 192-16,-3 1 176 0,-2 1 16 0,-3 1 16 15,-3-2 272-15,-1 0 48 0,-1-1 16 0,-8 0 0 16,-2-1-224-16,-3 0-32 0,-1 0-16 0,-4 0 0 15,-6-1-176-15,4-1-32 0,3 1-16 0,1-6 0 16,-4-1-112-16,5-5-128 0,-1-3 176 0,4 3-176 16,3 1-240-16,3 0-144 15,2-3-48-15,5-1-12016 0</inkml:trace>
  <inkml:trace contextRef="#ctx0" brushRef="#br0" timeOffset="129437.96">1470 8612 23039 0,'-12'-14'2048'0,"9"8"-1648"16,-3 2-400-16,6 4 0 0,-9 0 1216 0,1 3 144 15,0 1 48-15,-2 4 0 0,2 2-1184 0,-3 1-224 16,0 1 0-16,-2 2 0 0,-1 2 0 0,2 0 0 15,-2 2 0-15,2 1 0 0,-1-2 0 0,3 1 0 16,4-2 0-16,0 2 0 0,-2 0-128 0,4-2 128 0,3-5 0 0,4 0 0 16,4 0 0-16,2-1 0 0,-1 0 0 0,2-4 0 15,4-3 0-15,2-2 0 0,2 0 144 0,1-1-144 16,0-2 320-16,0-3-32 0,-2-2 0 16,1 1 0-16,-1-2 32 0,-1 1 0 0,-1-3 0 0,-1 2 0 15,-3-4-96-15,-1-1-16 0,-4 0 0 0,0-3 0 16,-3 3 96-16,-3-2 16 0,-3-2 0 0,-2 2 0 15,-2 0-160-15,-4-1-32 0,-3-3 0 0,0 3 0 16,0 0-320-16,-1 3-80 0,1 8-16 0,1-2-9216 16,1-1-1840-16</inkml:trace>
  <inkml:trace contextRef="#ctx0" brushRef="#br0" timeOffset="129809.38">1896 8135 13823 0,'0'0'1216'0,"0"0"-960"16,0 0-256-16,0 0 0 0,2-8 528 0,-2 8 64 0,0 0 16 0,0 0 0 16,0 0-16-16,0 0 0 0,0 0 0 0,0 0 0 15,0 0-272-15,0 0-64 0,0 0-16 0,0 0 0 16,4 10 176-16,-6 2 32 0,-1 2 16 0,-2 2 0 16,1-1 112-16,0 4 0 0,0 3 16 0,-2 1 0 15,-3 1-64-15,1 1-16 0,-3 1 0 0,1-2 0 16,0-1-224-16,-1-1-48 0,2-3-16 0,0-2 0 15,1 1-224-15,4-3 128 0,0-2-128 0,3-3 0 32,1-10-1664-32,0 0-448 0,0 0-64 0,17-1-32 0</inkml:trace>
  <inkml:trace contextRef="#ctx0" brushRef="#br0" timeOffset="130632.1">1797 8092 17503 0,'0'0'768'0,"7"-6"176"0,0-3-752 0,0 2-192 0,3 1 0 0,-2 4 0 15,-8 2 384-15,0 0 64 0,9 4 0 0,-1 3 0 16,-2 1-272-16,-1 0-48 0,-2 5-128 0,0-1 192 15,-1 0-192-15,-4 4 0 0,-2 4 0 0,1 0 0 16,-1-1 336-16,-2 1-16 0,-3 4-16 0,1 2 0 16,1 1 160-16,-2 0 48 0,0-3 0 0,-2 1 0 15,1 1-128-15,1-3-32 0,3-3 0 0,-2 0 0 16,-1 4-128-16,4-2-32 0,1 1 0 0,0-2 0 16,-4-6-64-16,4-3-128 0,0-3 176 0,2 1-176 15,2 0-912-15,0-10-304 16,0 0-48-16,0 0-8480 0</inkml:trace>
  <inkml:trace contextRef="#ctx0" brushRef="#br0" timeOffset="130948.86">2353 7937 23039 0,'0'0'1024'0,"0"0"192"0,0 0-960 0,0 0-256 0,0 0 0 0,0 0 0 16,0 0 240-16,5 11 0 0,-3 2 0 0,0 2 0 15,1 1-240-15,-5-1 0 0,-2-2 0 0,-1 5 0 16,2 2 0-16,-5 0 128 0,1 0-128 0,-3 1 0 16,0-1 0-16,1 0 0 0,-1-2 0 0,-1-1-7104 15,-1-3-1408-15</inkml:trace>
  <inkml:trace contextRef="#ctx0" brushRef="#br0" timeOffset="131338.15">2480 8384 21183 0,'-8'12'1888'0,"-1"3"-1504"16,2 2-384-16,-2 1 0 0,0 1 608 0,0 3 48 15,-4-2 16-15,0 2 0 0,0-1-144 0,-2-2-16 16,1-1-16-16,0-2 0 0,2-2-256 0,0-1-48 16,2-4-16-16,3-3 0 0,7-6-32 0,0 0 0 15,0 0 0-15,3-8 0 0,2-2 48 0,2-2 0 16,3-4 0-16,2-3 0 0,1-2-192 0,1-2 0 0,1-2 0 0,0 3 0 16,-1 4 0-16,1-1 0 0,1 1 0 0,-1 1 0 15,2 4 0-15,-2 1 0 0,3 4 0 0,-3 4 0 16,-2 1 176-16,1 5 48 0,-3 4 16 0,0 6 0 15,0 2-112-15,2 1 0 0,-5 4-128 0,-1 5 192 16,-4 5-192-16,-1 1 0 0,-3 0 0 0,0 3 0 16,0 3 128-16,-3 1-128 0,-1-1 0 0,2-4 144 15,1-5-1296 1,1-2-272-16,2-3-48 0</inkml:trace>
  <inkml:trace contextRef="#ctx0" brushRef="#br0" timeOffset="131894.15">3343 8382 17503 0,'0'0'1552'0,"-8"6"-1232"0,0 2-320 0,0 3 0 15,2 3 2080-15,-1 3 352 0,0 5 80 0,3 5 16 16,-3 1-2016-16,1 3-384 0,-2 1-128 0,0 1 0 15,1 2 0-15,-2 0 0 0,-4 3 0 0,1-4 0 16,-1 0 0-16,4-6 0 0,-2-4 0 0,2-7 144 16,0-4-144-16,1-1 0 0,3-1 0 0,5-11 128 15,0 0 0-15,0 0 0 0,2-8 0 0,2-4 0 16,3-4 96-16,2 0 16 0,1-6 0 0,2-1 0 16,2 2-240-16,1-1 128 0,0-1-128 0,-1-3 0 15,1-1 0-15,1-1 128 0,-3 0-128 0,2-3 0 16,1-2 0-16,3 3 0 0,-2 4 128 0,3 5-128 15,1 3 0-15,0 5 0 0,0 1 0 0,0 5 0 0,-2 4 0 16,0 3 224-16,-1 2-32 0,-3 5-16 0,-2 4-176 16,-3 2 128-16,-8 4-128 0,3-1 128 0,-1 1-128 0,-4 3 0 15,-4 4 0-15,-3-4 0 0,-4-4 0 0,-3-2 0 16,-3 0 0-16,-1 2 128 0,-7 0-128 0,3 0 128 16,-2-5-128-16,3-4 128 0,-2-1 64 0,2-3 0 15,3-3 0-15,-1-1 0 16,5-2-1216-16,0-4-224 0,2 0-48 0,4-3-16 0</inkml:trace>
  <inkml:trace contextRef="#ctx0" brushRef="#br0" timeOffset="132293.66">4031 8323 13823 0,'0'0'1216'0,"2"-10"-960"0,-2 1-256 0,0 9 0 16,-2-9 2096-16,2 9 368 0,-8-2 80 0,-3 4 16 16,-2 3-1568-16,-2 2-304 0,-2 3-64 0,-4 6-16 15,-5 2-272-15,-1 2-48 0,2-1-16 0,2 1 0 16,1 0 48-16,3 2 16 0,1 0 0 0,3-1 0 16,3 1-144-16,2-4-48 0,5 1 0 0,1-4 0 15,7-4 0-15,-3-11 0 0,5 8 0 0,3-3 0 16,-8-5 80-16,12 0 16 0,-1 0 0 0,1-3 0 15,2-3 32-15,-2-2 16 0,2-6 0 0,-2 1 0 16,0 1-144-16,1 0-16 0,-3 1-128 0,0-1 192 0,1-2-32 16,-1-1-16-16,1 1 0 0,-1 2 0 0,-4 1 16 15,2 2 0-15,-3 1 0 0,1 4 0 0,-6 4-160 0,0 0 0 16,9 3 0-16,-4 4 0 0,-3 4-176 0,2 2 48 16,-2 3 0-16,-1 1 0 0,2 3 128 15,1 1 0-15,1 0 0 0,-2 0 0 0,1-2 0 0,0 1 0 16,2-1 0-16,-3 0 0 15,2-1-560-15,3-2-80 0,-2-3 0 0,4-4-12608 0</inkml:trace>
  <inkml:trace contextRef="#ctx0" brushRef="#br0" timeOffset="132658.85">4697 8284 21183 0,'-4'-17'944'0,"3"7"192"0,0 2-912 0,-1 0-224 0,-1 1 0 0,-3 2 0 15,-3 3 1152-15,-3 2 192 0,-1 0 48 0,-3 4 0 16,-2 4-1152-16,-2 2-240 0,-2 1 0 0,0 3 0 16,-5 1 0-16,3 0 0 0,2 0 0 0,4 1 0 15,0-3-128-15,3-1 128 0,0 0-160 0,4 0 160 16,4 0 0-16,2-2 0 0,5-10 0 0,1 10 0 15,-1-10 0-15,8 10 0 0,2-3 0 0,1-3 0 16,0-1 0-16,3 1 0 0,3-1 0 0,-1 0 160 16,-2-2-160-16,2 4 0 0,0-3 0 0,0 2 128 0,-3 2-128 15,-1 0 0-15,-1 1 0 0,-3 0 0 0,-8-7 240 16,5 8-48-16,-5-8 0 0,0 9 0 0,0-9 0 0,-5 10 0 16,-6-2 0-16,-5-2 0 0,-3-3 32 0,-2 0 0 15,1-6 0-15,-1 3 0 0,-3 3-96 0,2-1-128 16,-1-1 176-16,3-1-176 0,1-1-144 0,4 0-144 15,2 0-32-15,2-2-12128 0</inkml:trace>
  <inkml:trace contextRef="#ctx0" brushRef="#br0" timeOffset="133041.76">5271 8271 20495 0,'-11'3'896'0,"1"-1"208"0,-1 1-880 0,-4 0-224 0,-1 2 0 0,-2 2 0 16,-2 1 640-16,-2-1 64 0,-3-1 32 0,-1 2 0 15,-1-1-352-15,1 1-80 0,0 0-16 0,1-2 0 16,4-1-160-16,3-1-128 0,0 1 192 0,5-1-192 15,3 1 192-15,2 1-64 0,8-6 0 0,-4 5-128 16,4-5 160-16,0 0-160 0,0 0 128 0,10 9-128 16,1 1 176-16,3-1-48 0,0 0-128 0,3-3 192 15,-2 0-48-15,2 0-16 0,-2 2 0 0,0-1 0 0,-1-1 96 16,-4 1 16-16,-3 1 0 0,-1-2 0 0,-6-6-96 0,0 0-16 16,0 0 0-16,-6 8 0 0,-3-1 64 0,-5-2 16 15,-2 1 0-15,-4-2 0 0,-1-3 240 0,-4-1 32 16,-2-2 16-16,3 1 0 0,-1 1-192 0,4 0-48 15,-1-1 0-15,4 1 0 16,4-1-1328-16,3 1-272 0</inkml:trace>
  <inkml:trace contextRef="#ctx0" brushRef="#br0" timeOffset="133830.74">5483 8429 8287 0,'-6'-3'736'0,"6"3"-592"0,0 0-144 0,-6-1 0 16,6 1 2080-16,-6-4 384 0,6 4 80 0,0 0 16 16,0 0-1760-16,0 0-352 0,11-2-64 0,-1 1 0 15,2 0-384-15,1 0 0 0,2 0 0 0,0-2 0 16,1-3 0-16,0 0 144 0,1 0-144 0,-2 1 0 15,-2-2 0-15,1-1 0 0,2 0 0 0,-1 0 0 16,1 0 256-16,-2-1-48 0,-2-2-16 0,0 1 0 16,-1 2 384-16,-4 0 80 0,-7 8 16 0,4-9 0 15,-3-2 64-15,-1 3 16 0,-3 2 0 0,-3 0 0 0,-2 4-224 0,-6 3-32 16,-1 1-16-16,-3 3 0 0,-5 0-288 0,1 2-48 16,-4 0-16-16,-3 4 0 15,-3 3-128-15,2 1 192 0,0 2-192 0,6 0 192 0,2 1-64 0,5-2-128 16,4 2 192-16,4 1-64 0,2-2-128 0,2 1 0 15,3 0 144-15,3-3-144 0,3-3 144 0,4 0-144 16,-1-1 192-16,5-1-192 0,3 0 128 0,4-1-128 16,1 1 0-16,3-6 0 15,3-3-256-15,3-1-144 0,1 1-48 0,-1-2-11712 0</inkml:trace>
  <inkml:trace contextRef="#ctx0" brushRef="#br0" timeOffset="134516.57">6349 8249 11967 0,'-11'-7'528'0,"11"7"112"0,-6-7-512 0,1 1-128 0,-5 1 0 16,0 1 0-16,1 3 2192 0,-4 0 416 0,0 1 80 0,-2 2 0 15,0 2-1888-15,-1 1-384 0,-1 1-80 0,-1 1-16 16,1 2-320-16,1 0 144 0,2 1-144 0,3-2 0 16,1 1 160-16,2 1-160 0,4-1 128 0,3 0-128 15,3 0 144-15,1-3-144 0,5 0 160 0,2 2-160 16,1 0 144-16,3 0-144 0,2-1 128 0,1-1-128 15,4 1 0-15,1-1 128 0,-2 0-128 0,0 2 0 16,-3-3 272-16,3 3-16 0,-2 1-16 0,0-1 0 16,0-1 336-16,-1 1 64 0,-3 1 0 0,-3-2 16 15,-3-1-192-15,-8-6-32 0,0 0-16 0,0 12 0 16,-4 2 0-16,-2-2 0 0,-6-2 0 0,-3-1 0 0,-3-1-96 16,-4-2-32-16,-3 0 0 0,-2 0 0 0,-3 2-160 15,0 0-128-15,1-1 192 0,-1-2-192 16,0 0-1552-16,3-5-432 0</inkml:trace>
  <inkml:trace contextRef="#ctx0" brushRef="#br0" timeOffset="135182.29">940 9331 27583 0,'0'0'1216'0,"0"0"256"0,0 0-1168 0,0 0-304 0,0 0 0 0,0 0 0 16,0 0 0-16,0 0 0 0,-6 14 0 0,2 1-144 16,1 1 272-16,-3 5 48 0,1 4 16 0,1 1 0 15,0 4-192-15,2-2 128 0,-2 2-128 0,1 1 128 16,-2 5-128-16,0-2 128 0,1-2-128 0,0-2 128 15,-1-4-128-15,3-2 0 0,1 1 0 0,0-4 0 16,-1-3-512-16,1-1-96 16,0-4-16-16,0-1-7440 0,1-3-1472 0</inkml:trace>
  <inkml:trace contextRef="#ctx0" brushRef="#br0" timeOffset="135748.26">832 9604 11967 0,'0'0'1072'0,"0"0"-864"15,0 0-208-15,10-1 0 0,-10 1 3184 0,12-2 592 16,2 2 112-16,3 1 16 0,-1-2-3088 0,3-1-624 16,1 2-192-16,0-1 0 0,-2 0 192 0,1-2-64 15,0-2 0-15,1-1 0 0,-3 3-128 0,0-5 0 16,1-3 0-16,1 0 0 0,-1 0 0 0,0 1 0 15,-2-4 0-15,-1 0 128 0,-1-3-128 0,2 0 128 16,-3-4-128-16,0 1 128 0,-1 1 64 0,-1 1 0 16,-3-1 0-16,1 0 0 0,-4 2 224 0,-1-1 48 0,-4 0 16 0,0 0 0 15,1-1-96-15,3 2-32 16,1 3 0-16,-2 4 0 0,-4 1-224 0,1 9-128 0,0 0 128 0,0 0-128 16,0 0 0-16,-7 7 0 0,-1 4 0 0,2 6-128 15,-2 5 128-15,-1 3 0 0,-4 1-144 0,1 3 144 16,2 1 0-16,-1 3 0 0,-1 5 0 0,0-2 0 15,-1-3 0-15,0 2 0 0,0 1 176 0,1-4-176 16,2-5 192-16,2-4-48 0,-3-4-16 0,3 0 0 16,1-4 256-16,3-3 32 0,4-12 16 0,0 0 0 15,-1 8-16-15,1-8 0 0,0 0 0 0,0 0 0 16,5-7-32-16,2-1 0 0,1-5 0 0,-1-1 0 16,0-1-144-16,1-2-48 0,0-1 0 0,3-1 0 15,-2 0-192-15,2 2 0 0,1-2 128 0,-2 3-128 0,1 4 0 16,-1 5 0-16,-1 4 0 0,1 2 0 0,1 1 0 15,-2 4-192-15,1 6 192 0,3 2-160 0,-1 2 160 0,-1 1-128 16,-3 1 128-16,-3 1-128 0,4 3 128 0,-3-2 0 16,0-1 0-16,-1 1-128 0,-3-2 128 0,2 1 0 15,1-1 0-15,2-2 0 0,-1-3 0 0,0 0-160 16,-1 0 160-16,0-3-160 16,-5-8-496-16,8 6-112 0,-8-6 0 0,13 4-16 15,-2 0-2544-15,0-7-512 0</inkml:trace>
  <inkml:trace contextRef="#ctx0" brushRef="#br0" timeOffset="136141.9">1676 9473 23951 0,'-1'-6'2128'0,"1"6"-1696"0,0 0-432 0,0 0 0 16,0 0 352-16,0 0-16 0,-3 12 0 0,2 2 0 16,0 3-128-16,-2-1-16 0,1-3-16 0,-3 3 0 15,1 1-16-15,-4 1 0 0,3 0 0 0,1-2 0 16,0-3-160-16,0-1 192 0,-2 2-192 0,2-5 192 0,-1 0-192 0,2-2 192 15,3-7-192-15,0 0 192 0,0 0 112 0,0 0 16 16,0 0 16-16,0 0 0 0,0 0 176 0,0 0 48 16,3-16 0-16,2 1 0 0,0-3-128 0,1 1-32 15,1-2 0-15,-1-1 0 0,1 1-192 0,0-1-32 16,2 1-16-16,2 0 0 0,1 6-160 0,2 1 0 16,2 0 0-16,-1 1 128 0,-2 1-128 0,3 0 0 15,1 2 0-15,4 2 0 0,2-1 0 0,-3 5-272 16,-1 3 64-16,0 0-14016 0</inkml:trace>
  <inkml:trace contextRef="#ctx0" brushRef="#br0" timeOffset="136849.44">2112 9351 11055 0,'0'0'976'0,"3"-8"-784"0,-3 8-192 0,0 0 0 15,0 0 1472-15,0 0 256 0,3-7 64 0,-3 7 0 16,0 0-992-16,0 0-192 0,2 12-32 0,-2 0-16 16,0-1-224-16,-2 4-32 0,-2 3-16 0,0 3 0 15,1 3 96-15,1-3 0 0,1-3 16 0,-3 2 0 16,3 4 32-16,1-3 0 0,0 1 0 0,4-5 0 16,-2-1-112-16,2-3 0 0,1-2-16 0,1-2 0 15,2-6 256-15,3-3 48 0,1-2 16 0,4-3 0 16,3-5 208-16,0-1 64 0,-2-6 0 0,3-1 0 0,-2-1-208 15,-1 0-48-15,-1-2 0 0,-2 1 0 0,0-1-160 16,-3-1-32-16,0 2-16 0,-2-2 0 0,-3-2-32 16,-1 2 0-16,0 1 0 0,-1 5 0 0,0 2-256 0,2 4-144 15,-4 2 160-15,0 1-160 0,-2 7 0 16,0 0-240-16,0 0 32 0,0 0-10256 16,0 0-2048-16</inkml:trace>
  <inkml:trace contextRef="#ctx0" brushRef="#br0" timeOffset="137523.96">3380 9263 3679 0,'0'0'160'0,"0"0"32"0,1-9-192 0,1 2 0 0,-2 7 0 0,0 0 0 16,0 0 4176-16,0 0 800 0,5-9 144 0,-5 9 48 15,0 0-3616-15,0 0-720 0,0 11-128 0,0 1-48 16,-1 1-384-16,-1 5-80 0,-1 0 0 0,-2 3-16 16,1-1-176-16,-4 3 0 0,1 3 144 0,-1-3-144 15,1-4 0-15,2 1 144 0,-1 1-144 0,2-1 0 16,2-2-384-16,1-3-176 0,2-4-32 0,1-3-6640 15,-2-8-1312-15</inkml:trace>
  <inkml:trace contextRef="#ctx0" brushRef="#br0" timeOffset="137913.69">3624 9231 3679 0,'0'0'320'0,"0"0"-320"16,0 0 0-16,0 0 0 0,6 6 3136 0,-6-6 576 16,8 9 96-16,-3 2 32 0,-3 2-2464 0,-1 0-480 15,-1-1-112-15,0 2-16 0,0 2-48 0,-2-1-16 16,-2 1 0-16,1-2 0 0,1 0-128 0,-5-4-48 16,0 1 0-16,2-1 0 0,3 0-176 0,2-10-32 15,0 0-16-15,0 0 0 0,0 0-48 0,0 0-16 0,0 0 0 0,5-5 0 16,-1 0 0-16,2-3 0 0,4 1 0 0,1-4 0 15,-1-5-80-15,0 2-16 0,1 1 0 0,-2 1 0 16,1 1-144-16,2-3 0 0,-2-1 0 0,0 1 0 16,-2-1 0-16,1 2 128 0,1-1-128 0,-2 2 0 15,1 2 0-15,-1 2 0 0,0 4 0 0,-8 4 0 16,7-4 0-16,-7 4 0 0,0 0 0 0,7 9 0 16,-2 1 0-16,-1 2 0 0,0 1 0 0,-1 2 0 15,-2-1 0-15,-1 0 0 0,-1 0 0 0,1 0 0 16,2 0 0-16,0 0 0 0,0 1 0 0,-2-6 0 15,0-9-512-15,0 0-16 0,0 0-16 0,0 0-11376 16</inkml:trace>
  <inkml:trace contextRef="#ctx0" brushRef="#br0" timeOffset="138159.56">4152 9093 16575 0,'0'0'1472'0,"0"0"-1168"16,0 0-304-16,-5 11 0 0,0 4 1920 0,-1 3 336 16,0 1 64-16,-3 2 16 0,2 1-1600 0,0 1-320 15,1 2-64-15,0-2-16 0,-3-3-192 0,1 0-144 16,4 1 192-16,0-2-192 0,2-2 0 0,-1-2 0 0,1 0-240 0,2-1-11440 15</inkml:trace>
  <inkml:trace contextRef="#ctx0" brushRef="#br0" timeOffset="138432.87">4483 8901 23039 0,'0'0'2048'0,"0"0"-1648"0,-4 7-400 0,0-1 0 0,1 3 144 0,1 4-144 15,-3 4 160-15,1 2-160 0,0 2 192 0,-1-1-48 16,2 2-16-16,1 4 0 0,-2 0 64 0,1 1 0 15,-4-3 0-15,3 0 0 0,1-2-192 0,2-1 128 16,-3-5-128-16,3 1-7232 16,2-3-1520-16</inkml:trace>
  <inkml:trace contextRef="#ctx0" brushRef="#br0" timeOffset="138627.01">4301 9108 28559 0,'0'0'1264'0,"0"0"272"0,4-8-1232 0,0 3-304 0,-4 5 0 0,10-5 0 16,2 0 224-16,-1 1-16 0,1 0 0 0,3 0 0 16,0 3-208-16,4-1 0 0,3 0-192 0,-3-2 192 31,1-3-1664-31,-1 6-240 0,0 1-32 0</inkml:trace>
  <inkml:trace contextRef="#ctx0" brushRef="#br0" timeOffset="138803.04">4674 9066 21935 0,'-11'18'960'0,"6"-7"224"0,-4 0-944 0,2 0-240 16,-2 0 0-16,2 3 0 0,-3 3 0 0,5-1 0 15,-2-4 0-15,3 0 0 0,-1-1 0 0,2-1 0 16,3-10 0-16,-1 9-6512 16,1-9-1264-16</inkml:trace>
  <inkml:trace contextRef="#ctx0" brushRef="#br0" timeOffset="139399.75">4955 9026 19343 0,'0'0'1728'0,"-1"-9"-1392"0,2 0-336 0,-1 9 0 16,0 0 544-16,0 0 32 0,0 0 16 0,0 0 0 16,0 0-448-16,0 12-144 0,-1-2 0 0,-1-1 0 15,-5-3 128-15,0 4-128 0,-1 3 0 0,-1 3 0 16,-3-1 224-16,1 0-64 0,2-3-16 0,-1 2 0 15,4 2 16-15,2 0 0 0,2-5 0 0,3-1 0 16,1-3 16-16,3 1 0 0,1-1 0 0,4-3 0 16,3-6 64-16,-1 0 16 0,0 1 0 0,2-3 0 15,-1-2-32-15,0-2 0 0,1 0 0 0,2 1 0 0,-3 1-80 16,0-2-16-16,1-5 0 0,-1 3 0 0,-2 3 48 16,1-2 0-16,-2 3 0 0,-2-1 0 0,-2-4 0 0,0 2 0 15,-1 1 0-15,-5 8 0 0,4-6-176 0,-4 6 0 16,0 0 0-16,0 0 128 0,0 0-128 0,0 0 0 15,0 0 0-15,1 9-176 0,-1 2 176 0,1 0 0 16,4-2 0-16,-3-1 0 0,-2-8 0 0,0 0 0 16,6 9 0-16,1-3 0 0,0-2 0 0,3-2 0 15,-1-2 0-15,0-1 0 0,0-1 0 0,0-2 0 16,2-2 128-16,-2 1-128 0,1 2 0 0,2-1 0 16,-2-3 0-16,1-3 128 0,0-3-128 0,0-1 0 15,0 0 0-15,1 2 128 0,-1 2-128 0,-1-3 0 16,0-3 128-16,1-2-128 0,-1 3 272 0,-2-2-16 15,0-3 0-15,-1 1 0 0,-1-1 0 0,1 0-16 0,-4-1 0 16,2 0 0-16,-2 1-240 0,0 4 176 0,-5 2-176 16,0 5 160-16,-2 0-160 0,4 9 192 0,0 0-192 0,-7 1 192 15,-4 5-192-15,1 5 0 0,0 3 0 0,-3 1 0 16,-3 2 0-16,2 1 0 0,1 3-160 0,1 1 160 16,1 1 0-16,1 5 0 0,2 2 0 0,2-2 0 15,1-4 0-15,1-3 0 0,2-2 0 0,3 1 0 31,3 0-1840-31,2-3-272 0,2-4-48 0</inkml:trace>
  <inkml:trace contextRef="#ctx0" brushRef="#br0" timeOffset="139780.04">5638 8924 28559 0,'0'0'2544'0,"0"0"-2032"15,0 0-512-15,-6 6 0 0,-2 5 0 0,1 2 0 16,0 0-128-16,3 2 128 0,1 1 0 0,2 2 0 15,1-1 0-15,2 1 0 0,0-2 208 0,1-1-48 16,3-3-16-16,-2-3 0 0,4-4-144 0,1-1 0 0,2 1 0 0,-2-3 0 16,0-2 0-16,4-3 0 0,-4-5 0 0,4 0 0 15,0 2 0-15,0-3 0 0,1-4 0 0,-3 1 0 16,0 1 0-16,0 1 0 0,-1 0 0 0,-1-1 128 16,0-3-128-16,-2-1 0 0,3 0 0 0,-2 4 0 15,-1 2 128-15,-2 0-128 0,5-1 128 0,-4 2-128 16,-6 8 0-16,0 0-320 0,0 0 48 0,9-3-8288 15,-9 3-1648-15</inkml:trace>
  <inkml:trace contextRef="#ctx0" brushRef="#br0" timeOffset="140952.1">6188 8898 6447 0,'0'0'576'0,"0"0"-576"16,0 0 0-16,-8-2 0 0,2 4 3744 0,-4 1 640 15,0 3 128-15,-1-1 32 0,0 0-3568 0,0 1-704 16,0 1-144-16,-2 2-128 0,-1 1 272 0,1-1-48 16,0 2-16-16,2 3 0 0,1 1-80 0,2-3-128 15,3-2 176-15,2 2-176 0,2 2 176 0,1-3-176 16,1 0 160-16,3-4-160 0,3-3 240 0,1 2-48 15,2-1-16-15,0-2 0 0,1-4 80 0,0-3 32 0,0 2 0 0,1-2 0 16,0-5-32-16,1 0 0 0,0-5 0 0,-3 4 0 16,0 2-112-16,-1 0-16 0,-1 1-128 0,0-2 192 15,-4-2 64-15,2 1 0 0,0 1 0 16,-3 2 0-16,-1-2-64 0,0 2-16 0,-2 7 0 0,0 0 0 16,0 0-176-16,0 0 0 0,0 0 0 0,0 0 0 15,0 0 0-15,0 0-176 0,7 6 176 0,-7-6-128 16,7 6 128-16,0 1 0 0,-1-2 0 0,4-1-128 15,4-4 128-15,-1-1 0 0,0-2 0 0,0 2 128 16,-1 2-128-16,0-2 144 0,6-4-144 0,-2-1 160 16,0 1-160-16,0-2 0 0,1 1 144 0,0-3-144 15,0-2 0-15,-1 0 0 0,0 1 0 0,0-1 128 16,0-1-128-16,0-1 0 0,1-1 128 0,-3 0-128 16,-1 0 128-16,2-2-128 0,-3-3 160 0,1-3-160 15,-3 2 192-15,1-2-64 0,1-2-128 0,-4-3 192 0,-1-3-192 0,-3 4 0 16,-2 3 128-16,0 2-128 0,1 3 0 15,1 3 0-15,-8 3 0 0,2 1 0 0,-1 0-176 0,-3 3 176 16,-1 5-160-16,-1 4 160 0,-2 6-176 0,-1 3 176 16,-1 2-192-16,-2 3 192 0,-3 0-160 0,2 7 160 15,-3 3-128-15,0 4 128 0,1 2 0 0,0 1 0 16,1 1 0-16,2-5 0 0,1-1 0 0,6-4 0 16,2-4 0-16,1-2 0 0,2 1 0 0,3-3 0 15,2-1 0-15,3-3 0 0,1-4 0 0,3 0 0 16,1-3 160-16,-1 0-160 0,0-2 176 0,1-1-176 15,-1 1 192-15,1-3-192 0,0-2 192 0,0-2-192 16,0 1 192-16,0 0-192 0,-1-1 128 0,1 0-128 0,-1-1 0 16,-1 0 0-16,-1 1 128 0,2-4-128 0,-4 1 0 15,-1 1 0-15,1 1 144 0,-3 0-144 0,-3 6 0 0,4-10 144 16,-1 2-144-16,1-2 0 0,-1 2 0 0,-3 8 0 16,0 0 0-16,0 0 0 0,0 0 128 0,0 0-128 15,0 0 0-15,0 0 0 0,0 0-160 0,0 0 160 16,0 0-144-16,-3 6 144 0,-2 2-128 0,1-2 128 15,4-6 0-15,-3 8-128 0,1 1 128 0,-2 0 0 16,2 0 0-16,1-1 0 0,0 1 0 0,0 0 0 16,1-9 0-16,1 10 0 0,0-1 0 0,-1-9 0 15,0 0 0-15,0 0 0 0,3 11 0 0,2-4 0 16,-5-7 0-16,9 4 0 0,1-5 0 0,-1-1 0 16,-9 2 0-16,9-1 144 0,0-3-144 0,1 1 0 0,-1 0 160 0,2 0-160 15,-4-1 128-15,3-2-128 16,-1 0 128-16,-2-1-128 0,-2-1 128 0,3 0-128 0,0-1 912 0,0 0 112 15,-2 0 0-15,-1 0 16 16,1-1-1648-16,-3 2-336 0,2-2-64 0,0 1-16 16,-2 1 832-16,-3 8 192 0,6-9 0 0,-6 9 0 0,3-7 0 0,-3 7 0 15,0 0 0-15,0 0-144 0,0 0 144 0,0 0-192 16,0 0 192-16,-1 11-192 0,-1 1 192 0,1-1-128 16,0 0 128-16,3 1-128 0,1 1 128 0,3-1 0 15,-3-2 0-15,5-1 0 0,2-4 0 0,0 1 0 16,-2 1 0-16,3-6 0 0,1-2 0 0,2-4 0 15,-2 2 128-15,2 0-128 0,1-2 0 0,1-1 144 16,-1-5-144-16,0 2 0 0,-2-1 176 0,0-2-176 16,-1 0 160-16,-1 0-160 0,-2-2 0 0,2 1 0 0,-2-1 0 15,-1-3 0-15,-2-1 144 0,1-2-144 16,-3-3 128-16,1 2-128 0,1 1 0 0,-3 2 0 0,1 2 0 0,-2 4 0 16,-1 2 0-16,-1 10 0 0,0 0 0 0,0 0 0 15,0 0 0-15,-8 3 0 0,-1 5 0 0,2 4 0 16,-4 3 0-16,0 3 0 0,1 1 0 0,-2 2 0 15,1 1 0-15,2-3 0 0,-2-1 0 0,3-1 0 16,3-2 0-16,2-1 0 0,3 1 0 0,5-4 0 16,3-3 128-16,4-1-128 0,3-2 128 0,6-1-128 15,3-2 0-15,7 0-320 0,5-3 48 0</inkml:trace>
  <inkml:trace contextRef="#ctx0" brushRef="#br0" timeOffset="141584.12">5044 9566 7359 0,'2'-11'320'15,"0"3"80"-15,1-2-400 0,0 2 0 0,-3 8 0 0,5-9 0 0,2-3 2128 0,1 2 352 16,-4-3 64-16,0 0 16 0,0-2-1312 0,0 2-256 16,-3 3-48-16,0 1-16 0,0 1 0 0,-1 8 0 15,-1-10 0-15,-1 5 0 0,2 5-272 0,0 0-48 16,0 0-16-16,-11 4 0 0,-2 5-320 0,-1 3-64 16,-3 3-16-16,1 1 0 0,-3-2 144 0,2 5 32 15,4 8 0-15,-2 1 0 0,-4 1 32 0,3 1 16 16,-1-1 0-16,2 2 0 0,-1 1-96 0,3-2-32 15,1-1 0-15,4-1 0 0,3-4-144 0,4-1-16 16,3-1-128-16,6-2 192 0,-1-3-192 0,5-1 0 16,2-3 0-16,1-2 0 15,2-5-336-15,0-3-64 0,0-8-16 0,1 3-8304 16,4 1-1664-16</inkml:trace>
  <inkml:trace contextRef="#ctx0" brushRef="#br0" timeOffset="141934.01">5406 9444 21183 0,'-5'-7'1888'0,"5"7"-1504"16,0 0-384-16,0 0 0 0,0 0 448 0,0 0 0 16,0 0 16-16,0 0 0 0,0 0-144 0,0 0-16 15,-1 10-16-15,1 2 0 0,-2 3-160 0,-2 2-128 16,-2 3 192-16,1 1-192 0,-3 0 416 0,3 4-32 16,2 1 0-16,0 2 0 0,2-5-64 0,3 0 0 15,3-2-16-15,-2 0 0 0,2-3-144 0,2-2-32 16,-3-1 0-16,6-3 0 0,0-1-128 0,3-1 0 15,1-1 0-15,0-2 0 0,-1-3 0 0,2-1 0 16,1 0 0-16,-1-3-176 16,0-4-1728-16,-3-1-336 0</inkml:trace>
  <inkml:trace contextRef="#ctx0" brushRef="#br0" timeOffset="142119.82">5207 9659 19343 0,'0'0'848'0,"0"0"192"0,2-6-832 0,-2 6-208 0,8-8 0 0,3 4 0 15,-1 1 1872-15,2 0 336 0,2-2 64 0,4 2 16 16,4 3-1872-16,2 0-416 0,3 0 0 0,3-1 0 16,-1-1 0-16,-1 1 0 0,1 0 0 0,-2 1-8192 15,-1 2-1552-15</inkml:trace>
  <inkml:trace contextRef="#ctx0" brushRef="#br0" timeOffset="142404.51">5749 9642 19343 0,'-13'6'1728'0,"4"-1"-1392"15,-1-1-336-15,1 4 0 0,-2 5 1408 0,1 0 224 16,2 5 32-16,-2-3 16 0,3-2-1072 0,-1 1-224 15,3-1-32-15,3 1-16 0,-3 0-128 0,4 0-16 16,2-5-16-16,5 2 0 0,-1-2 32 0,6-3 16 16,4-4 0-16,0 0 0 0,0 1-16 0,4-5 0 15,1-2 0-15,2-3 0 0,-1-2-208 0,-1-2 176 16,-3 2-176-16,0-4 160 0,-2 0-160 0,-5-1 0 16,-2 0 144-16,-4 0-144 0,1 5 128 0,-2-2-128 0,1-2 128 0,-4 2-128 15,-5 3 176-15,-1 0-48 0,-1-1 0 16,-1 5 0-1,0 2-1104-15,-1 2-240 0,-1 2-32 0,1-1-16 0</inkml:trace>
  <inkml:trace contextRef="#ctx0" brushRef="#br0" timeOffset="142833.65">6230 9591 27583 0,'0'0'1216'0,"0"0"256"0,0 0-1168 0,0 0-304 0,1 13 0 0,-1 0 0 15,-1 2 0-15,1-3 0 0,0 2 0 0,1 3 0 16,0 1 0-16,1 1 0 0,-4-1 128 0,1-2-128 16,0-2 0-16,0 1 0 0,0 2 0 0,-2 0 0 31,1-3-720-31,-1-2-256 0,-2-2-48 0</inkml:trace>
  <inkml:trace contextRef="#ctx0" brushRef="#br0" timeOffset="143347.85">6509 9336 21183 0,'0'0'944'0,"0"0"192"0,0 0-912 0,0 0-224 16,0 0 0-16,0 0 0 0,-5 7 912 0,-1 1 144 16,1 5 32-16,0-1 0 0,1 2-512 0,-1 3-80 15,-1 6-32-15,0-6 0 0,2-3-240 0,1-1-48 16,0 4-16-16,2 0 0 0,0 3-160 0,1-3 128 16,1-2-128-16,3 0 128 0,2-4-128 0,1-4 192 0,3-2-192 0,-1-1 192 15,2 0-64-15,1-2 0 0,1-4 0 0,-1-1 0 16,1-1 0-16,0-4-128 0,3-5 192 0,-2 2-64 15,-2 2-128-15,1-1 192 0,-2-2-192 0,1 1 192 16,1-2 64-16,-1-1 0 0,-4-3 16 0,1 2 0 16,-2 0-16-16,-1 2 0 0,0 2 0 0,-1-1 0 15,1-3-256-15,-1-1 160 0,0 3-160 0,-1 4 128 16,1 3-128-16,-5 6 0 0,0 0 0 0,0 0 0 16,0 0 800-16,0 0 128 0,0 0 32 0,0 0 0 15,0 0-1664-15,3 13-320 0,0 2-64 16,-3-2 0-16,-2-1 832 0,0 4 256 0,-1 0-128 0,-1 2 128 15,-2 0 0-15,-1 3 0 0,-1 1 0 0,0 1 0 16,-2 0 0-16,-1 0 0 0,0 0 0 0,-3-1 0 16,1 0 0-16,-1 0 0 0,0-1 0 0,0-5 128 15,3-5-128-15,-1-1 0 0,-1-1 0 0,2 0 0 16,2-1-2016-16,-1-4-336 0</inkml:trace>
  <inkml:trace contextRef="#ctx0" brushRef="#br0" timeOffset="143676.03">6948 9588 23039 0,'-15'2'2048'0,"6"1"-1648"0,0 3-400 0,-2 1 0 16,0 3 880-16,-1 1 80 0,-1 0 32 0,-3 4 0 15,1 0-704-15,0 0-144 0,-3 1-16 0,7-3-128 16,7-1 192-16,1 0-64 0,1-1 0 0,3-1-128 16,-1-10 256-16,0 0-64 0,10 5-16 0,6-2 0 15,6-3 144-15,1-2 16 0,-1-5 16 0,1 0 0 16,-2 1-64-16,1-3-16 0,-1-3 0 0,-2-1 0 16,0-5 0-16,-2 2 0 0,-2-2 0 0,-3 2 0 15,-3-1 192-15,-4 1 48 0,0-2 0 0,-2 3 0 16,-3 0 0-16,-3 1 0 0,-1-2 0 0,-1 7 0 15,-3 6-512-15,-2 1 0 0,-2-2 0 0,0 2 0 16,-1 0-1696-16,-1 4-432 0,-2 1-96 16</inkml:trace>
  <inkml:trace contextRef="#ctx0" brushRef="#br0" timeOffset="144013.15">7102 9087 28559 0,'-1'-11'2544'0,"1"11"-2032"0,0 0-512 0,0 0 0 16,9 5 704-16,2 2 32 0,1 6 16 0,1 5 0 15,2 3-608-15,3 4-144 0,3 3 0 0,4 0 0 16,6 0 128-16,-1 3-128 0,-4 2 192 0,1 3-64 16,-2 2-128-16,-4 3 128 0,-3 5-128 0,-3 0 128 15,-6-2-128-15,-5-3 0 0,-4-1 0 0,-4-2-9456 16,-7-1-1872-16</inkml:trace>
  <inkml:trace contextRef="#ctx0" brushRef="#br0" timeOffset="145530.07">8463 11122 20207 0,'0'0'896'0,"0"0"192"0,0-9-880 0,0 2-208 0,0 7 0 0,0 0 0 15,-5-9 528-15,1 2 64 0,-3 3 16 16,1 0 0-16,-2 1 80 0,-1 2 16 0,0-1 0 0,-2 1 0 16,2 0-208-16,-1-1-48 0,-4 1 0 0,1-4 0 15,-2 2-16-15,-2-2-16 0,-1 2 0 0,-3-6 0 16,0-1-48-16,0-2-16 0,-3-2 0 0,3-2 0 16,2-3 320-16,3-3 64 0,4-5 16 0,1 2 0 15,3 0 16-15,3-2 0 0,3-3 0 0,2-1 0 16,1 2-224-16,3 2-32 0,1 0-16 0,3 3 0 15,6 1-256-15,3 2-48 0,0 0-16 0,5 4 0 16,4 1-176-16,0 2 160 0,0 0-160 0,3 2 160 16,-2 5-160-16,3 3 0 0,2 2 0 0,0 6 0 15,0 2 0-15,-1 6 0 0,-2 5 0 0,-2 5 0 16,-4 0 0-16,-4 4-144 0,-1 3 144 0,-2 5 0 0,-5 6-144 16,-6 0 144-16,-2 1 0 0,-3 1-144 0,-3 5 144 0,-3-2 0 15,-8-4 0-15,2-4-128 0,0-6 128 16,-2-2 0-16,-4-3 0 0,-5-5 0 0,-7-4 192 0,0-3 0 15,-8-2 16-15,-1-4 0 0,-4 2 208 0,-3-6 32 16,-5-4 16-16,3-6 0 0,-2-2-80 0,3-4-32 16,-1-4 0-16,7-1 0 0,1-5 16 0,8 0 0 15,4-5 0-15,4-3 0 0,1-1-176 0,5-4-16 16,3-2-16-16,3-1 0 0,3 1-160 0,4 1 192 16,4 0-192-16,6 3 192 0,2 3-192 0,4 2 192 15,-1 2-192-15,3 4 192 0,2 2-192 0,2 4 0 16,1 0-160-16,4 1 160 0,3 2 0 0,1 3-144 0,1 2 144 15,1 6 0-15,3 2 0 0,0 5-160 0,0 4 160 16,1 3 0-16,-3 4-160 0,-2 1 160 0,-4 4-128 0,-2 2 128 16,-4 4-128-16,-1 1 128 0,-4 4-128 0,-3 1 128 15,-3 2 0-15,-1 3-160 0,-2-2 160 0,-3-2 0 16,-3-1-160-16,-2-5 160 0,-3-6-128 0,-5 0 128 16,-3-4 0-16,-4 0 0 0,-5-5 0 0,-3-1-128 15,-4-1 128-15,-2-1 128 0,-3-2-128 0,0-5 176 16,2-5-32-16,-1-1 0 0,2-4 0 0,3-2 0 15,2-5 16-15,4-2 0 0,0-4 0 0,6-2 0 16,6-2-32-16,3-5-128 0,2-3 192 0,6-1-64 16,2 1-128-16,5-3 128 0,1-1-128 0,4 0 128 15,3 1-128-15,4 4 0 0,3 4 0 0,2 1-176 16,0 0 176-16,3 5-192 0,3 0 192 0,1 6-192 16,2 2 192-16,2 5 0 0,0 2 0 0,0 8 0 0,3 7-128 0,-2 6 0 15,-2 4 0-15,-1 3 0 0,-4 0 128 0,-3 4-128 16,-6 3 128-16,-2 1-128 0,-4 5 128 0,-5 3-128 15,-3 6 128-15,-5 0-128 0,-4 1 128 0,-4-2 0 16,-4-6-144-16,-7-2 144 0,-3-2-128 0,-5-7 128 16,-7-2-160-16,-5-4 160 0,-2-2 0 0,-1-4 0 15,-1-3 0-15,0-3 0 0,0-3 160 0,2-5 32 16,2-7 0-16,2-1 0 0,4-2 32 0,5-5 16 16,3-3 0-16,4-4 0 0,6-2 128 0,7-4 16 15,3-1 16-15,9-5 0 0,3-4-256 0,9 2-144 16,1 0 160-16,8-1-160 0,5-4 0 0,4 2 0 0,3 6 0 0,3 4 0 15,5 5 0-15,2 4 0 0,2 4-160 16,3 7 160-16,1 8 0 0,-3 6 0 0,-4 5 0 0,-3 5 0 16,-7 4 0-16,-2 6 0 0,-2 5-192 0,-6 2 64 15,-8 2 128-15,-8 4 0 0,-7 1-144 0,-8 1 144 16,-6 2 0-16,-5-7 0 0,-5-4-144 0,-7-3 144 16,-4-3 0-16,-6-1 176 0,-1-6-32 0,-3-2 0 15,2-4 80-15,2-5 16 0,-3-3 0 0,7-5 0 16,0-7-240-16,9-3 0 0,1-3 0 0,6-3-13520 15,6-3-2752-15</inkml:trace>
  <inkml:trace contextRef="#ctx0" brushRef="#br0" timeOffset="154398.75">752 10240 21183 0,'0'0'944'0,"0"0"192"0,0 0-912 0,0 0-224 16,3-9 0-16,2 4 0 0,3 1 128 0,0 0-128 16,0 1 176-16,4-1-176 0,6 2 192 0,4-1-64 0,-1-1 0 0,5 0-128 15,3 2 384-15,0-1-16 0,2-1-16 0,3 1 0 16,-1 1-128-16,3 1-32 0,3-1 0 0,-2 1 0 16,3-1-64-16,1 1-128 0,7 1 176 0,1 0-176 15,-1-1 256-15,-1 1-48 0,1-1-16 0,0 0 0 16,-2 0 144-16,1 1 32 0,3-2 0 0,3 1 0 15,1-2 16-15,1 1 16 0,-2 0 0 0,0 0 0 16,-1-1-128-16,2-1-16 0,3 1-16 0,3 2 0 16,2-1-240-16,-3-1 144 0,-4 0-144 0,0 1 128 15,0 0-128-15,1 1 0 0,0 0 144 0,2 1-144 16,1 2 0-16,0-2 0 0,-1-1 0 0,-3 0 0 16,-1 3 0-16,3-2 0 0,2 0 0 0,2 2 0 0,0 0 0 15,-2 0 0-15,-3 2 0 0,-4-1 0 0,0-1 0 16,1 0 128-16,1 1-128 0,1-3 0 0,1 0 0 15,-1 1 0-15,-4-1 0 0,-2 1 0 0,-1 0 0 0,-2-1 0 16,-1 0 0-16,0 0 0 0,0 0 0 0,1 1 0 16,1 1 0-16,-2 1 0 0,-2 1 0 0,0-1 0 15,-3 0 0-15,-1 2 0 0,2-1 0 0,-1 1 0 16,0-2 0-16,0 0 128 0,1 0-128 0,1 1 0 16,-3-1 0-16,1-1 128 0,-2 0-128 0,1-2 0 15,-3 3 0-15,0-2 0 0,1 0 0 0,-1 1 128 16,0 1-128-16,1 1 0 0,-3-1 0 0,1-1 0 15,2 0 0-15,-3-1 128 0,0 2-128 0,-1-2 0 16,-2 0 0-16,1-1 128 0,-1 0-128 0,-1 0 0 16,-2-1 0-16,2 1 0 0,1 1 0 0,-2-1 128 15,1-1-128-15,-1 0 0 0,-2 1 128 0,2 0-128 16,-2-3 128-16,1 3-128 0,-3 3 192 0,0-2-48 0,1-1 0 16,-2 0 0-16,-1-1-144 0,1 1 192 0,2 1-192 0,-1-1 192 15,-2-4-192-15,2 3 0 0,-2-1 0 0,4 1 0 16,0 0 0-16,-3 1 128 0,0-2-128 0,-1 1 0 15,0 1 128-15,0-1-128 0,0-2 128 0,-1 2-128 16,-2 1 128-16,0 0-128 0,-2 0 0 0,2 0 128 16,-2 1-128-16,1-1 160 0,-1 0-160 0,0-1 160 15,1-1-160-15,0 2 160 0,1-2-160 0,-2 0 160 16,1 2-160-16,3-1 128 0,-1-1-128 0,-1 1 128 16,-1-2-128-16,2 0 0 0,-3 1 0 0,2-1 0 15,0 1 0-15,0 0 128 0,-3 0-128 0,2 0 0 0,0-1 128 16,-1 0-128-16,1 0 0 0,-2 1 128 0,0 0-128 0,2 1 0 15,0 0 0-15,2 0 0 0,-5 0 128 16,3 0-128-16,-1-1 0 0,7 0 128 0,-3-1-128 0,2 1 0 16,-4 1 0-16,3 0 128 0,0-1-128 0,0 0 0 15,0-2 144-15,-1 2-144 0,0 0 176 0,0 0-48 16,1-1 0-16,-2 1 0 0,-1-1-128 0,1 1 0 16,-1 1 0-16,0-2 0 0,2 0 0 0,-2 0 128 15,0 0 0-15,2-1 0 0,-2 2 0 0,2-1-128 16,1-1 192-16,-1 3-64 0,-1-1 0 0,-4 0-128 15,3-1 192-15,-1-1-64 0,2 1-128 0,-2 2 160 16,-1 1-160-16,2 0 160 0,0-4-160 0,-4 1 0 16,0 1 144-16,0 1-144 0,2 0 0 0,-1-2 128 15,-1-3-128-15,0 3 0 0,0 2 128 0,0 1-128 0,1-1 160 16,-1-2-160-16,2 2 192 0,1 0-64 0,-3 1-128 16,-1-1 192-16,-5-1-192 0,1 2 144 0,0-1-144 15,3 1 128-15,-2 0-128 0,1 0 160 0,0-1-160 0,-1 1 160 16,0 1-160-16,-2 0 0 0,1 2 144 0,-1-1-144 15,-3 1 128-15,-7-3-128 0,8 1 128 0,-8-1-128 16,0 0 144-16,8 1-144 0,-8-1 192 0,0 0-192 16,0 0 320-16,0 0-64 0,0 0 0 0,0 0 0 15,0 0 128-15,0 0 32 0,0 0 0 0,2-8 0 16,-1 0-160-16,-1 1-16 0,-1-1-16 0,-2-2 0 16,-2-2-80-16,-1-2-16 0,-1-1 0 0,3-2 0 15,0-5-128-15,0-2 192 0,1-3-192 0,0 2 192 16,-2 0-192-16,2-4 160 0,-2-4-160 0,2-2 160 15,3-3-160-15,1 1 0 0,-2-3 0 0,4-2 0 16,0-7 0-16,1 1 128 0,1-1-128 0,-2 0 0 0,-1-3 0 16,0-1 0-16,1 0 0 0,1-2 0 0,0-1 0 0,2 1 0 15,-3 1 128-15,3 3-128 0,0-1 0 0,2 3 0 16,-3 0 0-16,1 0 0 0,-2-2 0 0,1 3 0 16,-1 1 0-16,2 3 0 0,-4 5 0 0,2 3 0 15,1 3 0-15,0 2 0 0,-3 1 128 0,2 0-128 16,0 1 128-16,2 1-128 0,-3 2 0 0,2 0 0 15,2 1 0-15,-2 0 0 0,1-2 0 0,1 1 0 16,0 3 0-16,1 1 0 0,-1 0 0 0,-1-1 0 16,1 4 0-16,0 0 0 0,-1 2 0 0,1-1 0 15,-2 1 0-15,1 0 0 0,-1 2 0 0,1-1 128 16,-1 1-128-16,2 2 192 0,-6-2-192 0,1 1 0 0,-1 1 0 0,-1 2 0 16,-1 1 0-16,0 2 0 0,0 1 0 0,-3 0-176 15,4 7 176-15,-3-7 0 0,-2 2 0 0,0 1 0 16,5 4 0-16,-9-4 0 0,9 4 128 0,-9-2-128 15,-1 0 0-15,-1-1 0 0,-1-1 0 0,2 2 0 16,-4 0 0-16,-1 1 0 0,-1 0 0 0,-2 0 0 16,-2-1 0-16,-2 0 0 0,-3 0 0 0,1 1 0 15,-4 1 0-15,1 0 0 0,-2-1 0 0,0 0 0 16,-1 0 0-16,-1 0 0 0,-1-2 0 0,-1 2 0 16,-3 0 0-16,-4 1 0 0,-2-1 0 0,-3 0 0 15,-3 0 0-15,-4 1 128 0,-1 2-128 0,0 1 0 16,0 1 0-16,-4-2 128 0,1-3-128 0,-4 0 0 0,0 1 0 15,0 1 0-15,-3 1 0 0,3-2 128 0,1-1-128 0,-1-1 0 16,-3-2 0-16,-1 1 128 0,1 1-128 0,-1-3 0 16,2 2 0-16,-2 0 0 15,-2-2 0-15,-3-1 0 0,1 0 0 0,-5 3 128 0,-1 3-128 0,-1-2 0 16,1 4 0-16,-1-2 128 0,-2-2-128 0,1 1 0 16,0 4 0-16,2-2 0 0,3-1 0 0,-4 0 0 15,-2 0 0-15,0 2 128 0,-1 1-128 0,0-2 0 16,1-2 0-16,0 1 0 0,0 0 0 0,1 2 0 15,0-1 0-15,1 0 0 0,-1-1 0 0,-2 0 0 16,-4-1 0-16,3 3 0 0,-2 2 0 0,0 1 0 16,2-4 0-16,-1 2 0 0,-2 1 0 0,5-1 0 15,0 1 0-15,3-2 0 0,-1-2 0 0,1 2 0 16,-3 0 0-16,2 0 0 0,2 1 0 0,1-2 0 16,4 2 0-16,-4-1 0 0,1-1 0 0,0 2 0 0,2 2 0 0,4-1 0 15,3 0 0-15,-4 0 0 0,-4-2 0 0,2 1 0 16,1 0 0-16,1 1 0 0,2 0 0 0,4 1 0 15,1-2 0-15,-1 1 0 0,-2 0 0 16,2 0 0-16,-1-1 0 0,4-1 0 0,3 1 0 0,-1-1 0 16,2 0 0-16,-2-1 0 0,3-1 0 15,0 0 0-15,1 2 0 0,4 1 0 0,4-2 0 0,2 0 0 16,2-1 0-16,2 0 0 0,3 0 0 0,-3 0 0 16,1 0 0-16,-1-2 0 0,2-3 0 0,3 4 0 15,1 1 0-15,4 0 0 0,2 0 0 0,-2 0 0 16,5-4 0-16,0 0 0 0,2 2 0 0,5 0 0 15,2-2 0-15,0 0 0 0,-2 1 0 0,5 1 0 16,0-3 0-16,5 2 0 0,-2-2 0 0,2 0 0 0,-2 2 0 16,3 0 0-16,1-3 0 0,3 6-128 0,-4-3 128 0,4 3 0 15,0 0 0-15,0 0-128 0,0 0 128 0,0 0 0 16,0 0 0-16,0 0 0 0,0 0 0 0,0 0-160 16,0 0 160-16,0 0 0 0,0 0-128 0,0 0 128 15,0 0 0-15,0 0 0 0,9 3 0 0,-9-3-128 16,7 7 128-16,-4-1 0 0,-3-6 0 0,3 11 0 15,-2-1 0-15,-1 1 0 0,1 2 0 0,-1 3 0 16,-1-1 0-16,-1 3 0 0,-2 2 0 0,0 2-128 16,-2 2 128-16,-1 4 0 0,-2 4 0 0,1 6 0 15,-2 2 0-15,0 5 0 0,-1 5 0 0,-2 4 0 16,-1-2 0-16,1 5 0 0,-2 1 0 0,-1 4 0 16,1 1 0-16,2 3 0 0,3-1 0 0,-1-2 0 0,2-1 0 15,1-3 0-15,2-4 0 0,3 0 0 0,0 0 0 0,4-1 0 16,3-2 0-16,-5-4 0 0,-6-2 0 0,5 0 0 15,1-4 0-15,-1 0 0 0,2 1 0 0,0-1 0 16,2-1 0-16,-1-3 0 0,0-1 0 0,0-4 0 16,0-3 128-16,-1-2-128 0,-1-2 0 0,0-3 0 15,-1-1 128-15,-2-1-128 0,1-3 0 0,-3-1 0 16,-4 2 128-16,0-3-128 0,1 0 0 0,0 0 144 16,0 1-144-16,1-1 0 0,-1 3 0 0,-1-4 128 15,0 1-128-15,1-1 0 0,0-2 0 0,4 0 0 16,3-2-1376-16,3-3-256 15,-1-8-48-15</inkml:trace>
  <inkml:trace contextRef="#ctx0" brushRef="#br1" timeOffset="162061.6">23623 13681 19295 0,'0'0'848'0,"7"-8"176"0,2 3-816 0,-5-3-208 0,-1 0 0 0,1-1 0 15,-4 9 1024-15,-2-7 176 0,2-1 16 0,-2 0 16 16,-2 0-384-16,-3-1-80 0,-2 2 0 0,0 2-16 16,-2 0-496-16,0-1-112 0,-2-4-16 0,1 2 0 15,-3 4-128-15,0-3 0 0,-2-2 0 0,1 2 128 16,-3 2 32-16,0-4 0 0,-4-2 0 0,0 0 0 16,-6 1 240-16,-3 1 48 0,-5-1 16 0,-1 1 0 15,-3-4 96-15,-3 1 16 0,-2 3 0 0,-1 0 0 16,1 1-128-16,-1 1-32 0,-1-2 0 0,-5 0 0 15,-4 0-96-15,-3 0 0 0,-1 1-16 0,-1-1 0 16,0 0-64-16,0 1-16 0,-1 2 0 0,-3-2 0 0,-3-2-32 16,-1 0 0-16,3-1 0 0,-1 2 0 0,2 1-16 15,-1-3-16-15,-7-4 0 0,1 3 0 0,-6 2-32 0,6 0 0 16,2-2 0-16,0-2 0 0,-4-1 48 0,-2 0 0 16,-3 4 0-16,3-1 0 0,3-4 32 0,0-1 16 15,-2 2 0-15,-2 0 0 0,-3 2 0 0,1-1 0 16,-1-3 0-16,2 3 0 0,-1 2-64 0,3-2-16 15,-1-3 0-15,1 3 0 0,0 2-16 0,1 1 0 16,-2 0 0-16,3-3 0 0,0-2 96 0,5 1 16 16,0-1 0-16,-1 3 0 0,-3-1 16 0,-2 0 16 15,1-2 0-15,2 3 0 0,-1 2-96 0,0-3-32 16,-4-5 0-16,-2 4 0 0,-1 2-144 0,1 2 0 16,2-1 0-16,-1 0 0 0,-1-2 0 0,2 1 0 0,0 3 0 15,1 1 0-15,1-4 0 0,-2 2 0 16,-6 0 128-16,3-1-128 0,1 0 0 0,0 2 0 0,-5 1 0 15,1 0 0-15,-3-2 0 0,4 1 0 0,4 0 0 16,-5 0 0-16,-1-1 0 0,-2-1 0 0,0-1 0 0,1 3 0 16,1 0 0-16,1-2 128 0,-3-2-128 0,0 1 0 15,0 4 0-15,2-2 128 0,-2-2-128 0,4 2 0 16,-5-1 160-16,6 0-160 0,5-1 192 0,0 2-192 16,-1-3 160-16,1 2-160 0,-2-1 128 0,0 1-128 15,1 2 0-15,-3-3 0 0,-2-2 128 0,-2 1-128 16,2 3 0-16,1-1 0 0,3-2 0 0,-4 2 0 15,0 2 0-15,-2-1 0 0,2-3 0 0,1 2 128 16,5-1-128-16,-5 1 0 0,-2 0 0 0,2 2 0 0,-2-2 0 16,1 0 0-16,3-2 0 0,-2 3 0 0,-1 3 0 15,3-1 0-15,3-2 0 0,-1 1 0 0,-1 0 128 0,-1 1-128 16,4 3 0-16,3-2 128 0,2-1-128 0,2 1 128 16,-2 0-128-16,1 0 128 0,1-2-128 0,2 4 0 15,1-1 0-15,3 2 128 0,0 0-128 0,-4 0 0 16,-1-2 0-16,2 3 0 0,-1-1 0 0,7 2 0 15,2 1 0-15,0-2 0 0,2 0 0 0,-3 1 0 16,-3-2 0-16,5 2 0 0,4-1 128 0,3 0-128 16,2 1 128-16,2 1-128 0,0 0 0 0,-2-1 0 15,2-4 0-15,-1 2 0 0,-3 3 0 0,3 1 0 16,0 1 0-16,1 0 0 0,0 0 0 0,1 2 0 16,1 2 0-16,0-1 0 0,-2-3 0 0,1 2 0 0,1 0 0 15,1 3 0-15,-2 2 0 0,3 0 0 0,3 1 0 16,1-1 0-16,3 2 0 0,0-1 0 0,1-2 0 15,-1 0 0-15,-2-1 0 0,-1 1 0 0,-1 1 0 0,0-1 0 16,2 1 0-16,1 0 0 0,0 0 0 0,1 2 0 16,-2 1 0-16,2 0 0 0,-1 0 0 0,-3 1 0 15,1 1 0-15,-3 1 0 0,0-1 0 0,1 1 0 16,5 0 0-16,4 2 0 0,-4-1 0 0,2-1 0 16,2-1 0-16,0 1 0 0,0 3 0 0,-1-1 0 15,0 0 0-15,-3-3 0 0,0-4 0 0,-2 3 0 16,4 4 0-16,-2-1 0 0,0 0 0 0,-1 2 0 15,2-1 0-15,2 2 0 0,0 2 0 0,2-1 0 16,3-3 0-16,1 2 0 0,0 1 0 0,0-1 0 16,-3 2 0-16,3 1 0 0,-4-1 0 0,3 3 0 0,2 3 0 15,0 1 0-15,1 3 0 0,2-3 0 0,2-3 0 16,0 1 0-16,4 2 0 0,1-2 0 0,3-3 0 0,2 0 0 16,3-2 0-16,0 2 0 0,1 0-128 0,3-2 128 15,-1-4 0-15,2 3 0 0,-1 2 0 0,3 2 0 16,-1 1 0-16,-1 0 0 0,0 1-144 0,2 3 144 15,0 1 0-15,1 5 0 0,0 0 0 0,2 1-128 16,-2-1 128-16,2 0 0 0,0 0 0 0,0 0 0 16,2 0-128-16,-2-1 128 0,1-1 0 0,0 1 0 15,0-1 0-15,-1 3 0 0,1 3 0 0,-1-1 0 16,0-4 0-16,1 0 0 0,-2 1 0 0,0-2 0 16,-1-3 0-16,1 1 0 0,2 1 0 0,1 0 0 15,-2-2 0-15,3 0 0 0,2-1 0 0,0 2 0 16,2 3 0-16,1-4 0 0,4 0 0 0,-4-1 0 0,-2 2 0 15,5 0 0-15,1-1 0 0,2 1 0 0,0-1 0 0,3 0 0 16,1-1 0-16,-1 0 0 0,2-1 0 0,-1 1 0 16,-2 0 0-16,1 3 0 0,2-2 0 0,-1 1 0 15,2 1 0-15,0-1 0 0,3-3 0 0,1-1 0 16,7-3 0-16,-2 1 0 0,-1-1 0 0,2 1 0 16,4-3 0-16,1 0 0 0,-1-2 0 0,2 2 0 15,-4 1 0-15,2 2 0 0,1-4 0 0,0 2 0 16,4 2 0-16,1 0-128 0,-5 0 128 0,5 0 0 15,2 0 0-15,0 0 0 0,-1 1 0 0,-3-1 0 16,1-2 0-16,1 1 0 0,2 0 0 0,-2 1 0 0,1 0 0 16,2 0 0-16,0-2 0 0,-1 0 144 0,-1 1-144 0,-1-3 0 15,-1-1-160-15,2 2 160 0,2-1 0 0,-1 0 0 16,-3 0 0-16,4 1 0 0,5 0 0 0,-3 1 0 16,-1-2 0-16,-2 3 0 0,-2-1 0 15,-1 0 0-15,-1-1 0 0,2 0 0 0,2 0 0 0,0-1 0 16,0 3-128-16,0 0 128 0,-1-3 0 0,-3 1 0 15,0 0 0-15,-2 1 0 0,-1-2 0 0,1 0 0 16,2-2 0-16,-2 1 0 0,-7 4 0 0,3 0 0 16,7 0 0-16,-4 0 0 0,-2-1 0 0,0 1 0 15,-2 0 0-15,-1 0 0 0,-1-2 0 0,-1 0 0 16,1 0 0-16,1-3 0 0,1 0 0 0,1 0 0 0,-1 1 0 16,2 1 0-16,1-2 0 0,-3 0 0 15,1-3 0-15,-2 1 0 0,0 2 0 0,1-3 0 0,-1-3 0 16,2 1 0-16,1 1 0 0,0 1 0 0,1-3 0 15,1 0 0-15,0 0 0 0,0 0 0 0,0-3 0 0,-2 3 0 16,0 3 0-16,-2-6 0 0,0 2 0 0,2-1 0 16,0-1 0-16,-2 1 0 0,0 1 0 0,1-1 0 15,3 0 0-15,-3 1 0 0,1 1 0 0,2 0 0 16,-5 0 0-16,1-1 0 0,0-1 0 0,1 0 0 16,-2-2 0-16,1 0 0 0,0 0 0 0,0 0 0 15,-1 3 0-15,2-1 0 0,-2 0 0 0,0 1 0 16,-2 1 0-16,0 1 0 0,0-3 0 0,-1 0 0 15,-2 0 0-15,3 1 0 0,0 0 0 0,0 0 0 16,0 0 0-16,2-1 0 0,0-2 0 0,4 1 0 16,1 3 0-16,0-2 0 0,-2 0 0 0,-4-2 0 0,0 0 0 15,0 2 0-15,-2 0 0 0,2-1 0 0,1 0 0 16,-1 2 0-16,0 0 0 0,0 0 0 0,1 0 0 0,2-2 0 16,-1 0 0-16,2 2 0 0,-2 1 0 0,0-2 0 15,0-5 0-15,-2 3 0 0,-1 2 0 0,-1-2 0 16,1-2 0-16,1 1 0 0,0 2 0 0,1 0 0 15,0 2 0-15,-1-2 0 0,0 1 0 0,-1 1 0 16,-1 2 0-16,0-1 0 0,-4-1 0 0,2 1 0 16,-4-1 0-16,3 1 0 0,0 0 0 0,-1-1 0 15,3-1 0-15,1 2 0 0,1-2 0 0,0 0 0 16,0 1 0-16,1 0 0 0,1-1 0 0,-1 1 0 16,-3-3 0-16,-2 0 0 0,0 1 0 0,-1 0 0 15,-2-2 0-15,1 1 0 0,-1-1 0 0,0 2 0 16,-1 0 0-16,1 0 0 0,1-1 0 0,3 0 0 0,-3-4 0 0,4 0 0 15,-2 4 0-15,2 1 0 0,-1-1 0 0,1-1 0 16,0-3 0-16,0 3 0 0,1-2 0 0,1 2 0 16,1-1 0-16,2 1 0 0,3-2 0 0,0 2 0 15,-2 1 0-15,3 1 160 0,3 0-160 0,0-3 128 16,-3 0-128-16,1 0 0 0,-4 1 0 0,2-1 128 16,1-1-128-16,2 2-144 0,3-2 144 0,3 3-208 15,4-3 208-15,1 2 0 0,0 0 0 0,-1 0 0 16,-3-2 0-16,4 1 0 0,0-1 0 0,4-1 0 15,1 1 0-15,2 0 0 0,1 2 0 0,-4-1 0 16,-1 1 0-16,-2-1 0 0,0 1 0 0,3-2 0 16,4 0 0-16,-3 1 0 0,1-1 0 0,-1 0 0 15,-4-1 0-15,1-2 128 0,-2-1 0 0,5 1-128 16,2 2 0-16,2-3 0 0,5-1 0 0,-1 1 0 0,-1 0 0 16,4 1 0-16,0-1 0 0,4 0 0 0,5-1 0 15,-4 1 0-15,-3 2 0 0,-3 1 0 0,0-2 0 16,3 1 0-16,3 0 0 0,-1 1-144 0,-3 1 144 0,0 0 0 15,-7-2 0-15,5 3 0 0,3-3 0 0,3 1 0 16,1 2 0-16,-1-2 0 0,-2 0 0 0,0-2 0 16,1-1 0-16,5 0 0 0,1 0 144 0,-2 0-144 15,-6 0 192-15,3 1-192 0,3 1 176 0,1-1-176 16,-4 0 160-16,-1 1-160 0,-4 0 0 0,1 0 128 16,-2 2-128-16,3 0 0 0,2-2 0 0,-3 2 0 15,-2 1 0-15,-5-1 0 0,-2 2 0 0,0-2 0 16,2 0 0-16,0-1 0 0,2-1 0 0,-5 3 0 0,-4-4 0 15,-2 1 0-15,-6-2 0 0,1-1 0 0,3 0 0 16,0 0 0-16,2-3 0 0,-3 1 0 0,-3 0 0 0,-1-2 0 16,-3 1 0-16,-1-2 128 0,-3 0-128 0,-1-1 0 15,1 1 0-15,-1-2 0 0,0-1 128 0,3 0-128 16,-3-1 0-16,3 4 0 0,-4-3 0 0,2 0 0 16,-3 0 0-16,-2-1 128 0,1-2-128 0,-1-1 0 15,1-1 0-15,2 1 0 0,3-1 0 0,1 1 0 16,-1-2 0-16,3-1 0 0,2-1 0 0,-1-1 0 15,-5 1 0-15,1-1 0 0,-4 4 0 0,1-5 0 16,3-4 0-16,-3 1 0 0,2 2 0 0,2-2 0 16,4-1 0-16,-2-1 0 0,-6-1 0 0,1-1 0 15,-1-2 0-15,-2-1 0 0,0-2 0 0,0 4 0 0,3 1 0 16,-3-3 0-16,1-2 0 0,-1 0 0 0,-1 0 0 16,2 1 0-16,-2 0 0 0,-1 0 0 0,-2-1 0 15,-1 1 0-15,1-1 0 0,-2-2 0 0,-3 0 0 0,1-2 0 16,3-3 0-16,-4 2 0 0,-1-2 0 0,3 3 0 15,-2 1 0-15,2 0 0 0,-1-1 0 0,-5 4 128 16,-2-1-128-16,3-1 0 0,0-2 0 0,-2 0 0 16,-3-2 128-16,-2 0-128 0,0-1 0 0,-1 1 0 15,-3-2 0-15,1 2 0 0,1 1 0 0,-3 2 0 16,0 0 0-16,1 1 0 0,0-2 0 0,0-1 0 16,-1-1 0-16,-1 1 0 0,-2-4 0 0,1 3 0 15,0-2 0-15,0 2 0 0,-3 1 0 0,-1-1 0 16,3 1 0-16,0-1 0 0,-2-3 0 0,3 0 0 0,-4-5 0 15,3 3 0-15,-2 1 0 0,-4-2 0 0,-1 4 0 16,-1 2 0-16,-2-1 144 0,-1 1-144 0,-3-1 128 16,-2-1-128-16,0 1 192 0,-3-3-64 0,-1 0 0 0,0 2 0 15,-1 0-128-15,-3 1 128 0,-2-2-128 0,0 1 128 16,-7 4-128-16,1 0 0 0,-2 0 0 0,-1-3 128 16,1 0-128-16,-3 2 128 0,-3-1-128 0,-1 5 128 15,0 3 64-15,-2-1 0 0,6 0 0 0,-1 2 0 16,0 1-64-16,0 2-128 0,2 0 192 0,0 1-64 15,-4-1-128-15,1 2 0 0,-1 0 0 0,-1 2 0 16,-1 1-160-16,-3 2-64 0,0 0-16 0,-3 2-13584 16,-2 1-2736-16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30T20:11:57.035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92D050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4239 9415 23039 0,'0'0'2048'0,"1"-8"-1648"15,0 3-400-15,-1 5 0 0,0 0 176 0,0 0-48 16,0 0-128-16,0 0 192 0,0 0 80 0,0 0 16 15,4 11 0-15,-1-1 0 0,-3-10-112 0,2 16-32 16,1 3 0-16,-1 2 0 0,-1 1 64 0,-1 4 16 16,-1 2 0-16,0 4 0 0,-4 5 32 0,-1 2 16 15,1-2 0-15,-4 7 0 0,0 5-128 0,-2 9-16 16,-1 7-128-16,-1 3 192 0,-2 1-192 0,0 7 0 16,-1 3 0-16,-2 8 0 0,1 8 128 0,-1 0-128 15,-6 2 0-15,5 7 0 0,2 4 176 0,1 5-176 16,-1 0 192-16,2 4-192 0,0 4 224 0,0 2-64 0,0 0-16 15,1 2 0-15,0 1 96 0,1 1 16 0,1 1 0 16,1-4 0-16,1-1 320 0,0 1 64 0,-1 2 0 0,2-2 16 16,3 2 64-16,-3 0 16 0,2 4 0 0,3-1 0 15,0-4-96-15,0 1 0 0,2 3-16 0,1 0 0 16,-1 0-176-16,0-3-48 0,2 0 0 0,2 2 0 16,-1 4-32-16,0-2-16 0,1-5 0 0,0 3 0 15,1 2-144-15,1-2-16 0,2-2-16 0,0 1 0 16,2-3 80-16,-2-1 32 0,3-7 0 0,0-5 0 15,-1-7-48-15,1-5-16 0,2-3 0 0,0-5 0 16,0 1-224-16,-2-8 128 0,1-8-128 0,-3-1 0 16,0-7-512-16,-4-1-208 15,0 0-48-15,-3-5 0 0,-3-3-1680 0,1-9-352 16,-5-7-64-16</inkml:trace>
  <inkml:trace contextRef="#ctx0" brushRef="#br0" timeOffset="714.16">1386 14377 30399 0,'-14'-1'2704'0,"14"1"-2160"0,0 0-544 0,0 0 0 0,0 0 0 0,0 0 0 16,0 0 0-16,9 0 0 0,3-2 0 0,7 0 0 15,4-1 0-15,7 0 0 0,5-1 256 0,4-2-48 16,6-1-16-16,9 1 0 0,5-1-64 0,8 0 0 16,3-1-128-16,6 1 192 0,3 2-192 0,9-2 0 15,8 1 0-15,4-1 0 0,0 1 0 0,10 0 0 16,7-1 128-16,-1 3-128 0,2 1 144 0,9 2-16 16,7-2 0-16,1 2 0 0,0 5 16 0,5-1 0 15,5-1 0-15,4 1 0 0,6 3-144 0,3-1 192 16,2 2-192-16,4-1 192 0,3-3 64 0,2 0 0 0,1 2 16 15,5-4 0-15,5-2 256 0,1-2 48 0,4 0 16 16,-1-1 0-16,-3-1 0 0,3 0 0 0,1 0 0 16,4 2 0-16,0-1 0 0,2 0 0 0,4 1 0 0,3 1 0 15,4 0-16-15,3-1 0 0,0 1 0 16,2-1 0-16,1 3-128 0,-3 0-16 0,-3-1-16 0,-1 0 0 16,3 1-224-16,-3 0-64 0,-1 0 0 0,-3 0 0 15,-2 0-128-15,-4 2 0 0,-3 1 0 0,-2 1 0 16,-3 0 128-16,-12 1-128 0,-10 0 128 0,-7 4-128 15,-8 2-320 1,-7 0-128-16,-7 1-48 0,-10 1-12432 0,-10 0-2480 0</inkml:trace>
  <inkml:trace contextRef="#ctx0" brushRef="#br0" timeOffset="6960.08">5331 11528 12895 0,'-9'13'576'0,"2"-4"112"0,-6 1-560 0,2 0-128 0,3 1 0 0,0 1 0 16,-2 0 848-16,2-1 144 0,1 0 32 0,1-3 0 15,-2 2 0-15,3 1 0 0,-2-1 0 0,2-2 0 16,0-1-832-16,5-7-192 0,-7 6 0 0,-1-2 0 15,1-1 1680-15,7-3 304 0,-8-1 48 0,0-1 16 16,2-1-832-16,3-3-144 0,-1-4-48 0,3-1 0 16,2-1-816-16,3-2-208 0,-1-2 0 0,3 0 0 15,1-3 864-15,-1 1 128 0,4-1 32 0,0-1 0 16,2-1-832-16,3 1-192 0,3 1 0 0,1 0 0 16,-1-1 0-16,3 0 0 0,0 4 0 0,-1 4 0 0,-5 1 0 15,2 6 0-15,-1 5 0 0,1 6 0 0,-4 5 0 16,0 4 0-16,-4 5 0 0,0 3 0 0,-6 2 0 15,-4 4 0-15,-5 3 0 0,-5 4 0 0,-6 6 0 0,-5 0 0 16,-1-3 0-16,-6 2 0 0,0 1 0 0,-1-6 0 16,-2-5 0-16,-1-4 0 0,0-2 864 0,-3-4 128 15,-2-4 32-15,0-6 0 0,-3-5 0 0,7-4 0 16,4-4 0-16,6-5 0 0,2-7-832 0,2-6-192 16,8-3 0-16,5-4 0 0,5-3 864 0,6-6 128 15,3-5 32-15,7-1 0 0,0-3-832 0,6 1-192 16,8 1 0-16,3 1 0 0,4-3 0 0,2 3 0 15,0 4 0-15,-1 1 0 0,4 3 0 0,0 6 0 16,2 2 0-16,2 8 0 0,0 3 0 0,-2 9 0 0,-2 5 0 16,-5 6 0-16,-5 7 0 0,-6 10 0 0,-9 6 0 0,-5 5 0 31,-8 5-768-31,-7 6-208 0,-6 4-48 0,-10 0 0 0,-8 0 832 0,-1-3 192 0,-1-5 0 0,-5-1 0 16,-7-3 768-16,1-4 208 0,1-5 48 0,13-9 0 15,-4-2-832-15,-1-1-192 0,-4-5 0 0,5-5 0 16,1-5 0-16,2-5 0 0,3-8 0 0,5-4 0 15,5-7 864-15,6-5 128 0,3-4 32 0,6-5 0 16,4-5-832-16,6-4-192 0,5 0 0 0,5-3 0 16,3-2 0-16,4 1 0 0,4 3 0 0,1 3 0 15,-1 6 0-15,4 6 0 0,4 7 0 0,-3 5 0 16,-1 4 0-16,-1 6 0 0,-2 7 0 0,-4 7 0 16,-1 7 0-16,-6 6 0 0,-5 5 0 0,-4 15 0 15,-9 6-768-15,-12 4-208 16,-11 7-48-16,-4-4 0 0,0-2 736 0,-4-4 144 0,-3-5 144 0,1-6-208 15,3-5-1328-15,3-6-272 0,4-6-48 16,5-6-16-16,5-7-1360 0,6-6-272 0</inkml:trace>
  <inkml:trace contextRef="#ctx0" brushRef="#br0" timeOffset="7910.45">10156 9736 27647 0,'-10'11'608'0,"-2"0"128"0,0-1 32 0,4-3 0 0,0-1-624 0,0 2-144 15,0 1 0-15,-2 0 0 0,1-3 0 0,-2 1 0 16,0 1 0-16,-1-3 0 0,0-1 848 0,-3-2 144 15,1-4 32-15,2-1 0 0,1-2-832 0,2-2-192 16,-2-2 0-16,5-2 0 0,0-3 1680 0,5-5 304 16,2 1 48-16,6-4 16 0,0-5-1648 0,8 0-400 15,6 0 0-15,5 2 0 0,5 0 0 0,3 2 0 16,3-1 0-16,3 3 0 0,1 2 0 0,2 3 0 0,1 2 0 16,-3 5 0-16,1 4 0 0,0 4 0 0,-4 4 0 0,-2 5 0 15,-5 5 0-15,-5 5 0 0,-3 7 0 0,-6 2 0 16,-9 3 0-16,-2 3 0 0,-8 3 0 0,-6 3 0 15,-6 1 896-15,-8 3 112 0,-9-1 16 16,-5-1 0-16,-3-3-832 0,-2-1-192 0,-2-5 0 0,2-4 0 16,-5-6 0-16,2-3 0 0,-2-5 0 0,0-5 0 15,-2-5 864-15,4-5 128 0,4-4 32 0,4-4 0 16,2-6-832-16,5-5-192 0,7-6 0 0,2-4 0 16,6-6 864-16,6-4 128 0,5-2 32 0,7-5 0 15,7-6-832-15,5 0-192 0,7 0 0 0,7-1 0 16,6 3 0-16,6 3 0 0,3 4 0 0,22-7 0 15,-4 12-768-15,-2 9-208 16,0 8-48-16,-16 12 0 0,7 5 832 0,-2 6 192 0,0 5 0 0,-4 7 0 0,-4 4 0 0,-6 8 0 16,-5 6 0-16,-6 9 0 0,-11 5 0 0,-8 5 0 15,-7 3 0-15,-8 0 0 0,-6 1 0 0,-9-4 0 16,-4-6 0-16,-6-5 0 0,-8-1 0 0,-1-6 0 16,-2-8 0-16,1-2 0 0,-5-6 768 0,3-3 208 15,1-6 48-15,1-5 0 0,-2-6-832 0,3-7-192 16,1-10 0-16,6-4 0 0,6-6 0 0,6-4 0 15,3-7 0-15,7-4 0 0,6-4 864 0,5-4 128 16,7 1 32-16,7 0 0 0,12-1-832 0,9 5-192 16,6 5 0-16,20-8 0 15,-2 11-768-15,2 11-208 0,1 5-48 0,-15 16 0 16,6 4 832-16,2 5 192 0,-2 5 0 0,-4 5 0 0,-4 4 0 0,-5 5 0 16,-5 4 0-16,7 16 0 15,-14 2-1680-15,-10 9-304 0,-8 5-48 0</inkml:trace>
  <inkml:trace contextRef="#ctx0" brushRef="#br1" timeOffset="16004.97">12208 6938 20271 0,'0'0'896'0,"-5"-7"192"0,-1-2-880 0,2-1-208 16,2 2 0-16,-3-1 0 0,1 1 0 0,1 0 0 15,0 0 0-15,-2-3 0 0,-3 3 0 0,2 0-192 0,0 2 48 0,1 1 0 16,-1 3 144-16,6 2 176 0,-10-2-48 0,-1 0 0 15,2-2 224-15,0 3 32 0,-1 3 16 0,1 1 0 16,-1-3 176-16,0 4 48 0,0 3 0 0,-2 0 0 16,0 4-320-16,-1 1-64 0,0 1-16 0,2 2 0 15,-4 3 128-15,4 2 32 0,0 6 0 0,1-2 0 16,-2 0-96-16,-1 3-16 0,-1 1 0 0,-1 2 0 16,0 6 0-16,-3 4 0 0,0-1 0 0,0 8 0 15,-3 3-128-15,4 3-16 0,-1-2-128 0,0 0 192 16,0 1-192-16,0 1 0 0,-1 1 128 0,3 0-128 15,-2-1 0-15,2-2 0 0,-2-3 0 0,1 3 0 16,0 3 272-16,0-2-32 0,-5-1-16 0,0 2 0 16,-2 0 32-16,-1 1 0 0,-6-4 0 0,1 3 0 15,-1-3-96-15,0 3-16 0,3-4 0 0,2 1 0 0,1-3-144 0,-3-1 160 16,3 0-160-16,2-1 160 0,1 0 0 0,2-4 0 16,0-2 0-16,-2-1 0 0,1 4 64 0,0 0 16 15,-3 1 0-15,0-2 0 0,-2 1-240 0,-2 1 144 16,0 1-144-16,-1-1 128 0,-1-4-128 0,-1-2 0 15,0 0 0-15,0-1 0 0,0-3 0 0,3 2 0 16,0 1 128-16,-2-1-128 0,0-2 128 0,1 0-128 16,-3-5 192-16,0 0-64 0,-1 1 256 0,2 0 64 15,1-1 0-15,1 0 0 0,-2-4-128 0,1 0 0 16,2-1-16-16,1-1 0 0,1-3-32 0,-1-3 0 16,2 1 0-16,0 1 0 0,-1-3-64 0,-1 0-16 0,-3 0 0 15,-1-2 0-15,1 0-192 0,-2 0 176 0,-1-3-176 16,-1 1 160-16,0 0-160 0,1-1 0 0,-3-1 144 15,2 1-144-15,-1 1 192 0,0 0-48 0,-3-2 0 16,1-2 0-16,-3-1 16 0,2-4 0 0,1 1 0 0,-2-2 0 16,-1-1 32-16,2 0 16 0,-1-1 0 0,2-2 0 15,0 1-80-15,-2-2 0 0,3 0-128 0,-5-5 192 16,-1-4-192-16,2-1 176 0,0-2-176 0,-2 1 160 16,-1 0-160-16,0-2 192 0,3-2-192 0,0 2 192 15,1-1-48-15,0 3 0 0,-4-3 0 0,0 2 0 16,-1-2-144-16,-1 0 160 0,-3 5-160 0,0-4 160 15,3-3-160-15,0-1 0 0,0 1 0 0,-1-1 128 16,-1 3-128-16,-3-2 0 0,-3-3 0 0,2 4 128 16,0 2-128-16,2 3 160 0,-1 0-160 0,-3-3 160 0,-2-1-160 15,0 2 192-15,0 1-192 0,-5-1 192 0,-3 0-192 0,1 0 0 16,3 2 0-16,0 0 128 0,-4 0-128 16,-1-1 0-16,-1 1 0 0,0 2 128 0,5 2-128 0,-2 0 0 15,2 0 0-15,-2 1 0 0,1 2 0 0,-3 0 0 16,-4 2 0-16,4-1 0 0,3 1 0 0,-1 0 0 15,-4 2 128-15,-2 0-128 0,-1-1 0 0,2 2 0 16,-1 1 0-16,2 0 0 0,1 3 0 0,-2-1 0 16,-4 0 0-16,2 0 0 0,1-1 0 0,3 3 0 15,2-1 0-15,1 0 0 0,-5 1 0 0,-1 2 0 16,1-1 0-16,-1 3 128 0,3 1-128 0,0 2 0 16,0 2 144-16,-1 3-144 0,-2-2 128 0,1 5-128 15,-2-1 128-15,3 5-128 0,0 1 0 0,2 4 128 16,-3 2-128-16,4 2 0 0,4 1 160 0,2 3-32 15,-2-1-128-15,7 2 192 0,3-2-192 0,0 0 128 0,0 0-128 16,2 0 0-16,1 2 0 0,7-2 0 0,8-1 0 0,3-2 0 16,-3-1 0-16,7-3-256 0,8 0 16 0,7-4 16 31,4-1-2080-31,10-3-432 0</inkml:trace>
  <inkml:trace contextRef="#ctx0" brushRef="#br1" timeOffset="17057.4">6648 7187 4607 0,'0'0'400'15,"0"0"-400"-15,0 0 0 0,13 4 0 0,3-2 5312 0,3 2 960 16,0 2 208-16,4 3 48 0,3 1-5248 0,4-2-1024 15,4 2-256-15,4 1 0 0,1 2 0 0,3-3 0 16,-2 0 0-16,2 1 0 0,5-1 0 0,1 1 128 16,0 1-128-16,5 0 0 0,2-2 0 0,1 1 0 15,-1-1 0-15,0 3 0 0,1-1 128 0,1 1-128 16,2 1 128-16,1 0-128 0,2 0 0 0,-1 3 144 16,-2-1-144-16,1 3 0 0,2 1 176 0,0 2-176 15,0 2 160-15,1 0-160 0,0-1 208 0,-3 4-48 16,-5 4-16-16,1 2 0 0,5 2 16 0,-6 2 0 15,-1 1 0-15,-1-1 0 0,-1-1 32 0,-3 1 16 0,-5-1 0 16,-2 1 0-16,-2 1 128 0,3 1 32 0,-2 3 0 16,-3 1 0-16,-1 0 48 0,1 1 16 0,-2 1 0 15,0 0 0-15,-2 0-48 0,0-1-16 0,-4 1 0 0,-3 7 0 16,-1 5-80-16,0 3-16 0,-5 1 0 0,0-2 0 16,-2-4-80-16,2 2 0 0,1 4-16 0,-1 1 0 15,-1-4-32-15,-1 2 0 0,-3-2 0 0,5-1 0 16,1-1-16-16,2 1-128 0,-1 4 192 0,3 1-64 15,-2 1-128-15,0-1 128 0,1-5-128 0,-2 0 128 16,3 3-128-16,-2 1 0 0,1 3 0 0,3-2 0 16,-3-3 128-16,4 0-128 0,3-2 128 0,-3-1-128 15,-1-1 160-15,4 2-160 0,4-1 192 0,1 0-192 0,1-1 304 16,0-1-48-16,-1-2-16 0,0-2 0 0,3 0-48 0,2 1 0 16,4 0 0-16,1 2 0 0,1 0-64 0,3-1 0 15,3-4-128-15,-2 0 192 0,-1-1-16 0,6-1-16 16,3 0 0-16,4-2 0 0,3 1 80 0,1-1 16 15,0-1 0-15,3-2 0 0,-3-4 0 0,5-3 16 16,4-3 0-16,0-2 0 0,-1-2-16 0,1-2-16 16,1-3 0-16,5-1 0 0,-1 0-96 0,0-3-16 15,-4-4 0-15,-1-1 0 0,1-1-128 0,-1 2 0 16,0-5 0-16,-8 0 128 0,-3-2-128 0,-4 1 0 16,-3-3 0-16,0-1 0 0,0 0-384 0,-2-4-16 15,-6-2 0-15,-3-4 0 16,-4-3-2080-16,-5-3-400 0,-6-1-96 0</inkml:trace>
  <inkml:trace contextRef="#ctx0" brushRef="#br1" timeOffset="19592.06">5349 8198 13823 0,'-21'-7'1216'0,"9"2"-960"0,-2 0-256 0,3 1 0 0,-1 1 1248 0,5 2 208 16,7 1 32-16,-8-1 16 0,8 1-784 0,0 0-144 15,0 0-48-15,0 0 0 0,0 0-320 0,8-6-64 16,2 0-16-16,3 1 0 0,3 0-128 0,4 2 0 16,3 0 0-16,0-1 0 0,1-4 0 0,6 0 0 15,1-2 0-15,3 3 128 0,1-2 96 0,4 0 16 16,1 1 0-16,3 0 0 0,4 2 96 0,2 2 32 15,3-1 0-15,1-1 0 0,4 2-16 0,-4 0 0 16,-3 2 0-16,2 2 0 0,-2 2-32 0,1 3-16 16,1-2 0-16,1 6 0 0,4 0-176 0,-2-1-128 15,-1 0 192-15,1 3-192 0,0 8 288 0,2-3-48 0,-2-4-16 16,6 4 0-16,5 1 32 0,2 0 16 0,-7 1 0 16,3-1 0-16,0 1-48 0,1 3-16 0,3 1 0 15,-3 0 0-15,0 0-64 0,-4 0-16 0,-2-3 0 0,-1 3 0 16,-1 2-128-16,1 1 192 0,2 0-192 0,-1-1 192 15,-4-1-192-15,0 3 192 0,-4 1-192 0,2 0 192 16,0-4-64-16,1 2-128 0,0 3 192 0,0-1-64 16,0 2-128-16,-1 0 192 0,-4-1-192 0,2-1 192 15,-5 2-64-15,0 0 0 0,1 4 0 0,-5-3 0 16,0 1 48-16,1 0 0 0,0 1 0 0,-2-1 0 16,-3-3-176-16,1 1 0 0,-2-2 144 0,3 0-144 15,-2-2 0-15,2-2 144 0,1 0-144 0,1-1 0 16,2-1 240-16,-2 1-64 0,-1-1-16 0,2 0 0 0,-5-1 48 15,2 3 16-15,0 3 0 0,-1-2 0 0,1-4-80 0,-1 1-16 16,2 2 0-16,-1 1 0 0,1 2-128 0,0-2 0 16,-3-3 144-16,0 0-144 0,3 1 0 0,1-1 0 15,-1-3 0-15,3 1 0 0,3 1 0 0,1-1 0 16,3-2 0-16,-4 0 128 0,-1-2-128 0,0 1 0 16,0 1 0-16,-3 1 0 0,1-2 128 0,0 2-128 15,0-1 128-15,1 3-128 0,2 0 128 0,-1 2-128 16,0 1 128-16,0-1-128 0,1-2 0 0,2-1 144 15,2-3-144-15,5 2 0 0,2-2 144 0,3 1-144 16,-3-1 0-16,0-1 144 0,-1-1-144 0,4-1 0 16,2-3 0-16,-1 2 0 0,0 1 0 0,-1 0 128 15,0 0-128-15,-1-1 0 0,-2 0 176 0,2 1-48 0,3 0-128 16,4 1 192-16,0-4-192 0,1 2 176 0,-1 1-176 0,0-1 160 16,5-1-160-16,-2 0 0 0,3 0 144 0,0 1-144 15,-4 1 128-15,2-1-128 0,3-3 128 0,3 0-128 16,3-1 0-16,-3 1 128 0,-2 1-128 0,7-2 0 15,-3-3 0-15,2 1 144 0,2 0-144 0,-2 0 0 16,0-3 192-16,4 1-64 0,2-3 0 0,2 0-128 16,2 1 320-16,3-1-64 0,-1-5 0 0,5 0 0 15,2 2 16-15,2-2 0 0,0-3 0 0,6 1 0 16,1-1 128-16,-2-2 32 0,0-2 0 0,3-1 0 16,3 0-32-16,0 2 0 0,-3-3 0 0,5 1 0 15,5-1-96-15,-1-1-32 0,1-1 0 0,0 2 0 16,1 3-128-16,-6 1-16 0,0 2-128 0,1 0 192 0,3-1-192 15,-2 0-128-15,-2 1 128 0,-2 1-208 16,-4 3-2480-16,-8 1-512 0</inkml:trace>
  <inkml:trace contextRef="#ctx0" brushRef="#br1" timeOffset="22466.31">9821 12547 20271 0,'0'0'896'0,"-1"6"192"0,-1 2-880 0,-1 4-208 0,-1 5 0 0,1 1 0 15,-4 3 0-15,2 3 0 0,-2 4 0 0,0-1 0 16,-2 4 864-16,-1-1 128 0,-1-1 32 0,0 0 0 16,0 2 0-16,-2 0 0 0,1-3 0 0,-2 0 0 0,1-4-832 0,1-2-192 15,2-1 0-15,1-4 0 0,3-4 864 0,3-3 128 16,-2-3 32-16,5-7 0 0,0 0 0 0,0 0 0 15,7-5 0-15,2-4 0 0,0-4-832 0,4-4-192 16,-2-1 0-16,3-2 0 0,0-1 0 0,2 2 0 16,-1-1 0-16,1 0 0 0,0-2 0 0,0 2 0 15,0 2 0-15,-1 3 0 0,1 3 0 0,-1 3 0 16,-1 3 0-16,2 5 0 0,-2 7 864 0,-2 4 128 16,-1 4 32-16,-2 12 0 15,-3 3-1648-15,-3 4-320 0,-3 1-64 0,-3-6-16 0,-4-1 832 0,-1 7 192 16,0 2 0-16,1 1 0 0,-1-3 0 0,1-4 0 15,2-5 0-15,0-3 0 16,2-3-1680-16,1-5-304 0,1-4-48 0,1-10-16 0</inkml:trace>
  <inkml:trace contextRef="#ctx0" brushRef="#br1" timeOffset="22816.52">10573 12862 27647 0,'0'0'608'0,"0"0"128"0,-10 2 32 0,4-2 0 0,1 2-624 0,-2 1-144 0,-1 3 0 0,0 0 0 15,-2 2 848-15,-3 2 144 0,-2 1 32 0,0 3 0 16,-2 3-832-16,3 1-192 0,4 0 0 0,1 2 0 16,-2 3 0-16,2-2 0 0,2 2 0 0,4-1 0 0,0-4 0 0,6-1 0 15,-1-3 0-15,3-2 0 0,5-2 864 0,5-2 128 16,4-3 32-16,4-2 0 0,3 0-832 0,0-6-192 15,0-3 0-15,1-4 0 0,-1 1 864 0,1-4 128 16,-5-4 32-16,3-2 0 0,-4 1 0 0,-2-1 0 16,-3 0 0-16,-3-1 0 0,-2-1-832 0,-3 1-192 15,-3-1 0-15,-3-6 0 0,-5 3 864 0,-4 4 128 16,0 3 32-16,-1 8 0 0,1 0-832 0,-5 2-192 16,-1 4 0-16,-5-3 0 15,-1 2-768-15,3 3-208 0,-4 4-48 0,2 2 0 16,2-2-3264-16,1 0-672 0,-2-3-128 0,4 6-32 0</inkml:trace>
  <inkml:trace contextRef="#ctx0" brushRef="#br1" timeOffset="23087.11">11257 12414 31327 0,'0'0'688'0,"0"0"144"0,-8-1 16 0,8 1 48 0,-8-2-720 0,8 2-176 0,-8 7 0 0,0 1 0 16,0 1 0-16,1 2 0 0,-1 7 0 0,-1 4 0 15,1 2 848-15,0 6 144 0,0 1 32 0,-1 2 0 16,4 3-832-16,-2 2-192 0,3 3 0 0,0-1 0 16,3-3 0-16,0 2 0 0,1-2 0 0,1 1 0 15,1-3 0-15,2-3 0 0,0-5 0 0,2-1 0 0,-3 0 0 16,1-1 0-16,3-2 0 0,-3-3 0 15,1-2-768-15,-1-5-208 0,2-3-48 16,-1-3-8736-16,-5-7-1760 0</inkml:trace>
  <inkml:trace contextRef="#ctx0" brushRef="#br1" timeOffset="23313.18">10800 12778 35007 0,'0'0'768'0,"0"0"176"0,0 0 16 0,8-6 16 0,5 1-784 0,4 1-192 0,0 2 0 0,8 0 0 16,4 0 0-16,5-1 0 0,4 0 0 16,2 0 0-16,3-4 0 0,2 0 0 0,2-1 0 0,2-2 0 15,5-2 0-15,3 1 0 0,4 4 0 0,-4 1-10336 16,-6 0-2112-16</inkml:trace>
  <inkml:trace contextRef="#ctx0" brushRef="#br1" timeOffset="23949.8">13538 12685 27647 0,'-7'-13'608'0,"0"3"128"0,-1410 1 32 0,2815-2 0 0,-1412-2-624 0,0 0-144 0,-2 0 0 0,0 5 0 16,-3 4 848-16,-1 2 144 0,-1 0 32 0,-3 7 0 16,-2 5-832-16,-4 3-192 0,-4 3 0 0,0 4 0 15,-1 3 0-15,15-4 0 0,0 7 0 0,1-1 0 16,0-1 0-16,2 1 0 0,4 0 0 0,4-4 0 16,4-3 0-16,3-4 0 0,5-3 0 0,4-3 0 15,3-1 864-15,5-5 128 0,1-4 32 0,7-3 0 16,7 0-832-16,2-5-192 0,1-3 0 0,13-7 0 0,-6-4 0 15,-4 2 0-15,-3 1 0 0,-5 1 0 0,-3 0 864 0,-6 7 128 16,-3 7 32-16,-5 3 0 0,-1 3-832 0,-3 9-192 16,-1 8 0-16,-4 1 0 0,-3 4 0 0,-1 8 0 15,-5 4 0-15,-2 7 0 0,-2 4 864 0,-2 3 128 16,-2 3 32-16,-4 3 0 0,-2-2-832 0,-5 0-192 16,-3 1 0-16,-4-3 0 0,-5 0 0 0,0-5 0 15,3-4 0-15,0-4 0 0,0-2 0 0,2-3 0 16,2-4 0-16,3-6 0 15,4-5-768-15,2-7-208 0,4-5-48 0,1-8-10912 16,4-5-2192-16</inkml:trace>
  <inkml:trace contextRef="#ctx0" brushRef="#br1" timeOffset="24279.49">14070 12581 31327 0,'0'0'688'0,"-8"6"144"0,-3 5 16 0,1 2 48 0,1 1-720 0,-3 6-176 0,-2 5 0 0,-1 2 0 16,1 3 0-16,6-9 0 0,-1 3 0 0,0 0 0 16,0 0 848-16,2-1 144 0,3-2 32 0,1 1 0 15,0-3-832-15,6-3-192 0,2-3 0 0,2-2 0 16,0-2 864-16,4-4 128 0,4-3 32 0,3-5 0 0,3-2 0 0,5-7 0 15,4-4 0-15,2-4 0 0,2-4-832 0,13-12-192 16,-8 2 0-16,-6 0 0 0,-5 0 864 16,-5-2 128-16,-4-1 32 0,-2-2 0 0,-4 2-832 0,-2 4-192 15,-2 6 0-15,-2 2 0 0,-3 3 0 0,1 6 0 16,-3 3 0-16,-2 1 0 16,-2 3-1600-16,-4 2-352 0,2 4-80 0,4 3-16400 15</inkml:trace>
  <inkml:trace contextRef="#ctx0" brushRef="#br1" timeOffset="24780.73">15161 12556 23951 0,'1'-10'512'0,"-4"2"128"0,-1-3 0 0,-1 0 64 0,-5-1-576 0,0 2-128 0,-4-3 0 0,0 3 0 15,-1 0 848-15,0 4 144 0,-2 3 32 0,0 1 0 16,-7 1 0-16,5 2 0 0,1 3 0 0,-2 3 0 15,-1 2 0-15,-1 5 0 0,-1 5 0 0,1 3 0 0,0 2-832 0,2 2-192 16,2 3 0-16,1 1 0 0,3-2 0 0,2 2 0 16,2-6 0-16,4-3 0 0,4-6 0 0,4 0 0 15,4-5 0-15,3-5 0 0,2-4 864 0,4-5 128 16,4-6 32-16,4-2 0 0,2-4-832 0,4-7-192 16,1-5 0-16,3 0 0 0,3 6 864 0,0-2 128 15,-3 0 32-15,-3 3 0 0,-5 6-832 0,-4-1-192 16,-4 3 0-16,-3 5 0 0,-5 6 0 0,-9 2 0 15,8 8 0-15,-2 3 0 0,-3 6 0 0,-2 5 0 16,-1 5 0-16,-1-1 0 0,-1 3 0 0,1-1 0 16,0 2 0-16,1-10 0 0,-1-1 0 0,2-1 0 15,2 2 0-15,3 1 0 16,-3-6-768-16,4-6-208 0,0-6-48 0,2-4 0 16,1-3-1632-16,2-5-336 0,6-11-64 0,-2 2-16 0</inkml:trace>
  <inkml:trace contextRef="#ctx0" brushRef="#br1" timeOffset="25239.15">15924 12306 23951 0,'-11'-11'512'0,"6"5"128"0,0 0 0 0,-4 0 64 0,1 2-576 0,0 2-128 16,0 2 0-16,8 0 0 0,-1 6 0 0,-1 3 0 15,-4 3 0-15,0 2 0 0,-2 4 848 0,-1 2 144 16,-1 1 32-16,-1 3 0 0,0-2-832 0,0 2-192 16,-3 1 0-16,2 3 0 0,1-4 864 0,2-2 128 15,0-4 32-15,4-2 0 0,1 0 0 0,1-4 0 16,3-12 0-16,0 0 0 0,0 0 0 0,8 0 0 16,2-5 0-16,2-3 0 0,2-5-832 0,3-2-192 0,-1-3 0 0,3 0 0 15,3-2 864-15,2 1 128 0,2-3 32 0,1 4 0 16,2 1-832-16,0 2-192 0,-2 0 0 15,10 0 0 1,-5 4-768-16,-3 4-208 0,-6 5-48 0,-8 3 0 0,1 3 832 0,-2 1 192 16,-1 4 0-16,4 2 0 15,-4-1-2496-15,-1 0-464 0,-3-2-96 0,-3-1-16 0</inkml:trace>
  <inkml:trace contextRef="#ctx0" brushRef="#br1" timeOffset="25664.35">16933 12329 20271 0,'4'-8'448'0,"2"1"80"0,-1-1 32 0,0 2 16 0,-1 0-576 0,-2-1 0 15,2 1 0-15,-3-2 0 0,-1 3 1744 0,-1 0 240 16,-2-1 64-16,0 2 0 0,-5 2-832 0,1 1-144 15,-7 0-48-15,-1 2 0 0,-3 2 0 0,-4 3 0 16,-2 1 0-16,0 4 0 0,1-1-816 0,-1 4-208 16,0 2 0-16,-3 3 0 0,2-1 0 0,2 3 0 15,-1 0 0-15,3 1 0 0,2 0 0 0,4-1 0 16,0-1 0-16,6-4 0 0,3-3 0 0,3-2 0 16,5 0 0-16,1-3 0 0,4-3 864 0,3-3 128 15,2-3 32-15,3-5 0 0,3-3-832 0,1-2-192 0,2-3 0 16,1-1 0-16,1-2 0 0,2 2 0 0,1-2 0 0,-3 2 0 15,-2 2 0-15,-1 2 0 0,-4 2 0 16,0 4 0-16,-2 3 0 0,-4 3 0 0,-1 4 0 0,2 7 0 16,-5 3 0-16,0 2 0 0,-2-1 0 0,-3 3 0 15,2 1 0-15,-1 1 0 0,1 0 0 0,1-2 0 16,-1-1 864-16,-1-2 128 0,1 0 32 0,2-6 0 16,-5-10-3280-1,9 2-656-15,2-5-128 0,-1-5-32 0</inkml:trace>
  <inkml:trace contextRef="#ctx0" brushRef="#br1" timeOffset="25978.18">17485 12246 35007 0,'0'0'768'0,"0"0"176"0,-9 8 16 0,2 4 16 16,-3 5-784-16,-1 1-192 0,-3 4 0 0,-1-3 0 0,0 0 0 0,-1 2 0 15,2 2 0-15,0-2 0 0,-2-5 0 0,2 0 0 16,2-2 0-16,3-2 0 0,2-2 0 0,7-10 0 16,0 0 0-16,0 0 0 0,0 0 864 0,11-4 128 15,4-5 32-15,0-4 0 0,2-1 0 0,2-1 0 16,2-2 0-16,0 2 0 0,-1 0-832 0,1 1-192 16,0 5 0-16,-2 1 0 0,-1 1 0 0,0 5 0 15,-1 4 0-15,0 4 0 0,-2 3 0 0,-3 6 0 16,-2 4 0-16,-2 2 0 0,-2 1 0 0,-4 3 0 0,-3 0 0 15,0 2 0-15,-2-2 0 0,-2 0 0 0,-3-1 0 16,2-2 0 0,-1-1-2416-16,4-3-528 0,-2-5-96 0,3-3-32 0</inkml:trace>
  <inkml:trace contextRef="#ctx0" brushRef="#br1" timeOffset="26281.51">18606 11454 33167 0,'0'0'2944'0,"0"0"-2352"15,0 0-464-15,0 0-128 0,-9 10 432 0,1 6 64 16,3 5 16-16,-3 5 0 0,-1 5-512 0,0 7 0 15,-4 3 0-15,2 9 0 0,0 5 0 0,-1 3 0 16,-1 2 0-16,-2 5 0 0,-1 0 0 0,0 2 0 16,-1 1 0-16,0 0 0 0,-3-4 0 0,1-4 0 15,-1-8 0-15,3-6 0 0,-1-10 0 0,3-3 0 16,1-3 0-16,0-7 0 16,2-9-1536-16,1-6-416 0,1-5-80 0,0-8-16 0</inkml:trace>
  <inkml:trace contextRef="#ctx0" brushRef="#br1" timeOffset="26470.31">18156 12119 31327 0,'0'0'1392'0,"0"0"272"0,0 0-1328 0,0 0-336 0,13 3 0 0,4 2 0 16,0-1 0-16,5 0 0 0,3 0 0 0,2-1 0 15,2 0 896-15,1 1 96 0,3-2 32 0,4-1 0 16,0-3-832-16,1 3-192 0,0 3 0 0,-2-1 0 15,-2 0 0-15,1-1 0 0,0 0 0 0,-3 2 0 16,-3 5-1600 0,-2 0-352-16,-3-1-80 0,-2-1-16 0</inkml:trace>
  <inkml:trace contextRef="#ctx0" brushRef="#br1" timeOffset="26796.33">18767 12336 31327 0,'0'9'688'0,"0"-9"144"0,0 0 16 0,9 6 48 0,5-1-720 0,2 3-176 15,3-1 0-15,2-4 0 0,2-2 0 0,2-4 0 16,3-5 0-16,2-1 0 0,2 1 0 0,1-5 0 16,-2-1 0-16,0 0 0 0,-2 1 0 0,-3-3 0 15,-3 1 0-15,-5-3 0 0,-6-2 848 0,-3 2 144 16,-3 0 32-16,-5-1 0 0,-4-3-832 0,-8 6-192 15,-3 4 0-15,-6 5 0 0,-4 5 864 0,-1 5 128 16,-2 4 32-16,-1 4 0 0,-2 4-832 0,-1 6-192 0,0 5 0 16,1 3 0-16,1 2 0 0,0 2 0 0,0 1 0 0,3 0 0 15,6-5 0-15,5-2 0 0,3 0 0 0,8-3 0 16,4-1 0-16,4-3 0 0,3-4 0 0,6 0 0 31,2-1-1600-31,4-2-352 0,3-2-80 0,0-7-13120 0</inkml:trace>
  <inkml:trace contextRef="#ctx0" brushRef="#br1" timeOffset="27134.91">19390 12246 27647 0,'0'0'608'0,"0"0"128"0,11 0 32 0,2-2 0 0,-2 2-624 0,5-1-144 16,1-1 0-16,2-1 0 0,-2-4 848 0,6 0 144 16,5 1 32-16,3-3 0 0,0-4 0 0,-4 0 0 15,-1 3 0-15,-4-2 0 0,-4-2-832 0,-3 0-192 16,-4 0 0-16,-6 2 0 0,0 0 864 0,-4 1 128 16,-4 0 32-16,-5 4 0 0,-4 5 0 0,-6 3 0 15,-5 2 0-15,-6 5 0 0,-6 4-832 0,2 3-192 16,2 4 0-16,1 0 0 0,-2 3 0 0,2 2 0 15,4 2 0-15,2 3 0 0,5 1 0 0,1-2 0 16,6-1 0-16,3-2 0 0,5-2 0 0,5-1 0 0,4-1 0 16,5-2 0-1,5-5-768-15,4-2-208 0,6-1-48 0,0-1 0 16,3-4 0-16,7-5 0 0,4-4 0 0,3-1-15152 0</inkml:trace>
  <inkml:trace contextRef="#ctx0" brushRef="#br1" timeOffset="27568.97">20372 12233 20271 0,'0'0'896'0,"0"0"192"16,0 0-880-16,0 0-208 0,2-6 0 0,-4 0 0 16,-2 2 1680-16,-1 0 304 0,-2 1 48 0,-3 1 16 0,-3 0-832 0,-2 2-144 15,-4 1-48-15,-4 2 0 0,-2 0 0 0,-5 4 0 16,-5 1 0-16,-2 3 0 0,-1 4-816 0,-2 2-208 15,5 0 0-15,2 3 0 0,-3 1 0 0,6 0 0 16,5 1 0-16,2-2 0 0,5-4 864 0,5 1 128 16,5-2 32-16,3-2 0 0,4-2-832 0,5-3-192 15,4-4 0-15,6-1 0 0,5-6 864 0,5-3 128 16,5-5 32-16,8-2 0 0,5-3-832 0,4-3-192 16,0-3 0-16,0-3 0 0,-1-5 0 0,2-3 0 15,-1-1 0-15,0-4 0 0,1-3 0 0,1-3 0 16,1-3 0-16,-2-5 0 0,0-7 864 0,-5-7 128 15,0-7 32-15,-3-2 0 0,-3 1-832 0,0-2-192 0,-3-1 0 16,0 8 0-16,-2 10 0 0,-3 8 0 0,-6 12 0 16,-4 8 0-16,-3 8 0 0,-7 6 0 0,-5 10 0 0,-3 7 0 15,-8 5 0-15,-4 14 0 0,-7 11 0 0,-2 5 0 16,-5 11 0-16,-1 4 0 0,-2 2 0 0,-2 9 0 31,-2 4-768-31,-1 5-208 0,0 5-48 0,1 0 0 0,0 0 832 0,3-4 192 0,3-2 0 0,-5 20 0 16,10-9-2112-16,6-17-368 15,9-12-80-15,5-7-13696 0</inkml:trace>
  <inkml:trace contextRef="#ctx0" brushRef="#br1" timeOffset="27986.98">22559 11288 20271 0,'4'-14'896'0,"-1"7"192"0,0-2-880 0,2 0-208 0,-1-1 0 15,1 4 0-15,0 0 864 0,-5 6 128 0,0 0 32 0,0 0 0 16,2 6 0-16,0 5 0 0,-3 5 0 0,-2 7 0 16,-6 5-832-16,-2 10-192 0,-5 3 0 0,-2 5 0 15,-2 4 864-15,-1 3 128 0,-4 1 32 0,-1 7 0 16,-2 6-832-16,1 0-192 0,-3-1 0 0,5 2 0 15,3-4 0-15,1 0 0 0,1-1 0 0,4-5 0 16,3-9 0-16,4-6 0 0,-2-9 0 0,1 5 0 16,5-11-2416-1,3-14-528-15,2-14-96 0,0 0-32 0</inkml:trace>
  <inkml:trace contextRef="#ctx0" brushRef="#br1" timeOffset="28302.67">22108 11927 27647 0,'0'0'608'0,"10"-2"128"0,1 0 32 0,1 2 0 0,5-3-624 0,2 3-144 16,0 2 0-16,9-1 0 0,5-2 0 0,4 1 0 16,4-2 0-16,0 0 0 0,-1405-1 848 0,2812 0 144 15,-1406-2 32-15,-1-4 0 0,-3 0-832 0,-1 5-192 16,-5-1 0-16,-6 2 0 0,-4 1 0 0,-5 2 0 16,-4 3 0-16,-8 2 0 0,-4 6 0 0,-3 5 0 15,-1 1 0-15,-5 5 0 0,-3 6 0 0,-4 2 0 16,-4 0 0-16,3 1 0 0,1-1 864 0,4-1 128 15,0-2 32-15,7-3 0 0,3-4-832 0,3-1-192 16,6-4 0-16,8 1 0 0,6-8 864 0,5-7 128 0,6-5 32 16,3-6 0-16,7-4 0 0,-4-6 0 0,0-4 0 15,-4-4 0-15,-6 1-832 0,-3-3-192 0,-5 0 0 0,-5-5 0 16,-5-3 864-16,-2-5 128 16,-2-3 32-16,-5-2 0 0,-4 3-832 0,-5 5-192 0,0 1 0 0,-3 9 0 31,-2 8-1600-31,-4 6-352 0,-4 3-80 0,-3 6-16400 0</inkml:trace>
  <inkml:trace contextRef="#ctx0" brushRef="#br1" timeOffset="29224.24">12578 14031 27647 0,'0'0'608'0,"-14"16"128"0,14-16 32 0,0 13 0 0,0 4-624 0,-1-4-144 0,-3 4 0 0,2 1 0 15,0 4 848-15,-1 2 144 0,-1 4 32 0,0 3 0 16,-2 2-832-16,1 2-192 0,-2 0 0 0,1 4 0 15,-2-2 864-15,0-2 128 0,2-4 32 0,0-3 0 16,1-5-832-16,-1-2-192 0,2-5 0 0,2-4 0 16,2-2 864-16,1-3 128 0,-1-7 32 0,0 0 0 15,8-3 0-15,1-5 0 0,3-4 0 0,5-7 0 16,3-1-832-16,3-5-192 0,2-4 0 0,5 4 0 16,5 2 0-16,-1 4 0 0,0 3 0 0,0 5 0 15,-2 5 0-15,-2 5 0 0,-2 4 0 0,-2 5 0 0,-5 4 0 0,-3 3 0 16,-2 3 0-16,-3 3 0 0,-2 2 0 15,-2 1 0-15,-4-1 0 0,0 0 0 16,-3-1-1600-16,-1 0-352 0,-2-1-80 0,1-2-9296 16,-1-6-1856-16</inkml:trace>
  <inkml:trace contextRef="#ctx0" brushRef="#br1" timeOffset="29570.72">13637 14230 31327 0,'0'0'1392'0,"0"0"272"0,0 0-1328 0,0 0-336 16,0 0 0-16,0 0 0 0,-5-2 0 0,-3 0 0 15,-1 4 0-15,-3 1 0 0,0 1 896 0,-1 5 96 0,-1 0 32 16,-3 3 0-16,-2 3-832 0,1 4-192 0,-1 0 0 0,2 1 0 16,-1 0 0-16,2 1 0 15,1 0 0-15,4-1 0 0,0-2 0 0,2-4 0 0,3-3 0 0,2-2 0 16,4-3 0-16,0-6 0 0,0 0 0 0,10-3 0 15,1-5 864-15,3 0 128 0,3-8 32 0,2 1 0 16,2-5-832-16,-1 1-192 0,1 1 0 0,0-2 0 16,-2 1 0-16,0 3 0 0,-2 2 0 0,0 4 0 15,-3 3 0-15,-2 5 0 0,-2 3 0 0,-1 5 0 16,0 3 0-16,-2 4 0 0,0 5 0 0,-2 1 0 16,0-1 0-16,-1 2 0 0,0 0 0 0,0 1 0 15,-1-6 0-15,2 1 0 0,-3-3 0 0,2-2 0 16,2-2-3232-16,0-5-688 15,-6-4-144-15,16-15-32 0</inkml:trace>
  <inkml:trace contextRef="#ctx0" brushRef="#br1" timeOffset="29865.13">14133 13984 35007 0,'0'0'768'0,"0"0"176"0,-10 7 16 0,1 3 16 0,4 3-784 0,-3 6-192 15,0 1 0-15,-2 3 0 0,2 1 0 0,1 0 0 16,3 1 0-16,0 0 0 0,3-1 0 0,-1-1 0 16,1-1 0-16,2-1 0 0,5-4 0 0,-2-1 0 15,1-6 0-15,2-3 0 0,-1-1 0 0,4-4 0 16,-1-4 0-16,2-5 0 0,0-5 864 0,4-4 128 16,-1-2 32-16,0-1 0 0,0-3-832 0,1-2-192 0,1-1 0 0,-1-1 0 15,0-2 0-15,1-1 0 16,-1-2 0-16,1 4 0 0,2 6 0 0,0 1 0 0,-3 0 0 0,3 6 0 15,0 7 0-15,-3 2 0 0,-2 1 0 0,0 2 0 16,-2 3 0-16,0 3 0 0,-1 3 0 0,-3 2 0 16,-3-1-2416-1,0 2-528-15,-4-10-96 0,-2 20-32 0</inkml:trace>
  <inkml:trace contextRef="#ctx0" brushRef="#br1" timeOffset="30207.95">14984 14083 27647 0,'0'0'608'0,"0"0"128"0,12 5 32 0,-12-5 0 0,0 0-624 0,10-3-144 15,-3-5 0-15,2 1 0 0,-2 1 848 0,2-3 144 16,-4-1 32-16,5-2 0 0,-2-2-832 0,0 1-192 15,-1 1 0-15,0-3 0 0,-4-5 864 0,-1-2 128 16,-2-1 32-16,-3 3 0 0,-5 3-832 0,-1 2-192 16,-4 2 0-16,-3 5 0 0,-5 8 864 0,-2 6 128 15,0 3 32-15,-3 4 0 0,-3 5-832 0,0 5-192 16,0 4 0-16,2 6 0 0,0 5 0 0,1-1 0 16,2 0 0-16,3-3 0 0,6 1 0 0,2-6 0 0,5-5 0 15,3 0 0-15,9-2 864 0,0-3 128 0,7-3 32 0,2-2 0 16,7-4-832-16,2-6-192 0,5-6 0 0,6-4 0 31,8-5-2416-31,5-6-528 0,26-8-96 0,-5-1-32 0</inkml:trace>
  <inkml:trace contextRef="#ctx0" brushRef="#br1" timeOffset="30914.92">17252 13750 20271 0,'0'0'448'0,"8"-3"80"0,-5-7 32 0,-1 0 16 0,-4-1-576 0,0-1 0 0,-2 2 0 0,0-1 0 15,-4 2 1744-15,-1-1 240 0,-2 0 64 0,-2 5 0 0,-2 2-1648 0,-3 2-400 16,-2 3 0-16,0 2 0 0,-2 4 896 0,1 3 112 16,-4 1 16-16,3 0 0 0,0 0-832 0,0 2-192 15,0 2 0-15,3 0 0 0,1 2 0 0,-1404-2 0 16,2815-1 0-16,-1399-2 0 0,4 0 0 0,4 1 0 16,4-1 0-16,5 0 0 0,4-1 0 0,2 0 0 15,4 1 0-15,1 1 0 0,0 1 864 0,2 0 128 16,-2-2 32-16,2 3 0 0,-6-3-832 0,-1 1-192 15,-5 3 0-15,-7-2 0 0,-1-2 0 0,-4 3 0 16,-3-1 0-16,-2 1 0 0,-5-1 0 0,-3 0 0 16,-3 0 0-16,-2-2 0 0,-4 0 864 0,-4-2 128 15,-1-2 32-15,-3-4 0 0,-2-1-832 0,0-2-192 16,-1 0 0-16,3-3 0 0,2-2 0 0,5-5 0 16,3 0 0-16,4-1 0 15,3 1-1600-15,4-2-352 0,7-3-80 0,5-1-13120 0</inkml:trace>
  <inkml:trace contextRef="#ctx0" brushRef="#br1" timeOffset="31217.83">17815 13720 31327 0,'0'0'688'0,"-9"0"144"0,-5-1 16 0,0 5 48 0,-2 0-720 0,0 4-176 0,-2 4 0 0,-3 0 0 16,0 3 0-16,2 4 0 0,-3 0 0 0,2 2 0 15,1 0 0-15,-1 1 0 0,4 1 0 0,3 1 0 16,3-1 0-16,3-2 0 0,4-5 0 0,3-2 0 16,2-3 848-16,5-3 144 0,4-3 32 0,4-5 0 0,5-4-832 0,0-3-192 15,4-2 0-15,0-3 0 0,2-2 864 0,3-3 128 16,1-3 32-16,-4 0 0 0,-1 2-832 0,-4 1-192 16,-5-1 0-16,-3-1 0 0,-4-1 864 0,-5 1 128 15,-4 5 32-15,-2-1 0 0,-1-3-832 0,-5 6-192 16,0 2 0-16,-3 5 0 0,-1 0 0 0,-1 2 0 15,-3 1 0-15,2 1 0 16,2 4-2416-16,-1-1-528 0,2-2-96 0,3 0-32 0</inkml:trace>
  <inkml:trace contextRef="#ctx0" brushRef="#br1" timeOffset="31506.36">18584 13187 27647 0,'1'-17'608'0,"-1"3"128"0,-1 3 32 0,0 1 0 0,0 1-624 0,1 9-144 0,0 0 0 0,0 0 0 16,-8 10 0-16,0 4 0 0,-5 2 0 0,1 6 0 16,-1 4 848-16,0 6 144 0,1 6 32 0,-3-1 0 15,3 1-832-15,-1 6-192 0,-1 6 0 0,-2 3 0 16,0 4 864-16,-2 0 128 0,1-4 32 0,0 1 0 15,-1 0-832-15,1-5-192 0,1-6 0 0,4-2 0 16,0-4 0-16,3-5 0 0,0-4 0 0,0-5 0 0,3-7 0 16,2-3 0-16,1-2 0 0,3-11 0 15,0 0-1600-15,0 0-352 0,2-10-80 0,2-2-16 0</inkml:trace>
  <inkml:trace contextRef="#ctx0" brushRef="#br1" timeOffset="32150.45">19013 13635 27647 0,'-6'-6'608'0,"2"1"128"0,-1 0 32 0,5 5 0 0,-10 1-624 0,0 4-144 16,0 4 0-16,-4 4 0 0,0 4 848 0,0 4 144 16,-1 0 32-16,-1 2 0 0,1 1-832 0,-2 1-192 15,1-2 0-15,-1-1 0 0,1 1 0 0,4-3 0 16,1-3 0-16,3-2 0 0,3-4 0 0,2-3 0 16,7-1 0-16,-4-7 0 0,10-2 864 0,4-5 128 15,6-4 32-15,2-4 0 0,1-5 0 0,3-2 0 16,2-2 0-16,2 2 0 0,1-1-832 0,2 0-192 0,-1-1 0 15,2 5 0-15,-2 0 0 0,-2 4 0 0,-3 4 0 0,-1 4 0 16,-3 7 0-16,-5 5 0 0,-2 8 0 16,-3 4 0-16,-2 5 0 0,-4 5 0 0,-1 2 0 15,-4 4 0-15,0 6 0 0,-4-1 0 0,0 0 0 0,-4-1 0 32,-1 0-768-32,-1-1-208 0,3-3-48 0,2-8-15152 0</inkml:trace>
  <inkml:trace contextRef="#ctx0" brushRef="#br1" timeOffset="32806.81">21013 13353 23951 0,'0'0'512'0,"0"0"128"0,0 0 0 0,0 0 64 0,0 0-576 0,0 0-128 0,-8 6 0 0,-2 6 0 15,-2 6 848-15,-1 4 144 0,-1 5 32 0,-2 1 0 16,0 0-832-16,-2 5-192 0,-1 6 0 0,0 0 0 15,-3-1 864-15,0-1 128 0,-4-4 32 0,5 1 0 16,1-3-832-16,2-6-192 0,1-5 0 0,3 0 0 16,1-3 0-16,3-8 0 0,0-1 0 0,10-8 0 15,0 0 864-15,0 0 128 0,0 0 32 0,6-14 0 0,2-3 0 16,6-6 0-16,2 1 0 0,3-6 0 16,0-1-832-16,3-2-192 0,2-6 0 0,1-2 0 0,0 0 0 15,0 0 0-15,1-1 0 0,3 2 0 0,-3 4 0 0,3 5 0 16,0 7 0-16,0 3 0 0,-2-1 0 0,-1 9 0 15,-3 6 0-15,0 6 0 0,-2 3 0 0,-4 5 0 16,-3 1 0-16,-3 8 0 0,-3 7 0 0,-4-1 0 16,-8-3 0-16,-1 3 0 0,-4 5 0 0,-2-2 0 15,-1-1 0-15,-2-3 0 0,-3-3 0 0,0-2 0 16,-2-1 0-16,1-5 0 0,1-2 0 0,-1-6 0 16,0-3 0-16,3-3 0 0,0-2 0 0,4-4 0 15,1-3 0-15,2-3 0 16,5-5-3232-16,3 3-688 0,4-8-144 0,8 6-32 0</inkml:trace>
  <inkml:trace contextRef="#ctx0" brushRef="#br1" timeOffset="33132.8">21780 13254 27647 0,'0'0'608'0,"0"0"128"0,-7 6 32 0,-5-8 0 0,-4-1-624 0,0 5-144 0,-2 4 0 0,-1 3 0 15,-2-3 848-15,-1 4 144 0,-3 3 32 0,1 4 0 16,-1 2-832-16,2 0-192 0,-2-1 0 0,4 4 0 16,1-1 0-16,7 2 0 0,1 0 0 0,5-4 0 15,6-5 0-15,5-1 0 0,2-1 0 0,6-2 0 16,3-2 864-16,3-4 128 0,2-4 32 0,3 0 0 0,-1-1-832 0,3-4-192 16,3-6 0-16,-1-2 0 15,2-3 0-15,-1 3 0 0,1 1 0 0,-1-4 0 0,-3-2 864 0,-3 7 128 16,-6 4 32-16,-4 3 0 0,-1-1-832 15,-3 3-192-15,-8 2 0 0,0 0 0 0,5 9 0 0,0 1 0 16,-5-10 0-16,2 14 0 0,-3 4 0 0,0-1 0 16,-1-1 0-16,1-2 0 15,1-5-1600-15,2 1-352 0,0 0-80 0,2-3-8208 16,-4-7-1632-16</inkml:trace>
  <inkml:trace contextRef="#ctx0" brushRef="#br1" timeOffset="33483.5">22589 13194 23951 0,'0'0'512'0,"0"0"128"0,-1-8 0 0,0 2 64 0,1 6-576 0,-8-7-128 0,-2 2 0 0,-1 2 0 15,-1 2 848-15,-3 2 144 0,-3 2 32 0,0 1 0 16,-7-3-832-16,0 5-192 0,-2 2 0 0,-3 3 0 15,1 1 0-15,3 1 0 0,2 0 0 0,3 3 0 16,6-1 864-16,6 1 128 0,1-4 32 0,5 1 0 16,3-1-832-16,3 3-192 0,3 2 0 0,3-5 0 15,4-3 0-15,5 0 0 0,4 1 0 0,-1-2 0 16,1-3 0-16,-1 2 0 0,-5-1 0 0,0-1 0 16,-3 0 864-16,-5-1 128 0,-8-4 32 0,0 0 0 0,2 10-832 15,-4 1-192-15,-4 0 0 0,-5-2 0 0,-5-2 0 0,-6 0 0 16,-9 3 0-16,0 0 0 0,1-1 0 0,-2-1 0 15,-4-2 0-15,3 1 0 0,2 2 0 0,5-3 0 16,4-3 0-16,4-1 0 16,4-2-2416-16,4-3-528 0,0-2-96 0,10 5-32 0</inkml:trace>
  <inkml:trace contextRef="#ctx0" brushRef="#br1" timeOffset="33841.76">23012 13148 20271 0,'0'0'448'0,"-11"4"80"0,0-3 32 0,-4 2 16 0,0 2-576 0,-3 0 0 0,-4 2 0 0,0 0 0 15,-4 1 928-15,-3 6 80 0,-4 3 16 16,4-3 0-16,5-2 0 0,0 0 0 0,3 0 0 0,5 2 0 15,4-2-832-15,5-1-192 0,7-11 0 0,0 12 0 16,5 0 864-16,1-1 128 0,6-1 32 0,4-2 0 16,0-3-832-16,2 3-192 0,-1 1 0 0,2-2 0 15,0 0 0-15,-3 1 0 0,-1-1 0 0,-3 3 0 16,-2 1 0-16,-2 0 0 0,-3 0 0 0,-2 0 0 0,-4 0 864 16,-2 2 128-16,-4 2 32 0,-2-3 0 15,-3-3-832-15,-4 0-192 0,-4 1 0 0,-1 2 0 0,-1-1 0 16,1-2 0-16,-2-4 0 0,1 0 0 0,0 1 0 0,2-2 0 15,3-4 0-15,1-2 0 16,2-3-768-16,3 0-208 0,3-1-48 0,4-5 0 0</inkml:trace>
  <inkml:trace contextRef="#ctx0" brushRef="#br1" timeOffset="34128.33">23445 13126 23951 0,'0'0'512'0,"0"0"128"0,0 11 0 0,-1 2 64 0,-1 0-576 0,-3 3-128 0,-5 4 0 0,0 2 0 16,1-1 848-16,-1413 2 144 0,2814 1 32 0,-1408 2 0 15,-1 2-832-15,-3 1-192 0,0-3 0 0,0 1 0 16,0-1 864-16,2 0 128 0,4 0 32 0,2-3 0 16,-2-6-832-16,7-3-192 0,1-5 0 0,4-1 0 15,2-8 0-15,0 0 0 0,0 0 0 0,0 0 0 16</inkml:trace>
  <inkml:trace contextRef="#ctx0" brushRef="#br1" timeOffset="34538.9">23851 13090 27647 0,'0'0'608'0,"0"0"128"0,-5 6 32 0,2-1 0 0,-2 2-624 0,-3 2-144 15,-3 3 0-15,-6 6 0 0,2 1 0 0,-1 1 0 16,-4 1 0-16,2 1 0 0,2 1 848 0,-1-3 144 15,0-3 32-15,3-1 0 0,3-3-832 0,3-3-192 16,0 0 0-16,5-5 0 0,3-5 864 0,0 0 128 0,0 0 32 16,0 0 0-16,0 0-832 0,0 0-192 0,9-3 0 0,6-3 0 15,1-2 864-15,2-1 128 0,1 0 32 16,-1 0 0-16,2-3-832 0,-6 3-192 0,1-2 0 16,0 1 0-16,0 0 0 0,1 2 0 0,-2 0 0 0,0 1 0 15,-3 4 0-15,-1 1 0 0,-1 1 0 0,-3 4 0 16,-2 3 0-16,0 1 0 0,-1 3 0 15,-3 2 0-15,0 3 0 0,0-1 0 0,0 0 0 0,0 0 0 16,-3 1 0-16,3 0 0 0,3-1 0 0,-2 0 0 16,1-1 0-16,2-2 0 0,3-2 0 0,-2-2 0 15,4 0 0-15,-1-3 0 0,2-3 0 0,3 1 0 16,0-1 0-16,3-2 0 0,-1-2 0 0,2 0 0 16,0-4-3232-16,0 2-688 15,13-7-144-15,-9 4-32 0</inkml:trace>
  <inkml:trace contextRef="#ctx0" brushRef="#br1" timeOffset="34892.73">24481 13165 27647 0,'-10'-18'608'0,"6"12"128"0,-1-1 32 0,1 2 0 0,-5 2-624 0,-1 2-144 15,-1 1 0-15,-3 4 0 0,0 4 0 0,-2 3 0 16,0 0 0-16,0 3 0 0,1 0 0 0,1 2 0 15,1 2 0-15,0-1 0 0,2-3 848 0,4-1 144 16,2 0 32-16,2-1 0 0,5-2-832 0,2-2-192 16,2-3 0-16,3-2 0 0,3 0 864 0,0-1 128 15,4-1 32-15,3-3 0 0,0-5-832 0,3 1-192 16,0 1 0-16,1-1 0 0,2-3 0 0,-3 0 0 0,-1 2 0 0,-3 1 0 16,-2 2 0-16,-1 0 0 0,-2 2 0 0,-4 4 0 15,0 3 0-15,-4 1 0 0,-3 3 0 0,-3 3 0 16,-3 4 0-16,-1 3 0 0,-2 5 0 15,-1 2 0-15,-5 5 864 0,-4 3 128 0,2 0 32 0,-6 3 0 16,-2 3-832-16,-1 0-192 0,-1-3 0 0,1-2 0 16,1-1 0-16,0-4 0 0,2-3 0 0,2-2 0 15,-3-3 0-15,-6 4 0 0,4-5 0 0,8-11 0 16,0-4-1600 0,-2-3-352-16,-24-11-80 0,17-12-16 0</inkml:trace>
  <inkml:trace contextRef="#ctx0" brushRef="#br1" timeOffset="35038.5">24146 12638 46079 0,'-21'-24'1024'0,"15"15"192"0,0 1 64 0,1 1 0 0,2-1-1024 0,-3 4-256 16,6 4 0-16,0 0 0 0,0 0 0 0,0 0 0 16,-5-3 0-16,5 3 0 15,-9 7-1600-15,0 0-352 0</inkml:trace>
  <inkml:trace contextRef="#ctx0" brushRef="#br1" timeOffset="36008.53">9658 15689 22111 0,'-7'-13'1968'0,"1"3"-1584"16,0-2-384-16,-3 1 0 0,3 2 720 0,0 4 64 0,6 5 16 0,-10-2 0 15,-1 2 240-15,0 7 48 0,1 4 16 0,-4 7 0 16,-3 5-672-16,3 5-144 0,0 4-32 0,3 5 0 15,1 6-256-15,1 2 160 0,-1-1-160 0,2 1 128 16,-2-1-128-16,3 1 128 0,-3 1-128 0,5-2 128 16,0-6-128-16,3-4 192 0,1-3-192 0,1-6 192 15,2-2-192-15,4-6-272 0,1-9 64 0,3-2-8784 16,-1-4-1760-16</inkml:trace>
  <inkml:trace contextRef="#ctx0" brushRef="#br1" timeOffset="36477.01">9408 16057 25791 0,'0'0'2304'0,"0"0"-1856"16,0 0-448-16,7-5 0 0,4 2 464 0,4-2 0 16,0-2 0-16,5-3 0 0,4-1 16 0,5-1 0 15,5-3 0-15,1-1 0 0,-1 0-256 0,2-2-48 16,0-2-16-16,1-1 0 0,0-2-32 0,4-3-128 15,0-5 192-15,1 4-64 0,-2-2 64 0,3-1 16 16,0-3 0-16,1 0 0 0,-5 1-80 0,-2-2 0 16,-6 4-128-16,-5 0 192 0,-1-1-64 0,-3 5 0 15,-2 0-128-15,-4 5 192 0,-5 4 96 0,-3 5 16 16,-2 4 0-16,-6 8 0 0,0 0-112 0,-4 7 0 0,-5 5-16 16,-1 3 0-16,-4 6-176 0,-3 4 0 0,-2 2 144 15,-5 5-144-15,-1 4 0 0,-3 4 128 0,-6 0-128 16,-3 8 0-16,-4 4 0 0,3 2 0 0,4-1 0 0,2-6 0 15,2-5 0-15,5-6 0 0,5-5 0 0,3-5 0 16,4-4 448-16,3-4 0 0,5-2 16 0,4-6 0 16,1-10 144-16,0 0 32 0,0 0 0 0,13 0 0 15,0-3 0-15,5-4 0 0,-2-7 0 0,3 1 0 16,1 0-320-16,3 1-48 0,1 0-16 0,-1 3 0 16,-2 0-256-16,-1 4 0 0,0 3 128 0,-4 4-128 15,1 4 0-15,-2 4 0 0,-1 2 0 0,-2 5-144 16,-2 4 144-16,0 3 0 0,-4 5-144 0,1 0 144 15,-1-2 0-15,-1 0 0 0,1 1 0 0,-2-5 0 16,3-3-1024-16,2-4-144 0,1-1-32 0,-2-4 0 16,3-4-1776-16,1-5-352 0</inkml:trace>
  <inkml:trace contextRef="#ctx0" brushRef="#br1" timeOffset="36835.76">10561 15873 9215 0,'0'0'816'16,"0"0"-656"-16,0 0-160 0,-4 10 0 0,0-1 3296 0,-2 3 624 0,0 2 128 0,1 1 32 16,-1-1-2720-16,0 1-528 0,2 2-128 0,-3 0 0 15,3-1-160-15,-1 1-32 0,-2 0 0 16,0-2 0-16,1-2 16 0,0 0 0 0,3-1 0 0,-2-2 0 15,1-1 48-15,1-1 0 0,3-8 0 0,0 0 0 16,0 0 16-16,0 0 16 0,0 0 0 0,0 0 0 16,0 0 176-16,4-9 48 0,2-2 0 0,-2 0 0 15,3 0-208-15,-1-2-48 0,2-3 0 0,0 0 0 16,0 1-224-16,2-1-48 0,2 1-16 0,0-1 0 16,3-2-160-16,1 3-128 0,4-1 144 0,1 1-144 15,0 2 0-15,2 0 0 0,0 1 0 0,0 4 0 16,-1 3 0-16,1 3 0 0,0 1 0 0,-1 3 0 15,-2 4-704-15,-1-1-128 16,-2 3-16-16,0-1-10672 0,-2-1-2144 0</inkml:trace>
  <inkml:trace contextRef="#ctx0" brushRef="#br1" timeOffset="37235.37">11257 15697 7359 0,'0'0'320'0,"-8"5"80"0,-1-3-400 0,-1 7 0 0,-2 5 0 0,-1 0 0 15,-1 7 3696-15,1 2 656 0,-1 4 128 0,5 0 16 16,-2 2-3024-16,3-3-592 0,1-2-128 0,4-1-32 16,2-1-224-16,2-3-48 0,1-4-16 0,4-1 0 15,0-6 112-15,4 2 32 0,1-4 0 0,2-2 0 16,2-4 256-16,3-4 48 0,5-2 16 0,-1-4 0 16,0-3 112-16,2-4 16 0,2-1 16 0,-2-2 0 15,1 0-208-15,1 2-32 0,-3-5-16 0,-1 0 0 16,-1-2-144-16,-3 1-48 0,-1-2 0 0,-2-1 0 15,0 1-208-15,-2 3-64 0,-2 1 0 0,-1 4 0 16,-1 4-320-16,-5 4 128 0,0 1-128 0,-4 9 0 16,0 0-832-16,0 0-256 0,0 0-32 15,0 0-16864-15</inkml:trace>
  <inkml:trace contextRef="#ctx0" brushRef="#br1" timeOffset="42479.53">12975 15310 4607 0,'0'0'400'0,"0"0"-400"16,0 0 0-16,0 0 0 0,0 0 3248 0,0 0 560 16,0 0 112-16,0 0 32 0,0 0-1968 0,-8 2-384 15,-2 1-64-15,-1 5-32 0,-1 4-416 0,-3 4-96 16,-5 2-16-16,0 5 0 0,-2 5-144 0,-3 2-48 16,-2 0 0-16,-2 5 0 0,1 1-144 0,1 5-48 15,7 1 0-15,-2-2 0 0,2-1-128 0,6-1-16 0,3 1-16 0,4-3 0 16,5-1-144-16,2-4-32 0,5-4 0 0,5-2 0 15,1-5-128-15,5-1-128 0,4-1 192 0,3-4-192 16,6-3 0-16,2-4 0 0,2-5 0 0,2-2-10528 16,1-2-2064-16</inkml:trace>
  <inkml:trace contextRef="#ctx0" brushRef="#br1" timeOffset="42828.29">13696 15276 19295 0,'-4'-11'848'0,"1"4"176"0,1 0-816 0,0 0-208 15,-3 0 0-15,5 7 0 0,0 0 1376 0,-10 3 224 16,0 1 64-16,-2 4 0 0,0-2-704 0,-1 9-144 16,0 3-32-16,-2 8 0 0,0 3-176 0,2 4-32 15,0 4-16-15,3 0 0 0,0 1 64 0,1 1 16 16,1-1 0-16,2 2 0 0,2 2-256 0,0-5-32 16,2 0-16-16,1-4 0 0,1 0-160 0,2-5-48 15,3 2 0-15,0-5 0 0,1-4-128 0,2-2 160 0,0-4-160 16,2-3 160-16,2-1-160 0,-4-5-192 0,-8-6 32 0,8-2 16 31,4-3-2032-31,-4-1-416 0</inkml:trace>
  <inkml:trace contextRef="#ctx0" brushRef="#br1" timeOffset="42999.64">13271 15616 28559 0,'-6'-10'1264'0,"6"10"272"0,0 0-1232 0,9-5-304 0,1 1 0 0,4 2 0 15,3 1 832-15,4 0 96 0,1-2 32 0,4-1 0 16,4 2-256-16,4-1-64 0,9 0 0 0,-2 1 0 16,0-1-368-16,3 1-80 0,3 2 0 0,-3 0-16 0,-7 0-176 15,-2 0-176-15,-1 0 48 0,-3 2-15296 16</inkml:trace>
  <inkml:trace contextRef="#ctx0" brushRef="#br1" timeOffset="43281.62">14031 15780 18431 0,'-18'16'1632'0,"7"-4"-1312"16,-2 3-320-16,0 1 0 0,-1 2 1600 0,-1 1 240 16,3 2 48-16,1-2 16 0,4-4-304 0,2 1-64 15,3-3-16-15,4-1 0 0,4-1-656 0,1-1-128 0,2-3-32 16,7-1 0-16,5-1-112 0,-2-3-16 0,0-3-16 0,5-3 0 15,2-2 48-15,2-2 16 0,1-1 0 0,-2 1 0 16,-1-5-192-16,-3 1-48 0,-4 0 0 0,-2 0 0 16,-5-3 48-16,-3-3 0 0,-6-1 0 0,-3 4 0 15,-2 2-144-15,-6 1-32 0,-1 0 0 0,-5 2 0 16,-1 1-256-16,-3 3 0 0,-5 4-128 0,0 1 128 31,-5 0-2576-31,6 3-432 0</inkml:trace>
  <inkml:trace contextRef="#ctx0" brushRef="#br1" timeOffset="43715.53">14783 15814 23775 0,'0'0'1056'0,"0"0"224"0,0 0-1024 0,0 0-256 0,0 0 0 0,0 13 0 16,-1 0 1024-16,0 4 176 0,0 2 16 0,0 3 16 16,0 2-400-16,0-2-96 0,0-2-16 0,-4 2 0 15,2 0-256-15,-1-2-48 0,-2-2-16 0,-2-2 0 16,2 1-128-16,-5-3-16 0,1 0-16 0,1-1 0 15,-1-2-96-15,3-2-16 0,-2 0 0 0,3-3 0 16,6-6-2112-16,-7-4-448 0</inkml:trace>
  <inkml:trace contextRef="#ctx0" brushRef="#br1" timeOffset="44237.34">15441 15279 21183 0,'0'0'1888'0,"0"0"-1504"0,0 0-384 0,0 0 0 15,0 0 624-15,0 0 48 0,0 0 16 0,-7 6 0 16,-1 4 112-16,0 3 32 0,0 2 0 0,0 7 0 16,0 5-368-16,-1-4-64 0,3 1-16 0,-2 0 0 15,3 0 16-15,2 2 0 0,3-3 0 0,0-5 0 16,3-2 0-16,2-1 0 0,-1 2 0 0,4-6 0 15,3-5 0-15,1-1 0 0,6-2 0 0,-1-2 0 16,4-2 208-16,2-5 32 0,0-2 16 0,3-1 0 16,-1 0-128-16,-1 0-16 0,-1-2-16 0,-1-2 0 15,-2-1-272-15,-2 1-48 0,-3-1-16 0,-2 4 0 0,-1-1-16 16,-1 3 0-16,-5 2 0 0,-6 6 0 0,0 0-144 0,4 7 0 16,-3 3 0-16,-3 6 128 0,-2 5-128 0,-3 3 0 15,-2 3 0-15,-1 3 0 0,-3 5 128 0,-1 3-128 16,-3 4 192-16,1 1-64 0,-3 0 80 0,1-3 16 15,-1-3 0-15,-2-3 0 0,0-3-96 0,1-6 0 16,3-3-128-16,1-2 192 0,3-2-192 0,2-2 0 16,4-5 0-16,1-2 0 15,6-9-1728-15,0 0-400 0,0 0-80 0</inkml:trace>
  <inkml:trace contextRef="#ctx0" brushRef="#br1" timeOffset="44515.99">15869 15854 22111 0,'0'0'976'0,"-8"9"208"0,2 0-944 0,-2 2-240 0,0 3 0 0,0 0 0 15,-3-1 1792-15,2-1 320 0,-3-1 64 0,3 1 16 16,1 1-720-16,5-1-160 0,0-3-32 0,3-9 0 16,1 11-448-16,4-1-80 0,4-5-32 0,3 0 0 15,2-6-112-15,3 0-32 0,1-2 0 0,2-2 0 16,1-3-80-16,2-2-32 0,1-1 0 0,-4-1 0 15,-2 5-160-15,-3-4-48 0,-2-3 0 0,-5 2 0 16,-3 0-80-16,-3 1-32 0,-3 0 0 0,-4 0 0 16,-2-1-144-16,-3 1 128 0,-3 1-128 0,-3 1 128 15,0 1-432 1,-1 0-80-16,0 0-32 0,3 2 0 0,5 0-2768 0,2-2-544 0</inkml:trace>
  <inkml:trace contextRef="#ctx0" brushRef="#br1" timeOffset="44884.45">16282 14907 22111 0,'5'-11'1968'0,"3"0"-1584"0,0-1-384 0,1 1 0 16,4 2 1200-16,2 4 144 0,0 1 48 0,5 2 0 16,4 2-304-16,2 7-64 0,0 5-16 0,2 8 0 15,0 6-288-15,-4 5-48 0,1 7-16 0,-3 3 0 16,-3 4-112-16,0 4-32 0,-1 4 0 0,-4 5 0 15,-3 8-80-15,-3-1-32 0,-3-2 0 0,-5-2 0 16,-3-1-16-16,-3 0 0 0,-5-1 0 0,0-2 0 16,-2-8-176-16,1-5-32 0,-3-5-16 0,-1-4 0 15,1-7-32-15,1-3 0 0,-2-7 0 0,2-2 0 16,1-4-1152-16,1-7-224 0,-1-5-48 0</inkml:trace>
  <inkml:trace contextRef="#ctx0" brushRef="#br1" timeOffset="45709.6">18237 14748 20271 0,'-1'-10'1792'0,"1"1"-1424"16,0 9-368-16,4-8 0 0,-3 0 1008 0,-1 8 128 16,1-7 16-16,-1 7 16 0,0 0 224 0,0 0 32 15,0 0 16-15,0 0 0 0,-8 11-928 0,-1 6-176 16,1 3-32-16,0 5-16 0,-2 1-48 0,1 4-16 16,1 2 0-16,3 2 0 0,-3-1 80 0,4 0 16 15,3 0 0-15,-1-5 0 0,-3 1 16 0,4-3 16 16,2-4 0-16,4-3 0 0,0 0-128 0,3-4-32 15,-1-2 0-15,1-3 0 0,-1-2 128 0,-7-8 32 0,9 5 0 0,-9-5 0 16,0 0 224-16,8-3 64 16,-2-6 0-16,-1 2 0 0,-1 0-272 0,-3-1-48 0,-3-3-16 15,-2 1 0-15,-5 1-160 0,2-2-16 0,-5-2-128 16,-2 4 192-16,-1-4-192 0,-1 5 144 0,-2 3-144 16,1 2 128-16,-3 2-128 0,1 2 0 0,1 2 0 0,2 2 0 15,0 0 0-15,3 1 0 0,2-2-144 0,2 5 144 16,2 1 0-16,2 0 0 0,2-2-128 0,3 3 128 15,2-3 0-15,4 2 0 0,0 1-128 0,4 1 128 16,2-2 0-16,1 1 0 0,1 1 0 0,0 1 0 16,1 3 0-16,-4-3 0 0,0-2 0 0,-1 2 0 15,0 3 0-15,-4 0 0 0,-5 1 0 0,-1 0 0 16,-1 3 0-16,-3 2 0 0,-4-1 0 0,-3 0 0 16,-3-1 160-16,1-3-16 0,-2 0 0 0,0-1 0 15,1 0 80-15,2-3 16 0,1-2 0 0,2 1 0 16,2 0-240-16,3-1 176 0,2-2-176 0,2-9 160 15,3 10-1200-15,4-4-240 0,3-1-64 0,2-3-15632 16</inkml:trace>
  <inkml:trace contextRef="#ctx0" brushRef="#br1" timeOffset="46534.38">20040 14735 11967 0,'0'0'528'0,"0"0"112"0,2-12-512 0,-2 2-128 0,0 10 0 0,-2-10 0 16,-1 2 2480-16,-2 1 464 0,-2 2 80 0,-2 2 32 16,-1-1-1280-16,-1 1-256 0,-2 0-48 0,-1 5-16 15,-3 5-448-15,-1 2-96 0,-3 4-16 0,-5 3 0 16,1 5-112-16,0 6-16 0,-1 8-16 0,0 4 0 0,0 6-48 0,-2 5 0 15,1 3 0-15,0-2 0 0,4 1-128 0,3 1-16 16,1 0-16-16,6-1 0 0,2 1-416 0,6-2-128 16,1-1 0-16,6-3 0 0,3-10 128 0,5-1-128 15,1-4 192-15,3-4-192 0,2-4 144 0,1-2-144 16,3-2 0-16,2-3 144 0,1-6-272 0,2-3-64 16,0-5-16-16,-1-4-11296 15,3-4-2256-15</inkml:trace>
  <inkml:trace contextRef="#ctx0" brushRef="#br1" timeOffset="46918.32">20587 14828 23439 0,'5'-13'1024'0,"-4"9"240"0,-1 4-1008 0,0 0-256 0,0 0 0 0,0 0 0 15,0 0 1024-15,-9 2 176 0,1 5 16 0,-3 3 16 16,0 0-464-16,-3 6-112 0,-4 2-16 0,0 7 0 0,-1 1 48 0,1 5 0 15,3 4 0-15,-1 0 0 0,1-1-32 0,1 4 0 16,4-4 0-16,1 0 0 0,1 2-176 0,4-2-32 16,2-1-16-16,2-3 0 0,2-1-256 0,2-4-48 15,6 1-128-15,-2-3 192 0,2-1-64 0,1-3 0 16,2-4-128-16,2-2 192 0,2-4-192 0,2-1 128 16,-2-5-128-16,-1-3 0 15,-2-3-1296-15,-4-1-368 0,-1-3-64 0,-5-2 0 0</inkml:trace>
  <inkml:trace contextRef="#ctx0" brushRef="#br1" timeOffset="47085.46">20224 15152 32255 0,'0'0'2864'0,"-1"-8"-2288"16,3 0-576-16,4 3 0 0,1 0 640 0,6 1 0 0,-1 2 16 16,4-1 0-16,4 2 208 0,3 1 32 0,6 0 16 15,3 1 0-15,2 3-576 0,3-3-112 0,2 2-32 0,-1 2 0 16,-4-1-192-16,-2 1 0 0,-3 0 0 0,-1-1 0 31,-2 3-1952-31,-2-1-480 0,7 3-112 0,-3-2-16 0</inkml:trace>
  <inkml:trace contextRef="#ctx0" brushRef="#br1" timeOffset="47280.52">21061 15389 30399 0,'-4'18'2704'0,"-4"2"-2160"16,2 3-544-16,-3 3 0 0,-3 2 832 0,1 2 48 16,-4 1 16-16,2 2 0 0,-1 3-16 0,2-4 0 15,4-1 0-15,-2 0 0 0,2 0-576 0,0-3-112 16,2-1-32-16,3-3 0 0,1-1-160 0,2-2-272 16,4-5 64-16,2-5-16224 15</inkml:trace>
  <inkml:trace contextRef="#ctx0" brushRef="#br1" timeOffset="47882.01">21693 15352 26207 0,'0'0'1152'0,"0"0"256"0,0 0-1136 0,0 0-272 0,0 0 0 15,0 0 0-15,4 14 832 0,-1 3 96 0,-2 2 32 0,-1 4 0 16,0 6-448-16,0 1-64 0,-1 1-32 0,0-2 0 15,-2-2-80-15,-1 2-16 0,-2-2 0 0,-1-2 0 16,2-2 64-16,-3-2 0 0,2-2 0 0,-3-2 0 16,1-1-160-16,-2-4-32 0,0-3 0 0,0-3 0 15,-1 0-192-15,3-5 0 0,0-4 0 0,0-5-15232 16</inkml:trace>
  <inkml:trace contextRef="#ctx0" brushRef="#br1" timeOffset="48435.05">22517 14752 22111 0,'0'0'976'0,"0"0"208"0,0 0-944 0,0-9-240 16,2 3 0-16,-2 6 0 0,0 0 848 0,0 0 128 15,0 0 32-15,0 10 0 0,-1 3-400 0,0 5-80 16,-2 1-16-16,1 8 0 0,1 1-96 0,-1 4-32 16,-3 2 0-16,3 2 0 0,0-3 16 0,0-2 0 0,1-1 0 15,1-2 0-15,2-1-80 0,0-4-32 0,1-1 0 0,3-3 0 16,-3-4 32-16,3-1 0 0,1-1 0 0,0-4 0 15,2-6 144-15,2-1 48 0,1-1 0 0,1-2 0 16,0-3 272-16,4-4 64 0,2-2 16 0,0-2 0 16,1-1-368-16,-3-2-80 0,-2-1-16 0,2-3 0 15,0-1-208-15,0 1-64 0,-2-2 0 0,2-1 0 16,-2 0-128-16,0 2 160 0,-1 3-160 0,-2 8 160 16,-1 2-160-16,-3-1 0 0,-1 4 0 0,-7 4 0 15,7 12 0-15,-4 3 0 0,-3 3-160 0,-1 5 160 16,-1 5-128-16,-2 0 128 0,-3 4 0 0,-1 2-144 15,-1 5 144-15,-4 0 0 0,-5 6 0 0,-4 2 0 16,-2 0 0-16,1-2 0 0,-2-2 0 0,1-1 128 0,-2-3 16 16,1-2 16-16,2-6 0 0,-2 2 0 0,3-2 32 15,0-4 16-15,1-3 0 0,2-4 0 0,-1-5-32 0,3-2-16 16,-1-1 0-16,1-4 0 0,1-5-16 0,1 0 0 16,0-6 0-16,3 2 0 0,2 0-144 0,-1-3-176 15,1-6 48-15,3 2 0 16,1 2-1472-16,2-1-272 0,4 7-64 0,0-12-14512 15</inkml:trace>
  <inkml:trace contextRef="#ctx0" brushRef="#br1" timeOffset="48825.71">23122 15500 18431 0,'0'0'816'0,"0"0"160"0,0 0-784 15,0 0-192-15,-3 8 0 0,2 1 0 0,-1 2 3120 0,0 1 576 16,-6 5 112-16,2 3 32 0,-1 1-2144 0,-1 2-416 16,-1-1-96-16,2 2-16 0,-1 1-512 0,1-1-96 15,2-1-32-15,2-2 0 0,0-2-288 0,2-1-64 16,1 1-16-16,1-1 0 0,1-4-336 0,1-2-64 15,1-2-16-15,-4-10-16784 0</inkml:trace>
  <inkml:trace contextRef="#ctx0" brushRef="#br1" timeOffset="49418.7">23794 14269 15663 0,'0'0'1392'0,"0"0"-1120"16,1-7-272-16,-1 7 0 0,0 0 1584 0,9-5 256 16,-1-1 48-16,2 3 16 0,1 3-496 0,5 3-112 15,1 0-16-15,5 5 0 0,2 3-576 0,7 4-112 0,7 5-16 0,-1 5-16 16,3 6 112-16,1 9 32 0,6 5 0 0,-4 9 0 15,-5 5-80-15,-7 6-16 0,-9 4 0 0,-6 8 0 16,-7 8-64-16,-7-3-16 0,-5 0 0 0,-10 1 0 16,-5 5-80-16,-8-4-32 0,-5-4 0 0,-2-7 0 15,-1-7-128-15,-1-5-32 0,1-2 0 0,-2-5 0 16,0-5-64-16,1-3-32 0,1-4 0 0,1-2 0 16,2-5-160-16,-1-6 192 0,-1-3-192 0,-2-3 192 31,-2 0-816-31,1-2-144 0,0-2-48 0</inkml:trace>
  <inkml:trace contextRef="#ctx0" brushRef="#br0" timeOffset="55126.67">13011 15236 11055 0,'0'0'976'0,"6"-4"-784"0,-2-4-192 0,-4 8 0 16,6-5 1344-16,-3-1 240 0,0-2 32 0,-3 8 16 0,0 0-224 15,0 0-32-15,4-7-16 0,-2 0 0 0,-2 7-144 0,0 0-16 16,0-8-16-16,0 8 0 0,-1-9-48 0,1 9-16 16,0 0 0-16,0 0 0 0,-7-9-240 0,3 3-48 15,-4 3-16-15,0 3 0 0,-2 2-224 0,1 1-32 16,-2 2-16-16,-2 3 0 0,-1 4-160 0,-1 1-16 15,-2 4-16-15,-1 2 0 0,-3 4-64 0,-1 5-16 16,-3 5 0-16,1 2 0 0,-2 3-16 0,-1 3 0 16,1 2 0-16,0 2 0 0,5 2-16 0,-1 2-16 15,3-1 0-15,6 3 0 0,4 2 0 0,1-4 0 16,6 0 0-16,2-7 0 0,2-2-32 0,4-1 0 16,2-3 0-16,4-2 0 0,1-2 16 0,2-5 0 15,2-1 0-15,-1-4 0 0,0-4 0 0,-1-1 0 16,2-2 0-16,0 0 0 0,0-3 112 0,-2-2 32 0,-2-4 0 0,0-4 0 15,-2-3-16-15,0-2 0 0,-1-4 0 16,-3 0 0-16,0-1-64 0,-4-1-16 0,0-3 0 0,0 1 0 16,0 1-80-16,-2 0-32 0,-2-2 0 0,-2 0 0 15,1 0-144-15,-1 0 160 0,-1-2-160 0,-3 0 160 16,0 1-160-16,-1 0 128 0,1-1-128 0,-3-3 128 16,2 0 16-16,0-3 0 0,2 0 0 0,-2-2 0 15,2-2-144-15,-3-3 0 0,2-6 0 0,2 1-176 16,-2-1 176-16,3-1 0 0,-1 2 0 0,2-2 0 15,1-1 0-15,1 1 0 0,1 1 0 0,2 3 0 16,2 3 0-16,2 0 0 0,-1 1 0 0,4 4 0 16,-1 1 0-16,3-1 0 0,1-1 0 0,0 2 0 15,2 1 0-15,2 2 0 0,-2-1 0 0,2-1-128 0,0 1 128 16,-1 1 0-16,1 1 0 0,-1 1 0 0,1-1 0 16,-1 2 0-16,0 1 0 0,1 1 0 0,-2 2 0 15,0 2 0-15,-1-1 0 0,-1 1-128 0,1 2 128 0,-4 2 0 16,-1-1 0-16,-2 2 0 0,2 1 0 0,-8 3 0 15,0 0 0-15,0 0 0 0,0 0 0 0,0 0 0 16,0 0 0-16,0 0 0 0,0 0 0 0,0 0-128 16,0 0 128-16,0 0-128 0,-9 2 128 0,0 0 0 15,-1 0 0-15,0 3-128 0,-2-1 128 0,1 3 0 16,-2 1 0-16,-1 3 0 0,-3 1 0 0,0 4-128 16,-3 1 128-16,0 8 0 0,-1 5 0 0,-1 6-128 15,-2 4 128-15,-1 5 0 0,-2 6 0 0,1 3-128 16,-4 3 128-16,5 3 0 0,2-1 0 0,5 5-160 15,-1 2 160-15,5-1 0 0,3-8 0 0,4-3-128 0,5-5 128 16,3-4 0-16,3-3 0 0,2-6 0 0,5-6 0 16,2-2 0-16,6-2 0 0,1-3 0 0,6-2-160 0,2-6 160 31,6-4-2496-31,1-7-432 0</inkml:trace>
  <inkml:trace contextRef="#ctx0" brushRef="#br0" timeOffset="55820.04">16463 14967 7359 0,'0'0'320'0,"-10"-7"80"0,-2-3-400 0,0 1 0 0,-1 1 0 0,-1 0 0 16,-1 1 1888-16,3 0 288 0,0-1 64 0,1 2 16 16,-1 5-912-16,2-1-176 0,2-3-32 0,-3 1-16 15,-1 3-224-15,2 1-32 0,-2-1-16 0,2 1 0 16,3 0-48-16,-2-1-16 0,9 1 0 0,0 0 0 15,0 0 128-15,0 0 32 0,0 0 0 0,0 0 0 16,0 0-128-16,0 0-32 0,13-1 0 0,1 1 0 16,2 1-80-16,1 2-32 0,1 4 0 0,3 0 0 15,1 1-304-15,4 1-64 0,1 5-16 0,0 1 0 16,1 0 128-16,0 2 32 0,-1 1 0 0,-1 4 0 0,-2 3-128 16,-1 1 0-16,0 0-16 0,-3 4 0 0,-1 2-80 0,-3 4-16 15,-1 4 0-15,-4 4 0 0,-4 3-16 0,-1 4 0 16,-5-2 0-16,-2 0 0 0,-1-2 48 0,-6-2 0 15,1-1 0-15,-4 1 0 0,-1 0 96 0,-1-2 32 16,0-2 0-16,0 0 0 0,-3-3 32 0,2-2 16 16,-2-5 0-16,0-3 0 0,1-4-96 0,-1-1 0 15,1 1-16-15,1-4 0 0,-2-4-96 0,3 0-16 16,0-4 0-16,1-1 0 0,2-1-16 0,-1-4-16 16,1-1 0-16,2-2 0 0,1 0 0 0,7-3 0 15,-8 2 0-15,8-2 0 0,-8-6-160 0,4-2 0 16,0 1 0-16,6-1 0 15,2 0-2128-15,5-1-416 0,0 0-80 0</inkml:trace>
  <inkml:trace contextRef="#ctx0" brushRef="#br0" timeOffset="56857.48">20137 14549 15663 0,'-6'-11'688'0,"3"3"144"0,3-2-656 0,0-1-176 0,-1 0 0 0,1 2 0 16,0-1 1664-16,0-1 288 0,-1 2 64 0,-1-1 16 15,2 10-608-15,-2-8-112 0,0-1-32 0,-2 1 0 16,1 3-192-16,-4 2-64 0,7 3 0 0,-8-1 0 16,-4 1-192-16,-3 3-32 0,-2 1-16 0,-1 5 0 15,-3 3-208-15,-1 4-64 0,-3 2 0 0,-1 10 0 16,-3 1-48-16,-1 8-16 0,0 1 0 0,3 5 0 16,3 2-80-16,0 10-32 0,4 6 0 0,-2 6 0 15,2 1 0-15,0 0 0 0,0-2 0 0,6 0 0 0,1 2-144 16,3-2-16-16,3-2-16 0,3-4 0 0,5-5 0 0,3-7 0 15,3-4 0-15,2-3 0 0,-3-3 64 0,3-4 16 16,-2-4 0-16,2-4 0 0,-5-2 16 0,1-4 16 16,1 0 0-16,-3-4 0 0,2-4-16 0,-2-5 0 15,-3-7 0-15,0 0 0 0,0 0 128 0,0 0 32 16,9-5 0-16,-3-3 0 0,1-2 0 0,-1-1 0 16,0-1 0-16,-3-3 0 0,2-4-240 0,-3 2-48 15,0-2-128-15,-2-2 192 0,-1-3-64 0,-1-2-128 16,-1 1 176-16,-1-2-176 0,0 0 160 0,0 0-160 15,-3-7 128-15,-1-3-128 0,0-6 192 0,2-2-64 16,-1-1 0-16,3 0 0 0,-4-4-128 0,5 2 0 0,1 2-160 0,1 1 160 16,1 1 0-16,0 2 0 0,0 1 0 15,3 4 0-15,2 2 0 0,3 1 0 0,1-2 0 0,2 4 0 16,2 4-144-16,4 1 144 0,2 3-128 0,4 1 128 16,2 0 0-16,2-1-160 0,5-3 160 0,1 5 0 15,3-2 0-15,-1 3-128 0,0-2 128 0,-2 3 0 16,-1 5 0-16,-4 0 0 0,-2-1-128 0,-3 2 128 15,-1 1 0-15,-4 2 0 0,-1 2-128 0,-2-1 128 16,-2-4 0-16,-3 6 0 0,-3 3-128 0,-7 5 128 16,0 0 0-16,0 0-160 0,0 0 160 0,0 0-128 15,-7 0 128-15,-3 3 0 0,-4 1 0 0,-3 2 0 16,-4-1-208-16,-5 5 32 0,-2 6 16 0,-4 2 0 16,-2 4 160-16,-4 8 0 0,1 8-144 0,-3 4 144 0,-3 4 0 15,4 5-176-15,4 2 176 0,1 6-128 16,3 4 128-16,3 2-160 0,2 0 160 0,2-3-160 0,3 2 160 0,2-1 0 15,4 0 0-15,5-1-128 0,5-1 0 0,9-4 0 16,4-4 0-16,8-4 0 16,0-5-2160-16,7-3-416 0,6-4-96 15,4-1-14416-15</inkml:trace>
  <inkml:trace contextRef="#ctx0" brushRef="#br0" timeOffset="57439.89">23686 14192 2751 0,'-12'-6'256'0,"3"-3"-256"16,1-2 0-16,3 2 0 0,-1 3 3856 0,6 6 736 15,-5-8 144-15,5 8 16 0,0 0-2640 0,7-7-512 16,3 5-128-16,5 0 0 0,3 4-576 0,4 1-128 16,3 3 0-16,2 2-16 0,4 4-336 0,2 0-64 15,1 0-16-15,7 4 0 0,0 4 176 0,9 5 16 16,1 4 16-16,0 5 0 0,2 2 64 0,-6 7 16 15,-5 10 0-15,-4-1 0 0,-5 3-64 0,-5 4-16 16,-3 2 0-16,-6 8 0 0,-11 7-48 0,-6 4-16 16,-4 3 0-16,-6 1 0 0,-6 1 48 0,-3 1 16 0,-2 0 0 15,-2-6 0-15,-4-8 32 0,-1-4 16 0,-5-1 0 0,2-3 0 16,-1-7-64-16,0-4-16 16,-1-4 0-16,1-3 0 0,0-5-192 0,1-5-64 0,4-5 0 0,-3-1 0 15,3-3-64-15,2-2 0 0,2-7-16 0,2-2 0 31,1-5-1648-31,-1-5-320 0,-1-4-64 0</inkml:trace>
  <inkml:trace contextRef="#ctx0" brushRef="#br0" timeOffset="58374.71">10259 9814 27871 0,'-16'-10'1232'0,"3"5"256"0,1 1-1184 0,0-2-304 16,0 2 0-16,-1-4 0 0,-2-1 1024 0,-1 1 160 15,-1 2 32-15,-2 1 0 0,0-3-448 0,2-6-96 16,-1-2-16-16,1 1 0 0,3 1-224 0,2-1-48 16,1-5-16-16,3-5 0 0,5 2 64 0,3 0 16 15,2 0 0-15,6-3 0 0,3-5-96 0,4 4-16 16,5 2 0-16,2-1 0 0,3 1-160 0,2 3-48 15,0 1 0-15,2 3 0 0,2 3 0 0,0 0-128 16,-1-1 192-16,3 7-64 0,0 6 64 0,-2 8 0 16,-3 2 0-16,0 8 0 0,-2 0-192 0,-3 7 0 15,-6 4 0-15,-2 4 0 0,-7 2 0 0,-6 6 0 16,-8 6 0-16,-6 4 0 0,-6 0 0 0,-4-2 0 0,-6-2 144 16,-4-2-144-16,-7-3 176 0,1-2-48 0,-2-1 0 0,1-5 0 15,-5 0 160-15,-3-9 32 0,-2-7 0 0,0 1 0 16,1-1 128-16,4-5 48 0,0-7 0 0,7-3 0 15,4-2-96-15,6-7-16 0,6-6 0 0,7-7 0 16,5-4 0-16,6-4-16 0,7-1 0 0,7-2 0 16,5-2-208-16,7 1-32 0,7-1-128 0,7-1 192 15,6-2-192-15,5 2 0 0,7 3 0 0,-1 2 0 16,2-1-128-16,3 7 128 0,-3 5-192 0,1 10 192 16,1 10-192-16,-5 8 192 0,-1 6-192 0,-6 8 192 15,-5 6-176-15,-8 8 176 0,-7 6-160 0,-8 3 160 16,-7 1 0-16,-10 6-144 0,-8 3 144 0,-5 3 0 15,-11-1 0-15,-8-2 0 0,-6-3 0 0,-6-6 0 0,-3-5 0 16,-2-4 0-16,-1-4 144 0,-3-5-144 0,3-5 192 16,0-5-64-16,1-1 0 0,-1-8-128 15,2-5-960-15,4-8-320 0,7-3-48 0</inkml:trace>
  <inkml:trace contextRef="#ctx0" brushRef="#br0" timeOffset="59021.51">4945 11646 35999 0,'-9'-18'1600'0,"1"5"320"0,1-2-1536 0,1-2-384 15,5 0 0-15,0-1 0 0,-1 0 640 0,5-1 48 16,6-6 16-16,2 2 0 0,-3-2-144 0,4-1-32 15,2-4 0-15,5 2 0 0,7 2-352 0,2 1-176 16,-1-1 160-16,0 3-160 0,-1 6 0 0,-3 1 0 16,0 5 0-16,-3 6 0 0,1 6 0 0,-1 3 0 15,-4 5 0-15,-4 8 0 0,-2 6 0 0,-4 5 0 16,-5 4 0-16,-5 3-160 0,-4 3 160 0,-7 1 0 16,-3-1 160-16,-7-2-160 0,-1-3 304 0,-4-1-48 15,-4 0 0-15,-3-2 0 0,-4-3 368 0,5-3 64 0,4-7 16 0,3-3 0 16,3-4 32-16,4-5 16 0,4-5 0 0,5-4 0 15,3-6 16-15,8-5 0 0,4-5 0 0,8-3 0 16,8-5-384-16,5 0-64 0,3-2 0 0,8 1-16 16,8 1-304-16,2 0 0 0,1 1 0 0,-3 2-144 15,-5 4-112-15,0 5 0 0,-3 4-16 0,-4 7 0 32,-4 5-2272-32,-4 5-448 0,-2 6-80 0</inkml:trace>
  <inkml:trace contextRef="#ctx0" brushRef="#br0" timeOffset="77148.3">13924 8802 16575 0,'0'0'368'0,"0"0"80"0,0 0 0 0,-1-7 16 0,-2-2-464 0,2 2 0 0,1 7 0 0,0 0 0 16,0 0 0-16,0-6 0 0,1-1 0 0,-1 7 0 0,0 0 912 15,0 0 96-15,0-8 16 0,0 8 0 16,0 0 0-16,0 0 0 0,0 0 0 0,0 0 0 0,0 0 0 0,-7 11 0 16,2 2 0-16,-5 5 0 0,0 3 0 0,0 2 0 15,-3 1 0-15,1 4 0 0,-1 5-832 0,1 2-192 16,1 1 0-16,1 1 0 0,3-2 0 0,0-3 0 15,4-5 0-15,2-4 0 0,2-4 0 0,2-3 0 16,3-1 0-16,1-5 0 0,4-8 0 0,-2-2 0 16,4-1 0-16,2-4 0 0,4-2 864 0,3-7 128 15,1-5 32-15,4-1 0 0,4 0 0 0,-2-1 0 16,-3-1 0-16,-1-2 0 0,1-4-832 0,0 4-192 16,-4 1 0-16,-1 1 0 0,0 1 0 0,-5 1 0 15,0 1 0-15,-2 3 0 0,-4 3 0 0,0 3 0 16,-2 2 0-16,-8 8 0 0,0 0 0 0,0 0 0 15,5 7 0-15,-3 3 0 0,-3 3 0 0,-1 5 0 0,-5 5 0 16,1 5 0-16,-3 5 0 0,-1 6 0 0,-5 4 0 0,-1 5 0 16,0 3 0-16,-6-2 0 0,-1-1 0 15,6-12 0 1,-3 9-768-16,-1 1-208 0,1 0-48 0,-12 16 0 0,1-9 1648 0,2-6 320 0,2-6 64 16,1-7 16-16,1-3-832 0,1-6-192 0,1-4 0 0,0-3 0 15,2-4 0-15,2-3 0 0,2-6 0 0,0-1 0 16,3-3 0-16,2-6 0 0,2-3 0 0,4-3 0 15,2-5 864-15,4-1 128 0,3-6 32 0,4-4 0 16,4-4-832-16,3 3-192 0,3 2 0 0,2 2 0 16,3 2 0-16,1 0 0 0,1 1 0 0,-5 9 0 15,2 2-768-15,3 4-208 16,2-1-48-16,0 5 0 0,1 4-816 0,0 1-160 0,1 2-48 16,10 5-8192-16,-7 4-1632 0</inkml:trace>
  <inkml:trace contextRef="#ctx0" brushRef="#br0" timeOffset="77458.25">14969 8920 27647 0,'-13'-6'608'0,"13"6"128"0,0 0 32 0,0 0 0 0,0 0-624 0,0 0-144 0,0 0 0 0,0 0 0 15,6 6 0-15,4-4 0 0,3 0 0 0,3 1 0 16,5-1 0-16,0 0 0 0,3 0 0 0,-2 0 0 15,1-4 0-15,0 1 0 0,-1 0 0 0,-1-1-12256 16</inkml:trace>
  <inkml:trace contextRef="#ctx0" brushRef="#br0" timeOffset="77609.35">15032 9137 31327 0,'0'0'1392'0,"7"-6"272"0,0-3-1328 0,5 3-336 15,3 0 0-15,1 2 0 0,1-1 0 0,1 2 0 16,3-1 0-16,0 2 0 0,5-2 0 0,-1 3 0 16,2 1 0-16,1 0 0 0</inkml:trace>
  <inkml:trace contextRef="#ctx0" brushRef="#br0" timeOffset="78119.17">16281 8927 23951 0,'0'0'512'0,"-4"-3"128"0,1-1 0 0,-4-2 64 0,1 3-576 0,-5 1-128 16,-2 0 0-16,-2 3 0 0,-2 3 848 0,-3 4 144 16,-2 3 32-16,-2 0 0 0,-3 2-832 0,1 4-192 15,-1 1 0-15,-1 3 0 0,0 0 864 0,5 1 128 16,0 6 32-16,7-3 0 0,4-3-832 0,4-2-192 15,3-2 0-15,9 0 0 0,2-1 0 0,6-3 0 16,3-1 0-16,3-2 0 0,7-1 0 0,-1-1 0 0,3-3 0 0,2-1 0 16,1-4 0-16,0-1 0 0,2-1 0 15,-1-1-13888-15</inkml:trace>
  <inkml:trace contextRef="#ctx0" brushRef="#br0" timeOffset="78298.53">16503 9280 35007 0,'-11'13'1552'0,"4"-4"320"15,1 2-1488-15,-2 2-384 0,-1 0 0 0,-2 7 0 16,-1 5 0-16,0-2 0 0,0-2 0 0,-1 1 0 16,3 1 0-16,3-1 0 0,-1 0 0 0,3-2 0 15,0-2-1568-15,1-1-384 0,2 1-80 0,3-4-16 0</inkml:trace>
  <inkml:trace contextRef="#ctx0" brushRef="#br0" timeOffset="78738.99">17144 9112 31327 0,'0'0'1392'0,"0"0"272"0,0 0-1328 0,2 6-336 0,2 1 0 0,2-2 0 31,0-2-752-31,5 1-208 0,0 0-64 0,2-1 0 0,1-3 1648 0,10-1 320 0,1-1 64 0,1 0 16 15,3-3-832-15,0 1-192 0,0-1 0 0,-4-3 0 16,0-3 0-16,-3-1 0 0,-1 1 0 0,-4 0 0 16,-2-1 0-16,0 0 0 0,-7-1 0 0,0 1 0 15,-6 0 0-15,-2 1 0 0,-2 0 0 0,-3 4 0 16,-3 1 864-16,-3 3 128 0,-3 1 32 0,-4 4 0 16,-2 3-832-16,-2 5-192 0,-3 4 0 0,-4 2 0 15,0 0 0-15,2 6 0 0,4 6 0 0,2 0 0 16,5 2 0-16,1-3 0 0,4-3 0 0,4-1 0 0,4-1 0 15,3-1 0-15,4 0 0 0,2-4 0 0,4-2 0 16,5-2 0-16,2 0 0 0,4-2 0 16,2-4-768-16,2-2-208 0,3 1-48 0,-2-3-8736 15,2-1-1760-15</inkml:trace>
  <inkml:trace contextRef="#ctx0" brushRef="#br0" timeOffset="79219.84">17927 8746 16575 0,'0'0'368'0,"0"0"80"0,-5-2 0 0,-1 1 16 0,6 1-464 0,0 0 0 0,-2-6 0 0,0 1 0 15,2-1 912-15,3 0 96 0,0-3 16 0,4-1 0 16,1-2 0-16,1-1 0 0,2 0 0 0,2-2 0 16,1-3-832-16,1 0-192 0,1-1 0 0,1 4 0 15,1-3 864-15,0 4 128 0,-2 2 32 0,1 2 0 16,-2 0-832-16,-3 3-192 0,-2 3 0 0,-3 3 0 15,-7 1 0-15,0 0 0 0,1 11 0 0,-3 1 0 0,-3 5 0 0,1 2 0 16,-4 2 0-16,-2 2 0 0,-1410 2 0 16,2814-2 0-16,-1407-4 0 0,0 2 0 0,2-2 0 0,2-4 0 15,0-4 0-15,3-2 0 0,4-3 864 0,2-6 128 16,0 0 32-16,0 0 0 0,9-9-832 0,3-4-192 16,3-4 0-16,2-1 0 0,0-2 864 0,2 1 128 15,1-2 32-15,2 1 0 0,1 2-832 0,-2-2-192 16,1 4 0-16,-1 3 0 0,-2-1 0 0,-2 3 0 15,-1 2 0-15,2 0 0 16,-3 5-768-16,-4 2-208 0,-11 2-48 0,4 6-8736 16,-2 3-1760-16</inkml:trace>
  <inkml:trace contextRef="#ctx0" brushRef="#br0" timeOffset="79411.95">18426 8800 31327 0,'-13'6'688'0,"10"-3"144"0,-5 2 16 0,2 4 48 0,-4 3-720 0,2 1-176 0,-2 1 0 0,3-1 0 15,-1-1 0-15,0 1 0 0,1 0 0 0,1 1 0 16,-1-3 0-16,2 0 0 0,2 0 0 0,-2 0 0 16,3 0-1600-1,1-4-368-15,1-7-64 0,0 0-16 0</inkml:trace>
  <inkml:trace contextRef="#ctx0" brushRef="#br0" timeOffset="79708.56">18998 8380 27647 0,'1'-14'608'0,"2"5"128"0,1-2 32 0,0 5 0 0,-1 1-624 0,-3 5-144 16,2-5 0-16,-2 5 0 0,0 0 0 0,0 0 0 16,-5 8 0-16,-3 0 0 0,-2 5 848 0,0 2 144 15,-4 2 32-15,1 2 0 0,-2 1-832 0,2 6-192 16,0-1 0-16,0 6 0 0,1 2 0 0,-2 2 0 16,0 1 0-16,2 0 0 0,2 0 864 0,2-5 128 0,2-5 32 0,0-1 0 15,2-3-832-15,3-2-192 0,0-2 0 16,1-3 0-1,0-4-768-15,1 1-208 0,-1-1-48 0,2-3 0 16,-2-8-816-16,0 0-160 0,0 0-48 0,0 0-9824 0</inkml:trace>
  <inkml:trace contextRef="#ctx0" brushRef="#br0" timeOffset="79832.7">18701 8734 23951 0,'0'0'512'0,"0"0"128"0,4-5 0 0,3 0 64 0,1 2-576 0,4 2-128 0,3 1 0 0,3-1 0 16,1-3 848-16,3 2 144 0,3 1 32 0,3-1 0 15,-1-1-832-15,8-1-192 0,0-2 0 0,2 1-8144 16,2 3-1680-16</inkml:trace>
  <inkml:trace contextRef="#ctx0" brushRef="#br0" timeOffset="80227.96">19815 8868 31327 0,'0'0'688'0,"-2"-5"144"0,-2-2 16 0,2 2 48 0,2 5-720 0,0 0-176 0,0 0 0 0,-5 5 0 15,-3 2 0-15,2 2 0 0,1 4 0 0,0 1 0 16,0 1 0-16,0 4 0 0,0 1 0 0,2 3 0 15,1 3 0-15,-3 2 0 0,2-1 0 0,0 3 0 16,-1 0 0-16,2 0 0 0,-3-2 0 0,0 0-9248 16,1-5-1888-16</inkml:trace>
  <inkml:trace contextRef="#ctx0" brushRef="#br0" timeOffset="80385.85">19519 9048 31327 0,'0'0'688'0,"0"0"144"0,5-3 16 0,10 2 48 0,2-1-720 0,3 4-176 16,4 2 0-16,-1-3 0 0,4-4 0 0,3 3 0 15,-3 3 0-15,6-2 0 16,0-2-784-16,2-2-192 0,2 2-48 0,-1 1 0 0</inkml:trace>
  <inkml:trace contextRef="#ctx0" brushRef="#br0" timeOffset="80640.52">20879 8905 31327 0,'-14'-14'688'0,"7"12"144"0,-4 0 16 0,-2 1 48 0,-4 1-720 0,-3 3-176 0,-1 2 0 0,-5 3 0 16,-4 4 0-16,-1 4 0 0,0 0 0 0,-4 5 0 15,0 3 0-15,2 3 0 0,2 0 0 0,3 3 0 16,1-1 0-16,7 4 0 0,3-5 0 0,6 1 0 0,1-3 0 16,5-2 0-16,0-2 0 0,6-2 0 0,6-3 0 0,2-2 0 15,3-4 0-15,3 0 0 0,5-2 0 0,3-2 0 16,5-3 0-16,8-1-13888 16</inkml:trace>
  <inkml:trace contextRef="#ctx0" brushRef="#br0" timeOffset="80940.85">20751 9286 31327 0,'0'0'688'0,"7"0"144"0,1 1 16 0,5 2 48 0,-2 0-720 0,2 1-176 0,2 1 0 0,1 1 0 16,-1 3 848-16,-1 1 144 0,-1-1 32 0,-2 3 0 15,-2 2-832-15,-2 2-192 0,-3 0 0 0,-3 2 0 16,-3 0 0-16,-1 0 0 0,1 2 0 0,-6-2 0 16,-2-1 0-16,0-2 0 0,0 2 0 0,3-2 0 15,-2 0 864-15,4-2 128 0,3-2 32 0,3-1 0 16,5-1-832-16,3-1-192 0,3 1 0 0,6-2 0 16,4-4 0-16,7 0 0 0,4 0 0 0,2-1 0 15,1 0 0-15,4 0 0 0,2-4 0 0,3 2 0 16,2 0-768-16,5 0-208 0,4 2-48 15,2-2 0-15</inkml:trace>
  <inkml:trace contextRef="#ctx0" brushRef="#br0" timeOffset="81810.28">11826 8833 27647 0,'0'0'1216'0,"-2"-5"256"0,0-1-1168 0,1 2-304 0,0 0 0 0,1 4 0 15,0 0 0-15,0 0 0 0,-1 7 0 0,1 2 0 16,0 2 0-16,0 3 0 0,0 1 0 0,-2 2 0 15,1 1 0-15,-2 1 0 0,1 4 0 0,0 2 0 16,0-2 0-16,1 0 0 0,1 1 0 0,0 0 0 16,1 2 0-16,1-1 0 0,1 0 0 0,1-2 0 15,0-1 0-15,0-2 0 0,3-2 0 0,4 3 0 0,0-8 336 0,3 0 16 16,0-3 0-16,-1-2 0 0,0-2-160 16,2-3-48-16,0-3 0 0,-1-1 0 15,0 0-512-15,1-2-96 0,-2-3-32 0,-3 3 0 0,1 0 496 0,0 0 0 16,0-2 0-16,1-3-12384 15</inkml:trace>
  <inkml:trace contextRef="#ctx0" brushRef="#br0" timeOffset="82008.37">11773 9134 31327 0,'0'0'688'0,"0"0"144"0,4-7 16 0,3 1 48 0,-1 1-720 0,3-1-176 16,1 2 0-16,3 1 0 0,2-1 0 0,1 1 0 16,3 0 0-16,1-2 0 0,0 3 0 0,-1-1 0 0,1-1 0 0,5 1 0 31,-5-1-2432-31,-3 3-512 0,-4 1-96 0,-7-1-32 0</inkml:trace>
  <inkml:trace contextRef="#ctx0" brushRef="#br0" timeOffset="82162.24">11712 9001 27647 0,'-6'-16'608'0,"6"3"128"0,2-4 32 0,2 6 0 0,1 0-624 0,5-1-144 0,-1 0 0 0,6 2 0 15,1 0 0-15,6-1 0 0,1 2 0 0,5 1 0 16,0-1 0-16,3 0 0 0,1-2 0 0,0 1 0 16,0 2 0-16,1 1 0 0,1-3 0 0,-1 2-8160 15,-2 1-1664-15</inkml:trace>
  <inkml:trace contextRef="#ctx0" brushRef="#br0" timeOffset="82415.08">12337 8856 35007 0,'0'0'1552'0,"0"0"320"0,6 6-1488 0,0 2-384 0,1 3 0 0,2 3 0 16,2 1 0-16,-2 4 0 16,2 3 0-16,3-2 0 0,0 0 0 0,1 2 0 0,2 4 0 0,-1-1 0 15,1-1 0-15,0 0 0 0,1 1 0 0,0-2 0 16,-2 0 0-16,1-2 0 0,0-3 0 0,0 1 0 31,-1-1-2384-31,-1-1-560 0,-4-3-96 0,-2-5-32 0</inkml:trace>
  <inkml:trace contextRef="#ctx0" brushRef="#br0" timeOffset="82593.36">12649 8889 35007 0,'-6'-11'1552'0,"6"11"320"16,0 0-1488-16,0 0-384 0,-5 7 0 0,-1 3 0 0,-1 2 0 15,0 4 0-15,-2 5 0 0,-7 13 0 0,1-1 560 0,0 5 32 16,-1 1 16-16,1 3 0 0,-1-1-416 0,1-3-192 15,0-1 160-15,-1-3-160 16,1-2-704-16,2-1-224 0,0 0-48 0,4-4-16 0</inkml:trace>
  <inkml:trace contextRef="#ctx0" brushRef="#br0" timeOffset="83923.03">21569 9096 21183 0,'-4'-2'1888'16,"4"2"-1504"-16,-9 2-384 0,9-2 0 16,-5-1 448-16,5 1 0 0,0 0 16 0,-6 9 0 0,6-9-464 15,2 11 0-15,3-3 0 0,4 0 0 0,3-1 432 0,2-2-16 16,3 1 0-16,1-2 0 0,4-2-16 0,4-2 0 15,3-1 0-15,1-3 0 0,0-3-80 0,4-2 0 16,3 2-16-16,-2-2 0 0,-2 0 16 0,-3 1 16 16,-2 2 0-16,-4-3 0 0,-3-1 32 0,-6-1 0 15,-1 0 0-15,-5 1 0 0,-1 1-80 0,-4 0-16 16,-2-1 0-16,-2 0 0 0,-2-1 144 0,-2 1 32 16,-6 2 0-16,-2 3 0 0,-4-1-128 0,-2 3 0 15,-4 3-16-15,-8 3 0 0,-3 3-304 0,-3 1 128 16,-2 4-128-16,1 4 0 0,-2-1 208 0,5 2-64 15,2 5-16-15,2 2 0 0,1 1-128 0,5-1 0 0,4 3 144 0,5-3-144 16,3-3 176-16,5-1-48 0,6-1 0 16,2 0 0-16,6-4 48 0,4-1 0 0,3 0 0 15,3 0 0-15,3-3-32 0,3-3 0 0,3 1 0 0,3-4 0 16,7 0-144-16,0-1 0 0,5 3 144 0,-3-4-144 16,2-4 0-16,-5-1-208 0,-3 1 16 0,-4-2 16 31,-2 2-1792-31,-2 0-352 0,-2 4-80 0</inkml:trace>
  <inkml:trace contextRef="#ctx0" brushRef="#br0" timeOffset="84457.98">22509 8693 18431 0,'0'0'816'0,"-2"-7"160"0,-1-1-784 0,2 2-192 16,1-3 0-16,0 9 0 0,0 0 928 0,0 0 144 16,0 0 16-16,0 0 16 0,0 0-624 0,0 0-128 0,0 0-32 0,0 0 0 15,0 0 16-15,0 0 0 0,0 0 0 0,0 0 0 16,6 12-144-16,-4 2-48 0,0 0 0 0,-1 2 0 16,-2-1-16-16,0 2 0 0,-1-2 0 0,-2 0 0 15,0-3 80-15,1 2 16 0,0-1 0 0,2-1 0 16,-3-4 128-16,4-8 32 0,-1 8 0 0,1-8 0 15,-1 6 176-15,1-6 32 0,0 0 16 0,0 0 0 16,0 0 80-16,0 0 16 0,8-9 0 0,-1 0 0 16,1 1-96-16,1-2-16 0,0-4 0 0,2-1 0 15,-1-1-208-15,1-4-32 0,0-3-16 0,3 2 0 16,1 0-144-16,2-1-48 0,0-5 0 0,3 7 0 16,0 1-144-16,-1 2 128 0,-3 3-128 0,1 1 128 0,0-1-128 15,1 4 0-15,0 3 0 0,-2 5 0 0,-2 1-128 16,0 1-16-16,-2-2 0 0,1 3 0 15,-4 2-1600-15,2 0-320 0,1-1-64 16,-3 3-7296-16,-2 1-1456 0</inkml:trace>
  <inkml:trace contextRef="#ctx0" brushRef="#br0" timeOffset="84910.63">23376 8257 7359 0,'4'-6'656'0,"2"2"-528"0,1-1-128 0,-1 2 0 16,-6 3 2400-16,0 0 448 0,0 0 96 0,0 0 0 16,9-3-2048-16,-9 3-400 0,0 0-96 0,0 0-16 15,0 0 368-15,-5 9 64 0,-1 0 16 0,0 0 0 16,-4 1-112-16,2 1-16 0,1 2 0 0,-1 1 0 16,-1-2 16-16,-1 2 0 0,-3 1 0 0,1 2 0 15,-2 2-64-15,-2 0-16 0,0 3 0 0,-3 1 0 0,-1 2-128 0,5-2-48 16,4-5 0-16,1 3 0 0,1 1-288 0,4-1-176 15,3-1 192-15,2-2-192 0,2-3 176 0,2-1-176 16,4-2 160-16,0-1-160 0,3-2 208 0,1-2-48 16,-4-3-16-16,5 0 0 0,1-1-144 0,2-1 0 15,1-2 0-15,-1-1 0 0,0-2 0 0,-2 0 0 16,-1 3 0-16,0 0 0 16,-3 0-384-16,-1 0-96 0,-9 0-32 0,10 0 0 15,-10 0-1472-15,6-4-320 0,-6 4-48 0</inkml:trace>
  <inkml:trace contextRef="#ctx0" brushRef="#br0" timeOffset="85342.88">22999 8476 24351 0,'0'0'1088'0,"0"0"208"0,0 0-1040 0,0 0-256 16,0 0 0-16,0 0 0 0,10-5 288 0,4 1 0 16,3-2 0-16,4 3 0 0,2-3 448 0,6 2 96 15,2-1 0-15,3 0 16 0,4 4-368 0,2-1-80 16,0-1-16-16,0 0 0 0,-3 1-256 0,0 0-128 15,-2 0 128-15,0 1-128 0,0 1 0 0,-6 3 0 16,-5-2-224-16,-2 1-8624 16,-1-2-1728-16</inkml:trace>
  <inkml:trace contextRef="#ctx0" brushRef="#br0" timeOffset="85788.33">22914 8975 20271 0,'0'0'1792'0,"0"0"-1424"16,0 0-368-16,0 0 0 0,0 0 640 0,6-3 64 15,3-3 16-15,-1 3 0 0,1 2 208 0,0 0 32 16,1 2 16-16,0 1 0 0,0 0-64 0,0 1-16 16,1 2 0-16,0 0 0 0,0 3-256 0,0-1-48 15,-1-2-16-15,-5 5 0 0,0 4-144 0,-3 1-48 16,-2-3 0-16,-2 0 0 0,-4 1-64 0,-2 2 0 15,-6 5-16-15,2-3 0 0,-1-4-48 0,0 1-16 16,-1 1 0-16,3-1 0 0,2-5-80 0,0 1-16 16,3-2 0-16,2 1 0 0,4-1-144 0,4 0 160 15,3 1-160-15,4-4 160 0,3-1-160 0,5 0 160 16,5-2-160-16,4 1 160 0,5-2-160 0,2-1 0 0,1-2 0 0,5 2 0 31,0 1-512-31,-1 1-16 0,-2-2-16 0,-2 2-14912 0</inkml:trace>
  <inkml:trace contextRef="#ctx0" brushRef="#br0" timeOffset="91559.95">9966 9795 18431 0,'-2'-29'816'0,"2"14"160"0,2 1-784 0,4 2-192 16,1 1 0-16,-1 2 0 0,3 2 0 0,-2 2 0 15,-7 5 0-15,11 0 0 0,-2 3 0 0,-9-3 0 0,8 6 0 0,-2 3-5424 16,-1 4-1120-16</inkml:trace>
  <inkml:trace contextRef="#ctx0" brushRef="#br0" timeOffset="92275.98">10463 9353 4079 0,'-21'-4'176'0,"5"5"48"0</inkml:trace>
  <inkml:trace contextRef="#ctx0" brushRef="#br2" timeOffset="109393.63">9100 8935 14223 0,'0'0'624'0,"0"-7"144"16,2-5-624-16,-1 1-144 0,-1-2 0 0,-1 2 0 0,-1 2 880 0,-1 0 144 16,1-1 16-16,-2 1 16 0,1 0-480 0,-2 3-80 15,5 6-32-15,-3-6 0 0,-2 0-80 0,5 6 0 16,0 0-16-16,0 0 0 0,-6-4-48 0,6 4-16 16,0 0 0-16,0 0 0 0,0 0 144 0,0 0 16 15,0 0 16-15,0 0 0 0,0 0 112 0,0 0 32 16,2 7 0-16,1-2 0 0,-3-5-96 0,0 0-16 15,9 8 0-15,0 0 0 0,0 1-32 0,0-3-16 16,-1 1 0-16,3 2 0 0,3 4-80 0,-5 0-32 16,1 1 0-16,2 3 0 0,-2-1-176 0,1 5-48 15,0 3 0-15,0-1 0 0,0-3-128 0,1 4 160 16,1 5-160-16,1 3 160 0,-2 2-160 0,2 0 128 16,1-1-128-16,0 1 128 0,1 1 32 0,4 0 0 15,-1-2 0-15,2 2 0 0,2 4 64 0,1 1 16 16,-1 2 0-16,3-1 0 0,-1 1 128 0,2 1 16 15,3 1 16-15,0-1 0 0,-3-4 16 0,2 0 0 0,1 3 0 0,-3 3 0 16,1 4-112-16,-2 0-32 0,0 1 0 0,1-1 0 16,0-4-80-16,-1 1 0 0,1 0-16 0,-1-1 0 15,-1-4-16-15,2 8 0 0,2-2 0 0,-1 2 0 16,1 0 48-16,-3-4 16 0,1-3 0 0,-1-2 0 16,-3-1 16-16,3 2 0 0,1 0 0 0,-1-3 0 15,1 1 16-15,-1 1 16 0,0 1 0 0,-2-1 0 16,-1-4-80-16,1 0-32 0,1 0 0 0,-2 0 0 15,2-4-160-15,-3-2 192 0,-2 1-192 0,0 0 192 16,0-1-192-16,-1 0 192 0,-1 1-192 0,-2-2 192 16,-2-2-16-16,1 1 0 0,-1-3 0 0,1-1 0 0,-3-2-48 0,1-2 0 15,-1-2 0-15,-2-1 0 0,-1 0 0 0,2-2-128 16,-2 0 192-16,1-6-64 0,-3 5 16 0,0-2 0 16,-2-1 0-16,0-2 0 0,-5-9 48 0,6 7 16 15,-6-7 0-15,0 0 0 0,0 0-64 0,0 0-16 16,0 0 0-16,0 0 0 0,0 0 48 0,0 0 0 15,-5-6 0-15,2-2 0 0,-3-2 16 0,-2-2 16 16,-1-3 0-16,-2-2 0 0,0-1-64 0,0-1-16 16,-2-2 0-16,-1-5 0 0,-2-4-128 0,1-2 0 15,-3-2 144-15,-1-3-144 0,0-2 0 0,-2-2 144 16,-1-2-144-16,1 0 0 0,-1 4 128 0,-1-3-128 16,1-5 0-16,-3-2 0 0,1-3 0 0,-2 1 0 15,1-1 0-15,1-1 0 0,-1-3 144 0,0-1-144 0,1-2 0 16,-1-3 144-16,1-1-144 0,-2-1 0 0,-2-2 0 15,-2 2 0-15,-6 4 0 0,2-1 0 0,1-5 0 0,0 4 0 16,0 4-144-16,2 3 144 0,1 2 0 16,1 2 0-16,-1 1-128 0,3-1 128 0,0 0 0 0,2 1 0 15,-2-1 0-15,0 2-128 0,1-2 128 0,-1 6 0 16,-3 4 0-16,1 2-192 0,2-3 192 0,-3 0-160 16,-2-1 160-16,0 1-160 0,1 1 160 0,3 1-160 15,0 3 160-15,5 1-208 0,4 3 80 0,4 4 128 16,2 0-144-16,1 4 144 0,2 1 0 0,1 2 0 15,1 6-128-15,2 1 128 0,-2-1 0 0,2 4 0 16,1-1-160-16,1 2 160 0,0 1-128 0,1 2 128 16,3 8 0-16,0 0-160 0,0 0 160 0,0 0 0 0,0 0-224 0,0 0 64 15,3 11 16-15,5 4 0 0,-1 2 144 16,5 3-208-16,3 1 80 0,4 4 128 0,4 5-144 16,3 4 144-16,6 5 0 0,4 2 0 0,1 1 0 0,5 10 0 15,4 6 0-15,2 2 0 0,1-3 0 0,0 1 0 16,4 3-144-16,0 5 144 0,3 5 0 0,-1 1 0 15,1-2 0-15,-1 5 0 0,0 7 0 0,-3 0 0 16,-4-1 0-16,0-2 0 0,0-2 0 0,-7 2 0 16,-2 1 0-16,-2 0 0 0,1-1 0 0,-3-2 0 15,0-6 0-15,-3-3 0 0,-2 1 0 0,-3-4 0 16,-1-3 0-16,-4-6 0 0,3-4 0 0,-5-5 0 16,0-5 0-16,-3-3 0 0,-1-2 0 0,-2-6 0 15,0-4 0-15,-4-4 0 0,-2-4 0 0,-2-2 0 0,-1-5 0 0,-3-1 0 16,-1-3 0-16,-1-8 0 0,0 0 0 0,0 0 0 15,0 0 128-15,-8-3-128 0,-2-4 192 0,-3-4-192 16,-2-3 160-16,1-6-160 0,-4-6 128 0,-1-4-128 16,-1-1 160-16,-2-3-160 0,-2-4 192 0,-1-5-192 15,-3-5 176-15,-2-4-176 0,-4-9 160 0,-1-3-160 16,1-2 128-16,1-6-128 0,-4-4 0 0,2-8 144 16,1-4-144-16,-2 0 0 0,1 0 144 0,0-4-144 15,-2-5 0-15,-4 1 0 0,-2 3 0 0,1-1 128 16,0 2-128-16,-3 5 0 0,-1 6 0 0,-1 6 0 15,-4 8 0-15,1-2 0 0,-1 2 0 0,3 5-128 16,-3 2 128-16,3 8 0 0,1 8 0 0,7 5 0 16,-1 6 0-16,7 8 0 0,5 5 0 0,7 5-128 0,4 7-128 15,7 2 0-15,1 2-16 0,10 4 0 16,0 13-2128-16,8 9-416 0,5 5-96 0</inkml:trace>
  <inkml:trace contextRef="#ctx0" brushRef="#br2" timeOffset="110522.87">8864 9422 12959 0,'-18'-17'576'0,"7"7"112"0,-5 0-560 16,1-3-128-16,-2-2 0 0,1 1 0 0,-3 6 864 0,0-2 144 15,-2-2 16-15,1 0 16 0,-2 1-208 0,3 1-32 16,3 0-16-16,3-1 0 0,1 3 208 0,3 3 32 16,1 1 16-16,8 4 0 0,0 0-176 0,0 0-32 15,0 0-16-15,0 0 0 0,8 6-320 0,2 4-64 16,6 1-16-16,6 1 0 0,2 2-240 0,8 3-48 15,5 2-128-15,5 1 192 0,3 2 128 0,8 2 0 0,8 4 16 0,7 2 0 16,5 1 48-16,6 3 16 0,4-1 0 0,6 5 0 16,7 8 48-16,4-2 16 0,0-1 0 0,7 1 0 15,5 7-64-15,2 2-16 0,1 2 0 0,1 2 0 16,0 1-208-16,0-1-48 0,-3-3-128 0,2 3 192 16,3 3 16-16,-6-2 0 0,-4-6 0 0,-6 2 0 15,-3 1 32-15,-5-5 0 0,-6-4 0 0,-9-5 0 16,-8-5-48-16,-5-1-16 0,-4-5 0 0,-5-2 0 15,-6-4-16-15,-4-3 0 0,-4-3 0 0,-10-4 0 16,-4-4 176-16,-7-4 48 0,-6-3 0 0,-5 0 0 16,-4 0 64-16,-7-3 0 0,-1-10 16 0,-7-1 0 15,-6 1-144-15,-8-5-16 0,-9-4-16 0,-7-4 0 16,-5-2-160-16,-4-2-128 0,-5 0 144 0,-1-3-144 0,-4-2 144 16,-6-5-144-16,-12-9 128 0,-2 2-128 0,-1 1 0 0,-5-1 128 15,-3-3-128-15,-4-1 0 0,-7 1 0 0,2-1 128 16,-4-3-128-16,1-4 0 0,-4-3 0 0,0-1 0 15,-2 7 0-15,-1 0 0 0,0 1 0 0,1 2 0 16,1 0 0-16,1 2 0 0,-1-2 0 0,2 0 0 16,1-1 0-16,4 8 0 0,2 8 0 0,5-1 0 15,1 4 0-15,9 2 0 0,9 3 0 0,13 4 0 16,10 4 0-16,8 3 0 0,7 1 0 0,10 3 0 16,7 1 0-16,5 6 0 0,10 4 0 0,0 0 0 15,9 7 0-15,6 1 0 0,6 1 0 0,11 4 0 16,9 5 0-16,8 1 0 0,13-2 0 0,10 5 0 15,6 4 0-15,9 3 0 0,9 2 0 0,6 4 0 16,4 6 0-16,4 4 0 0,3 3 0 0,6 1 0 0,5-1 0 16,2 3 0-16,-1 0 0 0,-2 1 0 0,-1 2 0 0,-2 4 0 15,0 0-128-15,-9-3 128 0,-7-3 0 0,-5-4 0 16,-4-2 0-16,-7-4 0 0,-9-5 0 0,-12 1 0 16,-8-1 0-16,-7-6 0 0,-9-8 0 0,-8-2 0 15,-7-1 0-15,-6-7 0 0,-8-4 0 0,-8-5 0 16,-6-4 0-16,-7-5 0 0,-10-2 0 0,-7-7 0 15,-8-7 0-15,-12-4 128 0,-10-7-128 0,-9-1 0 16,-6-4 128-16,-7 0-128 0,-5-3 0 0,-11-3 128 16,-8 1-128-16,-3-4 0 0,-4 1 144 0,-3 0-144 15,-4-1 0-15,5 5 0 0,2 4 0 0,5 5 128 16,2 3-832-16,11 7-176 0,11 5-16 16,9 7-11088-16,10 3-2224 0</inkml:trace>
  <inkml:trace contextRef="#ctx0" brushRef="#br2" timeOffset="112011.1">11394 9244 20271 0,'9'-18'448'0,"0"-2"80"0,2-2 32 0,0 5 16 0,-1-3-576 0,0 1 0 0,1 1 0 0,-5 4 0 15,2 1 928-15,-4 2 80 0,0 1 16 0,-3 2 0 16,-2 0-832-16,-3 3-192 0,0 1 0 0,-6 2 0 16,-3 6 864-16,-5 2 128 0,-3 3 32 0,-5 3 0 0,-3 0-832 0,-5 6-192 15,-6 9 0-15,-5 4 0 0,-4 3 864 0,-5 4 128 16,-8 1 32-16,-8 9 0 15,-3 8-832-15,-4 5-192 0,-3 3 0 0,-3 4 0 0,-5 3 0 16,2-1 0-16,1 1 0 0,0-3 0 0,2 0 0 0,1-4 0 16,4 0 0-16,4-6 0 0,4-4 0 0,3-4 0 15,4-1 0-15,2-3 0 0,3 2 864 0,0-4 128 16,4-1 32-16,4-1 0 0,3-4-832 0,3-3-192 16,5-3 0-16,3-5 0 0,4-3 864 0,5-2 128 15,2-3 32-15,5-2 0 0,3-5-832 0,4-1-192 16,0-5 0-16,5 0 0 0,3-2 0 0,5-4 0 15,0 0 0-15,0 0 0 0,11-6 0 0,4-3 0 16,2-3 0-16,14-6 0 0,2-6 368 0,4-4 16 16,5-1 16-16,4-7 0 0,6-2-208 0,3-6-32 15,2-1-16-15,5-1 0 0,1-1 48 0,4-3 0 0,6-3 0 0,7-3 0 16,2-5-64-16,4-2 0 0,1-4 0 0,2 1 0 16,1 0-128-16,-2-2 0 0,-5 1 0 0,-2 0 0 15,0-1 0-15,-2 4 0 0,-5-1 0 0,-5 8 0 16,-10 5 0-16,-5 2 0 0,-5-1 0 0,-5 6 0 15,-4 3 0-15,-6 8 0 0,-4 4 0 0,-4 5 0 16,-7 2 0-16,-4 8 0 0,-3 4 0 0,-6 4 0 16,-4-2 0-16,-3 3 0 0,1 6 0 0,-11 3 0 15,-7 8 0-15,-5 4-272 0,-8 3 64 0,-5 6 16 16,-5 7 192-16,-7 7-192 0,-8 8 192 0,-8 2-192 16,-10 3 192-16,-3 9 0 0,-3 12 0 0,-5 6-144 15,-4 3 144-15,0 1 0 0,3-7-144 0,5 5 144 0,5 2 0 0,-1-6 0 16,-1-6 0-16,1-5 0 0,3-6 0 0,5-1 0 15,3 0 0-15,0-6 0 0,2-7 0 0,5-2 0 16,4 0 176-16,4-5-176 0,1-4 192 0,7-5-64 16,2-5-128-16,7-2 192 0,4-1-32 0,6-8-16 15,4-4 0-15,5-2 0 0,4-2 80 0,11-5 16 16,0 0 0-16,0 0 0 0,7-16 128 0,9-4 16 16,6-2 16-16,9-4 0 0,7-7-176 0,9-3-32 15,7-5-16-15,9 0 0 0,6-2-176 0,8-1 0 16,6-2 0-16,8-2 0 0,7 0 160 0,1-7-160 15,-1-7 192-15,5-1-192 0,-1 0 0 0,-2 1 0 16,-5 2 0-16,0-1 0 0,-4-2 0 0,-6 1 0 16,-7 4 0-16,-11 8 0 0,-12 6 0 0,-9 7 0 0,-8 3 0 15,-10 8-192-15,-9 9 192 0,-7 6 0 0,-8 3 0 0,-4 8 0 16,-15-1 0-16,-8 6 0 0,-9 7-160 0,-15 9 160 16,-15 8-128-16,-8 8 128 0,-7 11-160 0,-10 9 160 15,-3 8 0-15,-11 7-144 0,-7 8 144 0,-2 12 0 16,-5 11 0-16,0 5 0 0,-3-2 0 0,7-2 0 15,8-4 0-15,5-5 0 0,4-8 0 0,7-8 0 16,6-6 0-16,7-7 0 0,8-6 0 0,4-7 0 16,1-5 0-16,8-4 0 0,7-5 128 0,6-4-128 15,6-4 0-15,8-2 0 0,6-3 0 0,8-5 0 16,7-5-2544-16,8-4-464 0</inkml:trace>
  <inkml:trace contextRef="#ctx0" brushRef="#br2" timeOffset="117113.35">8994 9372 2751 0,'30'19'256'16,"8"5"-256"-16,7 1 0 0,7 9 0 16,5 10 1168-16,9 0 192 0,6-1 48 0,5 6 0 15,3 2-768-15,3 3-128 0,0 1-48 0,5 4 0 0,3 1-336 16,2 4-128-16,-2 4 0 0,3-3 0 0,-1-3 0 0,2-2 0 15,-4 1 0-15,2-2 0 0,-4-1 0 0,2-4 0 16,-1-6 0-16,-2-4 0 0,-3-3 0 0,-4-1 0 16,-6-4 0-16,-3-2 0 0,-5-6 192 0,-6-2-48 15,-5-2-16-15</inkml:trace>
  <inkml:trace contextRef="#ctx0" brushRef="#br2" timeOffset="117701.07">11485 8908 1839 0,'-11'4'160'0,"-5"5"-160"16,-3 6 0-16,-4 5 0 0,-5 6 1664 0,-7 3 288 15,-4 9 64-15,-6 7 16 0,-7 6-1216 0,-5 6-240 16,-6 2-64-16,-9 8 0 0,-11 8-272 0,-5 6-64 16,-3 8-16-16,-5 2 0 0,-4-4-160 0,-3 5 192 15,-3 8-192-15,0-1 192 0,0-5-192 0,3-2 192 0,7 1-192 0,4-3 192 16,5-5 176-16,8-3 32 0,3-6 16 16,4-5 0-16,0-2 208 0,8-4 32 0,4-3 16 0,1-7 0 15,1-9-368-15,4-3-80 0,4-3-16 0,1-1 0 16,4-1-80-16,6-4 0 0,5-3-128 0,4-2 192 15,2 1-320-15,5-3-80 0</inkml:trace>
  <inkml:trace contextRef="#ctx0" brushRef="#br0" timeOffset="129651.61">14937 6833 21183 0,'-5'-29'1888'0,"3"12"-1504"0,-2 2-384 0,2 0 0 16,1 3 1936-16,0 2 320 0,-1 2 64 0,2 8 16 15,-2-6-1872-15,2 6-464 0,0 0 0 0,0 0 0 16,0 0 0-16,-1 10 0 0,-2 3 0 0,2 4 0 16,-2 0 0-16,1 5 0 0,-2 2 0 0,0 6 0 15,-3 4 272-15,0 5-32 0,-3 3-16 0,-2 0 0 0,-1 5 208 16,-1 3 32-16,0 4 16 0,0 4 0 0,-1 5-160 0,2-2-48 15,0-4 0-15,0-2 0 0,2-1-144 0,-3 1-128 16,3-1 192-16,2-2-192 0,1 0 160 0,0-2-160 16,1-5 128-16,1-3-128 0,0-3 128 0,1-4-128 15,2-4 128-15,2-2-128 0,-3-3 176 0,3-1-48 16,-1 0-128-16,1-2 192 0,0-2 96 0,1 0 16 16,1-4 0-16,0 0 0 0,-1-4 0 0,3 0 0 15,2 0 0-15,0-3 0 0,0-2-160 0,1-2-16 16,3 1-128-16,1-4 192 0,2 1-192 0,1-2 176 15,3-3-176-15,0-3 160 0,2 0-160 0,4 0 160 16,2-2-160-16,6 1 160 0,1-2-160 0,-1 3 0 16,1 0 0-16,2 1 128 0,5 0-128 0,0-1 0 15,-1 2 0-15,3 1 0 0,-3 0 0 0,4-1 0 0,1-3 0 0,3 3 0 16,2 1 0-16,4 2 0 0,2 1 0 0,2 3 0 16,-4-1 0-16,3-2 0 0,1 2 0 0,3-2 0 15,3 1 0-15,1 1 0 0,0-1 0 0,0 2 0 16,0 3 0-16,-1-4 0 0,3-5 0 0,2 2 0 15,4 3 0-15,-1 1 0 0,-1 1 0 0,-2-1 0 16,-2-1 0-16,-1-1 0 0,2 0 0 0,1 3 128 16,1 1-128-16,-2 1 0 0,-3-1 0 0,1 0 0 15,2 0 0-15,1-2 0 0,1 0 0 0,-2 0 0 16,-2 1 0-16,-1-1 0 0,-3 4 0 0,2-4 0 16,0-4 0-16,2 0 0 0,2 2 128 0,-2 1-128 15,-4 1 0-15,-1-2 0 0,-3 0 0 0,4 0 0 16,0-1 0-16,1 0 128 0,0 0-128 0,-4-1 0 0,-1-1 0 15,-3 1 0-15,-2 1 128 0,1 0-128 0,2-4 0 16,-3 2 0-16,-3 0 0 0,-1 0 0 0,1 2 0 0,-3-2 0 16,-3 0 0-16,-3 0 128 0,-1 0-128 0,-1 0 0 15,0-2 0-15,-1 2 128 0,-4 2-128 0,2-1 0 16,2 1 0-16,-2-1 0 0,-1 0 0 0,-1 1 128 16,-1 1-128-16,-2-1 0 0,0-1 0 0,1 2 0 15,-5-2 0-15,0 2 0 0,-1 0 0 0,0 1 0 16,-1 0 0-16,1-1 0 0,-3-1 0 0,0 0 0 15,-1 0 128-15,-1 0-128 0,0-2 0 0,-4 1 0 16,-4 2 144-16,0-2-144 0,1 0 160 0,-3 0-32 16,-8-1-128-16,10 2 192 0,1 1-192 0,-4-1 0 0,-7-2 0 15,0 0 0-15,0 0 0 0,10 2 0 0,-10-2 144 16,0 0-144-16,7 3 128 0,-7-3-128 16,9 0 0-16,-2 1 128 0,-7-1-128 0,8 3 0 0,-8-3 0 0,8 1 128 15,-8-1-128-15,8-1 0 0,-8 1 0 0,0 0 128 16,9-4-128-16,-2 2 0 0,-7 2 0 0,6-3 128 15,1-2-128-15,-7 5 160 0,0 0-160 0,4-7 160 16,3-2-160-16,0 0 192 0,-4-1-192 0,1 1 192 16,0 0-48-16,-1-1 0 0,-1-5 0 0,1-1 0 15,1-3 64-15,-1-4 16 0,3-3 0 0,-2-6 0 16,-1-2 0-16,3-3 0 0,-2-1 0 0,2-3 0 16,-1-1-224-16,-2-2 144 0,2-1-144 0,3-3 128 15,-3-5-128-15,4-3 0 0,-1-6 0 0,1 4 0 0,1 2 0 16,2 1 0-16,2 0 128 0,0-2-128 0,-1-5 0 15,2 4 0-15,-2 3 0 0,-2 2 0 0,2 2 0 16,1 2 0-16,-1 1 0 0,1 1 0 0,-1 1 0 0,-4 0 0 16,-2 1 0-16,0 5 0 0,-2 6 0 0,1 2 0 15,-2 0 0-15,1 3 128 0,-2-1-128 0,-1 4 0 16,-2 2 0-16,1 1 0 0,0 0 0 0,-2 1 128 16,-2 1-128-16,-2 3 0 0,0 0 0 0,2 2 0 15,-2-2-144-15,2 1 144 0,0 2 0 0,0 1 0 16,-4 3 0-16,0 0 0 0,2 1 0 0,-4 1-128 15,0 0 128-15,-1 0 0 0,-1 3 0 0,0 1 0 16,0 3-128-16,-2 1 128 0,-1-1 0 0,-3 0 0 16,0 2 0-16,-4 3 0 0,-2 0-160 0,-5 2 160 15,-3-1-128-15,-5 5 128 0,-6-2 0 0,-4 2-128 16,-5 0 128-16,-4 2 0 0,-4 2 0 0,0 1 0 0,-3 0 0 16,-6-3 0-16,-4-3 0 0,-5 0 0 0,-5 1 0 15,-2-2 0-15,-3-3 0 0,-8 4 0 0,-8-3 0 16,-2 1 0-16,-2-2 176 0,-11 2-48 0,-7-1 0 0,-8 0 0 15,-8-5 0-15,2 1 0 0,5 1 0 0,-5-1 0 16,-9-2 0-16,6-1-128 0,7-3 192 0,0 3-64 16,-1 1 0-16,2 1-128 0,5-3 192 0,5 2-64 15,4 1-128-15,7-1 0 0,3-2 144 0,9 3-144 32,6 2-1104-32,8 0-304 0,7-2-48 0,3 2-16784 0</inkml:trace>
  <inkml:trace contextRef="#ctx0" brushRef="#br0" timeOffset="131989.12">9877 10117 14735 0,'0'0'1312'0,"0"0"-1056"16,0 0-256-16,0 0 0 0,0 0 1344 0,0 0 224 15,0 0 32-15,0 0 16 0,0 0-752 0,0 0-160 16,-7 2-16-16,7-2-16 0,0 0 32 0,0 0 16 16,-9 2 0-16,3-2 0 0,6 0 256 0,0 0 48 15,0 0 16-15,-10-3 0 0,2-4-48 0,0-3-16 16,2-2 0-16,1-1 0 0,1-1 0 0,0-5 0 15,1-4 0-15,0-2 0 0,2-2-128 0,2-3-16 16,2-3-16-16,0-2 0 0,2 1-368 0,5 1-80 16,2 1-16-16,3-2 0 0,3-1-208 0,3 0-144 15,5 0 192-15,-3 2-192 0,0 5 0 0,1 2 0 16,6 1 0-16,2 5 0 0,0 2 0 0,-1 3 0 16,-2-1 0-16,-1 7 0 0,-1 6 0 0,0 4 0 0,-3 5 0 15,-2 2 0-15,-2 1 0 0,-4 7 0 0,-1 7 0 0,-1 4 0 16,-4 6-128-16,-4 4 128 0,-7 5 0 0,-3 4-144 15,-4 5 144-15,-3 7 0 0,-5 4 0 0,-2 1-128 16,0-1 128-16,2-7 0 0,2-6 0 0,0-8 0 16,0-8 0-16,-1-6 144 0,-2-6-144 0,0-2 0 15,-1-4 576-15,-3-4 0 0,-1-4 0 0,-2-4 0 16,-1 1 96-16,-4-8 32 0,-1-1 0 0,4-5 0 16,3-3-256-16,0-3-64 0,0-4 0 0,2-4 0 15,1-3-112-15,2-5-16 0,4-4-16 0,3-5 0 16,2-5 16-16,4-3 16 0,3-1 0 0,4 3 0 0,3 1-272 15,5 0 0-15,4-1 0 0,6 1 0 16,4-3 0-16,4 10 0 0,-1 6-144 0,5 2 144 0,5-1-144 0,1 7 144 16,-3 5-160-16,2 4 160 0,-3 4 0 15,0 6-144-15,-2 2 144 0,-1 8 0 0,-1 2 0 0,0 8-128 16,-5 7 128-16,-2 5 0 0,-4 0-176 0,-2 10 176 16,-3 7-208-16,-4 8 80 0,-8 4 128 0,-6 5-192 15,-5 9 192-15,-3-1-192 0,-2-2 192 0,-2-7-160 16,1-5 160-16,-3-4-160 0,-1-6 160 0,2-7 0 15,-4-7 0-15,0-5 0 0,1-3 0 0,-3-4 128 16,0-4-128-16,-2-5 176 0,-2-5 16 0,0-4 16 16,-7-3 0-16,2-6 0 0,0-6 48 0,1-2 0 15,1-4 0-15,3-3 0 0,-1-1-80 0,6-6-16 16,5-4 0-16,2-5 0 0,6-5-16 0,0-4 0 16,4-6 0-16,6 2 0 0,6 1-144 0,4-1 0 0,7 0 0 15,5 2 0-15,4-2-128 0,8 7 128 0,4 5-160 0,3 5 160 16,1 2-192-16,0 5 192 0,-2 3-208 0,1 7 80 15,0 6 128-15,-2 6 0 0,-1 5 0 0,0 5-128 16,-4 2 128-16,-1 8 0 0,-3 7-144 0,-5 3 144 16,-5 4-160-16,-4 7 160 0,-5 8-208 0,-9 8 80 15,-5 6 128-15,-10 5-128 0,-6 6 128 0,-3 2-128 16,-2 1 128-16,0-7 0 0,0-4-144 0,1-9 144 16,0-9 0-16,1-4 0 0,-5-9 0 0,1-5 0 15,3-5 0-15,0-5 128 0,-3-6-128 0,0-2 192 16,-1-4 32-16,-2-4 16 0,0-6 0 0,1-4 0 15,0-6-32-15,1-1 0 0,4-4 0 0,6-5 0 16,6-6-80-16,0-5 0 0,3-4-128 0,1-2 192 0,1-2-192 16,6-3 0-16,6 0 0 0,6 2 0 15,7 0 0-15,5 2 0 0,6 1 0 0,4 6 0 0,3 5-128 16,1 3 128-16,2-2-192 0,3 6 192 0,3 6-176 0,2 6 176 16,-2 4-160-16,2 5 160 0,3 6-160 0,-2 8 160 15,-5 5-160-15,-5 10 160 0,-1 6-176 0,-5 6 176 16,-4 6-192-16,-6 6 192 0,-8 7-240 0,-8 9 64 15,-9 3 16-15,-6 7 0 0,-8 5-16 0,0-4 0 16,-5-6 0-16,1-11 0 0,0-11 176 0,0-5 0 16,-8-8 0-16,2-5-128 0,-1-5 128 0,-6-4 192 15,-6-4-32-15,2-5-16 0,3-6 176 0,-6-3 48 16,-1-3 0-16,-2-5 0 0,3-7-112 0,3-5-32 16,1-5 0-16,2-4 0 0,-1-3-32 0,5-3-16 15,1-5 0-15,3-4 0 0,3-2-48 0,6-1 0 0,5-4 0 16,9 0 0-16,7 1-128 0,7 1 0 0,5-1 0 15,7 3 0-15,3 2-192 0,8 5 192 0,0 5-192 0,4 3 192 16,4 0-192-16,2 7 192 0,0 5-192 0,3 8 192 16,2 5-192-16,0 6 192 0,-6 4-160 15,-2 7 160-15,-6 8-144 0,-2 4 144 0,-3 5-128 0,-7 8 128 16,-3 7-176-16,-8 7 176 0,-6 6-208 0,-9 6 80 16,-9 9 128-16,-6 2-128 0,-6 4 128 0,-2-8-128 15,-3-7 128-15,0-8 0 0,-3-11 0 0,-1-7-128 16,-2-3 128-16,0-7 0 0,2-5 128 0,-2-6-128 15,-1-4 256-15,-2-5-32 0,0-5 0 0,0-5 0 16,1-7-16-16,-2-4 0 0,2-2 0 0,3-5 0 16,4-6-48-16,3-3-16 0,3-3 0 0,7-5 0 0,0-3-144 0,8-3 0 15,4-3 144-15,7-4-144 0,4-1 0 16,5 1 0-16,9 3 0 0,7 1 0 0,5 1-128 0,2 4 0 16,5 5 0-16,4 7 0 0,2 5 128 0,1 3-208 15,-1 3 80-15,5 6 128 0,-2 9-144 0,-1 8 144 16,-4 7 0-16,-5 6 0 0,-2 6-192 0,-5 5 64 15,-6 4 128-15,-5 8-208 0,-6 5 80 0,-8 6 128 16,-7 5-208-16,-8 7 80 0,-11 6 128 0,-3-4 0 16,-3-4 0-16,0-8 0 0,-5-8-128 0,-1-10 128 15,-2-4-128-15,-3-8 128 0,1-5 0 0,0-4 128 16,-2-3 0-16,1-7 0 0,-1-3 128 0,-1-4 48 16,3-4 0-16,0-5 0 0,0-4-112 0,3-5-32 15,4-7 0-15,3-2 0 0,5-2-160 0,4-3 192 0,1-7-192 16,6 1 192-16,9-2-192 0,7 1 0 0,2 1 0 0,6-1 128 15,5-1-128-15,4 2 0 0,5 3-160 0,3 4 160 16,2 1-160-16,5 7 160 0,0 2-160 0,2 7 160 16,-1 6-176-16,1 8 176 0,1 2-192 0,-2 11 192 15,-3 6-176-15,-6 8 176 0,-4 7-160 0,-4 4 160 16,-7 3-192-16,-6 8 192 0,-10 7-208 0,-9 7 80 16,-7 9 128-16,-4-1-192 0,-10-2 192 0,-1-6-192 15,-1-6 192-15,1-8 0 0,-2-10-144 0,-1-6 144 16,0-6 0-16,0-8 0 0,1 1 128 0,0-6-128 15,-2-9 272-15,0-4-16 0,-2-1-16 0,3-6 0 16,-5-5-48-16,3-6 0 0,4-4 0 0,4-5 0 16,5-4-64-16,5-6 0 0,5-3-128 0,4-2 192 15,4 1-192-15,8-2 128 0,4-1-128 0,7-2 0 0,5 0 0 16,7 0 0-16,6 2 0 0,5 3 0 0,6 4 0 0,0 5-160 16,1 6 160-16,2 6-128 0,3 4 0 0,-1 8 0 15,-2 4 0-15,1 9 0 0,-2 7 128 0,-2 6-192 16,-6 7 192-16,-4 8-192 0,-6 6 192 0,-6 7-128 15,-5 4 128-15,-9 7-128 0,-7 3 128 0,-7 5-208 16,-9 1 80-16,-5 4 128 0,-3 2-192 0,-3-7 192 16,-5-13-160-16,0-7 160 0,-2-6 0 0,0-5 0 15,-3-6 0-15,3-5 0 0,-2-8 0 0,2-3 192 16,2-5-48-16,0-5 0 0,0-6 48 0,1-5 16 16,1-5 0-16,0-5 0 0,7-4-48 0,2-8-16 15,4-4 0-15,5-3 0 0,7 0-144 0,6-4 128 0,4-6-128 16,9 1 128-16,4-2-128 0,8 1 0 0,2 2 144 15,5 2-144-15,5 1 0 0,3 7-160 0,7 7 16 0,0 4 0 16,3 2-16-16,0 9 0 0,2 4 0 0,-1 11 0 16,-6 6 160-16,0 8-160 0,-6 10 160 0,-2 5-160 15,-7 4 160-15,-5 7-128 0,-6 8 128 0,-10 4-128 16,-7 3 128-16,-10 3-128 0,-8 0 128 0,-4-4-128 16,-1-7 128-16,-4-8 0 0,-1-6 0 0,-6-6-128 15,-2-8 128-15,-4-3 144 0,-3-5-16 0,-1-5-128 16,-2-4 256-16,2-4-48 0,2-5-16 0,0-5 0 15,4-6-48-15,5-5-16 0,4-1 0 0,4-3 0 16,4 2-128-16,5-2 0 0,4-2 0 0,5 0-176 16,4 1-1632-16,5 2-336 0,6 0-64 15</inkml:trace>
  <inkml:trace contextRef="#ctx0" brushRef="#br2" timeOffset="137349.42">20746 8137 10479 0,'0'0'448'0,"-10"1"128"0,-1 0-576 0,1 2 0 0,-3 3 0 0,0-1 0 15,-1 0 640-15,0 0 0 0,0 1 16 0,0-1 0 16,3 0-240-16,-2 0-48 0,1 4-16 0,1-5 0 16,1 0 160-16,-1-2 16 0,2 0 16 0,9-2 0 15,-7 3 384-15,7-3 80 0,-7 2 16 0,7-2 0 16,0 0-128-16,0 0 0 0,0 0-16 0,0 0 0 16,0 0-224-16,0 0-32 0,12 4-16 0,2-2 0 15,3 0-32-15,2 0 0 0,2 2 0 0,3-7 0 16,2-1-64-16,4 0 0 0,3-1-16 0,5 1 0 15,2 4-16-15,4 1 0 0,2 0 0 0,4 1 0 16,0 5-112-16,2-3-32 0,2-2 0 0,4-2 0 16,4-1-176-16,6 1-32 0,6 4-128 0,-1-3 192 0,0 1-64 15,1-1 0-15,4-1-128 0,2 3 192 0,-2 1-32 16,-1 0-16-16,-6-2 0 0,1 2 0 0,2-2 0 0,4 2 0 16,0 3 0-16,-2-1 0 0,-8 0-16 0,5-3 0 15,5 0 0-15,-1 3 0 0,-1 2 0 0,-4-1-128 16,-3 1 192-16,1-2-64 0,1-2-128 0,2 0 192 15,0 0-192-15,-5 0 192 0,-2 2-192 0,-3-2 0 16,-1-2 0-16,3 0 128 0,3 1-128 0,1-1 192 16,-5 3-192-16,1-3 192 0,-5-2-192 0,2-1 0 15,4-1 144-15,-3 1-144 0,0 1 144 0,-3 0-144 16,-7-3 192-16,-2 3-192 0,-4 0 176 0,3 0-176 16,-2 0 160-16,0 0-160 0,-3-1 160 0,1 0-160 0,0-1 160 15,-4 2-160-15,-5 0 144 0,-1 0-144 16,-2-2 128-16,0 2-128 0,-5 0 128 0,0 0-128 0,-1-2 0 0,1 0 128 15,-4 1-128-15,-4-1 0 0,-3-2 0 0,-3 2 128 16,-2 0-128-16,-2 2 0 0,-5 0 0 0,-6 0 0 16,0 0 0-16,0 0 128 0,0 0-128 0,0 0 0 15,0 0 0-15,0 0 128 0,-10 0-128 0,-1 0 0 16,-3-1 0-16,-3 0 0 0,-6 1 128 0,0-1-128 16,-2-1 0-16,-2 1 0 0,0 1 144 0,-7-1-144 15,-5-2 0-15,-5 2 0 0,-4-1 0 0,-7 1 0 16,-6-1 0-16,2 1 0 0,-2 0 0 0,-1-1 0 15,-7-3 0-15,-3 1 0 0,-7 0 0 0,-1 1 0 16,2-2 0-16,-4 2 0 0,-6-4 0 0,-2 3 128 16,-1-2-128-16,-2 1 0 0,-3-3 0 0,-2 3 0 15,-4 1 0-15,1 1 0 0,3-4 0 0,-9 3 128 0,-6 1-128 16,4-1 0-16,3 0 0 0,0 2 0 0,-9 0 0 16,7-1 0-16,7 5 0 0,-3-2 0 0,-3 1 0 15,4 1 0-15,3 3 0 0,-1-1 0 0,0-3 0 0,1 1 0 16,1 0 0-16,3 3 0 0,4-2 128 0,0 3-128 15,-2 2 128-15,5-1-128 0,5-1 160 0,0-2-32 16,2-4-128-16,5 3 192 0,4 2 0 0,4 1 0 16,7-2 0-16,5-1 0 0,4-1 0 0,1-1-16 15,0-1 0-15,8 1 0 0,8 1-48 0,3 0-128 16,3 1 192-16,7-3-64 0,5-2-128 0,4 1 0 16,7 1 0-16,7 0 0 0,0 0 0 0,0 0 0 15,0 0 0-15,15-4 0 0,3 1 0 0,5-3 0 0,3 1 0 16,6-1 0-16,8 3-160 0,3-5 160 0,5 0 0 15,6-1-144-15,5-1 144 0,8 2 0 0,8 2 0 16,4 0 0-16,3-3 0 0,7-1 0 0,5 1 0 0,7 3 128 16,0 0-128-16,3 1 128 0,4-2-128 15,6 4 128-15,6 3-128 0,5 0 128 0,1 0-128 0,-2 0 128 16,-3 2-128-16,6-1 144 0,6-2-144 0,-4 1 160 16,-5 1-32-16,5 1 0 0,1 1 0 0,-2-1 0 15,-3 0-128-15,-3 3 128 0,-1 1-128 0,-1-1 128 16,-4 0-128-16,1 0 128 0,-1 5-128 0,-2-3 128 15,-3-2-128-15,-6 3 0 0,-3 4 0 0,-9-1 0 16,-7-1-976 0,-5 0-240-16,-5 0-32 0,-2 3-10336 0,-3 5-2048 0</inkml:trace>
  <inkml:trace contextRef="#ctx0" brushRef="#br2" timeOffset="162143.6">10139 10008 11455 0,'-16'0'512'0,"6"2"96"0,0 1-480 0,0-1-128 16,-2-4 0-16,3 2 0 0,-1 2 832 0,2 0 160 15,-3-2 32-15,4 0 0 0,1-4-160 0,2-2-32 16,-2 0 0-16,2-1 0 0,1-3 32 0,-1-3 0 16,-1-2 0-16,2 1 0 0,1 3-224 0,5-2-64 15,-1-4 0-15,2 1 0 0,-2-1-352 0,6 0-80 16,3-3-16-16,1 1 0 0,-3 2-128 0,3-1 160 15,2 1-160-15,1 1 160 0,0-1-32 0,1 2-128 16,-1 0 192-16,1 0-64 0,1 2-128 0,-1 2 128 16,2 2-128-16,0 2 128 0,0-2 0 0,0 1 0 0,-3 2 0 0,2 3 0 15,-3 3 0-15,2 5-128 0,-1 1 192 0,-3 4-64 16,0 1-128-16,-2 4 0 0,-3 1 144 0,-1 2-144 16,-2 0 0-16,-4 3 144 0,-4 1-144 0,-1 5 0 15,-1 1 192-15,1 0-192 0,-2-4 192 0,-2 0-192 16,-1 0 192-16,-1-2-192 0,2-1 192 0,-4-6-192 15,2 0 368-15,2-3-48 0,-5-5 0 0,2-1 0 16,0 0 256-16,0-1 32 0,-2-3 16 0,1 0 0 16,-2-2-224-16,1-3-32 0,1-3-16 0,2-1 0 15,-1-2-96-15,1-3 0 0,0-4-16 0,2-1 0 16,2 2 80-16,3-3 0 0,-3-2 16 0,5 1 0 16,2 1-80-16,3-2-32 0,3-3 0 0,0 0 0 15,4 7-224-15,1-2 0 0,1 1 0 0,3 1 0 16,0 1 0-16,2 1 0 0,-2 3 0 0,3-2-160 0,3 1 160 0,-3 2-128 15,1 1 128-15,0 5-128 0,0 3 128 0,-1 4-128 16,0 2 128-16,-3 6-128 0,-2 1 128 0,-7 3 0 16,-2 4 0-16,1 3-128 0,-4 4 128 0,-1 2 0 15,-7 5 0-15,-2 1 0 0,-3 3 0 0,-3 1 0 16,-3-3 0-16,1-2-128 0,0-5 128 0,-3-3 0 16,0-6 0-16,2-3 0 0,-1-3 160 0,0-3 16 15,3-2 0-15,0-5 0 0,-1-4 272 0,0-3 48 16,1 1 16-16,-1-3 0 0,1-8-96 0,2-1-16 15,0 0 0-15,6-2 0 0,0-2-48 0,3 0-16 16,4-1 0-16,5-2 0 0,1-4-192 0,4 0-144 0,3-4 192 16,0 3-192-16,4 0 0 0,1 3 0 0,1 1 0 15,4 1-144-15,2-2 144 0,-1 3-160 0,2 3 160 0,3 4-160 16,-3 2 160-16,2 2-160 0,-1 1 160 0,-5 7-160 16,-1 3 160-16,-3 5-160 0,-2 4 160 15,-3 4-160-15,-2 1 160 0,-4 3 0 0,-2 3 0 0,-7 3-128 16,-4 1 128-16,-4 6 0 0,-4 3-144 0,-3 3 144 15,-7 0 0-15,2-3-176 0,0-5 176 0,1-6-128 16,0-5 128-16,-2-3 0 0,3-6 0 0,0-4 0 16,4-2 160-16,-2-4-32 0,0-1-128 0,2-5 192 15,1-2 64-15,1-6 0 0,-1-3 0 0,4-2 0 16,5-1 16-16,3-1 16 0,3-3 0 0,4-1 0 16,4 2-128-16,1 1-32 0,3-1 0 0,3 2 0 15,4 1-128-15,1-1 0 0,5 3 0 0,-2 2-176 0,2 0 176 16,1 2-128-16,1-2 128 0,0 7-128 0,-2 6 128 0,-1 3-160 15,-2 2 160-15,-4 8-160 0,-4 6 160 16,-2 4-160-16,-5 2 160 0,-2 5-160 0,-6 6 160 0,-4 6 0 16,-4 5 0-16,-4-1 0 0,-5-3 0 0,-2-4 0 15,0-3 0-15,0-6 0 0,0-2 0 0,4-8 0 16,-2-6 128-16,3-4-128 0,0-1 240 0,2-5-32 16,0-4 0-16,3-3 0 0,1-5 240 0,3-4 32 15,-1-1 16-15,5-4 0 0,1-1-80 0,2-4-16 16,1-1 0-16,3 0 0 0,4 1-272 0,0 3-128 15,2 1 0-15,2 3 128 0,-1 3-128 0,1 1 0 16,0 2 0-16,0 4 0 0,0 5 0 0,0 2-176 16,-1 0 176-16,-1 4-128 0,-3 2 128 0,-3 6-192 0,2 0 192 0,-5 3-192 15,-1 3 32-15,-5 0 0 0,0-2 0 0,-3 10 0 32,-4 5-1664-32,2 1-336 0,2-3-64 0</inkml:trace>
  <inkml:trace contextRef="#ctx0" brushRef="#br3" timeOffset="169250.6">8574 9140 14735 0,'-2'-9'1312'15,"1"0"-1056"-15,-3 2-256 0,4 7 0 16,0 0 1072-16,0 0 144 0,0 0 48 0,0 0 0 16,0 0-608-16,10 2-112 0,0 2-32 0,1 2 0 0,1-2-256 15,4 5-48-15,2 3-16 0,5 0 0 0,4 4 80 0,0 0 16 16,5 2 0-16,3 1 0 0,2 5 64 0,3 0 16 15,3 0 0-15,7 7 0 0,0 2 16 0,8 2 0 16,-1 7 0-16,1-4 0 0,0 0 128 0,4 2 48 16,3 1 0-16,3 3 0 0,1-1-112 0,1 0-32 15,-2-1 0-15,1 1 0 0,3 0 128 0,1-1 32 16,3 1 0-16,-2 2 0 0,0 1-128 0,-1-2-32 16,1-4 0-16,-1 0 0 0,2-5-16 0,-2-1 0 15,0 5 0-15,-5-4 0 0,-1-2-128 0,1-2-16 16,-2-4-16-16,-2 2 0 0,-1 3-64 0,-6-4-16 15,-4-4 0-15,-3-2 0 0,-3-3 32 0,-6-1 0 0,1-3 0 16,-4-1 0-16,-4-4 0 0,-7-1 16 0,-4 0 0 16,-4-2 0-16,-4-3-48 0,-4-1-16 0,-11-3 0 15,0 0 0-15,0 0 0 0,0 0 0 0,-9-6 0 16,-6-3 0-16,-1-3-144 0,-8-4 160 0,-12-2-160 0,-3-2 160 16,-4-2-160-16,-4-3 128 0,-4-5-128 0,-5-2 128 15,-7-1 16-15,-4-3 0 0,-7-3 0 0,0 4 0 16,-1 2 48-16,-4-2 16 0,-4-3 0 0,-2 0 0 15,-2-2-80-15,-3-3 0 0,-2 0-128 0,-3-3 192 16,2-1-192-16,-2 2 128 0,2 1-128 0,-5 1 0 16,-4 0 0-16,2 0 128 0,2-1-128 0,2 0 0 15,-4-2 0-15,4 3 0 0,5 4 0 0,3 3 0 16,2 2 0-16,7 4 128 0,0 6-128 0,5 2 0 16,3 3 0-16,9 4 0 0,7 2 0 0,4 1 0 15,8 1 0-15,5 4 144 0,5 5-144 0,7 1 128 0,9 1-128 16,7 1 0-16,10-1-160 0,0 0 160 0,9 16 0 0,9 1-144 15,9 1 144-15,7 2 0 0,8 1 0 16,9 7 0-16,10 5 0 0,7 0 0 0,2-2 0 0,5 4 0 16,1 5 0-16,7 1 0 0,6-3 0 0,6 1 0 15,5 0 0-15,5 2 0 0,5-1 0 0,0 5 0 16,-1 5 0-16,1-2 0 0,1-3 0 0,-1 5 0 16,0 0 0-16,-2-1 0 0,-2-4 0 0,0 2 0 15,-1 3 0-15,-7-1 0 0,-5 2 0 0,1-2 0 16,-3 0 0-16,-3-3 0 0,-7-2 0 0,-6-2 0 15,-7-7 0-15,-4-1 0 0,-3-3 0 0,-8-1 0 16,-10-2 0-16,-4-4 0 0,-6-5 160 0,-7-6-32 16,-6-4-128-16,-8 0 192 0,-1-1-192 0,-11-8 0 15,0 0 0-15,-9-4 0 0,-6 0 0 0,-6-6 128 0,-8-3-128 16,-8-6 192-16,-9-5-192 0,-6-5 0 0,-4 1 128 0,-7-6-128 16,-6-4 0-16,-6-4 128 0,-5-4-128 0,-1-1 0 15,-5-3 160-15,-4-1-160 0,-4-4 160 0,-2 1-160 16,-2 1 128-16,-2-4-128 0,-1-9 0 0,-2 3 144 15,0 0-144-15,4 3 0 0,3 3 144 0,-5-3-144 16,0 3 0-16,0 0 128 0,4 0-128 0,3 3 0 16,0 2 0-16,4 2 0 0,3 3 0 0,6 4 0 15,3 9 0-15,5 1 0 0,6 5 0 0,6 4 128 16,5 8-128-16,10 4 0 0,8 4 0 0,8 4 0 16,9-1 0-16,6 5 0 0,5 4 0 0,10-4 0 15,3 16-208-15,10 0 32 0,11 1 16 0,12 5 0 0,11 7 160 16,10 4-128-16,5 3 128 0,5 5-128 0,3 1 128 15,8 5 0-15,8 4 0 0,8-2 0 0,6-1 0 0,4 1 0 16,9 5 0-16,2 4 0 0,0 4 0 0,3-1 0 16,6-4 0-16,2 1 0 0,-2-1 0 0,3 2 0 15,-1-2 0-15,1 1 128 0,-3-2-128 0,2 1 0 16,0 1 0-16,-7-4 0 0,-8-7 0 0,-5 0 128 16,-2-3-128-16,-8 1 0 0,-11-1 0 0,-3-5 128 15,-9-7-128-15,-5 0 0 0,-8 0 0 0,-10-4 128 16,-8-5-128-16,-10-6 0 0,-7-6 0 0,-8-2 144 15,-6-3-144-15,-11-6 0 0,0 0 176 0,-13-13-176 16,-11-3 160-16,-9-6-160 0,-12-6 128 0,-8-3-128 16,-10-5 0-16,-6-4 0 0,-9-3 0 0,-12-3 128 15,-7-5-128-15,-8-5 0 0,-3-7 0 0,-7-1 0 0,-10-2 128 16,-3-1-128-16,-3-4 0 0,-4-1 0 0,-4 0 0 16,-3-4 0-16,-4-6 0 0,4 4 128 0,4 3-128 15,2 5 0-15,1 4 0 0,3 1 0 0,6-3 0 0,8 5 0 16,5 5 0-16,9 7 0 0,6 7 0 0,8 4 0 15,5 1 0-15,8 5 0 0,10 8 0 0,11 4 0 16,11 4 0-16,11 5 0 0,5 3 0 0,11 5 0 16,7 4 0-16,11 1-240 0,3 10 80 0,9 5 16 15,9 3-32-15,11 5 0 0,12 7 0 0,12 3 0 16,10-1 176-16,8 8 0 0,8 6 0 0,8 4-128 16,6 2 128-16,6 4 0 0,6 5 0 0,7-1 0 15,7 0 0-15,3 1 0 0,-1 4 0 0,5 3-128 0,5 3 128 16,-1-2 0-16,-2-2 0 0,2-3 0 15,1 1 0-15,1-1 0 0,-2-2 0 0,-5 2 0 0,-4-1 0 16,-3-6 0-16,-2-9 0 0,-9 2 128 0,-6-1-128 0,-8-2 0 16,-12-7 128-16,-3-3-128 0,-7-2 192 0,-8-1-16 15,-8-3-16-15,-13-7 0 0,-10-9-160 0,-10-1 0 16,-8-7 0-16,-7-2-176 0,-10-5 176 0,0 0 0 16,-18-16 128-16,-8-5-128 0,-16-5 0 0,-9-5 0 15,-12-5 0-15,-5-5 0 0,-4-4 0 0,-15-3 0 16,-10-4 0-16,-6-4 0 0,-4-5 0 0,-8-5 0 15,-9-4 0-15,-5 2 0 0,2 1 0 0,-7-2 0 16,-4-2 0-16,-1-1 128 0,0 2-128 0,0 1 192 16,2 2-64-16,-1 2 0 0,-3 6-128 0,5 1 0 15,7 1 0-15,5 5 0 0,2 4 0 0,14 5 0 0,9 3 0 16,8 6 0-16,3 3 0 0,10 5 144 0,5 4-144 0,13 8 0 16,10 7 0-16,12 4 0 0,11 1 0 15,8 3-144-15,10 2-32 0,9-3 0 0,7 13 0 0,13 5 0 16,11-1-16-16,12 8 0 0,12 4 0 0,13 10 0 15,11 8 192-15,9-2 0 0,6 0 0 16,9 4 0-16,9 5 0 0,10 4 0 0,10 2 0 0,-1 4 0 16,2 3 0-16,8 2 0 0,8 0 0 0,1-2 0 15,1-2 0-15,2 3 0 0,0 4 0 0,2-1 128 16,1 1-128-16,-5-6 0 0,-3-7 0 0,-6 3 0 16,-7 2 128-16,-7-2-128 0,-3-4 128 0,-10-5-128 15,-6-1 144-15,-10-7-144 0,-8-5 192 0,-10-5-192 16,-11-8 144-16,-10-4-144 0,-9-5 0 0,-12-3 144 15,-13-1-144-15,-10-7 0 0,-16-7 144 0,0 0-144 0,-16-11 0 0,-14-6 144 16,-10-6-144-16,-18-6 0 0,-11-4 0 0,-11-9 0 16,-9-8 0-16,-13-9 0 0,-10-6 0 0,-7-2 0 15,-8-1 0-15,-8-5 0 0,-8-2 0 0,-8-7 0 16,-9-3 128-16,-1 3-128 0,-2 2 160 0,-1-5-32 16,-1-3 0-16,2 2 0 0,4 7-128 0,-1 2-144 15,5 3 144-15,8-1-208 0,7-2 208 0,7 6 0 16,2 8 0-16,14 6 0 0,12 4 0 0,7 6 0 15,5 3 0-15,13 6 0 0,10 7 0 0,12 3 0 16,9 5 0-16,13 4 0 0,10 6 0 0,11 8 0 16,7 3 0-16,8 2-144 0,12 5-48 0,9 5-16 15,12 3 0-15,13 6 0 0,12 5 32 0,12 6 16 16,11 4 0-16,6 4 0 0,6 5 160 0,9 7 0 0,8 6-144 16,10 6 144-16,8 2 0 0,1 6 0 0,1-6 0 0,9 8 0 15,5 6 0-15,3 2 0 0,-4 2 0 0,5-1 0 16,-1 1 0-16,4 0 0 0,3 1 0 0,-3-1 0 15,-3 1 0-15,-3-5 0 0,-4-4 0 0,-2 0 0 16,-6 0 0-16,-6-2 208 0,-6-2-16 0,-6-8-16 16,-9-4-176-16,-3-7 0 0,-4-4 144 0,-16-3-144 15,-17-4 128-15,-10-9-128 0,-9-10 160 0,-13-5-160 16,-10-2 160-16,-9-8-160 0,-15-6 160 0,0 0-160 16,-10-12 128-16,-12-7-128 0,-8-5 0 0,-14-9 144 15,-15-9-144-15,-17-4 0 0,-13-4 0 0,-7-8 0 16,-8-9 0-16,-10-5 0 0,-15-6 0 0,-5 1 0 15,-6 0 0-15,-8-5 0 0,-9-9 0 0,-5 1 0 0,-10 1 0 16,-3-2 0-16,-5 0 0 0,1-3 0 16,1-2 0-16,4 6 0 0,5 6 0 0,2 4 0 0,2 1 0 0,5 3 0 15,10 1 0-15,10 11 0 0,10 9 0 0,8 4 0 16,5 4 0-16,13 7 0 0,10 5 0 0,14 6 0 16,11 2 0-16,14 6 0 0,12 4 0 0,12 6 0 15,10 7 0-15,14 4 0 0,7 0-320 0,16 10 16 16,13 7 0-16,11 6 0 0,10 5 80 0,16 3 16 15,15 0 0-15,11 5 0 0,5 5 208 0,12 4 0 16,9 6 0-16,5 5 0 0,7 5 0 0,10 4 0 16,8 0 0-16,4 1 0 0,1 3 0 0,3 1 0 15,3 4 0-15,0-1 0 0,-2 1 0 0,2-1 0 16,1-2 0-16,-4 0 0 0,-7-1 128 0,-3-1-128 16,-5 1 192-16,-10-7-192 0,-5-4 192 0,-8-4-64 0,-4-1 0 15,-12-5-128-15,-11-7 208 0,-8-5-64 0,-8-6-16 0,-13-2 0 16,-12-5 0-16,-12-7-128 0,-10-6 192 15,-10-4-64-15,-18-7-128 0,0 0 192 0,-14-12-192 0,-14-9 192 16,-13-8-192-16,-13-2 0 0,-10-4 0 0,-13-5 0 16,-11-10 0-16,-9-3 0 0,-9-3 0 0,-9-5 0 15,-8-9 0-15,-7 0 0 0,-7-3 0 0,-10 3 0 16,-9 1 0-16,-3-6 0 0,-2-6 128 0,3 2-128 16,-4 7 0-16,1 3 0 0,0 1 0 0,1 0 0 15,6-2 0-15,8 3 0 0,6 7 0 0,6 6 0 16,6 5 0-16,15 5 128 0,13 3-128 0,11 7 0 15,7 2 0-15,12 6 0 0,7 8 0 0,15 4 0 16,12 3-272-16,11 5 64 0,11 6 16 0,14 0 0 16,0 0-192-16,24 11-48 0,13 5 0 0,13 6 0 15,10 6 144-15,9 5 32 0,7 0 0 0,15 9 0 0,16 7 256 16,6 5-160-16,8 3 160 0,7 4-128 0,7-1 128 0,7 5 0 16,5 4 0-16,4 1-128 0,3 0 128 0,3 1 0 15,3 1 128-15,1 1-128 0,5 2 192 0,-6-2-48 16,-4-4 0-16,-4 3 0 0,-3 0 16 0,-7-4 0 15,-4-5 0-15,-9-2 0 0,-9-2-160 0,-8-3 192 16,-7-3-192-16,-11-5 192 0,-8-5-192 0,-15-7 128 16,-13-7-128-16,-13-5 128 0,-12-5-128 0,-10-7 0 15,-8-5 144-15,-15-7-144 0,0 0 0 0,-10-3 144 16,-12-5-144-16,-14-10 0 0,-15-7 128 0,-16-9-128 16,-12-7 0-16,-11-6 0 0,-8-9 144 0,-13-4-144 0,-12 1 0 15,-6-5 144-15,-7-4-144 0,-6-6 0 0,-9-2 0 16,-10 0 0-16,-7 0 0 0,-6-2 128 0,-1-3-128 0,3-2 0 15,-1 3 0-15,5 4 128 0,2 4-128 0,1 2 0 16,-2 3 0-16,11 1 0 0,7 0 128 0,10 7-128 16,11 6 0-16,10 6 0 0,9 3 0 0,11 11 0 15,9 8 0-15,15 9 0 0,15 4 0 0,15 2 0 16,15 2 0-16,14 8 0 0,15 0 0 0,6 10 0 16,15 2-208-16,21 8-32 0,20 5 0 0,16 10 0 15,14 8 240-15,18 5-176 0,14 2 176 0,18 8-160 16,16 4 160-16,10 6 0 0,12 3 0 0,14 5 0 15,7 3 0-15,6 5 144 0,6 2-16 0,6 2-128 0,8 2 176 16,-3 3-176-16,2 6 160 0,-5 2-160 16,-1 0 0-16,-3 4 128 0,-5 2-128 0,-7 2 0 15,-9 1-1952-15,-6 3-432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30T20:15:30.692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context xml:id="ctx1">
      <inkml:inkSource xml:id="inkSrc121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1" timeString="2020-09-30T20:20:03.835"/>
    </inkml:context>
  </inkml:definitions>
  <inkml:trace contextRef="#ctx0" brushRef="#br0">3172 2910 16287 0,'-4'-10'720'0,"4"10"160"15,-3-7-704-15,3 7-176 0,-2-7 0 0,2 7 0 0,0 0 704 0,0 0 96 16,-1-7 32-16,1 7 0 0,3-7-272 0,-3 7-48 16,7-4-16-16,0 0 0 0,-7 4-128 0,10-5-32 15,-1-1 0-15,0 3 0 0,2 3-16 0,-1-1 0 16,0-1 0-16,1 1 0 0,-2 3 16 0,4 0 0 16,2-1 0-16,3 1 0 0,0 1 192 0,4-2 48 15,4 0 0-15,3 0 0 0,7 0-48 0,1 0 0 16,5-1 0-16,4 2 0 0,4 3-272 0,2 1-64 15,0 1-16-15,0-2 0 0,1 0-16 0,2-1 0 16,2-4 0-16,4 4 0 0,9 1-160 0,1-1 160 16,-2-1-160-16,4-2 160 0,3-2-160 0,2 1 128 0,2 0-128 15,2 0 128-15,-1-1-128 0,1-4 192 0,1-1-192 16,1 3 192-16,-2 4-32 0,-3-2 0 0,-3-5 0 0,2-1 0 16,4 1-32-16,-1 2 0 0,-3 2 0 0,-2 0 0 15,-8-5 64-15,3 3 16 0,-2-2 0 0,-1 4 0 16,-1 2 32-16,-6 1 0 0,-6-1 0 0,-2 2 0 15,-6 1-64-15,-2-3-16 0,-3-3 0 0,-5 2 0 16,-5 1 0-16,-2 0 0 0,-4 0 0 0,-3 1 0 16,-3 3-16-16,-3-1 0 0,-5 1 0 0,-2 0 0 15,-10-4 48-15,0 0 16 0,0 0 0 0,0 0 0 16,0 0 48-16,-10 1 16 0,-3 1 0 0,-5-1 0 16,-4-2-96-16,-8 2-32 0,-5 1 0 0,-3 2 0 15,-6-1-144-15,-5-1 128 0,-1 1-128 0,-9-3 128 16,-4 0-128-16,-2 0 0 0,-6 0 0 0,3 2 128 0,-3-1-128 0,-4-1 0 15,-6-1 144-15,0 2-144 0,2 2 192 16,-1-1-48-16,1-1 0 0,-3 0 0 0,-5 2-144 0,-1 0 128 16,-2 3-128-16,-1 0 128 0,-2-2-128 0,1 2 128 15,-4 3-128-15,0-4 128 0,2 2-128 0,-3-2 0 16,1 1 0-16,6 1 0 0,5 2 0 0,5-1 0 16,3-4 0-16,0 2 0 0,3-2 0 0,7 1 128 15,2 0-128-15,8 0 0 0,2 0 0 0,3-1 0 16,3 1 0-16,-1-1 0 0,3 0 0 0,6-1 0 15,8-1 128-15,4 0-128 0,5-1 0 0,6 3 0 16,6-3 0-16,12-1 0 0,0 0 0 0,0 0 0 16,0 0 0-16,16 2 0 0,7-3-208 0,7-1 80 15,3-2 128-15,11 2-208 0,7 1 208 0,7-1 0 0,3-3 0 16,6 0 0-16,6 2 0 0,8-1 0 0,3 3 0 16,5-3 0-16,3-3 0 0,9 1 0 0,8 1-128 0,2-2 128 15,-1-1 0-15,5-1 0 0,4 2 0 0,4-1 0 16,4-3 0-16,-1 2 0 0,-1 1 0 0,3 0 0 15,2 0 0-15,-2 0 0 0,-4 0 0 0,3 3 0 16,-1 1 0-16,-3-1 0 0,-5-1 192 0,-2 0-192 16,-4 1 0-16,-7 1 0 0,-6 1 0 0,-1-1-144 15,-3 3 144-15,-6 0 0 0,-5 2 0 0,-9 0 0 16,-7-1 0-16,-7 0 0 0,-4 0 0 0,-7-1 0 16,-8 0 0-16,-7 0 0 0,-4-1 0 0,-9 1 128 15,-7 1-128-15,-6 0 144 0,-9 0-144 0,0 0 160 16,-10-3 16-16,-5-1 0 0,-6 1 0 0,-8 0 0 0,-9-1-176 15,-8 0 160-15,0-2-160 0,-10 2 160 0,-5 2-160 16,-9 0 0-16,-7 1 0 0,-3-3 0 0,-1 1 0 0,-6 1 0 16,-8 1 0-16,-3 0 0 0,-6-2 0 0,-7 2 0 15,-6 0 0-15,0 0 0 0,1-1 0 0,-6 1 0 16,-4 1 0-16,2 1 0 0,2 3 0 0,-4 2 0 16,-4-2 0-16,4-3 0 0,3-1 0 0,1 2 160 15,1 1-160-15,4-1 160 0,3 1-160 0,5-1 0 16,2-3 0-16,8 5-176 0,7 2 176 0,4-1 0 15,1-5 0-15,9 3 0 0,9 1 0 0,6 3 0 16,7-1 0-16,5-1 0 0,10-4 0 0,6 0 0 16,8-1 0-16,4 1 0 0,7 0 0 0,7-1 0 15,9 0-160-15,0 0 160 0,8-1-272 0,9 1 48 16,6-1 16-16,8 0 0 0,6-2 0 0,12-2 0 0,10-1 0 16,11 2 0-16,8 1 208 0,6 0-176 0,4-5 176 0,9 3-160 15,7 1 160-15,5 0-128 0,5-5 128 0,7 5-128 16,5 3 128-16,6-1 0 0,0 0 0 0,5-2 128 15,3-2-128-15,5 1-128 0,5 0 128 0,-2 1-192 16,0 0 192-16,-2 0 0 0,0 2 0 0,2 0 0 16,-2 0 0-16,-4 1 0 0,-6 1 0 0,0 0 0 15,-3 0 0-15,-5 0 0 0,-3 0 0 0,-8 2 0 16,-8 1 0-16,-9 0 0 0,-7-3 0 0,-8 4 0 16,-7 2 0-16,-7-1 0 0,-5-3 0 0,-10-1 128 15,-11 0-128-15,-8-2 0 0,-11-2 128 0,-7 2-128 16,-6 2 160-16,-13-1-32 0,0 0-128 0,0 0 192 15,-17-4 0-15,-9 0-16 0,-12 0 0 0,-13-2 0 16,-8-3-176-16,-11 3 0 0,-7-4 0 0,-6 4 0 0,-8 0 0 0,-5 0 0 16,-10-3 0-16,-3 3 0 0,-2 0 0 0,-7 2 0 15,-7-2-144-15,-7 3 144 0,-8-1 0 0,-2 0 0 16,-3 0 0-16,-7 1 0 0,-6-1 0 0,-7 2 0 16,-3-1 0-16,0 2 0 0,3 1 128 0,-1 2-128 15,-4 0 0-15,0 2 0 0,2-2 128 0,5 1-128 16,2 1 0-16,10 1 0 0,10-1 128 0,8 1-128 15,4-1 0-15,11 3 144 0,9 0-144 0,3 0 0 16,5-2 144-16,14 1-144 0,9-2 0 0,9 1 0 16,9 0 0-16,8 1 128 0,8-1-128 0,10-1 0 15,9-2 0-15,9-1 0 0,8-1 0 0,8 0-192 16,8-1 192-16,10 0-192 0,11 0-32 0,8-1-16 0,5 0 0 16,12 0 0-16,9-1 96 0,11-1 16 0,12 0 0 15,4 2 0-15,4 1 128 0,9-1-160 0,10-5 160 0,3 3-160 16,3 4 160-16,6 1-128 0,6-4 128 15,6 3-128-15,5 4 128 0,2-1 0 0,2 0 0 0,0-2 0 16,5 1 0-16,-3 1 0 0,-2 1 0 0,-3 2 0 16,0-1 0-16,0 0 0 0,-3-2 0 0,-2 2 0 15,-6 2 0-15,-4-3 0 0,-4 2 0 0,-8-2 0 16,-6 1 0-16,-2 0 0 0,-4 1 0 0,-11-2 0 16,-8-1 0-16,-6 0 128 0,-4-2-128 0,-10 1 0 15,-11 1 0-15,-7 1 144 0,-4-3-144 0,-11 2 0 16,-10-1 176-16,-8-2-176 0,-14 0 160 0,0 0-160 15,-7-5 240-15,-12 0-48 0,-13-4-16 0,-12 3 0 0,-12 3-176 0,-8-1 160 16,-10-1-160-16,-12-2 160 0,-13-3-160 0,-8 1 0 16,-7 1 0-16,-10 0 0 0,-9 0 0 15,-4 2 0-15,-4 0 0 0,-5 2 0 0,-1 0 0 0,-7 2 0 16,-6 1 0-16,2 1 0 0,-4 2 0 0,2 1 0 16,-2-1 0-16,3 4 0 0,1 1 0 0,3 2 128 15,1-3-128-15,8 3 192 0,6-1-192 0,5 1 160 16,2-1-160-16,7 2 160 0,8 4-160 0,3-2 0 15,5 1 0-15,12 0 0 0,14 1 0 0,9-2 0 16,7-3 0-16,7-1 0 0,8 0 0 0,15-1 0 16,12 1 0-16,11-2 0 0,6-2 0 0,9-4-224 15,11 8 48-15,13-2 16 0,13 0-96 0,9-1 0 16,9 0-16-16,11-3 0 0,10-3 0 0,12 0 0 16,11 1 0-16,6-1 0 0,7-1 144 0,6 0 128 0,7 0-192 15,9-2 192-15,3-4-128 0,6-1 128 0,3 0 0 0,1 3 0 16,-3 0 0-16,3 2 0 0,2-4 0 0,-6 0 0 15,-7 1 0-15,-1 0 0 0,-2 1 0 0,-10 1 0 16,-9 3 0-16,-8 1 0 0,-8 3 0 0,-9 2 0 16,-12 3 0-16,-13-1 0 0,-10-2 128 0,-13 1-128 15,-11-1 0-15,-11 2 0 0,-9 3 0 0,-11 0 0 32,-14 1-480-32,-12 0-96 0,-14 0 0 0,-23 2-16 0,-20 1-2480 15,-18 0-480-15</inkml:trace>
  <inkml:trace contextRef="#ctx0" brushRef="#br0" timeOffset="4060.3">7498 1800 12895 0,'0'0'272'0,"-9"-3"64"0,0 5 16 0,2-1 32 0,-3 0-384 0,3 0 0 15,-2-2 0-15,9 1 0 0,-8 4 896 0,0-2 96 0,8-2 32 0,-9 0 0 16,1 3 0-16,8-3 0 0,0 0 0 0,0 0 0 16,0 0-832-16,0 0-192 0,0 0 0 0,0 0 0 15,13 2 864-15,3-1 128 0,4-1 32 0,5 0 0 16,6 0 0-16,2-1 0 0,4-1 0 0,4 0 0 15,3 1-832-15,-1 1-192 0,2-1 0 0,-2 0 0 16,-3-2 0-16,-4 3 0 0,-2 2 0 0,2-2 0 16,-2-3 864-16,0 1 128 0,-1 0 32 0,0 4 0 15,0 0-832-15,-4-1-192 0,-6 1 0 0,-2-2 0 16,-2-2 0-16,-4 2 0 0,-4 0 0 0,-11 0 0 16,0 0 0-16,0 0 0 0,0 0 0 0,0 0 0 15,-9 5 864-15,-6 0 128 0,-7-1 32 0,-3 2 0 16,-3-1-832-16,-4-2-192 0,-6 0 0 0,1-1 0 15,1-1 0-15,-1 1 0 0,-2-1 0 0,0 1 0 0,-5 2 0 0,0-2 0 16,0-2 0-16,4-1 0 0,6 0 864 16,4 2 128-16,3 1 32 0,8-2 0 0,4-1-832 0,5 2-192 15,4 5 0-15,6-6 0 0,0 0 0 0,0 0 0 16,7 6 0-16,5-3 0 0,3 0 0 0,5-1 0 16,3 0 0-16,4-1 0 0,5-2 0 0,3 0 0 15,2-1 0-15,1 1 0 0,-5 1 0 0,0-3 0 16,-3 2 0-16,2 0 0 0,0 0 0 0,-1 0 0 15,-1-1 0-15,-2 0 0 0,-4 1 0 0,-2 2 0 16,-4 1 0-16,-5-1-11424 16,-3-1-2336-16</inkml:trace>
  <inkml:trace contextRef="#ctx0" brushRef="#br0" timeOffset="5484.57">19820 1956 16575 0,'3'-9'368'0,"-3"1"80"0,0 8 0 0,-1-6 16 0,1-2-464 0,-2 1 0 0,0 2 0 0,-1 2 0 15,3 3 912-15,-3-5 96 0,-2 0 16 0,2 1 0 0,3 4 0 0,0 0 0 16,-6 0 0-16,1 2 0 0,0 1-832 0,-1 1-192 16,0 4 0-16,2 3 0 0,-4 1 864 0,2 3 128 15,-1 5 32-15,0 3 0 0,0 3-832 0,1 1-192 16,0 0 0-16,-2 0 0 0,2 2 0 0,2 0 0 16,1 0 0-16,2-4 0 0,1-4 0 0,2-2 0 15,2 0 0-15,1-5 0 0,1-4 864 0,2-3 128 16,1 0 32-16,2-5 0 0,1-2-832 0,2-4-192 15,3 1 0-15,2-5 0 0,5-1 0 0,-1-3 0 16,4-1 0-16,1-4 0 0,1-1 864 0,-1-2 128 16,-1-1 32-16,0 0 0 0,-3 0-832 0,-2-1-192 15,-2-1 0-15,-3 1 0 0,-1 2 0 0,-3 3 0 16,-2 2 0-16,-1 2 0 0,-3 1 0 0,-2 5 0 16,-5 7 0-16,0 0 0 0,3 7 0 0,0 4 0 15,-3 5 0-15,-4 5 0 0,1 5 0 0,-3 3 0 0,-2 5 0 16,-2 6 0-16,-5 4 0 0,0 9 0 0,-7 7 0 15,0 6 0-15,-2 1 0 0,0-1 0 0,-4 0 0 0,-1 4 0 16,-2-4 0-16,0-1 0 16,1-3 0-16,2-3 0 0,-1-9 0 0,2-5 0 0,-1-4 0 0,-1-1 0 15,0-1 864-15,0-5 128 0,-1-5 32 0,5-3 0 16,1-4-832-16,2-3-192 0,0-4 0 0,2 0 0 16,1-5 864-16,2-4 128 0,0-4 32 0,3-5 0 15,0-7-832-15,1 1-192 0,1-2 0 0,5-5 0 16,0-5 0-16,5-1 0 0,1-1 0 0,3 1 0 15,5 2 0-15,0 1 0 0,5 3 0 0,4-1 0 16,2 0 0-16,3 1 0 0,1 2 0 0,6 1 0 0,3 1 0 16,1 2 0-16,-2 1 0 0,11-2 0 15,-5 7-768-15,-5-1-208 0,-4 1-48 16,0 0 0-16,0 0-816 0,-4 2-160 0,-2 1-48 16,-7 0 0-16</inkml:trace>
  <inkml:trace contextRef="#ctx0" brushRef="#br0" timeOffset="5769.56">20391 2195 23951 0,'0'0'1056'0,"0"0"224"0,0 0-1024 0,0 0-256 0,10-4 0 0,0 1 0 15,0 0 0-15,2 0 0 0,8 2 0 0,1 0 0 16,5-2 0-16,1 1 0 0,2-2 0 0,1 2 0 16,1-1 0-16,-3 1 0 0,-1 0 0 0,-4 0 0 15,-1 2 0-15,-6 0 0 0,-1 0 0 0,-5 4 0 16</inkml:trace>
  <inkml:trace contextRef="#ctx0" brushRef="#br0" timeOffset="5909.05">20550 2402 23951 0,'0'0'1056'0,"0"0"224"0,0 0-1024 0,2 9-256 16,2 2 0-16,3-5 0 0,2-2 0 0,3-1 0 16,2 0 0-16,5-3 0 0,3-3 880 0,4 0 112 15,2-1 32-15,5-5 0 0,4-3-832 0,1-4-192 16,-4 3 0-16,-1 1-12240 15</inkml:trace>
  <inkml:trace contextRef="#ctx0" brushRef="#br0" timeOffset="6976.16">22115 2017 12895 0,'0'0'272'0,"0"0"64"0,0 0 16 0,9-6 32 0,-5-1-384 0,-4 7 0 16,0 0 0-16,0 0 0 0,2-7 1712 0,-2 7 272 15,0 0 48-15,0 0 16 0,-7-5-1648 0,-4 2-400 16,0 1 0-16,-1 4 0 0,0 3 896 0,-4 2 112 16,0 1 16-16,-3 0 0 0,0 0 0 0,-2 2 0 15,-2 2 0-15,-2 2 0 0,-5 3-832 0,3 1-192 16,0 1 0-16,3 2 0 0,-2 2 864 0,5 3 128 15,2-1 32-15,7 1 0 0,1 2-832 0,8-5-192 0,3-7 0 16,4 2 0-16,7 1 0 0,3-1 0 16,3 0 0-16,4 0 0 0,6-7 0 0,4-1 0 0,1-3 0 0,0 0 0 15,-2-3 0-15,-2-4 0 0,1-3 0 0,-2-3 0 16,3 0 0-16,0-3 0 0,-1-3 0 0,2-3 0 16,1-5 864-16,-4 4 128 0,-5 4 32 0,-1-3 0 15,-1-5-832-15,-4 1-192 0,-4 2 0 0,-4-2 0 16,-4-1 0-16,-5-1 0 0,-4-1 0 0,-2 0 0 15,-5 1 864-15,-4 2 128 0,-2-2 32 0,-2 2 0 16,3 4-832-16,-3 0-192 0,-2 5 0 0,0 3 0 16,2 2-768-16,0 3-208 0,-1 2-48 15,3 2 0-15,3 2-816 0,2 0-160 16,0 2-48-16,5-3-11456 0</inkml:trace>
  <inkml:trace contextRef="#ctx0" brushRef="#br0" timeOffset="7377.49">22375 1625 12895 0,'0'0'272'0,"0"0"64"0,0 0 16 0,0 0 32 0,0 0-384 0,0 0 0 0,-3 9 0 0,1-1 0 16,-3 2 1712-16,-1 2 272 16,-3 4 48-16,-4 2 16 0,-5 1-832 0,-2 3-144 0,1 5-48 0,-4 3 0 15,-6 3 0-15,1 11 0 0,-3 10 0 0,1 2 0 16,1 3 0-16,1-2 0 0,2-3 0 0,1 2 0 15,-1 2-816-15,0 0-208 0,-1 3 0 0,0-6 0 16,-1-4 864-16,2-7 128 0,2-5 32 0,2-3 0 16,2-1-832-16,2-5-192 0,3-3 0 0,2-4 0 15,2-2 0-15,2-3 0 0,1-2 0 0,2-5 0 16,1 0 0-16,1-3 0 0,4-8 0 0,0 0 0 16,0 0-2416-16,4-11-528 0,6-10-96 0,8 1-32 0</inkml:trace>
  <inkml:trace contextRef="#ctx0" brushRef="#br0" timeOffset="7782.4">22433 2679 20271 0,'0'0'448'0,"0"0"80"0,0 0 32 0,-7 8 16 0,2 1-576 0,0 1 0 0,-2 0 0 0,0 2 0 16,-3 2 928-16,0 1 80 0,0-2 16 15,-1 2 0-15,0 4 0 0,0 0 0 0,-2 3 0 0,3-1 0 16,3-1 0-16,-2 0 0 0,2-2 0 0,2-1 0 16,4 1 0-16,2 0 0 0,0-5 0 0,4-1 0 15,2-2-832-15,2 0-192 0,-2-5 0 0,4 1 0 16,3-2 864-16,1 1 128 0,2-2 32 0,0-2 0 16,2-3-832-16,0-4-192 0,0-1 0 0,-2-1 0 0,-1 0 0 15,0-3 0-15,-1-4 0 0,-1-2 0 16,0-1-768-16,-4-2-208 15,-2-1-48-15,0-1-9824 0,0-2-1968 0</inkml:trace>
  <inkml:trace contextRef="#ctx0" brushRef="#br0" timeOffset="7963.11">22519 2323 35007 0,'0'0'768'0,"-1"-7"176"0,1-1 16 0,0 8 16 0,0 0-784 0,0 0-192 15,0 0 0-15,0 0 0 0,0 0 0 0,0 0 0 16,0 0 0-16,0 0 0 0,0 0 0 0,8-3 0 0,-8 3 0 16,0 0 0-1,0 0-3232-15,8-6-688 0,0-6-144 0,1 4-32 0</inkml:trace>
  <inkml:trace contextRef="#ctx0" brushRef="#br0" timeOffset="8334.62">23360 1564 23951 0,'0'0'1056'0,"0"0"224"0,0 0-1024 0,0 0-256 15,-7 8 0-15,0 2 0 0,-3 3 0 0,-1 4 0 16,-3 2 0-16,-13 15 0 0,-2-1 0 0,1 3 0 16,3-1 0-16,0 9 0 0,-4 6 880 0,1 9 112 15,2 3 32-15,4-1 0 0,3-5-832 0,3-2-192 16,2-3 0-16,3-3 0 0,5-1 864 0,2-3 128 15,1 0 32-15,3-5 0 0,3-3-832 0,1-5-192 16,-2-5 0-16,4-3 0 0,1-1 0 0,1-4 0 16,1-5 0-16,2-2 0 0,2-1 0 0,1-4 0 15,1-2 0-15,1-6 0 0</inkml:trace>
  <inkml:trace contextRef="#ctx0" brushRef="#br0" timeOffset="8625.67">23756 1759 23951 0,'0'0'512'0,"0"0"128"0,0 0 0 0,0 0 64 0,-4 5-576 0,-1 3-128 0,-3-2 0 0,-2 4 0 15,-2 3 848-15,-5 3 144 0,-3 3 32 0,-1 4 0 16,2 6-832-16,-3 3-192 0,0 4 0 0,3 2 0 0,1 0 864 0,3-1 128 15,3-1 32-15,2 0 0 0,4-2-832 0,5-3-192 16,2-3 0-16,3 0 0 0,1-2 0 0,4-2 0 16,4 4 0-16,3-7 0 0,-1-5 0 0,2 2 0 15,-2-2 0-15,3 0 0 0,-1-4 0 0,1-3 0 16,-2-4 0-16,0-2 0 0,-3-4 0 0,-2-1 0 16,-3-5 0-16,-2 0-9232 15,-4-4-1904-15</inkml:trace>
  <inkml:trace contextRef="#ctx0" brushRef="#br0" timeOffset="8811.15">23345 2179 27647 0,'0'0'608'0,"0"0"128"0,0 0 32 0,0 0 0 0,0 0-624 0,6 0-144 0,4 0 0 0,1 1 0 16,3 3 848-16,3-1 144 0,4 0 32 0,5-3 0 16,7 0-832-16,4 0-192 0,6 0 0 0,4-2 0 15,0 0 0-15,2 1 0 0,-2 0 0 0,0-3 0 16,2-1 0-16,-3-1 0 0,-1 0 0 0,-3 0 0 31,-5 2-1600-31,-4 0-352 0,-4 0-80 0,-4 0-16 0</inkml:trace>
  <inkml:trace contextRef="#ctx0" brushRef="#br0" timeOffset="9151.74">24169 1312 23951 0,'1'-12'512'0,"-1"12"128"0,0 0 0 0,0 0 64 0,6-3-576 0,1 0-128 15,1 2 0-15,-1 1 0 0,2 2 0 0,0 2 0 16,2 3 0-16,0 4 0 0,2 4 848 0,2 5 144 15,0 4 32-15,1 7 0 0,3 7-832 0,2 8-192 16,-1 5 0-16,1 6 0 0,1 2 864 0,-1 5 128 16,-2 5 32-16,-4 6 0 0,-6 5 0 0,-4 1 0 15,-3 0 0-15,-4-4 0 0,-7-3 0 0,-3-3 0 16,-2-4 0-16,-4-7 0 0,0-2-832 0,-4-10-192 0,-2-5 0 0,-4-1 0 16,-5 1 864-16,-5-3 128 0,-2-3 32 0,-1-1 0 31,4 0-3280-31,-4-3-656 0,-36 27-128 0,21-27-32 0</inkml:trace>
  <inkml:trace contextRef="#ctx0" brushRef="#br0" timeOffset="9913.4">21263 3542 16575 0,'0'0'368'0,"0"0"80"0,0 0 0 0,0 0 16 0,0 0-464 0,0 0 0 0,0 0 0 0,-3-2 0 16,1 1 1728-16,-8 0 256 0,-2 0 64 0,-2 3 0 0,-3 3-832 0,0 1-144 15,-4 1-48-15,2 0 0 0,-4 0 0 0,1 0 0 16,-5 3 0-16,-2 3 0 0,-1 2-816 0,3 0-208 16,1 1 0-16,0 0 0 0,0-1 864 0,3 2 128 15,1-3 32-15,4 3 0 0,3 3-832 0,4-2-192 16,0-1 0-16,8-3 0 0,2-4 0 0,3-2 0 16,4 0 0-16,5-1 0 0,3 3 0 0,5-2 0 15,1 0 0-15,5 1 0 0,7 0 0 0,0 2 0 16,-2-1 0-16,-3 1 0 0,-2 1 0 0,-3 0 0 15,-3 1 0-15,-5-1 0 0,-2-2 0 0,-2 2 0 16,-3 1 0-16,-3-2 0 0,-3 0 0 0,-2-2 0 16,-2 0 0-16,-4 2 0 0,-1 4 864 0,-6-1 128 15,-2-1 32-15,-5-1 0 0,-5-2-832 0,-2-1-192 16,-4-3 0-16,1 1 0 0,3-3 0 0,-2 0 0 0,-2-4 0 16,4 1 0-16,2-3 0 0,4-2 0 15,3-2 0-15,3 0 0 0,5 2 0 0,3 1 0 0,3-5 0 16,3 0 0-1,4-1-3232-15,3-2-688 0,5-7-144 0,10 1-32 0</inkml:trace>
  <inkml:trace contextRef="#ctx0" brushRef="#br0" timeOffset="11145.21">21850 3864 20271 0,'-8'9'448'15,"-2"-1"80"-15,0-2 32 0,1 3 16 0,-4 2-576 0,2 1 0 0,0 0 0 0,2 1 0 0,-4-2 928 0,2 0 80 16,3 1 16-16,-1 0 0 0,3-1 0 0,4 0 0 16,2-11 0-16,-2 12 0 0,2-2-832 0,4 0-192 15,1 0 0-15,5-2 0 0,0-1 864 0,2 0 128 16,2-1 32-16,1-1 0 0,2-3-832 0,-3 0-192 15,4 0 0-15,2 0 0 0,0-1 864 0,1-2 128 16,0-1 32-16,-1-1 0 0,-1 2-832 0,-3 0-192 16,0-3 0-16,-2 1 0 0,-1-2 0 0,0 1 0 15,-2-1 0-15,0-2 0 0,0-1 864 0,-2 1 128 16,-2 0 32-16,-1-2 0 0,2 1-832 0,-4-3-192 16,0-2 0-16,-2-1 0 0,-2 1 0 0,-1-1 0 15,-1-4 0-15,-2 3 0 0,1-1 0 0,-1 1 0 0,-1-1 0 0,0 1 0 16,-1 0 0-16,0 0 0 0,1 1 0 0,0 1 0 15,-1 1 0-15,2 0 0 0,-1 1 0 16,2 1 0-16,0 0 0 0,0 0 0 0,0-2 0 0,0 3 0 16,1 2 0-16,0 3 0 0,2 4 0 0,-1-7 0 15,1-1 0-15,0-1 0 0,0 2 0 0,2 2 0 16,1 0 0-16,1 1 0 0,1 0 0 0,0-1 0 16,3 0 0-16,3-2 0 0,-1 2 0 0,3-1 0 15,3 2 0-15,2-1 0 0,3 1 0 0,0-2 0 16,2-1 0-16,1-2 0 0,2 0 0 0,-2 0 0 15,2 0 0-15,2 1 0 0,-2-2 0 0,1 1 0 16,-1-2 0-16,-1-1 0 0,-1-4 0 0,2 1 0 0,-3 2 0 16,1-5 0-16,-2 0 0 0,2-2 0 0,-2-1 0 15,1-2 0-15,-3 0 0 0,1 1 0 0,1 1 0 0,-4 2 0 16,-1 1 0-16,0 2 0 0,-2-2 0 0,-1 2 0 16,-1-1 0-16,-2 3 0 0,-2 4 0 0,1-1 0 15,-5 2 0-15,-1 2 0 0,-2 0 0 0,-1 2 0 16,-2 0 0-16,-3 3 0 0,-3 2 0 0,-5 4 0 15,-2 4 0-15,-3 3 0 16,-1 2-768-16,-3 4-208 0,-2 3-48 0,-1 5 0 0,-1 7 832 0,0 4 192 16,2 3 0-16,-1 0 0 0,3 2 0 0,-1 0 0 15,3-1 0-15,0 0 0 0,3-2 0 0,2 1 0 16,2-1 0-16,4-1 0 0,0-4 0 0,4-3 0 16,3-3 0-16,1-2 0 0,3-4 768 0,2 0 208 0,3-7 48 15,2-1 0-15,1-3-832 0,3-3-192 0,2-4 0 16,1-4 0-16,4-2 0 0,1-6 0 15,5-2 0-15,-1-2 0 0,0-3 0 0,4-1 0 0,3-3 0 0,1 4 0 16,0 3 0-16,-2 2 0 0,-3 0 0 0,-2 2 0 16,-1 1 0-16,-4 3 0 0,0 5 0 0,-6 3 0 15,1 2 0-15,-3 5 0 0,-2 2 0 16,-4 4 0-16,-1 1 0 0,-3 2 0 0,-4 0 0 0,0 0 0 16,-2 1 0-16,-4-1 0 0,1-3 0 0,-1-1 0 15,-2 0 0-15,3-3 0 0,-1 0 0 0,1-2 0 16,0-2 0-16,3-3 0 0,2-5 0 0,0 0 0 15,0 0 0-15,0 0 0 0,0 0 0 0,6-3 0 16,1-4 0-16,2 0 0 0,2-1 0 0,0-1 0 16,2 0 864-16,2 1 128 0,-2-1 32 0,2 1 0 15,1-2-1648-15,0 3-320 0,0 1-64 0,-1 5-16 16,0 1 1648-16,0 2 320 0,-2 3 64 0,0 2 16 16,3 0-1648-16,-2 2-320 0,-2-3-64 0,0 3-16 0,-1 1 832 0,1 0 192 15,-1-1 0-15,2-2 0 0,1 0 0 0,0-2 0 16,1-1 0-16,1-2 0 0,0-1 0 0,2-1 0 15,0-1 0-15,2-2 0 0,-2-3 768 0,3-3 208 16,2-2 48-16,1-1 0 0,1 0-832 0,3 0-192 16,-2 0 0-16,6-2 0 0,3-1 0 0,2 2 0 15,-1 1 0-15,0 3 0 0,1 0 0 0,-1 4 0 16,-1 1 0-16,0 1 0 0,-1 3 0 0,-1 3 0 16,-2-1 0-16,-4 3 0 0,-7 4 0 0,0 2 0 0,-4-1 0 15,-2 2 0-15,-5 0 0 0,0 1 0 16,-2-1 0-16,-1 2 0 0,-4 1 0 0,-2 0 0 0,-1 0 0 0,-4-2 0 15,0 0 0-15,1-1 0 0,-4-1 0 0,0 0 0 16,-4 2 0-16,0 1 0 0,-2-1 0 0,-2-2 0 16,2-5 864-16,-3 0 128 15,-1-2 32-15,-1 1 0 0,1-1-832 0,2-2-192 0,-4-2 0 0,3-2 0 16,-1-2 0-16,0-3 0 0,2-1 0 0,0 0 0 16,2-1 0-16,1-1 0 0,0-1 0 0,3-2 0 31,-1-4-3232-31,5-1-688 0,-2-24-144 0,4 8-32 0</inkml:trace>
  <inkml:trace contextRef="#ctx0" brushRef="#br0" timeOffset="11340.43">23950 3116 38703 0,'0'0'848'0,"0"0"176"0,-7 4 48 0,2 3 16 0,-3 4-880 0,-1 4-208 16,-1 1 0-16,0 6 0 0,-3 3 0 0,0 3 0 15,0-1 0-15,0 6 0 0,-2 3 0 0,1-3 0 16,-1-3 0-16,-1 0 0 0,2-3 0 0,-1-1 0 16,-1-1 0-16,3-2 0 15,0-2-768-15,1 0-208 0,0-1-48 0,-2 5-15152 0</inkml:trace>
  <inkml:trace contextRef="#ctx0" brushRef="#br0" timeOffset="14029.22">13099 7786 16575 0,'0'0'368'0,"0"0"80"0,0 0 0 0,0 0 16 0,0 0-464 16,0 0 0-16,0 0 0 0,0 0 0 0,8 4 912 0,-1407-3 96 16,2817 0 16-16,-1404-1 0 0,6-2 0 0,5 2 0 15,5-3 0-15,3 1 0 0,1-2 0 0,3 1 0 16,1 0 0-16,4-4 0 0,0 0-832 0,5 0-192 16,1 1 0-16,0 3 0 0,0-1 0 0,-3-1 0 15,-4 1 0-15,-4 1 0 0,-3-1 0 0,-4 3 0 16,-6 1 0-16,3 0-12240 0</inkml:trace>
  <inkml:trace contextRef="#ctx0" brushRef="#br0" timeOffset="14239.18">13133 8174 35007 0,'-19'-8'1552'0,"19"8"320"0,0 0-1488 0,0 0-384 0,6 0 0 0,2-1 0 31,2-1-752-31,6-1-208 0,7 3-64 0,6-2 0 0,4-1 832 0,4 0 192 0,4-1 0 0,4-2 0 16,5 1 0-16,3-1 0 0,5-3 0 0,3 1 0 15,1 0 0-15,0-1 0 0,-6 0 0 0,-1 2 0 16,-1 0-864-16,-3 0-128 0,-4 6-32 0,-2-3-7632 16,-5-3-1536-16</inkml:trace>
  <inkml:trace contextRef="#ctx0" brushRef="#br0" timeOffset="14796.66">13713 7448 12895 0,'-12'-5'576'0,"7"2"112"0,-3 5-560 0,0-2-128 0,0-2 0 0,0 2 0 16,-1 0 848-16,0 2 144 0,0-1 32 0,3-1 0 15,-2-1 0-15,2 1 0 0,6 0 0 0,0 0 0 16,0 0-832-16,0 0-192 0,7 0 0 0,4 1 0 16,3 1 1680-16,6 1 304 0,3 0 48 0,7 0 16 15,2-1-1648-15,2 0-400 0,4 0 0 0,3 0 0 16,3 2 0-16,5-2 0 0,2 2 0 0,3 3 0 16,0-3 896-16,-1 2 112 0,-1 2 16 0,0 0 0 15,1 3-832-15,-4 3-192 0,-2-1 0 0,1 0 0 16,1 0 0-16,-5 3 0 0,-5 0 0 0,-5 2 0 0,-5 0 864 15,-5 2 128-15,-4 1 32 0,-5 0 0 0,-5 0-832 0,-1 0-192 16,-5 0 0-16,-2 4 0 0,-5 4 864 0,0-2 128 16,-6 1 32-16,-3 0 0 0,-3 3-832 0,-6 1-192 15,-4 2 0-15,-7 0 0 0,-7 0 864 0,0 4 128 16,-1 0 32-16,-1 1 0 0,-1-2-832 0,0-2-192 16,-4-2 0-16,2-3 0 0,0-3 0 0,0-4 0 15,2-2 0-15,3-2 0 0,6 0 0 0,2-2 0 16,0-1 0-16,5-6 0 0,4-4 0 0,2-2 0 15,7-6 0-15,2-1-12512 16,4-2-2544-16</inkml:trace>
  <inkml:trace contextRef="#ctx0" brushRef="#br0" timeOffset="15954.68">16205 7593 16575 0,'7'-10'736'0,"-3"4"160"0,1-2-720 0,0 0-176 16,-1 0 0-16,-4 8 0 0,1-8 848 0,-1 8 144 16,0 0 32-16,0 0 0 0,0 0 0 0,0 0 0 15,0 0 0-15,-9 7 0 0,2 5 0 0,-1 4 0 16,0 2 0-16,-1 6 0 0,2 3-832 0,-3 6-192 0,1 3 0 0,5-10 0 16,0 3 0-16,3-1 0 15,2 1 0-15,3-4 0 0,0-2 0 0,4-4 0 0,2-4 0 0,1 0 0 16,3-3 0-16,5-3 0 0,1-3 0 0,4-3 0 15,0-5 864-15,4-2 128 0,3-4 32 0,1-2 0 16,-1-4-832-16,0-3-192 0,-2-1 0 0,8-11 0 16,-8 1 864-16,-2-1 128 0,-7 0 32 0,-1 4 0 15,-2 2-832-15,-2 2-192 0,-2 5 0 0,0 2 0 16,-2 4 0-16,-4 6 0 0,-7 4 0 0,8 4 0 16,-8-4 0-16,4 16 0 0,1 3 0 0,-3 0 0 15,-4 9 0-15,-2 5 0 0,1 6 0 0,-3 7 0 16,-2 4 0-16,-1 8 0 0,0 7 0 0,-5 5 0 15,-1 1 0-15,-3 2 0 0,-3-3 0 0,-1 1 0 0,-3-2 0 16,-4-2 0-16,-3-4 0 0,-1-4 0 0,-3-7 864 16,0-5 128-16,0-4 32 0,2-6 0 0,1-6-832 0,4-2-192 15,1-4 0-15,4-6 0 0,-1-6 864 0,4-6 128 16,0-9 32-16,2-3 0 0,2-2-832 0,1-6-192 16,2-7 0-16,2-4 0 0,3-8 0 0,2-4 0 15,6-3 0-15,3 2 0 0,5 0 0 0,1 1 0 16,3 1 0-16,3 6 0 0,3 3 0 0,1 4 0 15,5 2 0-15,2 5 0 0,3 3 0 0,5 2 0 16,6 2 0-16,0 3 0 16,4 2-2416-16,0 0-528 0,-1 2-96 0,-3 0-32 0</inkml:trace>
  <inkml:trace contextRef="#ctx0" brushRef="#br0" timeOffset="20513.7">17628 7643 27647 0,'0'0'608'0,"0"0"128"15,4-13 32-15,10 5 0 0,-2 5-624 0,5-2-144 0,6-1 0 0,5-1 0 0,7 2 0 0,1-1 0 16,6 2 0-16,-1 0 0 0,0 2 0 0,0 0 0 16,-3 0 0-16,-4 2 0 15,-5 2-1600-15,-3 1-368 0,6 3-64 0,-16 1-16 0</inkml:trace>
  <inkml:trace contextRef="#ctx0" brushRef="#br0" timeOffset="20664.56">17811 7890 31327 0,'0'0'688'0,"0"0"144"0,13 0 16 0,-2 1 48 0,2 2-720 0,4-1-176 0,1-1 0 0,1 1 0 16,2-2 0-16,4-2 0 0,5 1 0 0,2-1 0 15,5-2 0-15,4 0 0 0,3-2 0 0,-1 2 0 16,0 1 0-16,-4-1 0 0,-5 0 0 0,-12 2-9248 15,-1 0-1888-15</inkml:trace>
  <inkml:trace contextRef="#ctx0" brushRef="#br0" timeOffset="21141.51">19433 7567 20271 0,'-8'-9'896'0,"8"9"192"0,-8-2-880 0,-4 1-208 0,1-2 0 0,-2 3 0 15,1 3 864-15,-2 1 128 16,-2 1 32-16,-3 2 0 0,-1 4 0 0,-1 4 0 0,-2 1 0 0,1 4 0 15,2 3-832-15,-2 1-192 0,0 2 0 0,5 0 0 16,2 1 864-16,5 1 128 0,5-3 32 0,4 1 0 16,2-1-832-16,7-1-192 0,4-5 0 0,4-3 0 15,3-1 864-15,3-2 128 0,3-4 32 0,3-2 0 16,-1-1-832-16,3-2-192 0,1-4 0 0,3-4 0 16,1-3 0-16,-12 3 0 0,0-4 0 0,3 0 0 15,1-2-1600 1,-3 1-352-16,-1-1-80 0,-3 0-16 0</inkml:trace>
  <inkml:trace contextRef="#ctx0" brushRef="#br0" timeOffset="21308.09">19779 7955 31327 0,'0'0'688'0,"-5"11"144"0,2 1 16 0,-3 4 48 0,2 5-720 0,0 2-176 15,-3 3 0-15,1 1 0 0,2-2 848 0,-1 1 144 16,0 1 32-16,1-2 0 0,0 0-832 0,1-1-192 15,-1 0 0-15,0-2 0 16,3-4-1600-16,1-2-352 0,4 7-80 0,-4-23-16 0</inkml:trace>
  <inkml:trace contextRef="#ctx0" brushRef="#br0" timeOffset="22191.75">20748 7426 12895 0,'-1'-12'272'0,"0"5"64"0,1 7 16 0,-4-9 32 0,0-2-384 0,-1 1 0 0,3 1 0 0,-3 3 0 0,-3 3 1712 0,0 0 272 16,1-2 48-16,-1 5 16 0,-2 5-832 0,-1 1-144 16,-1 2-48-16,-2 3 0 0,-3 2-816 0,0 5-208 15,-3 3 0-15,-1 3 0 0,-3-2 864 0,-1 1 128 16,3 2 32-16,5 3 0 0,1 3-832 0,3-3-192 15,3-1 0-15,6-5 0 0,6-5 0 0,3 1 0 16,0 1 0-16,6-4 0 0,3-3 0 0,5-3 0 16,1 0 0-16,6-5 0 0,1-4 864 0,1-1 128 15,1-2 32-15,-1-4 0 0,1-3-832 0,2-2-192 16,-1-1 0-16,-4-4 0 0,-1-1 0 0,2 0 0 16,-3 3 0-16,-4-3 0 0,-6-2 0 0,-3 0 0 15,-1 1 0-15,-1 2 0 0,-1-2 0 0,-3 3 0 0,-5 1 0 16,-1 1 0-16,-1 2 0 0,-3 1 0 15,-6 0 0-15,2 4 0 0,2 2 0 0,-2 1 0 0,-1-2 0 16,-1 3 0 0,0 1-768-16,2 2-208 0,-2 3-48 0,1-3-11872 0</inkml:trace>
  <inkml:trace contextRef="#ctx0" brushRef="#br0" timeOffset="22469.74">20999 7107 20271 0,'0'0'896'0,"-5"-4"192"0,-3-2-880 0,3 1-208 15,-2-1 0-15,2 4 0 0,5 2 864 0,-10 2 128 16,0 2 32-16,0 2 0 0,-1 3 0 16,0 5 0-16,-4 6 0 0,-5 8 0 0,-3-2 0 0,-2 5 0 15,-2 5 0-15,0 8 0 0,0 8-832 0,5-2-192 16,-1-1 0-16,2 0 0 0,4 1 864 0,0-1 128 15,2 1 32-15,0-4 0 0,2-3-832 0,1-1-192 16,0-2 0-16,3-3 0 0,-1-4 0 0,5-5 0 16,-3-2 0-16,3-6 0 15,-2-2-768-15,2-6-208 0,0-3-48 0,5-9-8736 16,0 0-1760-16</inkml:trace>
  <inkml:trace contextRef="#ctx0" brushRef="#br0" timeOffset="22674.47">20984 7878 31327 0,'-10'11'688'0,"0"5"144"0,1 3 16 0,-2 3 48 0,0 2-720 0,-3 1-176 0,2 6 0 0,-2 1 0 16,-3-1 0-16,1 2 0 0,-1-1 0 0,2-1 0 15,1-1 848-15,1-4 144 0,2-3 32 0,2-1 0 16,2-1-832-16,3-3-192 0,0-5 0 0,2-3 0 15,2-10-1600-15,0 0-352 0,0 0-80 0,6-11-16 16</inkml:trace>
  <inkml:trace contextRef="#ctx0" brushRef="#br0" timeOffset="23023.71">21716 6904 20271 0,'0'0'448'0,"0"0"80"0,0 0 32 0,0 0 16 0,-5 13-576 0,-1 3 0 15,-3 6 0-15,-2 1 0 0,-4 3 928 0,-1 2 80 0,2 3 16 0,0 5 0 16,-3 4 0-16,2 6 0 0,1 3 0 0,1 1 0 16,-1 4-832-16,3-2-192 0,1-5 0 0,2-2 0 15,3-3 0-15,-1-2 0 0,4-3 0 0,2-4 0 16,1 1 864-16,3-4 128 0,0-3 32 0,0-2 0 16,2-3-832-16,2-6-192 0,1-3 0 0,2-2 0 15,2-3 0-15,1-5 0 0,1-7 0 0,3-5-9232 16,1-5-1904-16</inkml:trace>
  <inkml:trace contextRef="#ctx0" brushRef="#br0" timeOffset="23290.82">22213 7053 27647 0,'-1'-20'608'0,"1"14"128"0,-1 1 32 0,1 5 0 0,0 0-624 0,0 0-144 16,-6 3 0-16,-1 2 0 0,-4 4 0 0,-2 4 0 16,0 4 0-16,-1 2 0 0,-3 6 0 0,1 1 0 15,-1 8 0-15,1 1 0 0,1 3 0 0,1 0 0 16,3 2 0-16,1-3 0 0,3 0 0 0,1-3 0 16,3-2 0-16,0-3 0 0,2-1 0 0,1-3 0 15,1-3 0-15,2-2 0 0,-1 2 0 0,1-2 0 16,1-3 0-16,-1-4 0 0,1-4 0 0,-4-9 0 15,0 0 0-15,0 0-12256 0</inkml:trace>
  <inkml:trace contextRef="#ctx0" brushRef="#br0" timeOffset="23446.59">21846 7393 23951 0,'2'-19'1056'0,"1"15"224"0,-3 4-1024 0,9-3-256 0,0-1 0 0,3 2 0 15,1 0 0-15,2 1 0 0,3 1 0 0,1 1 0 16,0 2 880-16,2 1 112 0,1-1 32 0,1-1 0 15,2-2-832-15,2 0-192 0,3-1 0 0,0 0 0 16,-1 1 0-16,0 0 0 0,-7-2 0 0,1 0-12240 16</inkml:trace>
  <inkml:trace contextRef="#ctx0" brushRef="#br0" timeOffset="23696.25">22541 6744 27647 0,'0'0'1216'0,"0"0"256"0,0 0-1168 0,4 5-304 15,2 3 0-15,0 4 0 0,0 2 0 0,0 5 0 16,1 7 0-16,1 2 0 0,-1 3 0 0,1 3 0 16,-2 4 0-16,-2 1 0 0,0 3 0 0,-1 3 0 15,-3 5 0-15,-4 4 0 0,-1 3 0 0,-4 1 0 16,-1 0 0-16,-4 1 0 0,-3-5 880 0,-3-1 112 15,2 0 32-15,-3-1 0 0,-2-1-832 0,-1-6-192 0,-3-5 0 16,1-2 0 0,-1-3-768-16,0-4-208 0,2-5-48 0,4-6 0 0</inkml:trace>
  <inkml:trace contextRef="#ctx0" brushRef="#br0" timeOffset="25410.61">19828 9092 23951 0,'6'-7'512'0,"-6"7"128"0,3-8 0 0,-3 8 64 0,2-9-576 0,-2 9-128 0,0 0 0 0,0 0 0 16,0 0 1664-16,-3 14 320 0,-4 5 48 0,1 3 16 16,0 3-1648-16,-2 1-400 0,2 3 0 0,-3 3 0 15,2 1 896-15,-1 2 112 0,0 1 16 0,-1 0 0 16,4-3-832-16,-3 0-192 0,1 5 0 0,2-4 0 16,0-1 0-16,1-3 0 0,2-4 0 0,-3 0 0 15,3 0 0-15,0-6 0 0,-1-7 0 0,0-3 0 16,3-10-1600-16,0 0-352 0,0 0-80 0,-4-8-16 0</inkml:trace>
  <inkml:trace contextRef="#ctx0" brushRef="#br0" timeOffset="25557.11">19572 9276 27647 0,'0'0'1216'0,"0"0"256"0,0 0-1168 0,0 0-304 16,0 0 0-16,0 0 0 0,11 5 880 0,3-2 112 15,5-1 32-15,1 2 0 0,4 1-832 0,2 2-192 16,2-2 0-16,1 0 0 0,4-3 0 0,4 1 0 15,1 0 0-15,2-3 0 0,-2 0 0 0,0-1 0 16,-2 0 0-16,-12 1-13888 0</inkml:trace>
  <inkml:trace contextRef="#ctx0" brushRef="#br0" timeOffset="25842.58">20752 9019 31327 0,'0'0'688'0,"0"0"144"0,-4 0 16 0,-9 10 48 0,-2 5-720 0,-1 2-176 0,-3-1 0 0,-1 7 0 15,-1 4 848-15,0 2 144 0,-3 2 32 0,3 1 0 16,4-2-832-16,0 1-192 0,4-2 0 0,5-7 0 0,5 1 0 0,2-1 0 15,3 2 0-15,4-5 0 0,2 1 0 0,3-2 0 16,4-4 0-16,1 0 0 0,1 1 0 0,3-4 0 16,0-5 0-16,11-1 0 15,-2-5-1600-15,-2-2-352 0,0-4-80 0,-9 0-16 0</inkml:trace>
  <inkml:trace contextRef="#ctx0" brushRef="#br0" timeOffset="26133.11">20892 9407 35007 0,'-6'-15'768'0,"6"9"176"0,3 1 16 0,1-1 16 0,1 3-784 0,3 1-192 0,3 1 0 0,5 1 0 16,0 4 0-16,1 2 0 0,1-1 0 0,1 2 0 15,-1 2 0-15,-4 2 0 0,-2 3 0 0,-2 2 0 16,-5 1 0-16,-1 4 0 0,-3 3 0 0,-3 2 0 15,-3 2 0-15,0-2 0 0,-4 2 0 0,0-2 0 16,0 0 864-16,0-4 128 0,2-3 32 0,3-3 0 16,1-3-832-16,4-1-192 0,4 0 0 0,2-2 0 15,4-6 0-15,4-1 0 0,1-6 0 0,4 1 0 16,3 0 864-16,1-3 128 0,3-4 32 0,1-2 0 16,2 3-2464-16,-1-2-480 15,-3-1-112-15,3-1-9296 0,-1 0-1856 0</inkml:trace>
  <inkml:trace contextRef="#ctx0" brushRef="#br0" timeOffset="27406.41">23159 8598 27647 0,'-4'-5'608'0,"4"5"128"0,4-4 32 0,-4 4 0 0,0 0-624 0,0 0-144 0,-8 3 0 0,-2 6 0 16,-5 5 0-16,-2 5 0 0,-1 4 0 0,-1 3 0 15,-1 6 848-15,2 4 144 0,-1 1 32 0,3 0 0 0,3 3-832 0,2 2-192 16,-1 3 0-16,3 1 0 0,3 0 0 0,2 2 0 16,-1-3 0-16,3-4 0 0,2-3 864 0,2-3 128 15,1-3 32-15,1-3 0 16,2-1-1648-16,2-3-320 0,-3-3-64 0,4-6-13520 15</inkml:trace>
  <inkml:trace contextRef="#ctx0" brushRef="#br0" timeOffset="27720.78">23692 8449 27647 0,'0'0'608'0,"0"0"128"0,0 0 32 0,0 0 0 0,0 0-624 0,-4 8-144 0,-3 3 0 0,-2 4 0 16,-4 5 848-16,-1 4 144 0,-2 4 32 0,-2 6 0 15,2 8-832-15,-4 3-192 0,2-1 0 0,2-1 0 16,0-2 864-16,4 5 128 0,2 0 32 0,1-1 0 15,2-2-832-15,3 0-192 0,0-2 0 0,3-1 0 16,2-6 0-16,3-3 0 0,1-2 0 0,1-4 0 16,3-4 0-16,0-4 0 0,0-5 0 0,2-3 0 15,-2-5-2416-15,-1-4-528 0,6-8-96 0,-2-6-32 16</inkml:trace>
  <inkml:trace contextRef="#ctx0" brushRef="#br0" timeOffset="27899.97">23316 9018 31327 0,'2'-19'1392'0,"2"15"272"0,3 0-1328 0,1 3-336 15,3 1 0-15,3-3 0 0,4-2 0 0,1-4 0 16,1 4 0-16,4 1 0 0,4 0 896 0,2-1 96 16,1 2 32-16,3-2 0 0,2 1-832 0,3 0-192 15,-3-2 0-15,0 3 0 0,-2 1 0 0,-3 1 0 16,-3 1 0-16,-4-3-10336 0,-5-3-2112 0</inkml:trace>
  <inkml:trace contextRef="#ctx0" brushRef="#br0" timeOffset="28293.89">24249 8159 31327 0,'0'0'688'0,"0"0"144"0,0 0 16 0,4 9 48 0,2 6-720 0,-3 6-176 16,1 5 0-16,-1 6 0 0,1 2 0 0,-3 7 0 15,2 6 0-15,-1 25 0 0,-1 4 848 0,1 3 144 16,-1-1 32-16,-1 4 0 0,-1 5 0 0,-3-1 0 16,-3-1 0-16,-3-4 0 0,-2-5-832 0,-3-4-192 15,-5-5 0-15,-3-8 0 0,-3-4 0 0,-3-5 0 16,-1-5 0-16,-2-3 0 0,-6-6 0 0,1-6 0 15,3-7 0-15,-1-5-11424 16,1-4-2336-16</inkml:trace>
  <inkml:trace contextRef="#ctx0" brushRef="#br0" timeOffset="33050.33">21989 8853 12895 0,'0'0'272'0,"6"-3"64"0,1-4 16 0,0 1 32 0,1 1-384 0,0-2 0 16,-2 2 0-16,1-1 0 0,0 2 1712 0,-4-2 272 16,-3 6 48-16,0 0 16 0,3-5-832 0,-3 5-144 15,0 0-48-15,0 0 0 0,0 0-816 0,0 0-208 16,-4-4 0-16,-2 4 0 0,0 4 864 0,-3 1 128 16,-1 4 32-16,-4 1 0 0,-2 2-832 0,0 6-192 15,-6 4 0-15,-1 0 0 0,-3-1 864 0,3 3 128 0,-2 2 32 16,4 1 0-16,-1-2-832 0,5-1-192 0,2-1 0 15,6 0 0-15,3 2 0 0,5-2 0 0,3-6 0 16,5-1 0-16,4-1 864 0,3-3 128 0,2-3 32 16,5-2 0-16,3-5-832 0,3-1-192 0,0-3 0 0,3-4 0 15,1-3 0-15,0-3 0 0,-2-1 0 0,2-3 0 16,1-2 864-16,-1 0 128 0,0 1 32 0,-6-1 0 31,-3 5-1648-31,-3-2-320 0,-4-1-64 0,-2 1-16 0,-3-1 832 0,-1 2 192 0,0-2 0 0,-7 2 0 16,-2 5-864-16,-4-2-128 15,-2-2-32-15,1 2 0 0,-4 6-1632 0,0-3-336 16,-4 1-64-16,-2-1-16 0</inkml:trace>
  <inkml:trace contextRef="#ctx0" brushRef="#br0" timeOffset="33352.22">22309 8537 20271 0,'0'-5'448'0,"0"-2"80"0,-3 0 32 0,1 3 16 0,2 4-576 0,0 0 0 16,0 0 0-16,-6 0 0 0,-2 3 928 0,1 2 80 16,3 5 16-16,-5 3 0 0,-3 3 0 0,0 6 0 15,-3 4 0-15,-4 8 0 0,-1 6 0 0,1 1 0 0,2 0 0 16,-1 2 0-16,-2 3-832 0,2 5-192 0,0-2 0 0,2 4 0 15,0-3 0-15,1 0 0 16,-1-4 0-16,3-4 0 0,-1-5 864 0,0 0 128 0,-1-2 32 0,1-3 0 16,0-4-832-16,0-3-192 0,0-6 0 0,0 0 0 15,3-5 0-15,2-1 0 0,1-5 0 0,4-1-10336 16,4-7-2112-16</inkml:trace>
  <inkml:trace contextRef="#ctx0" brushRef="#br0" timeOffset="33732.62">22346 9358 31327 0,'0'0'688'0,"0"0"144"0,4-5 16 0,2 3 48 0,2 0-720 0,2 2-176 16,3 0 0-16,-1 2 0 0,1 3 0 0,1 0 0 15,1 1 0-15,-2 2 0 0,-1 6 0 0,0 0 0 16,-4 3 0-16,-1 1 0 0,-3-2 0 0,-3 2 0 16,-3 4 0-16,-3 5 0 0,-1 1 848 0,-3 2 144 15,-2 1 32-15,-3-2 0 0,-1 0 0 0,0 0 0 16,-2-2 0-16,2 1 0 0,2-3-832 0,3-2-192 16,2-2 0-16,6-1 0 0,2-2 864 0,5 0 128 15,5-5 32-15,6-3 0 0,1 0 0 0,5-3 0 0,4-3 0 16,3-2 0-16,5-3-832 0,7-3-192 15,1-4 0-15,5-1 0 0,5-2 0 0,-1 0 0 0,-3-1 0 16,-1 1 0-16,-2-1 0 0,2 2 0 0,-5 0 0 0,0 1 0 16,-5 5 0-16,-4-1 0 0,-5-1 0 0,-5 2 0 31,-4 4-3232-31,-9 1-688 0,-10-1-144 0,0 0-32 0</inkml:trace>
  <inkml:trace contextRef="#ctx0" brushRef="#br0" timeOffset="35801.76">10194 1993 11055 0,'-9'-13'480'0,"5"8"112"0,0-1-464 0,-2 1-128 0,-1-1 0 0,-1 1 0 16,1-1 704-16,-2 2 112 0,2-1 16 0,-2 3 16 16,2 1-624-16,-1-2-224 0,3-2 144 0,-1 0-144 15,0 4 0-15,6 1 0 0,-8-6 0 0,2 3 0 16,6 3 320-16,-7-2-32 0,-1 2 0 0,8 0 0 0,-6-4 208 0,6 4 32 16,0 0 16-16,0 0 0 0,-8-2 96 0,8 2 32 15,0 0 0-15,0 0 0 0,0 0-80 0,0 0-16 16,7-5 0-16,2-2 0 0,8 2 32 0,4 0 0 15,3 1 0-15,7-1 0 0,6 1 0 0,4-2 0 16,6 3 0-16,6 0 0 0,3 0-224 0,2-1-64 16,2 0 0-16,-2 2 0 0,-2 2-160 0,4-1-32 15,-1-2-128-15,-1 2 192 0,1 0-192 0,-6 0 176 16,-3 0-176-16,-5 0 160 0,-6-1-160 0,-7-1 0 16,-4 1 144-16,-8 1-144 0,-6-1 144 0,-5-1-144 15,-9 3 192-15,0 0-192 0,0 0 192 0,-16 1-64 16,-7-1 0-16,-9 2-128 0,-9 1 320 0,-7-2-64 15,-7 0 0-15,-4-1 0 0,-3 0-256 0,1 0 0 16,-1-1 0-16,-5 1-144 0,-2 3 144 0,2-2 224 0,-2-1-48 16,5 0-16-16,4 2-160 0,5-1 192 0,3-1-192 0,3 2 192 15,4 1-32-15,8 1 0 0,4-2 0 0,7-1 0 16,10 1-32-16,6-2 0 0,10 0 0 0,0 0 0 16,0 0-128-16,13 2 128 0,10-4-128 0,6 0 128 15,7 1 32-15,4-1 0 0,3-2 0 0,5 1 0 16,6-2-32-16,4-1-128 0,2 0 192 0,1 0-64 15,2-1-128-15,-2 1 0 0,-4 1 0 0,1 2 128 16,-1-1 144-16,-2 2 32 0,-2-2 0 0,-7 4 0 16,-5 1-96-16,-7-1-16 0,-8-1 0 0,-5 2 0 15,-6 2-192-15,-7 0 0 0,-8-3 128 0,0 0-128 16,0 0 0-16,-8 3 0 0,-7 0 128 0,-4 1-128 16,-7-3 0-16,-5 2 144 0,-5 0-144 0,-5 0 128 0,-4-1-128 15,0-1 128-15,-1 0-128 0,1-1 128 0,1 0-128 0,4 0 0 16,3-1 144-16,5 1-144 0,6 1 0 0,5 1 144 15,6 0-144-15,5 2 0 0,10-4 0 0,0 0-256 16,0 0 32-16</inkml:trace>
  <inkml:trace contextRef="#ctx0" brushRef="#br0" timeOffset="37534.04">4583 6883 6447 0,'0'0'576'0,"-10"3"-576"16,0-3 0-16,-1-1 0 0,1-1 976 0,2 1 96 15,-1 0 16-15,1-1 0 0,-2-1 80 0,5 2 32 16,5 1 0-16,-9-1 0 0,9 1-256 0,-7-2-48 16,-2-3-16-16,3 3 0 0,-3 3-176 0,9-1-48 15,0 0 0-15,0 0 0 0,0 0-16 0,0 0 0 16,0 0 0-16,0 0 0 0,0 0 144 0,0 0 32 15,10-3 0-15,0 3 0 0,3 2-176 0,5-1-48 16,3-2 0-16,2 1 0 0,2 1-272 0,5 1-64 16,3 0-16-16,3-2 0 0,2-3 16 0,3 2 16 0,5 1 0 15,3-1 0-15,1 0-272 0,3 2 160 0,4 2-160 16,2 1 128-16,-4-2-128 0,4-2 160 0,5-3-160 0,3 0 160 16,2 3-16-16,4 0 0 0,-2 0 0 0,3-2 0 15,1-3-16-15,3 1 0 0,3 3 0 0,-3 0 0 16,-2-2-128-16,0-4 192 0,2 1-192 0,0 0 192 15,1 4-192-15,-4-1 0 0,-2-5 0 0,0 4 0 16,0-2 128-16,1 4-128 0,0 2 192 0,-3 1-64 16,-3-2 64-16,0 2 16 0,1 1 0 0,-3-1 0 15,1-1-80-15,-1 1 0 0,-1 2-128 0,-5-2 192 16,-4 1-192-16,1 0 144 0,-1-1-144 0,-2 3 128 16,-3 1-128-16,2 1 0 0,0 0 0 0,-4 1 0 15,-4-1 192-15,-5-1-64 0,-6 1 0 0,-2-2 0 0,-3-1-128 16,-3-1 0-16,-5-2-192 0,-1 0 192 0,-3 3 0 0,-1-3 0 15,-4-3 0-15,-3 1 0 0,-9 2 0 16,0 0 0-16,0 0 0 0,0 0 0 0,0 0 0 0,0 0 208 16,0 0-48-16,-11-1-16 0,0-1 0 0,0-1 0 15,-4 1 0-15,1 1 0 0,-1 0-16 0,-2-2-128 16,-3-1 192-16,1 2-64 0,-3 4-128 0,-4-3 0 16,-2-2 144-16,-3 0-144 0,-4-2 0 0,1 1 0 15,-4 4 0-15,0-1 128 0,-3 1-128 0,0 0 0 16,-1 0 0-16,1 0 0 0,-1 1 0 0,-1-2 0 15,-3-5 0-15,-3 3 0 0,-2 3 0 0,-4-2 0 16,-5 1-144-16,1 0 144 0,1 1 0 0,-3-1 0 16,-3-1 0-16,-1 0 0 0,-1-2-144 0,-1 2 144 0,1 2 0 15,0-3 0-15,-2 2 0 0,0 0-128 0,-1-1 128 16,-4 1 0-16,0 0 0 0,3 1 0 0,0-1 0 16,1 0 0-16,0-2 0 0,0 1 0 0,1 0 0 0,2 1 0 15,2 0 0-15,-1 0-128 0,-4-1 128 0,1 0 0 16,2 1 0-16,4 0 0 0,1 0 0 0,1 1 0 15,0 0 0-15,1 2 0 0,-2 3 0 0,3-3 0 16,1-2 0-16,3 3 0 0,3 2 0 0,5-2 0 16,1-3 0-16,4 1 0 0,3 1 0 0,3 0 0 15,-2 1 0-15,7-3 0 0,3-4 0 0,4 4 0 16,6 4 0-16,2-3-128 0,3 0 128 0,3 1 0 16,9-2 0-16,0 0 0 0,-5 4 0 0,5-4 0 15,0 0-128-15,0 0 128 0,0 0 0 0,14 2 0 0,2-5-128 16,4 1 128-16,2-1 0 0,5 3 0 0,3 2-192 15,4-1 64-15,3-2 128 0,4-1-208 0,3-3 208 16,4 4 0-16,4 5 0 0,6-4 0 0,4-6 0 0,0 3 0 16,0 1 0-16,4-1 0 0,2-2 0 0,6-2 0 15,5 0 0-15,0 2 0 0,2 3 0 0,3 0 0 16,4-3-128-16,3 3 128 0,1 0 0 0,3 0 192 16,1-3-48-16,2 2 0 0,-1-1-144 0,0 2 0 15,-3-1 0-15,8 0 0 0,0-1 0 0,0 0 0 16,-4 2 0-16,2 1 0 0,1 0 176 0,0 0-48 15,-2-1-128-15,0 1 192 0,-4 1-48 0,1 3-16 16,-1 1 0-16,-6-2 0 0,-5-3-128 0,-3 2 128 16,-4 3-128-16,-1 0 128 0,-3 1-128 0,-3 0 0 15,-11-3 0-15,-4 2 0 0,-6-1 0 0,-2-1 0 0,-6-2 128 16,-4 1-128-16,-6 2 0 0,-7-3 0 0,-7 0 144 0,-3 0-144 16,-5-3 0-16,-1 0 0 0,-8 3 0 0,0 0 128 15,0 0-128-15,0 0 0 0,0 0 0 0,0 0 0 31,-4 10-1328-31,-4-3-224 0,-1 0-48 0</inkml:trace>
  <inkml:trace contextRef="#ctx0" brushRef="#br0" timeOffset="42388.8">3786 691 19343 0,'5'-13'848'0,"-1"5"192"0,3 0-832 0,0-3-208 0,-2-2 0 0,0 4 0 15,-5 9 752-15,0 0 96 0,6-6 32 0,-1-1 0 16,-2-1-320-16,-3 8-64 0,3-3-16 0,-3 3 0 15,0 0-80-15,0 0-16 0,0 0 0 0,-3-2 0 16,3 2 16-16,-6 1 0 0,1 2 0 0,-5-1 0 16,0-2-96-16,-1 2-32 0,-4 1 0 0,-17 3 0 15,0-1-16-15,-2-2-16 0,-1-2 0 0,-2 4 0 16,-2 5 32-16,-2-2 16 0,-5-3 0 0,-3 2 0 0,1 1 64 16,-4 1 16-16,-1 0 0 0,-5 1 0 0,-2-2 16 15,2 0 16-15,6 0 0 0,3 1 0 0,3 1 0 0,1-2 0 16,1-1 0-16,2 0 0 0,4-2-192 0,0 3-32 15,5 1-16-15,4-2 0 0,0-2-160 0,4 0 0 16,3 1 0-16,3-2 0 0,2 0 128 0,3 0-128 16,2-2 0-16,2 0 128 0,-1 0-128 0,2-2 0 15,2 1 0-15,-1 2 0 0,-1-1 0 0,0 1 0 16,3 3 128-16,-2-1-128 0,-1 0 0 0,3 0 0 16,0 5 0-16,0 0 0 0,-5 1 0 0,3 2 0 15,0 1 0-15,2 5 0 0,0 3 0 0,2 4 0 16,0 5 0-16,-1 2 0 0,-1 1 0 0,3 5 0 15,-1 3 0-15,0 3 0 0,1 1 0 0,-1 6 0 0,-2 4 0 16,1 4 0-16,0 4 0 0,-1 2 0 0,-1-1 0 0,0 4 0 16,1-1 0-16,0 6 0 0,0 5 0 0,1-3 0 15,2-3 0-15,-1-2 160 0,0 0-32 0,2-1-128 16,1 4 0-16,1-3 0 0,2-4 0 16,-2-2 0-16,-1 2 192 0,0-1-192 0,1-1 192 0,0 2-192 15,-1 2 160-15,0-1-160 0,1-3 128 0,-1 1-128 16,-1 2 128-16,-3 1-128 0,4 2 0 0,0-3 128 15,1 0-128-15,-1 1 0 0,-1 0 0 0,1 1 128 16,1-1-128-16,0-1 128 0,-2 4-128 0,1-3 128 16,0 1-128-16,-1-2 0 0,0 2 144 0,1 1-144 15,0 0 0-15,0-1 128 0,-2-1-128 0,1 2 0 16,-1 1 144-16,2 0-144 0,0 1 192 0,2-1-192 16,0-1 128-16,1 0-128 0,0 4 0 0,0-1 0 15,1-5 0-15,-2-1 0 0,-1-1 0 0,0 1 0 16,0-2 0-16,0 0 0 0,0 1 128 0,0-1-128 15,1-4 0-15,-2-1 0 0,-1-2 0 0,-1 2 0 0,1 1 144 0,1-1-144 16,0-3 0-16,1-2 144 0,-1-1-144 0,1 0 0 16,0-3 144-16,-1 0-144 0,-3-1 0 0,3-1 128 15,0-2-128-15,0-1 0 0,0 1 0 0,0-2 0 16,0-4 0-16,0 2 128 0,-1-2-128 0,0 1 0 16,4 1 0-16,-4 2 128 0,-3 1-128 0,-1-1 0 15,1-1 0-15,-4-1 0 0,-1 2 0 0,-1-1 0 16,-1-1 0-16,0 2 128 0,-1 3-128 0,0 0 128 15,1-2-128-15,-4-1 128 0,2 0 32 0,0-3 16 16,-1-2 0-16,3-1 0 0,1-2 80 0,0 0 0 16,0-2 16-16,5-1 0 0,-1 0 0 0,3-3 0 0,0-3 0 0,0-2 0 15,2-1 48-15,1-2 0 0,-1 0 0 0,0 0 0 16,-1 0-128-16,1-2 0 0,-3 0-16 16,3 0 0-16,-1 1-32 0,1 1 0 0,-1 0 0 15,0 0 0-15,0-1-144 0,0-1 128 0,-1-2-128 0,2-3 128 16,-2 1-128-16,1-3 128 0,1-1-128 0,1-3 128 15,1-11-128-15,0 8 0 0,-1-1 0 0,2 0 128 16,-1-7-128-16,3 7 0 0,-3-7 0 0,0 0 0 16,7 8 0-16,-7-8 0 0,0 0 0 0,0 0 0 15,10 3 0-15,0 0 0 0,1-1 0 0,-2-1 0 16,-9-1 0-16,15 1 0 0,2-3 0 0,-1 0 0 16,1-3-128-16,2 1 128 0,8-2 0 0,1 2 0 0,3-4 0 15,3 0 0-15,3-4 0 0,3 2 0 0,2 2 0 16,2-3 0-16,1 1 0 0,4 0 0 0,2-3 0 0,4-1 0 15,5 1 0-15,2 1 0 0,4 0 0 0,-1 0 0 16,-4 0 0-16,5 3 0 0,4 1 0 0,3 2 0 16,3-1 0-16,-6-1 0 0,-1 0 0 0,-3 0 0 15,1 1 0-15,-3 2 0 0,-2-2 0 0,-6 3 0 16,-4 1 0-16,-6 1 0 0,-4 1 0 0,-6-2-192 16,-3 0 64-16,-7 1 128 15,-7-2-2464-15,-5 1-368 0,-4-6-80 0</inkml:trace>
  <inkml:trace contextRef="#ctx0" brushRef="#br0" timeOffset="43706.13">1146 5827 20271 0,'0'0'1792'0,"0"9"-1424"15,-5-1-368-15,2 2 0 0,-2-1 288 0,2-2-16 16,-3-3 0-16,1 2 0 0,1 0 304 0,2 2 48 16,-2-2 16-16,4-6 0 0,-3 7 112 0,0 0 16 15,-1 0 16-15,4-7 0 0,0 0-64 0,-5-4-16 16,2-3 0-16,-1 1 0 0,2-3-64 0,0-2 0 16,-3-3-16-16,3-2 0 0,0 0-128 0,-1-3-32 15,-2-4 0-15,-2-1 0 0,1-3-112 0,-3 1-32 16,3-2 0-16,-4-2 0 0,2-7 0 0,-2 0-16 15,0-3 0-15,2 1 0 0,-2-1-96 0,2 1-16 16,-3-1 0-16,2 1 0 0,1 2-192 0,2 2 144 16,-1 1-144-16,2 0 128 0,-5-3-128 0,4 5 0 15,0 5 0-15,1 2 0 0,2 0 0 0,-1 5 0 16,0 4 0-16,3 3 0 0,1 1 0 0,0 2 0 0,0 4 0 0,0 6 0 16,0 0 0-16,0 0 0 0,0 0 0 0,9 5 0 15,1 0-144-15,0 1 144 0,1-1 0 0,1 4 0 16,1 2-128-16,1 1 128 0,0-2 0 0,1 4 0 15,2 3 0-15,-1-2-128 0,1 0 128 0,-2 1 0 16,-1 2 0-16,2-1 0 0,-2 2 0 0,2-1 0 16,0-2 0-16,-1 2 0 0,1 0 0 0,-2 1 0 15,-1-3 0-15,0 0 0 0,1 1 0 0,-3 0 0 16,-3 1 0-16,3-2 0 0,-2 1 0 0,0 0 0 16,-2 1 0-16,-2 2 0 0,-3-2 0 0,-2 1 0 15,0 0 0-15,-1 1 0 0,-2-2 0 0,1-1 0 16,-2-3 0-16,-1-1-128 0,-7 1 128 0,-3-3 0 15,-1 0 0-15,-2 0 0 0,0-3-128 0,-3 0 128 0,1-4 0 16,0 0 0-16,-1-2 0 0,-1-1 0 0,-2-1 0 16,-1 0 0-16,-2 0 128 0,1-2-128 0,1-1 0 0,-3-1 0 15,1 1 0-15,2-1 0 0,0-1 0 0,4 0 0 16,1-2 0-16,4 0 0 0,2 2 128 0,3-4-128 16,0-1 0-16,6-2 0 0,3-3 160 0,5-1-160 15,-2-2 160-15,7-2-160 0,5-3 0 0,2-4 128 16,-1 0-128-16,7-4 0 0,6-2 0 0,3 0 0 15,0-2 0-15,2 1 0 0,1-3 0 0,1 0 144 16,2-1-144-16,-1-1 128 0,2 1-128 0,1 0 128 16,4 5-128-16,-1 0 128 0,-1 1-128 0,-2 6 0 15,0 4 144-15,-5 4-144 0,-3 7 0 0,-7 5 128 16,-4 3-128-16,-4 7 0 0,-3 3 0 0,-3 9 128 0,-7 4-128 16,-2 9 0-16,-2 8 176 0,-6 6-48 0,-4 6 0 15,-4 5 0-15,-4 3 48 0,-5 3 0 0,-3 0 0 16,-3 3 0-16,2-1-176 0,-3 1 0 0,-4-1 0 0,2-4 0 15,2-3 0-15,4-7 0 0,3-4 0 0,1-7-176 32,4-8-960-32,4-3-192 0,4-8-32 0,4-7-14064 0</inkml:trace>
  <inkml:trace contextRef="#ctx0" brushRef="#br0" timeOffset="44579.1">1069 4245 30287 0,'-16'0'1344'0,"5"-1"272"0,-1 1-1296 0,0 0-320 0,1 1 0 0,1-3 0 16,0-4 0-16,2 2 0 0,4-3 0 0,0-4 128 16,-3-2 240-16,3-3 48 0,-1-4 16 0,3-1 0 15,1 0-176-15,1-5-16 0,1-2-16 0,0-3 0 16,-1-2-224-16,0-2 128 0,-1-3-128 0,2-6 0 16,1-8 0-16,2-1 128 0,-4 0-128 0,2 4 0 15,1 1 0-15,0 4 0 0,0 2-144 0,-2 4 144 16,1 4 0-16,-2 5 0 0,0 5-128 0,-2 4 128 15,1 5 0-15,0 5 0 0,-2 2 144 0,3 8-144 16,0 0 192-16,0 0-48 0,0 0-16 0,0 0 0 16,10 11-128-16,2 0 0 0,-1 2 0 0,3 2 0 0,0 4 0 0,0 0 0 15,0 0-160-15,2 2 160 0,-1 0 0 0,1 2-144 16,0 0 144-16,2 1 0 0,4-2 0 0,-2 1-128 16,2 1 128-16,1-1 0 0,1 0 0 0,-2-1-160 15,-6 0 160-15,3 1 0 0,2 0 0 0,-1 0-128 16,-4-2 128-16,-3-1 0 0,-3-2 0 0,0 0 0 15,-2-1 0-15,-4-1 0 0,-4-3 0 0,-4 0-208 16,0 1 64-16,-7-1 16 0,-6 1-32 0,-4-1 0 16,-3-2 0-16,-2 0 0 0,-6 1 160 0,-1-1 0 15,0-3 0-15,0 3 0 0,-1-2 0 0,-1 1 0 16,1 0 0-16,0-1 0 0,1-3 0 0,0-1 0 0,0-1 0 16,7-3 0-16,6-1 0 0,2-1 0 0,1-1 0 15,1-3 0-15,3-3 192 0,2-3-48 0,3-3 0 0,3-2 0 16,5-5 16-16,5-2 0 0,4-2 0 0,2-2 0 15,1-6-160-15,4-3 0 0,2-3 0 0,6 0 0 16,0-4 0-16,3 1 0 0,3-4 0 0,1 3 0 16,-1 6 0-16,0-1 0 0,1 3 0 0,2 1 0 15,0 1 0-15,3 2 0 0,3 0 0 0,-2 5 0 16,4 2 0-16,-6 5 128 0,-2 8-128 0,-2 7 128 16,-3 6-128-16,-5 7 0 0,-5 6 0 0,-4 6 0 15,-3 5 0-15,-4 6 0 0,-6 2 0 0,-5 5 0 16,-6 3 0-16,-4 6 0 0,-5 7 144 0,-4 1-144 15,-3-2 0-15,-3-2 0 0,-2-4 0 0,1-5 0 16,0-3-304-16,4-5-16 0,8-6-16 0,-1-1 0 16,-2-6-1440-16,5-4-272 15,2-3-64-15</inkml:trace>
  <inkml:trace contextRef="#ctx0" brushRef="#br0" timeOffset="45536.76">1175 2779 32255 0,'-12'-3'2864'0,"2"2"-2288"0,3 0-576 0,-3 1 0 16,2-4 0-16,-1 1 0 0,9 3-240 0,-4-8 80 15,-2-2 160-15,4-2 0 0,2-5 0 0,1 0 0 16,0-1 0-16,4-5 0 0,-3-2 160 0,1-4-160 0,-1-2 0 0,1-3 128 16,-1-4-128-16,0-4 0 0,-1-5 0 0,-1 2 0 15,0 2 0-15,0 3 0 0,1 0 0 0,-1 3 0 16,0 2 0-16,0 0 0 0,0-1 0 0,0 1 0 16,0 1 0-16,0 2 0 0,0 1 0 0,1 3 0 15,1 0 0-15,0 5 0 0,-1 6 0 0,1 2 0 16,-1 5 0-16,1 3 0 0,0-1 0 0,-2 8 0 15,0 0 0-15,0 0 0 0,0 0 0 0,8 10-128 16,1-1 128-16,-1 3-160 0,1 4 160 0,2 1 0 16,0-1 0-16,2 3-128 0,0-1 128 0,0 1 0 15,1-1 0-15,2 0-128 0,0-1 128 0,1 1-192 16,-3 1 192-16,2-2-192 0,4 1 192 0,0-2-128 16,-2 0 128-16,0-1-128 0,-1 2 128 0,0-1 0 15,0-1 0-15,-2-1-128 0,0 0 128 0,-1 1 0 16,-3 1 0-16,0-1 0 0,-2-4 0 0,0 0-160 0,-2 2 160 0,0 4 0 15,-1 2-192-15,-2-3 64 0,-1-4 128 16,-1 4-208-16,0 0-32 0,-2-1 0 0,-2-1 0 0,-1-2 0 16,-1 0-80-16,-5 1-32 0,1 1 0 0,-4 2 0 15,0-3 176-15,-2-1 48 0,-3-2 0 0,-2 4 0 16,0 1 128-16,-6-2 0 0,-2-3 0 0,0 0 0 16,1 1 0-16,0 0 0 0,-4 1 0 0,0-2 0 15,1-2 0-15,2 0 0 0,4 0 0 0,2-3 0 16,1 1 0-16,3-5 0 0,4-1 0 0,-1-1 0 15,1 1 0-15,3-6 0 0,3 0 0 0,0-2 128 16,3 0-128-16,0-1 0 0,3-3 128 0,1 0-128 16,1-1 192-16,3-3-48 0,0-4 0 0,3-1 0 15,1-6-144-15,2-1-144 0,2-3 144 0,2-6-208 0,-1-5 208 0,0 2 0 16,2-4 0-16,5 1 0 0,0 2 0 16,4-3 0-16,3-2 0 0,1-1 0 0,2-1 0 0,2 4 0 15,1 6 0-15,-1 2 0 0,-2 1 384 0,1 5-48 16,0 5 0-16,-1 4 0 0,-2 2-16 0,1 5-16 15,1 2 0-15,-3 4 0 0,0 5-128 0,-1 3-32 16,-2 2 0-16,-3 5 0 0,-3 1-144 0,-4 7 0 16,-1 2 0-16,-6 5 128 0,-5 4-128 0,-5 7 192 15,-6 5-192-15,-7 7 192 0,-6 5-32 0,-5 0 0 16,-7 1 0-16,-2 2 0 0,-3 3 0 0,-2 7 0 16,-4 5 0-16,-4 0 0 0,-4-3-160 0,3-1 0 15,2-3 0-15,2 2 0 0,-1-4 0 0,7 1 0 16,6-2 0-16,4-1 0 15,3-4-1504-15,5-2-384 0</inkml:trace>
  <inkml:trace contextRef="#ctx0" brushRef="#br0" timeOffset="53640.69">628 7577 27647 0,'0'0'1216'0,"-1"-6"256"0,1-2-1168 0,3-2-304 16,1-4 0-16,0-1 0 0,3-4 0 0,1-3 0 15,-1-4 0-15,4-5 0 0,3-5 0 0,0-4 0 16,2-3 0-16,3-5 0 0,1-4 880 0,-1-2 112 0,-6-4 32 0,1-1 0 16,1-4-832-16,1 2-192 0,3 1 0 0,-2 6 0 15,0 6 0-15,0 6 0 0,1 6 0 0,-3 5 0 16,0 3 864-16,-2 10 128 0,0 2 32 0,-1 7 0 15,0 5-832-15,0 4-192 0,2 5 0 0,-1 8 0 16,0 2 0-16,-2 4 0 0,2 4 0 0,0 6 0 16,-1 7 0-16,1 4 0 0,-5 5 0 0,1 4 0 15,0 0 0-15,-1 2 0 0,-2 0 0 0,2-2 0 16,-5-2 0-16,1-2 0 0,-2-1 0 0,-1-5 0 16,-1-5 0-16,-1-3 0 0,0-5 0 0,0-3 0 15,-1-4 0-15,0-5 0 0,-1-3 0 0,-1-3 0 16,-2-2 864-16,1-4 128 0,-5-4 32 0,-1-3 0 0,-1-6-832 0,-6-1-192 15,-1-3 0-15,-4-4 0 0,-4-4 0 0,-5-1 0 16,-3-1 0-16,-4 1 0 0,2 0 0 0,-3 0 0 16,3 1 0-16,-2 1 0 0,4 3 0 0,3 3 0 15,2 1 0-15,5 2 0 0,3 0 0 0,4 2 0 16,3 0 0-16,5 1 0 0,5-1 0 0,3-1 0 16,6-1 0-16,3-2 0 0,6-2 0 0,5-5 0 15,5-1 0-15,5-3 0 0,6 0 0 0,4-3 0 16,5 0 0-16,4-1 0 0,1 0 0 0,3 3 0 15,-2-1 0-15,2 8 0 0,-2 1 0 0,-1 4 0 16,-4 4 0-16,-5 7 0 0,-3 5 0 0,-6 6 0 16,-7 4 0-16,-7 5 0 0,-8 3 0 0,-8 8 0 15,-9 4 0-15,-7 7 0 0,-5 7 864 0,-6 0 128 0,-6 5 32 0,-2-1 0 32,-3-2-1648-32,1-1-320 0,-4 0-64 0,0 0-16 15,1-6-816-15,2-1-160 0,5-4-48 0,2-2-8192 16,4-3-1632-16</inkml:trace>
  <inkml:trace contextRef="#ctx0" brushRef="#br0" timeOffset="54429.45">977 8734 27647 0,'0'0'608'0,"-10"9"128"0,5-14 32 0,-1 1 0 0,1 1-624 0,-1-2-144 16,2 0 0-16,1-3 0 0,0-2 0 0,2-2 0 15,0 0 0-15,3-3 0 0,3-4 848 0,1-4 144 16,2-4 32-16,3-1 0 0,1-3 0 0,3-2 0 0,0-2 0 16,3-4 0-16,0-2-832 0,3-5-192 15,2 0 0-15,4-1 0 0,-2-1 0 0,2 2 0 0,2 5 0 0,0 5 0 16,-1 2 864-16,-2 6 128 0,-1 5 32 0,-1 6 0 15,-2 3-832-15,-2 8-192 0,-3 6 0 0,0 7 0 16,-1 6 0-16,-1 7 0 0,-3 7 0 0,-2 8 0 16,-3 4 0-16,0 6 0 0,-3 6 0 0,1-1 0 15,-2 2 0-15,0-2 0 0,-3-3 0 0,0 1 0 16,-3-4 0-16,0-1 0 0,-2-4 0 0,1-3 0 16,-1-3 0-16,-2-2 0 0,-2-4 0 0,0-1 0 15,1-4 0-15,-1-3 0 0,-2-1 0 0,1-4 0 16,1-2 0-16,1-3 0 0,1-4 0 0,-2-3 0 15,1-3 864-15,-4-3 128 0,0-2 32 0,-2-3 0 0,-4-1-832 16,-2-2-192-16,-7-1 0 0,-2-3 0 0,2-2 0 16,-4 1 0-16,-3 2 0 0,-1-2 0 0,-1 0 0 0,-2 0 0 15,0 2 0-15,1 3 0 16,4 2-768-16,4 1-208 0,5 0-48 16,1 4 0-16,2 0 832 0,5 2 192 0,2 0 0 0,3-2 0 0,4 1 0 0,5-3 0 15,2 0 0-15,2-3 0 0,4-3 0 0,6-4 0 16,6-2 0-16,7 0 0 0,5-1 0 0,3-3 0 15,5 0 0-15,2-2 0 0,5 0 0 0,4-1 0 16,4-2 0-16,5 1 0 0,8 2 0 0,2 2 0 16,-3 0 0-16,0 6 0 0,-1 3 0 0,-7 5 0 15,-8 1 0-15,-6 8 0 0,-5 6 0 0,-10 5 0 16,-6 5 0-16,-10 3 0 0,-5 6 768 0,-8 5 208 16,-8 3 48-16,-6 4 0 0,-7 0-832 0,-5 4-192 0,0 1 0 0,-7 3 0 15,-3 0 0-15,-4 0 0 0,-2-3 0 16,-2-2 0-16,-4-3 0 0,4-4 0 0,1-4 0 0,4-5 0 31,5-6-2416-31,2-5-528 0,6-9-96 0,4-8-12720 0</inkml:trace>
  <inkml:trace contextRef="#ctx0" brushRef="#br0" timeOffset="55434.22">1098 1659 23951 0,'0'0'1056'0,"-6"1"224"0,6-1-1024 0,-7 0-256 0,0-2 0 0,2 0 0 0,3-3 0 0,1-3 0 15,0-4 0-15,1-1 0 0,0-6 880 0,2-5 112 16,1-5 32-16,1-4 0 0,2-2 0 0,-2-3 0 16,3-3 0-16,0 2 0 0,-2-4-832 0,3-2-192 15,-4-4 0-15,5-1 0 0,-1-2 0 0,2 1 0 16,3 4 0-16,-2 3 0 0,2 3 0 0,0 5 0 15,0 3 0-15,2 4 0 0,1 4 864 0,0 4 128 16,-2 3 32-16,0 3 0 0,0 3-832 0,-1 4-192 16,-1 5 0-16,1 2 0 0,0 1 0 0,0 2 0 15,2 3 0-15,-4 2 0 0,1 4 0 0,1 1 0 16,0 3 0-16,1 1 0 0,1 2 0 0,0 1 0 16,0 0 0-16,2 2 0 0,-2 1 0 0,1 2 0 15,-1 3 0-15,1 1 0 0,-2-1 0 0,-2 1 0 0,-1 1 0 16,-2 0 0-16,-2-1 0 0,-3 0 0 0,-2 1 0 0,-4-1 0 15,0-4 0-15,-3-1 0 0,-4-1 0 0,-2-1 0 16,-2 0 0-16,-2-1 0 16,-3 0 0-16,-4-2 0 0,-3 1 864 0,-6-2 128 0,-6-2 32 0,-3 0 0 15,-2 1-832-15,0-2-192 0,1-2 0 0,-2-1 0 16,1-3 0-16,2-4 0 0,-1-4 0 0,0-5 0 16,-2-4 0-16,3-2 0 0,5 0 0 0,4-2 0 15,4-3 0-15,5 1 0 0,4 0 0 0,7-1 0 16,1 2 0-16,7-2 0 0,2 3 0 0,9-9 0 15,9 1-768-15,8 2-208 16,6-6-48-16,-3 7 0 0,5-5 832 0,8-4 192 0,3-1 0 0,8-4 0 16,8-5 0-16,2 1 0 0,2 0 0 0,-2 4 0 0,-3 3 0 15,-3 5 0-15,0 3 0 0,-3 6 0 0,-3 4 0 0,-3 4 0 16,-3 4 0-16,-5 7 0 0,-6 4 0 0,-6 5 0 16,-6 5 0-16,-8 5 0 0,-8 5 0 15,-10 3 0-15,-7 6 0 0,-9 2 0 0,-9 4 768 0,-5 1 208 16,-8 0 48-16,-3 2 0 0,-2 4-832 0,-5 0-192 15,-3 3 0-15,-26 18 0 16,12-9-2416-16,8-8-528 0,9-7-96 0,18-16-32 0</inkml:trace>
  <inkml:trace contextRef="#ctx0" brushRef="#br0" timeOffset="62791.25">3083 3086 20271 0,'-18'4'896'0,"6"-2"192"16,-2 0-880-16,-1 2-208 0,2-1 0 0,0 0 0 16,2-3 0-16,-1 2 0 0,2 2 0 0,1-2 0 0,1-1 864 0,8-1 128 15,0 0 32-15,0 0 0 0,0 0-832 0,0 0-192 16,0 0 0-16,11-2 0 0,3 1 864 0,5 0 128 16,7-2 32-16,6-2 0 0,8-1-832 0,8 0-192 15,6-3 0-15,4 2 0 0,3 2 864 0,8-2 128 16,4 0 32-16,11-1 0 0,8 0-832 0,6 2-192 15,0-3 0-15,8 3 0 0,2 2 864 0,3 0 128 16,0-3 32-16,1 3 0 0,0 0-832 0,-5 0-192 16,-2-3 0-16,-30 3 0 0,7-3 0 0,0 3 0 15,-3-1 0-15,1-1 0 0,-1 0 0 0,1 1 0 16,4 0 0-16,-6 1 0 0,-6 0 0 0,0-1 0 16,-4 0 0-16,-1-1 0 0,-1 2 864 0,-3 1 128 15,-4 0 32-15,-3 1 0 0,-6-1-832 0,-2 0-192 0,-3-2 0 16,0 2 0-16,-6 1 0 0,-3 1 0 0,-6-1 0 15,-3 2 0-15,-1 3 0 0,-4 0 0 0,0 0 0 0,-7 1 0 16,-5-4 0-16,-1 3 0 0,-4-1 0 0,-5-2 0 16,0 0 0-16,-7 3 0 0,-3 0 0 0,-6 0 0 15,-3 1 0-15,-6 1 0 0,-5-1 0 0,-5 3 0 16,-1-2 864-16,-7 1 128 0,-4-2 32 0,-8 0 0 16,-8 1-832-16,-4-1-192 0,-1 2 0 0,-8-3 0 15,-5-2 0-15,-38 1 0 0,6-1 0 0,5 1 0 16,4-2 0-16,-5 0 0 0,-6 0 0 0,-2 1 0 15,-1 1 0-15,-2 2 0 0,-4 2 0 0,2-1 0 16,-3-3 0-16,5 2 0 0,1 2 0 0,6 0 0 16,2-1 0-16,6 2 0 0,3 0 0 0,10 1 0 15,9 2 0-15,4-2 0 0,3-3 0 0,9 3 0 0,9 1 0 0,7 0 0 16,10 0 0-16,11-3 0 0,6-1 0 0,9-2 0 16,7-1 0-16,8-2 0 0,0 0 0 0,10 9 0 15,7-4 0-15,8-1 0 0,8 0 0 0,12-1 0 16,11-2 0-16,7 2 0 0,6-1 0 0,14-2 0 15,7-3 0-15,8 0 0 0,4 1 0 0,7 0 0 16,5-1 0-16,6-2 0 0,1 2 0 0,6-4 0 16,-1 1 0-16,5 1 0 0,2 3 0 0,2 0 0 15,1-1 0-15,-35-1 0 0,12 1 0 0,8 0 0 16,4-2 0-16,5 1 0 0,3-2 0 0,-5 1 0 16,-6-2 0-16,-3 1 0 0,-2 1 0 0,-10 1 0 15,-10 0 0-15,-5-1 0 0,-8 1 0 0,-2 2 0 16,-7-1 0-16,-8 2 0 0,-7 1 0 0,-8 1 0 15,-7-2 0-15,-11 0 0 0,-5-1 0 0,-9 1 0 0,-4 0 0 0,-5 0 0 16,-5-2 864-16,-6 3 128 0,-4-4 32 0,-3 1 0 16,-8 1-832-16,-6 0-192 0,-5-2 0 0,-10 0 0 15,-11-1 0-15,-5 0 0 0,-10 1 0 0,-4 0 0 16,-3-1 0-16,-9-1 0 0,-10 1 0 0,-5 1 0 16,-2 2 0-16,-11 0 0 0,-8 0 0 0,-48 2 0 15,14 2 0-15,5 1 0 0,-2 0 0 0,1 0 0 16,1-3 0-16,-1 2 0 0,-2 3 0 0,-1 1 0 15,1-1 0-15,-2 1 0 0,-2-2 0 0,7 2 0 16,11-1 0-16,8 1 0 0,6-3 0 0,10 3 0 16,9 0 0-16,15 2 0 0,11 0 0 0,10-2 0 0,8-1 0 15,10-1 0-15,9 1 0 0,8-1 0 0,10-3 0 16,7 1 0-16,11-2 0 0,0 0 0 0,0 0 0 0,18 1 0 16,10-1 0-16,10 0 0 0,7 0 0 0,10-2 0 15,10-2 0-15,17-2 0 16,11-1-768-16,8 1-208 0,8-1-48 0,10 1 0 0,9-2 1648 15,5 2 320-15,0-1 64 0,3 0 16 0,3-1-832 0,3 1-192 16,4-3 0-16,-44 2 0 16,12-2-768-16,3-1-208 0,8-1-48 0,2-1 0 0,0-1 832 0,-1-1 192 15,-2 0 0-15,-5 0 0 0,-5-1 768 0,-4 3 208 16,-7 3 48-16,-6 2 0 0,-7 2-832 0,-27 0-192 16,1 3 0-16,-4-1 0 0,-2-1 0 0,-8 1 0 15,-6-1 0-15,-7 2 0 0,-6 0 0 0,-7-1 0 16,-6 4 0-16,-5-1 0 0,-6 0 0 0,-7 1 0 15,-6 0 0-15,-9 0 0 0,-12-1 0 0,-19-1 0 0,-11-2 0 16,-5 1 0-16,-2 3 0 0,9-1 0 0,-16 0 0 0,-5-1 0 16,-6 2 0-16,-8 2 0 15,-8 1 0-15,-7 1 0 0,-4-1 0 0,-114 5 0 0,29-1 0 0,21 1 0 16,10 0 0-16,2 1 0 0,-1-1 0 16,4 5 0-16,2 2 0 0,3-2 0 0,2-5 0 0,10 5 0 15,11 0 0-15,4 2 0 0,5-4 0 0,11 2 0 16,11 1 0-16,11-2 0 0,10-1 0 0,7 0 0 15,3-2 0-15,15 0 0 0,13 0 0 0,9-2 0 16,7-1 0-16,10-4 0 0,7 1 0 0,7-3 0 16,9 5 0-16,11-2 0 0,7-1 0 0,15-1 0 15,10-2 0-15,11 1 0 0,8-2 0 0,15 0 0 16,13-2-768-16,8 1-208 16,5-1-48-16,11 0 0 0,10 0 1648 0,3-1 320 0,-2-1 64 0,6 2 16 0,5 1-832 0,4 1-192 15,4-3 0-15,-44 3 0 0,6-3 0 0,9 2 0 16,3 3 0-16,2-5 0 0,-3 0 0 0,-4 1 0 15,-6 0 0-15,-7 2 0 0,-6 0 0 0,-6 1 0 16,-5 1 0-16,-11 0 0 0,-11 0 0 0,-10-1 0 16,-8-3 0-16,-6 2 0 0,-8 1 0 0,-10-2 0 15,-8 1 0-15,-6-2 0 0,-5 0 0 0,-9 4 0 16,-4-5 0-16,-8 1 0 0,-10 1 0 0,-8-3 0 16,-10-1 0-16,-11-1 0 0,-12 2 0 0,-7 2 0 15,-7 0 0-15,-11-2 0 0,-10-3 0 0,-5 5 0 16,-3 2 0-16,-52-1 0 0,4 0 0 0,10 3 0 15,7 1 0-15,-6 4 0 0,-11 1 0 0,0 0 0 0,-1-3 0 16,3 4 0-16,2 3 0 0,6 2 0 16,3 0 0-16,9-1 0 0,10-2 0 0,8 0 0 0,7 5 0 15,14-3 0-15,11-1 0 0,9-2 0 0,6-1 0 0,8 0 0 16,10 1 0-16,8-1 0 0,9-2 0 0,10 0 0 16,8-2 0-16,14-3 0 0,0 0 0 0,15 2 0 15,9-2 0-15,15 0 0 0,13 0 0 0,13 0 0 16,9-2 0-16,18-3 0 0,14-1 0 0,12 1 0 15,5 1 0-15,11 1 0 0,13 1 0 0,3-1 0 16,4-1 0-16,0 0 0 0,0-2 0 0,-4 2 0 16,-6 0 0-16,-39 1 0 0,9 1 0 0,4-1 0 15,1-4 0-15,0 2 0 0,4-1 0 0,-7 0 0 16,-6-1-768-16,-4-2-208 16,-5-1-48-16,-6 2 0 0,-6 1 1648 0,-9-1 320 0,-6-3 64 0,-9 2 16 0,-7 1-832 15,-10 1-192-15,-9 2 0 0,-10 0 0 0,-9 1 0 0,-8 0 0 16,-6 4 0-16,-9-3 0 0,-12-1 0 0,-10-1 0 15,-10 1 0-15,-13 0 0 0,-12 0 0 0,-12 1 0 16,-10 0 0-16,-8 2 0 0,-7-1 0 0,-10 2 0 16,-8 3 0-16,-8 0 0 0,-7-1 0 0,-51 6 0 15,19 1 0-15,3 2 0 0,-3 0 0 0,5-3 0 16,3-2 0-16,7 3 0 0,6 1 0 0,1 0 0 16,4-1 0-16,9-1 0 0,12 0 0 0,6-2 0 15,7-1 0-15,7 0 0 0,10 3 0 0,13-1 0 16,11-4 0-16,11-2 0 15,6-2-768-15,11-1-208 0,8-2-48 0,11 4-12016 16,14 0-2400-16</inkml:trace>
  <inkml:trace contextRef="#ctx0" brushRef="#br0" timeOffset="72574.41">4659 10917 9151 0,'-6'-7'400'0,"2"6"96"0,0 3-496 0,-1-2 0 0,-4-2 0 0,4-1 0 16,-3-1 736-16,2 3 48 0,-2 3 16 0,-1-1 0 15,0-1-160-15,2-1-16 0,-4-2-16 0,3 3 0 16,1 3 64-16,3 0 16 0,-5-6 0 0,9 3 0 16,0 0 96-16,0 0 32 0,0 0 0 0,0 0 0 15,0 0-128-15,0 0-32 0,0 0 0 0,0 0 0 16,10-2-80-16,3-1 0 0,-1-2-16 0,4 3 0 15,2 2 16-15,2-1 0 0,3-2 0 0,5 2 0 0,0 1-144 16,5-1-32-16,4-4 0 0,3 0 0 16,4-1-32-16,4 3-16 0,0 2 0 0,5-1 0 0,1-2 32 0,3 0 0 15,-4-2 0-15,5 2 0 0,4 3-64 0,4 0 0 16,4-6 0-16,-2 5 0 0,-2 2-64 0,5 2-32 16,4-3 0-16,-3 0 0 0,-3-1-48 0,0 2-16 15,-2 2 0-15,-3-1 0 0,-1-3-160 0,2 0 192 16,-1-2-192-16,-1 6 192 0,-2 3-192 0,-1-3 128 15,-5-3-128-15,0 1 128 0,2 3-128 0,-1 0 192 16,-4 0-192-16,-1-1 192 0,1-2-16 0,-5 2 0 16,0 4 0-16,-3-4 0 0,2-3-176 0,2 1 160 15,1 0-160-15,-3 2 160 0,0 1-32 0,0 0 0 16,2-3 0-16,-2 2 0 0,-4 2-128 0,-1-2 160 16,1 2-160-16,2-3 160 0,1-2-160 0,-1 3 160 0,0 2-160 15,2 1 160-15,4-3-160 0,-1 1 192 0,-2 1-192 0,-2 1 192 16,-7-1-192-16,0-1 160 0,-2-4-160 0,0 1 160 15,3 2-160-15,-4 0 0 0,-1 0 144 0,1 1-144 16,-1 0 0-16,-3-1 0 0,-2 1 0 0,-2 0 128 16,-1 0-128-16,-2-3 0 0,-2-1 0 0,-4 1 0 15,0 2 0-15,-1-2 0 0,-2 0 0 0,-3 0 128 16,-2 3-128-16,-5-1 0 0,-5-2 128 0,0 0-128 16,0 0 0-16,0 0 144 0,0 0-144 0,0 0 0 15,0 0 192-15,-8 1-64 0,-3-2 0 0,-3 2-128 16,-1 2 224-16,-4-3-64 0,-5-3-16 0,-2 1 0 15,-3 1-144-15,-5-2 128 0,-1 2-128 0,-3-2 128 0,-3 1-128 16,-2 3 0-16,-3 3 0 0,-1-3 128 16,1-2-128-16,-4-3 0 0,-7-1 0 0,0 3 128 0,-4 1-128 15,-1-1 0-15,-5 2 0 0,2-2 0 0,2 1 0 16,-4 0 128-16,-4-1-128 0,-3 1 0 0,0 0 0 0,0 0 0 16,0 1 0-16,-2-3 0 0,-4 0 0 0,-1-1 0 15,3 3 128-15,-3 1-128 0,-1 0 0 0,4 0 0 16,0-2 144-16,0 5-144 0,-2 3 0 0,2-2 0 15,1-4 0-15,0 1 128 0,-1 1-128 0,1 2 0 16,2 5 0-16,1-3 0 0,4-5 0 0,-3 0 128 16,1 1-128-16,1 1 0 0,2 3 0 0,4-3 0 15,3-3 0-15,-1 1 0 0,-3 4 0 0,0-1 0 16,3 1 0-16,5 0 0 0,-1-2 0 0,5 2 0 16,3-1 0-16,2-1 128 0,5-4-128 0,5 1 0 15,2 2 0-15,4 3 0 0,3 0 0 0,2 1 0 0,4-3 0 16,4 1 0-16,8 4 0 0,1-2 0 0,3-4 0 0,8-2-128 15,0 0 128-15,0 0 0 0,11 3 0 0,5-1-128 16,1-4 128-16,7 0 0 0,7 1 0 0,7 0 0 16,5 0 0-16,3-2 0 0,5 0 0 0,9-2 0 15,6-2 0-15,5-1 0 0,3 0 0 0,2 0 0 16,-2 0 0-16,7-2 0 0,5-2 128 0,3 0-128 16,6 0 128-16,0-1-128 0,3-2 160 0,1 3-160 15,5 4 128-15,-1-3-128 0,1-4 0 0,2 8 0 16,2 5 0-16,-3-1 128 0,-1-1-128 0,3-1 0 15,0 3 0-15,-3 2 128 0,-5 2-128 0,-1-2 0 16,0-2 144-16,-3 1-144 0,-2 1 128 0,-4 2-128 0,-5 0 160 16,-2 1-160-16,-4-4 192 0,-2 2-192 0,-4 1 192 15,-4 0-192-15,-11-1 192 0,-1-1-192 0,0-1 128 0,-7 2-128 16,-1 2 0-16,-4-1 0 0,-6-4 0 0,-4 2 128 16,-5 5-128-16,-5-2 0 0,-3-1 0 0,-4-3 0 15,-5-2 0-15,-2 3 0 0,-10 0 128 0,0 0-128 16,0 0 0-16,0 0 0 0,0 0 0 0,-11 7 0 15,-6-1 128-15,-3-3-128 0,-7-4 128 0,-6 1-128 16,-9 1 192-16,-1 1-192 0,-1-1 144 0,-2-1-144 16,-3-1 0-16,-1 2 144 0,-7 3-144 0,-5-2 0 15,-4-5 144-15,-8 3-144 0,-6 3 0 0,-4 3 0 16,-1-2 0-16,-7 2 128 0,-4-9-128 0,-1 6 0 16,2 0 0-16,-4 0 0 0,-2-1 0 0,1 2 0 15,3-1 0-15,0 0 128 0,-3 4-128 0,4 1 0 0,4-1 0 16,4 1 0-16,4-1 0 0,4 1 0 0,2 1 0 0,7-1 0 15,6-3 0-15,7 0 0 0,9-2 0 16,5 0 0-16,5 2 0 0,9-3 0 0,2-4 0 0,9 2 128 16,8 2-128-16,11-2 0 0,0 0 0 0,0 0 128 15,19-2-128-15,8 1 144 0,6 0-144 0,9-5 160 16,12-4-160-16,13 3 0 0,12 1 0 0,5 1 128 16,5-1-128-16,10-1 0 0,9 0 144 0,2 5-144 15,2 3 0-15,8 0 0 0,5-1 0 0,0 0 128 16,-1 2-128-16,2 1 0 0,-1 3 0 0,-2-3 0 15,-2-2 0-15,-5 7 0 0,-3 3 0 0,-11 0 128 16,-10-3-128-16,-7-2 0 0,-1 0-176 0,-6 2 176 16,-4 5-2816-16,-5-5-480 15</inkml:trace>
  <inkml:trace contextRef="#ctx0" brushRef="#br0" timeOffset="75247.03">13958 11916 3679 0,'0'0'160'15,"0"0"32"-15,-7 2-192 0,7-2 0 0,-9 0 0 0,1 1 0 16,8-1 1664-16,-7 1 272 0,-1-1 64 0,1 0 16 0,7 0-864 0,-9 3-160 16,2-1-32-16,7-2-16 0,-9 2-208 0,1 1-32 15,8-3-16-15,-5 4 0 0,5-4-240 0,-7 4-64 16,7-4 0-16,0 0 0 0,0 0 0 0,0 0-16 15,0 0 0-15,0 0 0 0,11 6 256 0,5-3 48 16,1-1 16-16,6-3 0 0,5-3 144 0,4 0 16 16,5-2 16-16,3 2 0 0,5 0-160 0,3 1-16 15,5-1-16-15,3-2 0 0,6 0-96 0,6-2-32 16,2 0 0-16,3 3 0 0,2 4-32 0,-2-2-16 16,3 0 0-16,-1 0 0 0,1-1-304 0,-3 3-48 15,-5 5-16-15,-3-4 0 0,-5-4-128 0,0 1 0 16,-1-2 144-16,1 1-144 0,1 2 128 0,-3 0-128 15,-4-3 128-15,2 2-128 0,-1 0 224 0,1-2-32 0,2 0 0 0,-1 1 0 16,4-1 128-16,0 3 0 0,-3 1 16 16,0-1 0-16,1-4-96 0,2 1-32 0,5-1 0 15,-1 5 0-15,0 4 0 0,-2 0 0 0,-3-5 0 0,0 1 0 16,-1 0-48-16,2 1-16 0,-4 1 0 0,2 2 0 16,-2-1-144-16,-2 2 0 0,-2 2 0 0,2-4 128 15,4-4-128-15,1 1 160 0,2 1-160 0,1 3 160 16,0 3-32-16,-5-3 0 0,-1-3 0 0,-1 0 0 15,3 0 32-15,2 2 0 0,1 1 0 0,0 0 0 16,-3 2-32-16,0 0-128 0,-8 2 192 0,1-3-64 16,0 0-128-16,-1 0 128 0,2 3-128 0,-2-2 128 15,-4 3-128-15,-3-3 0 0,-5-1 0 0,-3 0 0 16,-1 3 0-16,-2-3 128 0,-1-2-128 0,3 0 0 0,0-2 0 0,2 0 0 16,-2-1 128-16,1 1-128 0,2 3 0 15,0-1 0-15,-1-2 144 0,0 0-144 0,-1 2 128 0,1-4-128 16,1-2 128-16,0 2-128 0,4 1 128 0,-1 1-128 15,-2 0 160-15,-1 1-160 0,0 0 128 0,-4 2-128 16,1-1 0-16,-4-2 144 0,-1-2-144 0,-2 0 0 16,-3 2 144-16,1-2-144 0,1-2 0 0,4-3 144 15,0-2-144-15,1 4 0 0,-1 3 128 0,1-2-128 16,2 1 0-16,1 1 0 0,1 1 128 0,-3 1-128 16,-3 1 0-16,0-2 0 0,0-1 0 0,-4-1 0 15,2 1 0-15,0 1 0 0,2 1 0 0,1-1 0 16,-2 1 0-16,3 2 0 0,0 3 0 0,0-2 0 0,0-1 0 15,-2 1 0-15,-2 1 128 0,1-2-128 0,-5 5 0 16,2-5 0-16,-4-3 128 0,-2 0-128 0,-3-1 0 16,-2 1 0-16,-1-1 0 0,-7 0 0 0,1-1 128 0,-8 3-128 15,0 0 0-15,0 0 0 0,0 0 0 0,0 0 0 16,0 0 144-16,-13 1-144 0,-2 0 0 0,0-3 144 16,-4-3-144-16,-5 0 0 0,-2-1 0 0,-4 0 128 15,-4-2-128-15,-4-1 0 0,-2-2 0 0,-3 3 128 16,-3 4-128-16,-2 0 0 0,1-2 0 0,-2-2 0 15,-3 0 0-15,-4-3 0 0,-8 0 0 0,-3 3 128 16,-8 1-128-16,1 2 0 0,2-2 0 0,-4 2 0 16,-8-3 0-16,2-1 0 0,-3-3 0 0,0 8 0 15,-3 5 0-15,-1-1 0 0,-3-3 0 0,6-1 0 16,6 1 0-16,-4 2 0 0,-1 3 0 0,0-2 0 0,-1-1 0 0,-1 0 0 16,2 5 0-16,-3-2 0 0,0-2 0 0,4 0 0 15,4 3 0-15,3 0 0 0,-1 2 0 0,-2 3 0 16,1-3 0-16,3 1 0 0,4 3 0 0,4 0 0 15,3-2 0-15,-2-1 0 0,-2-3 0 0,2 4 0 16,3 4 0-16,3 0 0 0,3 0 0 0,1-1 0 16,0-3 0-16,0 0 0 0,-1 2 0 0,2-3 0 15,1 1 0-15,4 1 0 0,2-1 0 0,2 0 0 16,-5-1 128-16,-1-2-128 0,-1-2 0 0,1 3 0 16,-1 0 0-16,0 2 0 0,2-2 0 0,0-2 0 15,3 0 0-15,-1 0 0 0,1 1 0 0,-3-1 0 16,3-1 0-16,0 0 0 0,1 0 0 0,4 3 0 15,2-3 128-15,2-2-128 0,1-2 0 0,0-1 0 0,1 0 0 0,-2 0 0 16,0-2 0-16,2 1 0 0,2-3 0 16,2 3 0-16,-1 2 0 0,3 1 0 0,1-3 0 15,1 4 0-15,2 0 0 0,-2 0 0 0,0 0 0 0,2 0 0 16,-3-1 0-16,-1 2 0 0,-1 3 0 0,2-2 0 16,4-1 0-16,0 1 0 0,1 0 0 0,2 2 0 15,0 1 0-15,2-2 0 0,2 0 0 0,-1-1 0 16,-1 1-128-16,2 2 128 0,2-1 0 0,2-1 0 15,-2-3 0-15,3 2 0 0,-2 0 0 0,-1 0 0 16,0-2-144-16,0-2 144 0,1-2 0 0,0 3 0 16,1 2 0-16,-2-1-128 0,2-2 128 0,0 1 0 15,2 0 0-15,1 1 0 0,0 0 0 0,-2-1 0 16,-1-3 0-16,0 1 0 0,1 3 0 0,0 0 0 16,-1-1 0-16,1 0 0 0,-1 0 0 0,3 1 0 0,0 1 0 0,2-1-128 15,-1-1 128-15,1 2 0 0,1 1 0 16,-1 1 0-16,1 1 0 0,1-2 0 0,-1-2 0 0,2 2 0 15,-1 1 0-15,1-1 0 0,3 1 0 0,0-3 0 16,-3-1-208-16,8 1 64 0,0 0 144 0,0 0 0 16,-5 1 0-16,5-1 0 0,0 0 0 0,0 0 0 15,0 0 0-15,0 0 0 0,13 4-128 0,-2 0 0 16,3-2 0-16,5 0 0 0,0-2 128 0,4 0 0 16,2-2 0-16,7 0 0 0,4-1 0 0,3 1 0 15,4-2 0-15,3 2 0 0,2 2-128 0,4-2 0 16,1 0 0-16,4-1 0 0,5-1 128 0,0 1 0 15,0 1 0-15,-1 2 0 0,-2-1 0 0,-2-1 0 16,-5 0 0-16,5-1 0 0,0 0 0 0,3-1 0 0,0-2 0 0,0 3 0 16,-2 3 0-16,-2-2 0 0,-2-4 0 15,6 0 0-15,2-2 0 0,4 2 0 0,2 3 0 0,0-1 0 16,-2-3 0-16,3-1 176 0,1-1-48 0,3 2 0 16,-3 4-128-16,-1-1 0 0,-3 2 0 0,0-1 0 15,-1 0 0-15,1-1 0 0,1 2 0 0,-1 2 0 16,0 2 128-16,-6 2 0 0,-4-2 0 0,0 0 0 15,-3 0-128-15,-2 1 0 0,1 2 0 0,-4 0-176 16,-4 5 176-16,0-2 0 0,-4-3 0 0,-1 2 0 16,-6 0 0-16,2-1 0 0,0-1 128 0,3-2-128 15,1-3 0-15,2 2 0 0,0 4 0 0,2-1 0 16,4-2 0-16,-2 1 0 0,-2-4 0 0,-1 5 0 16,2 2 0-16,3-2 0 0,-1-2 0 0,1 1-128 0,0 3 128 0,3-1 0 15,-1 0 128-15,-1-3-128 0,-5-3 0 0,-2 3 0 16,-2 1 0-16,-1-3 0 0,1-2 0 0,2-1 0 15,2 1 0-15,-2 2 0 0,3 2 0 0,3-2 128 16,-3-1-128-16,0 1 0 0,0 1 160 0,2 1-32 16,2 0-128-16,5-2 192 0,2-5-64 0,-2 7 0 15,2 0-128-15,-5-1 192 0,0-2-192 0,-2 0 128 16,-2-1-128-16,1 3 0 0,1 3 128 0,-1-3-128 16,-2-3 0-16,2 2 0 0,-3 3 192 0,-4 1-64 15,-1-1-128-15,-3-2 192 0,-1-2-48 0,1 2-16 16,0 3 0-16,-1-4 0 0,2-3 64 0,2 1 0 15,-2 1 0-15,2 1 0 0,-3 0-192 0,0-1 0 16,0-1 0-16,-4 0 0 0,-5 4 128 0,2-1 0 16,-1-1 0-16,4 1 0 0,0 1-128 0,1 0 0 0,2 0 144 15,-2-1-144-15,1-2 128 0,-1 1-128 0,-1 2 128 0,1 0-128 16,-1 5 0-16,1-4 144 0,-5-5-144 0,-1 4 0 16,1 5 144-16,0 0-144 0,-1-4 0 0,-1 0 144 15,1 0-144-15,0 0 0 0,-3 4 144 0,0-5-144 16,-3-4 128-16,-1 1-128 0,-1 2 128 0,-4 0-128 15,-2 2 128-15,1-6-128 0,-3-2 128 0,-1 4-128 16,-5 6 128-16,-5-6-128 0,9-2 160 0,-9 2-160 16,0 0 176-16,0 0-176 0,0 0 192 0,0 0-192 15,0 0 160-15,0 0-160 0,0 0 128 0,0 0-128 16,-12-4 0-16,-3 1 0 0,0-4 0 0,-1 7 0 16,-1 3-1792-16,-3 0-304 0,-3-1-48 15</inkml:trace>
  <inkml:trace contextRef="#ctx0" brushRef="#br0" timeOffset="104715.48">4461 10944 4607 0,'0'0'400'0,"0"0"-400"0,0 0 0 0,0 0 0 15,0 0 1152-15,0 0 128 0,-3-11 48 0,3 7 0 16,0 4-608-16,0 0-112 0,0 0-32 0,0 0 0 16,0 0-64-16,0 0-32 0,0 0 0 0,7 3 0 15,-7-3-176-15,0 0-48 0,0 0 0 0,0 0 0 16,8 9-64-16,0-5 0 0,-8-4-16 0,11 6 0 16,0-1 320-16,3 0 64 0,1-1 16 0,2-2 0 15,1-1 288-15,2 1 64 0,4 2 16 0,2-3 0 16,1-2-368-16,3 2-80 0,2 0-16 0,2 2 0 15,2-1-144-15,3 1-16 0,1-1-16 0,6 2 0 0,2 3-48 0,3-2-16 16,-1-1 0-16,2-1 0 0,0 0 48 0,4 1 16 16,0 0 0-16,3-2 0 0,3-2-16 0,0 0 0 15,-2 2 0-15,-1-1 0 0,0-1-96 0,-3-3-32 16,2-1 0-16,3-1 0 0,1 5 80 0,-1-1 16 16,-4 0 0-16,-4-3 0 0,0-1-16 0,1 0 0 15,-1-1 0-15,0 0 0 0,-2-3 128 0,-1 3 16 16,2 0 16-16,-1 0 0 0,-3 2-32 0,2-2-16 15,2-2 0-15,0 2 0 0,3 2-160 0,0 3-48 16,2-3 0-16,2 1 0 0,-5 0-144 0,3 1 0 16,1-4 0-16,-2 1 128 0,1-1-128 0,2 4 0 15,-4 1 144-15,-3-1-144 0,-4-1 144 0,-2-2-144 0,0-4 192 16,0 2-192-16,1 5 256 0,-2 0-48 16,-6-2-16-16,4-1 0 0,1 2 64 0,0 2 0 0,-6 2 0 15,-2-2 0-15,-1-4 32 0,-3 1 16 0,0 2 0 16,-1 0 0-16,-3-1 80 0,0-1 0 0,1 0 16 0,-3 1 0 15,-4 3-16-15,-1 0-16 0,-3-1 0 0,-2 1 0 16,-3 0-144-16,-3 0-32 0,-10 0 0 0,0 0 0 16,0 0-192-16,0 0 176 0,0 0-176 0,-14 1-11344 15,-4 3-2368-15</inkml:trace>
  <inkml:trace contextRef="#ctx0" brushRef="#br0" timeOffset="109035.12">2515 14608 16575 0,'0'0'736'16,"-1"-5"160"-16,-1-4-720 0,1 0-176 0,0-1 0 0,-2 0 0 0,3 5 848 15,0-1 144-15,-1 0 32 0,-2 1 0 0,3 5 0 0,0 0 0 16,0 0 0-16,0 0 0 0,-4 5 0 0,-3 1 0 16,1 4 0-16,1 2 0 0,-1 4-832 0,0 1-192 15,-1 3 0-15,1 3 0 0,-2 4 864 0,0 4 128 16,2 5 32-16,-2 2 0 0,-2 3-832 0,0 0-192 16,1-2 0-16,-2 0 0 0,3-3 0 0,-2-2 0 15,0-3 0-15,2-3 0 0,-2-3 864 0,2-2 128 16,1-2 32-16,-1-3 0 0,1-2-832 0,3-1-192 15,-1-4 0-15,1-2 0 0,2-2 864 0,2-7 128 16,0 0 32-16,0 0 0 0,0-8-832 0,1-3-192 16,1-2 0-16,6-6 0 0,-2-4 864 0,3-7 128 15,-1-5 32-15,1-6 0 0,4-4-832 0,-1-4-192 0,3-5 0 16,0-1 0-16,1 2 0 0,4 0 0 0,0 0 0 0,2 1 0 16,2-1 0-16,4 4 0 0,1 4 0 0,2 5 0 15,0 1 0-15,1 7 0 16,1 4 0-16,1 6 0 0,-1 4 0 0,-3 5 0 0,-3 5 0 0,-3 5 0 15,-3 5 0-15,-4 5 0 0,-4 4 0 0,-2 3 0 16,-2 3 0-16,-4 4 0 0,-2 6 0 0,-5 1 0 31,-3 4-768-31,-2-1-208 0,-5-1-48 0,-1-1 0 0,-2 0 1648 0,-4-3 320 0,-2-2 64 0,-2-2 16 16,-1 0-832-16,-2-2-192 0,1 0 0 0,-1-2 0 16,-1-4 0-16,-1-3 0 0,1-1 0 0,4-3 0 15,-1-4-768-15,4-3-208 0,4-1-48 16,0-2 0-16,5-2-816 0,3-3-160 0,4-3-48 15,5-4-13104-15</inkml:trace>
  <inkml:trace contextRef="#ctx0" brushRef="#br0" timeOffset="109319.64">3344 14190 31327 0,'0'0'1392'0,"0"0"272"0,0 0-1328 0,0 0-336 16,0 0 0-16,-6 7 0 0,-1 3 0 0,1 3 0 15,-3 2 0-15,0 7 0 0,-2 2 0 0,-1 6 0 16,-1 1 0-16,-2 3 0 0,0 2 896 0,-1 3 96 0,-1 2 32 0,-1 0 0 16,-1 0-832-16,-2 2-192 0,2 1 0 15,0-1 0-15,0-1 0 0,-2-3 0 0,1 0 0 0,1-4 0 16,4 0 0-16,-1-4 0 0,3-2 0 0,1-5 0 15,1-1 0-15,2-4 0 0,2-4 0 0,2-2 0 32,2-3-1600-32,3-10-352 0,0 0-80 0,0 0-7120 0,0 0-1408 0</inkml:trace>
  <inkml:trace contextRef="#ctx0" brushRef="#br0" timeOffset="109636.26">3398 14680 27647 0,'0'0'608'0,"-4"11"128"0,-2 1 32 0,1 3 0 15,-2 4-624-15,1 3-144 0,-1 3 0 0,1 0 0 0,-4 1 0 0,2 0 0 16,1 2 0-16,2-2 0 0,-1-2 848 0,3-1 144 16,1-1 32-16,2-4 0 0,2 0-832 0,1-5-192 15,3-2 0-15,0-4 0 0,3 0 0 0,-1-5 0 16,2-2 0-16,3-2 0 0,1-3 864 0,0-3 128 15,0-4 32-15,1-4 0 0,2-1 0 0,0-4 0 16,0-1 0-16,-1-1 0 0,0-1 0 0,-3-1 0 16,-4-1 0-16,-2 4 0 0,-1-2-832 0,1 4-192 15,0 1 0-15,1 3 0 0,-1-1 0 0,-2 3 0 16,-2 1 0-16,2 2 0 0,-4 0 0 0,2 2 0 16,2 2 0-16,-5 7 0 15,3-5-4048-15,-3 5-864 0,2-8-160 0,-2 8-48 0</inkml:trace>
  <inkml:trace contextRef="#ctx0" brushRef="#br0" timeOffset="110055.33">4288 14531 31327 0,'0'0'688'0,"-4"1"144"0,-5 0 16 0,2 3 48 0,-5-2-720 0,-1 2-176 0,-3 3 0 0,-3 4 0 16,-5 0 0-16,-4 3 0 0,-4 3 0 0,2 1 0 0,4 3 0 0,0 2 0 16,1 3 0-16,0-1 0 0,3 2 0 0,4 1 0 15,2-2 0-15,5-1 0 0,2-6 0 0,6 1 0 16,1-3 0-16,5-3 0 0,1-4 0 0,3-4 0 16,3-1 0-16,3-4 0 0,4-1 0 0,2-4 0 15,-1-5 0-15,4 0 0 0,2-4 848 0,2-2 144 16,0 0 32-16,-3 1 0 0,0-1-832 0,-4 1-192 15,-2 1 0-15,-3 2 0 0,-1 3 864 0,-4 3 128 16,-3 1 32-16,-6 4 0 0,7 7-832 0,-3 3-192 16,0 3 0-16,-4 5 0 0,-5 6 0 0,1 2 0 15,-2 4 0-15,-2 3 0 0,0 0 0 0,-4 2 0 16,0 0 0-16,-4 5 0 0,-1-3 0 0,-3 4 0 16,-5-1 0-16,0-1 0 0,2 1 864 0,1-3 128 0,-3-1 32 0,1-2 0 15,1-1-832-15,1-1-192 0,0-5 0 0,2-2 0 31,2-2-768-31,0-3-208 0,2-2-48 0,2-4 0 16,2-4-1632-16,-1-4-336 0,-9-9-64 0,10-8-16 0</inkml:trace>
  <inkml:trace contextRef="#ctx0" brushRef="#br0" timeOffset="110432.04">5315 14661 31327 0,'0'0'1392'0,"0"0"272"0,-6 0-1328 0,-1 2-336 16,1 1 0-16,0 3 0 0,-1 2 0 0,0 3 0 16,-2 4 0-16,2 2 0 0,-4 2 896 0,1 2 96 0,1 5 32 15,-1-2 0-15,3 1-832 0,0-1-192 16,1-1 0-16,3-1 0 0,-4-4 0 0,3 1 0 0,2-4 0 15,-3-1 0 1,2 0-768-16,0-5-208 0,-1-1-48 0,2-2-8736 0,2-6-1760 0</inkml:trace>
  <inkml:trace contextRef="#ctx0" brushRef="#br0" timeOffset="110687.8">5311 14196 35007 0,'-3'-5'768'0,"1"1"176"0,-2-2 16 0,3 1 16 0,0-2-784 0,1 7-192 0,0 0 0 0,1-6 0 0,-1 1 0 0,0 5 0 15,0 0 0-15,0 0 0 0,0 0 0 0,0 0 0 16,0 0 0-16,0 0 0 0,0 0 0 0,0 0 0 15,0 0 0-15,0 0 0 16,7 0-2416-16,-7 0-528 0,0 0-96 0,13 5-32 0</inkml:trace>
  <inkml:trace contextRef="#ctx0" brushRef="#br0" timeOffset="111099.94">5659 14772 35007 0,'0'0'1552'0,"-3"7"320"0,-1 0-1488 0,2 1-384 0,1 0 0 0,0 1 0 16,0-1 0-16,0 0 0 0,1-8 0 0,0 7 0 16,0-7 0-16,0 0 0 0,0 0 0 0,0 0 0 15,5-4 896-15,3-2 96 0,0-5 32 0,1-2 0 16,-1-3-832-16,2-4-192 0,0-4 0 0,1 0 0 15,0 0 0-15,0 1 0 0,1-2 0 0,0 3 0 16,-1 3 0-16,-1 2 0 0,0 4 0 0,0 3 0 16,-2 3 0-16,0 4 0 0,0 2 0 0,0 7 0 0,-6 1 864 0,2 8 128 15,3 1 32-15,-4 5 0 0,1 3-832 0,-2 5-192 16,0 3 0-16,0 1 0 0,0 0 0 0,-1 1 0 16,-1 0 0-16,2-1 0 0,-1-1 0 0,-1-3 0 15,-1-1 0-15,-2-2 0 0,0-1 0 0,2-5 0 16,2-2 0-16,0-3 0 0,2-1 0 0,-1-2 0 15,1-2 0-15,1-4 0 0,-4-6 0 0,8 2 0 16,-3-2 0-16,3-1 0 0,-1-4 0 0,3-2 0 16,-3 0 0-16,2-1 0 15,0 1-1600-15,0 1-352 0,0-3-80 0,0 2-9296 16,2 2-1856-16</inkml:trace>
  <inkml:trace contextRef="#ctx0" brushRef="#br0" timeOffset="111526.83">7200 14484 27647 0,'-13'-8'1216'0,"8"4"256"0,2-3-1168 0,-1 1-304 15,0-3 0-15,2 2 0 0,0-4 880 0,3 1 112 16,3 0 32-16,3-1 0 0,-3-1 0 0,4 0 0 16,1 1 0-16,3 0 0 0,3 0-832 0,3 0-192 15,0 2 0-15,-1 1 0 0,1-1 0 0,-3 2 0 16,-2 2 0-16,-2 1 0 0,-1 2 0 0,-4 1 0 16,-6 1 0-16,0 0 0 0,2 7 0 0,-3 0 0 15,-3 1 0-15,-3 3 0 0,-2 4 0 0,-4 1 0 16,-2-1 0-16,-2 3-10336 15,1 2-2112-15</inkml:trace>
  <inkml:trace contextRef="#ctx0" brushRef="#br0" timeOffset="111976.44">7122 15012 20271 0,'0'0'448'0,"0"0"80"0,0 0 32 0,-5 1 16 0,5-1-576 0,-6 1 0 16,0-1 0-16,6 0 0 0,-4 0 928 15,4 0 80-15,-6-1 16 0,6 1 0 0,0 0 0 0,0 0 0 16,0 0 0-16,0 0 0 0,-3-7 0 0,2 1 0 15,2-1 0-15,1-1 0 0,1 1 0 0,1-2 0 16,0 0 0-16,1 3 0 0,-2-2 0 0,1 3 0 16,0-1 0-16,-1 1 0 0,-3 5-832 0,0 0-192 15,0 0 0-15,0 0 0 0,-4 4 0 0,-1 1 0 16,-2 3 0-16,-1 1 0 0,-3 2 0 0,0 0 0 16,0-1 0-16,0-2 0 0,-1 0 864 0,1 1 128 15,2-4 32-15,0 0 0 0,3-2-832 0,1-1-192 16,5-2 0-16,0 0 0 0,0 0 0 0,1-8 0 15,3-2 0-15,2 0 0 0,4-6 864 0,0 1 128 16,2-3 32-16,2 3 0 0,2 0-832 0,-2 1-192 0,-1 2 0 16,0 2 0-16,-2 4 0 0,-2 0 0 0,0 3 0 15,-9 3 0-15,0 0 0 0,0 0 0 0,2 7 0 0,-2 2-13616 16,-1 0-2768-16</inkml:trace>
  <inkml:trace contextRef="#ctx0" brushRef="#br0" timeOffset="116339.14">9508 14212 6447 0,'0'0'576'0,"0"0"-576"16,0 0 0-16,0 0 0 0,0 0 1744 0,0 0 240 16,3-10 64-16,-3 10 0 0,0 0-1024 0,0 0-208 15,3-10-48-15,-3 10 0 0,0 0 0 0,0 0-16 16,-4-10 0-16,-4 5 0 0,-4-1-112 0,-2 3 0 15,-2 2-16-15,-1 0 0 0,-3 0-80 0,-1 2-16 16,0 0 0-16,0 2 0 0,-3 4-48 0,1 1-16 16,-4-2 0-16,-1 3 0 0,-2 2-32 0,-2 4-16 15,-3 1 0-15,2 4 0 0,2 2-208 0,1 4-32 16,2 3-16-16,4 3 0 0,4 1-160 0,4 2 192 16,2 2-192-16,7-2 192 0,1-2-192 0,5-3 0 15,3-4 144-15,4-1-144 0,4-1 160 0,3-1-32 0,2-2-128 16,3-4 192-16,3-3 32 0,1 0 0 0,3 1 0 0,4-3 0 15,-2-3 112-15,1-2 32 0,-1-2 0 0,1 2 0 16,-3 2-16-16,3-5 0 0,0-6 0 0,2 0 0 16,0 1 32-16,1-3 0 0,2 1 0 0,0-4 0 15,0-2-32-15,4-1 0 0,-1-5 0 0,0 1 0 16,0 0-48-16,-6-3-16 0,-3-3 0 0,-3 2 0 16,-3 1-16-16,0-4 0 0,-5-5 0 0,0-4 0 15,-2-2 48-15,-3-1 0 0,-1 0 0 0,-2 3 0 16,-3 2-48-16,-2 3 0 0,-3 2 0 0,-1 0 0 15,-1 4-96-15,0 1-32 0,-5 3 0 0,1 2 0 0,-2 3-144 16,0 2 160-16,-1 0-160 0,2 2 160 16,-2-1-688-16,1 4-144 0,-3-2-32 0,1 4 0 15,2-2-1872-15,-3 2-384 0,1 0-80 16</inkml:trace>
  <inkml:trace contextRef="#ctx0" brushRef="#br0" timeOffset="116767.75">9793 13948 3679 0,'0'0'160'0,"1"-10"32"0,1 0-192 0,-1 0 0 0,0-2 0 0,-1 5 0 16,0 7 2592-16,0 0 480 0,0 0 80 0,0 0 32 16,-1-10-1904-16,1 10-384 0,0 0-80 0,0 0-16 15,-3-6-48-15,3 6-16 0,0 0 0 0,0 0 0 16,-10 7 0-16,0 2 0 0,-1 2 0 0,-2 4 0 16,-2 4 144-16,0 5 16 0,-4 5 16 0,-2 1 0 15,-4 3-96-15,-2 5-32 0,-3 0 0 0,-2 3 0 16,0 0-176-16,0 3-32 0,0 4-16 0,2 0 0 15,-1 1-112-15,3-2-32 0,2-2 0 0,2-4 0 16,1-3 96-16,1-2 0 0,2-3 16 0,0-1 0 16,3-5-208-16,2 2-32 0,1-1-16 0,1-4 0 0,0-5-144 0,2 0-128 15,3 0 192-15,0 0-192 0,1 0 128 0,3-2-128 16,1-5 0-16,0 1 0 0,2 1 0 16,2-3 0-16,2-3 0 0,-3-8 0 15,6 8-1088-15,4-4-288 0,1-4-48 0,3-6-13232 16</inkml:trace>
  <inkml:trace contextRef="#ctx0" brushRef="#br0" timeOffset="117575.04">10755 13925 15775 0,'0'0'704'16,"0"0"128"-16,0 0-656 0,0 0-176 0,0 0 0 0,0 0 0 15,0 0 1152-15,0 0 208 0,0 0 48 0,-2 9 0 16,-2-3-224-16,-3 5-32 0,-3 5-16 0,0 1 0 0,-3 4-112 0,1 1 0 16,1 0-16-16,1 3 0 0,-2-2-448 0,1-1-96 15,2-3-16-15,-1 0 0 0,4 0-272 0,-1-2-176 16,3-4 192-16,0-1-192 0,3 0 176 0,-2 0-176 15,2 0 160-15,1-3-160 0,0-9 0 0,0 0 0 16,5 7 0-16,-5-7 0 16,0 0-1696-16,9-1-224 0,1-3-64 0,1-2 0 0</inkml:trace>
  <inkml:trace contextRef="#ctx0" brushRef="#br0" timeOffset="117804.68">11087 13915 15663 0,'0'0'1392'0,"0"0"-1120"0,0 0-272 0,0 0 0 16,9 3 1296-16,-9-3 208 0,0 0 32 0,4 15 16 15,-4 0 48-15,-4 2 0 0,0 0 0 0,-5 3 0 16,-1 3-256-16,-1-1-32 0,-1 1-16 0,-1 3 0 16,0 1-352-16,-2-3-80 0,0-3-16 0,0 0 0 15,-1 1-496-15,2-3-96 0,2-1-32 0,0 0 0 16,1-1-224-16,3 1 128 0,0 1-128 0,4-3 0 15,2-3-1024-15,1-1-288 0,2-1-64 0,2-4-16 16</inkml:trace>
  <inkml:trace contextRef="#ctx0" brushRef="#br0" timeOffset="118763.08">12412 14313 13823 0,'0'0'608'0,"5"-7"128"16,1-2-592-16,-4 1-144 0,2 0 0 0,-4 8 0 16,0 0 1024-16,0 0 192 0,0 0 16 0,0 0 16 0,0 0-496 0,0 0-112 15,0 0 0-15,0 0-16 0,0 0-240 0,0 0-64 16,0 10 0-16,-3 0 0 0,1 2 32 0,-5 2 0 15,1 0 0-15,-2 3 0 0,-2 4-80 0,1 4-16 16,2 1 0-16,-3 3 0 0,-1 2-256 0,3-1 128 16,1-2-128-16,2-3 0 0,1-2 144 0,-2-1-144 15,4-1 0-15,1 0 144 0,0-6-144 0,2 1 128 16,1-5-128-16,0 1 128 0,1 0-128 0,0-1 0 16,0-3 0-16,-3-8 0 15,0 0-304-15,0 0-80 0,5 8-32 0,-5-8-6592 16,0 0-1312-16</inkml:trace>
  <inkml:trace contextRef="#ctx0" brushRef="#br0" timeOffset="119338.86">12069 14594 7359 0,'0'0'320'0,"0"0"80"0,0 0-400 0,0 0 0 0,0 0 0 0,6-7 0 16,2 0 3136-16,2 1 528 0,5 1 112 0,7-1 32 15,4-1-2112-15,2 1-416 0,1-2-96 0,8 4-16 16,7 0-160-16,1 1-48 0,0 0 0 0,-3 0 0 15,-2-1-240-15,-2 1-48 0,0 0-16 0,-1 0 0 16,-2 1 496-16,-1 3 80 0,-1 3 32 0,-4-1 0 31,-3 0-1888-31,-4 2-368 0,-2 0-80 0,-4 1-8832 0,-7-1-1760 0</inkml:trace>
  <inkml:trace contextRef="#ctx0" brushRef="#br0" timeOffset="120087.83">14162 14245 5519 0,'0'0'496'0,"0"0"-496"15,0 0 0-15,0 0 0 0,-3-9 1776 0,3 9 256 16,0 0 48-16,0 0 16 0,-9 0-1008 0,0 1-192 16,-1 1-32-16,0 4-16 0,0 6-272 0,-1 5-64 15,-3 1-16-15,0 4 0 0,-1 5 208 0,0 3 64 0,-3 0 0 0,1 4 0 16,-2 3-128-16,2 2-32 0,-3 3 0 0,1-3 0 16,0-4-224-16,2 2-64 0,0-3 0 0,3 2 0 15,1 0-144-15,2-3-48 0,2-6 0 0,0-1 0 16,3-3 0-16,-1-2 0 0,1-2 0 0,3-2 0 15,-1-5 16-15,0-2 0 0,2 1 0 0,0-6 0 16,2-5 16-16,0 0 0 0,0 0 0 0,0 0 0 16,0 0-160-16,0 0 0 0,6-5 0 0,0-4-7744 15,-1-1-1488-15</inkml:trace>
  <inkml:trace contextRef="#ctx0" brushRef="#br0" timeOffset="120488.01">13942 14390 8287 0,'0'0'736'0,"2"-11"-592"15,-1-4-144-15,3 0 0 0,1-1 1696 0,1 3 304 16,3 1 64-16,1 0 16 0,5-4-1008 0,0 3-208 15,2 3-32-15,5-1-16 0,1-1-112 0,5 0-32 16,3 2 0-16,1 1 0 0,1 2-64 0,2-2-16 16,0 2 0-16,2 1 0 0,-2 0 48 0,1 1 0 15,-3 4 0-15,-2-1 0 0,-4 4-176 0,-3 2-16 16,-1 3-16-16,-4 2 0 0,-1 5-240 0,-3 1-64 0,-4 2 0 0,-5 2 0 16,-3 4 64-16,-3 3 0 0,-3-1 0 0,-4 1 0 15,-4 1-16-15,-1-1 0 0,-1-3 0 0,0 0 0 16,1-1 128-16,-4-1 16 0,-2-1 16 0,-3-3 0 15,-1-4 304-15,-4-2 48 0,1 0 16 0,0-1 0 16,-2 0-64-16,1-3 0 0,1-1 0 0,-1-4 0 16,1 0-480-16,2-2-160 0,2 0 0 0,-1-4 0 15,3-3 0-15,5 0-144 0,4-2-16 0,6 0 0 16,5-3-2464 0,7 1-480-16</inkml:trace>
  <inkml:trace contextRef="#ctx0" brushRef="#br0" timeOffset="120970.17">15513 14283 17615 0,'-6'-10'768'0,"6"10"192"0,0 0-768 0,-6-5-192 0,-4 0 0 0,-1 4 0 16,-1 3 400-16,-4 3 48 0,-1 2 16 0,-3 2 0 15,-2 2 48-15,-3 2 0 0,0 3 0 0,1 3 0 16,0 1 64-16,2 6 0 0,0 4 16 0,2 2 0 15,3 1-192-15,2-3-32 0,4-3-16 0,4-4 0 16,3 3-160-16,3-6-16 0,2-4-16 0,4-1 0 16,5-4 208-16,1-2 32 0,4-1 16 0,5-3 0 15,0-5 352-15,4-2 64 0,3-2 0 0,3-1 16 16,2 1-128-16,1-4-16 0,0-2-16 0,1 0 0 16,-2 0-240-16,-1-2-32 0,-3-2-16 0,-4-1 0 15,0-5-32-15,-6-3-16 0,0-3 0 0,-4-1 0 16,-1-4 0-16,-4-1 0 0,-1-1 0 0,-4 5 0 15,-4 5-176-15,-1-1-48 0,-1 0 0 0,-1 2 0 0,-6 5-128 16,-1 1 0-16,-2 3 144 0,-4 0-144 0,1 0 0 0,-1 3-320 16,-6 1 64-16,0 3 16 15,-2 3-1552-15,0 1-304 0,0 1-64 0,3 1-16 16</inkml:trace>
  <inkml:trace contextRef="#ctx0" brushRef="#br0" timeOffset="121291.28">15754 13968 19519 0,'0'0'864'0,"-4"-4"176"0,4 4-832 0,0 0-208 0,-6-6 0 0,6 6 0 16,-8 6 560-16,0 1 64 0,0 3 16 0,-3 4 0 15,-2 5 128-15,0 4 16 16,-1 3 16-16,-1 2 0 0,-2 0 144 0,-3 2 16 0,-2 5 16 0,-3 1 0 16,-5 2-144-16,-2 4-48 0,-2 1 0 0,1 3 0 15,-2 4-224-15,3-2-48 0,1-4-16 0,5-4 0 16,0-5-160-16,4-3-16 0,0-4-16 0,3-1 0 16,1-3-144-16,3-1-32 0,2 1 0 0,2-4 0 15,2-3 0-15,0-3 0 0,2-1 0 0,1-1 0 16,1-1-128-16,3-3 0 0,2-8-192 0,0 0 192 15,6 8-1728-15,3-5-240 0,0-3-32 16</inkml:trace>
  <inkml:trace contextRef="#ctx0" brushRef="#br0" timeOffset="121571.16">15936 14686 18431 0,'0'0'816'0,"0"0"160"0,0 0-784 0,-2 8-192 0,-5 4 0 0,0-1 0 16,-5 1 1344-16,1 4 208 0,2 4 48 15,-4 2 16-15,-3-1-320 0,1-1-64 0,-1 3-16 0,1 0 0 16,1 2-368-16,3-1-80 0,2-2 0 15,-1-1-16-15,2-2-432 0,2-2-96 0,1-3-16 0,4-1 0 16,1-2-208-16,1-2 128 0,-1-9-128 0,7 7-9488 16,2-4-1968-16</inkml:trace>
  <inkml:trace contextRef="#ctx0" brushRef="#br0" timeOffset="122541.06">16818 13747 21183 0,'5'-10'944'0,"-5"10"192"0,-2-11-912 0,2 3-224 0,0 8 0 0,0 0 0 15,0 0 288-15,0 0 16 0,0 0 0 0,0 0 0 16,0 0 720-16,0 0 160 0,-10 10 32 0,1 3 0 16,-1 5-208-16,0 2-48 0,-2 1 0 0,0 1 0 15,1 1 32-15,-1 3 0 0,1 3 0 0,-2-2 0 0,2-5-288 16,1 2-48-16,0 3-16 0,2-1 0 0,0-2-352 0,2 0-80 16,0-4-16-16,2-1 0 0,-2-1-192 15,3-3 144-15,1-2-144 0,2 1 128 0,0-5-128 0,2 1-176 16,3-1 48-16,0-2 0 15,-5-7-2448-15,10 3-496 0</inkml:trace>
  <inkml:trace contextRef="#ctx0" brushRef="#br0" timeOffset="122989.33">17613 14092 12543 0,'0'0'560'0,"0"0"112"16,0 0-544-16,7-4-128 0,-2-3 0 0,-5 7 0 0,0 0 912 0,0 0 160 16,0 0 16-16,0 0 16 0,0 0 80 0,0 0 16 15,1 8 0-15,-3 2 0 0,-2 1-160 0,-3 3-16 16,-1 3-16-16,-3 2 0 0,0 3-128 0,-1 0-32 15,0 0 0-15,-3 0 0 0,1 7-336 0,0 1-64 16,0-4 0-16,0 3-16 0,1-2-176 0,1 3-16 16,2 1-16-16,1-3 0 0,2-5-80 0,-1-1-16 15,4-1 0-15,0-1 0 0,2-3-128 0,-1 0 0 16,2-5 0-16,0-2 0 16,-1 1-656-16,2-3-64 0,0-8-16 0</inkml:trace>
  <inkml:trace contextRef="#ctx0" brushRef="#br0" timeOffset="123177.94">17268 14300 25791 0,'0'-14'1152'0,"4"9"224"16,-4 5-1104-16,11-2-272 0,3 1 0 0,1 1 0 0,5 1 336 0,3 3 16 0,1 2 0 0,4 0 0 15,2-1-64-15,0 2-16 0,1-1 0 0,0 2 0 16,2 2-80-16,0-2-32 0,0-4 0 0,0 2 0 15,1 5-160-15,0-5 0 0,-3-1 0 0,-3-1-8400 16,-1 0-1792-16</inkml:trace>
  <inkml:trace contextRef="#ctx0" brushRef="#br0" timeOffset="124721.9">19132 14125 5519 0,'0'0'496'0,"0"0"-496"0,7-3 0 0,1-3 0 15,0 2 2112-15,-2-1 336 0,0-2 64 0,-6 7 16 16,4-8-880-16,0 1-176 0,-2-3-48 0,-1 0 0 16,-1 2-240-16,-2 0-48 0,-4 0-16 0,1 0 0 15,-3 0-272-15,-2 0-48 0,-1 1-16 0,-3 1 0 16,0 2-368-16,-3 1-80 0,-3 3-16 0,-1 3 0 16,-4 2-112-16,-1 4-16 0,-2 2-16 0,0 6 0 15,-2 4-176-15,-1 2 128 0,-1 1-128 0,-1 0 128 0,-1 0-128 0,2 2 0 16,4-3 144-16,2-1-144 0,4-3 0 0,7-1 0 15,4-1 0-15,5-2 0 0,6-3 0 0,4-2 0 16,3-3 0-16,5-4 0 0,4-1 208 0,3-2-16 16,4-3-16-16,4-1 0 0,1 0 160 0,2-1 48 15,3-2 0-15,-2-2 0 0,0-1-176 0,1-2-16 16,0 1-16-16,-1 1 0 0,-1 1-176 0,0 1 0 16,-1-1 144-16,-1 1-144 0,-2 7 128 0,-4 0-128 15,-4 1 128-15,-6 3-128 0,-2 4 0 0,-4 4 0 16,-4 4 0-16,-4 3 0 0,-5 5 128 0,-4 3-128 15,-4 5 128-15,-7 4-128 0,-6 5 192 0,-1 4-16 16,-2-1-16-16,-2 3 0 0,-2 0-32 0,-1-1-128 16,1-2 192-16,1 0-64 0,1-1 0 0,1-1-128 0,-4-8 192 15,3-3-64-15,1-1 192 0,2-3 16 0,4 2 16 0,3-8 0 16,6-3 16-16,4-1 0 0,4-5 0 0,2-1 0 16,2-2-96-16,5-8-16 0,0 0 0 0,9 3 0 15,3-4 144-15,6-2 32 0,4 0 0 0,4-1 0 16,4-2-160-16,2 2-16 0,0 0-16 0,1 2 0 15,0-3-240-15,-3 0 128 0,1 2-128 0,0 1 0 16,-1 1 0-16,-3 0 0 0,0 1 0 0,-2 1 0 16,-4 1-512-16,-1-1-64 15,-2 1 0-15,-1-1 0 0,-2-1-2560 0,-3-1-528 16,6-4-112-16,-5-1 0 0</inkml:trace>
  <inkml:trace contextRef="#ctx0" brushRef="#br0" timeOffset="125261.8">20114 14049 12895 0,'-1'-13'1152'0,"1"5"-928"0,-2-1-224 0,-1 1 0 16,3 8 640-16,-4-9 96 0,-1 1 16 0,-2 3 0 15,-1 3 336-15,0-1 64 0,-2 1 0 0,-5 2 16 16,0 4-416-16,-3 2-96 0,-2 2-16 0,-2 3 0 16,-3 3 64-16,1 3 16 0,-5 6 0 0,4 3 0 15,1 2-16-15,1-1 0 0,4 1 0 0,4 0 0 16,3 3-368-16,5-3-80 0,3-4 0 0,4 1-16 16,3 0-48-16,3-2-16 0,3-2 0 0,6-3 0 15,2-5 160-15,5-2 48 0,3-1 0 0,1-4 0 16,6-4 256-16,2-2 48 0,-2-2 16 0,0-3 0 0,2-1-160 15,0-3-32-15,-2-3 0 0,-2 0 0 0,-3-2-240 16,-1-1-48-16,-1-3-16 0,-2-3 0 0,-2 1 112 0,-2-5 0 16,0 2 16-16,-6-4 0 0,-2-2-80 0,-2 1 0 15,-6-2-16-15,-3 2 0 0,-3 3-112 0,-2 2 0 16,-3 1-128-16,-2 4 192 0,-2 4-192 0,0 3 0 16,-2 3 0-16,-2 2 0 15,0-1-1472-15,-1 6-176 0,-2 3-32 0,2-1-13312 0</inkml:trace>
  <inkml:trace contextRef="#ctx0" brushRef="#br0" timeOffset="125550.37">20454 13701 16575 0,'1'-16'736'0,"-2"7"160"0,0 1-720 0,-2 0-176 0,0 0 0 0,3 8 0 15,-7 0 1680-15,-3 5 304 0,-2 0 64 0,-3 5 16 16,-1 3-976-16,-3 5-208 0,-2 4-48 0,2 1 0 16,-3 2-48-16,0 5-16 0,0 4 0 0,0 6 0 15,0 3 0-15,-2 4-16 0,-1 3 0 0,0 0 0 16,0-2-80-16,-2 0-16 0,1 0 0 0,-2-4 0 16,4 1-368-16,2-4-80 0,2-4-16 0,-1-2 0 15,3-3-192-15,0-1 128 0,0-2-128 0,3-1 0 16,2-3 0-16,2-5 128 0,2-4-128 0,-1-1 0 15,1 0 0-15,3-4-256 0,1-4 48 0,5-7-10288 16,0 0-2048-16</inkml:trace>
  <inkml:trace contextRef="#ctx0" brushRef="#br0" timeOffset="125812.68">20560 14492 28559 0,'0'0'1264'0,"-14"2"272"0,-2 5-1232 0,-3 6-304 16,-2 3 0-16,0 3 0 0,-2 3 608 0,1 3 64 0,-1 1 16 0,2 2 0 15,2-2-96-15,-1 1-16 0,2-1 0 0,3 4 0 16,-1 3-320-16,3-2-80 0,2-5-16 0,2-1 0 15,3 3-160-15,0-5 192 0,3-3-192 0,2-4 192 32,3 0-1552-32,1-5-304 0</inkml:trace>
  <inkml:trace contextRef="#ctx0" brushRef="#br0" timeOffset="126465.57">21565 14022 8287 0,'0'0'368'0,"0"0"80"0,-9-1-448 0,9 1 0 16,-4-6 0-16,4 6 0 0,0 0 2704 0,0 0 464 15,9-1 96-15,2 0 0 0,1-1-1696 0,5 1-352 16,4 2-64-16,3-2 0 0,5-3-352 0,3 1-64 15,2 0-16-15,7 1 0 0,1 2-352 0,0-1-80 16,0-2-16-16,-3 3 0 0,-5 3-272 0,-3-1 0 16,-4-2 128-16,-3 2-128 0,-2 2 0 0,-4 2-256 15,-6 0 64-15,-4 0-12016 0</inkml:trace>
  <inkml:trace contextRef="#ctx0" brushRef="#br0" timeOffset="126648.03">21480 14292 4607 0,'0'0'400'0,"0"0"-400"0,0-8 0 0,5 3 0 16,4 2 5696-16,4 1 1072 0,3-2 208 0,4 3 32 16,4 5-4800-16,2-1-960 0,3-1-192 0,8-1-32 15,3 0-592-15,5 2-112 0,4 2-32 0,2-2 0 16,-1 0-80-16,-4-2-16 0,-5 2 0 0,-3 0 0 16,0 1-192-16,-2-1 128 0,-2-2-128 0,-4 2 0 15,-2 3-1152-15,-8-1-336 16,-5 0-64-16</inkml:trace>
  <inkml:trace contextRef="#ctx0" brushRef="#br0" timeOffset="127244.47">23305 13813 15663 0,'0'0'688'0,"0"0"144"0,-3-9-656 0,1 4-176 0,2 5 0 0,-8-5 0 15,0 0 688-15,0 1 96 0,0 2 32 0,-4 1 0 16,0 1-256-16,-3 0-48 0,1 0-16 0,-1 2 0 16,-2 5 256-16,-2 2 48 0,-4-2 16 0,-1 7 0 15,-1 2 0-15,0 6 0 0,-5 7 0 0,1 3 0 16,2-1-304-16,-1 5-48 0,3 2-16 0,-3 2 0 15,3 2-240-15,2-3-48 0,2-3-16 0,6 1 0 16,6 1-144-16,7-1 160 0,3-4-160 0,5-2 160 0,5-3 112 16,4-1 32-16,0 0 0 0,2-4 0 0,0-2 192 15,4 0 32-15,0-4 16 0,-1-1 0 0,2-4 80 0,3-3 16 16,4-4 0-16,4-2 0 0,2-3-32 0,2-2 0 16,-1 1 0-16,1-4 0 0,5-4-96 0,0 1 0 15,-4-2-16-15,1-4 0 0,-2-5 0 0,1-4 0 16,3-5 0-16,3-2 0 0,2-2 32 0,-1-7 16 15,-2-2 0-15,-4-2 0 0,-4 3-96 0,-10-1-32 16,-6-1 0-16,-7 1 0 0,-6 1-160 0,-10 4-16 16,-4 5-16-16,-10 0 0 0,-7 1-224 0,-9 1 128 15,-6 4-128-15,-4 2 0 0,-6-1-176 0,3 5-128 16,2 2-16-16,-1 5-16 16,-1 3-2784-16,-2 2-544 0,-20-4-112 0,13 3-32 0</inkml:trace>
  <inkml:trace contextRef="#ctx0" brushRef="#br0" timeOffset="128494.09">16897 13819 3679 0,'0'0'160'0,"0"0"32"0,0 0-192 0,0 0 0 15,0-8 0-15,0 8 0 0,0 0 2816 0,4-9 528 16,-2-3 112-16,0 4 0 0,-2 8-1856 0,0 0-368 15,0 0-80-15,0 0 0 0,0 0-128 0,0 0 0 16,0 0-16-16,-8-2 0 0,-1 0-320 0,0 4-64 16,-5 1-16-16,-1 5 0 0,1 2-160 0,1 2-48 15,0 2 0-15,-2 5 0 0,-1 3-80 0,2 1 0 16,0 0-16-16,2 0 0 0,-2 0-64 0,2 1-16 16,1 2 0-16,2-2 0 0,-1-3-48 0,4-1-16 15,-2-4 0-15,3-2 0 0,2-3 160 0,0 2 16 16,3-13 16-16,0 0 0 0,-1 9 128 0,2-3 32 0,-1-6 0 15,0 0 0-15,10-1 64 0,1-4 32 0,-4-1 0 16,3-2 0-16,2-5-64 0,1-4-16 0,2-1 0 0,-2-3 0 16,-4 2-240-16,3-2-48 0,1-2-16 0,5 0 0 15,-2 0-32-15,3-2-16 0,0-4 0 0,1 2 0 16,0-1-176-16,-4 5 0 0,-2 3 0 0,-3 4 0 16,0 0-128-16,-1 4 128 0,-6 2 0 0,-4 10 0 15,0 0 0-15,0 0 0 0,0 0 0 0,0 0 0 16,-8 7 0-16,-3 5 0 0,-4 2-144 0,-1 4 144 15,-4 1 0-15,0 4 0 0,0 3-128 0,2-1 128 16,-4 3 0-16,3-2 0 0,1 2 0 0,1 0 0 16,0-2 0-16,2-4 0 0,2-5 0 0,4-2 0 15,1-3 0-15,5-1 0 0,0-4 0 0,3-7 0 16,0 0 0-16,0 0 192 0,0 0-16 0,11-5-16 0,0-5 288 16,3-3 64-16,2-4 16 0,1-1 0 0,1-2-208 15,1 0-32-15,2 0-16 0,-2-1 0 0,0-3-144 0,0-1-128 16,3-2 192-16,-3 0-192 0,0-2 128 0,-2 4-128 15,0 2 0-15,-3 3 0 0,-3 4 0 0,-2 3 0 16,-5 4 0-16,-4 9 0 0,0 0 0 0,0 0 0 16,-7 4 0-16,-3 6 0 0,-4 5 0 0,-4 5 0 15,-4 2 0-15,-3 2 0 0,-6 2 0 0,1 0 0 16,4 7 0-16,2-2 0 0,2-7 0 0,2-1 0 16,4-1 0-16,1-3 0 0,1-3 0 0,4-3 0 15,3-4 0-15,7-9 0 0,-2 7 0 0,2-7 0 0,0 0 160 0,10-9-160 16,5-5 336-16,4-3-16 15,2-3 0-15,1 1 0 0,1-3-48 0,0-3-16 0,5-2 0 16,-1-2 0-16,-3 3-256 0,0-2 160 0,0 2-160 0,-4 1 128 16,0 2-128-16,-3 3 0 0,-4 3 0 0,-1 5 0 15,-5 3 0-15,-7 9 0 0,0 0 0 0,0 0 0 32,0 0-1344-32,-4 10-192 0,0 1-32 0,-5 4-10640 0,-1 2-2128 0</inkml:trace>
  <inkml:trace contextRef="#ctx0" brushRef="#br0" timeOffset="129467.05">10674 13998 7359 0,'0'0'656'0,"4"-4"-528"0,-4 4-128 0,7-10 0 16,-1 1 1728-16,-2 0 304 0,0 1 64 0,-1 0 16 15,2 1-800-15,-3-2-160 0,0-2-16 0,0 3-16 16,-2 8-160-16,0 0-48 0,3-9 0 0,-3 9 0 16,0 0-128-16,0 0-16 0,1-6-16 0,-1 6 0 15,0 0-112-15,0 0-32 0,0 0 0 0,-6 11 0 16,0 0-96-16,-4 2 0 0,0 3-16 0,-1 5 0 15,-3 4 16-15,-1 3 16 0,0-1 0 0,-2 1 0 16,-1 1-112-16,2-2-32 0,1-1 0 0,2-3 0 16,-2-5-32-16,4-1-16 0,1-2 0 0,3-2 0 15,3-2 80-15,-1-2 16 0,5-9 0 0,0 0 0 16,-1 9 16-16,1-9 16 0,0 0 0 0,9-2 0 16,1 0 128-16,2-7 32 0,2-1 0 0,1-2 0 0,3-4-224 15,-2 1-32-15,0 0-16 0,-2-1 0 0,-2-2-160 0,0-2-48 16,2-2 0-16,-5 1 0 0,1 0-144 0,1 1 0 15,-3 3 144-15,1 1-144 0,-5 4 0 0,1 4 0 16,-5 8 0-16,0 0 128 0,0 0-128 0,0 0 0 16,0 0 0-16,-7 8 0 15,-1 0-1168-15,3 1-160 0,0-1-16 0,0 2-9936 16,2 1-1984-16</inkml:trace>
  <inkml:trace contextRef="#ctx0" brushRef="#br0" timeOffset="129859.52">11135 13815 12895 0,'0'0'1152'0,"0"0"-928"0,0 0-224 0,0 0 0 15,0 0 896-15,0 0 128 0,0 0 16 0,0 0 16 16,-4 8 128-16,-1 4 32 0,-2 1 0 0,-1 5 0 16,-2-1-80-16,-2 5-16 0,-3 6 0 0,0-2 0 15,-2 4-80-15,-2 2-16 0,-3 1 0 0,0 1 0 16,1 0-224-16,2-1-48 0,-1-3-16 0,5-4 0 16,2-3-160-16,2-2-48 0,4-3 0 0,3-5 0 15,-1-2-80-15,5-11-32 0,1 9 0 0,-1-9 0 0,10 2 192 0,1-5 32 16,5-5 16-16,4-1 0 0,4-3-16 0,1-2-16 15,0-2 0-15,-1-1 0 0,-2-1-368 0,-1-3-64 16,-1 0 0-16,-1-1-16 0,-3-2-176 0,-1 1 0 16,-2 1 0-16,-1 3 128 0,-1 4-128 0,-6 3 0 15,1 1 0-15,-6 11 0 16,0 0-1120-16,0 0-208 0,0 0-32 0,-7 11-9712 16,-2 5-1920-16</inkml:trace>
  <inkml:trace contextRef="#ctx0" brushRef="#br0" timeOffset="135118.16">9970 14878 4607 0,'0'0'400'0,"0"0"-400"0,0 0 0 0,0 0 0 16,0 0 1856-16,0 0 272 0,0 0 64 0,0 0 16 15,0 0-672-15,0 0-128 0,0 0-16 0,7-5-16 16,-4-5-176-16,-3 10-48 0,0 0 0 0,7-4 0 16,0-2 0-16,-7 6-16 0,3-7 0 0,-3 7 0 15,0 0-272-15,0 0-48 0,0 0-16 0,0 0 0 16,0 0-272-16,0 0-48 0,1 12-16 0,-4 2 0 15,-4 3-144-15,0 2-48 0,-3 6 0 0,2-1 0 16,-2 0 48-16,0 0 0 0,-1 0 0 0,-2 1 0 16,0-3-32-16,3 0 0 0,0-5 0 0,1 0 0 15,2-2 0-15,-1-2 0 0,4 1 0 0,1-2 0 16,3-12-16-16,-4 7 0 0,4-7 0 0,0 0 0 16,0 0 16-16,0 0 0 0,9-7 0 0,2-2 0 0,-2-2 192 15,3-3 32-15,3-4 16 0,-1-2 0 0,-2-3-272 0,4 2-48 16,-1-4-16-16,1 1 0 0,0-4-192 0,0 4 144 15,-2-1-144-15,0 4 128 0,0-1-128 0,-4 4 0 16,-1 3 0-16,-1 4 0 0,-2 3 128 0,-6 8-128 16,3-8 0-16,-3 8 128 0,0 0-128 0,-4 9 0 15,-3 2 0-15,-3 5-176 0,-2 1 176 0,-3 5 0 16,2 3 0-16,-2 3-128 0,-4-3 128 0,4 3 0 16,3-1 0-16,-3 0 0 0,-1-2 0 0,0-1 0 15,1-4 0-15,3 0 0 0,1-3 0 0,2 0 0 16,1-2 0-16,3-3 0 0,-1-4 0 0,6-8 0 15,0 0 0-15,0 0 128 0,0 0 0 0,0 0 16 0,5-9 0 0,5-2 0 16,1-1 80-16,0-3 16 16,0-2 0-16,0-3 0 0,3 1-112 0,-2-1-128 0,0 0 176 0,0-1-176 15,1 0 128-15,-2 1-128 0,0 4 0 0,0 1 0 16,-4 1 0-16,0 2 0 0,-5 3 0 0,-2 9 0 16,0 0 0-16,0 0 0 0,0 0 0 0,-6 14 0 15,-1 4 0-15,-4 4 0 0,-5 0 0 0,2 3-144 16,1-1 144-16,-2 2 0 0,-1-1 0 0,1 1 0 15,0-2 0-15,3-2 0 0,-1-3 0 0,2-2 128 16,1-4-128-16,1-2 128 0,2-3-128 0,7-8 128 16,-4 10-128-16,4-10 128 0,0 0-128 0,0 0 128 15,0 0-128-15,10-3 0 0,2-2 0 0,0-2-128 16,4-3-1696-16,0-1-336 16,0-2-64-16,3-3-16 0</inkml:trace>
  <inkml:trace contextRef="#ctx0" brushRef="#br0" timeOffset="136165.32">15891 14916 2751 0,'-2'-12'128'0,"1"7"16"0,1 5-144 0,-2-7 0 0,4-2 0 0,-2 0 0 16,-2-1 3360-16,2 3 640 0,0 7 128 0,3-9 32 15,-3-1-2496-15,3-1-480 0,3-3-96 0,-1 4-32 16,1 4-16-16,0 0 0 0,1-3 0 0,0 2 0 16,0 4-208-16,1 1-64 0,-8 2 0 0,10-2 0 15,-10 2-176-15,0 0-32 0,0 0-16 0,5 8 0 16,-1 3-48-16,-7 2-16 0,-2 0 0 0,-5 5 0 15,-1 4-112-15,-3 4-32 0,-3 0 0 0,-4 5 0 16,-2 3 176-16,-1-1 48 0,0 0 0 0,0-3 0 16,3-6-160-16,0-1-16 0,3-1-16 0,4-4 0 15,4-4-48-15,1-2-16 0,4-3 0 0,5-9 0 16,-5 10 32-16,5-10 16 0,0 0 0 0,0 0 0 16,0 0 176-16,12-5 48 0,3-2 0 0,1-4 0 15,2-4-128-15,2 0 0 0,-2-2-16 0,2 0 0 0,0-4-256 16,-1-2-48-16,-3-2-128 0,0-3 192 0,0 2-192 15,2-2 0-15,-2-2 0 0,1 5 0 0,-2 5 0 0,-2 4 128 16,-1 2-128-16,-4 1 0 0,0 4 0 0,-5 2 0 16,-3 7 0-16,0 0 0 0,0 0 0 0,0 0 0 15,-14 8 0-15,-1 4 0 0,-1 4-160 0,-2 3 160 16,2 1-128-16,-1 2 128 0,1 1 0 0,0 0 0 16,-1 0 0-16,1-3 0 0,3-5 0 0,-1 0 0 15,2-3 0-15,2-2 0 0,1-3 0 0,4-2 0 16,5-5 0-16,0 0 0 0,0 0 0 0,0 0 176 15,6-6-48-15,4-2 0 0,2-1 128 0,3-5 0 16,1-1 16-16,2 0 0 0,-1-4-80 0,2-1 0 16,-3 0-16-16,1-1 0 0,-2-1-176 0,0 5 128 15,-5 1-128-15,-2 4 128 0,-2 3-128 0,-2 3 0 0,-4 6 0 16,0 0 0-16,0 0 0 0,-10 5 0 0,-1 2 0 0,-2 5 0 16,-2 1 0-16,-1 3 0 0,1 1 0 0,1 1 0 31,2-2-960-31,4 0-192 0,3-1-16 0,8 1-16 15,2-1-1840-15,6-4-368 0,10 0-80 0,10-8-16 0</inkml:trace>
  <inkml:trace contextRef="#ctx0" brushRef="#br0" timeOffset="137205.42">20379 14710 10127 0,'0'0'896'16,"0"0"-704"-16,0 0-192 0,0 0 0 15,0 0 1664-15,0 0 288 0,0 0 64 0,0 0 16 16,7-7-752-16,-1-1-128 0,1 0-48 0,1 2 0 0,-4-2 80 0,3-1 16 16,-1 0 0-16,2 2 0 0,0 1-208 0,-1 1-32 15,2-2-16-15,-1 2 0 0,-8 5-176 0,9-5-48 16,1 1 0-16,-10 4 0 0,5-5-112 0,-5 5-32 16,0 0 0-16,0 0 0 0,0 0-192 0,0 0-32 15,-8 8-16-15,-1 3 0 0,-5 5-16 0,-2-1 0 16,-4-1 0-16,-5 5 0 0,-2 3 0 0,-1 3-16 15,0 2 0-15,-1-3 0 0,1-3 64 0,4 3 16 16,3 0 0-16,3-2 0 0,4-3-96 0,4-4-16 16,2-3 0-16,6 2 0 0,1 0-16 0,2-2-16 15,3-4 0-15,3-1 0 0,4-1 144 0,2-3 16 0,3-4 16 16,3-2 0-16,3-5 16 0,-2-2 0 16,4-3 0-16,1-2 0 0,0-4-208 0,-1 0-32 0,2-2-16 0,-2 3 0 15,-1 0-176-15,-1-3 192 0,-1-3-192 0,-2 0 192 16,0 2-192-16,0 2 0 0,0 2 144 0,-7 3-144 15,-3 2 0-15,-4 1 0 0,1 5 0 0,-6 7 128 16,0 0-128-16,-8-4 0 0,0 1 0 0,-5 4 0 16,-5 4 0-16,-1 1 0 0,-3 1 0 0,0 4 0 15,-4 4 0-15,0 2 144 0,-2 2-144 0,2-1 0 16,1-2 0-16,3-1 0 0,2 1 0 0,5-2 0 16,1 0 0-16,2-2 0 0,2-2 0 0,4 0 0 15,0 0 0-15,3-2 0 0,3-8 0 0,0 0 0 16,0 0 0-16,0 0 0 0,9 3 0 0,4-7 0 15,0-5 272-15,6-1-48 0,-2 2-16 0,2-3 0 0,0-2-64 16,4-4-16-16,0-2 0 0,0-2 0 0,-4 2-128 16,1 0 160-16,2 1-160 0,-5 2 160 0,0 2-160 0,-3 4 0 15,-6 3 0-15,-8 7 0 0,6-7 0 0,-6 7 0 16,0 0 0-16,-8 6 0 0,-2 2 0 0,-1 1 0 16,-5 0 0-16,-4 3 0 0,-2 4 0 0,-2 3 0 15,-1-4 0-15,1 3 0 0,2 3 0 0,2-2 0 16,-1-2 0-16,6-4 0 0,3-4 0 0,2 1 0 15,1 1 0-15,3-1 0 0,6-10 0 0,0 0 0 16,0 0 0-16,0 0 0 0,0 0-208 0,0 0-80 16,9 2-16-16,1 0 0 15,0 1-2720-15,4-2-560 0</inkml:trace>
  <inkml:trace contextRef="#ctx0" brushRef="#br0" timeOffset="142218.54">9349 16321 13583 0,'0'0'592'0,"0"0"144"0,6-6-592 0,-6 6-144 16,0 0 0-16,6-5 0 0,0-2 1264 0,-6 7 208 15,0 0 64-15,4-6 0 0,1-3-272 0,-4 3-48 0,-1 6-16 0,0 0 0 16,0-7-48-16,-1-1 0 0,0-2 0 0,-4 5 0 16,5 5-256-16,-5-5-64 0,-1 2-16 0,-3-2 0 15,0 1-192-15,-2 2-48 0,-2 1 0 0,-2 2 0 16,-3 1-192-16,0 1-64 0,-5 2 0 0,-3 2 0 15,-2 2-64-15,-5 1-32 0,-2 0 0 0,0 3 0 16,1 4-32-16,2 0-16 0,3 3 0 0,1-1 0 16,2 0-32-16,2 1 0 0,2 2 0 0,1-2 0 15,2-1-144-15,3 4 0 0,0 6 0 0,3-1 128 16,2 0-128-16,3-2 128 0,1-1-128 0,4 2 128 16,6 1-128-16,1 0 128 0,1-1-128 0,4-3 128 15,2-5-128-15,2 1 160 0,2-3-160 0,1-2 160 16,2-1 32-16,3-3 0 0,3-3 0 0,3-1 0 0,3-2 128 0,0-3 16 15,-2-3 16-15,7 0 0 0,-2 0-48 0,3 0-16 16,-1-5 0-16,0-1 0 0,-3-3-64 0,0-3-16 16,0-2 0-16,0-2 0 0,-2-4-48 0,0-1-16 15,0 1 0-15,1-1 0 0,1-1-16 0,0 0 0 16,-3 0 0-16,0 3 0 0,-6 1 64 0,-2-2 0 16,-2-4 0-16,-5 5 0 0,-6 4-16 0,-1 0 0 15,-2 1 0-15,-4-1 0 0,-4-1 16 0,0-1 16 16,-1 1 0-16,-5 0 0 0,-4 1-16 0,-4-1-16 15,-3 1 0-15,-2-1 0 0,0 2-48 0,0-1 0 16,2 4 0-16,1 0 0 0,-4-1-304 0,3 4-64 16,1 5-16-16,3-1 0 15,-1-1-1584-15,3 2-320 0,1 2-64 0,3 1-9328 0,3 0-1872 16</inkml:trace>
  <inkml:trace contextRef="#ctx0" brushRef="#br0" timeOffset="142593.67">9671 15999 14735 0,'0'0'1312'16,"0"0"-1056"-16,4-10-256 0,-4 10 0 0,0 0 1008 0,0 0 144 15,3-8 16-15,-3 8 16 0,0 0 288 0,0 0 48 16,0 0 16-16,-5 4 0 0,-3 0-512 0,-2 6-112 16,-1 2-16-16,-3 2 0 0,-2 2-48 0,-2 4-16 15,-3 2 0-15,-3 5 0 0,3 5 128 0,-3 4 0 16,-2 3 16-16,0 8 0 0,-5 5-224 0,-1 1-48 16,1 1-16-16,1-1 0 0,-1-1-128 0,-2-1-32 15,-1 1 0-15,0-2 0 0,-2-10-64 0,2 0-16 16,2-5 0-16,3-1 0 0,2-4-112 0,5-3-16 15,0-5-16-15,5 0 0 0,2 0-128 0,2-1-32 16,0-2 0-16,2-3 0 0,2 0-144 0,3-2 128 16,-3-3-128-16,3-2 128 0,2-1-256 0,4-8-64 15,0 0-16-15,0 0 0 16,0 0-2784-16,0 0-544 0</inkml:trace>
  <inkml:trace contextRef="#ctx0" brushRef="#br0" timeOffset="143068.54">9595 17047 20271 0,'0'0'1792'0,"0"0"-1424"15,0 0-368-15,0 0 0 0,0 0 672 0,0 0 64 16,0 0 16-16,13-1 0 0,-1 0 112 0,2 1 32 16,2 0 0-16,2 0 0 0,1-1-144 0,2 1-32 15,-2 1 0-15,0 2 0 0,-2 2-80 0,-1 1 0 16,0-1-16-16,-3 4 0 0,-6 2-224 0,-2 1-32 15,0 0-16-15,-5 2 0 0,-5-1 224 0,-3 2 32 16,0 4 16-16,-3-1 0 0,-4-1 112 0,0 2 32 16,-7 2 0-16,0-3 0 0,-2 0-320 0,0-1-64 15,-3-3-16-15,5 0 0 0,-1-2-144 0,5-2-32 16,5 0 0-16,4-3 0 0,9-7 32 0,0 0 0 0,0 0 0 0,0 0 0 16,7 3 160-16,7-3 16 15,6-2 16-15,3-2 0 0,3 1-96 0,1-1 0 0,2 2-16 0,-1-3 0 16,1 2-304-16,1 0 0 0,-1-1 128 0,1 1-128 15,-3 0 0-15,1-1 0 0,-1 2 0 0,0 1-144 32,-1-2-1840-32,-2-2-384 0,-4 2-64 0,-2 0 0 0</inkml:trace>
  <inkml:trace contextRef="#ctx0" brushRef="#br0" timeOffset="143539.14">10475 16110 13823 0,'0'0'1216'0,"2"-7"-960"0,-2 7-256 0,2-9 0 15,0 3 1152-15,-2 6 192 0,0 0 48 0,0 0 0 16,0 0 336-16,0 0 80 0,0 0 16 0,0 0 0 15,0 0-384-15,-7 3-80 0,-4 2-16 0,1 5 0 16,0 2-528-16,-2 4-112 0,-1-1-32 0,3 2 0 16,2 0-16-16,0 2 0 0,-2 0 0 0,2 2 0 15,0 2-240-15,1-2-48 0,1-3-16 0,-1 1 0 16,0-2-160-16,3-2-48 0,-3 1 0 0,1-2 0 16,-1-1-16-16,3-3 0 0,4-10 0 0,0 0 0 15,0 6-128-15,0-6-272 0,0 0 64 0,0 0 16 16,10-4-1904-16,0-4-368 15,-2-2-80-15</inkml:trace>
  <inkml:trace contextRef="#ctx0" brushRef="#br0" timeOffset="143721.92">10745 16057 27407 0,'0'0'1216'0,"0"0"256"0,0 0-1184 0,0 0-288 16,-5 13 0-16,0 1 0 0,-3 1 912 0,1 1 128 15,-4 5 32-15,1 0 0 0,0 1-128 0,-2 0-32 16,1 0 0-16,0 1 0 0,1-2-528 0,3 1-96 16,-1-4-32-16,2-1 0 0,2 3-256 0,2-2 0 15,1-3 128-15,0-2-128 16,-1-1-1472-16,5-1-336 0</inkml:trace>
  <inkml:trace contextRef="#ctx0" brushRef="#br0" timeOffset="144913.85">12314 16378 11967 0,'0'0'1072'0,"3"-5"-864"16,-3 5-208-16,0 0 0 0,0 0 1664 0,0 0 304 15,0 0 48-15,0 0 16 0,0 0-528 0,0 0-96 16,0 0-32-16,1 12 0 0,-4-1-368 0,-4 3-80 16,0 1-16-16,-3 4 0 0,-1 3-144 0,-1 3-48 15,-3 3 0-15,3 3 0 0,1 4-208 0,0 0-64 16,1 0 0-16,1 0 0 0,-1 3-160 0,-1-4-32 16,2-3-16-16,1-3 0 0,0-3-240 0,3-3 176 15,2-5-176-15,-2 1 160 0,2-3-160 0,1-4 0 16,2-11 144-16,-2 12-144 15,-1-1-320-15,3-2-128 0,0-9-16 0,0 0-13744 0</inkml:trace>
  <inkml:trace contextRef="#ctx0" brushRef="#br0" timeOffset="145124.22">11984 16715 28559 0,'0'0'2544'0,"2"-8"-2032"0,3-3-512 0,0 2 0 15,6 4 448-15,2-3-16 0,-1-3 0 0,5 4 0 16,3 6 448-16,4 2 80 0,3-2 32 0,5-1 0 16,2-1-480-16,11-1-112 0,9-2-16 0,0 4 0 15,-2 1-128-15,-5-2-16 0,-5 0-16 0,0 1 0 16,0 0-224-16,-1 2 0 0,3 3 0 0,-2-2 0 16,-4-3-1856-16,-3 3-352 0</inkml:trace>
  <inkml:trace contextRef="#ctx0" brushRef="#br0" timeOffset="145941.68">13967 16258 14735 0,'2'-9'1312'0,"0"1"-1056"0,-2-1-256 0,0 2 0 16,0 7 1264-16,0 0 192 0,0 0 32 0,0 0 16 16,0 0-96-16,0 0-32 0,-4 11 0 0,-1 5 0 15,-2 2-592-15,-1 3-112 0,1 3-32 0,-1 3 0 16,-1-1-16-16,-2 3-16 0,1-1 0 0,0 5 0 0,-3 3-112 0,0 0-32 16,-2 0 0-16,-1 3 0 0,0 2-224 0,-1 0-48 15,1-3-16-15,-1-2 0 0,1-4-176 16,0-4 192-16,2-2-192 0,1-4 192 0,2-4-192 0,3 0 128 15,0 0-128-15,3-4 128 0,-1-3-288 0,3-3-64 16,3-8-16-16,0 0 0 16,0 0-2112-16,0 0-416 0,11-10-96 0</inkml:trace>
  <inkml:trace contextRef="#ctx0" brushRef="#br0" timeOffset="146362.06">13834 16349 15887 0,'0'0'704'0,"-4"-6"144"0,-3-3-672 0,3 0-176 0,2 0 0 0,-1 2 0 16,1-2 928-16,4 0 160 0,1-1 16 0,2-1 16 15,3 2 96-15,2 0 0 0,3-1 16 0,2-1 0 16,3-1-304-16,4 2-64 0,-1 1-16 0,5 1 0 16,6 0-80-16,-1 3 0 0,1 3-16 0,5 1 0 15,5-2-208-15,1 2-32 0,-4 1-16 0,0 5 0 16,-2 4-176-16,-4 2-48 0,-3 2 0 0,-4 2 0 16,-4 3-64-16,-2 3-16 0,-7 2 0 0,-4 1 0 0,-3 2-64 0,-5 0 0 15,-4-2-128-15,-4 1 192 0,-4-2 320 0,-3-1 48 16,-3-1 16-16,-3-1 0 0,-3-1 32 15,-2-1 16-15,-6 1 0 0,-2-2 0 0,-4-3-240 0,-2-1-64 16,-3-1 0-16,6-3 0 0,1-4-128 0,3-1-48 16,1-4 0-16,7-1 0 0,2-2-144 0,6-1 0 15,1 1 0-15,6-5 128 16,5-4-1360-16,4 2-288 0,4 2-48 0,7 0-14672 0</inkml:trace>
  <inkml:trace contextRef="#ctx0" brushRef="#br0" timeOffset="147076.01">15454 16298 15663 0,'0'0'688'0,"-3"-7"144"0,1-2-656 0,0 3-176 16,2 6 0-16,-5-7 0 0,-2-2 1344 0,-1 4 224 16,-1 2 48-16,1 1 16 0,8 2-352 0,-9 2-80 0,-4 1-16 15,0 1 0-15,0 8-416 0,-2 2-64 0,-2-1-32 0,-2 5 0 16,1 2-64-16,0 2-16 0,-1 5 0 0,3-2 0 16,-4 0-144-16,4 3-16 0,0 1-16 0,4 3 0 15,0 2-208-15,5-4-32 0,4-7-16 0,3 3 0 16,3 2-160-16,4-3 160 0,2-7-160 0,3 0 160 15,3-3 160-15,3-3 16 0,4-3 16 0,1-2 0 16,5-6 32-16,3-4 16 0,6-2 0 0,3-1 0 16,4-1-80-16,-1-3 0 0,-5-3-16 0,-2-1 0 15,-2 1-48-15,-3-2-16 0,-6-3 0 0,-1 1 0 16,-2-1 48-16,-4 0 16 0,-4 1 0 0,-3-1 0 16,-1 1-80-16,-5 0-16 0,-2 1 0 0,-3-1 0 15,-4 0-48-15,-3 0-16 0,0 2 0 0,-3-1 0 0,-4 3-16 16,-1 1-128-16,-2-1 192 0,0 3-64 0,-3 2-128 0,0 2 0 15,-4 0 0-15,2 1 0 16,1-2-368-16,1 3-48 0,1 0-16 0,3 2 0 16,1-3-1824-16,1 0-368 0,2 0-80 0</inkml:trace>
  <inkml:trace contextRef="#ctx0" brushRef="#br0" timeOffset="147373.04">15788 16143 11055 0,'0'0'976'0,"0"-9"-784"0,-1-1-192 0,1 0 0 15,0 10 2592-15,0 0 480 0,0 0 80 0,0 0 32 16,0 0-1648-16,0 0-320 0,-10 2-64 0,0 3 0 16,-1 1-288-16,0 6-48 0,-1 6-16 0,-4 3 0 15,-1 1 32-15,-2 4 0 0,-2 4 0 0,-2 3 0 16,-2 4-144-16,-3 1-32 0,-1 1 0 0,-2 2 0 15,-1-1-160-15,0 6-48 0,1 3 0 0,3 0 0 16,-1 2-176-16,4-3-32 0,-1-3-16 0,5-3 0 16,-1-6-224-16,5-4 176 0,0-4-176 0,4-1 160 15,2-2-32-15,1-3 0 0,3-2 0 0,2-5 0 16,1-3-128-16,4-3 0 0,0-9 0 0,0 0 0 16,0 0-1904-16,7-4-304 0,3-4-64 0</inkml:trace>
  <inkml:trace contextRef="#ctx0" brushRef="#br0" timeOffset="147725.59">15737 16891 18431 0,'0'0'1632'0,"0"0"-1312"16,12 2-320-16,-3 0 0 0,1 0 1696 0,1 4 272 15,-3-2 48-15,2 3 16 0,-3-1-640 0,1 3-128 16,-4 0-32-16,0 1 0 0,-2 4-336 0,-2-1-64 16,-3-1 0-16,-2 3-16 0,1 1-64 0,-5 1-16 15,-1-1 0-15,0 0 0 0,-4-1-64 0,0 2-16 0,-1 0 0 0,2 2 0 16,0-4-208-16,3-2-32 0,-1 1-16 0,2-3 0 16,3-1-176-16,3-2-32 0,3-8-16 0,0 10 0 15,0-3 64-15,0-7 16 0,9 5 0 0,2 1 0 16,1-3 64-16,3-2 32 0,0-2 0 0,3 0 0 15,0 0-176-15,3-1-48 0,1-2 0 0,1 1 0 16,0 0-128-16,3-2 0 0,0 0 0 0,0 1 128 16,-1 2-128-16,-3 1-224 0,-4-1 48 0,0 0 16 15,-3-1-2496 1,-1-1-496-16,2 1-112 0,-6-5 0 0</inkml:trace>
  <inkml:trace contextRef="#ctx0" brushRef="#br0" timeOffset="148166.92">16542 15915 4607 0,'0'-10'400'0,"0"10"-400"0,0 0 0 0,1-8 0 15,-1 8 3616-15,0 0 640 0,4-6 128 0,-4 6 32 16,0 0-2368-16,0 0-448 0,0 0-112 0,-1 11-16 16,-2 3-560-16,0 3-112 0,0-1-32 0,-5 3 0 15,3-1 32-15,-4 2 0 0,1 1 0 0,-3 0 0 16,0 1-160-16,1-1-48 0,-1-2 0 0,1 0 0 16,3-3-336-16,-3 0-80 0,3 0-16 0,-2-4 0 15,4-2-160-15,-2 1 160 0,3 0-160 0,4-11 160 16,0 0-160-16,0 0 192 0,-3 6-192 0,3-6 192 15,0 0-1584-15,9-6-304 0,1-5-64 0</inkml:trace>
  <inkml:trace contextRef="#ctx0" brushRef="#br0" timeOffset="149149.66">16514 16063 8287 0,'0'0'736'0,"0"0"-592"0,0 0-144 0,0 0 0 15,2-7 1376-15,-2 7 240 0,0 0 48 0,0 0 16 16,3-6-400-16,2 0-64 0,-2-4-32 0,1 3 0 15,-4 7 272-15,8-4 48 0,-8 4 16 0,6-9 0 16,-1-1-240-16,1 1-64 0,-6 9 0 0,6-11 0 16,1 0-288-16,-3 1-64 0,3-1-16 0,-2 3 0 15,0-1-144-15,-1 0-16 0,2 0-16 0,-5 1 0 16,-1 8-128-16,0 0-32 0,0 0 0 0,0 0 0 16,0 0-128-16,0 0-48 0,0 0 0 0,-8-1 0 15,0 6-144-15,-3 0-16 0,-1 5-16 0,-1 3 0 16,-1 5-160-16,-3-2 192 0,-2 2-192 0,1 3 192 15,-1 2 48-15,-3-1 16 0,1-1 0 0,1-1 0 16,-2-2 80-16,6-1 32 0,2-2 0 0,4 0 0 0,-1-4 16 16,4-1 16-16,3-4 0 0,4-6 0 0,-5 8 16 0,5-8 0 15,0 0 0-15,0 0 0 0,0 0 160 0,0 0 16 16,9-5 16-16,3-2 0 0,4-3-32 0,0-2-16 16,4 0 0-16,-1-5 0 0,1-3-304 0,-1 2-48 15,-2 0-16-15,0 2 0 0,0-1-192 0,-3 2 0 16,-3-1 128-16,-1 3-128 0,-3 5 0 0,-1 3 0 15,-6 5 0-15,0 0 0 0,0 0 0 0,0 0 0 16,0 0 0-16,0 6 0 0,-2 4 0 0,-4 2 0 16,0 2 0-16,-3 0 0 0,-1 0 0 0,-3 2 0 15,-1 0 0-15,-1-2 0 0,0 2 0 0,2-1 0 16,0 1 0-16,3-2 0 0,-1-2 0 0,2-1 0 16,0-3 0-16,-1 1 0 0,4-2-224 0,6-7 64 0,0 0 16 0,0 0 0 31,0 0-1328-31,0 0-256 0,0 0-48 0,0 0-11184 0,7 0-2240 0</inkml:trace>
  <inkml:trace contextRef="#ctx0" brushRef="#br0" timeOffset="149914.26">17747 16180 5519 0,'1'-12'240'0,"-1"12"64"0,0 0-304 0,0 0 0 16,0 0 0-16,5-6 0 0,-5 6 3264 0,0 0 608 15,0 0 112-15,0 0 32 0,0 0-2160 0,0 0-416 16,0 0-96-16,-4 10 0 0,-1 1-400 0,-4 5-80 16,-1 1-16-16,0 3 0 0,0 1-160 0,2 3-48 15,0 6 0-15,-1-3 0 0,-2-2-176 0,1-1-32 16,0 1-16-16,1 2 0 0,-1-5-224 0,3-3-32 16,1-2-16-16,2 0 0 0,-1 7-144 0,2-6 160 15,-4-3-160-15,3-1 160 0,2 0-336 0,-3-4-64 0,5-10-16 16,-5 6-9200-16,5-6-1840 15</inkml:trace>
  <inkml:trace contextRef="#ctx0" brushRef="#br0" timeOffset="150049.81">17500 16433 21183 0,'8'-8'1888'0,"0"6"-1504"0,1-2-384 0,2 2 0 16,1 2 1008-16,3 1 128 0,3 0 16 0,3 3 16 15,2-1-176-15,5 2-32 0,3-3-16 0,4 1 0 16,6 2-640-16,-1-1-128 0,-1-1-32 0,-5 2 0 15,-3-1-144-15,-3-2 160 0,-3 0-160 0,-2-1-8656 16,-4-1-1840-16</inkml:trace>
  <inkml:trace contextRef="#ctx0" brushRef="#br0" timeOffset="150744.49">19376 16211 17503 0,'-7'-2'1552'0,"-1"-3"-1232"0,1-2-320 0,-2 1 0 16,3 1 992-16,-5 2 144 0,-2 3 16 0,0-1 16 15,0-2 48-15,-2 2 0 0,-4 1 0 0,-1 2 0 16,-1 1-608-16,-3 0-112 0,-2 0-32 0,1 1 0 16,2 1 0-16,1 1 0 0,3 1 0 0,-1 1 0 15,2-2 48-15,2 3 0 0,0 2 0 0,1 1 0 16,1-2-224-16,3 0-32 0,2 0-16 0,1 0 0 15,0 0-64-15,4-4-16 0,0 2 0 0,4-8 0 16,0 0 16-16,0 0 0 0,0 0 0 0,12 3 0 16,0-3 272-16,3-1 64 0,4 1 16 0,2-3 0 0,-1-4-208 0,6 4-64 15,5 0 0-15,2 0 0 0,-1 1-128 16,-3 0-128-16,-3-2 144 0,-3 2-144 0,-5 6 0 16,-1 1 128-16,-5-1-128 0,-2 1 0 0,-3 4 0 0,-2 2 0 15,-2 3 0-15,-2 2 0 0,-3 0 0 16,-3 3 0-16,-3 3 0 0,-3 2 0 0,-3 1 192 0,-4 5 0 15,-3-3 0-15,-4 6 0 0,-4 4 64 0,0-1 0 16,-3 0 0-16,0 4 0 0,0 0-64 0,0-2 0 16,0-4 0-16,1-1 0 0,2-4 16 0,-1-2 0 15,1 0 0-15,3-2 0 0,1-3 0 0,-2-3 0 16,3-3 0-16,4 1 0 0,4-1-48 0,0-3-16 16,2-6 0-16,4-2 0 0,1 1 0 0,9-6 0 15,0 0 0-15,0 0 0 0,0 0 160 0,11-6 16 16,3-1 16-16,2 0 0 0,3-3-16 0,2 1-16 0,3 2 0 15,-2 0 0-15,3 1-304 0,-3 1 0 0,2 2 0 16,-2-2 0-16,3 3 0 0,-1-1 0 0,1-1 0 0,3 1 0 16,-3 3 0-16,5 1 0 0,1-1 0 0,1 0 0 15,-2-1 0-15,-5 0 0 0,-4-1 0 0,-2 2 0 32,0-2-848-32,-4 0-176 0,-3-2-48 0,0 2-11200 0,-1 0-2240 0</inkml:trace>
  <inkml:trace contextRef="#ctx0" brushRef="#br0" timeOffset="151249.22">20295 16170 11967 0,'-7'-9'1072'0,"3"5"-864"16,-2-2-208-16,-2 1 0 0,1-1 1728 0,-2 3 320 15,-2 2 48-15,-2 3 16 0,-3 5-736 0,-4-1-144 16,0 3-16-16,-8 1-16 0,-1 3-320 0,-1 4-64 0,-2 4-16 0,2 3 0 16,4 2-48-16,1 1-16 0,2 1 0 0,7 0 0 15,5-1-224-15,2-2-64 0,2-3 0 0,7 1 0 16,7 1 32-16,2-3 0 0,0-4 0 0,3 0 0 16,3-4 208-16,7-2 32 0,7-1 16 0,2-3 0 15,-2-3-96-15,2-4-32 0,0-4 0 0,-1-1 0 16,-3 0-160-16,-1-4-48 0,-2-3 0 0,-2-1 0 15,0-3-80-15,-4 0 0 0,1-2-16 0,-4-1 0 16,-1 0-48-16,-3-1 0 0,-6-1 0 0,-2 0 0 16,-3-2-80-16,-2 2-32 0,-2 0 0 0,-3 1 0 0,-3 2-144 15,-2 1 0-15,0 1 144 0,-2 5-144 16,-3 2-128-16,1 2-112 0,-1-3-16 0,1 4 0 16,0 3-2016-16,2 1-416 0,0 0-64 15</inkml:trace>
  <inkml:trace contextRef="#ctx0" brushRef="#br0" timeOffset="151519.47">20593 15894 24879 0,'-6'-12'2208'0,"6"12"-1760"15,0 0-448-15,0 0 0 0,-9 0 384 0,-1 0 0 16,2 3 0-16,-6 6 0 0,-2 4 448 0,-4 5 64 15,-1 2 32-15,0 3 0 0,-4-2-160 0,1 9-16 16,0 5-16-16,-1 2 0 0,0 1-16 0,0 9 0 0,-2 3 0 0,2 3 0 16,-3 0-144-16,-2 0-16 0,-2-3-16 15,-1 2 0-15,0 1-272 0,-1-3-48 0,1-5-16 0,2 1 0 16,5-4-32-16,0-3-16 0,6-6 0 0,1-2 0 16,1-4-16-16,4-3 0 0,4-4 0 0,0-3 0 15,3-4-144-15,1-3 0 0,0-4-192 0,6-6-11232 16,0 0-2240-16</inkml:trace>
  <inkml:trace contextRef="#ctx0" brushRef="#br0" timeOffset="151927.76">20663 16743 28735 0,'0'0'1280'0,"0"0"256"0,10-5-1232 0,2 3-304 16,-2 3 0-16,2 1 0 0,0 2 848 0,1 0 112 16,-3 1 32-16,0 2 0 0,0 3-336 0,-4 1-64 15,-2 0-16-15,-2 2 0 0,-4 2-112 0,-1 2-16 16,-2-1-16-16,-1 4 0 0,-4 0 144 0,-2 2 16 15,-3 1 16-15,-2 1 0 0,-3 1 0 0,-4 1 0 0,0-2 0 0,-2-1 0 16,1-1-144-16,2-6-16 0,2-2-16 0,4-2 0 16,4 3-48-16,3-2-16 0,3-1 0 0,2-2 0 15,4-1-16-15,6-1 0 0,3-3 0 0,7 0 0 16,1-5 176-16,7-1 48 0,5 0 0 0,1-2 0 16,2 1-128-16,2-2-32 0,1-5 0 0,2 2 0 15,-2 1-288-15,2 0-128 0,-1 1 128 0,1 0-128 16,1 0 0-16,-3 0 128 0,-3 3-128 0,-4-1 0 15,-3-3-608 1,-4 1-208-16,-3-1-32 0,-2 2-12976 0,0 2-2576 0</inkml:trace>
  <inkml:trace contextRef="#ctx0" brushRef="#br0" timeOffset="152549.35">21989 16363 12895 0,'-18'-7'1152'0,"6"7"-928"0,-2 3-224 0,-1 0 0 0,2-3 1472 0,4 0 240 16,3 0 48-16,2 1 16 0,4-1 384 0,0 0 80 16,16 0 0-16,2-1 16 0,6-2-224 0,1 0-48 15,3-1-16-15,8-2 0 0,0 0-720 0,8-1-144 16,3-1-16-16,9 3-16 0,10 1-448 0,-4 1-96 16,-5 2-16-16,-1-1 0 0,-3-3-240 0,-3 2-48 15,-3 1-16-15,-2 0 0 0,-4 0-208 0,-3 2 176 16,-7 2-176-16,-7 3 160 0,-5 1-160 0,-8-2-192 15,-11-4 32-15,-5 10 16 16,-9 4-2928-16,-11 2-576 0</inkml:trace>
  <inkml:trace contextRef="#ctx0" brushRef="#br0" timeOffset="152765.63">22017 16805 24879 0,'0'0'1088'0,"6"-8"256"0,2 2-1088 0,3 0-256 0,2-2 0 0,2 5 0 16,4-1 3088-16,5-1 560 0,6 1 128 0,7 1 0 15,6-1-2336-15,6 2-480 0,6 1-80 0,-1 0-32 16,-2 0-144-16,-3 1-16 0,1-2-16 0,1 2 0 16,1-3-128-16,1 2-32 0,3 1 0 0,-4 1 0 15,-6 0-272-15,-5 1-64 0,-6 1-16 0,-4-1 0 16,-5 0-160-16,1 0 0 0,-1 0 144 0,-3 2-144 16,-6 0-480-16,-2 3-160 0,0 1-48 15,0 0 0-15,-5 0-2352 0,-3 0-480 0</inkml:trace>
  <inkml:trace contextRef="#ctx0" brushRef="#br0" timeOffset="153446.07">24385 16165 26719 0,'-13'-12'1184'0,"2"4"240"15,-4-2-1136-15,-3 4-288 0,-3 2 0 0,-6 1 0 0,-8 1 320 0,-4 5 16 16,-2 7 0-16,-5 5 0 0,-7 4 192 0,3 7 48 16,-1 8 0-16,1 3 0 0,-1 2-128 0,2 4-32 15,-2-1 0-15,6 1 0 0,7 2-64 0,11-1-16 16,5 1 0-16,11 1 0 0,10 0 32 0,11 2 0 15,10-6 0-15,10-1 0 0,11-3 368 0,5-4 80 16,4-6 16-16,5-3 0 0,1-6 240 0,8-3 48 16,5-5 16-16,0-7 0 0,-2-4-96 0,-5-2-16 15,-7-6 0-15,-1-2 0 0,-1-2-112 0,-2-4-16 16,-1-3-16-16,-3-7 0 0,-2-7-144 0,-6-7-32 0,-5-6 0 0,-7-9 0 16,-4-12-256-16,-6 5-48 0,-5 5-16 0,-6 0 0 15,-5 3-208-15,-6-1-48 0,-8 1-128 0,-5 3 192 16,-7 5-192-16,-7 3 0 0,-7 2 128 0,-2 4-128 15,-4 6 0-15,1 3-256 0,0 1 48 0,2 3 16 32,1 1-1648-32,1 3-320 0,-2 2-64 0,0-1-11744 0,-1 0-2352 0</inkml:trace>
  <inkml:trace contextRef="#ctx0" brushRef="#br0" timeOffset="155200.54">6929 4725 17503 0,'0'0'1552'15,"0"-8"-1232"-15,-2-1-320 0,2 9 0 16,0 0 768-16,2-8 80 0,1 2 32 0,-3 6 0 0,0 0-176 16,8-2-48-16,2 0 0 0,2 1 0 0,3 0-224 0,0 1-48 15,2-1-16-15,3 0 0 0,5 1 144 0,1-1 48 16,6 0 0-16,3 0 0 0,0 2-48 0,4 1 0 16,2-1 0-16,3 2 0 0,2 2-32 0,0 1-16 15,1 0 0-15,3-3 0 0,4-3-144 0,1 4-16 16,3 0-16-16,2 1 0 0,2 1 80 0,0-2 16 15,-2-1 0-15,5 0 0 0,3 1-48 0,3 2 0 16,0-1 0-16,2-3 0 0,-1 2-16 0,3-4-16 16,2-1 0-16,1 2 0 0,5 3 0 0,-2-1 0 15,-4-3 0-15,6 0 0 0,0-2-80 0,4 0-16 16,-2 2 0-16,2-3 0 0,1 2 16 0,0-2 0 0,0 1 0 16,-4 1 0-16,0-1-224 0,-1-2 0 0,3-2 0 0,-1 2 0 15,2 0 128-15,-4-1-128 0,-1-2 0 16,1 0 144-16,-1-1-144 0,2 1 0 0,-2 3 0 0,1-2 128 15,-2-2-128-15,3 0 0 0,0 1 0 16,0 3 0-16,-6 2 0 0,0-2 0 0,0-1 0 0,0 2 128 16,-1 3-128-16,-1 2 0 0,-4 1 0 0,-3-2 0 15,0-2 0-15,0 2 0 0,-1 2 0 0,1 3 0 16,-2 2 0-16,-2-3 0 0,-4 0 0 0,-1-3 0 16,2 1 0-16,-4 1 0 0,-1 3 128 0,-2-1-128 15,-1-2 0-15,-3-1 0 0,-4 3 0 0,-1-5 0 16,-1-2 0-16,3 0 0 0,-3 0 144 0,1 1-144 15,1 1 0-15,-4 0 0 0,-1-1 0 0,-2 1 128 16,-6 0-128-16,0-1 0 0,-1-1 0 0,-1-1 0 0,0-3 0 16,-1 3 144-16,-1-1-144 0,-1 1 0 0,-2-1 160 15,1 2-160-15,0 0 128 0,-1 1-128 0,-1 0 176 0,-1 0-48 16,-5 0-128-16,-1 2 192 0,-3 2-192 0,-1-1 128 16,-2-1-128-16,-1-1 0 0,-2 4 128 0,-1-2-128 15,-9-3 0-15,9 3 0 0,-9-3 0 0,5 4 128 16,-5-4-128-16,0 0 0 0,4 6 0 0,-4-6 0 15,0 0 0-15,0 0 0 0,-3 10 0 0,-1 0-208 16,-4-5 32-16,0 0 16 16,-3 0-2336-16,5-1-480 0,6-4-96 0,0 0 0 0</inkml:trace>
  <inkml:trace contextRef="#ctx0" brushRef="#br0" timeOffset="156181.38">14970 4932 20271 0,'-13'-6'1792'0,"1"3"-1424"0,-1 0-368 0,0 1 0 15,-2 0 224-15,2 0-32 0,1 1 0 0,2-2 0 16,0 3 48-16,4-1 0 0,6 1 0 0,0 0 0 15,0 0 144-15,0 0 16 0,0 0 16 0,0 0 0 16,0 0 288-16,9 0 48 0,3-1 16 0,5 0 0 16,5 1-128-16,2-2-32 0,4-2 0 0,5 0 0 0,5-2-160 0,0 0-48 15,0 0 0-15,2-2 0 0,2-1-176 16,0 1-32-16,3 1-16 0,2-2 0 0,4-3-16 0,-4 1 0 16,0 1 0-16,-2 1 0 0,-5 0 80 0,-3 0 16 15,-6 2 0-15,-5 0 0 0,-5 2-64 0,-5 1-16 16,-5 1 0-16,-11 3 0 0,0 0 80 0,0 0 32 15,-4 7 0-15,-3 1 0 0,-9 0 0 0,-6 1 0 16,-4 1 0-16,-8 1 0 0,-6-2-288 0,-3 2 160 16,-3 0-160-16,-1 0 128 0,-2 1-128 0,2-2 0 15,2-3 144-15,0 1-144 0,0 0 0 0,0 1 0 16,1-1 0-16,3-2 128 0,5-3-128 0,8 0 0 16,5 3 128-16,7-2-128 0,4 0 0 0,12-4 128 15,0 0-128-15,0 0 0 0,9 3 176 0,9-3-48 16,6-2 0-16,7 0 0 0,5-2 48 0,6 0 0 0,1-1 0 15,7-1 0-15,0-3-48 0,8 0-128 0,5 0 192 16,1 0-64-16,3-1-128 0,-1-1 128 0,-1-1-128 0,0-1 128 16,4 2-128-16,-1 0 0 0,-3 2 144 0,-5 1-144 15,-8 1 0-15,-6 3 128 0,-7 1-128 0,-7-1 0 16,-8 0 0-16,-3 4 0 0,-9 0 0 0,-4 3 0 16,-8-3 0-16,-2 8 144 0,-8 1-144 0,-8 1 0 15,-8 1 128-15,-9 1-128 0,-8 0 0 0,-8 0 0 16,-6 0 0-16,-4 0 0 0,-2 0 0 0,3 0 0 15,4 0-176-15,4 0-32 0,3 1-16 0,9 0-10752 16,4 2-2144-16</inkml:trace>
  <inkml:trace contextRef="#ctx0" brushRef="#br0" timeOffset="165355.2">4362 6936 9215 0,'-7'-6'816'0,"3"2"-656"16,1-1-160-16,3 5 0 0,-5-4 2112 0,2-2 384 15,3 6 64-15,0 0 32 0,0 0-1568 0,0 0-320 16,0 0-64-16,0 0-16 0,0 0-304 0,0 0-64 16,-7 5-16-16,7-5 0 0,0 0-112 0,0 0-128 15,0 0 176-15,0 0-176 0,-4 6 128 0,4-6-128 16,0 0 0-16,0 0 0 0,-4 9 240 0,4-9-64 0,-4 7-16 0,4-7 0 16,0 0 208-16,0 0 32 0,0 0 16 0,0 0 0 15,0 0 80-15,0 0 16 0,0 0 0 0,0 0 0 16,-7 5 0-16,7-5 0 0,-8 0 0 0,8 0 0 15,-6 4-32-15,6-4 0 0,-8 4 0 0,8-4 0 16,0 0-96-16,-6 4 0 0,6-4-16 0,-8 5 0 16,8-5-112-16,-5 4-32 0,5-4 0 0,-5 5 0 15,5-5-64-15,-6 5-16 0,6-5 0 0,-6 4 0 16,6-4-16-16,-5 5-128 0,5-5 192 0,0 0-64 16,-8 3 48-16,8-3 0 0,0 0 0 0,0 0 0 15,-9 2 64-15,9-2 16 0,-6-2 0 0,6 2 0 0,-8-3 64 0,8 3 0 16,-5-8 16-16,0 0 0 0,3 1 48 15,-1-2 0-15,2-2 0 0,1-1 0 0,1-2-208 0,-2-1-48 16,1 0 0-16,3-4 0 0,-1-4 0 0,1-2 0 16,-2-2 0-16,1 2 0 0,-1 1 32 0,-1-1 0 15,0-3 0-15,0 2 0 0,0 0-16 16,0 0 0-16,0 0 0 0,1-2 0 0,1-1 0 0,1 0 0 16,-1-2 0-16,2-1 0 0,0-2-16 0,2 2-128 15,-4 0 192-15,1 2-64 0,-1 2-128 0,2 1 0 16,1 1 0-16,-3 3 0 0,1 0 0 0,-2 1 0 15,0 0 0-15,0 1 0 0,1 0 0 0,-1 3 128 16,-1 4-128-16,0 0 0 0,0-2 0 0,0 3 0 16,0 2 0-16,0 0 0 0,0 1 0 0,0 2 0 15,0 4 128-15,0 4-128 0,0 0 0 0,0 0 0 16,0 0 0-16,0 0 0 0,0 0 0 0,10-2 0 0,1 1-128 0,0-1 128 16,-1-3 0-16,2 2 0 0,2 0 0 0,2-1 0 15,0 0 0-15,4 1 0 0,4 3 0 0,-1-2 0 16,3-2 0-16,1 1 0 0,0 0 0 0,2-1 0 15,2-1 0-15,2-3 0 0,3-1 0 0,2-1 128 16,2 1-128-16,6-1 128 0,1-1-128 0,2 0 128 16,5 0-128-16,1-1 160 0,0-3-160 0,-1 2 160 15,-1 2-160-15,2-2 192 0,3-4-192 0,3 2 192 16,-3 1-192-16,3 2 160 0,0-2-160 0,-3 0 160 16,-1-1-160-16,0-2 0 0,5 1 0 0,3-1 128 15,-2 2-128-15,0 2 0 0,-2-1 0 0,0 1 128 16,-3-4-128-16,2 0 0 0,0 1 144 0,4-1-144 0,4 1 0 15,-3-1 0-15,0 3 0 0,-1 1 128 0,-1-1-128 16,1 2 0-16,2 1 0 0,-3 0 0 0,-1 0 0 16,-3 0 144-16,-4 0-144 0,0 2 160 0,-3 2-160 15,3 0 0-15,-4 1 0 0,1 0 0 0,-4 2 0 0,0-1 0 16,-5 2 0-16,-2 1 0 0,1-2 0 0,-2 2 0 16,-1 0 0-16,-1 0 0 0,-4 0 0 0,2-2 0 15,1 1 0-15,-1 2 0 0,-1 1 0 0,-3 1 0 16,0 1 0-16,-2-2 0 0,-2 0 0 0,-1 0 0 15,-1-1 0-15,0 1 0 0,1 0 0 0,0 0 0 16,2 0 0-16,-1 0 0 0,0 0 0 0,-5 1 0 16,1-1 0-16,-2 1 128 0,1 2-128 0,-3-1 0 15,1-2 0-15,0-1 0 0,-3 0 0 0,-1 1 128 16,0 2-128-16,-1-1 0 0,-2-2 0 0,0 1 0 0,0 1 0 0,-1 0 0 16,-2-1 0-16,1 0 128 0,-1 0-128 0,2 0 0 15,0 0 0-15,-1 1 0 0,-1-1 0 0,1 0 0 16,-2 0 0-16,1 2 0 0,0-2 128 0,-1 0-128 15,1-2 0-15,0 1 0 0,-3 1 0 0,0 0 0 16,0 0 0-16,-1 1 0 0,-7-1 0 0,11 2 0 16,-2-1 0-16,0 0 0 0,-9-1 128 0,9 3-128 15,-9-3 0-15,9 5 0 0,3 1 0 0,-3-2 0 16,-9-4 0-16,7 6 0 0,0-1 0 0,-7-5 0 16,0 0 0-16,10 7 0 0,-1-1 0 0,-3 3 0 15,0 0 0-15,-1 1 0 0,2 0 0 0,-2 0 0 16,2-2 0-16,-1 1 0 0,3 1 0 0,-1 2 0 0,1 4 0 15,-4 0 0-15,3-1 0 0,-3 3 0 0,1 0 0 16,1 0 0-16,-3 1 0 0,1 0 0 0,1-1 0 0,-3 1 0 16,1 0 0-16,-2 2 0 0,-1 2 0 0,-1 4 0 15,0 1 0-15,0 0 0 0,-2 2 0 16,-1 4 0-16,0 4 128 0,1 2-128 0,-5 5 128 0,2 2-128 16,2-4 128-16,-2 2-128 0,1 2 128 0,0-1-128 15,0-3 0-15,-3 0 128 0,2-1-128 0,1 1 0 16,-4 2 0-16,2-3 0 0,-1-3 128 0,-2 0-128 15,-2-1 0-15,1-3 128 0,0-2-128 0,-3-1 128 16,-1-4-128-16,0-1 128 0,2 0 16 0,2-2 0 16,-4-1 0-16,1-1 0 0,-3-1 0 0,1 0 0 15,1 1 0-15,1-1 0 0,-1-1-16 0,2-2 0 16,1-1 0-16,-1 0 0 0,2 2-128 0,1-3 0 0,2-4 0 16,0-1 128-16,1-1-128 0,1-1 0 0,3-1 0 15,2-9 0-15,-2 8 0 0,2-8 0 0,-1 7 128 0,1-7-128 16,0 0 0-16,0 0 0 0,0 0 0 0,0 0 0 15,0 0-128-15,4-8 128 0,0-1-160 0,1 2 160 16,-3-2-192-16,0 0 192 0,0-2-208 0,2 0 80 16,-1-1-80-16,1 0-16 0,2 0 0 0,-1 1 0 31,0-1-880-31,-2 0-176 0,3 1-48 0,-1 1-10784 0,-3 1-2160 0</inkml:trace>
  <inkml:trace contextRef="#ctx0" brushRef="#br0" timeOffset="177694.49">25042 14390 7359 0,'-9'-6'656'0,"1"1"-528"15,-1 4-128-15,-1 0 0 0,2 1 944 0,0 1 144 0,0-1 48 16,0 1 0-16,8-1-224 0,0 0-32 0,-10 3-16 0,1-3 0 15,2-3-160-15,-1 3-16 0,0 0-16 0,8 0 0 16,-8-2 192-16,0-1 32 0,-1 1 16 0,-1-1 0 16,6 0 48-16,-3-2 16 0,0-3 0 0,2 1 0 15,-1 2-80-15,2-3-32 0,2-1 0 0,-3-3 0 16,2 0-192-16,1 1-32 0,1-1-16 0,0 0 0 16,1-3-160-16,2 0-16 0,1 3-16 0,3 0 0 15,-2-1-176-15,3 0-48 0,0-2 0 0,3 3 0 16,2-1-208-16,0 2 144 0,2 1-144 0,-1 1 128 15,2 1-128-15,1 2 0 0,-2 6 0 0,1-1 0 16,2 1 0-16,-2 1 0 0,-3 3 0 0,2 2 0 0,0 2 0 0,-2 0 0 16,-2 1 0-16,-4 2 0 0,0 1 0 15,-2 4 0-15,-4-1 0 0,-4 1 0 0,-2-2 0 0,-3 2 128 16,-4 1-128-16,-1-1 128 0,-2-1 64 0,-3 0 16 16,-1-1 0-16,3-2 0 0,1 1-16 0,0-6 0 15,-2-3 0-15,2 0 0 0,0-1 128 0,1-3 32 16,-1-3 0-16,3-1 0 0,2 0 32 0,1-1 0 15,-2-3 0-15,4-2 0 0,4-4-48 0,1-2 0 16,1-1 0-16,2 1 0 0,2 2-80 0,4-1-32 16,3-3 0-16,3 2 0 0,-1 0-96 0,5 2 0 15,1 0-128-15,3 0 192 0,0 5-192 0,1 0 0 16,1 2 0-16,-1 4 0 0,-3 1 0 0,2 2 0 16,-2 3 0-16,-3 2 0 0,-4 3 0 0,-2 0 0 15,-5 3 0-15,-1 1 0 0,-5 2 0 0,-1 2 0 0,-5 0 0 16,-4 1 0-16,-1-3 0 0,-3 0 0 0,-4 1 0 15,1-3 0-15,6-2 0 0,-1-2 0 0,-2-2 0 16,3-2 0-16,3 1 0 0,1-5 0 0,-2-6 128 0,4 3-128 16,7 3 0-16,0 0 144 0,-4-9-144 0,4-2 128 15,3 0 0-15,2 0 0 0,4 0 0 0,3 1 0 16,1-3-128-16,1 3 128 0,2 2-128 0,1 1 128 16,5 0-128-16,0 2 0 0,-1 1 0 0,1 1 0 15,-4 3 0-15,-2 1 0 0,-1 1 0 0,-5 2 0 16,-2 0 0-16,-8-4 0 0,7 4 0 0,-7-4 0 15,0 0 0-15,3 10 0 0,-3-10 0 0,-3 13 0 16,0 0-240-16,-3-2-16 0,0-3-16 0,0 4-11248 16,2 3-2240-16</inkml:trace>
  <inkml:trace contextRef="#ctx0" brushRef="#br0" timeOffset="179067.06">25180 16940 11967 0,'0'0'528'0,"0"0"112"0,0 0-512 0,-6-8-128 16,2 3 0-16,-3-1 0 0,7 6 1792 0,-6-6 336 0,-5 0 64 15,2 1 16-15,1 0-880 0,3 0-176 0,-4-2-48 0,2 0 0 16,-2-1-256-16,3 0-48 0,-1 1-16 0,1-2 0 16,0-2-48-16,3 0-16 0,1 1 0 0,3-1 0 15,1-1 128-15,4 2 32 0,0-1 0 0,4 0 0 16,0 0-256-16,2 2-48 0,1-1-16 0,1 4 0 16,2-1-352-16,0 1-64 0,1 2-16 0,-1-1 0 15,2-2-128-15,-2 4 128 0,0 2-128 0,-1-1 128 16,-1 1-128-16,-3 1 128 0,-11 0-128 0,9 5 128 15,-4 4-128-15,-3-1 0 0,-3 1 144 0,-1 2-144 16,-7 1 272-16,1 1-16 0,-4 1 0 0,0-2 0 16,-1-1 144-16,-2 1 32 0,0-1 0 0,0-3 0 15,-2-3-112-15,1-1-32 0,-2 0 0 0,1-2 0 0,1 0-48 16,1-2-16-16,0-2 0 0,3-1 0 0,1-2-48 0,3 1-16 16,3-3 0-16,1 1 0 0,2-4 80 0,4-1 16 15,0 1 0-15,4-1 0 0,6-1 16 0,1-3 16 16,1 1 0-16,2 4 0 0,3 0-144 0,-1-1-16 15,0 4-128-15,1 0 192 0,0 0-192 0,1 3 0 16,-4 0 0-16,1 0 0 0,-2 4 0 0,-1 4 0 16,-4-1 0-16,-2 4 0 0,-5 2 0 0,-2 1-128 15,-2 1 128-15,-2 5 0 0,-5 2 0 0,-1 1 0 16,-2 0 0-16,-1 0 0 0,-1-2 0 0,1-1 0 16,-2-3 0-16,3-2 0 0,0-4 0 0,2-1 0 15,0-1 0-15,1 0 0 0,8-5 0 0,0 0 128 16,-7 2-128-16,7-2 0 0,0 0 0 0,0 0 128 15,0 0-128-15,0 0 0 0,8-8 176 0,2 0-176 0,1-3 192 0,3 0-192 16,-1 0 192-16,2-2-192 0,3 1 192 0,-2 2-192 16,0 2 0-16,0 0 0 15,2 1 0-15,-3 3 0 0,-4 2 0 0,0 2 0 0,-11 0 0 0,8 5 0 16,-8-5 0-16,2 10 0 0,-6 0 0 0,-3 2 0 16,-4 4 0-16,-1-2 0 0,-2-1 0 0,-1 1 0 15,1 0 0-15,1-3 160 0,2-3-160 0,-2 0 128 16,1 0-128-16,2-3 160 0,0 0-160 0,2-2 160 15,8-3-160-15,-8 2 0 0,8-2 0 0,0 0 128 16,-7-2-128-16,7 2 128 0,-5-8-128 0,5 8 128 16,0-10-128-16,2 0 128 0,2-1-128 0,1 2 128 15,3 0-128-15,1-1 192 0,1 0-192 0,1 1 192 16,0 1-192-16,0 2 0 0,-3 0 0 0,2 2 128 0,0 1-128 16,-10 3 0-16,0 0 0 0,0 0 0 0,0 0 0 0,7 7 0 15,-5 2 0-15,-4 2 0 0,-3 2 0 0,-2 1 0 16,0-2 0-16,-3 1 0 0,0 0 0 0,2-1 0 15,0-2 0-15,0-1 0 0,0-3 0 0,3-1 0 16,5-5 0-16,-4 6 0 0,4-6 0 0,0 0 0 16,-8 2 0-16,8-2 0 0,0 0 128 0,0 0 0 15,-5-6 0-15,3-2 0 0,1-2 80 0,1 3 16 16,1-3 0-16,1 1 0 0,1-1-80 0,0 1-16 16,0-2 0-16,2 1 0 0,-2 1-128 0,0 0 0 15,1 0 0-15,-4 9 128 0,4-8-128 0,-1 1 0 16,1-2 0-16,-4 9 0 0,0 0 0 0,0 0-176 15,0 0 48-15,0 0 0 16,0 0-2048-16,8 3-416 0,3 1-80 0,0 1-15344 0</inkml:trace>
  <inkml:trace contextRef="#ctx0" brushRef="#br0" timeOffset="180664.7">4413 7020 9375 0,'-9'-12'416'0,"2"2"96"0,-2-1-512 0,1 1 0 0,-3 4 0 0,4-5 0 16,0-1 1360-16,2 0 176 0,-2-2 48 0,2 6 0 16,0 0-704-16,3 1-144 0,-2-2-32 0,4 9 0 15,0 0-224-15,0 0-48 0,0 0-16 0,0 0 0 0,-4-5-176 0,4 5-48 16,0 0 0-16,0 0 0 0,10-1-16 0,4 0-16 15,1 0 0-15,3 3 0 0,0 3 128 0,9 1 32 16,-1-3 0-16,9 0 0 0,4 0 64 0,5 0 32 16,3 0 0-16,4-2 0 0,1-2 96 0,7 0 0 15,5-1 16-15,0 1 0 0,6 0-64 0,-1 0-16 16,-1-3 0-16,6 1 0 0,5 1-160 0,4-1-32 16,1 1-16-16,1 0 0 0,0 0-112 0,2 0-128 15,1 0 176-15,1 2-176 0,1 2 176 0,-2-2-176 16,0-1 160-16,-1 2-160 0,-6 3 128 0,-3 4-128 15,-3 2 0-15,0 0 144 0,-2-4-144 0,0 3 0 16,1-2 0-16,-1 3 0 0,-6 2 0 0,-1-1 0 0,-1-5 0 16,-1-1 0-16,-1-1 0 0,-5-2 0 0,-4 3 0 0,-4-2 0 15,-5-1 0-15,-4 2 0 0,-9-4 0 16,-3 0 0-16,-6-3 0 0,-4 0 0 0,-5-1 0 0,-5 0 0 16,-9 4 0-16,0 0 128 0,0 0-128 0,-9-8 0 15,-3 0 0-15,-4 0 0 0,-5 2 128 0,-6-3-128 16,-3-2 0-16,-8 2 0 0,-5-1 0 0,-6 3 0 15,-6 2 0-15,-2 2 0 0,-4-2 0 0,-2 2 0 16,0-1 0-16,-9 2 0 0,-3 0 0 0,-4 1 0 16,-2 1 0-16,-6 0 0 0,-6-1 0 0,2 2 0 15,-2 2 0-15,1 1 0 0,3-1 0 0,-2 0 0 16,-1 3 0-16,0-1 0 0,4 1 0 0,2-3 0 16,-2-1 0-16,4 3 0 0,2 0 0 0,6-1 0 15,6-3 0-15,2-1 0 0,-1 0 0 0,4 1 0 0,2 4 0 0,2 2 0 16,1 1 0-16,6-2 0 0,6 1 0 15,8-3 0-15,4-3 0 0,7 3 128 0,7 0-128 16,8 0 128-16,4-1-128 0,10-3 128 0,0 0 80 0,0 0 16 16,0 0 0-16,19 3 0 0,3-2-96 0,8-1-128 15,8-1 176-15,9-2-176 0,9-2 144 0,7-3-144 16,3 2 0-16,7 0 144 0,4 3-144 0,9-2 0 16,8-4 0-16,8 0 0 0,5 1 0 0,8-2 0 15,10-3 0-15,0 1 0 0,1 1 0 0,2 1 128 16,3 4-128-16,-5-3 128 0,-5 1 112 0,-4 3 16 15,0-1 0-15,-4 5 0 0,-2 2-32 0,-2 1 0 16,-2-1 0-16,-6 3 0 0,-6 2-96 0,-4 0 0 16,-4 3-128-16,0-3 192 0,0 4-192 0,-9-1 0 0,-11-1 128 15,-3-4-128-15,-3-1 0 0,-6 2 0 0,-9-1 0 0,-6 2 0 16,-4-2 0-16,-10-1 0 0,-9-2 0 16,-5 0 0-16,-12-1-224 0,0 0 64 0,0 0 16 0,0 0 0 31,-16-7-240-31,-4 0-32 0,-2 1-16 0,3 1 0 15,2 1-416-15,-1 0-96 0,-1 2-16 0,3 6-7456 0,-3 3-1504 0</inkml:trace>
  <inkml:trace contextRef="#ctx0" brushRef="#br0" timeOffset="-158486.95">3021 14142 20271 0,'0'0'896'0,"0"0"192"0,0-8-880 0,1 1-208 16,-1 7 0-16,0 0 0 0,5-8 448 0,0 0 64 15,-3-2 0-15,3 3 0 0,-1 1-144 0,2-3-32 16,-4-3 0-16,0 2 0 0,-1 2-112 0,-1 8-32 0,0 0 0 0,-1-8 0 16,-1-2 192-16,0 2 48 0,2 8 0 0,-9-6 0 15,-2 1 80-15,-1 1 32 0,-3-1 0 0,-2 5 0 16,-5 5-224-16,0 0-64 0,-4 1 0 0,-1 0 0 15,-3 1 64-15,-5-2 16 0,-5 0 0 0,0 0 0 16,5 3 112-16,-3 1 0 0,2-3 16 0,1 4 0 16,-3-1 32-16,3 0 0 0,1-2 0 0,1 3 0 15,-3 1-224-15,-1-1-32 0,-2 0-16 0,-1 0 0 16,1 0-224-16,0 0 176 0,1 1-176 0,1-1 160 16,2-1-160-16,-1-1 0 0,-1 2 0 0,1 0 0 15,-3-1 0-15,2-1 192 0,0-2-192 0,4 3 192 16,2-1 0-16,8 1 0 0,3-1 0 0,5 0 0 15,4-1-192-15,-1 0 192 0,1 2-192 0,4-1 192 0,7-8-192 16,-1 9 0-16,1-9 144 0,0 10-144 0,2 2 0 16,1-4 0-16,-3-8 0 0,7 10 0 0,2 5 0 0,-4-1 0 15,0-1 0-15,-2 5 0 0,4 2 0 0,0 3 0 16,1 2 0-16,-1 1 128 0,-3 3-128 0,-1 4-128 16,1 4 128-16,0 6-192 0,-2 0 192 0,2 7 0 15,-2 0-144-15,-2 6 144 0,-2 9 0 0,0 0 0 16,2 0 0-16,2 3 0 0,-1 3 0 0,1-2 0 15,2 2 0-15,2-3 0 0,1-4 0 0,2 2 0 16,0-1 0-16,-1-1 0 0,2-2 0 0,-3-1 0 16,1 0 0-16,0-1 0 0,-1 3 0 0,0 1 0 15,1-1 128-15,-5 4-128 0,0 1 0 0,1 1 0 16,-2-5 144-16,1 3-144 0,-3 2 0 0,0 1 128 0,1-2-128 0,-1-3 0 16,-1 0 0-16,-1-3 144 0,2 2-144 15,0 1 0-15,0 3 160 0,3-1-160 0,-2-2 128 16,2-3-128-16,-2-4 128 0,-1-2-128 0,0 0 128 0,0-2-128 15,0 0 0-15,-1-1 0 0,-3-4 128 0,3 0-128 16,-2-6 0-16,0 0 128 0,-4-3-128 0,1-1 128 16,1-1-128-16,-1 2 0 0,0 2 144 0,-1-2-144 15,1-2 0-15,-1-4 128 0,0-2-128 0,-1-2 0 16,1-1 0-16,-2-2 144 0,3-4-144 0,-3 0 0 16,4 0 128-16,0-1-128 0,2-6 0 0,2 0 0 15,-1-3 0-15,1 1 0 0,-1 0 0 0,3-6 0 16,0 1 0-16,3 1 0 0,-2-2 0 0,2 1-144 0,2-2 144 15,4-1 0-15,0-3 0 0,13 4 0 16,3-5 0-16,2-3 0 0,-2-1 128 0,4-4-128 0,2 1 144 16,-12 1-144-16,7-2 192 0,5 0-192 0,7 0 272 0,4-1-48 15,6-1-16-15,2 2 0 0,2-2 64 0,49-5 16 16,-9 4 0-16,-11 1 0 0,-10 3-112 0,-6-2-32 16,-5-1 0-16,-3 1 0 15,-9 0-1872-15,-2 1-368 0</inkml:trace>
  <inkml:trace contextRef="#ctx1" brushRef="#br0">2330 10074 0,'0'0'15,"0"0"1,0 0 0,45-14-1,-33 7 1,8-7 0,1 1-1,-11 3 1,-3 2-1,-6 8 1,-9 7 0,4 0-1,-5 6 1,4-5 0,2-1-1,9-11 1,-1 2-1,-4 0 1,0 3-16,-6 9 16,0-4-1,0 2 1,3 0 0,-2-2-1,2-2 1,3-11-1,8-10 1,-9 8 0,3 0-1,0 5 1,-4 4 0,-6 0-1,-2 0 1,8 32-1,-2-21 1,4-4 0,10-7-1,6-18 1,8-5 0,1-6-1,-1-4 1,-18 25-1,-16 8 1,-11 29 0,5-15-16,0-1 15,6-5 1,9-8 0,0 0-1,21-16 1,-14 11-1,-11 6 1,2-2 0,-16 15-1,-27 29 1,-24 27 0,-3 50-1</inkml:trace>
  <inkml:trace contextRef="#ctx1" brushRef="#br0" timeOffset="1829.56">4798 12571 0,'0'0'16,"0"0"-1,0 0-15,0 0 16,0 0 0,0 0-1,0 0 1,0 0-1,0 0 1,0 0 0,0 0-1,0 0 1,0 0 0,14-53-1,-10 41 1,-4 3-1,-3 6 1,-5 3 0,3 0-1,6-6 1,5-14 0,4-9-1,6-11 1,-3 14-1,-2 3 1,-7 10 0,-7 13-1,-5 0 1,-6 32 0,7-18-16,10-14 15,4 0 1,2 0-1,5-40 1,7 11 0,-5 3-1,-4 4 1,-3 4 0,-1 1-1,5 3 1,0 1-1,2 3 1,4-11 0,-9 2-1,-6 1 1,-6 9 0,-9 9-1,-2 5 1,3-4-1,2-6 1,2 7 0,6-3-1,-2 6 1,4-6-16,2 4 16,-2 7-1,0-11 1,-3 5-1,-8 3 1,-11 4 0,-35 39-1</inkml:trace>
  <inkml:trace contextRef="#ctx0" brushRef="#br0" timeOffset="-150732.24">874 16830 16575 0,'0'0'368'0,"0"0"80"0,0 0 0 0,0 0 16 0,7 2-464 0,1 1 0 16,2-2 0-16,2 1 0 0,0 1 912 0,3-2 96 16,0 3 16-16,2-2 0 0,-1 0 0 0,1 0 0 0,1 0 0 0,-1 2 0 15,-1-1 0-15,2-1 0 0,1-1 0 0,0 1 0 16,1 2 0-16,2-1 0 16,2-1 0-16,-1 2 0 0,3-1-832 0,1 0-192 0,-1 0 0 0,0 1 0 15,0 0 864-15,-4-1 128 0,1 2 32 0,-4-2 0 16,-3 0-832-16,-1 1-192 0,-1-2 0 0,-4 0 0 15,-1 1 0-15,-1 1 0 0,-1-3 0 0,-7-1 0 16,0 0 864-16,0 0 128 0,0 0 32 0,0 0 0 16,0 0-832-16,0 0-192 0,-7 0 0 0,-2-1 0 15,-1-1 0-15,-3-2 0 0,-3 0 0 0,0-1 0 16,-3-2 0-16,0-2 0 0,1 0 0 0,-2-1 0 0,1-1 0 0,4-1 0 16,3-1 0-16,2 1 0 0,0 0 0 0,4 1 0 15,0-1 0-15,3 0 0 16,1 1 0-16,7 0 0 0,4-2 0 0,4 4 0 0,1 2 0 0,5 0 0 15,4-3 0-15,3 2 0 0,2 0 0 0,0 1 0 16,-3 2 0-16,-7 2 0 0,3-1 0 0,-1 0 0 16,0 2 0-16,0-4 0 0,-3 2 0 0,1 0 0 15,-2 2 0-15,0-1 0 0,1-3 0 0,-2 1 0 16,-3-1 0-16,-3 2 0 0,-3 0 0 0,-1-1 0 16,-5 5 0-16,0 0 0 15,-4-4-2416-15,1 1-528 0,-5-1-96 0,3 3-32 0</inkml:trace>
  <inkml:trace contextRef="#ctx0" brushRef="#br0" timeOffset="-150432.21">1191 16349 20271 0,'0'0'448'0,"0"0"80"0,0 0 32 0,0 0 16 0,0 0-576 0,0 0 0 0,6-1 0 0,4 0 0 16,-2 0 1744-16,3-2 240 0,3 1 64 0,3-1 0 16,-1 1-1648-16,3 0-400 0,3-1 0 0,-2-2 0 15,-1 1 896-15,1 0 112 0,1-2 16 0,-2 1 0 0,-3-1-832 0,1 1-192 16,0-1 0-16,-4 3 0 0,-1-2 0 0,0 3 0 15,-2 1 0-15,0-1 0 16,1-1-2416-16,-5-1-528 0,7-1-96 0,-13 5-32 0</inkml:trace>
  <inkml:trace contextRef="#ctx0" brushRef="#br0" timeOffset="-150173.83">1229 16132 20271 0,'0'0'448'0,"0"0"80"0,0 0 32 0,0 0 16 0,0 0-576 0,0 0 0 16,0 0 0-16,0 0 0 0,0 0 1744 0,6 4 240 15,-1 0 64-15,4 1 0 0,3-1-832 0,3 1-144 0,5 1-48 0,1 0 0 16,2 4 0-16,4-4 0 0,-1 4 0 0,2 2 0 16,-3 1-816-16,1 1-208 0,0 1 0 0,-1 0 0 15,0 0 864-15,-1 1 128 0,2 2 32 0,1-2 0 16,2 0-832-16,-3-2-192 0,3 0 0 0,-3 0 0 15,-2-3 0-15,-3-2 0 0,-3-1 0 0,-4-1 0 16,0-2-1600 0,-6-3-352-16,-8-2-80 0,0 0-8208 0,0 0-1632 0</inkml:trace>
  <inkml:trace contextRef="#ctx0" brushRef="#br0" timeOffset="-149725.58">1221 15851 16575 0,'0'0'368'0,"0"0"80"0,0 0 0 0,0 0 16 0,0 0-464 0,0 0 0 15,9 3 0-15,2 1 0 0,2-2 912 0,2 1 96 16,1 1 16-16,3 0 0 0,3 1 0 0,0 2 0 15,1-1 0-15,0 2 0 0,0-1 0 0,-1 2 0 16,-2 1 0-16,-3-3 0 0,-1 1 0 0,-1 0 0 16,0-1 0-16,-2 1 0 0,-1-3 0 0,-2 0 0 15,-1 1 0-15,-3-2 0 0,1 0-832 0,-7-4-192 0,0 0 0 16,0 0 0-16,-11 1 864 0,-1-1 128 0,-2-2 32 0,-5-2 0 16,-2-3-832-16,-4 1-192 15,-2-2 0-15,4-1 0 0,-2 0 0 0,-2 1 0 0,0-3 0 0,1-2 0 16,-1 1 0-16,2-3 0 0,1 0 0 0,-4-9 0 15,5 4 0-15,4-2 0 0,4-2 0 0,3 4 0 16,2 0 0-16,3 3 0 0,5 3 0 0,2 2 0 16,5 2 0-16,1 4 0 0,2 3 0 0,4 2 0 15,-1 2 0-15,2 5 0 0,3-1 0 0,2 6 0 16,3 3 0-16,3 2 0 0,2 0 0 0,-2 1 0 16,-7-1 0-16,2 1 0 0,-1-2 0 0,-4 0 0 15,-2-2-2416-15,-3-1-528 0,-2-1-96 16,-4-1-32-16</inkml:trace>
  <inkml:trace contextRef="#ctx0" brushRef="#br0" timeOffset="-149385.33">1151 15500 23951 0,'0'0'512'0,"0"0"128"0,0 0 0 0,0 0 64 0,0 0-576 0,8 5-128 15,-8-5 0-15,6 3 0 0,3 0 848 0,-1 2 144 16,2-1 32-16,-1 0 0 0,2 0 0 0,1 0 0 16,2 1 0-16,1-2 0 0,3 2-832 0,2-1-192 15,3-2 0-15,-4 0 0 0,-2-1 0 0,0-1 0 0,-2-1 0 0,-2-1 0 16,-2-1 864-16,-3-3 128 16,1 1 32-16,-5-2 0 0,-3-2-832 0,-2-1-192 0,-2 0 0 0,-2-1 0 15,0 0 0-15,-3 0 0 0,-4 0 0 0,0 3 0 16,0-1 864-16,0 2 128 0,0 2 32 0,-3 0 0 15,2 3-832-15,0 2-192 0,-1 1 0 16,2 2 0-16,3 2 0 0,1 0 0 0,0 3 0 16,0 0 0-16,0-1 0 0,1 1 0 0,3 0 0 0,0 0 0 15,0-1-768-15,3 0-208 0,2-1-48 16,-1-6 0-16,0 6-2448 0,0-1-496 0,0-5-112 16,6 11-16-16</inkml:trace>
  <inkml:trace contextRef="#ctx0" brushRef="#br0" timeOffset="-149141.2">881 15011 23951 0,'-11'2'1056'0,"11"-2"224"0,0 0-1024 0,-4-2-256 15,-3 0 0-15,7 2 0 0,0 0 0 0,0 0 0 16,0 0 0-16,8-2 0 0,6 4 880 0,1 1 112 15,0 1 32-15,3 1 0 0,1-2-832 0,1 1-192 16,4 2 0-16,-2 0 0 0,2 1 864 0,-1-1 128 16,2 0 32-16,2 2 0 0,-2 0-832 0,2-1-192 15,1 0 0-15,2 1 0 16,-3-1-768-16,3 1-208 0,-3 0-48 0,-3-2-7632 16,-4-1-1536-16</inkml:trace>
  <inkml:trace contextRef="#ctx0" brushRef="#br0" timeOffset="-148675.78">1125 15084 23951 0,'0'0'512'0,"0"0"128"0,0 0 0 0,0 0 64 0,6-5-576 0,-7-2-128 0,-1 0 0 0,-2 0 0 15,-2-1 848-15,1 0 144 0,-2-5 32 0,0 2 0 16,-1-2-832-16,1 0-192 0,-4 0 0 0,0-1 0 15,0-3 0-15,-3 1 0 0,-3-1 0 0,-4 1 0 0,1-2 0 16,0 0 0-16,-5 2 0 0,3 0 0 0,-4 0 0 0,3 1 0 16,2-1 0-16,0 1 0 0,-5 0 864 0,6 3 128 15,0 2 32-15,5 1 0 0,1-1-832 0,2 3-192 16,2 0 0-16,4 2 0 0,1 2 0 0,5 3 0 16,0 0 0-16,0 0 0 0,9-4 0 0,2 3 0 15,2 2 0-15,3 3 0 0,0-1 0 0,5 4 0 16,6 0 0-16,2 3 0 0,3 1 0 0,2 2 0 15,2 1 0-15,-1 1 0 0,-1 0 864 0,-2 2 128 16,-1-1 32-16,-2 0 0 0,-3-2-832 0,-2-1-192 16,-3-1 0-16,-3-3 0 0,-2-3 0 0,-4-2 0 15,-2-1 0-15,-10-3 0 0,0 0 864 0,0 0 128 16,0 0 32-16,-7-3 0 0,-1-5-832 0,-1 1-192 0,-4-1 0 16,2-1 0-16,0-2 0 0,2-1 0 0,0-1 0 0,2 0 0 15,3 1 0-15,3-2 0 0,2 1 0 0,3 1 0 31,4 0-768-31,2 2-208 0,0 0-48 0,2 4 0 0,2-1 832 0,0 1 192 0,0 3 0 0,1 2 0 16,3-2 0-16,1 2 0 0,0 1 0 0,1 0-10432 16,-4 0-2032-16</inkml:trace>
  <inkml:trace contextRef="#ctx0" brushRef="#br0" timeOffset="-148293.52">1082 14494 23951 0,'0'0'512'0,"0"0"128"0,0 0 0 0,0 0 64 0,0 0-576 16,0 0-128-16,1-5 0 0,0-1 0 0,-1 0 848 0,0 0 144 16,-1-1 32-16,0-1 0 0,-3 1-832 0,2-1-192 15,-1 0 0-15,0 1 0 0,0-1 0 0,-1 2 0 16,1 0 0-16,-2 1 0 0,2 1 864 0,-4 1 128 15,2-1 32-15,1 2 0 0,-4-1-832 0,2 1-192 16,2 1 0-16,-2-2 0 0,0 3 0 0,-1 3 0 16,7-3 0-16,0 0 0 0,-4 4 0 0,3 3 0 15,2 1 0-15,1 1 0 0,2 0 864 0,2 0 128 16,-1 0 32-16,4 0 0 0,-1 4-832 0,2-2-192 16,0 0 0-16,0 0 0 0,1 0 0 0,-1-2 0 0,-2-1 0 15,4 1 0 1,3-4-768-16,-2-1-208 0,-1-2-48 0,-3-2 0 0,1-1 832 0,-4-1 192 0,0-3 0 0,-2 0 0 15,0-2 0-15,-1-3 0 0,0 0 0 0,-2-5 0 32,-3 1-2496-32,-1-1-464 0,-2 0-96 0,-1 4-16 0</inkml:trace>
  <inkml:trace contextRef="#ctx0" brushRef="#br0" timeOffset="-147958.08">970 14092 20271 0,'0'0'448'0,"0"0"80"0,0 0 32 0,0 0 16 0,0 0-576 0,0 0 0 15,-5 2 0-15,5-2 0 0,0 0 928 0,0 0 80 16,0 0 16-16,2 9 0 0,3 0 0 0,0 0 0 16,1 0 0-16,1-1 0 0,2 1 0 0,0 2 0 15,0-2 0-15,0 0 0 0,1-1-832 0,-3-2-192 16,3 0 0-16,-2-2 0 0,1-1 0 0,-1 0 0 15,0-5 0-15,1 1 0 0,-2-1 0 0,-1-1 0 16,1-2 0-16,0 0 0 0,1-2 864 0,0 1 128 16,0-1 32-16,-1 2 0 0,1-1-832 0,-3 2-192 15,3-2 0-15,-1 4 0 0,3 0 0 0,-3 2 0 16,2 0 0-16,-2 2 0 0,3 0 864 0,-4 4 128 16,-4-1 32-16,1 3 0 0,0 2-832 0,0 1-192 0,-2 0 0 0,0 2 0 15,1-2 0-15,-1 1 0 0,0-1 0 16,-1 3 0-1,-2-3-3232-15,-1-2-688 0,0 2-144 0,3-11-32 0</inkml:trace>
  <inkml:trace contextRef="#ctx0" brushRef="#br0" timeOffset="-147732.74">997 13840 27647 0,'0'0'1216'0,"9"0"256"0,-1 1-1168 0,0 2-304 0,3-2 0 0,1 1 0 0,3 0 880 0,0 3 112 16,2 0 32-16,-1 1 0 0,1-2-832 0,1 1-192 15,-1 1 0-15,0 1 0 0,3-1 0 0,-3 0 0 16,-4-2 0-16,0-1 0 0,0 1 0 0,-4-2 0 16,1-2 0-16,1 0 0 15,-3-1-2416-15,-1 0-528 0,-7 1-96 0,0 0-32 0</inkml:trace>
  <inkml:trace contextRef="#ctx0" brushRef="#br0" timeOffset="-147476.37">745 13751 35007 0,'0'0'768'0,"0"0"176"0,0 0 16 0,0 0 16 0,0 0-784 0,0 0-192 0,0 0 0 0,0 0 0 16,0 0 864-16,3 8 128 0,-3-8 32 0,4 5 0 16,-4-5-832-16,5 7-192 0,-3 0 0 0,5-1 0 31,2-1-1600-31,-3-1-352 0,-6-4-80 0,0 0-13120 0</inkml:trace>
  <inkml:trace contextRef="#ctx0" brushRef="#br0" timeOffset="-147056.5">906 13110 27647 0,'0'0'608'0,"-8"0"128"0,-3 1 32 0,7 1 0 0,4-2-624 0,0 0-144 15,0 0 0-15,0 8 0 0,1 1 848 0,1 2 144 16,1 2 32-16,4 2 0 0,-1 1 0 0,4 2 0 16,-3 2 0-16,3 1 0 0,1-1-832 0,0 0-192 15,1-2 0-15,0 1 0 0,0-1 0 0,2-2 0 16,1-1 0-16,-2-2 0 0,0 0 864 0,-1-4 128 0,1-2 32 0,-3-2 0 15,1-3-832-15,0-2-192 0,-2-1 0 0,1-3 0 16,0-5 0-16,-1 0 0 0,1-2 0 0,2-2 0 16,-1-2 864-16,2 0 128 0,-1 0 32 0,1-1 0 15,2 1-832-15,-3 2-192 0,-4-3 0 0,3 4 0 16,3 2 0-16,-2 4 0 0,1 1 0 0,0 4 0 16,-1 2 864-16,0 4 128 0,-3 1 32 0,1 3 0 15,-1 2-832-15,0 4-192 0,1 4 0 0,-5 3 0 16,-2 2 864-16,0 4 128 0,0 0 32 0,-1 4 0 15,-1 4-832-15,1-1-192 0,1 3 0 0,0 1 0 16,1-3-1600-16,-2-1-352 0,3 3-80 16,1 10-18032-16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30T20:18:46.221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4744 2262 9215 0,'-17'-3'400'0,"5"2"96"0,-3 1-496 0,-2-2 0 0,0-2 0 0,-1 0 0 15,0 2 912-15,0 0 96 0,-3-1 16 0,0-1 0 0,1 3 0 0,1-2 0 16,-2 1 0-16,2 1 0 0,-1 0 0 0,-2 0 0 16,1-2 0-16,3 3 0 0,3 3 0 0,-2-3 0 15,-2-3 0-15,3 3 0 0,4 4 0 0,0-4 0 16,1-1 0-16,4 1 0 0,7 0-832 0,0 0-192 15,0 0 0-15,0 0 0 0,0 0 0 0,8 0 0 16,3-3 0-16,6 2 0 0,5 0 864 0,3 0 128 16,2 0 32-16,6-3 0 0,5 0-832 0,4 1-192 15,2 0 0-15,2 2 0 0,0-2 864 0,2 2 128 16,3-1 32-16,3 0 0 0,5 0-832 0,1-1-192 16,4 0 0-16,-4 3 0 0,-2 1 0 0,6-1 0 15,3-1 0-15,6-2 0 0,8 1 864 0,-2 1 128 16,0-1 32-16,2 1 0 0,6-3-1024 0,2 0-160 15,0-2-48-15,2 2-16 0,1-2 224 0,1 2 128 0,2-2 0 16,-3 1-128-16,-2 4 208 0,2-3-64 0,2 0-16 0,-2 0 0 16,-3 0 32-16,-4 1 0 0,0-1 0 0,1-1 0 15,2 2 0-15,-3 1 0 0,-3 2 0 0,0-3 0 16,0-2-32-16,4 1 0 0,3-1 0 0,-5 3 0 16,-5 0 0-16,5 0 0 0,3-3 0 0,5 5 0 15,2 0-128-15,1 0 192 0,2-1-192 0,-2 0 192 16,3 1-192-16,-4 0 0 0,-6 0 0 0,5 1 128 15,5 0-128-15,-2 4 0 0,-7-1 0 0,2-1 0 16,4-1 0-16,-4 2 0 0,-3-1 0 0,-5 1 0 16,-4 1 0-16,0-1 0 0,4 0 128 0,-2 0-128 15,0-1 0-15,-3 1 0 0,-4-2 0 0,1 1 128 16,1 0-128-16,2 1 0 0,0-3 0 0,-2 2 0 16,0-2 128-16,2 1-128 0,0-1 0 0,2 1 128 0,0-2-128 0,-4 2 128 15,-4 2-128-15,1-2 128 0,3-4 0 0,1 2-128 16,-1 3 192-16,-4 1-64 0,-4-1-128 0,3-2 0 15,2 1 0-15,0 1 0 0,2-1 0 0,-4 0 0 16,-7-1 0-16,3 1 0 0,3 2 0 0,-2-2 0 16,3 3 0-16,-3 0 0 0,-4-2 0 0,-2-1 0 15,-4 0 0-15,4 2 0 0,3-1 0 0,0 0 0 16,-3-1 0-16,0 1 0 0,-4 0 0 0,-1-1 0 16,3 1 0-16,-3 0 0 0,2-1 0 0,2 1 0 15,-1 0 0-15,-4 0 0 0,-4 0 0 0,0 0 0 16,0-1 0-16,0 2 0 0,4-1 0 0,-2-1 0 15,1-3 0-15,-1 3 0 0,-1 2 0 0,-1 1 0 16,-1 0 0-16,3 0 0 0,2-2 0 0,2 3 0 0,-1 0 0 16,0 1 0-16,-3-3 0 0,3 2 0 0,0-1 0 15,3 1 0-15,0 1 0 0,3-3 0 0,-1-1 0 0,-3 2 0 16,-3-1 0-16,-5 0 0 0,-2 0 0 0,4-2 0 16,-2-2 0-16,1 3 0 0,2 4 0 15,-3-3 0-15,1 0 0 0,-3-2 0 0,-5-1 0 0,3-1 0 16,2 0 848-16,-14 0 144 0,5-1 32 0,2 1 0 15,4 1-832-15,-1 1-192 0,0 0 0 0,-2-1 0 16,-3-1 0-16,0 0 0 0,-2 0 0 0,0-1 0 16,-3-3 0-16,-1 3 0 0,-3-1 0 0,-1 2 0 15,-2 2 0-15,1-1 0 0,-1-1 0 0,-4 2 0 16,-1 1 0-16,-5 2 0 0,1-1 0 0,-2-3 0 0,-3 3 0 16,0-1 0-16,-3 0 0 0,-1-1 0 15,-1-2 0-15,-1 1 0 0,-2 2 0 0,0-1 0 0,0 0 0 16,-6-2 0-16,0 0 0 0,0 0 0 0,4 3 0 0,-4-3 0 15,4 3 0-15,-4-3 0 0,0 0 0 0,0 0 0 16,0 0 0-16,0 0 0 0,0 0 0 0,0 0 0 16,0 0 0-16,0 0 0 0,2 4 0 0,-2-4 0 15,0 0 0-15,0 0 0 0,0 0 0 0,0 0 0 16,0 0 0-16,0 0 0 0,0 0 0 0,-2 8 0 16,-1-3 0-16,-2 1 0 0,0-4 0 0,-3 0 0 15,-1 1 0-15,0 0 0 16,-2-2-1600-16,-3 1-352 0,-3 0-80 0,-2-1-16400 0</inkml:trace>
  <inkml:trace contextRef="#ctx0" brushRef="#br0" timeOffset="1880.15">7896 4423 31327 0,'0'0'688'0,"-5"-5"144"0,-5 0 16 0,10 5 48 0,-6-4-720 0,6 4-176 15,-10-1 0-15,5 4 0 0,-2 1 0 0,0 5 0 16,-2 3 0-16,1 6 0 0,-3 4 0 0,-1 8 0 15,-2 4 0-15,-2 8 0 0,-1 4 848 0,-1 3 144 16,1 3 32-16,0 2 0 0,1-1-832 0,-1-3-192 16,2 0 0-16,-1-2 0 0,1-2 864 0,-1-2 128 15,2-1 32-15,0-5 0 0,0-4-832 0,1-7-192 16,6-4 0-16,-3-3 0 0,1-1 0 0,4-4 0 16,0-4 0-16,3-4 0 0,2-7 864 0,0 0 128 0,0 0 32 0,0 0 0 15,-3-7-832-15,3-4-192 0,2-3 0 0,0-5 0 16,0-5 0-16,3-2 0 0,-1-7 0 0,0 5 0 15,2-5 0-15,-1 0 0 0,1-3 0 0,2 0 0 16,2-2 0-16,2-1 0 0,-2-2 0 0,3-1 0 16,1-4 0-16,3-3 0 0,0 2 0 0,5 1 0 15,8 2 0-15,1 0 0 0,3 2 0 0,0 3 0 16,-1 3 0-16,1 1 0 0,1 1 0 0,0 1 0 16,4 2 0-16,-2 4 0 0,2 1 0 0,1 7 0 0,2 3 0 15,-1 6 0-15,-4 5 0 0,-4 5 0 16,-3 3 0-16,-2 7 0 0,-8 3 0 0,0 6 0 0,-3 4 0 15,-6 2 0-15,-5 3 0 0,-2 2 0 0,-8 1 0 16,-1 4 0-16,-5 1 0 0,-2 0 0 0,-7-1 0 0,-3-1 0 16,-5 1 0-16,-6 0 0 0,-4-2 864 0,-2 1 128 15,-1-4 32-15,-1-1 0 0,4-3-832 0,-1-3-192 16,1-4 0-16,2-2 0 0,1-4 0 0,1-5 0 16,2-4 0-16,3-4 0 0,1-2 0 0,4-3 0 15,7-4 0-15,-1-7 0 16,6-2-2416-16,11-5-528 0,9-3-96 0,3 5-32 0</inkml:trace>
  <inkml:trace contextRef="#ctx0" brushRef="#br0" timeOffset="2174.39">9028 4161 31327 0,'8'-6'688'0,"-8"6"144"0,0 0 16 0,0 0 48 0,4-2-720 0,-4 2-176 0,0 0 0 0,2 12 0 15,-2 4 848-15,-3 7 144 0,-5 4 32 0,-3 8 0 16,-3 1 0-16,-2 5 0 0,-2 3 0 0,-3 5 0 16,-1 5 0-16,0 6 0 0,-1 5 0 0,0-3 0 15,1 0-832-15,0-1-192 0,-2 0 0 0,3-2 0 16,-1 1 0-16,3-5 0 0,2-6 0 0,1-3 0 0,2-5 0 15,1-7 0-15,1-1 0 0,2-7 0 0,4-6 0 0,2-3 0 16,-2-6 0-16,3-2 0 16,3-9-3232-16,0 0-688 0,14-23-144 0,6-2-32 0</inkml:trace>
  <inkml:trace contextRef="#ctx0" brushRef="#br0" timeOffset="2488.96">9331 4813 35007 0,'-1'12'768'0,"-6"1"176"0,-1 3 16 0,2 0 16 0,-3 4-784 0,0 3-192 16,0-1 0-16,-1 1 0 0,4 3 0 0,-1-2 0 0,4-3 0 0,2 0 0 15,1-2 864-15,3-2 128 0,1-3 32 0,4-3 0 16,3-4-832-16,0-2-192 0,3-5 0 0,4-4 0 15,3-3 864-15,0-5 128 0,4-4 32 0,-2 0 0 16,1-5 0-16,3-1 0 0,0-1 0 0,1-1 0 16,-2-1-832-16,-2 1-192 0,-2-3 0 15,-4 0 0-15,-1 3 0 0,-1 1 0 0,-3 1 0 0,0 2 0 16,-4 1 0-16,0 2 0 0,-1 3 0 0,-2 0 0 16,-1 2 0-16,-2 5 0 0,-2-1 0 0,-1 3 0 15,0 1-1600 1,0 4-352-16,0 0-80 0,0 0-16 0</inkml:trace>
  <inkml:trace contextRef="#ctx0" brushRef="#br0" timeOffset="2998.51">11023 4698 27647 0,'-4'-12'608'0,"1"1"128"0,1 1 32 0,-2 2 0 0,2-1-624 0,0 0-144 16,0-1 0-16,-1 1 0 0,-5 0 0 0,-1 2 0 15,-5-1 0-15,-2 2 0 0,-5 2 0 0,1 1 0 0,0 0 0 0,-4 3 0 16,-1 2 848-16,-2 2 144 0,-2 4 32 0,1 4 0 15,-1 2-832-15,0 3-192 0,2 1 0 0,-2 2 0 16,5 0 0-16,1 1 0 16,1-1 0-16,4-2 0 0,6 2 864 0,5-7 128 0,3 0 32 0,4-2 0 15,5-2-832-15,5-1-192 0,1 0 0 0,4-5 0 16,5-2 0-16,0-2 0 0,2-2 0 0,4-3 0 16,2 0 864-16,1-3 128 0,2-1 32 0,0 1 0 15,0 2-832-15,-1 3-192 0,1 3 0 0,-3 3 0 16,-3 3 0-16,-2 4 0 0,-4 5 0 0,-4 3 0 15,-3 3 0-15,-6 8 0 0,-3 6 0 0,-5 3 0 16,-5 8 864-16,-7 5 128 0,-10 4 32 0,-3-1 0 16,0 4-832-16,-6-1-192 0,-2-1 0 0,-3-3 0 0,0-2 864 15,-2-2 128-15,-2-1 32 0,-4-7 0 0,-3-2-832 0,1-6-192 16,4-3 0-16,3-3 0 0,2-2 0 0,4-7 0 16,3-5 0-16,-5-1 0 15,8-3-768-15,7-8-208 0,4-5-48 0,5-7 0 16,4-6-1632-16,7-5-336 0,5-19-64 0,11 4-16 15</inkml:trace>
  <inkml:trace contextRef="#ctx0" brushRef="#br0" timeOffset="3539.98">13076 4539 27647 0,'-1'-8'608'0,"2"1"128"0,-1 7 32 0,0 0 0 0,0 0-624 0,0 0-144 16,0 0 0-16,0 0 0 0,-6 11 848 0,-1 3 144 16,0 1 32-16,-4 5 0 0,-1 3 0 0,-1 4 0 15,0 2 0-15,2 1 0 0,-4-2-832 0,0 3-192 0,1-1 0 0,0-3 0 16,0 0 864-16,1-5 128 0,0-3 32 0,3 1 0 15,-1-2-832-15,5-1-192 0,-2-2 0 0,2 2 0 32,2-3-768-32,4-5-208 0,0-9-48 0,0 0-15152 0</inkml:trace>
  <inkml:trace contextRef="#ctx0" brushRef="#br0" timeOffset="3886.84">13955 3728 27647 0,'-9'-18'608'0,"4"11"128"0,-1 1 32 0,2 4 0 0,4 2-624 0,-7 2-144 15,-1 4 0-15,-3 4 0 0,0 4 0 0,-5 6 0 16,1 4 0-16,-5 6 0 0,0 1 848 0,-2 6 144 16,-4 1 32-16,-1 8 0 0,-1 3 0 0,0 6 0 15,-1 5 0-15,3 4 0 0,4 1-832 0,1 1-192 16,4-3 0-16,1-1 0 0,4 0 864 0,3-4 128 16,3-3 32-16,3-2 0 0,1-6-832 0,5-4-192 15,1-2 0-15,-1-5 0 0,3-2 0 0,2-3 0 16,-2-2 0-16,8 6 0 15,2-9-768-15,-2-6-208 0,-2-5-48 0,-4-8-9824 0,0-2-1968 0</inkml:trace>
  <inkml:trace contextRef="#ctx0" brushRef="#br0" timeOffset="4081.7">13129 4476 38703 0,'0'0'848'0,"11"-8"176"0,3 1 48 0,3 3 16 0,9 3-880 0,2 1-208 0,5-1 0 0,1 0 0 16,4-2 0-16,4-1 0 0,4 0 0 0,10-2 0 16,8 0 0-16,1-2 0 0,3-1 0 0,1 1 0 15,-5-2 0-15,0-1 0 0,-1-1 0 0,16-5 0 16,-15 4-2416-16,-12-1-528 0,4-10-96 16,-19 7-32-16</inkml:trace>
  <inkml:trace contextRef="#ctx0" brushRef="#br0" timeOffset="4637.27">16769 4248 27647 0,'0'0'1216'0,"0"0"256"0,-8 9-1168 0,2 2-304 15,-4 3 0-15,0 6 0 0,-2 4 0 0,-3 4 0 16,1 3 0-16,-3 4 0 0,-3 2 0 0,0 6 0 16,1 4 0-16,1 2 0 0,-4-2 880 0,1 0 112 15,-1 0 32-15,0-1 0 0,1-1-832 0,0-3-192 16,2-4 0-16,4-1 0 0,2-6 0 0,3-3 0 15,0-2 0-15,1 3-13888 0</inkml:trace>
  <inkml:trace contextRef="#ctx0" brushRef="#br0" timeOffset="4952.34">16573 3923 35007 0,'-4'-11'1552'0,"2"6"320"0,2-4-1488 0,2 0-384 15,-1 0 0-15,2 0 0 0,0 1 0 0,1-1 0 16,0 1 0-16,-2-1 0 0,3 2 0 0,0 0 0 16,1-3 0-16,-2 2 0 0,1 0 0 0,-1 3 0 15,-4 5 0-15,0 0 0 16,0 0-1568-16,0 0-384 0,8 9-80 0,-1-2-16 0</inkml:trace>
  <inkml:trace contextRef="#ctx0" brushRef="#br0" timeOffset="5403.18">17357 4808 31327 0,'-20'17'1392'0,"11"-6"272"0,-4 4-1328 0,-2 4-336 0,0 1 0 0,1 0 0 15,1 1 0-15,0 0 0 0,-2-1 0 0,1-3 0 16,0-3 0-16,1-2 0 0,2-2 0 0,1-2 0 16,1-4 896-16,3-3 96 0,1-5 32 0,3-4 0 0,1-2 0 0,3-4 0 15,2-5 0-15,4-13 0 0,5-3 0 0,0 1 0 16,4 0 0-16,1-1 0 0,2-3-832 0,6 1-192 15,5 0 0-15,3 7 0 0,0 1 0 0,-1 6 0 16,0 1 0-16,-1 7 0 16,-1 4-768-16,-3 5-208 0,0 5-48 0,-2 4 0 0,0 5 832 0,-4 5 192 15,-5 4 0-15,-2 7 0 0,-2 7 0 0,-4 4 0 16,-2 4 0-16,0 2 0 0,-1-3 0 0,-3 0 0 16,-3-4 0-16,-1 2 0 0,1 1 768 0,-2-4 208 15,1-6 48-15,-2 0 0 0,0-2-832 0,2-2-192 16,2-2 0-16,-2-2 0 0,-2-4 0 0,2-1 0 15,2-4 0-15,-1-2 0 16,0-8-1600-16,0 0-352 0,0 0-80 0,0 0-16 0</inkml:trace>
  <inkml:trace contextRef="#ctx0" brushRef="#br0" timeOffset="6334.27">19128 4133 23951 0,'0'0'512'0,"0"0"128"0,-4-4 0 0,4 4 64 0,0 0-576 0,0 0-128 16,-7-5 0-16,7 5 0 0,-6-9 1664 0,1 4 320 16,5 5 48-16,0 0 16 0,-7-8-832 0,0 0-144 0,-1 1-48 0,3 1 0 15,5 6-816-15,-3-7-208 0,-3 0 0 0,6-2 0 16,5-1 864-16,0-1 128 0,5 0 32 0,0 1 0 16,3-3-832-16,4 1-192 0,1 2 0 0,-3 3 0 15,0 1 0-15,1-2 0 0,2 1 0 0,-3 1 0 16,0 3 0-16,-2 0 0 0,-2 2 0 15,-1 1 0-15,-4 1 0 0,-6-1 0 0,5 6 0 0,-4 0 0 16,-2 0 0-16,-2 1 0 0,-3 0 0 0,-4 1 0 16,-1 0 864-16,-6 2 128 0,-2-3 32 0,6-2 0 15,-2 2-1648-15,1 0-320 16,0-3-64-16,3 2-16 0,-1-2-816 0,2 1-160 0,1-1-48 16,-1-1-13104-16</inkml:trace>
  <inkml:trace contextRef="#ctx0" brushRef="#br0" timeOffset="6701.74">19117 4769 23951 0,'-7'7'512'0,"-4"3"128"0,0 1 0 0,-1 1 64 0,-3 0-576 0,0 0-128 15,0-2 0-15,1-1 0 0,3-2 848 0,4-2 144 16,-1-1 32-16,8-4 0 0,0 0 816 0,0 0 160 16,2-9 48-16,5 1 0 0,3-3-832 0,3-1-144 15,3-3-48-15,5-1 0 0,-1 0-816 0,3 1-208 0,1 1 0 0,-6 6 0 16,0 0 864-16,-1 1 128 0,0 1 32 0,-3 3 0 16,-2 2-832-16,-2 2-192 0,-2 1 0 0,-3 2 0 15,-3 4 0-15,-2 1 0 0,-2 1 0 0,-2 1 0 16,-3 0 0-16,-6 3 0 0,-2-1 0 0,0-2 0 15,2-2 0-15,2 0 0 0,-2-2 0 0,3-2 0 16,2-1 864-16,8-4 128 0,-9 0 32 0,9 0 0 16,0 0-832-16,-2-9-192 0,2 0 0 0,1 0 0 15,2-1-1600 1,1 0-352-16,1 1-80 0,-1-1-16 0</inkml:trace>
  <inkml:trace contextRef="#ctx0" brushRef="#br0" timeOffset="9052.73">1527 6613 12895 0,'0'0'272'0,"0"0"64"0,0 0 16 0,0 0 32 0,9 6-384 0,1-10 0 16,-10 4 0-16,0 0 0 0,0 0 1712 0,0 0 272 15,0 0 48-15,0 0 16 0,0 0-832 0,0 0-144 0,0 0-48 0,0 0 0 16,-8 6 0-16,1-1 0 0,-4 2 0 0,-4 2 0 15,-3 0-816-15,-2 2-208 0,-2 2 0 0,-5 1 0 16,-3 0 864-16,-1 3 128 0,0 2 32 0,1 5 0 16,-1 6 0-16,1 4 0 0,-2 2 0 0,4 4 0 15,1-1-832-15,1 2-192 0,3-3 0 0,0 0 0 16,5-2 0-16,1 3 0 0,1 1 0 0,6 0 0 16,5-2 0-16,4 2 0 0,2 1 0 0,5-3 0 15,4-2 864-15,3-1 128 0,3-2 32 0,2-4 0 16,1-1-832-16,3-2-192 0,-1 2 0 0,1-3 0 15,0-3 0-15,3-2 0 0,2-2 0 0,-1 2 0 0,-5 0 0 16,-1-1 0-16,-2-3 0 0,2 1 0 16,-1-1-3232-16,-3 0-688 0,-3-3-144 15,-1-3-32-15</inkml:trace>
  <inkml:trace contextRef="#ctx0" brushRef="#br0" timeOffset="9440.29">2378 7126 16575 0,'0'-12'368'0,"1"5"80"0,-1 7 0 0,1-8 16 0,-1 1-464 0,-2-1 0 16,-2 0 0-16,0 1 0 0,1 1 912 0,-5 0 96 0,1-1 16 0,-4 5 0 16,-2-2 0-16,-1 4 0 0,-3 4 0 0,0-1 0 15,-3 0 0-15,-1 4 0 0,-1 2 0 0,-2 4 0 16,-4 1 0-16,-1 5 0 0,1 3 0 0,1 3 0 16,-1 1 0-16,2 0 0 0,-3 0 0 0,4 4 0 15,4 3-832-15,4-1-192 0,6-2 0 0,5-3 0 16,-1-4 864-16,6-2 128 0,5-1 32 0,4-4 0 15,3-2-832-15,1-2-192 0,5-2 0 0,3-3 0 16,-1-2 0-16,3-3 0 0,1-4 0 0,4-2 0 0,-3 0 0 16,1 0 0-16,0-3 0 0,6-3 0 15,-4 0-3232-15,-3 1-688 16,-3 3-144-16,-8 1-32 0</inkml:trace>
  <inkml:trace contextRef="#ctx0" brushRef="#br0" timeOffset="9606.26">2512 7387 27647 0,'0'15'608'0,"-1"3"128"0,1-2 32 0,0-2 0 0,-1 4-624 0,-1 4-144 16,1 2 0-16,-1 5 0 0,-3-2 848 0,0 4 144 15,1 1 32-15,-2 0 0 0,1 2 0 0,0-2 0 16,-1 0 0-16,3-3 0 0,0 1-832 0,2-2-192 16,0-4 0-16,1 6 0 15,1-4-768-15,1-10-208 0,0-1-48 0,0-10 0 0</inkml:trace>
  <inkml:trace contextRef="#ctx0" brushRef="#br0" timeOffset="10190.19">3822 6866 20271 0,'0'0'896'0,"-10"0"192"0,0-1-880 0,-1 1-208 15,-3 5 0-15,-2-1 0 0,0 1 864 0,-5 2 128 16,0 4 32-16,-1 3 0 0,-3 3 0 0,1 5 0 16,3 1 0-16,0 2 0 0,-1 3-832 0,1 1-192 15,1 2 0-15,1 1 0 0,7 2 864 0,1-2 128 16,6-1 32-16,0-4 0 0,3 1-832 0,3-3-192 15,3-3 0-15,2-1 0 0,5-1 864 0,2-4 128 0,6-3 32 0,1-1 0 16,3-5-832-16,4 0-192 0,3-4 0 16,2-2 0-16,1-2 0 0,-1-1 0 0,-1 0 0 0,-3-4 0 15,-1-6 864-15,-1-2 128 0,-3-4 32 0,3 0 0 16,-1-1-832-16,0-1-192 0,0-2 0 0,-4-2 0 16,-2 1 0-16,-2-1 0 0,-3-3 0 0,-2 2 0 15,-2-3 0-15,-6 2 0 0,-4 0 0 0,-3 1 0 16,-4 5 864-16,-1 2 128 0,-2-1 32 0,-2 3 0 15,-3 0-832-15,-1 3-192 0,-4 3 0 0,0 1 0 16,-1 2 0-16,0 0 0 0,0 2 0 0,-7-3 0 16,1 2-768-16,5 3-208 15,3 2-48-15,2 0 0 0,3-1-1632 0,3 2-336 0,0 1-64 16,11-1-16-16</inkml:trace>
  <inkml:trace contextRef="#ctx0" brushRef="#br0" timeOffset="10489.3">3969 6622 20271 0,'0'0'896'0,"0"0"192"0,0 0-880 0,0 0-208 15,0 0 0-15,0 0 0 0,0 0 864 0,-4 7 128 16,1 5 32-16,-4 2 0 0,0 5 0 0,0 5 0 15,-2 5 0-15,-1 4 0 0,1 3 0 0,-4 6 0 0,0 4 0 0,-3 1 0 16,0 2 0-16,-2 1 0 16,-4 4 0-16,-1 1 0 0,-2 6 0 0,-2-5 0 0,1-1 0 15,-1-7 0-15,-1-2-832 0,4-1-192 0,1-6 0 0,4-3 0 16,3-2 0-16,1-2 0 0,2-1 0 0,1-5 0 16,-1-5 0-16,3-2 0 0,2-4 0 0,0 3 0 31,6-5-2416-31,1-3-528 0,1-10-96 0,0 0-32 0</inkml:trace>
  <inkml:trace contextRef="#ctx0" brushRef="#br0" timeOffset="10736.11">4268 7513 35007 0,'0'0'768'0,"-3"12"176"0,2 4 16 0,0-3 16 0,-2 4-784 0,-2 4-192 16,0 2 0-16,-2 4 0 0,-1 6 864 0,0 1 128 15,-1 1 32-15,0-1 0 0,-4 2-832 0,1-1-192 16,-1-4 0-16,-2 0 0 0,1-3 864 0,2-3 128 16,0-2 32-16,3-2 0 0,1-2-832 0,3-4-192 15,-1 1 0-15,3-7-12512 16,1 0-2544-16</inkml:trace>
  <inkml:trace contextRef="#ctx0" brushRef="#br0" timeOffset="12219.05">5240 6845 27647 0,'0'-18'608'0,"-1"9"128"0,-2 2 32 0,3 7 0 0,0 0-624 0,0 0-144 0,0 0 0 0,-3 9 0 0,-1 4 0 0,-4 5 0 15,1 5 0-15,0 6 0 0,-1 4 0 0,0 2 0 16,1 2 0-16,-2-2 0 0,0-2 848 0,-1 4 144 16,1 4 32-16,2 2 0 0,-2-6-832 0,0 0-192 15,1 0 0-15,1 0 0 0,-2-2 0 0,2-5 0 16,2-5 0-16,0-4 0 0,2-5 0 0,1-4 0 16,1-2 0-16,1-10-9232 15,0 0-1904-15</inkml:trace>
  <inkml:trace contextRef="#ctx0" brushRef="#br0" timeOffset="12369.44">4969 7141 27647 0,'9'-10'1216'0,"-1"8"256"0,4 3-1168 0,1 0-304 0,3-2 0 0,3 2 0 16,3 2 0-16,3 0 0 0,4-2 0 0,1 0 0 16,1-1 0-16,2 3 0 0,3 0 0 0,0-6 0 15,-1 0 0-15,5 1 0 0,3 1 0 0,-1 0-8128 16,-2 0-1696-16</inkml:trace>
  <inkml:trace contextRef="#ctx0" brushRef="#br0" timeOffset="12659.51">6308 6895 23951 0,'-6'-11'1056'0,"6"11"224"15,0 0-1024-15,0 0-256 0,0 0 0 0,-6-1 0 0,-3 0 880 0,0 3 112 16,-2 3 32-16,-4 4 0 0,-5 4 0 0,-1 3 0 16,-1 1 0-16,-3 4 0 0,-2 1-832 0,0-1-192 15,-3-1 0-15,-1 2 0 0,-1 7 864 0,2-3 128 16,-1 1 32-16,4 2 0 0,9-1-832 0,6-2-192 16,6-2 0-16,4 1 0 0,5-4 0 0,5 0 0 15,6-2 0-15,5-1 0 0,3-2 864 0,0-2 128 16,2-3 32-16,3-1 0 0,0 0-832 0,1-2-192 15,-1-4 0-15,-2 0 0 16,0-7-768-16,0 3-208 0,-2-2-48 0,-1-2-9824 16,-2-5-1968-16</inkml:trace>
  <inkml:trace contextRef="#ctx0" brushRef="#br0" timeOffset="12955.54">6454 7332 31327 0,'0'0'688'0,"0"0"144"0,10 3 16 0,2 7 48 0,2 0-720 0,2 1-176 0,-1 1 0 0,-5-1 0 16,-1 2 0-16,-1 2 0 0,-2 4 0 0,1 0 0 16,-4-2 0-16,-2 1 0 0,-2 0 0 0,-3 9 0 15,-6 2 848-15,0-2 144 0,-1-2 32 0,-3-1 0 16,0-4 0-16,5-2 0 0,0-3 0 0,2 0 0 0,3-1-832 0,3 0-192 15,4 0 0-15,2-2 0 0,2-5 0 0,5 0 0 16,4-2 0-16,-2 0 0 0,1-1 864 0,3-2 128 16,2-2 32-16,2-1 0 0,1 0-832 0,2-1-192 15,-3-1 0-15,1-2 0 16,0 0-1600-16,3-1-352 0,-2 1-80 0,-1-3-16 16</inkml:trace>
  <inkml:trace contextRef="#ctx0" brushRef="#br0" timeOffset="13375.18">7527 6994 31327 0,'-4'-10'688'0,"1"0"144"0,-1 1 16 0,-1 3 48 0,5 6-720 0,-7 0-176 0,-3 2 0 0,0 2 0 15,-1 3 0-15,-1 3 0 0,-3 2 0 0,0 2 0 16,-3 3 0-16,1 1 0 0,-5 7 0 0,3-2 0 16,1-1 0-16,2 1 0 0,2 0 0 0,4 1 0 15,5-1 0-15,6-1 0 0,5-1 0 0,4-6 0 16,4 1 0-16,5-3 0 0,4-2 0 0,2-4 0 15,2-4 848-15,1-2 144 0,2-2 32 0,0-2 0 0,0-5 0 16,1-2 0-16,-1-2 0 0,-4 0 0 0,-1-1-832 16,-11 4-192-16,5-4 0 0,0-1 0 0,2 0 0 0,-1 0 0 15,-1 0 0-15,-4-1 0 0,-3-2 0 0,-2-2 0 16,-4 6 0-16,-2-11 0 0,-6 4 0 0,-5 3 0 16,-7 4 0-16,-6 5 0 0,-5 1 0 0,-3 2 0 15,0 2 0-15,0 1 0 16,2 2-768-16,12 2-208 0,-3-2-48 0,2 1-9824 15,-2 0-1968-15</inkml:trace>
  <inkml:trace contextRef="#ctx0" brushRef="#br0" timeOffset="13622.4">7783 6705 27647 0,'0'0'608'0,"-6"1"128"0,-1 3 32 0,-11 7 0 0,-4 7-624 0,0 1-144 0,0 0 0 0,-2 11 0 16,-2 7 848-16,-2 6 144 0,2 2 32 0,-3 1 0 16,2 1 0-16,0-1 0 0,1 1 0 0,-1 5 0 15,1 5-832-15,2-1-192 0,-3 1 0 0,5-4 0 16,-1-4 0-16,6-5 0 0,2-7 0 0,2-1 0 16,1 1 0-16,4-7 0 0,5-7 0 0,0-2 0 15,1-5-1600-15,4-3-352 16,2-1-80-16,1-5-11472 0</inkml:trace>
  <inkml:trace contextRef="#ctx0" brushRef="#br0" timeOffset="14260.93">7942 7530 20271 0,'0'0'448'0,"10"-5"80"0,0-3 32 0,-2 5 16 16,0 1-576-16,0-1 0 0,3-2 0 0,-1 2 0 0,2 1 928 0,1 1 80 15,0 1 16-15,-2 3 0 0,0 1 0 0,-1 3 0 16,-5 0 0-16,0 4 0 0,-4 3 0 0,-4 3 0 15,-2 3 0-15,-3 4 0 0,-3 3-832 0,0-5-192 16,-2 4 0-16,-2 4 0 0,-2 0 864 0,2-1 128 16,-1 0 32-16,2-2 0 0,1-2-832 0,3-4-192 15,1-3 0-15,3 4 0 0,1-2 864 0,5-6 128 16,5-5 32-16,3-1 0 0,4-2-832 0,5-2-192 16,4-4 0-16,4-2 0 0,5-2 864 0,-3 1 128 0,7-1 32 15,4-1 0-15,0 0-832 0,1-1-192 0,-1 0 0 0,0-1 0 31,-2 1-1600-31,22-7-352 0,-10-1-80 0,-22 6-9296 0,-2-1-1856 0</inkml:trace>
  <inkml:trace contextRef="#ctx0" brushRef="#br0" timeOffset="14681.23">8413 6416 23951 0,'0'0'512'0,"0"0"128"0,4-7 0 0,-1 2 64 0,0 2-576 0,3 1-128 16,1 2 0-16,4 1 0 0,0 1 0 0,5 1 0 16,0 3 0-16,4 3 0 0,2 3 848 0,6 4 144 15,5 5 32-15,3 4 0 0,2 4-832 0,1 2-192 16,-3 2 0-16,-1 8 0 0,-1 6 864 0,1 9 128 16,-1 8 32-16,-4 5 0 0,-3 0-832 0,-3 2-192 15,-4 4 0-15,-8-17 0 0,-1 6 0 0,-8 2 0 16,-5-4 0-16,-2 2 0 0,-3 0 864 0,-3 0 128 0,-1 0 32 0,-3-3 0 15,-4 17-832-15,0-8-192 0,0-10 0 0,0-7 0 16,1-6 864-16,-1-6 128 0,1-7 32 0,-1-2 0 16,-2-4-832-16,3-4-192 0,0-8 0 0,4-5-11424 15,0-4-2336-15</inkml:trace>
  <inkml:trace contextRef="#ctx0" brushRef="#br0" timeOffset="15311.43">9933 6203 20271 0,'0'0'448'0,"-1"-8"80"0,-2 2 32 0,3 6 16 0,0 0-576 0,0-6 0 0,0 1 0 0,0 5 0 0,0 0 928 0,0 0 80 15,0 0 16-15,-3 5 0 0,-3 1 0 0,0 0 0 16,-1 5 0-16,2 4 0 0,-4 3 0 0,1 5 0 16,-4-1 0-16,1 5 0 0,0 1 0 0,0-1 0 15,-2 1 0-15,0 0 0 0,-2-1-832 0,2 1-192 16,0-3 0-16,2-2 0 0,-1-2 0 0,0-1 0 15,1-2 0-15,1-3 0 0,-1-2 0 0,2-2 0 16,1-2 0-16,4-1 0 0,-3-1 0 0,4-1 0 16,3-6 0-16,0 0 0 15,0 0-1600-15,0 0-352 0,10-6-80 0,0-2-11472 0</inkml:trace>
  <inkml:trace contextRef="#ctx0" brushRef="#br0" timeOffset="15535.7">10382 6199 35007 0,'0'0'768'0,"0"0"176"0,-4 11 16 0,-2-6 16 0,-1 3-784 0,-4 4-192 0,1 3 0 0,-2 5 0 16,-2 2 0-16,-1 3 0 0,-1 2 0 0,0 4 0 15,-1 4 864-15,3-2 128 0,0-4 32 0,1 0 0 16,2-3-832-16,3 0-192 0,-1-2 0 0,5-2 0 15,0-4 0-15,1-3 0 0,1-3 0 0,2 7 0 16,2-7-768-16,3 0-208 0,-5-12-48 0,0 0 0 16</inkml:trace>
  <inkml:trace contextRef="#ctx0" brushRef="#br0" timeOffset="16558.38">11416 6882 20271 0,'0'0'448'0,"9"-6"80"0,0 2 32 0,0-3 16 0,0-2-576 0,-2 1 0 16,1-1 0-16,-1 1 0 0,-2 1 1744 0,-5 7 240 16,0 0 64-16,0 0 0 0,0 0-832 0,0 0-144 15,1-6-48-15,-1 6 0 0,0 0 0 0,-8 10 0 16,0 3 0-16,-7 5 0 0,1 4 0 0,-2 4 0 16,-1 4 0-16,1 2 0 0,-4 1-816 0,2 2-208 15,1 1 0-15,4 3 0 0,5 1 0 0,-2 1 0 16,-2 2 0-16,0-1 0 0,2-4 864 0,0 0 128 15,1-5 32-15,-1 2 0 0,5-3-832 0,-4-4-192 16,2-1 0-16,-2-4 0 16,4-7-768-16,-2 0-208 0,2-2-48 0,1-2 0 15,-1-3-1632-15,5-9-336 0,0 0-64 0,0 0-11072 0</inkml:trace>
  <inkml:trace contextRef="#ctx0" brushRef="#br0" timeOffset="16743.23">10894 7260 31327 0,'0'0'1392'0,"5"-8"272"0,4 3-1328 0,4 2-336 0,5 1 0 0,5-1 0 16,5-5 896-16,5 1 96 0,1-1 32 0,3 4 0 15,3 3-832-15,3-2-192 0,1 0 0 0,9-1 0 16,9 0 864-16,1-1 128 0,-3-2 32 0,-1 3 0 16,-6-2-832-16,-3 1-192 0,-3 3 0 0,-16-2 0 15,0-1-1600-15,0-1-352 0,-2 0-80 0,-3-2-16 0</inkml:trace>
  <inkml:trace contextRef="#ctx0" brushRef="#br0" timeOffset="17175.13">12942 6702 27647 0,'0'0'608'0,"0"0"128"0,-8-1 32 0,8 1 0 0,-7 5-624 0,1 5-144 0,2 6 0 0,-4 3 0 16,3 1 0-16,-4 6 0 0,1 6 0 0,-3 4 0 15,0 5 848-15,-2 3 144 0,-3 4 32 0,-1 5 0 0,-1 4-832 16,-3 5-192-16,-2 2 0 0,1 1 0 0,1 3 0 0,5 0 0 15,-1-4 0-15,2-5 0 0,0-8 0 0,2-5 0 16,0-3 0-16,3-8 0 16,4-2-768-16,-2-7-208 0,1-4-48 0,2-8-11872 15</inkml:trace>
  <inkml:trace contextRef="#ctx0" brushRef="#br0" timeOffset="17504.41">12761 6813 27647 0,'3'-17'608'0,"5"-1"128"0,3 0 32 0,4 0 0 0,4 0-624 0,4 3-144 0,-1 2 0 0,4-2 0 15,3 1 848-15,3 1 144 0,1 1 32 0,4 3 0 16,3 2-832-16,-2 4-192 0,3 4 0 0,-2 4 0 15,2 1 864-15,-3 6 128 0,-3 6 32 0,-4 3 0 16,-9 2-832-16,-3 4-192 0,-1 6 0 0,-6 5 0 16,-4 3 0-16,-5 0 0 0,-3 0 0 0,-4-4 0 15,-5-5 0-15,-4-1 0 0,-5-2 0 0,-4-3 0 16,-4-6 864-16,-8-1 128 0,-8-2 32 0,3 1 0 16,2-4 0-16,-1-2 0 0,-1-2 0 0,3-4 0 15,1-6-832-15,5-1-192 0,1-6 0 0,5-1 0 16,3 2-2416-16,6-3-528 0,4 1-96 0,5-4-12720 15</inkml:trace>
  <inkml:trace contextRef="#ctx0" brushRef="#br0" timeOffset="17926.88">14490 6116 23951 0,'0'-11'1056'0,"0"11"224"0,0 0-1024 0,0 0-256 0,0 0 0 0,0 0 0 15,0 0 880-15,-7 6 112 0,-5 2 32 0,-4 10 0 16,-5 4 0-16,-6 3 0 0,-1 5 0 0,-4 5 0 16,-2 6 0-16,-3 7 0 0,-2 6 0 0,-2 6 0 15,0 4-832-15,3 1-192 0,5 0 0 0,6-1 0 16,5-1 0-16,8-3 0 0,6 1 0 0,5-6 0 0,3-5 864 15,6-3 128-15,0-7 32 0,5 1 0 0,0 2-832 0,7-5-192 16,1-4 0-16,5-3 0 16,3-3-768-16,3-5-208 0,-1-7-48 0,1-1-9824 15,1-8-1968-15</inkml:trace>
  <inkml:trace contextRef="#ctx0" brushRef="#br0" timeOffset="18692.5">15379 6697 20271 0,'0'0'448'0,"3"-8"80"0,2-1 32 0,2 2 16 0,-7 7-576 0,4-9 0 0,0 0 0 0,-4 9 0 16,0 0 928-16,0 0 80 0,0 0 16 0,0 0 0 16,-6-9 0-16,-4 4 0 0,-3 3 0 0,-3 3 0 15,-3 3 0-15,-3 2 0 0,-6 1 0 0,-1 3 0 16,-3 2 0-16,-2 1 0 0,-6 1 0 0,-2 8 0 16,-4 4-832-16,3 3-192 0,1 0 0 0,6 2 0 15,2 1 864-15,8-1 128 0,1-4 32 0,10 2 0 16,4 0-832-16,7-3-192 0,2-5 0 0,8-2 0 0,4-3 0 15,7-2 0-15,8-2 0 0,5-1 0 0,7-1 0 0,6-2 0 16,6-1 0-16,2-5 0 16,-1-5-768-16,-1-1-208 0,-3 0-48 0,-15 1 0 15,2-3-816-15,-2 2-160 0,-3-1-48 0,5-2 0 0</inkml:trace>
  <inkml:trace contextRef="#ctx0" brushRef="#br0" timeOffset="18856.93">15638 7026 31327 0,'0'0'688'0,"0"0"144"0,0 0 16 0,-1 10 48 0,0 0-720 0,0 4-176 16,-1 5 0-16,-2 0 0 0,1 6 848 0,-4 3 144 15,1 0 32-15,-2 5 0 0,0 4-832 0,1 0-192 16,-2 1 0-16,1-3 0 0,1-2 864 0,-6 11 128 0,1-7 32 0,5-12 0 31,-4-2-1648-31,-1 0-320 0,-2 0-64 0,-2 6-15168 0</inkml:trace>
  <inkml:trace contextRef="#ctx0" brushRef="#br0" timeOffset="19348.29">16574 6537 23951 0,'0'0'512'16,"-2"-11"128"-16,0 0 0 0,1 3 64 0,-1 0-576 0,2 8-128 0,0 0 0 0,-6-5 0 0,-1 2 848 0,-2 4 144 15,-2 4 32-15,-4 0 0 0,-2 1 0 0,-5 4 0 16,-4 5 0-16,-3 5 0 0,-5 1-832 0,2 4-192 16,4 5 0-16,3 0 0 0,-2 3 864 0,8 0 128 15,2 2 32-15,5 2 0 0,4 4-832 0,5-4-192 16,3-5 0-16,6-2 0 0,3-5 0 0,7-1 0 16,4-4 0-16,3-2 0 0,4-4 864 0,4-4 128 0,2-5 32 15,3-1 0-15,1-2-832 0,-1-2-192 0,0-4 0 16,-1-2 0-16,0-4 0 0,-4-1 0 0,0-4 0 15,0-3 0-15,-3-1 0 0,-5-1 0 0,-8-3 0 0,-1 1 0 16,1-2 0-16,-5 1 0 0,-6 1 0 0,-4-1 0 16,-3 1 864-16,-1 1 128 0,1 0 32 0,-6 5 0 15,-4-2-832-15,-2 3-192 0,-2-1 0 0,0 5 0 16,-2 1-768 0,2 3-208-16,3 0-48 0,0 0 0 0,1-1-816 0,2 0-160 15,3 1-48-15,2 2-13104 0</inkml:trace>
  <inkml:trace contextRef="#ctx0" brushRef="#br0" timeOffset="19607.59">16979 6283 31327 0,'-8'-11'1392'0,"8"11"272"0,-6-2-1328 0,-2-2-336 15,-3 0 0-15,1 4 0 0,-1 4 0 0,-3 2 0 16,-2 4 0-16,-1 4 0 0,-6 4 896 0,1 6 96 15,0 9 32-15,-2 6 0 0,-4 4-832 0,1 2-192 16,-2 2 0-16,3 3 0 0,-3 2 864 0,3 4 128 16,-1 4 32-16,8-17 0 0,-1 3-832 0,-11 20-192 15,2-10 0-15,2-5 0 0,-1-7 0 0,4-5 0 16,1 3 0-16,3-7 0 0,1-5 0 0,5-3 0 16,3 0 0-16,2-5 0 15,-2-2-1600-15,5-6-352 0,1-3-80 0,4-3-13120 0</inkml:trace>
  <inkml:trace contextRef="#ctx0" brushRef="#br0" timeOffset="19801.24">16939 7149 35007 0,'-5'8'768'0,"-1"5"176"0,2 8 16 0,-4 3 16 0,1 2-784 0,-4 5-192 0,0 4 0 0,-1 4 0 15,-1-2 864-15,0 1 128 0,2-2 32 0,-1 1 0 16,-1 0-832-16,2-4-192 0,3-4 0 0,1-1 0 16,-2-3-1600-16,2-3-352 0,-1-3-80 0,5-4-8208 15,1-4-1632-15</inkml:trace>
  <inkml:trace contextRef="#ctx0" brushRef="#br0" timeOffset="20147.9">17844 6342 31327 0,'0'0'1392'0,"-5"-6"272"0,3 1-1328 0,2 5-336 0,0 0 0 0,-9 8 0 15,-1 4 0-15,-1 3 0 0,-4 7 0 0,0 5 0 16,-6 6 896-16,2 5 96 0,1 3 32 0,3 3 0 16,1 2-832-16,2 1-192 0,2 2 0 0,0 4 0 15,3 1 0-15,-2 1 0 0,1-1 0 0,1-3 0 16,3-9 0-16,-2-1 0 0,1-7 0 0,1-3 0 15,2-1-1600-15,-2-8-352 16,0-6-80-16,-1-1-11472 0</inkml:trace>
  <inkml:trace contextRef="#ctx0" brushRef="#br0" timeOffset="20312.21">17440 6800 35007 0,'0'-14'768'0,"2"5"176"0,1-2 16 0,4 6 16 0,4 4-784 0,2-2-192 15,3 0 0-15,2 1 0 0,4 1 0 0,6-1 0 16,5-2 0-16,2 2 0 0,1 2 0 0,6 1 0 16,4-1 0-16,-13-1 0 15,5-2-768-15,-3-1-208 0,0 1-48 0,12-3-13504 0</inkml:trace>
  <inkml:trace contextRef="#ctx0" brushRef="#br0" timeOffset="20597.93">18925 6471 35007 0,'-10'-5'1552'0,"5"5"320"0,-3-1-1488 0,-3 2-384 0,-2 2 0 0,-5 5 0 16,-7 4 0-16,-6 6 0 0,-5 0 0 0,-3 6 0 15,0 5 0-15,-2 1 0 0,2 1 0 0,2 3 0 16,4 3 0-16,4 0 0 0,6 1 0 0,2-2 0 16,6 2 896-16,5-5 96 0,5 0 32 0,3-5 0 15,5-1-832-15,2-5-192 0,5-4 0 0,4 0 0 16,6-3 0-16,2-3 0 0,6-3 0 0,1-3 0 16,2-3-1600-16,0-4-352 0,0-2-80 0,11-7-13120 15</inkml:trace>
  <inkml:trace contextRef="#ctx0" brushRef="#br0" timeOffset="20898.61">18894 6999 31327 0,'0'0'1392'0,"0"0"272"0,6 7-1328 0,0 1-336 0,-1 2 0 15,0 2 0-15,2 2 0 0,-4 4 0 16,-1 2 0-16,-3 4 0 0,-2 0 896 0,-2 2 96 0,-3 2 32 16,-2 1 0-16,-2 3-832 0,-3-1-192 0,0-2 0 0,0-4 0 15,-2 0 864-15,2-3 128 0,1-3 32 0,5 0 0 16,3-5 0-16,2-1 0 0,4-3 0 0,4 0 0 16,4 3-832-16,3-5-192 0,3-3 0 0,4 1 0 15,0-4 0-15,5-2 0 0,-1-2 0 0,5-1 0 16,3-4 0-16,-1 1 0 0,-1 0 0 0,-1-2 0 15,2 0-768 1,-3 1-208-16,-2-1-48 0,-2 1-10912 0,-3 0-2192 0</inkml:trace>
  <inkml:trace contextRef="#ctx0" brushRef="#br0" timeOffset="21397.65">19606 6424 23951 0,'3'-15'512'0,"-1"8"128"0,3-1 0 0,-2 3 64 0,-3 5-576 0,8-1-128 15,-2-1 0-15,1 2 0 0,-7 0 0 0,0 0 0 0,8 0 0 0,-8 0 0 16,0 0 0-16,0 0 0 0,0 0 0 0,0 0 0 16,-5 5 848-16,-1 1 144 0,-3 1 32 0,-10 6 0 15,-3 6 0-15,-3 3 0 0,2 5 0 0,-6 1 0 16,-2 3 0-16,1 4 0 0,-2 1 0 0,3 2 0 16,4-2-832-16,4 4-192 0,3 2 0 0,7-2 0 15,7 0 0-15,4-4 0 0,2-2 0 0,5-11 0 16,3 0 864-16,4 1 128 0,3-2 32 0,5-3 0 15,5-3-832-15,1-1-192 0,2-5 0 0,6-1 0 16,6-3 0-16,1-2 0 0,-1-4 0 0,-2-5 0 16,-3-3 0-16,-1-3 0 0,1-4 0 0,-2-1 0 15,-1-3 0-15,-3-2 0 0,-5-3 0 0,-1-4 0 16,-1-2 864-16,-5-3 128 0,-2 0 32 0,-6 2 0 0,-4 3-832 0,-4 2-192 16,-7 1 0-16,0 0 0 0,-4 1 0 0,-3 1 0 15,-4 0 0-15,-3 5 0 16,0 2-768-16,-3 3-208 0,-1 0-48 0,0 2 0 15,2 2 0-15,-1 0 0 0,1 1 0 0,3 3-9824 16,1 0-1968-16</inkml:trace>
  <inkml:trace contextRef="#ctx0" brushRef="#br0" timeOffset="21624.87">20034 6290 35007 0,'0'0'768'0,"0"0"176"0,-8 2 16 0,-2 5 16 0,-1 0-784 0,-4 4-192 0,-1 4 0 0,-1 4 0 16,-5 5 0-16,0 4 0 0,0 6 0 15,-1 3 0-15,0 2 864 0,-2 2 128 0,1 2 32 0,1 3 0 16,-2 1-832-16,-2 3-192 0,1-2 0 0,-3 2 0 16,2-1 0-16,2 0 0 0,1-5 0 0,7-4 0 31,3-1-768-31,4-5-208 0,2-3-48 0,1-1-9824 0,3-1-1968 0</inkml:trace>
  <inkml:trace contextRef="#ctx0" brushRef="#br0" timeOffset="21934.05">19989 7161 35007 0,'0'0'768'0,"9"1"176"0,3 1 16 0,2 2 16 16,2-3-784-16,2 2-192 0,1-1 0 0,-3 3 0 16,0 1-768-16,-4 2-208 0,-2 0-48 0,-4 3 0 0,-1 1 1648 0,-8 1 320 15,-3 0 64-15,-5 4 16 0,-6 0 0 0,-4 3 0 16,-4 1 0-16,1 2 0 0,-3-2-832 0,3 0-192 16,1-1 0-16,4-2 0 0,3 1 864 0,3 0 128 15,4-4 32-15,6-2 0 0,4 1-832 0,5 0-192 16,5-3 0-16,4-1 0 0,1-3 864 0,7-1 128 15,8-3 32-15,1-3 0 0,3-1-832 0,2-1-192 16,-1-2 0-16,-1-2 0 0,-2-1 0 0,0 0 0 0,-1-3 0 16,-1 0 0-1,-4 0-1600-15,-1 0-352 0,-4-1-80 0,-3 2-10384 0,1 3-2096 0</inkml:trace>
  <inkml:trace contextRef="#ctx0" brushRef="#br0" timeOffset="22283.04">20446 5988 35007 0,'-1'-11'1552'0,"1"11"320"0,0 0-1488 0,0 0-384 16,8 4 0-16,0 1 0 0,0 3 0 0,8 5 0 16,1 5 0-16,5 2 0 0,3 2 0 0,-1 4 0 15,0 5 0-15,1 5 0 0,-3 3 0 0,0 3 0 16,-1 9 0-16,-1 5 0 0,-2 6 896 0,-3 0 96 16,-3 1 32-16,-5 1 0 0,-4 2-832 0,-7 0-192 15,-4 0 0-15,-4-3 0 0,-4-3 864 0,0-5 128 16,-3-6 32-16,-2-3 0 0,-2-4-832 0,1-4-192 15,-3-4 0-15,1-4 0 16,-2-4-768-16,2-6-208 0,4-5-48 0,5-5-10912 0,4-3-2192 16</inkml:trace>
  <inkml:trace contextRef="#ctx0" brushRef="#br0" timeOffset="22580.29">21505 5673 35007 0,'0'0'768'0,"0"0"176"0,4-4 16 0,-4 4 16 0,0 0-784 0,2 9-192 16,-3 2 0-16,-3 6 0 0,-5-1 0 0,-4 6 0 15,-5 5 0-15,-3 3 0 0,-3 6 864 0,2 1 128 16,3-1 32-16,-2 2 0 0,2 2-832 0,0-1-192 16,1-3 0-16,4 1 0 0,2-6 0 0,2 0 0 15,1-3 0-15,1-3 0 0,2-3 0 0,0 0 0 16,3-4 0-16,1 1-11424 16,0 1-2336-16</inkml:trace>
  <inkml:trace contextRef="#ctx0" brushRef="#br0" timeOffset="26948.66">15006 8513 27647 0,'-6'-11'1216'0,"4"4"256"0,2 7-1168 0,-2-8-304 16,2 8 0-16,0 0 0 0,0 0 880 0,0 0 112 15,0 0 32-15,-4 7 0 0,0 4 0 0,0 6 0 16,-2 5 0-16,-2 3 0 0,0 3-832 0,0 2-192 15,5 4 0-15,-3 4 0 0,-4 4 0 0,0-4 0 0,0-2 0 0,-2 2 0 16,-1 0 0-16,1 0 0 0,1-1 0 0,-1-2 0 16,0-5 0-16,2 0 0 0,1-1 0 0,1-7 0 31,1-8-2416-31,-1-3-528 0,-1-5-96 0,-1-2-32 0</inkml:trace>
  <inkml:trace contextRef="#ctx0" brushRef="#br0" timeOffset="27112.76">14539 8951 31327 0,'-12'-8'688'0,"6"0"144"0,2-2 16 0,4 10 48 0,0 0-720 0,0 0-176 0,0 0 0 0,16-3 0 16,2 1 848-16,7 2 144 0,4 3 32 0,2-1 0 15,4-2-832-15,4-1-192 0,3 0 0 0,4 1 0 16,4 0 0-16,5 0 0 0,4 1 0 0,0 0 0 16,-5 1 0-16,-2 1 0 0,-6 2 0 0,-1-1 0 15,0 0-2416-15,-1 0-528 0,17 4-96 0,-13-2-32 16</inkml:trace>
  <inkml:trace contextRef="#ctx0" brushRef="#br0" timeOffset="27637.56">16431 8841 31327 0,'-2'-8'688'0,"-2"-1"144"0,-1 0 16 0,0-4 48 0,-5 0-720 0,-2 2-176 15,-5 1 0-15,0 4 0 0,-2 3 848 0,-3 3 144 0,-3 4 32 0,-4 2 0 16,-2 4-832-16,-2 3-192 0,-1 3 0 0,-4 1 0 16,-3 2 0-16,-3 2 0 0,-6 3 0 0,8-1 0 15,1 1 0-15,6 1 0 0,3 0 0 0,5 0 0 16,6-1 0-16,6-3 0 0,4-4 0 0,8-2 0 15,3 1 864-15,4-2 128 0,7-4 32 0,5-6 0 16,4-5-832-16,7-1-192 0,3-5 0 0,6-3 0 16,7-3 0-16,1 2 0 0,-4 1 0 0,-1 2 0 15,-3-1 0-15,-3 0 0 0,-3-1 0 0,-4 6 0 16,-4 7 0-16,-4 6 0 0,-5 3 0 0,-3 5 0 0,-4 5 0 16,-4 6 0-16,-6 4 0 0,-3 2 0 0,-5 0 864 0,-4 0 128 15,-2 5 32-15,-6 1 0 0,1 2-832 0,0-1-192 16,-1 1 0-16,-3-1 0 0,-2 1 0 0,0-3 0 15,2-4 0-15,2-3 0 0,3-5 0 0,3-1 0 16,5-5 0-16,5-5 0 0,2-4 0 0,5-3 0 16,2-9 0-16,5 8 0 0,4-4 0 0,4-3 0 15,3-4 0-15,5-1 0 0,4-1 864 0,4 1 128 16,-1-1 32-16,1 0 0 0,2-1-832 0,1 2-192 16,3 1 0-16,0 0 0 0,5 0 0 0,4 1 0 15,6 1 0-15,-3 0 0 0,-1 0 0 0,-19 1 0 16,2-4 0-16,-3 2 0 15,-1 0-3232-15,-4-2-688 0,-1-3-144 0,-5-1-32 0</inkml:trace>
  <inkml:trace contextRef="#ctx0" brushRef="#br0" timeOffset="28118.62">17728 8394 27647 0,'-10'0'608'0,"0"-2"128"0,0 2 32 0,-4 3 0 0,0-1-624 0,-3 4-144 15,-5 2 0-15,0 6 0 0,0 4 848 0,-2 7 144 16,-1 6 32-16,1 5 0 0,-5 5-832 0,0 6-192 0,-2 5 0 16,0 3 0-16,0 0 864 0,5-1 128 0,4-2 32 0,4 0 0 15,5-2-832-15,6-1-192 0,7 2 0 16,7-6 0-16,6-6 0 0,2 0 0 16,5-4 0-16,1-3 0 0,1-5 0 0,1-1 0 0,1 0 0 0,2-4 0 31,0-9-2416-31,-1-5-528 0,11-7-96 0,-3-4-32 0</inkml:trace>
  <inkml:trace contextRef="#ctx0" brushRef="#br0" timeOffset="28435.85">18492 8776 31327 0,'-4'-3'688'0,"-2"-1"144"0,-1 1 16 15,-1 2 48-15,0-1-720 0,-2 4-176 0,-2 3 0 0,-8 4 0 0,0 1 0 0,-1 3 0 16,-2 4 0-16,-3 4 0 0,-4-2 0 0,1 2 0 16,2 0 0-16,1 5 0 0,4 4 0 0,7-4 0 15,5-10 0-15,6 4 0 0,2 2 848 0,4 0 144 16,4 0 32-16,9-3 0 0,3-7-832 0,4-1-192 15,3-1 0-15,1-3 0 0,3-2 0 0,-10-5 0 16,2-2 0-16,2-3 0 0,0 0 0 0,1-4 0 0,-2-2 0 16,-2 1 0-1,-3 1-3232-15,-2-1-688 0,14-12-144 0,-13 8-32 0</inkml:trace>
  <inkml:trace contextRef="#ctx0" brushRef="#br0" timeOffset="28597.58">18776 9044 31327 0,'-6'6'688'0,"-2"1"144"0,-1 7 16 0,-1 2 48 0,-3 7-720 0,0 4-176 0,-1-1 0 0,-1 0 0 15,1 1 848-15,0 1 144 0,2 1 32 0,2 1 0 16,2-4-832-16,2 2-192 0,1-1 0 0,3-2 0 16,2-3-1600-16,2-2-352 0,1 13-80 15,3-15-16-15</inkml:trace>
  <inkml:trace contextRef="#ctx0" brushRef="#br0" timeOffset="29081.43">19682 8806 20271 0,'-2'-14'448'0,"-3"6"80"0,1-1 32 0,-2-1 16 0,1-1-576 0,-3 3 0 0,-2 5 0 0,0 0 0 15,-3-1 928-15,-1 5 80 0,-4 4 16 0,2 5 0 16,-3 3-832-16,0 4-192 0,-1 3 0 0,1 1 0 16,-1 0 864-16,2 1 128 0,4 1 32 0,4 1 0 15,3 2-832-15,4 1-192 0,2 1 0 0,7-4 0 16,5-7 864-16,5-2 128 0,7-3 32 0,-1-1 0 16,3 4 0-16,3-4 0 0,5-3 0 0,0-4 0 15,-1-1-832-15,-2-6-192 0,-3-1 0 0,-3-5 0 16,-2-5 0-16,-2 1 0 0,-5-1 0 0,1-1 0 0,-3-4 864 15,-5-2 128-15,-3 1 32 0,0-4 0 0,-5 6-832 0,-5-2-192 16,-2-2 0-16,-2 1 0 0,-1-3 0 0,-1 4 0 16,-2 5 0-16,-2 0 0 0,1 2 0 0,1 2 0 15,1 1 0-15,0 3 0 16,-2 1-1600-16,3 2-352 0,3-1-80 0,1 3-8208 16,7 2-1632-16</inkml:trace>
  <inkml:trace contextRef="#ctx0" brushRef="#br0" timeOffset="29332.83">19942 8517 27647 0,'-8'-12'1216'0,"8"12"256"0,-7-3-1168 0,-2 1-304 0,3-2 0 0,-4 4 0 16,0 4 880-16,-1 2 112 15,0 5 32-15,-3 4 0 0,-3 6-832 0,1 4-192 0,-1 8 0 0,-1 4 0 16,2 4 864-16,-4 1 128 0,0-2 32 0,1 3 0 15,-3 1-832-15,0 3-192 0,1-3 0 0,-2 4 0 16,1 4 864-16,2-2 128 0,1-1 32 0,5-6 0 16,5-5-832-16,1-3-192 0,5-1 0 0,0-5 0 15,2-5-768 1,-1-3-208-16,4-8-48 0,-2-2 0 0,0-2-2448 0,0-9-496 16,9-5-112-16,6-6-16 0</inkml:trace>
  <inkml:trace contextRef="#ctx0" brushRef="#br0" timeOffset="29543.59">20103 9211 31327 0,'-6'8'688'0,"1"-1"144"0,0 3 16 0,-2 8 48 0,-3 1-720 0,0 4-176 15,-1 4 0-15,-1 0 0 0,3-2 848 0,-3 3 144 16,-1 0 32-16,0 3 0 0,4 5-832 0,1-1-192 15,-3-1 0-15,1-3 0 0,0-5 0 0,3-3 0 16,1-2 0-16,4-2 0 16,-2-5-768-16,3-3-208 0,-1-2-48 0,2-9 0 0</inkml:trace>
  <inkml:trace contextRef="#ctx0" brushRef="#br0" timeOffset="29937.89">20883 8654 20271 0,'0'0'448'0,"0"0"80"0,0 0 32 0,0 0 16 0,0 0-576 0,0 0 0 16,-8 6 0-16,1 1 0 0,-1 2 1744 0,-1 4 240 15,0 2 64-15,1 4 0 0,-1 3-1648 0,-2 2-400 16,1-1 0-16,1 4 0 0,2 0 896 0,1 3 112 15,1 2 16-15,0-1 0 0,1-2-832 0,0 3-192 16,2 0 0-16,-3 1 0 0,0-3 0 0,1-3 0 16,-4-2 0-16,1-2 0 15,2-1-2416-15,1-7-528 0,-3-6-96 0,7-9-32 0</inkml:trace>
  <inkml:trace contextRef="#ctx0" brushRef="#br0" timeOffset="30085.91">20659 8994 31327 0,'0'0'688'0,"6"-4"144"0,3 2 16 0,2 1 48 0,1-1-720 0,2 1-176 0,2 0 0 0,5 3 0 16,1 2 0-16,5-2 0 0,5-4 0 0,-1 3 0 15,-1 4 0-15,2-2 0 0,2-1 0 0,-10-1 0 32,1 0-784-32,-1 1-192 0,-1-2-48 0,7-3-11872 0</inkml:trace>
  <inkml:trace contextRef="#ctx0" brushRef="#br0" timeOffset="30447.31">21989 8713 27647 0,'-13'-8'608'0,"7"6"128"0,-3-2 32 0,1 2 0 0,-4 1-624 0,-2 2-144 16,-4 2 0-16,-4 1 0 0,-4 4 0 0,-4 2 0 16,1 3 0-16,-1 1 0 0,-9 8 0 0,3 0 0 0,2 0 0 0,2 3 0 15,2 0 848-15,4 1 144 0,3 1 32 0,2-3 0 16,6-3-832-16,5 1-192 0,2 1 0 0,6-5 0 15,2-2 0-15,3-1 0 0,4 3 0 0,3-5 0 16,1-1 0-16,1-2 0 0,2-4 0 0,6 3 0 16,0-1 0-16,0-2 0 0,-1-3 0 0,1-1 0 31,0-1-1600-31,0 2-352 0,-2-1-80 0,-1 0-16 0</inkml:trace>
  <inkml:trace contextRef="#ctx0" brushRef="#br0" timeOffset="30717.1">21759 9189 23951 0,'0'0'1056'0,"0"0"224"15,5-2-1024-15,2 1-256 0,2 1 0 0,-1 0 0 0,3-1 0 0,4 2 0 16,-2 2 0-16,2 2 0 0,4-1 880 0,-4 3 112 16,1 2 32-16,-2 1 0 0,-5-1 0 0,0 2 0 15,-3 2 0-15,-2 0 0 0,-3-1 0 0,-4 1 0 16,-2 1 0-16,-3 1 0 0,-3-3-832 0,0 0-192 15,1 0 0-15,0 0 0 0,1 1 864 0,2-1 128 16,1-2 32-16,4-1 0 0,3-1-832 0,3-2-192 16,1-1 0-16,5 0 0 0,3 4 0 0,3-2 0 15,0-2 0-15,3-5 0 0,-2-2 0 0,0-1 0 16,1-2 0-16,-2 0 0 16,1-1-1600-16,-2 0-352 0,-2 2-80 0,6-3-13120 0</inkml:trace>
  <inkml:trace contextRef="#ctx0" brushRef="#br0" timeOffset="31169.75">22827 8707 23951 0,'-4'-18'512'0,"2"10"128"0,-3-1 0 0,-2-2 64 0,-1 4-576 0,0 0-128 16,-3-1 0-16,-3 4 0 0,0 2 0 0,-2 3 0 15,-2 3 0-15,-2 4 0 0,-1 3 848 0,-2 2 144 16,2 5 32-16,-11 9 0 0,6 2-832 0,2-3-192 15,4-1 0-15,4 0 0 0,2 2 864 0,7-4 128 16,2-3 32-16,5 1 0 0,5 0-832 0,1 1-192 16,4 0 0-16,2-9 0 0,1-3 0 0,6-2 0 15,0-2 0-15,3-1 0 0,4-3 864 0,2 0 128 16,1-1 32-16,-1-3 0 0,1-3-832 0,-2-3-192 16,-1-2 0-16,-2 0 0 0,-2 1 0 0,-6-2 0 15,-1-1 0-15,-5-2 0 0,-1-3 864 0,-3 1 128 16,-2 1 32-16,-6-1 0 0,0 1-832 0,-3-1-192 0,1 0 0 0,-6 2 0 15,-2 1 0-15,-2 2 0 16,-3 0 0-16,1 2 0 16,-2-1-1600-16,0 1-352 0,1 0-80 0,2 1-8208 0,4 3-1632 15</inkml:trace>
  <inkml:trace contextRef="#ctx0" brushRef="#br0" timeOffset="31420.8">23015 8480 27647 0,'-2'-6'608'0,"-2"3"128"0,0-1 32 0,-2 0 0 0,2 1-624 0,0 1-144 0,-5 1 0 0,2 4 0 0,-3 4 848 0,0 2 144 16,-1 2 32-16,-4 4 0 0,0 3-832 0,-5 6-192 16,-1 3 0-16,-1 4 0 0,-2 2 864 0,2 4 128 15,0 3 32-15,2-1 0 0,0-1-832 0,4 1-192 16,-3 0 0-16,2 1 0 0,0-1 0 0,1 1 0 15,3-2 0-15,2 0 0 0,-2-1 0 0,3 1 0 16,1-8 0-16,1-2 0 16,2-5-1600-16,-1-1-352 0,2-1-80 0,2-8-16 0</inkml:trace>
  <inkml:trace contextRef="#ctx0" brushRef="#br0" timeOffset="31740.25">22893 9200 27647 0,'6'-1'608'0,"3"0"128"0,0-2 32 0,2 2 0 0,-2 2-624 0,2 2-144 0,1 2 0 0,-3 1 0 16,-2 3 848-16,0 2 144 0,0 0 32 0,-6 1 0 15,0 0-832-15,-2 1-192 0,-4 0 0 0,-1 2 0 16,-3 0 864-16,-2 3 128 0,-2-5 32 0,-3 5 0 15,-1-1 0-15,0 0 0 0,1-3 0 0,2 0 0 16,2-1-832-16,5 1-192 0,1 1 0 0,5-2 0 16,4-1 864-16,5-2 128 0,3 2 32 0,4-3 0 0,5-4-832 15,2-2-192-15,2 0 0 0,5 0 0 16,0 1 0-16,5-2 0 0,-1-2 0 0,0-1 0 0,-1-2 0 16,0 1 0-16,-2 1 0 0,-1-1 0 0,0-3 0 0,-7 2 0 15,-4 0 0-15,-2 0-12512 16,-4-2-2544-16</inkml:trace>
  <inkml:trace contextRef="#ctx0" brushRef="#br0" timeOffset="33295.6">23447 8121 12895 0,'0'0'272'0,"-4"-4"64"0,-1-2 16 0,-1 2 32 0,0 2-384 0,2 0 0 0,-2-3 0 0,2 4 0 16,1-1 896-16,3 2 96 0,0 0 32 0,0 0 0 15,-7-1 0-15,7 1 0 0,0 0 0 0,0 0 0 16,0 0 816-16,0 0 160 0,0 0 48 0,0 0 0 16,0 0-832-16,0 0-144 0,0 0-48 0,0 0 0 0,0 0-816 0,0 0-208 15,0 0 0-15,0 0 0 0,0 0 864 0,0 0 128 16,0 0 32-16,0 0 0 0,7 0-832 0,-1 2-192 15,2 0 0-15,0 3 0 0,2 0 864 0,2 1 128 16,-1-2 32-16,3 2 0 0,4 1-832 0,2 2-192 16,2 1 0-16,3 2 0 0,-4 3 0 0,4 1 0 15,0 1 0-15,2 4 0 0,-1 2 864 0,-1 2 128 16,-1 0 32-16,-2-1 0 0,-1-1-832 0,0 1-192 16,-3 2 0-16,-2 0 0 0,-1 1 0 0,-1 1 0 15,-1 3 0-15,-1 1 0 0,-1 0 0 0,0 2 0 16,-2 3 0-16,-1 0 0 0,-1-2 0 0,0 1 0 15,0 0 0-15,-3 3 0 0,0-1 864 0,3 1 128 16,-3-2 32-16,3 2 0 0,1 1-832 0,1 1-192 0,0-2 0 16,2-3 0-16,-2 0 0 0,0-3 0 15,-1-1 0-15,-2-1 0 0,-1-4 0 0,-3 1 0 0,-2 1 0 0,-2-3 0 16,-4 0 864-16,0-1 128 0,-2-1 32 0,-2 1 0 16,-2 3-832-16,1-1-192 0,-3 1 0 0,-1-2 0 15,0-1 0-15,0 0 0 0,-2-2 0 16,2-1 0-16,-1-3 0 0,0 0 0 0,-3-1 0 0,0-1 0 15,1 2 0-15,-1-2 0 0,1-2 0 0,0 1 0 16,1 0 864-16,2-3 128 0,2-1 32 0,-2 1 0 16,1 2-832-16,2 0-192 0,1-6 0 0,2 0 0 15,-2-1 0-15,6-1 0 0,0-1 0 0,2-3 0 16,-3-1 0-16,6-2 0 0,0 0 0 0,0 0 0 16,0 0 0-16,0 0 0 0,0 0 0 0,0 0 0 0,7 4 0 15,1-1 0-15,-8-3 0 0,7 0 0 0,3-3 0 0,-1 2 0 16,-2 0 0-16,0-1 0 0,1-1 0 15,-1-1 0-15,-7 4 0 0,7-1 0 16,-7 1-768-16,0 0-208 0,5-3-48 0,-5 3 0 16,0 0-816-16,0 0-160 0,6-4-48 0,-6 4 0 0</inkml:trace>
  <inkml:trace contextRef="#ctx0" brushRef="#br0" timeOffset="38228.17">1720 3291 8287 0,'0'0'736'0,"9"5"-592"15,-9-5-144-15,0 0 0 0,11 5 1344 0,-2 0 256 16,-9-5 32-16,0 0 16 0,0 0-768 0,4 7-160 16,1 0-16-16,-5-7-16 0,0 0-256 0,0 0-48 15,5 6-16-15,-5-6 0 0,0 0 32 0,0 0 16 16,0 0 0-16,0 0 0 0,0 0 224 0,0 0 32 16,2-8 16-16,0 1 0 0,-2 7 0 0,1-11 0 15,1-2 0-15,2 1 0 0,0 1 16 0,-2-1 0 0,2-5 0 16,0 0 0-16,3-1-96 0,-2 0-16 0,1 1 0 0,1-2 0 15,4-2 48-15,-2 0 0 0,0 0 0 0,0 0 0 16,-1 2-192-16,1-2-48 0,-1-2 0 0,-1-2 0 16,-2 1-128-16,2-1-16 0,1-3-16 0,-4 3 0 15,-1 1-64-15,-1-1-16 0,0-3 0 0,0 3 0 16,-2 0-160-16,0 1 160 0,-2 4-160 0,0-4 160 16,-1 7-32-16,0-3-128 0,-1-2 192 0,-2 2-64 15,-1 3 0-15,1-2 0 0,-2-1 0 0,1 1 0 16,1 2-128-16,-1-3 192 0,-3-1-192 0,1 1 192 15,2 2-192-15,-1 1 0 0,-1 2 0 0,0 3 128 16,1-3-128-16,-3 5 0 0,1 2 0 0,0-2 0 16,-5 0 0-16,1 2 0 0,0 4 0 0,-2-2 0 0,-1 2 0 15,-1 2 0-15,-2 2 0 0,2-1 0 0,0-2 0 0,-1 3 0 16,2 3 0-16,-4-1 0 0,1-2-128 16,0 2 128-16,-1 1 0 0,1 3 0 15,-2 1 0-15,-6 1 0 0,-1-2-144 0,3 1 144 0,3 2 0 0,-2 0 0 16,-4 0 0-16,-1 5 0 0,1 6-128 0,1 1 128 15,1 1 0-15,0 0 0 0,0 0 0 0,0 0 0 16,1-2 0-16,2 0 0 0,0 2-128 0,2 2 128 16,1-1 0-16,2 2 0 0,0 2 0 0,-1 2-128 15,2 0 128-15,1 1 0 0,3 1 0 0,4 2 0 16,1 5 0-16,3-2 0 0,-5 1-128 0,3-1 128 16,2-3 0-16,3 0 0 0,3 0 0 0,2 0 0 15,2-2 0-15,-1 0 0 0,1-2-128 0,0-2 128 16,2-2 0-16,5 1 0 0,3 1 0 0,2 2 0 0,-2-3 0 15,4 0 0-15,3-3 0 0,1-1 0 0,1-3 0 0,0-2 0 16,-2-1 160-16,2-1-160 0,-1-1 160 0,3-2-160 16,-3-3 144-16,4 0-144 0,2 0 128 0,-1-3-128 15,0-2 192-15,2-3-64 0,-1-3 0 0,1 0 0 16,3 2 16-16,-1-2 0 0,-1-3 0 0,1 0 0 16,-2-2 0-16,-1-3 0 0,-1-1 0 0,-1-2 0 15,1-3 48-15,-1 2 0 0,-1-5 0 0,1-1 0 16,-1-3 144-16,0-2 48 0,-2-1 0 0,-3-2 0 15,-1-1 80-15,-3-1 32 0,0-2 0 0,-2-2 0 16,-4 1-32-16,0-1 0 0,0-3 0 0,-7 0 0 16,-4-3-288-16,-1 0-176 0,-5-1 192 0,0 2-192 15,-1 3 160-15,0 1-160 0,-2 3 128 0,1 7-128 0,0 4 128 16,0 3-128-16,-1 3 128 0,-1 4-128 0,2 3-176 0,-1 3-112 16,0 2-32-16,1 6 0 15,3-1-2400-15,6-2-480 0,-6 9-112 0</inkml:trace>
  <inkml:trace contextRef="#ctx0" brushRef="#br0" timeOffset="39601.06">4502 3170 11231 0,'0'0'496'0,"0"0"96"0,0 0-464 0,-1 11-128 16,1-2 0-16,0-9 0 0,0 0 944 0,0 0 160 15,0 0 48-15,0 0 0 0,4 8-160 0,-4-8-32 16,0 0 0-16,9 3 0 0,-9-3 0 0,9-1-16 16,-3-3 0-16,1-2 0 0,0-1-112 0,0 0 0 15,0-4-16-15,0 0 0 0,1 0-240 0,1-1-64 16,0 0 0-16,-1-3 0 0,-1 0 16 0,0-1 0 16,-2-2 0-16,1 1 0 0,-1 0 48 0,0-2 16 15,-2-1 0-15,2-1 0 0,-1-1-160 0,0 0-48 16,-1-1 0-16,2 0 0 0,-4 0-144 0,0-2-48 15,-1-3 0-15,0 2 0 0,1 4-192 0,0 0 144 16,0-1-144-16,-1 1 128 0,-1 1 0 0,0-1 0 0,0 2 0 16,0-1 0-16,0 0-128 0,-4 1 128 0,1 1-128 15,0 0 128-15,0 2-128 0,-3 1 160 0,0-2-160 0,-2 2 160 16,1-1 16-16,-1 2 0 0,-2 4 0 0,2 0 0 16,-1 1-176-16,1 0 0 0,-1 3 0 0,-1 3-176 15,-1 1 176-15,2 2 0 0,0 4 0 0,0 0 0 16,-1-3 0-16,-2 4-128 0,-2-1 128 0,-1 7-128 15,1 1 128-15,1 1 0 0,-1 3 0 0,0 1-128 16,-2-1 128-16,1 0 0 0,-1 1-144 0,1 0 144 16,-1 5 0-16,2 0 0 0,-3-3-144 0,-1 2 144 15,0 2 0-15,-1 0 0 0,-1 0-128 0,0-2 128 16,0 1 0-16,1 2 0 0,-1 3 0 0,1 0 0 16,0-2 0-16,0 3 0 0,0 1 0 0,2 3 0 0,1 1-144 15,-1 0 144-15,1-3 0 0,2-2-144 16,-1-1 144-16,4 1 0 0,0-3 0 0,3-1 0 0,3-4 0 0,2-2 0 15,0 1 0-15,3 1 0 0,1-2 0 0,5 0 0 16,1-2 0-16,4 2 0 0,-3 0 0 0,6 0 0 16,1-4 0-16,2 0 128 0,4 2 0 0,0-3 0 15,0 2 0-15,2-3 0 0,3-1 16 0,4-1 16 16,-3-1 0-16,3 0 0 0,1-2-160 0,1-4 160 16,0-2-160-16,1 0 160 0,-1-1 32 0,2-3 16 15,0-4 0-15,2-1 0 0,-3-3 16 0,-1 0 0 16,-2 0 0-16,-4-1 0 0,-2 0 32 0,-1-2 0 15,1-2 0-15,-5-2 0 0,-1-2 192 0,-3-2 64 16,-1-3 0-16,-4 0 0 0,0-1-16 0,-1-1 0 16,-3-5 0-16,-3-5 0 0,1-2-256 0,-3-1-48 0,-1-4-16 0,-1 4 0 15,0 2-176-15,1 7 0 0,-2 3 0 16,0 4 128-16,-4 4-128 0,0 1 0 0,-1 5-160 0,0 5 160 31,2 5-1280-31,6 5-144 0,-7-1-48 0,7 1-10032 0,0 0-2000 0</inkml:trace>
  <inkml:trace contextRef="#ctx0" brushRef="#br0" timeOffset="40681.12">7442 2782 2751 0,'0'0'256'0,"1"-10"-256"16,1 2 0-16,2-2 0 0,-2-1 2384 0,0 0 432 16,1 3 96-16,-2 0 16 0,0 0-1712 0,-1 1-320 15,0-3-80-15,0 0-16 0,0 0-160 0,2-1-16 16,-2-1-16-16,1 1 0 0,-1 1 16 0,1-1 0 16,0 0 0-16,0-1 0 0,0 0-48 0,-1 0 0 15,-1-2 0-15,0 1 0 0,-1-3-48 0,1-1-16 16,-2 0 0-16,0-1 0 0,-1 3 0 0,-3-2 0 15,-1 1 0-15,1 0 0 0,-2 1 16 0,0 2 0 16,-3 0 0-16,0 2 0 0,-2 3-272 0,-2 0-48 16,1 0-16-16,-2 4 0 0,0 1-48 0,-2 0-16 0,-1 4 0 15,0 1 0-15,-1-2-128 0,1 1 0 0,-1 1 0 16,-1 1 0-16,-1 0 0 0,1 3 0 0,1 3 0 16,0-2 0-16,1 1 0 0,1 2 0 0,-1 5 0 0,1 1 0 15,-1-1 128-15,0 2-128 0,-1 0 0 0,0 3 128 16,0 3-128-16,0 0 128 0,2 3-128 0,1 0 128 15,-2 3-128-15,4-1 128 0,0 2-128 0,2 2 128 16,2 3-128-16,-2 0 192 0,-1-3-192 0,3 3 192 16,2 6-192-16,2 0 192 0,0-2-192 0,1 0 192 15,4-5-192-15,0-1 128 0,2-2-128 0,2 1 128 16,1 2-128-16,0-3 0 0,1-4 0 0,3 3 128 16,0-2-128-16,2 2 192 0,2-1-192 0,0-2 192 15,-1 0-64-15,3-1 0 0,2-3 0 0,0-1 0 16,-3-2 16-16,6-4 0 0,3 0 0 0,1-3 0 0,0-1 112 15,1-2 0-15,1-2 16 0,1-3 0 0,2-2-16 0,1 0 0 16,1-3 0-16,2-4 0 0,1-2-64 0,1-1-32 16,1-2 0-16,2 3 0 0,-1-5 96 0,0-2 0 15,0-3 16-15,-2 0 0 0,-2-2 176 0,-2-3 48 16,-1-3 0-16,-4-4 0 0,-3-5 16 0,-2-2 0 16,-2-3 0-16,-1-4 0 0,-4-3-176 0,-1-1-16 15,0-2-16-15,-5-3 0 0,0-7-160 0,-1-2-16 16,-2-1-128-16,-3 6 192 0,-3 6-192 0,-2 5 0 15,0-1 128-15,-5 5-128 0,-1 3 0 0,-1 3 128 16,-2 3-128-16,1 3 0 0,-1 2 0 0,-1 2 0 16,1 3 0-16,-1 7 0 15,1 7-768-15,0 5-208 0,1 2-48 0,2 8-16304 0</inkml:trace>
  <inkml:trace contextRef="#ctx0" brushRef="#br0" timeOffset="43819.61">15677 950 10127 0,'0'0'896'0,"0"0"-704"16,0 0-192-16,6-5 0 0,-6 5 656 0,0 0 112 15,0 0 0-15,8-6 16 0,-8 6-176 0,7-4-32 0,-7 4-16 0,0 0 0 16,6-5 80-16,-6 5 0 0,2-10 16 0,-2 10 0 15,0 0 160-15,0 0 16 0,-3-8 16 0,-4 0 0 16,1 3-96-16,-2-1-32 0,0 1 0 0,-1-1 0 16,-4-3-128-16,1 5-16 0,-2-3-16 0,-1 1 0 15,-4-2-176-15,-3-1-48 0,-3-2 0 0,-4 3 0 16,-5 1-32-16,-1-1-16 0,-2-2 0 0,-2 0 0 16,-2 1-80-16,-3 1-16 0,0 1 0 0,-4-2 0 15,-5-2-32-15,-3 0-16 0,-6-1 0 0,1 5 0 16,-1 3 32-16,2 0 0 0,0-6 0 0,-3 1 0 15,-3 2-48-15,-3 1-128 0,-2 3 192 0,-2-3-64 16,2 0 0-16,0-1-128 0,-4 2 192 0,1-1-64 16,-2 2-128-16,0 0 0 0,-1 0 0 0,-2 1 128 0,-4-3-128 15,3 0 0-15,-3 1 144 0,41 1-144 0,-8-2 0 0,-6-5 144 16,-5 1-144-16,-3 0 0 0,-6 1 128 16,0 1-128-16,-4-1 0 0,-67-3 0 0,21 2 128 0,16 2-128 15,10 4 144-15,3 0-144 0,-3-2 176 0,3 1-176 16,0 1 192-16,3 2-192 0,0 0 160 0,0-3-160 15,-1-1 128-15,-1 3-128 0,-3 3 160 0,5-3-160 16,3-1 192-16,-3 1-192 0,0 0 160 0,5 2-160 16,3 1 128-16,-3-1-128 0,2-3 128 0,-1 2-128 15,2 1 0-15,-1 1 128 0,4 1-128 0,-2-1 0 16,-2-3 0-16,2 2 128 0,2 1-128 0,1 1 0 16,1-1 144-16,-2-1-144 0,-3-2 0 0,-3 2 144 15,-1 2-144-15,2 1 0 0,4-1 144 0,-1-1-144 0,-1 0 0 16,-3 3 144-16,2 2-144 0,1-1 160 0,3 0-160 15,3-1 160-15,-3 1-160 0,3 3 192 0,4 3-192 0,5 0 192 16,1 1-192-16,30-6 0 0,-6 5 144 0,-5 0-144 16,-7 4 0-16,1 3 0 0,-2-1 0 0,-3 1 128 15,0-1-128-15,-50 14 0 0,14-2 0 0,10-5 0 16,9-2 0-16,5 2 0 0,8-1 0 0,2 1 0 16,-2-3 0-16,4-1 0 0,1 0 0 0,1 2 0 15,5 3 0-15,3-2 0 0,3 0 0 0,4 1 0 16,1 4 0-16,4-1 0 0,1 2 0 0,0 0 0 15,0 0 0-15,-2 0 0 0,2 1 0 0,2 1 0 16,0-3 0-16,3 2 0 0,3-2 0 0,0 2 0 0,0-2 0 0,1 3 0 16,4 1 0-16,0 2 0 15,1 1 0-15,2 1 0 0,3 0 0 0,0 1 0 0,2-5 0 16,2 1 0-16,-1-1 0 0,3-2 128 0,0-3-128 0,4-2 0 16,1 1 0-16,-1-1 0 0,4 1 0 0,4-1 0 15,-2 5 0-15,4-2 0 0,2 0 0 0,3-3 0 16,2-2 0-16,4-1 128 0,3-2-128 0,1-3 128 15,6-1-128-15,4 0 128 0,4-2 16 0,7 0 16 16,1-1 0-16,3 1 0 0,0-3-32 0,3-1 0 16,-1-2 0-16,4 0 0 0,4 1-128 0,1-2 160 15,5-4-160-15,1 1 160 0,3 2-160 0,-3-3 160 16,-1 1-160-16,3-1 160 0,7-1-160 0,-1 2 0 16,-2-1 144-16,-1 0-144 0,-2-3 0 0,1 2 0 15,-2 1 0-15,2 1 128 0,2 1-128 0,-3 0 0 0,-2 1 128 0,1-1-128 16,2-1 128-16,5 1-128 0,6-2 128 0,0 2-128 15,-1-1 128-15,4 2-128 0,4-1 160 0,3 0-160 16,2-4 240-16,-2 3-48 0,1 2-16 0,3-1 0 16,2-3-176-16,1 1 0 0,-2 0 0 0,1 1 0 15,-1 1 0-15,2-2 0 0,3 0 0 0,-3 5 128 16,-2 4-128-16,4-5 0 0,0-1 0 0,-2-1 0 16,-2 2 0-16,0 0 0 0,1 2 0 0,0-3 0 15,4-1 160-15,-1 0-160 0,-2 1 192 0,1 0-192 16,5 1 0-16,-5-1 0 0,-1 2 0 0,0 1 0 15,-1-1 0-15,1 3 0 0,-3 1 0 0,1-2 0 16,-1-3 0-16,3 4 0 0,-1 1 0 0,1-2 0 16,-3-2 0-16,2-1 0 0,-1-4 0 0,-3 4 0 15,-3 2 0-15,-3-6 0 0,-1-1 128 0,4 0-128 16,4 1 128-16,-2-2-128 0,-6-1 192 0,4-1-192 0,-1-4 0 0,0 2 0 16,-4 1 0-16,3 1 0 0,-1-1 0 0,-1-2 128 15,0-5-128-15,-4 2 0 0,-3 2 144 0,0-3-144 16,1-5 0-16,-4 0 144 0,2-1-144 0,-2 1 0 15,-2 2 144-15,-4-3-144 0,-2 0 128 0,1-2-128 16,1 0 160-16,-3-3-160 0,-3 2 192 0,-6-1-64 16,-4-1-128-16,-3-3 192 0,-3-3 32 0,-3-1 0 15,-2-5 0-15,-1-3 0 0,-3-3 96 0,-2 2 0 16,-3 0 16-16,-1-2 0 0,-2 0 0 0,-6 0 0 16,-3 2 0-16,-4-2 0 0,-3-1-16 0,-3-3 0 15,-3-4 0-15,-4 0 0 0,-4 1-32 0,-4 0-16 16,-1 1 0-16,-8 0 0 0,-3-1-80 0,-4 0 0 0,-6-4-16 15,-2 1 0-15,-5-2-176 0,-3 1 192 0,-5-3-192 0,-3 3 192 16,-6 3-192-16,-6 4 0 0,-7-1 0 0,-5 2 0 16,-7 1 0-16,4 7 0 0,2 5 0 0,2 4 0 31,-1 0-656-31,4 9-176 0,5 8-16 0</inkml:trace>
  <inkml:trace contextRef="#ctx0" brushRef="#br0" timeOffset="46532.12">2109 8373 2751 0,'14'4'256'0,"4"-4"-256"0,2 0 0 0,4 2 0 16,4 0 704-16,2 1 80 0,3 1 32 0,5-1 0 16,0-2-480-16,3 2-80 0,1-1-32 0,3 1 0 15,2-3-224-15,3 0 144 0,2 0-144 0,3 0 128 16,4 1-128-16,-1-1 192 0,-1-1-192 0,2 1 192 16,0 0 64-16,5 0 0 0,3-1 16 0,0-1 0 15,0 1 128-15,1 0 32 0,-1-2 0 0,2 0 0 0,0-3 112 0,2 2 32 16,3 0 0-16,0 0 0 0,-1-6 96 15,-2 2 32-15,-2 1 0 0,4 0 0 0,3 7-320 0,-2-2-48 16,-1-1-16-16,2-1 0 0,2 2-320 16,0 2 128-16,1 2-128 0,0-2 0 0,-5 0 0 0,1 3 128 15,0-1-128-15,-1 1 0 0,-3 1 0 0,-2 0 0 16,-4-1 0-16,0-2 0 0,-1-2 0 0,-1 0 0 16,1-1 0-16,1 2 128 0,1-2-128 0,-4 0 0 15,-1 1 0-15,2-1 0 0,3-2 192 0,1 2 0 16,-3-1 16-16,-2 2 0 0,-4 0-208 0,-1 1 0 15,-1-1 128-15,0 0-128 0,1 0 0 0,-3 0 0 16,-4-1 0-16,-1 0 0 0,-2 1 128 0,-3-1-128 16,-3 0 0-16,0 0 0 0,0 0 160 0,-2-1-160 15,-1 1 160-15,0 2-160 0,-3 0 256 0,0 1-64 0,-3-1 0 16,-4 2 0-16,0 1-192 0,-2-1 144 0,-2-1-144 0,0 1 128 16,-2 0-128-16,0-1 128 0,0-1-128 0,0-1 128 15,0-1 0-15,-2 2-128 0,1 1 192 0,-1-1-64 16,0-1 64-16,-1-1 16 0,-3 2 0 0,-3 2 0 15,1 1-208-15,-2 1-160 0,-1-2 32 0,-10-2 0 16,0 0-112-16,0 0-16 0,-10 9 0 0</inkml:trace>
  <inkml:trace contextRef="#ctx0" brushRef="#br0" timeOffset="47799.41">14934 7895 6447 0,'0'0'576'0,"0"0"-576"0,0 0 0 0,12-1 0 0,4 0 1088 0,0 1 96 16,1 1 32-16,2-2 0 0,5-1-448 0,0 1-96 16,3 0-16-16,4-1 0 0,3-3 32 0,5-2 0 15,0-4 0-15,7 0 0 0,8 2 16 0,4 0 0 16,2 3 0-16,4-3 0 0,2 3-16 0,4-3 0 15,4 0 0-15,3 0 0 0,1 0-144 0,1 3-32 16,-1-1 0-16,3 3 0 0,2-1-160 0,3 3-32 16,0 2-16-16,-1-1 0 0,-3-1-16 0,1-3 0 15,0 1 0-15,0 2 0 0,-3 2-32 0,-1 0 0 16,0 0 0-16,3-3 0 0,0 0 48 0,0 1 0 16,-5 2 0-16,0-1 0 0,-1-1-128 0,3-3-32 0,1 0 0 15,-1 4 0-15,-1 4-16 0,-2-1-128 0,0-4 192 0,0 1-64 16,1 1-128-16,-4 3 0 0,-6 3 0 0,-1-5 128 15,0-7-128-15,-4 4 0 0,0 2 144 0,1 0-144 16,-2-2 0-16,-3 1 0 0,-3 0 0 0,-2 2 128 16,1 0-128-16,0-1 0 0,1-2 0 0,1-1 128 15,-2 1-128-15,0 2 176 0,-4 0-176 0,-3 0 192 16,-2-2-64-16,1 2-128 0,2 0 192 0,-3-1-64 16,-2-1 64-16,-3 0 0 0,0-1 0 0,-5 1 0 15,-2-1 48-15,-2-4 16 0,-5-2 0 0,-3 3 0 16,-1 1 144-16,-5 2 48 0,-3 4 0 0,-2-2 0 15,-1-2-128-15,-2 1 0 0,-9 2-16 0,0 0 0 16,0 0-304-16,0 0 160 0,0 0-160 0,0 0 128 16,-13 8-464-16,-3 1-112 0,-3-1 0 15,-9 0-13920-15</inkml:trace>
  <inkml:trace contextRef="#ctx0" brushRef="#br0" timeOffset="48703.17">18049 10019 2751 0,'0'0'128'0,"0"0"16"0,0 0-144 0,0 0 0 0,6 8 0 0,-2-3 0 16,-4-5 1632-16,12 10 288 0,3-1 64 0,0 0 16 15,2-2-688-15,2 0-144 0,3-4-16 0,6 3-16 16,4 1-432-16,2-1-96 0,2-2-16 0,4 0 0 16,0-2-16-16,8-2-16 0,3-2 0 0,6-1 0 15,2 1 32-15,5 0 16 0,2 1 0 0,3 1 0 16,6-2-32-16,2 0-16 0,3-1 0 0,2 3 0 16,-1 4-48-16,5-1-16 0,5-6 0 0,3 2 0 15,0-1-112-15,1-1-32 0,-2-3 0 0,6 0 0 16,5 2 160-16,-2 1 16 0,-3 2 16 0,2-3 0 15,-2-5-96-15,2 1 0 0,-2 3-16 0,5-1 0 16,-1 0-176-16,0 4-16 0,-4 3-16 0,-2-1 0 16,0-2 0-16,0 3 0 0,2 3 0 0,-7 0 0 0,-7-1-80 0,3 0-16 15,2 1 0-15,-6 3 0 0,-6 1-128 0,-5-5 128 16,-5-3-128-16,-2 3 128 0,0-1-128 0,-1 2 0 16,-3-2 144-16,-3 1-144 0,-9 1 224 0,-3-1-32 15,-5 0 0-15,-3-1 0 0,-1-3 128 0,-1 0 0 16,-2 0 16-16,-3 2 0 0,-4 1-112 0,-2-1-32 15,-2-1 0-15,-4 3 0 0,-4 0-192 0,-1-2 144 16,-7 0-144-16,-8-1 128 0,0 0-128 0,0 0 160 16,7 3-160-16,-7-3 160 0,0 0-160 0,0 0 0 15,-10 5 144-15,-2 0-144 0,-3-1 0 0,-2 0-240 16,-2 2 48-16,-2 0-9984 16,-4 3-2000-16</inkml:trace>
  <inkml:trace contextRef="#ctx0" brushRef="#br0" timeOffset="59254.25">1069 11761 17391 0,'0'0'768'0,"0"0"160"0,-9-1-736 0,9 1-192 15,-8 2 0-15,8-2 0 0,0 0 512 0,-8 5 64 16,8-5 0-16,0 0 16 0,-3 9-192 0,3-9-32 16,0 0-16-16,0 0 0 0,7 6 224 0,1-1 32 15,3-2 16-15,-1-3 0 0,1-1 240 0,4 0 48 16,1 0 16-16,1 1 0 0,-1-1-160 0,4-1-48 16,3 1 0-16,3 1 0 0,1 3-144 0,3-2-16 15,3-6-16-15,3 3 0 0,0 2-32 0,4 2-16 0,-2-4 0 16,3 0 0-16,1-3-16 0,1 0 0 0,0-1 0 15,3 2 0-15,1 0 0 0,3-1 0 0,2 3 0 0,-2 0 0 16,-3 1-16-16,-2-1 0 0,0-3 0 0,-1 2 0 16,-1-2-64-16,1 2-16 0,0 0 0 0,-2 1 0 15,-6-1-128-15,0 3-48 0,-2-1 0 0,-8 1 0 16,-3-1-208-16,-2-1 144 0,-3-2-144 0,-4 4 128 16,-3 3-128-16,0-1 0 0,-3-4 144 0,-8 2-144 15,0 0-128-15,0 0-112 0,0 0-16 0,0 0 0 16,0 0-1824-16,0 0-368 0,-6 12-80 0,-5-3-12464 15</inkml:trace>
  <inkml:trace contextRef="#ctx0" brushRef="#br0" timeOffset="59828.37">1133 12436 11967 0,'0'0'1072'0,"0"0"-864"0,-3-4-208 0,3 4 0 15,0 0 1216-15,0 0 192 0,0 0 32 0,0 0 16 16,0 0-304-16,0 0-64 0,0 0-16 0,0 0 0 16,0 0 272-16,0 0 64 0,9 4 16 0,1-3 0 15,1-2-208-15,-1 1-64 0,3 0 0 0,0-1 0 16,0 1-256-16,3 0-64 0,1-2-16 0,4 2 0 16,1 0-96-16,4 0-16 0,3 0 0 0,4-3 0 15,2 1-64-15,0 0-32 0,-1 0 0 0,2-1 0 16,1-1-64-16,3 0-16 0,3 0 0 0,0 1 0 15,-1-1-16-15,4-1-16 0,1 0 0 0,-1 1 0 16,0 3-144-16,0 0-32 0,-6-1 0 0,3 1 0 16,-1-1-16-16,0-1-16 0,1 2 0 0,0 1 0 0,-1 0-64 15,-3 0-16-15,-1 0 0 0,-5 0 0 0,-1 0-32 0,-3-1-16 16,-3-1 0-16,-3 2 0 0,-1 2-16 0,-1-1 0 16,-3-2 0-16,-2 0 0 0,0-2 96 0,-2 0 16 15,-1 3 0-15,-3-2 0 0,-1-1-48 0,-9 3 0 16,0 0 0-16,8-2 0 0,-8 2-64 0,0 0-16 15,6-4 0-15,-6 4 0 0,0 0-128 0,0 0 160 16,0 0-160-16,0 0 160 0,0 0-160 0,0 0 160 16,0 0-160-16,0 0 160 0,0 0-160 0,0 0 0 15,-7 0 0-15,-2 2 0 16,-1 1-928-16,1 0-160 0,-3 0-48 0,-2 2-12512 16,-3 4-2512-16</inkml:trace>
  <inkml:trace contextRef="#ctx0" brushRef="#br0" timeOffset="101986.04">7289 12052 21999 0,'-26'-16'960'0,"7"8"224"0,-4-1-944 0,-2-1-240 0,-3-2 0 0,-4 4 0 15,-2 3 864-15,-4 1 128 0,-1 2 32 0,-5 2 0 16,-3 0-64-16,-3 3 0 0,-5 7 0 0,1 1 0 15,-2 1-368-15,6-1-80 0,2 3 0 0,2 3-16 16,2 6-160-16,6-1-16 0,2-3-16 0,7 1 0 16,6 0 0-16,6 0 0 0,5 2 0 0,7-2 0 15,5-2-304-15,7 1 0 0,8 1 0 0,5 0 0 16,7-2 0-16,4 1 0 0,2-1 0 0,2 1 0 16,1 3 0-16,-1-2 0 0,2-3-128 0,0 3 128 15,0 4 0-15,0 3 0 0,-2 1 0 0,-4 0 0 16,-2-5 0-16,-4 4 0 0,-4 5 0 0,-5-2 0 15,-5-2 0-15,-3-3 0 0,-5-2 0 0,-5-1 0 0,-7 0 320 0,-5-1-32 16,-7-1-16-16,-7-1 0 0,-6 0 256 0,-2 1 48 16,-7-1 16-16,-1-3 0 0,-2-6-112 0,0-2-32 15,-1 1 0-15,1-3 0 0,-2-3-224 0,3-1-48 16,3-6-16-16,3 0 0 0,5-3-352 0,6 0-64 16,6 0 0-16,4-3-16 15,3-4-2032-15,6 3-416 0,5 0-80 0,4-4-10992 0</inkml:trace>
  <inkml:trace contextRef="#ctx0" brushRef="#br0" timeOffset="102321.33">7661 12183 29663 0,'-41'7'1312'0,"16"4"272"0,-5 7-1264 0,0 3-320 0,1-1 0 0,1 4 0 16,3 3 384-16,3 3 0 0,1 1 16 0,2 0 0 16,4-5 32-16,6 3 0 0,7 0 0 0,3-1 0 15,2-3-432-15,7-6 0 0,6-4 128 0,0 1-128 16,6-1 0-16,6-6 0 0,5-7 144 0,3-3-144 16,4-2 0-16,2-4 144 0,5-4-144 0,1-3 0 15,3-5 224-15,-4-2-64 0,-5-1-16 0,-5 0 0 16,-4-2 208-16,-4-2 32 0,-5-1 16 0,-3 1 0 0,-4 2 304 0,-6-3 64 15,-6-3 16-15,-5 1 0 0,-6-2-272 16,-2 2-48-16,-5 2-16 0,-1 0 0 0,-2 0-272 16,-3 4-176-16,0 6 192 0,1 6-192 0,-2 0-208 0,3 4-160 15,2 0-16-15,-1 7-16 16,2 4-2656-16,2 2-528 0</inkml:trace>
  <inkml:trace contextRef="#ctx0" brushRef="#br0" timeOffset="102831.27">8789 12045 29823 0,'-7'12'1328'0,"1"0"272"0,1 6-1280 0,-5 5-320 0,0 6 0 0,-1 1 0 15,-2 3 208-15,-5 5-16 0,-5 4 0 0,1-1 0 16,-3 1 256-16,4-3 64 0,3-6 0 0,-2 0 0 15,1-1-352-15,0-5-160 0,2-5 160 0,3-4-160 16,3-6 240-16,5-4-48 0,6-8-16 0,0 0 0 16,-4-8 192-16,6-4 32 0,2-5 16 0,5-4 0 15,3-1 0-15,3-6 0 0,4-5 0 0,2 0 0 16,-4 2-224-16,5-2-32 0,5-2-16 0,2 0 0 16,2 0-16-16,0 7 0 0,0 5 0 0,-2 2 0 15,0-1-128-15,-4 6-176 0,0 8 48 0,-2 5 0 16,-1 9 128-16,-3 3 0 0,-1 2 0 0,-4 7 0 15,-4 8 0-15,-2 2 0 0,-5 2 0 0,-4 2 0 16,-3 1 0-16,-2 0 0 0,-5 0 0 0,-1-2 0 0,-2-5 0 0,1-4 0 16,1-3 0-16,2-5 0 0,1-5 0 15,9-9 0-15,0 0 128 0,0 0-128 0,0-9 400 0,4-5 16 16,4-7 0-16,4-1 0 0,3-6-48 0,4-2-16 16,4-4 0-16,0-5 0 0,3-2-224 0,3 2-128 15,4 0 128-15,1 5-128 0,2 3 0 0,-1 5 0 16,-3 4 0-16,-1 7 0 0,-3 5 0 0,-1 6 0 15,-1 7 0-15,-3 4 0 0,-2 6 0 0,-2 8 0 16,-3 4 0-16,-3 4 0 0,-5 3 0 0,-4 4 0 16,-4 5 0-16,-1 0 0 0,-4-2 0 0,-3 0 0 15,-2-2 0-15,-2 3-128 16,1 2-384-16,-1-5-80 0,2-3-16 0,2-1 0 16,3 0-1936-16,3-5-384 0,1-7-80 0</inkml:trace>
  <inkml:trace contextRef="#ctx0" brushRef="#br0" timeOffset="103224.82">10235 12283 24703 0,'0'0'1088'0,"0"0"240"16,0 0-1072-16,1 7-256 0,-1-7 0 0,9 7 0 0,3-1 304 0,2-3 0 15,2-3 0-15,1-1 0 0,4-3 112 0,0 0 32 16,-1 0 0-16,2-6 0 0,2-1-256 0,-2 1-32 16,2-1-16-16,-3 0 0 0,-1-2 112 0,-4-3 32 15,-3-2 0-15,-4 3 0 0,-3 8 256 0,-3-3 48 16,-4-4 16-16,-4 3 0 0,-5 3 48 0,-6 3 16 15,-5 4 0-15,-4 2 0 0,-3-1-304 0,-3 6-64 16,-1 6-16-16,1 4 0 0,1 3 144 0,3 2 16 16,3 2 16-16,4 6 0 0,3 4-96 0,6 0-32 15,5-1 0-15,5-3 0 0,3 0-144 0,3-1-48 16,5 0 0-16,6-2 0 0,0-4-144 0,6 0 0 16,4 3 0-16,4-7 0 15,2-3-1600-15,4-4-384 0,3-4-96 0</inkml:trace>
  <inkml:trace contextRef="#ctx0" brushRef="#br0" timeOffset="103858.85">12488 11958 28559 0,'-2'8'2544'0,"-5"2"-2032"15,1 3-512-15,2 2 0 0,-3 2 0 0,3 4 0 16,1 5 0-16,-2 4-160 0,2 3 288 0,1 3 48 16,1 2 16-16,4 0 0 0,4 1-48 0,-1-4 0 15,4-7 0-15,1-1 0 0,5-4-16 0,2-3 0 0,1-5 0 0,4-4 0 16,1-6 48-16,4-3 0 0,-2-2 0 0,5-4 0 15,3-3 272-15,-2-3 48 0,0 0 16 16,-2-2 0-16,-5 0-112 0,-2-1-16 0,-2-3 0 0,-2 4 0 16,-4 3-128-16,-2 5-48 0,-3 1 0 0,-1 1 0 15,-9 2 32-15,9 5 0 0,-3 1 0 0,0 4 0 16,-1 1-240-16,2 3 0 0,1 0 0 0,3 2 0 16,-3 1 0-16,4-3 0 0,3-2 0 0,0 0 0 15,2-1 0-15,1 1 128 0,4-3-128 0,-3-5 0 16,-1-7 0-16,4 0 176 0,4 0-176 0,2-5 160 15,0-4 32-15,2-2 16 0,-5-3 0 0,-1-3 0 16,-2-2 368-16,-1-1 64 0,-4-4 0 0,-2-3 16 0,1 0 16 16,-3 0 0-16,-3-2 0 0,0-1 0 15,-3-6-288-15,0 4-64 0,-3 3-16 0,0 5 0 0,-1-1-176 16,0 5-128-16,-3 2 192 0,0 6-192 0,0 3 0 16,0 3 0-16,0 1 0 0,0 8 0 15,0 0-1728-15,0 0-288 0,0 0-64 0,0 0-14768 16</inkml:trace>
  <inkml:trace contextRef="#ctx0" brushRef="#br0" timeOffset="104223.04">14526 11938 17503 0,'0'0'1552'0,"3"-7"-1232"0,-3 7-320 0,0 0 0 15,0 0 2560-15,-7-4 448 0,-1 2 80 0,-4 6 32 16,-7 2-2016-16,-2 6-400 0,-1 3-64 0,-2 0-32 16,-1 1-192-16,-1 5-32 0,2 1-16 0,-1 3 0 15,4-2-224-15,0 2-144 0,5 2 192 0,7 3-192 16,1 0 128-16,6-2-128 0,2-1 0 0,5-3 0 16,4-1 0-16,3-2 128 0,3-3-128 0,1-4 0 15,2-6 224-15,4-4-64 0,2-1-16 0,5-4 0 16,0-5 416-16,2-3 80 0,0-2 0 0,2-1 16 15,0-3 0-15,0-1 0 0,-1-3 0 0,-3-1 0 16,-2 0-48-16,-6-4-16 0,-4 4 0 0,-1-4 0 16,-5 0-80-16,-2 2 0 0,-5 4-16 0,-4-2 0 15,-2-1-272-15,-5 3-48 0,1 3-16 0,-5 2 0 16,0 1-160-16,-4 1-176 0,-1 0 48 0,-2 1 0 16,1 4-1440-16,0 4-288 0,1 2-48 0,2 0-9424 15,3 0-1872-15</inkml:trace>
  <inkml:trace contextRef="#ctx0" brushRef="#br0" timeOffset="104557.25">15447 12057 23951 0,'-2'15'2128'0,"-2"4"-1696"16,-5 3-432-16,-2 6 0 0,-2 0 768 0,-2 4 64 15,-3 0 0-15,0 3 16 0,-3 3 112 0,2-5 32 0,2-7 0 16,1-2 0-16,-2-2-384 0,3-5-80 0,3-7-16 16,0-4 0-16,2-1 320 0,2-3 64 0,8-2 16 0,0 0 0 15,-2-12 112-15,3-2 0 0,1-4 16 0,5-3 0 16,2-4-336-16,1-5-80 0,2-3-16 0,3-1 0 16,3-1-224-16,3 1-64 0,-1 2 0 0,6 2 0 15,0-2-160-15,4 7-32 0,1 0-128 0,1 6 192 16,2 5-192-16,-2 2 0 0,-5 1 0 0,-1 4 0 15,-1 6 0-15,-2 2 0 0,-1 0 0 0,-5 3 0 16,-1 3-176-16,-1 2 32 0,-2 0 0 0,-1 1 0 16,-1-1-2608-16,-1 4-512 15,-1 0-96-15,-2 1-32 0</inkml:trace>
  <inkml:trace contextRef="#ctx0" brushRef="#br0" timeOffset="104833.56">16648 11525 35935 0,'0'0'3200'0,"0"0"-2560"16,0 0-512-16,-6 8-128 15,0 0-1168-15,-2 6-256 0,-2 4-48 0,-2 6-16 0,-2 6 1488 0,-2 4 512 16,-1 6 0-16,-2 6 0 0,0 6 64 0,-4-1 0 15,0 1 0-15,-3 3 0 0,-1 2-384 0,1 3-192 16,1 0 192-16,3-5-192 0,3-4 160 0,5-4-160 0,4-2 128 0,1-8-128 16,4-8 0-16,0-5 0 0,3-4 0 0,2-3 0 15,0-3 0-15,5-3-256 0,1-4 48 0,5-4 0 32,-2-2-1776-32,4-2-336 0,2-2-80 0</inkml:trace>
  <inkml:trace contextRef="#ctx0" brushRef="#br0" timeOffset="105241.2">17552 11515 30399 0,'0'0'2704'0,"0"0"-2160"0,0 0-544 0,0 0 0 0,0 0 304 0,-1 10-48 15,-3 3-16-15,-3 4 0 0,-1 0-96 0,0 5-16 16,-2 5 0-16,-2 1 0 0,-3 3 96 0,-2 4 16 16,-2 4 0-16,-6 2 0 0,-4 3-112 0,-5-2-128 15,-5-3 176-15,0 0-176 0,-2-1 176 0,2 0-176 16,-2-4 160-16,3-4-160 0,0-6 288 0,2-1-32 16,0 0-16-16,-2-4 0 0,-1-6 496 0,1-3 96 15,2-2 32-15,0 0 0 0,6-1-64 0,2-1-16 16,3-4 0-16,4 0 0 0,1 3-160 0,7-1-48 15,0 0 0-15,5 1 0 0,8-5-64 0,-4 6 0 0,4 3-16 16,5 1 0-16,7 1-160 0,6 1-16 16,5 3-16-16,8 1 0 0,5 4 16 0,6 1 16 0,4 1 0 15,4 0 0-15,-1 0-96 0,7 1-32 0,7 2 0 0,11-1 0 16,5-2-208-16,1 1 176 0,-3 2-176 0,1-2 160 16,4-2-160-16,3 0 0 0,7 1 0 0,-7 1 0 31,-3 0-2112-31,-1 0-512 0,31 8-112 0,-22-1-16 0</inkml:trace>
  <inkml:trace contextRef="#ctx0" brushRef="#br0" timeOffset="106471.08">3106 16480 15087 0,'-11'4'656'0,"11"-4"160"0,-9 3-656 0,9-3-160 0,-7 4 0 0,7-4 0 16,0 0 1888-16,0 0 352 0,11-5 64 0,8 0 0 15,2 2-704-15,9 0-160 0,7 0-32 0,6-2 0 16,3 1-640-16,4-1-128 0,2 0-16 0,0 2-16 16,3-2-256-16,2 2-48 0,5 0-16 0,0 0 0 15,-6 0-128-15,-2-1-32 0,-3-2 0 0,-5 2 0 16,-5 4-128-16,-3 0 0 0,-8-1 144 0,0 3-144 16,-5 1-528-16,-3 2-176 0,-4 1-48 0,-5 1 0 15</inkml:trace>
  <inkml:trace contextRef="#ctx0" brushRef="#br0" timeOffset="106677.38">3132 16957 23039 0,'-16'-1'2048'0,"16"1"-1648"16,0 0-400-16,0 0 0 0,10 2 2480 0,6-2 400 15,5 0 96-15,5 0 16 0,6 0-1632 0,5 0-320 16,2-2-64-16,7-2-16 0,6-1-160 0,7 0-32 15,6 1-16-15,6-2 0 0,5 2-432 0,-3-3-96 16,0-2-16-16,1 1 0 0,2 1-208 0,-5 2 144 16,-1 0-144-16,-5 2 128 15,-6 0-1792-15,-4 1-352 0</inkml:trace>
  <inkml:trace contextRef="#ctx0" brushRef="#br0" timeOffset="108009.44">6936 16177 10127 0,'5'-6'896'0,"2"1"-704"0,0 0-192 0,0 1 0 16,0 0 1584-16,1-1 272 0,-4 0 64 0,0-1 16 15,0-2-224-15,-4 8-48 0,0 0-16 0,0 0 0 16,3-9-272-16,-3 1-48 0,-3 0-16 0,3 8 0 16,-6-5-224-16,1-4-64 0,-5-1 0 0,0 2 0 15,0 5-304-15,-3 0-64 0,-3-2-16 0,-2 0 0 16,-3-2-128-16,-2 3-16 0,-4 3-16 0,-1-3 0 0,-4-1-112 0,-1 4-32 15,-2 0 0-15,1 1 0 16,-2-1-80-16,2 1 0 0,-3-2-16 0,-1 5 0 0,-1 1-16 0,-2 2 0 16,-1 0 0-16,1 2 0 0,-1 0-32 0,1 4-16 15,1 3 0-15,2 0 0 0,-1 1-16 0,2 4 0 16,-1 4 0-16,1 3 0 0,-2 2-16 0,2 3 0 16,-2 1 0-16,5 5 0 0,3 5-16 0,3-2-128 15,4-1 192-15,2 4-64 0,5 2-128 0,4 0 128 16,5-4-128-16,3-3 128 0,5 1-128 0,6-4 0 15,4-2 0-15,3 0 0 0,2-6 0 0,4-2 0 16,3-4 0-16,5 0 0 0,3-1 128 0,3-3-128 16,1-1 0-16,3 1 128 0,0-1 0 0,-1 1 0 15,2 2 0-15,2 0 0 0,5-8 48 0,2-1 0 16,-2-3 0-16,2 0 0 0,4-1-32 0,0-4 0 16,-2-3 0-16,-3 0 0 0,1 0 0 0,2-3 0 0,3-4 0 15,2-1 0-15,0-7 96 0,0-1 16 0,-7-5 0 16,1-1 0-16,-3 0-64 0,0-1 0 0,-3-2 0 0,1-2 0 15,-3-3 112-15,0-4 16 0,-3-4 0 0,-1-4 0 16,-6-1-64-16,-2-5 0 0,-5-9 0 0,-3 0 0 16,-7 2 16-16,-3 2 0 0,-2 0 0 0,-6-1 0 15,-7 0 16-15,-3 6 0 0,-7 10 0 0,-3 2 0 16,-11 1 80-16,-4 4 16 0,-6 2 0 0,-3 7 0 16,-6 5-160-16,-1 1-32 0,-2 1 0 0,-1 5 0 15,-5 2-192-15,2 5 0 0,1 4 0 0,5 1 0 16,-1 2-944-16,9 1-224 0,4 3-48 15,9-1-13120-15,1-1-2608 0</inkml:trace>
  <inkml:trace contextRef="#ctx0" brushRef="#br0" timeOffset="112688.65">445 4019 4607 0,'0'0'192'0,"9"-3"64"0,2 1-256 0,0-1 0 0,-2-2 0 0,2 1 0 16,0 1 512-16,3-1 64 0,1 2 16 0,0-1 0 15,0-4-448-15,0 5-144 0,-1 0 0 0,0 0 0 16,-2-2 0-16,1 1 0 0,-2-1 0 0,-1 0 0 16,-10 4 0-16,11-1 0 0,-3-3 0 0,0 0 0 15,-8 4 0-15,9-3 0 0,-9 3 160 0,8-3-160 16,-8 3 1008-16,9-2 112 0,-9 2 32 0,8-1 0 16,-8 1-128-16,0 0 0 0,10-5-16 0,-10 5 0 15,0 0-112-15,9-1-32 0,-1-2 0 0,-8 3 0 0,9-1-128 0,-9 1-32 16,10-1 0-16,-10 1 0 0,0 0-48 0,11-4-16 15,-2 1 0-15,2 2 0 0,-1-1-112 0,0-2-16 16,2 2-16-16,2 1 0 0,-1 1-160 0,3 0-16 16,3-1-16-16,2 0 0 0,2 0 16 0,2 2 0 15,3 1 0-15,2-1 0 0,1-2-32 0,4 1 0 16,1 1 0-16,7-1 0 0,-1-1-48 0,3 1-16 16,1 1 0-16,4 1 0 0,4 2-48 0,1-3-16 15,0 0 0-15,3 0 0 0,3 0 64 0,4 0 16 16,5 0 0-16,3 1 0 0,0 2-48 0,5-1 0 15,3-3 0-15,5 0 0 0,2 1-64 0,2-1 0 16,1-1-128-16,6 1 192 0,2 0-192 0,0 0 144 16,0 0-144-16,2 1 128 0,6 0-128 0,0 0 0 0,-2 3 144 15,3-3-144-15,2-2 0 0,-2 1 144 0,-1 2-144 16,-3-2 0-16,2-1 0 0,-1 1 0 0,0 2 0 16,-1-1 0-16,-5 0 0 0,2-1 0 0,-4 0 0 0,0 3 0 15,-3 0 128-15,-1-1-128 0,0-2 0 0,-4 1 0 16,-5 1 0-16,-1-1 0 0,-5-1 128 0,-1 0-128 15,1 0 0-15,-3 0 0 0,-7-1 0 0,-5 2 0 16,-6 3 0-16,-3-3 0 0,-1-4 0 0,-4 2 0 16,0 1 128-16,-5 0-128 0,-6 0 0 0,-3 0 0 15,-7-1 128-15,-5 0-128 0,-4 0 0 0,-4-1 0 16,-3-3 0-16,-3 1 160 0,-9 4-160 0,0 0 128 16,0 0 320-16,-2-9 48 0,-4 0 16 0,-4 2 0 15,-4 0 32-15,-6 1 16 0,-6-1 0 0,-6-1 0 16,-8 1-368-16,-4 0-192 0,-4 1 192 0,-4 2-192 15,-4-1 128-15,-4-1-128 0,-9-3 0 0,-4 3 0 0,-9 0 0 0,1 1 0 16,0-3 0-16,-10 2 0 0,-8 2 0 0,-5 0 0 16,-4-1 0-16,-1 0 0 0,-1-2 0 0,0 4 0 15,0 2 0-15,-3-3 0 0,0-2 0 0,3 1 0 16,3 4 128-16,-1 0-128 0,-2-2 0 0,0 1 0 16,1 1 0-16,-3-2 0 0,-2 0 0 0,1 0 0 15,4 2 0-15,-1-1 0 0,-6-4 0 0,1 5 0 16,2 2 0-16,-2-3 0 0,-5-6 0 0,6 3 0 15,7 7 0-15,0-2 0 0,1-3 0 0,7 0 0 16,6 2 0-16,8 2 0 0,7 0 0 0,2 1 0 16,1-2 0-16,8 1 0 0,7 2 0 0,6 1 0 15,7 4 0-15,4-2 0 0,9-3 0 0,4 1 0 0,5 1 0 16,5-1 0-16,5 0 0 0,6 1 0 0,2-1 0 0,7-4 0 16,4 9-160-16,7 0 160 0,6 0-160 0,10-3 160 15,6-1-160-15,15-3 160 0,10-1-160 0,10 2 160 16,12 2 0-16,8-3 0 0,7-2 0 0,6 3 0 15,4 3 0-15,4-2 0 0,4-3 0 0,5 2 0 16,6 4 0-16,5-3 0 0,0-2 0 0,5 0 0 16,-2 0 128-16,6 1-128 0,8 1 0 0,-4-3 0 15,-1-2 0-15,1 2 0 0,0 2 0 0,2 1 0 16,-1 0 0-16,-1-1 0 0,-3 0 0 0,-2 3 0 16,1 0 0-16,-1-1 0 0,-4-3 0 0,-1 1 0 15,-3 3 0-15,-5-3 0 0,-4-2 0 0,-7 0 0 16,-6 1 0-16,-8 0 0 0,-7-2 0 0,-7 0 0 0,-7 1 0 0,-8 0 0 15,-11-1 0-15,-6 3 0 0,-14-2 128 0,-7 1-128 16,-6-2 0-16,-8 0 0 0,-6 1 0 0,-4 2 0 16,-8-3 0-16,0 0 0 15,0 0-384-15,-11 3-176 0,-9 2-32 0,-6-1-14976 16</inkml:trace>
  <inkml:trace contextRef="#ctx0" brushRef="#br0" timeOffset="113983.3">8495 3725 14735 0,'-10'-8'640'0,"4"2"160"0,0 1-640 0,-1-5-160 0,0 0 0 0,3 1 0 16,4 9 880-16,-3-4 144 0,3 4 16 0,0 0 16 15,0-7-272-15,0 7-48 0,0 0-16 0,11-5 0 16,-1-1-336-16,5 1-64 0,3 2 0 0,4-2-16 16,5-1-48-16,3 0 0 0,2 1 0 0,3-1 0 15,8 1 0-15,-1-1 0 0,1-2 0 0,3 1 0 16,3-1 0-16,5 0-16 0,2 1 0 0,0-2 0 16,0-2-48-16,-3 3 0 0,1 0 0 0,-5 2 0 15,-2-3 16-15,0 2 0 0,-1-1 0 0,-3 2 0 16,-8 3 0-16,-4 1 0 0,-3-1 0 0,-8 1 0 15,-5 2-64-15,-3 0-16 0,-4 3 0 0,-8-3 0 16,0 0-128-16,-6 6 0 0,-5-2 0 0,-5 2 0 16,-5-1 144-16,-9 1 0 0,-4-2 0 0,-8 3 0 0,-3 1 64 15,-2-1 16-15,-3-2 0 0,-4 0 0 0,-2 2 32 16,-4 0 16-16,-2 1 0 0,2 0 0 0,0-2-128 0,4 0-16 16,1 2-128-16,2-4 192 0,1-2-192 0,8 2 176 15,8-3-176-15,8 0 160 0,4-1 0 0,7 0 0 16,7-2 0-16,10 2 0 0,0 0 208 0,10-5 32 15,9 2 16-15,7-3 0 0,12-1-256 0,3 1-160 16,7 2 192-16,3-2-192 0,8 0 128 0,5-2-128 16,4-1 0-16,4 1 0 0,4 1 0 0,-2-1 128 15,2-1-128-15,1 2 0 0,0 0 128 0,-3 1-128 16,-4 2 0-16,-7 1 0 0,-8-2 128 0,-3 3-128 16,-4 0 0-16,-8 2 0 0,-3 2 0 0,-10 5 0 0,-5-2 0 0,-5 4-9856 15,-4 6-2016 1</inkml:trace>
  <inkml:trace contextRef="#ctx0" brushRef="#br0" timeOffset="115514.14">10233 16458 21071 0,'0'0'928'0,"0"0"208"0,-5-11-912 0,2 3-224 15,-4-3 0-15,2 3 0 0,-1 1 752 0,6 7 96 16,-10 1 32-16,2 8 0 0,-1 7-48 0,-3 0 0 15,-3 5 0-15,2 6 0 0,0 8-64 0,0 3-32 16,1 3 0-16,-1 1 0 0,2 3 32 0,4-2 0 16,0-1 0-16,3-2 0 0,1-6-112 0,-3-1-16 15,0-1 0-15,2-2 0 0,4-6-208 0,0-2-48 16,2-2-16-16,3-2 0 0,1-2-144 0,1-5-32 16,1-1 0-16,-2 0 0 0,-1-3-32 0,-5-7-16 15,0 0 0-15,11 0 0 0,1-2-144 0,-2-1 0 16,-4-3 0-16,1-1 0 15,1-4-1296-15,-3-4-352 0,1-4-64 0,-1 0-13248 0</inkml:trace>
  <inkml:trace contextRef="#ctx0" brushRef="#br0" timeOffset="116080.55">10063 16343 21183 0,'-12'-16'944'0,"7"8"192"0,0 0-912 0,5 8-224 0,4-10 0 0,1 0 0 15,2-1 1712-15,5 3 288 0,6 5 64 0,3-1 16 16,6-5-1168-16,2 1-224 0,1 2-48 0,3-2-16 0,1-2-16 16,8 1 0-16,4 0 0 0,16 2 0 0,12-1-208 0,-6 3-32 15,-9-1-16-15,-6 3 0 0,-5-2-160 0,9 3-16 16,6 1-16-16,1-1 0 0,-2-4 16 0,-9 5 0 15,-11-1 0-15,-4 1 0 0,-11-2 32 0,-4 3 16 16,-4 4 0-16,-3-1 0 0,-5-4 160 0,-11 1 16 16,6 10 16-16,0-2 0 0,-6-8 80 0,1 9 16 15,-5 1 0-15,1 3 0 0,-1 2-272 0,-1 2-48 16,-3 0-16-16,1 2 0 0,-2 0-176 0,3 4 0 16,-4 3 0-16,1 2 128 0,0-2-128 0,1 5 0 15,1 3 0-15,0 6 0 0,0 0 0 0,3 2 0 16,2-3 0-16,2 0 0 0,1 4 0 0,2-4 0 0,2-4 0 15,-2-2 0-15,2-5 0 0,1 1 0 16,3 2 0-16,-2-4 0 0,2-3 0 0,-1 1 0 0,1 3 0 0,0-4 0 16,-2-2 0-16,0-2 0 0,-1-2 0 0,-1-1 0 15,0-1 0-15,1-2 128 0,-3 0-128 0,-1-3 128 16,1-2-128-16,-3 1 192 0,-3-2-192 0,3-8 192 16,0 0 128-16,0 0 48 0,0 0 0 0,0 0 0 15,-6 3 304-15,-4-3 64 0,0-2 16 0,-5 1 0 16,-7 1-160-16,-9-2-16 0,-10-1-16 0,-15 0 0 15,-20 0-240-15,8 2-32 0,11 3-16 0,-6 1 0 16,-9-2 32-16,-13 3 0 0,-17-1 0 0,15 4 0 16,17 1-144-16,-4 1-32 0,-5-2 0 0,-1 0 0 15,2 1-128-15,13 2 0 0,18-1 0 0,9 0 0 16,7-2-2256-16,12 0-496 16</inkml:trace>
  <inkml:trace contextRef="#ctx0" brushRef="#br0" timeOffset="118184.5">19501 11977 31327 0,'-15'-9'2784'0,"4"5"-2224"0,-1 0-560 0,-2 2 0 0,-2 2 496 0,1 2-16 15,-1 4 0-15,0 1 0 16,-4-2-768-16,-1 4-160 0,0 4-16 0,5-1-16 0,-5-1 480 0,-3 2 0 16,-5 1 0-16,-1 1 0 0,0 1 0 0,-11 6 0 15,6-3 0-15,6-5 0 0,6 4 496 0,5-1 192 16,4-3 32-16,3-2 16 0,6-2-496 0,0-1-112 16,5-1 0-16,5 0-128 0,0 1 368 0,8-2-48 15,5-3 0-15,-3-1 0 0,4 2-320 0,5-2-160 16,6-1 16-16,2 1 0 0,-1 1 144 0,-1-1 0 15,1-1 0-15,-1-1 0 0,-2-2 0 0,1-2 0 16,-1 1 0-16,10-2 0 0,-5 0 320 0,-7 2 80 16,-7-3 32-16,-2 2 0 15,-1 1-1904-15,-2 1-368 0,-5 0-80 0,-9 1-7744 16,0 0-1568-16</inkml:trace>
  <inkml:trace contextRef="#ctx0" brushRef="#br0" timeOffset="118596">19105 12209 27647 0,'-7'-11'1216'0,"7"11"256"0,0 0-1168 0,7-5-304 0,2-2 0 0,4 1 0 15,4 2 0-15,4 1 0 0,5-1 0 0,14-2 0 16,-1-5 608-16,3 1 64 0,1 0 16 0,4 0 0 16,4-3-432-16,6 1-64 0,6 0-32 0,-3 0 0 15,-4 3 48-15,-1 1 16 0,-2-3 0 0,3 5 0 16,5 2 96-16,-1 3 0 0,2 1 16 0,-7 2 0 15,-3 3-96-15,-8 2-32 0,-6 3 0 0,-7 4 0 0,-6 0-208 16,-6 1 0-16,-4 4 0 0,-5 2 0 0,-4 1 272 16,-5 3-32-16,-4 5-16 0,-6 2 0 0,-1 3 144 15,-1 1 16-15,-6 1 16 0,-3-1 0 0,-5 0-144 0,-2 7-48 16,-6 3 0-16,-5-1 0 0,-4-2-80 0,-4 1 0 16,3 1-128-16,2 0 192 0,0 2-64 0,4-6-128 15,2-6 176-15,5 3-176 0,2 1 208 0,4 0-64 16,0 1-16-16,5-6 0 0,4-2 0 0,4-1 0 15,3-2 0-15,7-2 0 0,3-3-128 0,6 0 160 16,2-4-160-16,4-3 160 0,5-1 16 0,5-2 0 16,1-1 0-16,8-3 0 0,6-3-176 0,6-3 160 15,2-4-160-15,4 0 160 0,5-1-160 0,-2-2 192 0,0-2-192 16,-3 0 192-16,2-2-192 0,1 4 0 0,1-1-192 16,4 1 192-1,3 1-2032-15,-4 0-272 0</inkml:trace>
  <inkml:trace contextRef="#ctx0" brushRef="#br0" timeOffset="119085.44">21632 13221 11967 0,'6'-11'1072'0,"0"0"-864"16,1-1-208-16,2 2 0 0,-3 1 1088 0,3-2 192 16,-3 0 16-16,-1 1 16 0,-1 0 240 0,-1 2 48 15,-1-3 16-15,-2 0 0 0,-2-1-96 0,1 1-32 16,-4-2 0-16,0 4 0 0,-2-2-304 0,-3 2-64 0,0-1-16 0,-1 4 0 16,-4 6-32-16,-4 1-16 0,-2 1 0 0,-2 3 0 15,-7 4-352-15,-5 5-64 0,-4 6 0 0,1 3-16 16,3 6-304-16,2 3-64 0,1 4-16 0,5 0 0 15,4 0-240-15,3 1 0 0,4-2 0 0,5 2 0 16,5 1 0-16,2 0 0 0,2-5 0 0,2 0 0 16,4-2 0-16,0-1 0 0,3-2 0 0,1-1 0 15,3-5 0-15,1-1 0 0,1-3-128 0,-5-1 128 16,-1-3-1248 0,0 0-144-16,1-3-16 0,-4-2-9152 0,-4-9-1808 0</inkml:trace>
  <inkml:trace contextRef="#ctx0" brushRef="#br0" timeOffset="119253.11">20887 13662 32255 0,'0'-10'2864'0,"6"3"-2288"15,6-1-576-15,7-1 0 0,6-2 272 0,5 0-48 16,2 3-16-16,2 1 0 0,1 0-208 0,3 0 144 16,1 0-144-16,2 0 128 0,-1-1-128 0,7 2 128 15,4 4-128-15,0 2 128 0,-3 2-128 0,-5-1 0 16,-8-1 0-16,-5 1-9936 15,-5 1-1952-15</inkml:trace>
  <inkml:trace contextRef="#ctx0" brushRef="#br0" timeOffset="119416.93">21904 13495 32255 0,'-17'4'2864'0,"6"0"-2288"0,-4 3-576 0,0 7 0 16,-1 5 448-16,2 2-32 0,3 0 0 0,0 2 0 15,1 4-416-15,-1-1 0 0,1-1 0 0,1 0 0 16,0-3-448-16,3 0 48 0,0 1 0 0,3-8-9296 16,2-2-1856-16</inkml:trace>
  <inkml:trace contextRef="#ctx0" brushRef="#br0" timeOffset="119820.66">22108 13522 30399 0,'-7'14'1344'0,"0"-4"288"0,-3 3-1312 0,3 1-320 15,-3 0 0-15,3 3 0 0,-1 0 176 0,2-1-48 16,-3 1 0-16,2-3 0 0,-1 0 352 0,2-3 64 16,1 0 16-16,0-2 0 0,5-9-32 0,0 0 0 15,0 0 0-15,0 0 0 0,0 0 112 0,8-8 32 16,-2-6 0-16,5-3 0 0,0-1-288 0,4-4-64 15,1-7-16-15,1 1 0 0,0 2-304 0,1 1 128 16,3 1-128-16,2 3 0 0,-1 0 160 0,-2 2-160 16,-4 3 128-16,1 1-128 0,1 3 240 0,-1 6-48 15,-2 3 0-15,-3 7 0 0,-1 2 64 0,-2 3 0 16,-3 2 0-16,-2 6 0 0,1 5-80 0,-5 1-16 16,-4 0 0-16,2 3 0 0,-1 1-32 0,-2 0-128 15,-2 2 192-15,1-5-64 0,3-3-128 0,2-3 128 0,-4-2-128 16,5-3 128-16,4-1-128 0,-1-3 0 0,-3-9 0 0,7 7 128 15,1-4-128-15,4-3 0 0,1-1 0 16,1-5 128-16,1-4-128 0,2-1 192 0,-2-2-192 0,1 0 192 16,-2-1-336-16,-2 0-64 0,-1 2-16 0,-1 2 0 31,-2 2-1376-31,-1 1-256 0,1 3-64 0,-8 4-9152 0,0 0-1840 0</inkml:trace>
  <inkml:trace contextRef="#ctx0" brushRef="#br0" timeOffset="120096.46">22889 13403 34095 0,'0'0'3024'0,"0"0"-2416"16,-6 5-480-16,0 4-128 0,1 2 336 0,-1 4 48 15,-2 7 16-15,0 2 0 0,-3 4 176 0,2 2 16 16,-1 2 16-16,1-2 0 0,-1 2-336 0,3 1-64 16,1-3-16-16,-1 0 0 0,0-2-192 0,5-5 0 15,0-2 0-15,2-2 0 0,0-3 0 0,0 0 0 16,0-5 0-16,3-2 0 16,-3-9-1152-16,8 6-320 0,0-1-64 0,2-6-8928 15,1-7-1792-15</inkml:trace>
  <inkml:trace contextRef="#ctx0" brushRef="#br0" timeOffset="120464.56">23535 13410 18431 0,'0'-21'816'0,"-1"11"160"0,-1 2-784 0,-1 2-192 0,-2 0 0 0,-1 1 0 15,-3 0 3248-15,1 2 592 0,-3 3 128 0,-3 3 32 16,-4-1-2528-16,-1 3-496 0,-1 3-96 0,-2 2-32 16,-4 1-448-16,1 3-80 0,-6 3-32 0,5 0 0 0,3 1-160 0,4 0-128 15,5-3 192-15,5 0-192 0,7 2 0 0,4-2 0 16,7 0 0-16,4-2 0 0,3 1 240 0,5-3-64 16,-1-2-16-16,2 0 0 0,0 2-160 0,-3-3 192 15,-3 2-192-15,0 0 192 0,-2 1-192 0,-2 0 0 16,-5-1 144-16,-3 2-144 0,0 1 144 0,-4 2-144 15,-4-1 192-15,-1 1-192 0,-2 2 480 0,-3-1-16 16,0 0 0-16,-2-1 0 0,-6 1-80 0,0-1-32 16,-3-1 0-16,-1-2 0 0,-1 1-176 0,2-2-48 15,-1-3 0-15,2-1 0 0,1-4-128 0,4 1 0 16,-2-2-160-16,8-2 160 16,9 0-1872-16,-4-6-288 0,2 0-48 0,4-4-14160 0</inkml:trace>
  <inkml:trace contextRef="#ctx0" brushRef="#br0" timeOffset="120868.84">23952 12894 26719 0,'1'-15'2368'0,"-1"15"-1888"0,-1-11-480 0,1 11 0 15,-2-12 896-15,1 4 96 0,1 8 16 0,0 0 0 16,-10 0 96-16,3 7 32 0,-2 2 0 0,1 9 0 16,-3 9-320-16,-5 3-64 0,1 2-16 0,-2 9 0 0,-5 9-224 0,0 5-64 15,-1 3 0-15,-1 3 0 0,0 1-64 0,1 3 0 16,-3 3-16-16,8-7 0 16,5-10-240-16,2-4-128 0,2-9 160 0,2-3-160 0,6-4 256 0,1-5-32 15,0-5-16-15,2-5 0 0,4-7 288 16,0-3 48-16,5 0 16 0,3-6 0 0,1-8-32 0,4-2 0 15,4-3 0-15,0-5 0 0,0 1-240 0,0-1-48 16,1-2-16-16,-1 0 0 0,-2 2-224 0,0 6 0 16,-3 3 128-16,-2 2-128 0,-3 4 0 0,1 6 0 15,-2 6 0-15,0 8 0 0,-2 3 0 0,-3 6 0 16,0 2 0-16,-4 3-160 0,2 0 160 0,-4 1 0 16,-3 1-144-16,-1-1 144 0,2 1-272 0,-2 0 16 15,-7 0 0-15,4-1 0 16,-3-4-1792-16,3-1-368 0,-1-4-64 0,-1-8-14832 0</inkml:trace>
  <inkml:trace contextRef="#ctx0" brushRef="#br0" timeOffset="121051.57">23276 12900 40543 0,'-32'-29'3600'0,"12"15"-2880"0,-2 2-576 0,4 2-144 15,6-1 1184-15,3 2 208 0,2 1 32 0,1 5 16 16,6 3-1312-16,0 0-272 0,0 0-48 0,0 0-16 16,0 0-1440-16,0 10-272 0,0-10-64 0,-3 11-16016 15</inkml:trace>
  <inkml:trace contextRef="#ctx0" brushRef="#br0" timeOffset="121197.34">22155 12910 44223 0,'-32'-39'1968'0,"13"19"400"0,4 5-1904 0,4 2-464 16,3 0 0-16,5 3 0 0,3 2 720 0,0 8 48 15,0 0 16-15,12 4 0 16,2 0-3776-16,1 5-752 0</inkml:trace>
  <inkml:trace contextRef="#ctx0" brushRef="#br0" timeOffset="122013.64">20994 15044 25791 0,'-22'-17'1152'0,"7"10"224"0,-5 1-1104 0,0 4-272 15,-1 3 0-15,1 2 0 0,1 3 2320 0,0 5 416 16,-4 4 80-16,2 3 0 0,-2 3-2080 0,3 1-416 16,1 2-96-16,4 0-16 0,2 0-208 0,4-2 128 15,3-3-128-15,5-3 0 0,4 1 0 0,2-3 0 16,3-6 0-16,5-3 0 0,2 0 0 0,3-5 0 16,3-3 0-16,2-4 0 0,1-8 0 0,0 1 0 15,-2-1 0-15,1-4 0 0,1-2 0 0,-1-1 176 16,-2-1-48-16,-5 0-128 0,-4-1 320 0,-2-1-32 0,-4-1-16 15,-2 3 0-15,-2 1 208 0,-3 2 32 0,-2 4 16 16,-2 2 0-16,-2 3-64 0,-2 3-16 0,-3 4 0 0,1 0 0 16,2 0-224-16,-2 3-48 0,1 1-16 0,3 1 0 15,7-1-160-15,0 0 0 0,0 0 0 0,0 0 0 16,9 2 0-16,7-3 0 0,5-3 0 0,2-2 0 16,2-2 0-16,2 2 0 0,-1-1 0 0,0-3 0 15,1-3-128-15,-2 1 128 0,-1 2 0 0,4-2 0 16,-2-5 0-16,1 4 0 0,-2 2 0 0,4 2 0 15,2 2 0-15,2 2 0 0,-1 2 0 0,-2 3 128 16,-3 2-128-16,-5 5 0 0,-3 2-160 0,-3 4 160 16,-2 3 0-16,-4 5 0 0,-5 3 0 0,-2 4 0 15,-3 3 0-15,-3 0 0 0,-4-1 0 0,-1 2 0 16,-7 3 256-16,-1 0-48 0,-4-4-16 0,1-1 0 16,-3-3 0-16,1-2-16 0,-1-2 0 0,3-3 0 15,1-5-16-15,4-5 0 0,2-3 0 0,4-4 0 0,8-3 96 0,0 0 0 16,0 0 16-16,9-9 0 0,3-5 48 0,4-5 0 15,5-5 0-15,1 1 0 0,5-2-320 0,-1-1 128 16,2 1-128-16,-1 0 0 0,-1 0 0 0,0 3 0 16,-2 2 0-16,-1 2 0 0,-2 3 0 0,0 2 0 15,0 4 0-15,0 4 0 0,-2 5 0 0,-1 5 0 16,-3 4 0-16,2 6 0 0,4 2 0 0,-2 4 0 16,0 2 0-16,1 3 0 0,0 0 0 0,0 0 0 15,-2 2 0-15,0-3 0 0,-1 1 0 0,-1 0 0 16,-1 3 0-16,0-3 0 15,-2-2-1280-15,0-1-176 0,0-1-16 0,-1-2-11328 0,-1-2-2240 16</inkml:trace>
  <inkml:trace contextRef="#ctx0" brushRef="#br0" timeOffset="122419.82">20586 15989 28559 0,'-9'-14'1264'0,"2"10"272"0,-1 1-1232 0,0 3-304 15,-2 2 0-15,-2 3 0 0,2 5 1760 0,-2 6 288 16,-3 5 64-16,0 4 16 0,2 4-1040 0,0 1-192 16,3 2-64-16,-1 3 0 0,-1 2-416 0,-2 0-96 15,1-2 0-15,0 4-16 0,2-3-144 0,2-1-32 16,-1-3 0-16,2-1 0 0,-2-3-128 0,2-1 0 15,3-2 0-15,2-3 0 0,0-5 0 0,1-2-304 16,-1 0 48-16,2-3 16 16,0-2-2128-16,1-10-448 0,0 0-64 0</inkml:trace>
  <inkml:trace contextRef="#ctx0" brushRef="#br0" timeOffset="122606.37">20343 16112 6447 0,'-3'-21'272'0,"4"8"80"0,3 0-352 0,2-3 0 0,6-3 0 0,4 4 0 16,5 1 6720-16,7-1 1264 0,5 0 256 0,6 0 48 15,3-1-6624-15,3 1-1344 0,-2-1-320 0,-2 4 0 16,-3-3 176-16,2 3-48 0,1 3 0 0,-5 2 0 16,-5 4-128-16,1 0-176 0,-1 3 48 0,-2 3 0 15,-8 3-1600-15,-3 4-304 0,-4-1-64 16</inkml:trace>
  <inkml:trace contextRef="#ctx0" brushRef="#br0" timeOffset="122769.8">20467 16265 41471 0,'-6'-19'3680'0,"5"9"-2944"16,3 1-592-16,10 2-144 15,12-1-576-15,4 0-160 0,3-3-32 0,5-1 0 16,-1 0 240-16,2 3 32 0,0 2 16 0,0-1 0 0,0 0 288 0,-4 5 48 15,-4 4 16-15,-3 3 0 16,2 2-2400-16,-1 0-480 0,2 3-80 0</inkml:trace>
  <inkml:trace contextRef="#ctx0" brushRef="#br0" timeOffset="123116.87">21216 16421 37487 0,'-14'15'1664'16,"6"0"336"-16,-2 4-1600 0,1 3-400 0,-1 0 0 0,2 4 0 16,0-2-128-16,2 2-128 0,-1 1 0 0,2-4-16 15,0-6 272-15,2-1 176 0,1-3-32 0,-1-5 0 16,3-8 128-16,0 0 32 0,3 5 0 0,-3-5 0 0,0 0 176 0,10-12 32 15,-1-3 16-15,2-9 0 0,3-7-256 0,-3 1-48 16,0 3-16-16,1-3 0 0,4-2-16 0,2 1-16 16,1 3 0-16,-2-1 0 0,-1 4-48 0,3-1 0 15,2 2 0-15,5 5 0 0,-1 1-128 0,-1 7 0 16,-3 1 144-16,0 2-144 0,-4 3 0 0,-1 2 0 16,-5 3 0-16,1 4 0 15,-3 0-720-15,0 3-176 0,-3 2-16 0,1-1-16 16,-7-8-2336-16,6 10-448 0</inkml:trace>
  <inkml:trace contextRef="#ctx0" brushRef="#br0" timeOffset="123318.96">21803 16304 37023 0,'-15'9'1648'0,"5"2"336"0,-2 2-1600 0,1 4-384 0,3 2 0 0,0 1 0 15,0 1 0-15,4 0 0 0,0 2-224 0,2 0 80 16,-2 3 144-16,3-3 128 0,2-3-128 0,0 1 176 16,-1 2-176-16,2-5 0 0,0-6 0 0,1-1 0 31,1-2-1696-31,-4-9-224 0,9 6-32 0,1-6-16 0</inkml:trace>
  <inkml:trace contextRef="#ctx0" brushRef="#br0" timeOffset="123786.03">22486 16300 26719 0,'10'-18'1184'0,"-6"11"240"0,-4 7-1136 0,7-9-288 15,-1-2 0-15,0 0 0 0,-1-3 400 0,-4 0 32 16,-2 4 0-16,-2 2 0 0,3 8 272 0,-7-7 48 15,-4-1 16-15,-2 5 0 0,-2 5 16 0,-5 4 16 16,-3-1 0-16,-6 8 0 0,-4 2-144 0,-3 6-16 16,-1 2-16-16,5 2 0 0,6 1-160 0,3 2-16 15,-1 1-16-15,5-2 0 0,2 2-240 0,4-5-64 16,3-3 0-16,5-3 0 0,4 1-128 0,4-5 0 0,3-6 0 0,4-2 128 16,4-4-128-16,5-4 0 0,4-4 0 15,3-6 128-15,2-4 0 0,3-5-128 0,3 0 192 0,1-2-64 16,-1-6 0-16,-2-2-128 0,-3-2 192 0,-2-2-64 15,-3-2 32-15,0-5 0 0,-3-4 0 0,1-4 0 16,0 0 0-16,3-4 0 0,2-6 0 0,-1 4 0 16,0 2-160-16,-8 9 0 0,1 12 0 0,-3 8 128 15,-4 5 0-15,-5 7-128 0,-1 4 192 0,-6 9-64 16,0 0 80-16,-9 12 16 0,-2 1 0 0,-1 10 0 16,-3 10-96-16,-1 6 0 0,-1 3-128 0,0 6 192 15,2-1-192-15,-3 4 0 0,-3 3 0 0,5 0 0 16,2 0 0-16,2-4 0 0,-1-1 0 0,3-5 0 15,4-7-432-15,1-3-80 0,2-3 0 16,2-5-16-16,1-1-1264 0,2-8-240 0,0-5-48 0,3-6-8544 16,-5-6-1728-16</inkml:trace>
  <inkml:trace contextRef="#ctx0" brushRef="#br0" timeOffset="124164.02">23150 16181 20271 0,'0'0'896'0,"5"-9"192"0,0 2-880 0,-4 0-208 16,-1 7 0-16,0 0 0 0,0 0 1808 0,0 0 320 15,0 0 64-15,-6-1 16 0,-2 4-672 0,-3 2-144 0,-5 6-32 0,-1 1 0 16,-3 3-384-16,-1 5-80 0,-1 3 0 0,3 0-16 16,3-2-256-16,-1-2-48 0,0-3-16 0,5 2 0 15,2-2-224-15,4 0-32 0,-1-4-16 0,3-2 0 16,4-4-160-16,0-6-128 0,0 0 144 0,10 5-144 15,-1-5 160-15,3-6-160 0,0-1 160 0,3-1-160 16,-1-2 160-16,1-2-160 0,0-5 160 0,-1 2-160 16,-2 0 144-16,0 1-144 0,1 3 128 0,-3 3-128 15,-4 0 160-15,-6 8-160 0,0 0 192 0,0 0-192 16,4 9 208-16,-2 2-64 0,-2 2-16 0,0 2 0 16,1 2-128-16,-1-1 0 0,-2 3 144 0,3-4-144 15,5-1 0-15,-3-1 128 0,0-2-128 0,3-2 0 16,2-2 0-16,-2 0 0 0,-6-7 0 0,11 3 0 15,6-3-336-15,-1-3-48 0,1-4 0 0,1 0 0 16,4-7-2048-16,-2 1-400 0,-3-1-96 0,-2 0-11920 16</inkml:trace>
  <inkml:trace contextRef="#ctx0" brushRef="#br0" timeOffset="124353.15">23548 16137 26719 0,'0'0'2368'0,"0"0"-1888"16,0 13-480-16,-1 1 0 0,-4-1 944 0,3 2 80 16,2 2 32-16,1 4 0 0,-1 1 48 0,2 3 16 15,2-4 0-15,1 2 0 0,0-2-736 0,3 1-160 16,0-1-32-16,-1-3 0 0,1-2-192 0,0-1 0 0,0 2 0 0,3-2 0 31,-1-2-480-31,-1-1-144 0,-9-12-16 0,8 8-14384 0</inkml:trace>
  <inkml:trace contextRef="#ctx0" brushRef="#br0" timeOffset="124586.54">23934 16068 29487 0,'0'0'2624'0,"0"17"-2112"0,-1 3-512 0,0 6 0 15,1 3 512-15,-3 6 0 0,0 4 0 0,-2 5 0 16,1 5 480-16,-4 1 96 0,0-1 0 0,-3 6 16 15,2 6-208-15,-1-1-32 0,-4 0-16 0,0-6 0 16,0-1-224-16,0-4-48 0,-1 1-16 0,2 0 0 0,-2-3-352 0,0 0-64 16,1-4-16-16,-2-1 0 0,-2-3-128 0,0-3 0 15,1-2 0-15,1-3 0 16,2-2-432-16,0-5-112 0,-2-6-32 0,3-5 0 16,2-8-2192-16,0-1-448 0,-1-4-96 0</inkml:trace>
  <inkml:trace contextRef="#ctx0" brushRef="#br0" timeOffset="124894.03">22018 15719 48607 0,'-22'-8'2160'0,"10"8"432"0,-2 3-2080 0,4 0-512 0,2-1 0 0,8-2 0 16,0 0 0-16,0 0 0 0,-5 9-160 0,4-1 160 15,1-8-1456-15,4 10-160 0,3-2-48 0,-3 1-18096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30T19:31:41.80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1957 1646 9215 0,'0'0'400'0,"0"0"96"16,-4 1-496-16,0-1 0 0,-3-2 0 0,0 0 0 15,1 1 912-15,0 0 96 0,2 0 16 0,4 1 0 0,-7-3 816 16,2 1 160-16,1-2 48 0,4 4 0 0,-5-2-832 0,2-2-144 16,-2-1-48-16,5 5 0 0,0 0-816 0,0 0-208 15,-2-6 0-15,2 1 0 0,0 5 864 0,0 0 128 16,0 0 32-16,0 0 0 0,0-6-832 0,0 6-192 16,3-6 0-16,-3 6 0 0,6-4 864 0,0-1 128 15,1 1 32-15,1 2 0 0,-2 1-832 0,4 0-192 16,-1 0 0-16,3 1 0 0,1 1 0 0,2 1 0 15,0-1 0-15,3-1 0 0,0 0 864 0,5 0 128 16,1 0 32-16,3 0 0 0,4-1-832 0,2 0-192 16,2 1 0-16,2 0 0 0,2 1 0 0,-1-1 0 15,0-1 0-15,0 0 0 0,0 1 0 0,4-1 0 16,2-3 0-16,-2 3 0 0,1-1 864 0,2 2 128 0,2 2 32 16,-2-1 0-16,-1-1-832 0,0-1-192 0,-4-1 0 0,3 0 0 15,0 0 0-15,2-1 0 0,3 0 0 0,0 1 0 16,0 1 0-16,-1 2 0 15,-2-1 0-15,-2-1 0 0,1 0 0 0,-4-2 0 0,2 1 0 0,1 0 0 16,-2 1 0-16,1 1 0 0,-1 2 0 0,0 1 0 16,-2-1 0-16,-3 0 0 0,-3-1 0 0,0 1 0 15,1 0 864-15,-2-2 128 0,-1-1 32 0,2 0 0 16,0 0-832-16,1 2-192 0,4 1 0 0,13 2 0 16,-4-2 0-16,-3 1 0 0,-3 0 0 0,-3 2 0 15,0-1 0-15,-2-1-192 0,-3-4 48 0,1 1 0 16,2 3 144-16,0-1 0 0,-4-1 0 0,-1 0 0 15,5 0 0-15,-1 1 128 0,0 2-128 0,-3-2 0 16,-1-1 0-16,1-1 128 0,-2-1-128 0,2-1 0 0,0 2 0 16,2 0 144-16,0-2-144 0,1 1 0 0,-1 1 144 0,1 3-144 15,2-1 0-15,0-1 144 0,-4 0-144 0,-2-1 0 16,-2 0 0-16,0 0 0 0,-4 0 128 0,2-1-128 16,0-2 0-16,0 1 128 0,0 0 0 0,0 0 0 15,2-1 0-15,1-1 0 0,0 4-128 0,1 0 0 16,1 0 0-16,-2 2 0 0,-1-2 0 0,-1-2 0 15,1 4 0-15,0-4 128 0,-1 1-128 0,1-2 128 16,3 0-128-16,0 1 128 0,0 0-368 0,1 1-80 16,1-1 0-16,3 1-16 0,-4 1 336 0,1 0 0 15,-1-1 0-15,-1 2 0 0,-2-1 0 0,0-1 0 16,0-2 0-16,-1-1 0 0,1 0 0 0,2 1 0 16,2-2 0-16,-11 2 0 0,3 1 0 0,2 0 0 0,4-1 0 0,1 2 0 15,-1 1 0-15,1 0 0 16,-1-1 0-16,-4 0 0 0,1 1 0 0,2-2 0 0,-1 0 0 0,3-1 0 15,1 0 0-15,-1 0 0 0,2 1 0 0,1 2 0 16,2 1 0-16,-1-1 0 0,-2 0 0 0,0 1 0 16,-1 1 0-16,1 0 0 0,-1-1 0 15,1-1 0-15,-2-1 0 0,0-1 0 0,1 0 0 0,2 2 0 16,-1 1 752-16,2 1 208 0,0-1 64 0,-1 1 0 16,-1 1-832-16,-2-1-192 0,-2-2 0 0,2-1 0 15,-1 0-768-15,-2 0-208 16,-1-1-48-16,-2 1 0 0,1 0 832 0,-3 1 192 0,-3 0 0 0,2 0 0 15,-1-1 768-15,0 1 208 0,-2 0 48 0,0 1 0 0,-2 1-832 16,-3 2-192-16,0-1 0 0,-3-2 0 0,-1 0 0 16,0 0 0-16,-4-1 0 0,1 1 0 0,-2-2 0 0,1 0 0 15,-8 1 0-15,0 0 0 0,0 0 0 0,0 0 0 16,0 0 0-16,0 0 0 0,0 0 0 0,0 0 0 16,2-5 0-16,-2 5 0 0,0 0 0 0,-5-2 0 15,-4-2 0-15,-2 1 0 0,0 0 0 0,-7-2 0 16,0 2 0-16,-3 0 0 0,-2-1 0 0,-2 3 0 15,-1-2 0-15,-4 2 0 0,-2 1 0 0,-2-1 0 16,0-1 0-16,-4-2 0 0,-3 1 0 0,-4 0 0 16,-6-2 0-16,-3 1 0 0,-5-1 0 0,-3 1 0 15,0 1 0-15,-2 1 0 0,-5-4 0 0,-3 1 0 16,-3-2 0-16,2 0 0 0,2 3 0 0,-4 0 0 16,-2-3 0-16,-28-2 0 0,11 3 0 0,11 1 0 0,1 3 0 15,4-1 0-15,1-3 0 0,0 2 0 0,0 2 0 16,4 0 0-16,0 1 0 0,1 0 0 0,1 1 0 0,-4 0 0 15,-1 0 0-15,6 2 0 0,3 3 0 0,2-2 0 16,2-2 0-16,0 1 0 16,-4 0 0-16,4 0 0 0,0 0 0 0,1 1 0 0,2 1 0 0,4-1 0 15,-2-1 0-15,1-1 0 0,-2-1 0 0,2 2 0 16,1 2 0-16,2-2 0 0,-1-2 0 0,1 1 0 16,-3 0 0-16,-2 1 0 0,0 0 0 0,3 1 0 15,3-2 0-15,1 1 0 0,3 1 0 0,-2-1 0 16,2-3 0-16,-5 1 0 0,-6-3 0 0,4 4 0 15,5 2 0-15,0 0 0 0,-2-3 0 0,3 0 0 16,-1 0 0-16,0 0 0 0,0-3 0 0,-1 1 0 0,-1 0 0 16,1 1 0-16,2 1 0 0,3 0 0 0,0 0 0 0,1-1 0 15,1 0 0-15,-2 0 0 0,-3 0 0 0,1 1 0 16,4 1 0-16,-2-1 0 0,0 0 0 0,1 0 0 16,3 0 0-16,-2 0 0 0,-1-1 0 0,1-1 0 15,-3 2 0-15,4-1 0 0,3 0 0 0,1-1 0 16,-2 1 0-16,4 2 0 0,1 3 0 0,3-1 0 15,2-1 0-15,0 0 0 0,1 1 0 0,-1 1 0 16,1-4 0-16,1 1 0 0,2 0 0 0,2 1 0 16,5 0 0-16,-2-1 0 0,-3-1 0 0,4 0 0 15,4 0 0-15,1 1 0 0,0 2 0 0,2-2 0 16,2-1 0-16,2 3 0 0,1-2 0 0,1 2 0 16,1 0 0-16,8-3 0 0,-9 1 0 0,9-1 0 0,0 0 0 0,0 0 0 15,0 0 0-15,0 0 0 16,0 0 0-16,0 0 0 0,0 0 0 0,0 0 0 0,9 7 0 0,-1-1 0 15,2-1 0-15,3 0 0 16,2-2 0-16,2 0 0 0,2 2 0 0,1-1 0 0,4 0 0 0,5 1 0 16,2 2 0-16,3-3 0 0,2 0 0 0,2 4 0 15,0 1 0-15,3-1 0 0,2-4 0 0,1-1 0 16,7 1-144-16,2 0-80 0,8 0-16 0,-2 4 0 16,0-1 240-16,-1-2 0 0,0-3 0 0,6 0 0 15,3-2 0-15,1 2 0 0,3 0 0 0,-5 2 0 16,-4 0 0-16,3-3 0 0,5-2 0 0,1 1 0 15,4 2 0-15,-2-1 0 0,-4 1 0 0,1-1 0 16,4-4 0-16,0 3 0 0,2 0 0 0,-3 0 0 16,-2 2 0-16,-3-4 0 0,0-2 0 0,5-1 0 0,3 3 0 15,-2 1 160-15,-2-2-160 0,-2 1 128 0,0 0-128 16,1 0 0-16,2 2 0 0,0-1 0 0,-2 0 0 0,0-1 0 16,-3-2 0-16,4 2 0 0,1 0 0 0,-1 2 0 15,1 0 0-15,-5 0 0 0,-5-1 0 0,3-1 0 16,0-4 0-16,3 4 0 0,2 3 0 0,-1 1 0 15,-5-1 0-15,-3-2 0 0,-1-4 0 0,3 3 0 16,2-1 128-16,-1 2-128 0,-3 2 0 0,-2-1 0 16,-3-2 0-16,0 0 0 0,1 0 0 0,1 0 0 15,-1 0 0-15,-1 2 0 0,-2 2 0 0,-3 0 0 16,-5 0 0-16,0-3 0 0,3-2 0 0,-3 1 0 0,-1 0 128 16,1 1-128-16,0 1 0 0,-2 0 128 15,-5 0-128-15,-1 3 128 0,0 0-128 0,-1-1 0 0,1-2 0 16,-1-1 0-16,1 0 0 0,-1 0 0 0,0 1 0 15,0 0 0-15,-4 1 0 0,1 2 0 0,2 0 0 0,-3 2 0 16,-4-1 0-16,-2-2 0 0,2-3 0 0,0 1 0 16,-1 2 0-16,3-1 0 0,1-2 0 0,-3 1 0 15,-3-1 0-15,1 1 0 0,0 1 0 0,0 0 0 16,1-1 0-16,-3 2 0 0,-1-2 0 0,-4 2 0 16,-2 1 0-16,-2-2 0 0,0 1 0 0,-2 1 0 15,-1-2 0-15,-1 1 0 0,-3-1 0 0,-2-1 0 16,0 0 0-16,-8 0 0 0,8 2 0 0,-8-2 0 15,0 0 0-15,0 0 0 0,0 0 0 0,0 0 0 16,0 0 0-16,0 0 0 0,0 0 0 0,0 0 0 16,-9 5 0-16,-1-1 0 0,-1-3 0 0,0 0 0 15,0-1 0-15,-3 0 0 0,-3-1 0 0,-2 0 0 0,-3 0 0 16,-4 0 0-16,-3 1 0 0,-1-2 0 0,2 2 0 16,-2-2 0-16,-6 1 0 0,2 1 0 15,-4 3-736-15,1-1-224 0,-2-2-64 0,-3-2 0 16,-3-4 832-16,-7 2 192 0,-1-2 0 0,-4 5 0 0,-3 0 0 0,-1-1 0 15,2 0 0-15,-4-3 0 0,-5-3 0 16,-4 2 0-16,1-1 0 0,-2 3 0 0,5 5 0 0,-3-3 0 16,-4-4 0-16,1 4 0 0,0 0 0 0,0 2 0 15,-1 2 0-15,-3-2 0 0,-3-2 0 0,-2 2 0 16,-4 3 0-16,0 2 0 0,5-2 0 0,-3-1 0 16,-5-2 0-16,1 4 0 0,2 5 0 0,0-3 0 15,0-3 0-15,-2 1 0 0,-3 3 0 0,2 1 0 16,3-1 0-16,0-1 0 0,-1-5 0 0,2 2 0 15,1 3 0-15,0-1 0 0,0-1 0 0,24-2 0 0,-10-1 0 16,0 1 0-16,1 0 0 0,-4-2 0 0,0-2 0 0,0 0 0 16,1 1 0-16,-2 1 0 0,2 2 0 0,4-2 0 15,-1-3 0-15,1-1 0 0,-2 1 0 0,3 1 0 16,-3 1 0-16,6 0 0 0,4 0 0 0,-1-2 0 16,1 0 0-16,1 0 0 0,2 0 0 0,2 1 0 15,-1 4 0-15,5 0 0 0,4-1 0 0,1 0 0 16,1-1 0-16,2-1 0 0,1-2 0 0,5 3 0 15,1 0 0-15,6 0 0 0,1 2 0 0,6-1 0 16,1-1 0-16,3 0 0 0,2 0 0 0,6 0 0 16,2 0 0-16,5 1 0 0,5-1 0 0,0 0 0 15,0 0-864-15,12-1-128 0,3 0-32 0,5 1 0 16,7 1-2448-16,4 0-496 16,15 0-112-16,1 0-16 0</inkml:trace>
  <inkml:trace contextRef="#ctx0" brushRef="#br0" timeOffset="14685.38">17011 1748 12895 0,'0'0'576'0,"0"0"112"0,0 0-560 0,0 0-128 0,0 0 0 0,0 0 0 15,0 0 848-15,0 0 144 0,0 0 32 0,0 0 0 16,0 0 0-16,0 0 0 0,0 0 0 0,0 0 0 16,0 0 0-16,0 0 0 0,7-7 0 0,-3 0 0 15,3 1 0-15,0 0 0 0,1-2 0 0,0 1 0 16,0 0-832-16,3-1-192 0,3 0 0 0,-1-2 0 16,0 0 864-16,4 0 128 0,1-1 32 0,1-1 0 15,-3 1-832-15,1 1-192 0,-4 1 0 0,1 4 0 16,2 1 0-16,-3 0 0 0,-1 3 0 0,-3 4 0 15,-1 1 0-15,-2 3 0 0,1 2 0 0,-3 5 0 16,2 2 0-16,-3 2 0 0,-1 0 0 0,-1 2 0 0,-2 0 864 16,-1 0 128-16,2 1 32 0,-1-3 0 0,-1 1-832 0,0 0-192 15,-3-2 0-15,3 0 0 0,-1-1 0 0,0 0 0 16,1-3 0-16,-1-1 0 0,0-2 0 0,2 0 0 16,1-10 0-16,-4 9 0 0,4-9 0 0,0 0 0 15,0 0 0-15,0 0 0 16,0 0-768-16,0 0-208 0,0 0-48 0,0-6 0 15,4-5-2448-15,-4 1-496 0,-4-6-112 0,1 3-16 0</inkml:trace>
  <inkml:trace contextRef="#ctx0" brushRef="#br0" timeOffset="15119.71">17222 1659 20271 0,'0'0'448'0,"0"0"80"0,0 0 32 0,0 0 16 0,0 0-576 0,0 0 0 0,0 0 0 0,-4 6 0 15,-4-1 1744-15,8-5 240 0,-5 3 64 0,5-3 0 16,-7 5-832-16,3 2-144 0,-1 1-48 0,1 1 0 16,-2 0-816-16,2-2-208 0,1 3 0 0,-3 3 0 15,2 1 864-15,0 3 128 0,-2-1 32 0,2 3 0 16,2 2-832-16,0 1-192 0,0 1 0 0,-1 2 0 15,0-1 864-15,2 0 128 0,0 3 32 0,2-1 0 16,3-3-832-16,1 0-192 0,3-1 0 0,1-1 0 0,2-4 0 0,1-1 0 16,3-1 0-16,2-3 0 0,1-1 864 15,4-1 128-15,6-1 32 0,1 0 0 0,2-4-832 0,0 0-192 16,1-1 0-16,-2 1 0 0,-2-1 0 0,-2 0 0 16,-1 0 0-16,0-1 0 0,2 0 0 0,-3-1 0 15,-1 1 0-15,0-1 0 0,1 0 864 0,3 1 128 16,1-2 32-16,4 1 0 0,0-2-832 0,-1-2-192 15,-3 1 0-15,2-2 0 0,-4 1 0 0,1 0 0 16,-3 1 0-16,-1-1 0 0,0 4 0 0,-3-1 0 16,-1 0 0-16,-2-1 0 0,1 0 0 0,-3 2 0 15,-1 0 0-15,-2 0 0 16,-2-4-1600-16,-10 2-352 0,9 2-80 0,0-2-16400 0</inkml:trace>
  <inkml:trace contextRef="#ctx0" brushRef="#br0" timeOffset="16785.71">18641 2093 12895 0,'0'0'272'0,"0"0"64"0,0 0 16 0,0 0 32 0,0 0-384 0,0 0 0 0,0 0 0 0,0 0 0 16,0 0 1712-16,0 0 272 0,0 0 48 0,0 0 16 16,0 0-1648-16,0 0-400 0,0 0 0 0,5-5 0 0,1-3 896 0,2 4 112 15,2-3 16-15,1 3 0 0,1-2 0 0,0 0 0 16,2-1 0-16,-1 2 0 0,2-1-832 0,0 1-192 16,1 0 0-16,-1 4 0 0,-1-1 864 0,2 2 128 15,-3 2 32-15,0 1 0 0,-1 2-832 0,0 2-192 16,-3 3 0-16,0 2 0 0,-3 2 0 0,1 1 0 15,-4 4 0-15,-2-2 0 0,-2 4 0 0,-1-1 0 16,-4 3 0-16,-1-1 0 0,-1 3 0 0,-1 1 0 16,-4-2 0-16,1 1 0 0,-1 1 0 0,-1-2 0 15,-3 0 0-15,3-3 0 0,-2-2 864 0,2-2 128 16,-1-3 32-16,4-1 0 0,-1-4-832 0,3-1-192 16,1-1 0-16,4-2 0 0,-2-1 0 0,6-4 0 15,0 0 0-15,0 0 0 0,0 0 864 0,2-6 128 16,4-1 32-16,-1 1 0 0,5-3-832 0,0 4-192 15,3 0 0-15,2 1 0 0,1-2 0 0,2 2 0 0,2 1 0 0,-1 0 0 16,3 3 0-16,2 0 0 0,0-1 0 0,1 1 0 16,3 2 0-16,-4 2 0 0,-1-1 0 0,-1 1 0 15,0 2 0-15,-3-1 0 0,-2 2 0 16,-1-1 0-16,-2-2 0 0,-2 0 0 0,-1 0 0 0,-1-1 0 16,0 0 0-16,-5-2 0 0,-5-1 0 0,10-3 0 15,-5-2-3232 1,1-1-688-16,0-4-144 0,-1 0-32 0</inkml:trace>
  <inkml:trace contextRef="#ctx0" brushRef="#br0" timeOffset="17355.21">19790 2226 16575 0,'0'0'368'0,"0"0"80"0,0 0 0 0,0 0 16 0,0 0-464 0,0 0 0 0,0 0 0 0,0 0 0 16,0 0 912-16,0 0 96 0,0 0 16 0,0 0 0 15,0 0 0-15,-6 7 0 0,2 4 0 0,-2 0 0 16,1-1-832-16,0 2-192 0,1 2 0 0,0 3 0 15,-3 0 864-15,1 1 128 0,3-3 32 0,-2 3 0 16,0-1-832-16,1-2-192 0,-1-3 0 0,2-1 0 16,2-3 864-16,0-2 128 0,0 0 32 0,1-6 0 15,0 0-832-15,0 0-192 0,4-5 0 0,3-1 0 16,-2-4 864-16,4-3 128 0,-2-4 32 0,3 0 0 0,-2-3 0 0,2 0 0 16,1-1 0-16,-1 2 0 0,2 1-832 15,2 0-192-15,-1 3 0 0,1 0 0 0,0 1 0 16,2 0 0-16,0 0 0 0,1 1 0 0,-1 4 0 0,1 0 0 15,-1 1 0-15,1 3 0 0,-2 1 0 0,0 2 0 16,1 3 0-16,3 1 0 16,-3 2-768-16,-2-1-208 0,-1-2-48 0,-2 3 0 15,-4 3-1632-15,2 1-336 0,0-4-64 0,-3 2-16 0</inkml:trace>
  <inkml:trace contextRef="#ctx0" brushRef="#br0" timeOffset="22594.7">20412 2331 16575 0,'0'0'368'0,"-9"1"80"0,9-1 0 0,-8 0 16 0,0-4-464 0,8 4 0 15,0 0 0-15,-8 4 0 0,8-4 912 0,0 0 96 16,0 0 16-16,0 0 0 0,0 0-832 0,0 0-192 16,0 0 0-16,0 0 0 0,0 0 864 0,12 3 128 15,0 2 32-15,1-2 0 0,-1-3 0 0,2 0 0 16,1 0 0-16,4 0 0 0,5-1-832 0,-2-1-192 16,0-3 0-16,-1-2 0 0,1 0 864 0,0-2 128 15,-2-2 32-15,0 0 0 0,0-1-832 0,-4 1-192 16,-2 0 0-16,-2 0 0 0,-2 0 864 0,0 1 128 15,-4 1 32-15,-2 1 0 0,-3-2-832 0,-1 1-192 16,-2-1 0-16,-2 1 0 0,-2 2 0 0,-4-1 0 0,-1 1 0 16,-1 2 0-16,-1 1 864 0,-5 3 128 0,0 4 32 15,-3 1 0-15,0 1-832 0,-4 3-192 0,-2 1 0 0,3 3 0 16,-5 1 0-16,4 3 0 0,2 0 0 16,0 2 0-16,2-2 0 0,4 1 0 0,2-1 0 0,5 0 0 15,4-4 0-15,4 1 0 0,2-1 0 0,5-1 0 16,1-3 0-16,5 1 0 0,5-1 0 0,0 0 0 15,2-4 0-15,4 0 0 0,2-1 0 0,4 0 0 16,-1 0 0-16,2-3 0 0,-4-2 0 0,-2 2 0 16,-3 3-1600-16,0-4-352 0,0-4-80 15,-9 4-13120-15</inkml:trace>
  <inkml:trace contextRef="#ctx0" brushRef="#br0" timeOffset="23180.78">21099 2225 23951 0,'0'0'1056'0,"0"0"224"0,0 0-1024 0,-8 0-256 16,-1 1 0-16,0 2 0 0,1 1 0 0,-1-1 0 15,-2 1 0-15,-1 0 0 0,-2 2 880 0,0-1 112 16,0 4 32-16,-2 1 0 0,1 1 0 0,3 0 0 15,0-1 0-15,2-2 0 0,1 1-832 0,1-1-192 0,8-8 0 0,-2 10 0 16,0 0 0-16,4-3 0 16,-2-7 0-16,10 6 0 0,-1-2 864 0,3-1 128 0,1-2 32 0,2-2 0 15,0-1-832-15,0-1-192 16,0-2 0-16,0 1 0 0,0 4 0 0,0-1 0 0,-4-3 0 0,0 1 0 16,0 1 0-16,-1 5 0 0,-3 1 0 0,1 0 0 15,-8-4 0-15,10 9 0 0,-3 1 0 0,-1 0 0 16,0-2 0-16,0-2 0 0,-6-6 0 0,6 7 0 15,0-2 0-15,2 0 0 0,-8-5 0 0,12 0 0 16,1-2 0-16,-2-2 0 0,3-1 0 0,-2-3 0 16,3-2 864-16,3-2 128 0,-1-1 32 0,10-8 0 15,-1 2-832-15,-1-2-192 0,2-1 0 0,-6 6 0 16,2-1 0-16,2-1 0 0,0-3 0 0,11-11 0 16,-6 0 0-16,0-4 0 0,-1-5 0 0,-2-1 0 0,1-3 0 15,-9 14 0-15,2-2 0 0,1-1 0 0,-1-1 0 16,-1 4 0-16,-3 2 0 0,-3 3 0 0,-2 3 0 0,-3 4 0 15,-4 4 0-15,-1 5 0 0,-4 1 0 0,0 9 0 16,-9-1 0-16,-8 7 0 0,-6 5 0 0,-1 6 0 16,-5 6 0-16,0 5 0 0,0 2 0 0,3 9 0 15,1 9 0-15,9-12 0 0,-3 5 0 0,1 3 0 16,-1 0 0-16,2 0 0 0,4-5 0 0,2 1 0 16,2-2 0-16,4 1 0 0,2-5 0 0,3 0 0 15,1-2 0-15,4-1 0 0,1-4 0 0,4-2 0 16,-2 0 0-16,9 2 0 15,-1-8-1600-15,3-8-352 0,-1-6-80 0,4-7-16 0</inkml:trace>
  <inkml:trace contextRef="#ctx0" brushRef="#br0" timeOffset="23780.78">22850 2115 12895 0,'0'0'272'0,"0"0"64"0,1-7 16 0,-1-1 32 0,0 8-384 0,0-10 0 15,-1 0 0-15,1 10 0 0,-2-9 896 0,2 9 96 16,0 0 32-16,0 0 0 0,-6-4 0 0,6 4 0 16,-6 1 0-16,-4 5 0 0,0 2 0 0,-1 6 0 0,-2 1 0 15,-3 5 0-15,0 1 0 0,0 2 0 0,1 0 0 0,-1 2 0 16,0 0-832-16,3 1-192 0,0-3 0 0,2 0 0 16,1-5 864-16,0-1 128 0,4 0 32 15,1-2 0-15,0-5-832 0,5-10-192 0,0 0 0 0,0 0 0 16,0 0 864-16,10 3 128 0,0-6 32 0,3-6 0 15,2-5 0-15,0 1 0 0,3-3 0 0,3-2 0 16,-2-6-832-16,1 2-192 0,-2 0 0 16,0 2 0-16,2 2 864 0,-1-1 128 0,-3 3 32 0,1-1 0 15,-2 2-832-15,2 2-192 0,-3 2 0 0,-1 2 0 16,-1-1 0-16,-2 1 0 0,1 3 0 0,-1 1 0 16,-10 5-768-16,0 0-208 15,9 2-48-15,-9-2 0 0,8 7-1632 0,-2 0-336 0,-6-7-64 16,8 6-11072-16</inkml:trace>
  <inkml:trace contextRef="#ctx0" brushRef="#br0" timeOffset="24114.3">23315 2151 23951 0,'0'0'512'0,"-11"5"128"0,0-1 0 0,1 1 64 0,-3-1-576 0,-2 4-128 15,-2 2 0-15,1 1 0 0,1 0 0 0,0 3 0 16,-3 0 0-16,1 2 0 0,0-1 848 0,5 2 144 0,0-1 32 16,3-1 0-16,4-4-832 0,3-3-192 0,3 2 0 0,-1-10 0 15,8 7 864-15,5-3 128 0,3-3 32 0,2-2 0 16,1-1-832-16,1-1-192 0,3-3 0 0,0-1 0 16,1-3 864-16,-2-2 128 0,-3-3 32 15,-1 1 0-15,-3 0-832 0,-3 0-192 0,-1 3 0 0,-2-1 0 16,-1 0 864-16,-3 0 128 0,-2 1 32 0,-1 1 0 15,0 0-832-15,-2 4-192 0,0 6 0 16,-5-9 0-16,0 2 0 0,5 7 0 0,-8-5 0 0,2 2 0 16,-1 3 0-16,-2 0 0 0,3 0 0 0,6 0 0 15,-9 1-2416-15,9-1-528 0,-5 2-96 16,5-2-32-16</inkml:trace>
  <inkml:trace contextRef="#ctx0" brushRef="#br0" timeOffset="24447.85">23620 2156 20271 0,'-10'9'448'0,"0"1"80"0,0 1 32 0,-1 0 16 0,-1 1-576 0,0 2 0 16,0 0 0-16,2 1 0 0,1-5 928 0,1 2 80 15,2 0 16-15,3-1 0 0,3-11 0 0,1 11 0 16,-1-11 0-16,7 6 0 0,3 1 0 0,-1-4 0 15,1 0 0-15,2-5 0 0,3-1 0 0,2-1 0 16,1-2 0-16,1 1 0 0,-1-5-832 0,0 2-192 16,-2-1 0-16,-1-1 0 0,-1-2 864 0,-2 1 128 0,-3 1 32 0,-3 1 0 15,-1-4-832-15,-3 4-192 16,-3-2 0-16,-2 3 0 0,0 1 864 0,-2 4 128 0,-3 1 32 16,-1-2 0-16,0 3-832 0,-4 2-192 0,0 3 0 0,-5-2 0 31,4 1-768-31,1 2-208 0,1 0-48 0,5-3 0 0,3-1 832 0,4-1 192 0,0 0 0 0,0 0 0 31,0 0-3328-31,0 0-608 0,9-2-128 0,6-2-32 0</inkml:trace>
  <inkml:trace contextRef="#ctx0" brushRef="#br0" timeOffset="24712.79">24098 1720 27647 0,'0'0'1216'0,"0"0"256"0,0 0-1168 0,0 0-304 16,-5 6 0-16,-1-2 0 0,-4 2 0 0,1 3 0 15,-2 1 0-15,-4 3 0 0,0 2 880 0,-2 4 112 16,0 4 32-16,0 4 0 0,1 5-832 0,0 5-192 16,2 2 0-16,3 0 0 0,0-3 0 0,2 0 0 15,2 0 0-15,1-2 0 0,-1 0 0 0,4-3 0 16,1 2 0-16,1 0 0 0,1-2 864 0,2 1 128 15,0-2 32-15,3-1 0 0,1-5-832 0,0-3-192 16,1-4 0-16,0-2 0 16,0-2-2416-16,0-7-528 0,3-1-96 0,-3-6-32 0</inkml:trace>
  <inkml:trace contextRef="#ctx0" brushRef="#br0" timeOffset="24899.19">23760 2107 31327 0,'0'0'688'0,"0"0"144"0,5-5 16 0,2 2 48 0,0 0-720 0,1 0-176 0,3 2 0 0,2 0 0 16,3-1 0-16,1-1 0 0,4-3 0 0,2 3 0 15,3-2 848-15,2 1 144 0,2 0 32 0,0-1 0 16,-3 1-832-16,2 2-192 0,-4-2 0 0,1 4 0 16,1-1 0-16,-3 0 0 0,0 0 0 0,0 0-10336 15,1 1-2112-15</inkml:trace>
  <inkml:trace contextRef="#ctx0" brushRef="#br0" timeOffset="25223.52">24722 2023 23951 0,'-14'2'1056'0,"7"-1"224"0,-2 0-1024 0,-6 3-256 15,-5 0 0-15,-3 2 0 0,-3 0 880 0,-3 3 112 16,-2 0 32-16,2 3 0 0,0 1 0 0,1 0 0 15,4 2 0-15,4-2 0 0,4-2 0 0,4 2 0 16,4-2 0-16,2 0 0 0,3 0-832 0,6 0-192 16,3 3 0-16,2 1 0 0,3-2 864 0,5 1 128 15,5 3 32-15,1-1 0 0,0 2 0 0,2 1 0 0,0 5 0 0,1 1 0 16,2 3-832-16,-4 0-192 0,-2 1 0 16,-2-3 0-16,-7-1 0 0,-3-1 0 15,-4-2 0-15,-3-3 0 0,-5 1 864 0,-3-2 128 0,-6-3 32 0,-7 1 0 16,-5 0 0-16,-5-3 0 0,-4-1 0 0,-3-2 0 15,-5-1-832-15,3-4-192 0,2-1 0 0,-1-3 0 16,0-1 0-16,0-2 0 0,1-2 0 0,1-1 0 31,3 0-768-31,2 0-208 0,3-3-48 0,1-1-13104 0,4 3-2624 0</inkml:trace>
  <inkml:trace contextRef="#ctx0" brushRef="#br1" timeOffset="32687.28">1698 3851 12895 0,'-10'0'272'0,"1"1"64"0,1 1 16 0,8-2 32 0,-5 4-384 0,-1-1 0 0,6-3 0 0,0 0 0 16,0 0 896-16,0 0 96 0,0 0 32 0,0 0 0 15,0 0 0-15,0 0 0 0,0 0 0 0,7 2 0 16,0 0 0-16,-1 1 0 0,1-1 0 0,2 0 0 16,0 0 0-16,2 0 0 0,-3-2 0 0,1 3 0 15,1 0-832-15,2 0-192 0,2 1 0 0,3 0 0 16,1 0 864-16,3 1 128 0,0 0 32 0,3 0 0 15,-2-1-832-15,4 0-192 0,0 1 0 0,3 0 0 0,2-1 0 16,3-2 0-16,3 0 0 0,3 0 0 0,1 0 0 0,3 1 0 16,3-1 0-16,-1 0 0 0,-1 0 864 15,0 2 128-15,1-1 32 0,19 1 0 0,-4 0-1024 0,-3-2 0 16,-5 3-224-16,0 0 32 0,-1-1 192 0,-2-1 256 16,-4 1-64-16,0-1-16 0,3-1-48 0,1 1 0 15,2-1 0-15,2-2 0 0,3 0-128 0,-2 3 160 16,-3-1-160-16,1 0 160 0,-1-2-32 0,1 1-128 15,4 2 192-15,1-2-64 0,1-1-128 0,-1 0 128 16,-2 0-128-16,-2 1 128 0,1 1-128 0,1 0 0 16,0-2 144-16,3 0-144 0,-2 0 128 0,0 0-128 15,-1 0 128-15,-2-2-128 0,0 0 128 0,0 0-128 16,1-1 128-16,-2 1-128 0,2 0 0 0,-5 0 0 0,1-2 0 16,-2 1 128-16,1 1-128 0,-1 0 128 0,3-2-128 0,-1 1 128 15,-5 3-128-15,2-1 144 0,1 1-144 16,-3 0 160-16,0 0-160 0,0-1 128 0,-4 0-128 0,2 0 128 15,0 0-128-15,2 0 0 0,3-1 144 16,1 1-144-16,1 0 0 0,-3 1 0 0,-1-1 0 0,-2-1 128 16,-1 0-128-16,2 2 0 0,3 3 0 15,-12-2 0-15,2-1 160 0,1 0 16 0,2 1 0 0,1 0 0 16,-4 2-176-16,4-1 0 0,0-2 0 0,2 1 0 16,1 0 0-16,0 0 0 0,1-1 0 0,-2 0 0 15,-1 0 0-15,0 1 0 0,0-1 0 0,-4 0 0 16,-2 0 0-16,0-1 0 0,1-1 0 0,0 1 0 15,-1 1 0-15,1-1 0 0,2-2 0 0,0 2 0 16,-4 1 0-16,0 0 0 0,-2-1 0 0,-1 0 0 0,-1 0 0 0,0 0 0 16,2-1 0-16,-1 2 0 0,1-2 0 0,-1-1 0 15,1 2 0-15,-4 0 0 0,2 0 0 0,0 0 0 16,-2 0 0-16,0 1 0 0,-2 0 0 0,-1-1 0 16,-2 0 0-16,0 0 0 0,0-1 0 0,2 2 0 15,0 0 0-15,1-2 0 0,0 0 0 0,-1 1 0 16,1 1 0-16,-3 0 0 0,2 0 0 0,-1 0 0 15,2 0 0-15,-1 1 0 0,-3 1 0 0,-2 0 0 16,-2-2 0-16,-2 0 0 0,0 0 0 0,-2 0 0 16,-2 3 0-16,-3-2 0 0,0-2 0 0,-1 1 0 15,-2 0 0-15,0 0 0 0,1-1 0 0,-5-1 0 16,-5 2 0-16,0 0 0 0,0 0 0 0,0 0 0 0,0 0 0 16,0 0 0-16,0 0 0 0,0 0 0 15,0 0 0-15,0 0 0 0,0 0 0 0,0 0 0 0,0 0 0 0,-5-2 0 16,-5 0 0-16,-1 0 0 0,0-1 0 15,-3 0 0-15,-2 2 0 0,-1 0 0 0,-7 0 0 0,-1-2 0 16,-2 1 0-16,-3-1 0 0,-2 2 0 0,-17 0 0 16,-2-1 256-16,3 2 32 0,0 1 0 0,1-1 0 15,-1-1-288-15,-2-1 0 0,-7-3 0 0,-3 2 0 16,-2 2 0-16,-2 0 0 0,0-1 0 0,1-2 0 16,1 0 0-16,-5 1-144 0,-5 0 144 0,1 1 0 15,1 0 0-15,0 0 0 0,1-1 0 0,-4-1 0 16,-2 1 0-16,-2 1 0 0,-1 0 0 0,2 0 0 15,3-1 0-15,-3 0 0 0,-4-2 0 0,2 3 0 0,1 3 0 16,4-1 0-16,-2-2 0 0,0-1 0 0,-2 0 0 16,2 3 0-16,2 2 0 0,2-1 0 0,4-2 0 0,-1-1 0 15,-6-2 0-15,2 2 0 0,-3 3 0 16,4-1 0-16,4-2 0 0,2 1 0 0,-3-1 0 0,1 2 0 16,2 0 0-16,-2 0 0 0,1 0 0 0,0 0 0 15,1-4 0-15,-4 2 0 0,0 1 0 0,1 0 0 16,4 1 0-16,2-1 0 0,1 1 0 0,-2-2 0 15,-4-5 0-15,3 6 0 0,2 1 0 0,1 1 0 16,-1-1 0-16,3 0 0 0,1-2 0 0,0 0 0 16,-1-1 0-16,-2 2 0 0,0 0 0 0,4 0 0 15,6 1 0-15,2-2 0 0,-1-1 0 0,-2-3 0 16,-1 1 0-16,-1 0 0 0,3 4 0 0,-2 1 0 16,3 1 0-16,3-1 128 0,2-1-128 0,0 0 0 0,2 0 0 15,0 0 0-15,-3 0 0 0,4 1 0 16,1-1 0-16,2 1 0 0,-1 3 0 0,4 0 0 0,2-3 0 0,2 4 0 15,2-1 0-15,3 0 0 0,0 0 0 0,2 0 0 16,-1-4 0-16,0-1 0 0,2 5 0 0,0-1 0 16,2-1 0-16,0 0 0 0,1 0 0 0,3-1 0 15,2 3 0-15,0-1 0 0,-1-2 0 0,-1 2 0 16,2 1 0-16,0 1 0 0,1 0 0 0,3-1 0 16,0-1 0-16,1 0 0 0,2 1 0 0,-2 0 0 15,1-1 0-15,1 0 0 0,-1-1 0 0,4 1 0 16,-3-1 0-16,9-1-128 0,-9-1 128 0,3 3 0 15,6-2 0-15,-6 4 0 0,6-4 0 0,0 0 0 16,0 0 0-16,0 0 0 0,-8 3 0 0,8-3-128 16,0 0 128-16,0 0 0 0,0 0 0 0,0 0 0 0,0 0 0 15,0 0-128-15,0 0 128 0,0 0 0 0,10 7 0 0,2-1-160 16,-2-3 160-16,3-1 0 0,3-3 0 0,1 1 0 16,7 0 0-16,-2 0 0 0,2-1 0 0,3 1 0 15,6-1 0-15,1 1 0 0,5 1 0 0,0 0 0 16,2-1 0-16,1 1 0 0,1-1 0 0,4-1 0 15,3-1 0-15,4 0 0 0,2-2 0 0,2 4 0 16,0 2 0-16,2 0 0 0,-3-2 0 0,3-2 0 16,6 0 0-16,-1 1 0 0,1 2 0 0,0 1 0 15,-3-2 0-15,0 2 0 0,-1-2 0 0,4 0 0 16,5 1 0-16,0 1 0 0,0 0 0 0,-1-1 0 0,-1 0 0 16,3-1 0-16,-1 0 0 0,4 2 0 15,-1 1 0-15,-2 0 0 0,-1 0 0 0,-2-1 0 0,4 0 0 16,3 0 0-16,1 3 0 0,-3-1 0 0,0 0 0 15,1 0 0-15,1-4 0 0,-1 1 0 0,-1 3 0 0,-2-1 0 16,-1-2 0-16,3-1 0 0,0-1 0 0,1 1 0 16,1 1 0-16,-5 0 0 0,-5-1 0 0,1 0 0 15,1 0 0-15,3 0 0 0,0 0 0 0,1 1 0 16,-7-1 0-16,1 0 0 0,-1-1 0 0,2 0 0 16,-1 1 0-16,2 0 0 0,0 0 0 0,-5 1 0 15,-3 0 0-15,2-1 0 0,2-2 0 0,-2 1 0 16,1 1 0-16,-1 1 0 0,-3 1 128 0,-4-1-128 15,-1-3 0-15,1 0 0 0,1-1 0 0,2 2 0 16,-2-2 144-16,1 3-144 0,-6-2 128 0,1 2-128 16,-4 0 144-16,2 0-144 0,0-5 160 0,1 1-160 0,0 2 144 15,-5 2-144-15,1-2 128 0,-3 1-128 16,-3 0 128-16,-2 1-128 0,-1 0 128 0,-1 1-128 0,-3-1 0 0,3-1 0 16,1-1 128-16,-3 2-128 0,-1 2 0 0,-1 0 0 15,0 0 0-15,-3-1 0 0,-2 3 0 0,-5-1 0 16,-6 0 0-16,-2-1-176 15,-5 1-1568-15,-10-3-320 0,0 0-64 0,2 8-13600 0</inkml:trace>
  <inkml:trace contextRef="#ctx0" brushRef="#br1" timeOffset="49453.44">9649 8798 12895 0,'0'0'272'0,"0"0"64"0,7-5 16 0,0 3 32 0,1 1-384 0,-2-1 0 16,3-1 0-16,-1 0 0 0,0 2 896 0,1-1 96 16,1-1 32-16,0 0 0 0,-2 0 0 0,1 1 0 15,-1 0 0-15,1 1 0 0,-1-4 0 0,-2 3 0 16,-6 2 0-16,7 0 0 0,-7 0 0 0,8 2 0 16,-8-2 0-16,0 0 0 0,1 7-832 0,-1 1-192 15,-2 1 0-15,-5 0 0 0,-1 2 864 0,-4 2 128 0,0 0 32 16,-2 0 0-16,-6 0-832 0,0 0-192 15,-4 3 0-15,-1 0 0 0,-3 1 864 0,1 0 128 0,0-1 32 0,2-1 0 16,-2 5-832-16,1-1-192 0,3-3 0 0,1 0 0 16,3-1 0-16,3 0 0 0,3 0 0 0,3-2 0 15,2-2 0-15,5-1 0 16,2 0 0-16,3-3 0 0,3-1 864 0,5-1 128 0,5 1 32 0,2-1 0 16,4 1-832-16,2 0-192 0,4-1 0 0,2 0 0 15,2 2 0-15,0 0 0 0,0 0 0 0,-3 1 0 16,-1-4 0-16,-1 2 0 0,-3-1 0 0,8 4 0 15,-7 0-768-15,-7 0-208 16,-2-3-48-16,-7 1 0 0,-2-2-816 0,-6-5-160 16,0 0-48-16,0 0 0 0</inkml:trace>
  <inkml:trace contextRef="#ctx0" brushRef="#br1" timeOffset="49666.87">9511 9015 31327 0,'0'0'688'0,"0"0"144"0,0 0 16 0,0 0 48 0,10 0-720 0,2 2-176 16,2 2 0-16,4-1 0 0,2-1 848 0,3-1 144 15,3 2 32-15,3-1 0 0,3-1 0 0,3-1 0 16,0-2 0-16,7 1 0 0,1 1-832 0,5-1-192 16,4-2 0-16,2-2 0 0,1-1 0 0,0 1 0 15,1 2 0-15,20-2 0 16,-9-2-2496-16,-3-1-560 0</inkml:trace>
  <inkml:trace contextRef="#ctx0" brushRef="#br1" timeOffset="50386.63">11620 8751 16575 0,'-9'0'368'0,"1"-2"80"0,-2 0 0 0,6 0 16 0,-4 1-464 0,2 0 0 0,0-1 0 0,1-1 0 16,0 0 912-16,5 3 96 0,-2-3 16 0,1-2 0 16,-1-1 816-16,5 0 160 0,-3 6 48 0,6-5 0 15,2-2-1648-15,2-3-400 0,4 3 0 0,2-2 0 16,3 0 896-16,4 1 112 0,5 1 16 0,3 0 0 15,1 0-832-15,2 3-192 0,3 2 0 0,-2 4 0 16,-2 2 0-16,-4 4 0 0,-3 2 0 0,-3 3 0 16,-3 5 0-16,-5-2 0 0,-4 2 0 0,-4 3 0 15,-5 4 864-15,-4 2 128 0,-5 0 32 0,-5 2 0 16,-3 0-832-16,-5 2-192 0,-7 0 0 0,0-1 0 0,-4-2 0 16,-1-1 0-16,0 1 0 0,0 0 0 0,-1 0 0 0,1-1 0 15,2-3 0-15,3-1 0 0,3-2 864 16,0-1 128-16,4-5 32 0,4-1 0 0,0-1-832 0,6-1-192 15,5-2 0-15,0-2 0 0,4-1 0 0,3 2 0 16,4-3 0-16,3 3 0 0,2-3 0 0,4-2 0 16,5 0 0-16,4 1 0 0,5 0 0 0,5-1 0 15,5-2 0-15,2-1 0 0,2 0 0 0,0 0 0 16,-1-1 0-16,14 0 0 16,-9-1-2416-16,-4-1-528 0,12-1-96 0,-12 0-32 0</inkml:trace>
  <inkml:trace contextRef="#ctx0" brushRef="#br1" timeOffset="50827.44">13476 8894 16575 0,'0'0'368'0,"0"0"80"16,-7-5 0-16,4 0 16 0,-1 0-464 0,2 1 0 0,2 4 0 0,-5-6 0 0,-2 0 1728 0,0-1 256 15,0 2 64-15,-2 0 0 0,-1 0-832 0,-1 0-144 16,-1 2-48-16,-1 2 0 0,-3 1 0 0,-2 2 0 16,-3 3 0-16,-3 1 0 0,-3 4-816 0,0 2-208 15,1 1 0-15,0 3 0 0,-2 1 0 0,2 2 0 16,4 2 0-16,2-1 0 0,5 0 0 0,5-2 0 16,1 0 0-16,5 1 0 0,4 0 864 0,4-1 128 15,5-3 32-15,2-1 0 0,4-3-832 0,2 1-192 16,2-5 0-16,10 3 0 15,4-4-768-15,-2-3-208 0,-1-1-48 0,-4-2 0 16,1-1-816-16,-2-2-160 0,6-4-48 0,-7 2 0 0</inkml:trace>
  <inkml:trace contextRef="#ctx0" brushRef="#br1" timeOffset="51159.9">13955 8863 23951 0,'0'0'1056'0,"-5"-1"224"0,-1 0-1024 0,1 2-256 0,-4 4 0 0,-1 0 0 15,-1 2 880-15,-4 3 112 0,-1 0 32 0,-1 3 0 16,-2 4-832-16,1-1-192 0,1 1 0 0,0 3 0 0,2-1 864 0,2 0 128 16,2-2 32-16,4-1 0 0,5-1-832 0,4-1-192 15,2-2 0-15,5-3 0 0,3-4 0 0,3-2 0 16,0 0 0-16,3-5 0 0,1-1 864 0,2-2 128 15,0-3 32-15,1-1 0 0,2-2-832 16,-2-1-192-16,1-1 0 0,-4 0 0 0,-1-2 0 0,-5 2 0 16,-4 0 0-16,-2 0 0 0,0-2 864 0,-1 1 128 15,-6-1 32-15,-4 2 0 0,1 0-832 0,-4 1-192 16,-3 0 0-16,-3 2 0 0,-2 4 0 0,-2 0 0 16,1 2 0-16,-6-1 0 15,4 4-2416-15,3 2-528 0,2 2-96 0,7-2-32 0</inkml:trace>
  <inkml:trace contextRef="#ctx0" brushRef="#br1" timeOffset="51602.42">14473 8802 20271 0,'-6'8'448'0,"-1"2"80"0,2 1 32 0,0-1 16 0,0 2-576 0,-2 3 0 0,-2 2 0 0,-1 3 0 16,-3-2 928-16,0 2 80 0,-1-1 16 0,-2 1 0 15,2-1 0-15,1 0 0 0,0-2 0 0,2-3 0 16,2-2-832-16,2-2-192 0,3 1 0 0,0-7 0 16,4-4 864-16,0 0 128 0,6-2 32 0,1-6 0 15,4-3 0-15,0-2 0 0,4-1 0 0,0-2 0 16,5-1 0-16,-1 0 0 0,3 1 0 0,1-1 0 16,-2-1-832-16,2 1-192 0,-1 2 0 0,2 2 0 15,-2 0 0-15,-1 4 0 0,-1 1 0 0,-4 3 0 0,-1 2 0 16,-3 3 0-16,-3 2 0 0,-3 2 0 0,0 2 0 15,-4 3 0-15,-3 1 0 0,-3 0 0 0,-1 1 0 0,-2 1 0 16,-1 3 0-16,-2-3 0 0,-4-1 0 0,3 0 0 16,0-1 0-16,3-1 0 0,0-2 0 15,2-4 0-15,6-3 0 0,0 0 0 0,0 0 0 0,0 0 0 16,10-3 0-16,1-4 0 0,4-3 0 0,0-1 0 16,2 2 0-16,0-2 0 0,2-1 0 0,-3 0 0 15,1 3 0-15,-2 3 0 0,1 0 0 0,-1 3 0 16,-1 1 0-16,0 3 0 0,-3 2 0 0,1 5 0 15,-1 3 0-15,-1 1 0 0,-2 2 0 0,-1 3 0 16,-2 2 0-16,0-2 0 0,-2-1 0 0,2 0 0 16,-3 3 0-16,1-1 0 15,0 0-1600-15,3-3-352 0,2-1-80 0,1 0-16 0</inkml:trace>
  <inkml:trace contextRef="#ctx0" brushRef="#br1" timeOffset="52142.7">15476 8912 23951 0,'4'-6'512'0,"-1"-2"128"0,1 0 0 0,-4 8 64 0,0 0-576 0,0 0-128 16,0 0 0-16,0 0 0 0,0 0 848 0,2 8 144 16,-4 4 32-16,-2 2 0 0,-1 3 0 0,-2 3 0 15,-3 3 0-15,-1 4 0 0,0 3 0 0,-4 2 0 16,-5 1 0-16,1-1 0 0,0-1-832 0,1-1-192 15,-2-2 0-15,2-3 0 0,3-3 0 0,1-3 0 16,3-5 0-16,0-2 0 0,2-2 0 0,1-3 0 16,4-1 0-16,4-6 0 0,0 0 0 0,-4-6 0 15,3-1 0-15,4-3 0 0,1-4 864 0,4-3 128 16,2-1 32-16,3-4 0 0,0-5-832 0,2-1-192 0,3-1 0 0,1 2 0 16,2-2 0-16,2 2 0 0,1 0 0 0,1 4 0 15,3 3 0-15,0 3 0 0,-2 2 0 0,0 4 0 16,1 3 0-16,-2 3 0 0,-1 4 0 0,-2 3 0 15,-1 2 0-15,-4 0 0 0,-3 1 0 0,-6 4 0 16,0 2 0-16,-6 1 0 0,-2-2 0 0,-3 3 0 16,-7 3 0-16,-1-2 0 0,-3 0 0 0,-4 0 0 15,-3-1 0-15,-3-1 0 0,-2-3 0 0,-3-3 0 16,-1-1 0-16,3-2 0 0,0-1 0 0,-4-3 0 16,7-2-1600-16,9-6-352 15,4 0-80-15,8-1-16 0</inkml:trace>
  <inkml:trace contextRef="#ctx0" brushRef="#br1" timeOffset="52381.14">16164 8511 31327 0,'0'0'1392'0,"0"0"272"0,0 0-1328 0,2 7-336 16,-5 6 0-16,-2 1 0 0,-1 1 0 0,-4 5 0 15,-1 4 0-15,0 4 0 0,-3 4 896 0,-2 0 96 16,1-1 32-16,-1 1 0 0,0 2-832 0,-1 1-192 16,0-1 0-16,1 0 0 0,1 1 0 0,3 0 0 15,0-4 0-15,3-1 0 16,1-5-768-16,2-4-208 0,-1 0-48 0,4-4 0 16,2-1-1632-16,2-6-336 0,-1-10-64 0,10 3-16 0</inkml:trace>
  <inkml:trace contextRef="#ctx0" brushRef="#br1" timeOffset="52713.26">16171 8953 27647 0,'0'0'608'0,"6"1"128"0,7 3 32 0,3-1 0 0,2-2-624 0,3 0-144 0,2-1 0 0,1 0 0 16,0-1 848-16,0-3 144 0,-1 0 32 0,-1 1 0 15,-3-5-832-15,-2 0-192 0,-1-2 0 0,-3 2 0 0,-1-1 864 0,-4 1 128 16,-2 3 32-16,-3-1 0 0,-3-4-832 0,-3 3-192 16,-3 3 0-16,-2 3 0 0,-5 2 864 0,-4 3 128 15,-1 2 32-15,-4 0 0 0,2 2-832 0,1 5-192 16,-3-2 0-16,3 4 0 0,4 5 0 0,2-4 0 16,3 1 0-16,2 0 0 0,5 2 0 0,3 0 0 15,4-1 0-15,5 2 0 0,0-1 864 0,4-3 128 16,5 1 32-16,3-2 0 0,0-1-832 0,1-3-192 15,0-4 0-15,0 0 0 16,1-1-768-16,-2-1-208 0,2-3-48 0,-2-4 0 16,1-4-1632-16,2-1-336 0,23-11-64 0,-8 0-16 0</inkml:trace>
  <inkml:trace contextRef="#ctx0" brushRef="#br1" timeOffset="52956.93">16957 8853 35007 0,'0'0'768'0,"0"0"176"0,8 11 16 0,-5-1 16 0,1 1-784 0,0 3-192 0,2 5 0 0,2 1 0 16,3 0 864-16,0 5 128 0,3 1 32 0,3 0 0 16,0 2-832-16,3-3-192 0,1 1 0 0,0-2 0 15,1-2 0-15,0-2 0 0,0-2 0 0,-5-1 0 16,-3-2 0-16,-4-3 0 0,-1-1 0 0,-1-1 0 15,1-2-768-15,-1-2-208 0,-3-2-48 0,-5-4 0 16,7 0-2448-16,0-4-496 0,0-8-112 16,2-2-16-16</inkml:trace>
  <inkml:trace contextRef="#ctx0" brushRef="#br1" timeOffset="53135.86">17516 8784 31327 0,'0'0'688'0,"0"0"144"0,0 0 16 0,0 0 48 0,0 0-720 0,-6 3-176 15,-1 3 0-15,-5 5 0 0,-5 3 848 0,-5 3 144 16,-4 4 32-16,-6 8 0 0,-5 0 0 0,-3 4 0 16,-2 5 0-16,0 1 0 0,-2 4 0 0,5-2 0 15,1-4 0-15,3 1 0 0,1-3-832 0,3 0-192 16,5-3 0-16,-1-3 0 16,4-3-1600-16,3-3-352 0,4-2-80 0,4-3-9296 0,3-3-1856 15</inkml:trace>
  <inkml:trace contextRef="#ctx0" brushRef="#br1" timeOffset="53916.59">19660 8831 20271 0,'0'0'448'0,"-2"-10"80"0,0-1 32 0,1 4 16 0,1-1-576 0,-1 1 0 0,0 0 0 0,1 7 0 15,-2-7 928-15,0 0 80 0,1 2 16 0,1 5 0 0,-7 0 0 0,0 3 0 16,1 2 0-16,-3 4 0 0,-1 3-832 0,-1 5-192 16,-1 3 0-16,-2 0 0 0,1 2 864 0,-1 4 128 15,1 2 32-15,-1 1 0 0,-3 0-832 0,1-2-192 16,0 3 0-16,1-1 0 0,1 2 0 0,1-3 0 16,3-3 0-16,-1-4 0 0,1 0 0 0,3-6 0 15,3-4 0-15,-1-2 0 0,3 0 864 0,1-3 128 16,1-6 32-16,0 0 0 0,9-5 0 0,-1-3 0 15,0-2 0-15,4-3 0 0,1-3 0 0,3-3 0 16,1-2 0-16,1-2 0 0,0 2-832 0,2-1-192 16,3 0 0-16,0-2 0 0,2-1 0 0,4 1 0 15,-3 4 0-15,1 1 0 0,-1 2 0 0,-2 0 0 16,-1 4 0-16,0-1 0 0,0 6 0 0,-3 1 0 16,1 3 0-16,4-1 0 15,-5 3-768-15,-4 3-208 0,-4 2-48 0,-1 2 0 16,0-1-2448-16,-11-4-496 0,0 0-112 0,12 6-16 0</inkml:trace>
  <inkml:trace contextRef="#ctx0" brushRef="#br1" timeOffset="54229.97">20341 8883 27647 0,'0'0'608'0,"-10"2"128"0,-1 2 32 0,3-1 0 0,-5 2-624 0,-1 3-144 0,-3 0 0 0,1 3 0 16,-4 3 0-16,0 1 0 0,-1 1 0 0,0 1 0 0,1-2 0 0,4 0 0 16,4-1 0-16,2-2 0 15,1 1 0-15,6-1 0 0,3-2 0 0,4 1 0 0,5 1 848 0,2-5 144 16,4-6 32-16,5 0 0 0,2 0 0 0,2-1 0 16,3-1 0-16,0-4 0 0,1-2-832 0,-1-2-192 15,2 3 0-15,-4-3 0 0,1-2 0 0,-2-1 0 16,-1-1 0-16,-3 0 0 0,-5 2 0 0,-3 0 0 15,-1 0 0-15,-5-1 0 0,-4 1 864 0,-2 1 128 16,-3 1 32-16,-3 0 0 0,-6-1-832 0,1 2-192 16,0 3 0-16,-9-3 0 15,-2-1-1600-15,2 1-352 0,3 2-80 0,7 3-8208 16,-3-1-1632-16</inkml:trace>
  <inkml:trace contextRef="#ctx0" brushRef="#br1" timeOffset="54580.74">20850 8885 23951 0,'0'0'1056'0,"-5"2"224"0,0 2-1024 0,-3 3-256 0,2 1 0 0,-3 0 0 16,0 1 880-16,-3 3 112 0,1 0 32 0,-1 3 0 15,1 2-832-15,-2 1-192 0,1 0 0 0,1-1 0 16,2 1 0-16,0-2 0 0,4-1 0 0,2-1 0 15,3 0 864-15,3 0 128 0,2-4 32 0,4-2 0 16,2-2 0-16,3-1 0 0,5-2 0 0,1 0 0 16,3-3-832-16,1-4-192 0,1-2 0 0,0-2 0 15,0-1 864-15,0-1 128 0,-1-2 32 0,-2 0 0 0,-1 0-832 16,-4-1-192-16,-2-3 0 0,-1-1 0 0,-5 0 864 0,-1 1 128 16,-3 0 32-16,-1 1 0 0,-3-2-832 0,-3 2-192 15,-3 1 0-15,0 2 0 0,-4 1 0 0,-1 2 0 16,-1-1 0-16,-1 2 0 0,0 1 0 0,1 3 0 15,0 1 0-15,0 2 0 16,0-2-1600-16,2 1-352 0,-1 4-80 0,4-2-9296 16,0 0-1856-16</inkml:trace>
  <inkml:trace contextRef="#ctx0" brushRef="#br1" timeOffset="54847.86">21725 8514 27647 0,'0'0'1216'0,"0"0"256"0,0 0-1168 0,-5 3-304 0,-1 1 0 0,-1 2 0 16,-5 2 880-16,0 4 112 0,-1 3 32 0,-2 4 0 16,0 0-832-16,-3 2-192 0,1 4 0 0,-2 3 0 15,0 1 864-15,-2-1 128 0,0 0 32 0,3 2 0 16,1-1-832-16,2 0-192 0,-1 2 0 0,3-1 0 15,3-2 0-15,3 2 0 0,0-3 0 0,2-2 0 16,0-4 0-16,4 1 0 0,1-1 0 0,1-3 0 16,-1-2-768-16,1-2-208 0,0-4-48 0,-1-2-8736 15,0-8-1760-15</inkml:trace>
  <inkml:trace contextRef="#ctx0" brushRef="#br1" timeOffset="55031.07">21358 8935 31327 0,'4'-5'688'0,"1"2"144"0,2 0 16 0,1 2 48 0,2 0-720 0,4 1-176 16,2 0 0-16,4 0 0 0,0 0 848 0,4-1 144 15,2 2 32-15,3-1 0 0,1-1-832 0,3 1-192 16,2 0 0-16,2 0 0 0,2 0 0 0,-1 0 0 16,1 1 0-16,-1 1 0 15,-2-1-2416-15,-1 2-528 0,25-2-96 0,-16 1-32 0</inkml:trace>
  <inkml:trace contextRef="#ctx0" brushRef="#br1" timeOffset="55358.98">22557 8839 27647 0,'-10'-7'608'0,"10"7"128"0,-5 1 32 0,-3-1 0 0,-1 1-624 0,-4 1-144 0,0 3 0 0,-1 0 0 16,-2 1 848-16,2 0 144 0,0 1 32 0,0 2 0 16,3 2 0-16,0 1 0 0,4 1 0 0,1 2 0 15,4 1-832-15,3 4-192 0,4 3 0 0,2-1 0 16,1-1 864-16,3 2 128 0,2 3 32 0,1 1 0 16,2-3-832-16,-1 1-192 0,0 0 0 0,-3 1 0 0,-1 0 864 0,-1-5 128 15,-2-1 32-15,-2-2 0 0,-3-1-832 0,-2 1-192 16,-1-5 0-16,-3 1 0 0,-5-4 864 0,-1-1 128 15,-6-4 32-15,-1 0 0 0,-8-3-832 0,-4-3-192 16,-6-4 0-16,-1 1 0 0,-2-2 0 0,0 0 0 16,1-2 0-16,-1 3 0 15,5-3-768-15,3 0-208 0,2 1-48 0,-1-2-12016 16,3-1-2400-16</inkml:trace>
  <inkml:trace contextRef="#ctx0" brushRef="#br1" timeOffset="57398.56">16246 6316 11967 0,'0'0'1072'0,"-6"-4"-864"0,0-1-208 0,6 5 0 16,-5-4 960-16,5 4 160 0,-9-3 32 0,9 3 0 15,0 0-448-15,0 0-64 0,0 0-32 0,0 0 0 16,0 0-176-16,0 0-48 0,0 0 0 0,0 0 0 16,0 0 112-16,0 0 16 0,0 0 0 0,0 0 0 0,0 0 176 0,8-6 32 15,-3 2 16-15,-5 4 0 0,10 0-64 0,-2 0-16 16,2 0 0-16,-1 0 0 0,-9 0-112 0,11 0-32 15,0 0 0-15,1 0 0 0,0 0-48 0,-1 0-16 16,0 0 0-16,3 0 0 0,1 1-64 0,1 0 0 16,0 0-16-16,1 1 0 0,2-1-16 0,0 2 0 15,3 0 0-15,0 0 0 0,4-5 16 0,0 2 0 16,2 2 0-16,2-1 0 0,3-2-48 0,4 1-16 16,-2-3 0-16,3 3 0 0,1 3-96 0,3-3-16 15,-4 0 0-15,3-2 0 0,-4 1-64 0,3 1-128 16,1 1 176-16,1-2-176 0,5-1 192 0,0 0-64 15,0 0 0-15,3 1-128 0,1-2 160 0,-1 1-160 16,-5-3 128-16,0 3-128 0,2 1 0 0,2 0 128 0,0-1-128 16,2 0 0-16,1-1 128 0,-2 0-128 0,1 2 0 15,-4 1 128-15,-2 1-128 0,-1 0 192 0,-1 1-192 16,1 0 192-16,2-1-192 0,1-1 128 0,-1-1-128 0,0 1 128 16,-4 2-128-16,-2 0 128 0,-2-1-128 0,0-2 128 15,1-1-128-15,3 0 128 0,3 0-128 0,0 0 128 16,1 2-128-16,1 2 0 0,0 0 0 0,-2-2 128 15,-2-2-128-15,-2 2 0 0,2-3 144 0,1 3-144 16,1 3 0-16,-2-3 0 0,-1-4 0 0,1 3 0 16,0 3 0-16,0-1 0 0,-5 1 0 0,0-2 128 15,-5 0-128-15,2 0 0 0,0 2 0 0,2-1 128 16,2-2-128-16,1-1 0 0,-3-2 0 0,3 2 0 0,-3 5 160 16,1-3-32-16,-2-4-128 0,-1 3 192 0,-3 3-64 15,-1-2 0-15,-2 0-128 0,3-1 192 0,1 0-64 0,2 2-128 16,-3 1 176-16,1-2-176 0,0-2 176 0,0 1-176 15,0 1 160-15,1 2-160 0,2 1 128 0,-4 0-128 16,-1-3 0-16,1 0 144 0,-1 0-144 0,3 0 128 16,1 0-128-16,3 0 128 0,0 0 0 0,2 0 0 15,1 0 0-15,-1 0 0 0,0 0 16 0,-4-2 0 16,1 0 0-16,-1 1 0 0,-3 3-16 0,2 1-128 16,4-5 192-16,-3 1-64 0,1 0-128 0,1 1 160 15,-2 0-160-15,-1 0 160 0,0-1-160 0,-3 1 0 16,-1 0 144-16,0 1-144 0,0-1 0 0,-1 0 128 15,1-1-128-15,1 1 0 0,6 0 0 0,-1-1 128 16,-4-1-128-16,4 2 0 0,4 2 0 0,0 0 144 0,-5-2-144 16,-2 0 0-16,-2-1 128 0,-2 0-128 0,-1 1 0 15,2 0 0-15,0 1 128 0,2-1-128 0,3-2 0 0,0 1 0 16,-3 2 0-16,-2-1 0 0,4-1 0 16,-2 0 0-16,-4 3 144 0,1-1-144 0,-3 0 0 0,-3-1 144 15,0 0-144-15,0 0 128 0,1-2-128 0,3 1 128 16,1 1-128-16,1 1 0 0,-1 0 0 0,0-1 128 15,-2 0-128-15,-1-1 0 0,3-1 0 0,-4 2 128 16,3 2-128-16,-3 1 0 0,-2-1 0 0,1 0 128 16,-2 0-128-16,2-1 0 0,-3 1 0 0,0 0 0 15,0 0 0-15,1 0 128 0,2 1-128 0,2-1 0 16,-2 0 0-16,-1 0 128 0,0-1-128 0,2 3 0 0,0 0 0 16,-1-1 128-16,0 1-128 0,-1-1 0 0,0 1 0 15,-1 1 0-15,-1-3 128 0,0 0-128 0,0-1 0 16,-1 0 0-16,1 2 0 0,-1-1 0 0,1 1 0 15,2-2 0-15,-2-2 128 0,4 3-128 0,-1 4 0 0,1-2 0 16,-2-1 0-16,0 0 0 0,-3-3 144 0,1 1-144 16,1 1 160-16,0-1-160 0,-2-2 0 0,0-1 0 15,-2 0 0-15,1 2 0 0,0 1 0 0,-4-2 0 16,-2-4 0-16,0 4 0 0,1 3 128 0,-1-2-128 16,-2-2 0-16,0 0 0 0,1 1 128 0,0 1-128 15,-3 0 0-15,2 0 0 0,1-2 0 0,0 2 128 16,-3 0-128-16,2 1 0 0,1 0 0 0,-3-1 0 15,2-2 0-15,-2 2 0 0,-1 2 0 0,2 0 128 16,-2 0-128-16,0-1 0 0,-8-1 0 0,5 2 0 0,5 0 128 16,-10-2-128-16,0 0 0 0,0 0 0 0,0 0 0 0,0 0 0 15,0 0 0-15,0 0 0 0,0 0 0 0,0 0 0 16,0 0-272-16,0 0-48 0,0 0-16 0,0 0 0 31,0 0-2224-31,-13 2-432 0,-1 4-80 0,-2-1-32 0</inkml:trace>
  <inkml:trace contextRef="#ctx0" brushRef="#br1" timeOffset="64491.06">9256 7101 12895 0,'-1'-17'272'0,"1"9"64"0,0 8 16 0,0-7 32 0,0-2-384 0,0 1 0 15,1 0 0-15,-1 8 0 0,0 0 896 0,0 0 96 16,0-6 32-16,0 6 0 0,0 0 0 0,0 0 0 0,0 0 0 0,0 0 0 16,0 0-832-16,0 0-192 0,0 0 0 0,0 0 0 15,0 0 864-15,-1 10 128 0,1-10 32 0,-2 15 0 16,0 1 0-16,-1-2 0 0,-1 1 0 0,0 1 0 16,1 5-832-16,-1 1-192 0,-2 2 0 0,1 4 0 15,-1 4 864-15,1 5 128 0,0 2 32 0,-1 4 0 16,0-1-832-16,1 1-192 0,-4 0 0 0,2 2 0 15,-1 0 0-15,1 1 0 0,-3-1 0 0,1 1 0 16,2 2 0-16,-3-2 0 0,0-1 0 0,-1-1 0 16,1-4 0-16,1-3 0 0,-2-3 0 0,4-1 0 15,-1-2 864-15,2 0 128 0,-2-2 32 0,4 1 0 16,3 2-832-16,0-3-192 0,-5-3 0 0,3-2 0 16,0-1 0-16,2-2 0 0,-2-3 0 0,3-3 0 0,-1 1 0 0,1-3 0 15,-1-1 0-15,-1-2 0 0,2-10 864 16,0 9 128-16,0-9 32 0,0 0 0 0,0 0-832 0,0 0-192 15,0 0 0-15,0 0 0 0,0 0 0 0,0 0 0 16,7 5 0-16,-7-5 0 0,11 0 0 0,-3-1 0 16,1-1 0-16,1 1 0 0,1 2 288 0,2-1 16 15,2-1 0-15,0 0 0 0,2-1-304 0,0 0 0 16,1-1 0-16,0 2 0 0,3 1 0 0,-1 0 128 16,2-1-128-16,0 0 0 0,1 0 128 0,1-2-128 15,3 3 0-15,-3 0 0 0,2 0 0 0,2 3 0 16,-4-1 0-16,3 1 0 0,1 1 0 0,2 2 0 15,1-3 0-15,-2 1 0 0,0-2 0 0,0 1 0 16,-1 1 0-16,1 0 0 0,-1-1 0 0,2-1 0 16,0 0 0-16,2 2 0 0,2-2 0 0,0 1 0 0,-2-1 0 15,5 2 0-15,1 0 0 0,1-3 0 0,-3 0 0 0,2 2 0 16,-2-1 0-16,2 0 0 0,0-3 0 0,-1 1 0 16,4 2 0-16,-3 0 0 0,-2 2 0 0,5-4 0 15,3-3 0-15,-1 2 0 0,-2-1 0 0,1 2 0 16,-1 2 128-16,1 2-128 0,-1-3 0 0,1 0 0 15,1-2 0-15,0 1 0 0,3 0 0 0,0 1 0 16,0 0 0-16,-2 0 0 0,-2 0 0 0,2 0 0 16,3-1 128-16,-3 2-128 0,-3 2 0 0,6-1 0 15,1-5 128-15,-1 2-128 0,0-1 0 0,-3 2 0 16,-3 1 0-16,2 0 0 0,-1-2 0 0,2 1 0 16,2 0 0-16,2 0 0 0,2-1 0 0,-1 0 0 0,-3 0 128 0,0-1-128 15,0-1 0-15,-3 1 0 0,0 1 0 0,2 0 0 16,1 1 0-16,0-1 0 0,3 0 0 0,-1 1 0 15,0 4 0-15,-3-5 0 0,-4-3 0 0,1 1 0 16,2 0 0-16,0 2 0 0,5 2 0 0,-1-1 0 16,0-2 0-16,1 1 0 0,-2 0 0 0,0 0 0 15,0-2 0-15,-1 2 0 0,1 1 0 0,-1 2 0 16,2-1 0-16,0-4 0 0,3-3 0 0,-3 2 0 16,-1 2 0-16,0-1 0 0,-6 2 128 0,4-1-128 15,2-1 0-15,-1 1 0 0,-1 2 128 0,2 0-128 16,2-1 0-16,0 0 0 0,-3 1 0 0,1 2 0 15,-3-1 0-15,1-2 0 0,1-2 0 0,1 0 0 16,0 2 0-16,3 0 0 0,-2 0 0 0,1 0 0 16,-3 0 0-16,1 0 0 0,-1 0 0 0,2 0 0 0,-1-1 0 15,-1 2 0-15,0 2 128 0,1 0-128 0,-2-3 0 0,-2 0 0 16,-4 0 0-16,1 0 0 0,-2-2 0 0,3 2 0 16,1 2 0-16,-1-1 0 0,0-1 0 0,4-1 0 15,3 1 0-15,-3-2 0 0,-1 1 0 0,-2 0 0 16,1-1 0-16,-1 1 0 0,1-1 0 0,4 1 0 15,-2 1 0-15,1 0 0 0,2 2 0 0,-2-2 0 16,0-2 0-16,-1 0 0 0,-4 0 0 0,5 2 0 16,0 1 0-16,0 0 0 0,0-1 0 0,1 0 0 15,2-1 128-15,-1 0-128 0,1-3 0 0,-2 3 0 16,-3 1 0-16,4-1 0 0,0-1 128 0,0 1-128 16,2 1 0-16,0-1 0 0,3 0 0 0,-4 0 0 0,-1 1 0 0,0-2 0 15,-1 0 0-15,1 1 0 0,-1 1 0 16,0 0 0-16,1 0 0 0,0 0 0 0,2-2 0 0,-3 1 0 15,-3 0 0-15,-2 0 0 0,-1 0 0 0,2-2 0 16,4 1 0-16,-1 0 0 0,0 1 128 0,1 1-128 16,1 0 0-16,-1 0 0 0,-3-5 0 0,-2 1 0 15,-2-1 0-15,3 2 0 0,2 0 0 0,-1 1 0 16,-3-1 0-16,2 0 0 0,3 1 0 0,-2 1 0 16,-1 0 0-16,-3 1 0 0,-2-3 0 0,0-1 0 15,2 0 0-15,0 1 0 0,2-1 128 0,2 3-128 16,1 0 0-16,1 0 0 0,-3-1 0 0,-1 0 0 15,-3-2 0-15,0 2 0 0,1 0 128 0,3 0-128 16,-2 0 0-16,2 0 0 0,-1 2 0 0,3 0 128 16,0-1-128-16,-3 0 0 0,-2 1 0 0,3 0 0 0,-3-1 0 15,0 0 0-15,-2 0 128 0,3 1-128 0,1 0 0 16,-1 0 0-16,4-1 0 0,-1 1 0 0,-1-1 0 16,0 2 0-16,-2 1 0 0,-1 0 0 15,-2 0 0-15,4 0 0 0,3-2 0 0,0 0 0 0,0-2 0 0,1 2 0 16,1 3 0-16,-2-2 0 0,-6-1 0 0,1 1 0 15,-1 0 0-15,3-1 0 0,1 0 0 0,2 3 0 16,1-1 0-16,-3 0 0 0,1-1 0 0,-1 1 0 16,-1 0 0-16,-1 0 0 0,-2 2 0 0,2-1 0 15,-3-1 128-15,3 0-128 0,0 0 0 0,1 1 0 16,-1-2 0-16,-2-1 0 0,3-1 0 0,0 1 0 16,-5 3 0-16,3-1 0 0,-3 0 0 0,5-2 0 15,-5-2 0-15,3 0 0 0,-2 2 0 0,1-2 0 0,-1 2 0 16,2 2 0-16,-3-1 0 0,2 0 0 0,-5-2 128 15,-1 0-128-15,-1-1 0 0,2 2 0 0,5 2 0 0,-5-2 0 16,-1-2 0-16,5 2 0 0,2 0 128 0,2 0-128 16,-2-1 192-16,-1 0-192 0,-2-1 0 0,-1 1 0 15,-1 0 0-15,0 0 0 0,-1 1 0 0,3 0 0 16,3-1 160-16,-2 1-160 0,1 2 0 0,-1-1 0 16,2-1 0-16,-3 3 0 0,-3-1 0 0,-1 1 0 15,-1 0 128-15,1-2-128 0,4-2 0 0,-2-1 0 16,3 0 0-16,1 2 0 0,-1 0 0 0,0 0 0 15,-2 0 0-15,-1 0 0 0,-1 0 0 0,-1 0 0 16,-1 0 0-16,-1 0 0 0,-1 0 0 0,1 0 0 16,-2 0 0-16,2 0 0 0,0 0 0 0,1 0 0 15,0 0 0-15,-2 0 0 0,1 0 0 0,-1 0 0 0,1-3 0 16,-4 3 0-16,0 3 0 0,-1-2 0 0,-2 1 0 16,-1-1 0-16,0-1 0 0,-1 0 0 0,0 0 0 0,3 1 0 15,0 2 0-15,-1-1 0 0,0 1 0 0,-1 0 0 16,3-1 0-16,-3-2 0 0,1-3 0 0,0 3 0 15,-1 3 0-15,-1 1 0 0,0-3 0 0,-3 1 0 16,0 2 0-16,-2-1 0 0,0 1 0 0,-1-2 0 16,1 0 0-16,-2-1 0 0,-2 0 0 0,1 0 0 15,-2 3 0-15,1 0 0 0,1 0 0 0,-3-1 0 16,0-3 0-16,0 0 0 0,1 0 0 0,-2 1 0 16,1 2 0-16,0-1 0 0,-2 0 0 0,0 0 0 15,1-2 0-15,-1 0 0 0,0 0 0 0,-2 1 0 0,-7-1 0 16,10 0 0-16,-10 0 0 0,9-1 0 0,2 0 0 15,-1 0 0-15,-4-1 0 0,2 0 0 0,-1-3 0 16,-1 1 0-16,1 0 0 0,0 1 0 0,0-5 0 16,1 2 0-16,1-2 0 0,2-1 0 0,-4-3 0 0,3-2 0 15,1-1 0-15,0-2 0 0,0-1 0 0,1-2 0 16,-2-7 0-16,3-3 0 0,1-3 0 0,-1-3 0 16,1-5 0-16,1 1 0 0,1 1 0 0,-1 3 0 15,0-1 0-15,0-1 0 0,1 0 0 0,3-3 0 16,-1-3 0-16,-1 2 0 0,-1 3 0 0,-1 1 0 15,-1 1 0-15,1-1 0 0,-1-3 0 0,-1 3 0 16,0 2 0-16,-3-2 0 0,-1-1 0 0,3-1 0 16,0 0 0-16,0 2 0 0,-1 3 0 0,0 0 0 0,-3-2 0 15,1 4 0-15,-1 7 0 0,-1 2 0 16,-2 1 0-16,0 0 0 0,1 5 0 0,-3 3 0 0,0-1 0 0,1 2 0 16,-1 1 0-16,-1-2 0 0,-2 6 0 0,1-4 0 15,-1 1 0-15,0 0 0 0,-1 0 0 0,1 3 0 16,0 9 240-16,-2-7 16 0,-2 0 0 0,4 7 0 15,-5-8-256-15,5 8 0 0,-4-7 0 0,-3 1 0 16,2 3 0-16,5 3 0 0,-5-3-128 0,5 3 128 16,-11-3 0-16,2 2 0 0,1 1 0 0,-2 1 0 15,-3 3-128-15,2-2 128 0,-3-1 0 0,2 2 0 16,-1 2-128-16,-2 0 128 0,-3 2 0 0,-2 0 0 16,-4-1-128-16,1-1 128 0,-3 1 0 0,0 1 0 15,1-1-128-15,-4 1 128 0,0-2 0 0,-4 1 0 16,-3-1-144-16,-3 1 144 0,-5-2 0 0,-2 1-144 0,-2-1 144 15,1 0 0-15,1 2 0 0,0-3 0 0,-2-3 0 16,-1 0 0-16,-4 0 0 0,-3 0-128 0,-3-1 128 0,-1 0 0 16,1-1 0-16,0 1 0 0,2 1 0 0,-2 0 0 15,-6-3 0-15,-3 2 0 0,-2-1 0 16,3 0 0-16,2 0 0 0,-1 0 0 0,0-2 0 0,-5 2 0 16,-4 1 0-16,3 1 0 0,-1-7 0 0,3 2 0 15,1-1 0-15,-4 2 0 0,-7 1 0 0,3-1 0 16,3 0 0-16,-1 0 0 0,-2-2 0 0,-2 3 0 15,-3-2 0-15,2 1 0 0,1 1 0 0,0-3 0 16,-4-3 0-16,1 3 0 0,-5 4 0 0,2-3 0 16,1 1 0-16,0-1 0 0,-3 3 0 0,0 0 0 0,0 0 0 15,2 0 0-15,-3-1 0 0,0 2 0 16,-4 0 0-16,5-1 0 0,3 2 0 0,-2-3 0 0,-4-4 0 16,0 4 0-16,1 3 0 0,2 0 0 0,-1-2 0 15,-2-1 0-15,-6 0 0 0,2 2 0 0,1 1 0 0,-1-1 0 16,-4-2 0-16,0 3 0 0,0 2 0 0,2-2 0 15,-1-2 0-15,2 0 0 0,-3 1 0 0,3 2 0 16,2 2 0-16,-1-1 0 0,-5-2 0 0,5 2 0 16,1 1 0-16,0-2 0 0,-4-3 0 0,0 4 128 15,-3 5-128-15,4-1 0 0,4-3 0 0,-3 0 0 16,-2-1 0-16,1 1 0 0,2 0 0 0,0 0 0 16,-4-1 0-16,2 3 0 0,1 1 0 0,0-1 0 15,0-3 0-15,0 1 0 0,0 5 0 0,1-1 0 16,3-2 0-16,-1-1 0 0,-2 0 0 0,3 1 128 0,1 5-128 15,2-4 0-15,-4-2 0 0,3 2 0 0,-1 0 0 16,3 0 0-16,5-3 0 0,-2 1 0 0,-4 0 0 0,0 0 0 16,-3 0 0-16,3 1 128 0,2 0-128 0,0 1 0 15,-4-2 0-15,3 0 0 0,3-1 0 0,0 0 0 16,-4 0 0-16,0 1 128 0,4-1-128 0,2 3 0 16,2-3 0-16,1 1 128 0,-2 0-128 0,-1-1 0 15,1 0 0-15,3-1 128 0,3 1-128 0,-3-1 0 16,-3-1 128-16,1 1-128 0,6-2 0 0,2 2 0 15,3-2 0-15,-2 2 128 0,-2-2-128 0,-2-2 0 16,1 2 0-16,5 0 128 0,-2 5-128 0,0-2 0 16,-2-1 128-16,0-1-128 0,1-2 0 0,4 1 128 15,3 1-128-15,2-1 0 0,-3 0 0 0,1 0 128 16,1 0-128-16,0 1 0 0,1-4 0 0,4 0 0 0,1-3 0 0,3 4 128 16,-2 1-128-16,0 0 0 0,0-1 0 0,-1-1 0 15,1 1 128-15,5 0-128 0,2 0 160 0,0-1-160 16,-3-1 0-16,2 2 0 0,-5 1 0 0,5 0 0 15,5-1 0-15,1-2 0 0,-1 0 128 0,2 2-128 16,2 2 0-16,0 0 128 0,-3-1-128 0,-2 1 0 16,0 1 192-16,1-1-48 0,5 1-16 0,-1 1 0 15,1-1-128-15,4 1 160 0,2 1-160 0,0-1 160 16,2-1-160-16,-3-1 0 0,0 0 144 0,1 1-144 16,-3-1 0-16,3 0 128 0,0 0-128 0,-1 2 0 15,0 1 128-15,3 1-128 0,1-3 128 0,3 1-128 16,0-2 176-16,3 0-48 0,-1 0 0 0,2 0 0 0,0 0 16 15,2-2 0-15,2 2 0 0,-3 0 0 0,2 0-144 16,0 2 160-16,4-1-160 0,3 1 160 0,1 1-160 0,2-1 0 16,1 1 0-16,1-1 128 0,3-3-128 0,-1-1 0 15,2 0 0-15,6 2 0 16,0 0-1024-16,0 0-192 0,11-5-48 0</inkml:trace>
  <inkml:trace contextRef="#ctx0" brushRef="#br2" timeOffset="76418.71">1982 11839 6447 0,'-13'-4'576'0,"13"4"-576"0,-9-4 0 0,-1-1 0 16,0 2 1488-16,1 1 192 16,0 1 48-16,0 0 0 0,-1-2-880 0,2 1-160 0,0 1-48 0,-1400 1 0 15,2806-2-368-15,-1398 2-80 0,-7-2 0 0,7 2-16 16,0 0-16-16,0 0 0 0,-8-3 0 0,8 3 0 15,0 0 32-15,0 0 16 0,0 0 0 0,0 0 0 16,0 0-32-16,0 0-16 0,0 0 0 0,0 0 0 16,0 0 256-16,0 0 48 0,0 0 16 0,0 0 0 15,-1 8 256-15,1-8 48 0,0 0 16 0,0 0 0 16,0 0-80-16,5 10-16 0,4-3 0 0,-3-2 0 16,-6-5-64-16,10 6 0 0,1-1-16 0,-2 0 0 15,1-1-80-15,2 0-16 0,0-3 0 0,1 2 0 16,3 3 32-16,0-1 0 0,1-2 0 0,3 0 0 0,-2 1-160 15,4-1-16-15,1 1-16 0,6 0 0 0,0-2-48 0,0 0 0 16,1 2 0-16,5 1 0 0,4-3-64 16,0-2-32-16,-2 0 0 0,1 1 0 0,1 1-64 0,2-2-16 15,1-1 0-15,2 0 0 0,2 0 16 0,3 2 0 16,3 1 0-16,-3-1 0 0,2-1-32 0,-1 0-128 16,1 0 192-16,1 0-64 0,-1 0 64 0,4-1 0 15,5 0 0-15,-1 2 0 0,-3 3-48 0,1-2 0 16,-2-2 0-16,3 0 0 0,1 0 0 0,0 3 0 15,1-2 0-15,-4 2 0 0,0 0-16 0,0-2-128 16,-4-2 192-16,2 1-64 0,1 1-128 0,1 1 160 0,-3 0-160 0,0 0 160 16,2 2-160-16,2-2 0 0,-4 0 144 15,2-1-144-15,-2 0 128 0,1 0-128 0,-2 2 128 16,2 0-128-16,-1-2 0 0,-1 0 128 0,1 1-128 0,0-1 0 16,2-1 0-16,-2-1 144 0,2-1-144 0,0 1 0 15,1 4 160-15,-2-3-160 0,-5-3 128 0,1 2-128 16,-3 1 0-16,1-1 0 0,3 1 128 0,1-2-128 15,-2 0 0-15,0 0 128 0,-1 1-128 0,-1 0 128 16,-2-1-128-16,-1 0 128 0,-2-2-128 0,2 1 128 16,2 1-128-16,-1 1 160 0,0-1-160 0,0 0 160 15,0 2-160-15,-4 0 128 0,-2 0-128 0,0 0 128 16,-3-2-128-16,5 0 0 0,-1-1 0 0,-1 2 0 16,-4 0 0-16,2-2 128 0,2 1-128 0,-2 2 0 15,0 0 0-15,-1 0 0 0,-3-1 128 0,0 0-128 0,-1 0 0 16,2 0 0-16,-1 0 0 0,-1 0 0 0,-1-3 0 0,2 3 0 15,0 0 0-15,0 0 0 0,-2 0 0 0,-1 0 0 16,-2 0 0-16,-1 1 128 0,-2 2-128 0,2-2 0 16,-1-2 0-16,0 1 0 0,-1-1 0 15,3 1 128-15,-3 0-128 0,0 0 0 0,0-2 128 0,-2 0-128 16,2 0 128-16,1 2-128 0,-8 0 0 0,2 0 0 16,1-1 128-16,-4 1-128 0,0 1 0 0,-2 0 0 15,-1-1 0-15,1-2 128 0,-3 3-128 0,0 0 0 16,-2 3 144-16,-1-3-144 0,0-4 0 0,0 3 128 15,-1 1-128-15,1-2 0 0,-4-1 0 0,3-1 144 16,-3 2-144-16,-6 2 0 0,7-3 192 0,0 1-192 16,-1-3 192-16,-6 5-192 0,0 0 144 0,0 0-144 15,7-1 0-15,-7 1 144 0,0 0-144 0,4-4 160 16,-4 4-160-16,0 0 160 0,0 0-160 0,0 0 128 16,-4-9-128-16,-1 4 128 0,-4 1-128 0,0 1 160 0,0 0-160 0,-3-1 160 15,0 1-160-15,-2 1 0 0,-2 1 144 0,0-3-144 16,-4 0 0-16,-2 0 0 0,-2 4 0 0,-3-4 128 15,0 2-128-15,-4 0 0 0,-1 0 0 0,-4 2 0 16,-4 3 0-16,-2-1 0 0,-2-2 0 0,-1-1 0 16,-2-1 0-16,-4 0 0 0,-7 1 0 0,-1 0 128 15,-4-2-128-15,-1 2 0 0,0 1 0 0,-8-2 0 16,-3-1 0-16,-2-1 128 0,-2 1-128 0,-1 2 0 16,-1 3 0-16,-3-3 0 0,-2-2 0 0,-3 0 0 15,0 1 0-15,-2 2 0 0,0-1 0 0,-1-1 128 16,-2-1-128-16,2 2 0 0,2 1 0 0,-3-1 0 0,-3-2 0 15,0 1 0-15,-2 2 0 0,2 0 0 0,-2 0 0 16,1 2 0-16,1 0 0 0,-1-1 128 0,-3-1-128 0,1 1 0 16,1 0 0-16,2 0 0 0,3-4 0 0,-1 2 0 15,-1-1 0-15,3 2 0 0,1 0 0 0,1-2 0 16,-1-1 0-16,3 2 0 0,1 2 0 0,4-1 0 16,5-2 0-16,0 0 0 0,-5 0 0 0,2 2 0 15,0 2 0-15,7-2 128 0,2-3-128 0,0 2 0 16,-3 0 0-16,3 0 0 0,4-1 0 0,3 1 0 15,4 0 0-15,-1 0 0 0,5-2 0 0,0 2 0 16,0-1 0-16,4 0 0 0,2 0 0 0,4-1 0 16,2 2 0-16,4 0 0 0,2-2 0 0,5 0 0 15,2-1 0-15,2 3 0 0,1-1 0 0,1 1 0 16,5-3 0-16,2 0 0 0,2 5 0 0,2 0 0 0,5-4 0 16,5 1 0-16,7 2 0 0,0 0 0 0,0 0 0 0,0 0 0 15,0 0 0-15,0 0 0 0,0 0 0 0,16 0-128 16,1 0 128-16,4-1 0 15,0-1 0-15,1 1-128 0,1 2 128 0,2 1 0 0,2-4 0 0,3 2-128 16,3 2 128-16,3 1 0 0,5 0 0 0,-1-1 0 16,3-5 0-16,4 3-128 0,2 3 128 0,3-1 0 15,-3 0 0-15,5-1 0 0,3-1 0 0,3 0 0 16,2 4 0-16,4-1 0 0,3-2 0 0,-2 0 0 16,1 0 0-16,3 0 0 0,3 0 0 0,2-1 0 15,2-1 0-15,0 2 0 0,-4 1 0 0,5-1 0 16,5-1 0-16,0 0 0 0,0 0 0 0,2 3 0 0,1-2 0 15,1 1 0-15,3 0 0 0,-3 0 0 0,-1 1 0 16,2-1 0-16,5-1 0 0,-1 2 0 0,-1-1 0 0,2-1 0 16,1-1 0-16,-1 0 0 0,-3 2 0 0,3-1 0 15,1-1 0-15,0 1 0 0,3 2 0 0,-3-1 128 16,-4 2-128-16,1-2 128 0,-1 0-128 0,4 3 0 16,1 2-128-16,0-4 128 0,-3-4 0 0,2 3 0 15,1 5 0-15,-2-1 128 0,-3-4-128 0,-1-1 0 16,-1 0 0-16,-2 4 0 0,-3 3 0 0,-2-2 0 15,-5-4 0-15,0 1 0 0,0 3 0 0,-4 0 0 16,0 2 0-16,-7-1 0 0,-3-4 0 0,-2 0 0 16,0 0 0-16,-6 1 0 0,-5-2 0 0,-2 1 0 15,-1-2 0-15,-2 4 0 0,-5-1 0 0,-3-2 192 16,-5-3-64-16,-2 0 0 0,-3 2-128 0,0-1 0 16,-2-1 0-16,-4-1 0 0,0 0 0 0,-2 0 0 0,-3-1 0 0,-3 2 0 15,-3-2 0-15,-1 1 0 0,-9 2 0 16,0 0 0-16,0 0 0 0,0 0 0 0,1-7 0 0,-1 7 0 15,-8-5 0-15,-2 1 0 0,-5 1 0 0,-2 0 0 16,-5-1 0-16,0 0 0 0,-2 2 0 0,-1 0 0 16,-5-2 0-16,-1 1 0 0,-4-2 0 0,-3 1 0 15,-6 3 0-15,-4-1-128 0,-1-4 0 0,-4 3 0 16,-3 2 128-16,-1 0 0 0,-3-1 0 0,-2-2 0 16,-5 0 0-16,-5 2 0 0,-4 2 0 0,2 0 0 15,-1 0 0-15,-8-1 0 0,-2-1 0 0,-2 2 0 16,-2 2 0-16,-1-1 0 0,-6-2 0 0,0 1 0 0,-3 2 0 0,1-1 0 15,0-1 0-15,-2 0 0 0,-7 0 0 0,5 0 0 16,4 2 0-16,-4-2 0 0,-113-2-160 16,108 1-32-16,3 1 192 0,-3 0 0 0,3 1 0 15,1-1 0-15,0 0 0 0,-2-1 0 16,4 4 0-16,2 3 0 0,2-5 0 0,3-4 0 0,-1 0 0 16,1 6 0-16,3-1 0 0,2-1 0 0,1-2 0 15,-2-3 0-15,4 6 0 0,3 2 0 0,5-2 0 16,5-4 0-16,0 1 0 0,2 0 0 0,5 2 0 15,4 2 0-15,5 0 0 0,3 1 0 0,6-2 0 16,4 0 0-16,4-1 0 0,3 0 0 0,3-1 0 16,4-1 0-16,6 2 0 0,3 2 0 0,6-2-128 15,2-1 128-15,7 1 0 0,6-1 0 0,0 0-160 16,0 0 160-16,11 6-128 0,2-1 128 0,7 0-208 16,2 1 80-16,6-1 128 0,7-1-160 0,2-1 160 0,3-1 0 15,6 0-144-15,4 0 144 0,8 2 0 0,4-1 0 0,4 0-128 16,2 2 128-16,4-3 0 0,3-1 0 15,8-1 0-15,4-1 0 0,1 1 0 0,0-1 0 0,2 0 0 16,8-1 0-16,-1 0 0 0,1 1 0 0,1 0 0 16,1-1 0-16,4 1 0 0,3 0 0 0,2-1 0 15,1-2 0-15,1 3 0 0,2 3 0 0,1-2 0 16,3-3 0-16,-1 2 0 0,0 2 0 0,0-1 0 16,0-2 0-16,0 1 0 0,1 1 0 0,0 1 0 15,1-1 0-15,-3 0 0 0,-2 1 0 0,-3 0 0 16,-2-1 0-16,-1 3 0 0,-1 2 0 0,-2-3 0 15,-5-3 0-15,0 4 0 0,-6 1 0 0,-2 0 0 16,-7-2 0-16,-1-2 0 0,-2 0 0 0,-5 1 0 0,-5 6 128 16,-2-2-128-16,-10 0 160 0,-2-1-160 0,-2-1 176 0,-4 1-176 15,-2-1 192-15,-4 0-192 0,-4 2 128 0,-1-1-128 16,-2 1 0-16,-6 0 0 0,-2-1 0 0,-7 1 128 16,-2-2-128-16,-4 2 0 0,-1 0 0 0,-5-2 0 15,-2 0 0-15,-9-3 0 16,0 0-1392-16,0 0-176 0,0 0-32 0,0 0-15744 15</inkml:trace>
  <inkml:trace contextRef="#ctx0" brushRef="#br2" timeOffset="93056.82">14083 12221 12783 0,'0'0'560'0,"0"0"128"0,0 0-560 0,0 0-128 0,0 0 0 0,0 0 0 16,0 0 816-16,0 0 128 0,0 0 16 0,7 6 16 16,-7-6-16-16,0 0 0 0,9 1 0 0,-9-1 0 15,11 1-144-15,-3-1-48 0,0-1 0 0,2-3 0 16,1 0-96-16,1 0-32 0,1-1 0 0,-1-2 0 16,1-4-112-16,3 1-16 0,0 2-16 0,1 0 0 15,-2-1-224-15,0 1-32 0,1-3-16 0,-3 4 0 16,-2 4-224-16,0-2 176 0,-2-2-176 0,-2 2 160 15,-7 5-160-15,0 0 0 0,7 13 0 0,-1 1 0 16,-5-2 0-16,-2 6 0 0,-3 7 0 0,0 1 0 16,-2 2 0-16,-1 1 0 0,-1 2 0 0,-3 0 0 0,-1-1 0 15,-1 0 128-15,-2-1 0 0,2 0 0 0,0-1-128 16,-1 0 0-16,0-1 0 0,2-8 0 0,1-5 0 0,3-1 0 16,1-1 0-16,1-3 0 0,1-3 544 0,5-6 32 15,0 0 0-15,0 0 0 0,0 0 480 0,4-8 96 16,3-4 32-16,3-3 0 0,2-3-432 0,2-2-96 15,1-2-16-15,0-1 0 0,3-2-384 0,-1-1-96 16,2 2-16-16,4-4 0 0,0-3-144 0,3-1 0 16,2-1 0-16,2 2 0 0,-3 3 0 0,5 2 0 15,3 3 128-15,2 4-128 0,-2 4 0 0,-3 4 192 16,-4 3-192-16,-4 3 192 0,-2-1-192 0,-3 4 0 16,0 3 0-16,-7 1 128 0,-2 1-128 0,-10-3 0 15,11 7 0-15,-2 1 0 0,-3-1-288 0,1-1 16 0,-7-6 0 16,6 10 0-1,-2 3-1712-15,-1 2-352 0,0-1-64 0,0-1-11520 0</inkml:trace>
  <inkml:trace contextRef="#ctx0" brushRef="#br2" timeOffset="93288.16">14950 12616 27647 0,'0'0'608'0,"0"0"128"0,-10 10 32 0,3-2 0 16,0 2-624-16,1 2-144 0,-1 0 0 0,-6 6 0 0,1 1 352 15,2 0 32-15,1 1 16 0,4-4 0 0,-1-3-224 0,2 2-48 16,2-3-128-16,-2 1 192 0,2-2-192 0,1-1 176 16,1-10-176-16,0 11 160 0,1-1-32 0,-1-10-128 15,0 0 192-15,0 0-64 16,8 4-1536-16,-8-4-304 0</inkml:trace>
  <inkml:trace contextRef="#ctx0" brushRef="#br2" timeOffset="93580.89">15599 12242 23039 0,'0'0'2048'0,"0"0"-1648"0,0 0-400 0,12-7 0 16,-2 1 624-16,3 0 32 0,2 4 16 0,4-2 0 15,4-4-336-15,1 3-64 0,0-1-16 0,3 6 0 16,1 2-256-16,-5 0 0 0,-3-2 0 0,-2 3-7744 16,-3 0-1632-16</inkml:trace>
  <inkml:trace contextRef="#ctx0" brushRef="#br2" timeOffset="93723">15657 12391 24879 0,'0'0'2208'0,"0"0"-1760"15,4-7-448-15,4 4 0 0,2 2 832 0,1-1 96 16,3-1 16-16,3 2 0 0,5 1-640 0,2 2-128 16,3 0-32-16,0 0 0 15,0-2-720-15,1 1-160 0,1 2-32 0</inkml:trace>
  <inkml:trace contextRef="#ctx0" brushRef="#br2" timeOffset="94210.03">16596 12309 21183 0,'-6'-16'1888'0,"3"5"-1504"0,2 1-384 0,2 1 0 15,-1 9 800-15,6-10 96 0,1 0 0 0,0 1 16 16,3 1-336-16,3-1-64 0,3 0 0 0,0-1-16 16,2-2-256-16,3 2-48 0,1 1-16 0,-1 2 0 0,1-4 0 0,0-2 0 15,-1 2 0-15,-2 5 0 16,1 4-176-16,-3 1 0 0,-3-2 0 0,-3 6 0 0,-1 1 0 0,-1 3 0 16,-5 1 0-16,-1 3 0 0,-2 1-192 0,-2 4 192 15,-2 1-160-15,0 2 160 0,-5 2 0 0,0 1 0 16,-6 0 0-16,0 1 160 0,-3 0 64 0,1 0 16 15,0-2 0-15,2-3 0 0,2-2 80 0,1 0 0 16,2-3 16-16,-1-2 0 0,4-8 240 0,6-3 32 16,0 0 16-16,0 0 0 0,0 0 240 0,0 0 48 15,0 0 16-15,1-6 0 0,-1 6-64 0,7-11-16 16,3 0 0-16,4-4 0 0,0-1-480 0,1-1-112 16,2 1 0-16,0-2-16 0,3-3-240 0,0-1 128 15,1 1-128-15,-1 2 0 0,1-1 0 0,-1 1 0 16,0 3 0-16,0 2 0 0,1 3 0 0,-2 4 0 0,-1 0 0 15,1 3 0-15,0 2 0 0,-2 2 0 16,-1 3 0-16,-4 0-160 16,-1-2-1296-16,-1 4-256 0,-4 1-48 0,2 3-13728 0</inkml:trace>
  <inkml:trace contextRef="#ctx0" brushRef="#br2" timeOffset="94544.17">17227 12646 23039 0,'0'0'2048'0,"11"-2"-1648"16,2 4-400-16,3-1 0 0,4-1 448 16,1 4 0-16,0 1 0 0,0 1 0 0,-3 5-48 0,-1 0 0 15,-3 1 0-15,-2 3 0 0,-1-2-208 0,-3 2-64 16,-2 3 0-16,-5-3 0 0,-1 4 176 0,-3-1 16 15,-4-2 16-15,-1 1 0 0,-4-3 176 0,0 1 48 16,-2 1 0-16,-1-3 0 0,1-1 16 0,0-1 0 16,0-2 0-16,3-2 0 0,3 2 144 0,2-2 48 15,6-7 0-15,0 0 0 0,0 0-160 0,8 10-32 16,4-1 0-16,2-5 0 0,3-1-64 0,1-1-32 16,4 1 0-16,2 0 0 0,1-3-208 0,2-2-32 15,-2 0-16-15,1 2 0 0,1 0-224 0,3-2-256 16,-2 0 48-16,0 0-11312 15,0 0-2240-15</inkml:trace>
  <inkml:trace contextRef="#ctx0" brushRef="#br2" timeOffset="94887.51">18385 12366 6447 0,'-11'-1'272'0,"11"1"80"0,0 0-352 0,0 0 0 16,-2-6 0-16,2 6 0 0,0 0 4544 0,11-5 832 16,2 2 160-16,2 1 32 0,2 1-4192 0,5 0-848 15,2-2-160-15,6 1-48 0,2 0-160 0,-1 1-32 16,0 2-128-16,1-1 192 0,1 0-192 0,-2 2-128 16,-4 1 128-16,-3 1-12480 0</inkml:trace>
  <inkml:trace contextRef="#ctx0" brushRef="#br2" timeOffset="95024.41">18440 12551 26719 0,'0'0'1184'0,"0"0"240"0,4-8-1136 0,5 5-288 0,1 3 0 0,3 1 0 16,5-1 816-16,4 0 96 0,3 0 32 0,3 2 0 16,0 3-608-16,5-2-112 0,3 2-32 0,3-2-9216 15,-4-3-1856-15</inkml:trace>
  <inkml:trace contextRef="#ctx0" brushRef="#br2" timeOffset="95475.12">19757 12189 21183 0,'0'0'1888'0,"0"0"-1504"0,0 0-384 0,0 0 0 15,3-7 1264-15,3 2 176 0,3 3 32 0,3 0 16 16,3-4-544-16,2 4-112 0,2-1-32 0,4 2 0 15,5 1-448-15,1 0-96 0,1-1 0 0,0 1-16 16,-2 1-240-16,0 2 144 0,-5 0-144 0,1 1 128 16,-3-4-576-16,-2 2-112 0,-4 0-16 15,-1-1-12416-15</inkml:trace>
  <inkml:trace contextRef="#ctx0" brushRef="#br2" timeOffset="96014.33">20774 11732 20271 0,'0'0'448'0,"0"0"80"0,0 0 32 0,0 0 16 0,0 0-576 0,3 5 0 16,-1 3 0-16,-2 2 0 0,0 2 928 0,-3 3 80 0,-1 1 16 0,-2 11 0 15,1 3-640-15,-4-2-112 0,0 1-16 0,1 1-16 16,-2 2 320-16,0 0 64 0,-3 1 16 16,2-2 0-16,0 0-240 0,2 0-32 0,1 0-16 0,1-4 0 15,1-4-96-15,1-1 0 0,2-5-16 0,1-1 0 16,1 0 208-16,1-6 64 0,0-10 0 0,1 7 0 15,-1-7 304-15,5 7 64 0,3-3 16 0,0-5 0 16,2-2-176-16,3-5-16 0,-1 1-16 0,3-5 0 16,1-3-384-16,3 1-80 0,-1-3-16 0,3 1 0 15,-1-1-208-15,1 3 144 0,0 3-144 0,2 1 128 16,-2 1-128-16,1 3 0 0,0 1 0 0,1 2 0 16,0 0 0-16,-1 5 0 0,0 6 0 0,-6 1 0 15,-2-2-144-15,-4 6 144 0,-3 2 0 0,-2 2 0 0,-4 5-160 16,-2-1 160-16,-2 1-128 0,-1-3 128 0,-6 0 0 0,-2-2 0 15,-3 1 0-15,-4-3 0 0,-2-4 0 0,-2 0 192 16,1-1-32-16,-4-1-16 0,-1-2 16 0,3-3 0 16,-1-2 0-16,4 1 0 0,-1 2-160 0,3-2 192 15,1-3-192-15,3 2 192 0,0-2-192 0,3-2 0 16,1 0 0-16,0-1 0 16,0-5-2192-16,2 2-432 0,1 3-64 0</inkml:trace>
  <inkml:trace contextRef="#ctx0" brushRef="#br2" timeOffset="96399.95">20015 12662 19983 0,'0'0'880'16,"0"0"192"-16,0 0-864 0,0 0-208 0,0 0 0 0,0 0 0 15,0 0 784-15,10-1 112 0,2-3 32 0,7 2 0 16,6 0-288-16,0 1-48 0,4 0-16 0,2-3 0 0,2-1 32 0,5 1 0 15,3 1 0-15,5-3 0 0,6 0 96 0,2-1 0 16,4 5 16-16,2 0 0 0,0-1-16 0,2 2-16 16,1 0 0-16,2 0 0 0,-1-1-288 0,-1 3-48 15,-3 2-16-15,-2 2 0 0,-7-5-128 0,-1 2-16 16,-3 1-16-16,-3 2 0 0,-4-2-176 0,-3 1-176 16,-3 2 48-16,-4 2 0 15,-5 0-2016-15,-4 0-400 0,-4-2-80 0</inkml:trace>
  <inkml:trace contextRef="#ctx0" brushRef="#br2" timeOffset="96858.46">20147 12971 10127 0,'0'0'896'0,"0"0"-704"0,0 0-192 0,0 0 0 15,0 0 2464-15,0 0 464 0,0 0 80 0,0 0 32 16,11-5-1952-16,-1 2-384 0,1 1-64 0,1 1-32 0,2 0-160 0,2 0-48 15,-1-1 0-15,-3 5 0 0,0 3-16 0,-1-4-16 16,0 0 0-16,-3 4 0 0,1 2-208 0,-5 5-32 16,1 1-128-16,-3-1 192 0,-3-1-64 0,-1 1-128 15,-3 6 176-15,0 0-176 0,-4 1 368 0,-1-4-48 16,0-3 0-16,-2 3 0 0,0 2 176 0,0-2 16 16,1-6 16-16,1-2 0 0,0 2 0 0,1-1 0 15,0 1 0-15,4-3 0 0,5-7-16 0,0 0 0 16,0 0 0-16,2 7 0 0,3 0-32 0,2-3-16 15,3-3 0-15,3 2 0 0,4-1-80 0,2-2 0 16,-2-2-16-16,4-1 0 0,-1 1-368 0,1 0 144 16,0 0-144-16,-4 0 0 15,-2-2-448-15,-2 3-192 0,0 2-32 0,0-2-9808 16,-3-2-1952-16</inkml:trace>
  <inkml:trace contextRef="#ctx0" brushRef="#br2" timeOffset="97213.72">20953 12987 23727 0,'-9'-11'1040'0,"4"4"240"0,0-1-1024 0,-2 2-256 0,-2 0 0 0,0 3 0 15,1-2 640-15,-7 3 64 0,-1 2 32 0,-3 2 0 16,-1 2-336-16,2 0-64 0,-1 3-16 0,-2 1 0 0,1 3-176 0,2 3-144 15,0 1 192-15,1 2-192 0,2-2 384 0,4 2-16 16,2-1-16-16,4 2 0 0,1 1 112 0,4-1 32 16,4 0 0-16,2-1 0 0,3-3 32 0,2-1 16 15,2-4 0-15,3-1 0 0,0-2 32 0,4-4 0 16,3-3 0-16,2 0 0 0,3-1-32 0,1-3 0 16,-4-1 0-16,2-2 0 0,1-1-160 0,0 2-48 15,-1 0 0-15,-2-1 0 0,-1-4 0 0,-5 4 0 16,-2 3 0-16,-2 3 0 0,-2 1-80 0,0-2 0 15,-4 2-16-15,1 2 0 0,-1 4-240 0,-1 0 0 16,-3 1 0-16,2 3 0 0,-7-9 0 0,5 10 0 16,1-1 0-16,0 4-11968 15,1 0-2304-15</inkml:trace>
  <inkml:trace contextRef="#ctx0" brushRef="#br2" timeOffset="102546.84">8337 13337 22511 0,'0'0'992'16,"0"0"224"-16,8-2-976 0,2 1-240 0,1-2 0 0,1 0 0 16,-2-2 512-16,3 1 64 0,-2 0 16 0,1-1 0 15,-1 0-16-15,1-2 0 0,-3-5 0 0,1 2 0 0,1 3-80 0,-4 0-32 16,-1-2 0-16,1 0 0 0,-1-1 80 0,1 0 16 15,-5 3 0-15,2-2 0 0,-2 1 0 0,-1 0 0 16,-2 0 0-16,1 8 0 0,-4-6-176 0,4 6-48 16,-4-2 0-16,-5 2 0 0,0 3-48 0,-2 3-16 15,-1-1 0-15,0 4 0 0,1 1-272 0,-3 2 128 16,1-1-128-16,3 1 0 0,2 0 128 0,0 0-128 16,3-1 0-16,3-1 0 0,-2 0 0 0,4 0 0 15,0-10 0-15,5 12 0 0,-1-1-176 0,3-1-32 16,2 0-16-16,1-3-9952 15,-1-5-1984-15</inkml:trace>
  <inkml:trace contextRef="#ctx0" brushRef="#br2" timeOffset="106238.1">1958 13365 16575 0,'0'0'368'0,"0"0"80"0,0 0 0 0,0 0 16 0,-1 6-464 0,1-6 0 16,0 0 0-16,0 0 0 0,1 5 912 0,-1-5 96 16,4 6 16-16,-4-6 0 0,0 0 0 0,0 0 0 15,6 0 0-15,1-1 0 0,1 1 0 0,-1-3 0 16,2-2 0-16,0-1 0 0,1 3-832 0,1-4-192 16,1-1 0-16,-1-2 0 0,2-1 864 0,1 1 128 15,1-1 32-15,1-1 0 0,2 0-832 0,5-7-192 16,-5 4 0-16,-1 2 0 0,0 4 0 0,-1-1 0 15,-2-1 0-15,0 4 0 0,-1 4 0 0,-2-1 0 16,-2 0 0-16,1 3 0 0,-2 2 0 0,1 1 0 0,-2 2 0 16,-1 2 0-16,-5 2 0 0,3 3 0 0,-1 3 0 15,-1 2 0-15,-4-2 0 0,0 2 0 0,1 3 0 0,-1-1 0 16,-2 1 0-16,-2 3 0 0,-1 3 0 0,-2 1 0 16,3 2 0-16,-3-2 0 0,1-3 0 0,-2 1 0 15,1 2 0-15,2 0 0 0,1 0 0 0,-1 0 0 16,1-2 0-16,-1-9 0 0,2 3 0 0,-1 6 0 15,0-2 288-15,1-5 16 0,1-3 0 0,0-5 0 16,1 2-496-16,2 0-80 0,0-3-32 0,0 1 0 16,-1-1 304-16,1 0 0 0,3-2 0 0,0 3 0 15,-2-9-880 1,0 0-112-16,0 0-32 0,0 0 0 0</inkml:trace>
  <inkml:trace contextRef="#ctx0" brushRef="#br2" timeOffset="106761.49">1826 13925 13823 0,'0'0'1216'0,"0"0"-960"0,0 0-256 0,0 0 0 0,0 0 1664 0,0 0 304 15,-1-7 48-15,1 7 16 0,0 0-672 16,10-3-128-16,2 0-16 0,4-2-16 0,1 2-160 0,6-1-16 15,1 0-16-15,2-2 0 0,1-3-192 0,1 2-48 16,3 2 0-16,3-2 0 0,0-1-112 0,3 2-16 16,1 1-16-16,0 0 0 0,1 4-304 0,-4 0-48 15,-2 0-16-15,-4 1 0 0,-5 3-256 0,-3 2 0 16,-4-1 0-16,-1 1 0 16,-3 2-2320-16,-1-1-480 0,-12-6-80 0,0 0-32 0</inkml:trace>
  <inkml:trace contextRef="#ctx0" brushRef="#br2" timeOffset="107376.14">3110 13683 15135 0,'0'0'672'0,"-9"4"144"0,3-1-656 0,6-3-160 15,0 0 0-15,-6 5 0 0,0 1 576 0,6-6 96 16,0 0 16-16,0 0 0 0,-3 6 96 0,3-6 32 16,0 0 0-16,0 0 0 0,0 0 272 0,0 0 48 15,0 0 16-15,10-6 0 0,-1-3-256 0,2 0-32 16,-3 2-16-16,1-1 0 0,-3-1-304 0,2-1-64 16,-1 0-16-16,1 1 0 0,-2 0-208 0,3 4-64 15,-4-2 0-15,3 4 0 0,-8 3-192 0,0 0 0 16,9 2-144-16,-9-2 144 0,0 0-128 0,6 10 128 15,0 3 0-15,-3 1-144 0,-1 0 144 0,0 1-192 16,-2 2 192-16,-1-1-192 0,-2 2 192 0,0-2 0 16,1 0 0-16,-3-1 0 0,1 1 0 0,-2-3 128 0,-1-1-128 15,0-2 176-15,-1 1 0 0,3-2 0 0,0-3 0 16,0-1 0-16,5-5 224 0,0 0 48 0,0 0 16 0,0 0 0 16,0 0-32-16,0 0-16 0,0 0 0 0,0 0 0 15,9-5 80-15,3-4 16 0,3-3 0 16,-1-2 0-16,0-1-96 0,1-2-16 0,3 1 0 0,-1-3 0 15,2-1-192-15,1 0-32 0,1-1-16 0,-3 2 0 16,1-1-160-16,-1 0 0 0,-2-1 144 0,2 3-144 16,-1 4 0-16,1 1 0 0,-3 0 0 0,-3 3 0 15,-1 2 0-15,-1 2-240 0,-1-1 48 0,0 3 0 16,2 2-1792 0,-11 2-336-16,0 0-80 0,0 0-11552 0</inkml:trace>
  <inkml:trace contextRef="#ctx0" brushRef="#br2" timeOffset="108571.67">5004 13454 23951 0,'0'0'2128'0,"0"0"-1696"0,10-1-432 16,3-2 0-16,0 2 800 0,0 0 80 0,0 0 16 15,2-2 0-15,1 0-576 0,-2-2-96 0,-1-3-32 0,-1 0 0 16,-5 4-32-16,1-3-16 0,-4-3 0 0,2 0 0 15,-1 3-144-15,-3-2 0 0,0-1 0 0,0 0 0 16,-4 0-144-16,1 2 144 0,1 8 0 0,0 0 0 16,0 0 0-16,0 0 272 0,-8-2-16 0,-2 4-16 15,-4 4-80-15,-1 3-16 0,-5 3 0 0,0 0 0 16,1 3-16-16,0 1-128 0,-2 1 192 0,2 1-64 16,3-3 0-16,2 1-128 0,1-1 192 0,7-1-64 15,4 1-128-15,1-3 160 0,1 0-160 0,1-1 160 16,3-2 32-16,5-2 0 0,2 0 0 0,3-3 0 15,3-4-192-15,2 0-272 0,2 0 64 0,1-2-8944 16,-1-3-1792-16</inkml:trace>
  <inkml:trace contextRef="#ctx0" brushRef="#br2" timeOffset="112138.76">4046 13565 14111 0,'-10'1'624'0,"10"-1"128"0,0 0-608 0,-6-3-144 0,-1-1 0 0,7 4 0 16,0 0 768-16,-5 5 112 0,-1 2 16 0,2-3 16 15,-4 3-192-15,3-2-32 0,1 2-16 0,4-7 0 16,-3 9-48-16,3-9-16 0,0 10 0 0,4-2 0 16,4-1-64-16,3-1-16 0,1-3 0 0,5 2 0 15,2 0 64-15,6-1 16 0,-1-3 0 0,2 4 0 16,2-5-128-16,-2 0-32 0,2-1 0 0,-1-3 0 15,1 0-144-15,-2-5-48 0,-1-1 0 0,1-1 0 16,-1-1 64-16,0-3 0 0,1-7 0 0,-7 6 0 16,0 9-80-16,-2-6-16 0,-3-2 0 0,-4 2 0 15,-5 3-80-15,-1 1-16 0,-4 0 0 0,-5 1 0 16,-1-6 0-16,-4 3 0 0,1 0 0 0,-2 4 0 0,-6 1-128 16,-1 4 0-16,-2-2 0 0,-1 6 128 0,-5 7-128 15,0 2 0-15,0 0-160 0,-2 3 160 0,-1 2 0 0,0 4 0 16,0 3 0-16,1 3 0 0,-1-2 0 0,3 1 0 15,3 0 160-15,3 2-160 0,1-4 160 16,7-2-160-16,6-4 192 0,-1 0-192 0,3-1 128 0,4 0-128 16,4-4 0-16,6-2 0 0,3-4 176 0,6 2-176 15,6-1 160-15,3-3-160 0,3-4 144 0,5-1-144 16,1 0 128-16,3-1-128 16,-2-1-1728-16,2 0-448 0,16-6-64 0,-6-1-32 0</inkml:trace>
  <inkml:trace contextRef="#ctx0" brushRef="#br2" timeOffset="112705.61">5054 13345 13823 0,'0'0'1216'0,"0"0"-960"0,0 0-256 0,0 0 0 16,0 0 656-16,0 0 96 0,0 7 16 0,0 0 0 15,0-7-448-15,2 9-96 0,1 2-16 0,-2 3 0 16,-1 0-64-16,2 4-16 0,0 2 0 0,-1 4 0 16,0-1 144-16,-1 4 32 0,-1 4 0 0,0 1 0 0,-3-1 208 0,0 1 64 15,-1 1 0-15,-2 1 0 0,0-2 16 0,0-2 16 16,-2 1 0-16,0-1 0 0,-2-2-16 0,2-2 0 15,2-5 0-15,-1 0 0 0,-1-1 80 0,2-1 16 16,3-7 0-16,1-2 0 0,1-2 32 0,2-8 16 16,-3 8 0-16,3-8 0 0,0 0-32 0,0 0-16 15,0-9 0-15,-2-2 0 0,1-2-80 0,1-5-16 16,3-4 0-16,0-1 0 0,1 0-288 0,1-1-64 16,2-3-16-16,1-1 0 0,-1-2-224 0,2-1 144 15,2-2-144-15,4-1 128 0,1-2-128 0,3-2 0 16,2 2 0-16,-2 4 128 0,1 3-128 0,0 3 0 15,0 1 0-15,-4 3 0 0,1 4-160 0,-2 5 160 16,-2 0 0-16,1 2-144 0,-4 2 144 0,1 3 0 0,0 2 0 16,-3 2-128-16,3 1 128 0,1 5-160 15,-2 5 160-15,0 4-160 0,-2 0 32 0,-3 2 0 0,0 0 0 16,-2 3 0-16,2-2 128 0,-3 4 0 0,-2-2-144 0,-5 2 144 16,-1 4 0-16,-4-2 0 0,-2-3 0 0,-3-1 0 15,2-3 0-15,-2-1 0 0,-3-5 0 0,1 0 0 16,-4-1 0-16,1-5 0 0,1-4 0 0,2 0 0 31,-2 0-480-31,2-2 32 0,1-4 0 0,3-2 0 0,3-1-1632 16,2 0-320-16,3-1-64 0</inkml:trace>
  <inkml:trace contextRef="#ctx0" brushRef="#br2" timeOffset="113075.25">5585 13451 17903 0,'0'0'784'0,"0"0"176"0,0 0-768 0,0 0-192 16,8 2 0-16,1-1 0 0,-1 1 768 0,1-2 96 16,0-2 32-16,1-1 0 0,0-3-304 0,0 2-48 15,-1 1-16-15,0-3 0 0,-2-1-256 0,2-2-48 16,-3 0-16-16,1 2 0 0,-7 7-32 0,4-8-16 15,-1-5 0-15,-3 5 0 0,0 8 224 0,-3-6 32 16,3 6 16-16,-7-6 0 0,-1-1 16 0,0 5 0 16,1 4 0-16,-2 1 0 0,-3 1-240 0,0 0-32 0,-3 0-16 0,0 3 0 15,-2 4-160-15,0 2 0 16,0 3 144-16,0 0-144 0,-2 1 192 0,4-2-48 0,0-1 0 0,3 1 0 16,2-3-144-16,2 0 0 0,2 1 144 0,5 1-144 15,3 2 128-15,5-4-128 0,2-3 160 0,4-2-160 16,2 2 128-16,1-2-128 0,2-4 0 0,3-2 144 15,2 2-144-15,-1-3-272 0,2-1 64 0,-3-2 16 32,2-3-1856-32,-3 2-384 0,1 0-64 0</inkml:trace>
  <inkml:trace contextRef="#ctx0" brushRef="#br2" timeOffset="113436.23">5948 13401 10127 0,'0'0'896'0,"0"0"-704"0,0 0-192 0,0 0 0 0,0 0 1024 0,0 0 160 15,0 0 32-15,-6-5 16 0,-2 1-304 0,8 4-64 16,-8 0-16-16,2 3 0 0,-2 2-96 0,-1 2-32 16,1 0 0-16,0 4 0 0,1 4 48 0,1-1 0 15,0-2 0-15,3 2 0 0,-2 1 0 0,3 1 0 16,0 1 0-16,2-2 0 0,0 0-288 0,3-3-48 16,4-2-16-16,0 1 0 0,2-1-96 0,3-5-32 15,-3-1 0-15,3-1 0 0,1-1-32 0,2 0-16 16,0-2 0-16,2-2 0 0,-1-1 48 0,1-3 16 15,-2 3 0-15,-1-5 0 0,-1-3-304 0,1 1 0 16,-6 1 128-16,2-1-128 0,-1 1 128 0,-1-1-128 16,-2 1 192-16,1-1-192 0,-4 1 0 0,-3 9 0 15,0 0 0-15,0 0 0 0,5-5 0 0,-5 5 0 0,0 0 0 0,0 0 0 16,0 0 0-16,0 0 0 0,2 12-144 0,-2-1 144 16,0-2 0-16,0-1-160 0,0-8 160 0,1 12 0 15,1 3 0-15,0-3-128 0,0-1 128 0,2-1 0 16,0-4-368-16,2 1-16 0,-1-2 0 0,3 3 0 31,-8-8-1632-31,10 3-336 0,1 0-64 0</inkml:trace>
  <inkml:trace contextRef="#ctx0" brushRef="#br2" timeOffset="113711.29">6598 12950 21135 0,'0'0'928'0,"0"0"208"0,-6 5-912 15,0 4-224-15,1 3 0 0,-1 1 0 0,0 2 384 0,-2 3 48 16,-1 2 0-16,1 4 0 0,-2 2 48 0,4 2 16 16,-2-1 0-16,3 3 0 0,0 3-176 0,2-1-48 15,-1-1 0-15,0 2 0 0,0-1 32 0,-1 0 0 16,1-2 0-16,1 2 0 0,-1 0-112 0,3-3 0 15,0-3-16-15,1 1 0 0,0-4-176 0,1-2 128 16,3-5-128-16,-2 2 128 16,2-5-512-16,2-1-96 0,-1-1-32 0,1-3-11152 0</inkml:trace>
  <inkml:trace contextRef="#ctx0" brushRef="#br2" timeOffset="113893.19">6316 13335 28271 0,'0'0'1248'0,"0"0"272"0,13-2-1216 0,1 2-304 0,3 4 0 0,0-2 0 15,4 0 416-15,3 0 32 0,5-2 0 0,-1 3 0 16,3 1-208-16,-1-2-48 0,-1-3 0 0,0 1 0 16,1 3-320-16,-1 0-80 0,-2-1-16 0,-4 0-13152 15</inkml:trace>
  <inkml:trace contextRef="#ctx0" brushRef="#br2" timeOffset="114225.18">7080 13381 26255 0,'0'0'1152'0,"4"-8"256"0,-4 8-1120 0,8-3-288 16,2-1 0-16,-1 1 0 0,1-1 464 0,2 1 48 16,-2 1 0-16,1-1 0 0,-1-5-272 0,-2 3-48 15,-1 0-16-15,-7 5 0 0,0 0-176 0,0 0 0 16,1-7 0-16,-1 7 0 0,0 0 0 0,-8 1 0 0,0-1-160 0,-3 3 160 16,1 4-144-16,0 1 144 0,-3 2-128 0,1 0 128 15,-3-1 0-15,3 3 224 0,1-1-32 0,-1 2 0 16,1 3-192-16,2-3 128 0,-1-2-128 0,3-2 0 15,1-2 176-15,2 3-176 0,2 2 192 0,-2-4-192 16,4-8 144-16,0 0-144 0,2 10 0 0,-2-10 144 31,0 0-560-31,0 0-112 0,10-4-32 0,1 2-12048 0</inkml:trace>
  <inkml:trace contextRef="#ctx0" brushRef="#br2" timeOffset="114706.53">7500 13352 21183 0,'-7'3'1888'0,"-1"1"-1504"16,0-4-384-16,-1 2 0 0,-1 2 1280 0,-2 1 176 16,-2-1 32-16,-2 4 16 0,-2 2-736 0,0-2-128 15,1 1-48-15,-4 1 0 0,2 1-352 0,0 1-80 16,3-1-16-16,1 0 0 0,0 0-16 0,4 0-128 15,1-4 192-15,4-1-64 0,1 1-128 0,5-7 0 16,0 7 0-16,0-7 128 0,0 0 64 0,7 6 0 16,-7-6 0-16,13 2 0 0,3-1 208 0,1-2 48 15,2-2 16-15,2-2 0 0,0-3 48 0,2 0 16 16,-2-1 0-16,1-2 0 0,-1-2-256 0,-1 0-48 0,0-2-16 16,1 1 0-16,0-1-208 0,1-3 176 0,1 1-176 15,0-3 160-15,-2-1-160 0,1-3 192 0,1-5-192 0,-2-3 192 16,0-3-192-16,1-4 160 0,0-7-160 0,1-1 160 15,1-6-160-15,-1 2 0 0,-1 1 0 0,-1 3 128 16,-3 0-128-16,-3 9 0 0,-4 8 0 0,-1 8-176 16,-3 2 176-16,-3 6 0 0,-2 6 0 0,-2 8-128 15,-3 9 128-15,-2 11 0 0,-4 2 0 0,-2 8 0 16,-1 4-176-16,-3 7 176 0,-1 4-208 0,1 3 80 16,-1 0 128-16,1 3 0 0,0 4 0 0,0-1 0 15,0 0 0-15,0-4 0 0,3-5 0 0,0-2 0 16,4 2 0-16,2-4 0 0,1-2 0 0,1-4 128 15,2-2-128-15,1-2 0 0,0-2 0 0,3-4 0 16,4-5-1664-16,1-5-368 0,4 2-64 16,4-12-16-16</inkml:trace>
  <inkml:trace contextRef="#ctx0" brushRef="#br2" timeOffset="115676.82">8527 13233 15663 0,'-8'-3'1392'0,"1"-2"-1120"0,4-2-272 0,-4 0 0 15,1 2 432-15,0 1 16 0,6 4 16 0,0 0 0 16,0 0-16-16,0 0-16 0,0 0 0 0,0 0 0 15,0 0-48-15,0 0-16 0,-2 10 0 0,1 1 0 16,1 2 80-16,2 1 32 0,1-2 0 0,0 3 0 0,-1 2-48 16,1 0-16-16,0 0 0 0,0 1 0 0,-1 1-48 0,-1 0-16 15,0-3 0-15,1 3 0 0,-1 1 208 0,0-1 32 16,-1-1 16-16,2 1 0 0,-1-1 32 16,0-3 16-16,1-3 0 0,-1-1 0 0,-2 1-128 0,1-2-16 15,0-3-16-15,0-7 0 0,0 0-48 0,0 0 0 16,0 0 0-16,0 0 0 0,7 5 112 0,-7-5 16 15,9-3 0-15,2-4 0 0,-1 0 0 0,2-8 0 16,-3-2 0-16,0 0 0 0,-2 3-128 0,1-3 0 16,0-2-16-16,2-5 0 0,0 1-144 0,2 1-32 15,3 1 0-15,1 1 0 0,-1 2-128 0,2 0-128 16,0 1 192-16,2 2-192 0,-2 4 0 0,1 2 0 16,2-2 0-16,-1 1 0 0,1 2 0 0,-4 2 0 15,1 3 0-15,0 0-144 16,1-3-352-16,-2 3-64 0,0 3-16 0,-2 2 0 15,-1 0-2608-15,1 1-528 0,2-1-96 0</inkml:trace>
  <inkml:trace contextRef="#ctx0" brushRef="#br2" timeOffset="116039.11">9376 13203 20271 0,'0'0'1792'0,"-6"-6"-1424"0,1-5-368 0,0 1 0 16,-1 4 1056-16,-1 2 144 0,-1 1 16 0,1 3 16 16,-2 2-320-16,0 1-64 0,-1 1-16 0,-1 0 0 0,-1 1-624 0,-2 2-208 15,-3 4 128-15,-1 2-128 0,-1 5 128 0,1-2-128 16,2 0 192-16,2 1-192 0,1 2 192 0,5-1-192 16,1-2 192-16,5 2-192 0,1-2 144 0,4 0-144 15,4-3 0-15,0-1 144 0,4-1 48 0,4-2 0 16,0-4 0-16,3-1 0 0,0 0 256 0,2-4 48 15,0-2 16-15,1-2 0 0,0-1-48 0,1-2 0 16,0 1 0-16,0-3 0 0,-2-2-176 0,-2 1-32 16,0-2-16-16,-4 2 0 0,-3-3-240 0,-1-1 176 15,-6-1-176-15,0 2 160 0,-4-1 32 0,-2 2 16 16,-2-4 0-16,-1 4 0 0,-4 0-208 0,-1 1 144 16,-1 2-144-16,0 4 128 0,-4 1-320 0,0 3-80 0,1 1-16 15,1 3 0 1,1-1-2448-16,2 1-480 0,-1-2-112 0</inkml:trace>
  <inkml:trace contextRef="#ctx0" brushRef="#br2" timeOffset="116383.37">9880 13169 17503 0,'-7'4'1552'0,"0"0"-1232"0,7-4-320 0,-10 4 0 15,-1 5 1760-15,-1 3 288 0,-1 0 64 0,1 1 16 16,-2-2-1168-16,1 1-224 0,0 1-48 0,1 0-16 16,-1 0-512-16,2 0-160 0,0-2 0 0,2 2 0 15,2-1 144-15,2-1-144 0,1-3 0 0,4-8 144 0,-1 10-16 0,3-1-128 16,5-2 192-16,-1-3-64 0,3-3 336 0,2-1 64 16,-2 0 16-16,2-1 0 0,2-1 160 0,1-2 16 15,1-5 16-15,-2 3 0 0,2 2-160 0,-1-3-16 16,0-3-16-16,-3 0 0 0,0 1-144 0,-4-1-16 15,1 0-16-15,-4-1 0 0,0-5-48 0,-3 0 0 16,-2 2 0-16,-3-3 0 0,1-1-64 0,-1 1-32 16,2 0 0-16,-2 4 0 0,-1 2-224 0,0 0 0 15,0-2 0-15,-1 4 0 0,0 4 0 0,-1 1 0 16,1 3 0-16,6 1-160 16,0 0-1152-16,0 0-224 0,-6 5-64 0,6-5-8656 15,0 0-1744-15</inkml:trace>
  <inkml:trace contextRef="#ctx0" brushRef="#br2" timeOffset="116661.47">10547 12616 27231 0,'0'0'1216'0,"0"0"240"0,0 0-1168 0,-8 4-288 0,-3 7 0 0,-2-1 0 15,-1-1 432-15,-1 5 16 0,-4 7 16 0,0 6 0 16,-1 2-256-16,0 2-48 0,1 0-16 0,1 0 0 16,1 2-144-16,0 2 0 0,3-1 0 0,1 5 0 15,-1 2 0-15,2 5 0 0,0 2 0 0,0-3 0 16,2-2 128-16,3-2 0 0,-1-3 0 0,2-4 0 0,4-2-128 16,0-5 0-16,0-5 0 0,4 0-176 15,0 0-576-15,1-4-112 0,1-3-32 16,-1-7-7360-16,3-1-1472 0</inkml:trace>
  <inkml:trace contextRef="#ctx0" brushRef="#br2" timeOffset="116824.62">9972 13073 29487 0,'7'-14'2624'0,"1"3"-2112"16,7 3-512-16,7 0 0 0,4 1 1536 0,6 4 192 15,3 2 32-15,3 3 16 0,4 2-944 0,8 2-176 16,6-2-32-16,2 2-16 0,5-2-352 0,2 3-80 15,-2 2-16-15,-2 2 0 16,0 2-816-16,-5 1-176 0,-2 0-16 0</inkml:trace>
  <inkml:trace contextRef="#ctx0" brushRef="#br2" timeOffset="118400.07">12522 13826 1839 0,'0'0'160'0,"3"-7"-160"0,-1 0 0 0,3 0 0 16,-2 1 2992-16,3-2 560 0,-3-1 112 0,1 1 32 15,-2 1-1952-15,2-1-384 0,-4 8-80 0,4-10 0 16,1 2-96-16,-5 8-16 0,2-8 0 0,-2 8 0 16,0 0-16-16,0 0 0 0,0 0 0 0,0 0 0 0,0 0-224 0,0 0-48 15,0 0-16-15,0 0 0 0,0 0-288 0,0 0-64 16,1 12-16-16,-1 1 0 0,-1 1-48 0,-1 4 0 15,-4 4 0-15,1 3 0 0,0 3-64 0,-3 3-32 16,1 6 0-16,-2 5 0 0,-1 3-32 0,-1 1 0 16,-1 0 0-16,0 4 0 0,0 1-80 0,1 4-32 15,-2 5 0-15,-1 0 0 0,1 1-64 0,0 0-16 16,0 1 0-16,1-4 0 0,-2-2 16 0,3 0 0 16,2-2 0-16,0-1 0 0,2 0 128 0,2-1 32 15,1-6 0-15,3-2 0 0,2-4 160 0,-1 0 48 16,0-3 0-16,0-1 0 0,0-3-240 0,0-1-32 15,0-3-16-15,0-1 0 0,1-2 0 0,1-3 0 16,-2-2 0-16,1-3 0 0,0-1-224 0,1-3 0 16,-1-3 128-16,2-2-128 0,0-3 128 0,-3-6 0 0,4 5-128 15,-4-5 192-15,0 0-64 0,0 0-128 0,10-3 176 0,-4-1-176 32,0-5-272-32,-1-2-176 0,2-3-16 0,1-3-16 15,-3 0-1392-15,3-2-288 0,-1-2-48 0,1-2-9008 0,-1-4-1808 0</inkml:trace>
  <inkml:trace contextRef="#ctx0" brushRef="#br2" timeOffset="122494.74">12502 13948 25791 0,'-4'-9'2304'0,"-1"1"-1856"16,1-1-448-16,4 9 0 0,-3-9 576 0,3 9 0 15,0-8 16-15,0 8 0 0,0 0-208 0,9-5-32 16,4 1-16-16,2 1 0 0,4 1 224 0,5-1 32 16,4-1 16-16,7 0 0 0,2-3 144 0,4 2 16 15,6 0 16-15,0-1 0 0,1-3-336 0,0-1-80 16,1 5-16-16,1-1 0 0,-1 2 16 0,6 0 0 15,6-1 0-15,-2 1 0 0,-3 0-64 0,-2 2-16 16,-1 1 0-16,-1-1 0 0,1 1-112 0,5 0-32 16,5-1 0-16,-2 1 0 0,-2 0-144 0,-2-1 192 15,-1 0-192-15,1 0 192 0,2-1-192 0,4 1 160 0,2-3-160 16,-2 0 160-16,-3 2-32 0,1 0-128 0,-1-2 192 16,2 1-64-16,-1-2-128 0,2 4 192 0,1 0-192 0,-4 0 192 15,-3-1-192-15,-2-1 160 0,2 1-160 0,2 1 160 16,3 0-160-16,-4 0 128 0,1-1-128 0,0 2 128 15,-2 2-128-15,2 0 160 0,0-1-160 0,8-1 160 16,0 2-160-16,1 1 160 0,-2 0-160 0,0-2 160 16,0-2-160-16,1 2 0 0,-2 0 0 0,0 0 128 15,-1 0-128-15,-3 0 0 0,-2-2 144 0,0 1-144 16,-2-1 0-16,3 1 0 0,-1 0 0 0,0 1 128 16,1-1-128-16,-6 1 0 0,-3 1 0 0,-1-1 0 15,1-2 0-15,-1 0 0 0,2 1 0 0,0 0 0 0,4 0 0 16,-5 0 0-16,-1-3 0 0,-2 0 0 0,-2 1 0 0,6 0-128 15,1-3 128-15,3 3-128 0,-4 1 128 0,-1 1 0 16,2 0 0-16,-4 1 0 0,-2 0 0 0,1 0 0 16,2 0 0-16,-1 0 0 0,2 0 0 0,1 0 0 15,4 0 0-15,-5 0-128 0,0 0 128 0,2 0 0 16,-5 0 0-16,3 0 0 0,-1 0 0 0,3 0 0 16,1 1 0-16,-1 0 0 0,-1 0 0 0,-5 0 0 15,-2-1 0-15,0 0 0 0,-1 0 0 0,1 0 0 16,1-1 0-16,2-1 0 0,0 3 0 0,-2-2 0 15,-2-2 0-15,-3-1 0 0,-1 1 0 0,1-2 0 16,-1-2 0-16,1 2 128 0,-1-1-128 0,3 0 0 16,4 1 128-16,-1-1-128 0,-1 1 0 0,-1 0 128 15,-1 4-128-15,-1 0 0 0,-2-2 0 0,2-1 0 0,2 0 0 0,-2 0 128 16,1-3-128-16,1 3 0 0,2-1 0 0,-2 1 128 16,-6-4-128-16,1 2 128 0,-6-2-128 0,2 1 128 15,2 4-128-15,-1-4 192 0,2 1-64 0,0 1 0 16,0 3-128-16,2 1 176 0,-2 0-176 0,2 1 192 15,-2 0-192-15,0 0 160 0,-1-1-160 0,0 0 160 16,-1-4-160-16,1 3 0 0,2 0 0 0,-4 0 0 16,1 1 0-16,1 0 0 0,-2-1 0 0,1 2 0 15,0 2 0-15,-2-1 0 0,1 1 0 0,-1-3 0 16,-2 0 0-16,-1 1 0 0,4 1 0 0,-4-1 0 16,1-1 0-16,-2-3 0 0,-1 2 0 0,-1 2 0 15,1-2 0-15,-1 1 0 0,0 0 0 0,1 1 0 16,-4 0 0-16,1-4 0 0,1 1 0 0,-3 1 0 0,1 1 0 15,-1 0 0-15,1-1 0 0,0 0 0 0,-1 2 0 0,2 2 0 16,2 0 0-16,-6-2 0 0,-4-2 0 0,0-1 0 16,4 1 0-16,-1-3 0 0,1-1 0 0,-4 2 0 15,-1 0 0-15,0 0 0 0,-1-1 0 0,0 1 0 16,-1 3 128-16,-2 0-128 0,1-1 0 0,-1 3 0 16,-2 1 0-16,1 3 0 0,-1-3 0 0,1-2 0 15,-2-2 0-15,2 3 0 0,-2 3 0 0,-1-1 0 16,-1-4 0-16,1 2 0 0,0 3 0 0,1 0 0 15,-1 0 0-15,2 0 0 0,2-2 0 0,-3 0 0 16,-1 0 0-16,2-1 0 0,-4 3 0 0,3-1 0 16,0-6 0-16,-2 4 0 0,-2 3 0 0,-6-4 0 15,9-3 0-15,-9 3 0 0,8 3 0 0,-8-3 0 0,5 6 0 0,-5-6 0 16,0 0 0-16,0 0 0 0,5 6 0 0,-1 3 0 16,-4-9 0-16,4 8 0 0,-4-8 0 0,0 12 0 15,-3 4 0-15,0 2 0 0,-4 1 0 0,0 2 0 16,-2 2 0-16,-1 1-192 0,0 2 64 0,-1 3 128 15,-1 0 0-15,0 0 0 0,0 6 0 0,2 0 0 16,-1 2-144-16,5 1 144 0,0 3 0 0,0 0 0 16,0 0 0-16,1-1 0 0,2 2 0 0,1-2 0 15,0-2 0-15,-2 2 0 0,2 0 0 0,0 1 0 16,-1 1 0-16,-1 1 0 0,-1 0 0 0,-2-1 0 16,0 0 0-16,-1-2 0 0,0-4 0 0,0 1 0 15,0-1 0-15,0 0 0 0,0-2 0 0,1 3 0 16,1 0 0-16,-3-1 128 0,3 1-128 0,-3-4 0 15,3-1 0-15,-1-1 0 0,1-2 128 0,1-1-128 0,-2-2 0 0,3-2 128 16,-2-2-128-16,2 0 0 0,-1 0 144 16,3-1-144-16,-2 0 128 0,2-2-128 0,-1-2 160 0,2 0-160 15,0-2 192-15,0-2-192 0,0-1 176 0,0-2-176 16,1-2 160-16,0 1-160 0,0-9 144 0,0 9-144 16,0-9 128-16,0 0-128 0,-7 7 160 0,1-1-160 15,-2-1 192-15,0 0-192 0,-1-2 144 0,-2 0-144 16,-4 1 0-16,1 0 144 0,-2-2-144 0,1 0 128 15,-6 1-128-15,-1 0 128 0,-3 1-128 0,-1-1 0 16,-1 1 144-16,-1 0-144 0,0 1 0 0,-2-1 144 16,-1-1-144-16,-4 1 0 0,-3-3 192 0,-5 0-64 15,-1 1 0-15,-6 1-128 0,-4 0 0 0,-2-1 0 16,-3 0 0-16,-4 0 0 0,-6 2 160 0,-3-3-160 0,-5 1 128 16,0 0-128-16,1 0 0 0,-3 2 0 0,-8-2 0 0,5 1 0 15,-2 0 0-15,6 2 160 0,2-1-160 0,-3-1 160 16,-6 0-160-16,2 0 0 0,-1 0 0 0,3 2 0 15,-2-3 0-15,-2 0 0 0,-1 0 0 16,0 0 0-16,1 2 0 0,-2-3 0 0,-5-2 0 0,0 0 0 16,2 1 128-16,2 0-128 0,2 0 0 0,-2 0 128 15,-5-1-128-15,3 1 0 0,4 0 0 0,-3 0 0 16,0-2 0-16,1 1 0 0,0 0 0 0,5 0 0 16,5 0 0-16,-4 0 0 0,-5-2 0 0,1 0 0 15,2 1 0-15,4 1 0 0,2 0 128 0,-2 0-128 16,-3-1 0-16,0 1 0 0,0 2 0 0,4-2 0 15,1-2 0-15,0 2 0 0,-5-2 0 0,3 3 0 0,2 0 0 0,3 0 0 16,3 0 128-16,-2 1-128 0,-4 1 0 16,2 2 0-16,2-1 0 0,4 0 0 0,-2-3 0 0,-2 1 0 15,-4-1 0-15,2 1 0 0,0 1 0 0,5-1 0 16,-2-1 0-16,0 3 0 0,-2-1 0 0,0 0 0 16,-2-1 0-16,2 2 0 0,4-1 0 0,-3 0 0 15,1 2 0-15,1 0 0 0,1-1 0 0,4 0 0 16,4 1 128-16,-1-2-128 0,0-1 0 0,1 0 0 15,3 0 0-15,1 1 0 0,2 2 0 0,2-2 0 16,1 1 0-16,-1-1 0 0,-3 1 0 0,1-1 0 16,2-1 0-16,0-1 0 0,2 0 0 0,-1-1 0 15,2 0 0-15,2 1 0 0,-1-1 0 0,0 1 0 16,-2-2 128-16,1 2-128 0,6-1 0 0,2 1 0 0,2 1 0 0,1-1 0 16,5 0 0-16,1 0 0 0,2-1 0 0,1 0 0 15,0 0 0-15,1 0 0 0,2-1 0 0,0 0 0 16,1-1 0-16,1 1 0 0,7 0 128 0,-3 1-128 15,1-1 0-15,0-2 0 0,2 4 0 0,0 0 0 16,1-1 0-16,1 0 0 0,2 0 0 0,-3 1 0 16,1 0 0-16,2 0 0 0,-1-1 0 0,1 1 0 15,0 0 0-15,1 0 0 0,0 0 0 0,-1 0 0 16,2 1 0-16,2-1 0 0,1 0 0 0,2 0 0 16,-2-1 0-16,2 0 0 0,1-1 0 0,0 1 0 15,-1 1 0-15,1 0 0 0,0 1 0 0,1 0 0 16,-3-1 0-16,1 1 0 0,-2 0 0 0,4-1 0 15,7 0-128-15,-5 3 128 0,-3-3 0 0,2 1 0 0,-2 3 0 16,1-3 0-16,1-1 0 0,6 0 0 0,-7 0 0 0,7 0 0 16,0 0 0-16,0 0 0 0,0 0 0 0,0 0 128 15,-3-5-128-15,3 5 192 0,0 0-192 0,-2-6 160 16,-1-3-160-16,3 1 160 0,-1 1-160 0,5-2 192 16,-2-1-192-16,1-1 192 0,-2-4-64 0,1 0 0 15,3-1 0-15,-1-3 0 0,-3-2-128 0,3-3 0 16,0 0 144-16,-1-2-144 0,2 1 128 0,-2-5-128 15,-1 0 128-15,4-2-128 0,1 0 0 0,3-4 0 16,1-1 0-16,5-2 128 0,1-3-128 0,3-1 0 16,-1-1 0-16,0 0 0 0,-2-3 0 0,1 4-160 15,-3 3 160-15,-1 2 0 0,0 0 0 0,-3 3 0 16,0 1 0-16,-5 1 0 0,3 1 0 0,-3-1 0 16,-1 1 0-16,1 1 0 0,-2 2 0 0,-1 1-128 0,2 3 128 15,-1 1 0-15,-1-2 0 0,1 3-128 0,-1 1 128 0,0 0 0 16,-3 0-192-16,1 1 192 0,0-1-192 0,1 1 192 15,-2 1-176-15,-2 0 176 0,1 0-160 0,1 1 160 16,-1 3-192-16,-3 0 192 0,1 3-208 0,0 0 80 16,0 3 128-16,2 2-160 0,-2-2 160 0,0 2-160 15,1 2 160-15,2 6 0 0,-2-6-144 0,-1 0 144 16,3 6 0-16,0 0-144 0,0 0 144 0,0 0 0 16,0 0-128-16,0 0 128 0,0 0 0 0,0 0 0 15,1-8-128-15,-1 8 128 0,0 0 0 0,4-5 0 16,1-1-144-16,-5 6 144 0,6-4 0 0,2 2-144 15,0 0 144-15,0-1-128 0,2 2 128 0,4 0-128 0,2-2 128 16,4 2 0-16,2 0 0 0,2-2-128 0,1-1 128 16,4 1 0-16,2-1 0 0,3 1 0 0,2-1 0 15,2 3 0-15,-5 0 0 0,1-2 0 0,1 2 0 0,2 1 0 16,4-1 0-16,1 1 0 0,-2-1 0 0,7 0 0 16,1-1 0-16,2 0 0 0,-2-1 0 0,-1 1 0 15,1-1 0-15,1 0 0 0,1-4 0 0,2 3 0 16,3-2 0-16,-1 1 0 0,1-1 0 0,-3 1 0 15,-3-1 0-15,3 1 128 0,-2 0-128 0,-1 1 0 16,-3-1-128-16,4 1 128 0,3 0 0 0,-4 0 0 16,0 1 0-16,-2 0 128 0,-1-1-128 0,2 1 0 15,3 0 0-15,1 1 0 0,1-1 0 0,2 1 0 16,0 0-128-16,-2 1 128 0,-4 0 0 0,3 0 0 16,-2 1 0-16,3 0-128 0,1 0 128 0,2-3 0 15,2 2 0-15,-4 1 0 0,-1 0 0 0,-4-1 0 0,1-1 144 16,1 0-144-16,1 0 0 0,1-1 0 0,3 1-192 15,-4 0 48-15,0 0 144 0,-2 0 0 0,-4 1 0 0,2 1 0 16,-1-3 0-16,-1 1 0 0,0-1 0 0,3 1 0 16,1 1 0-16,-1-2 0 0,-4 1 0 0,0 0 0 15,-1 2 0-15,1-1 0 0,1-1 0 0,2-1-128 16,0 1 128-16,2 1 0 0,1 0-144 0,-3 1 144 16,-3-1 0-16,-4 0 0 0,1 0-144 0,0 0 144 15,3 1 0-15,-4 0 0 0,-2 0-128 0,2 0 128 16,2 1 0-16,-1 1 0 0,0 0 0 0,-4 1 0 15,1-3 0-15,-2 2 0 0,5-1 0 0,-1 0 0 16,0-1 0-16,3 1 0 0,3 1 0 0,-1 0 0 0,1 0 0 16,-1 0 0-16,-2-4 0 0,0 2 0 0,-3 0 0 15,2-1 0-15,1 1 0 0,1-1 0 0,0-1 0 16,0 0 0-16,0-1 0 0,0 1 0 0,-3-2 0 0,1 1 0 16,-1-2 0-16,-3 2 0 0,2 0 0 0,0-1 0 15,1 0 0-15,2 1 0 0,2 2 0 0,-2-3 0 16,0 2 0-16,-6 0 0 0,1-1 0 0,-2-2 0 15,3 1 0-15,1 1 0 0,3-1 0 0,-3 1 0 16,-2 0 0-16,3 0 0 0,1 3 0 0,-3 0 0 16,-1-1 0-16,-2-1 0 0,2 2 0 0,-3-1-128 15,0-1 128-15,3-1 0 0,3-2 0 0,-3 3 0 16,1 2 0-16,0-1 0 0,1 0 0 0,0-1 0 16,-4-2 0-16,1 3 0 0,-1 0 0 0,6-1 0 15,3-1 0-15,1 0 0 0,1 3 0 0,2 3 0 16,3 0 0-16,-1 0 0 0,-3-2 0 0,3 1 0 0,2 2 0 15,2-2 0-15,0 0 0 0,3-1-128 0,1-2 128 16,-3 2 0-16,-2 3 0 0,-1-3 0 0,-1-4 0 16,-2 1 0-16,-2 1 0 0,3 0 0 0,-3 0 0 0,1 0 0 15,-5 0 0-15,-1 0 0 0,0 0 0 0,-2-1 0 16,1 1 0-16,-1-1 0 0,4-2 0 0,-2 2 0 16,-5 0 0-16,3 2 0 0,0-1 0 0,-5 1 0 15,-1 1 0-15,0 1 0 0,-2-4 0 0,-1 1 0 16,-1-1 0-16,1 1 0 0,3 0 0 0,-4 1 0 15,-2 0 0-15,-2-1 0 0,3-1 0 0,0-1 0 16,-2 3 0-16,0-1 0 0,-3 0 0 0,-1 0 0 16,-2 1 0-16,-2-1 0 0,0-1 0 0,-3 0 0 15,0-2 0-15,-1 1 0 0,1 0 0 0,1 1 0 0,1 0 0 16,-2 1 0-16,4-1 0 0,-1 0 0 0,-2-1 0 0,2 0 0 16,1 1 0-16,-1 1 0 0,-3 0 0 0,1-1 0 15,0-3 0-15,-2 2 0 0,-2 3 0 0,-2-1 0 16,-3-1 0-16,1 1 0 0,0 0 0 0,-4 0 0 15,2-2 0-15,-9 3 0 0,9 0 0 0,0-1-128 16,-1-1 128-16,-1 2 0 0,-7 0 0 0,9 0 0 16,-9 0-128-16,9-1 128 0,-9 1 0 0,9 2 0 15,-9-2 0-15,0 0 0 0,0 0 0 0,0 0-128 16,5 5 128-16,-5-5 0 0,0 0 0 0,5 6 0 16,-5-6-128-16,0 0 128 0,0 10 0 0,0-10 0 15,-2 9 0-15,2 0 0 0,0-9-128 0,-3 12 128 16,0-1 0-16,-2 0 0 0,1 1-144 0,0 1 144 0,-1 1 0 0,-1 3-144 15,0-1 144-15,1 4 0 0,-3-1-144 16,-2 1 144-16,0 2 0 0,-4 3 0 0,0 2 0 16,-2 3 0-16,-1 1-144 0,-4 2 144 0,0 2 0 0,0 5 0 15,-2-2-128-15,3 4 128 0,2-2 0 0,-3-1 0 16,1 1 0-16,1 2-128 0,2 3 128 0,3-2 0 16,0-3 0-16,1 4 0 0,0 3 0 0,1-5 0 15,0-1 0-15,1 0 0 0,1-3 0 0,2 2 0 16,0 2 0-16,0 0 0 0,-1-1 0 0,2 2 0 15,-4 2 0-15,2 0 0 0,0-3 0 0,0-1 0 16,0-4 0-16,2 3 0 0,0 1 0 0,1-1 0 16,0 0 0-16,2-2 0 0,3 0 0 0,-3 0 0 15,2 2 0-15,2-5 0 0,2-4 0 0,2-2 0 0,-3-2 128 0,0-5-128 16,1-2 0-16,1-3 0 0,2-1 128 0,-1-2-128 16,-2-1 0-16,2-1 0 0,-1-2 128 0,-1-1-128 15,0 0 0-15,0-2 0 0,-2-7 128 0,0 0-128 16,2 8 0-16,-2-8 0 0,0 0 128 0,0 0-128 15,0 0 0-15,0 0 144 0,-2 9-144 0,2-9 0 16,0 0 144-16,-5 7-144 0,5-7 0 0,-9 3 144 16,-1-1-144-16,-1-2 0 0,0-2 128 0,-4 1-128 15,-1 0 0-15,-3 0 0 0,-3 0 128 0,0 1-128 16,-5-4 0-16,-1 3 0 0,-4-1 0 0,-1 1 0 16,0 1 0-16,-4 0 0 0,1-1 0 0,-1 1 0 15,-5 0 0-15,-3 0 0 0,-4-2 0 0,-4-1 0 16,-9 0 0-16,-2 1 0 0,-1 0 0 0,-4 0 0 0,-7-2 0 15,-3 2 0-15,-4-1 0 0,-1 1 0 0,-5 0 0 16,-6 0 0-16,-6 0 0 0,2 0 0 0,2 1 0 0,-4 0 0 16,-5 0 0-16,2-1 0 0,-3 1 0 0,-1 1 0 15,-6 1 0-15,3-1 0 0,2 0 0 0,0 3 0 16,-3 1 0-16,2-1 0 0,2 3 0 0,-2 0 0 16,-2 2 0-16,0 0 0 0,0-4 0 0,0 2 0 15,-5-1 0-15,2 0 0 0,2-4 0 0,-2 1 0 16,1 0 0-16,-2-2 0 0,2-2 0 0,-3 1-144 15,2 1 144-15,2 1-208 0,1-3 80 0,-1-2 128 16,-3 0-320-16,4-1 48 0,7-2 16 0,1 1 0 16,-3 3 256-16,4-1-160 0,3-2 160 0,2 3-128 15,2 2 128-15,0 1 0 0,0 0 0 0,3 1-128 0,2 1 128 16,1 3-192-16,-3 0 192 0,0 1-192 0,1-1-48 16,2 1-16-16,-2 1 0 0,-1 0 0 0,-5 2 64 0,2-2 16 15,-2-1 0-15,-2 0 0 0,-2 2 176 0,1-1 0 16,-3-2 0-16,0 2 0 0,-4-3 0 0,3 4 144 15,2 1-16-15,-2-2-128 0,-1 0 256 0,5 3-64 16,1 1-16-16,1 0 0 0,1-2-176 0,-1 4 0 16,0 0 144-16,8 0-144 0,7-1 0 0,3 1 0 15,1-1-192-15,6 0 64 16,4 0-2336-16,4 1-464 0</inkml:trace>
  <inkml:trace contextRef="#ctx0" brushRef="#br0" timeOffset="134071.29">15528 347 6447 0,'0'0'272'0,"1"-7"80"0,1 0-352 0,-2 1 0 0,-2-1 0 0,1 1 0 15,1 6 1760-15,-1-7 288 0,0-1 48 0,-1 1 16 16,1-1-1136-16,0-1-208 0,-2-2-64 0,3 0 0 0,0-1 224 16,0 0 32-16,0 0 16 0,0-3 0 0,0 1 64 0,3 0 16 15,-2 0 0-15,1 0 0 0,-1 3-160 0,1-1-16 16,1 3-16-16,0 1 0 0,-3 3-32 0,0-1 0 15,0 1 0-15,0 5 0 0,0 0-80 0,0-3-32 16,0 3 0-16,0 0 0 0,0 0-192 0,0 0-32 16,0 0-16-16,0 0 0 0,0 0-112 0,0 0-32 15,0 0 0-15,0 0 0 0,0 0-32 0,0 0-16 16,-9 4 0-16,2 6 0 0,2-1 0 0,-1 4 0 16,2 4 0-16,-4 3 0 0,0 3 0 0,-1 2 0 15,-1 2 0-15,-1 2 0 0,-3 0-64 0,0-3-16 16,-1-2 0-16,-1 3 0 0,1 0-16 0,-3 5 0 15,1 4 0-15,6-9 0 0,0 7 0 0,0 5-16 16,-2 0 0-16,-2 3 0 0,2-2-48 0,-1 2-128 0,-1-1 192 16,-10 33-64-16,5-11 0 0,3-6-128 0,1-6 192 0,3-5-64 15,-2-4 0-15,2-1 0 0,-1-3 0 0,2 0 0 16,-2-3 32-16,-1 0 0 0,-1-2 0 0,1 4 0 16,-1-2 16-16,3-3 0 0,1-4 0 0,3 1 0 15,-2 1 0-15,2-3 0 0,1-1 0 0,1-1 0 16,0-2 16-16,3-1 0 0,-4-4 0 0,3 0 0 15,-1-3-64-15,-1 1-128 0,-2-4 192 0,3 0-64 16,2 0-128-16,0 0 192 0,-2-1-192 0,3-3 192 16,3-8-192-16,0 0 192 0,0 0-192 0,0 0 192 15,-1 8-192-15,1-8 192 0,0 0-192 0,0 0 192 16,0 0-192-16,0 0 0 0,0 0 144 0,0 0-144 16,6 6 0-16,2-1 128 0,1-2-128 0,-9-3 0 0,12 1 0 0,0 1 0 15,1 2 0-15,3-2 0 0,0-3 0 16,3 2 0-16,2 2 0 0,1-3 0 0,2-3 0 15,2-1 0-15,1 1 0 0,0 1 128 0,0 1-128 0,2-1 0 16,2 1 0-16,4-3 128 0,5 0-128 0,3 1 0 16,-1 1 0-16,2 0 0 0,1-2 0 0,-1 1 0 15,-1 0 0-15,-2 3 0 0,0 0 0 0,1 0 0 16,3 0 0-16,0 0 0 0,-1 0 0 0,2-1 0 16,0 0 0-16,-2-1 0 0,-2 0 0 0,0 2 0 15,-5-2 0-15,4 0 0 0,1 0 0 0,3 1 0 16,2 0 0-16,4-1 128 0,1-3-128 0,-2 0 0 15,-1-1 0-15,-1 3 0 0,-1 1 0 0,2 2 0 0,2-2 0 0,6 0 128 16,-1-2-128-16,1 2 0 0,-1 0 0 16,-3 1 0-16,-2 0 0 0,4 1 0 0,4 0 0 15,2 1 0-15,2 1 0 0,-2 0 0 0,-4-1 0 0,-2 1 0 16,-4 0 0-16,2 0 0 0,1-3 0 0,3 1 0 16,3 1 0-16,-1 1 0 0,-3 0 0 0,-1-1 0 15,-4-2 0-15,-1 0 0 0,2 0 0 0,1 1 0 16,4 1 0-16,0 1 0 0,-2-2 0 0,-3 2 0 15,-4 3 0-15,1 0 0 0,-3-2 0 0,2-1 0 16,3-1 0-16,2 0 0 0,1-1 0 0,-1 2 0 16,-2 1 0-16,-1 1 0 0,0-1 0 0,2 0 0 15,0-2 0-15,3-2 0 0,2-1 0 0,0 2 0 16,0 2 0-16,-2 1 0 0,-2-3 0 0,2-2 0 0,3 2 0 16,3-1 128-16,-2 1-128 0,2 0 0 0,-3-2 0 15,-3 0 0-15,-3 0 0 0,1 0 128 0,1-1-128 16,2 1 0-16,0-1 0 0,1 0 0 0,0 0 0 0,-5 0 0 15,-3 2 0-15,0 0 128 0,-2 0-128 16,5 0 0-16,-2 1 0 0,2-3 0 0,-2 0 0 0,0 1 128 16,-2-1-128-16,-2 0 0 0,-1 2 0 0,1 0 0 15,2 0 0-15,2-1 0 0,-2 0 0 0,3 0 0 16,0-1 0-16,-5 3 0 0,-4 3 0 0,-1-2 0 16,1 2 0-16,2-2 0 0,-2-1 0 0,4 1 0 15,3-1 0-15,1 2 0 0,-4 1 0 0,2-1 0 16,-7 1 0-16,0 0 0 0,-1 0 0 0,-2 0 0 15,2 0 0-15,2 0 0 0,2 0 0 0,0-1 0 16,0 0 0-16,-1 1 0 0,-5 2 0 0,1-3 0 0,-5 0 0 16,2 1 0-16,0 1 0 0,2 0 0 0,3-3 0 0,0 1 0 15,2 1 0-15,1 0 0 0,2 1 0 0,-1 1 0 16,-1-2 0-16,-3-1 0 0,-1 2 0 0,1-1 0 16,1 0 0-16,3 0 0 0,2 1 0 0,1 0 0 15,3 2 0-15,-5 0 0 0,-3 1 0 0,-2-4 0 16,0 0 0-16,-2 1 0 0,0-1 0 0,1 0 0 15,3 1 0-15,0 0 0 0,2 3 0 0,1-3 0 16,-2-3 0-16,-3 0 0 0,-2-1 0 0,-1 5 128 16,-3 2-128-16,2 0 0 0,5-4 0 0,-2 1 0 15,-1-3 0-15,1 0 0 0,3-2 0 0,-1 4 0 16,-3 2 0-16,-1 1 0 0,-4-2 0 0,0 0 0 16,-1-1 0-16,-1 0 0 0,-2-2 0 0,2 2 0 0,2 0 0 0,-2 0 0 15,-4-1 0-15,0 2 0 0,2-3 0 16,-2 2 128-16,-3 0-128 0,-3 2 0 0,0-1 0 15,-2 3 0-15,-3 2 0 0,2-3 0 0,-1-1 0 0,-2-1 0 16,0-1 0-16,-1 2 0 0,0 1 0 0,3-2 0 16,-2-1 0-16,0 0 0 0,-4-1 0 0,1 2 0 15,1-4 0-15,0 2 0 0,-1-1 0 0,-2 1 128 16,-2 0-128-16,-2 1 0 0,-7-3 0 0,9 1 0 16,-9-1 0-16,10 0 128 0,-3 0-128 0,-7 0 0 15,0 0 0-15,0 0 0 0,0 0 0 0,0 0 144 16,7-4-144-16,-7 4 0 0,5-7 160 0,-2-1-160 15,-3 8 128-15,4-11-128 0,2-1 128 0,-4-2-128 16,-3-2 128-16,0 0-128 0,2-6 144 0,1-5-144 0,3 0 160 0,-2-1-160 16,0 1 0-16,2-4 128 0,6-3-128 15,-3-6 0-15,0-5 0 0,-2-1 0 0,1-2 0 16,1-2 0-16,2 1 0 0,-1 2 0 0,-3 3 0 0,0 3 0 16,3 0 0-16,-4 0 0 0,1 2 0 0,0-1 0 15,2 0 0-15,0 0 0 0,-2-4 0 0,2 2 0 16,-1 4 0-16,1 1-128 0,-1 3 128 0,2-2 0 15,0-3 0-15,-2 2-128 0,2-1 128 0,-3 14 0 16,0-7 0-16,2-2-160 0,-2-1 160 0,3 1-128 16,-2 0 128-16,2 5-128 0,-2-2 128 0,9-17-128 15,-5 10 128-15,-2 7 0 0,-3 1 0 0,1 6-128 16,-1 3 128-16,-3 4 0 0,-3 0-144 0,2 1 144 16,1 2 0-16,-1 0 0 0,-2 1-144 0,-1 1 144 15,0 4 0-15,1-2 0 0,0 1-128 0,-1 2 128 0,-1 1 0 0,2 5 0 16,-4-4-128-16,-2 2 128 0,0-3 0 0,-1 5-128 15,-1 2 128-15,-1 1 0 0,-1-1-160 0,-1 1 160 16,0 3-128-16,-2-2 128 0,0-2 0 0,-3 0-128 16,-1-1 128-16,-2 2 0 0,-2-1 0 0,0-1 0 15,-6-1 0-15,-1-1 0 0,0-2 0 0,-3-1 0 16,-3-1 0-16,-1 0 0 0,-1 1 0 0,0 0 0 16,0-2 0-16,1-1 0 0,-2 0 0 0,0-1 0 15,-6-2 0-15,-2 1 0 0,-7 1 0 0,-3 0 0 16,1 0 0-16,-1 0 0 0,4 2 0 0,-4-1 0 15,0 0 0-15,-7-2-128 0,-7 2 128 0,2 3 0 16,3-1 0-16,3 2 0 0,2-1 0 0,-5-3 0 16,-6 0 0-16,-1 3-128 0,-2 1 128 0,6 2 0 0,4-2 0 15,-3 1 0-15,-3-7 0 0,-6 6 0 0,-7 3 0 0,4 1 0 16,6 0 0-16,-3-4-128 0,-4-2 128 0,-4 2 0 16,-6 6 0-16,8-3 0 0,6-2 0 0,-5 0 0 15,33 0 0-15,47 2 0 0,-224 1 0 0,138 1-128 16,-3-4 128-16,-3 3 0 0,-7 3 0 0,8 0 0 15,7-1 0-15,-1-2 0 0,-2-1 0 0,-1 3 0 16,0 2 0-16,1-1 0 0,6-2 0 0,-5 0 0 16,-6 1 0-16,5 1 0 0,1 2 0 0,2-3 0 15,-4-1 0-15,-1 2 0 0,-4 2 0 0,6 0 0 16,4-3 0-16,-4 2 0 0,-5 0 0 0,1 1 0 16,6 0 0-16,-1 0 0 0,-1-2 0 0,0 4 0 0,-3-1 0 15,4 1 0-15,8 0 0 0,-1-2 0 0,-3 0 0 16,2 2 0-16,-1-1 0 0,6 0 0 0,5 0 0 15,0-1 0-15,-1 1 0 0,-3-1 0 0,-4 1 0 0,3-2 0 16,6 0 0-16,-5-1 0 0,-2 1 0 0,-1-1 0 16,0 2 0-16,5-1 0 0,3-1 0 0,-2 0 0 15,0-2 0-15,-3 2 0 0,-2 0 0 0,5-1 0 16,2-1 0-16,3 0 0 0,3-2 0 0,-3 0 0 16,-2 0 0-16,4 0 128 0,1-2-128 0,5 1 0 15,3-1 0-15,2-1 0 0,1 0 0 0,-3 0 0 16,1-1 0-16,-1 1 0 0,2 2 0 0,3 1 0 15,4 0 0-15,3 0 0 0,0-1 0 0,0 1 0 16,-1 2 0-16,-1 1 0 0,-3-2 0 0,3 2 0 16,4 0 0-16,-2 1 0 0,1-2 0 0,3-1 0 0,1-1 0 15,2 0 0-15,1 1 0 0,-1-1 0 0,0 0 0 16,1 0 0-16,2 0 0 0,-1 0 0 0,1 3 0 0,0-3 0 16,1 1 0-16,4 1 0 0,4 0 0 0,1 0 0 15,3-1 0-15,2-1 0 0,2-2 0 0,3 1 0 16,1 1 0-16,2 0 0 0,2-1 0 0,3-2 0 15,-2-1 0-15,3 0 0 0,0 0 0 0,0 0 0 16,2-2 0-16,-1 1-128 0,3 5 128 0,-3-8-128 16,0 1 128-16,-2-1 0 0,2 0 0 0,0 2 0 15,1 2 0-15,2 4 0 0,-3-6 0 0,3 0-128 16,0 6 128-16,0 0 0 0,0 0-144 0,0 0 144 16,0 0 0-16,0 0-144 0,0 0 144 0,4-5 0 15,1 0-144-15,3 2 144 0,1 0 0 0,1-1-144 0,2 1 144 16,1 0 0-16,2-2-144 0,3 2 144 0,0-1 0 0,5-1-144 15,2 1 144-15,6-1 0 0,4 1-144 0,2 0 144 16,4-2 0-16,2 3-144 0,1 0 144 0,1-1 0 16,0-1-144-16,6-1 144 0,4 2 0 0,2-4 0 15,6 4 0-15,-2 2 0 0,2 0-160 16,-1 0 160-16,-3-2 0 0,7-1-144 0,7 1 144 0,-1 1 0 16,2 1 0-16,-4-2 0 0,0 1 0 0,2-4 0 15,7-1 0-15,3 1 0 0,-5 5 0 0,0-2 0 16,-7-1 0-16,8-1 0 0,-28 2 0 0,-50 4 0 15,0 0 0-15,276 0 0 0,-276 0 0 0,0 0 0 16,0 0 0-16,0 0-128 0,379 1 128 0,-305 4 0 16,-8-4 0-16,4-1 0 0,4-1 0 0,0 2 0 0,0 2 0 15,-6 0 0-15,-4 1 0 0,3-3 0 16,2-4 0-16,6 2 0 0,3 5 0 0,-3-1 0 0,-5 1 0 16,4-1 0-16,-1-1 0 0,6 2 0 0,1 4 0 0,-4 0 0 15,-5-1 0-15,0 0 0 0,2-3 0 0,2 2 0 16,2 0 0-16,-6 0 0 0,-4 0 0 0,-2-1 0 15,1-1 0-15,4 0 0 0,0-2 0 0,2 2 0 16,-1-1 0-16,-2 1 0 0,-4-3 0 0,3 1 0 16,3-1 0-16,0 1 0 0,-5 1 0 0,-1 1 0 15,-3-1 0-15,1-1 0 0,2 0 0 0,1 0 0 16,-1 0 0-16,-3 0 0 0,-1 0 0 0,-2-2 0 16,-5 0 0-16,5-1 0 0,1-1 0 0,2 1 0 15,-1-2 0-15,0 0 0 0,-3 2 0 0,-5 0 128 16,-4 0-128-16,2-1 0 0,1 2 0 0,3-1 0 0,2 1 0 15,-3 1 0-15,-4 2 0 0,-3 1 0 0,-6-1 0 0,3-1 0 16,1 0 0-16,3-1 0 0,5 2 0 0,-3-1 0 16,0 0 0-16,-1 1 0 0,-2 1 0 0,0-2 0 15,-6 0 0-15,1 0 0 0,0 0 0 0,2 1 0 16,2-2 0-16,0-1 0 0,1 1 0 0,-2 0 0 16,-2 0 0-16,-5 0 0 0,-3-1 0 0,-3 0 0 15,1 0 0-15,-3 0 0 0,0-1 0 0,0 0 0 16,3 0 0-16,-1 0 0 0,-2 0 0 0,0 1 0 15,1 0 0-15,-3 0 128 0,0-2-128 0,-1 1 0 16,-3 0 0-16,-1 0 0 0,-1 0 0 0,-4 0 0 16,-1-1 0-16,-1 2 0 0,1-2 0 0,-1-1 0 15,-2 1 0-15,1 1 0 0,-1 0 0 0,0 0 0 0,2 0 0 16,-1 1 0-16,3 0 0 0,0 1 0 16,2 0 0-16,1 0 0 0,-1 0 0 0,2 1 0 15,0 1 0-15,0-1 0 0,0 0 0 0,-3 0 0 0,-2 0 160 0,1-1-160 16,-3 1 0-16,1-2 0 0,-1 0 0 0,1 0-160 15,1 0 160-15,-1 0 0 0,1 0 0 0,2-2 0 16,-1 1 0-16,4 0 0 0,1-1 0 0,2 1 0 16,0-1 0-16,2 0 0 0,0-1 0 0,-1 2 0 15,0 0 0-15,-3-1 0 0,0 0 0 0,-3 0 0 16,0-1 0-16,0 1 0 0,-3 0 0 0,-2 0 0 16,-1-2 0-16,0 1 0 0,-1-1 0 0,0 0 0 15,0 1 0-15,0 0 0 0,1 1 0 0,0-3 0 16,-2 1 0-16,1-1 0 0,0 0 0 0,3 2 0 0,0-1 0 15,-1 2 0-15,-3 0 0 0,0 1 0 0,2-2 0 0,-3 0 0 16,1 2 0-16,-3 0 0 0,-9 1 0 0,11 0 0 16,-1 0 0-16,0 0 0 0,-1 1 0 0,-9-1 0 15,0 0 0-15,0 0 0 0,8 4 0 0,-8-4 0 16,0 0 0-16,9 4-128 0,-9-4 128 0,8 4 0 16,-8-4 0-16,7 6 0 0,-7-6 0 0,6 8 0 15,-1-2 0-15,1 2 0 0,-1 2 0 0,-2 1-160 16,-2 0 160-16,3 2 0 0,3 2-128 0,-3 3 128 15,1 0 0-15,-1 0 0 0,-1 3-128 0,2 1 128 16,-1 2 0-16,1-1 0 0,-4-2-128 0,0 0 128 16,1-1 0-16,-1 2 0 0,-1 3-144 0,0-6 144 15,0 7 0-15,-1 6-144 0,0 5 144 0,0 2 0 16,-1 5-144-16,-3 1 144 0,1-1 0 0,-3 39 0 0,-2-16 0 16,3-7 0-16,-3-2 0 0,4-7 0 0,-2-2 0 0,0-6 0 15,-1-2 0-15,0-1 0 0,-1-4 0 0,0 0 0 16,2-1 0-16,-4 1 0 0,-3 4 0 0,0-3 0 15,-1-2 0-15,0 0 0 0,0 5 128 0,1-4-128 16,0 1 0-16,2-1 0 0,2-4 0 0,1-2 0 16,1-2 0-16,2-1 0 0,1-1 0 0,0-2 128 15,2 0-128-15,0-1 0 0,1 1 0 0,-1-4 0 16,2-2 0-16,0 1 0 0,1-4 128 0,0-1-128 16,-2 0 0-16,2-3 0 0,2-3 0 0,-1 1 0 15,-1-9 0-15,0 8 0 0,0-8 144 0,0 0-144 16,0 0 128-16,0 9-128 0,-1-3 128 0,1-6-128 15,0 0 0-15,0 0 0 0,0 0 0 0,0 0 128 16,0 0-128-16,0 0 0 0,0 0 0 0,0 0 128 0,0 0-128 16,0 0 0-16,-3 8 0 0,3-8 0 0,0 0 0 0,-7 3 0 15,7-3 0-15,0 0 128 0,-8-1-128 0,0 0 128 16,1 1-128-16,0-1 128 0,-2-1-128 0,0-1 0 16,-1-3 0-16,-2 2 0 0,-5 0 0 0,-1 0 0 15,-3-3 0-15,-4 0 128 0,-5-3-128 0,-2 1 0 16,-4 1 0-16,-2 2 0 0,-2-1 0 0,-1 2 0 15,-1-1 0-15,0-2 0 0,-2 1 0 0,-4-3 144 16,-6-2-144-16,-2 3 0 0,-5 4 128 0,1 1-128 16,3 0 0-16,-4-3 0 0,-2-4 0 0,-4 3 0 15,-3 3 0-15,-2-1 0 0,-2 1 0 0,2 0 0 16,3 1 0-16,-6 2 0 0,-4-3 0 0,1 1 0 16,2-3 0-16,2 4 0 0,2 1 0 0,-5 0 0 15,-5 0 0-15,1-2 0 0,2-1 0 0,0-1 0 16,2 4 0-16,-4-2 0 0,-7-1 0 0,1 1 0 0,4 2 0 0,-4 1 0 15,-5-3 0-15,1 1 0 0,2-3-128 0,2 3 128 16,6 3 0-16,-3 0 0 0,-3 1 0 0,1-1 0 16,3-1 0-16,1 1 0 0,2 0 0 0,-1 1 0 15,-5 1 0-15,6 2 0 0,3 0 0 0,-3 1 0 16,-2-3 0-16,-2 2 0 0,-2 2 0 0,3 0 0 16,4 2 0-16,-5 0 0 0,-4 0 0 0,0 0 0 15,-2-1 0-15,2-1 0 0,0 2 0 0,-1 0 0 16,-5 2 0-16,4 1 0 0,1 0 0 0,0 0 0 15,-5 0 0-15,2 0 0 0,-1 1 0 0,3 0 0 16,3-1 0-16,-2 1 0 0,-3 0 0 0,4-1 0 0,4-1 0 16,1-1 0-16,-8-2 0 0,5 3 0 0,0 1 0 15,4 0 0-15,8-3 0 0,-2 0 0 0,-6-2 0 0,2-1 0 16,0-2 0-16,5-1 0 0,6 0 128 16,-1 0-128-16,1 1 0 0,-3-3 0 0,1-1 0 0,4-1 0 15,5 0 0-15,1 1 0 0,1-1 128 0,0 0-128 16,-4 0 0-16,1 2 0 0,2 0 0 0,5 0 0 15,-1-1 0-15,6 0 0 0,-3-1 0 0,-1 1 0 16,-5 1 0-16,3 0 0 0,1-2 0 0,2 2 0 16,5 0 0-16,3 0 0 0,-1 0 0 0,3-1 0 15,-1-1 0-15,3 1 0 0,3 0 0 0,0-2 0 16,2 0 0-16,4 1 0 0,2 3 0 0,1-1 0 16,4 0 0-16,3 0 0 0,-1 0 0 0,4 0 0 15,-2 0 0-15,3 0 0 0,1-1 0 0,-1-1 0 16,-1 2-128-16,-1 0 128 0,1 0 0 0,2-1 0 0,-7-2 0 0,6 2 0 15,-2 1 0-15,0 1 0 0,1 2 0 16,2-2 0-16,-1 2 0 0,1-1 0 0,3-1-128 0,0 2 128 16,1-2 0-16,1 0 0 0,1 1 0 0,0 0 0 15,1 0 0-15,1-1 0 0,-1-1 0 0,1 2 0 16,0 0 0-16,-1 0 0 0,1 0 0 0,1 1 0 16,-2 2 0-16,0-3 0 0,1 0 0 0,-1-1 0 15,1-1 0-15,2 1 0 0,-3-1 0 0,2 0 0 16,-1-2 0-16,2 0 0 0,-1-1 0 0,3-1 0 15,0 0 0-15,2 0 0 0,-3-2 0 0,3 3 0 16,1-3 0-16,-2 0 0 0,1-2 128 0,3-2-128 16,0-2 0-16,1-3 0 0,-1-5 0 0,2 0 0 0,1-1 0 15,1 0 0-15,2-1 128 0,-1-3-128 0,1-4 0 0,3-1 0 16,2-2 0-16,0 0 0 0,0-1 0 0,0-2 0 16,1-3 0-16,1-4 0 0,1-8 0 0,-1 0 0 15,0 0 0-15,3-2 0 0,-1 1 0 0,-1-3 0 16,1-2 0-16,2-1 0 0,0-1 0 0,1-4 0 15,0 0 0-15,0-1 0 0,-1 1 0 0,1 0 0 16,-3-2 0-16,-7 26 0 0,-3-6 0 0,3-1 0 16,-1 3 0-16,0 4 0 0,2 4 0 0,-4 2 0 15,0 2 0-15,4-21 0 0,-2 9 0 0,-4 8 0 16,0 5 0-16,-2 5 0 0,0 2 0 0,0 2 0 16,0-1 0-16,1 2 0 0,-1 2 0 0,0-2 0 15,-2 3 0-15,3 0 0 0,3 4 0 0,-3 0 0 0,-1 3 0 16,0-2 0-16,0 2 0 0,0 1 0 0,0 0 0 0,0 0 0 15,3 2 0-15,0-1 0 0,1 3-128 0,2-3 128 16,-3 3 0-16,4-1 0 0,-1 0 0 0,1 1 160 16,2 1-160-16,3 1-176 0,-1 1 48 0,3-1 0 15,2 2 128-15,1 0-208 0,1 0 80 0,2 0 128 16,0 2-176-16,6-2 176 0,-1-3-128 0,7 0 128 16,4 0 0-16,-36 3-160 0,0 0 160 0,143 2 0 15,-91 5-128-15,0-3 128 0,-2 0 0 0,4-1 0 16,3-2-176-16,6 2 176 0,5-1-160 0,-2 4 160 15,0 3 0-15,-3-2 0 0,-1 0-128 0,6 0 128 16,3-2 0-16,2 3 0 0,-1 1 0 0,-3 1 0 16,-1-1 0-16,2 2 0 0,4-1-128 0,3 2 128 15,0 1 0-15,-1 0 0 0,-5-1 0 0,3 0 0 0,2 1 0 16,5-1 0-16,2 0-128 0,-2-2 128 0,-4-1 0 16,1-1 0-16,5-2 0 0,4 3 0 0,2-1 0 0,-2 0-144 15,-5-4 144-15,6 4 0 0,2 2 0 0,-2-4-128 16,-7-1 128-16,2-1 0 0,2-1 0 0,2 3 0 15,2 0 0-15,-2-5-128 0,-9-1 128 0,5 0 0 16,2 2 0-16,-3-4 0 0,-3 1 0 0,-2-2-128 16,-4 1 128-16,-1-1 0 0,4 0 0 0,1-1 0 15,-1 0 0-15,-5 0 0 0,-2 1 0 0,3 1 0 16,5 0 0-16,4-1-128 0,-2 1 128 0,-2 2 0 16,-3 1 0-16,1-1 0 0,4-2 0 0,0 0 0 15,1-1 0-15,-1 1 0 0,-3 4 0 0,2-4 0 0,1 0 0 16,1 1 0-16,-3-1 0 0,-6 0 0 0,-6-2 0 15,3 2 0-15,3 0 0 0,0 0-128 0,3 1 128 0,-9-4 0 16,-5 1 0-16,0-2 0 0,-3 1 0 0,2 1 0 16,3-1 0-16,-3 1 0 0,-2-1 0 0,-6 1 0 15,-4-3 0-15,3 3 0 0,3-2 0 0,1 0 0 16,5-2 0-16,1 0 0 0,1 2 0 0,-5-2 0 16,-2 3 0-16,-1-3 0 0,-2 1 0 0,3 3 0 15,7 1 0-15,-3-1 0 0,-4 3 0 0,-1 2 0 16,-6 3 0-16,-1-1 0 0,-3 0 0 0,0 1-128 15,2-2 128-15,1 2 0 0,1 1 0 0,0-1 0 16,1 0 0-16,-1 1 0 0,-5-1 0 0,-1 1 0 16,-2-1 0-16,0-1 0 0,3 1 0 0,3-1 0 0,6 0 0 15,-4 0 0-15,0 1 0 0,0-1 0 0,-3-2 0 0,-5 0 0 16,0-1 0-16,-4-1 0 0,0-1 0 0,2-1 0 16,-1-3 0-16,1 1 0 0,0-1 0 0,-5 0 0 15,-1 0 0-15,-1 1 0 0,-3-1 0 0,1 2 0 16,-4-2 0-16,0 1 0 0,0-2 0 0,0-1 0 15,-4 4 0-15,0 0 0 0,-1-1 0 0,0 1 0 16,0-3 0-16,0 2 0 0,-1-1 0 0,-1 2 0 16,2-2 0-16,1 1 128 0,-5 0-128 0,3 1 0 15,1 1 0-15,-1-1 0 0,3-1 0 0,-3 2 0 16,-4-1 0-16,3 2 0 0,-1 1 0 0,1-1 0 16,-3 1 0-16,0 0 0 0,-3 1 0 0,1 0 0 15,1-2 0-15,-2 2 0 0,-1 0 0 0,-1 0 0 16,-9 0 0-16,11-1-128 0,-3 1 128 0,0-1 0 15,-8 1 0-15,8-1-128 0,-8 1 128 0,9 0 0 0,0 0 0 16,-9 0 0-16,8 0 0 0,-8 0 0 0,7 0 0 0,1 0-128 16,-1-1 128-16,-7 1 0 0,0 0 0 0,8 0-128 15,3 0 128-15,-11 0 0 0,0 0 0 0,7 0 0 16,-7 0 0-16,9 0 0 0,-9 0 0 0,0 0 0 16,0 0 0-16,6 0 0 0,1-2 0 0,-7 2 0 15,8-1 0-15,-8 1 0 0,0 0 0 0,7-1 0 16,-7 1 0-16,0 0 0 0,0 0 0 0,0 0 0 15,0 0 0-15,0 0 0 0,0 0 0 0,0 0 0 16,0 0 0-16,0 0 0 0,0 0 0 0,5 8-128 16,-2 1 128-16,-1 0 0 0,-1 0 0 0,1 0-128 15,-1 2 128-15,0 2 0 0,2 3 0 0,-2 2-128 16,0 1 128-16,-1 2 0 0,-1 2 0 0,-2 0-128 16,1 6 128-16,-1-1-128 0,0-1 128 0,0 2-128 0,-4 0 128 0,0 1 0 15,-1 5-144-15,2-11 144 0,-1 10 0 0,-1 5-144 16,-1 5 144-16,1 2 0 0,-1-4 0 0,0 1 0 15,-2 2 0-15,-7 39 0 0,4-11 0 0,1-8 0 16,2-8 0-16,2-6 0 0,1-2 0 0,0-4 0 16,0-1 0-16,1-4 0 0,2-2 0 0,0-1 0 15,-1 1 0-15,1 4 0 0,2-2 0 0,-2 1 0 16,2-4 0-16,1 0 0 0,-1-2 0 0,0-1 0 16,1-2 0-16,0-2 0 0,1-1 0 0,0-2 0 15,0 1 0-15,-1-3 0 0,-2-7 0 0,3-1 0 0,1-3 0 16,1-2 0-16,0 0 128 0,2-3-128 0,-3-9 0 15,0 0 0-15,0 0 144 0,0 0-144 0,0 0 128 16,0 0-128-16,0 9 144 0,0-9-144 0,0 0 160 0,-9 3-160 16,9-3 176-16,-10-2-176 0,-1-1 192 0,0 0-192 15,0 1 144-15,-3 0-144 0,-3 0 0 0,-3-1 144 16,-1-1-144-16,-4 1 0 0,-1-1 0 0,-3-1 0 16,0 1 0-16,-1 4 0 0,-3 3 128 0,0-3-128 15,-4-3 0-15,-3-1 0 0,-3 1 0 0,-7 1 0 16,-4 0 0-16,0 1 0 0,1-2 0 0,-4 3 0 15,0 0 0-15,-9-1 0 0,-5-1 0 0,-3 4 0 16,0 3 0-16,4 1 0 0,-2 2 0 0,-1-2 0 16,-5-4 0-16,-3 2 0 0,0 4 0 0,2-3 0 0,-3-1 0 15,-3 2-176-15,-8 0 176 0,2-3-128 16,2-1 128-16,-5-4-192 0,-4-2 192 0,-1 4-192 0,-1 6 192 16,0-6 0-16,0-4 0 0,-1 3 0 0,-3 3 0 15,2-2 0-15,1-2 0 0,-2 0 0 0,-1-2 0 0,5 2 0 16,3 0 0-16,-4 2 0 0,-2 2 0 0,0 2 0 15,4 0 0-15,-4-3 0 0,-3-3 0 0,3 3 0 16,-3 2 0-16,2-1 0 0,-2-2 0 0,1 2 0 16,-2 6 0-16,4-2 0 0,3-9 0 0,1 6 0 15,-4 1 0-15,5 0 0 0,4-1 0 0,1 1 0 16,-1-3 0-16,0 4 0 0,6 0 0 0,1-3 0 16,0-2 0-16,-1-1 128 0,0 1-128 0,5 3 0 15,5-1 0-15,-2-4 0 0,-3-2 0 0,-1 1 128 16,-4-1-128-16,4 3 0 0,1 2 0 0,1-1 0 15,-4-3 0-15,0 2 0 0,4 2 0 0,4-1 0 16,3-1 0-16,0-3 128 0,-2-2-128 0,2 3 0 0,-2 1 0 0,5 2 0 16,3-5 0-16,2 2 0 0,-2-4 0 0,0 4 0 15,-2 2 0-15,4 2 0 0,4 1 0 0,2 2 0 16,-1-6 0-16,-1 1 0 0,-1 0 0 16,0 1 0-16,2-3 0 0,4 2 0 0,2 1 0 0,4-2 0 15,-1-2 0-15,0-1 0 0,0-2 0 0,2 3 0 16,-2 2 0-16,4-1 0 0,3 1 0 0,2 1 128 15,2 0-128-15,1 1 0 0,2 1 0 0,1-2 0 16,1-1 0-16,-2-3 0 0,-2 2 0 0,-2 0 128 16,5 3-128-16,2-1 0 0,2 0 0 0,2 0 0 15,0-2 0-15,3 1 0 0,-2-1 0 0,1 2 0 0,2 1 0 16,-2 0 0-16,2 2 0 0,-1-2 0 16,3-2 0-16,-1 1 0 0,1-2 0 0,2 6 0 0,-2-1 0 15,4 0 0-15,3-1 0 0,2 1 128 0,-4 1-128 0,5-1 0 16,2-3 0-16,-1 1 0 0,1 0 0 0,1 1 0 15,2-1 0-15,1 3 0 0,2 3 0 0,-2 0 0 16,2 1 0-16,7-7 0 0,-5-1 0 0,5 1 0 16,-5 0 0-16,5 0 0 0,-6 3 0 0,6-3 0 15,0 0 0-15,-6 3 0 0,6-3 0 0,0 0 0 16,-3 8 0-16,3-8 0 0,0 0 0 0,0 0-128 16,0 0 128-16,0 0 0 0,0 0 0 0,0 0 0 15,0 0 0-15,0 0-128 0,0 0 128 0,10 2 0 16,0-3 0-16,-10 1-128 0,11 1-176 0,0 1-16 15,0-1-16-15,1-2 0 16,0-4-2544-16,4-4-496 0</inkml:trace>
  <inkml:trace contextRef="#ctx0" brushRef="#br1" timeOffset="144369.17">13568 9659 11919 0,'0'0'512'0,"-4"-5"128"0,4 5-512 0,-3-7-128 15,1-3 0-15,2 10 0 0,0 0 400 0,0 0 48 16,6-9 16-16,0 4 0 0,-6 5-288 0,13-3-176 16,2 2 192-16,0-2-192 0,2 1 144 0,-2 0-144 15,3 0 0-15,-1 0 144 0,0 0-144 0,0 0 0 16,1 0 0-16,2 1 0 0,-3 1 144 0,3-2 0 0,1 0 0 0,1-1 0 15,2 1 288-15,3-1 48 0,1-3 16 0,4 3 0 16,2-4 112-16,5 2 32 0,-1 3 0 0,4 0 0 16,2-1-48-16,1 0 0 0,2-2 0 0,3 0 0 15,2 4-96-15,2-1-32 0,2-3 0 0,2 5 0 16,4 5-208-16,-3-1-32 0,-2 0-16 0,0-2 0 16,5-4-80-16,1 4-128 0,4 3 176 0,-2 2-176 15,2-1 144-15,-1-1-144 0,0-2 0 0,3 3 144 16,3 1-144-16,1 4 0 0,-1 1 0 0,0-1 128 15,1-1-128-15,-2-1 0 0,4-3 0 0,1 0 0 16,0 2 0-16,0 0 0 0,-6-1 0 0,4-1 128 16,2-3-128-16,0 0 128 0,-1-1-128 0,-4 2 128 15,-3 1-128-15,3 1 160 0,0-5-160 0,2 0 160 16,-3 1 32-16,0 1 16 0,-6-2 0 0,2-1 0 0,4-3 80 0,-1 2 16 16,4 2 0-16,-2 2 0 0,-2-1 0 0,0-1 0 15,-1-1 0-15,2 2 0 0,3-1-304 0,2 1 0 16,1 1 0-16,-1-1 0 0,-4 0 144 0,4 1-144 15,4 1 0-15,-1 0 144 0,-4-1-144 0,-1 1 160 16,-4-2-160-16,2 0 160 0,5 0-160 0,-2 0 0 16,0 0 0-16,-1-1 0 0,-4 0 0 0,4 0 0 15,1-1 0-15,0 1 0 0,-2 0 0 0,-3 0 0 16,-3-1 0-16,0-1 0 0,2-4 0 0,2 2 0 16,0 2 0-16,-3 0 128 0,-5 0 80 0,1-1 16 15,-2 2 0-15,3 0 0 0,4 2-64 0,-1 1-16 16,3 1 0-16,-3-2 0 0,-2-1-144 0,1 2 128 0,3-1-128 15,-1 1 128-15,1-2-128 0,-5 1 0 0,-2 1 144 0,-1-1-144 16,1-2 160-16,0 2-32 0,0-2-128 0,1 1 192 16,-1 3-192-16,-3 2 0 0,-7-5 0 0,4 2 0 15,-1 1 192-15,2 2-64 0,1-1-128 0,1 3 192 16,2-1-64-16,-4-2-128 0,-5 1 176 0,0-2-176 16,-5 0 128-16,4-1-128 0,2-1 0 0,-2 0 0 15,1 2 240-15,-5 1-64 0,-3-3-16 0,-4 0 0 16,-7-3 160-16,1 1 48 0,1-1 0 0,4 2 0 15,-1 2-16-15,2 1 0 0,-5-1 0 0,1 0 0 16,1 0-96-16,-1-1 0 0,-2-1-16 0,-1 3 0 16,1 4-240-16,-6-3 176 0,-1-2-176 0,-1 1 160 15,2-1-160-15,-3 3 0 0,2 0 0 0,-1-1 128 16,-2-2-128-16,0-1 128 0,0-1-128 0,-4 1 128 0,-3 1 32 16,-2-1 0-16,0-3 0 0,-3 2 0 0,2 1-16 15,-2 2 0-15,-1-1 0 0,-1-1 0 0,0 0-16 0,-1-2-128 16,-9 0 192-16,9 1-64 0,0 0 0 0,-9-1-128 15,0 0 192-15,0 0-64 0,0 0-128 0,0 0 192 16,7-1-192-16,-7 1 192 0,0 0-192 0,0 0 128 16,0 0-128-16,0 0 128 0,0 0-128 0,0 0 0 15,0 0 0-15,0 0 0 16,0 0-1056-16,0 0-288 0,0 0-64 0,0 0-14224 0</inkml:trace>
  <inkml:trace contextRef="#ctx0" brushRef="#br1" timeOffset="145352.37">9531 7284 9615 0,'-9'-13'416'0,"7"6"96"0,2 0-512 0,0-1 0 16,0 8 0-16,-2-11 0 0,1-1 1088 0,1 2 128 15,0 2 0-15,0 8 16 0,-2-10-640 0,1 2-128 16,-3 0-16-16,4 8-16 0,0 0-224 0,0 0-32 15,0 0-16-15,0 0 0 0,0 0 0 0,-7 7 0 0,2 2 0 0,-4 4 0 16,-1 1 0-16,1 2 0 0,1 3 0 0,0 4 0 16,-3 5 112-16,0-1 32 0,0 3 0 0,-2 3 0 15,-1 3 32-15,-1 3 16 0,-3-1 0 16,2 3 0-16,-2 3 0 0,-1 4 0 0,0 4 0 0,0 2 0 16,2 2-96-16,0 0 0 0,-2-3-16 0,3-1 0 15,-1-3-112-15,4-4 0 0,2-3-128 0,2 1 192 16,2 2-192-16,1-3 128 0,2-3-128 0,2-5 0 15,0-3 192-15,2-3-48 0,2-2-16 0,0-3 0 16,1-2 32-16,3-3 0 0,-2-5 0 0,5-1 0 16,1-1 96-16,2-3 32 0,1-6 0 0,1 0 0 15,-2-2-464-15,3-2-80 0,0-7-32 0</inkml:trace>
  <inkml:trace contextRef="#ctx0" brushRef="#br1" timeOffset="148178.17">9171 7161 4607 0,'0'0'400'0,"0"-8"-400"16,0 8 0-16,3-7 0 0,-3 7 2400 0,5-8 400 16,1 4 80-16,3 0 0 0,2 2-2016 0,-1-2-416 0,2 0-64 0,5 2-32 15,1 2 16-15,3 0 0 0,2-1 0 0,4-2 0 16,3-3-48-16,1 2-16 0,4 1 0 0,1-2 0 16,1 1 16-16,3 0 16 0,1 1 0 0,-1 0 0 15,1 0-16-15,1-3 0 0,2-1 0 0,1 2 0 16,1-1-80-16,5 3-32 0,0 0 0 0,2 0 0 15,0-3-32-15,0 2-16 0,-4 0 0 0,3 1 0 16,3-1 0-16,-1-1 0 0,2 0 0 0,3 1 0 16,3 3 0-16,0-2 0 0,-1-2 0 0,4-1 0 15,3-1 48-15,2 4 16 0,0-1 0 0,-1-1 0 16,-3 0 0-16,3 0 0 0,1 0 0 0,4 1 0 16,-2-1-224-16,1 2 0 0,-2 1 128 0,2-2-128 15,2 0 144-15,2 0-16 0,2 0 0 0,-1 2 0 0,-2 1 16 16,2-1 0-16,0-4 0 0,5 3 0 0,-4 2-16 0,-1 2-128 15,-3 1 192-15,1-2-64 0,-4-3-128 0,6 2 0 16,4 2 0-16,-4 2 0 0,-2 4 144 0,2-3-144 16,2-5 160-16,2 3-160 0,-2 2 224 0,-2-2-48 15,-3 2-16-15,1-3 0 0,2-3-160 0,2 1 0 16,3 1-192-16,-2 0 192 0,-2-2 0 0,0-2 0 16,1-1 0-16,-2 3 128 0,-1 3-128 0,0-1 160 15,0-1-160-15,1-1 160 0,0-2-160 0,0 3 128 16,-2 3-128-16,-2-2 128 0,-3 0-128 0,2-1 0 15,-1-1 144-15,3 1-144 0,1 1 128 0,0-1-128 16,-6-4 160-16,5 3-160 0,1-1 0 0,2 3 0 16,0 3 0-16,-3-3 0 0,-1-3 0 0,2 1 128 0,1-3-128 15,-2 2 0-15,1 2 128 0,-3-1-128 0,-3-2 0 16,-1 0 0-16,3-3 144 0,-3 3-144 0,1 0 128 16,-3 0-128-16,-1 1 0 0,0 0 0 0,-2-3 0 0,1 1 0 15,-2 0 0-15,1 3 0 0,-1 2 0 0,-3-1 0 16,0-2 0-16,1 1 0 0,4-1 0 0,1 1 0 15,0-1 0-15,-3 0 0 0,-3-2 0 0,-2 4 0 16,0 2 0-16,0-2 128 0,3-2-128 0,0-1 0 16,5 2 0-16,-1 2 0 0,-3 0 0 0,-2 0 0 15,-1-1 0-15,1 0 0 0,2 0 0 0,0 0 0 16,1 0 0-16,-2 0 128 0,-5 0-128 0,4 1 0 16,6 0 0-16,-2 0 0 0,2 0 0 0,0 1 0 15,-1 1 0-15,1 0 0 0,0 1 0 0,3-2 0 0,2-2 0 16,1 1 0-16,-1 0 0 0,-2 1 0 0,-2 3 0 15,3-2 0-15,3-3 0 0,0 2 128 0,-1 2-128 0,-7-2 0 16,-3-2 144-16,2 0-144 0,4 1 0 16,2 2 0-16,0 2 0 0,-2-3 0 0,-1-2 0 0,0 1 0 15,-1 0 0-15,1 0 0 0,3 0 0 0,-5 0 0 16,0 0 0-16,-3 1 0 0,-3 2 0 0,4-3 144 16,2-3-144-16,0 2 0 0,-4 2 176 0,0 2-176 15,-3-1 160-15,-2-2-160 0,-3-2 128 0,4 0-128 16,5 0 0-16,-2 1 0 0,-2 1 128 0,2 2-128 15,2 1 0-15,-4 0 0 0,-4 1 0 0,3-3 128 16,5-5-128-16,0 3 0 0,1 1 0 0,-6 0 128 16,-5 0-128-16,2 0 0 0,-5-2 0 0,6 2 0 15,6 3 0-15,-1-4 0 0,0-4 192 0,-2 0-64 0,-4 2-128 16,-2 2 192-16,-5 2-192 0,4-2 0 0,4-3 0 16,-5-1 0-16,1 4 0 0,-1 1 176 0,-1 0-176 0,-5-1 160 15,-4-6-160-15,0 1 0 0,-3 0 0 0,4 1 128 16,1-1-128-16,0 2 160 0,-2 1-160 0,1-2 160 15,1 0-160-15,0-1 0 0,-2 2 144 0,-1 2-144 16,-4 2 0-16,-1 0 128 0,-1-1-128 0,2-2 0 16,3-1 0-16,1 1 0 0,-2 0 0 0,3 2 0 15,0 1 0-15,0-1 128 0,-4-2-128 0,-2 0 0 16,-2 0 0-16,-2 1 0 0,-2-1 0 0,0 0 128 16,-1-1-128-16,0 1 0 0,0 1 0 0,1 0 0 15,-3-1 0-15,0 2 0 0,3 0 0 0,-6 0 0 0,-7-2 0 0,3 0 0 16,0-2 0-16,0 3 128 0,-5 4-128 0,2-1 0 15,-4-1 0-15,1 2 0 0,0 0 0 0,-1-1 128 16,-5 0-128-16,-6-1 0 0,9 2 0 0,-1 1 0 16,0 2 0-16,-8-5 0 0,6 2 0 0,2-1 0 15,-8-1 0-15,6 3 0 0,3 4 0 0,-4-2 0 16,-5-5 0-16,0 0 0 0,0 0 0 0,0 0 0 16,6 6 0-16,-6-6 0 0,6 5 0 0,-6-5 0 15,4 9 0-15,-2 1 0 0,-2-10 0 0,1 9 0 16,-1-9 0-16,0 13 0 0,-2 0 0 0,0-1 0 15,-1-2 0-15,-1 5 0 0,0 3 0 0,0 2 0 16,0 0 0-16,0-1 0 0,0-2 0 0,0 1 0 0,1 5 0 16,-1-1 0-16,-2-1 0 0,1-1 0 15,0-2 0-15,2 3 0 0,-2 1 0 0,1 1 0 0,-4 0 0 16,2 5 0-16,-1 0 0 0,1 1 0 0,-2-1 0 0,2 0 0 16,1 1 0-16,-1 0 0 0,3 2 0 0,0 0-192 15,1 1 192-15,0-1 0 0,4-3 0 0,-2 1 0 16,-3-6 0-16,1 0 0 0,5 0 0 0,-3 1 0 15,0 5 0-15,0-1 0 0,0-5 0 0,0 0 0 16,-3 1 0-16,2 0 0 0,0 1 0 0,-1 1 128 16,0-1-128-16,-2 0 0 0,1-2-128 0,-3 1 128 15,3 0 0-15,-1-1 0 0,-2-2 0 0,2 0 0 16,2 1 0-16,-1-1 0 0,1-2 0 0,-3 2 0 16,-1 0 0-16,3-1 0 0,3 0 0 0,0-3 0 15,-2 0 0-15,0-1-128 0,4 1 128 0,-2-1 0 16,-2 0 0-16,0-3 0 0,2-2 0 0,0 0 128 0,-1-1-128 15,0-1 0-15,0-1 0 0,1-8 0 0,0 0 0 0,0 0 0 16,-1 8 0-16,1-8 0 0,0 0 0 0,-5 7 0 16,5-7 0-16,0 0 128 0,-9 4-128 0,1-2 0 15,-2-2 0-15,1 0 0 0,-1 1 0 0,1 1 144 16,-2 0-144-16,-2-2 0 0,-2-1 144 0,1 0-144 16,-2-2 0-16,0 2 144 0,-1 1-144 0,-2 1 0 15,0-1 0-15,-1-1 128 0,1-2-128 0,-3-1 0 16,-1-2 0-16,-2 1 0 0,-5 2 0 0,-2 1 0 15,-2-1 0-15,-1 1 0 0,-5-1 0 0,2 0 0 16,-4 1 0-16,4 1 0 0,0 3 0 0,2-1 0 16,-5-1 0-16,-1 0 0 0,-2-2 0 0,-1 1 0 15,-4 0 0-15,-1 3 0 0,-1 2 0 0,2 1 0 16,3-1 0-16,-1-2 0 0,-3-3 0 0,-3 1 0 0,-2 0 0 16,-2 1 0-16,-2 2 0 0,3 0 0 0,3-1 0 15,2-2 0-15,-3-2 0 0,2-1 0 0,-4-3 0 0,-4 4 0 16,-4 3 0-16,4-1 0 0,4-1 0 0,1-2 0 15,3-4 0-15,-6 0 0 0,-4 2 0 0,-1 2 0 16,2 1 0-16,1 1 0 0,4-1 0 0,-2 0 0 16,-2 1 0-16,-2 0 0 0,-1 0 0 0,2 2 0 15,-2 2 0-15,4 0 0 0,1-2 0 0,-2-2 0 16,-3-3 0-16,-2 3 0 0,-1 3 0 0,2-1 0 16,-2-1 0-16,2-2 0 0,-1-1 0 0,-2 0 0 15,-8 0 0-15,2 3 0 0,1 1 0 0,0-1 0 16,1-1 0-16,-2-2 0 0,-1-3 0 0,-2 3 0 15,5 1 0-15,3 1 0 0,5-3 0 0,-3-1 0 16,-2-2 0-16,-5 2 0 0,-4 2 0 0,3 0 0 0,3 0 0 16,-2-2 0-16,-3-5 0 0,-2 4 0 0,-1 4 0 0,2 1-176 15,4 0 176-15,-1-3-128 0,-4-2 128 0,2 0 0 16,1 3 0-16,3 1-128 0,5 2 128 16,0 0 0-16,-4-5 0 0,-2 4 0 0,-1 6 0 0,2 0 0 15,4 0 0-15,-1-3 0 0,-3-2 0 0,-1 1 0 16,-3 2 0-16,4 2 0 0,2-1 0 0,-1 0 0 15,0 2 0-15,-1-2 0 0,-3-1 0 0,1 0 0 16,4 1 0-16,0 0 0 0,2 2 0 0,1-3 0 16,-1 0 0-16,-2-1 0 0,-1 3 0 0,5 1 0 15,1-3 0-15,2-1 0 0,-3-2 0 0,0 3 0 16,0 2 0-16,1-1 0 0,2 0 0 0,3-2 0 16,0-1 0-16,-3 1 0 0,-1 0 0 0,0 3 0 0,2-2 0 15,2 2 0-15,-1 0 0 0,2-2 0 0,0-2 0 0,0-1 0 16,-3 0 0-16,1 3 0 0,-1 1 0 15,2 0 0-15,3-2 0 0,0-2 0 0,-1 0 0 0,0 0 128 16,0 0-128-16,1 3 144 0,-1-1-144 0,4 2 160 16,4 2-160-16,0-2 0 0,-2 0 0 0,1-2 0 15,-2-1 0-15,-1 1 0 0,0 0 0 0,2 3 0 16,1-2 0-16,1-2 0 0,2-3 128 0,1 1-128 16,-1 0 0-16,1 0 0 0,0 0 0 0,-2-2 128 15,0 1-128-15,0 1 0 0,3 0 0 0,0 0 0 16,0-1 192-16,0-1-64 0,-3 1 0 0,1 1 0 15,-1-1 64-15,2 2 0 0,-1 0 0 0,1 3 0 16,2-1-192-16,2 1 0 0,1-3 0 0,-2-1 128 0,-3-1-128 16,0 2 192-16,-1 2-192 0,-1-2 192 0,1 0-192 0,2 0 0 15,1-2 0-15,-1 2 0 0,0 0 0 0,-1-1 0 16,-3-1 0-16,0 0 128 0,-3 2-128 0,5-1 0 16,-1-1 144-16,4 2-144 0,0 2 0 0,-1-1 144 15,-3-2-144-15,0-1 0 0,-1-2 176 0,-3 2-176 16,-1 2 160-16,0 1-160 0,3 1 160 0,2-2-160 15,0-2 160-15,-1 1-160 0,-2 0 128 0,1 0-128 16,0-1 0-16,0 2 144 0,-1 2-144 0,4-1 128 16,-2-2-128-16,1-1 128 0,-1 0-128 0,2-1 0 15,0 0 0-15,-1 1 128 0,-5 0-128 0,4 1 0 16,2-1 144-16,2 1-144 0,0 1 0 0,-1-2 144 0,-2 0-144 16,-1 0 0-16,-1 0 128 0,2 0-128 0,-2 2 0 15,4 2 0-15,1 0 144 0,0-1-144 0,0-1 0 0,1-1 144 16,-2-1-144-16,2-1 0 0,0 1 0 0,1 2 128 15,0 2-128-15,0 1 0 0,2-1 144 16,0-1-144-16,5-1 128 0,-4-1-128 0,-1 0 160 0,1 0-160 16,-2-2 144-16,4 3-144 0,3 0 128 0,0 3-128 15,-2-1 144-15,3 1-144 0,2 0 160 0,1 0-160 16,1-2 160-16,0-1-160 0,0 0 160 0,2 0-160 16,-1 0 192-16,0 1-48 0,1 1-16 0,1 0 0 15,4-1-128-15,-3 0 0 0,2 0 0 0,1 1 0 16,-1 1 0-16,2-1 0 0,-1-1 176 0,4 1-176 15,-1 2 144-15,1-2-144 0,1-1 128 0,2 1-128 0,-1-2 0 16,0 1 128-16,1 0-128 0,0 0 0 16,0-1 128-16,-1 3-128 0,2-1 0 0,0-1 128 0,1 0-128 0,2 0 0 15,0 0 144-15,2 0-144 0,2 4 128 0,1-1-128 16,-2-1 128-16,4 0-128 0,-1-2 0 0,7-1 0 16,-7 5 0-16,7-5 128 0,0 0-128 0,0 0 0 15,-4 10 0-15,3-2 0 0,1-8 0 0,0 0-208 16,-4 11 48-16,5 0 16 15,4 2-2288-15,-1 1-448 0</inkml:trace>
  <inkml:trace contextRef="#ctx0" brushRef="#br2" timeOffset="156517.24">3513 14188 3679 0,'0'0'320'0,"0"0"-320"15,0 0 0-15,0 0 0 0,0 0 1360 0,0 0 208 16,0 0 32-16,0 0 16 0,0 0-800 0,0 0-176 16,0 0-16-16,0 0-16 0,0 0-32 0,0 0-16 15,0 0 0-15,0 0 0 0,10 1 96 0,1-1 32 16,2 0 0-16,0 0 0 0,1-1 128 0,3 0 16 15,5 2 16-15,4-2 0 0,5-1-224 0,3-1-48 0,2 2-16 0,2 0 0 16,1-1-176-16,5-1-16 0,5-3-16 16,3 3 0-16,-2 0-96 0,7 3 0 0,2-1-16 0,2-1 0 15,1 0-240-15,3-1 128 0,-1-3-128 0,5 2 0 16,3 1 192-16,2-1-48 0,0 1-16 0,5 0 0 16,1-5 64-16,2 4 0 0,-3 0 0 0,-2 4 0 15,-4 3 0-15,2-6 0 0,4 1 0 0,2 1 0 16,1 3 16-16,1-1 16 0,-1 3 0 0,1-3 0 15,-1-3-224-15,2-1 0 0,1 3 0 0,-3 0 0 16,1-3 0-16,1 1 144 0,-1-2-16 0,-4 1 0 16,-4 2-128-16,0-2 0 0,1-3 0 0,1 1 128 15,-1 1 16-15,-4 1 0 0,-1 4 0 0,2-3 0 16,-2-3 80-16,1-1 16 0,1 1 0 0,-3 3 0 0,2 3-80 16,-1-1-16-16,1-9 0 0,0 7 0 0,-1-1-144 0,-1 2 128 15,1-1-128-15,-3 0 128 0,-3 1-128 16,0-1 0-16,1-3 0 0,-4 3 128 0,0-1-128 0,-1 2 0 15,0 1 0-15,-1-1 0 0,0-3 0 0,-2 0 0 16,2-2 144-16,-5 4-144 0,-2 2 160 0,-1 1-32 16,-2-2-128-16,-4 0 192 0,-4-1-32 0,-1 1-16 15,-2-3 0-15,1 2 0 0,-2 0-16 0,-1 1-128 16,-1 0 192-16,-2 1-64 0,-2 0-128 0,-4 0 192 16,-1-2-192-16,-5 1 192 0,-1 4-192 0,-2 0 0 15,-3-3 144-15,-1 0-144 0,-2 0 0 0,-4-1 144 16,0-1-144-16,-9 2 0 0,8-2 128 0,-8 2-128 15,0 0 0-15,0 0 0 0,0 0 128 0,0 0-128 0,0 0 144 0,0 0-144 16,0 0 160-16,0 0-160 0,0 0 160 0,-12-1-160 16,-2 1 176-16,0 1-176 0,-5 1 192 0,-3-2-192 15,-5-1 192-15,-4 0-64 0,-3 0 0 0,-3 1-128 16,-5 1 192-16,-3 1-192 0,-2 1 192 0,-1-1-192 16,-1 1 128-16,-6-3-128 0,-6-2 0 0,-4 2 0 15,-2 4 0-15,-6-2 0 0,1 1 0 0,-4-1 0 16,-4-3 128-16,-4 2-128 0,-3 2 0 0,0-1 0 15,-4 1 0-15,-7-3 0 0,-4 0 0 0,-4 0 0 16,-1 3 0-16,-5 1 0 0,-7-1 0 0,3-1 0 16,-3-1 0-16,-1 2 0 0,-2 2 0 0,0-3 0 15,-1-3 144-15,2 2-144 0,-5 3 0 0,2-1 144 16,1-3-144-16,2 2 128 0,-1 1-128 0,-3 2 128 16,2-2-128-16,3 1 128 0,6 2-128 0,-4-3 128 15,-2-1-128-15,2 3 192 0,-2 3-192 0,5-3 192 0,5-2-192 0,4 2 0 16,2 2 0-16,2-3 0 0,3-2 128 0,6 1 0 15,4 2 0-15,8 0 0 0,3 1-128 0,1-2 0 16,3-2-192-16,7 3 192 0,3-2 0 0,6 1 0 16,4 0 0-16,7 0 0 0,5-2 0 0,5-1 0 15,2-1 0-15,7 0 192 0,4 0-192 0,4-1 0 16,2-1 0-16,6 1 0 0,4 0 0 0,8 1 0 16,0 0 0-16,0 0 0 0,0 0 0 0,17-2 128 15,4-1 0-15,4 2 0 0,5-2-128 0,2 0 0 16,5-1 0-16,9 0 0 0,9-3 0 0,7 1 0 15,5-1 0-15,3-2 0 0,-1 5 0 0,7-4 0 0,5-2 0 16,7 2 0-16,5 0 0 0,5-1 0 16,2 0 0-16,7 1 0 0,2 0 0 0,4-1 0 0,7-3 0 0,3 3 0 15,2 5 0-15,3-5 0 0,2-1 0 0,3 3 128 16,2 3-128-16,3 0 0 0,5-3 0 16,2 2 0-16,1-1 0 0,-3 2 0 0,0 1 128 0,3 1-128 15,2-2 0-15,1 3 128 0,-1 2-128 0,-4 2 128 16,-4-3-128-16,1-2 0 0,2-1 0 0,-3 2-176 15,-5 1 176-15,0 0 0 0,-3-2 0 0,-1 1 0 16,-5 0 0-16,-4 1 0 0,-8-1 0 0,-6 0 0 16,-9-1 0-16,-1 1 0 0,-4-4 0 0,-3 1 0 15,-10-2 0-15,-5 2 128 0,-6 0-128 0,-7 1 0 16,-6 2 0-16,-7 2 144 0,-7 2-144 0,-8-1 0 16,-8 0-704-16,-7 1-240 15,-8 2-48-15,-12-5-16 0</inkml:trace>
  <inkml:trace contextRef="#ctx0" brushRef="#br2" timeOffset="159221.94">12434 13937 11807 0,'-3'-12'512'0,"1"4"128"16,0 0-512-16,0 1-128 0,2 7 0 0,-2-8 0 0,-3 2 880 0,5 6 144 15,0 0 48-15,0 0 0 0,0 0-448 0,0 0-96 16,-7-1-16-16,7 1 0 0,-8 12-224 0,3-1-48 16,-1-3-16-16,-1 7 0 0,2 1 224 0,2 5 32 15,-3 3 16-15,1 2 0 0,-1 2 240 0,-2 4 48 16,3 2 16-16,-3 5 0 0,2-1-160 0,-2 5-16 16,-1 3-16-16,-1 7 0 0,-1 7-64 0,0 1-16 15,0 5 0-15,0-5 0 0,-1-1-96 0,0 0-32 16,0-1 0-16,0 0 0 0,0 0-256 0,2-4-144 15,-1-4 160-15,2-3-160 0,-1-7 160 0,2-1-160 16,2-3 160-16,3 0-160 0,-3-2 144 0,3-3-144 16,1-4 128-16,-1 1-128 0,2-1 160 0,1-2-160 0,0-1 192 15,0-2-192-15,0-2 208 0,0 0-64 0,0-3-16 0,0-2 0 16,0 0-128-16,0-3 128 0,0-1-128 16,1 0 128-16,-1 1-128 0,0-2 128 0,0-11-128 0,0 11 128 15,0-2-128-15,0-9 160 0,0 0-160 0,0 0 160 16,8 4 0-16,2-2 0 0,2-4 0 0,1-2 0 15,3-3 96-15,-1-1 0 0,-2 0 16 0,6-1 0 16,0 1-112-16,3 1-32 0,1 0 0 0,-1-1 0 16,2 4-128-16,1-1 0 0,1-1 0 0,0 3 0 15,-2-3 0-15,3 0 128 0,1 0-128 0,4 1 0 16,3-2 0-16,5 0 0 0,-2 2 128 0,5-2-128 16,2 4 0-16,0 0 0 0,1-2 0 0,0 2 0 15,0 0 0-15,2-2 0 0,4 0 144 0,1 3-144 16,-5 1 0-16,3 1 0 0,-1 2 0 0,0 2 128 0,-4-2-128 15,3 1 0-15,-1-3 0 0,1-2 128 0,4 5-128 0,2-1 0 16,0-1 0-16,1 1 128 0,2 0-128 0,-2 1 0 16,1-6 0-16,3 2 0 0,3-3 0 0,1 2 0 15,-1 1 160-15,-1 2-160 0,1-1 208 0,3-1-48 16,1-3-16-16,-1 3 0 0,-1 1 0 0,-2 2 0 16,-2-1 0-16,-1 2 0 0,-2-2-144 0,2-1 0 15,4 1 144-15,1 0-144 0,2 0 0 0,-3 1 0 16,-2 2 0-16,-1-2 128 0,5-4-128 0,1-1 0 15,2 1 128-15,-1 1-128 0,2 2 176 0,-2-2-48 16,3-2 0-16,-1 1 0 0,3-1 16 0,0 3 0 16,-1 1 0-16,-2-2 0 0,-3-1-144 0,4-3 160 15,-1-1-160-15,3 3 160 0,1 2-160 0,-6-4 0 16,-2 1 144-16,1-2-144 0,-1 0 0 0,2 0 128 16,0 2-128-16,-1 2 0 0,-3 1 128 0,3-2-128 0,-2-1 128 0,4-1-128 15,4-1 128-15,0 3-128 0,-5 3 160 0,-1-2-160 16,-1-3 128-16,-1 0-128 0,4-3 0 0,3 2 144 15,2 4-144-15,-2 0 0 0,-4-1 0 0,-1-2 128 16,3 1-128-16,-3 1 0 0,2 0 144 0,-3 1-144 16,-3-3 0-16,-2 1 0 0,0 0 0 0,1 1 128 15,2-2-128-15,1 3 0 0,-2-3 128 0,-3 1-128 16,-1 2 0-16,1 0 0 0,-2 1 0 0,3 1 128 16,-1 0-128-16,2 0 0 0,0 0 0 0,-3 0 128 15,-3 0-128-15,1 0 0 0,6 0 0 0,3 1 128 16,-3 2-128-16,-1-3 0 0,-2-1 0 0,-6 1 0 0,-3 1 0 15,5-1 0-15,2-1 0 0,2 1 0 0,-1 2 128 16,-1 2-128-16,-2 0 160 0,-1-1-160 0,-2 0 0 16,0-3 0-16,1-3 0 0,-3 6-160 0,-1 0 160 0,-3-1 0 15,-1-1 0-15,-2 1 0 0,-2 2 0 0,0-3 0 16,-3 1 0-16,1-1 0 0,-1-1 0 0,0 1 0 16,1 0 0-16,-2 3 0 0,0-1 0 0,-1 0 0 15,-2 2 0-15,2-1 0 0,-3 0 0 0,-1-1 0 16,-3 1 0-16,0 0 0 0,1 1 0 0,2-1 0 15,-1-1 0-15,0 1 128 0,-1 0-128 0,-3 1 0 16,-3-2 0-16,-1 1 0 0,-2 1 0 0,-2-2 0 16,1 0 0-16,-3-1 0 0,-4-2 0 0,-1 0 0 0,1-1 128 15,-2 0-128-15,-1 0 0 0,-1-1 128 16,-2 0-128-16,1-2 0 0,-1 1 0 0,2 0 144 0,-1 0-144 16,-3-1 0-16,1-2 128 0,-1-2-128 0,0-1 0 15,2-1 0-15,-2 0 0 0,3-1 160 0,-1-2-160 0,-1 0 128 16,1 0-128-16,1-2 0 0,4-1 0 0,-3-1 128 15,1 1-128-15,3-1 0 0,3-1 0 16,-1-1 0-16,1-1 0 0,4 0 0 0,0 0 0 16,0-2 0-16,1-6 0 0,-3 1 128 0,1-4-128 0,0-1 0 15,1 0 0-15,-2-3 0 0,-2-3 128 0,0 2-128 16,-2 4 0-16,0 1 0 0,0 1 0 0,0-1 0 16,-2-3 0-16,2-2 0 0,-1-1 0 0,1-3 0 15,1 0 0-15,0-1 0 0,2 5 0 0,2 1 0 16,-2-3 0-16,0 1 0 0,-3 2 0 0,-3 2 0 15,-1 1 0-15,0-1 0 0,2-3-128 0,-5 1 128 16,-1 0 0-16,-4 1 0 0,1 2 0 0,-2 0 0 16,0 0-128-16,2 0 128 0,0-1 0 0,-1 3 0 0,-2 8 0 15,1 1-144-15,2-4 144 0,-1 5 0 0,-2 1 0 0,0 0-128 16,1 2 128-16,0 1 0 0,1 1 0 0,-2-1 0 16,0 4-128-16,2 1 128 0,-1-1 0 0,-1 0 0 15,-1 3 0-15,2 3 0 0,-2 6 0 0,0 0-128 16,2-9 128-16,0 3 0 0,-2 6 0 0,0 0-128 15,0 0 128-15,0 0 0 0,0-6 0 0,0 6-128 16,0 0 128-16,0 0 0 0,0 0 0 0,0 0 0 16,-1-6 0-16,1 6 0 0,0 0 0 0,0 0-128 15,0 0 128-15,0 0 0 0,0 0 0 0,0 0 0 0,0 0-128 16,0 0 128-16,0 0 0 0,-10 0-128 0,0 5 128 0,-2-2 0 16,-2-1-128-16,-2-1 128 0,-5-1 0 0,-3 4 0 15,-3 1 0-15,-1 1-128 0,-3-3 128 0,1 2 0 16,-2 3 0-16,-5-4 0 0,-1 0 0 0,-7-4 0 15,-5-1 0-15,-6 1 0 0,-2 1-128 0,3-1 128 16,-1-4 0-16,-4 1 0 0,-6-5 0 0,-4 2 0 16,-3 0 0-16,-3 1 0 0,2-2 0 0,-4-2 0 15,-5-2 0-15,-4 3 0 0,-5 2 0 0,-2-3 0 16,0-4 0-16,-3 2 0 0,-7 3 0 0,3 1 0 16,1-3 0-16,-2 1 0 0,-4 1 0 0,5 3 0 15,5 2 0-15,2-4-128 0,-4 0 128 0,-2 5 0 0,-2 2 0 16,2 0 0-16,5-4 0 0,-5-1 0 15,-1 1 0-15,1 2 0 0,4 2 0 0,-5-2 0 0,-3-5 0 16,3 1 0-16,2 3 0 0,-4 0 0 0,-5 0 0 16,1-2 0-16,5-3 0 0,-6 4 0 0,-8 4 0 15,6 0 0-15,5-1 0 0,-2-1 0 0,-1 0 0 0,1-1 0 16,2 7 0-16,0-3 0 0,5-2 0 0,-1 1 0 16,0 0 0-16,5 3 0 0,6 2 0 0,1-1 0 15,-6-4 0-15,5 4 0 0,2 4 0 0,-1 0 0 16,-3-2 0-16,-3 1 0 0,-2 0 0 0,-2 2 0 15,0 2 0-15,-3-1 0 0,-6-1 0 0,4-2 0 16,3-1 0-16,-3 2 0 0,-3 2 0 0,4 2 0 16,7-2 0-16,3 0 0 0,-5 0 0 0,3 1 0 15,2 3 0-15,5-2 0 0,6-3 0 0,2 0 0 16,2 0 0-16,4 4 0 0,5 0-128 0,2-1 128 0,3 0 0 16,1-1 0-16,2 0 0 0,1 1 0 0,3-3 0 15,0 3 0-15,4 1 0 0,1-1 0 0,6-1 0 0,0-3 0 16,-2 0 0-16,1 0 0 0,3 2 0 0,0 0 0 15,0-3 0-15,0-1 0 0,5 0 0 0,2-1 0 16,3 2 0-16,4-1 0 0,0-3 0 0,2 1 0 16,2 0 0-16,2 1 0 0,-3-1 0 0,3 0 0 15,0-2 0-15,1 0 0 0,1 0 128 0,3 1-128 16,3-3 0-16,0-2 0 0,3-1 128 0,0 1-128 16,1 2 0-16,2 0 0 0,-2-3 0 0,2 2 0 15,3 1 0-15,-2 0 128 0,3 0-128 0,-1-2 0 16,7 2 0-16,-6-1 0 0,6 1 0 0,0 0 0 15,-5-2 128-15,5 2-128 0,0 0 0 0,0 0 0 16,0 0 0-16,0 0 0 0,0 0 0 0,0 0 0 0,-6 5-224 0,6-5 16 16,-3 11 0-16,3 0-10976 15,4-2-2192-15</inkml:trace>
  <inkml:trace contextRef="#ctx0" brushRef="#br0" timeOffset="166334.22">25014 987 4607 0,'-2'-8'400'0,"2"8"-400"0,0 0 0 0,0 0 0 16,6-7 1296-16,-3 1 176 0,-3-3 48 0,0 9 0 15,0 0-416-15,0 0-80 0,2-11 0 0,1 3-16 0,-3 8-176 16,2-7-16-16,-2 7-16 0,0 0 0 0,3-9 48 0,-3 9 16 16,1-9 0-16,-1 9 0 0,0 0 16 0,0 0 0 15,-1-9 0-15,1 9 0 0,-2-7-64 0,2 7-16 16,0 0 0-16,0 0 0 0,0 0-192 0,0 0-32 16,0 0-16-16,0 0 0 0,0 0-112 0,0 0 0 15,0 0-16-15,0 0 0 0,0 0-176 0,0 7-16 16,-1 4-16-16,4 2 0 0,0 2-96 0,2 1 0 15,-1 3-128-15,2 2 192 0,-1 0-64 0,1 1-128 16,0 0 176-16,0 0-176 0,0-4 160 0,-2 1-160 16,-1-1 128-16,1-2-128 0,2 0 128 0,-4-3-128 15,1-1 128-15,1-1-128 0,0-1 160 0,-2-2-160 16,-2-8 192-16,4 6-192 0,-4-6 272 0,0 0-48 16,0 0-16-16,5 3 0 0,-5-3 288 0,8-2 48 0,-8 2 16 15,6-9 0-15,2-3 64 0,-2-3 16 0,-1-2 0 0,3-2 0 16,-2-2-352-16,2-1-64 0,1-5-16 0,-1 1 0 15,-3-2-208-15,5 4 144 0,2-1-144 0,-2 1 128 16,1-2-128-16,1 1 0 0,1 0 0 0,5-2 0 16,0-1 0-16,2-1 0 0,2 0 0 0,3-2 0 15,-1-2 0-15,-10 12 0 0,3-6 0 0,1-1 0 16,2-3 0-16,0 2 0 0,-1 3 0 0,-1 0 0 16,0 3 0-16,11-15 0 0,-7 8 128 0,-5 6-128 15,-4 6 0-15,-2-2 0 0,-2-1 0 0,-2 4 0 16,0 2 128-16,-2 0-128 0,-1-1 0 0,3 2 128 15,-5 1-128-15,1 1 0 0,-2-1 0 0,2 1 0 16,-3 1 128-16,1 1-128 0,1 1 0 0,-2 4 128 0,-1 0-128 16,1 5 0-16,0 0 0 0,0 0 0 15,0 0 0-15,0 0 0 0,0 0 0 0,-3 10 0 0,0 5 0 0,0 3 0 16,-4 0 0-16,3 3 0 0,-1 1 0 16,-4 0 0-16,1 2 0 0,-2-1 0 0,-2 3 0 0,-2 0 0 15,-4 2 0-15,7-9 0 0,-2 12 0 0,-5 2 0 16,0 1 0-16,-2 3 0 0,-1 6 0 0,-2-2 0 15,1 0 0-15,-20 32 0 0,7-15 0 0,8-10 0 16,8-7 0-16,1-1 0 0,-2-4 0 0,4-2 0 16,0-3 0-16,3-3 0 0,1-3 0 0,-2-3 0 15,1-3 0-15,2-1 0 0,-3-1 0 0,1-2 0 16,1-1 0-16,-1-2 128 0,1-4-128 0,0 0 0 16,0-1 0-16,2 1 128 0,0-5-128 0,2 1 128 15,-3-2-128-15,3-2 128 0,8 0-128 0,-7-2 160 16,1-3-160-16,0-2 160 0,0-3 96 0,4-2 0 0,2-3 16 15,0 0 0-15,0-2-144 0,2 0-128 0,1-2 144 0,3 0-144 16,-1 2 0-16,1-1 128 0,-2-2-128 0,1 3 0 16,-2-3 0-16,1 0 0 0,0-1 0 0,-1 2 0 15,-1-5 0-15,-2 2 128 0,-1 4-128 0,0-1 0 16,-1 0 0-16,0 3 128 0,-2 2-128 0,1 3 0 16,1 1 0-16,1 2 0 0,-3 1 0 0,4 7 0 15,0 0 0-15,0 0 0 0,-5-4 0 0,5 4 0 16,0 0 0-16,-6 10 0 0,0 2 0 0,-1 2 0 15,1 2-160-15,0 1 160 0,2 3-128 0,0 2 128 16,-1 2 0-16,3 0 0 0,1-3 0 0,3-1-128 16,1-4 128-16,1 0 0 0,-1 1 0 0,2-2 0 15,4-2 0-15,1-1 0 0,1-1 0 0,1 0-128 16,1-2 128-16,-2-1 0 0,1-2 0 0,0-2 0 0,0-2 0 16,2-3 0-16,-3-3 0 0,0 2 0 0,-1 0 224 15,1-1-32-15,0-5 0 0,-2-2 0 0,-1-3-16 0,2 0-16 16,1-3 0-16,-3 0 0 0,1-2-32 0,-2 0 0 15,3-1 0-15,0-2 0 0,1-2-128 0,1-4 192 16,2 2-192-16,4-2 192 0,1-3-192 0,3 0 0 16,-2-5 144-16,5 0-144 0,0-1 128 0,-9 12-128 15,2-5 160-15,2-3-160 0,-1-4 0 0,1 4 0 16,-1 0 0-16,1 4 0 0,-3 1 0 0,12-21 0 16,-10 9 128-16,-2 8-128 0,-1 7 0 0,-4 2 0 15,0 1 0-15,-3 1 0 0,-1 3 0 0,1 0 0 16,-1 3 0-16,-2 3 0 0,-4 0 0 0,4 2 0 0,0 0 0 15,-1 3 0-15,-2 2 0 0,-3 4 0 0,0 0 0 16,0 0 0-16,0 0 0 0,0 0 0 0,4 8 0 0,1 3 0 16,-2 4 0-16,-5 5 0 0,-4 1 0 0,0 2 0 15,-1 1 0-15,-3 2 0 0,-4 0 0 0,2 2 0 16,-3 0 0-16,0 6 0 0,-3 6 0 0,7-14 0 16,-2 7 0-16,-2 4 0 0,-3-1 0 0,0 1 0 15,-4 2 0-15,-2-1 0 0,1 2 0 0,-17 29 0 16,6-16 0-16,6-9 0 0,1-8 0 0,3-3 0 15,5-4 0-15,3-2 0 0,1 0 0 0,1-3 0 16,0-1 0-16,3-3 0 0,0-3 0 0,0 0 0 16,3 1 0-16,-3-3 0 0,3 0 0 0,-1-3 0 15,1-3 0-15,2-1 0 0,0-1 0 0,0-1 0 0,6-6 0 16,-5 6 128-16,5-6-128 0,-4 4 0 0,4-4 0 0,0 0 0 16,0 0 128-16,-9-2-128 0,4-4 128 0,2-1 0 15,-1-2-128-15,2 0 192 0,0-2-192 0,0 0 144 16,1-1-144-16,1-2 128 0,1-1-128 0,-1-1 0 15,0-3 0-15,2 2 128 0,-1-1-128 0,0 1 0 16,-1 0 0-16,0-3 0 0,0-3 0 0,0 1 0 16,0 1 128-16,0 1-128 0,-1 3 0 0,0 1 0 15,-1 3 0-15,0 2 0 0,1 1 0 0,1 10 0 16,-2-6 0-16,2 6 0 0,0 0 0 0,0 0 0 16,0 0 0-16,0 0 0 0,0 0 0 0,-6 7 0 15,3 2-128-15,1 3 128 0,1-2 0 0,1 1-144 16,1 0 144-16,2 0 0 0,2 0-336 0,0 0 32 0,0-1 16 15,4 0 0 1,0-1-1360-16,1-4-272 0,2-2-48 0,-1 0-16 16,2-3-800-16,2-1-160 0</inkml:trace>
  <inkml:trace contextRef="#ctx0" brushRef="#br0" timeOffset="191640.67">15003 459 6447 0,'5'-8'576'0,"-1"0"-576"0,2 3 0 0,-6 5 0 15,5-6 896-15,-5 6 64 0,7-5 0 0,-7 5 16 16,0 0-560-16,0 0-112 0,0 0-32 0,0 0 0 16,0 0-272-16,0 0 0 0,0 0 128 0,0 0-128 15,0 0 0-15,1 9 0 0,-1-9 0 0,-6 13-144 16,-1 2 144-16,1-4 0 0,1 5 0 0,-5 3-128 15,-2 6 128-15,-3 3 0 0,-1 5 0 0,-4 5-128 0,-1 0 128 0,-24 38 0 16,7-11 0-16,1-5-128 0,3 2 128 16,-4-4 0-16,-1-2 0 0,0 3 0 0,-1-1 0 0,-1-2 0 15,5-3-128-15,0 0 128 0,3-2 0 0,2 3 0 16,2 0 0-16,5-3 0 0,0-5 0 0,4-5 0 16,3-4 0-16,1-4 0 0,1-8 128 0,2-3-128 15,3-5 128-15,3-4-128 0,2-1 144 0,0-5-144 16,5-7 192-16,0 0-192 0,0 0 976 0,0 0 96 15,8-7 16-15,0-2 0 0,1-2-176 0,4 2-16 16,-2 0-16-16,3 0 0 0,1-2-560 0,3-2-96 16,3 0-32-16,0 2 0 0,4 0-192 0,1 3 176 15,5 0-176-15,3 3 160 0,0 1-160 0,4 4 160 0,0 4-160 16,3 1 160-16,3 4-160 0,7 2 0 0,2 3-160 16,11 3-5552-16,8 0-1120 15</inkml:trace>
  <inkml:trace contextRef="#ctx0" brushRef="#br3" timeOffset="203820.3">24792 7414 7359 0,'-7'-8'320'0,"7"8"80"0,-5-4-400 0,5 4 0 16,-3-3 0-16,3 3 0 0,-2-6 1280 0,2 6 192 16,0-8 16-16,2 2 16 0,-2 6-224 0,3-8-32 0,1 3-16 0,-4 5 0 15,5-8-400-15,-2 2-96 0,-3 6-16 0,5-5 0 16,-1-2 0-16,1 2 0 0,-3-2 0 0,-2 7 0 15,0 0-32-15,0 0-16 0,0 0 0 0,0 0 0 16,0 0-96-16,6 11-32 0,-3 1 0 0,-2 2 0 16,1 0-96-16,-1 2-32 0,-2 2 0 0,0 2 0 15,-1 1-160-15,2 0-16 0,0-2-16 0,-1 2 0 16,-1 1-64-16,-1-1-16 0,0-1 0 0,2-1 0 16,1-2-16-16,0-1-128 0,0-2 192 0,2-3-64 15,-2-11 96-15,0 0 16 0,0 0 0 0,5 10 0 16,1-2 256-16,-6-8 48 0,11 0 16 0,-1-5 0 15,2-5 128-15,2-3 16 0,2-3 16 0,0-5 0 16,2-5-160-16,3-1-48 0,-3-3 0 0,2-4 0 0,-3-6-208 16,1 0-48-16,4-3-16 0,-1-1 0 0,3-2-80 15,0 3-16-15,0 1 0 0,-1 3 0 0,0 6-144 0,-2 3 192 16,0 0-192-16,1 2 192 0,-1 1-192 0,-3 3 0 16,-1 3 0-16,-2 2 0 0,1 2 0 0,-4 1 128 15,-3 2-128-15,-2 4 0 0,0 1 0 0,-7 9 0 16,0 0 0-16,0 0 0 0,-1-4-224 0,1 4-32 15,-10 0 0-15,0 3 0 16,-1 6-2624-16,-3-1-544 0</inkml:trace>
  <inkml:trace contextRef="#ctx0" brushRef="#br3" timeOffset="205658.33">22554 14424 6447 0,'0'0'576'0,"0"0"-576"16,0-7 0-16,0 7 0 0,0 0 1744 0,0 0 240 15,0 0 64-15,0 0 0 0,7-5-832 0,-7 5-144 16,0 0-48-16,5-6 0 0,-5 6-304 0,0 0-64 15,0 0-16-15,9-1 0 0,-9 1-96 0,0 0-32 16,9 4 0-16,-3 3 0 0,-1 1 64 0,-1 3 0 16,0 2 0-16,-2 1 0 0,1 1 0 0,-1 4 0 15,0 3 0-15,2-1 0 0,-1-2-144 0,0-1-32 16,-1 0 0-16,2-1 0 0,-1 1-144 0,1-3-16 16,1-1-16-16,0-3 0 0,1-1-32 0,-2-2 0 15,5 0 0-15,-9-8 0 0,0 0 128 0,7 6 0 16,2-1 16-16,-1-5 0 0,1-4 112 0,2-2 32 0,1-4 0 15,2-1 0-15,3-4-32 0,-2-3 0 0,0-4 0 16,1-2 0-16,2-2-176 0,1-2-32 0,-2-2-16 0,2 0 0 16,0-4-224-16,5-2 176 0,-4 0-176 0,6 1 160 15,-1 0-160-15,4-3 0 0,0 1 144 0,2 2-144 16,0-4 0-16,1 2 144 0,-1-2-144 0,1 4 0 16,-2 2 0-16,0 3 0 0,-4 3 0 0,-1 2 0 15,-3 0 0-15,-3 3 0 0,-1 7 0 0,-3 0 0 16,-2-1 0-16,-1 5 0 0,-4 1 0 0,1 3 0 15,-3 1 0-15,-6 6 0 0,6-7 0 0,-6 7 0 16,0 0 0-16,0 0 0 0,0 0 0 0,0 0 0 16,0 0 128-16,0 0-128 0,-6 10 0 0,-1 4 0 15,-2-3 0-15,1 4 0 0,-5 4 0 0,0 3 0 0,-1 0 0 0,-3 4 0 16,-1 3 0-16,0 3 0 0,-3 2 0 0,-2 1 0 16,-3 0 0-16,-3 0 0 0,-1 2 128 0,4-2-128 15,1 0 0-15,-1 0 0 0,-1 0 0 0,1-3 0 16,1-1 0-16,1 0 0 0,0 0 128 0,2-1-128 15,3-3 0-15,-2-1 0 0,3 1 0 0,-1-4 0 16,2-2 0-16,0-2 0 0,-1-1 0 0,3-1 0 16,2-1 0-16,-2-1 0 0,1-4 0 0,2 0 0 15,2-1 0-15,0-2 0 0,1-4 144 0,3 0-144 16,-4-4 0-16,10 0 144 0,0 0-144 0,0 0 160 16,-7-6-160-16,1-1 160 0,0-2-32 0,2-1-128 15,-2-1 192-15,2-2-64 0,1-3-128 0,-2-1 0 16,1-3 0-16,0 0 128 0,1-1-128 0,1-1 0 15,-1-1 0-15,0 1 128 0,1 3-128 0,0 1 0 16,0-1 0-16,1 1 0 0,-4 2 0 0,4 2 0 0,0 3 0 16,1 0 0-16,-1 0 0 0,0 1 0 0,0 0 0 0,0 2 0 15,1 8 0-15,0 0 0 0,-1-5 0 0,1 5 0 16,0 0-128-16,0 0 128 0,0 0 0 0,0 0 0 16,0 13 0-16,1 2-176 0,0 3 176 0,1 0-128 15,0 3 128-15,2 1 0 0,-3 1-144 0,0 1 144 16,1-1 0-16,1-4 0 0,1 1 0 0,1-3 0 15,-1-2 0-15,4-2 0 0,1-2 0 16,1-4 0-16,-1-2 0 0,3-2 0 0,2-3 0 0,4-5 0 16,1-4 0-16,3 0 0 0,0-6 0 0,4-3 0 15,-1-4 128-15,1-4-128 0,0-5 128 0,2 1-128 16,0-1 0-16,2-1 128 0,-1-1-128 0,1 1 0 0,-4 1 0 16,2 4 0-16,-4 4 0 0,-2 2 0 15,-5 2-1584-15,-1 1-192 16,1 5-32-16</inkml:trace>
  <inkml:trace contextRef="#ctx0" brushRef="#br3" timeOffset="-205698.64">1749 17336 7599 0,'0'0'320'0,"0"0"96"0,0 0-416 0,0 0 0 0,0 0 0 0,0 0 0 15,0 0 368-15,0 0-16 0,-5-5 0 0,5 5 0 16,0 0 32-16,-7-4 16 0,-1 1 0 0,8 3 0 16,0 0-176-16,-8-2-32 0,-1 1-16 0,9 1 0 15,0 0 240-15,-9-2 48 0,-1 0 16 0,3 2 0 0,-4 2 240 0,1-2 48 16,1 0 16-16,-2 0 0 0,1 0 48 0,1 2 16 16,0-1 0-16,2 0 0 0,-3-2-16 0,3 1 0 15,7 0 0-15,-10 0 0 0,4 0 32 0,6 0 0 16,0 0 0-16,-8 0 0 0,8 0-80 0,0 0-16 15,0 0 0-15,0 0 0 0,0 0-144 0,0 0-48 16,0 0 0-16,0 0 0 0,0 0-256 0,10-5-64 16,1 2-16-16,3 0 0 0,3 0 16 0,3 0 0 15,2-1 0-15,4 2 0 0,5 0 16 0,2 2 16 16,2 0 0-16,3 1 0 0,1 0-32 0,1 1 0 16,-1-1 0-16,2 0 0 0,2 1 64 0,2-2 0 15,1 1 0-15,4 2 0 0,5 0 16 0,0 0 16 16,1 1 0-16,-4-1 0 0,0 0-144 0,3 0-16 15,3 1-16-15,3 0 0 0,2-3 32 0,-4 3 16 16,-1 0 0-16,0-2 0 0,-3-2 0 0,3 0 0 0,3 0 0 0,7 0 0 16,-2 0-16-16,-2 0 0 0,-3 0 0 0,2 0 0 15,2 0-80-15,-1 1 0 0,4-1-128 0,-2 4 192 16,1-3-192-16,-1 2 176 0,-4 0-176 0,1 1 160 16,0 0-160-16,2-2 192 0,5 1-192 0,-2 1 192 15,-3-1-192-15,0 0 192 0,0-3-192 0,1 0 192 16,3 3-64-16,-1 0-128 0,-4-4 192 0,-1 1-64 15,-1 0-128-15,0 0 192 0,3 1-192 0,0-2 192 16,0 0-192-16,-3 0 0 0,-5-1 144 0,-2 1-144 16,-4 1 0-16,1-2 128 0,0 1-128 0,2 1 0 15,2 0 0-15,-2 0 128 0,-3 0-128 0,-3 0 0 0,-1 0 0 16,-1-1 144-16,5 0-144 0,2 0 0 0,-1 0 160 16,2 1-160-16,-1-1 128 0,-2-1-128 0,-4 1 0 15,1 1 128-15,2 0-128 0,1-1 0 0,-2 2 0 0,2-1 128 16,0-1-128-16,1 0 0 0,-2 1 0 15,-4 1 0-15,-3 1 128 0,1-2-128 0,0-1 0 0,1 0 0 16,-1 0 0-16,2 0 0 0,1 1 0 0,-2-1 0 16,-3 1 0-16,0-2 128 0,-5 1-128 0,5 0 0 15,-1-2 0-15,1 2 0 0,-1 0 0 0,6 0 0 16,-1 0 0-16,1 1 0 0,-1 0 0 0,-2 0 0 16,-2 1 0-16,0 0 0 0,0-1 0 0,-2 0 0 15,3-1 0-15,0 1 0 0,1 0 0 0,2 1 0 16,-4 0 128-16,1 1-128 0,-1 0 0 0,-4-2 0 15,-1 0 0-15,-3 0 0 0,1 0 0 0,4 0 0 0,-5-2 0 16,4 2 0-16,3 0 0 0,1 0 0 0,-3 0 0 0,0 0 0 16,-1 0 0-16,1 0 0 0,-4 0 128 15,1 0-128-15,1-1 0 0,1 1 0 0,3 0 0 0,2 0 128 16,-5 0-128-16,4 0 0 0,2 0 0 0,-3 1 128 16,-3 1-128-16,0-1 0 0,-1-2 144 0,1 1-144 15,3 1 0-15,1-1 128 0,1-1-128 0,2-1 0 16,1 1 0-16,-2 1 128 0,-1 0-128 0,-2 0 0 15,-3-2 0-15,1 0 144 0,-1 1-144 0,0 0 0 16,0 0 144-16,0 0-144 0,0-2 0 0,-3 1 144 16,-3 2-144-16,-2 1 0 0,-2 0 0 0,-3 2 128 15,-3-3-128-15,-3 2 0 0,-2 0 0 0,-4-1 0 16,0-1 0-16,-4 0 0 0,0 1 128 0,-9-1-128 16,0 0 0-16,7 2 0 0,-7-2 0 0,0 0 0 0,0 0 0 0,0 0 0 15,0 0 0-15,0 0 0 0,0 0 0 0,-9 7 0 16,-2-2 0-16,-4 0 0 0,-1-3 0 0,-4 1 0 15,-3-2 0-15,-6 1 0 0,-5-1 0 0,-3-1 0 16,-4-1 0-16,-2 2 0 0,-2 1 0 0,-2-1 0 16,-1-2 0-16,-5 0 0 0,-4 0 0 0,-4 0 0 15,-3-2 0-15,0 3 0 0,1-3 0 0,-1 1 0 16,-3-1 0-16,-5 0 0 0,-5 0 0 0,-1 2 0 16,2-3 0-16,-3 1 0 0,-1 1 0 0,-7 0 0 15,-2 0 0-15,2 0 0 0,1-1 0 0,-6 1 0 16,-6-1 0-16,-1 2 0 0,2-1 0 0,-2-3 0 15,-6 0 0-15,4 0 0 0,1 2 0 0,4 1 0 0,2-4 0 16,-3 3 0-16,-2 1 0 0,4 1 0 0,6-2 0 16,-5 2 0-16,-3 1 0 0,-2-2 0 0,2 2 0 0,-1-1 0 15,-4-1 0-15,2 2 0 0,-4 0 0 0,2 1 0 16,1-3 0-16,-1 1 0 0,-4 1 0 0,4 0 0 16,4 0 0-16,-3 0 0 0,-7-1 0 0,4 1 0 15,7 0 0-15,0-2 0 0,-3 0 0 0,5 1 0 16,6 1 0-16,1 0 0 0,-3-2 128 0,-2 0-128 15,0 1 0-15,3 1 0 0,5 1 0 0,-2 1 0 16,-3-2 0-16,1 2 0 0,3 1 0 0,1 1 0 16,5-2 0-16,-2 2 0 0,-6 0 0 0,7 0 0 15,5 0 0-15,5 1 0 0,0 0 0 0,1 1 0 16,1-2 0-16,1 2 0 0,7-2 0 0,5 3 0 16,1-1 0-16,2 1 0 0,-1-2 0 0,1 0 0 0,0 0 0 15,2 2 0-15,-1 0 0 0,5-2 0 0,3-1 0 16,3 1 0-16,3-3 0 0,0 2 0 0,4 0 0 15,-1-2 0-15,1-1 0 0,-1 1 0 0,2-1 0 0,2 0 0 16,3 3 0-16,4-3 0 0,1 0 0 0,1-2 0 16,3 1 0-16,3 0 128 0,-3-1-128 0,5 1 0 15,-1 0 0-15,2 0-176 0,1-1 176 0,1 1 0 16,2-3 0-16,-3 3 0 0,2 3 0 0,2-3 0 16,-1-3 0-16,2 3 0 0,-2 4 0 0,3-3 0 15,-1-1 0-15,7 0 0 0,-9-1 0 0,2 1-128 16,-1 0 128-16,1 0 0 0,7 0 0 0,-6-1 0 15,-1-2 0-15,7 3 0 0,-8 0 0 0,3 0 0 16,-3 0 0-16,8 0-128 0,-6-1 128 0,6 1 0 16,-8 0 0-16,8 0 0 0,-8-2 0 0,1 1 0 0,7 1 0 15,0 0 0-15,-8 0 0 0,8 0 0 0,0 0 0 0,0 0 0 16,-6 0 0-16,6 0 0 0,0 0 0 0,0 0 0 16,0 0 0-16,0 0 0 0,0 0 0 0,12 1-128 15,3-1 128-15,0 0 0 0,3 0 0 0,4 0 0 16,1 1 0-16,7-1 0 0,3 0 0 0,5 1 128 15,3 0-128-15,5 2 0 0,3-6 0 0,4 3 0 16,2 4 0-16,0-2-128 0,-2-1 128 0,3 1-128 16,4-2 128-16,6-2 0 0,5 2 0 0,-3-2 0 15,0-3 0-15,0 1 0 0,4-1 0 0,3-1 0 16,6 2 0-16,0-1 0 0,-3 0 0 0,1 0 0 16,-1 0 0-16,8 0 0 0,4 1 128 0,-1 0-128 0,-4 0 0 15,4 2 0-15,6 0 0 0,-5 0 0 0,-1 1 0 0,-1 0 0 16,1-2 0-16,3 2 0 0,3 2 0 15,-4-1 0-15,-6-1 0 0,2 0 0 0,1-1 0 0,-2 1 0 16,-4 1 0-16,1 0 0 0,-3-3 0 0,5-1 0 16,4 2 0-16,-6 0 0 0,-7-1 0 0,-1-1 0 15,-1 0 0-15,3 1 0 0,3-1 0 0,-2 2 0 16,-3 0 0-16,-1-1 0 0,-2-2 0 0,3 3 0 16,1 0 0-16,-2 0 0 0,-2-1 0 0,-4 1 0 15,0 0 0-15,0 0 0 0,0 0 0 0,2-1 0 16,-3 1 0-16,-1 0 0 0,-4 2 0 0,2-2 0 15,3-3 0-15,1 2 0 0,3 1 0 0,-7 1 0 16,-1 1 0-16,1-1 128 0,1-3-128 0,2 3 0 16,0-1 0-16,0 1 0 0,-3 1 0 0,-4 0 0 0,-2-1 0 15,1 0 0-15,4-1 0 0,-1 0 0 0,1 1 0 16,-1 1 0-16,-2 1 0 0,-1-1 0 0,-9 0 0 0,2-1 128 16,1 0-128-16,1 0 0 0,-1 1 0 0,1 1 0 15,-1 0 0-15,-4 2 0 0,-1-3 0 0,-2 1 0 16,0 0 0-16,2 0 0 0,-2-2 0 0,1 3 0 15,-1 0 0-15,-1 0 0 0,-1 3 0 0,-6-3 0 16,-3 0 0-16,-1-1 0 0,-5-1 0 0,0-1 0 16,0 0 0-16,0-1 144 0,0-1-144 0,3 0 0 15,1 1 160-15,0 1-160 0,-1-1 128 0,2 1-128 16,-4 0 176-16,0 0-48 0,-2-2-128 0,1 1 192 16,-1 0-64-16,1-1-128 0,1-2 176 0,1 1-176 0,2-1 160 15,0 1-160-15,0 0 128 0,-2 0-128 0,1 2 0 16,0 1 128-16,-1 0-128 0,-1 1 0 0,-3 0 128 15,1 1-128-15,-4 0 0 0,-1-1 128 0,-1-1-128 16,0 1 128-16,-5 1-128 0,-1-1 128 0,-1 0-128 0,0 0 0 16,-4 2 0-16,-1 1 128 0,-4 0-128 0,-6-3 0 15,0 0 0-15,0 0 0 0,7 6 0 0,-7-6 0 16,0 0 0-16,2 8 0 0,-2-8 0 0,0 0 0 16,-3 9 0-16,3-9 0 0,-6 8 0 0,6-8 0 15,-6 7 0-15,-2 0 0 0,-3 0-192 0,1-1-32 16,1-1 0-16,-3 1-13088 15,-2 1-2624-15</inkml:trace>
  <inkml:trace contextRef="#ctx0" brushRef="#br3" timeOffset="-199080.66">12652 17401 7071 0,'0'0'320'0,"0"0"64"15,0 0-384-15,0 0 0 0,0 0 0 0,0 0 0 0,0 0 928 0,-7-1 112 16,7 1 32-16,-7-2 0 0,0 0 80 0,7 2 0 16,0 0 16-16,0 0 0 0,-7-4-16 0,7 4 0 15,0 0 0-15,0 0 0 0,0 0-96 0,0 0-32 16,0 0 0-16,7-4 0 0,4 2-128 0,4-1-16 16,5 2-16-16,4 1 0 0,1-3-208 0,5 2-32 15,2-1-16-15,2 0 0 0,1-1-176 0,2 1-48 16,-1 1 0-16,4 0 0 0,1-2-128 0,2 0-48 15,2 0 0-15,3 1 0 0,2 0 112 0,1 0 0 16,-3-1 16-16,1 1 0 0,-1-1 48 0,4 1 16 16,2 1 0-16,5-1 0 0,3 0-48 0,-2 1-16 15,0 1 0-15,-3-2 0 0,0 1-160 0,1 0-48 0,2 1 0 16,1 1 0-16,-1 0-128 0,-3 1 192 0,-2-1-192 16,0 1 192-16,0 0-64 0,2-1-128 0,-2 1 192 0,4 0-64 15,1 1-128-15,-3 0 192 0,-6-2-192 0,-1-1 192 16,1 0-64-16,1 0-128 0,1 0 192 0,4 1-64 15,2 1 0-15,-3 1 0 0,-2-1 0 0,-1 1 0 16,0 0-128-16,-2-2 192 0,5 1-192 0,-1 0 192 16,1 1-192-16,-2-1 0 0,-2 0 0 0,-6 1 128 15,-4-3-128-15,2-2 0 0,0 2 0 0,-1 0 128 16,1 2-128-16,-2-2 128 0,1 0-128 0,0 1 128 16,-1 2-128-16,-1-1 160 0,-2 0-160 0,-4 0 160 15,0-1-160-15,1 0 160 0,0 1-160 0,1 0 160 16,0-1-160-16,2 0 128 0,0 0-128 0,1 0 128 0,0 0-128 0,-2 1 0 15,-3 0 0-15,-3 0 128 0,0-1-128 16,0 1 0-16,0 2 0 0,0 0 128 0,0-3-128 16,1-1 128-16,-1 2-128 0,1 1 128 0,-3 1-128 0,1-1 0 15,-1-1 144-15,-3 0-144 0,0 1 0 0,-5-1 128 16,0-1-128-16,-3-1 0 0,0 0 128 0,-1 0-128 16,0 2 128-16,-1-2-128 0,2-2 0 0,-3 1 144 15,1-1-144-15,-1 0 0 0,1 2 160 0,-2 0-160 16,-3-1 128-16,2 1-128 0,-1 1 0 0,1 1 0 15,-1-1 128-15,0 1-128 0,0 0 0 0,0 0 0 16,-1-1 0-16,-1-1 0 0,0 0 0 0,-2-1 128 16,-2 0-128-16,-7 1 0 0,10 0 0 0,-10 0 128 15,0 0-128-15,0 0 0 0,0 0 0 0,0 0 128 0,0 0-128 16,0 0 0-16,-11 2 256 0,-3 1-16 0,-3 0-16 0,-1-2 0 16,-5-1-224-16,-2 0 0 0,-3 0 0 0,-2 0 0 15,-2 0 0-15,1 0 128 0,0-1-128 0,-2 1 0 16,-5 1 0-16,0 0 128 0,-7-2-128 0,-4 1 0 15,-1-1 0-15,-3 0 0 0,1-3 0 0,-2 1 0 16,1 0 0-16,-2 1 128 0,-5-1-128 0,-1 1 0 16,0 1 0-16,2 0 0 0,1 0 0 0,1 1 0 15,0 2 0-15,-4 0 0 0,-5 1 0 0,-2 0 0 16,-1 0 0-16,1-1 0 0,2-2 0 0,-5 1 0 16,0 1 0-16,-4-2 0 0,-2-3 0 0,3 1 0 15,3-1 0-15,-2 1 128 0,-5-2-128 0,0 1 0 16,-2 0 0-16,6-1 0 0,0 1 128 0,0 0-128 15,-5-2 0-15,1 1 0 0,0 2 0 0,2-1 0 0,2-2 0 16,5 2 0-16,0 0 0 0,3 0 0 0,1 1 0 0,3 0 0 16,5 0 0-16,4 2 0 0,3 1 0 0,0-1 0 15,0 0 0-15,-1 0 0 0,0 0 144 0,3 0-144 16,2 1 128-16,2 1-128 0,2 0 0 0,2-1 0 16,1 1 0-16,-1 0 0 0,2-2 0 0,-5 2 0 15,-3 0 0-15,2 1 0 0,2 1 0 0,1-1 0 16,-2 0 0-16,4 1 0 0,-2 0 0 0,4-2 0 15,-1 0 0-15,0 1 0 0,-2-1 0 0,4 1 0 16,2 0 0-16,1 0 0 0,1-2 0 0,2 0 0 16,0-1 0-16,3 0 0 0,0 0 0 0,4 0 0 15,2 0 0-15,2-1 0 0,-3 0 0 0,2 0 0 16,0-1 0-16,-1 0 0 0,1 0 0 0,1 0 0 16,-1 1 0-16,1 0 0 0,1-2 0 0,3 3 0 0,1-1 0 0,6 2 0 31,8-1-1072-31,0 0-192 0,0 0-32 0,0 0-10272 0,17 7-2048 0</inkml:trace>
  <inkml:trace contextRef="#ctx0" brushRef="#br3" timeOffset="-197309.84">18167 17590 10367 0,'0'0'448'0,"-8"2"112"0,-2 1-560 0,1-1 0 15,0 0 0-15,0-1 0 0,3 0 1360 0,6-1 176 16,-8-2 16-16,8 2 16 0,0 0-96 0,0 0 0 16,0 0-16-16,0 0 0 0,11-4-272 0,3 0-48 0,1 1-16 0,4 2 0 15,6-2-288-15,2-1-48 0,5 4-16 0,1-1 0 16,2-1-192-16,1-1-64 0,6-3 0 0,6-1 0 15,7 1-48-15,5 1-16 0,4 0 0 0,2 3 0 16,1 1 112-16,5-1 16 0,1-3 0 0,8 3 0 16,5 2-288-16,-1 2-48 0,-4 2-16 0,6-1 0 15,3 0-224-15,-1 5 144 0,-1-2-144 0,-1 1 128 16,-1-1-128-16,4-2 192 0,5-1-192 0,-3 2 192 16,-3 1-192-16,-1-2 0 0,3-4 0 0,-2 2 0 15,0 1 0-15,-2-1 160 0,-3 0-16 0,1 1 0 16,-1 0 48-16,-6 0 16 0,-2 2 0 0,-6-2 0 15,-1 1-16-15,-4-1 0 0,1-3 0 0,0 1 0 16,0 3-192-16,-4-1 0 0,-9 1 128 0,-2-4-128 0,-3-3 144 16,1 1-16-16,0 0 0 0,2 2 0 0,4 0 64 15,-5 0 0-15,-7 0 0 0,-1 2 0 0,-3 2-64 0,3-1 0 16,-1-3 0-16,5 1 0 0,1 2-128 0,-1-2 128 16,-4 3-128-16,0 0 128 0,0 0-128 0,-5 0 0 15,-5-1 144-15,-3 0-144 0,-3 1 0 0,-1-2 128 16,0-2-128-16,-5 1 0 0,0 1 0 0,-1-1 144 15,0-1-144-15,-3 0 0 0,-2 1 144 0,-1-1-144 16,-5 0 0-16,3 0 144 0,-4-1-144 0,-7 1 160 16,0 0-160-16,9 0 160 0,-9 0-160 0,5-1 160 15,-5 1-160-15,0 0 160 0,0 0-160 0,0 0 0 16,0 0 0-16,0 0 128 0,0 0-128 0,0 0 192 16,-12 3-192-16,-2 0 192 0,0-2-192 0,-2 1 128 15,3 1-128-15,-5 2 128 0,0-1-128 0,-1-1 0 0,0 0 0 0,-1-1 0 16,-3 3 0-16,-2-1 0 0,-1-2 128 0,-5-1-128 15,-7-1 0-15,-2 1 0 0,-5 1 0 16,-3 0 0-16,-2-2 0 0,0-2 0 0,2 2 0 0,-4-1 0 16,-4-1 0-16,-6-1 128 0,-7-3-128 0,-1 2 0 15,4 0 0-15,-4 0 128 0,-2-3-128 0,-5 0 0 16,-7-1 0-16,2 4 0 0,1 0 128 0,-2-3-128 16,-5-6 0-16,-5 1 0 0,-3 4 0 0,-2-3 0 15,-1-4 0-15,-1 1 0 0,0 0 0 0,-2-1 0 16,2 2 0-16,-3 0 0 0,-6-1 128 0,9 3-128 15,6 0 0-15,-1 0 0 0,-3-1 0 0,5 1 0 16,4 0 0-16,8 2 0 0,5 3 0 0,2 3 0 0,3 1 0 16,2 1 0-16,5 3 0 0,5 2 0 0,6 3 0 15,4 2 0-15,3 2 0 0,-2 0 0 0,1-1 0 0,5-1 0 16,6 2 0-16,-1 2 0 0,0 0 0 0,3 0 0 16,-1 3 0-16,5 0 0 0,4-2 0 0,1-1 0 15,0-1 0-15,0-1 0 0,2 2 0 0,-1-2 0 16,-3-2 0-16,1 0 0 0,-1-1 0 0,-1 0 0 15,-2-2 0-15,1 0 0 0,-1-2 0 0,2-1 0 16,2 1 0-16,-1-2 0 0,0 0 0 0,1 0 0 16,3-2 0-16,1 0 0 0,-1 0 0 0,2 1 0 15,0-1 0-15,1-2 0 0,1 1 0 0,2 0 0 16,1 0 0-16,3-1 0 0,1 1 0 0,4-2 0 16,-1 1 0-16,9 2 0 0,0 0-144 0,0 0 144 15,-4-3 0-15,4 3 0 0,0 0 0 0,0 0-128 0,0 0 128 0,10-3 0 16,-1 2 0-16,3-2 0 0,2 6 0 0,0-6 0 15,3 2 0-15,-1 0 0 0,5 1 0 16,4-1 0-16,-2 0 0 0,5-2 0 0,4-3 0 0,9 1 0 16,6-2 0-16,5 2 0 0,5-2 0 0,4 1 0 15,-1 1 0-15,6-3 0 0,10-1 0 0,6 4 0 16,5-1 0-16,2 1 0 0,3-1 0 0,6 3 0 16,3 2 0-16,-1 1 128 0,-5-3-128 0,5 2 0 15,5 1 0-15,-2 2 0 0,-6 1 0 0,6 0 0 16,5 0 0-16,0 2 128 0,1 4-128 0,-1-1 0 15,-1-3 0-15,-1 3 0 0,-1 4 0 0,-1 0 0 16,-1-3 0-16,-4-1 128 0,-2-1-128 0,-8 2 0 0,-8-1 0 16,0 2 0-16,0-2 0 0,-3 0 0 15,-1-3 128-15,-8 1-128 0,-8 1 0 0,-7-5 144 0,-8-2-144 0,-2 2 0 16,0-1 144-16,-3-1-144 0,-3-1 128 0,-3-1-128 16,-4 2 128-16,-3 0-128 0,-4 2 0 0,-3-1 0 15,-5-1 0-15,-1 1 128 0,-3 0-128 0,-4 2 0 16,-8-3 0-16,0 0 0 0,0 0-192 0,0 0-96 15,0 0-32-15,0 0-11968 16,-5 6-2384-16</inkml:trace>
  <inkml:trace contextRef="#ctx0" brushRef="#br3" timeOffset="-195181.61">19570 17867 3679 0,'0'0'320'0,"0"0"-320"0,0 0 0 0,0 0 0 0,0 0 2096 0,0 0 336 15,0 0 80-15,3 7 16 0,-3-7-1184 0,0 0-224 16,0 0-48-16,0 0-16 0,5 8-32 0,-5-8 0 16,0 0 0-16,0 0 0 0,0 0-512 0,0 0-96 15,9 4-32-15,-1-2 0 0,0-4 336 0,-1-2 64 16,1-1 16-16,1 1 0 0,1 1-224 0,2-5-32 16,-3-5-16-16,2 1 0 0,0-2-64 0,1 2-16 15,0 1 0-15,0 1 0 0,-2-3-48 0,0 1-16 16,-2-1 0-16,1 3 0 0,-1 0-112 0,-1 4-16 15,-2 0-16-15,-5 6 0 0,6-7-96 0,-6 7-16 16,0 0 0-16,9-1 0 0,-9 1-128 0,7 4 192 0,-2 1-192 16,-1 3 192-16,-3 0-192 0,2 3 128 15,1 0-128-15,-2 1 128 0,-2 0 16 0,1 0 0 0,1 0 0 0,-1 1 0 16,0 1-144-16,-1 0 128 0,0-2-128 0,1 1 128 16,1 0-256-16,0 0-64 0,0 1-16 0,1-2 0 15,2-2 368-15,-3-1 80 0,0 0 16 0,-2-9 0 16,4 12-256-16,2-4-128 0,-6-8 128 0,2 10-208 31,1-2-1568-31,-3-8-304 0,0 0-64 0</inkml:trace>
  <inkml:trace contextRef="#ctx0" brushRef="#br3" timeOffset="-194910.84">19764 17915 18431 0,'-6'-6'816'0,"6"6"160"16,0 0-784-16,-7 9-192 0,2 1 0 0,0 0 0 0,1 1 1120 0,1 2 176 15,-1 4 48-15,3 0 0 0,1 1-464 0,-1 0-96 16,0 1-16-16,0 1 0 0,1 1-64 0,2-2 0 16,1-2-16-16,2 0 0 0,0-3-160 0,0 0-16 15,0-2-16-15,3 3 0 0,2-4-176 0,1 0-16 16,1-1-16-16,3 1 0 0,2-2 16 0,1-2 0 15,6-1 0-15,-1-2 0 0,1 3-128 0,0-1-32 16,1-1 0-16,3-1 0 0,2 0-144 0,-3-3 160 16,-1 3-160-16</inkml:trace>
  <inkml:trace contextRef="#ctx0" brushRef="#br3" timeOffset="-194051.51">20614 18196 7359 0,'0'0'656'0,"0"0"-528"0,0 0-128 0,0 0 0 16,0 0 2368-16,-6 9 448 0,2 1 96 0,0 0 16 15,1-1-1536-15,0 2-304 0,1 0-64 0,-3 2-16 16,1 1-176-16,-1 1-48 0,-1-2 0 0,2-7 0 0,1 4-160 0,1 1-48 15,0 0 0-15,-3-1 0 0,2 0-80 0,0 1-32 16,-1-2 0-16,0 4 0 0,1-2 16 0,-1-3 0 16,4-8 0-16,0 0 0 0,-2 5-48 0,2-5-16 15,0 0 0-15,0 0 0 0,0 0 32 0,0 0 0 16,-2-11 0-16,0-2 0 0,-1-3 0 0,3 6 0 16,3-2 0-16,-1-2 0 0,0 0-224 0,3 0-32 15,1-2-16-15,1 1 0 0,2 1-176 0,6-12 0 16,0 5 0-16,1 5 0 0,-1 3 0 0,0 1 0 15,0 1 0-15,-1 2 0 0,-1 1-160 0,1 2 160 16,0 1 0-16,-2 1-144 0,0 0 144 0,-3 4 0 16,0 3 0-16,-9-3-128 0,10 3 128 0,-4 2 0 15,0 3 0-15,-4 0 0 0,-2-8 0 0,-1 10 0 0,-1 0 0 16,-2-2 0-16,0 0 0 0,-4 1 128 16,3 0-128-16,-4-2 128 0,0 0-128 0,-2 0 192 0,1-4-64 0,1 4 0 15,0-3-128-15,0 0 0 0,1 0 128 0,0-2-128 16,0 0 0-16,0-1 0 0,8-1 0 0,0 0 0 31,-7-2-1744-31,7 2-368 0,-2-9-80 0</inkml:trace>
  <inkml:trace contextRef="#ctx0" brushRef="#br3" timeOffset="-193731.68">21014 18162 12895 0,'-14'8'576'0,"7"-3"112"16,-2 2-560-16,3 1-128 0,-3 1 0 0,2 2 0 0,-3-2 2352 0,0 1 432 15,1 0 96-15,-1 0 0 0,1 0-1536 0,2-1-304 16,4-1-64-16,3-8-16 0,-2 8-512 0,2-8-128 16,-4 9 0-16,4-9-16 0,0 0 144 0,0 0 16 15,0 0 16-15,0 0 0 0,10 0 192 0,0-3 32 16,0-3 16-16,0-2 0 0,1-3-208 0,0 0-64 15,1-3 0-15,0 1 0 0,-1-1-192 0,-1 2-32 16,-1-1-16-16,2-1 0 0,0 2-48 0,-1 1-16 16,1 2 0-16,-3 2 0 0,0 2-144 0,1 0 0 15,-1-4 0-15,-2 6 128 0,-6 3-128 0,7-2 0 16,-7 2 0-16,9 1 0 0,-9-1 0 0,8 5 0 0,-8-5-192 16,6 9 192-1,-1 1-3168-15,-1-1-512 0</inkml:trace>
  <inkml:trace contextRef="#ctx0" brushRef="#br3" timeOffset="-193382.68">21314 18229 6447 0,'0'0'272'0,"0"0"80"0,0 0-352 0,0 0 0 0,0 0 0 0,9-5 0 15,1-1 2288-15,-2 2 384 0,2 1 80 0,-1-1 0 0,2 1-1616 16,-1 0-336-16,-10 3-64 0,9-5-16 0,1 0 48 0,-2 2 16 16,-8 3 0-16,6-7 0 0,-1-1 0 0,-5 8 0 15,0 0 0-15,0 0 0 0,0 0 16 0,-4-11 0 16,0 2 0-16,-5 4 0 0,-2 3-64 0,0 1-16 16,-3 1 0-16,1 3 0 0,1 2 48 0,-3 2 0 15,-1 0 0-15,0 3 0 0,1-2-384 0,1 3-64 16,1 0 0-16,3 0-16 0,1 0-112 0,3 1 0 15,4 1-16-15,2-1 0 0,3 0-48 0,3-2-128 16,2-3 192-16,3 2-64 0,5 3 0 0,2-2-128 16,-5-4 192-16,7-2-64 0,5-1-128 0,1 1 192 15,0-1-192-15,-1-3 192 16,3-2-1904-16,-3 0-368 0</inkml:trace>
  <inkml:trace contextRef="#ctx0" brushRef="#br3" timeOffset="-192670.78">21773 18250 10127 0,'0'0'896'0,"0"0"-704"16,0 0-192-16,11 0 0 0,0-3 1824 0,0 1 336 16,1 1 64-16,2-2 16 0,3 1-832 0,0 0-176 15,0-1-16-15,1 1-16 0,-1-1-384 0,2 1-80 16,-2 0-16-16,-1 0 0 0,-3 0-400 0,-1-1-64 15,1 0-32-15,-2 1 0 0,0 0-224 0,-3 1 0 16,-8 1 128-16</inkml:trace>
  <inkml:trace contextRef="#ctx0" brushRef="#br3" timeOffset="-192363.85">22518 18170 18015 0,'0'0'800'0,"0"0"160"0,1-11-768 16,-1 11-192-16,0 0 0 0,-4-8 0 0,4 8 1056 0,0 0 160 0,-6-7 48 0,-4 2 0 15,0 4-176-15,0 2-16 0,-4-1-16 0,-2 6 0 16,3 0-112-16,-1 4-32 0,-3-1 0 0,2 2 0 15,0-1-320-15,0 0-64 0,3 1-16 0,3 1 0 16,0-2-240-16,4 0-48 0,0-2-16 0,2 2 0 16,3 2-208-16,3-3 0 0,-3-9 128 0,8 8-128 0,1 3 0 0,1-4 0 15,1-5 0-15,2 1 0 0,2-2 0 0,0 1 0 16,0 2 0-16,2-3 0 16,-1-3-2000-16,0 0-496 0</inkml:trace>
  <inkml:trace contextRef="#ctx0" brushRef="#br3" timeOffset="-191729.09">22850 18184 20271 0,'-13'4'896'0,"5"-2"192"0,-1-1-880 0,-2 1-208 16,0 1 0-16,-1 2 0 0,-2 2 720 0,-1 0 112 15,1-1 0-15,2-1 16 0,1 1-304 0,2 0-64 0,0-3-16 0,9-3 0 16,-5 5-144-16,5-5-16 0,0 0-16 0,0 0 0 16,0 0 112-16,9 5 32 0,1-5 0 0,2 0 0 15,-1 0-48-15,1-2-16 0,0-2 0 0,0-1 0 16,2 2-128-16,-3 0-32 0,-2-2 0 0,-1 1 0 16,0 0-16-16,-8 4-16 0,0 0 0 0,7-5 0 15,-7 5 16-15,0 0 16 0,0 0 0 0,0 0 0 16,0 0-208-16,0 0 144 0,0 0-144 0,-1 12 128 15,-2-1-128-15,1-1 0 0,-1-1 0 0,3 0 0 16,2 1 0-16,1 0 0 0,1-2 0 0,2-2 0 16,0-1 0-16,3 0 0 0,1-4 0 0,0 1 0 0,0-1 0 15,1-2 0-15,1-2 144 0,-1-2-144 0,1 0 0 0,-2-1 144 16,-1 2-144-16,2-2 0 0,-2-1 0 0,2-1 0 16,0 0 0-16,-3 1 0 0,2-1 0 0,-1-1 0 15,0-2 0-15,-1 0 0 0,-1 1 0 0,4-1 0 16,-1-1 0-16,1-2-144 0,-1-2 144 0,0 0 0 15,0-2-144-15,2 1 144 0,1-5 0 0,-3-1-176 16,0-5 176-16,1 2-128 0,-1 0 128 0,1 1 0 16,1 0 0-16,-2 2 0 0,0 2 0 0,-1 1 128 15,-4 1 0-15,3 6 0 0,-3 0-128 0,0 4-208 16,-5 9 48-16,0 0 16 0,0 0 144 0,0 0-128 16,0 0 128-16,0 0-128 0,0 0 128 0,0 0 176 15,-6 7-48-15,-5 5 0 0,-2 2 160 0,-1 2 32 0,-1 1 0 16,2 4 0-16,1 3-112 0,-2 5-16 0,-2 3 0 15,-1 0 0-15,-3 1 0 0,6-3-16 0,-1-1 0 0,4-3 0 16,4-5-176-16,-1 0 128 0,1-2-128 0,3-1 128 16,3-3-128-16,1-1 0 0,0-3 0 0,0-11 128 15,6 10-128-15,1 1 160 0,0-1-160 0,1-3 160 16,2-6 32-16,1 0 0 0,1 0 0 0,-1 0 0 16,2-1-192-16,-1-2 192 0,-2-1-192 0</inkml:trace>
  <inkml:trace contextRef="#ctx0" brushRef="#br3" timeOffset="-191219.72">23491 18101 14111 0,'0'0'624'0,"0"0"128"0,0 0-608 16,0 0-144-16,0 0 0 0,-8-5 0 0,0 3 1056 0,8 2 176 0,-10 2 48 0,0 3 0 15,0 0-48-15,-1 2 0 0,1-1 0 0,-2 3 0 16,1 0-368-16,1 0-80 0,-1 0-16 0,2 2 0 15,0 1-272-15,3-2-64 0,1-3-16 0,3 1 0 16,2-8-144-16,2 9-16 0,-2-9-16 0,6 7 0 16,3-1 224-16,2-3 48 0,-2-1 16 0,4-2 0 15,3-2-96-15,3-2-32 0,2-4 0 0,0 0 0 16,-1 1-208-16,0 0-32 0,2-2-16 0,-2 1 0 0,-3-2-144 16,-2 2-176-16,-1 0 48 0,-1 3 0 15,-2-2-1344-15,1 3-272 0,-4-1-48 16</inkml:trace>
  <inkml:trace contextRef="#ctx0" brushRef="#br3" timeOffset="-190822.56">23867 18070 6447 0,'0'0'576'0,"0"0"-576"0,-7 4 0 0,-1 3 0 16,0 1 2944-16,2 0 496 0,0 0 80 0,1 2 32 15,-1 4-1968-15,1 1-400 0,0-4-80 0,4 1-16 16,-2-1-560-16,3-1-112 0,2 1-32 0,-2-11 0 15,6 9 0-15,-6-9 0 0,11 6 0 0,-4-2 0 16,3-1 496-16,2-5 80 0,-2-2 32 0,2 0 0 16,0-1-160-16,2 0-48 0,-3-4 0 0,2-1 0 15,1-4-256-15,-1 1-48 0,-1 2-16 0,0-3 0 16,-4-1-128-16,2 0-16 0,0-1-16 0,0 1 0 0,-5 0-160 16,1-1-16-16,-3-2-128 0,2 3 192 0,-1 3-192 0,0 1 0 15,2 1 0-15,-1 2 0 16,0 2-1280-16,-5 6-368 15,0 0-64-15,0 0-16 0</inkml:trace>
  <inkml:trace contextRef="#ctx0" brushRef="#br3" timeOffset="-190563.5">24393 17685 20271 0,'-5'5'1792'0,"0"4"-1424"0,-2 0-368 0,-1 2 0 16,0 0 640-16,0 5 48 0,-3 3 16 0,2 2 0 15,-1 1-256-15,-1 1-32 0,1-2-16 0,0 5 0 16,-2 5-192-16,2 0-32 0,2-3-16 0,0 0 0 16,1 1-32-16,1-3 0 0,2-2 0 0,1-2 0 15,-1 0-128-15,3-3 160 0,0-5-160 0,1 2 160 16,0-1-160-16,1-4 128 0,-1-11-128 0,0 0 128 31,6 11-1552-31,-6-11-320 0</inkml:trace>
  <inkml:trace contextRef="#ctx0" brushRef="#br3" timeOffset="-190181.3">24458 17999 20271 0,'0'0'1792'0,"-4"13"-1424"15,-2-4-368-15,1 2 0 0,-3 2 480 0,2 0 32 16,2 1 0-16,0-2 0 0,-1 0-48 0,3-2 0 15,-3 1 0-15,5-11 0 0,0 0-112 0,-2 13-32 16,2-13 0-16,0 0 0 0,7 11 448 0,-7-11 96 0,11 4 16 16,0-3 0-16,1-1-48 0,1-2 0 0,2-3 0 0,-3-1 0 15,-1 0-384-15,-1-2-96 0,-2 0-16 0,-1-2 0 16,-1-1 0-16,0 0 0 0,-1-3 0 0,1 1 0 16,1-1-16-16,-1-1-16 0,-1-3 0 0,-1 1 0 15,1 3-160-15,-1 0-16 0,0 0-128 0,-1 1 192 16,0 2-192-1,0 5 0 1,-3 6 0-16,0 0 0 0,7-6-1600 0,-7 6-352 0,0 0-80 0,0 0-16 0</inkml:trace>
  <inkml:trace contextRef="#ctx0" brushRef="#br3" timeOffset="-188457.79">24955 17933 8287 0,'0'0'736'0,"11"2"-592"0,-2-8-144 0,1 4 0 16,-3 3 1232-16,-7-1 224 0,0 0 32 0,12-2 16 16,-2-2-64-16,-10 4-16 0,0 0 0 0,0 0 0 15,7-2-208-15,-7 2-64 0,0 0 0 0,0 0 0 16,0 0 128 0,0 0 0-16,-4-5 16 0,4 5 0 0,-9 0-1040 0,-2 0-256 0,-4-1 0 0,0 4 0 15,2 2 896-15,-1 3 128 0,-2-1 32 0,1 0 0 16,3 2-736-16,3 1-160 0,1 2-32 0,6-1 0 0,2-1-128 15,2-2 0-15,-2-8 0 0,11 10 0 0,-1 2 144 0,2-2 0 16,3-3 0-16,-2 1 0 0,-3 1 96 16,1 0 16-16,1 1 0 0,1-2 0 0,1-1-112 0,-6 0-16 15,-8-7 0-15,0 0 0 0,7 8 64 0,-7-8 0 16,0 0 0-16,-10 8 0 0,0 0 64 0,0-3 32 16,-3 0 0-16,-4-1 0 0,-5 1-96 0,1 0 0 15,2 1-16-15,-1-1 0 16,-1-3-1152-16,1 3-240 0,3 0-32 0</inkml:trace>
  <inkml:trace contextRef="#ctx0" brushRef="#br3" timeOffset="-187586.81">21769 18807 16527 0,'0'0'720'0,"0"0"176"0,0 0-720 0,0 0-176 0,0 0 0 0,0 0 0 16,0 0 1184-16,0 0 208 0,0 0 32 0,0 0 16 16,-8 5-432-16,2 4-96 0,2-1-16 0,-5 3 0 15,0 2-192-15,2 0-64 0,-1 3 0 0,2-1 0 16,1 3-16-16,-3-2-16 0,2 2 0 0,0-2 0 15,2 0-112-15,-1-2-32 0,2-1 0 0,-2-1 0 0,-1 0-112 16,2-2-32-16,-2-1 0 0,1-2 0 0,4-6-96 16,1-1-32-16,0 0 0 0,0 0 0 0,0 0 64 0,0 0 0 15,0 0 0-15,0 0 0 0,-4-11 32 0,9-5 16 16,1 0 0-16,3-4 0 0,3-2-128 0,2 0-32 16,2 0 0-16,0 0 0 0,0 0-144 0,4 2 0 15,4 2 0-15,-4 2 0 0,-3 5 0 0,0 0 0 16,-2 2 0-16,2 4 0 0,-1 2 0 0,-3 1 0 15,-2 4 0-15,-3 0 0 0,0 1-128 0,-2 3 128 16,-1 0 0-16,-1 3 0 0,-3 0 0 0,-1 1 0 16,-1 0 0-16,-1 1 0 0,-5 0 0 0,1-2 0 15,-5 0 128-15,0-1-128 0,0-1 144 0,-4-1-144 16,-3 0 160-16,2-2-160 0,4-1 144 0,-1-1-144 0,-1-4 128 16,3 0-128-16,2-2 0 0,0-2 0 0,5-1-224 0,3-3 80 31,1-1-2816-31,2-1-560 0</inkml:trace>
  <inkml:trace contextRef="#ctx0" brushRef="#br3" timeOffset="-187358.25">22151 18711 24879 0,'0'0'2208'0,"0"0"-1760"0,0 0-448 0,0 0 0 15,0 0 464-15,0 0 16 0,0 0 0 0,-6 6 0 16,0 0 48-16,2 2 16 0,1 0 0 0,0 2 0 0,0 1-320 0,1-2-64 16,1 2-16-16,-3 0 0 0,3 0-144 0,0 2 0 15,-1-1 0-15,1 0 0 0,0-1 128 0,0 0-128 16,-1-1 0-16,0-2 128 0,2-8-128 0,-3 10-192 16,3-10 32-16</inkml:trace>
  <inkml:trace contextRef="#ctx0" brushRef="#br3" timeOffset="-187035.01">22363 18806 23903 0,'0'0'1056'0,"-5"6"224"0,5-6-1024 15,-3 10-256-15,-3 0 0 0,2 1 0 0,0 0 256 0,-1 1 0 0,2 0 0 16,2-1 0-16,1-1 64 0,2 0 0 0,1-1 16 16,3-2 0-16,-6-7-144 0,9 5-48 0,0-1 0 0,2-2 0 15,4-4 288-15,-1-1 48 0,-1-1 16 0,2-2 0 16,-2-3 32-16,0 1 16 0,0-4 0 0,-1-1 0 16,-1 0 128-16,-1 2 32 0,0-1 0 0,-3 0 0 15,0 2-96-15,-3-2-16 0,-2 1 0 0,0 3 0 16,0-2-208-16,-2 10-32 0,0-8-16 0,0 8 0 15,1-8-192-15,-1 8-144 0,0 0 192 0,0 0-192 16,0 0 0-16,0 0 0 0,0 0 0 0,0 0 0 16,0 0-1840-16,0 0-416 0,0 0-96 0</inkml:trace>
  <inkml:trace contextRef="#ctx0" brushRef="#br3" timeOffset="-186628.55">22954 18790 12895 0,'0'0'1152'0,"0"0"-928"16,0 0-224-16,0 0 0 0,0 0 1216 0,7-4 208 15,-7 4 48-15,0 0 0 0,0 0-656 0,0 0-128 16,0 0-32-16,0 0 0 0,0 0-16 0,0 0 0 0,-8-4 0 0,1 1 0 15,-1 2 176-15,-1 2 16 0,-3 2 16 0,2 0 0 16,1 0-208-16,3 2-32 0,6-5-16 0,-6 6 0 16,6-6-272-16,0 0-48 0,0 0-16 0,0 0 0 15,0 0 64-15,6 8 0 0,1-4 0 0,5 0 0 16,-2-2 0-16,1-2 0 0,1-1 0 0,-1 0 0 16,0-2-160-16,-1 1-32 0,-1-1 0 0,-9 3 0 15,10-1-128-15,-10 1 192 0,0 0-192 0,0 0 192 16,6 7 64-16,-5 4 0 0,-4 2 16 0,-1 1 0 15,0 3 128-15,-4 1 32 0,-1 1 0 0,-2 0 0 16,0 0-48-16,2 1 0 0,-2-1 0 0,1-2 0 0,1 0-144 16,-4-2-48-16,4-2 0 0,1 0 0 0,7-11-192 15,1-2 0-15,0 0 128 0,0 0-128 16,0 0-2000-16,0 0-448 0</inkml:trace>
  <inkml:trace contextRef="#ctx0" brushRef="#br3" timeOffset="-186080.89">23850 18755 20271 0,'0'0'1792'0,"0"0"-1424"0,0 0-368 0,0 0 0 0,0 0 912 0,0 0 112 16,0 0 32-16,2 9 0 0,-2-9-160 0,-1 11-16 15,0-3-16-15,-1 0 0 0,2-8-448 0,-5 10-96 16,0-2 0-16,-1 0-16 0,1-2-160 0,-1 3-16 16,1 0-128-16,-1 0 192 0,2-2-192 0,-1 2 0 15,0 1 0-15,3 0 0 16,-2-1-1824-16,5 18-464 0,4 43-80 0,-3-27-32 0</inkml:trace>
  <inkml:trace contextRef="#ctx0" brushRef="#br3" timeOffset="-185706.27">24198 18742 20271 0,'0'0'896'0,"0"0"192"0,-3 7-880 0,-1 1-208 0,2 1 0 0,-3 2 0 16,-3 2 1328-16,0 1 208 0,0 1 64 0,1 3 0 15,3 0-640-15,-4 1-112 0,1-1-16 0,-3-1-16 0,2 0-496 0,2-3-112 16,3-2-16-16,0-2 0 0,-4-1 128 0,7-9 0 16,0 0 16-16,0 0 0 0,0 0 176 0,0 0 16 15,0 0 16-15,12-5 0 0,3-2 16 0,-2-4 0 16,-1-3 0-16,-2-1 0 0,1-1-208 0,1-1-32 15,1 1-16-15,-2 0 0 0,0 2-112 0,0 3-32 16,0 1 0-16,0 2 0 0,-1 3-160 0,-1 1 0 16,0 1 144-16,-9 3-144 0,8 1 128 0,-8-1-128 15,9 6 128-15,-2 1-128 0,-3 3 0 0,0 4 144 16,-2-2-144-16,0 4 0 0,-2 1 144 0,0 3-144 16,-1-1 0-16,1 2 144 0,0 0-144 0,0 0 0 15,0 0 0-15,0-2 0 16,0-3-528-16,1-3-144 0,1-7-32 0,-2-6 704 15</inkml:trace>
  <inkml:trace contextRef="#ctx0" brushRef="#br3" timeOffset="-185538.58">24153 18710 25791 0,'-11'-12'1152'0,"6"5"224"0,2 1-1104 0,-1-1-272 0,4 7 0 0,0-9 0 16,-2 2 3088-16,2 7 560 0,0 0 128 0,6-7 0 15,-6 7-2880-15,6-5-576 0,5-1-112 0,-2 3-16 32,1-1-1344-32,1 1-272 0,-1 3-48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30T19:36:02.707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2302 2232 12895 0,'0'0'272'0,"5"-4"64"0,-5 4 16 0,5-4 32 0,-1 1-384 0,-4 3 0 0,0 0 0 0,0 0 0 16,3-7 1712-16,-3 7 272 0,-2-4 48 0,-1 0 16 0,-2-1-1648 0,0 3-400 15,-5 0 0-15,0 1 0 0,0 0 896 0,-4 2 112 16,-2 2 16-16,-3 1 0 0,-3 2-832 0,-3-1-192 15,-1 3 0-15,-1 3 0 0,-4 2 864 0,-1 3 128 16,-2 2 32-16,-6 4 0 0,-5 4-832 0,0 1-192 16,0 7 0-16,3 5 0 0,-1 1 0 0,7-1 0 15,1 1 0-15,6-2 0 0,5 1 0 0,5-1 0 16,3 2 0-16,2 1 0 0,7 3 0 0,3-2 0 16,3-3 0-16,4-2 0 0,3-3 0 0,1-3 0 15,4-5 0-15,2-2 0 0,2-5 0 0,3-3 0 16,2-3 0-16,2-3 0 0,0 0 864 0,1-4 128 15,0-1 32-15,2-3 0 0,1-2-832 0,-1-1-192 16,-4-1 0-16,0-2 0 0,-2-1 0 0,-2-1 0 16,-3-1 0-16,-2-2 0 0,-1-1 0 0,-2-1 0 0,-2-1 0 0,-3 0 0 15,1-1 864-15,-5-2 128 0,-3-2 32 16,-1-2 0-16,0 2-832 0,-2 0-192 0,-3-1 0 0,2 2 0 16,-2-1 0-16,3 4 0 15,0 2 0-15,2 0 0 0,2 3 0 0,1 0 0 0,4-1 0 0,2 3 0 16,0 3 0-16,2 1 0 0,4-2 0 0,2 6 0 15,-1 2 0-15,2 1 0 0,1 1 0 0,0 2 0 16,1 2 0-16,-2 2 0 0,0 2 0 0,-1 2 0 16,-2 2 0-16,-1 1 0 0,-2 2 0 0,-3-3 0 15,-1 2 0-15,-1 0 0 0,-2-2 0 0,-1 0 0 16,-1-2 0-16,0-1 0 0,1-4 0 0,-2 1 0 0,-2 1 0 16,2-1 0-16,0-2 0 0,1 2 0 15,1-12-2416-15,0 0-528 0,0 0-96 16,0 0-32-16</inkml:trace>
  <inkml:trace contextRef="#ctx0" brushRef="#br0" timeOffset="333.26">2585 2680 23951 0,'0'0'512'0,"0"0"128"0,-1 11 0 0,-3-1 64 0,-5 5-576 0,0 0-128 16,1 2 0-16,-5 2 0 0,1 0 0 0,0 4 0 16,2 3 0-16,-1 1 0 0,1 1 848 0,4-1 144 0,1-3 32 0,2 1 0 15,3-4-832-15,5-3-192 0,-2-2 0 0,3-2 0 16,4-3 0-16,1-2 0 16,4-2 0-16,0-2 0 0,-1-4 864 0,3-1 128 0,0-4 32 0,2-3 0 15,-1-2 0-15,0-1 0 0,3-4 0 0,-1 1 0 16,-1-4 0-16,-2 0 0 0,0-2 0 0,-3 0 0 15,-3 2-832-15,-1-1-192 0,-4-2 0 16,-1 4 0-16,1 1 864 0,-5 0 128 0,0 2 32 0,1 1 0 16,1 3-832-16,-3 0-192 0,-3 0 0 0,0-1 0 15,3 10-1600 1,0 0-352-16,0 0-80 0,0 0-14752 0</inkml:trace>
  <inkml:trace contextRef="#ctx0" brushRef="#br0" timeOffset="684.04">3133 2835 23951 0,'0'0'512'0,"10"0"128"0,3 2 0 0,-1-1 64 0,2-1-576 0,0 0-128 15,1-1 0-15,2 0 0 0,0 1 848 0,3-3 144 16,-2-4 32-16,-2 1 0 0,0 3-832 0,-2-1-192 15,-1-2 0-15,-1 2 0 0,-1-3 864 0,0 0 128 16,-2-2 32-16,-2 0 0 0,-3 0-832 0,-1 3-192 16,2-1 0-16,-5 1 0 0,0 0 864 0,-3 0 128 0,-1-2 32 0,0 2 0 15,-2 3-832-15,-2 1-192 16,-2 0 0-16,-1 5 0 0,-4 0 0 0,0 4 0 0,-2 2 0 0,-2 2 0 16,-2 3 0-16,2-2 0 0,1 0 0 0,1 1 0 15,-1 4 0-15,7-1 0 0,2-2 0 0,5 2 0 16,2-2 0-16,4 1 0 0,4-1 0 15,3-1 0-15,5-1 0 0,1-1 0 0,4 1 0 0,1-5 0 16,0-1 0-16,-2 0 0 0,1-4 0 0,1-1-10336 16,-1-1-2112-16</inkml:trace>
  <inkml:trace contextRef="#ctx0" brushRef="#br0" timeOffset="1053.53">4101 2621 20271 0,'1'-12'896'0,"3"9"192"0,1 1-880 0,1 0-208 15,-6 2 0-15,0 0 0 0,0 0 864 0,0 0 128 16,0 0 32-16,0 0 0 0,-5-4 0 0,-1 3 0 16,-4 0 0-16,-1 2 0 0,-4 1 0 0,1 2 0 15,-1 1 0-15,-3 3 0 0,-9 4 0 0,0 0 0 16,3 0 0-16,0 0 0 0,3 1-832 0,3 2-192 15,3-1 0-15,1-3 0 0,3-1 0 0,3 0 0 16,2 0 0-16,4-1 0 0,1 0 0 0,2 0 0 16,3-1 0-16,2 0 0 0,1-2 0 0,3 1 0 15,-2-3 0-15,6 4 0 0,0-3 864 0,-1 2 128 0,-1 1 32 16,-3-2 0-16,1 1-832 0,-2-2-192 0,-2 1 0 16,-1 1 0-16,-3 0 0 0,-3 1 0 0,-3 0 0 0,0 0 0 15,-5 3 0-15,-2-1 0 16,-3 0 0-16,1-1 0 0,-3-2 0 0,-1 0 0 0,-2-1 0 0,0-2 0 15,1-2 0-15,0-2 0 0,2 0 0 0,0 0 0 32,2-3-1600-32,3-1-352 0,4-3-80 0,3 1-16 0</inkml:trace>
  <inkml:trace contextRef="#ctx0" brushRef="#br0" timeOffset="1404.9">4475 2663 20271 0,'0'0'448'0,"0"0"80"0,0 0 32 0,8 0 16 0,-1-1-576 0,-1 0 0 16,1 0 0-16,2 0 0 0,0 0 928 0,4 0 80 16,-1-2 16-16,1 0 0 0,1 0 0 0,-1-2 0 15,-1-1 0-15,1 2 0 0,-4-1-832 0,0-2-192 16,-1 0 0-16,-3-1 0 0,0 2 864 0,-2 0 128 15,-3-2 32-15,-2 4 0 0,-2-1-832 0,-4 2-192 16,-2 0 0-16,-1 2 0 0,0 2 864 0,-2 2 128 16,-2 1 32-16,-4 3 0 0,-4-1-832 0,-4 2-192 15,2 1 0-15,2 2 0 0,-4 2 0 0,6 2 0 0,5-2 0 16,2-1 0-16,3 1 0 0,4-4 0 16,2 0 0-16,3 1 0 0,4 2 0 0,3-1 0 15,-1-2 0-15,4-3 0 0,3 1 0 0,2-2 0 0,2 0 0 16,-1-2 0-1,-1-3-1600-15,3 0-352 0,1-2-80 0,10-3-11472 0</inkml:trace>
  <inkml:trace contextRef="#ctx0" brushRef="#br0" timeOffset="1777.51">5333 2587 9215 0,'0'0'400'0,"0"0"96"0,0 0-496 0,0 0 0 16,0 0 0-16,0 0 0 0,0 0 912 0,0 0 96 15,0 0 16-15,0 0 0 0,0 0 0 0,0 0 0 16,0 0 0-16,0 0 0 0,0 0 0 0,0 0 0 16,0 0 0-16,0 0 0 0,0 0 0 0,0 0 0 15,0 0 0-15,7 1 0 0,-7-1-832 0,6 0-192 16,2 0 0-16,-1-2 0 0,-7 2 0 0,0 0 0 16,7-2 0-16,-7 2 0 0,0 0 0 0,0 0 0 0,0 0 0 0,7-2 0 15,1 1 0-15,-8 1 0 0,0 0 0 0,0 0 0 31,0 0-768-31,0 0-208 0,0 0-48 0,0 0 0 0</inkml:trace>
  <inkml:trace contextRef="#ctx0" brushRef="#br0" timeOffset="2737.15">4653 2602 16575 0,'0'0'368'0,"0"0"80"0,0 0 0 0,0 0 16 0,0 0-464 0,-7 6 0 16,2-8 0-16,-2 2 0 0,-1-1 912 0,-2 0 96 15,0-1 16-15,-1-1 0 0,-1 2 816 0,-2 1 160 16,-3 0 48-16,0 0 0 0,0 1-1648 0,0 0-400 0,-4 1 0 0,-2 0 0 15,-1 0 896-15,5 1 112 0,0 1 16 0,4 0 0 16,0 0-832-16,3 2-192 0,2-1 0 0,3 0 0 16,2 0 0-16,2 0 0 0,3 0 0 0,3 2 0 15,0-1 864-15,4 2 128 0,3 0 32 0,2 1 0 16,2-1-832-16,4 4-192 0,2 1 0 0,1 0 0 16,0 2 0-16,-6-3 0 0,1 0 0 0,0 0 0 15,-2 2 864-15,-4 0 128 0,-1 0 32 0,-1 2 0 16,-2-2-832-16,-1 1-192 0,-4 0 0 0,-2 0 0 15,-1-1 864-15,-1 1 128 0,-2-4 32 0,-6 0 0 16,-6 1-832-16,-4-2-192 0,1-3 0 0,-5 3 0 0,2-3 0 16,2-2 0-16,-2-2 0 0,2 0 0 0,1-4 0 0,3-3 0 15,1-1 0-15,3-2 0 0,2-1 0 0,5 0 0 16,0-1 0-16,3 2 0 16,3-5-2416-16,1 0-528 0,3-1-96 0,5 0-12720 15</inkml:trace>
  <inkml:trace contextRef="#ctx0" brushRef="#br0" timeOffset="3204.68">5108 2666 16575 0,'0'0'368'0,"0"0"80"0,-6 4 0 0,6-4 16 0,-5 5-464 0,0-1 0 0,5-4 0 0,0 0 0 15,0 0 912-15,0 0 96 0,0 0 16 0,0 0 0 16,9 1 0-16,1-1 0 0,1-1 0 0,2-2 0 15,-2 1 0-15,2-1 0 0,2 0 0 0,-2-2 0 0,0 1 0 0,1-1 0 16,2-1 0-16,-3 0 0 0,-2 0-832 0,0 0-192 16,0 1 0-16,-1-2 0 0,-1-1 0 0,-3 0 0 15,0-3 0-15,-5 3 0 0,-1 0 0 0,-1 3 0 16,-5-1 0-16,0 2 0 0,-2 2 864 0,-1 0 128 16,-1 4 32-16,-3 0 0 0,-2 4-832 0,-4 2-192 15,-3 3 0-15,-1 1 0 0,0 1 0 0,-2 2 0 16,1 0 0-16,1 2 0 0,4 0 0 0,3 2 0 15,5 0 0-15,5-2 0 0,0 1 864 0,6-5 128 16,6-2 32-16,1 0 0 0,6 1-832 0,5 0-192 16,2 0 0-16,2-2 0 15,2-3-768-15,1-4-208 0,1 0-48 0,-2-3-9824 16,-1-3-1968-16</inkml:trace>
  <inkml:trace contextRef="#ctx0" brushRef="#br0" timeOffset="3589.28">5855 2639 20271 0,'-14'2'448'0,"9"-1"80"0,-2 0 32 0,-3 3 16 0,-4 1-576 0,-1 1 0 0,-1-1 0 0,-1 3 0 16,-3 1 928-16,0 1 80 0,-1 1 16 16,1-2 0-16,-2 5 816 0,2 0 160 0,-1 0 48 0,2 1 0 15,4-2-1648-15,6-3-400 0,2-2 0 0,2 1 0 16,1 0 896-16,4-2 112 0,0-2 16 0,5 1 0 15,1-2-832-15,3 0-192 0,3-4 0 0,3-2 0 16,4-4 864-16,2-3 128 0,1-3 32 0,-1-1 0 16,4-2-832-16,0-1-192 0,1-5 0 0,2-1 0 0,0 0 0 15,-3-2 0-15,1-4 0 0,-8 5 0 0,0-3 864 16,0-4 128-16,0-5 32 0,-1-4 0 0,-1-5-832 16,0-1-192-16,0 2 0 0,5-5 0 15,-2 8-768-15,-4 9-208 0,-2 6-48 16,-3 8 0-16,-2 3 832 0,-2 7 192 0,-4 2 0 0,-2 5 0 0,-1 13 0 0,-5 9 0 15,0 9 0-15,-4 9 0 0,-5 9 0 0,-2 5 0 16,-5 5 0-16,0 2 0 0,-1 2 0 0,4-2 0 16,1-2 0-16,5-1 0 0,3 1 0 0,5-1 0 15,4-8 0-15,2-4 0 16,4-5-2496-16,4-6-464 0,9 19-96 0,3-24-16 0</inkml:trace>
  <inkml:trace contextRef="#ctx0" brushRef="#br0" timeOffset="4322.99">7568 2574 20271 0,'-2'-12'448'0,"1"-1"80"0,-2 1 32 0,2 1 16 0,-1 2-576 0,2 9 0 16,0 0 0-16,0 0 0 0,-7 8 0 0,1 4 0 15,1 2 0-15,-2 5 0 0,-4 2 0 0,3 4 0 16,-1 1 0-16,2 3 0 0,2 2 928 0,1 2 80 0,2 1 16 0,3-1 0 15,3-1-832-15,2-4-192 0,4-2 0 0,2-6 0 16,4-4 0-16,1-6 0 0,3-5 0 0,3-5 0 16,3-5 1680-16,3-5 304 0,1-6 48 0,3-1 16 15,4-2-832-15,-4-1-144 0,-1 1-48 0,-4-2 0 16,-5-2 0-16,-2 1 0 0,-5 2 0 0,-4 1 0 16,-1 7-816-16,-2 1-208 0,-5 1 0 0,1 6 0 15,-5 4 0-15,0 0 0 0,3 4 0 0,0 4 0 16,-3 5 0-16,-1 3 0 0,-2 5 0 0,0 8 0 15,0 6-768-15,-1 6-208 0,-3 1-48 16,-7 40 0-16,-1-7 832 0,-4-1 192 0,-4 2 0 0,-3-2 0 16,-6 1 0-16,-2-8 0 0,-3-6 0 0,2-5 0 15,2-2 768-15,15-27 208 0,1 4 48 0,-4 0 0 0,0-1-832 16,1-3-192-16,3-2 0 0,-2-2 0 0,1-4 0 16,-11 6 0-16,6-11 0 0,5-10 0 0,4-8 864 15,2-11 128-15,2-8 32 0,4-5 0 0,4-4-832 0,3-1-192 16,3-2 0-16,4-1 0 0,3 0 0 0,5 2 0 15,3 2 0-15,4 2 0 0,3 4 0 0,1 2 0 16,-1 3 0-16,2 3 0 0,3 3 0 0,2 2 0 16,1 3 0-16,5 2 0 15,3 4-3232-15,-2-3-688 0,14-5-144 0,-11 1-32 0</inkml:trace>
  <inkml:trace contextRef="#ctx0" brushRef="#br0" timeOffset="4551.88">8590 2697 31327 0,'0'0'1392'0,"7"-6"272"0,4 0-1328 0,2 2-336 0,3-2 0 0,2 3 0 16,5 1 0-16,-6-3 0 0,3 1 0 0,2-2 0 15,1 0 0-15,0-1 0 0,-1 0 0 0,-1 1 0 16,-1 2 0-16,-1 0 0 0,0 1 0 0,4-1-13856 16</inkml:trace>
  <inkml:trace contextRef="#ctx0" brushRef="#br0" timeOffset="4703.56">8756 2879 31327 0,'17'-2'1392'0,"-7"0"272"0,1 0-1328 0,2 1-336 15,1-2 0-15,2 3 0 0,0-2 0 0,3-2 0 16,2-2 0-16,2 0 0 0,3 2 0 0,-3-1 0 16,1 3 0-16,-4-1 0 0,2-1 0 0,0-1 0 15,-1 0 0-15,7 1-13856 0</inkml:trace>
  <inkml:trace contextRef="#ctx0" brushRef="#br0" timeOffset="5138.71">9552 2652 23951 0,'0'0'512'0,"0"0"128"0,3 12 0 0,-3-12 64 0,0 0-576 0,8 10-128 0,5-2 0 0,0-4 0 16,3-4 848-16,-2-1 144 0,6 1 32 0,-2-3 0 15,3 0 0-15,2-1 0 0,-1 0 0 0,3-2 0 16,-1 0-832-16,0-3-192 0,-1-1 0 0,-1 0 0 16,-1 0 864-16,-2 0 128 0,-3 0 32 0,-3 1 0 0,-2-4-832 0,-3 0-192 15,-1-1 0-15,-3 2 0 0,-2 2 0 0,-3 1 0 16,-4 1 0-16,-3 3 0 0,-1 1 0 0,-3 4 0 15,-2 3 0-15,-3 6 0 0,0 2 0 0,-2 4 0 16,0 4 0-16,2 2 0 0,-1 2 0 0,3 2 0 16,-1 3 0-16,3 1 0 0,1 2 0 0,1-1 0 15,3-1 0-15,4 4 0 0,2 0 0 0,3-1 0 16,3-3 0-16,3-3 0 0,0-1 0 0,4-3 0 16,3-3 0-16,1-2 0 0,3-3 864 0,1-3 128 15,5-2 32-15,-1-5 0 16,2-3-2464-16,4-3-480 0,0-3-112 0,3-4-16 0</inkml:trace>
  <inkml:trace contextRef="#ctx0" brushRef="#br0" timeOffset="5694.6">10552 2291 27647 0,'0'0'1216'15,"0"0"256"-15,0 0-1168 0,-6 4-304 0,0-2 0 0,-2 1 0 16,-2 3 0-16,2-3 0 0,1 0 0 0,-1 3 0 16,0-1 0-16,2-1 0 0,0-3 0 0,2-1 0 0,4 0 880 0,0 0 112 15,0 0 32-15,0 0 0 0,3-5 0 0,1-1 0 16,3-1 0-16,-3 0 0 0,2 1-832 0,1-2-192 15,-1 0 0-15,3 0 0 0,-2-3 0 0,1 1 0 16,-1-2 0-16,3-4 0 0,0 1 864 0,-1 2 128 16,0-1 32-16,-1 3 0 15,1-1-1648-15,0 0-320 0,1 0-64 0,1 3-16 0,-3 3 1648 0,1 1 320 16,-2 1 64-16,2 2 16 16,-4 1-1648-16,1 1-320 0,-2 1-64 0,0 1-16 0,0 2 832 0,-1 3 192 15,1 1 0-15,-2 0 0 0,-2 1 0 0,0 0 0 16,-2 1 0-16,2 0 0 0,-2 0 0 0,-1 0 0 15,1 0 0-15,0-3 0 0,-1 1 0 0,2-1 0 16,1-7 0-16,-1 8 0 0,1-8 0 0,-1 7 0 16,1 2 0-16,0-9 0 0,0 0 0 0,0 0 0 15,0 0 0-15,0 0 0 0,0 0 0 0,0 0 0 0,0 0 0 0,0 0 0 16,7-4 0-16,-1 2 0 16,-1-2 0-16,0-1 0 0,2 1 0 0,-2 0 0 0,2-1 0 0,-1-1 0 15,1-4 0-15,2 0 0 0,3-1 0 16,-1-1 0-16,1-1 0 0,1-2 0 0,2 0 0 0,-1 1 0 15,2-2 0-15,1 2 0 0,-3 1 0 0,-1 3 0 16,3 2 0-16,-2 0 0 0,-2 1 0 0,1 0 0 16,-1 2-864-1,1-1-128-15,-2-1-32 0,-3 2-8736 0,2 2-1760 0</inkml:trace>
  <inkml:trace contextRef="#ctx0" brushRef="#br0" timeOffset="6042.51">11658 1763 16575 0,'11'-10'736'0,"-4"8"160"0,0-1-720 0,-7 3-176 16,6-2 0-16,-6 2 0 0,0 0 1664 0,0 0 320 15,0 0 48-15,0 0 16 0,0 0-832 0,0 0-144 16,-8 2-48-16,-3 2 0 0,-3 3 0 0,-3 2 0 16,-2-2 0-16,-5 7 0 0,1 4-816 0,-3 3-208 0,4 3 0 0,4-3 0 15,-1 2 864-15,2 3 128 0,5 1 32 0,3 0 0 16,4-1-832-16,4-2-192 0,4-1 0 0,3-1 0 16,6-2 0-16,1 0 0 15,-1-2 0-15,2-2 0 0,7 4 864 0,-2-4 128 0,0-2 32 0,-1-3 0 16,1-3-832-16,1 0-192 0,-4 0 0 0,2-4 0 15,-2-4 0-15,-5-2 0 0,-1-1 0 0,-2-1-11424 16,-1 1-2336 0</inkml:trace>
  <inkml:trace contextRef="#ctx0" brushRef="#br0" timeOffset="6194.26">11413 2072 27647 0,'13'-3'608'0,"-5"3"128"0,5-1 32 0,3 1 0 0,1 3-624 0,3 0-144 0,1-2 0 0,1 0 0 0,1-1 0 0,2-1 0 15,4 0 0-15,2-1 0 0,2 2 848 0,-5 2 144 16,5 0 32-16,2 0 0 16,2-1-1648-16,-2 0-320 0,47-3-64 0,-29-1-16 0</inkml:trace>
  <inkml:trace contextRef="#ctx0" brushRef="#br0" timeOffset="6824.1">12663 2750 20271 0,'0'0'448'0,"-5"4"80"0,5-4 32 0,0 0 16 0,0 0-576 0,0 0 0 0,7 6 0 0,6-3 0 15,6-2 928-15,7-3 80 0,9-4 16 0,5 0 0 16,3-1 0-16,2 0 0 15,2-2 0-15,3 0 0 0,3 1-832 0,5 1-192 0,7-1 0 0,-5 3 0 16,-4-2 864-16,-6 1 128 0,-5 3 32 0,-5 1 0 16,-5 1-832-16,-4 2-192 0,-9 1 0 0,-4 0-9232 15,-3-1-1904-15</inkml:trace>
  <inkml:trace contextRef="#ctx0" brushRef="#br0" timeOffset="7012.56">12851 2895 27647 0,'0'0'608'0,"0"0"128"0,0 0 32 0,0 0 0 0,12 5-624 16,2-2-144-16,3 0 0 0,2-1 0 0,5-2 0 0,5-1 0 15,9-2 0-15,3-5 0 0,3-5 848 0,5 2 144 16,6 0 32-16,-2 1 0 0,-6 0-832 0,-2 2-192 16,-4-2 0-16,-4 1 0 0,-2-2 0 0,-2-1 0 15,-4 2 0-15,-4 0 0 16,-6 1-2416-16,-1 0-528 0,7-7-96 0,-10 3-32 0</inkml:trace>
  <inkml:trace contextRef="#ctx0" brushRef="#br0" timeOffset="7243.75">13418 2331 27647 0,'0'0'1216'0,"17"5"256"0,0-2-1168 0,7 1-304 16,2 3 0-16,4 5 0 0,3 5 0 0,3 5 0 0,5 4 0 0,2-2 0 15,-1 2 0-15,1 0 0 0,-2-2 0 0,1 3 0 16,0 2 880-16,-5-1 112 0,-5 0 32 0,-5 3 0 16,-2 0-832-16,-12-1-192 0,-5-1 0 0,-5 3 0 15,-4-1 0-15,-6 3 0 0,-7 0 0 0,-2 0 0 16,-4-2 864-16,-5-4 128 0,-3-2 32 0,-1-5 0 16,-3-6-1648-1,-3 0-320-15,-3-4-64 0,-3-2-13520 0</inkml:trace>
  <inkml:trace contextRef="#ctx0" brushRef="#br0" timeOffset="8181.46">14721 2566 23951 0,'0'-10'512'0,"2"-2"128"0,2-3 0 0,-1 1 64 0,-1-2-576 0,0 2-128 0,-1 4 0 15,-1 10 0-15,0 0 848 0,0 0 144 16,0 0 32-16,0 0 0 0,-5 6 0 0,-2 3 0 0,0 5 0 0,0 2 0 15,-2 6-832-15,-1 2-192 0,-2 5 0 0,1 3 0 16,0 0 864-16,-1 3 128 0,0 2 32 0,1 2 0 16,1 0-832-16,3-2-192 0,2-4 0 0,5-5 0 15,2-2 0-15,3-7 0 0,4-3 0 0,2-4 0 16,1-1 0-16,5-6 0 0,4-3 0 0,2-6 0 16,0-6 864-16,3-5 128 0,2-6 32 0,0-3 0 15,1-1-832-15,1-5-192 0,0-1 0 0,-1 0 0 16,-3-1 0-16,1 0 0 0,-6 1 0 0,-1 5 0 15,-5 10 864-15,-3 0 128 0,-1 5 32 0,-5 3 0 0,-1 2-832 0,-5 6-192 16,0 0 0-16,-2 11 0 0,-5 8 0 16,-3 5 0-16,-4 5 0 0,-2 7 0 0,-2 7 0 15,1 4 0-15,2 7 0 0,-3 0 0 0,-4-1 0 0,-1-1 0 16,-3 1 0-16,2 2 0 0,-4 0 0 0,3 0 0 16,0-2 0-16,-2-6 0 0,0-4 0 0,0-6 0 15,0-1 0-15,2-6 0 0,1-6 0 0,0-3 0 16,3-4 0-16,2-2 0 0,3-6 0 0,4-2 0 15,0-5 0-15,4-4 0 16,4-8-768-16,1-5-208 0,1-5-48 0,2-3 0 16,5-4-2448-16,5-3-496 0,5-20-112 0,7 2-16 0</inkml:trace>
  <inkml:trace contextRef="#ctx0" brushRef="#br0" timeOffset="8438.66">15843 1977 35007 0,'0'0'768'0,"-8"7"176"0,3 2 16 0,-3 2 16 0,-1 1-784 0,-3 7-192 0,-5 4 0 0,2 4 0 15,-3-1 864-15,2 4 128 0,-4-2 32 0,8-7 0 16,-3 3-832-16,-1 3-192 0,1 4 0 0,1-1 0 15,0-1 0-15,3-2 0 0,4 1 0 0,-2-2 0 16,3 0 0-16,1-3 0 0,0-5 0 0,2 6 0 16,2-6-2416-16,4-7-528 15,-3-11-96-15,12-1-32 0</inkml:trace>
  <inkml:trace contextRef="#ctx0" brushRef="#br0" timeOffset="8741.59">15998 2572 27647 0,'0'0'608'0,"0"0"128"0,0 0 32 0,0 0 0 0,6 1-624 0,5-3-144 0,2 1 0 0,-1 1 0 15,3 0 0-15,4-3 0 0,-2-1 0 0,3 1 0 16,0-1 848-16,1 1 144 0,-4 1 32 0,2 1 0 16,-2 0-832-16,-2 2-192 0,-3 1 0 0,-4 4-9232 15,-3 2-1904-15</inkml:trace>
  <inkml:trace contextRef="#ctx0" brushRef="#br0" timeOffset="8874.23">15936 2847 31327 0,'0'0'688'0,"0"0"144"0,9-1 16 0,2-1 48 15,2-1-720-15,4 0-176 0,1-1 0 0,4 0 0 0,-1 1 0 0,2-1 0 16,2-1 0-16,1 1 0 0,2-3 0 0,0 3 0 16,3-3 0-16,-1 2 0 0,-3-1 0 0,2 1 0 15,-1-2 0-15,-1 3 0 0</inkml:trace>
  <inkml:trace contextRef="#ctx0" brushRef="#br0" timeOffset="9477.85">16993 2618 23951 0,'0'0'512'0,"0"0"128"0,0 0 0 15,0 0 64-15,0 0-576 0,0 0-128 0,0 0 0 0,0 0 0 0,0 0 848 0,0 0 144 16,0 0 32-16,10-2 0 0,-2 0 0 0,1-1 0 16,-2 0 0-16,-7 3 0 0,7-4-832 0,-7 4-192 15,0 0 0-15,0 0 0 0,0 0 864 0,0 0 128 16,6 6 32-16,-4 5 0 0,-3 3-832 0,-3 3-192 15,1 4 0-15,-5 7 0 0,1 5 0 0,-4 2 0 16,-1 1 0-16,-3 3 0 0,-1 0 0 0,0 0 0 16,0-3 0-16,2-4 0 0,0-4 0 0,4-7 0 15,-2-2 0-15,7-2 0 0,0-4 0 0,5-2 0 16,-1-5 0-16,1-6 0 0,0 0 864 0,14-4 128 16,0-3 32-16,2-5 0 0,3-3 0 0,1-5 0 15,-3-3 0-15,1-1 0 0,0-5-832 0,0-4-192 16,1-2 0-16,1-1 0 0,-1-4 0 0,4 0 0 15,1 2 0-15,3 2 0 0,-1 3 0 0,3 3 0 0,4 1 0 0,-1 10 0 16,-1 3 0-16,-3 4 0 0,-4 3 0 0,-3 7 0 16,-4 5 0-16,-2 3 0 15,-6 0 0-15,-1 4 0 0,-2 2 0 0,-4 2 0 0,-1 0 0 0,-1 1 0 32,-2 0-1600-32,0 2-352 0,-4 3-80 0,3-1-14752 0</inkml:trace>
  <inkml:trace contextRef="#ctx0" brushRef="#br0" timeOffset="9895.37">17653 2838 23951 0,'0'0'512'0,"0"0"128"0,8-1 0 0,3 1 64 0,0 1-576 0,0-2-128 15,2-1 0-15,10-2 0 0,5 0 848 0,-6 0 144 16,2-2 32-16,2-2 0 0,2 0 0 0,-1-1 0 16,-2-1 0-16,-1-1 0 0,-2-1 0 0,-1 1 0 15,-5 1 0-15,0 0 0 0,-4 0-832 0,-2 0-192 16,-2 3 0-16,-3-2 0 0,-2 2 864 0,-3 7 128 0,-5-3 32 0,-5 2 0 15,-3 2-832-15,-5 2-192 16,-2 3 0-16,-3 4 0 0,-3 2 0 0,-14 9 0 16,3-1 0-16,5 1 0 0,1 0 0 0,6 1 0 0,4 0 0 0,9 0 0 15,7-1 0-15,4 0 0 0,2-2 0 0,6-1 0 16,8-3 0-16,0-5 0 0,2-2 0 0,4 2 0 16,2-2 0-16,4-2 0 0,-2-2 0 15,2-3 0-15,0-2 0 0,0-2 0 0,-1-2 0 0,2-2 0 31,3-1-3232-31,0 0-688 0,26-9-144 0,-10 1-32 0</inkml:trace>
  <inkml:trace contextRef="#ctx0" brushRef="#br0" timeOffset="10393.61">18494 2257 27647 0,'0'0'608'0,"0"0"128"0,0 0 32 0,0 0 0 0,0 0-624 0,0 0-144 16,0 0 0-16,0 0 0 0,3-5 0 0,3-4 0 15,-2 2 0-15,3 0 0 0,0-1 0 0,2-2 0 16,2 2 0-16,0 1 0 0,2 1 848 0,-4 2 144 15,-1 0 32-15,-1 1 0 0,1 1-832 0,-2 1-192 16,-1 2 0-16,-5-1 0 0,0 0 0 0,2 8 0 0,-4 0 0 0,0 5 0 16,0 2 0-16,-3 0 0 0,-1-1 0 0,-1 0 0 15,1 2 0-15,-2 1 0 16,2-2 0-16,0 0 0 0,1-6 0 0,3 1 0 16,2 1 0-16,-1-3 0 0,1-8 864 0,0 0 128 0,0 0 32 0,0 0 0 15,0 0 0-15,8 0 0 0,-1-7 0 0,1 2 0 16,0-3-832-16,1-1-192 0,-1 0 0 0,3-2 0 15,-2 0 0-15,2 0 0 0,1-2 0 0,-2 2 0 16,0-3 0-16,1 0 0 0,2 0 0 0,-2 3 0 16,1 0 0-16,-1 0 0 0,-1 2 0 0,0 1 0 15,0 3 0-15,-1-1 0 0,-1 2 0 0,-2 1 0 16,-6 3 0-16,8 2 0 0,-4 1 0 0,-4-3 0 0,0 0 0 0,0 0 0 16,0 0 0-16,5 6 0 0,-2 1 0 0,1 0 0 15,-1-1 0-15,1 1 0 16,-1-2-2416-16,-3-5-528 0,7 4-96 0,1-2-32 0</inkml:trace>
  <inkml:trace contextRef="#ctx0" brushRef="#br0" timeOffset="10662.61">19433 1785 31327 0,'0'0'688'0,"0"0"144"0,0 0 16 0,0 0 48 0,-1 11-720 0,-3-2-176 0,-4 2 0 0,0 1 0 15,-1 1 0-15,0 5 0 16,0 2 0-16,-2 6 0 0,1 1 848 0,1 1 144 0,0 3 32 0,3-1 0 16,-2-2-832-16,4 1-192 0,1 0 0 0,2-7 0 15,1-3 0-15,0 1 0 0,1-1 0 0,2 0 0 16,0 0 0-16,1 0 0 0,1-1 0 0,1 1 0 15,2-3 0-15,-4-1 0 0,2-4 0 0,-1-2-10336 16,-5-9-2112-16</inkml:trace>
  <inkml:trace contextRef="#ctx0" brushRef="#br0" timeOffset="10798.46">19201 2085 27647 0,'15'-5'608'0,"-4"5"128"0,5 0 32 0,4 2 0 0,-2 1-624 0,4-1-144 15,1 0 0-15,5 0 0 0,2-2 0 0,0 2 0 16,2 1 0-16,1 0-8160 16,4-1-1664-16</inkml:trace>
  <inkml:trace contextRef="#ctx0" brushRef="#br0" timeOffset="11357.97">19758 2822 23951 0,'-7'5'512'0,"0"-1"128"0,4-4 0 0,3 0 64 0,0 0-576 0,0 0-128 15,0 0 0-15,16-3 0 0,0 0 848 0,7 0 144 16,4-4 32-16,8-1 0 0,7 4 0 0,8-3 0 16,5 0 0-16,5-2 0 0,-3 0-832 0,-2 2-192 0,-3 3 0 15,-4 0 0-15,-4-2 0 0,-3 3 0 0,-4 1 0 16,-5 4 0 0,-5 1-768-16,-2 1-208 0,-8 0-48 0,-9 2 0 0</inkml:trace>
  <inkml:trace contextRef="#ctx0" brushRef="#br0" timeOffset="11533.82">19907 3015 31327 0,'0'0'688'0,"8"3"144"0,11-4 16 0,5 0 48 0,7 1-720 0,3-1-176 0,8 0 0 0,-1 0 0 16,5 0 848-16,0 0 144 0,1-1 32 0,0-2 0 0,1-1-832 15,-2 0-192-15,-3 1 0 0,-3 0 0 16,-3-1-768-16,-3 2-208 15,-3-4-48-15,-4 2 0 0,-3-2-1632 0,-6-2-336 0,2-7-64 16,-6 2-16-16</inkml:trace>
  <inkml:trace contextRef="#ctx0" brushRef="#br0" timeOffset="11779.25">20444 2471 31327 0,'0'0'1392'0,"0"0"272"0,16 0-1328 0,2 3-336 15,4 4 0-15,2 1 0 0,4 2 0 0,-1 3 0 16,3 4 0-16,2 1 0 0,1-1 0 0,-1 3 0 16,0 2 0-16,1 1 0 0,1 2 896 0,-4 4 96 0,-5 2 32 15,-3 0 0-15,-2 3-832 0,-8 2-192 0,-3 1 0 16,-8-9 0-16,-5 4 864 0,-2 0 128 0,-3 1 32 16,-4 2 0-16,-4 1-832 0,-2-1-192 0,-5 1 0 0,1-5 0 15,-1-4 0-15,2-4 0 0,-2-4 0 0,-7 5 0 31,8-4-768-31,0-7-208 0,3-5-48 0,4-7-15152 0</inkml:trace>
  <inkml:trace contextRef="#ctx0" brushRef="#br0" timeOffset="12764.79">21604 2541 20271 0,'-5'-10'448'0,"5"10"80"0,0 0 32 0,-1-10 16 0,1-2-576 0,0 2 0 0,-3 0 0 0,3 10 0 16,0 0 928-16,0 0 80 0,-8-1 16 0,-1 5 0 15,0 3 0-15,0 3 0 16,-4 4 0-16,1 5 0 0,-2 3-832 0,-1 1-192 0,1 0 0 0,0 4 0 15,0-2 0-15,1 1 0 0,2 0 0 0,1-2 0 16,2 0 0-16,4-4 0 0,1-4 0 0,7 1 0 16,3-1 864-16,3-2 128 0,2-6 32 0,5 0 0 15,3-5-832-15,3-4-192 0,4-3 0 0,1-5 0 16,0-4 864-16,1-2 128 0,0-3 32 0,0-2 0 16,0-1-832-16,0 0-192 0,-5 2 0 0,0-1 0 15,-4 0 0-15,-2 3 0 0,-1 3 0 0,-4 4 0 0,-4 0 864 16,-2 5 128-16,-7 5 32 0,0 0 0 0,0 0-832 15,0 0-192-15,-5 9 0 0,-4 6 0 0,-4 8 0 16,-1 6 0-16,1 3 0 0,-6 7 0 0,-1 6 0 0,0 4 0 16,2 1 0-16,-3 1 0 0,0-2 0 0,0 1 0 15,-2-2 0-15,1 2 0 0,-1-5 0 0,0-2 0 16,-4 1 0-16,3-5 0 0,0-2 0 0,1-5 0 16,0-5 0-16,3-2 0 0,-1-7 0 0,4-4 0 15,3-3 0-15,5-3 0 16,1-5-3232-16,8-3-688 0,0 0-144 0,5-26-32 0</inkml:trace>
  <inkml:trace contextRef="#ctx0" brushRef="#br0" timeOffset="13047.04">22544 2004 27647 0,'0'0'608'0,"0"0"128"0,-2-5 32 0,2 5 0 0,0 0-624 0,-5 6-144 0,0 4 0 0,-1 2 0 16,-3 2 0-16,-1 1 0 0,-1 4 0 0,-6 8 0 15,1-3 0-15,0 3 0 0,-1-2 0 0,1-2 0 16,1-2 0-16,2-2 0 0,-2-3 0 0,4 2 0 15,1-1 848-15,4 0 144 0,3-5 32 0,-1-6 0 16,4-6-2464-16,0 0-480 0,0 0-112 0,0 0-16 0</inkml:trace>
  <inkml:trace contextRef="#ctx0" brushRef="#br0" timeOffset="13219.15">22776 2036 31327 0,'-17'12'688'0,"7"-4"144"0,-1 4 16 0,0 2 48 0,-3 3-720 0,1 2-176 16,-2 0 0-16,-1 3 0 0,1-2 0 0,1 1 0 16,-1 0 0-16,2-1 0 0,3-3 0 0,0 1 0 15,3-2 0-15,0 2 0 16,3 0-2432-16,2-3-512 0,-4 13-96 0,9-10-32 0</inkml:trace>
  <inkml:trace contextRef="#ctx0" brushRef="#br0" timeOffset="13545.64">22690 2691 23951 0,'0'0'1056'0,"0"0"224"0,0 0-1024 0,0 0-256 16,7 3 0-16,0 0 0 0,0-2 0 0,4 2 0 15,8-3 0-15,0 0 0 0,2 0 880 0,3 0 112 16,-2 0 32-16,2-4 0 0,-3 1-832 0,0 0-192 15,0-2 0-15,-6 4 0 0,0 1 0 0,-1412 0 0 16,2813 2 0-16,-1416-2 0 0</inkml:trace>
  <inkml:trace contextRef="#ctx0" brushRef="#br0" timeOffset="13680.1">22704 2915 23951 0,'0'0'512'0,"0"0"128"0,7 0 0 0,1 0 64 0,3-1-576 0,3 0-128 0,3 0 0 0,4 0 0 16,3 3 848-16,1-3 144 15,0-4 32-15,2 3 0 0,-1 0-832 0,0 1-192 0,-1-5 0 0,-1 2 0 16,1-2 0-16,2 2 0 0,-5 0 0 0,0-3 0 16</inkml:trace>
  <inkml:trace contextRef="#ctx0" brushRef="#br0" timeOffset="14146.04">23526 2639 27647 0,'0'-14'608'0,"6"8"128"0,2 1 32 0,1-3 0 0,0 1-624 0,2-1-144 15,1-1 0-15,3-1 0 0,0 0 0 0,2-2 0 16,-2-2 0-16,0-1 0 0,1 0 0 0,-2 2 0 15,-1 1 0-15,-3 2 0 0,-1 1 848 0,-1 2 144 16,-3 2 32-16,-5 5 0 0,0 0-832 0,1 7-192 16,-2 4 0-16,-5 3 0 15,-3 3-768-15,-2 5-208 0,-2 5-48 0,-2 0 0 0,-1 3 832 0,-1 1 192 16,1-1 0-16,-2 5 0 0,1-1 768 0,0-1 208 16,4-1 48-16,1-2 0 0,0-1-832 0,3-4-192 15,3-4 0-15,2-3 0 0,1-3 864 0,0-2 128 16,0-3 32-16,3-2 0 0,0-8 0 0,0 0 0 0,0 0 0 15,8-3 0-15,3-4 0 0,-2-4 0 0,1-3 0 0,2-3 0 16,0-1-832-16,2-1-192 0,1-3 0 16,4-1 0-16,-1-5 0 0,3 4 0 0,0 0 0 0,1 2 0 15,0 1 0-15,0 1 0 0,-2 4 0 0,0 1 0 16,0 2 0-16,-2 2 0 0,-3 2 0 0,-1 3 0 16,-2 1 0-16,1 3 0 0,-4 2 0 0,0 2 0 15,-1 2 0-15,-1-1 0 0,-2 1 0 0,1 1 0 16,-2 0-1600-16,1 2-352 15,0-1-80-15,1 4-14752 0</inkml:trace>
  <inkml:trace contextRef="#ctx0" brushRef="#br0" timeOffset="14551.83">24347 1949 23951 0,'0'0'512'0,"9"-5"128"0,-5-1 0 0,3 2 64 0,-1 1-576 0,4 0-128 0,-1 0 0 15,5 0 0-15,3-2 848 0,0 1 144 0,3 1 32 0,-2 0 0 16,1 2 0-16,-3 4 0 0,-2 0 0 16,0 1 0-16,-2 4-832 0,-6 2-192 0,-2 4 0 0,-6-2 0 15,-2 4 0-15,-4 1 0 0,-2 3 0 0,-2 2 0 16,-4-5 0-16,-1 0 0 0,2 0 0 0,2-1 0 16,-3 5 0-16,4-4 0 0,2-4 0 0,4-1 0 15,2-2 864-15,4-3 128 0,2 1 32 0,2-2 0 16,3 1 0-16,5 0 0 0,3-3 0 0,-1-3 0 15,5-1-832-15,2 0-192 0,3 0 0 0,-1 2 0 16,1-1 0-16,-2 0 0 0,2-1 0 0,-5 2-11424 16,0-2-2336-16</inkml:trace>
  <inkml:trace contextRef="#ctx0" brushRef="#br0" timeOffset="15047.09">24693 2742 20271 0,'0'0'448'0,"0"0"80"0,0 0 32 0,0 0 16 0,0 0-576 0,0 0 0 0,7 3 0 0,1-1 0 16,1 1 928-16,2-1 80 0,1-2 16 0,2-1 0 16,1 0 0-16,1-2 0 0,0-3 0 0,3 1 0 15,2-2-832-15,0 2-192 0,-4-2 0 0,1 0 0 16,0 1 864-16,-4-1 128 0,-3 0 32 0,-3 0 0 15,-2 1-832-15,-6 6-192 0,2-5 0 0,-2 5 0 16,-7-2 0-16,-3 0 0 0,-5 2 0 0,0 2 0 0,-5 0 0 0,-1 3 0 16,0 3 0-16,1 2 0 15,0 2 0-15,0 1 0 0,1 2 0 0,1 0 0 0,2-1 864 0,4 2 128 16,1-2 32-16,3 1 0 0,3 2-832 16,3-1-192-16,4 1 0 0,2-2 0 0,3 0 0 0,2-2 0 15,2-4 0-15,2 1 0 0,2-3 864 0,1-1 128 16,-1-3 32-16,0-1 0 0,3 0-832 0,2-4-192 15,1-2 0-15,-3-1 0 16,2 0-3232-16,-1-1-688 0,14-6-144 0,-8 1-32 0</inkml:trace>
  <inkml:trace contextRef="#ctx0" brushRef="#br0" timeOffset="15646.81">25196 2185 12895 0,'0'0'576'0,"0"0"112"0,0 0-560 0,0 0-128 0,0 0 0 0,0 0 0 15,0 0 848-15,-3-4 144 0,1 0 32 0,2 4 0 0,0-6 0 16,0 6 0-16,0 0 0 0,3-7 0 0,1-2 0 0,2 0 0 16,-1 1 0-16,3 1 0 0,-4 0 0 0,3-1 0 15,0 0 0-15,-2 0 0 0,1 1-832 0,-1 2-192 16,1-1 0-16,-3 2 0 0,-3 4 0 0,0 0 0 15,0 0 0-15,0 0 0 0,0 0 0 0,0 0 0 16,-1 8 0-16,-2 2 0 0,-3 2 0 0,-3 2 0 16,2 1 0-16,-4 3 0 0,-2 2 0 0,1-2 0 15,1 2 0-15,-3 0 0 0,1-1 0 0,1-2 0 16,1 0 0-16,1-2 0 0,0 0 864 0,3-6 128 16,1-1 32-16,1-2 0 0,2-2-832 0,3-4-192 15,0 0 0-15,0 0 0 0,0 0 864 0,0 0 128 16,4-3 32-16,5-4 0 0,-1 2 0 0,1-3 0 15,1-1 0-15,0-1 0 0,-1-1-832 0,0-1-192 0,1-1 0 16,-1 0 0-16,0-3 0 0,2 2 0 0,-2 0 0 0,0-1 0 16,4-1 0-16,-7 5 0 15,3 1 0-15,2 1 0 0,1 2 0 0,0 0 0 0,0 0 0 0,4 5 0 16,-1-2 0-16,6-1 0 0,-3 3 0 0,-2 0 0 16,-2 2 0-16,0 2 0 0,-2 0 0 0,0 1 0 31,-3-1-768-31,-1 0-208 0,-1 1-48 0,1 1 0 15,-8-4-1632-15,4 3-336 0,-4-3-64 0,0 0-16 0</inkml:trace>
  <inkml:trace contextRef="#ctx0" brushRef="#br0" timeOffset="17625.68">25294 2015 31327 0,'0'0'688'0,"0"0"144"0,0-4 16 0,0 4 48 0,2-6-720 0,2 2-176 0,-4 4 0 0,5-6 0 16,3 0 848-16,4 0 144 0,1 0 32 0,7 0 0 16,2 1 0-16,-1399 0 0 0,2821 3 0 0,-1403-1 0 15,-1-2 0-15,2 2 0 0,-1 0 0 0,2 1 0 16,2-3-832-16,1 1-192 0,1-1 0 0,0 1 0 16,-2 0 0-16,-4-2 0 0,-3 0 0 0,-4 0 0 15,-4 5 0-15,-3 1 0 0,-3 0 128 0</inkml:trace>
  <inkml:trace contextRef="#ctx0" brushRef="#br0" timeOffset="21888.6">970 5586 16575 0,'-7'4'736'0,"7"-4"160"0,-4 4-720 0,4-4-176 0,0 0 0 0,0 0 0 16,-7 3 0-16,7-3 0 0,0 0 0 0,0 0 0 0,0 0 848 15,0 0 144-15,0 0 32 0,13 1 0 0,1-3 0 0,1 1 0 16,-2 0 0-16,2-6 0 0,1-1 0 0,1-1 0 15,0 2 0-15,0-5 0 0,1-2-832 0,1 0-192 16,-1 1 0-16,1 0 0 0,1-2 864 0,1 1 128 16,0 1 32-16,-3-1 0 0,-1-2-832 0,-2 3-192 15,0 3 0-15,-2 1 0 0,-1 2 0 0,-4 0 0 16,-8 7 0-16,0 0 0 0,0 0 0 0,0 0 0 16,0 0 0-16,0 0 0 0,0 0 0 0,0 0 0 15,-7 13 0-15,-2 0 0 0,3 4 0 0,-3 2 0 16,1-1 0-16,-1 7 0 0,3 8 0 0,-3 2 0 15,1 3 0-15,-1 3 0 0,1 0 0 0,-1 0 0 0,0 1 0 16,0 0 0-16,2 0 0 0,-1-1 0 16,0-4 0-16,0 0 0 0,2-1 0 0,-1-3 0 0,3-4 0 15,-4-2 0-15,2-4 0 0,-2-3 0 0,2-4 0 0,3-1 0 16,-2 1 864-16,2-6 128 0,3-10 32 0,0 0 0 16,0 0-832-16,0 0-192 15,0 0 0-15,0 0 0 0,0 0 864 0,5-12 128 0,0-3 32 0,1-3 0 16,-2-4-832-16,2-5-192 0,0-4 0 0,3 0 0 15,1-2 864-15,1-3 128 0,0-1 32 0,1 1 0 16,-3-1-832-16,5 3-192 0,3 0 0 0,0 1 0 16,1-1 0-16,3 4 0 0,2 4 0 0,1 1 0 15,0-1 0-15,2 4 0 0,-1 5 0 0,-1 1 0 16,-2 1 0-16,-2 4 0 0,-1 4 0 0,-2 1 0 16,-1-1 0-16,-4 3 0 0,-2 0 0 0,-2 2 0 15,-1-1-768-15,-7 3-208 0,0 0-48 0,9 2 0 16,-2-3-1632-16,-7 1-336 0,15-2-64 0,-15 2-16 15</inkml:trace>
  <inkml:trace contextRef="#ctx0" brushRef="#br0" timeOffset="22318.95">1842 4838 20271 0,'0'0'448'0,"3"-7"80"0,8 0 32 0,0-2 16 0,5 0-576 0,-1 0 0 0,0 1 0 0,2 0 0 15,3-1 928-15,-4 2 80 0,1-2 16 0,0 3 0 16,1-1 0-16,-1 4 0 0,0 1 0 0,-2 4 0 15,-1 5-832-15,-6 2-192 0,-2 4 0 0,-2 2 0 16,1 1 0-16,-6 4 0 0,-5 1 0 0,-2 1 0 16,-2 1 864-16,-2 5 128 0,-1 3 32 0,-2-1 0 15,-4 1-832-15,0-2-192 0,1-2 0 0,1-1 0 16,1-2 0-16,1-2 0 0,3-4 0 0,5-1 0 16,2-3 0-16,4-3 0 0,1-2 0 0,6-2 0 0,5-3 864 15,1-1 128-15,1-2 32 0,3 1 0 0,3-2-832 16,2-2-192-16,1-3 0 0,2-3 0 0,3 1 0 0,0-2 0 15,1-1 0-15,-3 2 0 0,1 2 0 0,0 1 0 16,-2 2 0-16,-1 1 0 16,-6 2-2416-16,0 2-528 0,2 2-96 0,-8 7-32 15</inkml:trace>
  <inkml:trace contextRef="#ctx0" brushRef="#br0" timeOffset="22823.27">2199 5823 16575 0,'0'0'368'0,"0"0"80"0,3 9 0 0,-3-9 16 0,-2 9-464 0,1 3 0 0,-1 5 0 0,4-5 0 16,4-5 1728-16,2 0 256 0,-8-7 64 0,11 6 0 16,4-2-832-16,1-1-144 0,2-1-48 0,0 0 0 15,-1-2 0-15,2-4 0 0,1-3 0 0,1 0 0 16,0-2 0-16,-2 1 0 0,-1-1 0 0,1-2 0 16,-3-3-816-16,0 1-208 0,-2 0 0 0,1 1 0 0,0 1 0 0,-4-2 0 15,-2-2 0-15,1 0 0 0,-2 0 864 16,0-1 128-16,-6 2 32 0,-1-3 0 0,0-4-832 15,-2 5-192-15,-4-1 0 0,-2 2 0 0,0 3 0 0,-3 0 0 16,2 5 0-16,-2 4 0 0,-6 7 0 0,0 1 0 16,-3 0 0-16,-3 6 0 0,-3 6 0 0,-2 1 0 15,-3 2 0-15,-6 3 0 0,-1 3 0 0,3 2 0 16,2 3 0-16,1 1 0 0,5-1 0 0,5-3 0 16,1-2 0-16,7-1 0 0,1 0 0 0,5-2 0 15,4-2 0-15,5-1 0 0,5-1 0 0,3-2 0 16,2-1 0-16,2-5 0 0,1-2 0 0,4-1 0 15,3-1 0-15,3 0 0 0,4-3 0 0,2-3 0 16,1-2 0-16,-1 1 0 0,-3-2 0 0,0 0 0 16,-1-3 0-16,-4 1 0 0,1-1 0 0,-2 0 0 15,3-3 0-15,-6 2-17152 0</inkml:trace>
  <inkml:trace contextRef="#ctx0" brushRef="#br0" timeOffset="23455.57">2987 4902 20271 0,'0'0'448'0,"0"0"80"0,0 0 32 0,0 0 16 0,0 0-576 0,0-1 0 15,7-5 0-15,-1-2 0 0,-1 0 928 0,2-2 80 0,1 0 16 16,1-1 0-16,1-1-832 0,0-2-192 0,-1-1 0 0,1 2 0 16,0 2 864-16,-2 0 128 15,1 3 32-15,-5 0 0 0,-2 3-832 0,-2 5-192 0,0 0 0 0,0 0 0 16,0 0 0-16,0 9 0 0,-1 3 0 0,-1 2 0 15,-1 2 0-15,-4 0 0 0,1 2 0 0,-1-1 0 16,-1 2 0-16,3 0 0 0,-3-1 0 0,3-1 0 16,-3-3 0-16,3-2 0 0,2-1 0 0,2-1 0 15,-2-2 864-15,3-8 128 0,0 0 32 0,0 0 0 16,0 0 0-16,6-1 0 0,2-6 0 0,1 1 0 16,2-3-832-16,-2 1-192 0,-2-2 0 0,2 0 0 15,1-2 0-15,2 0 0 0,-3 0 0 0,2 0 0 0,0-4 0 16,0 1 0-16,1 1 0 0,0 2 0 15,0 0 0-15,3-1 0 0,-6 2 0 0,2 3 0 0,0 1 0 0,-2 3 0 16,1 0 0-16,0 2 0 0,-3 1 0 0,-1 2 0 16,0 1 0-16,-1 2 0 15,2-2-768-15,-3 3-208 0,-4-5-48 0,5 6-8736 16,-2 0-1760-16</inkml:trace>
  <inkml:trace contextRef="#ctx0" brushRef="#br0" timeOffset="23797.27">3853 4242 23951 0,'8'-22'512'0,"-1"14"128"0,0 0 0 0,0 3 64 0,-2 0-576 0,0 2-128 0,-5 3 0 0,0 0 0 15,0 0 848-15,0 0 144 0,-1 8 32 0,-2 2 0 16,-2 2-832-16,-1 3-192 0,-3 5 0 0,-1 1 0 16,0 2 864-16,-1 0 128 0,0 1 32 0,0 3 0 15,1 1-832-15,0-1-192 0,4-1 0 0,-1 0 0 16,3 1 0-16,3-1 0 0,2 0 0 0,1-2 0 16,0-1 864-16,3 0 128 0,1-1 32 0,2-2 0 15,1-5-832-15,2-1-192 0,-2 0 0 0,2-3 0 16,1 0 0-16,-2-4 0 0,2 0 0 0,-1-2 0 0,1 0 0 15,-5-2 0-15,1-2 0 0,-8-1 0 16,0 0-1600-16,0 0-352 0,0 0-80 0,-5-6-16 0</inkml:trace>
  <inkml:trace contextRef="#ctx0" brushRef="#br0" timeOffset="23949.61">3533 4579 31327 0,'0'0'688'0,"6"-1"144"0,2-3 16 0,5 1 48 0,4 3-720 0,3 0-176 15,5-2 0-15,1 1 0 0,3-1 0 0,-1 0 0 16,1 0 0-16,1 0 0 0,-2-3 848 0,2 1 144 16,-3-1 32-16,2 3 0 0,0 2-832 0,-2 0-192 15,-1-1 0-15,7-2-15520 0</inkml:trace>
  <inkml:trace contextRef="#ctx0" brushRef="#br0" timeOffset="24587.6">4540 5744 23951 0,'-6'0'512'0,"6"0"128"0,0 0 0 0,0 0 64 0,0 0-576 0,0 0-128 0,6-3 0 0,6 0 0 15,5 0 1664-15,3 1 320 0,4 0 48 0,4 2 16 16,2 0-1648-16,2 0-400 0,2-2 0 0,5-1 0 15,2-2 896-15,6 0 112 0,2 2 16 0,4 0 0 16,-3 0-832-16,-1-2-192 0,-5 1 0 0,-5 0 0 0,-2-2 0 16,-4 3 0-16,-4-2 0 0,0 0 0 15,-7-2-1600-15,-2 2-352 16,-5-1-80-16,-2 2-16 0</inkml:trace>
  <inkml:trace contextRef="#ctx0" brushRef="#br0" timeOffset="25161.74">6153 4987 20271 0,'0'0'448'0,"0"0"80"0,0 0 32 0,0 0 16 0,7-2-576 0,0-1 0 0,1-1 0 0,1 1 0 16,2 1 928-16,2 1 80 0,2-2 16 0,3-1 0 15,0 2 0-15,4 2 0 0,4 0 0 0,1 0 0 16,3 0 0-16,0 2 0 0,-1 3 0 0,0 3 0 15,-5 0-832-15,-1 3-192 0,-3-1 0 0,-3 6 0 16,-5 2 0-16,-1 2 0 0,-7 2 0 0,-2 0 0 0,-4 3 0 0,-2 1 0 16,-6-1 0-16,-2 1 0 0,-4 0 864 15,-1-1 128-15,-3-1 32 0,-1-1 0 0,-1-2-832 0,1-1-192 16,0-1 0-16,2-1 0 0,2 2 0 0,3-1 0 16,0-4 0-16,8 1 0 0,5-2 0 0,2 0 0 15,3 2 0-15,6-1 0 0,0-2 0 0,4 2 0 16,2 0 0-16,1 3 0 0,4-2 0 0,-3 2 0 15,0 0 0-15,0 1 0 0,0 1 0 0,-4-1 0 16,-1 0 0-16,-1 2 0 0,-1 1 0 0,-3 1 0 16,-3 1 0-16,0 0 0 0,-3 1 0 0,-3-2 0 15,-1-1 0-15,-7 5 0 0,-2-1 0 0,-3-2 0 16,-4-2 0-16,-4-1 0 0,-4 0 1680 0,-4-2 304 16,-2-3 48-16,-2 1 16 0,-1 0-1648 0,-4-1-400 15,3-3 0-15,1-1 0 0,-2 0 0 0,3-4 0 0,2-3 0 16,2-3 0-16,0-2 0 0,2-1 0 0,3-3 0 15,2 0 0 1,4-2-1552-16,3 1-400 0,5-5-80 0,3-1-16 0</inkml:trace>
  <inkml:trace contextRef="#ctx0" brushRef="#br0" timeOffset="27626.86">7038 5646 16575 0,'0'0'368'0,"0"0"80"0,-9 4 0 0,5-3 16 0,0 2-464 0,4-3 0 15,-5 0 0-15,5 0 0 0,0 0 912 0,0 0 96 16,0 0 16-16,0 0 0 0,1-4 816 0,5-3 160 16,-2-3 48-16,4-1 0 0,1-2-832 0,2-2-144 15,-1-1-48-15,1-1 0 0,1-3-816 0,2 2-208 16,0 1 0-16,-2 1 0 0,2 1 0 0,-3-1 0 15,1 3 0-15,0 3 0 0,-4 3 864 0,-3 3 128 16,-5 4 32-16,0 0 0 0,7 6-832 0,-3 4-192 0,-2 2 0 16,-1 5 0-16,-1 4 0 0,0 2 0 15,1 6 0-15,-2 1 0 0,-2 0 0 0,-1 1 0 16,0-1 0-16,-2 0 0 0,0-1 0 0,2 0 0 0,-3-2 0 0,2-5 0 16,-1-2 0-16,2-2 0 0,2-3 0 0,-1-2 0 15,1-4 864-15,1-2 128 0,1-7 32 16,0 0 0-16,0 0-832 0,5-6-192 0,1-4 0 0,2-3 0 15,1-3 864-15,2-3 128 0,0-2 32 0,2-1 0 16,2-3-832-16,4-3-192 0,0-2 0 0,0-2 0 16,3-1 0-16,2-1 0 0,-1 3 0 0,0 1 0 15,0 4 0-15,0 1 0 0,0 2 0 0,0 5 0 16,0 1 0-16,-1 4 0 0,1 3 0 0,-3 2 0 16,-2 2 0-16,-1 1 0 0,-1 5 0 0,1 5 0 15,-6 1-2416-15,-3 3-528 0,-6 1-96 0,-2-10-12720 16</inkml:trace>
  <inkml:trace contextRef="#ctx0" brushRef="#br0" timeOffset="28195.51">8148 5558 20271 0,'0'0'448'0,"0"0"80"0,0 0 32 0,0 0 16 0,0 0-576 0,9 10 0 0,-5-2 0 0,-4-8 0 16,0 0 928-16,9 0 80 0,1-1 16 0,3 0 0 15,3-1 816-15,0-2 160 0,2-1 48 0,2-2 0 0,-3 1-1648 0,2-3-400 16,0-2 0-16,0-1 0 0,-1-2 896 0,-3 3 112 15,1 2 16-15,-1-2 0 0,-3-3-832 0,-1 1-192 16,-1 1 0-16,-4 0 0 0,-2 1 0 0,-2 2 0 16,-4 1 0-16,-1 2 0 0,-4-1 864 0,-3 5 128 15,-3 3 32-15,-5 4 0 0,-5 0-832 0,-3 4-192 16,-5 3 0-16,-4 3 0 0,-4 3 0 0,4 3 0 16,3 2 0-16,3 2 0 0,0 3 0 0,6-1 0 15,1 0 0-15,8-2 0 0,4-1 0 0,2-2 0 16,6-1 0-16,3-2 0 0,3-4 0 0,6-1 0 15,3 0 0-15,4-1 0 0,2-2 0 0,5-2 0 16,6-3 0-16,1-1 0 0,2 0 0 0,2-3 0 16,-4-2 0-16,0-2 0 15,-2-1-1600-15,-2-5-352 0,0 0-80 0,-2-3-16 0</inkml:trace>
  <inkml:trace contextRef="#ctx0" brushRef="#br0" timeOffset="28795.7">8819 4824 20271 0,'0'0'448'0,"0"0"80"0,0 0 32 0,0 0 16 0,0 0-576 0,0 0 0 16,7-7 0-16,2 1 0 0,-2 0 928 0,3-1 80 16,2 0 16-16,-1-2 0 0,1-1 0 0,0-3 0 15,1 1 0-15,1-2 0 0,2 1-832 0,0 0-192 16,-5-1 0-16,0 5 0 0,-1 2 0 0,-4 4 0 16,-6 3 0-16,0 0 0 0,0 0 864 0,5 8 128 0,-3 4 32 0,-4 4 0 15,-2 2-832-15,-1 2-192 0,-3 2 0 0,-1-1 0 16,-1-2 0-16,2 0 0 0,-4-2 0 0,3-2 0 15,1 0 0-15,3-3 0 0,-1-3 0 16,6-9 0-16,0 0 0 0,0 0 0 0,0 0 0 0,0 0 0 16,0 0 864-16,0 0 128 0,10-3 32 0,1-3 0 15,1-3-832-15,2-2-192 0,1-3 0 0,-1 1 0 16,-2 1 864-16,3-2 128 0,0-2 32 0,0 1 0 16,1 0-832-16,0-2-192 0,1 3 0 0,-3 4 0 15,0-2 0-15,-1 1 0 0,2 1 0 0,-1 3 0 16,0 1 0-16,-1 0 0 0,-2 2 0 0,-1 2 0 15,-2 2-768-15,-1 2-208 0,-7-2-48 16,6 2 0-16,-6-2-816 0,6 3-160 0,0 1-48 0,-1-1 0 16</inkml:trace>
  <inkml:trace contextRef="#ctx0" brushRef="#br0" timeOffset="29130.44">9991 4244 27647 0,'0'0'608'0,"11"-5"128"0,-4-3 32 0,-1 0 0 0,-1 2-624 0,-5 6-144 0,0 0 0 0,0 0 0 16,0 0 848-16,-6 4 144 0,-3 3 32 0,-3 3 0 15,-4 5 0-15,-2 2 0 0,0 3 0 0,-1 3 0 16,0 2-832-16,1 1-192 0,0-1 0 0,3 4 0 15,3 0 0-15,0 2 0 0,3 3 0 0,2 0 0 16,4 2 0-16,3-2 0 0,0 0 0 0,5-3 0 16,1-3 0-16,3-3 0 0,2-3 0 0,0-1 0 15,3-3 864-15,3-2 128 0,1-3 32 0,0-1 0 16,0-4-832-16,-1 0-192 0,1-2 0 0,-3-3 0 16,0-3-768-1,-4 0-208-15,-5-1-48 0,-6 1 0 0,3-6-1632 0,-4 1-336 0,-10-15-64 16,-8 6-16-16</inkml:trace>
  <inkml:trace contextRef="#ctx0" brushRef="#br0" timeOffset="29278.5">9623 4606 27647 0,'0'0'608'0,"9"0"128"0,3 0 32 0,4 1 0 0,1 0-624 0,3 0-144 16,2 0 0-16,1 0 0 0,2 0 848 0,3-1 144 15,2-2 32-15,0 0 0 0,2 0-832 0,2 1-192 16,3 1 0-16,0 0 0 15,-3-1-1600-15,-1 1-352 0,23 0-80 0,-23-4-16 0</inkml:trace>
  <inkml:trace contextRef="#ctx0" brushRef="#br0" timeOffset="29861.66">10707 5526 27647 0,'0'0'608'0,"0"0"128"0,0 0 32 0,0 0 0 0,-1-6-624 0,1 6-144 0,0 0 0 0,7-2 0 15,3-2 848-15,5 3 144 0,3-4 32 0,5 1 0 16,4 1-832-16,7 0-192 0,7 0 0 0,3 0 0 16,1 1 0-16,1-1 0 0,-3-4 0 0,1 0 0 15,-1-2 0-15,0 1 0 0,0 0 0 0,-8 2 0 16,-6 0 0-16,0 1 0 0,-1-2 0 0,-4 3 0 16,0-1-2416-16,-4 1-528 0,4-4-96 15,-3-1-32-15</inkml:trace>
  <inkml:trace contextRef="#ctx0" brushRef="#br0" timeOffset="30258.94">12509 4472 23951 0,'0'0'512'0,"4"-6"128"0,-4 6 0 0,3-3 64 0,-3 3-576 0,0 0-128 16,0 0 0-16,0 0 0 0,0 0 0 0,0 4 0 16,-1 3 0-16,-3 6 0 0,-1 5 848 0,0 1 144 0,-2 2 32 0,1 5 0 15,-1 7 0-15,-3 1 0 0,-4 4 0 0,0 1 0 16,0-1 0-16,2 1 0 0,1-2 0 0,1-7 0 15,3 1-832-15,1 0-192 16,4 1 0-16,1 0 0 0,2 0 0 0,3-1 0 0,4-2 0 0,3 6 0 16,3-7 864-16,3-2 128 0,2-4 32 0,-1-5 0 15,4-4-832-15,4-4-192 0,2-1 0 0,2-4 0 16,1-3 0-16,1-2 0 0,3-2 0 16,0-1 0-16,-2-2 0 0,-2-2 0 0,-5 0 0 0,-2 0 0 15,-4 0-2416 1,-2 1-528-16,-4-2-96 0,-3-1-32 0</inkml:trace>
  <inkml:trace contextRef="#ctx0" brushRef="#br0" timeOffset="30496.42">13111 4555 31327 0,'2'-9'688'0,"-2"9"144"0,0 0 16 0,0 0 48 0,0 7-720 0,-2 4-176 16,0 3 0-16,-2 6 0 0,-4 6 0 0,-1 6 0 15,-3 6 0-15,-1 2 0 0,-2 6 848 0,-2 3 144 16,-2 5 32-16,0 5 0 0,-2 11 0 0,-1 1 0 16,-4 1 0-16,1 0 0 0,-1 2 0 0,-1 4 0 15,0 5 0-15,2-4 0 0,0-4-832 0,4-3-192 16,1-5 0-16,4-3 0 0,6-5 0 0,4-2 0 16,0-7 0-16,3-8 0 0,3-5 0 0,-1-6 0 0,-3-3 0 15,4-9-12512-15,4-5-2544 16</inkml:trace>
  <inkml:trace contextRef="#ctx0" brushRef="#br0" timeOffset="32145.91">13446 5380 12895 0,'0'0'272'0,"0"0"64"0,0 0 16 0,0 0 32 0,0 0-384 0,0 0 0 15,0 0 0-15,0 0 0 0,0 0 0 0,0 0 0 16,0 0 0-16,0 0 0 0,0 0 896 0,0 0 96 16,0 0 32-16,0 0 0 0,0 0-832 0,0 0-192 15,0 0 0-15,-5 8 0 0,5-8 864 0,0 0 128 16,-4 5 32-16,4-5 0 0,0 0-832 0,0 0-192 0,0 0 0 0,0 0 0 15,0 0 864-15,0 0 128 16,-5 6 32-16,5-6 0 0,0 0 0 0,0 0 0 0,0 0 0 0,0 0 0 16,-7 0-832-16,7 0-192 0,0 0 0 0,0 0 0 15,0 0 864-15,0 0 128 0,0 0 32 0,0 0 0 16,0 0-832-16,0 0-192 0,0 0 0 16,0 0 0-16,0 0 0 0,0 0 0 0,0 0 0 0,0 0 0 15,0 0 864-15,0 0 128 0,0 0 32 0,0 0 0 16,0 0-832-16,0 0-192 0,11 5 0 0,-1 1 0 15,-1-2 0-15,1 2 0 0,2-2 0 0,2 2 0 16,2-1 0-16,-1 1 0 0,-3-2 0 0,7 0 0 16,0 0 0-16,4 1 0 0,2-3 0 0,1 2 0 15,2-3 0-15,1-1 0 0,0-2 0 0,-1-3 0 0,1-2 0 16,0-1 0-16,0 2 0 0,0 1 0 0,-2-5 0 0,3 2 0 16,1 1 0-16,-2-2 0 0,-3 0 864 0,3 0 128 15,-5 0 32-15,-7 4 0 0,3-2-832 0,-3 0-192 16,-1-2 0-16,-2 0 0 0,-1 0 0 0,-2 0 0 15,-3 1 0-15,0 0 0 0,-1-2 0 0,-4 1 0 16,0 1 0-16,-3 1 0 0,-2-2 0 0,-1 1 0 16,-2 2 0-16,-1-1 0 0,-3-1 0 0,-8 0 0 15,-2 1 0-15,-3 3 0 0,-7 0 0 0,3 4 0 16,3 0 0-16,-6 7 0 0,-3 2 864 0,-1 1 128 16,-1-1 32-16,-1 2 0 15,-3 3-1648-15,-1 0-320 0,-1 0-64 0,-5 4-16 0,-1-2 1648 0,3 3 320 16,7 2 64-16,-1-1 16 0,3 0-832 0,3 5-192 15,3 1 0-15,5 3 0 0,3 1 0 0,5 0 0 0,4-3 0 16,3 0 0-16,5 0 0 0,5-2 0 0,2-2 0 16,7-1 0-16,5-1 0 0,3-1 0 0,6-4 0 0,1 1 0 15,4-4 0-15,-4-3 0 0,11-2 0 0,3 0 0 16,3 0 0-16,2 0 0 0,0-1 0 0,-1 0 0 16,1-3 0-16,-4-1 0 0,-3-4 0 0,17-1 0 15,-2 1 0-15,-20-2 0 0,0-2 0 0,-2-2 0 31,-2-1-2416-31,-2 1-528 0,17-11-96 0,-15-1-32 0</inkml:trace>
  <inkml:trace contextRef="#ctx0" brushRef="#br0" timeOffset="33016.83">14923 4674 12895 0,'0'0'272'16,"0"0"64"-16,0 0 16 0,-6-1 32 0,6 1-384 0,-8 0 0 0,8 0 0 0,-8 2 0 16,0 1 896-16,2 1 96 0,6-4 32 0,-9 4 0 0,0 2 0 0,0 0 0 15,2 1 0-15,-2-2 0 0,3 4 0 0,1-2 0 16,-2 0 0-16,3 0 0 0,-2 1 0 0,4-1 0 15,0 2 0-15,2-9 0 0,0 0 0 0,0 0 0 16,-2 8 0-16,2-8 0 0,-1 10-832 0,1-10-192 16,0 0 0-16,0 0 0 0,2 10 0 0,-2-10 0 15,0 0 0-15,0 0 0 0,10 2 864 0,-1-2 128 16,2-3 32-16,1-3 0 0,0-3-832 0,0-1-192 16,1-1 0-16,-1 0 0 0,0-2 864 0,-5 1 128 15,-3-1 32-15,2 1 0 0,0 0-832 0,2 1-192 16,0-1 0-16,1 3 0 0,-2 3 0 0,-7 6 0 15,0 0 0-15,0 0 0 0,0 0 0 0,0 0 0 16,0 0 0-16,0 0 0 0,-7 12 0 0,1 3 0 16,3 2 0-16,0 2 0 0,-1 2 0 0,0-1 0 0,-2-1 0 0,0 0 0 15,-1 0 0-15,3-4 0 0,-1 2 0 0,2-2 0 16,-2-3 0-16,0-1 0 0,3-1 0 0,-1 0 0 16,2-2 0-16,1-8 0 0,-4 10 0 0,4-10 0 15,0 0 0-15,0 0 0 0,0 0 0 0,0 0 0 16,0 0 0-16,0 0 0 0,0 0 0 0,0 0 0 15,9-9 864-15,1-1 128 0,0 0 32 0,-1-2 0 16,-6-3-832-16,5-2-192 0,2-3 0 0,3 3 0 16,1-1 0-16,1 0 0 0,1 0 0 0,0 1 0 15,0 1 0-15,-1 1 0 0,1 3 0 0,-1 1 0 16,-1-2 0-16,2 2 0 0,-2 0 0 0,-2 2 0 0,0 1 0 0,-2 1 0 16,2 1 0-16,-3 2 0 0,0 0 0 0,-9 4 0 15,9-1 0-15,-9 1 0 16,7-5-1600-16,-7 5-352 0,0 0-80 0,0 0-9296 15,0 0-1856-15</inkml:trace>
  <inkml:trace contextRef="#ctx0" brushRef="#br0" timeOffset="33465.04">15916 4156 20271 0,'0'0'448'0,"0"0"80"0,0 0 32 0,0 0 16 0,0 0-576 0,0 0 0 0,0 0 0 0,0 0 0 16,-4 4 928-16,-1 4 80 0,-2 2 16 0,0 2 0 15,3 1 816-15,-6 5 160 0,-1 3 48 0,-2 3 0 16,0 2-832-16,-2 1-144 0,0-1-48 0,1 2 0 16,2-1-816-16,1 2-208 0,3-2 0 0,2 1 0 15,3-1 864-15,2 0 128 0,2-2 32 0,2 0 0 0,2-3-832 0,1 0-192 16,3-1 0-16,1 0 0 0,0-3 864 15,2-3 128-15,2-1 32 0,1-1 0 0,-2 1-832 0,4-3-192 16,0-1 0-16,3-3 0 0,0 0 0 0,-2-3 0 16,0 0 0-16,-2-3 0 15,-1-1-768-15,-4 0-208 0,-1-3-48 0,-3-1 0 16,-2-3-2448-16,-3 0-496 0,-5-12-112 0,-7 4-16 0</inkml:trace>
  <inkml:trace contextRef="#ctx0" brushRef="#br0" timeOffset="33629.65">15503 4588 38703 0,'6'-5'848'0,"9"-1"176"0,6 2 48 0,6-2 16 0,2 2-880 0,6-2-208 16,2 2 0-16,-5 2 0 0,7 1 0 0,6-2 0 0,5-1 0 0,4-1 0 16,2-2 0-16,-2 0 0 0,0 3 0 0,-3-2 0 31,-2 1-768-31,0-1-208 0,-1 2-48 0,-4-1 0 0</inkml:trace>
  <inkml:trace contextRef="#ctx0" brushRef="#br0" timeOffset="35898.83">17304 5344 23951 0,'0'0'512'0,"0"0"128"0,0 0 0 0,0 0 64 0,0 0-576 0,-2 10-128 16,15-5 0-16,1-1 0 0,5-1 848 0,3-1 144 15,1-2 32-15,3 0 0 0,3 0 0 0,5-1 0 16,0-3 0-16,4 2 0 0,4 0-832 0,5 0-192 16,7-3 0-16,-2-1 0 0,-1 2 0 0,-1-1 0 15,1 2 0-15,-5 0 0 0,-3-1 0 0,-2 1 0 0,-5 1 0 0,-3 0 0 31,-8-2-1600-31,-3 1-352 0,-7 1-80 0,-9 1-16 0</inkml:trace>
  <inkml:trace contextRef="#ctx0" brushRef="#br0" timeOffset="36103.17">17278 5767 35007 0,'-10'-3'1552'0,"10"3"320"0,0 0-1488 0,0 0-384 0,14 6 0 0,8 0 0 15,4 0-752-15,5 0-208 0,3 1-64 0,-7-4 0 16,6-1 1648-16,8-1 320 0,3-1 64 0,8-2 16 16,7-1-832-16,1-1-192 0,2-3 0 0,-1-1 0 0,-3-1 0 0,-2 0 0 15,-2-1 0-15,-1-1 0 0,-4-1 0 0,-1-1 0 16,-5 4 0-16,-5-2-10336 16,-4 0-2112-16</inkml:trace>
  <inkml:trace contextRef="#ctx0" brushRef="#br0" timeOffset="36797.37">20209 5125 16575 0,'3'-4'368'0,"1"-3"80"0,1-5 0 0,-1 1 16 15,1 0-464-15,-2 0 0 0,0-1 0 0,-2-1 0 0,0-2 0 0,-1 2 0 16,0 1 0-16,-1 0 0 0,-4 0 912 0,-1 1 96 15,1 0 16-15,-5 1 0 0,-1-1 0 0,-2 1 0 16,-4 3 0-16,-3 1 0 0,-2-2 816 0,-5 3 160 16,-3 2 48-16,-2 2 0 0,-2 2-1648 0,-2 3-400 15,-4 2 0-15,0 5 0 0,-1 6 896 0,-4 4 112 16,-5 3 16-16,0 7 0 0,-2 5-832 0,-1 5-192 16,1 5 0-16,6 3 0 0,6 2 0 0,5-2 0 15,9 0 0-15,5 1 0 0,9 2 0 0,8-3 0 0,6-3 0 16,8-4 0-16,5-5 0 0,8-2 0 0,7-2 0 0,6-2 0 15,6-4 0-15,4-2 0 0,5-2 0 16,-3-5 0-16,1-2 0 0,2-5 0 0,3-2 0 0,2-5 0 16,2-3 864-16,0-5 128 0,1-5 32 0,-5-1 0 15,-4-2 0-15,-4-2 0 0,-4-4 0 0,-2-4 0 16,-4-5 0-16,-4-5 0 0,-6-5 0 0,-5-3 0 16,-4-4-832-16,-3-4-192 0,-4-3 0 0,-8-1 0 15,-3 1 0-15,-4 3 0 0,-2 0 0 0,-4 1 0 16,-5 3 0-16,-1 5 0 0,-3-1 0 0,0 6 0 15,-3 3 0-15,2 4 0 0,3 3 0 0,3 4 0 16,2 2-1600-16,5 4-352 0,4 3-80 16,6 2-16-16</inkml:trace>
  <inkml:trace contextRef="#ctx0" brushRef="#br1" timeOffset="41965.15">4018 4126 16575 0,'0'0'368'0,"0"0"80"0,7-8 0 0,-1 4 16 0,2 0-464 0,-3-2 0 0,3 0 0 0,-3 1 0 15,0 0 912-15,-5 5 96 0,0 0 16 0,0 0 0 16,0 0 0-16,0 0 0 0,0 0 0 0,0 0 0 15,-8 3-832-15,-2 5-192 0,-2 2 0 0,-3 2 0 16,-4 3 864-16,-3 6 128 0,-7 5 32 0,-2 5 0 16,-2 5-832-16,-5 3-192 0,-6 2 0 0,-6 5 0 0,-2 6 864 0,-7 8 128 15,-1 7 32-15,-3 6 0 0,-2-1-832 16,-3 6-192-16,-5 5 0 0,-4 5 0 0,0 5 0 16,2 2 0-16,-1-1 0 0,-2 1 0 0,-3 4 864 0,2-1 128 15,0-4 32-15,4-2 0 0,0 2-832 0,0-4-192 16,1-4 0-16,3-3 0 0,3-4 0 0,6-2 0 15,9-1 0-15,1-4 0 0,6-4 0 0,4-6 0 16,1-5 0-16,6-7 0 0,5-1 0 0,3-7 0 16,5-7 0-16,3-4 0 0,8-4 0 0,4-6 0 15,3-6 0-15,6-3 0 16,-2-12-1600-16,13-6-352 0,12-17-80 0,-4-12-16 0</inkml:trace>
  <inkml:trace contextRef="#ctx0" brushRef="#br1" timeOffset="42880.59">10172 4095 20271 0,'0'0'448'0,"-6"-4"80"0,-2 1 32 0,0 5 16 0,-3 6-576 0,-5 3 0 16,-7 0 0-16,-6 8 0 0,-8 6 0 0,-7 8 0 16,-8 6 0-16,-5 6 0 0,-7 3 928 0,-7 5 80 15,-9 8 16-15,-3 7 0 0,-4 9 0 0,-6 3 0 16,-5 3 0-16,-1 7 0 0,-1 8-832 0,0-2-192 0,-1-1 0 15,0 1 0-15,0 2 864 0,0-3 128 0,4-5 32 0,0-5 0 16,1-4 0-16,6-3 0 0,6-1 0 16,5-5 0-16,0-4-832 0,7-7-192 0,6-3 0 0,7-3 0 15,6-4 864-15,7 0 128 0,5-6 32 0,8-2 0 16,4-2-832-16,3-4-192 0,6-3 0 0,4-4 0 16,2-5 0-16,4-4 0 0,3-3 0 0,-2-1 0 31,5-6-1600-31,4-11-352 0,0 0-80 0,9-4-8208 0,2-5-1632 0</inkml:trace>
  <inkml:trace contextRef="#ctx0" brushRef="#br1" timeOffset="43794.31">16416 4143 20271 0,'0'0'448'0,"0"-8"80"0,0-1 32 0,0 9 16 0,0 0-576 0,0 0 0 0,0 0 0 0,-11 0 0 16,0 2 0-16,0 3 0 0,-5 1 0 0,-3 4 0 15,-4 7 928-15,-5 3 80 0,-5 4 16 0,-3 4 0 16,-6 5 0-16,-8 1 0 0,-6 2 0 0,-10 4 0 16,-8 5 0-16,-8 9 0 0,-8 9 0 0,-10 5 0 15,-11 4-832-15,-5 4-192 0,-5 5 0 0,-6 6 0 16,-10 5 864-16,2 3 128 0,4-4 32 0,-4 7 0 0,-1 6 0 16,8-3 0-16,3-3 0 0,7-4 0 0,3 3-832 15,9-5-192-15,4 0 0 0,12-9 0 0,9-3 864 0,11-7 128 16,10-2 32-16,10-6 0 0,5-4-832 0,9-5-192 15,5-7 0-15,6-5 0 16,4-4-1600-16,6-3-352 0,5-8-80 0,5-6-14752 16</inkml:trace>
  <inkml:trace contextRef="#ctx0" brushRef="#br0" timeOffset="48305.38">1481 9042 16575 0,'-10'3'368'0,"5"3"80"0,-2 4 0 0,5-6 16 0,2-4-464 0,-2 6 0 0,-2 1 0 0,2-1 0 16,2-6 912-16,0 0 96 0,0 0 16 0,0 0 0 15,0 0 0-15,0 0 0 0,0 0 0 0,8-2 0 16,1-4 0-16,1-2 0 0,1 0 0 0,2-2 0 16,-2-1-832-16,3-1-192 0,0-4 0 0,2 0 0 0,0-2 864 0,2 1 128 15,2-1 32-15,-2 0 0 0,2 0-832 0,1 1-192 16,0-2 0-16,-1 3 0 0,-5-2 0 0,1 3 0 16,-2 2 0-16,-1 2 0 0,-1 2 0 0,-3 3 0 15,-1 3 0-15,-1 2 0 0,0 2 0 0,-3 5 0 16,1 1 0-16,-2 7 0 0,-1 3 0 0,-2 4 0 15,-2 4 0-15,0 7 0 0,-1 6 0 0,-2 5 0 16,0-1 0-16,0 7 0 0,1 4 0 0,-1 4 0 16,-3-1 0-16,1 1 0 0,-2-2 0 0,4 0 0 15,-3 1 0-15,3-1 0 0,-1-1 0 0,1-4 0 16,0-6 0-16,-1-2 0 0,-1-4 864 0,3-1 128 16,-2-4 32-16,2 0 0 0,-2-6-832 0,2-3-192 15,2-1 0-15,2-2 0 0,-2-6 0 0,2-2 0 16,0-2 0-16,0-11 0 0,0 0 864 0,0 0 128 15,7-8 32-15,-3-1 0 0,2-2 0 0,-1-4 0 0,-3-6 0 16,2-6 0-16,3-3-832 0,-2-5-192 16,-2-1 0-16,1-7 0 0,-1-6 0 0,2-2 0 0,2-5 0 0,3 2 0 15,3 6 0-15,3 0 0 0,0 1 0 0,3 1 0 16,-1 0 0-16,2 1 0 0,1 2 0 0,-1-1 0 16,1 2 0-16,1 2 0 0,1 5 0 0,1 3 0 15,0 4 0-15,2 1 0 0,0 3 0 0,4 2 0 16,-2 2 0-16,2 3 0 0,3 0 0 0,0 4 0 15,-2 3 0-15,-1 2 0 0,-6 4 0 0,12-3 0 16,-8 2-2416 0,-4 1-528-16,-3 2-96 0,-9 2-32 0</inkml:trace>
  <inkml:trace contextRef="#ctx0" brushRef="#br0" timeOffset="48838.44">2847 8165 20271 0,'0'0'896'0,"0"0"192"0,0 0-880 0,0 0-208 0,0 0 0 0,0 0 0 15,4-5 864-15,1 2 128 0,3-3 32 0,3-1 0 16,2 4-832-16,2 0-192 0,2-2 0 0,4 0 0 15,-1-3 864-15,5-1 128 0,0 1 32 0,5 2 0 16,2 3 0-16,1 1 0 0,2 1 0 0,-4 2 0 16,0 2-832-16,-5 2-192 0,-2 2 0 0,-3 2 0 15,-1 2 0-15,-8 5 0 0,-1 5 0 0,-6 3 0 0,-2 4 0 0,-8 4 0 16,-2 1 0-16,-7 0 0 0,-4-1 0 0,-5-1 0 16,-3-3 0-16,-2 2 0 0,0 2 864 0,2-3 128 15,2-2 32-15,0-3 0 0,6 0-832 16,0-3-192-16,4-1 0 0,3-2 0 0,3-4 0 0,7 0 0 15,2 0 0-15,6-4 0 0,4-2 864 0,3-2 128 16,5-2 32-16,6-1 0 0,6-1-832 0,3-2-192 16,6-2 0-16,-2 0 0 0,1-1 0 0,-2-3 0 15,0 0 0-15,13-5 0 16,-6 0-3232-16,-8 2-688 0,2-2-144 0,-8 5-32 0</inkml:trace>
  <inkml:trace contextRef="#ctx0" brushRef="#br0" timeOffset="49261.96">4095 9305 23951 0,'0'0'512'0,"0"0"128"0,0 0 0 0,0 0 64 0,8 3-576 0,3-2-128 16,2 2 0-16,2-1 0 0,5 0 848 0,1 0 144 15,4 0 32-15,1-2 0 0,4 3 0 0,2-3 0 16,1-3 0-16,4 2 0 0,5 2 0 0,1-3 0 16,3-1 0-16,0-2 0 0,0 3-832 0,-2-1-192 15,-3 1 0-15,-1-2 0 0,-2 2 0 0,-2-1 0 16,-3-1 0-16,-5-1-10336 15,-2 0-2112-15</inkml:trace>
  <inkml:trace contextRef="#ctx0" brushRef="#br0" timeOffset="50029.28">6482 8359 16575 0,'-10'-2'368'0,"-1"0"80"0,0-2 0 0,1 2 16 0,1-1-464 0,1 1 0 16,2-2 0-16,1 1 0 0,5 3 1728 0,0 0 256 16,7-7 64-16,1 5 0 0,4-2-1648 0,3-1-400 0,4 1 0 15,3 1 0-15,2 0 0 0,2 2 0 0,4 0 0 0,2 1 0 16,2 0 0-16,2 2 0 0,2 3 0 0,0 1 0 16,3 3 896-16,-2 1 112 0,-3 2 16 0,-4 1 0 15,-6 0-832-15,-3 2-192 0,-4 3 0 0,-4 0 0 16,-5 4 0-16,-4 4 0 0,-6 2 0 0,-5 2 0 15,-3 1 0-15,-6 1 0 0,-4 2 0 0,-4-1 0 16,-5-1 864-16,0-3 128 0,-3-1 32 16,-1-2 0-16,0-2-832 0,5-2-192 0,2 0 0 0,6-3 0 15,3-2 0-15,4-4 0 0,3-4 0 0,5 4 0 16,5 4 0-16,5 0 0 0,3-3 0 0,4 2 0 16,5-1 0-16,3-1 0 0,4 6 0 0,4-1 0 0,0-3 0 15,0 3 0-15,0 0 0 0,8 10 0 0,-6-2 0 16,-4 0 0-16,-3 0 0 0,-5-1 0 0,-4 0 0 0,-4 1 0 15,-4-2 0-15,-3 2 0 0,-7 0 864 0,-2 3 128 16,0 1 32-16,-5-3 0 0,-2-7 0 0,-6 2 0 16,-2 1 0-16,-5 0 0 0,-4 2 0 0,-5-4 0 15,-6-3 0-15,-2-1 0 0,-5 2-832 0,0 0-192 16,-2-5 0-16,2 1 0 0,-3-5 0 0,-1-1 0 16,-1-2 0-16,2-3 0 0,-2-3 864 0,5-4 128 15,4-4 32-15,8 0 0 16,3-1-2464-16,5-2-480 0,6-3-112 0,4-1-16 15,4 1-816-15,7-3-160 0,3-4-48 0,7-1 0 0</inkml:trace>
  <inkml:trace contextRef="#ctx0" brushRef="#br0" timeOffset="50763.12">8050 9020 12895 0,'-12'1'576'0,"4"1"112"0,-1 4-560 0,2-4-128 16,-3-2 0-16,5 1 0 0,-2 2 1664 0,1 2 320 0,4-3 48 0,2-2 16 15,0 0-832-15,0 0-144 0,0 0-48 0,0 0 0 16,4-8 832-16,2 0 144 0,2-1 48 0,3-1 0 16,-1 0-1648-16,3-5-400 0,1-1 0 0,3 1 0 15,3 0 896-15,0 0 112 0,1-4 16 0,1 1 0 16,1 0-832-16,-1 2-192 0,-1 1 0 0,-2 1 0 15,-2-4 864-15,-3 3 128 0,-2 2 32 0,-2 4 0 16,-2 6-832-16,-8 3-192 0,6-6 0 0,-6 6 0 16,6 8 0-16,-4 5 0 0,-2 6 0 0,-1 3 0 15,-4 0-768 1,-1 5-208-16,-4 5-48 0,0 6 0 0,-3 2 832 0,-3 3 192 0,-1 3 0 0,0 1 0 16,-1-1 0-16,1-6 0 0,3-3 0 0,2-5 0 15,-3-4 0-15,3-5 0 0,1-2 0 0,4-4 0 0,0-4 768 16,3 0 208-16,1-3 48 0,2-1 0 0,1-9-832 0,0 0-192 15,0 0 0-15,11 0 0 0,-3-6 864 0,3-5 128 16,3-4 32-16,2-3 0 0,3 0 0 0,3-3 0 16,2-1 0-16,2-5 0 0,-1-2-832 0,4-2-192 15,1 0 0-15,-1-2 0 0,1-2 0 0,1 2 0 16,2 2 0-16,2 5 0 0,3 0 0 0,-1 4 0 16,-2 5 0-16,1-1 0 0,2 5 0 0,-3 0 0 15,-3 5 0-15,-4 0 0 16,-1-2-1600-16,-2 4-352 0,-4-1-80 0,0 2-10384 15,0-2-2096-15</inkml:trace>
  <inkml:trace contextRef="#ctx0" brushRef="#br0" timeOffset="51300.58">10265 8917 27647 0,'0'0'608'0,"0"0"128"0,0 0 32 0,0 0 0 0,0 0-624 0,8-4-144 15,-8 4 0-15,15-3 0 0,1 0 848 0,2 1 144 0,3 2 32 16,3-3 0-16,2 2 0 0,7-2 0 0,4 0 0 0,1-1 0 16,2 3-832-16,0 3-192 0,-1 2 0 0,2-2 0 15,-1-5 864-15,2 0 128 0,0 1 32 0,2 1 0 16,-2 1-832-16,-2 0-192 0,-3 0 0 0,-5 1 0 15,-4 4 0-15,-5-3 0 0,-6-2 0 0,-3 0 0 32,-5-1-2416-32,-9 1-528 0,0 0-96 0,7-5-32 0</inkml:trace>
  <inkml:trace contextRef="#ctx0" brushRef="#br0" timeOffset="51842.54">12689 7887 16575 0,'0'0'368'0,"0"0"80"0,0 0 0 0,0 0 16 0,0 0-464 0,0 0 0 0,0 0 0 0,12-3 0 15,-12 3 1728-15,0 0 256 0,0 0 64 0,0 0 0 16,0 0-832-16,0 0-144 0,0 0-48 0,0 0 0 16,6 5-816-16,-6-5-208 0,1 11 0 0,-1 1 0 15,0 3 864-15,-1 3 128 0,-3 2 32 0,2 7 0 16,-4 0-832-16,1 6-192 0,2 7 0 0,-5-3 0 16,0-1 864-16,3 2 128 0,1 0 32 0,1 1 0 15,3-4-832-15,3-4-192 0,0-5 0 0,5-1 0 16,1-1 0-16,4-2 0 0,-1-2 0 0,4-2 0 15,2-6 864-15,2 0 128 0,0 0 32 0,4-3 0 0,0-3-832 0,2 1-192 16,-1 0 0-16,3-6 0 0,1-3 0 16,1-4 0-16,3-1 0 0,3 2 0 0,1 2 0 0,-5-3 0 15,-1-1 0-15,-12 1 0 16,2 0-1600-16,0-1-352 0,0-1-80 0,4-2-13120 16</inkml:trace>
  <inkml:trace contextRef="#ctx0" brushRef="#br0" timeOffset="52142.38">13483 7814 27647 0,'0'0'608'0,"-3"-6"128"0,2-2 32 0,1 8 0 0,0 0-624 0,0 0-144 0,0 0 0 0,-5 16 0 16,-2 3 0-16,0 6 0 0,-3 4 0 0,0 0 0 15,-1-2 848-15,-1 6 144 0,-1 5 32 0,-1 7 0 16,-3 7 0-16,0 5 0 0,-3 3 0 0,-5 2 0 16,-3 2-832-16,-2 5-192 0,-2 0 0 0,4 4 0 15,3-1 864-15,0 2 128 0,3-6 32 0,4-1 0 16,-1-5-832-16,5-1-192 0,3-5 0 0,2-2 0 16,2-9 0-16,1-4 0 0,2-8 0 0,3-2 0 15,1-4 0-15,2-5 0 0,2-8 0 0,3-3 0 16,6-3-2416-16,-1-8-528 15,11-10-96-15,2-11-32 0</inkml:trace>
  <inkml:trace contextRef="#ctx0" brushRef="#br0" timeOffset="52730.01">15053 8227 12895 0,'-14'7'272'0,"4"-4"64"0,-5 0 16 0,1 2 32 15,0 0-384-15,4 2 0 0,1-1 0 0,1-1 0 0,-3-2 2528 0,11-3 432 16,0 0 96-16,0 0 16 0,0 0-1648 0,0 0-320 16,11 3-64-16,7-2-16 0,5-3 832 0,9 0 144 15,5 1 48-15,4-1 0 0,2-1-1648 0,3 0-400 16,4-1 0-16,5-2 0 0,5 1 896 0,6-1 112 15,6 4 16-15,-3-1 0 0,0-3-832 0,0 1-192 16,1-1 0-16,-21 3 0 0,8-1 0 0,-2 0 0 16,-5 2 0-16,-4-1 0 0,-4-1 0 0,-4 0 0 15,-7 2 0-15,-3-4 0 16,-4 2-768-16,-5 1-208 0,-4 0-48 0,-4 3 0 16,-11 0-2448-16,0 0-496 0,0 0-112 0,0 0-16 0</inkml:trace>
  <inkml:trace contextRef="#ctx0" brushRef="#br0" timeOffset="52977.9">14889 8757 31327 0,'0'0'688'0,"0"0"144"0,4 13 16 0,11-10 48 0,0-2-720 0,7 1-176 0,2 0 0 0,9-1 0 16,8-2 848-16,3-2 144 0,3-3 32 0,5-1 0 15,4 0 0-15,6-1 0 0,4 1 0 0,4-1 0 16,-1 0 0-16,1-1 0 0,-5-2 0 0,-3 1 0 0,-1 1-832 16,-16 3-192-16,6 1 0 0,-1 0 0 0,-3 1 0 15,-3-2 0-15,-3 0 0 0,12-1 0 16,-10 4-1600-16,-6-1-352 0,-2 0-80 0,-5-3-9296 16,-7 1-1856-16</inkml:trace>
  <inkml:trace contextRef="#ctx0" brushRef="#br0" timeOffset="53707.12">19014 7741 20271 0,'0'0'896'0,"0"-6"192"0,1 0-880 0,0 0-208 15,-1 1 0-15,0 5 0 0,0 0 0 0,0-5 0 16,-2-4 0-16,-2 3 0 0,-3-1 864 0,-1 2 128 15,-2-2 32-15,-2 2 0 0,-3-1 0 0,-3 2 0 16,0 0 0-16,-7 3 0 0,-1 1-832 0,-17 4-192 16,-3 1 0-16,-1 3 0 0,-5 1 864 0,0 4 128 15,1 0 32-15,-3 7 0 0,2 5-832 0,-4 5-192 16,-4 3 0-16,-6 3 0 0,-5 3 864 0,2 1 128 16,4 4 32-16,1 5 0 15,1 6-1648-15,4 4-320 0,-2 3-64 0,13-2-16 0,9-3 832 0,9 0 192 16,7-4 0-16,7 0 0 0,11-2 0 0,6-4 0 15,3-1 0-15,14-3 0 0,10 0 768 0,8-5 208 0,6-4 48 16,6-5 0-16,1-2-832 0,8-3-192 0,7-5 0 16,8-2 0-16,4-1 864 0,1-5 128 0,-1-4 32 0,2 1 0 15,0 0-832-15,-19-7-192 0,10-2 0 0,-1-5 0 16,-4 0 0-16,2-1 0 0,3-3 0 0,-1-3 0 16,1-4 864-16,-3-3 128 0,-4-1 32 0,-4-8 0 15,-3-6 0-15,-2-6 0 0,-1-5 0 0,-4-5 0 16,-3 0-832-16,-2-4-192 0,-3-5 0 0,-5-2 0 15,-7-9 0-15,-7 4 0 0,-4 3 0 0,-7 5 0 16,-10 7 864-16,-5 14 128 0,-2-1 32 0,-8 1 0 16,-5 1-1648-16,-7 3-320 0,-4 2-64 15,-1 2-16-15,-1 1 0 0,2 3 0 0,0 0 0 16,0 6-12016-16,1 5-2400 0</inkml:trace>
  <inkml:trace contextRef="#ctx0" brushRef="#br2" timeOffset="64094.27">14225 668 4655 0,'5'-2'0'0,"0"3"192"0,-1 1-48 0,3 1 0 0</inkml:trace>
  <inkml:trace contextRef="#ctx0" brushRef="#br2" timeOffset="65514.12">14673 482 12895 0,'5'-5'1152'0,"0"-1"-928"15,1-2-224-15,-1 3 0 0,-5 5 1584 0,8-4 272 0,-8 4 48 16,0 0 16-16,0 0-1472 0,0 0-304 0,0 0-144 0,0 0 160 15,0 0-160-15,0 0 0 0,0 0 0 0,0 0 0 16,0 0 128-16,0 0 0 0,-9 5 0 0,-2-2 0 16,-3-1 208-16,-3-1 48 0,-2 0 0 0,-3-1 0 15,-3-2 80-15,0 0 32 0,-2 0 0 0,-3 0 0 16,-3-1 128-16,-1 3 16 0,-2 0 16 0,-2-1 0 16,1 0-128-16,-5-1-16 0,0-1-16 0,-3-1 0 15,-2 0-112-15,-4 1-32 0,-3 2 0 0,-1 0 0 16,-1 2-16-16,0-2 0 0,-4-3 0 0,-4 0 0 15,-3-2-192-15,1 2-144 0,0 1 192 0,-3-2-192 16,2 3 224-16,-3-3-64 0,-3-3-16 0,-4 3 0 16,-1 2-144-16,0 1 0 0,1-1 0 0,-5-3 128 0,-5 1-128 15,1 0 192-15,6 3-192 0,-3-1 192 0,-4-4-192 16,-1 1 128-16,-3 0-128 0,2 4 128 0,2-1-128 16,-3-2 128-16,-5 0-128 0,3 2 128 0,2 7-128 0,0-4 0 15,-1-4 144-15,-1 2-144 0,-5 3 0 0,3-2 128 16,4 0-128-16,-4-1 0 0,-5-5 0 0,4 4 0 15,4 1 0-15,-1-1 0 0,1-4 128 0,3 3-128 16,-1 1 160-16,3 1-160 0,3-2 272 0,-2 0-32 16,-3 1-16-16,0 1 0 0,-1 1-224 0,3 0 0 15,1 1 128-15,-1 1-128 0,-5 1 0 0,2 1 0 16,7 3 0-16,-3-3 0 0,2-2 128 0,0 1-128 16,-3 1 0-16,6 0 0 0,4 4 128 0,0-4-128 15,-1-5 0-15,-2 3 0 0,1 3 0 0,3 1 128 0,1-1-128 16,0-4 0-16,2-2 128 0,-4 2 0 0,-1 2-128 0,4 1 192 15,5 2-192-15,-5-2 0 0,-2-3 0 0,-1 4 0 16,0 1 0-16,4 1 0 0,1 2 0 0,1-1 0 16,-2-6 0-16,-1 2 0 0,-2 5 0 0,5-1 0 15,4 2 0-15,1-2 0 0,4-2-144 0,-1 0 144 16,-1 0 0-16,1 3 0 0,-2 0 0 0,3 3 0 16,5 1 0-16,-1 0 0 0,2-1 0 0,1 3 0 15,-1 3 0-15,28-5 0 0,-8 4 0 0,0 5 0 16,-1 3 0-16,-3 1 0 0,3-1 0 0,1 1 0 15,-1-2 128-15,-28 22-128 0,11-6 0 0,9-6 0 16,9-6 0-16,3 0 0 0,3 0 0 0,2 0 0 16,2-2 0-16,5-1 0 0,4 0 0 0,2 0 0 0,2 2 0 15,2-1 0-15,1-4 0 0,6 3 0 0,2-1 0 16,1 0 0-16,1-1 0 0,4-1 0 0,4 1 0 0,3-1 0 16,2-1 0-16,1 0 0 0,3-3 0 0,0 2 0 15,3-1 0-15,3-1 0 0,3-1 160 0,-1 0-32 16,3 1 0-16,2-2 0 0,-1-1 32 0,3 1 0 15,0-3 0-15,1 0 0 0,4 1 32 0,3-3 16 16,1 0 0-16,4 2 0 0,-1 0-48 0,2 2-16 16,0 2 0-16,2-2 0 0,-2-5-144 0,5-3 192 15,2 0-192-15,4 1 192 0,5-1-192 0,-1 1 192 16,-1-2-192-16,1 1 192 0,2-1-192 0,2-1 128 16,2-2-128-16,2 0 128 0,-1 3-128 0,-1 0 0 15,-2-2 0-15,2-1 128 0,5-2-128 0,1 4 0 16,3-2 0-16,-2 2 0 0,-4 0 0 0,4-2 0 15,0-2 128-15,5 2-128 0,1 1 0 0,3 1 0 0,-2-2 0 0,3 0 0 16,4-1 0-16,1 2 0 0,-3 3 0 0,4-4 0 16,0-3 0-16,2 2 128 0,4 1-128 0,-2-1 0 15,-4-1 0-15,3-1 0 0,3 0 128 0,-3 0-128 16,-3-1 0-16,-2-1 0 0,2-2 0 0,2 4 0 16,4-1 0-16,-6 1 0 0,-2-1 128 0,1-1-128 15,4-1 0-15,-3 2 0 0,-2 1 0 0,4 0 128 16,1-2-128-16,1 2 0 0,-1 2 0 0,-1-1 0 15,-4 0 0-15,4 0 0 0,1 0 0 0,-3 3 0 16,-1-1 0-16,-2 3 0 0,3-1 0 0,0-1 0 16,0-1 0-16,0-1 0 0,-4-1 0 0,2 2 0 15,2-1 0-15,-2 2 0 0,-4-2 128 0,-1-1-128 16,1-1 0-16,2 1 0 0,3-1 0 0,-6-1 0 0,-3 1 0 16,2-1 0-16,0 2 128 0,0-1-128 0,-3 1 0 0,-5 0 0 15,-4 0 0-15,2-1 128 0,3-1-128 0,0-2 0 16,-2 1 0-16,-2-1 0 0,-4 3 0 0,1-4 128 15,-1-1-128-15,1 0 0 0,0 0 0 0,-2-1 128 16,-6 3-128-16,-1-5 0 0,1-4 128 0,-1-3-128 16,1-1 0-16,-2 1 128 0,1 3-128 0,-5-1 128 15,-5-3-128-15,-2 0 128 0,-2 0-128 0,-1-2 160 16,-1 1-160-16,-1 0 160 0,-1 0-160 0,-1 1 192 16,-3-3-192-16,-2 2 192 0,0 0-48 0,-5-1 0 15,-1 0 0-15,-5-2 0 0,-2-1 16 0,-2-2 0 16,-2-3 0-16,-3 0 0 0,-1 1 96 0,-3-3 0 0,-2-3 16 15,-5 1 0-15,-4-4-32 0,-3 4-16 0,-2 0 0 16,-3 0 0-16,-2-1-80 0,-2 0-16 0,-2 1 0 16,-1-1 0-16,-4-1-128 0,-3-1 160 0,-3 2-160 15,8 12 160-15,-5-6-160 0,-5-1 0 0,-4-3 0 0,-7 3 128 16,-4 0-128-16,-5 3 0 0,-1 2 0 0,-51-21-176 16,6 7 16-16,4 3 0 0,3 1 0 0,0 1 0 31,3 4-288-31,3 0-48 0,-4 3-16 0,3 1 0 0,-1 4-2240 15,0 2-464-15</inkml:trace>
  <inkml:trace contextRef="#ctx0" brushRef="#br2" timeOffset="68132.78">5904 1267 20271 0,'0'0'1792'0,"0"0"-1424"15,0 0-368-15,-2-10 0 0,2 10 288 0,-4-8-16 16,4 8 0-16,0 0 0 0,0 0-48 0,0 0-16 16,0 0 0-16,0 0 0 0,-8-8-208 0,8 8 176 15,-9-7-176-15,-1 4 160 0,-1 0 32 0,-1 0 16 16,-2 1 0-16,-1 1 0 0,-3 0 48 0,-4 0 16 15,0-1 0-15,1 1 0 0,-2 0-16 0,-3-3 0 0,-2 2 0 0,-1 0 0 16,-5 1-16-16,-3-1-16 16,-4-3 0-16,0 2 0 0,-2 0 16 0,3-1 0 0,-2 1 0 0,-3 1 0 15,1 0 48-15,0-1 16 0,0 0 0 0,-3-2 0 16,-5-2-112-16,-1 3-32 0,-3-3 0 0,1 5 0 16,1 2-160-16,-3 0 192 0,0-2-192 0,-3-1 192 15,-1 0-192-15,-1 1 0 0,2 0 0 0,-2 1 128 16,0 1-128-16,-1 0 128 0,-1-3-128 0,1 3 128 15,0-1-128-15,0 2 192 0,-1 3-192 0,3-1 192 16,4 1-192-16,-1-1 0 0,-3-3 144 0,0 2-144 16,-3 2 0-16,2 2 0 0,2-1 0 0,1 1 0 15,6-3 0-15,-1 0 0 0,-1-1 0 0,-1 2 0 0,-4 1 0 16,4 2 128-16,4-1-128 0,2 1 0 16,4-1 0-16,-1-1 0 0,1 1 0 0,0-1 0 0,-1 1 0 0,2 2 0 15,2 0 0-15,1 1 128 0,1-3-128 0,2 3 144 16,1 0-144-16,2 1 160 0,-2 1-160 0,-1-2 0 15,-2 3 0-15,2 1 0 0,0 1 0 0,-3 1 0 16,-1-2 0-16,4 2 0 0,0 1 0 0,5 1 0 16,2 0 0-16,0 1 0 0,0 1 0 0,3 0 0 15,-1 1 0-15,0-3 0 0,0 2 0 0,0 0 0 16,1-1 0-16,1 3 0 0,1 1 0 0,1-1 0 16,1 2 0-16,0-1 0 0,1-1 0 0,0 1 0 15,1 1 0-15,1 3 0 0,0-1 0 0,0 1 0 16,1 2 0-16,-2-1 0 0,2 0 0 0,-4-1 0 15,-2 0 0-15,2 1 0 0,1 0-144 0,1 0 144 16,-2 1 0-16,1-1 0 0,-1-2 0 0,5 1 0 0,1 2 0 16,1 2 0-16,-2-1 0 0,1 3-128 0,4 0 128 0,-2 3 0 15,2 4 0-15,1-3 0 0,0 0 0 0,1-3 0 16,0-3 0-16,0 1 0 0,-1 0 0 0,1 1 0 16,-1 0 0-16,2 1 0 0,-2 1 0 0,1 0 0 15,-2-1 0-15,1 1 0 0,0-1 0 0,3 2 0 16,-3 1 0-16,2 1 0 0,-1-4 0 0,1 0 0 15,1-1 0-15,0-1 0 0,-2 2 0 0,1 4 0 16,2-1 0-16,1 1 0 0,2 2 0 0,-4-1 0 16,-2 0 0-16,2 0 0 0,2-1 0 0,-1-3 0 15,-3 1 0-15,1 1 0 0,-1 1 0 0,2 0 0 16,-1 1 0-16,2 1 0 0,-3 1 0 0,2-1 0 0,0 1 0 16,1-2 0-16,1-1 0 0,2 0 0 0,-1-2 0 0,1 1 0 15,0 2 0-15,1 0 0 0,-1 1 0 0,1 0 0 16,-1 2 0-16,-2-1 0 0,5-1 0 0,-1 1 0 15,-1-2 0-15,0 1 0 0,-1-3 0 0,0-2 0 16,0 3 0-16,0 1 0 0,-4 4 0 0,1 1 0 16,3 0 0-16,1-4 0 0,-3 0 0 0,0 0 0 15,0-1 0-15,2-1 0 0,-1 1 0 0,0 0 0 16,0 2 0-16,3 0 0 0,1 1 0 0,1 0 0 16,1 0 0-16,-1-1 0 0,0-1 0 0,-3-3 128 15,2 1-128-15,0 1 0 0,4-1 0 0,-1 2 0 16,0-2 0-16,2 2 0 0,0 0 0 0,-1 1 0 15,0-2 0-15,0 1 0 0,5-1 0 0,-1 0 0 16,2-2 128-16,-4-1-128 0,0-3 0 0,1 1 0 16,2 2 0-16,-1 1 0 0,-3 1 0 0,1-1 0 15,2 3 0-15,-1-2 0 0,1 2 0 0,-1-3 0 0,-1-3 0 0,0 2 0 16,0 1 0-16,-1 2 0 0,0-1 0 0,-1 1 0 16,3-1 0-16,-1 3 0 0,-2 1 0 0,0 1 0 15,0-2 0-15,0 1 0 0,-2-4 0 0,1 1 0 16,1 2 0-16,0 0 0 0,-3-2 0 0,4 2 0 15,4 4 0-15,-4-2 0 0,0-2 0 0,1-1 0 16,0-2 0-16,3 1 0 0,0-2 0 0,-2 2 0 16,-3 1 0-16,1 2 0 0,1-1 0 0,0 1 0 15,0-1 0-15,0-1 0 0,1 0 0 0,-2-1 0 16,-2 0 0-16,-4-2 0 0,1 0 0 0,-1 2 0 16,4 0 128-16,-3 3-128 0,0-3 0 0,0 0 0 15,1-3 0-15,0-2 0 0,-3-1 0 0,3 1 0 0,1 2 0 16,1-2 0-16,-4-3 0 0,2 3 0 15,1 2 0-15,1 0 0 0,1-1 0 0,-2 0 144 0,2 1 0 0,3 1 0 16,1-4 0-16,0-2 0 0,-2-1 48 0,2-2 16 16,3 0 0-16,0-4 0 0,2 0-64 0,0-2-16 15,1-1 0-15,0 0 0 0,0 3 0 0,-3-2-128 16,-1-3 192-16,0 3-64 0,2 1-128 0,0-2 192 16,-2-5-192-16,-1 1 192 0,0-1-192 0,1 1 160 15,-4 0-160-15,2-1 160 0,2-1 32 0,-2-2 0 16,0 0 0-16,-1-1 0 0,0 1 0 0,3 0 16 15,-2-2 0-15,0 2 0 0,1-1-16 0,-1-1-16 16,4 1 0-16,-1408 1 0 0,2812 0-176 0,-1404-1 160 0,-3 2-160 16,5-2 160-16,-2 0-160 0,2 0 0 0,1 1 0 15,1 1 128-15,0-1-128 0,0 0 0 0,0-1 0 16,-1-1 0-16,1 0 0 0,1-2 0 0,1-1 0 16,-2 1 0-16,-2-2 0 0,1 3 0 15,1 0 128-15,-1-4-128 0,1-5 0 0,-1 0 0 0,-11 0 0 0,11 0 0 16,-11 0 128-16,10 3-128 0,-1 1 0 0,-9-4 128 15,0 0-128-15,12 3 160 0,-5-1-160 0,-7-2 160 16,0 0-160-16,0 0 128 0,0 0-128 0,9 5 128 16,-9-5-128-16,0 0 0 0,11-2 144 0,-11 2-144 15,0 0 0-15,10 2 0 0,-10-2 0 0,11 2 128 16,-2 0-128-16,-9-2 0 0,10 1 0 0,-10-1 0 16,0 0 0-16,0 0 128 0,0 0-128 0,0 0 0 15,10-5 0-15,-10 5 128 0,0 0-128 0,6-5 0 16,0-1 128-16,-6 6-128 0,0 0 128 0,0 0-128 0,0 0 128 15,0 0-128-15,0 0 128 0,0 0-128 0,5-10 128 0,0 1-128 16,-5 9 128-16,3-10-128 0,-2 1 128 0,-1 9-128 16,0-9 128-16,-1 0-128 0,1 2 0 0,-1-2 144 15,0 1-144-15,0 0 0 0,1 8 160 0,-4-8-160 16,1 0 128-16,-2 1-128 0,1-1 0 0,0 3 0 16,-4 0 128-16,3 0-128 0,-2-3 0 0,2 0 0 15,-2 1 0-15,0 0 128 0,0 0-128 0,1 2 0 16,0-3 0-16,0 0 0 0,-3-1 0 0,4-2 0 15,-1-2 0-15,-3 1 0 0,-2-1 0 0,0 0 0 16,4-1 0-16,-1-2 0 0,-1 0 0 0,0-1 0 16,1 0 0-16,-1-1 0 0,3 2 0 0,1 0 0 15,-2 3 0-15,4-1 0 0,-1-2 0 0,0 1 0 0,-1 1 0 0,0 1 0 16,0 5 0-16,2 1 0 0,-2 0 0 0,5 7 0 16,-1-9 0-16,-3 1 0 0,-1 2 0 0,5 6 0 15,0 0 0-15,0 0 0 0,0 0 0 0,0 0 0 16,0 0-144-16,0 0 144 0,0 0 0 0,0 0 0 15,0 0-160-15,0 0 160 0,0 0-128 0,12 5 128 16,2-2 0-16,-5 3-160 0,0-1 160 0,3 4 0 16,2 1-128-16,-1 2 128 0,0-1 0 0,3 2 0 15,4-1 0-15,-3 0 0 0,-1 3 0 0,1-2 0 16,-1 1 0-16,1 3 0 0,-2-1 0 0,2 1 0 16,-1-2 0-16,1 1 0 0,-3 1 0 0,0-1 0 15,2 2 0-15,-1 1 0 0,2 1 0 0,-3-2 0 16,-2-1 0-16,2-1 0 0,2 1 0 0,-2-1 0 0,-4 1 0 15,2 1 0-15,1 4 0 0,0-6 0 0,-4-6 0 0,1 0 0 16,0 0 0-16,-3 2 0 0,-1 2 128 16,0-3-128-16,-6-11 0 0,7 10 0 0,1 0 192 0,-2 0-48 15,-4 0-16-15,-2-10 0 0,6 11-128 0,-3-2 192 16,-3-9-192-16,-1 9 192 0,1-9-192 0,0 0 192 16,-4 9-192-16,-1-2 192 0,-2-4-16 0,1 1 0 15,-1 1 0-15,-2-2 0 0,-2-1 32 0,-2-1 16 16,0-1 0-16,-3 1 0 0,-1 2 0 0,-2 1 0 15,-2 2 0-15,0-1 0 0,0-2-16 0,-3 1 0 16,2-1 0-16,-3 2 0 0,-2 5-16 0,0-1-16 16,-1-2 0-16,0 0 0 0,0 2-32 0,2 0 0 0,1-1 0 15,0-2 0-15,7-1-144 0,-3 4 0 16,-5-1 0-16,7 2 0 0,2-2 0 0,2-1 0 0,0-3 0 0,3 3 0 16,4-3-160-16,1 3 160 0,3 0 0 0,4-7-144 31,0 0-1456-31,6 8-272 0,7-3-64 0,6-3-15136 0</inkml:trace>
  <inkml:trace contextRef="#ctx0" brushRef="#br2" timeOffset="89064.7">7115 538 16575 0,'2'-2'368'0,"0"-2"80"0,-2 2 0 0,2-1 16 0,1 1-464 0,-1-3 0 16,0 1 0-16,-2 4 0 0,-1-4 912 0,1-1 96 15,5 2 16-15,-2 0 0 0,-2-2 0 0,-1 5 0 16,2-4 0-16,-2 4 0 0,4-6 0 0,0 1 0 0,-4 5 0 0,0 0 0 16,-2-5 0-16,2 5 0 0,0 0 0 15,0 0 0-15,3-5-832 0,-3 5-192 0,0 0 0 0,0 0 0 16,0 0 864-16,0 0 128 0,0 0 32 0,0 0 0 16,0 0-832-16,0 0-192 0,0 0 0 0,0 0 0 15,0 0 0-15,0 0 0 0,0 0 0 0,0 0 0 16,0 0 864-16,-1416 13 128 0,2820 1 32 0,-1408 3 0 15,-4 0-832-15,4-4-192 0,-2 1 0 0,2 3 0 16,-3 3 864-16,0 1 128 0,1 2 32 0,1-1 0 16,-3-1-832-16,-7 17-192 0,3-7 0 0,3-4 0 15,1-5 0-15,1-1 0 0,-3-1 0 0,5-2 0 16,-1-5 0-16,2 2 0 0,-1-4 0 0,3 0 0 16,-1-1 0-16,0-2 0 0,3-8 0 0,0 0 0 15,-4 9 0-15,4-9 0 0,-2 8 0 0,2-8 0 0,0 0 0 0,0 0 0 16,0 0 0-16,0 0 0 0,0 0 0 0,0 0 0 15,0 0 0-15,0 0 0 0,2-10 0 0,3-1 0 16,1-1 0-16,3 0 0 16,1-1-1600-16,3-1-352 0,0 2-80 0</inkml:trace>
  <inkml:trace contextRef="#ctx0" brushRef="#br2" timeOffset="89557.06">7442 499 20271 0,'0'0'896'0,"0"0"192"0,0 0-880 16,0 0-208-16,0 0 0 0,0 0 0 0,0 0 0 0,0 0 0 0,0 0 0 0,0 0 0 15,0 0 1680-15,0 0 304 0,-10-1 48 0,10 1 16 16,-9-1-832-16,3 2-144 0,6-1-48 0,-7 6 0 15,-2 2-816-15,4 1-208 0,-1 2 0 0,3-1 0 16,0 4 864-16,-1 3 128 0,-1 6 32 0,-1-2 0 16,1 1-832-16,-3 1-192 0,2 3 0 0,-7 19 0 15,4-9 864-15,0-5 128 0,-2-7 32 0,2-2 0 16,2-2-832-16,3-4-192 0,-3-4 0 0,3 0 0 16,1-2 0-16,2-2 0 0,1-8 0 0,0 0 0 15,0 0 864-15,0 0 128 0,0 0 32 0,0 0 0 0,2-9-832 16,2-2-192-16,1-2 0 0,-1-1 0 0,0-2 864 15,1 0 128-15,0-5 32 0,0-2 0 0,1-1-832 16,2 1-192-16,0-1 0 0,-2-3 0 0,1-2 0 0,-2 12 0 16,0-2 0-16,0-1 0 0,3 0 0 0,-3 3 0 15,3-2 0-15,-3 5 0 0,-1 2 0 0,5-5 0 16,-6 4 0-16,-3 13 0 0,0 0 0 0,0 0 0 16,0 11 0-16,-1-1 0 0,-2 4 0 0,-3 5 0 15,1 5 0-15,-1 1 0 0,-4 2 0 0,0-1 0 16,2 0 0-16,-10 18 0 0,4-11 0 0,0-6 0 15,5-5 0-15,2-4 0 0,3-4 0 0,1-3 0 16,1-2 0-16,2-9 0 16,0 0-768-16,0 0-208 0,7 6-48 0</inkml:trace>
  <inkml:trace contextRef="#ctx0" brushRef="#br2" timeOffset="90713.8">2881 8246 23951 0,'0'0'512'0,"-4"0"128"0,-2-3 0 0,0 1 64 0,6 2-576 0,-6-2-128 0,6 2 0 0,-4-7 0 15,2 0 0-15,2-1 0 0,1 0 0 0,2-2 0 16,3-3 848-16,-2-2 144 0,3-2 32 0,0 1 0 15,2 0-832-15,2 0-192 0,0-1 0 16,1 2 0-16,4 0 864 0,-1 0 128 0,2 1 32 0,0 1 0 16,4-1-832-16,2 3-192 0,-1-2 0 0,1 6 0 15,-3 0 0-15,1 4 0 0,0 3 0 0,-4 3 0 16,1 0 864-16,-1 5 128 0,-4 3 32 0,0 6 0 16,-4 2-832-16,0 6-192 0,-4 2 0 0,-2 5 0 15,-4 3 0-15,-1 3 0 0,-2 2 0 0,-4 0 0 16,-1-2 0-16,-3 0 0 0,-2-2 0 0,-3-1 0 15,-1-1 864-15,-1-1 128 0,-2-2 32 0,3-2 0 16,4-3-832-16,-1 1-192 0,-3-2 0 0,6-6 0 0,1-3 0 0,-2 0 0 16,2-3 0-16,-1 0 0 0,0-1 0 0,2-1 0 15,0-2 0-15,3-3 0 0,-1-1 864 0,8-5 128 16,0 0 32-16,0 0 0 0,0 0-832 0,0 0-192 16,8-7 0-16,3-2 0 0,9 1 0 0,1-3 0 15,4-3 0-15,6 3 0 0,2-2 0 0,4 3 0 16,2 3 0-16,0-3 0 0,1-1 0 0,2-1 0 15,-5 3 0-15,4-1 0 0,0 1 0 0,0-1 0 16,-2 0 0-16,-2 2 0 0,-3 1 0 0,-2-1 0 16,-3 1 0-16,-3 0 0 0,-6 1 0 0,-2 1 0 15,-4-1 0-15,-3 1 0 16,-2-1-1600-16,-5 0-352 0,-6-10-80 0,-6 0-16 0</inkml:trace>
  <inkml:trace contextRef="#ctx0" brushRef="#br2" timeOffset="91761.16">9940 499 9215 0,'0'0'400'0,"-4"-2"96"0,4 2-496 0,0 0 0 15,0 0 0-15,0 0 0 0,0 0 912 0,0 0 96 16,0 0 16-16,0 0 0 0,0-5 816 0,0 5 160 16,-3-6 48-16,3 6 0 0,0-5-832 0,0 5-144 15,2-8-48-15,-2 1 0 0,0 7 0 0,0 0 0 16,0 0 0-16,-2-6 0 0,0 0 0 0,2 6 0 16,0 0 0-16,0 0 0 0,0 0-816 0,0 0-208 15,-9 6 0-15,1 5 0 0,-3 3 864 0,4-2 128 0,-2 4 32 0,0 6 0 16,1 1-832-16,-2 3-192 0,1 1 0 15,0 0 0-15,-1-2 0 0,-6 18 0 0,4-9 0 0,2-6 0 16,3-8 864-16,3-5 128 0,0-3 32 16,3-3 0-16,1-9 0 0,0 0 0 0,4 7 0 0,-4-7 0 15,0 0-832-15,0 0-192 0,11-3 0 0,-1-5 0 16,1-6 0-16,2 0 0 0,1-2 0 0,1-3 0 16,0-2 864-16,0-4 128 0,1-2 32 0,-10 11 0 15,2-5-832-15,-2-1-192 0,1-2 0 0,1 2 0 16,2 2 0-16,-5 3 0 0,1 3 0 0,0-8 0 15,-4 8 0-15,-2 6 0 0,0 8 0 0,0 0 0 16,-9 7 0-16,1 6 0 0,-2 3 0 0,4-1 0 16,-2 0 0-16,0 3 0 0,-3-2 0 0,2 1 0 15,1-1 0-15,1 3 0 0,0-3 0 0,-3 11 0 0,4-9 0 0,2-2 0 16,-1-2 0-16,3-4 0 0,2-10 0 0,0 0 0 16,0 0 0-16,0 9 0 0,-1-1 0 0,1-8 0 15,0 0 0-15,0 0 0 16,0 0-2416-16,0 0-528 0,0 0-96 0,0 0-32 0</inkml:trace>
  <inkml:trace contextRef="#ctx0" brushRef="#br2" timeOffset="92848.15">9179 8367 16575 0,'0'0'368'0,"0"0"80"16,12-7 0-16,-12 7 16 0,10-2-464 0,-2-1 0 0,-2-2 0 0,1 1 0 0,-7 4 912 0,7-5 96 15,-7 5 16-15,8-4 0 0,-8 4 0 0,0 0 0 16,6-7 0-16,-6 7 0 0,0 0 816 0,0 0 160 15,0 0 48-15,0 0 0 0,3 11-1648 0,-3 0-400 16,-2 1 0-16,-2 3 0 0,1 2 896 0,-2 3 112 16,-2 4 16-16,-1-3 0 0,1-1 0 0,-1 1 0 15,0 2 0-15,3-3 0 0,-4-5-832 0,3 1-192 16,2-2 0-16,1-2 0 0,2-2 0 0,1-10 0 16,-1 9 0-16,1-9 0 0,0 0 864 0,0 0 128 15,0 0 32-15,9-2 0 0,-2-5-832 0,3-3-192 16,-1-2 0-16,1-2 0 0,2-3 864 0,-5 0 128 15,2-3 32-15,0 2 0 0,-1 1-832 0,-1 1-192 0,0-1 0 16,-1-1 0-16,0 0 0 0,-1 2 0 0,-1 2 0 0,-1 0 0 16,1 1 0-16,-2 5 0 0,-2 8 0 0,0 0 0 15,0 0 0-15,0 0 0 0,0 0 0 0,0 0 0 16,-5 8 0-16,2 5 0 0,-4 1 0 0,0 2 0 16,-2 3 0-16,0 2 0 0,0 2 0 0,-2-1 0 15,0-4 0-15,3 1 0 0,-1 0 0 0,2-3 0 16,-2 0 0-16,4-3 0 0,-3-2 0 0,4-1 0 15,0-1 0-15,4-9 0 0,0 0 0 0,0 0 0 16,0 0 0-16,0 0 0 0,0 0 0 0,0 0 0 16,0 0 0-16,7-7 0 0,-1 2 0 0,1-3 0 15,1-1 0-15,0 0 0 0,-1 0 0 0,2 4 0 16,2-1-3232-16,-2 2-688 0,5-7-144 0,-1-1-32 16</inkml:trace>
  <inkml:trace contextRef="#ctx0" brushRef="#br0" timeOffset="121238.7">2523 11283 16575 0,'0'0'368'0,"0"0"80"0,0 0 0 0,0 0 16 0,0 0-464 0,0 0 0 16,0 0 0-16,-8-1 0 0,0-3 912 0,-2 3 96 15,1 4 16-15,-1-1 0 0,-1 1 0 0,-1 0 0 16,1 1 0-16,-4 0 0 0,0 4 0 0,-2-1 0 0,-2 1 0 0,-2 1 0 16,-1 2-832-16,-4 1-192 0,1 2 0 0,1 3 0 15,-3-1 864-15,3 3 128 0,1 1 32 0,-1 2 0 16,-1 3 0-16,0 0 0 0,2 1 0 0,0 1 0 16,0 7-832-16,-2 0-192 0,3 2 0 0,-1 0 0 15,4 2 864-15,3 2 128 0,0-3 32 0,5 1 0 16,3-4-832-16,0 0-192 0,1-1 0 0,3-1 0 15,1-2 0-15,3-1 0 0,0 0 0 0,6 2 0 16,-1-2 0-16,5 2 0 0,0-2 0 0,1-1 0 16,0 1 0-16,1-3 0 0,2 1 0 0,-1-4 0 15,-1-3 864-15,2-2 128 0,2-1 32 0,-1-2 0 0,0 0-832 16,0-3-192-16,-1-2 0 0,6 2 0 16,-2-2-2416-16,4-5-528 0,-1-3-96 0,-6-4-12720 15</inkml:trace>
  <inkml:trace contextRef="#ctx0" brushRef="#br0" timeOffset="121904.74">2914 11898 16575 0,'0'0'368'0,"0"0"80"0,-6-1 0 0,6 1 16 0,0 0-464 0,0 0 0 0,0 0 0 0,0 0 0 15,0 0 1728-15,0 0 256 0,0 0 64 0,0 0 0 16,0 0-832-16,0 0-144 0,0 0-48 0,1-8 0 16,2 2 0-16,2-2 0 0,1-2 0 0,0-2 0 15,0 1 0-15,3-3 0 0,2-4 0 0,-2-1 0 16,0 0-816-16,1 1-208 0,-2-2 0 0,3 1 0 16,3 2 0-16,-3 0 0 0,0 3 0 0,0 1 0 15,-4 2 0-15,1-2 0 0,-1 5 0 0,0 2 0 0,-1 3 0 16,-6 3 0-16,6 0 0 0,1 5 0 0,-2 5 864 0,0 5 128 15,-2 1 32-15,0 6 0 0,0 4-832 0,-2 5-192 16,0 3 0-16,-1 5 0 0,-1-1 0 0,-1 2 0 16,-2 2 0-16,2 0 0 0,-3-1 0 0,0 0 0 15,1-4 0-15,-3-1 0 0,2 0 0 0,0-4 0 16,-2-5 0-16,1-1 0 0,3-4 864 0,-3-3 128 16,3-1 32-16,0-5 0 0,2-4-832 0,-1-2-192 15,2-7 0-15,0 0 0 0,0 0 864 0,2-7 128 16,-1-4 32-16,2-4 0 0,1-4-832 0,3-3-192 15,-2-7 0-15,3 1 0 0,-2-1 0 0,0-2 0 16,0-2 0-16,4-2 0 0,4-1 0 0,5-2 0 16,3 0 0-16,2 2 0 0,1 0 0 0,2 5 0 15,1 0 0-15,-1 5 0 0,0 6 0 0,2 1 0 0,0 1 0 0,1 2 0 16,1 0 0-16,-1 4 0 0,-1 3 0 0,1 3 0 16,1 0 0-16,-3 4 0 0,-1 3 0 0,-3 1 0 15,-6 1 0-15,-3 2 0 0,-2 1 0 0,-5 1 0 31,0 3-1600-31,-6 2-352 0,-3 2-80 0,0 1-16 0</inkml:trace>
  <inkml:trace contextRef="#ctx0" brushRef="#br0" timeOffset="122509.2">4391 11871 16575 0,'-10'-3'736'15,"10"3"160"-15,0 0-720 0,0 0-176 0,0 0 0 0,0 0 0 0,-6 3 1664 0,6-3 320 16,0 0 48-16,0 0 16 0,0 0-832 0,0 0-144 15,0 0-48-15,8 1 0 0,4-1 832 0,1-1 144 16,3-2 48-16,1 0 0 0,6 1-1648 0,5-2-400 16,3 0 0-16,2-1 0 0,1 2 896 0,1 0 112 15,-2-2 16-15,1 2 0 0,-2-3-832 0,-2 1-192 16,-3 2 0-16,-2 1 0 0,-2-2 0 0,-3 2 0 16,-4 1 0-16,-3 1 0 0,-1 1 0 0,-5 0 0 15,-7-1 0-15,0 0 0 16,0 0-3232-16,0 0-688 0,0 0-144 0,0 0-32 0</inkml:trace>
  <inkml:trace contextRef="#ctx0" brushRef="#br0" timeOffset="122827.56">5469 11319 31327 0,'0'0'688'0,"0"0"144"0,0 0 16 0,6-3 48 0,-6 3-720 0,0 0-176 0,0 0 0 0,0 0 0 15,0 0 848-15,0 14 144 0,-2 5 32 0,2-7 0 16,0 4-832-16,0 3-192 0,0 1 0 0,0 3 0 16,-1 1 864-16,2 2 128 0,2-3 32 0,1 2 0 15,1 0-832-15,3-1-192 0,2 0 0 0,1-2 0 16,0-4 0-16,2 0 0 0,-1-4 0 0,7 4 0 0,-3-3 0 0,1-4 0 15,-2-5 0-15,0-2 0 0,0 0 0 0,-4-2 0 16,0-7 0-16,0 1 0 16,1-3-1600-16,-4 2-352 0,1-2-80 0,-2-4-13120 15</inkml:trace>
  <inkml:trace contextRef="#ctx0" brushRef="#br0" timeOffset="123043.88">5942 11330 27647 0,'0'0'1216'0,"-3"5"256"0,-1 1-1168 0,1 5-304 16,-1 5 0-16,1 1 0 0,-2 5 880 0,0 2 112 15,1 4 32-15,-3 3 0 0,2-1 0 0,0 3 0 16,-2 2 0-16,0 4 0 0,0 1 0 0,2 3 0 0,2 2 0 0,-4 1 0 16,-1-1-832-16,1 0-192 15,0 2 0-15,0-4 0 0,0 1 0 0,2-3 0 0,-1-2 0 0,0-4 0 16,0-2 0-16,0-4 0 0,2 0 0 15,1-4 0 1,2-3-768-16,1-3-208 0,0-4-48 0,3-4-15152 0</inkml:trace>
  <inkml:trace contextRef="#ctx0" brushRef="#br0" timeOffset="123523.11">6428 10809 23951 0,'-5'-9'512'0,"2"-1"128"0,-1 1 0 0,3 2 64 0,1 7-576 0,0 0-128 0,0 0 0 0,13 1 0 16,2 2 0-16,4 6 0 0,2 4 0 0,1 3 0 15,1 3 848-15,-1 5 144 0,0 6 32 0,3 5 0 16,0 4-832-16,4 1-192 0,0 1 0 0,-1 6 0 15,-1 11 0-15,-1 4 0 0,2 8 0 0,-3 2 0 16,-1 3 864-16,-5 3 128 0,-5 4 32 0,-5 0 0 16,-5-1-832-16,-7-4-192 0,-5-7 0 0,-3-2 0 15,-2-3 864-15,-5-8 128 0,-5-5 32 0,-2-3 0 16,3 0 0-16,-5-4 0 0,-2-5 0 0,-2-5 0 16,-2-7-832-16,-1 0-192 0,-4-3 0 0,-1-1 0 15,-2-5 0-15,2-5 0 0,-4-4 0 0,7-3 0 0,7-3 0 16,3-7 0-16,4-8 0 0,4-4-11424 15,4-2-2336-15</inkml:trace>
  <inkml:trace contextRef="#ctx0" brushRef="#br0" timeOffset="123864.24">8082 10917 27647 0,'-8'-41'608'0,"4"27"128"0,0 0 32 0,-1 1 0 0,0-2-624 0,-2 3-144 0,-1 3 0 0,1 3 0 15,-2 7 0-15,-1 5 0 0,-4 3 0 0,-8 14 0 16,-2 11 0-16,-4 8 0 0,-4 3 0 0,-4 4 0 15,-8 4 848-15,1 7 144 0,1 4 32 0,4 11 0 16,2 8-832-16,3 0-192 0,5-1 0 0,0 4 0 16,6 2 0-16,5-7 0 0,2-7 0 0,7-8 0 15,2-8 0-15,6-5 0 0,6-4 0 0,0-5 0 16,4-9 0-16,6-4 0 0,4 0 0 0,-2-12 0 16,4-4-768-16,3-1-208 15,3-5-48-15,16-1 0 0</inkml:trace>
  <inkml:trace contextRef="#ctx0" brushRef="#br0" timeOffset="124307.35">8123 11672 31327 0,'-6'-12'1392'0,"10"6"272"0,0-5-1328 0,5-3-336 16,3-1 0-16,3-2 0 0,2 1 0 0,0-4 0 16,3-4 0-16,1-1 0 0,4-5 0 0,0-3 0 15,0-3 0-15,1-1 0 0,-4 2 0 0,0 3 0 16,-2 5 0-16,-3 3 0 0,-2 3 0 0,-2 4 0 16,-5 5 0-16,1 5 0 0,-4 6 0 0,0 7 0 0,-1 5 0 0,-4 6 0 15,-3 11 0-15,-2 6 0 0,0 7 0 0,-4 2 0 16,1 1 0-16,-3 3 0 0,-1 2 0 0,-2 3 0 15,-3 0 0-15,0 0 0 0,-2-2 0 0,3-4 0 16,0-5 0-16,2-8 0 0,1-4 0 0,2-8 0 16,2-2 896-16,3-3 96 0,3-4 32 0,2-4 0 15,1-8 0-15,0 0 0 0,8-4 0 0,-1-2 0 16,3-8 0-16,4-3 0 0,-2-7 0 0,1-3 0 16,0 0-832-16,0-5-192 0,0-6 0 0,2 1 0 15,-3 0 0-15,2 1 0 0,2 2 0 0,2 2 0 16,1 3 0-16,4 1 0 0,1 5 0 0,4 2 0 15,1 3 0-15,3 3 0 0,1 3 0 0,0 8 0 16,-3 3 0-16,-1 2 0 0,-6 2 0 0,0 4-12512 16,-4 0-2544-16</inkml:trace>
  <inkml:trace contextRef="#ctx0" brushRef="#br0" timeOffset="124642.5">9707 11118 23951 0,'0'0'1056'0,"0"0"224"0,-5-8-1024 0,4 0-256 0,-1 2 0 0,-2 0 0 15,4 6 880-15,-7 0 112 0,-2 0 32 0,1 5 0 16,-2 4-832-16,-1 2-192 0,-4 2 0 0,2 3 0 16,-2 3 0-16,-1 4 0 0,0 3 0 0,-2 6 0 15,3 5 864-15,3 2 128 0,-1 5 32 0,-1-1 0 16,-1 1-832-16,2-2-192 0,2-2 0 0,1-2 0 16,0-1 0-16,2-1 0 0,-2-6 0 0,3-1 0 15,-1-4 0-15,4-2 0 0,-2-1 0 0,2-5 0 16,-2-5-1600-16,1-4-352 15,-5-1-80-15,10-7-16 0</inkml:trace>
  <inkml:trace contextRef="#ctx0" brushRef="#br0" timeOffset="124808.58">9286 11507 31327 0,'0'0'688'0,"0"0"144"0,5 5 16 0,6-8 48 0,2 1-720 0,2 1-176 15,1 2 0-15,4-1 0 0,4-1 848 0,1 0 144 16,5-2 32-16,3 3 0 0,4 2-832 0,2-1-192 15,-1-1 0-15,-1 1 0 0,-4 0 0 0,-2 0 0 16,-4-1 0-16,1 0 0 16,-5-1-2416-16,0 0-528 0,15-3-96 0,-6 2-32 0</inkml:trace>
  <inkml:trace contextRef="#ctx0" brushRef="#br0" timeOffset="125079.25">10662 10928 31327 0,'0'0'688'0,"0"0"144"0,3 7 16 0,0 1 48 0,-2 2-720 0,-2 4-176 0,-2 6 0 0,-1 2 0 15,-4 1 848-15,0 2 144 0,-5 4 32 0,0 2 0 16,-1 4-832-16,-2 5-192 0,0 0 0 0,4-6 0 15,-2 4 0-15,2 1 0 0,-2 3 0 0,0-2 0 16,0 2 0-16,1-2 0 0,0 1 0 0,3-4 0 16,-2 5 864-16,5-6 128 0,3-3 32 0,2-4 0 15,2-1-2464-15,3-6-480 0,2-5-112 0,5 2-13120 16</inkml:trace>
  <inkml:trace contextRef="#ctx0" brushRef="#br0" timeOffset="125479">11425 10386 27647 0,'0'0'608'0,"0"8"128"0,12-6 32 0,3 7 0 0,0 3-624 0,3 7-144 0,-2 7 0 0,2 3 0 16,-2 2 0-16,2 4 0 0,0 4 0 0,-1 7 0 15,-2 2 0-15,-3 8 0 0,-1 6 0 0,-1 4 0 16,-2 1 0-16,-2-14 0 0,-5 4 0 0,-1 3 0 15,0 5 0-15,-5-2 0 0,0 1 0 0,-1-7 0 16,-1-2 0-16,-3 12 0 0,-4-9 0 0,1-5 0 16,-3-3 848-16,-2-10 144 0,-1-5 32 0,-1-4 0 0,-2 0-832 15,0-8-192-15,0-5 0 0,0-4 0 16,0-4-768-16,3-5-208 0,-12-7-48 0,13-8 0 16</inkml:trace>
  <inkml:trace contextRef="#ctx0" brushRef="#br0" timeOffset="125682.78">12242 11219 31327 0,'7'-4'688'0,"7"-3"144"0,7-2 16 0,7 2 48 0,6 0-720 0,-1-1-176 15,0 3 0-15,-2-1 0 0,-2 0 0 0,0-1 0 16,1 2 0-16,-5-1 0 16,-2 2-784-16,-1-1-192 0,-2 0-48 0,-3 1-7632 0,-6 3-1536 0</inkml:trace>
  <inkml:trace contextRef="#ctx0" brushRef="#br0" timeOffset="125816.37">12213 11536 23951 0,'0'0'512'0,"0"0"128"0,4 3 0 0,5-1 64 0,3-1-576 0,3 2-128 0,5-1 0 0,7-1 0 16,0-1 848-16,4-1 144 0,0-1 32 0,3-3 0 16,-3 3 0-16,1-1 0 0,-1-2 0 0,-1 1-9840 15,2-2-1952-15</inkml:trace>
  <inkml:trace contextRef="#ctx0" brushRef="#br0" timeOffset="126295.66">14360 10580 31327 0,'0'0'688'0,"0"0"144"0,0 0 16 0,0 0 48 0,0 0-720 0,0 0-176 0,-8 3 0 0,-2 2 0 16,-5 6 0-16,-5 4 0 0,-3 4 0 0,3 1 0 15,-5 5 0-15,-5 7 0 0,-6 6 0 0,0 4 0 16,2 6 0-16,1 1 0 0,2 4 0 0,2 1 0 15,-5 23 0-15,7-7 0 0,5-5 0 0,7-7 0 16,8-4 0-16,5-10 0 0,7-8 0 0,1-7 0 16,5-7 0-16,7-3 0 0,4-6 0 0,10-5 0 15,-2-8 1664-15,6-4 320 0,2-3 48 0,3-4 16 16,0-5-1648-16,0-5-400 0,0-5 0 0,-2-2 0 0,13-10 896 16,-5-3 112-16,-1-4 16 0,-6-2 0 0,-6-3-832 15,-6-1-192-15,-5-4 0 0,-7 1 0 0,-8 0 0 16,-7 3 0-16,-7 8 0 0,-4 12 0 0,-6 2 0 0,-3 0 0 15,-1 2 0-15,-3 4 0 16,-2 4-1600-16,-4 3-352 0,1 3-80 0,-27-5-14752 16</inkml:trace>
  <inkml:trace contextRef="#ctx0" brushRef="#br0" timeOffset="126879.57">15839 10909 27647 0,'-22'1'608'0,"11"-1"128"0,3 0 32 0,5 0 0 0,-2 0-624 0,5 0-144 16,0 0 0-16,9 0 0 0,4-1 848 0,3 0 144 16,6 0 32-16,7 0 0 0,11 1 0 0,0-2 0 0,4-1 0 0,1-1 0 15,3 0-832-15,2-2-192 0,4-2 0 0,7 2 0 16,4-1 0-16,-3 3 0 0,-3 0 0 0,-7 1 0 16,-2-3 0-16,-5 4 0 0,-4 2 0 0,-7 1 0 31,-8 0-2416-31,-4 2-528 0,-5-1-96 0,-8 2-32 0</inkml:trace>
  <inkml:trace contextRef="#ctx0" brushRef="#br0" timeOffset="127059.21">16036 11247 27647 0,'-23'7'608'0,"0"3"128"0,3-4 32 0,9-1 0 0,4 1-624 0,2 0-144 0,7 1 0 0,4 2 0 0,6-1 0 15,6 0 0-15,6-2 0 0,4-1 0 0,5 0 848 0,6-3 144 16,5-4 32-16,8 0 0 0,8-2-832 0,3 1-192 15,2-1 0-15,-3 0 0 0,-2-6 0 0,-5 1 0 16,-3 1 0-16,-2-2 0 16,2-1-1600-16,-7-1-352 0,-8-3-80 0,-3 1-16 0</inkml:trace>
  <inkml:trace contextRef="#ctx0" brushRef="#br0" timeOffset="127333.4">16541 10632 27647 0,'0'0'608'0,"0"0"128"0,8 1 32 0,5-1 0 0,5 0-624 0,5 2-144 0,5 2 0 0,4 1 0 16,5 0 0-16,7 1 0 0,7 0 0 16,3 3 0-16,-1 0 848 0,2 2 144 0,-1 1 32 0,2 6 0 15,2 6-832-15,-2 1-192 0,2 2 0 0,-7 2 0 16,-7 4 0-16,-8 1 0 0,-9 0 0 0,-8 1 0 15,-7-2 0-15,-8 0 0 0,-6 1 0 0,-7 1 0 16,-5 1 864-16,-9-2 128 0,-8-3 32 0,-2 0 0 16,-1 0-832-16,-1-3-192 0,-4-2 0 0,4-3 0 15,1-2-1600-15,2-4-352 16,1-3-80-16,0-4-16 0</inkml:trace>
  <inkml:trace contextRef="#ctx0" brushRef="#br0" timeOffset="127874.19">18302 10713 23951 0,'0'0'512'0,"3"-7"128"0,1-2 0 0,1 0 64 0,1 2-576 0,-1-1-128 0,3-1 0 0,-2 1 0 15,0 2 848-15,1 3 144 0,-2 0 32 0,-5 3 0 16,8-2-832-16,-2 2-192 0,-1 3 0 0,-1 1 0 15,-1 3 0-15,-2 2 0 0,-1 3 0 0,0 4 0 16,-1 6 0-16,-2 2 0 0,-3 3 0 0,-1 5 0 16,-2 5 864-16,1 3 128 0,-4 2 32 0,-3-2 0 15,-2 0-832-15,-1-2-192 0,0-1 0 0,-2-3 0 16,0-2 0-16,3-4 0 0,4-2 0 0,-2 1 0 16,4-9 864-16,4-4 128 0,4-4 32 0,3-10 0 15,0 0 0-15,0 0 0 0,0 0 0 0,15-12 0 16,1-7 0-16,3-3 0 0,4-3 0 0,3-1 0 0,1-1-832 15,1-2-192-15,-4-1 0 0,1-5 0 0,3 0 0 16,-8 8 0-16,3-6 0 0,3 1 0 0,5 5 0 0,2 1 0 16,1 1 0-16,3 2 0 0,3-2 0 0,1 6 0 15,-1 2 0-15,-6 3 0 0,-2 1 0 0,-4 4 0 16,-2 1 0-16,-5 3 0 0,-3 2 0 0,-5 2 0 16,-4 0 0-16,-4 3 0 15,-5-2-3232-15,0 0-688 0,0 0-144 0,-11 13-32 0</inkml:trace>
  <inkml:trace contextRef="#ctx0" brushRef="#br0" timeOffset="128248.93">19458 10790 20271 0,'0'0'896'0,"0"0"192"0,0 0-880 0,0 0-208 16,0 0 0-16,11 0 0 0,4-2 1680 0,3 1 304 16,6 3 48-16,4 1 16 0,3-1-1648 0,2-2-400 15,4-1 0-15,0 1 0 0,-3 1 896 0,-2-2 112 16,-2-2 16-16,1 2 0 0,-1 2-832 0,-5 2-192 16,-2 0 0-16,-4-3 0 15,-5-2-2416-15,-14 2-528 0,0 0-96 0,-3 11-32 0</inkml:trace>
  <inkml:trace contextRef="#ctx0" brushRef="#br0" timeOffset="128398.98">19409 11086 27647 0,'-8'0'608'0,"8"0"128"0,0 0 32 0,0 0 0 0,0 0-624 0,0 0-144 0,6 9 0 0,4-3 0 16,5-1 1664-16,4-2 320 0,5 0 48 0,7 2 16 16,5-5-1648-16,5 0-400 0,2 3 0 0,-13-3 0 15,3-2 0-15,3 1 0 0,-2-4 0 0,3 3 0 16,2 0 0-16,-1-1 0 0,0-1 0 0,-3 0-10304 15,0 0-2128-15</inkml:trace>
  <inkml:trace contextRef="#ctx0" brushRef="#br0" timeOffset="132944.65">22310 11101 27647 0,'0'0'608'0,"6"11"128"0,-6-11 32 0,5 11 0 0,-1 5-624 0,-1 2-144 15,-1 2 0-15,-2 6 0 0,-2-2 848 0,-1 3 144 16,-1 2 32-16,-4 2 0 0,-2 4 0 0,1-3 0 15,-1 0 0-15,1 0 0 0,-4-2 0 0,-1 0 0 16,0-6 0-16,0 0 0 0,-2 0-832 0,1-4-192 16,-1-1 0-16,3-5 0 0,1-1 0 0,3-7 0 0,-2 1 0 15,0-9-17152-15</inkml:trace>
  <inkml:trace contextRef="#ctx0" brushRef="#br0" timeOffset="136294.78">21169 10145 16575 0,'0'0'736'0,"6"-8"160"0,-1-2-720 0,-1-1-176 0,-1 1 0 0,0 2 0 16,-3 8 848-16,0 0 144 0,2-10 32 0,-2 10 0 15,0 0 0-15,0 0 0 0,0 0 0 0,0 0 0 16,0 0-832-16,-5 6-192 0,-1 4 0 0,0 4 0 15,-2 2 864-15,-1 2 128 0,0 3 32 0,-2 2 0 16,0 5 0-16,-1 0 0 0,0 3 0 0,0 2 0 16,0 2-832-16,1-2-192 0,0-1 0 0,4-4 0 15,2-3 0-15,1-4 0 0,3-3 0 0,1-3 0 16,3-4 0-16,2-2 0 0,2-3 0 0,1 1 0 0,6-5 864 0,2-2 128 16,2-1 32-16,4-1 0 0,0-2-832 0,3-1-192 15,1-3 0-15,-5 3 0 0,0-3 0 16,2 0 0-16,-4 2 0 0,1-1 0 0,-1-1 0 0,-1 4 0 15,1-2 0-15,-3 1 0 16,-1 3-1600-16,-1-2-352 0,-3 1-80 0,-1 1-11472 0</inkml:trace>
  <inkml:trace contextRef="#ctx0" brushRef="#br0" timeOffset="136520.51">21575 10184 23951 0,'0'0'512'0,"0"0"128"0,0 0 0 0,0 0 64 0,0 0-576 0,0 5-128 0,-3 3 0 0,-2 3 0 16,-1 3 848-16,-2 6 144 0,-3 7 32 0,-1 1 0 15,-2 3 0-15,-2 2 0 0,-1 2 0 0,0 5 0 16,1 2 0-16,-1 1 0 0,-1-6 0 0,3 5 0 16,3 1-832-16,0 0-192 0,-1-4 0 0,-4 11 0 15,6-7 0-15,0-6 0 0,2-2 0 0,4-6 0 16,3-6-768-16,3-4-208 15,3-5-48-15,3-3 0 0</inkml:trace>
  <inkml:trace contextRef="#ctx0" brushRef="#br0" timeOffset="137032.26">23339 10665 27647 0,'0'0'608'0,"0"0"128"15,0 0 32-15,0 0 0 0,7-4-624 0,-2 1-144 0,5 0 0 0,1 1 0 16,4 3 848-16,2-1 144 0,4-1 32 0,3 1 0 0,5-3-832 16,3 2-192-16,2 2 0 0,2-2 0 0,1-1 0 0,-2 1 0 15,-1 0 0-15,-4 0 0 0,-6 1 0 0,-1-1 0 16,-7-2 0-16,0 0 0 15,-5 4-1600-15,-1-2-352 0,-2 1-80 0,-2-3-16 0</inkml:trace>
  <inkml:trace contextRef="#ctx0" brushRef="#br0" timeOffset="137316.35">24344 10176 27647 0,'0'0'608'0,"6"15"128"0,-4-9 32 0,-2 5 0 0,0 3-624 0,-2 6-144 0,-1 7 0 0,-1 3 0 16,-2 5 848-16,-4 5 144 0,0 4 32 0,0 4 0 15,-1 1 0-15,-2 1 0 0,-2-3 0 0,-2 3 0 16,0 4 0-16,0-1 0 0,1-1 0 0,0-3 0 15,1-1-832-15,1-5-192 0,0 1 0 0,3-7 0 16,3-4 0-16,0-2 0 0,1-4 0 0,-2 10 0 16,2-8-768-16,2-7-208 15,0-7-48-15,4-3 0 0</inkml:trace>
  <inkml:trace contextRef="#ctx0" brushRef="#br0" timeOffset="138765.96">1661 14222 16575 0,'-7'0'368'0,"-1"0"80"0,8 0 0 0,0 0 16 0,0 0-464 0,0 0 0 15,0 0 0-15,0 0 0 0,0 0 912 0,11-1 96 16,6 0 16-16,5-4 0 0,4-3-832 0,8 0-192 16,7 1 0-16,4 0 0 0,1-1 864 0,0-1 128 0,2 0 32 0,1 1 0 15,2-1-832-15,0 1-192 0,-1 0 0 0,2 2 0 16,1 0 0-16,-4 3 0 0,-6 0 0 0,-4 0 0 16,-2-1 864-16,-5 3 128 0,-4 1 32 0,-3 0 0 15,-3 1-832-15,-6 1-192 0,-16-2 0 0,0 0-8144 16,6 11-1680-16</inkml:trace>
  <inkml:trace contextRef="#ctx0" brushRef="#br0" timeOffset="139004.01">1934 14378 20271 0,'0'0'448'0,"0"0"80"0,9 6 32 0,3-4 16 0,2-2-576 0,4 0 0 16,2 2 0-16,5-3 0 0,5-2 928 0,6-4 80 16,4-1 16-16,3 2 0 0,0-1 0 0,3 0 0 15,0-2 0-15,-1 1 0 0,-2 1-832 0,-1 3-192 16,-4 0 0-16,2 0 0 0,-3 1 0 0,-4 2 0 16,-4 1 0-16,-2 3 0 0,0-1 0 0,-6 2 0 15,-2-1 0-15,-2 1-8144 16,-3 3-1680-16</inkml:trace>
  <inkml:trace contextRef="#ctx0" brushRef="#br0" timeOffset="139448.21">2431 13889 16575 0,'0'0'736'0,"0"0"160"0,0 0-720 0,0 0-176 0,0 0 0 0,0 0 0 15,0 0 848-15,9-6 144 0,0 3 32 0,4 3 0 0,4 2-832 0,6 0-192 16,5 2 0-16,5-2 0 15,6-2 864-15,6 4 128 0,5 6 32 0,1 0 0 0,2-1 0 0,-5 1 0 16,0-1 0-16,-3 4 0 0,0 4-832 0,-7 2-192 16,0 0 0-16,-6 3 0 0,-1 3 0 0,-5 4 0 15,-3 0 0-15,-3 0 0 0,-4-2 0 0,-4 0 0 16,-2-1 0-16,-5 1 0 0,-5-2 864 0,-4 1 128 16,-7 2 32-16,-3 0 0 0,-5 1-832 15,-4 1-192-15,-3 1 0 0,-5-1 0 0,-6 3 864 0,-1-2 128 16,1-1 32-16,1-6 0 0,-1 0 0 0,1-2 0 15,0-2 0-15,-2-1 0 0,-2-1-832 0,6-2-192 16,5-2 0-16,4 0 0 0,3 3 0 0,4-3 0 16,4-2 0-16,3-1 0 15,3 0-1600-15,3-4-352 0,5-7-80 0,0 0-16 0</inkml:trace>
  <inkml:trace contextRef="#ctx0" brushRef="#br1" timeOffset="152733.1">12724 1624 3679 0,'19'4'320'0,"1"-1"-320"16,-3 4 0-16,0 0 0 0,-1-1 1920 0,0 1 320 15,-3-1 64-15,-3 1 16 0,-1-4-1552 0,-3 3-304 16,-6-6-64-16,6 9-16 0,-2-2 0 0,-4-7-16 16,0 0 0-16,0 0 0 0,-1 11 80 0,-1-2 0 15,2-9 16-15,-8 7 0 0,-1-3 208 0,-1-1 32 16,-1-3 16-16,0 1 0 0,-3-1 48 0,-1 0 16 15,-1-1 0-15,-1 0 0 0,-6-2-16 0,0 0-16 16,-4-2 0-16,0 1 0 0,-2 1-144 0,0-2-32 0,2 1 0 16,-3-1 0-16,2 1-80 0,-3 0-32 15,-2-2 0-15,-5 1 0 0,-3-2-80 0,-4-2 0 0,-3 1-16 0,-1 1 0 16,-1 2-64-16,1 1-16 0,0 0 0 16,0-2 0-16,-3-3-96 0,-3 0 0 0,-3-2-16 0,-3 4 0 15,0-1 16-15,0 3 16 0,4-2 0 0,-7-1 0 16,-4-1-80-16,0 1 0 0,-1 1-128 0,0 5 192 15,1 4-192-15,0-4 144 0,-2-4-144 0,-3 3 128 16,-5 2-128-16,1 3 128 0,2 1-128 0,1 0 128 16,-2-2-128-16,-1 2 0 0,-3-2 144 0,2 4-144 15,1 1 128-15,-1-3-128 0,-2-3 160 0,1 3-160 16,-2 4 176-16,7 3-176 0,2 0 192 0,1 1-192 16,1-2 224-16,2 2-64 0,0 2-16 0,-1 1 0 15,-2 2-144-15,4 0 128 0,1 1-128 0,-2-1 128 0,-6 0-128 16,3 1 0-16,0-1 0 0,5 2 128 0,3 2-128 15,1 2 0-15,-8 0 0 0,2-1 0 0,0-3 0 16,2 2 128-16,0 2-128 0,1-3 0 0,-2-2 144 0,-1 0-144 16,-4 2 160-16,3 3-160 0,3 2 224 0,-1 2-48 15,4-3-16-15,-3-2 0 0,-3-3 32 0,-1 2 0 16,3 0 0-16,5 2 0 0,2 0-64 0,1 0-128 16,3 1 192-16,0 0-64 0,-3-1-128 0,1 2 0 15,-2 4 0-15,3 2 128 0,0 0-128 0,7 0 0 16,-3-4 0-16,2 0 128 0,1-1-128 0,-2 0 0 15,2 2 0-15,4-3 0 0,3 0 0 0,5-1 0 16,4-2 128-16,2 3-128 0,2 3 0 0,2-1 0 16,2-1 0-16,3 2 0 0,-1 0 0 0,3 2 0 15,0 1 0-15,4-2 128 0,1 2-128 0,1 2 0 0,0-2 0 16,6-2 128-16,0 0-128 0,2-1 0 0,2-2 0 0,-1 3 0 16,2 3 0-16,2 0 0 0,-2-4 0 0,2 1 0 15,2-2 0-15,3 1 0 0,2 1 128 0,-1 1-128 16,-2-2 0-16,6-1 0 0,2 0 0 0,4-1 128 15,2-3-128-15,2-1 0 0,3-1 0 0,1 0 128 16,2-1-128-16,3 1 128 0,-1 1-128 0,3-4 128 16,2-3-128-16,3 0 128 0,3 2-128 0,1 0 128 15,1 2-128-15,2 0 0 0,3-1 0 0,1 0 128 16,-1 1-128-16,2-1 0 0,0-4 0 0,4 1 128 16,3-1-128-16,2 3 128 0,2-6-128 0,1 1 128 15,4 0 16-15,-2-4 0 0,0 0 0 0,2-4 0 0,8 2 16 16,-2-1 0-16,1-1 0 0,-2-2 0 0,1 0-32 15,1-2-128-15,-1-2 192 0,3 0-64 0,7-2-128 16,-1 1 192-16,-2 0-192 0,-1-3 192 0,2-1-192 16,1-1 192-16,0 1-192 0,-2 0 192 0,-3 2-64 0,4-1 0 15,1-4 0-15,1 2 0 0,1 2-128 0,2 2 192 16,-3 0-192-16,2-1 192 0,4-3-192 0,0-1 0 16,2 2 0-16,-4 2 0 0,-1-4 0 0,4-2 0 15,3-4 128-15,1 2-128 0,0 0 0 0,0 0 0 16,-6-3 0-16,5 1 128 0,-2-2-128 0,1-1 0 15,-3 2 0-15,2 0 0 0,0 1 0 0,-2-1 0 16,1 1 0-16,-2-4 128 0,-6-3-128 0,0-1 0 16,-2-5 0-16,1 1 0 0,1 1 0 0,-3-3 0 0,-4-2 144 15,1 0-144-15,-1-1 0 0,0 2 0 0,-2-2 0 16,-4 3 128-16,-5 1-128 0,-3 1 0 0,-2-1 0 0,-1-2 0 16,-5-1 0-16,-4-1 0 0,-3-2 0 0,-4 2 128 15,-3 1-128-15,-3-1 0 0,-3-3 0 0,-4 2 128 16,-3 2-128-16,-3 0 0 0,-1 0 0 0,-3-2 0 15,-1-1 0-15,0-3 0 0,-2-1 0 0,0-1 0 16,-2 0 0-16,1 1 0 0,-4 1 0 0,-2 0 0 16,1 4 0-16,-3 2 0 0,-2 1 0 0,-1 2 0 15,0-1 0-15,-5 1 0 0,0 2 0 0,-2-3 0 16,-2-1 0-16,-2 1 0 0,-2-1 0 0,-4-3 0 16,-1-4 0-16,-5 4 0 0,-2 3 0 0,-5 2 0 15,-7 6 0-15,0 1-128 0,-1 0 128 0,-2 0 0 0,-4 0-128 16,-2 1 128-16,0 1-128 0,-1-1 128 0,-4-2 0 15,-4 0-160-15,-5 0 160 0,1 2 0 0,-3 2-144 16,3 0 144-16,0-2 0 0,-6 4-144 0,-2 1 144 0,-3 1-128 16,-2 2 128-16,0 2-128 0,3 2 128 0,-2 1 0 15,-5 1-144-15,-1 1 144 0,-1 3 0 0,2 0-144 16,1 1 144-16,-2 2 0 0,-7 2-128 0,2 0 128 16,0 0 0-16,2 1 0 0,-1 2 0 0,-2-2-128 15,-4-1 128-15,1 1 0 0,2 3 0 0,0 2-160 16,1 0 160-16,-3 0-128 0,-3-3 128 0,4 3 0 15,1 4-144-15,2 2 144 0,-2-2 0 0,0 5-144 16,-1 6 144-16,6 1 0 0,3-2 0 0,-3 2-128 16,-6-2 128-16,0 1 0 0,4 2 0 0,-2 2 0 15,2-3 0-15,0 1 0 0,-3-1 0 0,5 3 0 16,6 5 0-16,1-1 0 0,0-1 0 0,-1 3 0 0,3 3 0 0,2 1-160 16,0-1 160-16,5-2 0 0,3-3 0 0,-1 2 0 15,0-2 0-15,0 1 0 0,1 0 0 0,1 3 0 16,2 1 0-16,2 4-128 0,3 3 128 0,0-4-128 15,4-3 128-15,-1 2 0 0,1-1 0 0,2 1 0 16,2-1 0-16,6 0 0 0,4 0 0 0,2-2 0 16,2 5 0-16,1-2 0 0,1 1 0 0,3-3 176 15,1-1-176-15,-2 1-176 0,3-2 48 0,0-1 0 16,-1-1 128-16,3 0-128 0,3-1 128 0,0 0-128 16,3-1 128-16,1-2-160 0,4-4 160 0,0 4-160 15,4 5 160-15,2-3-160 0,2-4 160 0,5 0-160 16,3 0 160-16,1-1 0 0,2-2 0 0,3-2-128 0,2 0 128 15,3-2 0-15,0-2 0 0,5 2-128 16,3 1 128-16,4-3 0 0,-2 0 0 0,5 3 0 16,1-1 0-16,3 1 0 0,1-2 0 0,6-1 0 0,3 1 0 0,2-3 0 15,1 2 0-15,3-2 0 0,4-2 0 0,-1 1 0 16,1-3 0-16,1 0 0 0,5 0 0 0,2-1 0 16,-1-3 0-16,2 2 0 0,0-1 0 0,-1-2 0 15,-1-1 0-15,2-2 0 0,3-1 0 0,5 0 0 16,4 1 0-16,0-2 0 0,-5-2 128 0,7-2-128 15,6 0 160-15,-1 2-160 0,4 1 192 0,-1-4-64 16,2-3-128-16,3 3 192 0,3 0-64 0,-4 2-128 16,-4-1 176-16,4 1-176 0,5-2 128 0,-1 1-128 15,1 2 0-15,1-3 0 0,-2-3 128 0,1 0-128 16,0 2 0-16,-1-2 0 0,-4 0 128 0,4-3-128 0,0-5 0 16,1 4 0-16,-2 5 0 0,1-3 0 0,-3-3 128 0,3-2-128 15,3-3 0-15,-2 1 0 0,-5-1 128 0,5-1-128 16,0 0 0-16,-4 0 0 0,-5 1 128 0,0-2-128 15,-2-1 0-15,2-1 0 0,-5-1 128 0,-2-1-128 16,-7-2 0-16,0-5 0 0,0-4 128 0,0-3-128 16,-5-3 0-16,-2 0 128 0,-4-1-128 0,-3 1 0 15,-6 5 128-15,1 0-128 0,1-1 0 0,-3 0 0 16,-3-2 128-16,-3-2-128 0,1 0 0 0,-4 3 0 16,-2 0 0-16,-7 1 0 0,-4 1 0 0,-2-2 0 15,-3 0 0-15,-2 1 0 0,-3-2 0 0,-3 0 0 16,0 1 0-16,-3-4 0 0,-5-4 0 0,-3 0 0 15,-1-1 0-15,-4 0 0 0,0 4 0 0,-4 2 0 0,-4-1-144 16,0 3 144-16,-2 2-128 0,-2 2 128 0,-2-4 0 0,0 2-160 16,-1 0 160-16,-3-1 0 0,-2 1-128 0,-2 1 128 15,-2-2 0-15,-6 10 0 0,-3 3-160 0,-4 0 160 16,-3-1-128-16,-4 3 128 0,-4-2-144 0,1 2 144 16,-2-1-160-16,-2 2 160 0,-2-1-176 0,-6 1 176 15,-5 0-192-15,-1 2 192 0,-2 1-192 0,1 1 192 16,-2 0-192-16,-2 3 192 0,-5-1-128 0,-3 4 128 15,-3 2 0-15,0 5 0 0,2 0-192 0,-3 3 192 16,-6 2-192-16,1 0 192 0,0-1-160 0,2-1 160 16,-1 1-128-16,0 2 128 0,-3 1-192 0,4 2 64 15,-1-1 0-15,-2 1 0 0,-3 0 128 0,1 4 0 16,0 3 0-16,3 1-128 0,2 1 128 0,-2 2 0 0,-4 1-144 0,5 3 144 16,-1 0 0-16,2 0-144 0,-3-3 144 15,1 3 0-15,1 0 0 0,3 1-128 0,5 0 128 0,-4-2 0 16,-1 0 0-16,-3 2 0 0,2 2 0 0,-1 0 0 15,2 4 0-15,-2 2 0 0,-2 3 0 16,4 0 0-16,2 0 0 0,2 0 0 0,1 0 0 0,0 1 0 16,-1-2 0-16,3-2-128 0,4 0 128 0,3 2 0 15,0 3 0-15,-1 2-128 0,1 2 128 0,2 2 0 16,3 4-128-16,5 0 128 0,3-1 0 0,1 0 0 16,-1 0-128-16,2 0 128 0,-3 1 0 0,5 1 0 15,-1 1 0-15,5 3-128 0,1-1 128 0,6 1 0 16,0 3 0-16,1-5 0 0,1-3 0 0,2 3 0 15,3 0 0-15,5-1 0 0,1-2 0 0,4-2 0 16,2-1 0-16,2-2 0 0,0-1 0 0,5-1 0 0,1-2 0 16,2-2 0-16,4-1 0 0,0-1 0 0,5-2 0 0,3 0 0 15,4 1 0-15,3-1 0 0,2 1 0 0,4 0 0 16,3-1 0-16,7-2 0 0,3 0 0 0,5-1 0 16,5 1 0-16,2-2 0 0,4-3 0 0,2-3 0 15,1-1 0-15,5 0 0 0,3-2 0 0,4 2-128 16,3-3 128-16,2-2 0 0,-1-3 0 0,3-1-128 15,1-1 128-15,2-1 0 0,3 1 0 0,3-1 0 16,3-3 0-16,-1-2 0 0,-1-2 0 0,2 0 0 16,3 0 0-16,2-1 0 0,2-1 0 0,-2 0 0 15,0-3 128-15,4 1-128 0,5-1 0 0,-2-1 0 16,1-1 0-16,4 1 0 0,1 0 0 0,3 0 0 16,0-3 0-16,2 0 0 0,0-4 0 0,3 1 0 0,4 2 0 15,0-2 0-15,0-2 0 0,-1-1 0 0,3 2 0 0,-4 0 0 16,-2-1 128-16,4-1-128 0,-2 0 0 0,-1 2 0 15,-5 1 0-15,2-3 0 0,-1-1 0 0,1-2 0 16,-5-1 0-16,0 0 0 0,2-3 0 0,0 0 0 16,1-4 128-16,-4 2-128 0,-3 0 0 0,-3-4 0 15,0 1 128-15,-3-2-128 0,-3 0 0 0,1-3 144 16,-2-1-144-16,0-6 0 0,-2-4 0 0,-1-3 128 16,-3-3-128-16,0-1 0 0,-2 1 144 0,-3-5-144 15,-2-7 128-15,-2-3-128 0,-2-2 160 0,-9-1-160 16,-7 2 176-16,-5 5-176 0,-5 4 192 0,-4 0-192 15,-7-3 384-15,-5 2-16 0,-7 1-16 0,-7 2 0 0,-3-3 32 16,-10 9 16-16,-3 1 0 0,-5 2 0 16,-5 4-208-16,-4-2-64 0,-2-1 0 0,-5-4 0 0,-5-3-128 0,-6 2-144 15,-7 3 144-15,-5 3-208 16,-5 5-192-16,-1 2-48 0,-1 2 0 16,-2 0 0-16,-1-1-1344 0,-4-1-256 0,-3-1-64 0,0 6-16 0</inkml:trace>
  <inkml:trace contextRef="#ctx0" brushRef="#br1" timeOffset="154431.95">4524 13865 16575 0,'0'0'368'0,"-4"-7"80"0,4 7 0 0,-2-8 16 0,-2-1-464 15,0 1 0-15,1 2 0 0,0 0 0 0,2-1 912 0,0 0 96 16,0 1 16-16,1 6 0 0,0 0 0 0,0 0 0 15,-4-5 0-15,4 5 0 0,0 0 0 0,0 0 0 16,-4 5 0-16,1 0 0 0,0 2-832 0,-1 3-192 16,1 3 0-16,-2 3 0 0,1 4 864 0,-3 4 128 15,2 3 32-15,-2 6 0 0,-3 5-832 0,1 3-192 16,2 1 0-16,1-3 0 0,4 5 0 0,2-3 0 16,1 0 0-16,4-6 0 0,-1-1 0 0,5-4 0 15,3-4 0-15,1-3 0 0,1-3 864 0,5-2 128 16,4-5 32-16,4-3 0 0,-1-2-832 0,3-5-192 15,0-4 0-15,2-4 0 0,0-3 864 0,0-5 128 16,-1-1 32-16,1-3 0 0,0-3-832 0,-1-1-192 0,-2-2 0 16,-1 0 0-16,1-2 0 0,0 0 0 0,-1 1 0 0,-4-1 0 15,1-2 0-15,-7-1 0 0,-3 0 0 0,1-2 0 16,-4 4 0-16,-2 1 0 0,-4 1 0 0,1 2 0 16,-4 5 0-16,1 5 0 0,0 2 0 0,0 2 0 15,-5 3 0-15,2 5 0 0,0 0 0 0,0 0 0 16,-5 3 0-16,1 6 0 0,-4 3 0 0,0 6 0 15,-1 4 0-15,-1 4 0 0,-1 5 0 0,2 4 0 16,-1 2 0-16,1 5 0 0,-1 4 0 0,0 6 0 16,-3 3 0-16,0 3 0 0,-1 3 0 0,2 2 0 15,2 2 0-15,-3 1 0 0,0 2 0 0,-1-1 0 16,-2-1 0-16,1-3 0 0,-2-2 0 0,1-4 0 0,-1-3 0 16,2-3 0-16,0-3 0 0,-2 0 0 0,0-4 0 15,-3-5 0-15,-1-3 0 0,0-1 0 0,-4-6 864 0,-1-2 128 16,1-5 32-16,-2-5 0 0,-1-4-832 0,2-3-192 15,-1-3 0-15,2-5 0 0,2-4 0 0,-2-5 0 16,0-4 0-16,3-4 0 0,4-5 0 0,0-5 0 16,3-7 0-16,0-2 0 0,4-2 864 0,5 1 128 15,0 0 32-15,5-10 0 16,4 7-1648-16,6 7-320 0,2 2-64 0,-1 12-16 0,2-2 832 0,5 2 192 16,6 3 0-16,3 0 0 0,8 2 0 0,4 2 0 15,5 1 0-15,2 4 0 0,-2 1 0 0,1 2 0 16,-1 2 0-16,-2 2 0 0,0 4 0 0,-5 1 0 15,-5 3 0-15,0 1 0 0,-5 0 0 0,-3 1 0 16,-4 1 0-16,3 3 0 16,-10-1-1680-16,-4-2-304 0,-8-13-48 0,-1 7-14752 0</inkml:trace>
  <inkml:trace contextRef="#ctx0" brushRef="#br1" timeOffset="154836.34">5841 14127 27647 0,'-12'5'1216'0,"7"-3"256"0,-1 1-1168 0,0 0-304 16,6-3 0-16,0 0 0 0,0 0 0 0,0 0 0 15,0 0 0-15,9 2 0 0,-1-1 1696 0,6-1 288 16,5-1 48-16,4 0 16 0,6-2-832 0,3 1-144 15,1-2-48-15,0-1 0 0,-1-1-816 0,0-2-208 16,0-2 0-16,-2 0 0 0,0 0 0 0,-2 1 0 0,-2-1 0 0,-5 1 0 16,-5 2 0-16,-2 3 0 0,-3 1 0 0,-3 3 0 31,-8 0-3232-31,0 0-688 0,-12 18-144 0,-11 2-32 0</inkml:trace>
  <inkml:trace contextRef="#ctx0" brushRef="#br1" timeOffset="155000.64">5837 14395 31327 0,'0'0'688'0,"0"0"144"0,0 0 16 0,0 0 48 0,0 0-720 0,11 0-176 0,0 0 0 0,4 0 0 16,5 0 848-16,2 0 144 0,5-2 32 0,1 0 0 15,0 0 0-15,0-1 0 0,2-4 0 0,1 3 0 16,0-5-832-16,-1 1-192 0,-1 1 0 0,-1 1 0 16,-3 1 0-16,-4 0 0 0,-6 0 0 0,-2 3 0 15,-4 1-1600-15,-9 1-352 0,0 0-80 0,0 0-16 0</inkml:trace>
  <inkml:trace contextRef="#ctx0" brushRef="#br1" timeOffset="156163.26">7036 14237 17327 0,'0'0'768'0,"0"0"160"0,0 0-736 0,0 0-192 16,0 0 0-16,0 0 0 0,0 0 688 0,0 0 96 15,0 0 32-15,0 0 0 0,9 6-400 0,-9-6-80 16,11 3-16-16,-1-1 0 0,2 2 544 0,1-2 96 16,-1-1 32-16,4 1 0 0,-1-2-160 0,3-2-16 15,-1 1-16-15,2 0 0 0,0 1-160 0,3-1-48 16,2-3 0-16,1 1 0 0,4 0-80 0,-2-2-32 15,-4-1 0-15,1-2 0 0,0 0-80 0,-2 0-16 16,-3-2 0-16,-1-1 0 0,-3-1-160 0,2 0-32 16,-1-3-16-16,-1 3 0 0,-4-2 0 0,1-2 0 0,-2-1 0 15,-2-1 0-15,-2 2 48 0,1-3 16 0,-4-3 0 0,-1 3 0 16,1 2-16-16,-4 4 0 0,-3-2 0 16,-1 4 0-16,-1 0 32 0,-2 4 0 0,-4 2 0 15,-2 4 0-15,-2 0-96 0,-1 3-16 0,-2 5 0 16,-4 4 0-16,-2 1-144 0,-3 3 0 0,-3 1 0 0,-1 3 0 15,-5 6 0-15,5 0 0 0,5 2 0 0,0 2 0 16,-4 2 0-16,2-3 0 0,2 1 0 0,4 1 0 16,-2-1 0-16,6 0 128 0,2 1-128 0,3-4 128 15,3-1-128-15,6 0 192 0,-1-2-192 0,5-1 192 16,2-2-192-16,5-2 192 0,2-1-192 0,4-2 192 16,4-2-16-16,6-1 0 0,5-3 0 0,0-1 0 15,1-1 48-15,7-4 16 0,7-1 0 0,-1 1 0 0,5 0-240 16,-5-3 128-16,-3-2-128 0,-3-1 0 15,-3 0-256-15,-1-4-160 0,-2-2-32 0,-1 2-11152 16,2-3-2240-16</inkml:trace>
  <inkml:trace contextRef="#ctx0" brushRef="#br1" timeOffset="156713.26">8222 13103 15087 0,'1'-15'656'0,"1"6"160"16,0 1-656-16,3 1-160 0,0 1 0 0,1 0 0 0,0-2 1024 0,1 0 192 15,0 3 16-15,-7 5 16 0,0 0-304 0,4-7-64 16,-1 1-16-16,-3 6 0 0,0 0 160 0,0 0 48 16,0 0 0-16,0 0 0 0,-2 8-256 0,-1 1-48 15,1 0-16-15,-5 2 0 0,1 0-272 0,1 4-48 16,-4 0-16-16,3 2 0 0,-2 2-48 0,1 0-16 16,-4 0 0-16,6 2 0 0,0 0 16 0,2-3 0 15,1-4 0-15,2-1 0 0,2 1-48 0,6-1 0 16,-1-2 0-16,3-1 0 0,1-2 16 0,1-1 0 15,3-1 0-15,1-4 0 0,2-3 48 0,2-2 0 16,-2 0 0-16,1 0 0 0,0 0-192 0,-1-2-48 16,1 1 0-16,-2-3 0 0,-1 1-144 0,1-1-272 15,-3 1 64-15,0 0 16 16,-4-1-1856-16,-2 0-352 0,-3-1-80 0</inkml:trace>
  <inkml:trace contextRef="#ctx0" brushRef="#br1" timeOffset="156969.54">8595 13004 20271 0,'0'0'1792'0,"0"0"-1424"0,-1-4-368 0,1 4 0 16,0 0 1152-16,0 0 144 0,-7 13 48 0,-1 3 0 15,1 2-192-15,-4 4-48 0,0 5 0 0,-3 0 0 16,1 3-208-16,0 0-32 0,0-1-16 0,1 2 0 15,-1-1-80-15,0-3 0 0,2 0-16 0,2 0 0 0,1 1-432 0,-1 0-96 16,2 0-16-16,0-4 0 0,2-2-208 0,2 1 144 16,-1 0-144-16,1-4 128 0,1-4-128 0,1-4 0 15,0 1 0-15,3-4 0 16,-2-8-528-16,0 0-144 0,0 0-32 0,10 0-9472 16,0-1-1920-16</inkml:trace>
  <inkml:trace contextRef="#ctx0" brushRef="#br1" timeOffset="157336.91">9386 12866 25167 0,'2'-12'1104'0,"-2"12"240"0,0 0-1072 0,0 0-272 0,0 0 0 0,-5-8 0 16,0 4 576-16,-3 4 64 0,-1 3 16 0,-2 3 0 15,-1 2-240-15,-3 3-48 0,-3 3-16 0,0 4 0 16,-1 2 48-16,1 4 16 0,-3 4 0 0,2 2 0 16,-1 2 352-16,-1 6 64 0,1 3 0 0,3 0 16 15,-1-1-240-15,4-2-48 0,3-4-16 0,4-1 0 16,-1-3-352-16,6 0-64 0,1-2 0 0,3 0-128 15,3-7 176-15,2-4-176 0,4-1 160 0,0-2-160 16,5 0 224-16,1 2-48 0,2-4-16 0,2-2 0 0,1-4 32 16,1-1 0-16,-1-3 0 0,-1-1 0 0,0 0-384 0,-2-2-80 15,-3-2-16-15,-1 1 0 16,-2-3-2176-16,-4 1-432 0</inkml:trace>
  <inkml:trace contextRef="#ctx0" brushRef="#br1" timeOffset="157517.2">8881 13328 35583 0,'0'0'1584'0,"4"-10"320"0,4 1-1520 0,5 1-384 15,7 1 0-15,3 0 0 0,6 3 512 0,5 1 16 16,4 2 16-16,5 0 0 0,8 0-128 0,-1 0-32 16,2 0 0-16,4 0 0 0,2-1-192 0,4 2-64 15,0 2 0-15,-1 1 0 16,-5 3-768-16,-2-4-144 0,-4 0-48 0,-4 1-15840 0</inkml:trace>
  <inkml:trace contextRef="#ctx0" brushRef="#br1" timeOffset="158264.26">11721 14022 3679 0,'0'0'160'0,"-9"-3"32"0,-1-4-192 0,-1 0 0 0,0 1 0 0,-3 1 0 16,-1 1 4512-16,-1 1 864 0,1 2 160 0,-3 2 32 15,-4 2-3872-15,0 2-784 0,-1 3-144 0,-4 3-48 16,-2 0-224-16,-3 5-48 0,-3 2-16 0,4 3 0 0,6 0 224 0,-2 3 48 16,3-3 16-16,3 1 0 0,4 2-224 0,4-2-48 15,3-1-16-15,2-3 0 0,5-2-256 0,2-1-48 16,2-2-128-16,4-1 192 0,5-3 48 0,2-5 0 16,6-5 0-16,0-2 0 0,6-4 304 0,4-2 64 15,6-4 16-15,3-2 0 0,-4-2-192 0,-2-3-48 16,-2 1 0-16,-3 1 0 0,-2-1-240 0,-5 1-144 15,-2-1 160-15,-4 1-160 0,-2 3 144 0,0 2-144 16,-3 1 128-16,-3 4-128 0,-5 8 0 0,0 0 0 16,0 0 128-16,0 0-128 0,0 0 128 0,0 12 0 15,-1 2 0-15,-1 4 0 0,0 1-128 0,0-1 0 16,-2 1 0-16,3 1 128 0,0-3-128 0,1 2 0 16,2-1 0-16,-1-2 0 0,2-1-208 0,1 0-80 15,4-2-16-15,-1-3 0 16,2-4-1936-16,3-1-384 0,-1-1-64 0</inkml:trace>
  <inkml:trace contextRef="#ctx0" brushRef="#br1" timeOffset="158647.53">12286 13944 30399 0,'-17'7'1344'0,"7"-2"288"0,0-2-1312 0,1 6-320 0,2 3 0 0,1 6 0 16,2 4 368-16,-3 1 0 0,-2 1 0 0,0 1 0 0,3-1-128 0,-3 1-32 16,1-4 0-16,-3-2 0 0,1 0-208 0,2-4 144 15,0-2-144-15,2-4 128 0,0-2 112 0,6-7 16 16,0 0 0-16,0 0 0 0,0 0 320 0,0 0 64 16,9-1 0-16,2-3 16 0,3-5 32 0,1-2 0 15,2-2 0-15,-1-3 0 0,2-1-304 0,3-2-48 16,2-1-16-16,2 0 0 0,1 0-320 0,0 1 144 15,-2-2-144-15,-1 2 0 0,-3 5 0 0,-2 1 0 16,-3-1 0-16,-2 4 0 0,-2 5 0 0,-2 5 0 16,-9 0 0-16,9 5 0 0,-4 5 128 0,1 0-128 15,-5 6 144-15,-1 2-144 0,-1 4 0 0,-4 1 0 16,1 4-208-16,0-3 64 0,-3-1 144 0,-1 1 0 16,1 1 0-16,-2-2-128 0,0-1 128 0,1 0-128 15,2-3 128-15,0-1-128 16,3-3-288-16,1-2-48 0,0-4-16 0,4-1 0 15,-2-8-1552-15,7 3-304 0,3-5-64 0</inkml:trace>
  <inkml:trace contextRef="#ctx0" brushRef="#br1" timeOffset="159101.79">13133 13898 25791 0,'0'-8'2304'0,"-3"2"-1856"0,-2 2-448 0,-2 1 0 16,-3 2 1056-16,-1 3 112 0,-1 2 32 0,0 2 0 16,-3 0-752-16,-1 4-160 0,-3 1-32 0,1 3 0 15,-3 1-64-15,-1 1-32 0,0 3 0 0,1 2 0 0,-4 2 304 0,2 2 64 16,-3 2 16-16,5-1 0 0,-1 3-224 0,7-4-64 16,3-3 0-16,4-2 0 0,4-3-256 0,2 1 0 15,6-5 0-15,6-1 0 0,4-4 256 0,4-3-48 16,2-1-16-16,3-4 0 0,2-4 304 0,4-2 48 15,-1-6 16-15,4-1 0 0,0-3-240 0,1-1-64 16,2-7 0-16,-1-2 0 0,-3-4-96 0,4-3-32 16,0-2 0-16,3-3 0 0,-1-5-128 0,-3-3 160 15,-1-5-160-15,-1-3 160 0,0-5-160 0,1-6 160 16,1-8-160-16,-4 2 160 0,-5-2-160 0,2 7 0 16,2 6 0-16,-3 7-176 0,-4 7 16 0,-6 8 0 15,-4 7 0-15,-4 8 0 0,-3 7 160 0,-1 5 144 16,-4 11-16-16,-9 0-128 0,-4 9 192 0,-4 6-64 0,-1 5 0 15,1 6-128-15,2 6 0 0,-3 4 0 0,-2 3 0 16,2 4-144-16,-1 6 144 0,1 5 0 0,1 4-144 16,1 0 144-16,3-3 0 0,3-3 0 0,2-1 0 0,3-4 0 15,2-3-128-15,2 0 128 0,1-2-160 0,2-1 160 32,1-2-832-32,4-3-64 0,0-6 0 0,4-3-9968 0,3-6-1984 0</inkml:trace>
  <inkml:trace contextRef="#ctx0" brushRef="#br1" timeOffset="159868.74">14723 13582 20559 0,'0'0'896'0,"5"-9"208"0,-2 0-880 0,1 4-224 0,-4 5 0 0,0 0 0 16,0 0 544-16,0 0 64 0,0 0 16 0,9 7 0 15,-8 2 144-15,-1 6 48 0,0 0 0 0,-7 1 0 16,1 2-96-16,-1 2-16 0,-1 2 0 0,3-1 0 16,-1-3-96-16,3 1-32 0,0 1 0 0,3-1 0 15,2-3-240-15,1 0-48 0,2-4-16 0,1 0 0 16,2-1 176-16,2-5 48 0,3-1 0 0,3-4 0 15,1-2 336-15,3-4 64 0,2-3 0 0,4-2 16 16,3-5-304-16,1 0-64 0,-1-3-16 0,1 1 0 16,-1-1-304-16,-1-1-64 0,-4 0-16 0,-2-1 0 15,-2-1-144-15,-3 2 0 0,-2 4 0 0,-2-1 128 0,-2 1-128 16,-4 5 0-16,-7 10 0 0,0 0 0 0,5-5 0 0,-5 5 128 16,0 0-128-16,-4 21 0 0,-4 6 0 15,-5 6 128-15,-1 3-128 0,-3 6 0 0,0 4 0 0,-5 4 0 16,-1 3 0-16,-2 2 0 0,2 6 0 0,-4 0 0 15,-3-2 0-15,0 2 0 0,1-2 0 0,-1 3 128 16,-1-2-128-16,0 1 0 0,0-5 128 0,-4-3-128 16,1-5 128-16,-2-3-128 0,-1-2 208 0,4-2-32 15,5-4-16-15,2-4 0 0,-2-7 128 0,2-2 32 16,2-4 0-16,3-4 0 0,4-4-32 0,3-7 0 16,2-1 0-16,3-5 0 0,-1-4-32 0,6-4-16 15,-2-4 0-15,3-3 0 0,3-5-64 0,2-3-16 16,4-6 0-16,0 1 0 0,4 0-160 0,2-2 0 15,3-1 0-15,3 1 0 0,2 0 0 0,1 4 0 0,0 2 0 0,1 3 0 16,5 2 0-16,3 0 0 0,1 5 0 0,0 4 0 16,-2 1 0-16,-1 5 0 0,0 4 0 0,0-1 0 15,-2 1 0-15,0 2 0 0,-1 2 0 0,0 3 0 32,-3 3-432-32,-1-2-64 0,-1 3-16 0,-5-1 0 15,1-2-2064-15,-7-1-432 0,-9-6-64 0,7 7-12432 0</inkml:trace>
  <inkml:trace contextRef="#ctx0" brushRef="#br1" timeOffset="160151.39">15970 13629 30111 0,'0'0'1344'0,"-3"-9"256"0,2-1-1280 0,2 3-320 16,-1 7 0-16,7-4 0 0,4 1 816 0,2-2 80 16,2 0 32-16,4 1 0 0,1 3-432 0,3 0-96 15,-2-4-16-15,4 5 0 0,-2 0-192 0,1 0-64 16,-1 2 0-16,-1 0 0 0,-3-2-352 0,-2 4-80 15,-4 6-16-15,-4 1-9936 16,-5 0-2000-16</inkml:trace>
  <inkml:trace contextRef="#ctx0" brushRef="#br1" timeOffset="160295.16">15777 13937 30399 0,'0'0'2704'0,"10"-3"-2160"0,3-6-544 0,4 2 0 15,2 3 1408-15,8 0 160 0,6-1 32 0,7 0 16 16,2-1-1040-16,3 1-224 0,0-1-32 0,1 2-16 15,1 1-304-15,-3 0 0 0,-3 1 0 0,3 3 0 16,3 3-2832-16,-6-2-576 16</inkml:trace>
  <inkml:trace contextRef="#ctx0" brushRef="#br1" timeOffset="162347.9">17423 13753 20271 0,'0'0'896'0,"0"0"192"0,-3 9-880 0,3-9-208 16,0 0 0-16,1 8 0 0,3 3 560 0,2-2 64 15,4-4 16-15,3 0 0 0,4-3 320 0,1-1 80 16,3-1 16-16,5 0 0 0,2-1-112 0,4-2-32 0,1-3 0 0,9-1 0 16,6 1-64-16,3-3-16 0,2-2 0 15,-6 0 0-15,-5-1-320 0,-1 1-80 0,-2-1-16 0,-5-1 0 16,-1-6-144-16,-4 1-16 0,-6 2-16 0,-1-2 0 15,0-2-48-15,-6 1 0 0,-7-3 0 0,-3 4 0 16,-2 3-32-16,-5-3-16 0,-6-4 0 0,-1 1 0 16,-3 2 48-16,-6 4 16 0,-4 2 0 0,-2 3 0 15,-5 3-32-15,-2 5-16 0,-2 3 0 0,-4 6 0 16,-7 4-32-16,-5 4 0 0,-8 5 0 0,4 5 0 16,-1 8-128-16,5 5 0 0,4 5 0 0,6-2 0 15,4-1 128-15,5 0-128 0,5-3 128 0,5-3-128 16,6-5 224-16,5 2-32 0,6 3-16 0,4-7 0 15,6 1 16-15,4-4 16 0,5-2 0 0,5-1 0 16,4-1 32-16,6-4 0 0,5-2 0 0,9-2 0 0,5-1-16 0,3-2 0 16,0-2 0-16,-3-5 0 0,-5 1-96 0,-2-2 0 15,-2-2-128-15,-2 1 192 0,-1 0-192 0,0 0-256 16,1 0 48-16,-3 3-12064 16,0 0-2400-16</inkml:trace>
  <inkml:trace contextRef="#ctx0" brushRef="#br1" timeOffset="163154.49">18650 13055 13823 0,'-7'-7'1216'0,"6"5"-960"0,-4 0-256 0,5 2 0 16,-5 1 1264-16,5-1 208 0,-3-5 32 0,3 5 16 15,0 0-224-15,0 0-32 0,0 0-16 0,0 0 0 16,14 0-192-16,2-2-32 0,2 2-16 0,3-3 0 0,2-1-48 0,2-2-16 16,-2 1 0-16,1-1 0 0,0 3-240 0,3-3-64 15,-7-2 0-15,5 2 0 0,-4 4-80 0,1-1-32 16,-2 0 0-16,-2 1 0 0,-1 0-256 0,-2 1-48 16,-1 2-16-16,-1-2 0 0,-13 1-208 0,7-2 0 15,-7 2 0-15,0 0 0 0,0 0-320 0,0 0 32 16,0 0 16-16,0 0 0 15,0 0-1648-15,0 0-336 0,-7 5-64 0,7-5-10736 0</inkml:trace>
  <inkml:trace contextRef="#ctx0" brushRef="#br1" timeOffset="164201.19">19827 12360 13407 0,'0'0'592'0,"7"-8"128"0,-2-2-576 0,2 0-144 16,-2 4 0-16,1-1 0 0,0 0 1024 0,-1 1 160 16,0 0 32-16,-5 6 16 0,0 0-224 0,0 0-48 15,8-5-16-15,-8 5 0 0,0 0-96 0,0 0-16 0,0 0 0 0,2 6 0 16,-2-6-128-16,-1 13-48 0,-1 2 0 0,-3 4 0 15,2 2 48-15,-1-3 0 0,-1 0 0 0,-4 5 0 16,1 6 0-16,-2 0 16 0,0-1 0 0,1 3 0 16,-4 0-80-16,3 5-32 0,2 1 0 0,0-2 0 15,2-3-176-15,0-2-48 0,3-2 0 0,1-3 0 16,2-4-32-16,3-2-16 0,2 0 0 0,-1-1 0 16,2-2-48-16,1 1-16 0,-1-2 0 0,4-2 0 15,-3-3-80-15,3 1-32 0,-2 1 0 0,2-2 0 16,-1-3-32-16,1-1-128 0,1 0 192 0,2-1-64 15,-2-1 48-15,1-2 0 0,-2-4 0 0,1-1 0 16,0 3-176-16,-1-1 0 0,-3-2 0 0,1-2 0 16,0-2-688-16,-2 0-16 0,-6 7 0 15,7-7 0-15,-3-3-2416 0,0-1-480 0</inkml:trace>
  <inkml:trace contextRef="#ctx0" brushRef="#br1" timeOffset="164387.04">19504 12669 35007 0,'1'-14'1552'0,"4"5"320"0,1 0-1488 0,7-1-384 15,6-1 0-15,5 3 0 0,4 5 0 0,4-2 144 16,1-4-144-16,1 0 0 0,-1 5 176 0,4-1-176 16,2 1 160-16,6-2-160 0,6 1 160 0,3 3-160 15,-2 3 160-15,-3-1-160 0,-5-4 0 0,-4 3 0 0,-8 5 0 16,-3-4-10624-1,-4 1-2048-15</inkml:trace>
  <inkml:trace contextRef="#ctx0" brushRef="#br1" timeOffset="166440.56">21012 13601 15087 0,'5'-10'656'0,"-5"10"160"16,7-8-656-16,-4 2-160 0,-3 6 0 0,6-7 0 15,-3-2 880-15,-2 2 144 0,-1 7 16 0,0 0 16 0,-3-8 160 0,-3-1 48 16,-1-1 0-16,-2 5 0 0,-1 5-320 0,-2-1-64 15,-4-5-16-15,0 6 0 0,-1 2-288 0,0 2-48 16,-3 1-16-16,-1 2 0 0,-1 2-272 0,1 2-64 16,-3 1-16-16,2 5 0 0,1 2 32 0,1 0 0 15,0 1 0-15,4 3 0 0,-1 0 0 0,2 0 0 16,3-1 0-16,3-1 0 0,4-2-64 0,2-1-128 16,5-2 192-16,3 0-64 0,3-1 0 0,3-3-128 15,2-3 192-15,3-3-64 0,3-1 368 0,2-5 64 16,4-3 16-16,2-4 0 0,4-1-64 0,-3-2-16 15,-1-3 0-15,0-2 0 0,-1 0-224 0,-1-1-32 16,-4-2-16-16,-3 0 0 0,1-2-16 0,-4 1 0 0,-4 0 0 16,-2 3 0-16,-3-3 160 0,-1 4 16 0,-4 2 16 15,0 2 0-15,-1 2 32 0,0 9 0 0,-1-8 0 0,1 8 0 16,-5 6-112-16,-1 4-32 0,0 2 0 0,-2 1 0 16,4 6-288-16,1-1 0 0,0 3 0 0,5 0 0 15,0-4 0-15,4 0 0 0,-1 0 0 0,4-1 0 16,2 1 0-16,0-1 0 0,0-2 0 0,1 1 0 15,0-3 0-15,3-2-144 0,-4-4 144 0,2 0-192 16,1-3-1120 0,1 2-224-16,-2-2-64 0,4-3 0 0,5-3-1056 15,-2-3-224-15,-2-2-32 0,-3 0-9472 0</inkml:trace>
  <inkml:trace contextRef="#ctx0" brushRef="#br1" timeOffset="166786.07">21645 13453 20271 0,'5'-14'896'0,"-5"14"192"0,0 0-880 0,0 0-208 16,0 0 0-16,0 0 0 0,0 0 432 0,1 12 32 16,-1 1 16-16,-2 4 0 0,-3 1 368 0,1 1 80 15,-3 0 16-15,0 3 0 0,-3 3-288 0,1-3-48 16,0-2-16-16,0 0 0 0,2-1-128 0,-2-1-16 15,3-4-16-15,0-3 0 0,1-1-80 0,2-2-16 16,3-8 0-16,0 0 0 0,0 0 80 0,0 0 16 16,0 0 0-16,0 0 0 0,9-4 368 0,1-5 80 0,1-3 16 0,-1-3 0 15,1-3-320-15,3 0-48 0,1-6-16 0,0 1 0 16,-2 0-320-16,2 1-192 0,1 1 192 16,-2 1-192-16,0 2 128 0,-1 0-128 0,1 0 0 0,-1 5 0 15,-1 4 0-15,0 0 0 0,-3-1 0 0,0 6 0 16,-9 4 0-16,8 0 0 0,-8 0 0 0,0 0 0 31,0 0-1728-31,6 7-288 0,-6-7-64 0,4 6-12368 0</inkml:trace>
  <inkml:trace contextRef="#ctx0" brushRef="#br1" timeOffset="167116.97">22169 13588 20271 0,'0'0'1792'16,"5"-6"-1424"-16,5-1-368 0,1 1 0 0,4-2 832 0,-2-1 112 16,-2-1 16-16,3 1 0 0,3 2-496 0,-1 0-80 15,0 3-32-15,-3-5 0 0,-2-2-176 0,-2 1-48 16,-3 0 0-16,-1 1 0 0,-4-3 176 0,-1-1 16 16,-1 2 16-16,-5 1 0 0,-2 5 736 0,-4 0 144 15,-6 2 16-15,-1 3 16 0,-2 7-416 0,-3 1-64 16,-5 3-32-16,-1 4 0 0,1 2-336 0,1 2-64 15,3 0-16-15,1 0 0 0,4 2-16 0,5 1-16 16,4-1 0-16,4-1 0 0,0-1-96 0,6-3-32 0,2 0 0 16,5-1 0-16,-1-2-160 0,7-2 192 15,-1-2-192-15,7-1 192 0,1-3-64 0,6 0-128 0,5-1 192 16,1 0-64-16,0-4-128 0,6 0 0 0,1 0 0 0,4 3 0 31,1 0-2400-31,-3-2-416 0,-2-2-64 0,-3 0-32 0</inkml:trace>
  <inkml:trace contextRef="#ctx0" brushRef="#br1" timeOffset="167634.57">23575 13305 20271 0,'0'0'896'0,"-9"-5"192"0,0 0-880 0,0-2-208 16,1-1 0-16,-3 5 0 0,-2 2 928 0,-2 1 144 16,1-1 16-16,-3 3 16 0,0 4-352 0,-4-2-80 15,-1 2-16-15,0 1 0 0,0 4-128 0,2 1-16 16,-1 0-16-16,6 1 0 0,5 0-64 0,2-1-16 0,6-1 0 0,5 1 0 16,4 2-176-16,4 2-48 0,4-1 0 0,2-1 0 15,1 0 64-15,0-3 0 0,1 1 0 0,-1 0 0 16,0 0-64-16,1 0-16 0,-2 1 0 0,-1 3 0 15,-6 1-176-15,-1 0 192 0,1-2-192 0,-5 3 192 16,-5 0 16-16,-1 0 16 0,-2-2 0 0,-4 1 0 16,-1-2 224-16,-6 1 32 0,-2-3 16 0,-1-1 0 15,-5-2-64-15,-1-1-16 0,-4-2 0 0,-4 0 0 16,-3-1-192-16,0-1-32 0,-2-4-16 0,5 0 0 16,7-2-176-16,1 0 0 0,2-4 144 0,3-1-144 15,4 2-240-15,3-3-112 0,4 2-32 0,7 5-10448 16,2-14-2096-16</inkml:trace>
  <inkml:trace contextRef="#ctx0" brushRef="#br1" timeOffset="167998.38">23915 13401 24927 0,'-11'2'1104'0,"1"-1"240"0,-1 0-1088 0,-4 4-256 15,-2 1 0-15,-3 5 0 0,-1 4 560 0,-3 2 48 16,1-2 16-16,0 2 0 0,2 0-160 0,3 2-16 16,2 1-16-16,3-2 0 0,5-3-256 0,3 0-48 15,3 0-128-15,6 0 192 0,5-3-192 0,1-1 176 0,4-2-176 16,2-2 160-16,5-1 80 0,-1-2 16 0,0-3 0 0,0-2 0 16,2-1 304-16,0-2 64 0,0 1 16 0,-3-3 0 15,0-4-128-15,0-2-32 0,0 1 0 0,-3-1 0 16,-5-1-32-16,1-1-16 0,1 1 0 0,-2 0 0 15,-5 1 0-15,-2 0 0 0,1-1 0 0,-5-2 0 16,-1 1-144-16,-5 3-32 0,-2-1 0 0,-4 1 0 16,-2-2-128-16,-3 1-128 0,0 2 192 0,0 2-192 15,-1 1 128-15,1 1-128 0,1-2 0 0,3 5 0 16,0 2 0-16,3 1 0 0,2 0 0 0,8 0 0 16,0 0-544-16,0 0-64 15,0 0-16-15,0 0 0 0,6 7-2352 0,6-2-480 16</inkml:trace>
  <inkml:trace contextRef="#ctx0" brushRef="#br1" timeOffset="168670">24522 12573 3503 0,'0'0'144'0,"0"0"48"15,0 0-192-15,0 0 0 0,0 0 0 0,0 0 0 16,0 0 0-16,0 0 0 0,3 10 0 0,-3-10 0 0,0 0 0 0,0 0 0 16,0 0 0-16,0 0 144 0,5 10 368 0,-5-10 80 15,0 0 16-15,0 0 0 0,0 0 864 0,0 0 192 16,0 0 16-16,0 0 16 0,0 0-336 0,0 0-64 16,2 10-16-16,-2-10 0 0,0 0-192 0,0 0-64 15,2 10 0-15,-3 0 0 0,-2 2-112 0,1 0-16 16,2 2-16-16,-1 3 0 0,-3 7 0 0,0 2 0 15,0 3 0-15,-1 2 0 0,-2-1-96 0,-2 6-16 16,-1 2 0-16,-2 3 0 0,0 0-16 0,-1-1-16 16,-1 2 0-16,-1 0 0 0,2 2-224 0,0-2-64 15,0-7 0-15,1 0 0 0,-1-1 0 0,0-3-16 16,2-5 0-16,2-1 0 0,-4-3-144 0,4-2-32 16,0-2 0-16,-1-3 0 0,1-1-32 0,1-2-16 0,1-1 0 15,1 1 0-15,1 0-208 0,0-3 0 0,5-9 0 16,0 0 0-16,0 0 0 0,0 0 0 0,0 0 0 0,0 0 0 31,0 0-1440-31,0 0-336 0,0 0-64 0,9-8-7952 0,1-3-1584 0</inkml:trace>
  <inkml:trace contextRef="#ctx0" brushRef="#br1" timeOffset="169340.15">25048 12430 16863 0,'0'0'752'0,"11"-1"144"0,1-3-704 0,0 0-192 16,-1 0 0-16,-3 2 0 0,-8 2 896 0,0 0 160 15,2 11 32-15,-4-1 0 0,-5 0 80 0,-7 4 32 16,-4 5 0-16,-3-2 0 0,0-3-240 0,1 4-32 15,-2 3-16-15,4-2 0 0,2-4-272 0,2-2-64 16,0-2-16-16,2 4 0 0,0 1-208 0,1-1-32 16,2-2-16-16,1-2 0 0,0-3-304 0,3 2 160 15,0-1-160-15,0-5 128 16,5-4-960-16,0 0-192 0,0 0-32 0,0 0-16 0</inkml:trace>
  <inkml:trace contextRef="#ctx0" brushRef="#br1" timeOffset="169743.03">24979 13067 19343 0,'-8'11'1728'0,"-3"1"-1392"0,-4 6-336 0,2 5 0 16,4 3 1088-16,-4 4 128 0,-3-1 48 0,0 1 0 15,1 2-768-15,2-2-160 0,2-4-16 0,2-1-16 16,-2-1 0-16,3-2 0 0,0-1 0 0,4-3 0 0,-1 0 464 0,0-4 112 16,1-3 16-16,3 1 0 0,1-1 128 0,1-1 16 15,-1 0 16-15,0-10 0 0,0 0-288 0,0 0-64 16,7 5-16-16,2-5 0 0,-1-5-64 0,2-3-16 16,2 2 0-16,-1-6 0 0,3-8-288 0,1-1-48 15,-3 0-16-15,4-1 0 0,5 3-256 0,-1-3 160 16,-3 0-160-16,3 4 128 0,3 1-128 0,-3 4 0 15,-1 3 144-15,-3 4-144 0,0 2 0 0,-3 6 0 16,-2 5 0-16,-2 2 0 0,-3 3 0 0,-2 7 0 16,-4 4 0-16,-1 5 0 0,-2 5 0 0,-3 1 0 15,-2 1 128-15,0 1-128 0,3 1 0 0,2 0 144 16,0-3-144-16,3-1 0 0,3 0 128 0,2-5-128 16,4-4 0-16,0-2 0 0,3-4-160 0,1 0-96 15,1-2 0-15,3-5-17024 0</inkml:trace>
  <inkml:trace contextRef="#ctx0" brushRef="#br0" timeOffset="194340.65">4743 16487 13695 0,'0'0'608'0,"-7"0"128"15,0-3-592-15,0 5-144 0,-1 2 0 0,0 0 0 0,1-4 1024 0,7 0 192 16,-8 2 16-16,8-2 16 0,-8 0-128 0,8 0-32 15,0 0 0-15,0 0 0 0,0 0 16 0,0 0 0 16,10-1 0-16,3 1 0 0,4 0-288 0,6-1-64 16,4-2-16-16,6 1 0 0,4-3-48 0,4 1-16 15,7-1 0-15,5 0 0 0,5 2-224 0,-2-1-32 16,-1-2-16-16,5 1 0 0,5-1-16 0,8 1-16 16,5-2 0-16,-4 3 0 0,-4 0 32 0,3 1 16 15,-3 0 0-15,5 0 0 0,3-2-48 0,-5 3-16 16,-6 2 0-16,-6 0 0 0,-3-4-96 0,-8-1-32 15,-4 1 0-15,-5-1 0 0,-5 5-96 0,-4-2-128 16,-5 0 176-16,-5 1-176 0,-5 0 0 0,-2 1 0 0,-3 2 0 16,-5 0 0-1,-7-2-1504-15,0 0-352 0,0 0-80 0,0 0-16 16,-5 7-784-16,-4-2-144 0,-12 2-48 0,-1 1 0 0</inkml:trace>
  <inkml:trace contextRef="#ctx0" brushRef="#br0" timeOffset="194637.46">4954 16854 18431 0,'-15'5'1632'0,"4"-3"-1312"0,4-2-320 0,7 0 0 16,0 0 1712-16,0 0 272 0,0 0 48 0,15-7 16 15,6 0-1088-15,10-2-224 0,8-1-32 0,4-1-16 16,5-1 16-16,4-1 16 0,3-3 0 0,11 1 0 0,7 1 176 0,4 1 48 15,1 2 0-15,-1 0 0 0,-2-1-96 0,3 6-16 16,5-1 0-16,-6 4 0 0,-6 0-192 0,-2 0-32 16,-5 0-16-16,-3 1 0 0,-7 1-272 0,-2 1-48 15,-3 1-16-15,-5 3 0 0,-9 2-256 0,-4-3 128 16,-6-3-128-16,-3 0 0 0,-3 3 0 0,-5-2 0 16,-2-2-192-16,0-2 48 15,-5-1-1392-15,-1-1-288 0,-6 5-48 0,7-4-16 16,-3-4-1024-16,-1 0-208 0,-2-3-32 0,-1 0-16 0</inkml:trace>
  <inkml:trace contextRef="#ctx0" brushRef="#br0" timeOffset="195012.05">5751 16137 24239 0,'0'0'1072'0,"0"0"224"0,0 0-1040 0,7-5-256 0,5 0 0 0,0 2 0 15,5-1 352-15,5 1 16 0,5 3 0 0,7 3 0 16,10-1 192-16,5 5 32 0,1 4 16 0,6-2 0 16,0-3 48-16,7 1 16 0,3 4 0 0,4 7 0 15,3 3 192-15,-4 1 32 0,-4-1 16 0,0 3 0 16,2 2-192-16,-2 2-32 0,-2-2-16 0,-9 3 0 0,-7 2-224 0,-7 0-32 15,-7-1-16-15,-7 0 0 0,-4 1-160 0,-4 0-48 16,-5-1 0-16,-8 0 0 0,-5 0 64 0,-4 2 16 16,-4-4 0-16,-6 0 0 0,-5-1 256 0,-4 1 48 15,-4-4 16-15,-7-2 0 0,-6 0-80 0,-3 1 0 16,-4-1-16-16,-1-2 0 0,2-2-176 0,1-1-48 16,2 0 0-16,-2 1 0 0,1-1-112 0,2-2-32 15,3 0 0-15,1-3 0 16,8 1-800-16,8-4-160 0,5-5-48 0,5-1-11728 15,12-3-2368-15</inkml:trace>
  <inkml:trace contextRef="#ctx0" brushRef="#br0" timeOffset="196297.59">8520 16110 17727 0,'9'-11'784'0,"-5"2"176"0,2 0-768 0,-2 1-192 15,3 1 0-15,-1 0 0 0,-6 7 1024 0,2-9 192 16,2 4 16-16,-4 5 16 0,0 0-352 0,0 0-80 16,0 0-16-16,0 0 0 0,0 0-288 0,0 0-48 15,-8 7-16-15,-2 6 0 0,1 2-128 0,1 6-48 0,-1 3 0 16,1 5 0-16,-2 3-16 0,4 3 0 0,-3 3 0 0,3 1 0 16,0 3 0-16,2-4-16 0,2-3 0 15,2-3 0-15,3-3-240 0,4-4 176 0,1-2-176 0,2-4 160 16,1-3 96-16,4-2 0 0,5-6 16 0,0-2 0 15,2-1 256-15,4-1 48 0,5-7 16 0,2-2 0 16,1-6-80-16,1 0-32 0,-4-1 0 0,0-4 0 16,-2-3-208-16,-3-1-32 0,-1 2-16 0,3-3 0 15,-2-3-96-15,-1-2 0 0,-3-3-128 0,0 1 192 16,-1-2-64-16,-3-1-128 0,-4-3 176 0,-1 8-176 16,0 5 160-16,-2 1-160 0,-2 0 128 0,0 6-128 15,-2 6 0-15,-7 8 0 0,0 0 0 0,0 0 0 16,0 0-160-16,5 13 160 0,-4 4-208 0,-1 5 80 15,-4 5 128-15,-2 5-128 0,1 2 128 0,-4 5-128 0,0-1 128 16,-4 7 0-16,-2 6 0 0,-1 1 0 0,-1 2 0 16,-5 4 0-16,-1 6 0 0,-4-3 0 0,1-1 0 15,0-2 0-15,0-3 0 0,0-1 176 0,0 0-48 0,-2-5-128 16,-3-3 192-16,0-4-64 0,-4-1 128 0,1-5 0 16,0-4 16-16,0-1 0 0,-2-6 144 0,1-1 32 15,3 0 0-15,2-2 0 0,0-5-64 0,5-1 0 16,-2-5 0-16,5-4 0 0,-2 0 0 0,3-6-16 15,-2-4 0-15,1-4 0 0,1-2-32 0,1-6 0 16,0-5 0-16,6-3 0 0,4-1-80 0,8-4-32 16,2-3 0-16,6 0 0 0,3-6-224 0,7 1 128 15,5 2-128-15,3 2 0 0,3 1 0 0,3 1 0 16,2 1 0-16,4 3 0 0,4 7 0 0,3 2 0 16,6 3 0-16,6 2 0 0,7 2 0 0,0 4 0 0,-3 5 0 0,0 1 0 15,1 1 0-15,1 5 0 0,0 4 0 0,-5 3 0 16,-3 1 0-16,-11 5-128 0,-5 2 128 0,-8 1 0 15,-6 1 0-15,-6 0-160 0,-4-2 160 0,-3 0-128 32,-4-2-1520-32,-2-1-288 0,0 0-64 0</inkml:trace>
  <inkml:trace contextRef="#ctx0" brushRef="#br0" timeOffset="196904.59">10118 16245 6447 0,'-13'-1'576'0,"5"2"-576"0,0 1 0 0,0-2 0 16,0-2 2048-16,8 2 288 0,-8 1 64 0,8-1 16 0,0 0-624 0,0 0-112 16,0 0-16-16,11-3-16 15,5 3 112-15,3 0 32 0,3 1 0 0,1-1 0 0,3-2-1008 0,4-2-192 16,2 2-32-16,3 1-16 0,2-4-32 0,2 1-16 16,3-1 0-16,-1 3 0 0,5-1-80 0,-5 2-16 15,0 0 0-15,-7 1 0 0,-4 1-176 0,-4 0-32 16,0-1-16-16,-8 1 0 0,-3-1-176 0,-4 4-192 15,-4 6 32-15,-2 0-9632 16,-5-10-1936-16</inkml:trace>
  <inkml:trace contextRef="#ctx0" brushRef="#br0" timeOffset="197087.79">10157 16530 27583 0,'0'0'1216'0,"0"0"256"0,7-3-1168 0,2 0-304 0,4 2 0 0,4 0 0 15,5-1 720-15,2 0 96 0,7-2 16 0,4 2 0 16,5 0 288-16,6 1 64 0,7-1 16 0,0 1 0 16,-2 0-384-16,-1-2-80 0,-4 0-16 0,-2 3 0 15,-3 0-464-15,-3 3-80 0,0 0-32 0,-4 1-11344 16,-1 0-2256-16</inkml:trace>
  <inkml:trace contextRef="#ctx0" brushRef="#br0" timeOffset="198472.56">12835 16069 13823 0,'0'-14'1216'0,"0"14"-960"0,0 0-256 0,0 0 0 16,-3-11 1088-16,0 1 192 0,1 1 16 0,-3 2 16 15,0 1 96-15,-2-2 32 0,-4 1 0 0,-1 2 0 16,-2 2-704-16,-3 0-144 0,-2-1-16 0,0 3-16 15,2 0 96-15,-5 2 32 0,-1 0 0 0,-1 2 0 16,0 1-160-16,-3 3-16 0,2 1-16 0,0 2 0 16,-5 1-16-16,-2 3 0 0,-6 2 0 0,-4 2 0 15,-6 3 128-15,7 2 32 0,0 3 0 0,5-1 0 16,0 0-288-16,8 3-48 0,0 3-16 0,7-3 0 0,5-4 32 16,5-1 0-16,2-2 0 0,6-2 0 0,4-1-48 0,3-4 0 15,5-1 0-15,5-2 0 0,3-1 176 0,6-1 48 16,5-4 0-16,5 0 0 0,5-2-144 0,5 1-32 15,3 1 0-15,-3-1 0 0,-4-2-160 0,-5 1-32 16,-4-3-128-16,-1 0 192 0,0-1-192 0,-5-1 144 16,0 0-144-16,-3 2 128 0,-1-1-128 0,-2 0 0 15,-4 1 0-15,-3-2 0 16,-11 2-816-16,10 0-240 0,-3 4-48 0,-7-4-16 16,0 0-1824-16,0 0-384 0</inkml:trace>
  <inkml:trace contextRef="#ctx0" brushRef="#br0" timeOffset="198744.96">13089 16521 26719 0,'0'0'2368'0,"0"9"-1888"0,3 1-480 0,-3 2 0 16,-1 2 1216-16,-1 3 128 0,-2 0 48 0,1 4 0 15,-3 3 416-15,0 2 96 0,-1 0 16 0,0 3 0 16,-1-1-640-16,2 0-112 0,-2-2-16 0,2-1-16 16,-1-1-416-16,3-4-80 0,-1 0 0 0,1-2-16 15,0-2-320-15,0 1-64 0,2-2-16 0,1 1 0 16,0-2-224-16,1-3 128 0,2-2-128 0,0-2 0 0,-2-7 0 0,6 7-160 16,-6-7 0-16,10 0 0 15,1 0-3040-15,0-8-592 0</inkml:trace>
  <inkml:trace contextRef="#ctx0" brushRef="#br0" timeOffset="199649.74">14258 16066 8287 0,'0'0'736'0,"0"0"-592"0,-6 10-144 0,6-10 0 15,0 0 1856-15,-2 8 352 0,2 1 64 0,0 1 16 16,1 1-688-16,-1-11-144 0,9 0-32 0,2 3 0 16,2 4-160-16,2 0-48 0,3-3 0 0,5-2 0 15,0-2-128-15,5-1-48 0,1 0 0 0,3-1 0 16,1-2-272-16,5-1-48 0,4-2-16 0,-2 0 0 15,-5-2-64-15,-2 0-32 0,-3 0 0 0,-3 0 0 16,-8 0-240-16,-2 0-48 0,-4 1-16 0,-1-1 0 16,-5-1 16-16,-1 0 16 0,-6 10 0 0,3-7 0 15,-3-4-112-15,-2 1-32 0,-2 0 0 0,-1 1 0 16,-4 0 0-16,-2-1 0 0,-2 1 0 0,-3 0 0 0,-3 3-192 16,-5 5 176-16,-4-3-176 0,-8 3 160 0,-4 1-160 15,0 5 0-15,2 4 144 0,-2 2-144 0,-3 0 0 0,2 1 0 16,2 0 0-16,-1 4-192 0,2 2 192 0,-4 3 0 15,0 2 0-15,3 3 0 0,-1 1 144 0,7 4-144 16,7 0 192-16,2-1-192 0,6-2 208 0,3 2-64 16,7-2-16-16,7 0 0 0,5-4 48 0,4-1 0 15,3-2 0-15,7-1 0 0,12-2 160 0,4-1 48 16,5-4 0-16,2 1 0 0,2 0-112 0,2-1-16 16,1-3 0-16,0-3 0 0,1 0-128 0,1-1-128 15,1-3 192-15,-2 0-192 0,-1-1 144 0,-4-3-144 16,-6-3 0-16,-4 3 144 15,-3 0-1328-15,-2-3-272 0,-3-2-48 0,-1-1-15968 0</inkml:trace>
  <inkml:trace contextRef="#ctx0" brushRef="#br0" timeOffset="200341.53">15475 15079 14447 0,'0'0'640'0,"0"0"128"0,5-8-608 0,1-1-160 0,-1 2 0 0,0 0 0 16,-5 7 1472-16,0 0 272 0,7-8 48 0,-7 8 16 15,0 0-288-15,0 0-64 0,0 0-16 0,0 0 0 16,0 0-224-16,0 0-32 0,0 0-16 0,0 0 0 16,-10 5-272-16,0 5-48 0,-1 2-16 0,-2 2 0 15,0 2-288-15,-1-1-64 0,1 0-16 0,2 3 0 16,-2 0-80-16,4 0-32 0,4 4 0 0,3-3 0 16,-2-4-48-16,4 0-16 0,4-3 0 0,-2 0 0 15,2-1 32-15,4-1 0 0,-2-1 0 0,4-3 0 0,1 0 112 0,4-1 16 16,0 0 16-16,5-2 0 0,0-1-112 0,1-2-32 15,1-1 0-15,-4-1 0 0,0-2-144 16,-1 0-48-16,1-3 0 0,-3 2 0 0,0-1-128 0,-3 2 0 16,-1-1 0-16,-5-1 0 15,0 1-496-15,-6 5-128 0,0 0-16 0,0 0-16 16,4-9-2512-16,-3 2-496 0,-1 7-112 0,2-12 0 0</inkml:trace>
  <inkml:trace contextRef="#ctx0" brushRef="#br0" timeOffset="200598.44">15839 15078 20271 0,'0'0'1792'0,"0"0"-1424"0,0 0-368 0,0 0 0 16,-7-3 672-16,7 3 64 0,-11 1 16 0,2 2 0 16,-2 1 608-16,0 4 128 0,0 4 32 0,-2 2 0 15,-3 5-544-15,2 3-96 0,0 1-32 0,-1 5 0 16,2 1-16-16,0 3-16 0,-1 0 0 0,3 2 0 15,-1 2-240-15,2-6-64 0,1 1 0 0,0-3 0 16,5-4-288-16,-1-2-64 0,1-5-16 0,1-1 0 16,2-1-144-16,-1 0 160 0,0-6-160 0,2-9 160 15,0 10-160-15,0-10 0 0,0 9 0 0,0-9 0 32,0 0-752-32,0 0-80 0,0 0 0 0,0 0-9616 0,6-10-1920 0</inkml:trace>
  <inkml:trace contextRef="#ctx0" brushRef="#br0" timeOffset="200963.33">16367 14895 20271 0,'4'-13'1792'0,"-1"4"-1424"16,0-1-368-16,3 2 0 0,-3 2 416 0,-3 6 16 16,7-5 0-16,-7 5 0 0,0 0 736 0,0 0 160 15,0 0 16-15,0 0 16 0,0 0-336 0,1 15-64 0,-4 3 0 0,-3 2-16 16,-4 4-16-16,0 1 0 0,-2 3 0 0,-1 3 0 16,-2 2-272-16,1 0-48 0,1-1-16 0,1 1 0 15,1 1-96-15,-1-1-32 0,2 2 0 0,2 0 0 16,-2-4-208-16,5 1-32 0,-2-2-16 0,4-1 0 15,1-5-64-15,1-2-16 0,0-2 0 0,1-2 0 16,2-3-128-16,0 0 192 0,0-6-192 0,-2-9 192 16,6 11-64-16,-3-3 0 0,-3-8 0 0,0 0 0 15,0 0-352-15,9 0-80 0,-9 0-16 0,0 0 0 16,3-10-2432-16,-2-4-480 0</inkml:trace>
  <inkml:trace contextRef="#ctx0" brushRef="#br0" timeOffset="201115.84">15998 15198 19343 0,'0'0'1728'0,"0"0"-1392"16,9-9-336-16,4 6 0 0,2 0 2512 0,4 3 432 16,3 3 96-16,3-2 16 0,3 0-1792 0,4 2-368 15,5 2-64-15,4 0 0 0,4-1-192 0,4 1-48 16,3 1 0-16,-1-1 0 0,-4 1-192 0,-3 0-32 16,-1-1-16-16,-7 2 0 15,-3 2-800-15,-4-1-176 0,-3-4-16 0</inkml:trace>
  <inkml:trace contextRef="#ctx0" brushRef="#br0" timeOffset="201743.75">17601 15780 23039 0,'0'-10'2048'0,"1"2"-1648"0,-1 8-400 0,3-9 0 15,-2-1 1088-15,-1 5 128 0,0 5 16 0,0 0 16 16,0 0-64-16,-4 10-16 0,-2 2 0 0,1 8 0 15,-3 7-416-15,1 5-96 0,0 2-16 0,-1 2 0 16,-1 1-112-16,1 0-16 0,-1-1-16 0,2 4 0 16,-2-3-112-16,3 1-32 0,-3-1 0 0,3 0 0 15,-1-4-176-15,0-2-48 0,1 0 0 0,2-3 0 16,0-5-128-16,1-2 0 0,-2-4 144 0,2-3-144 16,-1-5 0-16,1-1-288 0,1-1 48 0,2-7 16 15,0 0-2448-15,-6-7-480 0</inkml:trace>
  <inkml:trace contextRef="#ctx0" brushRef="#br0" timeOffset="201918.36">17282 16045 7359 0,'0'0'656'0,"0"0"-528"16,8-2-128-16,8-1 0 0,5 1 5056 0,1 2 992 16,3 2 192-16,1 1 32 0,3 0-4016 0,1-1-800 15,2-2-176-15,2 0-16 0,3 0-560 0,3 0-96 16,1-2-32-16,2 0 0 0,1 3-240 0,-5-1-48 15,-2-2-16-15,-4-1 0 0,-3 1-272 0,-4 1-176 16,-1-1 32-16,0 1-16416 0</inkml:trace>
  <inkml:trace contextRef="#ctx0" brushRef="#br0" timeOffset="202399.6">19297 15857 17215 0,'0'0'768'0,"0"0"144"0,4-10-720 0,-1 0-192 16,0-1 0-16,-3 2 0 0,0 9 1088 0,-3-9 192 15,1 0 48-15,-2 4 0 0,-2 3-160 0,-4 2-16 16,-1 2-16-16,-4 0 0 0,-6 1-320 0,-4 4-64 15,-6 2-16-15,-3 3 0 0,-3 3-48 0,-3 6-16 16,1 2 0-16,-2 4 0 0,0-1 176 0,0 2 48 16,1-1 0-16,-1 3 0 0,-1 1-288 0,6 3-48 15,3 3-16-15,9-3 0 0,6-8-240 0,5 1-48 16,5 3-16-16,7-2 0 0,5-1 16 0,8-4 16 16,5-1 0-16,6-2 0 0,8-1 96 0,2-4 16 0,0-4 0 15,3-4 0-15,0 1-208 0,1-2-48 0,-1-4 0 0,-1 0 0 31,-2-2-896-31,1 0-176 0,0-3-32 0,-3-2-10288 0,-3 1-2064 0</inkml:trace>
  <inkml:trace contextRef="#ctx0" brushRef="#br0" timeOffset="202813.87">19457 16430 23903 0,'0'0'1056'0,"0"0"224"0,0 0-1024 0,7-6-256 0,0 1 0 0,0 1 0 0,3 2 896 0,0 1 144 15,0-1 32-15,-2 1 0 0,2 3-320 0,-4 1-64 16,-6-3-16-16,9 5 0 0,-9-5 0 0,8 10 0 15,-1 1 0-15,-3 2 0 0,-4 0-176 0,-1 1-48 16,-2 2 0-16,-1 1 0 0,-3 4 0 0,-1 1-16 16,-3 2 0-16,-5 1 0 0,0-2-48 0,0 0-16 15,1 4 0-15,-1-5 0 0,4-2-32 0,1-1 0 16,4-2 0-16,-1-1 0 0,4-4-16 0,2-1-16 16,2-11 0-16,5 10 0 0,3-1 144 0,0-4 48 0,4-2 0 15,4-1 0-15,1 0 64 0,4-2 16 0,0 0 0 16,7 0 0-16,-1-4-288 0,3 4-48 0,1 4-16 15,-3-4 0-15,-3 0-224 0,-3 3 0 0,1-1 128 0,-6 2-128 16,0-1 0-16,-2 0 0 0,-1-1 0 0,-2-1 0 31,0-1-2224-31,-1 2-336 0</inkml:trace>
  <inkml:trace contextRef="#ctx0" brushRef="#br0" timeOffset="203654.92">20794 15951 11055 0,'-2'6'976'16,"0"-2"-784"-16,2-4-192 0,0 0 0 0,-3 7 1360 0,3-7 240 16,5 5 32-16,-5-5 16 0,6 7-272 0,6-1-48 15,3-1-16-15,2-2 0 0,3-1-112 0,1 1-32 16,2-3 0-16,2-2 0 0,0 1-144 0,3-1-48 15,2-1 0-15,-1-3 0 0,-2 0-144 0,-3 0-16 16,0 3-16-16,-3-4 0 0,-3 0-272 0,-2-1-48 16,0 0-16-16,-5-2 0 0,-1-1-128 0,-6 0-16 15,-2 0-16-15,1-2 0 0,-5 1-32 0,-1 0 0 16,-3-2 0-16,-3 0 0 0,-1 2-80 0,-3 0 0 16,-2-1-16-16,0 0 0 0,-3 1-176 0,-3 3 128 15,-3 5-128-15,-3 1 128 0,-7 3-128 0,-2 3 0 16,1 0 0-16,-2 6 0 0,-3 6 0 0,2 3 0 0,-1 0 0 15,0 3 0-15,0 5 0 0,1-2 0 0,-1 1 0 0,4 0 0 16,0 0 0-16,3 0 0 0,2 0 0 0,8-2 0 16,8-1 0-16,3 0 0 0,1 0 0 0,3 2 128 15,7-3 16-15,7 0 0 0,2-1 0 0,7-1 0 16,6 5 176-16,2-1 16 0,6-2 16 0,2-1 0 16,1-3-32-16,2 1 0 0,2-4 0 0,0-2 0 15,0-3-160-15,2 0-32 0,-2-5-128 0,1 1 192 16,-3-3-192-16,0-1 0 0,-3-1 0 0,-2-1-160 15,-4-2-2352 1,-2-3-480-16</inkml:trace>
  <inkml:trace contextRef="#ctx0" brushRef="#br0" timeOffset="204029.63">21630 15398 16575 0,'-11'-8'1472'0,"7"3"-1168"0,-1-2-304 0,2 3 0 16,3 4 1856-16,0 0 320 0,0 0 64 0,0 0 16 15,0 0-544-15,10-2-112 0,2-1-32 0,3 2 0 16,2-2-688-16,4 1-144 0,3 0-32 0,2-2 0 16,4 0-272-16,3-1-64 0,3 0-16 0,1 1 0 15,-4 2-128-15,-4 0-32 0,-2-2 0 0,-5-1 0 16,-5 2-192-16,-1 3 0 0,-4 0 128 0,-2 0-128 15,-3 0-1632 1,-7 0-368-16,8 0-80 0</inkml:trace>
  <inkml:trace contextRef="#ctx0" brushRef="#br0" timeOffset="204463.1">22924 14682 22111 0,'0'0'1968'15,"0"0"-1584"-15,0 0-384 0,-2-7 0 0,2 7 640 0,0 0 64 0,0 0 0 16,0 0 0-16,0 0 192 0,-8 7 64 0,-6-2 0 0,2 5 0 16,-1 6-176-16,-2 3-16 0,-3 3-16 15,-2 2 0-15,-1-2 96 0,1 6 32 0,0 8 0 0,1 3 0 16,-2 1-256-16,6-2-48 0,5-1-16 0,0-1 0 16,1-3 0-16,4-1 0 0,1-2 0 0,3 0 0 15,0-2-176-15,3-2-48 0,3-3 0 0,4-2 0 16,-2 1-48-16,3-2-16 0,-1 0 0 0,4-3 0 15,5 0-16-15,2-2 0 0,-3-1 0 0,4-2 0 16,2-1-64-16,-4-2 0 0,2-2-16 0,-3-3 0 16,2 0-176-16,-3-4 192 0,-3 0-192 0,-1-5 192 15,-3 1-1216 1,-2-2-224-16,-4-1-48 0,-4-2-10400 0,-4-2-2064 0</inkml:trace>
  <inkml:trace contextRef="#ctx0" brushRef="#br0" timeOffset="204647.66">22159 14969 35935 0,'13'-3'3200'0,"7"0"-2560"15,5 3-512-15,8 2-128 16,7 0-384-16,3 0-80 0,3 3-32 0,1 2 0 0,1 0 1072 0,6-4 224 16,6-3 32-16,3 1 16 0,2 3-400 0,0 2-64 15,-5-2-32-15,-2-1 0 0,2-3-224 0,-6 1-128 16,-3 1 128-16,-2 0-128 15,-7 1-1536-15,-5 0-368 0</inkml:trace>
  <inkml:trace contextRef="#ctx0" brushRef="#br0" timeOffset="209965.98">23735 14235 8863 0,'0'0'384'0,"0"0"96"0,7-3-480 0,-7 3 0 0,9 0 0 0,-9 0 0 15,9-3 768-15,-9 3 64 0,7-3 16 0,-7 3 0 0,8-5 48 0,-8 5 0 16,5-6 0-16,-5 6 0 0,0 0-128 0,0 0-32 16,0 0 0-16,0 0 0 0,0 0-272 0,0 0-48 15,0 0-16-15,-9-1 0 0,-4 0-144 0,2 2-48 16,-3 0 0-16,-1 3 0 0,-3-2 16 0,-2 1 0 16,1 1 0-16,-1-1 0 0,-4 1-16 0,2 1 0 15,0-1 0-15,-2 0 0 0,-1 5-64 0,1-3-16 16,-4 1 0-16,2 0 0 0,-1-1 16 0,-4 1 0 15,-2 1 0-15,-4-1 0 0,-1-1-16 0,-4 1 0 16,-2-3 0-16,-2 3 0 0,-1-1 0 0,-2 1 0 16,3-2 0-16,0 2 0 0,0 0 0 0,-6 0 0 15,-1-2 0-15,1-2 0 0,-3-1 32 0,4 2 0 16,-1-1 0-16,1-1 0 0,1-2-16 0,-3 0 0 16,-3-1 0-16,-6 3 0 0,-6 4 16 0,2-1 0 0,3-3 0 0,0 2 0 15,-1-1 16-15,-4 1 0 0,-6 1 0 16,2 1 0-16,3 2-176 0,0-1 0 0,1-2 0 0,-2 1 0 15,0 0 0-15,-3 1 128 0,5-1-128 0,2 2 128 16,3 0-128-16,-3-3 160 0,-4-2-160 0,-1 1 160 16,-4 5-160-16,2-3 0 0,3-1 144 0,-4-3-144 15,0 0 128-15,1-2-128 0,-1 0 128 0,4 0-128 16,1-2 176-16,0 0-48 0,-1-3 0 0,-3 2 0 16,-2 1 64-16,5 2 0 0,-1 0 0 0,3 0 0 15,-3-1 64-15,-3 2 0 0,-4 2 16 0,1 2 0 16,2-2-128-16,1 1-16 0,-3 1-128 0,0-1 192 15,-4 0-48-15,6 1-16 0,1 0 0 0,4 0 0 0,0-4-128 16,-1 2 128-16,1-1-128 0,-1 1 128 0,3 0 0 16,0 0-128-16,3 2 192 0,-2-4-64 0,-4-2-128 0,1 2 160 15,-3 3-160-15,1-2 160 16,2-2 16-16,-5 0 0 0,-3 1 0 0,-1 2 0 0,2 0 64 0,0-1 16 16,0 0 0-16,-2 2 0 0,-2 0-48 0,0 0 0 15,0 1 0-15,3-1 0 0,2 2-48 0,2-2-16 16,-2 2 0-16,1-1 0 0,1 1-144 0,2-2 192 15,3-1-192-15,-2 5 192 0,-2-1-48 0,1-1 0 16,-4 0 0-16,3 1 0 0,6 2-144 0,-6 1 160 16,-1-1-160-16,-2 1 160 0,0-3-160 0,0 0 128 15,3 3-128-15,-1-1 128 0,-3-2-128 0,0 1 128 16,-2-1-128-16,5-2 128 0,2 0-128 0,0-2 128 16,-4-3-128-16,1 4 128 0,-3 1-128 0,5-2 128 15,3-3-128-15,-2 2 128 0,-4-1-128 0,0 3 128 0,-1-4-128 0,2-1 128 16,-1-2-128-16,0 3 0 0,-7 3 0 0,3-3 128 15,0-3-128-15,0 3 128 0,1 0-128 0,-5 0 128 16,-1 0-128-16,-2 0 128 0,2 0-128 0,-1-1 128 16,3 0 64-16,-5 1 16 0,0 2 0 0,2-2 0 15,-1-2-80-15,2 0 0 0,-4 0-128 0,1 0 192 16,0 2-64-16,5-2 0 0,1-1-128 0,-1 3 192 16,-5 1-192-16,3 0 144 0,0-2-144 0,0 1 128 15,-1 4 32-15,-4-1 0 0,-1 0 0 0,3-1 0 16,1 5-16-16,1-2 0 0,-4 2 0 0,1 1 0 15,-3 1-144-15,1 0 160 0,-1 1-160 0,3 0 160 0,0 0-160 16,3 1 128-16,2-1-128 0,-1-1 128 0,-1-3-128 16,3 2 0-16,3 1 144 0,2 0-144 0,0 0 0 0,-2-1 128 15,-3 0-128-15,2 2 0 0,2 1 0 0,1 0 0 16,2-1 0-16,-1 1 128 0,-3 1-128 0,0 0 0 16,4 0 0-16,1 0 0 0,3 0 128 15,0 0-128-15,-1 1 128 0,1-1-128 0,5-1 0 0,5-1 144 16,2-1-144-16,6 0 0 0,3-1 128 0,1 1-128 15,-4 0 0-15,4-1 0 0,4 0 128 0,1 1-128 16,-1-1 0-16,5-1 0 0,-1 0 0 0,5 1 0 16,1 0 0-16,-1 2 0 0,3-3 0 0,0-1 0 15,1 1 0-15,2-1 0 0,3-2 128 0,1 1-128 16,4 0 0-16,4-2 0 0,2-1 0 0,1-2 0 16,1 0 0-16,4 3 0 0,4-3 0 0,-2 1 0 15,1 1 128-15,8-2-128 0,-7 1 0 0,7-1 0 0,-5 2 0 0,-1 3 0 16,0 0 0-16,1 2 0 0,1-2 0 0,2 6 0 15,-1 1 0-15,0 3 0 0,0-1-160 0,1 3 160 16,-1 3 0-16,-1 2-176 0,2 2 176 0,0 5-128 16,0 3 128-16,1 2 0 0,-3 3 0 0,1 4 0 15,-3 3 0-15,2 2 0 0,-4 3 0 0,2 1 0 16,-1 3 0-16,-2 2 0 0,-4 0 0 0,1 3 0 16,-1 4 0-16,-3 1 0 0,-1-2 0 0,-4 1 0 15,1-2 0-15,-1 1 0 0,-1 1 0 0,-2 0 0 16,3-2 0-16,-1-3 144 0,-2-2-144 0,1-2 0 15,-1-2 128-15,3-2-128 0,3-4 0 0,2 2 0 16,1 5 0-16,2-5 0 0,1-3 0 0,-1-2 0 16,2-1 0-16,1-3 0 0,0 0 0 0,0-3 0 15,4 0 0-15,-3 1 0 0,2 1 0 0,-2-2-144 0,2-1 144 16,-2-1 0-16,2-5 0 0,-2 0 0 0,4-1 0 16,-3-2 0-16,2-1 0 0,-1-4-128 0,3-2 128 0,-1 0 0 15,0-4-144-15,1-2 144 0,3-3 0 0,2 0-176 16,-1-9 176-16,0 0-128 0,0 0 128 0,0 0-208 15,11 4 80-15,3-4 128 0,0-2-176 0,1-1 176 16,4-5-128-16,1 3 128 0,-1409-5 0 0,2820 2 0 16,-1404-2 0-16,0 1 0 0,1 2 0 0,1-1 0 15,2 0 0-15,2 3 0 0,5 1 0 0,-1 2 0 16,0-3 0-16,1 0-128 0,1 3 128 0,1-1 0 16,2-4 0-16,6 2 0 0,4-2 0 0,6 2 0 15,2-1 0-15,1 2 0 0,-1-3 0 0,3-1 0 16,4-1 0-16,1 2-128 0,1 1 128 0,0 1 0 0,-1-2 0 15,0 3 0-15,-1 0 0 0,5 0 0 16,2 2 0-16,0 2 0 0,-4 2 0 0,2 0-128 0,-2-2 128 16,3 3 0-16,1 0 0 0,0 2 0 0,0 0 0 0,-1-1 0 15,-2-2 0-15,5 2 0 0,6-1 0 16,-3 0 0-16,0 0 0 0,-1-1 0 0,-1 1 0 0,2-3-128 16,4 0 128-16,-2-1 0 0,0-1 0 0,1-2 0 15,3 0 0-15,1 1 0 0,0-1 0 0,0 0 0 16,-4-1 0-16,2 0 0 0,2 3 0 0,3-1 0 15,-2 0 0-15,1-1 0 0,-1 1 0 0,1-1 0 16,2 0 0-16,-1 0 0 0,-3 0 0 0,1 3 0 16,1 1 0-16,2-1 0 0,0 0 0 0,0 0 0 15,-4 0 0-15,7 0 0 0,4 0 0 0,-3-2 0 0,-2 2 0 16,3-1 0-16,5-1 0 0,-3-2 0 0,2 1 0 16,0 0 0-16,-1-1 0 0,5 1 128 0,1-3-128 15,-1 2 0-15,-3-1 0 0,-1 3 0 0,1-1 0 0,-3 1 0 16,-4 1 0-16,0 1 128 0,1-1-128 0,-2 2 0 15,-5-1 0-15,-1 1 0 0,0 0 0 0,0 0 0 16,4 0 0-16,-5-1 0 0,-2-2 0 0,2 1 0 16,6-2 0-16,0-1 0 0,0 0 0 0,1-2 0 15,-1 1 0-15,3 1 0 0,-1-1 0 0,-1-1 0 16,-8 3 0-16,2 2 0 0,-1 0 0 0,0 1 0 16,-1 1 0-16,-4 1 0 0,-6 1 0 0,0-1 0 15,0-1 0-15,2 0 0 0,0 0 0 0,-1 0 0 16,-5 0 0-16,4 0 0 0,1 0 0 0,6-1 0 0,1-2 0 15,-3 1 0-15,-2-1 0 0,2 0 0 0,6-1 0 16,0 1 0-16,3 0 0 0,-2-1 0 0,0 1 0 0,1-1 0 16,-1 0 0-16,0 2 0 0,-8 0 0 0,-1 0 0 15,-1 0 0-15,-1-1 0 0,4 1 0 0,-4 2 0 16,-2-2 0-16,-1 1 0 0,1-2 0 0,0-1 0 16,5 1 0-16,-2 1 0 0,-3-5 0 0,0 3 0 15,0-1 128-15,5-1-128 0,7 0 160 0,-4 3-160 16,-4-1 0-16,1-1 0 0,0 1 0 0,5-2 0 15,1 2 0-15,-2 1 0 0,-4-1 0 0,1 1 0 16,3 3 0-16,-4-3 0 0,0 0 0 0,-2 1 0 16,-7 0 0-16,2 1 0 0,0-1 0 0,-1 0 0 15,2-2 128-15,-7 2-128 0,-2 2 0 0,-2 0 0 16,0-1 176-16,-3-2-176 0,2-1 192 0,3 2-192 0,2 5 192 16,-3-3-64-16,-6-1 0 0,0-1-128 0,-1 7 192 0,2-2-64 15,2-1 0-15,1 1-128 0,-2 0 160 16,-4 3-160-16,-3 0 128 0,-3 0-128 0,-3 0 0 0,2-1 0 15,4 0 128-15,-4 0-128 0,0 2 0 0,-1-1 0 16,0 1 0-16,-3 0 0 0,-5-1 0 0,-2 1 0 16,-3-1 128-16,1 1-128 0,-2-2 0 0,-2 2 0 15,-1 0 0-15,5-1 0 0,-3 0 0 0,1-1 0 16,0 1 0-16,-2 0 0 0,0-1 0 0,-5 0 0 16,-1 1 0-16,-1-3 0 0,-1 1 0 0,-4 1 0 15,-1-3 128-15,-3 1-128 0,-1 0 0 0,2-1 0 16,-5 0 144-16,2 0-144 0,-4-2 128 0,1 0-128 15,-9 0 160-15,9 0-160 0,-9 0 192 0,11-1-48 0,-3-2-16 0,2 2 0 16,-4 0-128-16,3-1 128 0,1 0-128 0,0 0 128 16,0 0-128-16,-1 0 0 0,-1-2 0 0,2 1 0 15,2 0 0-15,0-3 0 0,-1 2 128 0,-2-1-128 16,1 0 0-16,2-2 0 0,-4 1 144 0,1-1-144 16,-3 1 0-16,2-1 144 0,-2-1-144 0,3 1 0 15,-2-2 176-15,3 0-176 0,-1 0 160 0,1-1-160 16,1-2 176-16,-1-1-176 0,-1-4 192 0,4 0-192 15,-5-6 208-15,3 1-64 0,1-1-16 0,2-7 0 16,-4-5 64-16,2-2 0 0,0-2 0 0,2 0 0 16,-1 1-32-16,-1-4 0 0,3-5 0 0,1-5 0 0,3-4-160 15,-2-7 160-15,2-4-160 0,3-1 160 0,3-5-160 16,2-4 0-16,-3-5 144 0,1-3-144 0,4 0 0 0,-3 0 144 16,1-2-144-16,0 0 0 0,1-3 208 15,0 3-64-15,-2 1-16 0,1 0 0 0,1-2 16 0,-2 1 0 16,3 0 0-16,-2 3 0 0,0 0 0 0,1 5 0 15,0 3 0-15,-3 4 0 0,-3 3 48 0,-1 6 0 16,-1 8 0-16,-3 5 0 0,-2 0 0 0,-1 6 16 16,1 4 0-16,-3 4 0 0,-1 5-208 0,-2 3 0 15,2 3 0-15,-2 3 0 16,-1 0-1296-16,-4 6-160 0,-4 4-16 0,1 5-12224 16,1 1-2432-16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30T19:39:41.299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2836 5563 23951 0,'1'-10'1056'0,"-1"10"224"0,0 0-1024 0,0 0-256 16,5-6 0-16,-5 6 0 0,0 0 0 0,0 0 0 15,0 0 0-15,3 10 0 0,-5 6 880 0,0 1 112 16,-2 5 32-16,0 6 0 0,-3 0-832 0,1 8-192 16,-3 4 0-16,-1 6 0 0,-2 6 864 0,-1 5 128 15,-3 4 32-15,-1 4 0 0,-2 3-832 0,-2 3-192 16,0 2 0-16,3-3 0 0,1-1 0 0,-1-4 0 0,-5-4 0 15,6-3 0-15,1-3 864 0,2-5 128 0,0-4 32 0,2-3 0 16,2-2-832-16,1-5-192 0,2-6 0 0,5-2 0 16,0-2 0-16,5-3 0 0,-2-5 0 0,5-3 0 15,3-5 0-15,1-4 0 0,3-2 0 0,1-6 0 16,1-3-2048 0,3-5-464-16,4-4-96 0</inkml:trace>
  <inkml:trace contextRef="#ctx0" brushRef="#br0" timeOffset="2619.19">2756 5695 28799 0,'0'0'1280'0,"3"-7"256"0,4 3-1232 0,4 2-304 16,4 0 0-16,3 1 0 0,2 1 160 0,1 3-32 15,6 0 0-15,3 1 0 0,3-4 96 0,7-1 16 16,7 0 0-16,4 1 0 0,3 0-48 0,3 1-16 16,2-1 0-16,-2 0 0 0,2-3 80 0,5 1 0 0,3-3 16 15,3 1 0-15,2-1 80 0,0 2 16 0,-3-1 0 0,5 0 0 16,3 0 16-16,1 0 0 0,1-1 0 0,0 2 0 15,-1 1-80-15,1-3-16 0,3 0 0 0,0 3 0 16,2 1-80-16,2-2-16 0,-2-3 0 0,6 0 0 16,1 3-64-16,-1 0-128 0,-4 3 176 0,4-4-176 15,5-4 192-15,1-1-64 0,2 2 0 0,4 1-128 16,0-3 192-16,2 0-192 0,0-2 192 0,1 1-192 16,1 1 160-16,0-1-160 0,0 3 128 0,-2-2-128 15,-2-1 144-15,4 0-144 0,0 0 160 0,-1 2-160 16,-3 1 160-16,1 1-160 0,5 0 160 0,-3-2-160 15,-3-1 160-15,3 1-160 0,1 1 160 0,2 0-160 16,-1 2 128-16,-2-2-128 0,3 0 0 0,0 1 0 16,1-1 128-16,3 1-128 0,0-2 0 0,-1 1 144 0,-2 1-144 15,1 1 0-15,0 2 0 0,2 0 128 0,-2-1-128 16,-1 1 0-16,-1-1 0 0,1 2 0 0,0 2 0 0,0-2 0 16,-1 0 0-16,2 2 0 0,3-2 0 0,-2 1 0 15,-2 1 0-15,3-1 0 0,2-1 0 0,0 1 128 16,-1 1-128-16,4 0 0 0,2 0 0 0,-2 0 0 15,-2 1 0-15,0 1 0 0,2 0 0 0,1 1 0 16,-7 0 0-16,2-2 0 0,0-2 0 0,-1 1 0 16,-3 2 0-16,0 0 0 0,-1-1 0 0,-6 1 128 15,0 3-128-15,2-2 0 0,1-1 0 0,-3 1 0 16,-3-1 0-16,3 1 0 0,5 0 0 0,-6 0 0 16,-3 0 0-16,-1 0 0 0,1 0 0 0,1 1 0 0,-1-1 0 15,-1 1 0-15,1 0 0 0,0-1 0 0,-3 0 0 0,-3 2 0 16,-3-1 0-16,2 1 0 0,0 0 0 0,-3 1 0 15,-2 1 0-15,-1 0 0 0,2-4 0 0,0 4 0 16,-2-2 0-16,0 1 0 0,-5 0 0 0,2-1 0 16,1-3 0-16,2 2 0 0,0-1 0 0,-2 2 0 15,-3-2 0-15,-1-1 0 0,3-1 0 0,0-1 0 16,-1-1 0-16,-3 1 0 0,-5 1 0 0,4-1 0 16,3-3 0-16,-1 2 0 0,-2-1 0 0,-1-1 0 15,-3-2 0-15,1 1 0 0,3 4 128 0,0 0-128 16,0 0 0-16,-3-2 160 0,-4-1-160 0,1 2 160 15,0 1-160-15,4 0 192 0,0 0-192 0,-3 1 192 16,-2 2-192-16,-2 1 0 0,4 1 144 0,0-1-144 16,1-3 0-16,-1 0 0 0,-4 0 0 0,3 0 0 15,-2 4 0-15,4-2 0 0,3 0 0 0,-2 0 128 0,-5 2-128 16,2-3 0-16,-3-3 0 0,2 0 0 0,0 0 0 0,0 3 0 16,-4 1 0-16,0 1 0 0,-3-4 0 0,1 1 0 15,0-1 0-15,2 0 0 0,-1 0 0 0,-3 2 0 16,-5 2 0-16,-3 0 0 0,2-2 0 0,1 0 128 15,3 0-128-15,-1 0 0 0,-1 4 0 0,-2-2 0 16,-1 1 0-16,-1-1 0 0,0-4 0 0,2 0 0 16,1-1 0-16,2 1 0 0,2 2 0 0,-4 0 0 15,-2 1 0-15,-2-2 128 0,-5-1-128 0,3-3 0 16,-1-2 0-16,2-1 128 0,-6 2-128 0,2 2 0 16,-1 3 0-16,-1-3 0 0,-1-5 0 0,-1 3 0 15,-3 2 0-15,2-2 128 0,2-1-128 0,0-1 0 0,1-1 0 16,-1 2 0-16,0 2 0 0,-4-2 0 0,-1 1 0 15,-1-3 128-15,2 0-128 0,1 2 0 0,-3 2 0 0,2-1 128 16,1-3-128-16,0 2 0 0,3 1 0 16,-1 0 128-16,-2-3-128 0,-6 0 176 0,0 0-176 0,-2 4 192 15,-2 0-192-15,-1 1 0 0,2-1 144 0,0 1-144 16,0 0 128-16,1-1-128 0,1 2 128 0,-2 1-128 16,0-1 0-16,-1 0 128 0,-2-1-128 0,0 2 0 15,-4-2 0-15,-1-1 0 0,0 2 0 0,-2 1 128 16,1-1-128-16,-1 1 0 0,1 0 0 0,1 0 0 15,0 0 0-15,2 0 0 0,0 0 0 0,-4-1 0 16,-5-1 0-16,1-1 0 0,2 0 0 0,-1 0 128 16,-2 2-128-16,-1-1 0 0,-2-4 0 0,0 3 0 15,-2-2 0-15,-1 0 128 0,0 0-128 0,-2-1 0 0,0 1 0 16,-1 0 144-16,-1-1-144 0,1 0 0 0,-2 1 128 16,-7 5-128-16,9-4 0 0,-4 0 0 0,-5 4 0 0,7-4 0 15,-7 4 0-15,6-4 0 0,-6 4 0 0,8-1 0 16,-8 1 128-16,0 0-128 0,7-2 0 0,-7 2 0 15,6 0 0-15,-6 0 0 0,0 0 0 0,0 0 0 16,9 3 0-16,-9-3 0 0,0 0 0 0,0 0 0 16,0 0 0-16,4 5 0 0,-4-5 0 0,5 7 0 15,-5-7-176-15,2 11 176 0,1 0-128 0,-2 1 128 16,-1 2 0-16,3-1 0 0,-2-2 0 0,0 1-128 16,0 4 128-16,1 1 0 0,0 1 0 0,3 0 0 15,-3 3 0-15,1 1 0 0,-1 0 0 0,1 2 0 16,-1 3 0-16,-1-1 0 0,1 2 0 0,-2-1-128 0,-2 2 128 15,1-2 0-15,-1 2 0 0,-2 1 0 16,1 3 0-16,1 2 0 0,-3 2 0 0,2 1 0 0,0-1 0 16,0 3 0-16,0 1 0 0,0 1-128 0,1-4 128 15,2-1 0-15,0-3 0 0,1 0 0 0,-1-2 0 0,1 0 0 16,2 1 0-16,-2 1 0 0,-1-2 0 0,0 0 0 16,0-2 0-16,0-2 0 0,0 0 0 0,0-2 0 15,0-1 0-15,0 0 0 0,-1-2 0 0,0-2 0 16,-2-2 0-16,2 0 0 0,0 1 0 0,0-3 0 15,-2 1 0-15,2 0 0 0,1-1 0 0,0 0 0 16,-1-2 0-16,2-1 0 0,0 1 0 0,-1 0 0 16,0 1 0-16,0-2 128 0,0-2-128 0,0-1 0 15,-1-1 0-15,0-2 0 0,1-8 0 0,-1 7 0 0,1-7 0 0,-1 8 0 16,-4-1 0-16,5-7 0 0,0 0 128 0,-8 6-128 16,0-1 0-16,0-1 144 0,2 0-144 0,-3 1 0 15,-1-3 0-15,-2 0 128 0,-1 1-128 0,-5 1 0 16,0-1 0-16,-6 0 128 0,-4 0-128 0,-3 0 0 15,-2 0 0-15,-3 5 0 0,-4-3 0 0,-2 2 0 16,-1 0 0-16,-2-1 0 0,1-1 0 0,-6-2 0 16,-4 0 128-16,-7 2-128 0,-5 0 0 0,3 1 0 15,1-1 0-15,-4-3 0 0,-2-3 0 0,-3 1 0 16,-1 3 0-16,-4 0 0 0,1-2 128 0,-3 0-128 16,-2 0 0-16,-5 1 128 0,-5 1-128 0,1 1 0 15,-3 0 144-15,-1 3-144 0,-6-2 0 0,1 2 144 16,0-1-144-16,-6 1 0 0,-6-1 128 0,3-1-128 0,3 1 0 0,-1-3 0 15,-3 0 0-15,0-2 0 0,0-2 0 16,-1 0 0-16,-2 1 0 0,-1-2 0 0,0 0 0 16,1-1 0-16,-5 1 0 0,2 0 0 0,-4 0 0 0,-1-1 0 15,0-2 0-15,-2 3 0 0,1 1 0 0,-2-4 0 16,-3 0 0-16,5 1 160 0,4 1-160 0,-4 1 128 16,-3-1-128-16,3 2 0 0,4 1 0 0,-1 0-176 15,-6 0 176-15,5-2 0 0,1 0 0 0,-3 0 0 16,-5-2 0-16,2-1 0 0,4 2 0 0,-6 0 0 15,1 0 0-15,0-2 0 0,2 0 0 0,-3 0 0 16,-3 3 0-16,2-2 0 0,1-4 0 0,2 4 0 16,1 0 0-16,0 1 0 0,-2-5 0 0,4 3 0 15,4-1 0-15,0 1 0 0,-1-2 0 0,2 2 0 16,2 0 0-16,0 0 0 0,-2-1 0 0,2 2 0 0,4-2 0 16,-1 3 0-16,-3-4 0 0,1 2 0 0,-3 4 0 15,-1-1 0-15,-4-2 0 0,2 1 0 0,5 1 0 0,-1-4 0 16,-3-1 0-16,2 1 0 0,-1 5 0 0,0-1 0 15,-2-3 0-15,5 1 0 0,-1 1 0 0,0-2 0 16,0 1 0-16,0 2 128 0,1 3-128 0,-1 0 0 16,-7-2 0-16,4 0 0 0,3-1 0 0,-1-1 0 15,-4 3 0-15,1-2 0 0,4-2 0 0,-5 2 0 16,-3 0 0-16,5 2 0 0,4 0 0 0,-2 0 0 16,-2-1 0-16,2 0 0 0,4-1 0 0,-3 2 128 15,-1 0-128-15,4 1 0 0,5 0 0 0,-2 1 128 16,-2 0-128-16,2-1 0 0,2 0 0 0,1-1 0 15,-1-2 0-15,3 4 128 0,-1 4-128 0,3 0 0 16,2-6 0-16,2 2 0 0,-3 2 0 0,7 0 0 0,3 1 0 16,-2-3 0-16,-1-2 0 0,0 3 0 0,4 2 128 0,-3-2-128 15,-1-3 0-15,2 3 0 0,0-2 0 0,2 1 0 16,3 0 0-16,-3-1 0 0,1-1 0 0,3 1 0 16,-1 2 128-16,3 1 16 0,0-2 0 0,1 1 0 15,-2 1-144-15,5 0 0 0,0 2 0 0,1-1 0 16,-3-3 128-16,2 3 0 0,3-2 0 0,3 1 0 15,1 3-128-15,2-4 0 0,-1-4-160 0,1 3 160 16,-1 4 0-16,-1-1 0 0,0 0 0 0,3-1 160 16,1-2-160-16,1 2 0 0,-1-1 0 0,-1 0 0 15,3 0 0-15,3-1 0 0,2 0 0 0,3 0 0 16,3-2 0-16,-5 0 0 0,0 0 0 0,2 2 0 0,4 2 0 16,2-1 0-16,5-2 0 0,-1-1 128 0,0 0-128 0,0 0 192 15,-2 0-192-15,2 0 192 0,-1-1-64 0,5 1-128 16,0 0 192-16,4 1-64 0,1 0 0 0,-1-3 0 15,3-1 0-15,1 2 0 0,1 2 0 16,0 0-128-16,1 0 192 0,0-1-64 0,2-3 0 0,2 1-128 16,-2 2 192-16,2 2-64 0,4-1-128 0,0 1 128 15,3-1-128-15,0 0 128 0,3-1-128 0,3 0 0 16,-2 0 0-16,1 2 128 0,3 2-128 0,0-3 0 16,0 0 0-16,3 0 0 0,-1-3 0 0,4 2 0 15,1 0 0-15,2 1 0 0,-2-1 0 0,3 0 0 16,5 0 0-16,0 0 0 0,0 0 0 0,0 0 0 15,-5-2 128-15,5 2-128 0,0 0 0 0,0 0 0 0,0 0 0 0,0 0 0 16,0 0 0-16,0 0 0 0,0 0 0 16,0 0 0-16,0 0 0 0,0 0-176 0,0 0 176 0,0 0-192 31,0 0-1184-31,13 3-240 0,2 0-48 0</inkml:trace>
  <inkml:trace contextRef="#ctx0" brushRef="#br0" timeOffset="14144.53">6663 1631 6447 0,'-9'-12'576'0,"3"2"-576"0,-2-2 0 0,0 2 0 15,0 2 896-15,-1-1 64 0,1 1 0 0,-2 1 16 0,2-2 128 0,-1 3 32 16,-2 4 0-16,2 0 0 0,-1-2-560 0,1 2-96 16,1 0-32-16,3 1 0 0,5 1-64 0,-10 0 0 15,2 1-16-15,8-1 0 0,0 0 16 0,-7 1 16 16,7-1 0-16,0 0 0 0,0 0-128 0,0 0-16 15,0 0-16-15,-6 4 0 0,6-4-80 0,0 0-16 16,0 0 0-16,0 0 0 0,0 0 112 0,0 0 32 16,0 0 0-16,0 0 0 0,0 0 352 0,0 0 64 15,0 0 0-15,10 2 16 0,1-1-336 0,1-1-80 16,-1406-1-16-16,2818-1 0 0,-1408 0-16 0,4 1 0 16,4 0 0-16,4-1 0 0,6-3-48 0,2 3-16 15,4 1 0-15,2 1 0 0,2 2-80 0,1 2 0 16,0-4-128-16,1 0 192 0,2 0-48 0,6-4-16 0,5 1 0 15,0 1 0-15,0 2 48 0,1 1 0 0,0 1 0 16,2-2 0-16,2-1-48 0,2-1-128 0,4-1 192 16,-1 3-64-16,4 3-128 0,-4-2 0 0,-1-3 144 0,4 1-144 15,6 1 128-15,0 2-128 0,-2 2 160 0,1-3-160 16,1-3 192-16,2 1-64 0,3 2-128 0,-2 5 192 16,-3-1-192-16,2-2 128 0,-1-4-128 0,4 4 0 15,5 2 160-15,-3 2-160 0,-3-3 160 0,3 0-160 16,0-1 144-16,3 1-144 0,0 3 128 0,-5-3-128 15,-3-2 0-15,2-1 0 0,5 0 0 0,0 4 0 16,-5-2 144-16,-1 2-144 0,-1-5 160 0,3 1-160 16,2 2 176-16,-1 1-176 0,-3 1 192 0,1-3-192 0,4-3 160 15,-3 2-160-15,4 3 128 0,-4-1-128 0,-5-2 144 16,2-1-144-16,4-3 160 0,-3 3-160 0,1 2 0 0,-5-2 0 16,-5-3 0-16,3 1 0 0,2 0 0 0,0 1 128 15,1 1-128-15,-5 2 0 0,-4 0 192 0,4-2-64 16,-1-2-128-16,3 3 192 0,0 2-64 0,-3 2 0 15,-7-2-128-15,1 0 192 0,4-3-192 0,-1 2 176 16,4-1-176-16,-5 1 160 0,0 0-160 0,-3-2 0 16,0-3 0-16,2-1 0 0,1 2 128 0,-1-1-128 15,-2 2 0-15,-4-1 128 0,-4-2-128 0,-2-1 0 16,0-3 144-16,1 2-144 0,-2-1 128 0,1 1-128 16,-6 2 128-16,0 1-128 0,-4 3 128 0,1-4-128 15,-1-3 160-15,1 0-160 0,-1 2 128 0,2-1-128 16,-2 2 0-16,-4 2 144 0,0 0-144 0,1 1 0 0,-6 1 0 15,-1 0 128-15,-3 0-128 0,-1-1 0 0,-2-2 0 16,-3 1 0-16,-2 1 0 0,-1-3 0 0,-2 1 0 0,-3 1 128 16,-5-1-128-16,-1 1 0 0,-1 2 0 0,-2 0 0 15,-9 0 0-15,0 0 128 0,8 3-128 0,-8-3 128 16,0 0-128-16,0 0 128 0,0 0-128 0,0 0 128 16,0 0-128-16,0 0 0 0,-9 3 0 0,-5 1 0 15,-6 3 0-15,-2 0 0 0,-7-1 0 0,0 2 0 16,-4-2 0-16,-4-2 0 0,-1-2 0 0,-5 0 0 15,-4 0 0-15,-2 1 0 0,-1-1 128 0,-7 2-128 16,-2 2 0-16,-1-3 0 0,-2-2 0 0,-2 0 0 16,-5-1 0-16,-4 3 0 0,0 2 0 0,-2-2 128 15,0-3-128-15,-6 1 0 0,-6 1 0 0,-5 0 0 0,2 1 0 16,-6-3 0-16,-5-1 0 0,1 1 0 0,2 2 0 16,-3-3 0-16,-6-5 0 0,-2 3 0 0,-1 4 0 0,-1-2 0 15,-4-6 0-15,0 2 0 0,0 6 0 0,-1-4 0 16,0-5 0-16,-2 4 0 0,-2 4 176 0,-2-3-48 15,-1-3-128-15,2 1 192 0,2 5-192 0,-1 0-128 16,-1-5 128-16,4 3-208 0,1 1 208 0,2-2 128 16,-6-1 0-16,4 2-128 0,2 0 0 0,-3-3 0 15,-3-1 0-15,1 1-144 0,5 1 144 0,-5 1 0 16,-1-1 160-16,6 2-160 0,5-1 0 0,-2-1 0 16,-7 2 0-16,6 1 0 0,3 1 0 0,-1 0 0 15,-2-1 0-15,5 1 0 0,6 1 0 0,-1-2 0 16,-2-3 0-16,0 4-160 0,2 3 160 0,1-3 0 0,0-4 0 15,1 4 0-15,-1 4 0 0,4-3 0 0,6-3 0 16,-2 0 0-16,-2 4 0 0,6 0 0 0,5 4 0 0,3-4 0 16,-3-3 0-16,4 1 0 0,1 1 0 0,5 2 128 15,7 0-128-15,0-2 0 0,3-2 0 0,2 0 0 16,3 1 0-16,3 1 0 0,3-1 0 0,2 3 0 16,5 0 0-16,3 0 0 0,4-3 0 0,1-1 0 15,2-2 0-15,1-1 0 0,3 0 0 0,-1 1 0 16,3-2 0-16,5 2 0 0,6 1 0 0,2-1 128 15,-2 1-128-15,5 1 0 0,4-1 0 0,3 0 0 16,7 2 0-16,0 0 0 0,0 0 160 0,0 0-160 16,0 0 144-16,0 0-144 0,0 0 128 0,12-2-128 15,4-2 0-15,2 4 0 0,4 0 0 0,6 2 0 16,0 2 0-16,6-1 0 0,-1-1 0 0,5 1 0 0,3 0-144 16,4-2 144-16,3-2 0 0,6 0 0 0,3-1 0 0,4 2 0 15,1 2 0-15,2-2 0 0,0 0 0 0,5-5 0 16,3 0 0-16,4 4 0 0,2 4 0 0,1-3 0 15,-1-5 0-15,6 0 0 0,3 2 0 0,1 1 0 16,-2 5 0-16,6-4 0 0,2-3 0 0,3 1 0 16,0 6 0-16,0-3 0 0,-3-4 0 0,5 3 0 15,7 0 0-15,-3 2 0 0,-5-1 0 0,7-1 0 16,4 1 0-16,-2-2 0 0,1 1 0 0,1 1 0 16,3 0 0-16,-3 1 0 0,-4 1 0 0,3-2 0 15,3-2 0-15,-1 4 0 0,-4-2 0 0,3 0 0 16,2-2 0-16,0 4 0 0,-2 4 0 0,5-3 0 0,0-3 0 15,0 3 0-15,-1 4 0 0,0-2 0 0,0 0 0 0,0-1 0 16,-6 3 128-16,3-1-128 0,6-4 0 0,-4 3 0 16,-3 1 0-16,0-2 0 0,2-4 0 15,-3 2 0-15,-4 3 0 0,-1 0 0 0,-3-5 0 0,1 2 0 16,2 0 0-16,-6 2 0 0,-3-4 0 0,0 2 0 16,4 1 0-16,-4 1 0 0,-5 0 0 0,-1-1 0 15,0-4 160-15,-1 2-160 0,-1 2 160 0,-3 0-160 16,-7-2 0-16,0-2 0 0,0-3 0 0,-3 3 0 15,-8 3 0-15,-4 1 0 0,-6-1 0 0,-4 0 0 16,-4-2 0-16,-6 0 0 0,-1-2 0 0,-1 2 0 16,-2 0 0-16,-5 0-128 0,-5 4 128 0,-4-1 0 15,1 1 0-15,-7-1 0 0,-1-2 0 0,-3 2 0 16,-6 0 0-16,-7-3 0 0,0 0 0 0,0 0 0 0,0 0 0 0,0 0 0 16,-9-1 0-16,-5-1 0 0,-7 1-160 15,-2 1 32-15,-4-2 0 0,-7 2 0 0,-5 0 128 0,-1 0 0 16,-6-3 0-16,-1-2 0 0,-8 0-128 0,-4-2 0 15,-6 0 0-15,-4 1 0 0,-7 1 128 0,-1-2 0 16,-1-3 0-16,-9 1 0 0,-6 2 0 0,2-2 0 16,1 0 0-16,-7 0 0 0,-8 0 0 0,1 3 0 15,-3 0 0-15,-6 1 0 0,-5-1 0 0,2 1 0 16,-1-1 0-16,-5 1 0 0,-10-1 0 0,0 2-128 16,2-2 128-16,-4 2-128 0,-5 0 128 0,0 1 0 15,0 0 0-15,2 0 0 0,0 1 0 0,-3-1 0 16,-4 1 128-16,3 0-128 0,4-1 0 0,-3 1 0 15,2 0 0-15,-3 1 0 0,-2-2 0 0,9 1 0 16,4 2 0-16,1 0 0 0,-1 0 0 0,3-1 0 16,5 0 0-16,2 1-192 0,-3 2 192 0,7-2 0 0,6 0 0 0,3 2 0 15,1-2 0-15,6 1 0 0,5 0 0 0,4 0 0 16,0-1 0-16,3 0 0 0,3-1 0 0,5 0 0 16,5 0 0-16,2-1 128 0,3 0-128 0,0-1 128 15,3 2-128-15,8-1 0 0,8-2 0 0,4 0 0 16,1 2 0-16,3 0 0 0,3-2 0 0,5-1 0 15,3 1 0-15,5 1 0 0,2 0 0 0,2 1 0 16,3 0 0-16,4-1 0 0,-1 3 0 0,2 0 0 16,3 0 0-16,2 0 0 0,1 2 0 0,0-1-128 15,9-1 128-15,-6 2-128 0,6-2 128 0,0 0-128 16,-9 0 128-16,9 0-192 0,0 0 192 0,0 0-192 16,0 0 192-16,0 0 0 0,0 0 0 0,0 0 0 0,0 0 0 0,0 0 0 15,12 1 0-15,1 1 0 0,2 1 0 0,3 0 0 16,4 0 0-16,6-1 0 0,2 1 0 0,4-1 0 15,3 1 0-15,2 0 0 0,2 2 0 0,6-3 0 16,4 0 0-16,8 0 0 0,5 1 0 0,8-1 0 16,-1-2 0-16,6 0 0 0,2 2 0 0,9-1 0 15,7-1 0-15,3 0 0 0,-3 0 0 0,8 0 0 16,9 0 0-16,1-1 128 0,0-2-128 0,7-1 0 16,7 1 0-16,4 1 128 0,-1 0 0 0,4-2 0 15,3 3 0-15,2-1 0 0,3 0-128 0,3 1 0 16,2 0 0-16,0 1-128 0,3 1 128 0,3 1 0 15,0 0 128-15,-2 4-128 0,1-1 128 0,0 1-128 0,1-2 128 16,1 3-128-16,2 0 0 0,-4 0 144 0,-8-1-144 16,0 0 0-16,0 3 128 0,-8 1-128 0,-7-1 0 15,-3-2 0-15,-5 1 128 0,-8-4-128 0,-6 2 0 16,-9 2 0-16,-7 3 160 0,-11 1-160 0,-10 1 128 16,-11 0-128-1,-8 1-1376-15,-9 1-352 0,-5-2-80 0</inkml:trace>
  <inkml:trace contextRef="#ctx0" brushRef="#br0" timeOffset="15697.33">6200 1438 19343 0,'9'-8'1728'0,"1"-1"-1392"0,-5-1-336 0,3 3 0 16,1 0-128-16,1 2-112 0,0-1-16 0,-4 1 0 16,-6 5 384-16,0 0 80 0,0 0 16 0,0 0 0 15,0 0-224-15,0 0 0 0,0 0 0 0,0 0 0 0,0 0 0 0,-8 8 0 16,-1 0 0-16,-6 1 0 0,0 0 192 0,-5 3-64 15,-2-1-128-15,0 3 192 0,-3 1-192 0,-2 1 0 16,2-3 128-16,-4 0-128 0,1-2 0 0,-2 2 0 16,-1-2 128-16,-2 0-128 0,-2 0 0 0,-2 2 176 15,2-2-176-15,0 0 160 0,-1-2 80 0,0 0 16 16,0-1 0-16,-5 0 0 0,0-2 128 0,-4 2 48 16,-6-1 0-16,-1-1 0 0,-2 3-112 0,0-2-32 15,1 1 0-15,0-1 0 0,2-2-112 0,-6 2-32 16,0 1 0-16,0-1 0 0,-2 0-16 0,1 0 0 15,0-2 0-15,2 1 0 0,-3-3-128 0,-2 2 160 16,-3 0-160-16,1 0 160 0,-1 0-160 0,0-1 0 16,1-1 0-16,1 0 128 0,-2-2-128 0,-1 0 160 15,-2 2-160-15,3-1 160 0,-1 1-16 0,3-3 0 0,4 1 0 16,-5 0 0-16,-5 0 0 0,4-1 0 0,3 1 0 0,1 1 0 16,4-1-144-16,-2 3 160 0,1-1-160 0,-4 2 160 15,-1 0-160-15,-1 0 0 0,-1 2 0 0,5-2 0 16,2-1 0-16,-2 0 0 0,-2 3 0 0,-1-1 0 15,0 1 0-15,1 2 0 0,-1 2 0 0,1 1 0 16,0 0 0-16,0 1 0 0,-2 0 0 0,-1 3 0 16,1 0 0-16,2 3 0 0,0 0 0 0,4-1 0 15,1 0 0-15,0-3 0 0,0 0 0 0,0-1 0 16,-3 2 0-16,5 1 0 0,3-3 0 0,1 2 0 16,3 1 0-16,1 1 0 0,-2-3 0 0,3-2 0 15,4 5 0-15,-2-2 0 0,-1 4 0 0,2 2 0 16,2 2 0-16,3 1 0 0,1 2 0 0,3 3 0 0,0 0 0 15,2-1 0-15,-1 1 0 0,1 1 0 0,1 1-144 0,2 2 144 16,1 0 0-16,-2 0 0 0,-3 0 0 0,2 3-128 16,1 4 128-16,4 3 0 0,2 2 0 0,1 1 0 15,1-2 0-15,2-1 0 0,3 0 0 0,0-1 0 16,1-3-128-16,1 3 128 0,2 2 0 0,0 1 0 16,-2 1 0-16,2 1 0 0,-1 0 0 0,1-1 0 15,-1-3 0-15,0 2 0 0,-1 1 0 0,0 2 0 16,-1-3 0-16,-1 5 0 0,4 4 0 0,-2 0 0 15,1-3 0-15,-2 0 0 0,3 0 0 0,0 0 0 16,1 2 0-16,-2 2 0 0,0-2 0 0,4-1 0 16,5-2 0-16,-2-3 0 0,-2-3 0 0,5-1 0 0,3-1 0 15,0-1 0-15,0 0 0 0,0 1 0 0,0-2 0 0,2 1 0 16,2-3 0-16,0 2 0 0,0-2 0 0,1-1 0 16,1 0 0-16,1-2 0 0,2-1 0 0,-3 4 0 15,2 2 0-15,-2-1 0 0,-1 2 0 0,1-1 0 16,1-3 0-16,1 0 0 0,0-1 0 0,-1 0 0 15,1 3 0-15,0-1 176 0,-2-3-176 0,3 0 160 16,1 2-160-16,1-1 0 0,1 0 0 0,0-3 0 16,-3-2 0-16,1-3 0 0,2-2 0 0,-1 0 0 15,1-2 0-15,0-2 0 0,1-1 0 0,3 0 0 16,-3 1 0-16,0-2 0 0,2-2 0 0,0 0 0 16,0 2 0-16,1-2 0 0,-2 1 0 0,0-2 0 15,1-1 128-15,-2-1-128 0,1-1 0 0,-1 2 128 16,1-1-128-16,1 1 0 0,1-2 144 0,1 0-144 0,-1 0 128 15,2-1-128-15,0-2 160 0,0 0-160 0,2 0 176 16,0 0-176-16,2-2 192 0,0 0-192 0,-5 0 160 0,1-2-160 16,0 0 128-16,1-1-128 0,0 3 128 0,-1-1-128 15,0-2 0-15,0-2 128 0,1 1-128 0,3-2 192 16,-2-1-192-16,3 1 192 0,2 0 16 0,2-1 16 16,0-1 0-16,-1 0 0 0,3-1-16 0,0-1 0 15,-3-3 0-15,2 2 0 0,0 1 0 0,0 0 0 16,-1-2 0-16,1 1 0 0,-5 0-32 0,2 0-16 15,3-1 0-15,-3 2 0 0,1 1-32 0,2-1-128 16,-2-1 192-16,-1 0-64 0,-3 2-128 0,2-2 0 16,-1-1 144-16,2 0-144 0,0 2 128 0,-3-2-128 15,2-3 128-15,-3 1-128 0,-1 2 128 0,-2-1-128 0,-1-1 160 16,0 1-160-16,-1 1 160 0,-1 0-160 0,-3 1 160 0,0-2-160 16,-1 3 192-16,-1-1-64 0,-10 1-128 0,7-2 192 15,-7 2-192-15,0 0 144 0,6-4-144 0,-6 4 128 16,0 0-128-16,0 0 0 0,0 0 0 0,0 0 0 31,-9-6-464-31,0 3-128 0,2 1-32 0,-2 0-8880 0,-1-1-1776 0</inkml:trace>
  <inkml:trace contextRef="#ctx0" brushRef="#br0" timeOffset="16093.31">1757 5957 14559 0,'0'0'640'0,"0"-9"144"16,-6 0-624-16,3 0-160 0,2 3 0 0,1 6 0 0,0 0 624 0,0 0 80 16,0 0 32-16,0 0 0 0,0 0-288 0,0 0-48 15,0 0-16-15,9 0 0 0,3 1 128 0,1 2 32 16,3 0 0-16,0 3 0 0,3 1 64 0,1 2 16 16,1 0 0-16,2 1 0 0,1 0-160 0,1-2-16 15,2-2-16-15,0 1 0 0,2 2-32 0,3-4 0 16,1 1 0-16,1-1 0 0,0-1 48 0,2 2 0 15,0-1 0-15,0 3 0 0,-1 0-64 0,-2 0-16 16,-2-1 0-16,-4 3 0 0,-2 1-144 0,0 0-32 16,-6 0 0-16,-1 1 0 0,-1 4-64 0,-3-1-128 15,-2 2 176-15,-1 0-176 0,-7 4 272 0,0 3-48 16,-4 3-16-16,-1 0 0 0,-2 1 144 0,0-2 32 0,-5 4 0 16,2-2 0-16,-5 0 0 0,-1-1 16 0,-4 0 0 15,2-1 0-15,-3-1 0 0,-1 2 0 0,-3-3 0 0,-3-1 0 16,-1-1-16-16,-3 2 0 0,-2 3 0 0,-1-1 0 15,-2 2-192-15,3-1-32 0,1 0-16 16,0 3 0-16,3 8-144 0,2 0-256 0,2 0 64 0,2 2-10560 16,2 2-2128-16</inkml:trace>
  <inkml:trace contextRef="#ctx0" brushRef="#br0" timeOffset="33009.87">1031 8423 16575 0,'-2'-8'368'15,"2"8"80"-15,0 0 0 0,0 0 16 0,0 0-464 0,0 0 0 0,0 0 0 0,2-4 0 0,-2 4 912 0,2-5 96 16,2 1 16-16,-4 4 0 0,1-5 816 0,-1 5 160 16,2-5 48-16,-2 5 0 0,0 0-832 0,0 0-144 15,0 0-48-15,0 0 0 0,3-4-816 0,-3 4-208 16,0 0 0-16,0 0 0 0,0 0 864 0,0 0 128 15,0 0 32-15,0 0 0 0,0 0-832 0,-3 6-192 16,1 2 0-16,-4 2 0 0,2 1 864 0,-1 3 128 16,0 3 32-16,-1 1 0 0,0 2-832 0,-3 2-192 15,2 1 0-15,-1 6 0 0,-2 4 0 0,-1 1 0 16,0 0 0-16,1 3 0 0,-1 1 0 0,1-2 0 16,-1-2 0-16,1-1 0 0,1-1 864 0,1 0 128 15,-1 0 32-15,2-1 0 0,-2-3-832 0,5 1-192 0,-1-1 0 16,2 0 0-16,0-4 0 0,-2-1 0 0,-1-1 0 0,0-2 0 15,3-1 0-15,1-2 0 0,-2-1 0 0,1-2 0 16,-1-2 0-16,2-1 0 0,3 0 0 16,-1-3 0-16,0-8 0 0,0 0 0 0,0 0 0 0,0 0 0 31,0 0-768-31,0 0-208 0,0-9-48 0,3 0 0 0,2-2-1632 16,1-1-336-16,-5 0-64 0,2 0-16 0</inkml:trace>
  <inkml:trace contextRef="#ctx0" brushRef="#br0" timeOffset="33521.19">1485 8433 20271 0,'0'0'448'0,"0"0"80"0,10-7 32 0,-10 7 16 0,6-8-576 0,-6 8 0 16,0 0 0-16,0 0 0 0,5-7 928 0,-5 7 80 16,0 0 16-16,0 0 0 0,0 0 0 0,10 5 0 15,-5 2 0-15,-1 4 0 0,2 4-832 0,-2 4-192 0,1 3 0 16,2 2 0-16,-4 1 864 0,2 5 128 0,-2 4 32 0,1 5 0 15,-1 2-832-15,0 1-192 16,-1 0 0-16,0-1 0 0,-1-3 864 0,3 1 128 0,-2-2 32 0,-2-3 0 16,0-5-832-16,0-3-192 0,-1-2 0 0,1-2 0 15,0-3 864-15,1-2 128 0,1-2 32 0,3-4 0 16,-5-11-832-16,4 10-192 0,0-2 0 0,-4-8 0 16,0 0 864-16,7-6 128 0,-7 6 32 0,10-10 0 15,0-7-832-15,1-4-192 0,0-6 0 0,2 4 0 16,1 5 864-16,-1-4 128 0,2-5 32 0,-2 0 0 15,-1-2-832-15,2 2-192 0,3 0 0 0,3 0 0 16,2 0 0-16,-1 2 0 0,-1 0 0 0,2 2 0 16,0 2 0-16,0 2 0 0,-3 4 0 0,-1 0 0 0,-4 0 0 15,-2 2 0-15,-3 1 0 0,-1 2 0 0,-2 1 0 16,1 2 0-16,-7 7 0 0,2-5 0 16,-2 5-1600-16,0 0-352 0,-1-10-80 0,1 10-16400 15</inkml:trace>
  <inkml:trace contextRef="#ctx0" brushRef="#br0" timeOffset="34018.08">3236 8375 16575 0,'0'0'368'0,"-2"-8"80"0,2-3 0 0,-2 1 16 0,-1 0-464 0,1 2 0 0,2 8 0 0,-4-5 0 15,4 5 1728-15,-4-5 256 0,-5 6 64 0,3 3 0 0,-3-1-832 0,2 6-144 16,-4 2-48-16,1 6 0 0,-1 2 0 0,0 3 0 16,-1 1 0-16,0 6 0 0,0 5-816 0,-1 4-208 15,2 4 0-15,-1 3 0 0,-1 4 864 0,2 1 128 16,-2 2 32-16,2-4 0 0,2-4-832 0,-1-2-192 15,1-1 0-15,1-3 0 0,-1-1 0 0,2-3 0 16,-1-1 0-16,2-5 0 0,3-2 864 0,-1-5 128 16,2-4 32-16,-1-1 0 0,1-3-832 0,1-2-192 15,0-1 0-15,1-10 0 0,0 0 0 0,0 0 0 16,0 0 0-16,0 0 0 16,8-14-1600-16,-2-2-352 0,0-4-80 0,0 0-8208 15,-1 2-1632-15</inkml:trace>
  <inkml:trace contextRef="#ctx0" brushRef="#br0" timeOffset="34462.41">3074 8315 20271 0,'-2'-11'896'0,"1"4"192"16,-2 0-880-16,2-3-208 0,0 0 0 0,1-2 0 16,-1 2 864-16,2 1 128 0,1 0 32 0,3-1 0 15,1-4 0-15,3 2 0 0,0 0 0 0,-1 4 0 0,2 0-832 0,3 1-192 16,3-1 0-16,4-1 0 0,4-1 864 0,3 0 128 16,0 2 32-16,12-6 0 0,-4 3-832 0,0 4-192 15,-1 3 0-15,-9 2 0 0,5-1 0 0,1 0 0 16,0 3 0-16,2 4 0 0,2 4 864 0,-1 3 128 15,-3 2 32-15,-4 3 0 0,-2 3-832 0,-3 3-192 16,-2 3 0-16,-4 2 0 0,-5 0 0 0,-2 1 0 16,-3-1 0-16,0 0 0 0,-2-5 0 0,-2-1 0 15,-3 0 0-15,-2-2 0 0,-1 1 864 0,-4-1 128 16,-3-3 32-16,-5 1 0 0,-2 3 0 0,-5-2 0 16,-7 0 0-16,-1 0 0 0,-2-2-832 0,-2 2-192 15,-4-1 0-15,0 0 0 0,-2-6 0 0,-2-4 0 16,0 0 0-16,-17-1 0 0,5-3 0 0,8-1 0 15,6-5 0-15,6-1 0 0,3 0 864 0,6-3 128 0,8 2 32 16,3-2 0 0,6 3-2464-16,9 4-480 0,0 0-112 0,0 0-16400 0</inkml:trace>
  <inkml:trace contextRef="#ctx0" brushRef="#br0" timeOffset="35891.29">4996 8517 23951 0,'0'0'512'0,"0"-7"128"0,-4-3 0 0,4 4 64 0,0 6-576 16,4-6-128-16,-3-2 0 0,0 1 0 0,-1 1 848 0,0 6 144 15,1-6 32-15,-1 6 0 0,1-7-832 0,1-1-192 16,1 0 0-16,1 2 0 0,-4 6 0 0,4-6 0 16,1 2 0-16,-5 4-8144 15,0 0-1680-15</inkml:trace>
  <inkml:trace contextRef="#ctx0" brushRef="#br0" timeOffset="36055.78">5000 8807 31327 0,'0'0'688'0,"-2"-9"144"0,-3 0 16 0,4 5 48 0,1 4-720 0,-1-6-176 0,0 1 0 0,1 5 0 16,0 0 848-16,0 0 144 0,0 0 32 0,2-7 0 15,3 2-832-15,-5 5-192 0,0 0 0 0,0 0 0 31,7-6-1600-31,-7 6-352 0,8-3-80 0,-8 3-16 0</inkml:trace>
  <inkml:trace contextRef="#ctx0" brushRef="#br0" timeOffset="36991.06">7364 8324 16575 0,'1'-11'368'0,"-1"11"80"0,0-10 0 0,2 3 16 0,-1 1-464 0,0-1 0 15,-1 2 0-15,-1 0 0 0,0 2 912 0,1 3 96 16,0 0 16-16,0 0 0 0,0 0 0 0,-6 4 0 15,-2 4 0-15,-1 4 0 0,-1 2-832 0,0 4-192 16,-1 2 0-16,1 4 0 0,-3 0 864 0,4 3 128 16,3-1 32-16,2 0 0 0,0-3-832 0,5-2-192 15,5-3 0-15,4-3 0 0,3 1 0 0,4-4 0 0,3-2 0 16,2-5 0-16,3 0 864 0,4-5 128 0,-1-5 32 16,3 0 0-16,4-5-832 0,-2-2-192 0,2-4 0 15,0 0 0-15,1-1 0 0,-3-1 0 0,0 0 0 0,-2 0 0 16,-1 1 0-16,-4 0 0 0,-6-1 0 0,-1-1 0 15,-4 2 0-15,-3 2 0 0,0 1 0 0,-5 4 0 16,-2 0 0-16,0 3 0 0,-5 7 0 0,0 0 0 16,0 0 864-16,-6 11 128 0,0 4 32 0,-8 11 0 31,0 3-1648-31,-1 6-320 0,-3 7-64 0,5-7-16 0,-4 7 832 0,-1 8 192 0,-2 10 0 0,-2 1 0 16,1 2 768-16,-2 2 208 0,-1 0 48 0,-3-1 0 15,0-2-832-15,0-2-192 0,-1-6 0 0,-2-4 0 16,2-3 864-16,-1-1 128 0,0-5 32 0,0-1 0 0,-1-4-832 15,4-4-192-15,-2-3 0 0,7-3 0 0,0-2 0 0,5-6 0 16,0-4 0-16,2-4 0 0,1-4 0 0,2-5 0 16,-2-6 0-16,-2-4 0 15,5-4-1600-15,5-4-352 0,4-9-80 0,3-5-13120 16</inkml:trace>
  <inkml:trace contextRef="#ctx0" brushRef="#br0" timeOffset="37347.17">8858 7807 20271 0,'0'0'448'0,"0"0"80"0,0 0 32 0,0 0 16 0,0 0-576 0,0 0 0 0,0 0 0 0,-7 2 0 15,-2 2 928-15,0 6 80 0,-2 2 16 0,-2 6 0 16,-2 1-832-16,-3 4-192 0,-2 2 0 0,-5 6 0 16,-1 4 864-16,0 6 128 0,-2 5 32 0,1 6 0 15,1 4 0-15,1 2 0 0,1-3 0 0,2 2 0 16,4 2-832-16,3-6-192 0,0-1 0 0,5-2 0 0,5-3 0 15,-1-4 0-15,4-5 0 0,2-2 0 0,3-7 0 16,3-3 0-16,3-7 0 0,5 6 0 16,1-8-768-16,5-6-208 0,1-5-48 0,-4-6-7632 15,1-6-1536-15</inkml:trace>
  <inkml:trace contextRef="#ctx0" brushRef="#br0" timeOffset="37707.08">9393 8106 23951 0,'0'0'512'0,"-6"0"128"0,-3 2 0 0,-1 3 64 0,-1 2-576 0,-1 2-128 16,-3 2 0-16,-5 6 0 0,-1 5 0 0,0 3 0 0,-7 3 0 0,2 2 0 15,-1 1 848-15,1 0 144 0,3 0 32 0,3 0 0 16,2 1-832-16,4 0-192 0,9 0 0 0,2-3 0 15,7-5 0-15,3-2 0 0,6-3 0 0,4-3 0 16,4-2 864-16,4-4 128 0,1-2 32 0,4-4 0 16,0-2-832-16,2-8-192 0,4-1 0 0,-1-4 0 15,1-2 864-15,-4-2 128 0,-6-3 32 0,1-2 0 16,-1 1 0-16,-1-2 0 0,-1-2 0 0,-4-2 0 16,-2 0-832-16,-5-2-192 0,-3-3 0 0,-4-3 0 15,-6-4 0-15,-4 4 0 0,-1 5 0 0,-4-1 0 16,-3 3 0-16,-2 2 0 0,-3 7 0 0,1 3 0 15,-1 2 0-15,1 4 0 0,-3 3 0 0,0 3 0 16,2 4-1600-16,-2 1-352 0,2 1-80 0,3 1-13120 16</inkml:trace>
  <inkml:trace contextRef="#ctx0" brushRef="#br0" timeOffset="38007.51">9705 7719 23951 0,'0'0'1056'0,"0"0"224"0,10 4-1024 0,-2 2-256 16,3 0 0-16,3 4 0 0,0 6 0 0,1 1 0 0,2 2 0 0,1 2 0 16,1 1 880-16,4 3 112 0,0 1 32 0,2 4 0 15,-3 3-832-15,2 6-192 0,-3 4 0 0,0 4 0 16,-2 5 864-16,-3 0 128 0,-6 2 32 0,-4 1 0 15,-5 2-832-15,-2 1-192 0,-6-3 0 0,-2-1 0 16,-4-1 864-16,-1-2 128 0,-1-1 32 0,-4-5 0 16,-3-7-832-16,-1-3-192 0,-1-2 0 0,1-4 0 15,0-6 0-15,1-3 0 0,3-1 0 0,-1-4 0 16,3-3-768 0,1-4-208-16,3-5-48 0,2-6 0 0</inkml:trace>
  <inkml:trace contextRef="#ctx0" brushRef="#br0" timeOffset="38337.44">10665 8319 23951 0,'-18'-4'512'0,"10"3"128"0,0 0 0 0,8 1 64 0,0 0-576 0,0 0-128 15,0 0 0-15,9 1 0 0,4-1 848 0,6-1 144 0,3-1 32 0,6 0 0 16,5 1-832-16,5 0-192 0,2-1 0 0,3 0 0 15,-1 1 0-15,-1-1 0 16,-2 2 0-16,-3-2 0 0,-3 1 0 0,-4 1 0 0,-2 1 0 0,-6 3-8144 16,-4-1-1680-16</inkml:trace>
  <inkml:trace contextRef="#ctx0" brushRef="#br0" timeOffset="38500.71">10595 8534 27647 0,'0'0'608'0,"0"0"128"0,0 0 32 0,0 0 0 0,5-2-624 0,3-1-144 0,4 2 0 0,2-1 0 16,5-2 848-16,4 2 144 0,2 2 32 0,5 0 0 0,5 0-832 0,2 0-192 16,2 0 0-16,4 1 0 0,2 2 0 0,1-1 0 15,-1 0 0-15,-1 1 0 0,0-2 0 0,-5 1 0 16,-2-1 0-16,-5 0-9232 16,-5 0-1904-16</inkml:trace>
  <inkml:trace contextRef="#ctx0" brushRef="#br0" timeOffset="38860.83">12644 7897 31327 0,'0'0'688'0,"0"0"144"0,11 12 16 0,-11-12 48 0,2 7-720 0,0 1-176 0,-2 5 0 0,-1 3 0 15,-1 4 0-15,-2 3 0 0,-3 4 0 0,0 5 0 16,-4 4 0-16,2 4 0 0,0 6 0 0,-2 1 0 15,0 0 848-15,1 0 144 0,-1 1 32 0,2-2 0 16,1-1-832-16,3-3-192 0,-1-3 0 0,2 0 0 16,1-3 0-16,-2-4 0 0,3-5 0 0,1-5 0 15,0 0-2416-15,1-4-528 0,3 6-96 0,-3-24-32 0</inkml:trace>
  <inkml:trace contextRef="#ctx0" brushRef="#br0" timeOffset="39574.37">14741 8462 31327 0,'0'0'688'0,"0"0"144"0,0 0 16 0,0 0 48 0,0 0-720 0,5 10-176 0,1 5 0 0,0 4 0 15,-4 6 0-15,1 4 0 0,-2 3 0 0,0 4 0 16,-2 5 0-16,-2 1 0 0,-2-4 0 0,-3 2 0 16,-3 1 848-16,-2-1 144 0,-2 1 32 0,-5-1 0 15,-5-5-832-15,-4 1-192 0,-5-1 0 0,0-4 0 16,3-1 0-16,-1-5 0 0,-1-1 0 0,-11 1 0 15,7-10-768 1,6-8-208-16,3-13-48 0,13-3 0 0</inkml:trace>
  <inkml:trace contextRef="#ctx0" brushRef="#br0" timeOffset="40274.65">16364 8125 20271 0,'9'-6'448'0,"-5"-3"80"0,3-1 32 0,-5 3 16 0,3-1-576 0,-1-1 0 0,1 0 0 0,-2 2 0 15,-1 1 928-15,-2 6 80 0,0 0 16 0,0 0 0 16,0 0 0-16,-5 5 0 0,-3 3 0 0,-1 6 0 16,-5 2-832-16,0 7-192 0,1 6 0 0,-1 5 0 15,-4 4 0-15,2 2 0 0,1-1 0 0,3-1 0 16,4-1 864-16,0-1 128 0,5-4 32 0,3-3 0 0,3-1-832 0,6-4-192 16,2-3 0-16,3-7 0 0,2-5 0 15,6-4 0-15,8-1 0 0,3-8 0 0,3-4 864 0,3-7 128 16,-2-3 32-16,3-3 0 0,-3 0-832 0,0-3-192 15,-2-2 0-15,-3 0 0 0,-3-3 864 0,-2 1 128 16,-1 0 32-16,-2-1 0 0,-5 2-832 0,-1 3-192 16,-3 2 0-16,-2 7 0 0,-3 5 0 0,-2 3 0 15,-3 5 0-15,-5 2 0 16,3 15-768-16,-7 8-208 0,-3 8-48 0,-2-3 0 0,0 5 832 0,-4 5 192 16,-3 8 0-16,0 6 0 0,-1 6 0 0,-3 5 0 15,-4 9 0-15,0-1 0 0,-3 1 768 0,0 1 208 16,-3 5 48-16,-1-3 0 0,-1-4-832 0,-1-5-192 15,-7-6 0-15,3-4 0 0,-3-1 864 0,4-5 128 0,-1-6 32 16,-12 12 0-16,10-13-832 0,3-8-192 0,7-10 0 0,3-6 0 16,3-7 0-16,3-9 0 0,2-7 0 0,1-5 0 15,2-2 0-15,1-8 0 0,1-10 0 0,7-4 0 32,-1-4-768-32,5 2-208 0,2 0-48 0,6 2 0 15,1 1-816-15,4 3-160 0,-1 4-48 0,4-1 0 0</inkml:trace>
  <inkml:trace contextRef="#ctx0" brushRef="#br0" timeOffset="40590.08">17704 7561 27647 0,'0'0'608'0,"0"0"128"0,0 0 32 0,0 0 0 0,0 0-624 0,-6 4-144 16,-1 0 0-16,0 4 0 0,1 2 848 0,-3 3 144 16,-3 3 32-16,-2 5 0 0,0 6 0 0,0 1 0 15,1 1 0-15,1 3 0 0,-3 2-832 0,3-1-192 16,1-6 0-16,3 0 0 0,0-4 0 0,1 0 0 15,0-3 0-15,3-1 0 0,1-4 0 0,2-2 0 16,0 0 0-16,2-2 0 16,0-2-2416-16,-1-9-528 0,13 3-96 0,3-6-32 0</inkml:trace>
  <inkml:trace contextRef="#ctx0" brushRef="#br0" timeOffset="40979.36">18816 7717 20271 0,'1'-10'896'0,"-1"10"192"0,2-9-880 0,-2 1-208 16,0 8 0-16,-1-10 0 0,0 4 0 0,-2 0 0 15,-4 3 0-15,0 5 0 0,-2 1 864 0,-6 3 128 16,-4 3 32-16,-3 4 0 0,-6 3 0 0,1 6 0 16,-3 6 0-16,-3 5 0 0,-1 5-832 0,1 4-192 15,-2 2 0-15,3 3 0 0,1 3 864 0,3 6 128 16,0 7 32-16,3-1 0 0,3 2-832 0,0-3-192 15,2-4 0-15,3-1 0 0,5-1 0 0,6-5 0 16,1-6 0-16,5-6 0 0,3-5 0 0,2-4 0 0,3-4 0 16,3-5 0-1,1-5-2416-15,2-4-528 0,2-6-96 0,3-8-32 0</inkml:trace>
  <inkml:trace contextRef="#ctx0" brushRef="#br0" timeOffset="41342.99">19247 7940 27647 0,'0'0'608'0,"-7"0"128"0,-2 3 32 0,-6 3 0 0,-1 2-624 0,-6 5-144 0,-3 2 0 0,-5 4 0 0,-1 3 848 15,-1 4 144-15,0 4 32 0,2 2 0 0,-3 4-832 0,5 2-192 16,2 2 0-16,5-1 0 0,1-2 0 0,9-4 0 15,3-7 0-15,7-1 0 0,6-2 0 0,4-4 0 16,5-3 0-16,2-5 0 0,4-2 864 0,4-4 128 16,5 0 32-16,3-7 0 0,2-3-832 0,5-3-192 15,3-2 0-15,-11 0 0 0,1-3 864 0,0-2 128 16,-3-2 32-16,0-2 0 0,-1 0-832 0,-1-4-192 16,-5-3 0-16,-1-1 0 0,-2-1 864 0,-4-1 128 15,-4 1 32-15,-3 2 0 0,-4-1-832 0,-3 3-192 16,-3 1 0-16,-2 1 0 0,-4 2 0 0,-1 3 0 15,-4-3 0-15,-1 6 0 16,-3 2-768-16,1-1-208 0,-2 1-48 0,-2 2 0 16,2 2-2448-16,-1 0-496 0,-19-9-112 0,14 3-16 0</inkml:trace>
  <inkml:trace contextRef="#ctx0" brushRef="#br0" timeOffset="41640.14">19548 7599 27647 0,'0'0'608'0,"6"-5"128"0,-1 1 32 0,1 1 0 0,3 1-624 0,3 3-144 0,0 1 0 0,4 6 0 0,1-1 0 15,1 6 0-15,-1 2 0 0,2 3 0 16,0 3 848-16,-2 7 144 0,2 6 32 0,-2 4 0 0,-1 6 0 0,-1 3 0 15,-3 1 0-15,-3 5 0 0,0 2-832 0,-7 5-192 16,-3 7 0-16,-3-3 0 0,-4-2 0 0,-3-3 0 16,-3 0 0-16,-3-3 0 0,-1-4 864 0,-3-2 128 15,-7-5 32-15,1-2 0 0,-1-7-832 0,3-3-192 16,3-2 0-16,1-6 0 16,2-5-768-16,4-4-208 0,3-4-48 0,-4-6-15152 0</inkml:trace>
  <inkml:trace contextRef="#ctx0" brushRef="#br0" timeOffset="42136.6">20648 7962 20271 0,'0'0'896'0,"-9"3"192"0,-2 2-880 0,2-2-208 16,9-3 0-16,-8 3 0 0,8-3 1680 0,0 0 304 15,0 0 48-15,0 0 16 0,11 5-832 0,1-3-144 16,5-2-48-16,3 0 0 0,3-2 0 0,4-2 0 16,3-2 0-16,4-1 0 0,4 2-816 0,-2-1-208 15,0-1 0-15,2 2 0 0,-1 1 0 0,-12 1 0 0,-2 2 0 0,0 1 0 32,-2 0-768-32,-3 1-208 0,-4 0-48 0,-4 3-8736 0,-4 0-1760 0</inkml:trace>
  <inkml:trace contextRef="#ctx0" brushRef="#br0" timeOffset="42307.67">20593 8329 27647 0,'0'0'608'0,"0"0"128"0,0 0 32 0,7 5 0 0,4-2-624 0,5 0-144 0,1 2 0 0,8-4 0 16,0-1 848-16,7 0 144 0,5-4 32 0,2 1 0 16,2 1-832-16,6-1-192 0,2-3 0 0,-13 3 0 15,2-2 0-15,0 0 0 0,0-2 0 0,-2 1 0 16,-1-3-768-16,-1 0-208 0,-3 4-48 15,3-7-11872-15</inkml:trace>
  <inkml:trace contextRef="#ctx0" brushRef="#br0" timeOffset="42828.86">22158 7887 31327 0,'-11'-14'688'0,"0"-2"144"0,0 1 16 0,3 1 48 0,3 0-720 0,1 1-176 0,3-1 0 0,2 3 0 16,4 4 0-16,1 2 0 0,3 0 0 0,4-1 0 16,5 4 0-16,4 2 0 0,2 0 0 0,4 0 0 15,3 0 0-15,-7 1 0 0,8 1 0 0,3 3 0 16,-2 1 848-16,1 5 144 0,-2 3 32 0,-1 4 0 16,-3 2-832-16,-1 3-192 0,-5 2 0 0,-5 4 0 15,-4 1 0-15,-6 5 0 0,-7 3 0 0,-7 5 0 16,-7 4 0-16,-7 5 0 0,-6 2 0 0,-23 17 0 15,-6-9 0-15,-3-9 0 0,-3-6 0 0,3-4 0 0,2-2 864 16,6-5 128-16,5-4 32 0,5-1 0 0,6-5 0 0,1-2 0 16,4-1 0-16,7-2 0 0,6-1-832 0,9-2-192 15,7-2 0-15,8-2 0 0,4-3 0 0,9-4 0 16,3-3 0-16,8 0 0 0,5-2 864 0,8-2 128 16,9-3 32-16,-9-1 0 0,7 1-832 0,5 0-192 15,0 1 0-15,2-2 0 0,0-1 0 0,4-2 0 16,2 3 0-16,0-1 0 0,-2 2 0 0,-4 1 0 15,-9 2 0-15,-5 0 0 16,-5 2-2416-16,-5 1-528 0,22 2-96 0,-22 1-32 0</inkml:trace>
  <inkml:trace contextRef="#ctx0" brushRef="#br0" timeOffset="45083.02">2654 10563 20271 0,'0'0'448'0,"0"0"80"0,0 0 32 0,3-5 16 0,-3-3-576 0,1 3 0 0,-1 5 0 0,0 0 0 15,0 0 1744-15,0 0 240 0,0 0 64 0,0 0 0 16,-7 4-1648-16,2 4-400 0,-3 2 0 0,1 3 0 16,-3 3 896-16,-1 5 112 0,-1 5 16 0,-2 3 0 0,-1 7-832 0,0 3-192 15,-1 4 0-15,0 8 0 0,-1 4 864 16,-2 3 128-16,2-1 32 0,0 3 0 0,2 1-832 0,1 0-192 16,0 0 0-16,3-4 0 0,0-7 0 15,6-6 0-15,-1-3 0 0,4-6 0 0,1-4 0 0,2-5 0 16,3-3 0-16,1-3 0 0,2-2 0 0,1-4 0 15,2-3 0-15,6 0 0 16,-3-3-768-16,0-8-208 0,1-7-48 0,-1-2-13504 16</inkml:trace>
  <inkml:trace contextRef="#ctx0" brushRef="#br0" timeOffset="45312.09">2156 11190 31327 0,'0'0'1392'0,"0"0"272"0,0 0-1328 0,0 0-336 0,0 0 0 0,0 0 0 16,5-6 0-16,3-1 0 0,5 3 0 0,2-2 0 15,3 0 0-15,5-1 0 0,4 1 0 0,4-3 0 16,3 0 0-16,3 1 0 0,-3 1 0 0,2-1 0 16,1 0 896-16,2 2 96 0,2-1 32 0,8-1 0 31,-10 2-1648-31,-4 2-320 0,-3 2-64 0,-7 2-16 0,-4 2-816 15,-4-2-160-15,0-1-48 0,-3 1-9824 0</inkml:trace>
  <inkml:trace contextRef="#ctx0" brushRef="#br0" timeOffset="45904.95">3051 10963 23951 0,'0'0'512'0,"0"0"128"0,7-9 0 0,-7 9 64 0,0 0-576 0,0 0-128 16,0 0 0-16,0 0 0 0,0 0 848 0,0 0 144 16,-2 4 32-16,-1 2 0 0,0 3 0 0,0 2 0 15,-2 2 0-15,1 4 0 0,-1 4 0 0,-1 2 0 16,0 1 0-16,2 1 0 0,-2 2-832 0,3 2-192 15,1 0 0-15,1 0 0 0,1 0 0 0,1-2 0 0,1 1 0 0,0-2 0 16,1-3 0-16,2-1 0 0,1-2 0 0,2-3 0 16,-1-3 864-16,3-3 128 0,-2-3 32 0,2-3 0 15,3-3-832-15,2-3-192 0,0-2 0 0,2-6 0 16,0-1 0-16,1-3 0 0,1-3 0 0,-1-2 0 16,1-4 864-16,-3-1 128 0,0-1 32 0,-2-2 0 15,-2-1-832-15,0 2-192 0,-1 0 0 0,0 4 0 16,-4 4 0-16,1 3 0 0,-5 3 0 0,1 0 0 15,0 3 0-15,-4 8 0 0,0 0 0 0,0 0 0 16,0 0 0-16,1 6 0 0,-1 4 0 0,0 4 0 16,0 1 0-16,-1 4 0 0,-3 0 0 0,2 3 0 15,1 0 0-15,1 2 0 0,0-1 0 0,2 0 0 16,2 0 0-16,0-1 0 0,3 0 0 0,0-3 0 16,2-6 0-16,2 0 0 0,3-4 0 0,0-3 0 0,1 0 0 15,5-6 0-15,0-3 0 0,4-5 0 0,-2 0 0 0,2-4 0 16,-4-3 0-16,2-3 0 0,1-2 0 0,-1 2 0 15,1-1 0-15,-4-1 0 0,-2-5 0 0,-4 1 0 16,-2-1 0-16,-5 1 0 0,-3 0 0 0,-2 2 0 16,-3 2 0-16,-2 4 0 0,2 1 0 0,-5 3 0 15,0 2 0-15,0 2 0 0,-1 1 864 0,0 0 128 16,1 4 32-16,-1 0 0 16,-1 1-1648-16,0-2-320 0,2 3-64 0,1 0-16 15,6 1-816-15,0 0-160 0,-3-1-48 0,3 1-14736 0</inkml:trace>
  <inkml:trace contextRef="#ctx0" brushRef="#br0" timeOffset="46229.68">4240 10917 31327 0,'0'0'688'0,"0"0"144"0,0 0 16 0,0 9 48 0,-5 4-720 0,0 1-176 0,-1 3 0 0,-2 3 0 15,-1 3 0-15,-4 4 0 0,-1 4 0 0,0-3 0 16,-1 2 848-16,-1 1 144 0,1-1 32 0,3 0 0 16,4 1-832-16,2-2-192 0,4-3 0 0,6-2 0 15,2-2 0-15,6-2 0 0,2-6 0 0,5-2 0 16,2-5 864-16,5-5 128 0,2-4 32 0,1-5 0 16,2-7 0-16,-1-4 0 0,2-4 0 0,-1-2 0 0,-1-2-832 0,-2-2-192 15,-1 0 0-15,-8 5 0 0,-3-4 864 16,-1 2 128-16,-1-5 32 0,-3 1 0 0,-4-3-832 0,-4 1-192 15,-7 0 0-15,-3 2 0 0,-3 3 0 0,-4 3 0 16,-1 1 0-16,-8 0 0 16,-1 8-1600-16,1 3-352 0,-3 2-80 0,2 4-16 15</inkml:trace>
  <inkml:trace contextRef="#ctx0" brushRef="#br0" timeOffset="46848.68">6672 10845 23951 0,'-3'-9'512'0,"-4"4"128"0,0 1 0 0,7 4 64 0,-2-6-576 0,1 1-128 15,-2 2 0-15,3 3 0 0,0 0 848 0,-3 7 144 16,-1 2 32-16,1 6 0 0,0 6-832 0,-3 3-192 16,2 4 0-16,0 0 0 0,2 5 864 0,-1 1 128 15,2 3 32-15,0 0 0 0,1-2-832 0,1-1-192 0,3-3 0 0,1-2 0 16,2-5 864-16,3-1 128 0,2-4 32 0,4-5 0 16,1-4-832-16,4-4-192 0,2-2 0 0,4-6 0 15,4-4 864-15,2-2 128 0,0 0 32 0,-3-6 0 16,-1-4-832-16,-4-2-192 0,-2-1 0 0,-3 1 0 15,-2-1 0-15,-4 1 0 0,-2 2 0 0,-3 0 0 16,-2 2 0-16,-2 1 0 0,3 3 0 0,-4-3 0 16,2 2-2416-1,0 1-528-15,1-1-96 0,1 4-32 0</inkml:trace>
  <inkml:trace contextRef="#ctx0" brushRef="#br0" timeOffset="47197.01">7512 10823 27647 0,'0'0'608'0,"-5"7"128"0,0 4 32 0,1 0 0 0,0 6-624 0,-1 2-144 16,-1 3 0-16,-1 3 0 0,-2 4 0 0,0 1 0 16,0-2 0-16,-2 2 0 0,-2-4 848 0,0 3 144 15,1-1 32-15,1 0 0 0,2-6-832 0,1-1-192 16,1-4 0-16,3-2 0 0,0-6 864 0,3-2 128 15,1-7 32-15,0 0 0 0,9-3 0 0,0-5 0 16,3-3 0-16,1-3 0 0,0-4-832 0,2 0-192 16,0-1 0-16,0-2 0 0,1 0 0 0,-1-1 0 0,2-2 0 0,-2 1 0 15,3 1 0-15,1 1 0 0,1 0 0 0,0 3 0 16,-1 5 0-16,1 4 0 0,2 5 0 0,-3 4 0 16,1 4 0-16,-1 6 0 0,-3 5 0 15,-1 2 0-15,-4 2 0 0,-1 2 0 0,-6 2 0 0,-2 1 0 16,-3 3 0-16,-2 1 0 0,-2-1 0 0,-5 10 0 31,3-5-768-31,2-6-208 0,2-3-48 0,2-9-9824 0,0-2-1968 0</inkml:trace>
  <inkml:trace contextRef="#ctx0" brushRef="#br0" timeOffset="47524.54">8794 10301 27647 0,'0'0'608'0,"0"0"128"0,0 0 32 0,3 8 0 0,-2 6-624 0,-2 1-144 15,0 4 0-15,-1 7 0 0,-3 6 0 0,0 3 0 16,-1 8 0-16,1 0 0 0,-4 2 0 0,3 3 0 16,-3 4 0-16,2 5 0 0,-4 5 848 0,1 1 144 15,0-3 32-15,-2 1 0 0,2-3-832 0,2-3-192 0,0-4 0 16,2-6 0-16,2-6 0 0,-2-5 0 16,1-4 0-16,2-8 0 0,-1-5 0 0,3-6 0 0,0-5 0 0,1-6-13888 15</inkml:trace>
  <inkml:trace contextRef="#ctx0" brushRef="#br0" timeOffset="47881.59">9407 10492 27647 0,'0'0'1216'0,"0"0"256"0,0 0-1168 0,-4 8-304 0,1 0 0 0,-3 5 0 0,-2 2 0 0,-3 4 0 15,-4 3 0-15,-1 0 0 0,-5 1 0 0,-1-2 0 16,-4 1 0-16,-5 2 0 0,-4 0 880 0,-3 2 112 16,-1-2 32-16,3-4 0 0,4 0-832 0,3 0-192 15,0-5 0-15,4 1 0 0,3-5 0 0,5-2 0 16,1-3 0-16,2 0 0 0,3-5 864 0,3 0 128 16,8-1 32-16,0 0 0 0,0 0 0 0,0 0 0 15,0 0 0-15,0 0 0 0,9 12-832 0,1-2-192 16,1 4 0-16,4 2 0 0,6 0 0 0,0 3 0 15,4 2 0-15,-10-10 0 0,4 4 0 0,4 1 0 16,0 1 0-16,0 0 0 0,-1 1 0 0,-1 2 0 16,-2-2 0-16,0 3 0 0,7 20 864 0,-6-8 128 15,-9-4 32-15,-2-5 0 16,-4-2-1648-16,-1-2-320 0,-4-5-64 0,0-5-10928 0,0-10-2192 16</inkml:trace>
  <inkml:trace contextRef="#ctx0" brushRef="#br0" timeOffset="48295.78">10072 10594 27647 0,'0'0'608'0,"-4"6"128"0,-2 4 32 0,1 2 0 0,-4 1-624 0,-4 5-144 0,-3 1 0 0,-1 7 0 0,-3 4 848 0,2 1 144 16,3 0 32-16,-3 5 0 0,-2 5-832 16,2 0-192-16,-1-1 0 0,3-2 0 0,1-4 864 0,3-1 128 15,1-2 32-15,3-6 0 0,4-7-832 0,1-4-192 16,2-3 0-16,1-11 0 0,0 0 864 0,0 0 128 16,0 0 32-16,13-3 0 0,0-5-832 0,2-5-192 15,2-4 0-15,-1-3 0 0,1 0 864 0,-1-5 128 16,0 0 32-16,0-2 0 0,4-6-832 0,-1 2-192 15,2 1 0-15,2 5 0 0,2 7 0 0,-2-1 0 16,-2-1 0-16,-1 6 0 0,-1 8 0 0,-4 4 0 16,-3 4 0-16,-1 4 0 0,-2 4 0 0,-1 7 0 15,-2 6 0-15,-4 3 0 0,-2 5 0 0,-1 1 0 16,-3 1 0-16,-2 1 0 0,1 1 0 0,-5 0 0 16,0 2 0-16,-1-3 0 0,0 3 0 0,5 1 0 0,-2-5 0 0,6-4 0 31,2-3-2416-31,3-4-528 0,4-4-96 0,0-4-12720 0</inkml:trace>
  <inkml:trace contextRef="#ctx0" brushRef="#br0" timeOffset="48684.62">11195 10880 23951 0,'-9'-24'512'0,"3"10"128"0,-3-2 0 0,0 1 64 0,2 3-576 0,-3 2-128 16,1 1 0-16,-1 4 0 0,0 5 848 0,-2 4 144 16,-3 0 32-16,-2 5 0 0,-3 4-832 0,-1 3-192 15,-5 1 0-15,-2 4 0 0,-2 2 864 0,4 3 128 16,2 1 32-16,4 2 0 0,1-2 0 0,3 1 0 15,4-5 0-15,3 0 0 16,5-1-1648-16,5-2-320 0,3-6-64 0,5-1-16 0,2-2 1648 0,3-3 320 16,6-5 64-16,3-3 16 0,5-4 0 0,2-3 0 15,-2-3 0-15,2-1 0 0,-5-1-832 0,-2-2-192 16,-2-4 0-16,-3 2 0 0,-4-1 0 0,-3 0 0 0,-2-3 0 16,-4-1 0-16,-2-1 864 0,-3-1 128 0,-3 0 32 0,-2 0 0 15,-3 0-832-15,-2 2-192 0,0 3 0 0,-4 5 0 31,0 0-1600-31,-1 3-352 0,0 0-80 0,2 5-9296 0,1 1-1856 0</inkml:trace>
  <inkml:trace contextRef="#ctx0" brushRef="#br0" timeOffset="49117.55">11511 10701 27647 0,'0'12'608'0,"-8"0"128"0,1 4 32 0,-6 2 0 0,-1 6-624 0,-1 3-144 0,-4 3 0 0,4-1 0 0,0 0 848 0,2 1 144 16,1-1 32-16,3 0 0 0,0-4-832 0,5-3-192 15,3-4 0-15,3-3 0 0,5-3 864 0,4-1 128 16,3-5 32-16,5-2 0 0,4-4-832 0,-1-1-192 16,2-4 0-16,-2-2 0 0,3-5 864 0,-9 2 128 15,1-1 32-15,1-2 0 0,-2-3-832 0,1-1-192 16,-2-3 0-16,0 0 0 0,-2 1 864 0,0 3 128 15,-3 1 32-15,0 2 0 0,0 4-832 0,-4 2-192 16,0 5 0-16,-6 2 0 0,4 6 0 0,-3 4 0 16,2 3 0-16,-3 2 0 0,0 3 0 0,0 1 0 15,0 1 0-15,0 7 0 0,0-3 0 0,2-1 0 16,2-8 0-16,3-1 0 0,0-2 0 0,4-3 0 16,3-1 0-16,3-5 0 0,4-2 0 0,4-4 0 15,5-5 0-15,0-2 0 0,0-2 0 0,-4-2 0 0,1-5 0 0,-9 7 0 16,-1-1 0-16,-2-5 0 0,0-2 0 0,-1-5 0 15,-3 0 0-15,0-1 0 0,-4-2 0 0,1 0 0 16,-5-3 0-16,1 2 0 0,-1 8 0 0,-1 1 0 16,0 2 0-16,-2 2 0 0,0 2 0 0,-2 6 0 31,1 4-768-31,1 4-208 0,0 0-48 0,0 0-10912 0,0 0-2192 0</inkml:trace>
  <inkml:trace contextRef="#ctx0" brushRef="#br0" timeOffset="49552.4">13143 10708 20271 0,'0'0'896'0,"0"0"192"0,4-5-880 0,-4 5-208 0,0 0 0 0,0 0 0 16,-3-5 0-16,2-1 0 0,1 1 0 0,0 5 0 15,0 0 0-15,0 0 0 0,1-7 0 0,1 3 0 16,-2 4-768-16,0 0-208 0,0 0-48 15,0 0 0-15</inkml:trace>
  <inkml:trace contextRef="#ctx0" brushRef="#br0" timeOffset="50081.35">12820 10678 23951 0,'0'0'512'0,"2"-6"128"0,0-2 0 0,-1 0 64 0,1 1-576 0,-2 7-128 0,0 0 0 0,0 0 0 15,0 0 848-15,0 0 144 0,0 0 32 0,-6 4 0 16,-1 3-832-16,0 2-192 0,-3 2 0 0,-1 4 0 16,-1 3 864-16,-4 5 128 0,-3 0 32 0,-1 3 0 15,3-2 0-15,2 2 0 0,-1 1 0 0,-1 8 0 16,3-6-832-16,1-3-192 0,6-4 0 0,0-2 0 16,3-7 0-16,-1-1 0 0,4-4 0 0,1-8 0 15,8 3 864-15,-1-3 128 0,0-1 32 0,1-6 0 16,5-1 0-16,4-4 0 0,1-2 0 0,3-2 0 15,1-2-832-15,2-1-192 0,-3-1 0 0,1-3 0 16,0 0 0-16,0-1 0 0,0 0 0 0,7-7 0 16,-3 9 0-16,2 2 0 0,-2 4 0 0,0 4 0 0,-2 2 0 15,-1 5 0-15,-1 5 0 0,-2 6 0 16,-4 3 0-16,-4 3 0 0,-1 4 0 0,-3 5 0 0,-3 3 0 16,-2 4 0-16,-1 5 0 0,-3 1 0 0,-1 3 0 0,-7 14 0 15,1-5 0-15,-4-1 0 0,0-4 0 0,0-4 0 16,2-5 0-16,-1-1 0 0,3-3 0 0,2-8 0 15,2-4 0-15,2-3 0 16,0-2-1600-16,2-11-352 0,0 0-80 0,8-4-9296 16,3-3-1856-16</inkml:trace>
  <inkml:trace contextRef="#ctx0" brushRef="#br0" timeOffset="50420.21">13929 10767 27647 0,'3'-14'1216'0,"-1"8"256"0,0 1-1168 0,1-2-304 0,-6 0 0 0,3 7 0 15,-3-5 880-15,-1 1 112 0,-2 1 32 0,-5 2 0 16,-2 2-832-16,-2 2-192 0,-4-1 0 0,0 4 0 16,-5 5 0-16,6-1 0 0,1 1 0 0,0 4 0 15,0-1 864-15,1 1 128 0,2 5 32 0,2-2 0 16,3 3-832-16,5 2-192 0,3-1 0 0,4 1 0 15,4 2 0-15,1-1 0 0,4 0 0 0,3 1 0 16,0-1 864-16,2 0 128 0,-2 1 32 0,6 4 0 16,-3-2-832-16,-1 0-192 0,-5-3 0 0,-2 1 0 0,-1-6 864 15,-5-2 128-15,-1-3 32 0,-5-1 0 16,-1 0-832-16,-5-4-192 0,0-1 0 0,-7-3 0 0,-4 0 864 0,-5-3 128 16,-4 0 32-16,-4-3 0 0,-3-2-832 0,-10-2-192 15,2 1 0-15,5-2 0 16,2-2-2416-16,5-2-528 0,6-6-96 0,2-1-32 0</inkml:trace>
  <inkml:trace contextRef="#ctx0" brushRef="#br0" timeOffset="50997.87">17199 10650 23951 0,'0'0'512'0,"-15"8"128"0,7-12 0 0,-1-3 64 0,-1-1-576 0,-3 0-128 16,0 3 0-16,-3 1 0 0,-2-2 848 0,-2 3 144 15,-1 0 32-15,-2 3 0 0,-6 2 0 0,-1 2 0 16,-2 2 0-16,-5 1 0 0,0 3-832 0,2 4-192 16,0 2 0-16,3 1 0 0,1-1 864 0,4 3 128 15,1 3 32-15,6 0 0 0,4-1-832 0,3-2-192 16,5 0 0-16,6 1 0 0,5 1 864 0,6-1 128 15,6-3 32-15,7-1 0 0,6-4 0 0,6 1 0 0,10-1 0 16,3-3 0-16,3-4-832 0,-1 0-192 0,-3-3 0 0,-2-2 0 16,-2 0 0-16,-1-1 0 0,-4-4 0 0,1 2 0 31,-5 1-2416-31,-3 0-528 0,-3-3-96 0,-1 3-32 0</inkml:trace>
  <inkml:trace contextRef="#ctx0" brushRef="#br0" timeOffset="51188.08">17590 11021 31327 0,'0'8'688'0,"-4"1"144"16,0 4 16-16,1 2 48 0,-1 3-720 0,1 4-176 0,-1 4 0 0,-1 1 0 0,1 1 848 0,-3 1 144 15,1-1 32-15,-1 3 0 0,-1 0-832 0,1-1-192 16,-1-4 0-16,1-2 0 15,2-3-1600-15,-1-3-352 0,2-4-80 0,3-2-16 0</inkml:trace>
  <inkml:trace contextRef="#ctx0" brushRef="#br0" timeOffset="51900.59">19826 9949 23951 0,'0'0'512'0,"0"-10"128"0,0-1 0 0,0 11 64 0,0 0-576 0,0 0-128 16,0 0 0-16,0 0 0 0,0 0 0 0,-2 8 0 15,-3 8 0-15,3 1 0 0,-2 2 848 0,1 3 144 16,1 3 32-16,1 3 0 0,1 2-832 0,0-2-192 16,1 0 0-16,1-2 0 0,2-1 0 0,0 1 0 15,-2 1 0-15,2-1 0 0,-2-2 864 0,1-2 128 16,3-2 32-16,-4-2 0 0,0 1-832 0,0-3-192 16,1-2 0-16,-2-1 0 0,-1 1 0 0,-3-1 0 15,0-4 0-15,-1-2 0 0,-2-1 864 0,1 0 128 16,-2-2 32-16,-2-3 0 0,1-3-832 0,-1 0-192 15,0 0 0-15,-1-4 0 0,-4-4 864 0,3-1 128 16,1 0 32-16,-1 1 0 0,-5 1-832 0,4 2-192 16,2 3 0-16,2 0 0 0,0 2 0 0,8 2 0 0,0 0 0 15,0 0 0-15,0 0 0 0,0 0 0 0,-8 7 0 0,8 1 0 16,0-8 0-16,7 11 0 0,0 2 0 16,-1 1 0-16,2 2 0 0,0 1 0 0,1-1 0 0,-3 3 0 15,-1 1 0-15,1 1 0 0,-4-3 0 0,1-1 0 16,-2-2 0-16,-2 1 0 0,-1 0 0 0,-1 0 0 15,-4-2 0-15,1-1 0 0,-2-1 0 0,-1 3 0 16,-5 3 0-16,-2-2 0 0,1-4 0 0,-2 3 0 16,1 4 864-16,2-3 128 0,-2-2 32 0,5-2 0 15,4 1-832-15,-1-1-192 0,2 4 0 0,5-1 0 16,1-6 0-16,0-9 0 0,4 11 0 0,2-3 0 16,3 0-1600-16,4-4-352 0,1-4-80 0,3-1-9296 15,-2 2-1856-15</inkml:trace>
  <inkml:trace contextRef="#ctx0" brushRef="#br0" timeOffset="52584.05">21667 10331 20271 0,'11'-2'448'0,"4"-2"80"0,0-4 32 0,4 1 16 0,-2 3-576 0,2 0 0 16,0-3 0-16,-3 3 0 0,-4-3 1744 0,0 0 240 15,-2 1 64-15,-3-1 0 0,-2 2-832 0,-3-1-144 16,-2 1-48-16,-6 0 0 0,-2 1 0 0,-3 1 0 15,-2-1 0-15,-3 3 0 0,-5 2 0 0,-2 4 0 16,-3 1 0-16,-1 3 0 0,-4 1-816 0,5 0-208 16,-6 4 0-16,-5 3 0 0,-4 1 0 0,-1 4 0 15,0 4 0-15,4 1 0 0,2 4 864 0,6 1 128 0,4-3 32 16,1 7 0-16,5-3-832 0,10-2-192 0,7-4 0 0,5-2 0 16,4-1 0-16,7-2 0 0,6 0 0 0,7-4 0 15,7-2 0-15,-6-6 0 0,4-3 0 0,1 3 0 16,1-2 0-16,0-2 0 0,-1-1 0 0,-1-3 0 15,-1 1 0-15,6-2 0 0,-4-3 0 0,-4 0 0 16,-2-1-2416 0,-3 1-528-16,-1-1-96 0,-1 1-32 0</inkml:trace>
  <inkml:trace contextRef="#ctx0" brushRef="#br0" timeOffset="52984.63">21994 10847 35007 0,'0'0'768'0,"0"0"176"0,0 0 16 0,0 0 16 0,0 0-784 0,0 0-192 16,8 5 0-16,4-3 0 0,0-2 864 0,3 0 128 15,4 0 32-15,1 1 0 0,4 0-832 0,2 1-192 16,3-1 0-16,0 3 0 0,0 2 864 0,1 0 128 15,-4 0 32-15,1 3 0 0,-5 2-832 0,-3 0-192 16,-7 2 0-16,-2-1 0 0,-5 2 864 0,-3 0 128 16,-7 4 32-16,-4-1 0 0,-5 2-832 0,-3 0-192 15,-3 1 0-15,-2 4 0 0,-3 1 0 0,1 1 0 0,1-2 0 16,2 1 0-16,2-2 0 0,4 0 0 0,0-1 0 16,8 0 0-16,2-1 864 0,5-1 128 0,4 0 32 0,6-2 0 15,5 1-832-15,6-1-192 0,3-2 0 0,8-1 0 16,6 2 0-16,5-3 0 0,4 0 0 0,1-3 0 15,4-1 864-15,0-2 128 0,7-1 32 0,6-1 0 16,6-1-832-16,-4-2-192 0,-3-1 0 0,0-1 0 16,-3 2-768-1,-2 0-208-15,-5-1-48 0,-3 0-14192 0,-3 2-2832 0</inkml:trace>
  <inkml:trace contextRef="#ctx0" brushRef="#br0" timeOffset="54838.8">1275 13228 3679 0,'6'-7'320'0,"-2"-1"-320"0,-4 8 0 0,6-10 0 15,1-1 2416-15,-4 0 400 0,-8-1 96 0,3 2 16 16,2 2-1264-16,1-1-240 0,-1-1-48 0,1 0-16 15,1 2 16-15,-2 8 0 0,3-7 0 0,-3 7 0 16,-5-5-256-16,5 5-48 0,0 0-16 0,-2 9 0 0,-5 1-288 0,4 8-64 16,-2 8-16-16,-2 6 0 0,-1 4-208 0,2 6-32 15,1 4-16-15,-3 6 0 0,-2 4-96 16,0 4-16-16,0 5 0 0,1 0 0 0,-1-1-112 0,1 0-16 16,1 1-16-16,3-3 0 0,1 1-176 0,4-6 128 15,1-5-128-15,3-7 128 0,1-6-128 0,1-4 128 16,2-7-128-16,4-3 128 0,3-7-128 0,3-2 0 15,4-3 144-15,2-5-144 0,-2-5 128 0,6-4-128 16,3-1 160-16,2-7-160 0,2-4 272 0,1-4-32 16,-2-3-16-16,0-3 0 0,-2-3-48 0,2-4-16 15,3-6 0-15,-4-3 0 0,-2-2-32 0,4-6-128 16,3-2 192-16,-2-1-64 0,1 0 96 0,-5-5 16 0,-5-4 0 16,-2-1 0-16,-4-3 16 0,-4 2 0 15,-5 2 0-15,-2 8 0 0,-7 6-48 0,0 5 0 0,-2 6 0 0,-1 5 0 16,0 5-80-16,-1 3-128 0,0 1 176 0,-2 5-176 15,-1 3 0-15,-1 3 0 0,5 9 0 0,-4-9 0 32,0 4-1280-32,0-1-144 0,1 0-48 0,3 6-9216 0,0 0-1840 0</inkml:trace>
  <inkml:trace contextRef="#ctx0" brushRef="#br0" timeOffset="55271.04">3065 13357 35007 0,'-19'-4'3120'0,"5"0"-2496"15,-1-3-496-15,-2 4-128 0,3 3 224 0,-3 2 32 16,-1 0 0-16,-2 6 0 0,-2 0-256 0,-3 1 0 15,-5 2-192-15,-2 5 192 0,-4 0 0 0,3 3 0 16,0 0 0-16,2 3 0 0,0 2 0 0,4 0 0 16,2-1 0-16,6 1 0 0,1 1 192 0,3 1-64 15,4-3-128-15,6-2 192 0,3-1-192 0,4-3 128 16,5 1-128-16,4-1 0 0,3-2 128 0,5-1-128 16,3-1 0-16,1 3 0 0,-1-1 144 0,5 1-144 0,5-3 128 15,0 2-128-15,-2 3 0 0,-3-2 0 0,-1 2 128 0,-7 0-128 16,-2-1 0-16,-3 2 128 0,-1-2-128 0,-5 2 128 15,-3-1 0-15,-2-1 0 0,-6 0 0 0,-2-2 0 16,-3-2 240-16,-6 1 32 0,-3 1 16 0,-9-3 0 16,-5-3 96-16,-3 0 32 0,-3 0 0 0,-2-3 0 15,0 0-288-15,-1-4-48 0,1-2-16 0,1-1 0 16,4-1-192-16,0-2-128 0,3 0 128 0,5-2-208 16,3 1-1616-1,3-3-320-15,3-3-64 0,5-1-13904 0</inkml:trace>
  <inkml:trace contextRef="#ctx0" brushRef="#br0" timeOffset="55740.95">3361 13737 32591 0,'0'0'1440'0,"0"0"304"0,0 0-1392 0,0 0-352 16,11 0 0-16,-1 1 0 0,2-1 0 0,0 2 0 15,2 2 0-15,2-3-192 0,0 1 464 0,5-2 96 16,3-3 16-16,-1 0 0 0,-2 1 64 0,4-2 32 16,5-3 0-16,2 1 0 0,-1 0-96 0,-2 2-32 0,-3-2 0 0,-4-2 0 15,-2-1-32-15,-1-1 0 0,-4-1 0 0,-4 3 0 16,-1-3 144-16,0-1 32 0,-4 2 0 0,-1-1 0 15,-3 0 16-15,0-1 16 0,-4-2 0 0,-1 0 0 16,-4 3-128-16,-3 3-16 0,-2 0-16 0,0 2 0 16,-3 4-64-16,-5 3-16 0,-3 6 0 0,-4 2 0 15,-2 1-112-15,1 4-32 0,3 3 0 0,-3 7 0 16,-3 3-144-16,2 4 160 0,-1 1-160 0,6 0 160 16,1 0 0-16,5-2 0 0,4-1 0 0,4-2 0 15,2 0 112-15,5-1 32 0,3 2 0 0,4-7 0 16,2-5-112-16,4-2 0 0,4 1-16 0,4-2 0 15,3 0-48-15,2-3 0 0,2-1 0 0,8-3 0 16,10-1-128-16,3-2 128 0,4-4-128 0,-3-1 128 16,-1-3-128-16,1 0-192 0,3-2 32 0,4 4 16 15,3 0-1312-15,2 1-256 0,2 2-48 0,-1 0-17440 16</inkml:trace>
  <inkml:trace contextRef="#ctx0" brushRef="#br0" timeOffset="63017.84">5658 13338 20271 0,'0'-8'448'0,"1"2"80"0,1 0 32 0,-2 1 16 0,0 0-576 0,1 1 0 0,-1-2 0 0,1 3 0 16,-1 3 928-16,0 0 80 0,0 0 16 0,0 0 0 15,0 0 816-15,0 0 160 0,0 0 48 0,-1 5 0 16,-2 4-1648-16,1 2-400 0,-1 3 0 0,0 4 0 15,0 1 896-15,-2 4 112 0,0 3 16 0,-1 7 0 16,0 1-832-16,-2 3-192 0,-2 0 0 0,1 0 0 16,-3 0 0-16,1-4 0 0,0 0 0 0,1-5 0 15,-1-1 0-15,3-4 0 0,1-3 0 0,4-3 0 16,2-1 0-16,1-4 0 0,2-4 0 0,-2-8 0 16,11 2-2416-16,-1-7-528 0,6-11-96 0,2-5-32 15</inkml:trace>
  <inkml:trace contextRef="#ctx0" brushRef="#br0" timeOffset="63377.56">6129 13343 20271 0,'-2'7'448'0,"1"4"80"0,-2 2 32 0,1-2 16 0,-1 2-576 0,-2 1 0 16,0 3 0-16,-2 2 0 0,0 2 1744 0,-1-2 240 15,1 0 64-15,-2 0 0 0,3 1-832 0,-2-4-144 16,1 2-48-16,3-4 0 0,1-3-816 0,0-1-208 16,2-1 0-16,2-4 0 0,-1-5 864 0,6-5 128 0,1-4 32 0,1-3 0 15,3-1 0-15,1-5 0 0,2-5 0 0,0 2 0 16,0 1-832-16,-1 0-192 0,3 1 0 0,-1 0 0 16,1 1 0-16,-1 3 0 0,0 2 0 0,1 3 0 15,-2 0 0-15,-2 3 0 0,-2 3 0 0,0 4 0 16,0 4 0-16,0 4 0 0,-4 3 0 0,2 2 0 15,-5 4 0-15,0 2 0 0,-3 5 0 0,-3-2 0 16,0 2 0-16,-2-1 0 0,0 3 0 0,2-3 0 16,-3-2 0-16,1-2 0 0,-1 0 0 0,0-4 0 15,1-2 0-15,2-2 0 0,1-2 0 0,2-9 0 16,-4 7-1600-16,4-7-352 0,0 0-80 0,4-9-13120 16</inkml:trace>
  <inkml:trace contextRef="#ctx0" brushRef="#br0" timeOffset="63595.12">6813 13354 27647 0,'0'0'608'0,"0"0"128"0,-4 5 32 0,-1-1 0 0,-2 1-624 0,2 3-144 15,-2 3 0-15,2 3 0 0,0 4 848 0,-2-1 144 16,0 0 32-16,0 2 0 0,0 2-832 0,0 2-192 15,1-1 0-15,2-1 0 0,0 0 0 0,2-2 0 16,-1 1 0-16,2-3 0 0,0-2 0 0,1-1 0 16,-1 0 0-16,1-3-9232 15,0-3-1904-15</inkml:trace>
  <inkml:trace contextRef="#ctx0" brushRef="#br0" timeOffset="64009.04">7754 12712 20271 0,'0'0'448'0,"0"0"80"0,-2 23 32 0,-4-15 16 0,-1 0-576 0,-1 4 0 16,-2 4 0-16,-1 1 0 0,-2 2 0 0,0 1 0 15,2 1 0-15,-3 2 0 0,-1 7 928 0,2 2 80 16,1 1 16-16,0 4 0 0,0 7 0 0,-1 2 0 15,-2 4 0-15,2-2 0 0,1-1-832 0,0 0-192 16,2-3 0-16,-2 0 0 0,2-2 0 0,1-2 0 16,0-3 0-16,2-2 0 0,0-5 0 0,2-2 0 0,0-3 0 15,0-3 0-15,1 0 0 0,3-4 0 0,1-4 0 16,3 1 0 0,-2-6-2416-16,-1-9-528 0,0 0-96 0,0 0-32 0</inkml:trace>
  <inkml:trace contextRef="#ctx0" brushRef="#br0" timeOffset="64175.06">7267 13367 31327 0,'0'0'688'0,"0"0"144"0,11 7 16 0,2-4 48 0,3-6-720 0,2 3-176 0,5 3 0 0,1-2 0 16,1-2 0-16,3 0 0 0,-1-1 0 0,4-2 0 15,1-1 0-15,-1 1 0 0,2-2 0 0,7 0 0 16,-8 0-784-16,-2 3-192 0,-3 1-48 0,0-1-11872 15</inkml:trace>
  <inkml:trace contextRef="#ctx0" brushRef="#br0" timeOffset="64327.19">7974 13294 27647 0,'0'0'1216'0,"0"0"256"0,0 0-1168 0,3 4-304 16,-1 3 0-16,-1 1 0 0,-1 0 0 0,0 3 0 15,-1 0 0-15,-1 3 0 0,-2 3 880 0,0 4 112 16,-2 2 32-16,1 0 0 0,-1 0-832 0,0 1-192 15,0-1 0-15,-1 8 0 0,0-3 0 0,3-3 0 16,-2-3 0-16,4-2-9232 16,1 0-1904-16</inkml:trace>
  <inkml:trace contextRef="#ctx0" brushRef="#br0" timeOffset="65023.58">8918 13317 27647 0,'0'0'1216'0,"-3"-4"256"0,0-4-1168 0,-3 1-304 0,1-1 0 0,0 3 0 0,-3 0 0 0,2 2 0 16,-2-2 0-16,-1 2 0 0,-3 5 0 0,-1 1 0 16,-2 1 0-16,-5 2 0 0,-4 0 0 0,-2 4 0 15,-1 3 0-15,-1 2 0 0,-1-1 0 0,3 1 0 16,7 2 0-16,0 2 0 0,0-3 0 0,3 1 0 16,1-3 0-16,5-1 0 0,4-2 880 0,0-1 112 15,3-2 32-15,3-8 0 0,0 0-832 0,9 4-192 16,1-1 0-16,2-4 0 0,1-5 864 0,5-3 128 15,6-1 32-15,1-2 0 0,3 0-832 0,-1 0-192 16,0 1 0-16,-5 2 0 0,-3 2 0 0,-2 4 0 16,-3 2 0-16,-1 1 0 0,-2 0 0 0,0 5 0 15,-4 5 0-15,0 4 0 0,-3-3 0 0,0 3 0 16,0 0 0-16,-1 3 0 0,0-1 0 0,-1 2 0 0,2-3 0 0,0 1 0 16,3-3 0-16,-1-2 0 0,3-2 0 0,2-5 0 15,3-4 0-15,6-3 0 0,1-3 0 0,7 0 0 16,1-5 864-16,3-4 128 0,5-2 32 15,-1-3 0-15,-1 0-832 0,-1-2-192 0,-2-1 0 0,-1-1 0 16,0-3 0-16,-1 1 0 0,1-4 0 0,0-3 0 16,1-3 0-16,1-1 0 0,0-2 0 0,3-2 0 15,1-5 0-15,-1 1 0 0,-2 0 0 0,-1 1 0 16,-6 0 0-16,-1-1 0 0,-5-1 0 0,-5 2 0 16,-4-3 0-16,-3 7 0 0,-2 1 0 0,-5 6 0 15,-3 1 0-15,-3 7 0 0,0 6 0 0,-3 6 0 16,-1 2 0-16,-3 7 0 0,-5 7 0 0,-4 6 0 15,-5 5 0-15,-3 7 0 0,-4 5 0 0,0 10 0 0,1 7 0 16,0 4 0-16,0 1 0 0,4 3 0 0,2 4 0 16,4 3 0-16,3 2 0 0,4-1 0 0,3 1 0 0,3-3 0 15,4-6 0-15,1-2 0 0,2-3 0 0,4-5 0 16,0-2 0-16,2 12 0 16,0-5-768-16,0-8-208 0,-1-6-48 0,-3-12-9824 15,-2-3-1968-15</inkml:trace>
  <inkml:trace contextRef="#ctx0" brushRef="#br0" timeOffset="65214.73">8426 12644 42383 0,'-15'-13'1872'0,"6"6"400"0,2-3-1824 0,1 2-448 0,2 4 0 0,4 4 0 16,0 0 0-16,0 0 0 0,-4-5 0 0,4 5 0 15,0 0 0-15,0 0 0 0,9 7 0 0,2-3 0 16,-1 2-176-16,1 0-128 0,0 2-16 0,0 0-12032 16,-2-2-2416-16</inkml:trace>
  <inkml:trace contextRef="#ctx0" brushRef="#br0" timeOffset="65764.3">10963 12980 27647 0,'-2'-17'1216'0,"2"7"256"0,1 0-1168 0,1 1-304 0,-2 9 0 0,0 0 0 16,1-9 0-16,-1 9 0 0,0 0 0 0,0 0 0 15,0 12 880-15,-1 7 112 0,0 6 32 0,-2 5 0 16,-2 6-832-16,2 5-192 0,-1 3 0 0,0-1 0 16,1-1 0-16,1-2 0 0,2 1 0 0,-1-5 0 15,0 0 0-15,1-5 0 0,2-2 0 0,1-3 0 16,5 2 0-16,1-10 0 0,1-7 0 0,0-2 0 0,3-1 864 0,3-7 128 15,3-7 32-15,2-4 0 16,1-8 0-16,1-3 0 0,0-2 0 0,0-3 0 0,-3 0-832 0,0 1-192 16,-2-1 0-16,1 2 0 0,-2 2 864 15,-2 1 128-15,-1 1 32 0,0 2 0 16,-1 4-2464-16,-1 1-480 0,-2 2-112 0,3 1-16 16,-1 1-1632-16,1 2-336 0,5-1-64 0,3 4-16 0</inkml:trace>
  <inkml:trace contextRef="#ctx0" brushRef="#br0" timeOffset="66185.64">12049 13114 31327 0,'-2'-6'688'0,"2"6"144"0,0 0 16 0,-5-5 48 0,5 5-720 0,-9-2-176 15,0 2 0-15,-4 3 0 0,-2 4 848 0,-1 3 144 0,-4 2 32 0,-3 3 0 16,-5 7-832-16,1 2-192 0,-4-2 0 0,1 3 0 15,5-1 0-15,3 0 0 0,0 0 0 0,5-3 0 16,5-1 0-16,6-1 0 0,3-3 0 0,3-1 0 16,3-4 864-16,2-1 128 0,4-2 32 0,3-2 0 15,3-3-832-15,5-4-192 0,2-4 0 0,5 0 0 16,0-4 0-16,2-3 0 0,-6-3 0 16,0-1 0-16,-1 3 864 0,-3 0 128 0,-4-1 32 0,-2 3 0 15,-2 4-832-15,0 3-192 0,-5 0 0 0,-6 4 0 16,0 0 0-16,0 0 0 0,7 7 0 0,-1 0 0 15,-6-7 0-15,0 0 0 0,4 11 0 0,0-1 0 16,0-1 0-16,-4-9 0 0,0 0 0 0,7 10 0 16,-1-3 0-16,3-3 0 0,1-1 0 0,0-6 0 0,1-1 0 0,2 2 0 15,2 0 0-15,3-5 0 0,1-4 0 0,-3 1 0 16,-3 0 0-16,3 0 0 0,1 1 0 0,1-3 0 16,-1 1 0-16,0 1 0 0,-1 2 0 0,0-1 0 15,1-1 0-15,-6 2 0 16,1-1-768-16,0 0-208 0,1 0-48 0,0 0 0 15,1-3-2448-15,-1-2-496 0,12-18-112 0,-6 10-16 0</inkml:trace>
  <inkml:trace contextRef="#ctx0" brushRef="#br0" timeOffset="66624">13225 12395 27647 0,'0'0'1216'0,"0"0"256"0,-4 3-1168 0,0 2-304 16,0-1 0-16,-4 6 0 0,0 5 0 0,-4 5 0 15,0 4 0-15,-2 6 0 0,-7 9 880 0,-1 6 112 16,-1 6 32-16,0 3 0 0,0 0-832 0,2 2-192 15,-2 3 0-15,2 2 0 0,1 6 0 0,8-19 0 16,-4-1 0-16,3-2 0 0,1-4 864 0,1-1 128 16,2-1 32-16,2-6 0 15,-1-3-1648-15,0 4-320 0,3-7-64 0,1-5-16 16,2-5-1632-16,0-7-336 0,2-10-64 0,7-7-16 0</inkml:trace>
  <inkml:trace contextRef="#ctx0" brushRef="#br0" timeOffset="66924.24">13202 13035 23951 0,'-12'9'1056'0,"6"-2"224"0,-3 0-1024 0,2 5-256 0,-1 4 0 0,-1 5 0 16,-4 4 880-16,1 2 112 0,0 0 32 0,2 0 0 16,-1 1-832-16,3-1-192 0,1 1 0 0,4-3 0 15,2-3 864-15,3 0 128 0,4 0 32 0,3-4 0 16,3-3-832-16,1-4-192 0,4-4 0 0,3-4 0 15,4-4 864-15,5-5 128 0,2-5 32 0,-1-2 0 16,-3 1 0-16,1-2 0 0,-4-2 0 0,-1 0 0 16,-1-5 0-16,-3-1 0 0,-4-1 0 0,0-2 0 0,0-3-832 15,-2-2-192-15,-1 2 0 0,-1 1 0 0,-4 4 0 0,-2 2 0 16,-1 4 0-16,1 1 0 0,-2 5 0 0,-1 3 0 16,2 1 0-16,-4 7 0 0,0-5 0 0,0 5 0 15,0 0 0-15,0 0 0 16,-7 2-1600-16,7-2-352 0,0 0-80 0,0 0-9296 15,-3 9-1856-15</inkml:trace>
  <inkml:trace contextRef="#ctx0" brushRef="#br0" timeOffset="67277.97">13878 13146 23951 0,'0'0'512'0,"0"0"128"0,7 6 0 0,2-1 64 0,-2 2-576 0,4-2-128 0,1-1 0 0,3 1 0 16,0-5 848-16,2 0 144 0,-1-1 32 0,1-1 0 16,1-1 0-16,-1-1 0 0,3-1 0 0,0-2 0 15,0-1 0-15,-2 1 0 0,-2-2 0 0,0 0 0 16,-4-1-832-16,-1-1-192 0,-2 0 0 0,-2 1 0 16,-2-1 864-16,-3 4 128 0,-3 1 32 0,-2 1 0 15,-4 0 0-15,-1 2 0 0,-2 3 0 0,-6 2 0 16,-7 3-832-16,0-1-192 0,2 4 0 0,2 4 0 15,-11 8 0-15,6 0 0 0,3 2 0 0,3 2 0 16,2-2 0-16,2-2 0 0,3 2 0 0,4 0 0 16,2-2 0-16,3-3 0 0,2-1 0 0,2-3 0 0,4 1 0 15,0-1 0-15,4-2 0 0,0 0 0 0,2 4 0 16,1-3 0-16,1-3 0 0,6 1 0 16,3-2-1600-16,-6-4-352 0,2-1-80 15,2-1-9296-15,2-5-1856 0</inkml:trace>
  <inkml:trace contextRef="#ctx0" brushRef="#br0" timeOffset="67600.92">14970 13042 31327 0,'-4'-13'688'0,"4"6"144"0,0-2 16 0,-2 3 48 0,2 6-720 0,-5 0-176 0,-2 0 0 0,-1 1 0 15,-4 2 0-15,1 2 0 16,-1 3 0-16,-1 1 0 0,-1-2 848 0,0 1 144 0,2 4 32 0,1 2 0 16,2-1-832-16,0 2-192 0,4 2 0 0,-1 1 0 15,3 2 0-15,3 2 0 0,1 0 0 0,3 0 0 16,0-1 864-16,3 2 128 0,1-2 32 0,0 4 0 16,2-3-832-16,0 2-192 0,0 1 0 0,0-1 0 15,-2 4 864-15,0-4 128 0,-1-4 32 0,-4-1 0 16,-3-1 0-16,-2-2 0 0,-4 2 0 0,-1-5 0 15,-4-4-832-15,-4-1-192 0,-2-2 0 0,-5-2 0 16,-1-4 0-16,-7-4 0 0,-5-3 0 0,-7-2 0 16,1 0-768-16,2-3-208 15,2-3-48-15,3-1-12016 0,2 1-2400 0</inkml:trace>
  <inkml:trace contextRef="#ctx0" brushRef="#br0" timeOffset="68216.57">17723 12584 16575 0,'3'-26'368'0,"-3"10"80"0,-3 1 0 0,0 0 16 0,3 0-464 0,-1 2 0 16,-3 0 0-16,-2 3 0 0,-1 2 1728 0,-1 3 256 16,-1 1 64-16,0 3 0 0,1 2-832 0,-7 6-144 15,-4 5-48-15,0 4 0 0,-1 1 0 0,0 10 0 16,-3 7 0-16,0 7 0 0,0 8-816 0,-5 1-208 16,-2 3 0-16,-3 2 0 0,-1 1 864 0,-1 2 128 15,4 1 32-15,4 1 0 0,6 3-832 0,5-5-192 16,0-5 0-16,6-7 0 0,7-8 0 0,2-6 0 15,3-1 0-15,6-4 0 0,4-1 0 0,6-6 0 0,3-7 0 16,4 2 0 0,3-1-1600-16,2-4-352 0,0-9-80 0,0-5-16 0</inkml:trace>
  <inkml:trace contextRef="#ctx0" brushRef="#br0" timeOffset="68611.35">18030 13033 23951 0,'-6'14'512'0,"-1"2"128"0,0-1 0 0,-2 6 64 0,0 5-576 0,-3 5-128 0,0 3 0 0,-1-1 0 15,-3 0 0-15,0 0 0 0,-2-1 0 0,-2 6 0 16,-5 4 848-16,0-2 144 0,-3-7 32 0,2 2 0 0,1 3 0 0,3-5 0 16,3-4 0-16,4-3 0 0,2-4 0 15,5-4 0-15,0-3 0 0,6-4 0 0,2-11 0 0,0 0 0 16,0 0 0-16,0 0 0 0,5-12 0 0,5-6 0 15,4-7 0-15,4-1 0 0,6 2-832 0,2-6-192 16,0-6 0-16,0 0 0 0,3 0 0 0,0 0 0 16,-1 3 0-16,0-1 0 0,-3 0 0 0,0 2 0 15,1 3 0-15,-1 3 0 0,2 4 0 0,0 5 0 16,-3 3 0-16,0 6 0 0,0 3 0 0,-2 4 0 16,-2 3 0-16,-3 5 0 0,-6 4 0 0,-5 2 0 15,-6 1 0-15,-3 4 0 0,-4-1 0 0,-5 1 0 16,-5-1 0-16,-2 0 0 0,-3 2 0 0,1-4 0 15,0-4 0-15,1 2 0 0,2 2 0 0,1-5 0 0,2-6 0 16,0 0 0-16,3-1 0 0,1-5 0 16,3-5 0-16,1-1 0 15,3 1-2416-15,2-2-528 0,2-2-96 0,5-3-12720 0</inkml:trace>
  <inkml:trace contextRef="#ctx0" brushRef="#br0" timeOffset="68844.22">19137 12505 27647 0,'0'0'608'0,"0"0"128"0,0 0 32 0,0 0 0 0,-9 4-624 0,2 0-144 0,-5 1 0 0,0 9 0 16,-3 10 0-16,0 0 0 0,-2 3 0 0,-1 5 0 0,-5 3 848 0,2 5 144 15,1 3 32-15,0-2 0 0,1-3 0 16,2 1 0-16,1-1 0 0,2 5 0 0,0 3-832 0,2 0-192 15,1-1 0-15,0-3 0 0,4-4 0 0,-1-8 0 16,4 0 0-16,3-8 0 0,-1-4 0 0,3-5 0 16,2-3 0-16,-3-10-10336 15,9 3-2112-15</inkml:trace>
  <inkml:trace contextRef="#ctx0" brushRef="#br0" timeOffset="69130.36">19253 13048 23951 0,'-11'10'512'0,"0"3"128"0,0 5 0 0,-1 3 64 0,-3 1-576 0,9-9-128 0,-1 4 0 0,2-1 0 16,0 1 848-16,4 0 144 0,0-2 32 0,2-1 0 16,0 0 0-16,4-2 0 0,3-4 0 0,10 5 0 15,1-3 0-15,1-7 0 0,0-4 0 0,-2-4 0 16,0-3 0-16,0-4 0 0,3-5 0 0,0 1 0 15,0-3 0-15,-10 7 0 0,2-3 0 0,3-2 0 16,-2-5-832-16,-1 2-192 0,0 0 0 0,-2-1 0 16,-1 0 0-16,5-14 0 0,-7 6 0 0,0 8 0 15,-6 7 0-15,-2 2 0 0,-1 3 0 0,0 4 0 16,1 5-768-16,0 0-208 0,-11 6-48 0,3-3-16784 16</inkml:trace>
  <inkml:trace contextRef="#ctx0" brushRef="#br0" timeOffset="69582.12">20418 12996 23951 0,'0'0'512'0,"-4"-6"128"0,2-2 0 0,0 2 64 0,0-3-576 0,0 0-128 16,-4 1 0-16,1 2 0 0,-2-1 848 0,0 2 144 16,1 3 32-16,-6-3 0 0,1 3-832 0,-7-1-192 0,1 2 0 0,0 3 0 15,-4 2 864-15,1 5 128 0,-1 0 32 0,1 2 0 16,-1 4-832-16,1 2-192 0,2-1 0 0,9-6 0 16,3-1 0-16,-1 0 0 0,2-1 0 0,1 2 0 15,3-1 864-15,2 0 128 0,2-4 32 0,3 0 0 16,4 1-832-16,2-1-192 0,3-2 0 15,-2-1 0-15,13-1 864 0,-8-1 128 0,2-2 32 16,3-1 0-16,-2-1-832 0,-3 1-192 0,-2 3 0 0,-4 3 0 16,0 2 0-16,-4 2 0 0,-2 0 0 0,-4 0 0 15,1 3 0-15,-3 2 0 0,-2 3 0 0,-1 3 0 16,-2 1 0-16,-3 0 0 0,-1 3 0 0,-13 16 0 16,1-6 864-16,1-6 128 0,-2-5 32 0,0 0 0 0,-2 2-832 15,0-4-192-15,-5-4 0 0,14-7 0 16,-3 2 0-16,-1 0 0 0,-3 1 0 0,0-1 0 0,-4-5 0 0,5 2 0 15,2-4 0-15,2-1 0 16,-7-2-2416-16,7-4-528 0,3-13-96 0,9 1-32 16</inkml:trace>
  <inkml:trace contextRef="#ctx0" brushRef="#br0" timeOffset="70199.31">21698 12908 27647 0,'0'0'608'0,"0"0"128"0,0 0 32 0,0 0 0 0,5-5-624 0,-5 5-144 16,0 0 0-16,-3 11 0 0,0 0 848 0,-1 5 144 0,-2 1 32 0,-2 6 0 16,0 5-832-16,-1-1-192 15,-1 4 0-15,2-2 0 0,-3 0 0 0,4-1 0 0,0 0 0 0,3-6 0 16,-1-1 0-16,2-3 0 0,1-5 0 0,1-1 0 15,1-1 0-15,0-11 0 0,0 0 0 0,5 1-13888 16</inkml:trace>
  <inkml:trace contextRef="#ctx0" brushRef="#br0" timeOffset="70747.2">22258 12964 23951 0,'-9'11'512'0,"0"1"128"0,1 0 0 0,-4 2 64 0,-1 3-576 0,1 1-128 0,-1 4 0 0,1-1 0 15,-2-1 848-15,3 0 144 0,1-1 32 0,1-1 0 16,1 1 0-16,4-5 0 0,2-3 0 0,1-2 0 15,0-1-832-15,1-8-192 0,0 0 0 0,8 2 0 16,4-4 864-16,4-5 128 0,1-2 32 0,7-4 0 16,0-3 0-16,1-3 0 0,1-1 0 0,0-1 0 15,2 0-832-15,2-1-192 0,-1-2 0 0,-1-1 0 16,-2 2 0-16,-1 0 0 0,0-3 0 0,-3 7 0 16,1 3 0-16,-1 4 0 0,1 2 0 0,-1 4 0 15,-2 2 864-15,-2 5 128 0,-2 7 32 0,1 3 0 16,-3 4-832-16,0 5-192 0,1 1 0 0,-2 8 0 15,-2 5 0-15,-1 4 0 0,-3 3 0 0,-2 2 0 0,-3 0 0 16,-1 0 0-16,-2 0 0 0,1-6 0 0,0-5 0 0,-2 2 0 16,-5 3 0-16,4-2 0 15,0-9-768-15,-3-3-208 0,-3-2-48 0,-1-3-10912 16,-1-6-2192-16</inkml:trace>
  <inkml:trace contextRef="#ctx0" brushRef="#br0" timeOffset="70895.22">22573 12543 46079 0,'1'-7'1024'0,"1"-2"192"0,0 0 64 0,1 4 0 0,-3 5-1024 0,0 0-256 16,7-4 0-16,1 2 0 0,-1 2 0 0,2 3 0 16,1 4 0-16,3 3 0 15,-4-1-1600-15,-2 2-352 0,-5 4-80 0</inkml:trace>
  <inkml:trace contextRef="#ctx0" brushRef="#br0" timeOffset="71688.63">2477 15409 24639 0,'-2'-17'1088'0,"1"6"240"0,1-2-1072 0,0 1-256 16,0-1 0-16,0 5 0 0,0 8 448 0,0 0 48 15,0 0 0-15,-3 17 0 0,1 3-224 0,1 5-32 16,0 6-16-16,0 2 0 0,-2 0-80 0,1 4-16 0,1 3 0 16,-2 6 0-16,-1 2-128 0,-1 1 0 0,1 0 144 0,-4-2-144 15,0 0 192-15,-2-4-48 0,1-4 0 0,2-5 0 16,-1-4 0-16,1-5 0 0,3-3 0 0,0-6 0 31,1-6-1360-31,3-10-256 0,0 0-64 0</inkml:trace>
  <inkml:trace contextRef="#ctx0" brushRef="#br0" timeOffset="72078.25">2165 15744 27871 0,'0'0'1232'0,"0"0"256"16,5-5-1184-16,-5 5-304 0,0 0 0 0,13-4 0 15,3-2 176-15,3 1-32 0,1 1 0 0,4 1 0 16,5 0 224-16,1 0 32 0,2-4 16 0,1 0 0 0,-1 2-96 0,0-2-32 16,-2-2 0-16,1 2 0 0,-1-1-48 0,2 3-16 15,0 3 0-15,1 2 0 0,5 1-224 0,-3 3 128 16,0 0-128-16,-4 4 0 0,-6 3 128 16,-3 0-128-16,-5 0 0 0,-4 4 0 0,-2 6 224 0,-3 0-48 15,-4 0-16-15,-3 2 0 0,0 2 64 0,-2 1 16 16,-4 0 0-16,2-5 0 0,3-1-48 0,-1-3-16 15,0-1 0-15,1-4 0 0,2-1-32 0,2-4 0 16,-4-7 0-16,10 3 0 0,2-1 128 0,1-4 32 16,2-5 0-16,3-2 0 0,-1-3 144 0,3-2 48 15,1-3 0-15,0 0 0 0,1-6-224 0,0 0-32 16,-1-3-16-16,-2 3 0 0,-5 1 192 0,-4 1 32 16,-5 0 16-16,-4 2 0 0,-3-1 80 0,-4 1 16 15,-5-2 0-15,-3 4 0 0,0 1-224 0,-2 4-32 0,-2 2-16 16,-2 2 0-16,-1 2-288 0,2 0 0 0,1 2 0 0,1 1 0 31,2 2-1344-31,2-2-192 0,1 0-16 0,2 1-10208 0,2 3-2032 0</inkml:trace>
  <inkml:trace contextRef="#ctx0" brushRef="#br0" timeOffset="73420.3">23217 12323 19343 0,'-14'-22'1728'0,"5"10"-1392"0,0-3-336 0,2 0 0 15,1 2 448-15,2 0 32 0,-1 1 0 0,3 2 0 16,1 3-160-16,1 7-16 0,0 0-16 0,0 0 0 16,9-10 208-16,-9 10 32 0,11-6 16 0,3 4 0 15,5 2 16-15,1 2 0 0,1 1 0 0,-1 7 0 16,2 7 144-16,-1 5 16 0,1 5 16 0,-1 3 0 15,-3 2-224-15,1 5-32 0,-3 5-16 0,2 5 0 16,-2 5-48-16,-3 8-16 0,1 4 0 0,-2 5 0 16,-7 1-32-16,0 3-16 0,-2 0 0 0,-5 4 0 0,-4 5 96 0,-4-4 32 15,-1-4 0-15,-4-2 0 16,-3-1-240-16,-4 0-48 0,-1 1-16 0,-9-5 0 0,-6-4-48 0,-3-4 0 16,-3-6 0-16,3-3 0 0,8-1 16 0,0-4 0 15,1-6 0-15,2-1 0 16,2-1-1856-16,4-6-368 0</inkml:trace>
  <inkml:trace contextRef="#ctx0" brushRef="#br0" timeOffset="74415.89">17735 12267 23951 0,'0'0'512'0,"0"0"128"0,0 0 0 0,0 0 64 0,-4 10-576 0,10-17-128 16,-2 2 0-16,-4 5 0 0,0 0 0 0,4-3 0 15,-4 3 0-15,0 0 0 0,0 0 848 0,0 0 144 0,0 0 32 0,-7 4 0 16,0 4-832-16,0 2-192 0,-2 2 0 0,0 1 0 16,0 4 0-16,-4 1 0 0,-2 4 0 15,-1 3 0-15,0-1 864 0,-3 7 128 0,-1 6 32 16,-7 21 0-16,3-1-832 0,1 2-192 0,-2-1 0 16,1 3 0-16,1 1 0 0,0 1 0 0,0-1 0 0,-2 1 0 15,1 4 864-15,0-1 128 0,3-4 32 0,0-5 0 16,4-4-832-16,6-16-192 0,1 4 0 0,0 3 0 15,2-1 0-15,0 1 0 0,1-2 0 0,1-3 0 16,1 0 0-16,2-4 0 0,2-2 0 0,1-1 0 16,1-4 864-16,1-2 128 0,-1-2 32 0,3-2 0 15,3-1-832-15,1 4-192 0,-5-6 0 0,2-2 0 16,4-2 0-16,1-3 0 0,0-2 0 0,-1-3 0 16,1-3 0-16,0 1 0 0,0-1 0 0,-2-2 0 0,-8-2 864 0,0 0 128 15,8-1 32-15,-8 1 0 0,0 0-832 16,0 0-192-16,0 0 0 0,3-9 0 0,-2-1 0 0,-2 1 0 15,-1 2 0-15,0-3 0 0,0 1 0 0,-2-3 0 16,-1-4 0-16,-1-2 0 0,1-2 0 0,-1-1 0 16,1-1 0-16,1-2 0 0,-4-5 0 0,2-4 0 15,1-4 0-15,0-5 0 0,0-5 0 0,3-3 0 16,2 3 0-16,0-5 0 0,0-1 0 0,1 1 0 16,2-4 0-16,2 1 0 0,1-2 0 0,2 8 0 15,4 5 0-15,3 0 0 0,3-2 0 0,2 5 0 16,1 3 0-16,2 2 0 0,0 2 0 0,-1 1 0 15,1-1 0-15,-1 2 0 0,1-1 0 0,-2 2 0 16,1 0 0-16,-6 10 0 0,3-4 0 0,-1 6 0 0,0-1 0 16,-1 1 0-16,-3-4 0 0,-1 4 0 15,1 3 0-15,-2 2 0 0,0 1 0 0,-1 4 0 0,-3 1 0 16,-2 2 0-16,0 2 0 0,-6 4 0 0,0 0 0 0,0 0 0 16,0 0 0-16,1 8 0 0,-2 2 0 0,-4 2 0 31,2-4-2416-31,-6 6-528 0,-7 9-96 0,6-7-32 0</inkml:trace>
  <inkml:trace contextRef="#ctx0" brushRef="#br0" timeOffset="75376.55">5284 15265 12895 0,'0'0'272'0,"3"-5"64"0,1 0 16 0,-2 1 32 0,-2 4-384 0,0 0 0 0,1-6 0 0,-1 1 0 15,-1-1 896-15,1 6 96 0,0 0 32 0,-3-4 0 16,-1-2 0-16,2 2 0 0,2 4 0 0,-5-4 0 16,1 2-832-16,-2 0-192 0,2 0 0 0,4 2 0 15,0 0 864-15,-4-2 128 0,4 2 32 0,0 0 0 0,-4-4-832 16,4 4-192-16,-5-1 0 0,5 1 0 0,0 0 0 0,0 0 0 15,0 0 0-15,0 0 0 0,-5 1 0 0,5-1 0 16,0 0 0-16,0 0 0 0,0 0 0 0,0 0 0 16,0 0 0-16,0 0 0 0,0 0 0 0,0 0 0 15,0 0 0-15,0 0 0 16,0 0-768-16,0 0-208 0,0 0-48 0,0 0-8592 16</inkml:trace>
  <inkml:trace contextRef="#ctx0" brushRef="#br0" timeOffset="75664.75">5326 15198 20271 0,'0'0'448'0,"0"0"80"0,4-6 32 0,0 2 16 0,1-1-576 0,-2 0 0 16,1-2 0-16,0 0 0 0,-1-2 928 0,-1 0 80 0,2 0 16 15,-1-2 0-15,-1-1 0 0,2 0 0 0,-1 0 0 16,-1-2 0-16,-2-2 0 0,-1 0 0 0,-1-2 0 0,-1 3 0 16,-2 0 0-16,0 3 0 0,1-2 0 0,-4 2 0 15,1 2-832-15,-4 2-192 0,0 4 0 0,2 2 0 16,-2 1 0-16,0 4 0 0,-1 4 0 0,0 5 0 15,-4 2 864-15,0 5 128 0,-3 4 32 0,0 4 0 16,1 4-832-16,-2 5-192 0,-4 6 0 0,2 3 0 16,1 0 0-16,1 6 0 0,0 2 0 0,3 0 0 15,1-2 0-15,2 1 0 0,3 0 0 0,1-2 0 16,1 1 0-16,5-7 0 0,-2-2 0 0,4-4 0 16,1-2-768-16,1-4-208 15,2-4-48-15,1-4 0 0,3-4-816 0,-3-5-160 16,-3-4-48-16,0-11 0 0</inkml:trace>
  <inkml:trace contextRef="#ctx0" brushRef="#br0" timeOffset="75832.45">4706 15644 35007 0,'0'0'1552'0,"0"0"320"0,8 1-1488 0,3-1-384 16,4-1 0-16,3 4 0 0,2 0 0 0,4-1 0 15,5-2 0-15,4-1 0 0,3-2 0 0,6-2 0 16,4 1 0-16,0-1 0 0,-3-2 896 0,-2 0 96 15,-4 1 32-15,-1-1 0 16,-2 0-2464-16,2 1-480 0,-6-2-112 0,12-1-13120 0</inkml:trace>
  <inkml:trace contextRef="#ctx0" brushRef="#br0" timeOffset="75994.52">5975 15430 31327 0,'-13'11'688'0,"8"-3"144"0,-6-1 16 0,-1 3 48 0,-4 6-720 0,1 1-176 0,0 3 0 0,-1 0 0 16,-1-4 0-16,-1 6 0 0,0 0 0 0,2 0 0 15,-1-3 0-15,3 0 0 0,3-2 0 0,2 1-9248 16,2-1-1888-16</inkml:trace>
  <inkml:trace contextRef="#ctx0" brushRef="#br0" timeOffset="76471.92">6253 15383 27647 0,'0'0'608'0,"0"0"128"0,-2 7 32 0,-2 2 0 0,1 1-624 0,-2 3-144 0,-3 5 0 0,-1 2 0 16,-2 0 848-16,-1 5 144 0,0 0 32 0,-1 2 0 15,-3 0-832-15,2-1-192 0,-1 0 0 0,0-2 0 16,1-1 864-16,3-2 128 0,2-3 32 0,1-3 0 15,4-4-832-15,2-5-192 0,2-6 0 0,0 0 0 16,5-5 0-16,5-5 0 0,0-4 0 0,2-4 0 16,1-3 864-16,3-2 128 0,1 0 32 0,2 0 0 15,2 0-832-15,-1 0-192 0,1 1 0 0,1 1 0 16,-1 2 0-16,4 3 0 0,1 2 0 0,2 4 0 16,-2 5 0-16,1 2 0 0,-4 6 0 0,0 2 0 15,-4 6 0-15,-2 5 0 0,0 3 0 0,-5 3 0 16,-2 1 0-16,-3 2 0 0,-1 1 0 0,-1 1 0 15,-4 2 0-15,-1 0 0 0,0 0 0 0,-2-2 0 16,-2 0 0-16,1-3 0 0,-1-2 0 0,1-4 0 16,0-2-1600-16,0-4-352 0,1-3-80 15,2-9-13120-15</inkml:trace>
  <inkml:trace contextRef="#ctx0" brushRef="#br0" timeOffset="76892.84">7307 15450 27647 0,'-5'-16'1216'0,"2"11"256"0,-1-2-1168 0,-2-1-304 16,-2 1 0-16,0-1 0 0,-5 0 1696 0,1 2 288 16,-1 1 48-16,-1 2 16 0,-3 2-1648 0,-1 3-400 0,-4 1 0 0,-3 5 0 15,1 5 0-15,-3 1 0 0,-1 3 0 0,0 1 0 16,-2 3 0-16,0 1 0 0,1 5 0 0,1 0 0 15,-1-1 0-15,4 1 0 0,3 2 0 16,6-3 0-16,4-4 896 0,4-1 112 0,2-1 16 0,5-2 0 16,6-3-832-16,5-4-192 0,5-5 0 0,6-3 0 15,3-5 0-15,6-4 0 0,1-5 0 0,0-3 0 16,2-7 0-16,3-1 0 0,-1-2 0 0,1-4 0 16,0 0 864-16,0-4 128 0,-1 1 32 0,-2-4 0 15,-1-4-832-15,-3-7-192 0,0-3 0 0,-5-6 0 16,-1-3 0-16,-1-1 0 0,-3-4 0 0,-1 7 0 15,-3 8 0-15,-1 7 0 0,-2 11 0 0,-2 10 0 16,-2 2 0-16,-1 10 0 0,-7 8 0 0,0 10 0 0,-3 10 0 16,-2 7 0-16,-3 8 0 0,-2 7 0 0,-1 8 0 15,-1 5 0-15,-2 5 0 0,-1 4 0 0,-2 2 0 0,1 2 0 16,0 1 0-16,-4 21 0 16,5-16-768-16,6-12-208 0,4-8-48 0,8-10-10912 15,2-4-2192-15</inkml:trace>
  <inkml:trace contextRef="#ctx0" brushRef="#br0" timeOffset="77605.36">9228 15330 20271 0,'4'-7'448'0,"0"-1"80"0,-3-3 32 0,1 3 16 0,1 1-576 0,-3 7 0 15,2-7 0-15,-2 7 0 0,0 0 928 0,0 0 80 16,0 0 16-16,0 0 0 0,0 0-832 0,0 10-192 0,-1 6 0 0,0 6 0 15,-2 1 864-15,1 1 128 16,-2 1 32-16,2 0 0 0,-2 0-832 0,2-1-192 0,0-2 0 0,1 0 0 16,1-2 0-16,2-1 0 0,0-4 0 0,1 0 0 15,4-3 864-15,-1-2 128 0,2-2 32 0,1-2 0 16,3-4-832-16,3-4-192 0,1-4 0 0,3-2 0 16,1-2 864-16,2-1 128 0,2-3 32 0,0-1 0 15,-1-3 0-15,0-1 0 0,0 3 0 0,-1-4 0 16,-2-1-832-16,-1 3-192 0,1-3 0 0,-4 2 0 15,-2 1 0-15,-3 3 0 0,-1 2 0 0,1 2 0 16,-3 2 0-16,0 2 0 0,-2 1 0 0,2 1 0 16,-3 2-2416-16,3 1-528 0,-1 1-96 15,0-1-32-15</inkml:trace>
  <inkml:trace contextRef="#ctx0" brushRef="#br0" timeOffset="77942.84">10069 15201 20271 0,'0'0'448'0,"0"7"80"0,0 1 32 0,0 2 16 0,0 4-576 0,-2 2 0 16,-3 3 0-16,0 1 0 0,-4 3 928 0,1 0 80 15,-3 0 16-15,0 1 0 0,-1 2 0 0,1-1 0 16,1-2 0-16,0-2 0 0,0-2 0 0,0-1 0 16,2-3 0-16,-2-1 0 0,4-3-832 0,0-1-192 15,0-2 0-15,4-3 0 0,2-5 864 0,0 0 128 16,0 0 32-16,4-7 0 0,2-3-832 0,2-1-192 0,0-2 0 15,4-1 0-15,4-2 864 0,1 0 128 0,4-3 32 0,0 0 0 16,5 1-832-16,-2 0-192 0,1 1 0 0,-1-1 0 16,0 0 0-16,0 3 0 0,-2 4 0 0,-2 3 0 15,1 4 0-15,-3 3 0 0,-2 4 0 0,-1 5 0 16,-1 5 0-16,-4 6 0 0,0 3 0 0,-2 2 0 31,-3 1-768-31,-2 3-208 0,-3 0-48 0,-1 2 0 0,-1-3 832 0,0 2 192 0,-3 0 0 0,1-3 0 16,0-2 0-16,3-2 0 0,-3-1 0 0,3-2 0 15,0-5-864 1,0-1-128-16,1-4-32 0,0-9-8736 0,0 0-1760 0</inkml:trace>
  <inkml:trace contextRef="#ctx0" brushRef="#br0" timeOffset="78423.34">11322 14874 23951 0,'0'0'1056'0,"0"0"224"0,0 0-1024 0,-6 3-256 0,0 3 0 0,-2 3 0 16,0 3 0-16,-3 5 0 0,-1 6 0 0,0 3 0 0,1 5 0 16,-2 1 0-16,0 2 0 0,-1 4 0 15,0 6 0-15,0 3 0 0,-2 0 0 0,1 0 0 0,0 0 880 0,-1 0 112 16,1-2 32-16,2-3 0 0,1-6-832 0,2-3-192 16,0-2 0-16,2-5 0 0,0-3 0 15,3-4 0-15,2-4 0 0,0-3 0 0,3-2 0 16,0-10 0-16,0 0 0 0,0 0-12240 15</inkml:trace>
  <inkml:trace contextRef="#ctx0" brushRef="#br0" timeOffset="78740.13">11752 15027 27647 0,'0'0'608'0,"-5"7"128"0,2 2 32 0,-1 1 0 0,-2 2-624 0,0 2-144 16,-5 1 0-16,-3 3 0 0,-1-2 0 0,-1 2 0 16,-2 0 0-16,-1 1 0 0,-4 1 848 0,-1 0 144 0,-5-2 32 0,0 0 0 15,-5 0-832-15,-2 3-192 0,-1-4 0 0,4-1 0 16,4-2 0-16,3-2 0 0,1-1 0 0,3-2 0 16,2-1 0-16,2-2 0 0,3 1 0 0,2 0 0 15,2-1 864-15,2 2 128 0,2 0 32 0,3 1 0 16,2 4-832-16,2 0-192 0,2 1 0 0,2 0 0 15,3 2 0-15,1 0 0 0,0 2 0 0,2 2 0 16,2-2 864-16,3 2 128 0,0 1 32 0,-1-1 0 16,0 1-832-16,-1-3-192 0,1 0 0 0,-2 0 0 15,0-2 0-15,0-3 0 0,-1-3 0 0,-1-2-11424 16,0-3-2336-16</inkml:trace>
  <inkml:trace contextRef="#ctx0" brushRef="#br0" timeOffset="79143.28">12129 15308 23951 0,'0'0'1056'0,"-3"10"224"0,1 2-1024 0,-3 3-256 15,0 4 0-15,-5 2 0 0,-1 2 880 0,-2 2 112 16,-1 0 32-16,-3 1 0 0,-1-1 0 0,-2 0 0 15,0 2 0-15,-2-3 0 0,-3-1 0 0,2-2 0 16,1-3 0-16,4-2 0 0,-2-2-832 0,4-3-192 0,5-2 0 16,1-1 0-16,5-2 0 0,5-6 0 0,0 0 0 0,0 0 0 15,3-6 864-15,6-3 128 0,2-2 32 0,3-1 0 16,3-5 0-16,2 1 0 16,0-2 0-16,0 1 0 0,1 0-832 0,1 0-192 0,1-1 0 0,0 0 0 15,0 1 0-15,0-1 0 0,3 2 0 0,-2 1 0 16,0 3 0-16,-2 4 0 0,2 1 0 0,-6 4 0 15,-7 4 0-15,0 5 0 0,1 4 0 0,-4 5 0 16,2 3 0-16,-6 2 0 0,-2 4 0 0,-1 3 0 16,0 1 0-16,-2 3 0 0,-1 0 0 0,-5 0 0 15,1 1 0-15,-3-1 0 0,3 0 0 0,-2-3 0 16,4-1-768-16,-2-4-208 0,3-3-48 16,0-2 0-16,0-4-1632 0,3-3-336 0,1-11-64 15,0 0-16-15</inkml:trace>
  <inkml:trace contextRef="#ctx0" brushRef="#br0" timeOffset="79555.22">13111 15377 31327 0,'-5'0'688'0,"-2"2"144"0,0 2 16 0,-4 2 48 0,-4 4-720 0,-3 2-176 15,-3 5 0-15,-5 0 0 0,0 2 0 0,-3-1 0 16,1 1 0-16,-3 3 0 0,-4 1 0 0,3-1 0 0,6-1 0 16,0 0 0-16,6 1 0 0,5-1 0 0,4-2 0 0,6-4 0 15,0-4 0-15,6-1 0 0,4 1 0 0,7 1 0 16,6-6 256-16,0-3 0 0,4-2 16 0,1-2 0 15,-2-6-80-15,2 1-32 0,-2-5 0 0,-6 2 0 16,3 0 352-16,0 0 64 0,-1 1 0 0,0-4 16 16,-1-2-464-16,-1 2-128 0,-3 0 0 0,-2 0 0 15,-2-3 0-15,-2 0 0 0,-3 0 0 0,-3 1 0 16,-1-3 0-16,-1-2 0 0,-3 3 0 0,0-2 0 16,-1 2 0-16,0 0 0 0,-2 1 0 0,-1 1 0 15,1-1 0-15,-5 3 0 0,1 2 0 0,-1 1 0 16,-2 1-2432-16,-2 0-512 0,-1 0-112 15,-2 2-16-15</inkml:trace>
  <inkml:trace contextRef="#ctx0" brushRef="#br0" timeOffset="80002.58">13433 15383 23951 0,'0'0'512'0,"-4"6"128"0,0 0 0 0,-2 1 64 0,0 2-576 0,-3 3-128 0,1 1 0 0,-3 3 0 16,0-2 848-16,0 2 144 0,1 0 32 0,1-1 0 15,0 0 0-15,-1-1 0 0,4-1 0 0,1-2 0 16,0 1-832-16,3-2-192 0,2-2 0 0,0-8 0 16,6 8 0-16,3-3 0 0,-2 0 0 0,4-3 0 15,2-4 864-15,2-2 128 0,0 0 32 0,-1-3 0 16,2-3-832-16,-1-1-192 0,1 0 0 0,0-1 0 15,0 2 864-15,-1 0 128 0,-3-3 32 0,0 0 0 16,-2 4-832-16,1 2-192 0,-2 1 0 0,-1 4 0 16,-8 2 0-16,0 0 0 0,0 0 0 0,3 5 0 15,-2 3 0-15,-1 2 0 0,1 0 0 0,0 2 0 16,0 1 0-16,1 1 0 0,3 0 0 0,-2-2 0 16,3-1 0-16,1 1 0 0,0-2 0 0,3-4 0 15,3-2 0-15,0-3 0 0,5-1 0 0,-1-4 0 16,3 0 0-16,0-5 0 0,1-1 0 0,-3-1 0 0,0-1 0 0,-1 0 0 15,-3-1 0-15,-1-1 0 0,0-3 864 0,-3 1 128 16,0-1 32-16,0-3 0 0,-4-2-832 0,-1 0-192 16,1 1 0-16,-4 3 0 15,0-1-768-15,0 1-208 0,-1 3-48 0,0 3 0 16,-1 3-816-16,0 3-160 0,-1 0-48 0,1 6-8192 16,0 0-1632-16</inkml:trace>
  <inkml:trace contextRef="#ctx0" brushRef="#br0" timeOffset="80369.75">14303 15312 27647 0,'-2'9'608'0,"-1"2"128"0,0 2 32 0,-1 3 0 0,-2 0-624 0,1 3-144 0,-3 3 0 0,0-1 0 15,-4 1 848-15,2-1 144 0,0-1 32 0,-4 1 0 16,0 0-832-16,-2-1-192 0,1-2 0 0,1-4 0 15,2-1 864-15,1-1 128 0,1-1 32 0,3-3 0 16,4-3-832-16,3-5-192 0,0 0 0 0,0 0 0 16,7-4 864-16,2-3 128 0,2-2 32 0,2-5 0 15,3 1-832-15,-1-1-192 0,1 0 0 0,1-1 0 16,1 2 0-16,1 0 0 0,-1 0 0 0,1-1 0 16,0 1 0-16,0 3 0 0,1 0 0 0,0 5 0 0,-3-1 0 15,-2 5 0-15,-1 2 0 0,-3 5 0 0,-1 1 0 0,-2 4 0 16,-2 1 0-16,-1 3 0 0,-2 0 0 0,-2 3 0 15,-2 0 0-15,-1-1 0 0,-2 0 0 0,-1 1 0 16,0 2 0-16,-1-1 0 16,1-3-768-16,-2-1-208 0,2-4-48 0,-1 0 0 15,2-1-1632-15,1-5-336 0,3-5-64 16,0 0-16-16</inkml:trace>
  <inkml:trace contextRef="#ctx0" brushRef="#br0" timeOffset="80738.31">15218 15276 35007 0,'0'0'768'0,"0"0"176"0,0 0 16 0,0 0 16 0,-3-3-784 0,-3 1-192 0,-2 2 0 15,1 3 0-15,-4 0 0 0,0 2 0 0,-2 3 0 0,-1 1 0 16,-1 0 0-16,1 2 0 0,-2 0 0 0,4 0 0 15,1-1 0-15,2 1 0 0,-1 1 0 0,6 1 0 16,-1-2 0-16,2 1 0 0,3-1 0 0,3 1 0 16,1-3 864-16,-1 2 128 0,4 0 32 0,1-1 0 15,0 1-832-15,2 0-192 0,1 1 0 0,0 1 0 16,0 0 0-16,0 1 0 0,1-3 0 0,-3 1 0 16,0 0 864-16,-1 1 128 0,-2-1 32 0,-2 1 0 15,-2 0-832-15,-2 0-192 0,-2-2 0 0,-3 1 0 16,-4 1 0-16,-1-2 0 0,-1-1 0 0,-4-1 0 0,-4-2 0 15,-3 0 0-15,-5-2 0 0,-2 0 0 0,1-3 0 0,-5-2 0 16,-1-1 0-16,1-2 0 0,0-2 0 0,1-1 0 16,1-3 0-16,1-1 0 15,-1 1-768-15,3-3-208 0,4 0-48 0,0-1-10912 16,6-2-2192-16</inkml:trace>
  <inkml:trace contextRef="#ctx0" brushRef="#br0" timeOffset="81308.6">17945 15186 23951 0,'0'0'1056'0,"-8"-5"224"0,3-2-1024 0,-4-1-256 16,1 3 0-16,-3 2 0 0,-2 1 880 0,-7 3 112 15,-5 2 32-15,-4 3 0 0,-3 0-832 0,8 3-192 16,-6 3 0-16,1 4 0 0,-3 1 864 0,2 4 128 16,2 5 32-16,0-1 0 0,4 0-832 0,1 3-192 15,4-2 0-15,4-1 0 0,3-4 864 0,4 0 128 16,2-1 32-16,5-5 0 0,3 0-832 0,5-1-192 0,4-3 0 0,1 0 0 16,6-1 0-16,4-1 0 0,5-3 0 0,13 1 0 15,1-5 864-15,3-1 128 0,2-1 32 0,-4-1 0 31,-3-1-2464-31,-3 0-480 0,-4-1-112 0,-4 1-13120 0</inkml:trace>
  <inkml:trace contextRef="#ctx0" brushRef="#br0" timeOffset="81503.83">18445 15559 31327 0,'0'0'688'0,"-3"9"144"0,-4 1 16 0,2 4 48 0,-1 2-720 0,-1 3-176 0,0 4 0 0,-2-1 0 0,2 2 848 0,0-9 144 16,0 4 32-16,2 1 0 0,-1-1-832 0,2-2-192 15,0 0 0-15,-1 0 0 0,2-1 0 0,1-4 0 16,1-2 0-16,2-1-10336 16,1-1-2112-16</inkml:trace>
  <inkml:trace contextRef="#ctx0" brushRef="#br0" timeOffset="82273.28">20109 14797 23951 0,'0'0'1056'0,"0"0"224"0,-3-7-1024 0,3 7-256 16,-3-10 0-16,3 10 0 0,0 0 880 0,0 0 112 15,-5 7 32-15,-4 3 0 0,2 2-832 0,-1 5-192 16,3 3 0-16,3 3 0 0,0 1 0 0,2 1 0 16,2 2 0-16,2-1 0 0,6 3 0 0,-1-7 0 15,1-2 0-15,3 0 0 0,0 1 864 0,-2-2 128 16,-1-2 32-16,2-3 0 0,-2-3-832 0,0 0-192 16,0-3 0-16,-5-3 0 0,-5-5 0 0,0 0 0 0,0 0 0 0,0 0 0 15,0 0 864-15,0 0 128 0,0 0 32 0,-9-2 0 16,-5 0-832-16,-4-2-192 0,-7-1 0 0,-1-2 0 15,-3 1 864-15,2 3 128 0,2-2 32 0,-1 2 0 16,4-1-832-16,4 1-192 0,1 0 0 0,5 3 0 16,0 0 0-16,3 0 0 0,0 0 0 0,9 0 0 15,0 0 0-15,0 0 0 0,0 0 0 0,0 0 0 16,8 9 0-16,2 0 0 0,3-1 0 0,-1 1 0 16,3 1 0-16,0 1 0 0,1 1 0 0,0 2 0 15,-2 3 0-15,-2-2 0 0,-2-1 0 0,-1 4 0 16,-4 3 0-16,-1-1 0 0,-5 2 0 0,-2-1 0 15,-3 1 0-15,-1-1 0 0,-2-2 0 0,0 1 0 0,-4-7 0 16,2 2 0-16,0-3 0 0,3 1 0 0,1-2 0 0,-1-1 0 16,-2-4 0-16,4 1 0 0,4 0 0 0,2-7 0 15,0 0 0-15,0 0 0 0,0 0 0 0,0 0 0 16,0 0 0-16,8 0 0 16,1-4-3232-16,3 1-688 0,13-5-144 0,-1 2-32 0</inkml:trace>
  <inkml:trace contextRef="#ctx0" brushRef="#br0" timeOffset="82603.81">21365 15102 20271 0,'10'-19'448'0,"-4"8"80"0,0-1 32 0,-2 0 16 0,1 0-576 0,-4 0 0 0,-6 1 0 0,1 0 0 16,-3 3 1744-16,-3 3 240 0,-5 0 64 0,-5 5 0 15,-4 4-832-15,-5 4-144 0,-4 3-48 0,0 4 0 16,-2 0 0-16,1 3 0 0,-4 3 0 0,1 1 0 16,3 0-816-16,0 1-208 0,3 1 0 0,6 2 0 15,5 5 0-15,8-4 0 0,8-5 0 0,2 0 0 16,2 0 864-16,6 0 128 0,8 1 32 0,5-2 0 15,5-2-832-15,5-1-192 0,2-3 0 0,0 0 0 16,-1-3 0-16,0-2 0 0,0-5 0 0,-1 1 0 16,2-2-768-16,-2-1-208 15,-2 0-48-15,-4-3-15152 0</inkml:trace>
  <inkml:trace contextRef="#ctx0" brushRef="#br0" timeOffset="82943.34">21617 15540 27647 0,'13'-7'608'0,"0"5"128"0,0 1 32 0,3 1 0 0,4-1-624 0,-1 2-144 16,7 1 0-16,-5 4 0 0,-1 0 848 0,1 1 144 15,0-3 32-15,-3 4 0 0,-3 2 0 0,-3 1 0 0,-2 0 0 0,-6 1 0 16,-6 0-832-16,-2 1-192 0,-5 3 0 0,-3 1 0 15,-3-1 864-15,-4 0 128 0,-1 1 32 0,-2 0 0 16,0 3 0-16,1 1 0 0,3 0 0 0,2 0 0 16,2-1-832-16,4-2-192 0,2 0 0 0,4-2 0 15,2 0 0-15,6-1 0 0,6-2 0 0,5 1 0 16,5-6 864-16,10 2 128 0,10 0 32 0,7-2 0 16,6-2-832-16,-2 0-192 0,-2-2 0 0,4-1 0 15,4-1 0-15,7 0 0 0,0 1 0 0,1 1 0 16,-2-6 864-16,-6 2 128 0,-8 0 32 0,-5 0 0 15,-4 2-3280-15,-2-1-656 16,-4-1-128-16,-3-1-32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30T19:41:10.963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15414 8755 6447 0,'-12'-4'576'0,"6"-1"-576"0,3 0 0 0,-4 1 0 16,1 3 768-16,-2 1 32 0,-1 1 16 0,0 0 0 0,2-1-176 15,-3 3-16-15,1 0-16 0,9-3 0 0,-9 2-80 16,3-1-16-16,6-1 0 0,0 0 0 0,0 0 512 0,0 0 80 16,-7-1 32-16,7 1 0 0,0 0 208 0,0 0 32 15,0 0 16-15,0 0 0 0,0 0-640 0,0 0-128 16,10 3-32-16,0-3 0 0,3 0-32 0,2-2-16 15,2 0 0-15,3 1 0 0,3 3-32 0,5-2-16 16,4-2 0-16,3 2 0 0,5 2-48 0,1 1-16 16,3-5 0-16,6-1 0 0,5-4-48 0,7 2 0 15,4-1 0-15,3 2 0 0,1-2 0 0,4 1-16 16,4-3 0-16,3 3 0 0,2 3-96 0,-1 0-16 16,0 0 0-16,4 1 0 0,4 0-64 0,-3 5 0 15,-1 6-16-15,0-3 0 0,-4-6-176 0,4 1 128 0,2 6-128 16,-2 0 128-16,-3-2-128 0,1-1 0 0,0-4 144 0,1 1-144 15,2 5 144-15,-2-2-144 0,-2-3 192 0,-2-1-192 16,1-2 160-16,3 2-160 0,-2 5 128 0,-4-6-128 16,-4-2 240-16,3 2-48 0,3 2 0 0,3 1 0 15,-3 0 0-15,-2 1-16 0,-2-2 0 0,3 2 0 16,1 3-176-16,-1 0 160 0,-4 0-160 0,-3 0 160 16,-3-1-160-16,2 2 0 0,2 0 0 0,-3 0 128 15,-6-4-128-15,-6-1 0 0,-7 2 0 0,-3-1 0 16,-2-1 0-16,-3 1 0 0,-2-3 128 0,-4 2-128 15,-6 1 0-15,-5 0 0 0,-2-6 0 0,-7 2 0 16,-2 0 0-16,-4 2 0 0,-4-1 0 0,-8-1 0 16,0 0 144-16,0 0-144 0,0 0 160 0,-7-6-160 0,-2 1 176 0,-6-1-176 15,-5-1 192-15,-4 0-192 0,-4 3 128 0,-2-2-128 16,-1-3 0-16,-3 4 0 0,0 0 0 0,-1-1 0 16,-1-1 0-16,-8 0 0 0,-7-2 160 0,-6 2-160 15,-2 2 128-15,-3-1-128 0,0 0 0 0,-5-4 128 16,-4-4-128-16,-7 5 0 0,-6 2 0 0,-3-2 0 15,1-1 0-15,-6-1 0 0,-8 2 0 0,-1 5 0 16,-4 3 0-16,-4-5-176 0,-6-3 176 0,-3 0 0 16,-4 7 0-16,-3-2 0 0,-7-1 0 0,2 0 0 15,3 2 0-15,0 4 0 0,-3 5 0 0,5-4 0 16,5-7 0-16,3 9 128 0,-2 3-128 0,9 0 0 16,7-1 0-16,4 0 0 0,1-3 0 0,10 4 0 15,5 3 0-15,3-2 0 0,0-2 0 0,3 0 0 0,4 0 0 16,2 4 0-16,0 3 0 0,3-2 0 0,1-5 0 0,2 1 0 15,0-1 0-15,5 2 0 0,4 1 0 0,5-3 0 16,7-2 0-16,4-1 0 0,4 0 0 0,5-2 0 16,4-1 0-16,3 0 0 0,2-3 0 0,6 3 0 15,3 3 0-15,4 1 0 0,9-4 0 0,0 0 0 16,0 0 0-16,0 0 0 0,0 0-144 0,16 4 144 16,2 3 0-16,5-3 0 0,4-1 0 0,5-2 0 15,5-2 0-15,9-2 0 0,8-4 0 0,5 3 0 16,10 2 0-16,6-4 0 0,1-3 160 0,6 1-160 15,8 0 0-15,5 2 0 0,4 2 0 0,5-3-144 16,5-2 144-16,2 4 0 0,5 6 0 0,7-2 0 16,7-3 0-16,0 0 0 0,-2 1 0 0,9 2 0 15,5 4 0-15,0-2 0 0,-4-3 0 0,3 2 0 0,1 4 0 16,3-1 0-16,-1 1 0 0,-3-4 0 0,-6-2 0 0,-3 2 0 16,1 2 0-16,-3 0 128 0,-1-2-128 15,-9 3 0-15,-4 2 0 0,-3 1 0 0,-6-3 0 0,-2 1 0 16,-5 2 0-16,-7 0 128 0,-7 2-128 0,-1 1 0 15,1-1 0-15,-5-1 0 0,-5 1 0 0,-5 0 0 16,-13-1 128-16,-4 0-128 0,-6-4 0 0,-6 1 0 16,-7 0 0-16,-6 0 128 0,-6-1-128 0,-6 0 0 15,-3 0 0-15,-14-3 0 0,0 0 0 0,0 0 0 16,-10 2 0-16,-7 0 128 0,-9-2-128 0,-4 2 0 16,-4 0 0-16,1-2 0 15,-2-4-1440-15,0 4-256 0,1 0-48 0,-1 0-8608 16,0 0-1712-16</inkml:trace>
  <inkml:trace contextRef="#ctx0" brushRef="#br0" timeOffset="3418.88">1000 10189 20271 0,'0'0'448'0,"-16"0"80"0,16 0 32 0,0 0 16 0,-2 11-576 0,-1-3 0 16,3-8 0-16,-3 8 0 0,2 0 928 0,1-8 80 16,0 6 16-16,0-6 0 0,0 0 0 0,0 0 0 15,0 0 0-15,0 0 0 0,9-3 0 0,0-4 0 16,-3-3 0-16,2-1 0 0,1 1 0 0,0-4 0 16,-1-6 0-16,0 1 0 0,0-2 0 0,-1-2 0 0,1-3 0 0,0 0 0 15,-2-6 0-15,1-1 0 16,0-1 0-16,0-4 0 0,-1 2-832 0,2-1-192 0,-4-2 0 0,3 2 0 15,-1 2 0-15,0-1 0 0,-1 0 0 0,1 3 0 16,0 1 0-16,1 5 0 0,-4 4 0 0,2 3 0 16,-2 1 0-16,1 4 0 0,0 0 0 0,-2 7 0 15,-2 2 0-15,0 6 0 0,0 0 0 0,0 0 0 16,0 19 0-16,-1 3 0 0,0 4 0 0,-2 6 0 16,1 3 0-16,-1 5 0 0,0 1 0 0,1 2 0 15,-1-3 0-15,2 5 0 0,0 2 0 0,1-1 0 16,0-2 0-16,1-6 0 0,1-4 0 0,2-5 0 0,0-6 0 15,3-4 0-15,0-6 0 0,3-2 0 16,2-6 0-16,3-2 0 0,-3-6 0 0,5-4 0 0,1-4 0 16,2-4 0-16,4-5 0 0,0-1 0 0,2-6 0 0,1 0 0 15,-4-2 0-15,-1-1 0 0,-2-1 0 0,-3-2 0 16,-2-2 0-16,-2-1 0 0,-5 1 864 0,0-4 128 16,-1-1 32-16,2-1 0 0,-3 0-832 0,2 6-192 15,-2 4 0-15,-1 4 0 0,-1 0 0 0,-1 8 0 16,0 5 0-16,-1 3 0 0,-2 11 0 0,0 0 0 15,-2-6 0-15,2 6 0 16,0 0-1600-16,0 0-352 0,-9 5-80 0,0 2-10384 16,1-1-2096-16</inkml:trace>
  <inkml:trace contextRef="#ctx0" brushRef="#br0" timeOffset="3919.81">1891 9858 20271 0,'0'0'448'0,"0"0"80"0,-4 1 32 16,4-1 16-16,0 0-576 0,0 0 0 0,-10-1 0 0,10 1 0 0,-4 8 1744 0,4-8 240 15,0 0 64-15,-5 13 0 0,4-3-1648 0,6-1-400 16,1-4 0-16,4 0 0 0,0-1 896 0,0 1 112 16,2-1 16-16,2-4 0 0,2-4 0 0,0-2 0 15,2 1 0-15,0-1 0 0,1 1-832 0,1-4-192 16,-2-2 0-16,0 2 0 0,0-1 864 0,-3 2 128 15,0-3 32-15,-2 0 0 0,-1 0-832 0,-4 2-192 16,0 0 0-16,-2 1 0 0,0-1 0 0,-2 2 0 16,-4-1 0-16,-1 1 0 0,-5 3 864 0,0 3 128 15,-4 0 32-15,-2 1 0 0,-4 4-832 0,-1 4-192 16,-2 3 0-16,0 3 0 0,2 3 0 0,-3 3 0 16,2 5 0-16,1 0 0 0,-1 0 0 0,-3 13 0 15,6-2 0-15,7-12 0 0,4 1 0 0,4-1 0 0,2-1 0 16,3-1 0-16,3-1 0 0,4-3 0 0,0-2 0 15,4-2 0 1,2-1-768-16,1-3-208 0,2-1-48 0,2-3 0 16,-2-2-816-16,0-4-160 0,-1-2-48 0,-3-3-13104 0</inkml:trace>
  <inkml:trace contextRef="#ctx0" brushRef="#br0" timeOffset="4301.42">2446 9880 27647 0,'0'0'1216'0,"0"0"256"0,0 0-1168 0,4 6-304 16,3-1 0-16,-1-1 0 0,1-4 880 0,2 0 112 16,3-3 32-16,0 1 0 0,1-4-832 0,3-1-192 15,1 0 0-15,2 1 0 0,0-4 864 0,-2 0 128 16,-3-1 32-16,1 0 0 0,-1 0 0 0,0 0 0 15,-2 0 0-15,1 2 0 0,-2 0-832 0,-2 1-192 16,-3-3 0-16,-2 4 0 0,-4 7 864 0,0 0 128 16,-1-7 32-16,-2 5 0 0,-1 1-832 0,-5 2-192 15,1 1 0-15,-4 4 0 0,0 1 0 0,-1 1 0 16,-1 4 0-16,0 1 0 0,-1-1 0 0,2 0 0 16,-1 2 0-16,1 0 0 0,2 1 0 0,3-2 0 15,1-1 0-15,2 1 0 0,3 1 0 0,2 0 0 0,0-2 0 16,2 0 0-16,3-4 0 0,1-1 0 0,1 2 0 15,2-1 0 1,-2-1-768-16,3-2-208 0,4-4-48 0,-1-1 0 16,2 2-816-16,-2-4-160 0,-4 0-48 0,4-3-13104 0</inkml:trace>
  <inkml:trace contextRef="#ctx0" brushRef="#br0" timeOffset="4749.89">3294 9683 27647 0,'0'0'608'0,"0"0"128"16,4-1 32-16,-5-5 0 0,-1 2-624 0,-4 0-144 0,1-1 0 0,-4 5 0 0,-2 1 848 0,-3 3 144 15,-6-1 32-15,0 4 0 0,-2 3 0 0,-1 3 0 16,1 2 0-16,0 4 0 0,1-1-832 0,1 2-192 15,4 0 0-15,1 2 0 0,0 0 864 0,5 0 128 16,3-2 32-16,0 0 0 0,3-2-832 0,3-3-192 16,3-2 0-16,2-2 0 0,3-3 0 0,3-4 0 15,2-3 0-15,2-3 0 0,3-2 0 0,5-5 0 16,3-4 0-16,3-3 0 0,1-6 864 0,0-1 128 16,0-3 32-16,-4 0 0 0,-2-2-832 0,-1-1-192 15,0-4 0-15,-4 2 0 0,0-6 0 0,-2-1 0 16,0-4 0-16,-4-5 0 0,-1-6 0 0,-2-1 0 0,-3-1 0 15,1 2 0-15,-2 2 864 0,1 7 128 0,-3 6 32 0,1 10 0 16,-2 8-832-16,-1 7-192 0,-1 13 0 0,0 0 0 16,-5 13 0-16,1 7 0 0,-4 11 0 0,2 4 0 31,-2 3-768-31,0 7-208 0,0 8-48 0,0 4 0 0,-1 3 832 0,2 1 192 0,-1-6 0 0,2 0 0 16,4-1 0-16,-1-3 0 0,3-4 0 0,1-2 0 31,2 0-3328-31,-1-6-608 0,6 27-128 0,2-27-32 0</inkml:trace>
  <inkml:trace contextRef="#ctx0" brushRef="#br0" timeOffset="9120.37">4788 9246 16575 0,'0'0'368'0,"0"0"80"0,0 0 0 0,0 0 16 0,0 0-464 0,0 0 0 16,-3-5 0-16,3 5 0 0,4-5 912 0,-1-2 96 0,1-1 16 15,2 1 0-15,4-4 0 0,-1 2 0 0,3 0 0 0,1-3 0 16,5-1 0-16,1 0 0 0,3-1 0 0,3 2 0 15,4 1-832-15,4 0-192 0,4 0 0 0,-3 2 0 16,-1 2 0-16,0 2 0 0,-3 4 0 0,0 3 0 16,-1 3 0-16,-3 3 0 0,-6 1 0 0,-4 5 0 15,-3 4 0-15,-5 4 0 0,-2 3 0 0,-6 4 0 16,-6 2 0-16,-1 2 0 0,-4 1 0 0,-3 2 0 16,-2 3 0-16,-2 2 0 0,-1 2 0 0,0-2 0 15,-5 0 0-15,-1-1 0 0,-1-4 0 0,-4-1 0 16,-2-1 864-16,2-1 128 0,-1-2 32 0,2 0 0 15,1-1-832-15,2-3-192 0,3-3 0 0,5-3 0 0,3-3 864 16,6-1 128-16,5 1 32 0,2-5 0 0,2-2-832 16,5-4-192-16,7-2 0 0,5 0 0 0,3-1 0 15,7-1 0-15,7 0 0 0,6-1 0 0,3-1 864 0,-1-2 128 16,1-1 32-16,1-2 0 0,0-1-832 0,-3-1-192 16,-2 1 0-16,-1-2 0 15,0 1-768-15,-4 1-208 0,-4 2-48 0,5-4-15152 16</inkml:trace>
  <inkml:trace contextRef="#ctx0" brushRef="#br0" timeOffset="9733.6">6214 9470 16575 0,'0'0'368'0,"0"0"80"0,-1 12 0 16,0-5 16-16,1-7-464 0,-1 6 0 0,0 2 0 0,1-1 0 0,0-7 1728 0,0 0 256 15,0 0 64-15,9 6 0 0,-3 0-832 0,5 0-144 16,4-5-48-16,0 0 0 0,0-2 0 0,4-1 0 15,4-3 0-15,4 0 0 0,0 0-816 0,2-2-208 16,0-2 0-16,-1-1 0 0,1 1 0 0,-3-5 0 16,0 0 0-16,-3 1 0 0,1 3 864 0,-7 0 128 15,0 0 32-15,-3 1 0 0,-2 2-832 0,-5-1-192 16,-3 1 0-16,0 1 0 0,-1-3 0 0,-3 9 0 16,-6-3 0-16,-2 2 0 0,-3 1 0 0,-2 2 0 15,-2 0 0-15,-2 3 0 0,-1 3 0 0,-2 3 0 16,2-2 0-16,-2 4 0 0,2 4 0 0,-1 0 0 0,0 0 0 15,3 0 0-15,-3 0 0 0,4 2 0 16,3 0 0-16,1-2 0 0,3-1 0 0,4-1 0 0,1-3 0 0,6 0 0 16,4 3 0-16,1-5 0 0,3-1 0 0,3 0 0 15,3 0 0-15,3-2 0 0,0 1 0 0,4-4 0 16,1-4 0-16,0 0 0 0,5-1 0 0,1-2 0 16,2-2-2416-16,2-2-528 15,-2-1-96-15,3 1-32 0</inkml:trace>
  <inkml:trace contextRef="#ctx0" brushRef="#br0" timeOffset="10234.04">7592 9346 23951 0,'1'-6'512'0,"1"0"128"0,-1 0 0 0,-1 6 64 0,2-5-576 0,-2 5-128 16,0 0 0-16,0 0 0 0,3-7 848 0,-3 7 144 15,0 0 32-15,0 0 0 0,-4-3 0 0,-1-2 0 16,-3 1 0-16,-3 3 0 0,-2 3-832 0,-3 3-192 16,0-1 0-16,-3 1 0 0,-2 3 864 0,-2 1 128 15,-1 5 32-15,-5-3 0 0,1-1-832 0,0 3-192 16,1-1 0-16,4 3 0 0,5-2 0 0,0 0 0 16,0 1 0-16,3 1 0 0,5-1 0 0,3-1 0 15,1-2 0-15,3-2 0 0,2 0 0 0,3-2 0 16,2-1 0-16,5-1 0 0,1-1 864 0,6-2 128 15,3 0 32-15,1-2 0 0,1-2-832 0,2-2-192 0,-2-3 0 16,2 1 0-16,-3-1 0 0,0 2 0 0,-3-1 0 0,0 0 0 16,-2 4 0-16,0 1 0 0,-2 0 0 15,-2 1 0-15,-2 1 0 0,-3 2 0 0,-1 2 0 16,-2 5 0-16,-1 2 0 0,-2 2 0 0,-4 4 0 0,-2 1 0 16,-2 4 0-16,1 1 0 0,-5-1 0 0,-2 2 0 15,-1 2 0-15,-1 0 0 0,-2-3 0 0,0 1 0 16,0 2 0-16,-2-2 0 0,2 0 0 0,3 0 0 15,1-5 0-15,0 2 0 0,2-2 0 0,2 0 0 16,5-1 0-16,-1-2 0 0,4-1 0 0,3-1 0 16,3 1 0-16,1-3 0 0,2-2 0 0,0-5 0 15,3 2 0-15,2-2 0 0,2-4 0 0,0-2 0 16,1-1-768-16,1-4-208 0,-1-2-48 16,0-2 0-16,0-1-816 0,-2 0-160 0,-1 0-48 15,-2-1 0-15</inkml:trace>
  <inkml:trace contextRef="#ctx0" brushRef="#br0" timeOffset="10769.62">8391 9314 23951 0,'0'0'512'0,"0"0"128"0,0 0 0 0,0 0 64 0,0 0-576 0,0 0-128 0,0 0 0 0,0 0 0 15,0 0 0-15,-2 6 0 0,-5 0 0 0,0 2 0 16,-3 4 848-16,0 2 144 0,-3 4 32 0,-2-1 0 16,0 3-832-16,0-1-192 0,0 3 0 0,1-1 0 15,1-2 864-15,1 1 128 0,1-1 32 0,2-1 0 0,2-4-832 0,3-1-192 16,1-4 0-16,0-1 0 0,2 0 864 0,2-2 128 16,-1-6 32-16,0 0 0 0,9-5 0 0,0-2 0 15,2-1 0-15,1-3 0 0,2-3-832 0,1-2-192 16,0 0 0-16,2-1 0 0,-1 0 0 0,0-2 0 15,0 0 0-15,1 3 0 0,-1 1 864 0,-1 3 128 16,1 1 32-16,-1 3 0 0,0 2-832 0,-1 5-192 16,-3 4 0-16,1 4 0 0,-2-1 0 0,-1 3 0 15,-2 3 0-15,0-1 0 0,-2 4 0 0,-2 0 0 16,-2-1 0-16,-2 3 0 0,-2 3 0 0,-1 1 0 16,-1-4 0-16,-1 0 0 15,-1-2-768-15,1 1-208 0,-1-1-48 0,2-1 0 0,-1-3 832 0,2-2 192 16,1-2 0-16,0-2 0 15,3-5-3328-15,0 0-608 0,9-9-128 0,1 1-32 0</inkml:trace>
  <inkml:trace contextRef="#ctx0" brushRef="#br0" timeOffset="11134.9">9232 9242 23951 0,'0'0'512'0,"0"0"128"0,0 0 0 0,0 0 64 0,0 0-576 0,0 0-128 0,0 0 0 0,0 0 0 15,0 0 848-15,-7 4 144 0,-2-2 32 0,-1 2 0 0,0 2 0 0,-2 0 0 16,-1 1 0-16,0 2 0 0,-2 1-832 0,0 2-192 16,1-2 0-16,3 1 0 0,1-2 864 0,3 1 128 15,4-1 32-15,2 3 0 0,3-2-832 0,3 2-192 16,3 0 0-16,1 2 0 0,3 0 0 0,2-1 0 15,-1-1 0-15,1 2 0 0,1 4 864 0,-2 1 128 16,-1 0 32-16,-2-2 0 0,-2 3-832 0,-1 0-192 16,-3-4 0-16,0 3 0 0,-1 1 0 0,-5-3 0 15,-4-2 0-15,0-1 0 0,-5 2 864 0,-3-1 128 16,-3-3 32-16,-4 1 0 0,-5-3-832 0,-1 0-192 16,0-2 0-16,-1-2 0 0,-2-3 0 0,2 1 0 15,0-2 0-15,3-1 0 16,2-1-768-16,3-2-208 0,0-3-48 0,5 0 0 0</inkml:trace>
  <inkml:trace contextRef="#ctx0" brushRef="#br0" timeOffset="21382.95">14701 1185 12895 0,'0'0'272'0,"0"0"64"0,4-7 16 0,1 3 32 0,-1-3-384 0,1 3 0 0,-2-2 0 0,0 1 0 16,-3 5 896-16,5-6 96 0,-3 1 32 0,-2 5 0 15,2-5 0-15,-1 0 0 0,-1-1 0 0,0 6 0 16,0-5 0-16,0 5 0 0,-1-6 0 0,1 6 0 16,0 0 0-16,0 0 0 0,0 0 0 0,0 0 0 15,0 0-832-15,0 0-192 0,0 0 0 0,0 0 0 16,0 0 864-16,0 0 128 0,0 7 32 0,-1 1 0 16,0-1-832-16,0 2-192 0,0 1 0 0,1 2 0 15,-3 6 0-15,-1-2 0 0,2 2 0 0,-3 1 0 16,2-1 864-16,-2 3 128 0,0 0 32 0,1 2 0 15,-2 0-832-15,1 1-192 0,-1 3 0 0,1 0 0 16,-1 2 0-16,2 0 0 0,-1-2 0 0,0 1 0 16,-1 0 0-16,1-1 0 0,-1-2 0 0,2-2 0 0,-3-1 864 15,2-2 128-15,1-3 32 0,-2-1 0 0,3-3-832 0,1 0-192 16,-1-1 0-16,2-1 0 0,1-1 0 0,0-2 0 16,0 0 0-16,0-8 0 0,0 0 0 0,0 0 0 15,0 0 0-15,5 4 0 0,1 0 864 0,2 0 128 16,0-3 32-16,0-1 0 0,3-2-832 0,0 0-192 15,5 1 0-15,-1 0 0 0,2 0 0 0,3 0 0 16,-1 0 0-16,6 0 0 0,0 0 0 0,5 0 0 16,3 0 0-16,4 1 0 0,1 0 0 0,4 0 0 15,1-3 0-15,-2 3 0 0,1 3 0 0,-1-2 0 16,2 1 0-16,2 0 0 0,5-2 0 0,-1 2 0 16,3 2 0-16,0-1 0 0,-2 0 0 0,-1 0 0 0,-3 0 0 15,-1 0 0-15,1 0 0 0,-1 1 0 16,1-3 0-16,0 2 0 0,-1 0 0 0,1 2 0 0,-2 0 0 15,-1-2 0-15,-2 0 0 0,0-2 0 0,2 1 0 0,-1 1 0 16,1 2 0-16,-1-2 0 0,2-1 0 0,0 1 0 16,0 5 0-16,-1-1 0 0,-5-1 0 0,2 0 0 15,-3-2 0-15,2 2 0 0,-4-1 0 0,1 0 0 16,2-5 0-16,-2 0 0 0,4 4 0 16,-3-1 0-16,0-2 0 0,1 2 0 0,-3-1 0 0,-2 0 0 15,-1-2 0-15,0-1 0 0,0-2 0 0,2 0 0 16,0 3 0-16,-1 0 0 0,0 0 0 0,1 3 0 15,3 0 0-15,-1 0 0 0,-1 1 0 0,1-1 0 16,-3 1 0-16,-2 1 0 0,-1-3 0 0,-3 1 0 16,1 0 0-16,-1 0 0 0,-1-1 0 0,-1 0 0 15,-1-1 0-15,0 1 0 0,0 2 0 0,3-1 0 0,-1 0 0 16,0 1 0-16,0 1 0 0,-3-1 0 0,0 1 0 0,1-2 0 16,-2-1 0-16,-2 1 0 0,0 0 0 0,1 1 0 15,-3 0 0-15,1-2 0 0,-1 0 0 0,-1 0 0 16,1 1 0-16,-2 0 0 0,3-2 0 0,-4 1 0 15,2 0 0-15,-2 3 0 0,1-3 0 0,-2 1 0 16,1-3 0-16,-2 2 0 0,-2-1 0 0,0 2 0 16,1-2 0-16,-2 0 0 0,1 1 0 0,-2 0 0 15,-2 3 0-15,2-2 0 0,-1-1 0 0,0 0 0 16,-1-1 0-16,1 2 0 0,-3-1 0 0,1 0 0 16,-6-2 0-16,5 2 0 0,-5-2 0 0,7 1 0 0,2 0 0 15,-4-1 0-15,1 1 864 0,-1 1 128 0,1-1 32 16,-1-1 0-16,2-1-832 0,-7 1-192 15,5 0 0-15,-5 0 0 0,7 1 0 0,-3-1 0 0,-4 0 0 0,0 0 0 16,6 0 0-16,-6 0 0 0,0 0 0 0,6-1 0 16,-6 1 0-16,6-2 0 0,-6 2 0 0,5-2 0 15,0-1 0-15,-1 0 0 16,-4 3 0-16,6-4 0 0,-1 0 0 0,-2 0 0 0,1-1 0 0,-1 1 0 16,-3 4 0-16,5-6 0 0,-1 0 0 0,0-2 0 15,-1-2 0-15,2 1 0 0,-1-2 0 0,2-2 0 16,-1-2 864-16,2-3 128 0,1-2 32 0,-1-3 0 15,3-2-832-15,0-2-192 0,1-3 0 0,2-4 0 16,3-3 0-16,0-1 0 0,0-6 0 0,0 2 0 0,-1 2 0 16,-1 6 0-16,-2 7 0 0,-2 1 0 0,-2 1 0 15,0 5 0-15,-2 3 0 0,-2 2 0 0,-2 2 0 16,-2 2 0-16,-3 2 0 0,-1 2 0 0,-4 0 0 16,0 3 0-16,-3 0 0 0,-3 4 0 15,-4 4-768-15,0 0-208 0,-2 3-48 0,2 0 0 16,4 0-1632-16,3 2-336 0,1 0-64 0,4 3-16 15</inkml:trace>
  <inkml:trace contextRef="#ctx0" brushRef="#br0" timeOffset="22913.14">19438 1269 12895 0,'0'0'272'0,"-5"-6"64"0,5 6 16 0,-2-9 32 0,-2 1-384 0,0 0 0 0,4 8 0 0,-3-9 0 16,3 9 896-16,0-8 96 0,0 0 32 0,0 8 0 15,0-8 0-15,0 8 0 0,1-9 0 0,-1 9 0 16,0 0 0-16,4-7 0 0,-4 7 0 0,0 0 0 16,3-9 0-16,-3 9 0 0,0 0 0 0,0 0 0 15,0 0 0-15,0 0 0 0,0 0 0 0,0 0 0 16,-3 12-832-16,0 2-192 0,0 1 0 0,1 4 0 15,-4-1 864-15,2 3 128 0,-2 1 32 0,-1 1 0 16,0 1-832-16,0 1-192 0,0 1 0 0,-1 3 0 16,0-1 0-16,1 1 0 0,-1 0 0 0,3-1 0 15,-2 2 864-15,1-1 128 0,-3-4 32 0,3-2 0 0,0-3-832 16,2-2-192-16,0 0 0 0,1-5 0 16,-1-2 0-16,2 1 0 0,1-3 0 0,1-2 0 0,0-7 864 0,0 0 128 15,0 0 32-15,0 0 0 0,0 0-832 0,0 0-192 16,11 2 0-16,0-2 0 0,-3-2 0 0,3 0 0 15,2 0 0-15,-4 0 0 0,4-2 0 0,1-1 0 16,2 2 0-16,5-1 0 0,2-1 0 0,5 1 0 16,3 1 0-16,5 0 0 0,5 1 0 0,-1 1 0 15,2 0 0-15,1 0 0 0,1-1 0 0,3 0 0 16,5 2 0-16,6 0 0 0,6-3 0 0,1 3 0 16,0 0 0-16,0-1 0 0,0 0 0 0,0-1 0 15,3-1 0-15,0 2 0 0,-1 3 0 0,-2-1 0 16,-3-1 0-16,-2 0 0 0,1 1 0 0,-17 1 0 15,3 3 0-15,4-3 0 0,1 0 0 0,-2 1 0 0,-3 1 0 0,2 0 0 16,-1-2 0-16,0 1 0 0,1 1 0 0,1-1 0 16,1 0 864-16,-3 2 128 0,-1-1 32 0,-3 1 0 15,-3-1-832-15,-2 1-192 0,2 3 0 0,16 1 0 16,-2 0-192-16,-1 1-96 0,-3-2-16 0,-2 1 0 16,-6-2 304-16,-6 1 0 0,-2 0 0 0,-1 2 0 15,-2 0 0-15,0-3 0 0,2-4 0 0,0 3 0 16,2 0 128-16,-1 0-128 0,-5-4 0 0,1 1 144 15,2 2-144-15,0 0 0 0,-2 2 0 0,-1-2 0 16,0 1 0-16,0-3 0 0,0-4 0 0,0 0 128 16,-2 3-128-16,4-2 128 0,2-1-128 0,-2 0 128 15,1 1-128-15,1 2 0 0,-1 2 0 0,-1 1 128 0,-2-2-128 16,-2 0 0-16,-2 1 0 0,-4-1 128 0,1-4-128 16,-3 0 0-16,-3 0 0 0,0 1 128 0,-1-3-128 15,1 2 0-15,1-1 0 0,1 0 0 0,-2-1 0 16,-2 0 128-16,0 1-128 0,1 0 0 0,1 1 144 0,-2 0-144 15,-1 1 160-15,-5 0-160 0,2 0 0 0,1 0 0 16,1 1-176-16,-1 0 176 0,2 1 0 0,-1-2 0 16,0-2 0-16,-1 1 0 0,2 1 0 0,-3 0 0 15,2 0 0-15,-1 0 0 0,0 0 0 0,-1 0 0 16,1 0 0-16,-1 0 0 0,0 0 0 0,-2-1 0 16,1-1 0-16,-1 1 0 0,1-1 0 0,0 1 0 15,-1 0 0-15,0 1 0 0,-1 0 0 0,-1-1 0 16,0 0 0-16,1-1 0 0,-1 0 0 0,1 1 0 15,-8 1 0-15,9 0 0 0,-2 0 0 0,1-2 0 16,-1 0 0-16,-1 0 0 0,2 1 0 0,-4 0 0 0,2-1 0 16,-1-1 0-16,1 0 0 0,1 1 0 0,-7 2 0 15,6 1 0-15,-6-1 0 0,7-1 0 0,0-1 0 0,-1 1 0 16,-6 1 0-16,8 0 0 0,-3-3 0 0,-5 3 0 16,0 0 0-16,6-1 0 0,-1-2 0 0,1 0 0 15,-1 1 0-15,1 0 0 0,-6 2 0 0,6-2 0 16,1-1 0-16,-7 3 0 0,0 0 0 0,2-6 0 15,2 1 704-15,1-2 256 0,-1 0 48 0,0-1 16 16,0 0-832-16,0 2-192 0,1-3 0 0,-3-2 0 16,2 0 0-16,1-2 0 0,0-1 0 0,3-2 0 15,1-4 0-15,3-1 0 0,-1-4 0 0,2-4 0 16,1-3 0-16,1-1 0 0,-2 0 0 0,1-1 0 16,-1 2 0-16,2 4 0 0,-3 3 0 0,-1 3 0 15,0 3 0-15,-1 3 0 0,0 2 0 0,-1 2 0 0,-1 2 0 16,0 2 0-16,-2 3 0 0,2 1 0 15,-2 0-768-15,-6 4-208 0,6 0-48 0,0 4 0 16,-1 0-1632-16,2 3-336 0,-4 0-64 0,2 4-16 0</inkml:trace>
  <inkml:trace contextRef="#ctx0" brushRef="#br0" timeOffset="28647.28">784 11657 20271 0,'0'0'896'0,"-5"-3"192"0,5 3-880 0,-4-4-208 0,-4 0 0 0,3 2 0 16,0 2 0-16,-3 0 0 0,2 0 0 0,-2 3 0 15,4 1 864-15,0 2 128 0,-2 5 32 0,0-2 0 16,3-2 0-16,0 3 0 0,-2 2 0 0,1 4 0 16,1 2-832-16,2 1-192 0,-4 1 0 0,3 0 0 15,1 0 0-15,1-2 0 0,0-1 0 0,2-1 0 0,4-1 864 0,-2-2 128 16,3 0 32-16,-1-4 0 0,3-2-832 0,1-2-192 16,2-3 0-16,2-2 0 0,3-2 864 0,0-3 128 15,1 0 32-15,1-2 0 0,-1-1-832 0,2-3-192 16,0-2 0-16,-1 0 0 0,-2 0 864 0,1 1 128 15,1 1 32-15,-4-2 0 0,-4-2-832 0,0 2-192 16,0 3 0-16,-1 0 0 0,-3-1 0 0,-1 0 0 16,1 0 0-16,-3 3 0 0,-1 0 0 0,0 2 0 15,-3 6 0-15,0 0 0 0,0 0 0 0,0 0 0 16,1-3 0-16,-1 3 0 0,0 0 0 0,0 0 0 16,0 0 0-16,0 0 0 0,3 7 0 0,-3 0 0 15,0-7 0-15,0 10 0 0,-1 2 0 0,-1-1 0 16,1-1 0-16,0 0 0 0,-2 0 0 0,1 0 0 15,1 1 0-15,0-4 0 0,0-1 0 0,1-6 0 16,0 7 0-16,0-7 0 0,-1 5 0 0,1-5 0 0,0 0 0 0,0 0 0 16,0 0 0-16,0 0 0 0,0 0 0 0,0 0 0 15,0 0 0-15,0 0 0 16,0 0 0-16,0 0 0 0,0 0 0 0,0 0 0 0,0 0 0 0,0 0 0 16,0 0 0-16,-7 4 0 0,2-2 0 0,5-2 0 15,0 0 0-15,0 0 0 0,0 0 0 0,0 0 0 16,-5 4 0-16,5-4 0 0,-4 6 0 0,4-6 0 15,0 0 0-15,0 0 0 0,0 0 0 0,0 0 0 16,-3 5 0-16,3-5 0 0,0 0 0 0,0 0 0 16,-5 6 0-16,2-1 0 0,-3 1 0 0,3-1 0 15,0 1 0-15,1 0 0 0,-3 1 0 0,2 2 0 0,2 1 0 16,-1 1 0-16,-3 0 0 0,3-1 0 0,-1 3 0 16,0-1 0-16,-1 0 0 0,1 0 0 0,2 2 0 15,-3 3 0-15,0-3 0 0,0 2 0 0,0-1 0 0,0 3 0 16,1 0 0-16,-1 1 0 0,0 0 0 0,-2 3 0 15,3 2 0-15,1 1 0 0,-3-2 0 0,3 1 0 16,-2-3 0-16,0 2 0 0,-1 1 864 0,-1-2 128 16,0-3 32-16,1 1 0 0,-1 0-832 0,0 1-192 15,0 0 0-15,-1 2 0 0,3-2 0 0,-3 1 0 16,1-4 0-16,1 2 0 0,-1-1 0 0,0 1 0 16,-1 0 0-16,2-1 0 0,1 1 0 0,-4 0 0 15,2 0 0-15,0-3 0 0,-1 0 0 0,2-2 0 16,-3 2 0-16,2-3 0 0,1-4 0 0,-1-1 0 15,0 0 0-15,-2-3 0 0,2-1 864 0,-1-3 128 0,-1-2 32 16,1 0 0-16,-1-1-832 0,0-2-192 0,-1-4 0 16,-1 0 0-16,-1 1 0 0,0-1 0 15,0 1 0-15,0-1 0 0,3-2 0 0,-2 0 0 0,2 1 0 0,0 2 0 16,3-4 0-16,0 2 0 0,0 2 0 0,2-1 0 16,0-1 0-16,3 1 0 0,-1 0 0 0,2 0 0 15,1-1 0-15,2 1 0 0,4-2 0 16,-3-1 0-16,1 0 0 0,1-1 0 0,5 4 0 0,-1-4 0 15,3-2 0-15,0-1 0 0,2 0 0 0,3 0 0 16,2-2 0-16,-2 4 0 0,-1 2 0 0,2 2 0 16,2-1 0-16,1 1 0 0,2 1 0 0,-1 4 0 15,1 2 0-15,-1 1 0 0,-5 0 0 0,1 2 0 16,0 2 0-16,-4 0 0 0,-3-2 0 0,-2 4 0 16,0 1 0-16,-4 1 0 0,1 1 0 0,-5 1 0 0,-2 0 0 15,0 0 0-15,-1-2 0 0,-1 1 0 0,1-9 0 16,-3 7 0-16,2 0 0 0,-4 1 0 15,5-8-768-15,0 0-208 0,0 0-48 0,0 0-18432 16</inkml:trace>
  <inkml:trace contextRef="#ctx0" brushRef="#br0" timeOffset="30872.19">1749 11727 23951 0,'0'0'512'0,"0"0"128"0,0 0 0 0,0 0 64 0,0 0-576 0,0 0-128 0,0 0 0 0,0 0 0 16,0 0 848-16,0 0 144 0,9 12 32 0,6-11 0 16,2-1 0-16,5-1 0 0,3 0 0 0,3-1 0 15,1 0-832-15,0-1-192 0,1-3 0 0,0 2 0 16,-2 0 0-16,-1 2 0 0,-1-2 0 0,-1 3 0 16,0 1 0-16,-3 2 0 0,-7-1 0 0,-3 1 0 15,-2 0-1600-15,-10-2-352 0,-4 14-80 16,-5 0-16-16</inkml:trace>
  <inkml:trace contextRef="#ctx0" brushRef="#br0" timeOffset="31036.84">1744 11988 27647 0,'0'0'608'0,"0"0"128"0,0 0 32 0,0 0 0 0,12 8-624 0,-1-2-144 16,1 1 0-16,4-2 0 0,2 0 848 0,4-2 144 15,0 0 32-15,4 0 0 0,1-1 0 0,3 0 0 16,1-1 0-16,0 0 0 0,2 1-832 0,0 1-192 15,-2 0 0-15,-3 0 0 16,-4 2-1600-16,-1-1-352 0,5 3-80 0,-8-4-16 0</inkml:trace>
  <inkml:trace contextRef="#ctx0" brushRef="#br0" timeOffset="37778.58">3650 11622 16575 0,'-6'-9'736'0,"6"9"160"0,-8-1-720 0,-3 1-176 15,-4-4 0-15,2 4 0 0,6 4 848 0,-6-2 144 16,-3 1 32-16,-1 4 0 0,-7-1 0 0,1 2 0 0,-5 0 0 0,1 1 0 15,3 2 0-15,-3 3 0 0,-1 1 0 0,-3 2 0 16,1 2 0-16,-2 1 0 0,-1 2 0 0,1 3 0 16,2-2-832-16,1 1-192 15,4 0 0-15,4-2 0 0,3-1 0 0,3-1 0 0,5-1 0 0,4-1 0 16,2-1 864-16,6-2 128 0,1-2 32 0,7 3 0 16,1-3-832-16,6-1-192 0,5-4 0 0,6-2 0 15,3 1 0-15,1-3 0 0,-1 3 0 0,0-3 0 16,1-4 0-16,-2 0 0 0,-4 0 0 0,0 0 0 15,-2 1-1600-15,-6 1-352 16,-2-2-80-16,-2 0-16 0</inkml:trace>
  <inkml:trace contextRef="#ctx0" brushRef="#br0" timeOffset="37978.57">3696 12150 35007 0,'0'0'768'0,"0"11"176"0,0 2 16 0,-2 3 16 0,0 5-784 0,-2 2-192 16,-1 5 0-16,-4-4 0 0,2 2 0 0,-3 1 0 15,1-3 0-15,0 1 0 0,-1-3 0 0,2 0 0 16,0-2 0-16,1-1 0 0,1-2 0 0,2 0 0 16,1-4 0-16,2-1-15520 0</inkml:trace>
  <inkml:trace contextRef="#ctx0" brushRef="#br0" timeOffset="42041.03">4426 11799 20271 0,'0'0'896'0,"-8"4"192"0,8-4-880 0,-8 5-208 16,-2-2 0-16,4 2 0 0,0 2 0 0,6-7 0 15,-4 7 0-15,4-7 0 0,0 9 864 0,3-1 128 16,5-2 32-16,2-2 0 0,1-2 0 0,2 0 0 16,4 0 0-16,5-4 0 0,4 0-832 0,4-1-192 15,0 2 0-15,1-1 0 0,-2-3 0 0,-1 1 0 16,-3-3 0-16,-2 2 0 0,-2-2 0 0,-3-2 0 0,-1-2 0 0,-2 1 0 16,-2-1 864-16,-3 2 128 0,-3-1 32 0,-2 0 0 15,-3-2-832-15,-2 1-192 0,-2 1 0 0,-3 1 0 16,-3-1 0-16,-2 3 0 0,-2-1 0 0,0 3 0 15,-3 3 0-15,-4 2 0 0,-1 1 0 0,-1 4 0 16,-2 2 0-16,-1 4 0 0,-2 2 0 0,-2 3 0 16,-2-2 0-16,5 5 0 0,3 2 0 0,2 4 0 15,1 0 0-15,1 3 0 0,0-3 0 0,5 3 0 16,0-2 864-16,3-3 128 0,5-3 32 0,-1 0 0 16,7 0-832-16,4-2-192 0,-2-1 0 0,5-2 0 15,3-2 0-15,1-1 0 0,0 4 0 0,3-4 0 16,1-7 864-16,-1 1 128 0,3-3 32 0,2 1 0 15,4-2-832-15,-1-1-192 0,0-1 0 0,-3 0 0 16,-1 0-1600-16,-1 0-352 0,-3 0-80 0,-3-3-16 16</inkml:trace>
  <inkml:trace contextRef="#ctx0" brushRef="#br0" timeOffset="42439.88">5184 11109 20271 0,'0'0'448'0,"0"0"80"0,0 0 32 0,0 0 16 0,0 0-576 0,0 0 0 0,0 0 0 0,0 0 0 16,0 0 928-16,0 0 80 0,0 0 16 0,0 10 0 15,1 1 0-15,0-1 0 0,-1 0 0 0,0 0 0 16,-1 2 0-16,1 0 0 0,2 1 0 0,0 1 0 16,-1-2-832-16,1 1-192 0,3 0 0 0,-2-2 0 15,3-4 864-15,1 2 128 0,-1-1 32 0,4 0 0 16,-3-2-832-16,3 0-192 0,-1-2 0 0,1 1 0 0,1-2 0 15,3-3 0-15,2-5 0 0,-1 1 0 16,-3 1 0-16,1-2 0 0,1 0 0 0,-6 0 0 16,-2 1-3232-16,1-3-688 15,7-17-144-15,-3 9-32 0</inkml:trace>
  <inkml:trace contextRef="#ctx0" brushRef="#br0" timeOffset="42644.06">5518 11084 20271 0,'0'0'448'0,"0"0"80"0,0 0 32 0,0 0 16 0,-7 7-576 0,3 3 0 16,-4-2 0-16,2 3 0 0,-2 2 1744 0,-1 3 240 15,-5 0 64-15,0 5 0 0,-3 7-832 0,2-1-144 16,2-2-48-16,0 3 0 0,1 2-816 0,4-1-208 16,-3 1 0-16,5-9 0 0,-3 0 0 0,4 0 0 15,0-3 0-15,2 0 0 0,1-3 0 0,2 0 0 0,2-4 0 0,-1 1 0 16,0-3 0-16,3-3 0 0,-1 0 0 0,-3-6-9232 15,0 0-1904-15</inkml:trace>
  <inkml:trace contextRef="#ctx0" brushRef="#br0" timeOffset="42972.77">5960 11014 23951 0,'0'-9'512'0,"0"9"128"0,0 0 0 0,0 0 64 0,4-8-576 0,-4 8-128 16,0 0 0-16,0 0 0 0,0 0 848 0,-6 10 144 15,-4 4 32-15,-3 1 0 0,-4 5-832 0,2 1-192 16,1 0 0-16,5-4 0 0,-4 2 864 0,1 4 128 15,0 3 32-15,3 1 0 0,0 1-832 0,3-1-192 16,3 2 0-16,-1-1 0 0,2 2 0 0,0-2 0 16,4-3 0-16,1-2 0 0,3-1 864 0,2-1 128 15,0-2 32-15,1-2 0 0,1-2-832 0,-1-2-192 16,-1-2 0-16,1 0 0 16,-2-5-2416-16,-1 0-528 0,-6-6-96 0,0 0-32 0</inkml:trace>
  <inkml:trace contextRef="#ctx0" brushRef="#br0" timeOffset="43124.3">5746 11328 31327 0,'0'0'688'0,"10"-3"144"0,4-3 16 0,-1 2 48 0,3 2-720 0,2 0-176 0,1 2 0 0,13 3 0 16,3 1 848-16,-9-2 144 0,4 0 32 0,2 1 0 16,0-1-832-16,1 0-192 0,-1-1 0 0,-1 2 0 15,-3 1-1600-15,-1 0-352 0,16 2-80 16,-17-2-16-16</inkml:trace>
  <inkml:trace contextRef="#ctx0" brushRef="#br0" timeOffset="43664.12">6603 11601 23951 0,'0'0'512'0,"0"0"128"0,4-12 0 0,-3 4 64 0,-1 8-576 0,0 0-128 0,0 0 0 0,0 0 0 15,0 0 848-15,0 0 144 0,-3 10 32 0,-4 5 0 0,1 6 0 0,0 1 0 16,1 6 0-16,0 4 0 0,0 4-832 16,0 2-192-16,1 0 0 0,3 1 0 0,-1 0 864 0,-1-1 128 15,2-1 32-15,0-2 0 0,1-3-832 0,1 0-192 16,-1-3 0-16,0 0 0 0,0-6 0 0,0-2 0 15,0-5 0-15,0 0 0 16,-1-3-3232-16,0-6-688 0,1-7-144 0,0 0-32 0</inkml:trace>
  <inkml:trace contextRef="#ctx0" brushRef="#br0" timeOffset="43820.16">6367 11934 27647 0,'0'0'1216'0,"15"-3"256"0,1-2-1168 0,3 1-304 0,2 0 0 0,1 1 0 15,1 3 880-15,0 0 112 0,3-2 32 0,3 0 0 16,2-1-832-16,-1-1-192 0,0 3 0 0,-2-2 0 16,0-1 0-16,-1 1 0 15,-2 3 0-15,-3 1-9232 0,-1 1-1904 0</inkml:trace>
  <inkml:trace contextRef="#ctx0" brushRef="#br0" timeOffset="44180.45">7912 11588 23951 0,'0'0'512'0,"-6"-3"128"0,-2-1 0 0,2-3 64 0,-1 4-576 0,1-1-128 16,0 0 0-16,-6 1 0 0,0-1 848 0,-1 3 144 16,-2 3 32-16,-1 2 0 0,-5 2-832 0,-3 1-192 15,-5 3 0-15,12 2 0 0,-1 4 864 0,-1 0 128 16,-2 4 32-16,-2 4 0 0,1 3 0 0,0 3 0 16,4 2 0-16,1 0 0 0,2-2-832 0,3-1-192 15,5-1 0-15,0 0 0 0,4-4 0 0,1-2 0 16,4-3 0-16,3-1 0 0,1 0 0 0,2-3 0 0,2-2 0 15,2 0 0-15,3-1 0 0,1-2 0 0,1-3 0 16,1-3 0 0,-1-4-2416-16,-1-3-528 0,8-5-96 0,-5-3-32 0</inkml:trace>
  <inkml:trace contextRef="#ctx0" brushRef="#br0" timeOffset="44481.58">7908 11929 31327 0,'0'0'688'16,"8"3"144"-16,0-5 16 0,2 2 48 0,1 1-720 0,0 2-176 0,0 0 0 0,-3 1 0 0,2 0 0 16,0 0 0-16,-1 4 0 0,-2 1 0 0,-2 3 848 0,-2 1 144 15,-3 2 32-15,-2 2 0 0,-1 2-832 0,-5 1-192 16,1 1 0-16,-6 1 0 0,0 3 864 0,0 1 128 15,0 1 32-15,0-3 0 0,1-2 0 0,-2-1 0 16,2-1 0-16,5-1 0 0,-1-3-832 0,3-2-192 16,4-2 0-16,1-2 0 0,5-1 0 0,0-1 0 15,2-3 0-15,3-1 0 0,2 1 0 0,2-1 0 16,2-2 0-16,1-3 0 0,2-2 0 0,1 0 0 16,-3-1 0-16,2-1-12512 15,0-3-2544-15</inkml:trace>
  <inkml:trace contextRef="#ctx0" brushRef="#br0" timeOffset="45034.28">8547 11573 16575 0,'0'0'368'0,"0"0"80"0,-6 6 0 0,0-1 16 0,6-5-464 0,-6 7 0 16,6-7 0-16,-4 9 0 0,3-1 1728 0,1-8 256 16,5 7 64-16,5-1 0 0,-2 0-832 0,6-3-144 15,1 2-48-15,2-3 0 0,-1-2 0 0,3 0 0 16,2 0 0-16,0 0 0 0,-2-3-816 0,3-3-208 16,-2 1 0-16,-1-1 0 0,-3 1 864 0,-1-3 128 15,-3 0 32-15,-1 2 0 0,-6-1-832 0,-5 7-192 16,5-6 0-16,-5 6 0 0,0-10 0 0,0 10 0 15,0 0 0-15,-8-7 0 0,-2 3 0 0,-2 1 0 16,-1 3 0-16,-5 4 0 0,-2 1 0 0,-2 4 0 16,-4 1 0-16,4 3 0 0,0 5 0 0,1-2 0 0,1 4 0 0,0 1 0 15,5-2 0-15,2 2 0 16,2-3 0-16,1 3 0 0,2 0 0 0,4-2 0 0,5-2 0 0,4 0 0 16,1-1 0-16,4 0 0 0,4-4 0 0,2-1 0 15,-1-1 864-15,3-1 128 0,6-3 32 0,2 2 0 16,3-4-832-16,-1 1-192 0,2-1 0 0,-4-1 0 15,-1-4-1600 1,-2 0-352-16,-1-1-80 0,-4-1-8208 0,-1-1-1632 0</inkml:trace>
  <inkml:trace contextRef="#ctx0" brushRef="#br0" timeOffset="45420.71">9139 11099 20271 0,'0'0'448'0,"-6"2"80"0,0-2 32 0,6 0 16 0,0 0-576 0,0 0 0 15,0 0 0-15,-5 3 0 0,5-3 1744 0,0 0 240 0,0 0 64 0,0 0 0 16,0 0-832-16,8 0-144 0,2-2-48 0,2 2 0 16,2 0-816-16,1-1-208 0,0 1 0 0,3-3 0 15,1 0 864-15,1 1 128 0,-3-1 32 0,2 1 0 16,-3-3-832-16,1 1-192 0,-3 3 0 0,-1 0 0 15,-1-1 0-15,-1 1 0 0,-1 0 0 0,-1 0 0 16,-2 0-2416 0,0 1-528-16,-7 0-96 0,6-3-32 0</inkml:trace>
  <inkml:trace contextRef="#ctx0" brushRef="#br0" timeOffset="45767.74">9963 10515 20271 0,'0'0'896'0,"-1"-5"192"0,-1-4-880 0,0 3-208 16,-1 2 0-16,3 4 0 0,0 0 864 0,0 0 128 15,0 0 32-15,-6 5 0 0,-2 4-832 0,-1 3-192 16,-3 5 0-16,0 1 0 0,-2 3 864 0,1 1 128 16,-1 3 32-16,2 0 0 0,0 1 0 0,2 3 0 15,2-1 0-15,0 3 0 0,1 0-832 0,2 0-192 0,1-3 0 0,2 0 0 16,1-1 0-16,1 1 0 0,1-6 0 0,1-1 0 16,1-1 0-16,1-3 0 0,-1 0 0 15,3-4 0-15,2-2 864 0,-3-1 128 0,1 0 32 16,0-4 0-1,2 1-1648-15,-2-5-320 0,-6-2-64 0,0 0-8752 0,0 0-1760 0</inkml:trace>
  <inkml:trace contextRef="#ctx0" brushRef="#br0" timeOffset="45933.51">9691 10860 27647 0,'0'0'608'0,"0"0"128"0,0 0 32 0,10-1 0 0,-1-1-624 0,3 2-144 0,1 1 0 0,3 0 0 0,0 0 848 0,3 1 144 16,2-1 32-16,1 1 0 0,4 0-832 15,0 0-192-15,1 0 0 0,3 0 0 0,2 1 0 16,0 0 0-16,1 3 0 0,-3-3 0 16,-1 0-1600-16,-4-2-352 0,16-3-80 0,-17 0-16 0</inkml:trace>
  <inkml:trace contextRef="#ctx0" brushRef="#br0" timeOffset="48450.82">11246 10990 23951 0,'0'0'512'0,"0"0"128"0,-3-7 0 0,3 7 64 0,0 0-576 0,0 0-128 0,0 0 0 0,0 0 0 15,0 0 0-15,-3 7 0 0,0 4 0 0,0 1 0 16,1 0 0-16,-4 4 0 0,2 1 0 0,-1 2 0 0,1-2 848 0,1 2 144 16,-1 2 32-16,2 1 0 0,1-1-832 0,1 0-192 15,1 1 0-15,0-3 0 0,-2-4 0 0,1 1 0 16,0-1 0-16,0-2 0 0,0 0 864 0,1-2 128 16,-1 0 32-16,1-3 0 0,-1-8-832 0,1 8-192 15,-1-8 0-15,0 0 0 0,0 0 864 0,0 0 128 16,0 0 32-16,0 0 0 0,0 0-832 0,0 0-192 15,-6-3 0-15,-1 0 0 0,2 0 0 0,-2 1 0 16,-1 1 0-16,1 1 0 0,-2 1 0 0,0 1 0 16,1 1 0-16,0 3 0 0,0-1 0 0,-2 3 0 15,3 0 0-15,0-1 0 0,1 1 0 0,3 2 0 16,-2-1 0-16,3 2 0 0,1-2 0 0,1 1 0 16,0-1 0-16,1 2 0 0,3-1 0 0,-1 0 0 15,-2 1 0-15,1 0 0 0,0 1 0 0,1-1 0 0,-1 0 0 0,0 1 0 16,1 1 864-16,-1 0 128 0,0 1 32 15,0 0 0-15,-1 0-832 0,0 0-192 0,0 1 0 16,1 1 0-16,0-2 0 0,2 1 0 0,-3 2 0 0,1-1 0 16,1 1 0-16,0-2 0 0,0 1 0 0,1-3-11424 15,1-1-2336-15</inkml:trace>
  <inkml:trace contextRef="#ctx0" brushRef="#br0" timeOffset="49015.29">12024 11349 16575 0,'0'0'736'0,"-2"-6"160"0,1 1-720 0,1-2-176 16,0 0 0-16,0-1 0 0,0-1 0 0,0 1 0 15,0 2 0-15,1 0 0 0,-1 1 848 0,0 0 144 16,0 5 32-16,0 0 0 0,0 0 0 0,0 0 0 16,0 0 0-16,0 0 0 0,-4 12 0 0,0 4 0 15,-1 3 0-15,2 1 0 0,-3 4-832 0,3 0-192 16,0 1 0-16,1-2 0 0,1 2 864 0,1-1 128 0,0-2 32 0,3-3 0 15,1-1-832-15,4-3-192 0,-3-3 0 16,5-2 0-16,-1-1 0 0,2-3 0 0,1-5 0 0,3-2 0 16,0-3 864-16,1 0 128 0,2-5 32 0,1-2 0 15,1-3 0-15,0-2 0 16,-2 1 0-16,1-1 0 0,1-1-832 0,0 1-192 0,-2-1 0 0,-1 3 0 16,-3 2 0-16,-1 2 0 0,-4 4 0 0,-1 3 0 15,-8 3 0-15,4 5 0 0,-1 4 0 0,-3 6 0 16,-2 3 0-16,-3 5 0 0,-2 8 0 0,-2 2 0 15,-4 6 0-15,-1 2 0 0,-3 3 0 0,1 5 0 16,0 3 0-16,-1 1 0 0,-4 2 0 0,-2 3 0 16,-2-2 864-16,0 3 128 0,-5-1 32 0,1 0 0 0,-3-7-832 15,-1-3-192-15,-3-3 0 0,0-6 0 0,1-3 0 0,4-5 0 16,4-3 0-16,4-5 0 0,2-2 0 0,2-8 0 16,3-3 0-16,-2-1 0 15,4-4-768-15,5-7-208 0,2-7-48 0,6-1 0 16,1-1-1632-16,4-3-336 0,7-10-64 0,0-2-16 0</inkml:trace>
  <inkml:trace contextRef="#ctx0" brushRef="#br0" timeOffset="49414.59">13028 11075 27647 0,'0'0'608'0,"0"0"128"0,0 0 32 0,-6 2 0 0,1-1-624 0,-1 4-144 0,-2 2 0 0,-2 4 0 0,-1 3 0 0,-3 3 0 16,0 3 0-16,-1 4 0 0,-3 7 848 0,1 3 144 16,-4 2 32-16,0 5 0 0,0-2-832 0,-2 2-192 15,2 0 0-15,3 0 0 0,2-4 864 0,1 1 128 16,3-3 32-16,5-3 0 0,0-5-832 0,4 0-192 15,2-3 0-15,5 5 0 16,4-5-768-16,4-8-208 0,3-6-48 0,-2-6-8736 16,2-4-1760-16</inkml:trace>
  <inkml:trace contextRef="#ctx0" brushRef="#br0" timeOffset="49744.67">13162 11289 27647 0,'0'0'608'0,"0"0"128"0,-10 4 32 0,7-1 0 0,3-3-624 0,-6 9-144 0,1 4 0 0,-3 0 0 15,-2 5 0-15,-1 1 0 0,0 1 0 0,0 5 0 16,-2 0 848-16,0 0 144 0,3 2 32 0,2-2 0 16,-2-1-832-16,5 0-192 0,0-1 0 0,4-2 0 15,1-1 864-15,5-4 128 0,-1-2 32 0,4 0 0 16,3-4-832-16,2-3-192 0,1-4 0 0,2-2 0 15,-2-2 864-15,4-3 128 0,3-4 32 0,1-3 0 16,1-2 0-16,0-3 0 0,-1 0 0 0,-2-2 0 16,-3-1-832-16,-4 1-192 0,-1 0 0 0,-3-3 0 15,-3 0 864-15,-3-1 128 0,-2-1 32 0,-2 0 0 16,-3 6-832-16,-2 0-192 0,-2 1 0 0,1 2 0 0,-4 3 0 16,1 4 0-16,-1 0 0 0,-8 0 0 15,2 4-2416-15,0 1-528 0,2 3-96 0,6 1-32 16</inkml:trace>
  <inkml:trace contextRef="#ctx0" brushRef="#br0" timeOffset="50050.56">13493 10935 27647 0,'0'0'608'0,"0"0"128"0,0 0 32 0,0 0 0 0,6 0-624 0,1 2-144 0,-2 4 0 0,0 2 0 16,1 2 0-16,0 2 0 0,4 2 0 0,0 5 0 15,0 3 848-15,1 3 144 0,2 2 32 0,-1 5 0 16,2 4 0-16,-3-10 0 0,1 4 0 0,-4 4 0 16,1 3-832-16,-2 3-192 0,-2 2 0 0,-4-2 0 15,-3 0 864-15,-2-1 128 0,-2-1 32 0,-2-2 0 16,-3-4-832-16,-3 0-192 0,2 0 0 0,0-2 0 15,-1-3 0-15,2-2 0 0,-2-2 0 0,2-3 0 16,-7 8-768-16,5-13-208 0,1-8-48 16,6-7-9824-16,6 0-1968 0</inkml:trace>
  <inkml:trace contextRef="#ctx0" brushRef="#br0" timeOffset="50418.64">13910 11326 12895 0,'0'0'272'0,"0"0"64"0,0 0 16 0,0 0 32 0,0 0-384 0,7-1 0 0,-1-2 0 0,-6 3 0 16,0 0 896-16,0 0 96 0,8 2 32 0,-8-2 0 15,0 0-832-15,9 3-192 0,-9-3 0 0,7 3 0 16,-7-3 864-16,9 5 128 0,-9-5 32 0,9 4 0 16,0-3 0-16,-9-1 0 0,9 2 0 0,2 2 0 15,1-1 0-15,0 0 0 0,-3 0 0 0,2 1 0 16,1 1-832-16,2 0-192 0,-3-1 0 0,-3 0 0 15,3-1 0-15,-2 0 0 0,-2 1 0 0,1 0 0 16,0 0-1600 0,-8-4-352-16,0 0-80 0,0 0-16 0</inkml:trace>
  <inkml:trace contextRef="#ctx0" brushRef="#br0" timeOffset="50569.58">13889 11539 27647 0,'0'0'1216'0,"0"0"256"0,0 0-1168 0,0 0-304 16,6 11 0-16,-1-3 0 0,-5-8 0 0,11 8 0 15,2-1 0-15,2 1 0 0,1-4 880 0,0 2 112 16,1-1 32-16,-3-4 0 0,3 4 0 0,-1-3 0 16,4-1 0-16,3-1 0 0,-1-1-832 0,3 1-192 15,-5-1 0-15,0-1-10336 16,-3-2-2112-16</inkml:trace>
  <inkml:trace contextRef="#ctx0" brushRef="#br0" timeOffset="51184.23">15189 10878 23951 0,'3'-18'1056'0,"-1"6"224"0,-1-3-1024 0,2 0-256 15,0 2 0-15,0 5 0 0,-3 8 880 0,0 0 112 16,4-8 32-16,-4 8 0 0,0 0 0 0,0 0 0 16,0 0 0-16,0 9 0 0,0-9-832 0,-4 17-192 0,-3 6 0 15,2 6 0-15,-3 4 864 0,1 4 128 0,-3 2 32 0,-1 4 0 16,-2 0 0-16,-2 3 0 0,-3 3 0 0,9-19 0 16,-1 5 0-16,2 5 0 0,-3 1 0 15,0 2 0-15,-3-3-832 0,3-1-192 0,-1 0 0 0,2-2 0 16,-6 23 0-16,3-13 0 0,1-10 0 0,2-8 0 15,0-3 864-15,7-5 128 0,4-5 32 0,2-4 0 16,4-2-832-16,-1-4-192 0,4-4 0 0,-6-2 0 16,3-5-2416-1,2-1-528-15,2-3-96 0,2-4-32 0</inkml:trace>
  <inkml:trace contextRef="#ctx0" brushRef="#br0" timeOffset="52012.43">16075 11252 20271 0,'-13'-2'448'0,"13"2"80"0,-8-6 32 0,8 6 16 0,-8-1-576 0,8 1 0 0,0 0 0 0,0 0 0 15,0 0 1744-15,0 0 240 0,0 0 64 0,15-4 0 16,0-1-1648-16,3 1-400 0,1 0 0 0,4-1 0 16,1-1 896-16,4-1 112 0,2 4 16 0,6-2 0 15,5 1-832-15,5 1-192 0,2-1 0 0,0 2 0 16,-5 1 864-16,-2 2 128 0,-4 4 32 0,-3 0 0 16,-4 1-832-16,-5-1-192 0,-5 4 0 0,-4 0 0 15,-4 1-768-15,-4-2-208 0,-8-8-48 16,-1 12 0-16,-6 4-1632 0,-2-3-336 15,-7 0-64-15,-4 0-16 0</inkml:trace>
  <inkml:trace contextRef="#ctx0" brushRef="#br0" timeOffset="52223.54">16092 11481 23951 0,'-11'-5'1056'0,"11"5"224"0,-6 0-1024 0,6 0-256 15,0 0 0-15,0 0 0 0,0 0 880 0,0 0 112 16,11 4 32-16,4-2 0 0,5 0 0 0,3 0 0 15,7-2 0-15,5 0 0 0,6-2-832 0,8-1-192 16,8 2 0-16,2 0 0 0,-3-2 864 0,-1 1 128 16,-1-1 32-16,-3 3 0 0,-3-1-832 0,0 1-192 15,2 1 0-15,-18 2 0 0,-2-1 0 0,-1 1 0 16,-2 0 0-16,-7 0 0 16,-2-2-1600-16,-3 2-352 0,-3-3-80 0,2-3-11472 0</inkml:trace>
  <inkml:trace contextRef="#ctx0" brushRef="#br0" timeOffset="52664.29">16531 10808 27647 0,'0'0'608'0,"-3"-7"128"0,0-2 32 0,2 4 0 0,1 5-624 0,0 0-144 0,0 0 0 0,5-4 0 0,5 2 0 0,4 4 0 15,2 3 0-15,1 0 0 0,4 0 848 0,6 2 144 16,3 3 32-16,7-1 0 0,2-2-832 0,9 3-192 16,7 5 0-16,-16-1 0 0,3 5 0 0,2 2 0 15,2-1 0-15,4 3 0 0,-1 4 864 0,6 2 128 16,4 0 32-16,-3 0 0 0,-5 0-832 0,-3 2-192 15,-5 2 0-15,-5 0 0 0,-3-3 0 0,-4 1 0 16,-6 2 0-16,-4-2 0 0,-4 0 0 0,-7 0 0 16,-4-5 0-16,-2 2 0 0,-4-2 864 0,-5 0 128 15,-4 2 32-15,-2-2 0 0,-1 0 0 0,-4 0 0 16,-5 0 0-16,-3 1 0 0,-4-1-832 0,-4-1-192 16,-5-3 0-16,-17 11 0 0,4-4 0 0,3-3 0 0,2-1 0 15,16-9 0-15,2 2 0 0,1-2 0 0,0-1 0 0,4 0 0 16,4-3 0-16,2-2 0 0,3-2 0 0,4-2 0 31,4-2-2416-31,5-4-528 0,0 0-96 0,7-9-32 0</inkml:trace>
  <inkml:trace contextRef="#ctx0" brushRef="#br0" timeOffset="54020.76">18685 10854 16575 0,'-11'15'368'0,"11"-15"80"0,0 0 0 0,0 0 16 0,0 0-464 0,0 0 0 16,0 0 0-16,0 0 0 0,0 0 1728 0,10-2 256 0,1 0 64 15,2-3 0-15,5-1-832 0,1-2-144 0,3-3-48 0,-2 0 0 16,5 0 0-16,-1-1 0 0,1-1 0 0,4-3 0 15,-2-2-816-15,5 1-208 16,2 2 0-16,-1-1 0 0,0-2 0 0,0 0 0 0,-1 2 0 0,-3 2 0 16,-4 3 864-16,-5 0 128 0,-4 0 32 0,-2 5 0 15,-2 1-832-15,-5 2-192 0,-7 3 0 0,0 0 0 16,0 0 0-16,0 0 0 16,0 0 0-16,4 8 0 0,-4-8 0 0,-3 10 0 0,-1 2 0 0,-3 3 0 15,-1 2 0-15,-2 1 0 0,0 2 0 0,-4 8 0 16,-2 7 0-16,1 3 0 0,-1 1 0 0,0 7 0 15,-4 7 0-15,-1 3 0 0,-1-1 0 0,-1-1 0 16,1-2 864-16,0 0 128 0,3 0 32 0,3 2 0 0,-1 1-832 16,3-3-192-16,1-8 0 0,2-2 0 0,1-2 0 15,2-2 0-15,2-4 0 0,2-1 0 0,0-2 0 0,3-2 0 16,1 0 0-16,1-2 0 0,2-5 0 0,-1-1 0 16,0-2 0-16,0-1 0 0,2-4 864 0,-1-3 128 15,-3-11 32-15,5 9 0 16,-2-2-1648-16,-3-7-320 0,0 0-64 0,0 0-16 15,0 0-816-15,1-10-160 0,-2 1-48 0,-1-1 0 0</inkml:trace>
  <inkml:trace contextRef="#ctx0" brushRef="#br0" timeOffset="54254.04">18376 11955 31327 0,'-12'3'688'0,"3"1"144"0,4-1 16 0,5-3 48 0,-5 6-720 0,4 3-176 15,4 3 0-15,2-2 0 0,4-2 848 0,3 2 144 0,3 1 32 0,7-1 0 16,3-3 0-16,12-1 0 0,5-2 0 0,9 2 0 16,4 0 0-16,6 0 0 0,4-6 0 0,3 0 0 15,3 3-832-15,2 1-192 0,3-2 0 0,-4-1 0 16,-7-2 0-16,-5 1 0 0,-7 0 0 0,-4 0 0 16,-3-1 0-16,-5 1 0 0,-6 0 0 0,-12 2 0 15,1 3-2416 1,0-1-528-16,15 2-96 0,-16 0-32 0</inkml:trace>
  <inkml:trace contextRef="#ctx0" brushRef="#br0" timeOffset="55119.13">252 12991 16575 0,'-10'-4'368'0,"10"4"80"0,0 0 0 0,-8-2 16 0,-2 0-464 0,0 2 0 0,0 2 0 0,1 0 0 16,0 0 912-16,2 1 96 0,7-3 16 0,-8 4 0 15,8-4 0-15,-7 4 0 0,7-4 0 0,0 0 0 16,0 0 0-16,0 0 0 0,0 0 0 0,0 0 0 15,11 1 0-15,2-1 0 0,2-2 0 0,3 1 0 16,6 0 0-16,2 0 0 0,1 1 0 0,4-2 0 16,2 2-832-16,0 3-192 0,0 0 0 0,4-1 0 15,-6 0 0-15,-1-2 0 0,-5 1 0 0,-3 3 0 16,-4 1 0-16,-3 1 0 0,-1-1 0 0,-6 3 0 0,-1 2 0 16,-1 0 0-16,-3-3 0 0,-1 0 0 0,-2-7 0 0,-2 10 0 15,-3-1 0-15,1-4-15520 16</inkml:trace>
  <inkml:trace contextRef="#ctx0" brushRef="#br0" timeOffset="56869.45">21648 11142 20271 0,'0'0'448'0,"0"0"80"0,0 0 32 0,0 0 16 0,0 0-576 0,0 0 0 16,0 0 0-16,0 0 0 0,-5-5 928 0,-3 1 80 15,2 3 16-15,-4 3 0 0,-3 2 0 0,-4 0 0 16,-4 2 0-16,-5 3 0 0,-6 6 0 0,-2 5 0 16,0 0 0-16,-4 4 0 0,0-1 0 0,2 5 0 15,2 6 0-15,4 0 0 0,6 2-832 0,3-3-192 16,5-3 0-16,6 1 0 0,4-3 864 0,5-2 128 15,5 1 32-15,6-3 0 0,7 0 0 0,6-2 0 16,2-2 0-16,11-4 0 0,7 2-832 0,4-5-192 16,3-2 0-16,-3-3 0 0,-1-6 864 0,1-1 128 0,0-2 32 15,0 0 0-15,-1-5-832 0,-2-1-192 0,-5-3 0 0,-3 0 0 16,-3 1 0-16,-7 0 0 0,-6 0 0 0,-4 2 0 31,-5 0-2416-31,-3 3-528 0,-8 4-96 0,0 0-32 0</inkml:trace>
  <inkml:trace contextRef="#ctx0" brushRef="#br0" timeOffset="59220.28">22254 11172 16575 0,'0'0'368'0,"0"0"80"0,0 0 0 0,-4 11 16 0,4-11-464 16,4 9 0-16,1-1 0 0,2-1 0 0,2-3 912 0,0 2 96 16,2-2 16-16,3 2 0 0,-2-4 0 0,3-1 0 15,1-2 0-15,0 0 0 0,2 0 0 0,-3-3 0 16,-2-1 0-16,0-1 0 0,1 4-832 0,-2-1-192 15,-1-3 0-15,-2 2 0 0,-1-1 864 0,-1-1 128 16,-2-3 32-16,-2 3 0 0,0-2-832 0,-1-1-192 16,-2 9 0-16,-1-11 0 0,-2 0 0 0,-3-2 0 15,-1 2 0-15,-3 2 0 0,-4 1 864 0,-1 4 128 16,-5 3 32-16,-2-1 0 0,-2 4-832 0,-2 1-192 16,-3 4 0-16,0 2 0 0,2 3 0 0,-1 3 0 0,0 4 0 15,1 3 0-15,0 2 0 0,7 1 0 0,3 2 0 16,6 1 0-16,4 2 864 0,5 1 128 0,4-1 32 0,5-1 0 15,4-1-832-15,4-2-192 0,4-3 0 0,3-2 0 16,5-2 0-16,1-2 0 0,-4 0 0 0,3-5 0 16,2-3 0-16,0-3 0 0,-5 0 0 0,0-4 0 15,-2-2 0-15,-1-2 0 0,-4-5 0 0,-2 1 0 32,-3-2-2416-32,0 0-528 0,0-2-96 0,-1-1-32 0</inkml:trace>
  <inkml:trace contextRef="#ctx0" brushRef="#br0" timeOffset="59758.02">22925 10257 12895 0,'0'0'272'0,"0"0"64"0,0 0 16 0,-6 2 32 0,1-2-384 0,-1 2 0 0,-2 0 0 0,4-1 0 16,4-1 896-16,-7 4 96 0,2-2 32 0,-1 1 0 15,1 4 0-15,-1-1 0 0,2 1 0 0,0 1 0 16,-1-1 0-16,2 4 0 0,-3 1 0 0,3 0 0 16,1-1-832-16,2 0-192 0,0 2 0 0,2 0 0 15,3 1 864-15,0-4 128 0,2-1 32 0,1 0 0 16,0-1-832-16,2 0-192 0,-1 0 0 0,2-4 0 15,0-2 864-15,1-3 128 0,-2-2 32 0,2-3 0 16,0 0 0-16,1-2 0 0,-3-2 0 0,1 1 0 0,-1-2-832 16,-2-2-192-16,-1-3 0 0,-2-8 0 15,-3 4 864-15,-3 0 128 0,-2-1 32 0,-2 3 0 0,-2 3-832 16,0 2-192-16,-2 1 0 0,4 5 0 0,-5-1 0 16,2 1 0-16,-1 2 0 0,3 2 0 0,-4 1 0 15,2 2 0-15,0 0 0 0,3 4-11424 16,-3 3-2336-16</inkml:trace>
  <inkml:trace contextRef="#ctx0" brushRef="#br0" timeOffset="63323.64">1785 11731 16575 0,'-9'-7'368'0,"9"7"80"0,-8-6 0 0,-1 1 16 0,-1-3-464 0,-4 4 0 16,-1-1 0-16,-1 2 0 0,2 1 912 0,0-1 96 0,-1 2 16 0,4 1 0 15,2 3 0-15,0-1 0 0,9-2 0 0,0 0 0 16,0 0 0-16,0 0 0 16,0 0 0-16,0 0 0 0,0 0 0 0,0 0 0 0,0 0 0 0,12 1 0 15,1 0-832-15,2-2-192 16,3-1 0-16,1 1 0 0,-1-1 864 0,4 2 128 0,4-4 32 0,3 2 0 15,7 1-832-15,-2 1-192 0,2-1 0 0,0-1 0 16,0 0 864-16,0-2 128 0,0 4 32 0,2-1 0 16,-1-1-832-16,-1 0-192 0,-5-2 0 0,-3 3 0 15,-1 0 0-15,-3 1 0 0,-7-4 0 0,-5 4 0 16,-3 2 0-16,-1 0 0 0,-1 0 0 0,-7-2 0 16,0 0 0-16,0 0 0 0,0 0 0 0,-2 7 0 15,-3-1 0-15,-2 0 0 0,-2 0 0 0,-5 0 0 0,-3 2 0 0,-3-3 0 16,2-3 0-16,-3 2 0 0,-1 1 864 15,0 2 128-15,-1 0 32 0,-2-3 0 0,-1-1-832 0,-1 1-192 16,-2-2 0-16,-2-1 0 0,-2-2 0 0,0 1 0 16,0 0 0-16,2 1 0 0,6-1 0 0,2 0 0 15,6-2 0-15,4 1 0 0,4 1 0 0,2 0 0 16,7 0 0-16,0 0 0 0,10-4 0 0,5 2 0 16,6-1 0-16,6 2 0 0,4-3 0 0,3 1 0 15,3 0 0-15,1 1 0 0,5-1 0 0,2 2 0 16,-1-1 0-16,2 1 0 0,2 0 0 0,-3 1 0 15,-2 0 0-15,-4 0 0 0,-6 0 0 0,-3 1 0 16,-5 1 0-16,-4-2 0 0,-4-1 0 0,-3 1 0 16,-3 1 0-16,-4 1 0 15,-7-2-3232-15,0 0-688 0,0 0-144 0,-16 19-32 0</inkml:trace>
  <inkml:trace contextRef="#ctx0" brushRef="#br0" timeOffset="63993.94">1757 12234 23951 0,'0'0'512'0,"-8"0"128"0,-1-2 0 0,2 1 64 0,-4 3-576 0,1 0-128 0,1-2 0 0,2-1 0 0,-1-2 848 0,2 0 144 15,6 3 32-15,0 0 0 0,4-8 0 0,0 0 0 16,4 1 0-16,3 0 0 0,3 0 0 0,4 1 0 16,1-2 0-16,6 2 0 0,3 2-832 0,4 0-192 15,3-3 0-15,4 1 0 0,-2 0 0 0,4 2 0 16,0 0 0-16,0 0 0 0,0-1 864 0,-1 0 128 16,-3 2 32-16,-3 2 0 0,-3 1-832 0,-3-1-192 15,-8-2 0-15,-2 3 0 0,-5 5 0 0,-2-1 0 16,-5 0 0-16,-6-4 0 0,0 0 0 0,-5 7 0 15,-3 2 0-15,-7-1 0 0,-6-7 864 0,-4 3 128 16,-4 0 32-16,-2 0 0 0,-2-1-832 0,0 2-192 16,-2-4 0-16,1 1 0 0,-3 2 0 0,1 0 0 15,0-4 0-15,-1 2 0 0,0-2 0 0,4 1 0 16,4 0 0-16,6-1 0 0,3-4 0 0,6-1 0 16,5 4 0-16,0-1 0 0,5 0 0 0,4 2 0 15,5-7 0-15,6 2 0 0,6 0 0 0,5 0 0 16,5-2 0-16,3-1 0 0,2 3 0 0,2 1 0 0,3 1 0 0,1 1 0 15,3-3 0-15,0-1 0 0,0 4 0 0,0 0 0 16,-3-3 0-16,0 1 0 0,-8-3 0 0,-6 5 0 16,-6 2 0-16,-5 0 0 0,-3-1 0 0,-10 1 0 15,0 0 0-15,0 0 0 0,-7 6 0 0,-8-1 0 16,-6-6 0-16,-5 3 0 0,-5 1 0 0,-3 1 0 16,-2-2 0-16,-2 0 0 0,0 0 0 0,-1 2 0 15,1 1 0-15,-1-3 0 0,0-1 0 0,1-1 0 16,3-1 0-16,4 1 0 0,7 0 0 0,4 1 0 0,9-2 864 15,2 1 128-15,3-1 32 0,6 1 0 0,0 0-832 16,8-4-192-16,6-3 0 0,7 3 0 0,5 3 0 0,4-1 0 16,3-1 0-16,2 1 0 0,2 0 0 15,1 1 0-15,3 1 0 0,2-2 0 0,-3-2 0 0,2 0 0 16,-1408 3 0-16,2809 0 0 0,-1411 0 0 0,-3 0 0 16,-5-1 0-16,-4 1 0 15,-5 4-2416-15,-4-2-528 0,-4-1-96 0,-7 0-32 0</inkml:trace>
  <inkml:trace contextRef="#ctx0" brushRef="#br0" timeOffset="65666.87">19654 11280 20271 0,'0'0'448'0,"0"0"80"0,-5-3 32 0,5 3 16 0,0 0-576 0,0 0 0 15,0 0 0-15,11 3 0 0,3-2 1744 0,4 0 240 16,1 1 64-16,4-3 0 0,1-2-832 0,4-3-144 16,3 2-48-16,4 0 0 0,7 2-816 0,-12 0-208 15,4-2 0-15,1-1 0 0,2 4 864 0,0 1 128 16,-4 0 32-16,-3 1 0 0,-4 0-832 0,-4 1-192 0,-3 3 0 0,-5-1 0 31,-3 0-768-31,-4-1-208 0,-7-3-48 0,-3 6-8736 16,-2 3-1760-16</inkml:trace>
  <inkml:trace contextRef="#ctx0" brushRef="#br0" timeOffset="65815.14">19776 11512 31327 0,'0'0'688'0,"0"0"144"0,11 4 16 0,0 0 48 0,4-1-720 0,2 0-176 0,5 2 0 0,6-1 0 15,0-2 848-15,-1-1 144 0,5-1 32 0,5 1 0 16,2 1-832-16,1 1-192 0,1-5 0 0,-2 5 0 16,-3 0 0-16,-2 0 0 0,-1-1 0 0,-6 1-10336 15,-1-1-2112-15</inkml:trace>
  <inkml:trace contextRef="#ctx0" brushRef="#br0" timeOffset="68570.49">23404 10943 23951 0,'2'-11'512'0,"-2"11"128"0,3-8 0 0,-2 1 64 0,-1-1-576 0,2 2-128 0,-2 6 0 0,0 0 0 15,0 0 848-15,0 0 144 0,2-7 32 0,-2 7 0 16,0 0 0-16,0 0 0 0,0 0 0 0,1 10 0 16,0 2-832-16,-1 4-192 0,-2 5 0 0,1 0 0 15,-2 3 864-15,-1 1 128 0,-2 3 32 0,1-1 0 0,3 0-832 0,-2-1-192 16,-2 0 0-16,3 0 0 0,1 1 0 0,-3 0 0 15,3-1 0-15,0-3 0 0,1-2 0 0,1-2 0 16,-1-4 0-16,0 1 0 0,0-3 0 0,0-2 0 16,-1-2 0-16,2-9 0 15,0 0-2416-15,0 0-528 0,0 0-96 0,0 0-32 0</inkml:trace>
  <inkml:trace contextRef="#ctx0" brushRef="#br0" timeOffset="68737.91">23238 11232 31327 0,'0'0'688'0,"0"0"144"0,0 0 16 0,11-1 48 0,0-2-720 0,2 1-176 16,3 2 0-16,1 0 0 0,2 1 848 0,3-2 144 15,-1-4 32-15,2 4 0 0,-1 3-832 0,2-1-192 0,-3-3 0 16,1 2 0-16,-1 1 0 0,-2 0 0 0,-4-1 0 16,-2 3 0-1,-3-2-768-15,-1 1-208 0,-9-2-48 0,0 0-13504 0</inkml:trace>
  <inkml:trace contextRef="#ctx0" brushRef="#br0" timeOffset="69396.5">24527 10980 20271 0,'0'0'448'0,"0"0"80"0,0 0 32 0,0 0 16 0,5-4-576 0,-1 0 0 0,-4 4 0 0,5-5 0 16,0 1 928-16,-5 4 80 0,1-6 16 0,-1 6 0 15,0 0 0-15,0 0 0 0,-5-1 0 0,-3 2 0 16,-3 3 0-16,-3 1 0 0,-3 3 0 0,-3 2 0 15,-3 1 0-15,-1 1 0 0,0 3 0 0,-1 3 0 0,0-1-832 0,-1 1-192 16,0 1 0-16,1 2 0 0,-2 2 864 0,-5 7 128 16,8-5 32-16,6 0 0 0,5 0-832 0,6-2-192 15,7-2 0-15,5-5 0 0,2-1 0 0,3 0 0 16,6 1 0-16,4-3 0 0,0 0 0 0,5-3 0 16,1-2 0-16,3-2 0 0,0-1 0 0,1-3 0 15,-1-3 0-15,0-2 0 16,-3 0-1600-16,-2 1-352 0,-4 0-80 0,4-6-13120 15</inkml:trace>
  <inkml:trace contextRef="#ctx0" brushRef="#br0" timeOffset="69792.71">24576 11456 23951 0,'-7'-8'1056'0,"7"8"224"0,0 0-1024 0,0 0-256 0,0 0 0 0,0 0 0 15,0 0 880-15,0 0 112 0,0 0 32 0,0 0 0 16,7 3-832-16,-7-3-192 0,7 5 0 0,-3 2 0 15,-2 1 864-15,-1 2 128 0,-1-1 32 0,-2 2 0 16,-1 1-832-16,-6 1-192 0,0-1 0 0,-2 0 0 0,3 1 864 0,-1 1 128 16,-3-1 32-16,0 0 0 0,2-3-832 0,-1 1-192 15,4 0 0-15,1-2 0 0,2-3 864 0,4-6 128 16,0 0 32-16,0 0 0 0,4 7-832 0,5-1-192 16,1-4 0-16,1-1 0 0,0-1 0 0,3 0 0 15,2-1 0-15,0-2 0 0,2-2 864 0,0 0 128 16,1 1 32-16,0 0 0 15,-1-2-1648-15,-2 1-320 0,-2-1-64 0,-3 1-16 16,0 1 0-16,0 2 0 0,-3-4 0 0,1-2-15152 0</inkml:trace>
  <inkml:trace contextRef="#ctx0" brushRef="#br0" timeOffset="70328.33">24746 11044 16575 0,'0'0'368'0,"-5"0"80"0,-1 0 0 0,1 1 16 0,5-1-464 16,-6 2 0-16,1 0 0 0,5-2 0 0,-5 4 912 0,1 0 96 16,2 2 16-16,2-6 0 0,0 0 0 0,0 0 0 15,-2 8 0-15,2-8 0 0,0 0 0 0,0 0 0 16,4 3 0-16,3 1 0 0,0 0 0 0,2-3 0 15,1-2 0-15,1-1 0 0,0 0 0 0,0 1 0 16,0-2 0-16,2-3 0 0,-2 0-832 0,0-1-192 16,-1 1 0-16,-1-2 0 0,1 0 0 0,0-1 0 15,-6 1 0-15,0-1 0 0,-1-2 0 0,-3 0 0 16,-1-2 0-16,-3 2 0 0,0 2 864 0,-4 1 128 16,0 1 32-16,-4 4 0 0,-1 2-832 0,-2 2-192 15,-4 7 0-15,0 0 0 0,-3 0 0 0,3 4 0 0,-1 4 0 0,4 0 0 16,1 2 0-16,4-2 0 0,5 0 0 0,2 0 0 15,3 2 0-15,5-3 0 0,3 1 0 0,4-1 0 16,4-2 0-16,1-1 0 0,0 1 0 0,3-1 0 16,2-6 0-16,0-1 0 0,-1 0 0 0,-1-2 0 15,2-3 0-15,-2-2 0 0,0-2 0 0,-4-2-11424 16,-1 1-2336-16</inkml:trace>
  <inkml:trace contextRef="#ctx0" brushRef="#br0" timeOffset="70836.44">25022 10214 20271 0,'0'0'448'0,"0"0"80"0,0 0 32 0,0 0 16 0,0 0-576 0,-4 4 0 0,-5 2 0 0,1-2 0 16,3 1 928-16,-3 2 80 0,-3 1 16 0,1 1 0 16,2 2 0-16,-1 1 0 0,-1 0 0 0,3 2 0 15,4 0 0-15,2 2 0 0,1-2 0 0,2 0 0 16,2 2-832-16,3-2-192 0,1-1 0 0,2-3 0 16,1-2 864-16,1 0 128 0,2-1 32 0,3 0 0 15,2-5-832-15,0-1-192 0,1-2 0 0,1-2 0 16,-4-2 864-16,1 0 128 0,-3-4 32 0,-1-1 0 15,-3-2 0-15,-3-3 0 0,-1-1 0 0,-3-1 0 16,-4-1-832-16,-1 0-192 0,-5 0 0 0,-2 1 0 0,-4 0 0 16,-2-1 0-16,-3 3 0 0,-1 1 0 0,2 6 0 0,-5 0 0 15,0 4 0-15,2 2 0 16,4 4-2416-16,2 2-528 0,-8 10-96 0,15-2-32 0</inkml:trace>
  <inkml:trace contextRef="#ctx0" brushRef="#br1" timeOffset="84162.4">23846 791 15663 0,'0'0'1392'0,"0"0"-1120"0,0 0-272 0,0 0 0 16,7 1 256-16,0 1-16 0,-7-2 0 0,7 4 0 16,2-3-240-16,-9-1 0 0,10-4 0 0,-3 2 0 0,-7 2 384 0,10 0 16 15,-5-4 16-15,-5 4 0 0,0 0 384 0,0 0 80 16,7-7 16-16,-7 7 0 0,0-9 48 0,0 9 16 16,-3-10 0-16,3 10 0 0,-7-8-96 0,0-2-16 15,1-1 0-15,-3 1 0 0,-1 2-80 0,0-3-32 16,-3-2 0-16,-2-2 0 0,0-3-144 0,-3 3-16 15,-2 1-16-15,6 6 0 0,-2-5-144 0,-5 0-32 16,-7-1 0-16,-1-1 0 0,-4-1-144 0,-2 1-48 16,-3-1 0-16,-30-11 0 0,7 3-192 0,4 4 144 15,-2 1-144-15,-1 4 128 0,0 2-128 0,2 3 0 16,-2 1 0-16,4-1 128 0,2-2-128 0,-4-2 128 16,-8-2-128-16,-3 3 128 0,-5 0-128 0,6 1 0 0,4-3 144 15,-1 0-144-15,-4 1 0 0,-2 0 0 0,-2 1 0 16,2-1 128-16,5 2-128 0,7-2 0 0,6 0 0 15,-1 1 128-15,-2 0-128 0,-4 0 0 0,-3 3 0 0,3 2 0 16,7 0 0-16,1 3 0 0,0-2 0 0,-3 2 0 16,-3-2 0-16,-4 5 0 0,-5 1 0 0,6 1 0 15,3 2 0-15,2 0 0 0,-2-2 0 0,-4 0-128 16,-5 1 128-16,0 4 0 0,0-2 0 0,3 2 0 16,4-1 0-16,-2 1 0 0,1 1 0 0,-3 2 0 15,-2 2 0-15,1 3 0 0,5 2 160 0,0 2-160 16,1-1 160-16,-2 2-160 0,-3 2 160 0,1-2-160 15,1 1 144-15,2 1-144 0,9 0 128 0,1-2-128 16,3 0 128-16,0-3-128 0,-3-3 0 0,1 0 128 16,-1 3-128-16,-1 1 0 0,1 5 0 0,4 1 0 15,6 0 0-15,18-8 128 0,-1 6-128 0,-5 2 0 0,-1 2 0 16,-2 1 0-16,-2 0 0 0,0 2 0 0,0 4 0 16,-26 24 0-16,11-11 0 0,8-3 0 0,4-6 0 15,6-1 0-15,1-2 128 0,3 0-128 0,2 1 0 16,0 0 0-16,3 0 0 0,3 0 128 0,-1-2-128 0,4 0 0 15,0-2 144-15,5 3-144 0,3-2 0 0,3 0 144 16,3-2-144-16,5 2 0 0,1 0 0 0,3 0 0 16,4 0 0-16,3 2 0 0,2 2 128 0,0 1-128 15,4 2 0-15,1-3 0 0,2 2 144 0,3-2-144 16,1-2 0-16,3-1 144 0,4 0-144 0,4-2 0 16,2 1 0-16,3-1 128 0,0-3 0 0,1 3-128 15,-1-2 192-15,1-2-64 0,1 0 32 0,4-1 0 0,3-2 0 16,6-2 0-16,1-4-16 0,-1 2 0 0,-6-2 0 0,2-1 0 15,4-2-16-15,1 0 0 0,5-2 0 0,3 0 0 16,3 1-128-16,-5-1 192 0,-2-3-192 0,5-3 192 16,1-1-192-16,3 0 192 0,-2-1-192 0,2 1 192 15,-3-2-192-15,3 2 192 0,2 2-192 0,1-3 192 16,0-3-192-16,-3-1 128 0,-2 0-128 0,0 1 128 16,5 2-128-16,0-1 160 0,0-2-160 0,-3 1 160 15,-3-1-160-15,4 0 160 0,-1-3-160 0,4 2 160 16,4 1-160-16,-9 1 128 0,-4 0-128 0,1-3 128 15,4-4-128-15,3 2 128 0,1 0-128 0,-2 1 128 16,-8-2-128-16,1 0 160 0,-1-2-160 0,4 0 160 16,1 0-160-16,0 0 160 0,-7 1-160 0,-2-1 160 15,-3-3-160-15,-1 2 0 0,2-1 144 0,-1 0-144 0,-1-1 176 16,-4 0-48-16,-5 1 0 0,-2-2 0 0,-4-3-128 16,0-6 0-16,1-8 0 0,1 4 0 0,1 2 0 0,1 0 128 15,-2-1-128-15,-4 1 128 0,-4-1-128 0,-3 2 128 16,-3 2-128-16,-3 1 128 0,-3-2-128 0,-2 0 0 15,-2 0 0-15,-1 0 128 0,1 0-128 0,-2-3 0 16,-1-3 0-16,1 1 0 0,0 0 0 0,-1-2 0 16,-2 3 128-16,-2-5-128 0,-1-1 0 0,2-1 0 15,1-1 0-15,-2 0 0 0,-4 0 0 0,-3-1 0 16,2-2 0-16,-2 1 0 0,-2 0 0 0,-4-1 0 16,-1 3 0-16,-2 0 0 0,-1-2-128 0,-5 2 128 15,-2 2-160-15,-3 2 160 0,-3-3-176 0,-4 1 176 16,-4-1-192-16,-2 1 192 0,-5 1-192 0,-4-3 192 15,0-7-192-15,15 19 192 0,-2-5-176 0,-5-4 176 16,-3 0-160-16,-3-1 160 0,-5 2-160 0,-5 3 160 0,-3 4-160 0,-43-19 160 16,12 9-192-16,10 2 192 0,4 0-208 0,-3 1 80 15,-5-1 128-15,-1 1 0 0,-1 1-144 0,6 1 144 16,4 2 0-16,-1 0-144 0,-3 3 144 0,-6 1 0 16,-3 4-144-16,5 4 144 0,1 2 0 0,3-1-144 15,0 1 144-15,-9-1 0 0,-7 2 0 0,2 3-128 16,4 5 128-16,4-3 0 0,-2-5 0 0,-6 1 0 15,80 9 0-15,0 0 0 0,0 0 0 0,0 0-128 16,0 0 128-16,0 0 0 0,0 0 0 0,0 0-128 16,0 0 128-16,0 0 0 0,0 0 0 0,0 0 0 15,0 0 0-15,-1173 6 0 0,1096-1 0 0,-3 4 0 0,-4 4 0 16,5 4 0-16,4 3 0 0,3 0-128 0,-1 2 128 16,0 4 0-16,0 3 0 0,-1 1 0 0,5 1 0 15,8-2 0-15,6 1 0 0,2-5-128 0,0-3 128 16,1-2 0-16,-4-2 0 0,5 1 0 0,4 4 0 0,4 2 0 15,4 2 0-15,21-8-128 0,-2 6 128 0,1 4 0 16,-2 3 0-16,1 2-128 0,1 1 128 0,1 0 0 16,1 1 0-16,-12 30 0 0,3-11 0 0,9-5 0 15,5-4 0-15,4 0 0 0,-1-4 0 0,4 0 0 16,0-1 0-16,2-1 0 0,1-2 0 0,1 1 0 16,-1-2 0-16,-1-1 0 0,2-3 0 0,-2 0 0 15,2 0 0-15,2-1 0 0,2-2 0 0,1 3 0 16,1 2 0-16,4 0 0 0,4-3 0 0,1 1 0 15,1-2 0-15,3-2 0 0,2-2 0 0,2 1 0 16,2-3 0-16,4-1 0 0,4-1 0 0,6-1 0 0,5-1 0 0,6 2 0 16,4 0 128-16,1 3-128 0,1 0 128 0,1-3-128 15,-2-3 128-15,7-3-128 0,5-1 128 0,5-1-128 16,1 2 0-16,1-3 144 0,-4-2-144 0,3-1 0 16,3-3 160-16,1 0-160 0,0-2 128 0,0 1-128 15,-7-1 128-15,4 0-128 0,3-4 0 0,-1 0 128 16,-3-1-128-16,0-2 0 0,-4-2 144 0,2 1-144 15,5 1 128-15,3 2-128 0,2-1 128 0,0-1-128 16,-3-3 0-16,2 3 128 0,6-1-128 0,-2 0 0 16,2 1 128-16,-4 0-128 0,-4 0 128 0,0-3-128 15,5 0 128-15,2-2-128 0,1 1 128 0,-4 0-128 16,-4 0 128-16,3-2-128 0,3 0 128 0,-5-1-128 0,-1 0 128 0,-7-3-128 16,-2-4 160-16,0-2-160 0,5-1 144 0,-3 1-144 15,-3 1 128-15,-3-5-128 0,-2-9 160 0,-2 3-160 16,-1 0 192-16,2 0-192 0,-1 2 160 0,-2 1-160 15,-4 1 128-15,-5 1-128 0,-7 0 0 0,-3 0 128 16,-2-1-128-16,-4 0 0 0,-2 0 0 0,0-2 128 16,4-6-128-16,-7 2 0 0,-4-1 0 0,1 3 128 15,-3-1-128-15,-2 0 0 0,1-4 0 0,-3 0 0 16,0-1 0-16,-4 0 0 0,-2-1 0 0,-3 1 0 16,0 0 0-16,-4 0 0 0,-3 0 0 0,-1 0 0 15,-2 0-128-15,-2 1 128 0,-3 3 0 0,-3 2-176 16,-5-1 176-16,-1 3-128 0,-2-1 128 0,-6 0-208 15,-7 2 80-15,-7-1 128 0,-2-4-288 0,-1 1 64 16,-1-1 16-16,-2-2 0 0,1-2 208 0,16 11 0 0,-6-4-160 0,-5-2 160 16,-5 0 0-16,-2 1 0 0,-2 3 0 0,-1-1 0 15,-1 2-160-15,-44-23 160 0,9 10 0 0,4 3-144 16,2 2 144-16,4 1 0 0,2 0-144 0,-1-1 144 16,-1 1-176-16,-8 0 48 0,-10 2 0 0,7 4 0 15,1 4-64-15,-4-2-16 0,-7-1 0 0,-3 3 0 16,2 7 64-16,5-7 16 0,75 16 0 0,15 4 0 15,0 0 128-15,0 0-128 0,0 0 128 0,0 0-128 16,0 0 128-16,0 0 0 0,0 0 0 0,0 0 0 16,0 0 0-16</inkml:trace>
  <inkml:trace contextRef="#ctx0" brushRef="#br1" timeOffset="84876.85">19985 0 43919 0,'-46'13'0'0,"-36"18"0"0,7 2 0 0,-1 7 0 0,-2 5-128 0,4 1 128 15,3 2 0-15,6-5 0 0,5-3 0 0,0-1 0 16,-4 1 0-16,30-11 0 0,-6 12-128 0,1 6 128 15,-4-1 0-15,3-1 0 0,2 1 0 0,1-2 0 16,2 0-144-16,-26 34 144 0,13-12 0 0,13-11 0 16,8-11 0-16,7 0 0 0,7-2 0 0,5 0 0 15,5-4 0-15,5 0 0 0,3-5 0 0,5-1 0 16,1 2 0-16,4-2 0 0,2 4 0 0,2-1 0 16,2 1 0-16,1 4 0 0,2 0 0 0,0-1 0 15,3 1 0-15,2-3 0 0,3 0 0 0,3-2 0 16,5 0 0-16,-2 0 0 0,3-1 0 0,3 6-128 15,-1 3 128-15,1-6 0 0,0-6 0 0,6-1 0 16,5-3 0-16,3 0 0 0,-1-1 0 0,2-1 0 0,2-2 0 0,-1-2 0 16,1-1 0-16,6-2 0 0,7-2 0 15,2 4 0-15,1 0 0 0,-1 1 0 0,-3-2 0 0,2 0 144 16,4-8-144-16,1 1 0 0,0 0 0 0,2-5 128 16,3-7-128-16,1-2 192 0,-1-2-192 0,0 1 192 15,0 1-192-15,2-1 192 0,1-1-192 0,4-2 192 16,4-4-64-16,-2 2 0 0,-3 2 0 0,3-2 0 15,4-2-128-15,-9 1 0 0,-6 1 0 0,-4 1 0 16,4-1 0-16,2 1 0 0,1 2 0 0,-4-2 0 16,-6-1 128-16,1-2-128 0,1 0 0 0,3 0 128 15,-2 1-128-15,-3 1 0 0,-8-2 0 0,3-2 128 16,-1-3-128-16,1 1 0 0,-2 0 0 0,-2 1 128 0,-8-1-128 16,0-1 0-16,-4-1 144 0,5 1-144 0,3-1 0 0,-2 1 0 15,-2-2 0-15,-2 2 128 0,-2-1-128 0,-1-1 0 16,1-2 0-16,-1 2 0 0,1 0 0 0,0 0 0 15,0 1 0-15,-2-2 128 0,-2-6-128 0,-3 1 0 16,-3 0 0-16,-2-1 128 0,2-1-128 0,1-4 128 16,-1-3-128-16,-2-2 128 0,-5-2-128 0,-2 2 0 15,-6 2 0-15,-1 1 128 0,-6-1-128 0,-2 2 0 16,-6 3 0-16,-3 2 0 0,-1 3 0 0,-4 1 0 16,-1-1 0-16,-5 0 0 0,-1 1 0 0,-1-1 0 15,-4-1 0-15,-3-3 0 0,-1-1-144 0,-2-3 144 16,-4 1-160-16,-5-6 160 0,0-3-192 0,-5-4 48 15,-1-1 16-15,-3 1 0 0,-3 1-32 0,-2-3 0 16,-4-4 0-16,17 18 0 0,-3-8-32 0,-2 0-16 0,-3-1 0 16,-6 3 0-16,-4-2 48 0,-5 4 16 15,-4 4 0-15,-48-28 0 0,11 12 144 0,8 4-192 0,5 2 192 16,-4 0-192-16,-7-1 192 0,2 5-160 0,-1 1 160 16,4 2-160-16,2 0 160 0,-4 3-128 0,-10 2 128 0,6 3-128 15,72 22 128-15,12 3 0 0,0 0 0 0,0 0 0 16,0 0 0-16,0 0 0 0</inkml:trace>
  <inkml:trace contextRef="#ctx0" brushRef="#br1" timeOffset="86210.38">20232 0 40975 0,'-47'11'128'0,"-21"6"-128"0,-5 0 0 16,2 4 0-16,3 2 0 0,5 5 0 0,8 0 0 15,-4 3 0-15,-3 0 0 0,2 1 0 0,-1 3 0 16,4 0 0-16,4-3 0 0,5-2 0 0,3-3 0 0,1 5 0 16,-1 3-144-16,23-9 144 0,-6 9 0 0,1 4 0 15,-1 3 0-15,3 1 0 0,-1 2 0 0,5 1-128 16,-1-2 128-16,-10 41 0 0,12-10 0 0,9-9-128 16,5-7 128-16,6-5 0 0,5-4-160 0,4-4 160 15,3-2-128-15,3-3 128 0,4-2 0 0,-2 0 0 16,2-5 0-16,3 3-128 0,1 4 128 0,3 0 0 15,-3-4 0-15,2-2 0 0,-2-1 0 0,2-3 0 16,0-1 0-16,1 0 0 0,1-1 0 0,3 2 0 16,3 0 0-16,5-1 128 0,2-5-128 0,5 0 0 15,4 3 0-15,1 0 0 0,3 3 0 0,-1-2 0 0,0-6 0 16,6 1 0-16,6-2 0 0,4 0 0 0,2-2 0 16,2-2 128-16,-2-2-128 0,4 0 0 0,3-1 0 15,3-4 0-15,4-4 0 0,-2 1 128 0,1-4-128 0,3 2 128 16,3-2-128-16,0 0 0 0,-1-2 128 0,2-1-128 15,2-2 0-15,3 0 128 0,0 0-128 0,-2 0 0 16,-3-1 0-16,5 1 0 0,2-1 0 0,-2-1 128 16,-7-3-128-16,3 2 0 0,0-3 0 0,4 4 128 15,2-1-128-15,-1-1 144 0,-5 0-144 0,4-2 160 16,1-5-160-16,-4 2 128 0,-7 2-128 0,2 1 128 16,-1-2-128-16,-2 0 0 0,0 3 0 0,-6-5 0 15,-8-4 0-15,4-1 128 0,2-3-128 0,-2 0 0 0,-3 3 128 16,-4-4-128-16,-5-4 128 0,-4-3-128 0,-3 1 128 15,-3-1-128-15,1-1 128 0,-3 1-128 0,-1 3 0 0,-4 2 128 16,-7 2-128-16,0-4 0 0,-8 1 0 0,-3-1 0 16,-1 0 128-16,-4-2-128 0,-2-4 0 0,-2-6 0 15,-3-4 0-15,-1 4 0 0,-2-1 0 0,-3 1 0 16,-1 1 0-16,-5 0 0 0,-1-2-224 0,-2 1 80 16,-3 0 16-16,-5-2 0 0,-1-5-32 0,-5 2 0 15,0-1 0-15,-4-1 0 0,-7 0-64 0,-3-1-16 16,-3 0 0-16,-7 1 0 0,-5-2 48 0,-3 0 16 15,-4-1 0-15,20 16 0 0,-5-6 176 0,-8-2-192 16,-3-1 192-16,-5 2-192 0,-8 2 192 0,-4 3-128 16,-5 0 128-16,-61-25-128 0,25 8 128 0,5 6 0 0,0 2-144 15,5 5 144-15,6 5-176 0,1 1 48 0,0 0 0 0,-3 3 0 16,-7 8-48-16,6 1 0 0,6 2 0 16,-5 1 0-16,-8-2-16 0,4 5 0 0,0 6 0 0,-7-4 0 15,-7-3 192-15,18 6 0 0,90 7-144 0,0 0 144 16,0 0-128-16,0 0 128 0,0 0-160 0,0 0 160 15,0 0 0-15,-852 0 0 0,750 10 0 0,8 1 0 16,3 0 0-16,1 2 0 0,-3 3-160 0,4 3 160 16,5 6 0-16,1 1 0 0,2 4 0 0,-1 2 0 15,-3 2 0-15,6 1 0 0,5-1 0 0,4-3 0 16,-1-3 0-16,1-1 0 0,-3-2 0 0,5 5 0 16,1 3 0-16,35-12 0 0,-1 7 0 0,-1 1 0 15,0 4 0-15,-2-1 0 0,3 1 0 0,3 0 0 0,1-2 0 16,-16 26 0-16,11-10 0 0,11-5 0 15,5-4 0-15,6 2 0 0,3 0 0 0,5-3 0 0,2 0 0 0,2 1 0 16,2 1 0-16,3-1 0 0,4-3 0 0,2 3 0 16,0-2 0-16,2 0 0 0,2-1 0 0,0 3 0 15,0-4 0-15,1 5 0 0,4 2 0 0,-1 0 0 16,1-2 0-16,1-1 0 0,2-2 0 0,4 1 128 16,-1 3-128-16,6-5 128 0,4-1 32 0,2 0 0 15,2-1 0-15,7 5 0 0,3 1-16 0,2 0 0 16,0-3 0-16,-1-4 0 0,2-3-16 0,7-2-128 15,3-3 192-15,6-1-64 0,2 3 16 0,1-4 0 16,-2-1 0-16,3-3 0 0,4-6 48 0,2 2 0 16,-1-4 0-16,2-1 0 0,-2 5-64 0,4-2 0 15,0-5 0-15,2-2 0 0,-4-4-128 0,-1-1 160 0,-3 0-160 0,2-2 160 16,6-4-160-16,-2 5 160 0,0 0-160 16,-3-1 160-16,-3-3-160 0,4 2 0 15,6-1 144-15,-8 3-144 0,-5 2 0 0,1 0 0 0,2 2 0 0,2-1 128 16,1 1-128-16,-4 0 0 0,-3 1 0 0,-1 0 0 15,2-2 0-15,3-2 0 0,1 1 128 0,-2-2-128 16,-4 0 128-16,2-2-128 0,-2 0 160 0,1-5-160 16,0 0 144-16,0-2-144 0,-5-3 128 0,-2-1-128 15,-3 2 224-15,0-1-32 0,2-2-16 0,1-3 0 16,-2-2 96-16,-5-3 32 0,-2-3 0 0,0-5 0 16,-3-4 32-16,4-5 16 0,4-5 0 0,0-2 0 15,0-3-32-15,-4 0 0 0,-1 0 0 0,-2-3 0 16,-2-3-16-16,-3-2-16 0,0 2 0 0,-5 5 0 0,-6 6 32 15,-6 4 0-15,-7 5 0 0,-5 2 0 0,-3 3-128 0,-6 4-32 16,-5-2 0-16,-4 2 0 0,-3 1-160 0,-6 1 192 16,-6 0-192-16,1 2 192 15,-1 2-640-15,1 3-112 0,1 3-16 0,-2 0-16 16,-3 0-2032-16,5 2-384 0,2 1-96 16</inkml:trace>
  <inkml:trace contextRef="#ctx0" brushRef="#br1" timeOffset="90362.66">14228 7127 11967 0,'-14'-3'1072'0,"5"0"-864"0,-1 1-208 0,2 2 0 0,-2 0 1152 0,2 0 192 16,-1-1 48-16,1 1 0 0,8 0-336 0,-7 5-64 15,7-5-16-15,-5 4 0 0,5-4-224 0,0 0-48 16,-8 4-16-16,8-4 0 0,0 0 32 0,0 0 16 15,0 0 0-15,0 0 0 0,7 8-48 0,-1-1-16 16,5-3 0-16,4-1 0 0,0-3-224 0,2 1-64 16,2 2 0-16,3-2 0 0,3-6 16 0,2 3 0 15,3 1 0-15,2 1 0 0,4 0-32 0,5-1-16 16,-2-1 0-16,6 0 0 0,3-2 32 0,1 2 16 16,1 2 0-16,-1-2 0 0,4-1-128 0,3-1-16 15,4 2-16-15,4 0 0 0,4 0 64 0,-1 1 16 16,-4 1 0-16,6 0 0 0,2 0-16 0,6-2 0 15,1 0 0-15,1 1 0 0,-2 0-112 0,4-2 0 0,1-3-16 0,4 3 0 16,3 1-32-16,-2 0 0 0,-1-1 0 0,5 0 0 16,5 0 48-16,-3 1 0 0,-2-1 0 0,3 1 0 15,4-2-32-15,1 2 0 0,-3-1 0 0,-1 2 0 16,0 2-160-16,5 2 128 0,4-3-128 0,-2 0 128 16,-5 0-128-16,3 0 0 0,1 2 0 0,0 0 0 15,-6-2 0-15,3 0 0 0,3 1 0 0,-5 1 0 16,-4 0 0-16,1 0 0 0,2-2 0 0,-1 0 0 15,-1 1 128-15,-4 0-128 0,-5-1 128 0,4 0-128 16,1 0 160-16,-1 1-160 0,-2 1 192 0,-3-1-192 16,1-1 192-16,-3 1-64 0,2 0 0 0,-4-2-128 15,-4-3 128-15,-3 2-128 0,0-2 0 0,-1 1 0 0,3 3 144 16,-1-1-144-16,-6 0 0 0,-2 0 144 16,-6-1-144-16,1-2 0 0,0-1 0 0,-2 0 0 0,-7 3 0 0,0-2 0 15,-2 0 128-15,-5 1-128 0,-4 0 0 0,-4 0 0 16,-3-2 0-16,-2 2 128 0,-4 0-128 0,-1-2 0 15,-6 1 144-15,-2-1-144 0,-5 2 0 0,-2 2 0 16,-11 1 0-16,0 0 0 0,0 0 0 0,0 0 0 16,0 0 0-16,-9-4 0 0,-3 0-128 0,-4 1 128 15,-5-1-128-15,-2 4 128 0,-4 1 0 0,-1 0-128 16,-4-2 128-16,-1416 0 0 0,2811 1 0 0,-1411 0 0 16,-4 1 0-16,-3 0-128 0,-6-1 128 0,-7 0 0 15,-3 0 0-15,-7 1 0 0,-8 0-128 0,0-1 128 16,2-1-128-16,-4 1 128 0,-7 1 0 0,-5 1-128 15,-5 1 128-15,-3-3 0 0,-7-2 0 0,2 2-128 0,2 2 128 16,-4-2 0-16,-3-2 0 0,0 2-160 0,-3 2 160 0,-4-2 0 16,-3-1 0-16,1-1 0 0,2 0 0 0,-7 1 0 15,-5 3 0-15,4-1 0 0,-1-1 0 0,0 1 0 16,0 1 0-16,-3 1 0 0,3-3 0 0,3 3 0 16,0 1 0-16,0 1 0 0,-2-2 0 0,7 0 0 15,6-3 0-15,0 1 0 0,0-1 0 0,2 3 0 16,4 0 0-16,-2-1 0 0,0-1 0 0,4-1 0 15,7 0 0-15,0 1 0 0,0 0 0 0,8 1 0 16,9 0 0-16,4-2 0 0,1-2 0 0,6 0 0 16,4 0 0-16,4 0 128 0,5 0-128 0,7 1 0 15,5 1 0-15,5-1 0 0,3 0 0 0,6-1 0 16,1 1 0-16,5 1 128 0,4 0-128 0,4 0 0 16,4 0 0-16,4 1 0 0,4-1 0 0,4 3 0 0,1 0 0 0,7-3 0 15,0 0 0-15,0 0 0 0,12 4-176 0,0 1 176 16,5-4-160-16,7 1 160 0,9-2 0 15,6 2 0-15,3 2 0 0,6-4 0 0,2-3 0 0,11 1 0 16,5 0 0-16,7 0 160 0,5-4-160 0,3 1 0 16,1 0-160-16,8 0 160 0,7 2 0 0,2 0 0 15,-1 2 0-15,10 0 0 0,10-1 0 0,-2-1 0 16,1 0 0-16,7 1 0 0,7 1 0 0,1-1 0 16,0-1 0-16,3 2 0 0,4 1 0 0,4 0 0 15,3 0 0-15,-2 1 0 0,0 1 128 0,4 0-128 16,4-1 0-16,-2 2 0 0,2 3 176 0,-1 1-176 15,-4-3 160-15,1 0-160 0,0 0 128 0,-3-1-128 16,-2-1 0-16,-3 1 0 0,-5 2 0 0,3-1 128 0,0 1-128 16,-4-2 0-16,-10 0 0 0,1 1 0 0,-3-2 128 0,-6 2-128 15,-8 2 0-15,-3 0 0 0,3 1 0 0,-9-1 0 16,-5 1 0-16,-4 1 128 0,-1 1-128 0,-8-3 0 16,-5-1 0-16,-5-3 0 0,-5 1 0 0,-8 4 0 15,-3 0 0-15,-2 0 0 0,-3-4 0 0,-8 1 0 16,-7-2 0-16,-5-1 0 0,-5-2 0 0,-3 1 0 15,-5 1 0-15,-8-1 128 0,-9 0-128 0,0 0 0 16,0 0 0-16,0 0 144 0,-9-3-144 0,-7-1 128 16,0 2-128-16,-12-1 0 0,-6-3 0 0,-6 4 0 15,-5 2 0-15,-3-1-144 0,-2 1 144 0,-8-4-160 16,-6-4 160-16,-8 1-160 0,-7 1 160 0,-3 1-160 16,-3 0 160-16,-10-2 0 0,-7 1-144 0,-6 0 144 0,0 1 0 15,-11-1-144-15,-9-3 144 0,-3 2 0 0,-2-1-160 0,-6 0 160 16,-2 0-128-16,-5 2 128 0,-5-3 0 0,2 0-128 15,0 0 128-15,3 1 0 0,-5-1 0 0,-2-1 0 16,-4-2 0-16,1 2 0 0,2 1 0 0,-1 3 0 16,-2 2 0-16,-2-1 0 0,-5-2 0 0,0 1 0 15,1 1 0-15,0 1 0 0,3 0 0 0,0 3 0 16,1 2 0-16,-1 1 0 0,3-4 0 0,6 2 0 16,11 3 0-16,3 0 0 0,3 1 0 0,11 2 0 15,8-4 0-15,8 1 128 0,6 2-128 0,10 2 0 16,8 1 0-16,11 0 128 0,6 0-128 0,9-1 0 15,3 1 0-15,10 0 0 0,9-4 0 0,7-1 0 16,5 1 0-16,8-1 0 0,7 0 0 0,8-3 0 0,0 0 0 16,0 0 0-16,14-1-128 0,8-2 128 0,1 0-128 15,8-3 128-15,6-1 0 0,3 1 0 0,3 0 0 16,6 0-128-16,3-2 128 0,9 1 0 0,7 2 0 0,5 2 0 16,3 2 0-16,8-3 0 0,10-2 0 0,7 1 0 15,7 3 0-15,7-2 0 0,8-4 0 0,9 1 0 16,7 1 0-16,8 4 0 0,10 0 0 0,8-1 128 15,2-3-128-15,3-1 0 0,4 1 128 0,5 3-128 16,10 2 144-16,0 2-144 0,-2 4 192 0,3-2-192 16,5-1 128-16,-4-1-128 0,-1-2 0 0,-6-2 0 15,-7-2 0-15,-3 1 160 0,0 0-160 0,-4 2 128 16,-6 4-128-16,-10 2 0 0,-9 3 0 0,-10 2 0 16,-11 2 0-16,-6 3-272 0,-5-2 64 0,-10 2-11760 15,-5 4-2336-15</inkml:trace>
  <inkml:trace contextRef="#ctx0" brushRef="#br1" timeOffset="92547.64">568 14853 12895 0,'-6'-9'576'0,"6"9"112"0,0 0-560 0,0 0-128 16,0 0 0-16,0 0 0 0,0 0 848 0,0 0 144 15,0 0 32-15,0 0 0 0,0 0 0 0,0 0 0 16,0 0 0-16,0 0 0 0,0 0-832 0,0 0-192 16,-6 2 0-16,6-2 0 0,-7 12 864 0,2 1 128 15,-1 1 32-15,3 4 0 0,2 3-832 0,-1 1-192 16,-3 2 0-16,4 1 0 0,0 1 0 0,-2 0 0 16,-1-2 0-16,3 3 0 0,5-1 864 0,0-4 128 0,-2-3 32 15,4-4 0-15,4 2-832 0,-2-4-192 0,3-2 0 16,2-5 0-16,0-3 0 0,-1-3 0 0,2-1 0 0,3-3 0 15,1-3 0-15,0-2 0 0,1-2 0 16,0 0 0-16,0-2 864 0,0-1 128 0,1-1 32 0,-2-2 0 16,1 1-832-16,-2-1-192 0,-4 0 0 0,3-1 0 15,4 1 0-15,-3 1 0 0,-3 2 0 0,-3 1 0 16,0-3 0-16,-1 2 0 0,-6 1 0 0,3 2 0 16,1 1 0-16,-2 1 0 0,-1 1 0 0,-5 8 0 15,0 0 0-15,0 0 0 0,0 0 0 0,2 8 0 16,-2 1 0-16,1 4 0 0,1 5 0 0,-2 4 0 15,-1 0 0-15,0 2 0 0,1 3 0 0,-1 4 0 16,-1 1 0-16,-4 6 0 0,2 2 0 0,-2 5 0 0,-4 3 0 16,0 2 0-16,-1 2 0 0,-2-1 0 0,0-3 0 15,0 0 0-15,-1 2 0 0,1-3 0 0,1-2 0 0,-3 0 0 16,-5 0 0-16,2-1 0 0,2-2 0 0,-1-7 0 16,-1-5 0-16,0-1 0 0,2-1 0 0,-3-1 0 15,-1-2 0-15,1-1 0 0,2-1 864 0,0-2 128 16,2-1 32-16,-5-3 0 0,0-4-832 0,3-3-192 15,1-3 0-15,1-2 0 0,-2-6 0 0,1-3 0 16,-1 0 0-16,3-6 0 0,3-5 0 0,2-3 0 16,0-2 0-16,6-2 0 0,4-1 864 0,3 2 128 15,0 1 32-15,1 9 0 16,4-2-1648-16,1-1-320 0,1 0-64 0,8-5-16 0,2 4 832 0,1 0 192 16,-1 1 0-16,1 3 0 0,3 1 768 0,0 0 208 0,1-1 48 0,-1 0 0 15,0 2-832-15,-3 1-192 0,2 1 0 0,-3 0 0 16,-2 1 0-16,-1 0 0 0,-3 1 0 0,-2 3 0 15,-2-1 0-15,-2 1 0 0,-9 2 0 0,5-2 0 32,-5 2-1600-32,7-1-352 0,-7 1-80 0,0 0-13120 0</inkml:trace>
  <inkml:trace contextRef="#ctx0" brushRef="#br1" timeOffset="92983.77">1513 14204 27647 0,'0'0'1216'0,"0"0"256"0,0 0-1168 0,0 0-304 15,0 0 0-15,0 0 0 0,0 0 0 0,0 0 0 16,3 15 0-16,-2-2 0 0,-2-2 880 0,0 3 112 0,-1 3 32 0,2 3 0 15,0 2-832-15,0 1-192 0,-1 1 0 0,0-1 0 16,1-1 864-16,-1 0 128 0,0-1 32 0,-1-1 0 16,0-4-832-16,0 0-192 0,1-2 0 0,-1-1 0 15,0-1 0-15,-1-1 0 0,3-11 0 0,-3 9 0 16,0 1 0-16,3-10 0 0,0 0 0 0,0 0 0 31,0 0-2416-31,0 0-528 0,0 0-96 0,0 0-32 0</inkml:trace>
  <inkml:trace contextRef="#ctx0" brushRef="#br1" timeOffset="93480.52">1856 14892 20271 0,'0'0'448'0,"0"0"80"0,0 0 32 0,0 0 16 0,0 0-576 0,0 0 0 0,0 0 0 0,9 1 0 16,3 0 928-16,2-2 80 0,2-2 16 0,-4 2 0 0,2 0-832 0,2-2-192 15,0 0 0-15,3-1 0 0,1-1 0 0,3 1 0 16,-1-1 0-16,2 0 0 0,-3-2 0 0,1 1 0 16,0 0 0-16,-4 2-7056 15,-3-1-1456-15</inkml:trace>
  <inkml:trace contextRef="#ctx0" brushRef="#br1" timeOffset="93650.05">1928 15131 31327 0,'0'0'688'0,"0"0"144"0,8-4 16 0,1-1 48 0,0 2-720 0,2-2-176 16,-1 4 0-16,2-1 0 0,1 0 848 0,3-2 144 15,1 0 32-15,3 0 0 0,1-2-832 0,0 3-192 16,4-3 0-16,-4 2 0 15,-2 1-1600-15,-1 0-352 0,21-2-80 0,-13-2-16 0</inkml:trace>
  <inkml:trace contextRef="#ctx0" brushRef="#br1" timeOffset="94867.66">2931 14209 13823 0,'-6'-9'1216'0,"6"9"-960"0,-1-7-256 0,1 2 0 0,0 5 2384 0,0 0 432 15,0-6 96-15,0 6 16 0,0 0-1936 0,0 0-384 16,0 0-80-16,0 0-16 0,0 0 0 0,-4 10 0 16,1 2 0-16,-1 1 0 0,1-1-96 0,1 4-32 15,-3 2 0-15,3 4 0 0,-1 2-80 0,1 0-32 16,-1 1 0-16,-1 2 0 0,4 1 112 0,0 2 32 16,0 1 0-16,0-5 0 0,-1 0-32 0,0-3 0 15,0-1 0-15,1-1 0 0,0-2-96 0,0-1-32 16,0-3 0-16,2-1 0 0,0-2-80 0,1-2-32 0,-3-10 0 15,6 8 0-15,-1 0 80 0,-5-8 16 0,9 5 0 0,1-3 0 16,-1-3 128-16,2 0 16 0,2-1 16 0,0-1 0 16,-1-2-192-16,4-1-32 0,3 2-16 0,-2-1 0 15,3 0-160-15,-1-1 0 0,-2 1 0 0,1-1 0 16,4 4-208-16,-2 0-32 0,-3 0 0 0,3 1 0 31,-2 1-592-31,-3 0-128 0,-1 0-32 0,-4 1 0 16,-1-1-1776-16,-9 0-368 0</inkml:trace>
  <inkml:trace contextRef="#ctx0" brushRef="#br1" timeOffset="95155.46">3449 14200 21183 0,'0'0'944'0,"0"0"192"0,0 0-912 0,0 0-224 15,0 0 0-15,-6 9 0 0,2 3 2032 0,1 4 352 16,2 5 80-16,-4 7 16 0,0 4-1440 0,0 1-272 16,-1 5-64-16,0 3-16 0,1 1-64 0,-3 2-16 15,1 0 0-15,1 2 0 0,-2 0-32 0,0 3-16 16,1 0 0-16,-1 3 0 0,0 1-320 0,1 0-64 16,-2-2-16-16,1-3 0 0,0-2-160 0,-1-1 192 15,1-1-192-15,-1 0 192 0,2-3-192 0,0-3 0 16,0-5 144-16,-1-3-144 0,2-2 0 0,0-4-208 15,2-5 16-15,1-6 16 16,0-4-2416-16,3-9-480 0</inkml:trace>
  <inkml:trace contextRef="#ctx0" brushRef="#br1" timeOffset="95595.33">4286 14721 17503 0,'0'0'1552'0,"0"0"-1232"16,-7-7-320-16,2 2 0 0,5 5 928 0,-9-2 128 15,0 2 32-15,-1 1 0 0,-1-1-144 0,0 2-32 16,0 3 0-16,-1 1 0 0,-3 1 16 0,-3 3 0 16,0 1 0-16,0 2 0 0,0 1-80 0,-2 2-16 15,-1-1 0-15,3 2 0 0,4 0-256 0,1 3-48 16,-1 1-16-16,6 2 0 0,-3 0-192 0,4 0-32 15,3-2-16-15,0-2 0 0,2-3-48 0,4 0-16 0,4 0 0 0,1-2 0 16,3-5 48-16,0 2 0 0,0-2 0 16,3-2 0-16,4 1-96 0,0-2-16 0,4 0 0 15,4-2 0-15,-3 0-144 0,2-1 0 0,-3-1 0 0,1-2 0 32,-1 0-1216-32,-1 0-240 0,-1-1-32 0,1-1-13008 0</inkml:trace>
  <inkml:trace contextRef="#ctx0" brushRef="#br1" timeOffset="95856.79">4666 15105 28559 0,'-4'11'2544'0,"1"4"-2032"15,0 3-512-15,-2 4 0 0,2 5 416 0,0 0-16 16,-1 1 0-16,-2 1 0 0,-1 3 368 0,-1-1 64 16,1-1 0-16,1 0 16 0,3-1-464 0,0-2-112 15,-3-4-16-15,3-2 0 0,-2-4-128 0,2 1-128 16,0-3 144-16,2-2-144 0,0 0 0 0,2-2 0 16,-1-11-128-16,3 9 128 15,-3-9-1984-15,9 5-304 0</inkml:trace>
  <inkml:trace contextRef="#ctx0" brushRef="#br1" timeOffset="96495.61">5219 14801 24879 0,'0'0'1088'0,"0"0"256"0,0 0-1088 0,5 8-256 15,4-4 0-15,2 1 0 0,-1 1 0 0,1-2 0 16,0 3 128-16,4-3-128 0,5-3 192 0,0-2-32 15,-1-2 0-15,3 1 0 0,2-1 16 0,2-1 0 16,2-5 0-16,-1 2 0 0,-5-1-176 0,-1 1 192 16,-2-2-192-16,-4 0 192 0,-3-4-192 0,-2 2 192 0,-1 0-192 15,-6 0 192-15,1 0 32 0,-3 2 16 0,-2-2 0 0,-1 2 0 16,-2 1 192-16,0 1 32 0,-4-1 16 0,-2 2 0 16,-1 3-32-16,-4 1-16 0,-3 4 0 0,-2 1 0 15,-2 6-64-15,-2 2-16 0,0 1 0 0,-1 5 0 16,4-1-48-16,-1 8-16 0,1 3 0 0,2 0 0 15,4 0-48-15,-1-1-16 0,4 4 0 0,2 0 0 16,2 2 16-16,2-3 0 0,4-3 0 0,3-3 0 16,1 2 32-16,3-3 16 0,0-1 0 0,5-4 0 15,2-1-32-15,2-1 0 0,0-1 0 0,2 1 0 16,4-2-112-16,-2-2-16 0,-5-4-128 0,4-1 192 16,3-1-192-16,2-3 0 0,0-1 0 0,0-2 0 15,0-4-1296-15,0-1-304 0,-1-2-64 16,-2-2-13280-16</inkml:trace>
  <inkml:trace contextRef="#ctx0" brushRef="#br1" timeOffset="96895.83">5911 13882 11055 0,'0'0'976'0,"0"0"-784"0,0 0-192 0,0 0 0 15,0 0 2816-15,0 0 528 0,0 0 112 0,0 0 0 16,0 0-2096-16,0 0-416 0,0 9-96 0,1-1-16 16,-1-8-160-16,4 11-32 0,0 0-16 0,2 1 0 15,2 0 0-15,1 1 0 0,-2 0 0 0,2 0 0 16,3 2-240-16,-4-1-64 0,1-2 0 0,0-3 0 16,-2 0-192-16,2 0-128 0,-1 0 160 0,-1-1-160 15,0-2 176-15,-7-6-176 0,10 4 192 0,-1-1-192 16,-2 1 0-16,-7-4 0 0,11 0-240 0,-1-3 80 15,0-1-2160-15,-1 0-432 0</inkml:trace>
  <inkml:trace contextRef="#ctx0" brushRef="#br1" timeOffset="97112">6256 13788 26719 0,'0'0'2368'0,"0"0"-1888"16,0 0-480-16,-6 12 0 0,-4 3 784 0,1 3 64 15,0 3 16-15,-1 3 0 0,-2 2-144 0,1 3-16 16,-1 2-16-16,3-1 0 0,0-2-304 0,1 0-48 16,0 2-16-16,-1-1 0 0,2-2-160 0,-1 0-32 15,1-4-128-15,0 0 192 0,0-1-192 0,0-2 176 16,1-3-176-16,2 3 160 0,-1-1-160 0,1-4 0 0,2-4 0 0,1 0 0 31,1-11-768-31,0 9-144 0,0-9-32 0,0 0-13264 0</inkml:trace>
  <inkml:trace contextRef="#ctx0" brushRef="#br1" timeOffset="97432.36">6929 13643 23551 0,'0'0'1040'0,"0"0"224"0,0 0-1008 0,0 0-256 16,0 0 0-16,0 0 0 0,-7 7 640 0,-1 2 64 15,-5 0 32-15,-2 6 0 0,-2 5 32 0,-4 2 0 16,1 2 0-16,1 5 0 0,3-3-240 0,2 6-32 16,-1 1-16-16,1 3 0 0,0-1 64 0,-1 2 16 15,2-1 0-15,4-2 0 0,2 0-320 0,2-4-64 16,3-4-16-16,1-1 0 0,1-2-160 0,2-2 0 15,0-3 144-15,3 0-144 0,1-2 0 0,3-1 0 16,-1-4 0-16,2 1 0 16,0-2-416-16,0-5-48 0,-10-5-16 0,10 1-9120 15,-10-1-1808-15</inkml:trace>
  <inkml:trace contextRef="#ctx0" brushRef="#br1" timeOffset="97583.04">6562 14042 30399 0,'0'0'2704'0,"4"-7"-2160"0,6 0-544 0,5 2 0 16,1-1 1152-16,4 1 112 0,2 1 16 0,3-1 16 16,4 2-896-16,3-2-176 0,1 2-32 0,6 2-16 15,4 0-176-15,0 1 0 0,-1-1 0 0,-3 1-10496 16,-1 0-2224-16</inkml:trace>
  <inkml:trace contextRef="#ctx0" brushRef="#br1" timeOffset="102035.74">6978 15033 12895 0,'-11'-7'576'0,"6"4"112"16,5 3-560-16,-8-3-128 0,1-3 0 0,7 6 0 0,0 0 1392 0,0 0 240 16,-8-1 48-16,8 1 16 0,0 0-240 0,0 0-48 15,5-8-16-15,3 3 0 0,3-2-256 0,4 2-48 16,1-1-16-16,5 1 0 0,4-1 0 0,5 0 0 16,2-3 0-16,-1 1 0 0,3 3-432 0,1 0-64 15,0 2-32-15,1 3 0 0,-2 1-208 0,-2 1-32 16,-4 0-16-16,-4 2 0 0,-3-1-160 0,-2 0-128 15,-3 1 144-15,-2-1-144 0,-2 1 0 0,-5 1-208 16,-7-5 16-16,0 0-10080 16,0 0-2016-16</inkml:trace>
  <inkml:trace contextRef="#ctx0" brushRef="#br1" timeOffset="102486.72">8455 14588 14735 0,'0'0'640'0,"0"0"160"0,-8-3-640 0,-2 1-160 15,4 0 0-15,-4 2 0 0,0 5 1328 0,-1 0 224 16,-2-1 48-16,-1 3 16 0,-2 1-592 0,0 2-112 16,-1 1-16-16,1 2-16 0,-4 3-304 0,0-1-48 15,-1 1-16-15,0 1 0 0,4 2 0 0,-2 1-16 16,-1 1 0-16,6 0 0 0,5-2-192 0,0 0-48 15,0-2 0-15,3 1 0 0,1 3-80 0,2-1-32 16,0 0 0-16,2-4 0 0,2-1 80 0,2-3 16 16,0 0 0-16,4-2 0 0,5-2-32 0,0-1 0 15,3-3 0-15,1 1 0 0,3-1 0 0,-2-2 0 0,4-2 0 16,2 2 0-16,-2 1-208 0,1-1 176 0,-1 0-176 16,0-1 160-16,-2-1-416 0,-2 0-64 0,-1 0-32 15,-2 1-8752-15,-1-2-1760 0</inkml:trace>
  <inkml:trace contextRef="#ctx0" brushRef="#br1" timeOffset="102841.75">8681 14948 23039 0,'0'0'2048'0,"0"0"-1648"0,5-5-400 0,4 0 0 15,2 3 1088-15,0 4 144 0,0-1 32 0,1 1 0 0,-2 2-560 0,1 0-128 16,1 3 0-16,-3-2-16 0,0 1-304 0,-2 3-64 16,0 3-16-16,-2 0 0 0,-1 1-176 0,-1 0 0 15,-3 0-160-15,-2 3 160 0,0 0 0 0,-2 1 0 16,0-2 0-16,-3 2 0 0,1-1 368 0,-2 1 16 16,0 0 0-16,3-1 0 0,-3-5 0 0,3 1 16 15,-3 1 0-15,3-1 0 0,2-1-160 0,2-2-48 16,1-9 0-16,0 0 0 0,1 11-64 0,2-2 0 15,-3-9-128-15,11 5 192 0,-1 0-64 0,2-3 0 16,3 0-128-16,0-1 192 0,3-1-32 0,-1 0-16 16,0 0 0-16,0 0 0 0,2-2-144 0,1 0 128 15,1-1-128-15,1 1 128 0,0 2-128 0,0-1 0 16,-5-1 0-16,2 1 128 16,0 0-1280-16,-2 0-272 0,0 0-48 0</inkml:trace>
  <inkml:trace contextRef="#ctx0" brushRef="#br1" timeOffset="103421.48">9385 14726 14735 0,'0'0'1312'0,"0"0"-1056"16,-7 0-256-16,7 0 0 0,0 0 1344 0,0 0 192 15,0 0 64-15,8 5 0 0,0-1-800 0,5-1-160 16,-1-3-16-16,2-1-16 0,1-1-192 0,4-2-32 0,-1 0-16 0,3-2 0 16,-1 0-192-16,4-1-48 15,2 1 0-15,-3-2 0 0,1-1 80 0,-5 1 16 0,-3 1 0 0,0 1 0 16,-4 2 0-16,-3-2 0 0,-9 6 0 0,5-7 0 15,-5-1-32-15,0 8 0 0,-6-7 0 0,-4 2 0 16,-8 4 64-16,-2 1 0 0,-3 3 0 0,-4 4 0 16,-5 1-80-16,1 3-16 0,2 0 0 0,2 3 0 15,-2 1-32-15,4 3 0 0,0 4 0 0,4-4 0 16,4-1 64-16,3 0 16 0,3 2 0 0,6-2 0 16,-2-4 112-16,6-2 32 0,4-1 0 0,4 0 0 15,5 0-32-15,1-2-16 0,5-1 0 0,1-3 0 16,8 2-48-16,-2-1-16 0,2-2 0 0,1-1 0 15,4 0-112-15,-1-1-128 0,-1 0 176 0,-2-1-176 16,-5-2-1680 0,0-1-448-16,-5-3-96 0,-3 2-16 0</inkml:trace>
  <inkml:trace contextRef="#ctx0" brushRef="#br1" timeOffset="103762.42">9845 14110 20271 0,'0'0'1792'0,"0"0"-1424"0,0 0-368 0,0 0 0 16,0 0 976-16,10-3 128 0,-1-1 32 0,3 0 0 15,5-2-240-15,-1 2-64 0,1 0 0 0,5 0 0 16,2-1-464-16,3 1-112 0,3 1 0 0,0 2-16 16,-2 1-240-16,0 0 128 0,-2 0-128 0,-1 2 0 15,-5 3 0-15,-2-2 128 0,-3-1-128 0,-1 0 0 16,-3-1-272-16,-1 2-112 0,-3 1 0 0,-7-4-11872 15</inkml:trace>
  <inkml:trace contextRef="#ctx0" brushRef="#br1" timeOffset="104401.16">10866 13440 8287 0,'1'9'736'0,"-1"-9"-592"15,0 0-144-15,-1 10 0 0,-2 0 1488 0,0-1 272 16,-3 5 48-16,2-2 16 0,-1-1-688 0,1 6-144 16,-1 5-32-16,0 3 0 0,1 2 176 0,-1 2 16 15,0-1 16-15,2 1 0 0,-2-2-320 0,3 1-64 16,0-4-16-16,1 1 0 0,1 2-208 0,2-2-48 16,1-1-16-16,3-2 0 0,-1-1-304 0,5-1-48 15,-1-1-16-15,1-2 0 0,2-1 32 0,-1-1 0 0,4 2 0 0,1-4 0 16,0-1 32-16,2-2 0 0,-3-3 0 0,-2 0 0 31,-1 1-976-31,-1-4-192 0,-1-3-48 0</inkml:trace>
  <inkml:trace contextRef="#ctx0" brushRef="#br1" timeOffset="104573.92">10647 13807 29487 0,'0'0'2624'0,"9"-8"-2112"0,4-5-512 0,5 5 0 15,4 2 832-15,7 3 48 0,1 0 16 0,5 0 0 16,0 2-256-16,5 1-64 0,7 4 0 0,0-2 0 16,0-2-320-16,1 1-64 0,-1 0 0 0,2 1-16 15,1 1-1424-15,-4 1-288 0,-4-1-48 16,-1 0-16-16</inkml:trace>
  <inkml:trace contextRef="#ctx0" brushRef="#br1" timeOffset="107124.75">12237 13676 20271 0,'0'0'448'0,"0"0"80"0,0 0 32 0,-4-3 16 0,-2-2-576 0,2 4 0 16,-3 1 0-16,2 0 0 0,-1 1 0 0,-2 2 0 16,3 2 0-16,-1 2 0 0,0 2 928 0,1 0 80 15,1-1 16-15,1 5 0 0,-1 1-832 0,2 2-192 16,1 2 0-16,0 2 0 0,1 1 864 0,1 2 128 16,-1 2 32-16,2-2 0 0,0 0-832 0,1 0-192 15,-1 0 0-15,3 1 0 0,-1-2 0 0,1-2 0 16,1-1 0-16,-2 0 0 0,3-2 864 0,-2-1 128 15,-4-3 32-15,1 0 0 0,3-2-832 0,0-1-192 16,1-1 0-16,0 0 0 0,-6-9 864 0,6 5 128 16,-6-5 32-16,3 5 0 0,-3-5-832 0,0 0-192 0,0 0 0 15,0 0 0-15,0 0 0 0,0 0 0 0,0 0 0 16,0 0 0-16,0 0 864 0,-1-7 128 16,1 7 32-16,-4-9 0 0,-3 3-832 0,2-1-192 0,1 2 0 0,-1 1 0 15,-4 2 0-15,-3 0 0 0,-1 0 0 0,0 2 0 16,-2 2 0-16,1 2 0 0,-1 0 0 0,-1-1 0 15,1 0 0-15,0 3 0 16,1 0 0-16,0 2 0 0,-2-3 0 0,3 2 0 0,-1 1 0 0,1 1 0 16,-2-1 0-16,2 1 0 0,1 1 0 0,2-1 0 15,-2 1 0-15,3 0 0 0,2-2 0 0,1 1 0 16,3-1 0-16,3 1 0 0,2 0 0 0,4-1 0 16,-2-1 0-16,5 0 0 0,1 0 0 0,2 2 0 15,2 0 0-15,1 0 0 0,2-3 0 0,-1 2 0 0,1 1 0 16,-1 0 0-16,0-1 0 0,-1 0 0 0,-2 0 0 15,1-1 0-15,-1 1 0 0,-2 1 0 0,0-4 0 0,-1 1 0 16,-1-1 0-16,-3 1 0 0,-3-1 0 0,-3-5 0 16,0 0 0-16,0 0 0 0,-3 10 0 0,-2 0 0 15,-3-2 0-15,-2-1 0 0,-1-2 864 0,-2 2 128 16,-3-2 32-16,1 2 0 0,0-4-832 0,-2 1-192 16,1 0 0-16,-2 0 0 0,0 3 0 0,2-2 0 15,-1 0 0-15,2 0 0 0,1 2 0 0,1 0 0 16,2 0 0-16,0 0 0 0,2-1 0 0,2-1 0 15,3 1 0-15,4 0 0 0,0-6 0 0,0 0 0 16,3 5 0-16,7 3 0 16,0-3-768-16,3 2-208 0,1-3-48 0,-3 1 0 0,3-1 1648 0,-2 2 320 15,1-2 64-15,0 2 16 0,-1-2-832 0,1 2-192 16,-3 0 0-16,0 0 0 0,1-2 0 0,-3 0 0 0,1 1 0 16,2-1 0-1,-3-2-768-15,-8-2-208 0,10 0-48 0,-10 0 0 16,0 0-816-16,0 0-160 0,0 0-48 0,0 0-8192 0,0 0-1632 0</inkml:trace>
  <inkml:trace contextRef="#ctx0" brushRef="#br1" timeOffset="107337.94">12020 14679 23951 0,'0'0'512'0,"0"0"128"0,0 0 0 0,0 0 64 15,-3 12-576-15,0-2-128 0,-1 1 0 0,0 2 0 16,-2 2 848-16,0 3 144 0,-2 4 32 0,0 0 0 15,1 0 0-15,-1 2 0 0,-1 1 0 0,0 1 0 0,2-1 0 0,-1-2 0 16,1-1 0-16,1 0 0 0,1 0 0 0,-1-2 0 16,0-3 0-16,2 0 0 0,-2-1-832 0,2 0-192 15,1-2 0-15,-3 4 0 16,4-6-768-16,1-2-208 0,1-10-48 0,0 0-15152 16</inkml:trace>
  <inkml:trace contextRef="#ctx0" brushRef="#br1" timeOffset="108239.95">12860 14283 15663 0,'-3'-6'1392'0,"3"6"-1120"0,0 0-272 0,0 0 0 16,-7-8 1648-16,1 4 272 0,6 4 48 0,-6 2 16 15,-2 1-1152-15,2 4-208 0,0 2-48 0,0 3-16 16,3 3-176-16,-3 3-16 0,1 0-16 0,3 4 0 16,0-2 48-16,-1 4 16 0,2 0 0 0,2 1 0 15,4 1-112-15,-2 0-32 0,1-3 0 0,4-1 0 16,0-2-96-16,1-3-32 0,1-4 0 0,-1-2 0 16,2-2 48-16,2-2 16 0,-4-3 0 0,4 1 0 15,0-5 368-15,0-1 80 0,2-3 16 0,0-1 0 16,0-5 32-16,0-3 16 0,1-3 0 0,-3-1 0 15,-1 0-336-15,0-2-64 0,0-1 0 0,0 1-16 16,-4 2-304-16,1 0 160 0,-4 1-160 0,2 4 128 0,-1 1-128 0,-2 6 0 16,-4 5 0-16,0 0 128 0,0 0-128 0,0 0 128 15,0 0-128-15,3 10 128 0,-1 6-128 0,-2 4-176 16,-1 2 48-16,1 2 0 0,0 1 128 0,0 3 0 16,-2 1 0-16,0 0 0 0,-2 1 0 0,-2 3 0 15,-1 3 0-15,-1 3 128 0,-2-1 48 0,-2 4 16 16,-2 1 0-16,0 0 0 0,-2 0 48 0,-1-3 16 15,1-2 0-15,-2-3 0 0,-1 1 32 0,0 1 16 16,0 0 0-16,-1-4 0 0,0-2-64 0,-3 2-16 16,1-1 0-16,1-3 0 0,-1-1-96 0,2-2 0 15,-2-5-128-15,5-3 192 0,3-4-32 0,4-3-16 16,2-5 0-16,8-6 0 0,0 0-144 0,-7-4 0 0,1-6-192 16,5-4 192-1,3-7-2112-15,3-4-320 0,-1-3-48 0,2-1-16 0</inkml:trace>
  <inkml:trace contextRef="#ctx0" brushRef="#br1" timeOffset="109581.31">13600 13825 2751 0,'0'0'256'16,"0"0"-256"-16,6-7 0 0,2 2 0 0,-8 5 2416 0,6-8 432 16,0 0 96-16,1 1 0 0,-1-1-1456 0,1 1-288 15,1 2-64-15,-1-1-16 0,-2-2-48 0,3 0-16 16,0 2 0-16,-8 6 0 0,6-6-32 0,-6 6 0 16,5-7 0-16,-5 7 0 0,0 0 48 0,0 0 0 15,4-7 0-15,-4 7 0 0,0 0-176 0,0 0-48 16,0 0 0-16,-5 5 0 0,-1 2-448 0,-2 3-80 15,0 2-32-15,-1 3 0 0,1 3 48 0,-1 0 16 16,-4 4 0-16,2 3 0 0,0 2 144 0,2-2 16 16,-1-4 16-16,4 0 0 0,2 0-80 0,0 0-32 15,-2 1 0-15,1-4 0 0,-1-4-80 0,2-1-16 16,3-2 0-16,0-1 0 0,-1-2 16 0,2-8 0 16,0 0 0-16,0 0 0 0,0 0 96 0,0 0 16 15,0 0 0-15,7-5 0 0,-1-2 64 0,-1-4 32 0,1-3 0 0,2 0 0 16,0-7-224-16,1 1-32 0,-1 2-16 0,0 0 0 15,1 0-144-15,0-1-128 0,-1-3 192 0,-1 1-192 16,1 1 128-16,-1 0-128 0,-2 4 0 0,2 0 0 16,-3 6 0-16,-1 3 0 0,-3 7 0 0,0 0 0 15,0 0 0-15,0 0 0 0,0 0 0 0,-9 8 0 16,-4 7 0-16,-2 1 0 0,0 1 0 0,-1 5 0 16,1 4 0-16,1 1 0 0,0-3 0 0,1 0 0 15,-1 2 0-15,3-3 0 0,1 1 0 0,1-5 0 16,1-3 0-16,3-2 0 0,1-1 0 0,0-2 0 15,4-11 160-15,0 0-160 0,0 0 128 0,0 0-128 16,0 0 128-16,0 0-128 0,0 0 0 0,9-2 128 16,-9 2-128-16,8-5 0 0,-2-2 0 0,0 0-176 15,-1 0-1552-15,1 0-304 0,0 2-64 0,-6 5-10000 16,6-8-1984-16</inkml:trace>
  <inkml:trace contextRef="#ctx0" brushRef="#br1" timeOffset="109993.47">14099 13807 5519 0,'0'0'496'0,"5"-5"-496"0,1-2 0 0,-2 3 0 16,-4 4 3072-16,0 0 512 0,4-5 96 0,-4 5 32 16,0 0-1920-16,0 0-384 0,0 0-80 0,0 0-16 15,-7 11-464-15,-1 4-80 0,-6 2-32 0,2 4 0 16,-1 1 80-16,-1 4 16 0,-3-1 0 0,2 3 0 15,-1 4 144-15,1 2 48 0,-3 2 0 0,3 0 0 16,0 0-320-16,0-2-48 0,3-3-16 0,2-1 0 16,2-3-352-16,1 2-80 0,3 1-16 0,0-3 0 15,3-3-64-15,1-2-128 0,0 1 176 0,1-1-176 0,3 0 192 16,0-2-64-16,3-4 0 0,-2-2-128 0,4-2 0 0,-1 0-176 16,1-3 0-16,1-4 0 15,0-2-2224-15,0-3-448 0,0-3-96 0</inkml:trace>
  <inkml:trace contextRef="#ctx0" brushRef="#br1" timeOffset="110387.99">14475 14010 18431 0,'0'0'1632'0,"-8"-4"-1312"0,-1 1-320 0,1 1 0 16,-2-1 1248-16,1 4 176 0,-2 4 48 0,0 3 0 16,-2 3-512-16,0 2-112 0,-1 3-16 0,1 2 0 15,-1 4-128-15,1 0-48 0,2 0 0 0,3 0 0 16,1 0-32-16,2 0-16 0,3 2 0 0,2-2 0 16,2-1-128-16,5 0-32 0,2-2 0 0,3 0 0 15,-1-2-16-15,3-2-16 0,3-7 0 0,2 0 0 16,0 0 64-16,2-4 16 0,2-4 0 0,-2-1 0 15,0-1 80-15,3-1 0 0,5-4 16 0,-1-2 0 16,-6-4-192-16,1-1-32 0,-5-1-16 0,-3 0 0 16,-4-4-96-16,-3-3 0 0,-3 0-16 0,-5-1 0 15,-4-2 128-15,-3-3 16 0,-6-1 16 0,-2-1 0 0,-6 2-208 16,0 3-32-16,0 2-16 0,0 3 0 0,4 4-144 0,-1 3 0 16,-2 4 0-16,4 3 0 0,-3 2-304 0,3 3 16 15,-2 1 0-15,3 3 0 16,0 4-2144-16,6-1-416 0,-1 0-96 0,3 0 0 15</inkml:trace>
  <inkml:trace contextRef="#ctx0" brushRef="#br1" timeOffset="110804.65">14835 13602 13823 0,'0'0'608'0,"0"0"128"0,0 0-592 0,1-9-144 0,0-3 0 0,-1 6 0 16,0 6 1984-16,0 0 352 0,0 0 80 0,0 0 16 15,0 0-1104-15,0 0-224 0,9 9-32 0,-1 4-16 16,0 2-160-16,0 0-48 0,4 4 0 0,-2 3 0 16,0 2-144-16,2 1-16 0,0 2-16 0,2 3 0 15,-3 3-128-15,0 7-32 0,0 2 0 0,-1 4 0 16,-1 5-64-16,-4-1-32 0,-4 3 0 0,-3-5 0 0,-3-4-160 16,-3-1-16-16,-3-2-16 0,0 0 0 15,-4-4 48-15,-1-1 16 0,-4 0 0 0,2-3 0 0,1-3 0 0,1-1 0 16,2-3 0-16,1-4 0 0,2-1-96 0,0-3 0 15,1-4-16-15,1-2 0 0,1-3-176 0,8-9 192 16,-5 7-192-16,5-7 192 16,0 0-1920-16,0 0-384 0,1-9-80 0</inkml:trace>
  <inkml:trace contextRef="#ctx0" brushRef="#br1" timeOffset="111105.18">15424 14124 23951 0,'0'0'1056'0,"0"0"224"0,-4-9-1024 0,8 2-256 0,0-1 0 0,5 2 0 16,2 3 1568-16,2 0 256 0,4 1 48 0,3 1 16 15,4-1-880-15,1 1-176 0,0 0-48 0,2 1 0 16,-1 1-528-16,-3 2-96 0,0 0-32 0,-4 1 0 16,0 2-336-16,-4 0-80 0,-4 1-16 0,-4 3-9600 15,-4 1-1920-15</inkml:trace>
  <inkml:trace contextRef="#ctx0" brushRef="#br1" timeOffset="111257.49">15410 14361 16575 0,'0'0'1472'0,"0"0"-1168"16,0 0-304-16,0 0 0 0,0 0 2304 0,0 0 416 15,0 0 80-15,11-4 16 0,5 1-736 0,4 0-144 16,-1-1-16-16,6 0-16 0,-2 0-1072 0,2-2-224 16,-2 3-32-16,1 0-16 0,1 0-352 0,-2 2-64 15,-1 0-16-15,0 1 0 0,-6 1-272 0,1 3-64 16,-3 0-16-16,-1 0-10336 15,-5 1-2048-15</inkml:trace>
  <inkml:trace contextRef="#ctx0" brushRef="#br1" timeOffset="111761.71">16317 13913 26719 0,'-10'-15'1184'0,"3"5"240"0,2 0-1136 0,2 0-288 16,3 10 0-16,0-10 0 0,2 1 944 0,3 3 128 15,3-1 16-15,3 3 16 0,3 1-432 0,6 2-96 16,2 0 0-16,4 3-16 0,3 2-176 0,-1 1-48 16,0 2 0-16,0 0 0 0,-2 1-64 0,0 4-16 15,0 4 0-15,-1 1 0 0,-4 1-32 0,0 2-16 16,-1 1 0-16,-5 4 0 0,-6 5-80 0,-1-1-128 16,-5 0 176-16,-3 1-176 0,-3 1 160 0,-4 2-160 15,-2 2 128-15,-6-2-128 0,-3-2 176 0,-4 1-48 16,-1 6-128-16,-1-4 192 0,-3-1 0 0,-1-2-16 15,-6-3 0-15,0-1 0 0,-2-2 176 0,5-4 32 0,1-4 16 16,5-1 0-16,4-1 0 0,5-3 0 0,4-1 0 16,3-1 0-16,1 1-16 0,3-2-16 0,5-2 0 15,5-2 0-15,1 0-64 0,4-1-16 16,1 0 0-16,8 2 0 0,7-1 32 0,5 2 16 0,0-5 0 0,1 1 0 16,2 1-336-16,2-1 128 0,0 0-128 0,0 0 0 15,1-5 0-15,1 5 0 0,1 1-160 0,2-1 160 31,0-2-2592-31,-1 1-416 0,1-1-64 0</inkml:trace>
  <inkml:trace contextRef="#ctx0" brushRef="#br1" timeOffset="112394.38">17487 14154 14735 0,'0'0'1312'0,"0"0"-1056"16,4-8-256-16,1 3 0 0,-5 5 1728 0,9-6 304 15,1 0 48-15,1 0 16 0,2 2-432 0,5-3-64 16,4-1-32-16,2 0 0 0,3-3-560 0,7 1-112 16,8 0-32-16,3 0 0 0,3 3-288 0,-2 1-48 15,-3-3-16-15,-6 6 0 0,-5 3-256 0,-3 0-48 16,-3-2-16-16,-4 2 0 0,-2 4-400 0,-7 0-96 15,-2 2-16-15,-11-6-9424 16,2 11-1904-16</inkml:trace>
  <inkml:trace contextRef="#ctx0" brushRef="#br1" timeOffset="112591.2">17566 14277 21999 0,'0'0'960'0,"0"0"224"0,0 0-944 0,9 2-240 0,0-2 0 0,3 1 0 16,4 0 1376-16,0-1 224 0,3-2 64 0,5 1 0 15,7 0-688-15,5 0-128 0,4-1-16 0,0 1-16 16,0-2-240-16,-2-1-32 0,-1 2-16 0,0-1 0 16,2-1-176-16,-4 2-32 0,0-2-16 0,2 3 0 15,-1 1-176-15,-3 2-128 0,-5 1 144 0,-4 0-144 16,-4 0-1104-16,-3-1-320 16,-4 1-64-16,-3-2-12208 0</inkml:trace>
  <inkml:trace contextRef="#ctx0" brushRef="#br1" timeOffset="112929.92">17942 13793 20271 0,'-11'-15'896'0,"4"6"192"0,3 0-880 0,1 1-208 15,3 8 0-15,6-7 0 0,3-2 2048 0,1 4 352 16,4 0 80-16,3 2 16 0,4 0-1424 0,5 2-288 16,3-2-48-16,9 4-16 0,4 4-80 0,6 1-32 15,1 3 0-15,1 3 0 0,-4 2 16 0,-3 5 0 0,-6 3 0 16,1 3 0-16,-4 3-144 0,-2 2-32 0,-4-2 0 16,-3 7 0-16,-8 4-256 0,-6 3-48 0,-7 1-16 0,-4-1 0 15,-3 5 32-15,-5-2 0 0,-10 0 0 0,-4 0 0 16,-3-3 32-16,-2 1 0 0,-4 2 0 0,0-7 0 15,-7-4 48-15,-5-2 16 0,-6-1 0 0,-1 0 0 16,1-4-80-16,4-1-16 0,4-3 0 0,6 2 0 16,5 1-912-1,8 1-176-15,2-2-32 0</inkml:trace>
  <inkml:trace contextRef="#ctx0" brushRef="#br1" timeOffset="115425.05">19311 13778 4607 0,'0'0'400'0,"0"0"-400"16,0 0 0-16,0 0 0 0,0 0 1728 0,0 0 272 16,0 0 48-16,0 0 16 0,0 0-736 0,0 0-160 15,0 0-16-15,11-3-16 0,-3 0-304 0,2-1-48 16,1-2-16-16,1-1 0 0,0-1 0 0,1-3-16 15,2 0 0-15,2 0 0 0,1-1 16 0,0-1 0 16,3-3 0-16,0 3 0 0,2 1-160 0,1-1-32 16,3-2 0-16,1 1 0 0,-2 4-96 0,-2 2-32 15,-3 3 0-15,-1-1 0 0,-2 1-144 0,-2 3-48 16,-5 2 0-16,0 3 0 0,-2 1-128 0,-4 3-128 16,-1 2 192-16,3 4-192 0,-5 6 144 0,2 1-144 0,-4-2 0 0,0 4 144 15,-2 1-144-15,-1 3 0 0,-4 0 0 0,1 4 0 16,-1 2 0-16,-2 3 0 0,-3 3 0 15,-2 6 0-15,-2 6 0 0,-3 2 0 0,-4-3 144 0,-3 2-144 16,0-2 144-16,0 3-144 0,0-4 192 16,2 2-192-16,2 0 176 0,-2-1-176 0,1-4 160 0,1-3-160 15,1-5 192-15,2-4-64 0,4-3-128 0,-1-5 192 16,1-3 128-16,2-2 0 0,0-4 16 0,2 1 0 16,1 0 96-16,-1-1 16 0,1-4 0 0,1-1 0 15,-2 3-208-15,2-3-48 0,2-2 0 0,2-3 0 16,5-6 0-16,0 0-16 0,0 0 0 0,0 0 0 15,0 0 80-15,0 0 32 0,0 0 0 0,6-7 0 16,4-1-48-16,-2 1-16 0,1-2 0 0,1 0 0 0,0 5-224 16,1-1 144-16,2 2-144 0,-2 1 128 0,0-1-128 0,1 2 0 15,3 1 0-15,1 4 0 0,2-2 0 0,3 1 128 16,1-1-128-16,1 2 0 0,0-1 192 0,2 0-64 16,3-1 0-16,-1 2 0 0,1-1 16 0,-3 3 0 15,-3-1 0-15,-3-1 0 0,-3-2-144 0,-3 0 128 16,-1 4-128-16,-3-2 128 0,-9-4-128 0,10 0 0 15,-10 0 144-15,0 0-144 0,0 0 0 0,0 0-208 16,0 0 16-16,0 0 16 16,0 0-2512-16,0 0-496 0,0 0-96 0,8-8-32 0</inkml:trace>
  <inkml:trace contextRef="#ctx0" brushRef="#br1" timeOffset="115765.15">20045 14211 20671 0,'0'0'912'0,"0"0"192"16,0 0-880-16,0 0-224 0,6-7 0 0,2 4 0 0,3 1 432 0,3 1 32 16,1-1 16-16,0 2 0 0,2-3-160 0,0 2-16 15,1-1-16-15,-2 1 0 0,0 0-288 0,-3 1 128 16,-1 1-128-16,-2 2 0 15,-10-3-448-15,7 7-192 0,-7-7-32 0</inkml:trace>
  <inkml:trace contextRef="#ctx0" brushRef="#br1" timeOffset="115913.65">19998 14386 21183 0,'0'0'1888'0,"10"0"-1504"16,3-1-384-16,3-5 0 0,5-1 1056 0,3-1 144 15,0 6 16-15,3-2 16 0,-1 1-16 0,2 0 0 16,0 0 0-16,2 0 0 0,0 2-640 0,2 1-128 0,1 0-16 15,-4 1-16-15,-2 0-240 0,-1 1-48 0,-1 1-128 16,0 1-9312-16,-4 2-1968 0</inkml:trace>
  <inkml:trace contextRef="#ctx0" brushRef="#br1" timeOffset="116810.99">21013 13610 14735 0,'0'0'640'0,"-3"-6"160"0,-3-1-640 0,6 7-160 15,0 0 0-15,-3-6 0 0,3 6 1200 0,0 0 208 16,0 0 32-16,0 0 16 0,0 0-608 0,0 0-112 0,-2 11-32 0,-2 0 0 15,3 1-224-15,-2 3-48 16,0 4-16-16,0 2 0 0,2 2 128 0,0-1 32 16,1 0 0-16,1-1 0 0,1 0-16 0,1 2 0 0,-1-1 0 0,2-2 0 15,-2-2-112-15,4 0 0 0,2-1-16 0,-3-1 0 16,4-5-80-16,-1 3-16 0,2-2 0 0,2 3 0 16,-2-4 80-16,1-2 16 0,1-2 0 0,-2-1 0 15,2 0 0-15,0 0 0 0,1-1 0 0,1-2 0 16,-3 0-176-16,1-2-48 0,-1-1 0 0,3-2 0 15,-1-3-208-15,-1 1 0 0,1-2-144 0,0 1 144 16,2-3-848 0,-2 0-80-16,-2-2-16 0,-2 2 0 0,-1-1-1776 0,-3 1-352 0,-2-3-80 15,3-2-16-15</inkml:trace>
  <inkml:trace contextRef="#ctx0" brushRef="#br1" timeOffset="117089.73">21511 13541 15663 0,'0'0'1392'0,"0"0"-1120"16,0-10-272-16,0 10 0 0,0 0 1984 0,0 0 352 15,0 0 64-15,0 0 16 0,0 0-1328 0,-1 15-272 16,-3 1-48-16,-2 6-16 0,-2 2-272 0,1 4-48 16,-2 3-16-16,0 3 0 0,0-1 272 0,-2 6 48 15,0 3 16-15,3 1 0 0,-3-1-160 0,0 6-16 16,1 5-16-16,-2 1 0 0,1 0-208 0,0-1-32 15,-2-1-16-15,4 0 0 0,4-1-304 0,0-4 160 0,-3-2-160 16,0-1 128-16,-1-2 0 0,1-4-128 0,-2-6 192 16,0-1-64-16,4-5 0 0,-1-1 0 0,1-3 0 15,1-6 0-15,1-5-128 0,1-1 0 16,0-4 0-16,3-6 0 16,0 0-1728-16,0 0-384 0,2-8-80 0</inkml:trace>
  <inkml:trace contextRef="#ctx0" brushRef="#br1" timeOffset="117632.06">22064 14086 12431 0,'0'0'544'0,"0"0"128"0,0 0-544 16,0 0-128-16,4-7 0 0,-4 7 0 0,3-10 768 0,-2 5 128 0,-1 5 32 0,0 0 0 15,0 0 288-15,0-9 48 0,-2 2 16 0,2 7 0 16,0 0 128-16,-8-2 48 0,-1 0 0 0,2 2 0 16,-4 2-512-16,-1 1-112 0,-3 1 0 0,-1 2-16 15,-2 2-208-15,-2 3-32 0,-5 2-16 0,-1 5 0 16,-4-1 16-16,4 3 0 0,3 2 0 0,3 1 0 15,2 0-112-15,3 0-16 0,2-2 0 0,4 2 0 16,3 4-144-16,4-4-48 0,2-5 0 0,3 0 0 16,2-1-64-16,2-2-32 0,6 1 0 0,-2-3 0 15,2-4 176-15,3-1 48 0,4 0 0 0,-1-2 0 16,1-3 16-16,-1-1 16 0,2-2 0 0,-2-1 0 16,0-1-272-16,-3 0-144 0,0-5 160 0,-2 0-160 15,-1 0-320-15,-1 0-144 16,-2 2-48-16,-1 0 0 0,-3 0-2752 0,1-1-544 0</inkml:trace>
  <inkml:trace contextRef="#ctx0" brushRef="#br1" timeOffset="117828.53">22386 14413 31327 0,'-16'0'2784'0,"5"6"-2224"15,0 7-560-15,-1 5 0 0,1 6 704 0,-3 1 48 16,-3 4 0-16,4 3 0 0,2 1-224 0,2 1-32 15,-3-1-16-15,1-2 0 0,-1 1 16 0,3-1 0 16,1 1 0-16,1 0 0 0,-1-1-272 0,4 1-48 0,1 0-16 0,1-2 0 16,1-2-160-16,2 1 0 15,1-4 144-15,1-1-144 16,0-2-1024-16,2-3-288 0,1-5-48 0</inkml:trace>
  <inkml:trace contextRef="#ctx0" brushRef="#br1" timeOffset="119509.87">22697 14176 10367 0,'0'0'448'0,"-8"-2"112"0,8 2-560 0,-7 0 0 0,-1-4 0 0,8 4 0 16,-8 1 1216-16,8-1 144 0,-8-1 32 0,8 1 0 15,0 0-336-15,0 0-64 0,0 0-16 0,0 0 0 16,0 0 240-16,0 0 32 0,0 0 16 0,0 0 0 15,0 0-16-15,13-5 0 0,1-1 0 0,3 2 0 16,4 0-256-16,1 0-48 0,0 2-16 0,1 0 0 16,-1-3-240-16,2 3-48 0,-4 2-16 0,-1-2 0 15,-1-1-176-15,2 1-48 0,-4 0 0 0,-1 1 0 16,2 0-80-16,-2-1 0 0,0 0-16 0,0 1 0 16,-2 2-128-16,-3 1-32 0,0 0 0 0,-10-2 0 15,0 0-144-15,9 2 128 0,-9-2-128 0,0 0 128 16,0 0-368-16,0 0-80 0,0 0 0 0,0 0-10384 15,0 0-2080-15</inkml:trace>
  <inkml:trace contextRef="#ctx0" brushRef="#br1" timeOffset="120170.83">24208 13891 7359 0,'0'0'320'0,"6"-7"80"0,-6 7-400 0,3-8 0 15,0 0 0-15,-1 2 0 0,-2 6 2176 0,0 0 368 16,0 0 64-16,-2-8 16 0,0 1-1344 0,2 7-256 16,0 0-48-16,-5-7-16 0,-2 2-16 0,1-1-16 15,-1 0 0-15,-3 5 0 0,-3 1-160 0,-3 1-48 16,-1-5 0-16,-4 6 0 0,-2 2-80 0,-2 4 0 15,-4-1-16-15,0 3 0 0,-1 1 16 0,-1 5 0 16,0 2 0-16,1 1 0 0,3-4 48 0,0 4 16 16,3 0 0-16,1 2 0 0,2 2-176 0,4-1-16 15,1-2-16-15,5 1 0 0,7 1-240 0,3-2-64 16,2-1 0-16,6-1 0 0,6-2 0 0,2 0 0 16,4-3 0-16,4 0 0 0,-1-3 96 0,4 0 16 0,4-2 0 15,1-1 0-15,1-1-112 0,2-1 0 0,2-5-16 16,-1 1 0-16,-4 2-48 0,-2-3 0 0,0-3 0 0,-2 0 0 15,-3-1-128-15,-5 0 0 0,-4 2 0 16,-3-1 128 0,-5-3-1344-16,-7 6-288 0,0 0-48 0,0 0-14112 0</inkml:trace>
  <inkml:trace contextRef="#ctx0" brushRef="#br1" timeOffset="120611.52">24302 14333 21183 0,'0'0'1888'0,"0"0"-1504"15,0 0-384-15,0 0 0 0,4-9 144 0,-4 9-144 16,8-2 192-16,2 0-192 0,2-1 864 0,0-1 64 16,3 1 16-16,5 2 0 0,-1 2-48 0,3 0-16 15,1 0 0-15,-2 3 0 0,-2 0 0 0,-3 3 0 16,-4-1 0-16,-4 5 0 0,-4 1-368 0,-1 1-64 16,-2 3 0-16,-7 3-16 0,-6 1-128 0,-1 4-32 0,-1 0 0 0,-5 2 0 15,-3 3 64-15,0-4 16 0,3-3 0 16,3-1 0-16,1-5 16 0,4 3 0 0,4-5 0 0,4-3 0 15,3-11 96-15,0 10 32 0,3 1 0 0,4-2 0 16,5-3 256-16,5-3 48 0,4-3 16 0,4 0 0 16,7 2-224-16,4-2-32 0,0-2-16 0,1 0 0 15,3-2-336-15,-3 1-64 0,-4 0-16 0,-2 0 0 16,-3-1-128-16,-2 2 0 0,-4 1 0 0,-3 2 0 16,-2 1-800-1,-3 0-240-15,-3-2-48 0,-11 0-11168 0,6 9-2224 0</inkml:trace>
  <inkml:trace contextRef="#ctx0" brushRef="#br1" timeOffset="134471.72">1581 14226 23951 0,'0'0'512'0,"0"0"128"0,0 0 0 0,0 0 64 0,-2-2-576 0,-2-2-128 0,1-1 0 0,1 1 0 15,0-1 848-15,2 5 144 0,-1-6 32 0,1 2 0 16,0-4 0-16,0 2 0 0,0 6 0 0,0-6 0 16,1-1-832-16,0 1-192 0,-1 1 0 0,0 5 0 15,0 0 864-15,0 0 128 0,0 0 32 0,0 0 0 16,0 0-832-16,0 0-192 0,0 0 0 0,0 0 0 15,0 0 864-15,-2 9 128 0,0 2 32 0,1 0 0 16,-4 1-832-16,2 1-192 0,0 2 0 0,-1 1 0 16,-1 3 0-16,-1 1 0 0,1 4 0 0,-2 0 0 15,1 1 0-15,-1 2 0 0,0 1 0 0,2-2 0 16,-3-1 0-16,2-1 0 0,-1-3 0 0,3-2 0 16,-2-3 864-16,1-1 128 0,0-3 32 0,2-1 0 0,2-1-832 15,0-5-192-15,1-5 0 0,0 0 0 0,0 0 0 0,0 0 0 16,0 0 0-16,4-5 0 0,0-5 864 15,3-1 128-15,-1-4 32 0,0-2 0 0,0-4-832 0,0-1-192 16,2-1 0-16,-3-3 0 0,4-2 0 0,-2-1 0 16,2 2 0-16,-4-2 0 0,4 5 0 0,-2 3 0 15,1-1 0-15,-1 3 0 0,0 4 0 0,-1 2 0 16,0 3 0-16,0 2 0 0,-2 3 0 0,-4 5 0 16,0 0 0-16,0 0 0 0,0 0 0 0,2 8 0 15,-1 2 0-15,-2 4 0 0,-1 2 0 0,-1 5 0 16,-2 5 0-16,-2 1 0 0,0 1 0 0,-2 3 0 15,0 1 0-15,0-2 0 0,0-3 0 0,3-1 0 16,-2-4 0-16,1-3 0 0,1-2 0 0,1-3 0 16,1-3 0-16,3-3 0 0,0 0 0 0,1-8 0 0,0 0 0 0,0 0 0 15,0 0 864-15,5-8 128 16,2-2 32-16,1-4 0 0,-1-4-832 0,1-2-192 0,0-2 0 0,1-2 0 16,0-1 0-16,-1-3 0 0,1-3 0 0,0 2 0 15,-2 0 0-15,2 2 0 0,0 0 0 0,1 5 0 16,-5 4 0-16,1 3 0 0,-1 4 0 0,-2 4 0 15,-2 2 0-15,-1 5 0 0,0 7 0 0,-1 3 0 16,-2 3 0-16,-4 6 0 0,-1 5 0 0,-4 7 0 16,1 4 0-16,-2 2 0 0,0 3 0 0,0-1 0 15,-1 1 0-15,1-4 0 0,-1-3 0 0,2-3 0 16,-1-5 0-16,2-3 0 0,2-2 0 0,0-6 0 16,3-3 0-16,2-3 0 0,2-2 0 0,2-6 0 15,0 0 0-15,1-7 0 0,3-5 0 0,3-4 0 0,-1-1 0 16,3-5 0-16,1-5 0 0,0-2 0 0,0-3 0 15,0-2 0-15,1-5 0 0,-2 2 0 0,2-1 0 16,-2 5 0-16,-1 4 0 0,1 2 0 0,-4 6 0 0,0 6 0 16,-1 6 0-16,-2 0 0 0,-2 9 0 0,0 0 0 15,-1 9 0-15,-1 4 0 0,-4 5 0 0,-1 5 0 16,-4 7 0-16,0 4 0 0,0 3 0 0,-2 2 0 16,-3-1 0-16,2 1 0 0,1-4 0 0,0-3 0 15,1-6 0-15,2-1 0 0,-2-5 0 0,3-2 0 16,3-5 0-16,2-2 0 0,-3-2 0 0,4-3 0 15,3-6 0-15,0 0 0 0,3-8 0 0,4-3 0 16,-1-5 0-16,2-2 0 0,-1-3 0 0,3-2 0 16,-3-4 0-16,3-3 0 0,0-5 864 0,0-1 128 15,0-2 32-15,0 0 0 0,1 1-832 0,0 4-192 0,-1 4 0 16,2-3 0 0,-2 7-768-16,-4 9-208 0,-1 5-48 0,-5 11 0 0,0 0 832 0,-4 7 192 0,1 4 0 0,-2 6 0 15,-3 6 0-15,-1 2 0 0,-2 2 0 16,-1 1 0-16,-2 3 0 0,1 0 0 0,0-3 0 0,2-2 0 15,2-4 0-15,0-4 0 0,1-1 0 0,1-3 0 16,1-2 0-16,1-3 0 0,2-2 0 0,3-7 0 16,0 0 0-16,0 0 0 0,0 0 0 0,8-5 0 15,2-1 0-15,1-2 0 0,3-3 0 0,3-3 0 16,0 0-3328-16,1 3-608 16,3-9-128-16,-3 3-32 0</inkml:trace>
  <inkml:trace contextRef="#ctx0" brushRef="#br1" timeOffset="139001.73">13447 7029 16575 0,'0'0'1472'0,"0"0"-1168"0,0 0-304 0,-2-7 0 15,-4 0 864-15,6 7 112 0,0 0 32 0,0 0 0 16,0 0-416-16,0 0-80 0,1-8 0 0,-1 8-16 16,0 0-336-16,0 0-160 0,10 1 160 0,0 0-160 15,0 0 160-15,0 2-160 0,1 1 160 0,-1-2-160 16,1-2 224-16,2 0-48 0,1 2-16 0,1 1 0 16,-4-1 32-16,2 0 16 0,3 0 0 0,4 0 0 15,0-1 48-15,0-1 0 0,-3-1 0 0,4 1 0 16,2 1 112-16,2 1 16 0,-3-1 16 0,2-1 0 15,-2-1 48-15,2 1 0 0,0 1 0 0,1-1 0 16,3-1-16-16,-2-1 0 0,3 1 0 0,0 1 0 16,-3 1-64-16,3 2-16 0,0-3 0 0,2 2 0 15,2 0-32-15,-1 1 0 0,1 2 0 0,2-2 0 0,3-4-64 16,0-1 0-16,5 0-16 0,3 0 0 0,1 2-112 0,4 0 0 16,2-1-128-16,-4 0 192 0,1 1-64 0,-1-2-128 15,2-1 176-15,3-1-176 0,4 1 176 0,0 1-176 16,3 0 160-16,-2 0-160 0,-1-3 256 0,0 0-32 15,2-1-16-15,3 1 0 0,2 0-80 0,3 3-128 16,0 1 176-16,-2 0-176 0,-1-1 208 0,5-1-64 16,-1 1-16-16,3 1 0 0,1 1-128 0,-3 1 128 15,-2 3-128-15,2-4 128 0,3-2-128 0,-1 4 0 16,3 1 144-16,-2-1-144 0,-4-1 0 0,1-1 0 16,4-1 0-16,-1 3 128 0,1 3 16 0,-1-1 16 15,-3-1 0-15,1 1 0 0,-1-1-160 0,5-2 0 0,3 1 0 16,-1 2 128-16,-2-1-128 0,-3 0 192 0,1-1-192 15,1 1 192-15,5-1-64 0,1 1-128 0,-2 1 192 0,-2 0-64 16,-4-3-128-16,6 0 160 0,5 0-160 0,-4 2 160 16,-6 2-160-16,2-1 0 0,2-1 0 0,1 0 128 15,4-2-128-15,-4 1 0 0,-6 0 0 0,2 3 128 16,1-4-128-16,1 2 0 0,2-1 0 0,-2 1 0 16,-3 2 0-16,-1-2 0 0,0-2 0 0,3 1 0 15,3 1 0-15,-2 0 160 0,-6 0-160 0,0 2 160 16,-3-3-160-16,6 0 0 0,-2 0 0 0,2 0 0 15,-2-2 0-15,-4-1 0 0,-1 0 0 0,-1 1 0 16,1 2 0-16,-2 1 0 0,-4-4 0 0,-3 2 0 16,-2 2 0-16,-4 0 0 0,-1 1 0 0,-1-3 0 0,1-4 0 15,-2 1 0-15,-3 4 128 0,-1 0-128 0,-2-2 0 0,-3-2 0 16,-5 1 144-16,-2 0-144 0,-3 0 0 0,-1 0 128 16,-4 0-128-16,-2 0 0 0,-1 1 0 0,-3 0 0 15,-3 0 0-15,-2 1 0 0,-3 0 0 0,-1 1 0 16,-9-2 0-16,0 0 0 0,0 0 0 0,0 0 0 15,0 0 0-15,-8 1 0 0,-4 4 0 0,-4-2 0 16,-4-3 0-16,-3 3 0 0,-3 4 0 0,-5-3 0 16,-8 0 0-16,-5 0 0 0,-5 0 0 0,-9 1 0 15,-5 0 0-15,-5 0 0 0,2-3 0 0,-11 1 128 16,-6 1-128-16,-7-1 0 0,-6-1 0 0,-5-1 128 16,-6-2-128-16,-3 0 0 0,-3 0 0 0,-5 1 0 15,-3 2 0-15,-1 0 0 0,-1-3 0 0,-7 2 0 16,-5 1 0-16,-2-2 0 0,4-3 0 0,-4-1 0 0,-2-2 0 15,-1 6 0-15,2 0 0 0,1-1 0 0,2-1 0 16,-5 0 0-16,-5 1 0 0,3 0 144 0,-1-2-144 0,2 1 0 16,-1-2 176-16,1 3-176 0,-6 1 160 0,3-1-160 15,2-5 0-15,1 2 0 0,0-1 0 0,3 3 0 16,4-1 128-16,4-3-128 0,6 2 0 0,1 1 0 16,3 0 176-16,6 1-176 0,3 0 192 0,7-1-192 15,0-3 0-15,6 4 0 0,6 1 0 0,6-1 0 16,9-3 208-16,4 4-64 0,-1-1-16 0,5 1 0 15,5-1-128-15,5-1 0 0,9 1 0 0,6 1 0 16,5 3 0-16,6-1 0 0,5-1 0 0,5 2 0 16,6-5 128-16,5 2-128 0,3 2 128 0,9-1-128 15,0 0 192-15,0 0-32 0,8-5-16 0,5 3 0 16,6 1-144-16,5-2 160 0,6 0-160 0,6-1 160 0,6 3-160 16,7-4 0-16,6 1 0 0,3 2 128 0,2 0-128 0,1 1 0 15,0 0 0-15,10-2 0 0,2-1 0 16,9 0 0-16,0 2 0 0,5 0 0 0,1-3 0 0,9 1 0 15,5-1 128-15,3 0-128 0,-2 3 0 0,7 0 0 16,7 2 0-16,0-2 0 0,-1-3 0 0,5 3 128 16,4 0-128-16,4-2 0 0,-1-2 0 0,2 0 128 15,1 2-128-15,8 1 0 0,6 0 128 0,-4 0-128 16,-8 0 0-16,5 2 128 0,5 2-128 0,-3-1 128 16,-2-2-128-16,-4 3 128 0,-6 3-128 0,4-2 128 15,2 3-128-15,-3-2 128 0,-7 3-128 0,3-1 0 16,0 1 0-16,-6-1 0 0,-10 1 0 0,1-1 0 15,3-2 128-15,-13 4-128 0,-8 2 0 0,0-3 0 0,3 3 0 0,-6-2 0 16,-5-1 128-16,-5 1-128 0,-7-3 0 0,-1 2 128 16,0-2-128-16,-10 2 0 0,-4-1 0 0,-8 0 0 15,-3-3 0-15,-5 1 0 0,-9 0 0 0,-5 0 0 16,-6-1 0-16,-4 0 0 0,-3-1 0 0,-7-1 0 16,-9 0 0-16,0 0 0 0,0 0 0 0,0 0-176 31,-13-1-800-31,-5 1-176 0,-8 2-16 0,-7 0-10672 0,-7 2-2144 0</inkml:trace>
  <inkml:trace contextRef="#ctx0" brushRef="#br1" timeOffset="141227.34">513 16650 6447 0,'0'0'576'0,"0"0"-576"15,2-8 0-15,-2 8 0 0,0 0 1664 0,0 0 240 16,0-7 32-16,0 7 16 0,0 0-912 0,0 0-176 16,10-5-32-16,-3 1-16 0,-7 4-144 0,8-6-32 15,-1 2 0-15,3 0 0 0,0 2-112 0,1-2-16 16,1-1-16-16,1 3 0 0,-1 1-48 0,3 1 0 16,-1 0 0-16,1-1 0 0,2-2 16 0,3 0 0 15,-2 3 0-15,5-1 0 0,4-3-16 0,-1 1 0 16,-2 2 0-16,6-2 0 0,4-1-80 0,2-2-32 15,1-2 0-15,1 4 0 0,-1 2-128 0,4-1-16 16,0-4-16-16,2 2 0 0,2 0 0 0,2 2 0 16,4-1 0-16,2-1 0 0,-3 0-32 0,3-1 0 15,-1 0 0-15,0-1 0 0,2 3-16 0,-2-2-128 0,4 0 192 16,1 1-64-16,-1 3-128 0,1 0 192 0,-4-2-192 0,3 1 192 16,-1 1-48-16,1 1 0 0,1 2 0 0,4-1 0 15,0-1 32-15,0 0 0 0,-4 0 0 0,1 0 0 16,3-2 0-16,-4 1 0 0,2-1 0 0,2 1 0 15,0-1 16-15,-1 1 16 0,-3-3 0 0,-1 0 0 16,3 1 0-16,3 1 0 0,2 0 0 0,-3 1 0 16,-1 1-80-16,-1-2 0 0,1 2-128 0,-3-1 192 15,-2-2-192-15,3 1 144 0,4 1-144 0,-2 0 128 16,-5 2 0-16,0-2-128 0,-3-1 192 0,3 0-64 16,-3 1 64-16,2 1 0 0,1 1 0 0,2-2 0 0,0-1 16 15,-1 1 16-15,0 1 0 0,-1-1 0 0,1-1-80 0,3 1-16 16,-2 0 0-16,1 1 0 0,-1 3-128 15,0-3 0-15,0-2 144 0,1 1-144 0,3 0 0 0,0 0 128 16,-2 0-128-16,-3 1 0 0,-1 0 0 0,-1 0 0 16,-2-1 0-16,0-2 128 0,3-1-128 0,2 0 0 15,2 3 0-15,-1 0 0 0,-5 2 0 0,1 0 128 16,-4-1-128-16,2-2 0 0,1 1 0 0,4 1 128 16,0 1-128-16,-1 0 0 0,-2 0 144 0,-3 0-144 15,-1 3 192-15,1-3-192 0,0-3 192 0,2 1-192 16,-2-1 192-16,0 2-192 0,2 2 208 0,-4 0-64 15,-1 0-16-15,-3 0 0 0,-1-1-128 0,3 0 0 16,2-1 0-16,-2-1 0 0,-2-1 0 0,1 1 0 16,2 6 0-16,-3-4 0 0,-1 0 0 0,-2 0 128 15,-1 0-128-15,2-2 0 0,2-1 160 0,2 2-160 0,-1 0 192 16,1 0-192-16,-2 1 208 0,-1 3-64 0,-4 0-16 16,-2-1 0-16,-4-2-128 0,0 0 0 0,2 0 0 15,0 0 128-15,-2 0 0 0,-1 0-128 0,-2 0 192 0,3 0-64 16,4 0 16-16,-1 0 0 0,-2 0 0 0,-2 1 0 15,1 4-16-15,-4-2 0 0,-2-3 0 0,2 0 0 16,0-2 0-16,1 2 0 0,2-1 0 0,-2 0 0 16,2-1 16-16,0 0 0 0,0 1 0 0,2 1 0 15,-2 1-16-15,0-1-128 0,-3-1 192 0,0 1-64 16,1 1-128-16,-3-1 0 0,0 0 144 0,1 0-144 16,1-1 0-16,1 1 128 0,0 0-128 0,0 0 0 15,-2 0 0-15,0-2 0 0,3 0 0 0,1 4 128 16,-2 0-128-16,-4-1 0 0,0-2 128 0,0 1-128 0,-3 1 0 15,1 0 0-15,0-1 0 0,0-1 128 0,2 0-128 0,0 1 0 16,3 0 0-16,-3 0 128 0,0-2-128 16,0 0 0-16,2 1 0 0,0 1 0 0,-2 1 0 0,0 1 144 15,1 0-144-15,-2-2 0 0,-3 0 128 0,2 0-128 16,-5 0 0-16,4 0 0 0,-4-2 128 0,1 0-128 16,1 2 0-16,-2 0 0 0,-1 0 0 0,-2-1 0 15,-1 0 128-15,-3 1-128 0,-1 0 0 0,0 0 0 16,-3-1 128-16,-1 0-128 0,-1 0 176 0,-7 1-32 15,8 0 0-15,-8 0 0 0,0 0-16 0,8 0-128 16,-8 0 192-16,8 1-64 0,-8-1-128 0,0 0 0 16,0 0 144-16,0 0-144 0,0 0 0 0,0 0 0 15,0 0 0-15,0 0 128 0,0 0-128 0,0 0 0 16,0 0 0-16,0 0 0 0,0 0-208 0,0 0-16 0,-7 9 0 0,0-1-12528 16,-3-2-2512-1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30T19:43:50.319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16945 11223 9215 0,'3'-15'400'0,"-1"5"96"0,0-2-496 0,2 0 0 15,0 1 0-15,2 0 0 0,-1 2 2688 0,1 1 432 16,3 1 80-16,-5 1 32 0,-4 6-2144 0,9-3-416 16,-9 3-96-16,0 0 0 0,9-2-208 0,-9 2-48 15,11 0 0-15,-11 0 0 0,0 0 64 0,7 1 16 0,-7-1 0 0,7 5 0 16,-7-5 144-16,2 9 32 0,-2-9 0 0,2 12 0 16,-3 3 0-16,0 1 16 0,0 2 0 0,-4 5 0 15,-2 0-16-15,-1 7 0 0,-2 4 0 0,-1 3 0 16,-1 3-48-16,-1 3-16 0,-2-1 0 0,-2 4 0 15,-2 2-224-15,2 3-48 0,-1 0-16 0,1 6 0 16,0 4 48-16,2-2 16 0,-2 0 0 0,3 0 0 16,2 2-16-16,0-1 0 0,-1 2 0 0,4-3 0 15,1 2-64-15,1-3-16 0,1-4 0 0,-1 0 0 16,4 1 0-16,-3-3-16 0,3-1 0 0,1-3 0 16,-1-1-48-16,0 1 0 0,0-4 0 0,0-2 0 15,-2-1 64-15,2 0 16 0,-2 8 0 0,-1-3 0 16,1-4-16-16,-3 4-16 0,1 0 0 0,2-2 0 15,0-3-48-15,2 1-128 0,1-2 192 0,-2 1-64 0,0-2-128 16,1-1 128-16,0 1-128 0,0-2 128 0,-2-1-128 0,2-1 192 16,-2 1-192-16,2-1 192 0,-4-3-48 0,1-1 0 15,-1-1 0-15,-1 2 0 0,1-1-16 0,0 1 0 16,1 1 0-16,-1 0 0 0,1 0-128 0,0-3 192 16,1-3-192-16,1 0 192 0,0-1-64 0,0-3 0 15,1-2 0-15,1-2 0 0,0 2 0 0,-4-4 0 16,3 0 0-16,1-2 0 0,-2 0-128 0,2 0 160 15,-1-2-160-15,1 0 160 0,-2 1-160 0,1 0 128 16,1 0-128-16,1-1 128 0,-4 0-128 0,2 3 0 16,0-3 144-16,1 1-144 0,0 1 0 0,1-2 128 15,0-1-128-15,1-1 0 0,1-1 0 0,-1-1 128 0,0-9-128 0,0 11 0 16,0 2 0-16,1-1 128 0,-1-2-128 0,2 0 0 16,-2 0 144-16,1-1-144 0,1-1 192 15,-2-8-192-15,4 9 0 0,3-1 0 0,-3-1 0 0,2-1 0 16,-6-6 128-16,11 4-128 0,0 0 0 0,1-2 0 15,-2-2 256-15,2 0-48 0,1 0-16 0,1 0 0 16,2-2 0-16,0-1-16 0,2 2 0 0,3 0 0 16,1-2-176-16,3 0 192 0,1-1-192 0,3 2 192 15,0 1-192-15,1 0 0 0,2 0 0 0,1 1 128 16,0 0-128-16,0 2 0 0,-1 0 0 0,0-2 0 16,0-2 0-16,4 1 0 0,2 1 128 0,1-1-128 15,0 0 0-15,3 1 0 0,2 1 0 0,1 1 0 16,-2 1 0-16,0-1 0 0,-2 2 128 0,2-4-128 0,3 0 0 15,4 0 0-15,3 2 0 0,2 0 0 0,1 1 0 16,-1 1 0-16,-3 0 0 0,-1-3 0 0,0 1 0 0,1 2 0 16,1-1 128-16,2 1-128 0,0 1 0 0,-2 1 0 15,-2-1 0-15,-4 0 0 0,-1 2 0 0,3-4 0 16,2 1 0-16,1-2 0 0,-1 0 0 0,2 2 0 16,2 0 0-16,-5-2 0 0,0-2 0 0,2 0 0 15,-1-2 0-15,3 1 128 0,1-1-128 0,3 1 0 16,-2 1 144-16,0 0-144 0,-3 0 0 0,0 0 128 15,-1-1-128-15,4 2 0 0,0-1 0 0,2 0 0 16,-1 0 0-16,2 0 128 0,-5 0-128 0,2 0 0 16,-2-1 0-16,3-1 0 0,3 0 0 0,2-1 0 15,0-1 0-15,-1 2 0 0,-4-1 0 0,1 1 128 16,-2-2-128-16,1 0 0 0,1 2 0 0,-1-1 0 0,-2 2 0 0,-1 1 128 16,-1-1-128-16,-1 1 0 0,0 0 0 0,0 0 0 15,0-1 0-15,2 0 0 0,0 0 0 0,-2 1 0 16,-3 1 0-16,-2-1 0 0,1-2 0 0,2 0 0 15,1-1 0-15,2 1 0 0,-1 0 0 0,1 1 0 16,0 1 0-16,-3-1 144 0,-3 0-144 0,0 0 0 16,0-2 0-16,3 1 0 0,1-2 0 0,-1 2 0 15,1 1 0-15,-2 1 0 0,-1 2 0 0,-4-1 0 16,-4-2 0-16,1 0 0 0,1-2 0 0,0 1 0 16,-1-1 0-16,1 2 0 0,-1 0 0 0,-2 1 0 15,1 1 0-15,-1-1 0 0,-2 0 0 0,-1 0 0 16,2 1 0-16,-3-1 0 0,2-1 0 0,3 1 0 15,3-1 0-15,-3 1 0 0,-1 1 0 0,1 2 0 0,-2-2 0 0,-1 1 0 16,-2 1 0-16,-4-1 0 0,0 1 0 0,-2-3 0 16,-1 0 0-16,2 0 0 0,0 0 0 0,2 1 0 15,0-2 0-15,-3 2 0 0,-2 1 0 0,-3 3 0 16,2-3 0-16,-1 1 0 0,-5 1 0 0,1-1 0 16,-2-1 0-16,0 1 0 0,-4 2 0 0,1-1 0 15,0 0 0-15,-3-1 0 0,-2 1 0 0,0 2 0 16,0-1 0-16,-2-1 0 0,0-3 0 0,0 3 0 15,-3-1 128-15,-6-3-128 0,0 0 0 0,9 3 0 16,-9-3 0-16,0 0 0 0,7 3 128 0,-7-3-128 16,0 0 0-16,0 0 0 0,0 0 176 0,0 0-176 15,0 0 160-15,0 0-160 0,0 0 256 0,0 0-64 16,0 0 0-16,0 0 0 0,-1-9-64 0,1 0-128 0,-2-2 176 16,1-1-176-16,-3-2 160 0,1-3-160 15,0-2 128-15,1-3-128 0,0-3 128 0,0-1-128 0,0-4 0 0,1-3 128 16,-1-4-128-16,2-2 0 0,0-2 0 0,0-2 0 15,0-6 0-15,0-2 0 0,-1-7 128 0,1-1-128 16,-1 0 0-16,0-3 0 0,-1 3 0 0,1-2 128 16,0-2-128-16,0-4 0 0,1-5 0 0,-1 2 0 15,-1 8 0-15,0-2 0 0,2-3 0 0,-1-3 0 16,-1-2 0-16,1 1 0 0,0 4 0 0,0 2 0 16,0 1 0-16,-1-1 0 0,0-1 0 0,1 0 0 15,-2 6 0-15,1 3 0 0,1 1 0 0,-1 3 0 16,1 0 0-16,1 3 0 0,-1-3-144 0,1 0 144 15,0-1 0-15,1 1 0 0,0 9 0 0,2 0 0 0,-2 0 0 16,2 3 0-16,-2-2 0 0,0 1 0 0,3 0 0 16,-1 0-128-16,0 3 128 0,2 1 0 0,-1 2 0 0,0 5 0 15,3 3-128-15,-3 0 128 0,1 0 0 0,2 0 0 16,2 2 0-16,-1-1 0 0,-3 0 0 0,4-2-128 16,-1-2 128-16,2 3 0 0,1 2 0 0,-2 3 0 15,2 0 0-15,1-1 0 0,-2 1 0 0,2 0 0 16,-1-2 0-16,0-1 0 0,1 3 0 0,0 1 0 15,1-1 0-15,0 0 0 0,2-1 0 0,-5 0-128 16,-3 0 128-16,1 4 0 0,2 0 0 0,-5 0-128 16,-4 1 128-16,1 4 0 0,0 2-128 0,-2 1 128 15,0 2 0-15,-4-2 0 0,1 2-144 0,0 2 144 16,3 8 0-16,-5-8-144 0,-1-1 144 0,0 1-128 0,0 1 128 16,-3 0-128-16,-2 3 128 0,0 0 0 0,2-5-144 0,-2 3 144 15,-1 3 0-15,-3 2-144 0,-3 0 144 16,2-2 0-16,-3-2-144 0,-1 2 144 0,-1 3 0 0,-1-2-144 15,-1-5 144-15,-2 4 0 0,-2 1 0 0,-5 0-128 16,-4 2 128-16,-7 0 0 0,-2 0-144 0,-4 3 144 16,-4 0 0-16,-1 0 0 0,3 2 0 0,-3 0 0 15,2 0-128-15,-7 0 128 0,-2 4 0 0,-4-3 0 16,-4-1 0-16,1-2 0 0,6 0 0 0,-3 2 0 16,-10 1 0-16,-1 0 0 0,-1-3 0 0,2 4 0 15,5 1 0-15,-6-2 0 0,-1-1 0 0,-4 2 0 16,-1 1 0-16,4 0 0 0,3-6 0 0,-2 0 0 15,-1-3 0-15,0 1 0 0,0 1 0 0,3 1 0 16,6 0 0-16,0-2 0 0,-2-1 0 0,-2 4 0 0,-4 2 0 16,2 1 0-16,4-1 0 0,0-1 0 0,-3 0 0 15,0 0 0-15,-1 3 0 0,1-1 0 0,3 0 0 0,0-4 0 16,-3-2 0-16,0 1 0 0,0 6 0 0,2-4 0 16,7-1 0-16,-1 0 0 0,3 0 0 0,-2 1 0 15,-3-1 0-15,-1 1 0 0,2 1 0 0,3-1 0 16,5 0 0-16,-3-1 0 0,-3-4 0 0,-2 2 0 15,-1 1 0-15,2 2 0 0,4 0 0 0,-1-1 0 16,-3-3 0-16,-1 3 0 0,1 3 0 0,-4 1 0 16,1 1 0-16,5 2 0 0,1-4 0 0,-1 2 0 15,-4 1 0-15,2 0 0 0,2-1 0 0,2-2 0 16,4 1 0-16,2-1 0 0,1 0 0 0,-4-1 0 16,0 0 0-16,1 2 0 0,1 1 0 0,2 1 0 15,5-1 128-15,1 0-128 0,1-3 0 0,-3 3 0 0,-1 1 0 16,3-1 0-16,2-3 0 0,2 0 0 0,2-2 0 0,6 1 0 15,0-1 144-15,6-1-144 0,6-3 160 0,0 2-160 16,5 2 160-16,4 0-160 0,1-2 160 0,2 0-160 16,2-2 144-16,3 2-144 0,8 0 128 0,0 0-128 15,-8-2 0-15,8 2 0 0,0 0 0 0,0 0 0 16,0 0 0-16,0 0-176 0,0-5 16 0,0 5 0 16,8-6-1648-16,4 1-336 0,7 1-64 15,4-3-16800-15</inkml:trace>
  <inkml:trace contextRef="#ctx0" brushRef="#br0" timeOffset="1284.27">21135 8957 10127 0,'0'0'896'0,"-1"-5"-704"16,1 5-192-16,-6-5 0 0,2 0 1152 0,0-1 192 15,-1 1 32-15,1 2 16 0,4 3-288 0,-8-1-48 16,-2-3-16-16,-1 1 0 0,0 1 16 0,-3 2 0 16,-2 0 0-16,0 0 0 0,-1-2 144 0,-1 2 16 15,-1 1 16-15,3 0 0 0,1 1-384 0,4-1-80 16,2 1 0-16,9-2-16 0,-6 0-96 0,6 0-16 0,0 0 0 15,0 0 0-15,0 0-192 0,0 0-32 0,10 4-16 0,6-2 0 16,7-2-32-16,3 1-16 0,3 2 0 0,3-1 0 16,1-4-32-16,5 1 0 0,5-1 0 0,4-1 0 15,6 3-32-15,7-2-16 0,6 1 0 0,1-1 0 16,-3 0-48-16,9-1-16 0,7 2 0 0,0-2 0 16,2-2-64-16,-4 2-16 0,-3 0 0 0,5 2 0 15,8-1-128-15,-3 1 0 0,-3 0 0 0,-7 2 128 16,-4 0-128-16,1 1 0 0,0 2 144 0,0-3-144 15,-4 0 208-15,-5 1-16 0,-7 2-16 0,0-1 0 16,-2-5-32-16,0 2 0 0,-2 3 0 0,-2 0 0 16,-3-3-16-16,-3 0-128 0,-4-2 192 0,-6 4-64 15,-4 1-128-15,-3 1 0 0,-5-6 144 0,-2 5-144 16,-1 0 128-16,-4 1-128 0,-4 1 128 0,-2-3-128 0,-9-2 128 16,0 0-128-16,0 0 160 0,0 0-160 0,0 0 192 0,0 0-64 15,-8 4-128-15,-3 1 192 0,-4-1-192 0,-5 1 176 16,-2-2-176-16,-6 0 160 0,-9-3-160 0,-5 3 128 15,-4 4-128-15,-5-5 128 0,-9-3-128 0,3 0 0 16,2 2 144-16,-7-2-144 0,-9 0 0 0,-4 1 144 16,-5 0-144-16,2 0 0 0,1 0 144 0,-5-1-144 15,-4-1 0-15,-4 1 144 0,-3 1-144 0,3 1 128 16,5 0-128-16,-3-1 128 0,-6-2-128 0,7 0 128 16,5 4-128-16,2-2 128 0,-2-3-128 0,3 3 192 15,-2 3-192-15,9-1 192 0,9-1-192 0,4-1 128 16,2-1-128-16,3 1 128 0,6 1-128 0,0 1 0 0,2 0 0 15,2-2 128-15,4-3-128 0,6 1 0 0,5 1 0 16,3 0 128-16,5-2-128 0,5 1 0 0,3-2 0 0,4 0 0 16,0 3 0-16,9 1 128 0,0 0-128 0,1-6 0 15,4-1 0-15,3 2 128 0,6-1-128 0,3 0 0 16,5-1 0-16,9-1 0 0,8 3 0 0,6-3 0 16,4-2 0-16,7 1 0 0,3 1 0 0,9 2 0 15,8 1 0-15,11-1 128 0,8 1-128 0,5 1 0 16,3 3 0-16,7 2 0 0,7-1 128 0,2 0-128 15,0-1 0-15,1 2 0 0,4 3 0 0,0-2 128 16,-1-1-128-16,-2 1 0 0,-3-1 0 0,-2 5 0 16,2 0 0-16,-6 1 0 0,-3-2 0 0,-6 2 0 15,-5 1 160-15,-3-1-160 0,-3 2 192 0,-7 0-192 0,-9-2 208 16,-5 1-64-16,-3 1-16 0,-6 0 0 0,-4-1-128 16,-7 0 128-16,-5 2-128 0,-9 1 128 0,-5 0-128 0,-6-1 0 15,-8-2 0-15,-3 0 0 16,-4 4-256-16,-7-1-144 0,-4-1-32 0,-4 1 0 15,-5-4-3088-15,-6 3-640 0</inkml:trace>
  <inkml:trace contextRef="#ctx0" brushRef="#br0" timeOffset="16211.72">6411 1761 12895 0,'0'0'272'0,"-3"-4"64"0,3 4 16 0,-4-7 32 0,-3 2-384 0,3-1 0 16,0 1 0-16,4 5 0 0,0 0 896 0,-6-5 96 16,0 0 32-16,6 5 0 0,0 0-832 0,-8-5-192 15,2 1 0-15,6 4 0 0,-6-4 864 0,6 4 128 16,0 0 32-16,0 0 0 0,-8-4-832 0,8 4-192 0,-7-3 0 16,7 3 0-16,0 0 864 0,0 0 128 0,-9 0 32 0,9 0 0 15,0 0-832-15,0 0-192 0,0 0 0 0,0 0 0 16,11-1 864-16,-1 1 128 0,1 0 32 0,3 0 0 15,3-1-832-15,2 1-192 0,0-1 0 0,1 2 0 16,2 1 0-16,1 0 0 0,1-1 0 0,3 0 0 16,1-1 864-16,2 3 128 0,2-2 32 0,2 1 0 15,2-2-832-15,4 1-192 0,3 0 0 0,1 0 0 16,-2 0 0-16,0 1 0 0,-1 1 0 0,4-2 0 16,2 1 0-16,1-2 0 0,5 0 0 0,1 1 0 15,-4 1 0-15,1 2 0 0,0-1 0 0,-1-1 0 0,-3-2 432 16,4 1 32-16,4 1 16 0,-1-2 0 0,2-2-320 15,-1 1-160-15,-1 1 160 0,-1 0-160 0,-3 1 224 0,2-1-48 16,0-1-16-16,4 1 0 0,0 0 48 0,1 3 16 16,-1-2 0-16,-3 3 0 0,-1-1-224 15,1 0 176-15,0 2-176 0,2-3 160 0,0 0-160 0,2 0 160 16,-1 1-160-16,-2-1 160 0,-5 0-160 0,2 0 0 16,-3 0 144-16,5 1-144 0,4-1 0 0,1 0 0 15,-4-2 0-15,-2-1 0 0,-3 0 0 0,1 1 128 16,-3 1-128-16,3-2 0 0,-1-3 0 0,3 2 144 15,-3 1-144-15,1-2 0 0,-2 1 160 0,-1 1-160 16,-5 2 128-16,1-2-128 0,-3-3-128 0,2 2-128 16,1-1 0-16,2 1-16 0,2-2 272 0,-1 3 0 15,0 1 0-15,1 0 0 0,-6 0 0 0,1-1 0 0,-1-1 0 16,0 0 0-16,-1 1 0 0,2-1 0 0,1 1 0 0,0 1 0 16,0 0 0-16,-1 0 0 0,-2 0 0 15,-1-2 0-15,-2 1 0 0,1 0 0 0,-3 2 0 16,1-1 0-16,3-2 0 0,-2 1 0 0,2 0 0 0,-2 1 0 15,4 0 0-15,-3 0 0 0,0-1 0 0,-3 1 0 16,-1 1 0-16,0-1 0 0,-1-1 0 0,1-1 0 16,-1 1 0-16,2 1 0 0,1 0 0 0,0 0 0 15,-2-1 0-15,0 1 0 0,-1 0 0 0,-1 0 0 16,-2 0 768-16,-3 0 192 0,0-1 64 0,-2 1 0 16,-1 0-832-16,-1 0-192 0,-1-1 0 0,1 0 0 15,-1-2 0-15,0 2 0 0,1-1 0 0,-1 1 0 16,3-1 0-16,-5 1 0 0,1-1 0 0,1 0 0 15,0 1 0-15,1 1 0 0,-3-4 0 0,0 3 0 0,2 0 0 16,-4 0 0-16,-2 1 0 0,1-1 0 0,-1-1 0 16,1-1 0-16,-2 1 0 0,-1 1 0 0,0 1 0 0,0-3 0 15,0 0 0-15,2 1 0 0,-4 1 0 16,2 0 0-16,0-2 0 0,2 1 0 0,-2 0 0 0,0 2 0 16,-1 0 0-16,0 0 0 0,-1-2 0 0,-5 2 0 15,-7 0 0-15,10 2 0 0,-2-2 0 0,-8 0 0 16,9 3 0-16,-9-3 0 0,7 2 0 0,-7-2 0 15,0 0 0-15,0 0 0 0,7 4 0 0,-7-4 0 16,0 0 0-16,0 0 0 0,0 0 0 0,0 0 0 16,0 0 0-16,0 0 0 0,0 0 0 0,0 0 0 15,-9 5 0-15,9-5 0 0,-11 3 384 0,1-2 16 16,2-1 16-16,-2 1 0 0,-2 0-416 0,-2 1 128 0,1-2-128 16,-1 0 0-16,-3 0 544 0,0 1 32 0,-2 1 0 0,-2-1 0 15,0-1-576-15,-1 1 0 0,-5 0 0 16,-1 1 0-1,-3 1-704-15,-2-1-256 0,-2-1-64 0,-4 1 0 0,-2 0 832 0,-1 2 192 0,-1 0 0 0,-1-1 0 16,1-1 768-16,-2 1 208 0,-3-1 48 0,-5 0 0 31,-4 1-1648-31,-3-3-320 0,-1 0-64 0,1 1-16 0,1 1 832 0,-3-2 192 0,-1-2 0 16,-8 2 0-16,-1 0 0 0,1 0 0 0,1-1 0 0,-1 1 0 16,-6-4 0-16,-1 2 0 0,-3 1 0 0,2 0 0 15,2-1 0-15,-5 1 0 0,-1 0 0 0,-4 1 0 16,2 0 0-16,3 0 0 0,3-1 0 0,-1 1 0 15,-3 2 0-15,-5-1 0 0,0 1 0 0,2-2 0 0,0 0 0 16,-3 2 0-16,-5 0 0 0,7 0 0 0,4 0 0 16,-1-2 0-16,-2 1 0 0,0 2 0 0,-1-1 0 15,3-2 0-15,5-1 0 0,-4 1 0 0,0 2 0 0,2 0 0 16,4-1 0-16,2-1 0 0,2-2 0 0,-2 1 0 16,-4 0 0-16,2-1 0 0,2-4 0 0,5 2 0 15,5 0 0-15,-3 1 0 0,-1 1 0 0,20-2 0 16,-9 0 0-16,-25 0 0 0,8 1 0 0,3-1 0 15,1 0 0-15,21 2 0 0,-5-1 0 0,-5 2 0 16,3 0 0-16,1 0 0 0,3-2 0 0,3 0 0 16,-4-1 0-16,3 2 0 0,2 0 0 0,2-1 0 15,3 1 0-15,5 1 0 0,3 1 0 0,3-1 0 16,2 0 0-16,3 1 0 0,4-2 0 0,1 1 0 16,3-1 0-16,3-1 0 0,1 0 0 0,2 0 0 15,2 0 0-15,2-1 0 0,1 2 0 0,2-1 0 0,2 2 0 16,1 0 0-16,4 1 0 0,0 0 0 0,0 0 0 0,0 0 0 15,0 0 0-15,0 0 0 0,0 0 0 0,6 2 0 16,3 0 0-16,-1 0 0 0,2 0 0 0,4 1 0 16,2 0 0-16,3 0 0 0,3-1 0 0,4 2 0 15,4-1 0-15,5 0 0 0,4-1 0 0,6 0 0 16,2 0 0-16,3 1 0 0,-2 0 0 0,6 0 0 16,1-3 0-16,29 1 0 0,-6 0 0 0,-5 1 0 15,-1 0 0-15,-1-2 0 0,-3 0 0 0,5 0 0 16,4 0 0-16,0 0 0 0,0 1 0 0,-3-1 0 15,-3-1 0-15,5 1 0 0,4-2 0 0,0 1 0 16,-1 0 0-16,-3 0 0 0,-3 0 0 0,2-1 0 0,5 1 0 16,-2 0 0-16,-3-1 0 0,-1 1 0 0,-3 0 0 15,1 0 0-15,3-1 0 0,-1 2 0 0,-5-2 0 0,-2 2 0 16,-4 0 0-16,3 0 0 0,1-2 0 0,3 1 0 16,-1 1 0-16,-2 0 0 0,-3-1 0 0,2-1 0 15,-2-1 0-15,5 0 0 0,-1 1 0 16,-2 2 0-16,-1 0 0 0,-3 0 0 0,-1 0 0 0,3 0 240 15,3 0-48-15,-2 0-16 0,0-1-176 0,-4 1-256 16,-4 0 64-16,0 0 16 0,-5 0 176 0,0-1 0 16,0-1 0-16,-2 1 0 0,0 1 0 0,-3 1 0 15,-1-1 0-15,-2 1 0 0,-2 0 0 0,-2 1 0 16,-3 0 0-16,3-2 0 0,-1-2 0 0,0 2 0 16,2 0 0-16,-5 0 0 0,0 3 0 0,-1 0 0 15,-3-2 0-15,-2 1 0 0,-4 0 0 0,0 0 0 0,-3-2 0 16,-2 0 0-16,-3 1 0 0,-1 1 0 0,-2-2 0 15,0 0 0-15,-2 0 0 0,0 0 0 0,0 0 0 16,-3 0 0-16,-1 0 0 0,0 0 0 0,-9 0 0 0,9 0 0 16,-9 0 784-16,0 0 192 0,9 0 48 0,-9 0 0 31,0 0-1648-31,0 0-320 0,0 0-64 0,0 0-16 0,0 0 1648 0,0 0 320 0,0 0 64 0,7 2 16 16,-7-2-832-16,0 0-192 0,0 0 0 0,0 0 0 15,0 0 0-15,0 0 0 0,0 0 0 0,0 0 0 16,0 0 0-16,0 0 0 0,0 0 0 0,0 0 0 15,0 0 0-15,-5 1 0 0,-4 1 0 0,9-2 0 16,-8 1 0-16,-2 0 0 0,2 0 0 0,1 2 0 16,-1-1-2416-16,0 0-528 15,0 0-96-15,0-1-12720 0</inkml:trace>
  <inkml:trace contextRef="#ctx0" brushRef="#br0" timeOffset="18996.52">15287 1872 16575 0,'-9'-14'736'0,"4"6"160"0,1 1-720 0,-2 1-176 16,6 6 0-16,0 0 0 0,-4-7 448 0,4 7 48 16,0 0 16-16,0 0 0 0,0 0-384 0,0 0-128 15,0 0 0-15,0 0 144 0,0 0 48 0,0 0 0 0,0 0 0 0,0 0 0 16,0 0-64-16,0 0-128 0,2-9 192 15,-2 9-64-15,0 0 320 0,0 0 48 0,0 0 16 0,8-7 0 16,-4 0 0-16,-4 7 16 0,7-5 0 0,1 0 0 16,3 2-144-16,-2 0-48 0,1 0 0 0,3-3 0 15,0 2 48-15,3-1 16 0,1 0 0 0,1 0 0 16,3 3-80-16,0 0 0 0,1 0-16 0,1-4 0 16,1 2-16-16,3 1 0 0,-4 0 0 0,3 1 0 15,2 0-64-15,-2 1-16 0,1-1 0 0,1 1 0 16,1 1-16-16,0 0 0 0,4-3 0 0,1 2 0 15,2 1-48-15,2 2-16 0,1 1 0 0,0-1 0 16,1-3 0-16,0 1 0 0,1 1 0 0,0-1 0 0,4-1 96 16,4 0 16-16,4 0 0 0,0-1 0 0,0 2-48 15,-5 0 0-15,-2-1 0 0,-4 2 0 0,0 2-32 0,0 0-16 16,1 1 0-16,-1 0 0 0,-1-2-144 16,3 0 128-16,1 4-128 0,2-2 128 0,-6-1-128 0,3-1 0 15,0 3 144-15,4 0-144 0,2 2 128 0,4-4-128 16,5-2 128-16,-2 2-128 0,3 1 128 0,-3 0-128 15,0 0 160-15,-4-2-160 0,5 1 160 0,1 0-160 16,-1 1 160-16,2-2-160 0,-2-1 208 0,-1 0-48 16,-6 2-16-16,1 2 0 0,0-1-144 0,3-2 0 15,3-2 0-15,-1 0 0 0,-3 3 256 0,-2-1-48 16,-3-2 0-16,1 0 0 0,2 0 16 0,2 0 0 16,2 2 0-16,2-1 0 0,1-1-64 0,-2 1-16 15,-2-1 0-15,0 1 0 0,1 0-16 0,3-1-128 16,4-1 192-16,-1 0-64 0,-3 1-128 0,-2 0 160 0,-3 0-160 15,1 0 160-15,4-1-160 0,-2 2 160 0,3 3-160 0,0-4 160 16,-1-4-160-16,-3 2 128 0,-7 2-128 0,0 1 128 16,3 0-128-16,2 0 0 0,0-1 144 0,1 0-144 15,0 1 0-15,-2 1 144 0,-2-4-144 0,0 1 0 16,0-2 128-16,3 1-128 0,4 4 0 0,-1-1 0 16,-4-1 144-16,0-1-144 0,1-1 0 0,-1 2 144 15,-2 2-144-15,-1-1 0 0,4-2 144 0,-2 0-144 16,0 0 176-16,-2 1-48 0,1-2 0 0,-4 2 0 15,-5 0-128-15,0 3 0 0,0-1 0 0,3-1 128 16,2-2-128-16,0 1 128 0,2 2-128 0,1 1 128 16,3-2-128-16,-3 0 128 0,-4 1-128 0,0-1 128 15,0 1-128-15,1-1 0 0,3 0 0 0,3 1 0 16,-2-2 0-16,-1 2 0 0,-4 1 128 0,-3 0-128 16,-1-2 0-16,2 2 0 0,3-3 0 0,2 3 0 0,1 2 0 15,2-1 0-15,0-5 0 0,-2 1 0 0,-4 1 0 16,-3 0 0-16,0-1 128 0,0 0-128 0,2-1 0 0,1 1 0 15,2 1 0-15,0-1 128 0,3-2-128 0,-5 2 0 16,-3 4 0-16,-3 2 128 0,0 0-128 0,2-3 0 16,0-5 0-16,3 2 0 0,-2 0 0 0,2 4 0 15,-1-1 128-15,0 1-128 0,-2 1 0 0,-6 1 0 16,-3 3 0-16,-3-5 0 0,-2-2 0 0,0-2 0 16,0 0 0-16,-1 2 0 0,-2 0 0 0,1 0 128 15,-4-1-128-15,0 1 0 0,-1 1 0 0,-3-1 0 16,-3 0 0-16,-2 0 0 0,0 0 0 0,-6 2 0 15,-7-4 128-15,8 3-128 0,-8-3 0 0,0 0 0 0,0 0 0 0,0 0 0 16,0 0 0-16,0 0 0 0,0 0 0 16,0 0 0-16,0 0 0 0,-11 0 0 0,-3 0 0 0,-4 0 0 15,-1 0 0-15,-5 1 0 0,-2 1 0 0,-3 1 0 16,1-5 0-16,-4-1 0 0,-2-1 0 0,-4-1 0 16,-3 0 0-16,-7-2 0 0,-6-2 0 0,-5 3 0 15,-3 5-128-15,3 1 128 0,-1 1 0 0,0-4 0 16,-5-4 0-16,-3 3 0 0,-6 2 0 0,3 1 0 15,2 0 0-15,-1-1 0 0,-3-3 0 0,-4 0 0 16,-5 4-128-16,3 1 128 0,2 1 0 0,-1-1 0 16,-2-2 0-16,-3 3 0 0,-6 3 0 0,1-2 0 15,3-4 0-15,-3 0 0 0,-4 2 0 0,0 2 0 16,5 3 0-16,-1-3 0 0,4-3 0 0,-3 2 0 16,-2 2-128-16,2 1 128 0,2-2 0 0,-3-2 0 0,-3-2 0 15,-1 2 0-15,0 6 0 0,1-5 0 0,-4-5 0 16,-2 1 0-16,-3 3-144 0,8-1 144 0,5-3 0 0,-4 0 0 15,-6-3 0-15,2 4 0 0,3 0 0 0,0-2 0 16,2 0 0-16,0 0 0 0,-1 1 0 16,6-2 0-16,5 3 0 0,1-2 0 0,-6-2 0 0,5 6 0 15,0 1 0-15,7-1 0 0,4-2 0 0,-2-1 0 16,-3 1 0-16,-3 0 0 0,-2 2 0 0,2-3 0 16,2 0 0-16,-3 1 0 0,-5-1 0 0,0 2 0 15,-1 0 0-15,5 0 0 0,3-1 0 0,-3 2 0 16,-3 1 0-16,-1-1 0 0,5-3 0 0,5 3 0 0,3-3 0 15,2 2 0-15,-3-1 0 0,2 0 0 16,1 2 0-16,3-3 0 0,3 1 0 0,2 1 0 0,1-2 0 16,-3 2 0-16,-2-1 0 0,3 1 0 0,1 2 0 0,5-1 0 15,5-3 0-15,-2 2 0 0,0-1 0 16,0 2 0-16,-5-3 0 0,3 2 0 0,2 0 0 0,1 0 0 16,3 1 0-16,-1 0 0 0,5-2 0 0,-1 2 0 15,-2 1 0-15,1 0 0 0,-2-2 0 0,4 1 0 16,2 1 0-16,6 0 0 0,4 0 0 0,3-1 0 15,1 0 0-15,4 0 0 0,1-1 0 0,4-1 0 16,-1 1 0-16,4 2 0 0,-1 0 0 0,2 0 0 16,2-2 0-16,2 2 0 0,-4 0 0 0,4 0 0 15,0 0 0-15,3-2 0 0,-1 0 0 0,1 2 0 16,3 0 0-16,5 0 0 0,-8-2 0 0,8 2 0 16,0 0 0-16,0 0 0 0,0 0 0 0,0 0 0 0,0 0 0 0,0 0 0 15,0 0 0-15,0 0 0 0,0 0-128 0,12-4 128 16,-2 0 0-16,5 0 0 0,2 2-144 0,0 1 144 15,2-1 0-15,-2 1-144 0,3-1 144 0,5 0 0 16,-2 1 0-16,5-1 0 0,4-1 0 0,7 0 0 16,3-1 0-16,5 1 0 0,0-1 0 0,5 2 0 15,1 0 0-15,2 0-128 0,0 0 128 0,6-1 0 16,4-2 0-16,3 3 0 0,1 2 0 0,-1 1 0 16,-4 0 0-16,4 1-128 0,2-2 128 0,5 1 0 15,0 3 0-15,-3-1 0 0,0-1 0 0,-1 0 0 16,4 0 0-16,2 0 0 0,2-1 0 0,-1 1 0 15,-3-1 0-15,3 0-128 0,6-1 128 0,0 1 0 16,0 2 0-16,-1-2 0 0,-6-1 0 0,2 0 0 0,3 0 0 16,3 2 0-16,0 1 0 0,-2-2 0 0,-3 0 0 0,0 2 0 15,5 0 0-15,-3 0 0 0,-4-1 0 0,0 2 0 16,2 0 0-16,2-1 0 0,3 1 0 0,-3-1 0 16,-1 1 0-16,2 1 0 0,-1 1 0 0,3 0 0 15,1-1 0-15,-3 1 0 0,-7 0 0 0,3 0 0 16,4 1 0-16,0 0 0 0,-3 1 0 0,-4 1 0 15,-4-2 0-15,3 1 0 0,7 2 0 0,0 0 0 16,2 0 0-16,-4 0 0 0,0-3 0 0,0 1 0 16,2-2 0-16,0 0 0 0,0 0 0 0,0-2 0 15,-1-3 0-15,2-1 0 0,2 2 0 0,-5 3 0 16,-3 1 0-16,1-3 0 0,2-4 0 0,6-1 0 16,2 0 0-16,-1 3 0 0,-7 0 0 0,5-1 128 15,3-6-128-15,-3 4 0 0,-6 2 0 0,-2 0 0 0,-6-1 0 16,4-3 0-16,1 0 0 0,0 4 0 0,-2 4 0 15,-4 3 0-15,-10-3 0 0,1-2 0 0,0-2 0 16,1 2 0-16,1 2 0 0,-5 3 0 0,-5-3 0 0,-6 3 0 16,-3 0 0-16,-4-2 128 0,-4-2-128 0,0-1 0 15,1-2 0-15,-1 3 0 0,-1 4 0 0,-1-3 0 16,-7 1 0-16,-3-1 0 16,-3 1-832-16,-4 1-176 0,-2 3-32 0,-4 0-15408 0</inkml:trace>
  <inkml:trace contextRef="#ctx0" brushRef="#br0" timeOffset="26831.74">16529 14409 9951 0,'0'0'448'0,"-5"1"80"0,-4-1-528 0,9 0 0 0,-8-2 0 0,-1 1 0 15,3 2 608-15,6-1 16 0,-9 1 0 0,3 0 0 16,6-1-48-16,-9 2-16 0,2 1 0 0,7-3 0 16,0 0 144-16,0 0 48 0,-8 4 0 0,8-4 0 15,0 0 16-15,0 0 0 0,0 0 0 0,10 1 0 16,2 1 0-16,0-2 16 0,4-2 0 0,2 0 0 15,0 1-80-15,4 0-32 0,2-2 0 0,6-1 0 0,3-4-96 16,3 2-32-16,5 0 0 0,6 1 0 0,7-3 32 0,2-2 0 16,3-3 0-16,1 2 0 0,4 2-32 0,3 0 0 15,6-1 0-15,0 3 0 0,0 2-192 0,-2 3-32 16,-1 1-16-16,1 0 0 0,3-2-304 0,0 0 0 16,3 2 128-16,-4 0-128 0,-2-1 0 0,-1-2 0 15,5-1 128-15,1 3-128 0,2 2 208 0,-2-2-16 16,-1 0 0-16,3-4 0 0,5 2 224 0,3-1 32 15,0 0 16-15,2 0 0 0,2-1-16 0,5 0 0 16,7 2 0-16,-4 1 0 0,-1-2-128 0,4 3-16 16,2 0-16-16,-2 1 0 0,-5 0-128 0,5 1-32 15,4 0 0-15,-1 1 0 0,0 2 0 0,0 1-128 16,-2-1 192-16,1-1-64 0,1-1 112 0,0 2 16 0,-1 2 0 16,2-1 0-16,-3 0-256 0,1-1 176 0,1-3-176 0,4 3 160 15,1 5-32-15,-7-2 0 0,-3-1 0 0,-1-3 0 16,5 3-128-16,-10 1 0 0,-12 0 0 0,0-1 128 15,1-3-128-15,-6-1 128 0,-6 1-128 0,-6 1 128 16,-8-1-128-16,-10 0 192 0,-7 0-192 0,-9 1 192 16,-5 1-192-16,-9 0 0 0,-7-1 0 0,-9-3-11968 15,-9 3-2416-15</inkml:trace>
  <inkml:trace contextRef="#ctx0" brushRef="#br0" timeOffset="27393.07">16939 13459 20495 0,'-2'-16'896'0,"4"9"208"0,-2 7-880 0,0 0-224 0,0 0 0 0,0 0 0 16,0 0 736-16,0 0 96 0,8 6 32 0,-3 5 0 15,-1 0-352-15,-3 7-64 0,-1 4 0 0,-1 4-16 16,-3 3 208-16,-1-1 64 0,0 2 0 0,-1 3 0 16,0 0 32-16,0 3 16 0,-2 0 0 0,3-3 0 0,-3-4-288 15,2 2-48-15,0 1-16 0,1-1 0 0,-1-4-224 0,2-1-48 16,0-2-128-16,1-1 192 0,-1-1-64 0,3-2-128 16,-1-5 176-16,2 0-176 0,0 1 0 0,3-4 0 15,-2-4-240-15,-1-8 80 16,0 0-2144-16,0 0-448 0,0 0-64 0</inkml:trace>
  <inkml:trace contextRef="#ctx0" brushRef="#br0" timeOffset="27590.35">16596 13865 32255 0,'-5'-15'2864'0,"4"6"-2288"15,3 0-576-15,6-2 0 0,3-3 816 0,6 6 48 0,5 0 16 0,7 0 0 16,7 0-224-16,7 1-32 0,6 1-16 0,4 0 0 15,2 0-128-15,2 3-32 0,-2-4 0 0,4 5 0 16,-1 3-240-16,3 1-48 0,-4 2-16 0,-4 0 0 16,-8 0-144-16,-8 2 0 0,-7 2 144 0,-5 0-144 31,-4 1-1344-31,-5 1-320 0,-3-1-80 0</inkml:trace>
  <inkml:trace contextRef="#ctx0" brushRef="#br0" timeOffset="43931.26">20166 17111 12895 0,'0'0'1152'0,"0"0"-928"16,0 0-224-16,9 2 0 0,-9-2 1008 0,8 3 144 15,-8-3 48-15,9 1 0 0,-9-1-176 0,0 0-16 16,0 0-16-16,9-3 0 0,-9 3 64 0,7-4 16 16,-7 4 0-16,0 0 0 0,0 0 128 0,0 0 16 15,0 0 16-15,0 0 0 0,0 0-208 0,0 0-32 16,-1-10-16-16,-1 2 0 0,2 8-256 0,-8-6-48 15,0 1-16-15,-3 1 0 0,-2 1-464 0,-2-1-192 16,-1-3 176-16,-4 2-176 0,-2-1 208 0,-1 1-48 16,-2-2-16-16,-3 3 0 0,0-2 96 0,-3 1 16 0,-2-2 0 15,1 1 0-15,0-1-32 0,1 0 0 0,0 0 0 0,-1 1 0 16,0-1-96-16,-6 0 0 0,-5 1-128 0,-1 0 192 16,-1-2-192-16,-4-1 176 0,-3-2-176 0,-2 0 160 15,1 0-160-15,-2 0 128 0,-4 0-128 0,-5-2 128 16,-5 2-128-16,2 1 192 0,2 1-192 0,-1-2 192 15,-1-2 0-15,-6 0 0 0,0-1 0 0,2 3 0 16,-4-1 0-16,4 1 16 0,1-1 0 0,-7 2 0 16,-9 0 0-16,2 1 0 0,2 1 0 0,-3-2 0 15,-6-2-32-15,-1 3-16 0,-4 3 0 0,3-2 0 16,0 2-160-16,-2-1 128 0,-7 0-128 0,7 0 128 16,3-3-128-16,0 1 128 0,-4 2-128 0,2-1 128 15,1-6-128-15,1 2 128 0,-2-2-128 0,0 2 128 16,-3 1 48-16,4 2 0 0,0 4 0 0,-3-4 0 15,-4-2-176-15,0 0 128 0,1-1-128 0,-2 3 128 0,-3 0-128 16,0 0 0-16,3-1 144 0,1-1-144 0,-2 3 0 0,0-2 128 16,0 0-128-16,2-1 0 0,1-2 0 0,-3 3 144 15,-3 4-144-15,4 0 0 0,2-5 128 0,-3 1-128 16,-5 1 0-16,4 1 0 0,4 2 128 0,-4-2-128 16,-3-1 0-16,2 2 0 0,4 2 128 0,-2-2-128 15,-4-1 0-15,3 1 0 0,-1 6 0 0,0-5 0 16,-3-4 0-16,0 4 0 0,0 4 0 0,2-1 0 15,1-1 0-15,-1 1 0 0,-4 1 0 0,4-1 0 16,3 0 0-16,-2 3 0 0,-3 2 128 0,7 2-128 16,2-1 0-16,1-1 0 0,0-2 128 0,-1 1-128 0,3 1 0 15,0-1 0-15,1-1 0 0,-2 0 0 0,0 0 0 16,1 0 0-16,3-1 128 0,0 1-128 0,1 1 0 0,-1 3 0 16,2 0 0-16,-3-2 0 0,-3-2 0 0,2 3 0 15,3 0 0-15,3 1 0 0,1 0 0 0,-1-1 0 16,0-2 0-16,2 3 0 0,-2 1 0 0,3-2 0 15,0-3 128-15,-1 3-128 0,1 2 0 0,6 0 0 16,2 1 0-16,-1-2 0 0,-1 1 0 0,-1 0 0 16,2 2 0-16,1 0 0 0,3 2 0 0,-2-1 0 15,0-2 128-15,-1 1-128 0,-1-1 0 0,4 2 0 16,4-1 0-16,-1 2 0 0,-1-2 128 0,1 0-128 16,-1-1 0-16,5 0 0 0,1-1 0 0,1-1 0 15,1-2 128-15,-2 3-128 0,-2 1 0 0,0 1 0 16,-2-2 0-16,5 1 0 0,2-2 0 0,-1 2 0 0,-2 0 0 15,-1 3 0-15,1 0 0 0,1 0 0 0,0-1 0 16,2 1 0-16,-1-1 0 0,-2 2 0 0,3 0 128 0,-1 1-128 16,3-1 0-16,2 1 0 0,3-1 0 0,-1-1 0 15,-2 0 0-15,0 2 0 0,-3 0 0 0,4 0 160 16,-1 0-160-16,3 1 128 0,3 3-128 0,3-2 0 16,-1-1 0-16,0 1-176 0,-1 0 176 0,1 2 0 15,2-1 128-15,1 2-128 0,-1 1 0 0,3 2 0 16,1-1 0-16,1 2-192 0,-1-1 192 0,-1 3 0 15,0 3 0-15,2 3 0 0,3-1 0 0,2 2-128 16,1 3 128-16,4-3 0 0,3 0 0 0,3-2-128 16,4 1 128-16,3-2 0 0,4 0 0 0,0-3 0 15,4-2 0-15,2 1-128 0,2 0 128 0,-1-1 0 16,2-3 0-16,4 3-128 0,3-2 128 0,1 1 0 0,0-2 0 0,1 1 0 16,1 3 0-16,4-1 0 0,-2 0 0 0,4-1-128 15,-1-5 128-15,4 2 0 0,0-1 0 0,2-2 0 16,1 0 0-16,2-2 0 0,1-2 0 0,5-1 0 15,0 2 0-15,3-2 0 0,2 0 0 0,1-1 0 16,1-1 0-16,3 1 0 0,2-1 0 0,2-1 0 16,-2 1 0-16,2 0 0 0,-2-2 0 0,2 2 0 15,-2-3 0-15,4-1 0 0,4 0 0 0,2-1 0 16,-1 2 0-16,4-1 0 0,0 0 0 0,-1 0 0 16,0 1 0-16,-1 1 0 0,2-3 0 0,0 0 0 15,3 0 0-15,3 1 0 0,3 1 0 0,2-1 0 16,-5-1 0-16,1 2 0 0,-1-2 0 0,1 2 0 15,1 0 0-15,4-2 0 0,5-1 0 0,-2 1 0 0,-1 3 0 16,0-4 0-16,-1 2 0 0,3-1 0 0,3-1 0 16,0 1 0-16,-1 4 0 0,-2-5 0 0,-6-1 0 0,2 2 0 15,3 2 0-15,1-1 0 0,-1 0 0 0,1-1 0 16,-2 1 0-16,-3-1 0 0,-2 0 0 0,2 1 0 16,4 1 0-16,-2-1 0 0,3-2 0 0,-1 0 0 15,-3 0 0-15,-2 1 0 0,-3-1 0 0,3 1 0 16,5-2 0-16,1 2 0 0,-1 2 0 0,-2-3 0 15,-3-1 0-15,-3 2 0 0,0 3 0 0,-1-1 0 16,-2 3 0-16,3-2 0 0,2 0 0 0,-3-1 0 16,-2 1 0-16,-2 0 0 0,-3 1 0 0,4-1 0 15,-2 1 0-15,3-1 0 0,2 3 0 0,1-5 0 0,-1-3 0 16,-1 2 0-16,-2 0 0 0,1 2 0 0,2 2 0 0,-2-1 0 16,0-3 0-16,4 1 0 0,4 3 0 0,-5 0 0 15,1 1 0-15,-4-4 0 0,1 2 0 0,0-1 0 16,1 0 0-16,3-1 0 0,1 0 0 0,-1 1 0 15,0 4 0-15,-3 0 0 0,-1-5 0 0,0-1 0 16,2 0 0-16,0 2 0 0,0 2 0 0,1 0 0 16,2-2 0-16,-4 1 0 0,-1-1 0 0,3 0 0 15,-1 1 0-15,2-1 0 0,1 0 0 0,-2 1 0 16,2 2 0-16,-3-1 0 0,-3 1 0 0,0-2 0 16,1 0 0-16,1 0 0 0,0 1 0 0,1 0 0 15,-2 0 0-15,2-2 0 0,-4 1 0 0,0-1 0 16,-1-1 0-16,1 1 0 0,4-5 0 0,2 2 0 15,1 1 0-15,-1 0 0 0,-1 0 0 0,-3 0 0 0,-2 0 0 16,2 0 0-16,2 1 0 0,-1-2 0 0,2-1 0 16,-1 0 0-16,1 0 0 0,-2 3 0 0,-2 0 0 0,-1-3 0 15,5-3 0-15,5 0 0 0,5 3 0 0,-3 0 0 16,0-1 0-16,-2 0 0 0,-1-1 0 0,-1 1 0 16,1 1 0-16,3 0 0 0,0 0 0 0,-2 0 0 15,-3 0 0-15,-1 2 0 0,-2 1 0 0,1-3 0 16,3 0 0-16,0 0 0 0,6 5 0 0,-3-3 0 15,-2-1 0-15,-1 0 0 0,0-1 0 0,3 0 0 16,0 0 0-16,2-1 0 0,2 0 0 0,-2-1 0 16,-3 2 0-16,2-2 0 0,1-1 0 0,1 2 0 15,0-1 0-15,0 0 0 0,0 1 0 0,-4 1 0 0,-2-2 0 16,5 0 0-16,3-1 0 0,-1 2 0 0,1-1 0 16,-1 1 0-16,-3-3 0 0,-1 1 0 0,1-1 0 0,3 0 0 15,3 2 0-15,0 0 0 0,-2-1 0 0,0-1 0 16,-4 3 0-16,3 0 0 0,2-3 0 0,2 1 0 15,-2 2 0-15,-1 1 0 0,-3 0 0 0,3-1 0 16,-4-1 0-16,4 1 0 0,4 1 0 0,-2 2 0 16,-1 0 0-16,-2 1 0 0,-2-3 0 0,3 2 0 15,-1 1 0-15,1 0 0 0,3 2 0 0,-5 0 0 16,-5 1 0-16,3-1 0 0,0 2 0 0,2-2 0 16,2 1 0-16,0-1 0 0,-1 0 0 0,-3-1 0 15,-5 1 0-15,1-2 0 0,3-1 0 0,1 0 0 16,5 2 128-16,-3-1-128 0,-2-2 128 0,-3 3-128 15,-2-1 0-15,4 0 0 0,1 1 0 0,0 2 0 16,0-3 0-16,-4 0 0 0,-5 1 0 0,-1-1 128 16,0 0-128-16,0-1 0 0,5 1-128 0,-1-1 128 0,-2-1 0 15,0 1 0-15,0 0 0 0,-1 2 128 0,0-2-128 0,2 1 0 16,4 2 0-16,-1 1-128 0,2-4 128 0,-4 1 0 16,0-1 128-16,-2 0-128 0,-2 3 0 0,-2-1 0 15,2-5 0-15,1 3-128 0,0 3 128 0,0-1 0 16,0-4 0-16,-2 2 0 0,-5-1 0 0,-1 2 0 15,0 1 0-15,5-2 0 0,4 0 0 0,-5-2 0 16,0 0 0-16,-2 0 0 0,-1 0 0 0,-1 0 144 16,-3-4-144-16,-1 2 0 0,-3 0 0 0,1 1 0 15,0-1 0-15,2 0 0 0,-5 0 128 0,2 2-128 16,-1-3 0-16,-3 2 0 0,-1-4 128 0,0 1-128 0,-3 3 0 16,0-1 0-16,-2 0 0 0,1-1 0 0,-1-3 0 15,0 3 0-15,-2 0 0 0,4-1 0 0,0-2 128 16,-3-1-128-16,-3 2 0 0,-2 0 0 0,2 0 128 0,-2-1-128 15,-2-3 0-15,-1 2 0 0,-2-2 0 0,0 1 0 16,1-2 128-16,-5-2-128 0,-2 0 0 0,1 0 0 16,0 0 0-16,-2-1 0 0,0-2 128 0,0 0-128 15,-2 0 0-15,2 0 0 0,-3 0 0 0,2-1 0 16,0 1 0-16,-1 0 0 0,-2-2 0 0,3 2 0 16,-2-1 128-16,-1 0-128 0,0-2 0 0,-2 2 0 15,-3 0 0-15,2 1 0 0,-3 0 128 0,-3-2-128 16,-1 1 0-16,-1-1 160 0,2 1-160 0,-5-4 128 15,2-2 16-15,-2-1 0 0,0-3 0 0,0 0 0 0,-1 0-144 16,-2-2 192-16,-1-3-192 0,0 2 192 16,-1-1 0-16,0 1 0 0,-1 2 0 0,-1-1 0 0,-3 1-32 0,-4-1 0 15,-1 0 0-15,-2-1 0 0,-2-2 64 16,-4 2 16-16,-3-2 0 0,0 4 0 0,-3 2-64 0,-4-2-16 16,1-3 0-16,-1 3 0 0,-6 3-160 0,0 2 128 15,-2 1-128-15,-3 3 128 0,-4-2-128 0,2 3 0 16,3 3 0-16,3 2 0 0,-3 0 0 0,3 2-176 15,-2 0 48-15,4 3 0 16,4 3-1872-16,6 2-368 0,4 0-80 0</inkml:trace>
  <inkml:trace contextRef="#ctx0" brushRef="#br0" timeOffset="49658.09">6137 10692 3679 0,'-10'6'320'0,"10"-6"-320"0,-8 0 0 0,1 0 0 0,7 0 1856 0,-9-1 288 16,9 1 64-16,-7 0 16 0,-2-4-1168 0,2 2-224 15,-3 0-64-15,4 1 0 0,6 1-128 0,-11-2-48 16,0-1 0-16,0 1 0 0,1 4-64 0,-1-1-16 15,0-1 0-15,0 0 0 0,-1-1 0 0,2 1-16 16,1 3 0-16,0-1 0 0,1-3 0 0,0 0 0 16,8 1 0-16,0 0 0 0,0 0 0 0,-7 1 0 15,0-4 0-15,7 3 0 0,0 0 48 0,0 0 16 0,8 7 0 0,0-1 0 16,3-1 144-16,4 1 16 0,4-2 16 16,5-3 0-16,3-1 80 0,4 0 16 0,5 0 0 15,5 0 0-15,6 0-256 0,4-2-32 0,4-1-16 16,5-1 0-16,2 2-240 0,2 0-48 0,0 0-16 0,6 1 0 15,3-1-96-15,3 2 0 0,-2 0-128 0,0 0 192 16,-1 0-192-16,2 2 176 0,2-1-176 0,0 2 160 16,-1-1-160-16,-5 1 0 0,-1-4 144 0,-2 4-144 15,-1 1 0-15,0 0 0 0,0-3 0 0,-4 1 128 16,-6-1-128-16,-3 1 0 0,-7 0 128 0,-1-2-128 16,-1-3 128-16,-4 2-128 0,-5 1 128 0,-3 0-128 15,-2 0 192-15,-4-1-16 0,-4-1-16 0,-6 2 0 16,0 3 32-16,-4-1 16 0,-6 0 0 0,-7-2 0 15,0 0 48-15,0 0 16 0,0 0 0 0,0 0 0 16,-7 3-48-16,-6-2-16 0,-5-1 0 0,-4 3 0 0,-5 0-32 16,-5-1-16-16,-7-4 0 0,-1 2 0 0,-2 0-160 0,-3 2 160 15,-6 0-160-15,-3-1 160 0,-4-1-160 0,-4 0 0 16,-1 2 144-16,-1-4-144 0,-1-1 0 0,-2 1 128 16,-4 1-128-16,-1 1 0 0,-3-1 0 0,0-3 0 15,1 1 0-15,-1 3 128 0,-1 3-128 0,0 0 128 16,0-6-128-16,2 3 128 0,3 4-128 0,1-1 0 15,1 1 0-15,3 1 0 0,1-5 0 0,4 2 0 16,1 0 0-16,5 2 128 0,5-1-128 0,3-1 0 16,4-2 0-16,4 2 0 0,3 6 0 0,4-4 0 15,3 0 0-15,8-1 0 0,7 2 0 0,4 1 0 16,3-1 0-16,7-5 128 0,0 0-128 0,10 5 0 0,7-1 0 16,7 1-128-16,7-5 128 0,6 0 0 0,7 0 0 0,10-4 0 15,7 2 0-15,6 1 0 0,6-2 160 0,4-1-160 16,0-1 128-16,7 3-128 0,6 2 0 0,3-2 144 15,0-5-144-15,4 4 0 0,3 3 0 0,-1 0 0 16,2-1 0-16,-5-2 128 0,-3 2-128 0,2 1 0 16,0 2 0-16,-3 1 0 0,-4-1 0 15,-3 0 0-15,-5 1 0 0,0 2 0 0,-3 0 128 0,-7 0-128 16,-6-2 0-16,-5 1 0 0,-6 2 0 0,-4-2 0 16,-7-2 0-16,-5 0 0 0,-5-2 0 0,-7 3 0 15,-5 1 0-15,-7 0 128 0,-5-3-128 0,-8-1 0 16,0 0 224-16,0 0-32 0,-11 1-16 0,-8-1 0 15,-7-2 16-15,-6 0 0 0,-7 1 0 0,-7-1 0 16,-3-2-192-16,-13-1 192 0,-10-2-192 0,-3 3 192 16,-5 2-192-16,-7 0 0 0,-9-4 0 0,-3 2 128 0,-3-1-128 15,1 1 0-15,-1 2 0 0,3-2 128 0,0-1-128 16,9 1 0-16,9 2 0 0,7 1 128 0,6 1-128 0,6 1 0 16,5 1 0-16,6 3 0 0,5 3 0 0,9-1 0 15,6-3 0-15,8 4 0 16,6-2-1024-16,10 4-128 0,6 2-16 0,6 0-16 15,11-5-1712-15,11 2-352 0</inkml:trace>
  <inkml:trace contextRef="#ctx0" brushRef="#br0" timeOffset="51107.54">10707 12728 16575 0,'-7'-5'1472'0,"2"-1"-1168"15,0 1-304-15,0-1 0 0,-1 1 1408 0,2 0 240 16,-3 0 32-16,7 5 16 0,0 0-912 0,0 0-176 16,0 0-32-16,0 0-16 0,0 0-288 0,0 0-48 15,0 0-16-15,0 0 0 0,0 0 272 0,0 0 48 16,0 0 16-16,11 0 0 0,1 1 208 0,3-1 32 0,1-1 16 0,2 0 0 15,2 0-160-15,4 1-16 0,2 0-16 0,8 0 0 16,4-1 16-16,4 1 0 0,4 0 0 0,0 0 0 16,3-2-112-16,6-1 0 0,5-3-16 0,6 1 0 15,1 3-64-15,2 1-16 0,1 0 0 0,1 1 0 16,4-1-96-16,3 3-32 0,4 1 0 0,-1 2 0 16,-2 0-32-16,2 2-16 0,4-1 0 0,1 3 0 15,4-2-96-15,-2-2-16 0,-5-3 0 0,2 2 0 16,4 1 16-16,-2 2 0 0,-3-2 0 0,1 1 0 15,-2-2 64-15,1 2 16 0,-2-1 0 0,-2 0 0 16,-8-3 32-16,-1 1 16 0,-3-1 0 0,0 0 0 16,1 1 32-16,-5 0 0 0,-1 0 0 0,-4 2 0 0,-2-5-48 15,-2 1 0-15,0-1 0 0,-3 1 0 0,-1 1-112 16,-3 0-16-16,-3 2-128 0,-4-2 192 0,-4-1-192 16,-4 1 144-16,-4-1-144 0,-5 0 128 0,-3 0-128 0,-3-1 128 15,-5 0-128-15,-3 1 128 0,-10-1-128 0,0 0 128 16,0 0-128-16,0 0 128 0,0 0-128 0,0 0 128 15,-9 4-128-15,-5-3 128 0,-4-1-128 0,-4-1 128 16,-7 0-128-16,-3 0 128 0,-6 1-128 0,-4-2 128 16,-7 1-128-16,-4 1 128 0,-3 1-128 0,-3-1 0 15,-3-2-160-15,-6 0 160 0,-2-2 0 0,-3 1 0 16,-4 3 0-16,0-3 0 0,0-2 0 0,-5-3 0 16,-4 2 0-16,-1 1-144 0,-3-1 144 0,-3 0 0 15,-7-3 0-15,-2 2 0 0,1 5 0 0,-7-1 0 16,-4-1 0-16,0 1 0 0,-2 2 0 0,0 0 0 15,1-2 0-15,2 2-128 0,6 2 128 0,8 2 0 0,9-3 0 0,2 1 0 16,4 0 0-16,6 3 0 0,6-1 0 0,8 0 0 16,7 1 0-16,6-2 0 0,2-1 0 0,4 1 0 15,5 2 0-15,8 1 0 0,6-3 0 0,8 0 0 16,4 0 0-16,12-2-160 0,-6 5 160 0,6-5 0 16,0 0-208-16,20 0 64 0,10-1 16 0,8 0 0 15,7-3 128-15,10-3 0 0,9-5 0 0,13 2 0 16,11 1 0-16,7-1 0 0,4 0 0 0,10-1 0 15,7-1 0-15,6 2 0 0,1 0 0 0,3 0-128 16,6-1 128-16,-1 2 0 0,-2 4 0 0,-2 1 0 16,-2-2 0-16,-4 3 0 0,-5-4 0 0,-4 8 0 15,-6 7-224-15,-6 2-16 0,-6 0 0 0,-6 2 0 16,-6 3-2304-16,-6 6-464 0,17 12-80 16,-19-8-32-16</inkml:trace>
  <inkml:trace contextRef="#ctx0" brushRef="#br0" timeOffset="52270.68">11107 14297 19695 0,'-22'-2'864'0,"9"-1"192"0,-2 0-848 15,0 0-208-15,3 1 0 0,-1-2 0 0,1-1 816 0,1 0 112 16,2 3 32-16,-1 0 0 0,4 0 112 0,6 2 16 15,0 0 16-15,0 0 0 0,0 0-320 0,0 0-64 16,0 0-16-16,12-2 0 0,6 1-192 0,3-1-64 16,6 1 0-16,4 0 0 0,5 2 192 0,8-1 48 15,9 0 0-15,6 0 0 0,6-3-112 0,4 0 0 16,5 1-16-16,6-2 0 0,8 0-64 0,8 1-16 16,2-1 0-16,5 2 0 0,0-1-96 0,5-1 0 15,8 2-16-15,1 0 0 0,0 0-112 0,4 1 0 16,-1 1-16-16,6-1 0 0,-1-2-48 0,-1 2-16 15,-4 1 0-15,1 1 0 0,1 3 80 0,-3 0 32 16,-3 2 0-16,-3 0 0 0,-4 3-16 0,-6 1 0 0,-5 1 0 16,-4 0 0-16,-2 2-272 0,-8-2 0 0,-7 0 0 0,-7-1 0 15,-8-3 0-15,-10 0 0 0,-4 0 0 0,-5 0 0 16,-6 1 160-16,-4-1-32 0,-7-3 0 0,-8 0 0 16,-7-2-128-16,-11-2 128 0,0 0-128 0,0 0 128 15,-12-1 224-15,-7 0 32 0,-5-2 16 0,-7 1 0 16,-6-1-176-16,-11-1-32 0,-9-2-16 0,-9 3 0 15,-9 1-176-15,-5-4 0 0,-2-4 0 0,-9 4 0 16,-3-1 0-16,-6-1 0 0,-3-2 0 0,-8 3 0 16,-6-2 0-16,-2 1 0 0,2 3 0 0,-7-2 0 15,-9 3 0-15,4-1 0 0,2 1 0 0,-1 2 128 16,-2-2-128-16,7 2 0 0,3-1 0 0,5-2 0 0,-2 2 0 16,8 1 0-16,5 1 0 0,2 0 0 0,-2 0 0 0,8 1 0 15,10 2 128-15,5-1-128 0,0-1 0 16,5 1 0-16,5 0 0 0,7 1 0 0,6 1 0 0,5 0 0 15,5-3 0-15,6 1 128 0,6 0-128 0,5 1 0 16,6-1 0-16,6 2 0 0,7-2 0 0,12-1 0 16,0 0 0-16,0 0 0 0,15 1 0 0,11 1-176 15,7 1 176-15,10-3-128 0,7-2 128 0,13 1-160 16,9-1 160-16,10 0-160 0,7-1 160 0,7 2 0 16,9 1 0-16,6 1 128 0,6 0-128 0,7 2 0 15,5 0-128-15,2 1 128 0,-2 1 0 0,4-1 0 16,6 2 0-16,-1-2-128 0,-1 3 128 0,-1 1 0 15,-4 0 0-15,-1 2 0 0,-2 2 0 0,-4-1 0 16,-5 0 0-16,-4 2 0 0,-3 3 0 0,-6-1 144 0,-10-1-144 0,-6 2 0 16,-5-4 128-16,-7 1-128 15,-7 3 0-15,-10-5 0 0,-7 1 0 0,-8-1 0 0,-12-1 0 0,-9-3 0 16,-7-1 144-16,-6-2-144 0,-13-4 0 0,0 0 144 16,0 0-144-16,-17 0 0 0,-11-3 0 0,-12-3 128 15,-11-2-128-15,-14-1 0 0,-12 0 0 0,-9-1 128 16,-6-5-128-16,-10-1 0 0,-5 2 0 0,-11-1 0 15,-7-2 0-15,-2-2 0 0,2 2 0 0,-10-2 0 16,-4 1 0-16,-3 1 0 0,1 0 0 0,0 0 0 16,-2 0 0-16,7 2 0 0,-1-3 0 0,5 5 0 15,4 0 0-15,2 2 0 0,3 2 128 0,9 1-128 16,7 1 0-16,6 2 0 0,5-1 0 0,7 0 0 16,7 2-224-16,6 3-32 0,10 1 0 0,7 0 0 15,11 0-1472-15,5 1-320 0,8 2-48 16,6-1-9856-16,11 3-1968 0</inkml:trace>
  <inkml:trace contextRef="#ctx0" brushRef="#br0" timeOffset="53539.57">21035 9130 8287 0,'0'0'736'0,"-6"-7"-592"0,6 7-144 0,-4-6 0 16,-4-2 1040-16,2 3 176 0,-3 5 48 0,9 0 0 16,0 0-704-16,0 0-144 0,-7-4-32 0,7 4 0 15,0 0 16-15,0 0 0 0,0 0 0 0,0 0 0 16,0 0 64-16,0 0 16 0,0 0 0 0,0 0 0 15,0 0 128-15,0 0 32 0,7 7 0 0,4 0 0 16,2-2 112-16,5-1 16 0,4 0 16 0,4 0 0 16,4 2-48-16,6-3-16 0,6-3 0 0,4 1 0 15,4 0-336-15,6 4-64 0,6 1 0 0,0 0-16 16,-3-6-48-16,5 0-16 0,5 0 0 0,4 2 0 16,2 2 96-16,-4 1 32 0,-4-2 0 0,6-2 0 15,7 2-64-15,0 1-16 0,-3 0 0 0,-2 0 0 0,-4 0-128 16,5-2-32-16,3-2 0 0,-1 0 0 0,-2 0 0 15,-7 3-128-15,-9-1 192 0,-3 1-64 0,-2-3 16 0,-2 0 0 16,3-1 0-16,-5 2 0 0,-3 2-144 0,-4 0 0 16,-2-1 0-16,-6 2 128 0,-4 0-128 0,-5 2 192 15,-4-2-192-15,-2 0 192 0,-3 0-192 0,-4 0 0 16,-4 2 0-16,-2-1 0 0,-8-5 0 0,0 0 0 16,0 0 0-16,0 0 0 0,-4 9 0 0,-3-2 0 15,-2-4 0-15,-3 0 0 16,-5 3-752-16,-1-2-176 0,-7 0-32 0,-2-2-16 15,-5-2-608-15,-2 2-112 0,-1 0-32 0,-5-1 0 0</inkml:trace>
  <inkml:trace contextRef="#ctx0" brushRef="#br0" timeOffset="53906.12">21248 9326 10127 0,'-16'-6'448'0,"7"3"96"0,0 3-544 0,1-1 0 0,8 1 0 0,0 0 0 15,0 0 1728-15,0 0 224 0,11-2 48 0,10 1 16 16,9-2-880-16,6 2-176 0,6 0-48 0,4 1 0 0,6-1-336 0,2-1-80 15,3-1-16-15,9 0 0 16,9 2 160-16,4 1 16 0,4 0 16 0,4 1 0 0,4-1 80 16,6 3 16-16,5-1 0 0,-1 2 0 0,-1 2-176 0,5 0-16 15,3 2-16-15,-8-1 0 0,-6-2-176 0,3 3-48 16,2 2 0-16,-4 1 0 0,-5-1-112 0,-8 2-32 16,-7 1 0-16,-6 0 0 0,-3 0-48 0,-11-1-16 15,-7 3 0-15,-10-5 0 0,-7-4-384 0,-7 1-64 16,-7 1-32-16,-6-2-13504 0</inkml:trace>
  <inkml:trace contextRef="#ctx0" brushRef="#br1" timeOffset="68766.8">6152 6876 2751 0,'-8'-5'256'0,"-1"-2"-256"16,1 2 0-16,1-1 0 0,-2-3 2896 0,-1 3 544 16,3 0 96-16,-1 3 32 0,1 2-1968 0,-1-1-400 15,3-4-80-15,5 6-16 0,0 0-224 0,0 0-48 0,0 0-16 0,0 0 0 16,0 0 128-16,0 0 16 0,0 0 16 0,0 0 0 15,5-8-208-15,5 3-32 0,-1 2-16 0,4-1 0 16,2 1-112-16,1 0-32 0,3-3 0 0,3 1 0 16,2 1-144-16,3 0-48 0,3 0 0 0,2 0 0 15,1 2-64-15,4-1-32 0,2-2 0 0,2 2 0 16,-1-1-32-16,2 0-16 0,2 2 0 0,3 1 0 16,2 1-32-16,1-1 0 0,2 0 0 0,1 2 0 15,2 1-48-15,-3 0-16 0,-1 1 0 0,3-1 0 16,1 1 16-16,5 0 0 0,1 0 0 0,2-1 0 15,-1 0 16-15,-2 1 0 0,1-1 0 0,1 0 0 16,3-2 16-16,3 0 16 0,2-2 0 0,-1 5 0 16,-4 0 48-16,1 1 0 0,0 2 0 0,3-2 0 0,5-2-32 0,0 3 0 15,-5 1 0-15,3 0 0 0,-1-3-32 0,4-1-16 16,1 1 0-16,-2 2 0 0,2 5-176 16,0-2 0-16,0-8 0 0,5 4 0 0,1 4 0 0,0 1 0 15,1-2 0-15,-2-1 0 0,5-3 0 0,0 5 0 16,-4 2 128-16,1-3-128 0,-5-2 0 0,1 0 0 15,3 0 0-15,3 1 0 0,0 2 0 0,1-2 0 16,-5-4 128-16,4 0-128 0,1 1 0 0,2 1 0 16,-6-1 144-16,3-1-144 0,2-1 176 0,1 4-48 15,0 0 0-15,-2 1 0 0,-3-4 80 0,2-1 16 16,1-1 0-16,2 2 0 0,0 4-80 0,3-3-16 16,-4-4 0-16,3 3 0 0,3 1-128 0,-3 1 160 15,-1-2-160-15,-1-1 160 0,2-1-160 0,1 1 0 16,1 1 0-16,-2-1 128 0,-1-2-128 0,-1 1 0 0,4-1 0 0,-2 1 0 15,-2-1 0-15,-2-1 128 0,4-2-128 0,-1 3 0 16,1 2 128-16,-5-1-128 0,-4-2 0 0,3 1 128 16,1 1 0-16,1 1-128 0,2 1 192 0,-1 0-64 15,-1-5-128-15,1 2 192 0,0 2-192 0,-2 0 192 16,-3-1-192-16,4-1 0 0,3-1 144 0,-2 2-144 16,-3 5 0-16,0-2 144 0,-9-2-144 0,5 0 0 15,-2 0 128-15,2 4-128 0,2-1 0 0,-3-1 0 16,-3-4 128-16,2 1-128 0,1 1 0 0,-1 1 0 15,-1 1 128-15,-2 0-128 0,-2-3 0 0,2 0 0 16,0 0 0-16,-1 2 0 0,0 1 0 0,-3 0 0 0,-4-1 144 16,4 0-144-16,1-1 0 0,1 1 144 0,0-1-144 15,-4 2 0-15,-2-1 0 0,0-1 0 0,2-1 160 0,1-1-160 16,-2 0 192-16,0 2-192 0,-4 3 0 0,1-2 0 16,1-2 0-16,3 0 0 0,0 2 0 0,1 0 0 15,-2 0 0-15,-1 1 0 0,-2-1 0 0,-1 0 0 16,3 0 0-16,4 0 0 0,1 0 0 0,-3-2 0 15,-4 0 0-15,-1 0 0 0,1 0 0 0,2 1 0 16,0-1 0-16,-1 1 0 0,-4 0 0 0,-2 2 0 16,-2-1 0-16,5-1 0 0,3-4 0 0,-1 0 0 15,0 1 0-15,-2 1 0 0,-3-2 128 0,-1 1-128 16,3-3 0-16,2 3 0 0,0 0 0 0,-2 1 0 16,0 1 128-16,-2 0-128 0,-5 0 0 0,4 0 0 15,0 0 0-15,3 0 0 0,-1 0 128 0,1 2-128 16,-3 1 0-16,-4 1 0 0,-3-3 0 0,3-1 0 0,3-3 0 15,3 3 0-15,0 4 160 0,0-2-160 0,-4 0 128 16,0-2-128-16,0 1 0 0,-4-1 0 0,5-1 0 0,-3 1 0 16,-4-3 0-16,1 2 0 0,0 0 0 0,-3 0 0 15,-5-3 0-15,1 1 0 0,2-1 0 0,-2 1 0 16,1 3 0-16,3 0 0 0,2-1 0 0,0 0 0 16,-3 0 0-16,0 2 0 0,-1 1 0 0,-1 1 0 15,1-5 0-15,0 2 0 0,2 0 0 0,1 4 0 16,1-3 0-16,-2 0 0 0,-3-2 0 0,-4 2 0 15,-2 1 0-15,-1-1 0 0,-2-1 0 0,-1 0 0 16,2 2 0-16,-3 1 0 0,0 0 0 0,-3-1 0 16,-3-2 0-16,-4 0 0 0,-2 0 0 0,-2 0 0 0,-4 1 0 15,-1-1 0-15,-2 0 128 0,-3 0-128 0,-2 2 0 16,-9-2 0-16,9 2 0 0,-9-2 0 0,7 1 0 16,-7-1 0-16,0 0 0 0,0 0 0 0,0 0 0 0,0 0 0 15,0 0 0-15,0 0 0 0,0 0 0 0,-11 0 0 16,-4 1 0-16,-3-1 0 0,-6-1 0 0,-2 0 0 15,-4-2 0-15,-5 1-176 0,-5 2 176 0,-1 0-192 16,-3 0 192-16,-2 0-192 0,0-5 192 0,-5-1-192 16,-7 2 192-16,-2-2-192 0,-2 2 192 0,1-2-160 15,-1 0 160-15,-2-1-160 0,-1 2 160 0,-4-1 0 16,-4 0 0-16,-2 1-128 0,-4 0 128 0,-1-1 0 16,-5 1 0-16,-3-1 0 0,-4 2 0 0,-1 0 0 15,-3 4 0-15,-2-3-128 0,-4-3 128 0,2 1 0 16,0 4 0-16,-1 0 0 0,-3-2 0 0,-3 3 0 15,-1 3 0-15,-2-1-128 0,-2-2 128 0,1 2 0 16,2 3 0-16,-3-3 0 0,-4-2 0 0,4 2 0 0,3 0 0 0,-3-1 0 16,-1-1 0-16,1-1 0 0,2-1 0 0,-6 1 0 15,-2-1 0-15,2 1 0 0,4 0 0 0,-4-2 0 16,-3-1 0-16,-1 2 0 0,3 1 0 0,-2-4 0 16,-2-3 0-16,1 2 0 0,3 3 0 0,-4-3 0 15,-2-1 0-15,2 0 0 0,2 0 0 0,-2-1 0 16,-4 0 0-16,1-1 0 0,2 0 0 0,-3 2 0 15,-1 0 0-15,0 0 0 0,3 4 0 0,0-2-128 16,-1-1 128-16,-1-2 0 0,1 1 0 0,0-4 0 16,-2 0 0-16,3 2 0 0,0-1 0 0,0 2 0 15,-2-1 0-15,2 0 0 0,0-1 0 0,2 2 0 0,4 2 0 0,-4 2 0 16,-2 2 0-16,3-3 0 0,4-1 0 16,-5 0 0-16,-2 3 0 0,6 1 0 0,5 0 0 15,0-1 0-15,-4 1 0 0,3 2-128 0,3 0 128 0,-2 0 0 16,-3-2 0-16,6 2 0 0,6 2 0 0,-4 0 0 15,-1 1 0-15,2-1 0 0,3-2 0 0,1 2 0 16,-5 1 0-16,3 0 0 0,0-2 0 0,2 1-160 16,-5-2 160-16,6 1 0 0,4 1 0 0,2 1 0 15,0 0 0-15,-1-2 0 0,2 0 0 0,5 0-128 16,1 0 128-16,1 3 0 0,0 0 0 0,-1 0 0 16,1 2 0-16,3-3 0 0,3 1 0 0,-3 1 0 15,-1-1 0-15,2 2 0 0,3 0 0 0,2-1 0 16,2-4 0-16,-1 2 0 0,-1 1 0 0,0 1 0 0,-1-1-128 15,1 0 128-15,1-3 0 0,-2 0 0 0,-1 1-128 0,3 1 128 16,3-1 0-16,2 1 0 0,0-1 0 16,1-1 0-16,1 0 0 0,0 0-128 0,1-1 128 0,3 2 0 15,4 2 0-15,-1-4 0 0,-1-3 0 0,4 3 0 16,3 0 0-16,-2 0-192 0,1-2 192 0,2-1-160 16,2-3 160-16,2 1 0 0,-3-1 0 0,4 1-128 15,-2 2 128-15,2-1 0 0,1 0 0 0,4 2-128 16,0 0 128-16,6 0 0 0,0 2 0 0,-1-2 0 15,1 2 0-15,0 0 0 0,2-2 0 0,2 1 0 16,3 1 0-16,0 0 0 0,3 0 0 0,0 0-128 16,1 0 128-16,4-2 0 0,2 0 0 0,3 0 0 15,-1 2 0-15,4 2 0 0,0 0 0 0,3-1 0 0,2-2 0 16,2 1-128-16,2 0 128 0,2 0 0 0,-2-1 0 0,8 1 0 16,0 0 0-16,0 0-128 0,0 0 128 0,0 0 0 15,0 0 0-15,0 0-128 0,0 0 128 0,12 1 0 16,0-1-144-16,2 0 144 0,2-2 0 0,1-1-144 15,4 2 144-15,2 0 0 0,0 0 0 0,5-2-128 16,4 1 128-16,2-1 0 0,2 2 0 0,3 0 0 16,3-1 0-16,3 1 0 0,1 0 0 0,1 0 0 15,4-3 0-15,4 2 0 0,2 0 0 0,6 0-128 16,3 0 128-16,-1-1 0 0,-1 0 0 0,5 0 0 16,3-2 0-16,4 2 0 0,2 1 0 0,-2 0 0 15,-1 1 0-15,1 1 144 0,2 1-144 0,4 3 0 16,4-2-160-16,0 0 160 0,-1 0 0 0,3 0 0 15,3 0-128-15,1-1 128 0,1 2 0 0,1 0 0 16,3-1 0-16,-2 0 0 0,-1-1 0 0,1-1 0 0,-1-3 0 16,2 2 0-16,6 2 0 0,-2 0 0 0,-1-1 0 0,0-1 0 15,4-1 0-15,-5 2 0 0,0 0 0 0,1 0 0 16,1 0 0-16,2 1 0 0,3 0 0 0,-2 1 0 16,1-1 0-16,-1 0 0 0,-3-2 0 0,1 3 0 15,-2 3 0-15,7-1 0 0,2-1 0 0,-2 1 0 16,-2 0 0-16,1-3 0 0,3 1 0 0,-4-1 0 15,-6-1 0-15,3-1 0 0,3-1 0 0,-1 1 0 16,-2 1 0-16,-1 0 0 0,1-3 0 0,0 2 0 16,2 1 0-16,0 0 0 0,-4 0 0 0,5-1 0 15,2-2 128-15,-1 2-128 0,1 1 0 0,3-1 0 16,2-2 0-16,-2 1 0 0,-2-1 128 0,1 2-128 16,2 0 0-16,-3 1 0 0,-1 0 0 0,0 0 0 0,-2 0 0 0,1 1 0 15,-4 0 0-15,2 2 0 0,3-1 0 16,-5 1 0-16,0 2 0 0,-1 0 0 0,3-3-128 0,-1 0 128 15,2-2 0-15,0 0-144 0,1 2 144 0,0-2-128 16,1-2 128-16,-2 1-128 0,-1 2 128 0,2-1 0 16,1 0 0-16,-2 0 0 0,-2 2 0 0,1 1 0 15,2 3 0-15,-1 0-128 0,-2-2 128 0,0 2 0 16,2-3 0-16,-5 3 0 0,-3 0 0 0,2 0 0 16,-2-3 0-16,4 4 0 0,4-1 0 0,-4 1 0 15,-2-2 0-15,-1 3 0 0,5 1-128 0,-6 1 128 16,-1 1-128-16,2-1 128 0,2-3-144 0,-2 3 144 15,-4 0-160-15,1-1 160 0,1-1-176 0,0-1 176 16,-2 0-192-16,-1 0 192 0,-4-1-192 0,3 0 192 0,0-1-192 16,-3 0 192-16,-3-2 0 0,-2-1-128 0,-1 1 128 15,-1 0 0-15,0-2 0 0,-4 1 0 0,-5 1 0 0,1-2 0 16,1-2 0-16,2 1 0 0,0-2 0 16,-1 4 0-16,0-1 0 0,-2 0 0 0,-1-2 0 0,2 1 0 15,2 0 0-15,-3 1 0 0,-2 2 0 0,0-2 0 16,-3-2 0-16,4-1 128 0,1 4-128 0,-2-2 0 15,-2 0 0-15,-3-2 0 0,-6 0 128 0,3 2-128 16,2 0 0-16,1 1 0 0,-1 0 0 0,-3 2 0 16,0-1 176-16,-2-1-176 0,0-1 192 0,1 1-192 15,1 0 176-15,1 4-176 0,1-2 160 0,-4 1-160 16,-5 0 0-16,-1-2 128 0,-1 0-128 0,0-1 0 16,2 2 0-16,-6 1 0 0,-4-2 0 0,-4 0 0 15,-4 1-896-15,-5-3-240 0,-7 0-32 0,-5-3-15648 16</inkml:trace>
  <inkml:trace contextRef="#ctx0" brushRef="#br1" timeOffset="84229.25">5601 8820 2751 0,'-5'-5'256'0,"5"5"-256"15,-6-5 0-15,0 4 0 0,-3-1 1520 0,3-1 256 16,-3-1 48-16,3 2 16 0,6 2-1104 0,-10-1-224 16,2-3-32-16,2 2-16 0,6 2 32 0,0 0 0 15,-10-1 0-15,0 1 0 0,2-1 160 0,-1 2 48 16,-3 2 0-16,0 1 0 0,-2-2-192 0,0 1-16 16,-1 3-16-16,4 1 0 0,0 2 16 0,0 0 0 15,-1-1 0-15,1-2 0 0,2 0-48 0,9-6 0 16,-5 9 0-16,5-9 0 0,0 0-16 0,0 0-16 0,0 0 0 0,9 8 0 15,2-1 160-15,2-4 48 0,3-4 0 0,2 2 0 16,6 3-128-16,1-3-32 0,1-2 0 0,3 1 0 16,1 0-176-16,0 2-32 0,1 1-16 0,1-3 0 15,1-2-96-15,3 1-16 0,2-1 0 0,0-1 0 16,3-1 0-16,-1 1 0 0,-2-2 0 0,-1 3 0 16,0 1 144-16,-3 0 32 0,-1-1 0 0,-1 0 0 15,-4-1 48-15,0 3 16 0,-4 0 0 0,-1 0 0 16,-2 0-176-16,-2 1-16 0,-3 1-16 0,-4-2 0 15,-3 0-160-15,-9 0 128 0,0 0-128 0,0 0 128 16,0 0 32-16,0 0 0 0,0 0 0 0,-13 4 0 16,-4 0 160-16,-6 1 48 0,-6-1 0 0,-5 1 0 0,-4-1-176 15,-4 0-48-15,-5 0 0 0,-4-1 0 0,-1 0 112 16,-3 1 32-16,-4-2 0 0,2 0 0 0,1 0 0 16,0 0 0-16,-1-2 0 0,1 3 0 0,3 1-64 0,2-2-16 15,2 0 0-15,4-1 0 0,4-1-80 0,6 2-128 16,4 0 176-16,6-1-176 0,3-3 160 0,6-1-160 15,5 1 128-15,11 2-128 0,0 0 128 0,0 0-128 16,0 0 0-16,13 2 128 0,5-2-128 0,5-1 0 16,7-1 144-16,2 0-144 0,6-1 0 0,5-1 128 15,2 1-128-15,5-1 0 0,5-3 0 0,-2 0 0 16,0 1 0-16,1 0 0 0,4 2 0 0,1 0 0 16,-1 1 0-16,3 1 0 0,0 0 0 0,-2 0 0 15,-2 0 0-15,-5 0 0 0,-2 1 0 0,-1 2 0 16,-3 2 0-16,-4 0 0 0,-5-3 0 0,-5 1 0 15,-5 1 0-15,-4 0 128 0,-5 0-128 0,-5 2 0 0,-2-1 0 16,-11-3 0-16,0 0 0 0,0 0 0 0,-6 6 0 0,-6-1 0 16,-7 1 176-16,-6-1-48 0,-12 2 0 0,-1-2 0 15,-4 0 0-15,-6-1-128 0,-6 1 192 0,-5 1-64 16,-2 0-128-16,-9 0 192 0,-3 2-192 0,0-1 192 16,3-1-192-16,3 0 160 0,3 0-160 0,6 1 160 15,4-2-160-15,10 0 160 0,7-1-160 0,8-1 160 16,3-1-160-16,10 0 0 0,6-1 0 0,10-1 0 15,0 0 192-15,13-1 0 0,8-8 0 0,10 5 0 16,10 2-192-16,4 2 0 0,3 0 0 0,6-3 0 16,4-2 0-16,5-1 0 0,3 4 0 0,3-1 0 15,4-3 0-15,-3 2 0 0,3 2 0 0,-1 0 0 0,-3 0 0 16,-1 1 0-16,-2 1 0 0,-9 2 0 0,-5 2 0 0,-7 1 0 16,-9 0 0-16,-3-1 0 0,-8-1 0 0,-7 3 0 15,-4 1 0-15,-5 0 0 0,-9-7 0 0,0 0 0 16,-10 9 0-16,-6 1 0 0,-6 0 0 0,-7 0 160 15,-8-9-32-15,-8 5-128 0,-9 5 320 0,-10-2-64 16,-6-2 0-16,-3-1 0 0,-1 0-64 0,2-2 0 16,-4 1-16-16,5-3 0 0,8 0-176 0,8-2 0 15,5 0 0-15,10 1 128 16,9 3-912-16,5-2-192 0,6-5-48 0</inkml:trace>
  <inkml:trace contextRef="#ctx0" brushRef="#br1" timeOffset="86048.66">15518 1893 18303 0,'-16'-10'816'0,"5"6"160"0,2-1-784 0,0 2-192 0,0 1 0 0,2 1 0 15,7 1 0-15,0 0 0 0,-8-2 0 0,8 2 0 16,0 0-128-16,0 0 128 0,0 0 0 0,0 0 0 16,0 0 0-16,10 5 0 0,1 0 0 0,-2-2 0 15,-1 2-128-15,0 1 128 0,0-2 0 0,0 2 0 16,0-2 0-16,2 2 192 0,0 1 0 0,2 0 0 15,1-3 464-15,4 0 96 0,2-3 16 0,4 1 0 16,2 2 176-16,5 0 32 0,3-3 16 0,6 0 0 16,3 0-288-16,4 1-48 0,5 0-16 0,1 1 0 15,4-2-256-15,1-1-48 0,3-1-16 0,9-3 0 16,3-1-64-16,5 0 0 0,2 4-16 0,3-1 0 16,1-3 16-16,8 1 0 0,5 4 0 0,1-2 0 0,0 0-16 0,4 0 0 15,8-3 0-15,-2 3 0 0,-4 0-48 0,6 0-16 16,4 2 0-16,1-1 0 0,-5-2-48 0,2 1-128 15,4-1 192-15,-4 0-64 0,-4-2 32 0,3 1 0 16,4-1 0-16,0 3 0 0,-4 2 32 0,5 0 0 16,1-1 0-16,-2-1 0 0,-6 1-32 0,2-1 0 15,-1-1 0-15,-1 1 0 0,-7-1-32 0,1 4-128 16,1 3 192-16,-1 0-64 0,1-5 0 0,1 2-128 16,-5 1 192-16,-3 1-64 0,0 0-128 0,-3 1 0 15,-5-1 0-15,1-1 128 0,-2-2-128 0,-4 5 0 16,-4-1 0-16,-3 0 128 0,-4-1-128 0,-2-3 0 15,4 0 0-15,-3 2 128 0,2 1-128 0,-4-2 0 0,-5-2 144 16,-5 0-144-16,1 0 0 0,-2-2 144 0,0-3-144 16,-5 4 0-16,-7 2 128 0,-3 1-128 0,-2-1 0 15,-8-1 0-15,-2-3 128 0,-7-1-128 0,-2 1 0 0,-3-1 0 16,-2 0 0-16,-3 2 128 0,-2-2-128 0,-6 4 0 16,-6 1 0-16,0 0 0 0,0 0 0 0,0 0 0 15,0 0 0-15,-14-3-224 0,-3-1 32 0,-3 3 16 16,-4 1 176-16,-6 0-192 0,-9 0 192 0,-5-1-192 15,-6 0 192-15,-10 1-208 0,-4 0 80 0,-2 0 128 16,-5-2-224-16,-8 1 80 0,-13-1 16 0,0-2 0 16,0 0 128-16,-7 0-208 0,-6-1 80 0,-2 0 128 15,-3-2-160-15,-4 3 160 0,-3-1 0 0,-1 2-144 16,-2-1 144-16,-4-1 0 0,-4 2 0 0,2 1 0 16,5-1 0-16,-6-1 0 0,-6-1 0 0,-1 2 0 0,-1 2 0 15,-1 0 0-15,-4-1 0 0,-3 0 0 0,-4-2 0 16,3 3 0-16,2 1 0 0,1-1 0 0,-4 1 0 15,1-1 0-15,-1 1 0 0,7-2 0 0,8 0 0 0,0 1 0 16,-2 0 0-16,7-1 128 0,7 2-128 16,2 0 0-16,0 2 128 0,7 0-128 0,7-1 144 0,5 0-144 15,2-2 192-15,6 1-192 0,8 0 192 0,8 0-192 16,10 0 192-16,4 3-192 0,6-2 192 0,5 1-64 16,4 0 0-16,7-1-128 0,5 2 0 0,8-1 0 15,5 0 0-15,7 1 0 0,2-6 0 0,10 3 0 16,0 0 0-16,0 0 0 0,0 0 0 0,13-3 0 15,4 1-160-15,6-1 160 0,5-2 0 0,7 2 0 16,2 1-144-16,6-2 144 0,3 0 0 0,6 0 0 0,8-3-128 16,12 3 128-16,7 1 0 0,3-1 0 0,5 2 176 15,7 1-176-15,10-2 160 0,4 3-160 0,3 3 128 0,9 0-128 16,13 1 0-16,3 1 0 0,2 0 0 0,6 1 0 16,8-1 0-16,6 1 0 0,6-2 128 0,0 2-128 15,2-1 0-15,1 2 128 0,3 0-128 0,0 0 128 16,2-3-128-16,2 3 128 0,3 1-128 0,-1-1 128 15,-2-1 32-15,-2 2 0 0,1 0 0 0,0 3 0 16,-2 0 64-16,0 3 16 0,-2 0 0 0,1 0 0 16,-4-1-16-16,-2 3 0 0,-5 1 0 0,-3 1 0 15,-2-3-64-15,-4 1-16 0,-6-3 0 0,-10 2 0 16,-9 1-144-16,-6-3 0 0,-7-2 0 0,-9-1 128 16,-14 0-128-16,-12-2 0 0,-11-4 144 0,-11 0-144 0,-8-1 0 15,-8-3 144-15,-9-2-144 0,-10 0 0 16,-7-3 0-16,-7-1-192 0,-6-1 0 0,-4-1 0 15,-7 0-1376-15,-6 3-272 0,-4-2-48 16</inkml:trace>
  <inkml:trace contextRef="#ctx0" brushRef="#br1" timeOffset="88309.51">10728 12840 7359 0,'-17'-3'320'0,"8"2"80"0,1-1-400 0,-1 2 0 0,1 1 0 0,8-1 0 15,-8 2 1792-15,8-2 288 0,0 0 48 0,0 0 16 16,0 0-1328-16,0 0-272 0,0 0-48 0,11 1-16 15,5 3 512-15,5-1 96 0,3-2 32 0,6 0 0 16,4-1-224-16,6 1-32 0,8 6-16 0,2-4 0 16,5-1-544-16,1 2-112 0,5 0-32 0,5 3 0 15,5 0-160-15,5 0 192 0,2-2-192 0,3 2 192 16,0 2-32-16,7 1 0 0,6 1 0 0,-2-5 0 16,-1-2 32-16,3 4 0 0,4 7 0 0,-4-5 0 15,-1-8-64-15,-3 0 0 0,-2-1 0 0,1 2 0 16,-2 2 32-16,-5-3 0 0,-2-2 0 0,-2 1 0 15,-2 5-160-15,-7 0 0 0,-5 2 0 0,-4 0 0 16,-5-5-192-16,-6 5-32 0,-6 4 0 0</inkml:trace>
  <inkml:trace contextRef="#ctx0" brushRef="#br1" timeOffset="88863.16">10792 14357 17439 0,'13'-4'768'0,"1"4"176"16,6 2-752-16,6 0-192 0,3-2 0 0,7 1 0 0,5 2 560 0,5-1 80 15,4-1 0-15,3-1 16 0,7 0-112 0,8-2-32 16,8 0 0-16,2-2 0 16,2-1-32-16,9-1-16 0,5 1 0 0,4 0 0 0,5 5 32 0,2 1 0 15,4 2 0-15,3 0 0 0,1 2-64 0,5 2-16 16,1 2 0-16,3 0 0 0,-1-2-16 0,2 2 0 15,2-2 0-15,-1 2 0 0,-3-1 32 0,0 1 0 16,-3 0 0-16,-1 2 0 0,-3 2 32 0,-1-1 16 16,-8-2 0-16,-3 3 0 0,-4 3-48 0,0 0-16 15,-4 1 0-15,-6-2 0 0,-4-1-160 0,-8 0-48 16,-7 1 0-16,-3-1 0 16,-5 0-1504-16,-5-1-304 0,-5 0-64 0</inkml:trace>
  <inkml:trace contextRef="#ctx0" brushRef="#br1" timeOffset="93399.53">6529 6698 4607 0,'-17'0'400'0,"-5"0"-400"16,-1-1 0-16,-1 0 0 0,2 2 1552 0,1-2 240 15,0-3 32-15,4 2 16 0,1 2-720 0,3 0-144 16,1 0-16-16,3 0-16 0,-2 2-112 0,2 1-32 15,1 0 0-15,8-3 0 0,-4 7-432 0,4-7-96 16,0 0-16-16,1 11 0 0,4 2-256 0,1-2 0 16,3-1 128-16,6 0-128 0,4-1 272 0,6-2 0 15,3-1 0-15,4-1 0 0,2-1 272 0,5 1 48 0,1-1 16 16,8 1 0-16,3-1 240 0,7 0 48 0,2-1 16 16,4 0 0-16,2 4-336 0,2-2-64 0,1-3 0 0,6 2-16 15,4-2-304-15,3 3-64 0,-1 3-128 16,4-4 192-16,2-5-192 0,4 2 128 0,4 4-128 0,0-3 0 15,3-4 0-15,3 1 128 0,5-3-128 0,2 2 0 16,0 1 0-16,1 1 128 0,3-4-128 0,-1 0 0 16,-3 2 128-16,4 2-128 0,4 1 0 0,0-1 144 15,-2-2-144-15,0 0 0 0,3 0 0 0,-6 1 128 16,-2-1-128-16,1 1 0 0,4-1 144 0,-5 2-144 16,-1412 1 0-16,2791 4 2544 187,-1598-10-2544-171,-4 3 0-16,-1-2 0 0,-4-1-192 0,-1 3 192 15,-2 1-160-15,-3 0 160 0,-2-1 0 0,0-1 0 0,0 1-128 16,-2 3 128-16,-4 4 0 0,1-2 0 16,3-1 0-16,1 2 0 0,0 1 0 0,4-3 0 0,0 2 0 15,6 0 0-15,2 0 0 0,5 0 0 0,4 1 0 16,5 2 0-16,3 0 0 0,6 0 0 0,5 0 0 15,5-2 0-15,5 0 0 0,2-1 0 0,3 1 0 0,7 1 0 16,7-2 128-16,8 2-128 0,4-3 0 0,5-1 0 16,7-2 0-16,4 4 0 0,6-2 0 0,6-2 0 15,5-1 0-15,6 0 0 0,8 1 0 0,0 0 0 16,10 0 0-16,8-1 0 0,6-2-192 0,9 1 192 16,10 0-128-16,9-2 128 0,8-4 0 0,11 0-144 15,9 0 144-15,3 0 0 0,7-1 0 0,9 0 0 16,8 0 0-16,6-1 0 0,1 0 0 0,8 3 0 15,6 2 192-15,3 2-48 0,1-1 0 0,5-1 0 16,6 1-16-16,6 2-128 0,-1 2 192 0,2-1-64 0,-2-3-128 0,1 1 192 16,2 2-192-16,1 0 192 0,-2 1-64 0,-5 0-128 15,-3 0 192-15,-6 1-64 0,-5 1-128 16,-5 0 0-16,-6-1 144 0,-7 2-144 0,-3 0 0 0,-10 1 144 16,-6 1-144-16,-4-1 0 0,-7-1 944 0,-5 5 80 15,-6 2 0-15,-10 0 16 16,-10-2-3168-16,-8-2-640 0</inkml:trace>
  <inkml:trace contextRef="#ctx0" brushRef="#br1" timeOffset="94855.77">7619 7315 12895 0,'0'0'576'0,"0"0"112"0,0 0-560 0,0 0-128 16,0 0 0-16,0 0 0 0,0 0 848 0,0 0 144 15,7-8 32-15,-4 2 0 0,-3 6 0 0,8-8 0 16,0 1 0-16,0 1 0 0,-2-6-832 0,4 2-192 15,1 1 0-15,3-5 0 0,2-5 864 0,4 0 128 0,2 0 32 0,1-1 0 16,0 0 0-16,2-1 0 0,-2-3 0 0,1 3 0 16,-1-1-832-16,1 0-192 15,-2-1 0-15,0 1 0 0,1 2 0 0,-5 2 0 0,-4 3 0 0,0 3 0 16,2 1 0-16,-5 4 0 0,-3 3 0 0,-8 4 0 16,0 0 0-16,7 9 0 0,-2 3 0 0,-2 4 0 15,-1 4 0-15,-2 3 0 0,-3 5 0 0,1 0 0 16,-5 0 0-16,0 3 0 0,0 1 0 15,0 2 0-15,2-2 0 0,-2-1 0 0,3-1 0 0,0 1 0 16,-2 1 0-16,2-2 0 0,2-2 0 0,1-1 0 16,0-4 0-16,1-1 0 0,-2-3 0 0,-1 0 0 0,1-2 0 15,0-2 0-15,0-1 0 0,0 0 0 16,1-2-1600-16,0-4-352 0,1-8-80 0,0 0-16 16</inkml:trace>
  <inkml:trace contextRef="#ctx0" brushRef="#br1" timeOffset="95264.1">8129 7048 20271 0,'0'0'896'0,"-6"-4"192"0,-2 4-880 0,8 0-208 15,-6 5 0-15,-2-1 0 0,-1 2 0 0,0 4 0 16,2 4 0-16,-4 2 0 0,-2 2 0 0,0 2 0 15,-1 2 0-15,2 3 0 0,-1 6 864 0,-2 3 128 0,2 5 32 0,0 3 0 16,-1 6-832-16,-1 2-192 16,1 3 0-16,-1 4 0 0,-1 2 0 0,0 7 0 0,-1 5 0 0,0 2 0 15,-1-1 0-15,-1 1 0 0,0-2 0 0,-1 3 0 16,1 1 864-16,5-6 128 0,2-5 32 0,4-2 0 16,2-4-832-16,3-4-192 0,1-4 0 0,2 1 0 15,4 0 864-15,4-3 128 0,1-1 32 0,4-3 0 16,4-6-832-16,3-3-192 0,2-2 0 0,4-1 0 15,0-1 0-15,2-4 176 0,0-5-176 0,4 0 160 16,3 0 32-16,4-1 0 0,3-2 0 0,1-3 0 16,3 0-32-16,2 1 0 0,2 1 0 0,-2-7 0 15,2-7 0-15,0 1 0 0,3-2 0 0,1-1 0 0,1-1 16 16,0-1 0-16,1-2 0 0,-4-1 0 16,-5-1 64-16,-5 2 16 0,-6 0 0 0,-4 2 0 15,-5-4-1856-15,-1 1-352 0,-3 1-80 16,-6-2-16-16</inkml:trace>
  <inkml:trace contextRef="#ctx0" brushRef="#br1" timeOffset="95838.35">9498 9185 23951 0,'-5'-13'512'0,"4"4"128"0,-1-2 0 0,2 6 64 0,0 5-576 0,2-6-128 0,-2-1 0 0,1 1 0 16,1 0 848-16,-2 6 144 0,0 0 32 0,0 0 0 16,0 0-832-16,1 7-192 0,-2 3 0 0,-2 10 0 15,0 4 864-15,-1 1 128 0,-2 3 32 0,0 1 0 16,0 3-832-16,-3 3-192 0,-1 3 0 0,0 0 0 16,-2 1 864-16,2-1 128 0,1 2 32 0,0-7 0 15,1-3-832-15,3-12-192 0,2-2 0 0,2-2 0 0,0-3 0 0,1-3 0 16,0-8 0-16,0 0 0 0,10 2 864 0,0-11 128 15,1-9 32-15,3-6 0 0,3-1 0 0,-1-1 0 16,0 0 0-16,0-5 0 0,3-6-832 0,1 2-192 16,-3 3 0-16,2 2 0 0,1 2 0 0,0 1 0 15,-1 3 0-15,1 3 0 0,-1 1 0 0,-2 6 0 16,0 4 0-16,-2 5 0 0,-1 1 0 0,-3 4 0 16,-2 4 0-16,-3 5 0 0,-2 2 0 0,-1 4 0 15,-3 1 0-15,-2 4 0 0,-2-1 0 0,-3 3 0 16,-2-2 0-16,-1 3 0 15,0 3-768-15,-3-4-208 0,-1-7-48 0,0-1 0 0,0 0 1648 0,1-6 320 16,2-3 64-16,-2-1 16 16,4-3-1648-16,1-2-320 0,-1-3-64 0,5-4-16 15,1-7-816-15,2 0-160 0,2-2-48 0,5 0-8192 0,4-3-1632 0</inkml:trace>
  <inkml:trace contextRef="#ctx0" brushRef="#br1" timeOffset="96090.55">10238 8731 27647 0,'0'0'608'0,"5"-8"128"0,-5 8 32 0,0 0 0 0,0 0-624 0,0 0-144 0,0 0 0 0,0 11 0 16,-2 1 848-16,-2 5 144 0,0 4 32 0,-2 2 0 15,-3 3 0-15,2 0 0 0,-4 1 0 0,0 5 0 0,-1 4-832 0,2 1-192 16,0-1 0-16,3 2 0 0,-2 1 0 0,3-3 0 15,0-2 0-15,3-3 0 0,0-7 0 0,0-3 0 16,1-2 0-16,-1-3 0 16,0-3-768-16,0-1-208 0,3-12-48 0,0 9 0 15,0-9-1632-15,0 0-336 0,0 0-64 0,14-1-16 0</inkml:trace>
  <inkml:trace contextRef="#ctx0" brushRef="#br1" timeOffset="96358.4">10377 9131 23951 0,'0'0'512'0,"0"0"128"0,-6 17 0 0,1-1 64 0,0 3-576 0,0-2-128 15,-1 3 0-15,0 4 0 0,0-3 848 0,2 1 144 0,-4-1 32 0,4 0 0 16,0-2 0-16,2-3 0 0,2 0 0 0,4-3 0 16,0-1-832-16,4-2-192 0,2-5 0 0,-2-2 0 15,3-3 864-15,2-4 128 0,-1 0 32 0,3-4 0 16,3-2-832-16,0-3-192 0,4-2 0 0,-3-3 0 15,1-1 864-15,-1 0 128 0,-1-2 32 0,-1-1 0 16,-3-2 0-16,-2 0 0 0,-2 4 0 0,0 1 0 16,-1 1-832-16,-2 3-192 0,-1-1 0 0,-2 5 0 15,1 3 0-15,-4 2 0 0,-1 6 0 0,0 0 0 16,0-3-1600-16,0 3-352 16,0 0-80-16,0 0-9296 0,0 0-1856 0</inkml:trace>
  <inkml:trace contextRef="#ctx0" brushRef="#br1" timeOffset="96751.48">11166 9111 27647 0,'0'0'608'0,"0"0"128"0,0 0 32 0,0 0 0 0,0 0-624 0,0 0-144 15,0 0 0-15,-5 3 0 0,0-6 1664 0,-4 1 320 16,0 1 48-16,-4 2 16 0,0 0-1648 0,-4 3-400 16,0 1 0-16,-4 3 0 0,-1 2 0 0,1 0 0 15,-2 3 0-15,2 2 0 0,1-1 0 0,3 2 0 0,2 0 0 0,4 1 0 16,1-2 0-16,5-3 0 0,-1-1 0 0,5-2 0 16,4 0 896-16,5-4 112 0,4-2 16 0,4-3 0 15,0-1-832-15,4-3-192 0,1 0 0 0,2-4 0 16,-1-3 0-16,-1 1 0 0,-3-1 0 0,0 0 0 15,-4-1 864-15,0 3 128 0,-2 3 32 0,-5 1 0 16,1 2-832-16,-8 3-192 0,0 0 0 0,2 10 0 16,-2 8 0-16,-4 4 0 0,-2 4 0 0,1 4 0 15,-6 3 0-15,-1 2 0 0,-1 2 0 0,-3 4 0 16,0 0 0-16,-2-2 0 0,-1-2 0 0,2-1 0 16,-2-3-768-16,-1-2-208 15,4-4-48-15,0-3-10912 0,2-5-2192 0</inkml:trace>
  <inkml:trace contextRef="#ctx0" brushRef="#br1" timeOffset="97140.79">12215 9181 27647 0,'0'0'608'0,"0"0"128"0,0 0 32 0,0 0 0 0,0 0-624 0,0 0-144 0,-2 12 0 0,1 3 0 15,0-3 848-15,-2 1 144 0,2 3 32 0,-4 1 0 16,-3 1-832-16,1 0-192 0,2-3 0 0,-1 2 0 16,-1 3 0-16,1-1 0 0,3-1 0 0,-3-3 0 15,1-3-768-15,2 0-208 0,-2 2-48 0,2-6 0 16</inkml:trace>
  <inkml:trace contextRef="#ctx0" brushRef="#br1" timeOffset="97440.24">12543 9274 23951 0,'0'0'512'0,"0"0"128"0,-6 13 0 0,1 1 64 0,-1-1-576 0,1 1-128 15,-3 3 0-15,1-1 0 0,2 1 848 0,-4-1 144 16,3 1 32-16,1-3 0 0,1-2 0 0,0-2 0 16,4-10 0-16,0 0 0 0,0 0 0 0,0 0 0 15,0 0 0-15,0 0 0 0,8-7 0 0,1 0 0 16,2-4 0-16,-2 0 0 0,0 0-832 0,0 0-192 0,2 0 0 16,0 2 0-16,2 0 0 0,-4 3 0 0,1 3 0 0,2 2 0 15,-2 1 864-15,0 4 128 0,-3 6 32 0,-2 1 0 16,0 1-832-16,-1 4-192 0,1 1 0 15,-4 5 0-15,-2 2 0 0,-1-2 0 0,0-2 0 0,1 0 0 32,0-3-1600-32,2 0-352 0,4 1-80 0,-1-6-16 0</inkml:trace>
  <inkml:trace contextRef="#ctx0" brushRef="#br1" timeOffset="97995.73">14038 9264 20271 0,'0'0'896'0,"2"-9"192"0,1-2-880 0,0-2-208 0,-3 1 0 0,2 2 0 16,-1 1 864-16,0 2 128 0,0 0 32 0,0 4 0 0,-1 3 0 0,0 0 0 15,0 0 0-15,0 0 0 0,0 0 0 0,-2 9 0 16,0 3 0-16,-3 2 0 0,3 3-832 16,-4 6-192-16,-1-2 0 0,-2 2 0 0,0 3 864 0,1-1 128 15,0-2 32-15,1 1 0 0,-1-2-832 0,2-5-192 16,0 0 0-16,3-2 0 16,1-4-768-16,2 0-208 0,2-2-48 0,-2-9-8736 15,0 0-1760-15</inkml:trace>
  <inkml:trace contextRef="#ctx0" brushRef="#br1" timeOffset="98357.08">14424 9218 23951 0,'0'0'512'0,"0"0"128"0,0 0 0 0,0 0 64 0,-1 9-576 0,-3 2-128 0,0 2 0 0,-2 2 0 16,1 2 848-16,-5 1 144 0,3-1 32 0,-1 1 0 15,0-1-832-15,-2 1-192 0,0 0 0 0,1-3 0 16,1-2 864-16,1-3 128 0,-1-3 32 0,4-1 0 16,1 2-832-16,3-8-192 0,0 0 0 0,0 0 0 15,0 0 864-15,0 0 128 0,5-7 32 0,5 0 0 16,-1-5 0-16,3 1 0 0,1 0 0 0,2-2 0 16,2-1-832-16,-1 0-192 0,1 1 0 0,-1 1 0 15,1 1 0-15,-1 3 0 0,2-2 0 0,0 4 0 16,-2 2 0-16,0 3 0 0,-4 4 0 0,0 3 0 15,-3-1 0-15,-2 4 0 0,0 2 0 0,-5 2 0 16,0 2 0-16,-2 0 0 0,-2 0 0 0,-1 3 0 0,-4 4 0 16,2-4 0-16,0-5 0 0,-2 0 0 0,0 0 0 15,-1-2 0-15,4-3 0 0,2-4 0 16,2-4-2416-16,0 0-528 0,0 0-96 0,0 0-32 0</inkml:trace>
  <inkml:trace contextRef="#ctx0" brushRef="#br1" timeOffset="98601.69">14917 9279 23951 0,'0'0'1056'0,"0"0"224"0,0 0-1024 0,0 0-256 0,0 0 0 0,0 0 0 15,0 7 880-15,0 2 112 0,0 1 32 0,-3 2 0 16,-1-1 0-16,-2 2 0 0,1 3 0 0,-1 0 0 15,1 1-832-15,1-2-192 0,-1-3 0 0,1 1 0 16,0 3 0-16,3-4 0 0,0-2 0 0,1-1 0 16,0-1 0-16,0 0 0 0,1-1 0 0,-1-7 0 31,0 0-2416-31,0 0-528 0,0 0-96 0,15-7-32 0</inkml:trace>
  <inkml:trace contextRef="#ctx0" brushRef="#br1" timeOffset="98907.02">15668 8876 23951 0,'0'0'1056'0,"6"-2"224"0,-6 2-1024 0,6-5-256 15,1 1 0-15,-7 4 0 0,0 0 880 0,0 0 112 16,0 0 32-16,-4 9 0 0,-2 2-832 0,-3 5-192 16,-2 5 0-16,-2 3 0 0,-3 2 864 0,0 4 128 15,-1 6 32-15,-3 3 0 0,2 1-832 0,-2 2-192 16,0 1 0-16,-2 2 0 0,2 1 0 0,2-1 0 16,-3-1 0-16,4-2 0 0,4-3 0 0,1-1 0 15,1-5 0-15,2-3 0 16,0-5-1600-16,2-3-352 0,-1-3-80 0,-2-2-9840 0</inkml:trace>
  <inkml:trace contextRef="#ctx0" brushRef="#br1" timeOffset="99063">15335 9215 27647 0,'9'-8'1216'0,"0"7"256"0,4 0-1168 0,3 2-304 0,0 0 0 0,3 1 0 15,3-2 880-15,0 1 112 0,4 3 32 0,0 0 0 16,-1-2 0-16,0 0 0 0,-3 2 0 0,0-1 0 15,-2 0-832-15,-2 2-192 0,-3-5 0 0,-2 3 0 16,-3 3-2416-16,-2-1-528 0,-3-1-96 0,-5-4-32 16</inkml:trace>
  <inkml:trace contextRef="#ctx0" brushRef="#br1" timeOffset="99228.76">15853 9305 27647 0,'-3'8'608'0,"0"-1"128"0,-1 1 32 0,-3 3 0 0,-2 6-624 0,-1 1-144 16,-1 2 0-16,2 1 0 0,-6 0 848 0,3 1 144 16,0 0 32-16,2 0 0 0,-1-3-832 0,2-1-192 15,3 0 0-15,1-2 0 16,0 0-768-16,2-2-208 0,1-4-48 0,4-2 0 0</inkml:trace>
  <inkml:trace contextRef="#ctx0" brushRef="#br1" timeOffset="99945.69">16358 9330 20271 0,'0'0'896'0,"0"0"192"0,-5-3-880 0,5 3-208 15,-4-4 0-15,4 4 0 0,-7-3 864 0,2 7 128 16,-2-2 32-16,-1 3 0 0,-4 0 0 0,1 4 0 16,-1 2 0-16,1 2 0 0,-2-1-832 0,0 0-192 15,1-1 0-15,2 2 0 0,-1 3 864 0,3-2 128 16,1 0 32-16,3-4 0 0,-1 1-832 0,2-3-192 16,3-3 0-16,3 1 0 0,-3-6 864 0,6 3 128 15,2-3 32-15,3-2 0 0,1-2 0 0,3-3 0 16,3-2 0-16,-2 4 0 0,-1-1-832 0,1 1-192 0,3 0 0 15,0 0 0-15,0 4 0 0,-1 1 0 0,-3 0 0 0,2 2 0 16,-2 2 0-16,1 3 0 16,-2 2 0-16,0 0 0 0,-3-1 0 0,1 0 0 0,-1 0 0 0,2-1 0 15,-2 1 0-15,2-4 0 0,1 0 0 0,1-3 0 16,2-2 0-16,2-2 0 0,2 2 0 0,1-3 0 16,2-6 0-16,1-1 0 0,0-2 0 0,3 0 0 15,2-3 0-15,-1 0 0 0,2-3 0 0,-2 0 0 16,-1 1 0-16,0-3 0 0,-1-2 0 0,2-5 0 15,-1-4 0-15,1-4 0 0,1-4 0 0,-1 0 0 16,0-2 0-16,-1 6 0 0,-2 4 0 0,-4 2 0 16,-2 1 0-16,-3 5 0 0,-2 4 0 0,-4 3 0 15,-3 4 0-15,-3 3 0 0,-1 4 0 0,-4 6 0 0,0 0 0 16,-7 5 0-16,-6 4 0 0,-2 6 0 0,-4 1 0 0,-4 7 0 16,0 6 0-16,-1 5 0 0,2 7 0 15,-1-1 0-15,3 1 0 0,2-1 0 0,3 0 0 0,3-2 0 16,2-1 0-16,2 1 0 0,4 0 0 0,-2-3 0 15,3-2 0-15,0-3 0 0,1-3 0 0,1-2 0 16,-4-3 0-16,2-3 0 16,0-4-2416-16,-1-5-528 0,-2-5-96 0,-1-5-32 0</inkml:trace>
  <inkml:trace contextRef="#ctx0" brushRef="#br1" timeOffset="100124.99">16475 8868 42383 0,'0'0'928'0,"0"0"192"0,6 2 32 0,4 0 64 0,-2 3-976 0,2-1-240 0,2 0 0 0,-1 0 0 15,2 1 0-15,0 0 0 0,-1 1 0 0,0-2 0 32,0-2-768-32,-1 0-208 0,0 1-48 0,-4-1-10912 0,-7-2-2192 0</inkml:trace>
  <inkml:trace contextRef="#ctx0" brushRef="#br1" timeOffset="100308.19">14302 8584 50687 0,'-52'-19'4496'0,"26"10"-3600"16,5 3-704-16,5 3-192 15,5-4-640-15,2 6-176 0,2 5-16 0,7-4-16 16,-4 11-352-16,3 0-64 0,1-11-16 0,1 11-12064 16,4 5-2416-16</inkml:trace>
  <inkml:trace contextRef="#ctx0" brushRef="#br1" timeOffset="101004.58">18311 9202 20271 0,'-8'-15'448'0,"6"5"80"0,0 0 32 0,1 1 16 0,0-4-576 0,-1 1 0 0,2 0 0 0,0 2 0 15,0 0 1744-15,1 4 240 0,-1 6 64 0,0 0 0 16,0 0-832-16,0 0-144 0,0 0-48 0,0 8 0 16,0 4-816-16,-1 3-208 0,0 4 0 0,-1 2 0 15,1 1 0-15,0 1 0 0,0 1 0 0,1 0 0 16,0-1 0-16,2 0 0 0,1-1 0 0,0-2 0 15,2-2 0-15,1-3 0 0,3-5 0 0,-3 0 0 16,4-1 0-16,-1-3 0 0,1-2 0 0,2-4 0 16,-1-3 864-16,2-1 128 0,0 0 32 0,1-3 0 15,0-3-832-15,-1-1-192 0,-2-1 0 0,0 1 0 16,0 0 0-16,1 0 0 0,-3-2 0 0,4-3 0 16,-2 5-1600-16,0 2-352 0,-1 1-80 0,0 2-11472 15</inkml:trace>
  <inkml:trace contextRef="#ctx0" brushRef="#br1" timeOffset="101606.03">17561 9276 23951 0,'1407'0'512'0,"-1407"0"128"0,0 0 0 0,-5 3 64 0,-2-2-576 0,-1 2-128 15,-1 1 0-15,0 1 0 0,0-1 848 0,-5 2 144 16,0 2 32-16,-1 2 0 0,-2 1-832 0,1 0-192 15,0 0 0-15,0 1 0 0,1 3 864 0,2-2 128 16,4 0 32-16,3-2 0 0,3-2-832 0,1 0-192 0,4 0 0 0,3-4 0 16,2-2 864-16,1-1 128 0,3-4 32 0,3 0 0 15,-2-1-832-15,1-4-192 0,0-2 0 0,0 2 0 16,-1 1 864-16,-1 1 128 0,-1-2 32 0,0 1 0 16,-1-1-832-16,-1 4-192 0,-2 3 0 0,2 0 0 15,-8 0 0-15,0 0 0 0,4 7 0 0,0 2 0 16,-1 1 0-16,1 1 0 0,-1 2 0 0,1 1 0 15,0-2 0-15,3-1 0 0,0-4 0 0,1 0 0 16,5 2 0-16,-1-4 0 0,3 0 0 0,4-4 0 16,1-6 0-16,3 2 0 0,3-1 0 0,2-5 0 15,-1-4 0-15,-2-3 0 0,2-6 0 0,-1 3 0 16,-4 3 0-16,3-2 0 0,-1-1 0 0,1-2 0 16,2-5 0-16,0 1 0 0,0-4 0 0,1-2 0 15,-1-6 0-15,-1 1 0 0,-1 2 0 0,1 0 0 0,-3-3 0 0,2 6 0 16,-7 0 0-16,0 3 0 0,-3 5 0 0,0 3 0 15,-3 5 0-15,-4 3 0 0,-1 1 0 0,-1 3 0 16,-6 8 0-16,0 0 0 0,0 0 0 0,0 0 0 16,0 0 0-16,-8 8 0 0,-4 2 0 0,-3 1 0 15,-3 0 0-15,-4 6 0 0,-2 8 0 0,-2 2 0 16,1 2 0-16,-1 4 0 0,0 1 0 0,1 1 0 16,2 0 0-16,3-1 0 0,2-5 0 0,3-1 0 15,2-2 0-15,1-1 0 0,3-2 0 0,2-2 0 16,4-3 0-16,1-2 0 0,0 1 0 0,2-2 0 15,3 0 0-15,0-1 0 0,3-2 0 0,1-2 0 0,-1 2 0 16,3-3 0-16,-2-3 0 0,3 1 0 16,0-1 0-16,-1 1 0 0,1-2 0 0,-2 0 0 0,0-2 0 15,1 1 0 1,-2 1-1600-16,-1-2-352 0,-6-3-80 0,9 1-8208 0,-2 0-1632 0</inkml:trace>
  <inkml:trace contextRef="#ctx0" brushRef="#br1" timeOffset="101957.57">19813 9324 27647 0,'0'0'608'0,"0"0"128"0,1-7 32 0,-1 7 0 0,0 0-624 16,0 0-144-16,0 0 0 0,0 0 0 0,-4 7 0 0,1 1 0 15,0 2 0-15,-4 2 0 0,2 3 848 0,0 1 144 16,-1 3 32-16,1 0 0 0,2-3-832 0,-1 1-192 16,1-2 0-16,2 0 0 0,1 2 0 0,1-5 0 15,4-1 0-15,-3-4 0 0,3-1 864 0,1 0 128 16,2-5 32-16,4-3 0 0,-1-3 0 0,3-1 0 16,2-2 0-16,2-2 0 0,0 0-832 0,1-2-192 15,-3-3 0-15,0-2 0 0,-1 0 0 0,-1 0 0 16,1 1 0-16,-2 0 0 0,-3 0 0 0,-1 1 0 15,3 2 0-15,-5 3 0 0,2-1 0 0,-3 1 0 16,-1 5 0-16,-1-1 0 0,-4 6 0 0,0 0 0 16,3-6 0-16,-3 0 0 15,0 6-2416-15,0 0-528 0,0 0-96 0,0 0-32 0</inkml:trace>
  <inkml:trace contextRef="#ctx0" brushRef="#br1" timeOffset="102306.04">20258 9374 23951 0,'0'0'512'0,"1"8"128"0,2 0 0 0,-1-2 64 0,-2-6-576 0,4 7-128 0,1 1 0 0,1-2 0 16,2 0 848-16,3-3 144 0,0-3 32 0,-1-1 0 0,2 0 0 0,2 0 0 15,-1-2 0-15,3 0 0 0,0-1 0 0,0-1 0 16,-1 2 0-16,-2-2 0 0,3-3-832 0,-3 0-192 15,-2 0 0-15,-1 1 0 0,-5-3 0 0,0 2 0 16,-3 2 0-16,-2-1 0 0,-3 1 864 0,-3 2 128 16,-3 0 32-16,-1 0 0 0,-3 1-832 0,-1 3-192 15,0 1 0-15,-3 1 0 0,-1 4 0 0,2-1 0 16,-2 4 0-16,-3 2 0 0,4 1 0 0,4 0 0 16,3 3 0-16,0-1 0 0,5 0 0 0,1 1 0 15,4-1 0-15,4 0 0 0,2 2 0 0,5-4 0 16,0 1 0-16,4-3 0 15,4-2-768-15,0-1-208 0,3 0-48 0,0-2 0 16,-5-1-1632-16,2-3-336 0,17-3-64 0,-4-3-16 0</inkml:trace>
  <inkml:trace contextRef="#ctx0" brushRef="#br1" timeOffset="102590.68">21036 9440 23951 0,'1'-5'512'0,"1"1"128"0,-2 4 0 0,0 0 64 0,-2-4-576 0,1-1-128 0,-1 1 0 0,-3 3 0 16,-2 1 848-16,-3 0 144 0,-1 0 32 0,-2 2 0 16,-3 5 0-16,1 0 0 0,-1-1 0 0,1 1 0 15,0-4-832-15,5 2-192 0,-1 3 0 0,2 1 0 16,0-2 864-16,2 0 128 0,1 1 32 0,3 1 0 16,-2 2-832-16,4 1-192 0,1-2 0 0,3 2 0 15,0 2 864-15,1 1 128 0,-1 0 32 0,1 0 0 16,0 6-832-16,-2-1-192 0,-2-2 0 0,-2-1 0 0,-4-1 864 15,1-3 128-15,1-3 32 0,-4 0 0 0,-2-3-832 16,-3 3-192-16,0-2 0 0,-4-1 0 0,1-1 0 16,0 1 0-16,0-4 0 0,-6-1 0 0,1-2 0 0,2-2 0 15,3-3 0-15,-3-2-12512 16,1-1-2544-16</inkml:trace>
  <inkml:trace contextRef="#ctx0" brushRef="#br1" timeOffset="103354.47">9694 10328 23951 0,'0'0'512'0,"-1"-9"128"0,1-2 0 0,0 0 64 0,-2 1-576 0,4 3-128 0,-2 7 0 0,0 0 0 15,0 0 1664-15,0 0 320 0,0 0 48 0,0 0 16 16,-4 6-1648-16,1 5-400 0,-4 2 0 0,0 7 0 15,-1 2 896-15,0 2 112 0,-1 5 16 0,1-5 0 0,-2 0-832 0,3 1-192 16,-2-2 0-16,4-3 0 0,-2-3 0 0,2-3 0 16,0 0 0-16,0-4 0 0,3-4 0 0,2-6 0 15,0 0 0-15,0 0 0 16,13-3-2416-16,3-6-528 0,2-3-96 0,4-6-32 0</inkml:trace>
  <inkml:trace contextRef="#ctx0" brushRef="#br1" timeOffset="103643.86">10056 10191 20271 0,'0'0'896'0,"0"0"192"0,0 0-880 0,3 11-208 16,-2 0 0-16,-2 2 0 0,-1 2 864 0,-3-1 128 15,-1 0 32-15,-1 2 0 0,-3 4 0 0,1-1 0 16,-1-4 0-16,2 0 0 0,0 1 0 0,-2 0 0 0,1 1 0 0,2-3 0 16,-1-4 0-16,3-1 0 0,2 0 0 0,3-9 0 15,0 0-832-15,0 0-192 0,0 0 0 0,0 0 0 16,13 2 864-16,2-3 128 0,-4-4 32 0,3 1 0 15,1 0-832-15,1 1-192 0,-3 2 0 0,0 1 0 16,-1 2 0-16,1 4 0 0,-4 2 0 0,0 3 0 16,-1 2 0-16,-2-1 0 0,-1 1 0 0,-2 1 0 15,-1 3 0-15,-1-1 0 0,-1-1 0 0,0-1 0 16,-1-3 0-16,1-1 0 0,-1-2 0 0,1-8 0 16,0 0-768-1,0 0-208-15,0 0-48 0,0 0 0 0,0 0-1632 0,5-12-336 0,-1-10-64 16,5 0-16-16</inkml:trace>
  <inkml:trace contextRef="#ctx0" brushRef="#br1" timeOffset="103852.41">10772 9903 27647 0,'0'0'608'0,"0"0"128"0,0 0 32 0,0 0 0 0,-4 13-624 0,0 0-144 16,-1 1 0-16,-1 6 0 0,-3 3 848 0,0 6 144 15,-4-1 32-15,2 2 0 0,-1-2-832 0,3 0-192 16,-2 1 0-16,3-4 0 0,-1 1 0 0,0-2 0 16,3-2 0-16,4 0 0 0,0 0 0 0,-1-3 0 15,2-3 0-15,0-1 0 16,-1 1-1600-16,2-3-352 0,-1-4-80 0,1-9-16 0</inkml:trace>
  <inkml:trace contextRef="#ctx0" brushRef="#br1" timeOffset="104198.22">10490 10173 20271 0,'0'0'896'0,"11"-3"192"0,3 2-880 0,3 1-208 0,2-2 0 0,-1 2 0 15,3-1 864-15,2 0 128 0,2-1 32 0,3 0 0 16,-3-1 0-16,1-1 0 0,1 1 0 0,-1 0 0 16,-6-1-832-16,-1 2-192 0,-1 0 0 0,-1 2 0 15,-5 2 864-15,-1-1 128 0,-11-1 32 0,9 7 0 16,-5 1-832-16,-4-1-192 0,-3 4 0 0,-2 1 0 15,-4 0 0-15,1 3 0 0,1 0 0 0,-2 2 0 16,0-2 864-16,-1 0 128 0,0 0 32 0,4 1 0 0,2 2-832 16,3-1-192-16,1-4 0 0,2-2 0 15,4-3 0-15,4 0 0 0,3-1 0 0,2-3 0 0,3-2 864 0,4-2 128 16,4-1 32-16,2-2 0 0,-3-4-832 0,1-3-192 16,-1-3 0-16,-4-1 0 0,-1-2 864 0,-3 1 128 15,-1-1 32-15,-4 1 0 0,-4 2-832 0,-3 0-192 16,-4 0 0-16,-3 2 0 0,-3 0 0 0,-3 2 0 15,-2 0 0-15,-2 2 0 0,-4 3 0 0,1 2 0 16,-5 0 0-16,0 4 0 16,-1 3-2416-16,0 1-528 0,-12 2-96 15,14-3-32-15</inkml:trace>
  <inkml:trace contextRef="#ctx0" brushRef="#br1" timeOffset="104776.49">12658 10164 27647 0,'0'0'608'0,"0"0"128"0,-2 0 32 0,-8-9 0 0,-1 1-624 0,-1-1-144 15,-3 0 0-15,-3 3 0 0,0 4 848 0,1 1 144 16,-2 2 32-16,-1 5 0 0,1 0-832 0,-2 4-192 16,0 0 0-16,1 0 0 0,0 1 0 0,4 0 0 15,2 1 0-15,7 0 0 0,-1-1 0 0,6-1 0 16,2-10 0-16,8 9 0 0,-1-2 864 0,6-4 128 16,4-3 32-16,3-3 0 0,2-1-832 0,2 0-192 0,0-3 0 0,5 0 0 15,-2-2 0-15,1-1 0 0,-3-1 0 16,-2 1 0-16,-2 0 864 0,-6 1 128 0,0 2 32 15,-6 3 0-15,-9 4-832 0,0 0-192 0,0 0 0 0,3 11 0 16,-4 4 0-16,-5 3 0 0,-5 5 0 0,-4 3 0 16,-4 0 0-16,-2 4 0 0,-2 2 0 0,0 1 0 15,-2 2 0-15,3-2 0 0,-2-1 0 0,0-1 0 16,-1-3 0-16,3-1 0 0,-1-5 0 0,3-6 0 16,3-2 0-16,-2-2 0 0,4-4 0 0,2-2 0 31,0-3-768-31,4-4-208 0,9 1-48 0,-4-9-9824 0,3-2-1968 0</inkml:trace>
  <inkml:trace contextRef="#ctx0" brushRef="#br1" timeOffset="105099.92">12888 10184 27647 0,'0'0'1216'0,"0"0"256"0,0 0-1168 0,3 9-304 15,-3-9 0-15,11 6 0 0,-1 1 0 0,4-3 0 16,0-1 0-16,2-5 0 0,3-1 880 0,2-1 112 16,-1-1 32-16,2-1 0 0,-1-3-832 0,-6 2-192 15,2 0 0-15,0-3 0 0,1-1 864 0,-2-1 128 16,-1-2 32-16,-3 2 0 0,-1 0-832 0,-5 0-192 16,0 0 0-16,-2 0 0 0,-6 3 864 0,-1 0 128 15,-3 2 32-15,-3 3 0 0,-1 4-832 0,-9 4-192 16,-2 1 0-16,0 5 0 0,-6 3 0 0,2 3 0 0,1 1 0 15,2 3 0-15,2 1 0 0,4-1 0 0,2-2 0 16,6 0 0-16,-1-3 0 0,4 2 0 0,5-1 0 0,3-2 0 16,1-4 0-16,5-1 0 0,2 0 0 0,1-1 0 31,2-3-768-31,4-1-208 0,3-2-48 0,-6-2-9824 0,3-1-1968 0</inkml:trace>
  <inkml:trace contextRef="#ctx0" brushRef="#br1" timeOffset="105433.43">13478 10037 23951 0,'0'0'1056'0,"-4"5"224"16,-2 3-1024-16,0 2-256 0,0 2 0 0,-2 2 0 0,-1 3 880 16,-1 1 112-16,2 1 32 0,-1 0 0 0,-3-2 0 0,0 0 0 15,1-1 0-15,2 0 0 0,-1-3 0 0,3-2 0 16,0-1 0-16,2-3 0 0,3 1-832 0,2-8-192 15,0 0 0-15,0 0 0 0,0 0 864 0,8-4 128 16,2-3 32-16,2-1 0 0,-4-6-832 0,5 1-192 16,0 0 0-16,0 0 0 0,1-1 0 0,-1-1 0 15,2 1 0-15,0 0 0 0,1 3 0 0,-2 4 0 16,0 1 0-16,-2 2 0 0,-2 2 0 0,-2 3 0 16,1 3 0-16,-3 4 0 0,1 2 0 0,-5 1 0 15,-1 2 0-15,-1 2 0 0,-1 1 0 0,-1-1 0 16,-4-2 0-16,2 3 0 0,1-1 0 0,-2 1 0 0,2-4 0 15,1 1 0 1,1-3-1600-16,2-3-352 0,3 2-80 0,4-5-13120 0</inkml:trace>
  <inkml:trace contextRef="#ctx0" brushRef="#br1" timeOffset="105924.88">13997 10117 23951 0,'0'0'512'0,"0"0"128"0,0 0 0 0,0 0 64 0,0 0-576 0,0 0-128 16,0 0 0-16,0 0 0 0,7 10 848 0,1-7 144 15,-8-3 32-15,16 0 0 0,5 0 0 0,1-1 0 16,3-3 0-16,2-2 0 0,-1-2-832 0,0 1-192 15,2-1 0-15,-5-1 0 0,-1-2 0 0,-5-2 0 16,-1 2 0-16,-1-1 0 0,-6 0 0 0,-1 1 0 0,-3 0 0 0,-3 3 0 16,-2 8 0-16,0 0 0 0,-7-5 0 0,-3 2 0 15,-2 4 864-15,-3 5 128 0,0 3 32 0,-2 1 0 16,-1 0-832-16,-1 2-192 0,-1 2 0 0,4 2 0 31,0 2-768-31,2 1-208 0,1-4-48 0,4 2 0 0,5-1 832 0,3 1 192 0,2-5 0 0,2-1 0 16,4 1 0-16,0-2 0 0,4-3 0 0,2-2 0 15,3-2-864 1,0-3-128-16,1-2-32 0,0-2 0 0</inkml:trace>
  <inkml:trace contextRef="#ctx0" brushRef="#br1" timeOffset="106199.46">14537 10027 23951 0,'0'0'512'0,"0"0"128"16,-1 12 0-16,-7 0 64 0,2 0-576 0,-3 10-128 0,-4-2 0 0,1 0 0 0,-2 0 848 0,4 0 144 16,-1-2 32-16,2-3 0 0,0-2 0 0,2 0 0 15,3-1 0-15,2-5 0 0,2-7 0 0,0 0 0 16,0 0 0-16,6 6 0 0,-6-6-832 0,12-2-192 16,0-5 0-16,-2 0 0 0,2 2 864 0,2-5 128 15,-1-1 32-15,1-1 0 0,4 0-832 0,-1 0-192 16,0 0 0-16,-1 0 0 0,1-2 0 0,-1 3 0 15,0 1 0-15,-2 2 0 0,-1 1 0 0,0 2 0 16,-1 0 0-16,1 3 0 16,-5 2-2416-16,1 2-528 0,0 3-96 0,-1 0-32 0</inkml:trace>
  <inkml:trace contextRef="#ctx0" brushRef="#br1" timeOffset="106630.72">15085 10065 27647 0,'0'0'608'0,"0"0"128"0,0 0 32 0,0 0 0 0,0-8-624 0,-2 4-144 0,-6 3 0 0,0 0 0 16,-3 0 0-16,-1 2 0 0,-3 0 0 0,-2 3 0 16,0 3 848-16,-1 2 144 0,2-3 32 0,-3 5 0 0,-1 0-832 15,2 1-192-15,4-1 0 0,3 0 0 0,1-2 0 0,4 0 0 16,0-1 0-16,4-2 0 0,2-6 864 0,0 0 128 15,0 0 32-15,8 4 0 0,0-1-832 0,5-3-192 16,-2-3 0-16,1 0 0 0,-1 0 0 0,2-1 0 16,2-1 0-16,1 1 0 0,-3 0 0 0,-2 0 0 15,-1 3 0-15,1-2 0 0,-2 1 0 0,-2 1 0 16,-7 1 0-16,6 2 0 0,-6-2 0 0,5 4 0 16,-5-4 0-16,5 7 0 0,-4 2 0 0,0-3 0 15,-1-6 0-15,1 6 0 0,-1-6 0 0,0 0 0 16,0 0 0-16,5 4 0 0,-5-4 864 0,9 0 128 15,2-1 32-15,-2-1 0 0,0-2-832 0,1 0-192 16,0-1 0-16,1-1 0 0,-3 2 0 0,1-2 0 0,0 0 0 16,-1-1 0-16,-2 0 0 0,1 2 0 0,-2 0 0 15,-5 5 0-15,6-3 0 0,-6 3 0 0,5-3 0 0,-5 3 0 16,0 0 0-16,0 0 0 0,0 0 0 0,0 0 0 31,0 0-1600-31,0 0-352 0,0 0-80 0,0 0-16 0</inkml:trace>
  <inkml:trace contextRef="#ctx0" brushRef="#br1" timeOffset="107156.16">15568 10178 16575 0,'-15'11'368'0,"11"-5"80"0,0 3 0 0,0-3 16 0,4-6-464 0,-1 7 0 0,1-2 0 0,0-5 0 15,5 6 1728-15,2-2 256 0,3-4 64 0,1-1 0 16,2 0-832-16,3-1-144 0,1-4-48 0,2 0 0 16,0-2 0-16,1-2 0 0,-1 0 0 0,3-5 0 15,-2 0-816-15,2-4-208 0,1-1 0 0,0-1 0 16,-1-2 0-16,2-2 0 0,0-3 0 0,-1 1 0 15,-1 3 864-15,-5 0 128 0,-1 0 32 0,-3 2 0 16,-5 2-832-16,-2 5-192 0,-5 3 0 0,-1 3 0 16,-1 3 0-16,-7 2 0 0,-5 4 0 0,-2 5 0 15,-4 3 0-15,-2 8 0 0,-2 1 0 0,0 5 0 16,0 3 0-16,1 3 0 0,2 2 0 0,1 1 0 16,1 0 0-16,6-1 0 0,2-1 0 0,1-3 0 0,4-1 0 15,4-2 0-15,1-2 0 0,2-2 0 16,2 0-1600-16,5-4-352 0,1-1-80 0,3-3-16 15</inkml:trace>
  <inkml:trace contextRef="#ctx0" brushRef="#br1" timeOffset="107594.46">17118 10001 20271 0,'-1'-10'448'0,"1"-1"80"0,-2 2 32 0,2 1 16 0,-1 1-576 0,0-3 0 0,-1 5 0 0,-2-1 0 16,-1 4 928-16,0 2 80 0,-3 0 16 0,-1 1 0 15,-2 0 0-15,-1 3 0 0,-2 0 0 16,-2 4 0-16,0-2-832 0,-2 3-192 0,0 1 0 0,0 0 0 16,0 4 864-16,4-2 128 0,1-2 32 0,4 2 0 15,3 2-832-15,2-2-192 0,1-2 0 0,4-2 0 16,3 2 864-16,1 0 128 0,5 1 32 0,-1-2 0 16,2 0-832-16,1-2-192 0,2 2 0 0,-3 0 0 15,-1 0 0-15,1-3 0 0,-3 0 0 0,-1 2 0 0,-3-1 0 0,-2 1 0 16,-2 0 0-16,-4-1 0 0,0 0 0 0,-5 0 0 15,-1-1 0-15,-2 2 0 0,-5-1 864 0,-3-2 128 16,-2-1 32-16,-9 2 0 0,1-3-832 0,6-3-192 16,3-1 0-16,4-2 0 15,1 2-1600-15,4-1-352 0,3-6-80 0,4 1-13120 16</inkml:trace>
  <inkml:trace contextRef="#ctx0" brushRef="#br1" timeOffset="108278.41">17466 10100 23951 0,'0'0'512'0,"0"0"128"0,-6 0 0 0,-1 0 64 0,-1 3-576 0,0 0-128 16,-3 2 0-16,-3 2 0 0,-1-2 848 0,-1 2 144 0,-2 2 32 0,1 0 0 16,3 1-832-16,-1-3-192 0,-2 1 0 0,4 0 0 15,4 0 864-15,4 0 128 0,5-8 32 0,0 8 0 16,3-2-832-16,3 0-192 0,2-1 0 15,3-1 0-15,3-2 864 0,0-1 128 0,1-1 32 0,0 0 0 16,-1-1-832-16,-1-1-192 0,-1-2 0 0,0 0 0 16,-1 2 0-16,-3-1 0 0,0-2 0 0,-2 1 0 15,1-1 0-15,-4 1 0 0,-3 4 0 0,0 0 0 16,3-7 0-16,1 2 0 0,-4 5 0 0,5-6 0 16,-1 2 0-16,1-3 0 0,3 2 0 0,-1-1 0 15,3 1 0-15,4-1 0 0,-2 0 0 0,3-2 0 0,4-1 0 16,-2 0 0-16,4 1 0 0,2 0 0 15,-2-6 0-15,5 2 0 0,-2-1 0 0,3 2 0 0,2-3 0 16,1-1 0-16,-5-1 0 0,0 0 0 0,-2 2 0 16,-2-1 0-16,-2-2 0 0,-3 0 0 0,-2 2 0 0,-2 3 0 15,-5-2 0-15,1 3 0 0,-2 2 0 0,-2 0 0 16,-1 1 0-16,-2 3 0 0,-1 5 0 0,0 0 0 16,-4-4 0-16,-2 6 0 0,-2 4 0 0,-3 2 0 15,-3 0 0-15,0 5 0 0,-2 1 0 0,-3 1 0 16,-5 1 0-16,1 1 0 0,-6 3 0 0,4 1 0 15,3 1 0-15,1 0 0 0,4-2 0 0,3-3 0 16,2-1 0-16,2-2 0 0,6-2 0 0,-2-1 0 16,3-4 0-16,3-7 0 0,3 9 0 0,3-3 0 15,-2-1 0-15,7-3 0 0,1-4 864 0,6-2 128 0,-1 1 32 16,3-1 0-16,1-2-832 0,0 1-192 0,-2-1 0 0,-1 3 0 16,0 1 0-16,-2 0 0 0,-1 1 0 0,-3 4 0 15,-1 1 0-15,-2 4 0 16,-3-1 0-16,0 2 0 0,-3 2 0 0,-2-2 0 0,-2 2 0 0,-1 0 0 15,-1-1 0-15,-1-2 0 0,0-2 0 0,1 1 0 16,-1-1 0-16,1 0 0 0,3-6 0 0,0 0 0 16,0 0 0-16,0 0 0 0,0 0 0 0,0 0 0 15,8-1 0-15,0 0 0 0,1 1 0 0,0-1 0 16,1-1 0-16,-2 1 0 0,2 1 0 0,-2 4 0 16,0 0 0-16,-1 4 0 0,-1-1 0 0,0 6 0 0,-2 1 0 15,1 2 0-15,-3 2 0 0,0 2 0 16,-2-3-768-16,0 2-208 0,1 0-48 15,1-4 0-15</inkml:trace>
  <inkml:trace contextRef="#ctx0" brushRef="#br1" timeOffset="108687.24">19332 9777 27647 0,'0'0'1216'0,"0"0"256"0,0 0-1168 0,0 0-304 0,-4 4 0 0,-1 5 0 16,-4 4 0-16,2 4 0 0,-5 2 0 0,-1 3 0 15,2 4 0-15,-2 0 0 0,0 3 0 0,-1 0 0 16,-1 0 880-16,3 1 112 0,0-4 32 0,2 1 0 0,-1-2-832 15,3-2-192-15,-1-2 0 0,2 0 0 16,2-2-1600-16,-1-3-352 0,-2-3-80 0,-1 2-9840 16</inkml:trace>
  <inkml:trace contextRef="#ctx0" brushRef="#br1" timeOffset="109013.75">19061 10099 23951 0,'0'0'512'0,"5"4"128"0,6-6 0 0,4 1 64 0,4 2-576 0,2-1-128 16,1-1 0-16,1 0 0 0,0 0 848 0,-1 0 144 16,1 1 32-16,-4-1 0 0,-2-1-832 0,-2 0-192 15,-2 0 0-15,-5 2 0 0,-1 2 0 0,-7-2 0 16,0 0 0-16,0 8 0 0,0 3 864 0,-4 3 128 16,-2 0 32-16,1 1 0 0,-5 2-832 0,2 0-192 0,-3 1 0 0,2-2 0 15,2-1 0-15,1-3 0 0,2 1 0 0,3-1 0 16,2-1 0-16,2-3 0 0,4-3 0 0,2 1 0 15,3 0 864-15,2-2 128 0,2-8 32 16,3 1 0-16,2-3-832 0,-1-1-192 0,2-1 0 16,-2-1 0-16,-4-4 864 0,-2-2 128 0,2 5 32 0,-6-3 0 15,-4-2-832-15,-2 0-192 0,-4 0 0 0,-3 0 0 16,-2 2 0-16,-5 2 0 0,-4-1 0 0,-3 3 0 16,0 3 0-16,0 2 0 0,-3 4 0 0,4 0 0 15,-2 3-1600-15,2 0-352 0,1 0-80 16,4 2-16-16</inkml:trace>
  <inkml:trace contextRef="#ctx0" brushRef="#br1" timeOffset="109585.97">20906 10001 23951 0,'0'0'512'0,"-1"-4"128"0,2-2 0 0,-1-2 64 16,-1-2-576-16,1-1-128 0,1 0 0 0,-3 1 0 0,-5 2 848 0,1 0 144 15,1 1 32-15,-2 1 0 0,-1 4-832 0,-4 0-192 16,0 2 0-16,-1 2 0 0,-3 2 864 0,-1 3 128 16,-2 1 32-16,0 5 0 0,-1 6-832 0,1 0-192 15,-1 2 0-15,1 2 0 0,-2 3 0 0,2-1 0 16,1 0 0-16,1 0 0 0,4-1 0 0,2 0 0 15,2-1 0-15,2-2 0 0,1-2 0 0,4-2 0 16,0-1 0-16,-1-2 0 0,3-3 0 0,3-1 0 16,-1-4 0-16,-2-6 0 15,0 0-2416-15,0 0-528 0,0 0-96 0,0 0-32 0</inkml:trace>
  <inkml:trace contextRef="#ctx0" brushRef="#br1" timeOffset="109754.54">20376 10224 23951 0,'0'0'1056'0,"0"0"224"0,9-2-1024 0,2 2-256 0,2 3 0 0,2-1 0 16,0 0 880-16,3 0 112 0,4 0 32 0,5 1 0 16,0 0 0-16,2-1 0 0,1 0 0 0,-4-1 0 15,0 1-832-15,0-4-192 0,-4 2 0 0,1 0 0 16,-3 0 0-16,-3 0 0 0,-1-1 0 0,-2 2 0 16,-2-2-1600-16,-4 1-352 0,-1-2-80 0,1 1-16 15</inkml:trace>
  <inkml:trace contextRef="#ctx0" brushRef="#br1" timeOffset="109934.16">21094 10204 23951 0,'0'0'512'0,"1"6"128"0,-6 2 0 0,-3 2 64 0,-1 2-576 0,-3 1-128 15,-1-2 0-15,-1 4 0 0,-1 1 848 0,1-1 144 16,-1 4 32-16,4-5 0 0,0-5-832 0,3 1-192 15,1-1 0-15,3-2 0 16,2-2-1600-16,2-5-352 0,0 0-80 0,0 0-16 0</inkml:trace>
  <inkml:trace contextRef="#ctx0" brushRef="#br1" timeOffset="110248.07">21241 10184 20271 0,'-14'12'896'0,"8"-6"192"0,-1 0-880 0,-1 3-208 0,-1 1 0 16,-1 1 0-16,2 0 864 0,-2 0 128 16,2-1 32-16,1 0 0 0,1 2 0 0,-2-1 0 0,3-4 0 0,3 1 0 15,-3-2 0-15,5-6 0 0,0 0 0 0,0 0 0 16,0 0 0-16,7-3 0 0,1-1 0 0,2-3 0 16,2 1-832-16,-1-3-192 0,1-2 0 0,1 1 0 15,1 0 0-15,1 0 0 0,-2 0 0 0,2-1 0 16,-2 3 0-16,-2 1 0 0,1 2 0 0,-2 2 0 15,-4 2 0-15,-6 1 0 0,8 4 0 0,-5 1 0 16,-2 3 0-16,-1-1 0 0,0 4 0 0,-2 0 0 16,0 2 0-16,-4-1 0 0,1 2 0 0,1-1 0 0,-2-2 0 15,1 0 0-15,2-1 0 0,2-2 0 0,-2-3 0 16,3-5 0-16,0 0 0 0,0 0 0 16,0 0-1600-16,0 0-352 0,6-4-80 0,6-3-11472 15</inkml:trace>
  <inkml:trace contextRef="#ctx0" brushRef="#br1" timeOffset="110695.82">21775 10173 23951 0,'0'0'512'0,"0"0"128"0,0 0 0 0,-5-2 64 0,-3 2-576 0,-1 2-128 0,-5 2 0 0,-2 2 0 16,0 0 848-16,-4 4 144 0,-1 1 32 0,0 1 0 15,0-1-832-15,2 4-192 0,0-2 0 0,2 1 0 16,3 1 0-16,2-3 0 0,3-4 0 0,2 2 0 16,3 1 0-16,4-1 0 0,2-2 0 0,3-3 0 15,1 0 864-15,4-5 128 0,2 0 32 0,3-6 0 16,0-2-832-16,2-2-192 0,0-2 0 0,2-2 0 15,0 0 864-15,0-1 128 0,1-1 32 0,-1-1 0 16,0-2-832-16,-1-1-192 0,4-2 0 0,0 0 0 16,-3-3 0-16,2-3 0 0,1-6 0 0,-2 0 0 15,0-2 864-15,-3-3 128 0,-3 2 32 0,-1 5 0 0,-4 6-832 0,-1 4-192 16,-1 2 0-16,-4 7 0 16,-1 4-768-16,-2 9-208 0,0 0-48 0,-6 4 0 0,-6 5 832 0,-2 6 192 15,-1 6 0-15,-3 4 0 0,0 2 0 0,-2 4 0 16,1 4 0-16,0 4 0 0,0 1 0 0,0-1 0 15,4-3 0-15,2-2 0 0,-1 0 0 0,4-1 0 16,5-1 0-16,-1-3 0 16,4-3-2496-16,2-3-464 0,6 16-96 0,3-17-16 0</inkml:trace>
  <inkml:trace contextRef="#ctx0" brushRef="#br1" timeOffset="111267.06">22588 10017 20271 0,'0'0'448'0,"-5"-7"80"0,0-2 32 0,0 6 16 0,-3 3-576 0,8 0 0 0,-9-2 0 15,-2 4 0-15,-1 5 928 0,-1 3 80 0,-1 1 16 0,-3 1 0 16,-2 2 0-16,-2 2 0 16,-1 3 0-16,6-5 0 0,-3 3-832 0,-2-1-192 0,-2 0 0 0,-5 7 0 15,6-3 0-15,7-3 0 0,9-2 0 0,0-3 0 16,2-2 864-16,5-3 128 0,6 1 32 0,4-1 0 16,4-4-832-16,6-1-192 0,3-2 0 0,12-2 0 31,1-2-768-31,-4-3-208 0,0-2-48 0,-4-1 0 0</inkml:trace>
  <inkml:trace contextRef="#ctx0" brushRef="#br1" timeOffset="111579.88">22862 10078 20271 0,'0'0'448'0,"-4"6"80"0,-2-2 32 0,-2 4 16 0,-2 0-576 0,-8 7 0 15,0 0 0-15,6-5 0 0,0 1 928 0,-3 1 80 16,-1 3 16-16,2-3 0 0,1-1-832 0,3 0-192 16,2-1 0-16,3 0 0 0,0-2 864 0,4 0 128 15,1-8 32-15,6 6 0 0,1-1 0 0,5-2 0 16,2-3 0-16,2-2 0 0,1 1-832 0,2-2-192 16,1-2 0-16,1-1 0 0,-3-1 0 0,-1-2 0 15,-1 3 0-15,-3-3 0 0,-3 2 0 0,-1 0 0 16,-2-3 0-16,-2 1 0 0,-2 1 0 0,-3 1 0 0,-2 0 0 15,-2 2 0-15,-4-1 864 0,-1 2 128 16,-2 0 32-16,-3 2 0 16,-1-2-1648-16,0 0-320 0,-1 1-64 0,2 0-16 15,2 2-816-15,1-4-160 0,-8-6-48 0,15 3 0 0</inkml:trace>
  <inkml:trace contextRef="#ctx0" brushRef="#br1" timeOffset="111956.68">23149 10053 23951 0,'0'0'1056'0,"-3"6"224"0,-5-2-1024 0,1 5-256 16,1-3 0-16,-2 5 0 0,-3 0 0 0,0 0 0 15,1 0 0-15,0 0 0 0,3 0 880 0,-3-1 112 16,1-1 32-16,2 1 0 0,2-7-832 0,0 3-192 15,1 0 0-15,4-6 0 0,0 0 864 0,0 0 128 16,0 0 32-16,0 0 0 0,0 0 0 0,0 0 0 16,8-5 0-16,-2 0 0 0,1 1-832 0,1-3-192 15,2 0 0-15,-4-2 0 0,3 0 0 0,-1-2 0 16,2 1 0-16,-2 0 0 0,0-2 864 0,2 2 128 16,1 2 32-16,-2 0 0 0,-3 2-832 0,1 2-192 15,-4 1 0-15,-3 3 0 16,0 0-768-16,5 8-208 0,-3 2-48 0,0 1 0 0,-1 0 832 0,-2 1 192 15,-1 3 0-15,-1-3 0 0,-2 1 0 0,-1-1 0 16,-1-1 0-16,3 2 0 0,-3-2 0 0,4-1 0 16,0-3 0-16,3-7 0 15,0 9-2496-15,3-2-464 0,0-1-96 0,6-2-9424 0</inkml:trace>
  <inkml:trace contextRef="#ctx0" brushRef="#br1" timeOffset="112315.97">23614 10072 20271 0,'-1'-5'448'0,"3"0"80"0,3 0 32 0,-5 5 16 0,0 0-576 0,0 0 0 0,0 0 0 0,0 0 0 0,0 0 928 0,0 0 80 15,-7 3 16-15,-2 0 0 0,0 4 0 0,-6-1 0 16,0 1 0-16,-1 0 0 0,2 2-832 0,0 0-192 15,0 0 0-15,0 1 0 0,2-1 864 0,1-2 128 16,1-1 32-16,4 3 0 0,-1-3-832 0,3 3-192 16,0-4 0-16,4 2 0 0,0-7 864 0,0 9 128 15,3 1 32-15,-1-4 0 0,-2-6-832 0,4 8-192 16,2 1 0-16,-3-3 0 0,-1 3 0 0,-1-2 0 16,-1-7 0-16,0 9 0 0,-2-1 0 0,-1 0 0 15,1 0 0-15,-4 0 0 0,2-1 0 0,-1 1 0 16,-2 0 0-16,0-2 0 0,0 0 0 0,1-2 0 15,-1-1 0-15,1 0 0 0,0-2 0 0,-2-2 0 16,2-4 0-16,-1 3 0 16,2-3-2416-16,0 1-528 0,-7-8-96 0,8-2-32 0</inkml:trace>
  <inkml:trace contextRef="#ctx0" brushRef="#br1" timeOffset="112594.43">24049 9798 23951 0,'0'0'512'0,"0"0"128"0,-1-5 0 0,1 5 64 0,0 0-576 0,0 0-128 0,-6-1 0 0,-3 2 0 0,2 3 848 0,-5 1 144 15,-3 4 32-15,0 2 0 0,-2 2-832 0,0 5-192 16,0 4 0-16,1 3 0 0,0 2 0 0,2 2 0 15,0 4 0-15,-2 0 0 0,3 0 864 0,1 0 128 16,-1-2 32-16,1-2 0 0,1-2-832 0,1 0-192 16,2-3 0-16,-2-1 0 15,0-3-768-15,1-2-208 0,0 1-48 0,1-4-7632 16,-3-2-1536-16</inkml:trace>
  <inkml:trace contextRef="#ctx0" brushRef="#br1" timeOffset="113580.09">23716 10125 23951 0,'0'0'512'0,"7"0"128"0,3 0 0 0,3 2 64 0,-1-2-576 0,4 2-128 0,-1-1 0 0,2 1 0 16,1 0 848-16,0 0 144 0,0-4 32 0,0 2 0 16,1-1-832-16,1 0-192 0,-3 0 0 0,0 0 0 15,-1 0 864-15,-1-1 128 0,-2 0 32 0,-4 0 0 16,-2 2-832-16,-7 0-192 0,0 0 0 0,0 0 0 15,0 0 864-15,-4 8 128 0,-4 1 32 0,0 0 0 16,-2 1-832-16,-4 0-192 0,2-1 0 0,0 1 0 16,2-2 0-16,-1 1 0 0,3-1 0 0,0-3 0 15,1 2 0-15,2-3 0 0,5-4 0 0,0 0 0 16,-2 4 0-16,2-4 0 0,0 0 0 0,0 0 0 16,6 5 864-16,2-3 128 0,1-3 32 0,1 0 0 0,1-4-832 15,2 3-192-15,-3-2 0 0,2-2 0 0,0 0 0 16,0-2 0-16,-4 1 0 0,0 0 0 0,1 2 0 15,-1 0 0-15,-1 0 0 0,-7 5 0 0,0 0 0 0,0 0 0 16,0 0 0-16,0 0 0 0,0 0 0 0,-5 5 0 16,2 0 0-16,-3 1 0 0,2-1 0 0,1 1 0 15,3-6 0-15,-4 8 0 0,0-1 0 0,1-1 0 16,3-6 0-16,0 0 0 0,0 0 0 0,0 0 0 16,0 0 0-16,4 4 0 0,-4-4 0 0,9 1 0 15,1-2 0-15,-1 0 0 0,2-1 0 0,0 0 0 16,-4-2 0-16,3 1 0 0,-2 3 0 0,1-1 0 15,-1-1 0-15,-1 1 0 0,-7 1 0 0,0 0 0 16,7 4 0-16,-2 2 0 0,-5-6 0 0,2 7 0 16,-2 3 0-16,0 0 0 0,-2-1 0 0,0-1 0 0,2-8 0 15,2 7 0-15,-1 1 0 0,0-1 0 0,-1-7 0 16,7 5 0-16,2-2 0 0,0-2 0 0,3 2 0 0,1-4 0 16,1-2 0-16,2 0 0 0,0 0 0 0,1-3 0 15,-3-1 864-15,0-1 128 0,0-2 32 0,2 1 0 16,-1 0-832-16,1-1-192 0,-1-2 0 0,0 0 0 15,1 0 0-15,0-3 0 0,2-3 0 0,-2-2 0 16,1-3 0-16,1 0 0 0,-1-1 0 0,-1 0 0 16,-3-2 0-16,1 0 0 0,1-4 0 0,2 3 0 15,-1-2-768 1,1 2-208-16,-2-2-48 0,1 2 0 0,-1 1 832 0,-1 4 192 0,-1 3 0 0,-2 3 0 16,-3 4 0-16,0 2 0 0,-2 0 0 0,-2 5 0 15,-4 5 0-15,0 0 0 0,0 0 0 0,0 0 0 0,-4 6 0 16,-3 4 0-16,-4 1 0 0,-1 4 0 0,-1 2 0 15,1 3 0-15,-3 1 0 0,1 3 0 0,-3 4 0 0,3-2 0 16,4-2 0-16,3 0 0 0,-2 2 0 0,3-2 0 16,1-1 0-16,1-1 0 0,1 0 0 0,3-2 0 15,5-4 0-15,-1 0 0 0,0-3 0 0,2-2 0 16,-1-1 0-16,4-5 0 0,3-1 0 0,3-2 0 16,-2-2 0-16,0-2 0 0,5-3 0 0,-3-4 0 15,-2 1 0-15,1-2 0 0,1 0 0 0,-1-2 0 16,-1-5 0-16,-1 4 0 0,0 2 0 0,-2 1 0 15,0 0 0-15,-1 1 0 0,-1 2 0 0,-1 1 0 16,0 3 0-16,-1 1 0 0,-6 2 0 0,6 1 0 16,-6-1 0-16,3 9 0 0,1 3 0 0,0 1 0 15,1 0 0-15,-4 2 0 0,0 3 0 0,0 0 0 0,-1 0 0 0,-1 0 0 16,0 0 0-16,0-3 0 16,-5 1 0-16,3 0 0 0,-1-3 0 0,2-1 0 0,-4-2 0 0,-1-1 0 15,0-1 0-15,0-3 0 0,-2-1 0 0,0-1 0 16,0 0 0-16,1-2 0 0,-5-3 0 0,2 0 0 15,2-5 0-15,-4 2 0 0,2 0 0 16,0-3 0-16,2-3 0 0,0 3 0 0,2 1 0 0,-2 0 0 31,3 1-2496-31,-1-1-464 0,-1-9-96 0,3 5-16 0</inkml:trace>
  <inkml:trace contextRef="#ctx0" brushRef="#br1" timeOffset="113763.82">24332 9917 35007 0,'7'-4'768'0,"6"1"176"0,5 1 16 0,5 2 16 0,2 2-784 0,7-1-192 15,5 1 0-15,6 2 0 0,4-1 0 0,1 2 0 16,-2 1 0-16,3-1 0 0,1 0 864 0,0-1 128 16,-2 1 32-16,1 1 0 0,0 3-832 0,-3-1-192 15,-5-3 0-15,-5 1-11424 16,-6 0-2336-16</inkml:trace>
  <inkml:trace contextRef="#ctx0" brushRef="#br1" timeOffset="128677.83">15410 1763 10303 0,'-19'-22'448'0,"7"10"112"0,-4 2-560 0,-3-3 0 0,0-1 0 0,-2 0 0 16,1 3 768-16,-2 0 64 0,3 1 0 0,-1-1 0 15,-3 1-192-15,2 0-16 0,-1 0-16 0,-1 3 0 16,-1 4 48-16,-1 2 16 0,0 0 0 0,-3 2 0 16,-2 3-336-16,4 1-64 0,-2 0-16 0,4 1 0 15,1-1-96-15,4 1-32 0,2-2 0 0,5-2 0 16,1 2 192-16,5-2 16 0,6-2 16 0,0 0 0 15,0 0 32-15,0 0 0 0,0 0 0 0,15-1 0 16,2-1 128-16,5-3 16 0,7-1 16 0,5-1 0 16,5 5-128-16,3 0-32 0,3-3 0 0,3-1 0 0,-1 0-160 15,4-1-32-15,2-1-16 0,5 0 0 0,0 1-176 0,-1 3 160 16,-2 1-160-16,-1 2 160 0,-1 2-160 0,1-2 192 16,1-5-192-16,4 3 192 0,3 2-192 0,-2 2 0 15,-3 2 144-15,-3-2-144 0,-4-2 0 0,-1 0 0 16,1-1 0-16,-1 0 128 0,-1-1-128 0,-2 3 0 15,-3 0 0-15,-3 4 128 0,0 1-128 0,-7 0 0 16,-8-2 0-16,-4 2 0 0,-4 2 0 0,-5 1 0 16,-8-3 0-16,-4-5 128 0,-2 10-128 0,-6-1 128 15,-7-1-128-15,-8 1 128 0,-10 1 0 0,-11 2 16 16,-8 1 0-16,-4 0 0 0,-4 2-144 0,-3-2 192 16,-2-2-192-16,-10 0 192 0,-7-1-16 0,-3 2 0 15,-2-1 0-15,-1 3 0 0,-4-2 48 0,-1 2 16 16,-4 0 0-16,11-3 0 0,7-1-112 0,10-1 0 0,6-1-128 15,12-2 192-15,9-1-64 0,11-1-128 0,8 0 176 16,9 1-176-16,14-5 192 0,0 0-64 0,9 0 0 0,10 0-128 16,9 0 144-16,9-5-144 0,7 0 0 0,6-5 144 15,5-2-144-15,11-2 0 0,6-3 144 0,5 3-144 16,6 1 0-16,-1-2 144 0,5-2-144 0,5-1 0 16,4 2 128-16,1-1-128 0,-1-4 0 0,6 0 0 15,8-1 0-15,0 4 0 0,-2-3 128 0,5-1-128 16,5 0 0-16,-5 0 0 0,-6-1 0 0,2 6 0 15,4 4 0-15,-12 1 0 0,-9 0 0 0,-7 5 0 16,-6 5 0-16,-7 4 0 0,-4 4 0 0,-8-2 0 16,-13-1 0-16,-12 5 0 0,-7 3 0 0,-12 2 0 15,-8 0 0-15,-8 1 0 0,-7-1 0 0,-9 1 0 0,-11 0 0 16,-10 1 0-16,-12 0 0 0,-9 3 0 0,-8 0 0 0,-11-2 0 16,-12-6 0-16,-12 3 0 0,-11-1 0 15,-8 0 0-15,-5-1 0 0,-3 0 0 0,-3 0 0 0,-8-1 0 16,-9-1 0-16,-2 1 0 0,1 2 0 0,0-1 0 15,3-2 0-15,2 2 0 0,0 0 0 0,17 0 0 16,16-1 0-16,13-4 0 0,10-1 0 0,19 0 160 16,18 1-160-16,15-2 128 0,14-1 32 0,12-1 0 15,10-2 0-15,16 7 0 0,9 0-160 0,13-3 0 16,13-2 0-16,7-3 0 0,9-4 0 0,14-4 0 16,12-3 0-16,5 0 0 0,2 3 0 0,8-1 0 15,5 0 0-15,1 0 0 0,-3-1 0 0,3 1 0 16,8-1 0-16,-1 2 0 0,-4-2 0 0,4-1 0 0,4-1 0 15,-4 2 0-15,-3 1 0 0,0 3 0 0,6 1 0 16,-9 1 0-16,-13-1 0 0,-3 2 0 0,-4 1 0 0,-5 5 0 16,-9 2 0-16,-11 3 0 0,-10 0 0 0,-11 3 0 15,-8-2 0-15,-8 3 0 0,-8-2 0 0,-7 2 0 16,-8 0 0-16,-10 1-176 0,-9-3 176 0,-8 2-128 16,-8 0 128-16,-10 1 0 0,-11 0 0 0,-16-1 0 15,-15-4 0-15,-11-2-128 0,-9-5 128 0,-8 1 0 16,-9 1 0-16,-6 0 0 0,-3 1 0 0,-6-5 0 15,-5-2 0-15,4-1 0 0,6-3 0 0,2 0 0 16,1 2 0-16,17 1 144 0,14 2 0 0,13 1 0 16,13-5 112-16,14 2 32 0,14-3 0 0,12 5 0 0,11 1-64 15,13 2-16-15,11-3 0 0,16-1 0 16,10-2-64-16,14 1-16 0,10-3 0 0,20 1 0 0,16 1-128 16,8 0-272-16,5-1 64 0,11-1 16 0,8 0 192 0,3 1-144 15,-2-3 144-15,-2 4-128 0,-3 2 128 0,-7-2 0 16,-5 0 0-16,-9 2 0 0,-7 2 0 0,-16 4-128 15,-17 1 128-15,-11 0-128 16,-12 0-1232-16,-11 5-240 0,-9 2-64 0</inkml:trace>
  <inkml:trace contextRef="#ctx0" brushRef="#br1" timeOffset="133390.96">16669 1741 4767 0,'0'0'208'0,"0"0"48"0,-5-10-256 0,5 10 0 0,-5-7 0 0,-1-1 0 16,2 0 208-16,4 8-16 0,0 0 0 0,-1-10 0 15,1 1-48-15,0 1-16 0,0 8 0 0,3-10 0 0,2 1 32 0,-5 9 0 16,5-10 0-16,-2 1 0 0,-3 9 160 0,7-7 48 16,0-1 0-16,-3 1 0 0,2 0 288 0,0 0 64 15,3 1 16-15,1 1 0 0,0 0-128 0,0-2-32 16,2-1 0-16,2 4 0 0,1 1 0 0,4-1-16 16,1 0 0-16,4 2 0 0,4 2-112 0,1 2 0 15,3 1-16-15,1-2 0 0,4-2-112 0,5 0 0 16,7 0-16-16,7 0 0 0,7 0-16 0,2 3 0 15,1 1 0-15,3 1 0 0,-3-1-160 0,8 0-128 16,5-1 192-16,3 4-192 0,3 3 224 0,1-3-64 16,1-3-16-16,4 3 0 0,5 1-16 0,-3 2-128 15,-3-2 192-15,6 1-64 0,6-3-128 0,-3 1 0 0,-1-2 0 16,7 1 128-16,0-1-128 0,0 1 0 16,-7-1 144-16,2 1-144 0,1 1 128 0,1 1-128 0,-3-1 160 0,0 1-160 15,-2-2 256-15,3 3-64 0,4 1 0 16,-3 2 0-16,-2-4 0 0,1 3-16 0,2 0 0 0,-2 0 0 15,-1-1-176-15,0 1 128 0,4-1-128 16,-5 2 128-16,-2 0-128 0,-1 0 0 0,-1 2 0 0,1-2 0 16,1-2 0-16,-5 3 0 0,-6 1 0 0,4 1 0 15,5 1 0-15,-4 1 128 0,-6 4-128 0,3-3 0 16,0-3 0-16,2-2 0 0,3 0 0 0,-4 1 0 16,-6 1 0-16,3-3 128 0,-2-4-128 0,2-2 0 15,-3 1 0-15,-7-1 0 0,-9 0 128 0,2-3-128 16,-1-4 0-16,-5 1 0 0,0 0 0 0,-5 0 128 15,-2 1-128-15,-4 0 0 0,-8 0 0 0,-2-2 0 0,-5 0 0 16,-1 0 160-16,0-1-160 0,-2-2 160 0,1 1-160 0,0 1 0 16,-1-1 144-16,-1 2-144 0,-3-4 160 0,-3 0-32 15,-3-2-128-15,-2 3 192 0,-4 0-192 0,-1 1 0 16,-3-1 0-16,-3 1 0 0,0 1 0 0,-3 1 0 16,-7 2 0-16,5-5 0 0,0 0 0 0,-5 5 0 15,0 0 0-15,0 0 0 0,-4-11 0 0,-2 3 128 16,-5 2-128-16,-4 0 0 0,-1-1 128 0,-8-1-128 15,-6-3 0-15,-6 3 0 0,-6 5 128 0,-4 2-128 16,-3-1 0-16,0 0 0 0,-1-4 0 0,-7 1 0 16,-7 1 0-16,-4-3 0 0,-4 0 0 0,-2 2 0 15,2 2 0-15,-5 3 0 0,-6-2 0 0,-4-1 0 16,-4 0 0-16,1 1 0 0,1 1 0 0,-6-1 0 0,-10-4 0 16,4 2 0-16,5 2 0 0,-5 0 0 0,-11 1 0 15,2-2 0-15,5 0 0 0,-6-2 0 0,-6 1 128 16,3-2-128-16,8 1 0 0,-8-3 0 0,-5 1 0 0,2-1 0 15,3 5 0-15,-5-2 0 0,-5 1 128 0,2-2-128 16,3 0 0-16,-3 0 0 0,-4 0 0 0,8 0 0 16,8 3 144-16,-5-4-16 0,-8 2 0 0,7 1 0 15,3 0-128-15,-2 2 128 0,-4-3-128 0,4 1 128 16,4-2-128-16,-6 2 128 0,1 0-128 0,1-1 128 16,6 1-128-16,-3 1 0 0,-5 1 0 0,4-1 0 15,4-5 0-15,-1 3 0 0,-1 1 0 0,8 2 0 16,7 0 0-16,-3 0 0 0,-4 0 0 0,4 2 0 15,10 3 0-15,-1-1 128 0,4-3-128 0,1 1 0 16,-1 2 0-16,6 2 0 0,5 0 0 0,2-3 0 0,1-2 0 16,-1 1 0-16,-1 2 0 0,4 2 0 0,3 1 0 15,2-4 0-15,1-1 128 0,0 2-128 0,-2 1 0 16,4-1 0-16,0 0 0 0,7 0 0 0,5 2 0 16,2-1 0-16,3 0 0 0,3-1 0 0,3-1 0 0,1 2 0 15,4 0 0-15,3-2 0 0,3 0 0 0,6-1 0 16,4-2 0-16,4 2 0 0,2 0 0 0,4 0 0 15,8 0 0-15,0 0 0 0,0 0 0 0,0 0 0 16,0 0 0-16,9-6 0 0,2 1 0 0,4 1 0 16,7-1 0-16,4 2 0 0,2 0 0 0,4-1 0 15,1 0 0-15,6 1 0 0,4 0 0 0,6 0 0 16,6-2 0-16,6 1 0 0,8 0 0 0,3 1 0 0,3 1 0 16,7-2 128-16,5-4-128 0,5 2 0 15,4 4 144-15,2-4-144 0,-1-2 128 0,6 3-128 0,5-1 160 0,-1 2-160 16,0 0 128-16,4 0-128 0,7 2 0 15,-5 0 144-15,-4-3-144 0,5 4 0 0,6 1 144 0,-1 0-144 16,-3-2 192-16,5 2-16 0,3 2-16 0,2-2 0 16,3-2-160-16,1 0 0 0,3 2 0 0,2 0 0 15,8 0 0-15,-4-1 128 0,-5-1-128 0,3 2 128 16,1 2 64-16,0 0 0 0,-2-2 0 0,-1 2 0 16,3 2-64-16,1 1 0 0,0-1 0 0,-2 2 0 15,-4-1-128-15,-1 2 0 0,-1-1 0 0,-5-1 0 16,-4-1 0-16,0 0 0 0,2 1 0 0,-7-1 128 15,-3-2-128-15,-6 1 0 0,-3 3 0 0,-7-2 0 0,-10-3 128 16,0 2-128-16,1 0 0 0,-3 2 128 16,-6 1-128-16,-6-2 0 0,-6-1 0 0,3 3 128 0,3 0-128 15,-3 2 0-15,-8 2 0 0,-3-3 0 0,-7-3 0 16,-2 3 128-16,-2 0-128 0,-2 1 0 0,0-1 0 0,-1-1 0 16,-3-1 0-16,-2 0 0 0,-2 1 0 15,-6-1 0-15,-6 2 0 0,-1-1 0 0,-2 1 0 0,-6 1 0 16,-1-1 0-16,-3 0 0 0,-1-2 0 0,-3 1 0 15,-1-1 0-15,-9-5 0 0,0 0 0 0,0 0 0 16,0 0 0-16,0 0 0 0,0 0 0 0,0 0-144 16,-9 1 144-16,-3 3 0 0,-6 0 0 0,-4-2 0 15,-5-2 0-15,-6 0 0 0,-3-1 0 0,-8 0 0 16,-6 1 0-16,0-1 0 0,-2 0-144 0,0-1 144 16,0 0 0-16,-5-1-144 0,-7 0 144 0,-5-1-192 15,-3-3 192-15,0 3-192 0,4-2 192 0,-5 1-128 0,-9-2 128 16,-4 0-128-16,-4 1 128 0,3 1 0 0,3 4 0 0,-7-3-128 15,-11-4 0-15,3 2 0 0,4 0 0 16,-3-2 0-16,-6 1 128 0,1-1 0 0,3 0 0 0,-3 1 0 16,-4 0 0-16,-2 2 0 0,-1-2 0 0,-4 0-128 15,-9 3 128-15,1-2 0 0,-1 3 128 0,-5-2-128 16,-11-1 0-16,4 0 0 0,6 1 0 0,-5 1 0 16,-6 3-144-16,-2-3 144 0,-2-1-160 0,3 3 160 15,3 2 0-15,-2 0-144 0,-4 0 144 0,10 0 0 16,7 0 0-16,2 1 0 0,-1 2 0 0,3-2-128 15,1-2 128-15,2 2 0 0,3 5 0 0,-6-3 0 16,0-2 0-16,3 2 0 0,4 3 0 0,-3-2-128 16,-1-2 128-16,6 1-192 0,0 0 192 0,2 0-192 0,-1-1 64 15,5 2 0-15,5 1 0 0,5-1 0 0,4-3 128 16,5 1 0-16,2 0-144 0,9 0 144 0,9-1 0 16,8-1 0-16,9 0 0 0,6 0 0 0,7-1 0 0,8 0 0 15,8 0-144-15,6 0 144 0,8 0 0 0,9 1 0 16,0 0 0-16,15-3 0 0,8-4 0 0,11 3-192 15,8-1 192-15,17-3-160 0,15-3 160 0,15-1-160 16,15 0 160-16,19-1-160 0,15-3 160 0,17-2 0 16,13-3-144-16,18 1 144 0,15 2 0 0,14 1 0 15,14 5 0-15,11 5 0 0,9 4 0 0,6 3 0 16,4 4 192-16,5 5-64 0,5 3-128 0,-2 3 192 16,0 1-192-16,2 5 192 0,4 4-192 0,-5 2 0 15,-4-1 0-15,-11 2 0 16,-11 0-480-16,-5 5-128 0,-4 0-32 0</inkml:trace>
  <inkml:trace contextRef="#ctx0" brushRef="#br1" timeOffset="134962.28">20681 8833 2751 0,'0'0'256'0,"0"0"-256"0,0 0 0 0,0 0 0 16,0 0 1472-16,0 0 240 0,0 0 48 0,0 0 16 15,0 0-496-15,0 0-112 0,13-3-16 0,4-2 0 16,4 3-272-16,5-1-64 0,3 0-16 0,7-1 0 15,0 0-160-15,6 1-16 0,1 0-16 0,2 1 0 16,1-1-320-16,2 0-64 0,3-1-16 0,3-1 0 16,6-2 80-16,2 3 16 0,1 2 0 0,-6 3 0 15,-6 2-16-15,-7 2 0 0,-6 1 0 0,-8-1 0 16,-6 0-128-16,-6 1-32 0,-4 2 0 0,-8-2 0 0,-6-6-128 16,0 0 128-16,-9 6-128 0,-4-1 128 0,-5-4-128 15,-6-2 160-15,-4-3-160 0,-6 3 160 0,-5 1-160 0,-3-2 0 16,0-3 0-16,-4 0 0 0,0 2 0 0,1 1 128 15,3-1-128-15,1-1 0 0,1-3 192 0,0 1-64 16,1 0 0-16,2 0 0 0,3-2-128 0,4 0 160 16,1 1-160-16,6 1 160 0,6 3 32 0,6 0 16 15,3-2 0-15,8 5 0 0,4-9 112 0,5 2 0 16,3 0 16-16,5-1 0 0,7 0-160 0,4 1-48 16,4 4 0-16,1-1 0 0,1 1-128 0,1 0 0 15,4-1 0-15,4 1 0 0,3 4 0 0,3 1 128 16,3 2-128-16,2 0 0 0,1 1 128 0,-5 2-128 15,-6 4 0-15,-6-1 128 0,-7-2-128 0,-5 2 160 16,-4 2-160-16,-7 0 160 0,-6 0-160 0,-3-1 0 0,-4-2 0 16,-3 1 0-1,-2 0-368-15,-2-2-144 0,1 0-48 0,-3 0-10560 0</inkml:trace>
  <inkml:trace contextRef="#ctx0" brushRef="#br1" timeOffset="135498.76">23133 8879 9215 0,'-30'-7'816'0,"10"3"-656"15,-4-1-160-15,2-2 0 0,-1-1 832 0,3 3 128 16,3 1 16-16,3-1 16 0,3 0 304 0,3-1 64 16,8 6 16-16,0 0 0 0,0 0-32 0,14-5-16 15,2-1 0-15,7 4 0 0,9 2-720 0,7 4-144 16,4 1-16-16,7-2-16 0,5-1-304 0,2 4-128 15,1 1 0-15,-1 1 128 0,2-1-128 0,2 0 0 16,-1 1 0-16,-4 2 128 0,-6 2-128 0,-8-3 0 16,-11-1 0-16,-7 2 0 0,-7 2 0 0,-7-1 0 0,-7-3 0 0,-3-8 0 15,-14 6 0-15,-9-1 0 0,-10 1 0 16,-10-3 0-16,-5-3 0 0,-4-3 0 0,0-4 144 0,5 1-144 16,3-1 0-16,5-1 128 0,3-1-128 0,8 0 0 15,6 1 256-15,7 0-32 0,9 2 0 0,7-1 0 16,6-2 240-16,10 3 48 0,6 1 16 0,9 1 0 15,6 0-272-15,11-1-48 0,6 4-16 0,5 2 0 16,3 6-192-16,-1-1 0 0,-4-1 0 0,0 0 0 16,1 2 128-16,1 1-128 0,2-1 0 0,-4 0 0 15,-3-3 0-15,-6 4 0 0,-8 0 0 0,-7-1 0 16,-6 0 0-16,-6 2 128 0,-5-4-128 0,-3 3 0 16,-7 1-336-16,0 0-112 15,-7-9-32-15</inkml:trace>
  <inkml:trace contextRef="#ctx0" brushRef="#br2" timeOffset="-129991.24">995 1868 5519 0,'0'0'0'0,"0"0"224"0,0 0-64 0,0 0 32 0,-9 1-192 0,9-1 0 0,-8 1 0 0,-1399-1 0 16,2806 3 848-16,-1406 2 144 0,7-5 32 0,-7 6 0 15,7-6 0-15,-6 7 0 0,0-2 0 0,1 2 0 16,0 2 816-16,0-1 160 0,0-1 48 0,1-1 0 16,4-6-1648-16,-7 10-400 0,-3-2 0 0,4 1 0 15,0-1 896-15,2-1 112 0,-2-2 16 0,6-5 0 16,0 0 0-16,0 0 0 0,0 0 0 0,0 0 0 15,0 0 0-15,11-3 0 0,3-4 0 0,0-1 0 16,0 0 0-16,4-2 0 0,1-3 0 0,0 0 0 16,0 4-832-16,1 0-192 0,0 0 0 0,0 1 0 0,-2 2 0 15,1 3 0-15,-1 5 0 0,-3 1 0 0,-2 2 0 0,-2 5 0 16,0 6 0-16,-4 1 0 0,-3 2 0 0,-2 4 0 16,-3 3 0-16,-3 3 0 0,-3 2 864 0,-3 0 128 15,2-1 32-15,-2-4 0 0,-2-3-832 0,1 0-192 16,0 1 0-16,-2-2 0 0,1-4 0 0,1-3 0 15,3 2 0-15,-2-4 0 0,3-4 0 0,7-9 0 16,0 0 0-16,0 0 0 0,0 0 0 0,0 0 0 16,0 0 0-16,0 0 0 0,0 0 0 0,7 1 0 15,3-1 0-15,-1 2 0 0,4 1 0 0,1 1 0 16,1-2 0-16,1 3 0 0,-2 3 0 0,0 3 0 16,1 3 0-16,-2 1 0 0,-4 3 0 0,-1 0 0 15,-1 1 0-15,-4 0 0 0,-1 1 864 0,-2 0 128 0,-4 1 32 16,0-2 0-16,-2-2-832 0,-3 1-192 0,3 0 0 0,-4 0 0 15,-1 0 0-15,-1-3 0 0,-3-2 0 0,1 3 0 16,-1-3 0-16,0-1 0 0,2-2 0 0,1-1 0 16,0-1 864-16,1-1 128 0,-2-4 32 0,3 2 0 15,2-3-832-15,-2-3-192 0,0-4 0 0,3 2 0 16,7 3 0-16,-9-4 0 0,1-2 0 0,5 1 0 16,3 5-2416-1,-3-8-528-15,3 8-96 0,1-9-14368 0</inkml:trace>
  <inkml:trace contextRef="#ctx0" brushRef="#br2" timeOffset="-129684.84">1566 2572 27647 0,'0'0'608'0,"0"0"128"0,0 0 32 0,3 5 0 0,1 3-624 0,0-2-144 16,-4-6 0-16,0 0 0 0,0 0 1664 0,0 0 320 16,0 0 48-16,0 0 16 0,0 0 0 0,0 0 0 15,2-4 0-15,1-1 0 0,-1-3-832 0,2-1-144 16,1-2-48-16,-1 1 0 0,-1 0-816 0,1 2-208 16,2 0 0-16,-3 1 0 0,-1 2 0 0,-2 5 0 15,0 0 0-15,0 0 0 0,0 0 0 0,0 0 0 16,0 0 0-16,0 0 0 0,0 0 0 0,0 6 0 15,0-6 0-15,-1 10 0 16,1-10-2416-16,0 0-528 0,0 0-96 0,0 0-14368 0</inkml:trace>
  <inkml:trace contextRef="#ctx0" brushRef="#br2" timeOffset="-129328.31">2140 1561 27647 0,'0'0'1216'0,"0"0"256"0,-1-6-1168 0,0 1-304 15,1 5 0-15,0 0 0 0,0 0 880 0,0 0 112 16,-4-3 32-16,4 3 0 0,-6 3 0 0,0 4 0 15,3 0 0-15,-1 4 0 0,0 4 0 0,2 3 0 16,0 3 0-16,1 3 0 0,1 4 0 0,0 5 0 16,2 2 0-16,1 1 0 0,2 1-832 0,0 4-192 15,0 6 0-15,0 1 0 0,2-2 0 0,-1-3 0 16,1-2 0-16,-3-3 0 0,2 0 864 0,-1-2 128 16,2-3 32-16,-3-3 0 0,-3-6-832 0,3-2-192 15,-2-1 0-15,0-1 0 0,-2-2 0 0,-1-1 0 16,-1-5 0-16,-3 1 0 15,1-4-2416-15,4-9-528 0,0 0-96 0,-4-3-8768 0,-3-3-1760 0</inkml:trace>
  <inkml:trace contextRef="#ctx0" brushRef="#br2" timeOffset="-128532.64">2855 1399 20271 0,'8'-7'448'16,"0"-3"80"-16,3-1 32 0,-4 3 16 0,0-2-576 0,-1 3 0 0,1-1 0 0,-3 2 0 0,0-2 1744 0,-1 1 240 15,-2-1 64-15,-1 3 0 0,0 5-832 0,-2-6-144 16,-2 1-48-16,1-2 0 0,-1 1 0 0,-4 1 0 15,1 2 0-15,-4-3 0 0,-1 2-816 0,-2-3-208 16,-2 1 0-16,-4-1 0 0,-3 1 864 0,-3 1 128 16,-1-3 32-16,-5 3 0 0,-3 3-832 0,-2-3-192 15,1 1 0-15,-3-1 0 0,-3 1 0 0,-4 2 0 16,-2 1 0-16,-5-2 0 0,-2 0 0 0,2 2 0 16,0 1 0-16,3 0 0 0,-1 0 0 0,0 1 0 15,-2 0 0-15,-3 1 0 0,-1 2 0 0,2 1 0 16,-1 4 0-16,3 2 0 0,-1 2 0 0,0 3 0 15,-4 1 0-15,1 3 0 0,-2 1 0 0,1 2 0 0,2 1 0 16,4 3 0-16,1-1 0 0,2 0 0 0,1 4 0 0,-1 1 0 16,1 1 0-16,2 1 0 0,1-1 0 15,2 1 0-15,3 0 0 0,2 1 0 0,1 1 0 0,4 1 0 16,2 3 0-16,2 2 0 0,0 3 0 0,-1 1 0 16,2 2 0-16,1 0 0 0,1 2 0 15,2 1 0-15,2 3 0 0,4 3 0 0,1 2 0 0,5 2 0 16,4-1 0-16,2 0 0 0,6-1 0 0,4-1 0 15,2 0 0-15,6 2 0 0,4-3 0 0,5 0 0 16,1-5 0-16,4-2 0 0,-1-5 0 0,4-1 0 16,2-4 0-16,5-1 0 0,4-3 0 0,5-3 0 15,4-4 864-15,5-1 128 0,3-2 32 0,1-5 0 0,-1-5-832 16,3-3-192-16,3-2 0 0,3-2 0 16,4-5 0-16,-1-2 0 0,-2-3 0 0,1-3 0 0,-3-4 0 15,6-3 0-15,3-5 0 0,-2-1 0 0,-4-5 0 0,-1-4 0 16,-3-4 0-16,-3-7 0 0,0-3 864 0,0-5 128 15,1-5 32-15,-4 1 0 0,-3 1-832 0,-1 1-192 16,-1-2 0-16,0 5 0 0,0-3 0 0,-2 1 0 16,5-3 0-16,-2-3 0 0,1-1 0 0,-4 4 0 15,-2 3 0-15,-2-2 0 0,-6 0 0 0,-2 1 0 16,-4-1 0-16,-7-3 0 0,-8-4 0 0,-4-2 0 16,-7-2 0-16,-5 3 0 0,-8 1 0 0,-5 0 0 15,-5-2 0-15,-4 2 0 0,-2 1 864 0,-1 2 128 16,0 3 32-16,-4 6 0 0,0 6-832 0,-3 5-192 15,-4 3 0-15,-5 6 0 0,-2 4 0 0,-3 5 0 16,0 4 0-16,-17 0 0 16,8 5-1600-16,2 5-352 0,3 4-80 0,0 4-16 15,1 1 0-15,2 0 0 0,-14 3 0 0,12-2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30T19:47:00.031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C000"/>
    </inkml:brush>
    <inkml:brush xml:id="br3">
      <inkml:brushProperty name="width" value="0.05292" units="cm"/>
      <inkml:brushProperty name="height" value="0.05292" units="cm"/>
      <inkml:brushProperty name="color" value="#FF0000"/>
    </inkml:brush>
    <inkml:brush xml:id="br4">
      <inkml:brushProperty name="width" value="0.05292" units="cm"/>
      <inkml:brushProperty name="height" value="0.05292" units="cm"/>
      <inkml:brushProperty name="color" value="#00B050"/>
    </inkml:brush>
    <inkml:brush xml:id="br5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1601 3959 9215 0,'0'0'400'0,"0"0"96"0,-7 0-496 0,-1 0 0 15,8 0 0-15,-7 0 0 0,7 0 912 0,-9 1 96 16,3 2 16-16,6-3 0 0,0 0 0 0,0 0 0 16,0 0 0-16,0 0 0 0,0 0 0 0,0 0 0 15,0 0 0-15,0 0 0 0,7-2-832 0,3 1-192 16,1-1 0-16,-1 0 0 0,3-1 0 0,3 0 0 15,1 2 0-15,2 0 0 0,2-2 864 0,4-1 128 0,5 2 32 0,5 1 0 16,1 1-832-16,6 0-192 0,0 0 0 0,1 0 0 16,-1 0 0-16,3-2 0 15,0 0 0-15,3-1 0 0,5 2 864 0,2 0 128 16,-1 0 32-16,0 1 0 0,-2 0-832 0,-1-1-192 0,1-2 0 0,0 2 0 16,-1-2 0-16,2 3 0 0,0 0 0 0,-4 3 0 15,-2 0 0-15,-7 0 0 0,-3 1 0 0,-12-1 0 16,1-1 0-16,3-1 0 0,-2 1 0 0,1 1 0 15,-4-1 0-15,0 0 0 0,1 0 0 0,-2 1 0 16,0-1 0-16,-2-1 0 0,-2-1 0 0,-1 0 0 16,-5 2 0-16,-1 0 0 0,-1 1 0 0,0 0 0 15,-4-3 864-15,1 0 128 0,-8 0 32 0,0 0 0 16,0 0-832-16,0 0-192 0,0 0 0 0,0 0 0 16,-8 2 0-16,-2 0 0 0,-3-2 0 0,-7 1 0 0,-2 1 0 15,-3 0 0-15,-3 1 0 0,0-2 0 0,-4 0 864 0,-2 0 128 16,-2 1 32-16,-16 0 0 0,-2 1-832 0,-1-1-192 15,-6 0 0-15,3 0 0 0,1-1 0 0,2-1 0 16,1-1 0-16,0 1 0 0,0 3 0 0,-1 1 0 16,-4-2 0-16,0 0 0 0,0-1 0 0,4-1 0 15,1 0 0-15,5 0 0 0,1-1 0 0,0 1 0 16,-1 1 0-16,3 0 0 0,6 0 0 0,3-1 0 16,5 0 0-16,3 2 0 0,3 1 0 0,5 0 0 15,4-1 0-15,3 1 0 0,4-1 0 0,10-2 0 16,0 0 0-16,0 0 0 0,0 0 0 0,15-1 0 15,6 1 0-15,9 0 0 0,6-1 0 0,11-3 0 0,10-1 0 16,4-2 0-16,1 1 0 0,6-2 0 16,2-1 0-16,7 1 0 0,8 2 0 0,-4 0 0 15,0 0 0-15,3-3 0 0,1-2 0 0,1 2 0 0,-3 2 0 0,-3 0 0 16,-6-2 0-16,2 0 0 0,1 1 0 0,-3 4 0 16,-5 3 0-16,-4 0 0 0,-4-1 0 0,-4-1 0 15,-1-1 0-15,-20 3 0 0,2-1 0 0,-1 1 0 16,0 1 0-16,1 0 0 0,-5 1 0 0,-3 1 0 15,-5 0 0-15,-1-1 0 0,-5-1 0 0,-4 2 0 16,-3 0 0-16,-1 2 0 0,-4-2 0 0,-7-2 0 16,0 0 0-16,0 0 0 0,0 0 0 0,0 0 0 15,0 0 864-15,-6 6 128 0,-2-2 32 0,0-1 0 16,-2 0-832-16,1-1-192 0,0-1 0 0,-1 0 0 0,2 2 0 16,-2-3 0-16,0 0 0 0,2 0 0 0,2 0 0 15,0 0 0-15,6 0 0 0,0 0 0 0,-5 0 0 0,5 0 0 16,-6-2 0-16,6 2 0 0,0 0 0 0,0 0 0 15,0 0 0-15,0 0 0 0,0 0 0 0,0 0 0 16,0 0 0-16,0 0 0 0,7-2 0 0,-7 2 0 16,4 0 0-16,-4 0 0 15,6-1-3232-15,-6 1-688 0,0 0-144 0,0 0-32 0</inkml:trace>
  <inkml:trace contextRef="#ctx0" brushRef="#br0" timeOffset="1310.54">7941 785 12895 0,'0'0'576'0,"0"0"112"0,0 0-560 0,0 0-128 16,0 0 0-16,0 0 0 0,0 0 848 0,0 0 144 16,0 0 32-16,0 0 0 0,0 0 0 0,0 0 0 0,0 0 0 0,0 0 0 15,0 0-832-15,0 0-192 0,0 0 0 0,-4-11 0 16,0 0 864-16,-4 2 128 0,-1-1 32 16,-1 2 0-16,-1-2 0 0,-2 0 0 0,-2-1 0 0,-3 1 0 15,-2 1-832-15,-2 4-192 0,-2 3 0 0,-2-5 0 16,0-2 0-16,1 5 0 0,-3 4 0 0,2-2 0 15,0 1 0-15,-3 0 0 0,0 1 0 0,2 4 0 16,2 4 864-16,-1-3 128 0,2-2 32 0,1 4 0 16,0 3-832-16,-1 1-192 0,-2-1 0 0,3 2 0 15,-1 2 0-15,4 2 0 0,-1 0 0 0,4 1 0 16,-1-1 0-16,4 1 0 0,3 0 0 0,-1 2 0 16,-4 1-768-16,3 0-208 15,2-2-48-15,4 2 0 0,0 3 832 0,4 0 192 0,0 0 0 0,3 0 0 16,3-2 768-16,1 2 208 0,3 4 48 0,3-1 0 15,2 0-832-15,0 0-192 0,0 0 0 0,0 3 0 0,2-6 0 16,-1 0 0-16,0-4 0 0,2-2 0 0,3 3 0 0,-1-1 0 16,1-3 0-16,2 2 0 0,-2-3 0 0,3 1 0 15,1-3 0-15,-2 2 0 0,1 0 0 0,2-3 0 16,1-1 0-16,4-3 0 0,-1-3 0 0,3-3 0 16,-2-3 0-16,5 0 0 0,3-1 0 0,2-1 0 15,0-3 0-15,1-1 0 0,-1-1 0 0,-2-2 0 16,-3-2 0-16,1-4 0 0,1 1 864 0,-1-1 128 15,-1-1 32-15,2 0 0 0,1-1-832 0,-3-2-192 16,-5 0 0-16,1 1 0 0,-5 2 0 0,-2-2 0 16,-5-1 0-16,-6 2 0 0,-3-4 864 0,-2 0 128 0,-3 0 32 15,-6-3 0-15,-3-1-832 0,0 1-192 0,-5-3 0 16,-1 6 0-16,-3 5 0 0,0 1 0 0,-3 3 0 0,1 3 0 16,-2 0 0-16,3 5 0 0,-3 1 0 0,2 3 0 31,1 1-1600-31,2 2-352 0,3 6-80 0</inkml:trace>
  <inkml:trace contextRef="#ctx0" brushRef="#br0" timeOffset="1743.39">8095 1322 20271 0,'0'0'448'0,"0"0"80"0,0 0 32 0,0 0 16 0,0 0-576 15,0 0 0-15,10 11 0 0,-2-1 0 0,2-1 0 0,-1 3 0 16,-1 3 0-16,5 3 0 0,0 0 0 0,4 3 0 15,0-1 0-15,3 6 0 0,1 2 928 0,1 2 80 16,-4 0 16-16,2 1 0 0,2-2-832 0,-4 1-192 16,-1 0 0-16,1-3 0 0,-1-3 864 0,0 2 128 15,-1-1 32-15,-1 0 0 0,-3-1-832 0,0 3-192 16,1-1 0-16,-4 3 0 0,0-3 864 0,1-2 128 16,1 1 32-16,0-2 0 0,0-1-832 0,0 0-192 0,0-1 0 0,0-3 0 15,0-2 0-15,1-2 0 0,-1 1 0 0,1 0 0 16,-1-2 0-16,-1 0 0 0,0 0 0 0,-3-2 0 15,2-4 544-15,-1 0 64 0,-8-7 16 0,9 8 0 16,-1-2-624-16,0-1 0 0,-8-5-192 0,0 0 64 16,11 3-1424-16,-3-7-288 15,0-1-48-15</inkml:trace>
  <inkml:trace contextRef="#ctx0" brushRef="#br0" timeOffset="2391.39">8983 2434 16575 0,'-4'-11'736'0,"-1"6"160"0,-5 0-720 0,0 1-176 0,-1 0 0 0,-1-1 0 16,-1 1 0-16,-2 1 0 0,-3-1 0 0,-2 2 0 15,-5-6 0-15,-1 3 0 0,-2 3 0 0,-5-1 0 16,-1 1 848-16,0 2 144 0,0 2 32 0,1 3 0 16,2 4 0-16,2 2 0 0,3 2 0 0,3 2 0 15,-1 2-832-15,4 4-192 0,3 1 0 0,3 2 0 16,0 3 0-16,3 2 0 0,3 0 0 0,2 0 0 15,3 0 0-15,3 2 0 0,1 1 0 0,6 3 0 0,1 3 0 16,5 0 0-16,2-1 0 0,4-1 0 0,3-4 0 16,2-2 0-16,5-1 0 0,1-2 0 0,-3-5 0 15,4-3 0-15,2-2 0 0,1-1 0 0,-1-3 0 0,-1-2 0 16,-2-3 0-16,-1-2 0 0,0-1 864 0,-2-2 128 16,0-3 32-16,-1-2 0 0,1-3-832 0,-2-1-192 15,-1-2 0-15,2-2 0 0,0-3 864 0,1-2 128 16,0-5 32-16,-2 0 0 0,-1-3-832 0,-2-4-192 15,-3-6 0-15,-4-1 0 0,-3-2 864 0,-2-5 128 16,-2-3 32-16,-6 1 0 0,-2 3-832 0,-2 2-192 16,-4 3 0-16,-1 4 0 0,-6 3 0 0,-2 4 0 15,-1 3 0-15,-3 4 0 0,-4 3 0 0,0 3 0 16,-1 2 0-16,2 5-10336 16,1 3-2112-16</inkml:trace>
  <inkml:trace contextRef="#ctx0" brushRef="#br0" timeOffset="3177.68">10338 743 12895 0,'0'0'272'0,"0"0"64"0,-1-7 16 0,2 1 32 0,0 1-384 0,0-2 0 0,-1 2 0 0,2-2 0 16,-1 0 896-16,-1 0 96 0,-3 1 32 0,0 2 0 15,0 0 0-15,-5-2 0 0,0 3 0 0,-1 0 0 16,-2 3-832-16,0 0-192 0,-4 0 0 0,-1 2 0 15,-3 2 0-15,-1 5 0 0,-1-2 0 0,-3 1 0 16,0 2 864-16,-4 5 128 0,0 2 32 0,-1 4 0 16,1 2-832-16,2 2-192 0,0 3 0 0,3 2 0 0,1 3 0 15,4 2 0-15,4 1 0 0,4 0 0 0,6 1 0 0,5-3 0 16,4-1 0-16,6-2 0 0,4-4 0 16,4 1 0-16,6-5 0 0,4-2 0 0,5-4 0 0,3-1 0 15,-2-6 0-15,1-4 0 0,2 2 864 0,-1-5 128 16,1-2 32-16,0-2 0 0,-4-3-832 0,-1-3-192 15,-1-2 0-15,-1-2 0 0,-2-2 864 0,-1-1 128 16,-2-3 32-16,-5-1 0 0,-2-1 0 0,-4-2 0 16,-3-1 0-16,-4-2 0 0,-3-6-832 0,-5 0-192 15,-6-3 0-15,-3 3 0 0,-3 1 864 0,-4 3 128 16,-4 1 32-16,-3 3 0 0,1 4-832 0,0 1-192 16,-1 4 0-16,-6-1 0 15,9 6-1600-15,5 5-352 0,2 2-80 0</inkml:trace>
  <inkml:trace contextRef="#ctx0" brushRef="#br0" timeOffset="3783.95">10440 1342 12895 0,'0'0'272'0,"0"0"64"0,2 13 16 0,-2-13 32 0,4 8-384 15,3 2 0-15,2 1 0 0,-2-1 0 0,2 0 896 0,3 1 96 16,-1 3 32-16,5 2 0 0,1 4 0 0,1 1 0 16,2 2 0-16,2 0 0 0,1 4-832 0,3 1-192 15,0-1 0-15,3-2 0 0,0-2 864 0,0 1 128 0,1 2 32 0,-1 0 0 16,-3 2-832-16,-1 0-192 0,0 0 0 0,-5 1 0 15,1 2 864-15,0-1 128 0,-3-2 32 0,2 0 0 16,-3-2-832-16,1 0-192 0,-2-1 0 0,6 6 0 16,-2-6 528-16,-3-3 64 0,-3-3 16 0,0-2 0 15,-2-1-320-15,2-1-64 0,-5-2-16 0,2 2 0 16,0 0 48-16,-1-2 0 0,0-3 0 0,1-1 0 16,-2 0 0-16,1 1 0 0,0 1 0 0,-4-3 0 15,-6-8-16-15,11 8 0 0,-2 0 0 0,-1-2 0 16,-8-6-48-16,5 7-16 0,-5-7 0 0,6 7 0 15,-3-1 96-15,-3-6 32 0,0 0 0 0,0 0 0 16,4 7-304-16,-4-7 0 0,0 0 0 0,0 0 0 16,0 0 0-16,0 0 0 0,7 4 0 0,-7-4 0 15,0 0 0-15,0 0 0 0,0 0 0 0,0 0 0 16,0 0 0-16,0 0 0 0,0 0 0 0,0 0 0 0,0 0 0 0,0 0 0 16,0 0 0-16,0 0-15504 15</inkml:trace>
  <inkml:trace contextRef="#ctx0" brushRef="#br0" timeOffset="4363.1">11273 2763 16575 0,'0'0'368'0,"0"0"80"0,0 0 0 16,0 0 16-16,0 0-464 0,0 0 0 0,-3-3 0 0,1-3 0 0,2 0 0 0,1-1 0 15,1 1 0-15,0-2 0 0,3-1 912 0,-1-1 96 16,4-2 16-16,0 1 0 0,-2-3 0 0,3 0 0 15,3-1 0-15,-1 0 0 0,2-1 0 0,2 0 0 16,-2-2 0-16,1 3 0 0,0 2-832 0,1 1-192 16,-1 1 0-16,0 2 0 0,-3 0 0 0,0 2 0 15,-1 2 0-15,-2 1 0 0,0 1 0 0,-4 6 0 16,0 4 0-16,0 3 0 0,-2 2 0 0,-2 4 0 16,-2 2 0-16,-1 2 0 0,0 3 0 0,-1 0 0 15,-1 2 0-15,-1-1 0 0,0-1 0 0,1 0 0 16,-1-2 0-16,1 1 0 0,0 0 864 0,1-1 128 15,0 0 32-15,0-3 0 0,0-1-832 0,1-3-192 16,-1-3 0-16,1 2 0 16,-1-3-768-16,1-2-208 0,3-8-48 0,0 0-11872 0</inkml:trace>
  <inkml:trace contextRef="#ctx0" brushRef="#br0" timeOffset="4524.02">11288 2846 23951 0,'0'0'1056'0,"0"0"224"0,0 0-1024 0,2 7-256 0,2 2 0 0,3-2 0 16,2-2 0-16,2 1 0 0,4-2 0 0,6 1 0 16,0-1 880-16,4-2 112 0,2-2 32 0,1 0 0 15,4 0-832-15,1-2-192 0,1-2 0 0,0-1 0 16,3 1-768-16,-1 1-208 0,27-5-48 0,-17 5 0 0</inkml:trace>
  <inkml:trace contextRef="#ctx0" brushRef="#br0" timeOffset="12391.4">3929 5712 16575 0,'0'0'368'0,"0"0"80"0,0 0 0 0,0 0 16 0,0 0-464 0,0 0 0 16,0 0 0-16,0 0 0 0,0 0 0 0,0 0 0 15,-8 9 0-15,8-9 0 0,0 0 912 0,0 0 96 16,0 0 16-16,9 2 0 0,-1-3 0 0,2-1 0 16,1-2 0-16,-2-2 0 0,2 0-832 0,2-2-192 15,3-3 0-15,2 2 0 0,2-2 864 0,0 0 128 0,1-2 32 0,0 0 0 16,1-1-832-16,-3 1-192 0,-1 0 0 0,-1 3 0 16,-3-1 864-16,-1 2 128 0,-2 2 32 0,-2 0 0 15,0 0-832-15,-4 4-192 0,-5 3 0 0,0 0 0 16,0 0 0-16,0 0 0 0,8 3 0 0,-5 4 0 15,0 3 0-15,-2 3 0 0,-1 4 0 0,0 4 0 16,-4 1 0-16,2 2 0 0,-4 3 0 0,0 4 0 16,-2 4 0-16,0 3 0 0,-2 1 0 0,1 5 0 15,-2 4 0-15,1-1 0 0,0-3 0 0,-3-2 0 16,-1-3 864-16,0-1 128 0,3-4 32 0,-1-1 0 16,0-1-832-16,1-5-192 0,1-4 0 0,1 0 0 15,2 3 864-15,0-8 128 0,1-6 32 0,1 1 0 16,3 0-832-16,0-1-192 0,1-2 0 0,0-3 0 0,1-7 0 0,0 0 0 15,0 0 0-15,0 0 0 0,0 0 864 0,0 0 128 16,3-7 32-16,1-3 0 0,3-2-832 0,-3-3-192 16,2-3 0-16,0-2 0 0,1 1 0 0,2-3 0 15,-3 0 0-15,5-3 0 0,3-3 0 0,1 0 0 16,1-3 0-16,1 1 0 0,1-5 0 0,0 1 0 16,1-1 0-16,2 2 0 0,-2 1 0 0,1 2 0 15,2 4 0-15,-2 1 0 0,1 0 0 0,1 3 0 16,0 3 0-16,2-1 0 0,2 1 0 0,3 1 0 15,7 5 0-15,-3 2 0 0,1 0 0 0,-1 4 0 16,-3 0 0-16,-1 1 0 0,0 2 0 0,-4 1 0 16,-1 1 0-16,-1 0 0 0,-3 5 0 0,-1-1 0 15,-2-2 0-15,2 4 0 16,-7 2-768-16,-2-1-208 0,-4 4-48 0,-3-2-10912 16,-3-7-2192-16</inkml:trace>
  <inkml:trace contextRef="#ctx0" brushRef="#br0" timeOffset="12987.96">5899 5833 16575 0,'0'0'736'0,"-5"1"160"0,-4-1-720 0,4 0-176 0,-3 0 0 0,3 0 0 15,0 0 848-15,5 0 144 0,0 0 32 0,0 0 0 16,0 0 0-16,8-1 0 0,4-2 0 0,5 0 0 16,5 2 0-16,3-4 0 0,4 2 0 0,2 0 0 15,2-2 0-15,3 1 0 0,1-3 0 0,0 3 0 16,4-3-832-16,3 3-192 0,0-1 0 0,1 0 0 15,0 3 0-15,-4 1 0 0,-5 0 0 0,-4 1 0 0,-3 1 0 16,-5 1 0-16,-3 0 0 0,-5 2 0 0,-1 0 0 0,-5 2 0 16,-5 1 0-16,-2 4-13888 15</inkml:trace>
  <inkml:trace contextRef="#ctx0" brushRef="#br0" timeOffset="13285.24">5775 6226 23951 0,'0'0'1056'0,"0"0"224"0,0 0-1024 0,0 0-256 0,6 7 0 0,-1-3 0 15,3-1 880-15,1 1 112 0,2-2 32 0,3 0 0 16,6 0 0-16,3-1 0 0,5-2 0 0,4 0 0 15,3 1 816-15,2-1 160 0,2-1 48 0,0 1 0 16,2-3-832-16,1 3-144 0,1-1-48 0,2-1 0 16,3 0-816-16,-1-1-208 0,0 1 0 0,-4 0 0 15,-7 0 0-15,-3 1 0 0,-3 1 0 0,-4 1 0 16,-2 0 0-16,-3 0 0 0,-3 1 0 0,-5 1-12512 16,-3 1-2544-16</inkml:trace>
  <inkml:trace contextRef="#ctx0" brushRef="#br0" timeOffset="21687.32">7906 4924 12895 0,'0'0'272'0,"0"0"64"0,0 0 16 0,0 0 32 0,0 0-384 0,0 0 0 0,-14 1 0 0,14-1 0 0,0 0 896 0,0 0 96 15,0 0 32-15,0 0 0 0,0 0 0 0,0 0 0 16,0 0 0-16,0 0 0 0,0 0-832 0,0 0-192 16,0 0 0-16,0 0 0 0,0 0 864 0,0 0 128 15,0 0 32-15,0 0 0 0,0 0-832 0,0 0-192 16,0 0 0-16,0 0 0 0,0 0 0 0,0 0 0 16,0 0 0-16,0 0 0 0,0 0 864 0,0 0 128 15,0 0 32-15,0 0 0 0,10 0-832 0,-10 0-192 16,10-2 0-16,0-1 0 0,-10 3 0 0,8-2 0 15,1 1 0-15,0-1 0 0,1-3 0 0,1 2 0 16,0 1 0-16,0 1 0 0,0 0 0 0,2 0 0 0,2 0 0 0,2-1 0 16,1 2 0-16,-1 3 0 0,-1-1 0 0,2 0 0 15,4 2 0-15,-3 0 0 0,-3 0 0 0,2 2 0 16,0 0 0-16,-3 1 0 0,-3-2 0 16,-1 4 0-16,0 0 0 0,-2-1 0 0,-2-3 0 0,-2 5 0 15,-2 1 0-15,-2 1 0 0,1 0 0 0,-4-2 0 16,2-10 864-16,-5 13 128 0,-4 4 32 0,0-3 0 15,-3-2-832-15,-1 0-192 0,-1 4 0 0,-2-2 0 16,-1 1 0-16,-2 0 0 0,0-3 0 0,3 0 0 16,-1 0 0-16,2 0 0 0,3-3 0 0,-1 1 0 0,2 0 0 15,1-1 0-15,0-2 0 0,2 1 0 16,8-8 0-16,0 0 0 0,-3 7 0 0,3-7 0 0,0 0 0 16,9 3 0-16,-1-3 0 0,6 2 0 0,3 1 0 0,1 0 0 15,2-2 0-15,1 2 0 0,5 2 0 0,-1 0 0 16,3 3 0-16,-2-2 0 0,-1 0 0 0,1 0 0 15,-1 0 0-15,-3 4 0 0,-2 0 0 0,0-1 0 16,-3 0 0-16,0 1 0 0,-4 1 0 0,-1 2 0 16,0 1 0-16,-1 0 0 0,-1-2 0 0,-4-1 0 15,-1-3 0-15,1 2 0 0,-4 3 0 0,0-2 0 16,-2-11 0-16,-2 13 0 0,0 2 0 0,-4 1 0 16,-1-3 0-16,0 0 0 0,-1 0 864 0,-3 1 128 15,-1-3 32-15,0 1 0 0,-4 2-832 0,-1-2-192 16,-2-2 0-16,-2 2 0 0,-3 2 0 0,-1 1 0 15,-6-2 0-15,-2-1 0 0,-4-4 864 0,1 0 128 0,2 1 32 16,2 0 0-16,-2 0-832 0,2-4-192 0,3-4 0 0,2 2 0 16,5 1 0-16,2-4 0 0,1-2 0 0,2 0 0 15,1-1 0-15,-1 2 0 0,-2 0 0 0,3 0 0 16,1-1 0-16,4 2 0 0,-2 0 0 0,6 0 0 16,7 0 0-16,0 0 0 0,0 0 0 0,0 0 0 31,0 0-1600-31,9 2-352 0,4-3-80 0,2-3-13120 0</inkml:trace>
  <inkml:trace contextRef="#ctx0" brushRef="#br0" timeOffset="22374.27">9785 4838 12895 0,'7'-7'272'0,"-7"7"64"0,4-7 16 0,-4 7 32 0,3-9-384 16,-3 9 0-16,4-9 0 0,-4 9 0 0,0 0 896 0,0 0 96 15,0 0 32-15,0 0 0 0,0 0 0 0,0 0 0 16,0 0 0-16,0 0 0 0,0 0 0 0,-9 4 0 16,1 3 0-16,1 2 0 0,1 1 0 0,0 3 0 15,2 1 0-15,-3 5 0 0,1 1-832 0,2 2-192 16,-1 0 0-16,1 4 0 0,-1 6 864 0,3 2 128 16,-2 2 32-16,1-2 0 0,2-3-832 0,-1-2-192 15,-1-2 0-15,2 1 0 0,-4-4 0 0,3-1 0 16,0 0 0-16,0-4 0 0,-2-6 0 0,3-2 0 15,-2-1 0-15,2 1 0 0,-1 1 0 0,-1-1 0 16,2-2 0-16,1-9 0 0,0 0 0 0,0 0 0 16,0 0 0-16,0 0 0 15,-5 4-2416-15,5-4-528 0,-14-1-96 0,-2-6-32 0</inkml:trace>
  <inkml:trace contextRef="#ctx0" brushRef="#br0" timeOffset="22603.28">9290 5313 20271 0,'0'0'448'0,"0"0"80"0,4-5 32 0,2 1 16 0,2 2-576 0,1 1 0 0,5 0 0 0,3 1 0 16,4-3 928-16,3 0 80 0,5 1 16 0,3 0 0 0,5-2 0 0,5 0 0 15,2 1 0-15,-1 2 0 0,-1 0-832 0,-2 1-192 16,1-1 0-16,-2 1 0 0,-4 0 0 0,-3 0 0 15,-5 1 0-15,-1 1 0 0,-7 1 0 0,-2 1 0 16,-6-1 0-16,-1 0-12240 16</inkml:trace>
  <inkml:trace contextRef="#ctx0" brushRef="#br0" timeOffset="22806.4">9253 5522 27647 0,'0'0'608'0,"0"0"128"0,8-4 32 0,1 3 0 0,3 1-624 0,3-3-144 0,2 1 0 0,4 0 0 15,5 2 0-15,4 1 0 0,2 0 0 0,4 0 0 16,5-3 848-16,1 2 144 16,2 2 32-16,-2-1 0 0,-2 3-832 0,-3-3-192 0,-1 0 0 0,10 0 0 31,-6 1-768-31,-7-2-208 0,-7-1-48 0,-12 1 0 0</inkml:trace>
  <inkml:trace contextRef="#ctx0" brushRef="#br0" timeOffset="24237.86">10495 5931 12895 0,'0'0'576'0,"0"0"112"0,0-4-560 0,0 4-128 16,0-5 0-16,0 5 0 0,0 0 848 0,4-5 144 16,0-3 32-16,0 1 0 0,1 0 816 0,3-2 160 15,-3 1 48-15,4-3 0 0,-1-2-832 0,2 0-144 16,2 1-48-16,0-2 0 0,0-4 0 0,0 0 0 16,1 1 0-16,-1-1 0 0,2 0-816 0,-1 0-208 15,1-1 0-15,-2 6 0 0,0 4 0 0,-3 2 0 16,0 0 0-16,-1 3 0 0,-1 0 0 0,1 3 0 15,-1 3 0-15,-2 4 0 0,3 2 0 0,-3 4 0 16,1 3 0-16,0 2 0 0,1-1 0 0,-1 2 0 16,-2-1 0-16,1 2 0 0,3 2 0 0,-2-2 0 15,0-2 0-15,1-1 0 0,-1-3 0 0,1-1 0 0,0 1 0 16,1-4 0-16,0-4 864 0,2 0 128 0,2 0 32 16,0-1 0-16,3-4-832 0,0-3-192 0,0-2 0 0,1-1 0 15,-1 1 0-15,-1-3 0 0,1 0 0 0,-2-3 0 16,-1-4 864-16,-1 0 128 0,-1-1 32 0,-1-1 0 15,-2-2-832-15,1-1-192 0,-2-1 0 0,-1-2 0 16,0-2 0-16,-3-4 0 0,0-3 0 0,0-1 0 16,-1 0 0-16,0-2 0 0,2-1 0 0,-2 0 0 15,1-4 0-15,-1 5 0 0,0-2 0 0,1-1 0 16,-1-3 0-16,2-1 0 0,-1 1 0 0,-1 1 0 16,0 4 0-16,0 2 0 0,1 4 0 0,-2 1 0 15,0 4 0-15,0 1 0 0,0 3 0 0,1 2 0 0,0 4 0 16,1 1 0-16,0-1 0 0,0 2 0 0,1 1 0 15,3 2 0-15,-3-5 0 0,3 3 0 0,1 1 0 16,-1 1 0-16,3 0 0 0,-2 0 0 0,2-1 0 0,1 2 0 16,1-1 0-16,1 2 0 0,1 0 0 0,2 0 0 15,-3 1 0-15,2 1 0 0,0-1 0 0,2 2 0 16,-1-1 0-16,3 2 0 0,3-2 0 0,-1 2 0 16,4 1 0-16,-2-2 0 0,2 2 0 0,-2 0 0 15,3-1 0-15,0 0 0 0,1-2 0 0,0 1 0 16,-1-1 0-16,4 1 0 0,2-1 0 0,1-1 0 15,1-1 0-15,4 1 0 0,4 1 0 0,1-1 0 16,-1 1 0-16,17-1 0 0,-8 3 192 0,-1 1-16 16,-2 1 0-16,0 0 0 0,2-5-176 0,6 2 0 15,2 0 0-15,1 2 0 0,-3 0 0 0,-2 0 0 0,-1 0 0 0,5 1 0 16,4-2 0-16,4 2 0 0,0-4 0 0,0 4 0 16,-3 2 0-16,-1 0 0 0,2 0 0 0,4-1 0 15,6-4 0-15,-5 3 0 0,-1-1 0 0,-1 1 0 16,-2 1 0-16,4-1 0 0,6 0 0 0,0 1 0 15,1-1 0-15,1 1 0 0,-4-5 0 0,1 3 0 16,2 2 0-16,1 1 0 0,-1 0-144 0,-3-1 144 16,2-2 0-16,2 1 0 0,3 1 0 0,2-1 0 15,-3 0 0-15,-1 0 0 0,-1 0 0 0,1-3 0 16,3 3 0-16,1-2 0 0,-2-1 0 0,1 1 0 16,-2 3 0-16,3-2 0 0,5 1 0 0,-2 0 0 15,-4-1 0-15,0-2 0 0,0 3 0 0,2 0 0 16,3 0 0-16,-3 0 0 0,-5-2 0 0,2 2 0 15,2-1 0-15,1-1 0 0,3 0 0 0,-3 2 0 0,-3 1 0 0,2 0 0 16,2-2 0-16,0 3 0 0,-2-1 0 0,1 0 0 16,-3 0 0-16,4 0 0 0,3 1 0 0,-2 0 0 15,-6 1 0-15,-23 0 0 0,7 0-144 0,2 0 144 16,5 2-208-16,0-3 80 0,-1 0 128 0,-1 0 0 16,-4 0 0-16,-3 0 0 0,-1 0 0 0,-1 0 0 15,-1 0 0-15,-3 0 0 0,-3 0 0 0,-8 0 0 16,-5-3 0-16,-3 3 0 0,-3 0 0 0,-3 3 0 15,-4-6 0-15,-5 3 0 0,-2 3 0 0,-4-2 0 16,-3-1 0-16,0 1 0 16,-11-1-1664-16,0 0-320 0,0 0-48 0,-10 3-16 0</inkml:trace>
  <inkml:trace contextRef="#ctx0" brushRef="#br0" timeOffset="26654.66">12372 5063 12895 0,'0'0'576'0,"0"0"112"0,0 0-560 0,0 0-128 16,10 1 0-16,-10-1 0 0,0 0 848 0,0 0 144 15,0 0 32-15,0 0 0 0,9-3 0 0,-9 3 0 16,3-9 0-16,-3 9 0 0,0 0 0 0,0 0 0 15,-1-6 0-15,0 0 0 0,1 6-832 0,-5-5-192 0,5 5 0 0,-9-6 0 16,-1-1 864-16,-1-1 128 0,0 1 32 0,-2 1 0 16,1 0-832-16,-3 0-192 0,-1 2 0 0,-2-2 0 15,1-3 864-15,0 1 128 0,2 0 32 16,-1 4 0-16,-1 0-832 0,-2 3-192 0,0 3 0 0,1 0 0 16,-1 1 0-16,-2 2 0 0,1 1 0 0,1 2 0 15,1 1 0-15,1 0 0 0,0 4 0 0,1 0 0 16,4 1 0-16,1 2 0 0,5-1 0 0,-1 0 0 15,3 1 0-15,2-2 0 0,4 0 0 0,2-1 0 16,3-2 0-16,0 0 0 0,3-2 0 0,2-1 0 16,4-2 0-16,1-1 0 0,0 0 0 0,0-2 0 15,2 2 0-15,1-1 0 0,2-2 0 0,-2 1 0 0,1 0 0 0,-2 2 0 16,-3-3 0-16,0-2 0 0,1-1 0 16,1-1 0-16,1 0 0 0,-1-2 0 0,-1 0 0 0,2-2 0 15,-1-1 0-15,-1-2 0 0,-1-1 0 0,-2-1 0 16,-1-1 0-16,1 1 0 0,-3-1 0 0,0 1 0 15,-1-1 0-15,-1 0 0 0,-1 2 0 0,-2 1 0 16,1 1 0-16,-7 8 0 0,0 0 864 0,4-4 128 16,-4 4 32-16,0 0 0 0,0 0-832 0,5 9-192 15,-3 2 0-15,-2 4 0 0,-1 4 0 0,-1 2 0 16,-2 1 0-16,1 2 0 0,-5 2 0 0,2 4 0 16,0 2 0-16,-2 2 0 0,-2-7 0 0,1 4 0 15,-3 1 0-15,0 0 0 0,-2 1 0 0,1-2 0 16,1-3 0-16,-1 1 0 0,0-4 864 0,2 1 128 15,0-3 32-15,1 0 0 0,2-6-832 0,2 1-192 0,-1 0 0 0,4-2 0 16,-1-5 0-16,2-1 0 0,2-10 0 0,1 10 0 16,0-1 0-16,-1-9 0 15,0 0 0-15,7 6 0 0,0-1 0 0,1-4 0 0,1-3 0 0,2-3 0 32,2-3-2416-32,1-3-528 0,8-9-96 0,-2 1-32 0</inkml:trace>
  <inkml:trace contextRef="#ctx0" brushRef="#br0" timeOffset="27281.51">13216 5359 16575 0,'0'0'368'0,"0"0"80"0,0 0 0 0,0 0 16 0,-8-3-464 0,8 3 0 0,0 0 0 0,0 0 0 0,0 0 1728 16,0 0 256-16,10 1 64 0,3-1 0 0,3 0-832 0,2-2-144 15,2-1-48-15,2-1 0 0,1 2 0 0,3 0 0 16,1 0 0-16,2-1 0 0,-2 0 0 0,3 0 0 15,1 1 0-15,1-3 0 0,1 2-816 0,0 0-208 16,-5-1 0-16,0 3 0 0,-2 3 864 0,-5-2 128 16,-4-1 32-16,-3 0 0 0,-2-2-832 0,-1 2-192 15,-11 1 0-15,0 0 0 0,0 0 0 0,0 0 0 16,0 0 0-16,0 0 0 16,0 0-2416-16,0 0-528 0,0 0-96 0,0 0-32 0</inkml:trace>
  <inkml:trace contextRef="#ctx0" brushRef="#br0" timeOffset="27794.39">14400 4862 12895 0,'0'0'576'0,"0"0"112"0,0 0-560 16,0 0-128-16,7-3 0 0,-7 3 0 0,11-6 848 0,-4 2 144 15,-7 4 32-15,0 0 0 0,9-1 0 0,-9 1 0 16,0 0 0-16,0 0 0 0,0 0 0 0,0 0 0 16,0 0 0-16,0 0 0 0,0 0 0 0,1 9 0 15,-1 0 0-15,-1-2 0 0,-5 2-832 0,3-1-192 16,-2 1 0-16,0 6 0 0,-2 3 864 0,3 3 128 16,0 1 32-16,-1 0 0 0,1 0-832 0,0 3-192 15,-1-1 0-15,3-3 0 0,0 1 0 0,0-1 0 16,4-3 0-16,-1 1 0 0,1-4 0 0,1-3 0 15,2-3 0-15,-1 1 0 0,3-1 864 0,1-1 128 0,3-4 32 16,-1 2 0-16,2-3-832 0,3-2-192 0,0-1 0 0,-2-1 0 16,0 1 0-16,3-1 0 0,-1 0 0 0,2-2 0 15,-1 1 0-15,1-1 0 0,-2-1 0 16,-1 0 0-16,0 2 0 0,-3 0 0 0,0 0 0 0,-3-1 0 31,0 1-1600-31,0 0-352 0,-3 0-80 0,-5 2-16 0</inkml:trace>
  <inkml:trace contextRef="#ctx0" brushRef="#br0" timeOffset="28076.86">14792 4918 23951 0,'0'0'512'0,"0"0"128"0,0 0 0 0,0 0 64 0,1 6-576 0,-1 4-128 15,-1 2 0-15,0 2 0 0,-1 2 848 0,-4 5 144 16,1 5 32-16,-2 3 0 0,0 2 0 0,-2 3 0 16,0 0 0-16,-1 4 0 0,1-2 0 0,-2 1 0 15,0 1 0-15,3 0 0 0,-3 1-832 0,2-4-192 16,1-2 0-16,1 1 0 0,2 0 0 0,-1-2 0 16,2-2 0-16,1-5 0 0,1-4 0 0,-1-2 0 15,1-2 0-15,2-2 0 0,1-2 0 0,3-2 0 16,0-2 0-16,1-4 0 15,1-2-1600-15,4-4-352 0,6-11-80 0,0-1-16 0</inkml:trace>
  <inkml:trace contextRef="#ctx0" brushRef="#br0" timeOffset="28875.31">15597 4866 12895 0,'0'0'576'0,"0"0"112"0,0 0-560 15,5-9-128-15,-5 9 0 0,0 0 0 0,1-10 848 0,-1 10 144 16,0 0 32-16,-3-8 0 0,3 8 0 0,-8-8 0 16,0 1 0-16,2 4 0 0,-4 6 0 0,0 1 0 15,-1 1 0-15,-2 4 0 0,-4 0-832 0,1 4-192 16,-3 5 0-16,1 3 0 0,0 2 864 0,-1 2 128 16,1 3 32-16,2 2 0 0,0 5-832 0,2 0-192 15,0 0 0-15,4 1 0 0,2-1 0 0,2-3 0 16,2-2 0-16,3-1 0 0,3-4 0 0,2-2 0 15,2-1 0-15,0-2 0 0,-1-4 0 0,3-1 0 16,0-3 0-16,1 0 0 0,2-1 0 0,-4-1 0 16,1-3 0-16,-1-1 0 15,1-3-1600-15,2-1-352 0,0-3-80 0,0-2-16 0</inkml:trace>
  <inkml:trace contextRef="#ctx0" brushRef="#br0" timeOffset="29143.16">15889 5084 23951 0,'0'0'512'16,"0"0"128"-16,0-6 0 0,0 6 64 0,0 0-576 0,0 0-128 0,0 0 0 0,0 0 0 15,0 13 0-15,0 2 0 0,-4 2 0 0,-1 0 0 0,0 3 0 0,-2 0 0 16,-1 2 0-16,0 0 0 0,-2 1 848 0,-1 0 144 15,1 0 32-15,2-1 0 0,0-1-832 0,2-1-192 16,2-1 0-16,-1-2 0 0,1 0 0 0,0 0 0 16,3 1 0-16,-1-4 0 0,-1-4 0 0,3 0 0 15,1-1 0-15,-1-9 0 16,0 0-1600-16,0 0-352 0,12 10-80 0,-12-10-16 0</inkml:trace>
  <inkml:trace contextRef="#ctx0" brushRef="#br0" timeOffset="29495.9">16140 4791 20271 0,'0'0'448'0,"0"0"80"0,9 4 32 0,-1-3 16 0,2 1-576 0,-2 3 0 0,3 2 0 0,2 3 0 15,0-1 928-15,3 2 80 0,0 2 16 0,1 4 0 16,0 3-832-16,-3-4-192 0,-3 3 0 0,2 6 0 16,1 7 864-16,-2 4 128 0,-4 3 32 0,-4 6 0 15,-2 2 0-15,-3 19 0 0,-4-6 0 0,-3-8 0 16,-2-4-832-16,-1-3-192 0,-3-5 0 0,-4 1 0 15,-4 1 0-15,1-4 0 0,1-3 0 0,-1-5 0 0,0-3 864 16,0-3 128-16,3-5 32 0,3-1 0 0,1-2-832 0,4-4-192 16,-1-4 0-16,3-5-15520 15</inkml:trace>
  <inkml:trace contextRef="#ctx0" brushRef="#br0" timeOffset="30106.57">17299 4860 12895 0,'0'0'272'0,"-2"-8"64"0,-4 0 16 0,6 8 32 0,0 0-384 0,0 0 0 16,-7-2 0-16,7 2 0 0,-11 1 1712 0,0 2 272 16,0 2 48-16,-4 4 16 0,1 5-1648 0,-3 2-400 15,-3 0 0-15,-1 5 0 0,1 6 896 0,1 3 112 16,-2 3 16-16,3 3 0 0,0 4 0 0,3 1 0 16,2-3 0-16,2 2 0 0,1-2 0 0,3 2 0 0,3-2 0 0,3-1 0 15,1-2-832-15,2-3-192 0,1-5 0 0,4 1 0 16,-1-1 0-16,4-4 0 0,3-4 0 15,-2-3 0-15,4-4 0 0,2-2 0 0,3-6 0 0,-1-2 0 16,-1-4 0-16,1-1 0 0,1-3 0 0,-2 0-9232 16,-3-4-1904-16</inkml:trace>
  <inkml:trace contextRef="#ctx0" brushRef="#br0" timeOffset="30479.32">17653 4904 20271 0,'0'0'448'0,"0"0"80"0,0 0 32 0,0 0 16 0,0 0-576 0,0 0 0 16,0 0 0-16,-6 6 0 0,0 1 928 0,1 2 80 16,-5 1 16-16,4 4 0 0,-1 6 0 0,1 1 0 15,-3 0 0-15,4 1 0 0,2 2-832 0,-1-1-192 16,2 1 0-16,2-2 0 0,0 0 864 0,2-1 128 16,2-1 32-16,-2-3 0 0,2-3-832 0,3-1-192 0,2-4 0 15,2-2 0-15,-2 2 0 0,2-3 0 0,2-4 0 0,0 1 0 16,2-3 864-16,1-1 128 0,1-2 32 0,3-4 0 15,1-2-832-15,0 1-192 0,-3 0 0 0,0-2 0 32,-1-1-1600-32,-3 0-352 0,-2-2-80 0,-1 1-11472 0</inkml:trace>
  <inkml:trace contextRef="#ctx0" brushRef="#br0" timeOffset="30765.02">18038 4913 20271 0,'0'0'448'0,"0"0"80"0,0 0 32 0,0 0 16 0,-2 7-576 16,-1 4 0-16,1 3 0 0,-4-1 0 0,0 4 928 0,-2 2 80 16,-1 3 16-16,0 3 0 0,-2 4 0 0,1 3 0 15,0 0 0-15,1 2 0 0,-1 2 0 0,0-1 0 16,-1-1 0-16,1 1 0 0,0-1-832 0,1 2-192 15,1 1 0-15,-1-4 0 0,2-3 864 0,-1 0 128 16,2-1 32-16,-2-2 0 0,4-4-832 0,0-3-192 16,-2-3 0-16,1 1 0 0,1 1 0 0,3-3 0 15,0-2 0-15,1-3 0 16,2-3-1600-16,-2-8-352 0,6 5-80 0,3-4-16 0</inkml:trace>
  <inkml:trace contextRef="#ctx0" brushRef="#br0" timeOffset="31179.82">18334 4687 23951 0,'0'0'512'0,"0"0"128"0,0 0 0 0,0 0 64 0,7 5-576 0,2 0-128 16,-3 3 0-16,3 2 0 0,2 1 848 0,0 3 144 16,0 0 32-16,2 4 0 0,4 1-832 0,0 3-192 15,2 2 0-15,2 5 0 0,1 8 864 0,-1 2 128 16,-2 8 32-16,0 1 0 0,-2 5-832 0,-2 2-192 15,0-1 0-15,-8 3 0 0,-1 2 864 0,-5 0 128 16,-4-3 32-16,-2-2 0 0,0 1-832 0,-3-6-192 16,-1-1 0-16,-5-2 0 0,-3-7 864 0,1-4 128 15,-4-3 32-15,1 0 0 0,2-1-832 0,-2-1-192 16,1-6 0-16,2-2 0 0,-1-2 0 0,0-4 0 16,1 2 0-16,1-5 0 15,-1-1-768-15,0-3-208 0,2-1-48 0,-6-4-15152 0</inkml:trace>
  <inkml:trace contextRef="#ctx0" brushRef="#br0" timeOffset="32467.96">7829 6192 12895 0,'0'0'272'0,"0"0"64"0,0 0 16 0,0 0 32 0,0 0-384 0,0 0 0 16,0 0 0-16,0 0 0 0,0 0 896 0,0 0 96 15,0 0 32-15,0 0 0 0,0 0 0 0,0 0 0 16,0 0 0-16,0 0 0 0,13 3 0 0,-1 2 0 16,2 0 0-16,2 0 0 0,3-2 0 0,1 1 0 15,1 2 0-15,4-3 0 0,6-3-832 0,-1 0-192 16,1 0 0-16,6 3 0 0,8 1 864 0,2 0 128 15,2-1 32-15,3 1 0 0,0 1-832 0,6-3-192 0,6 1 0 0,2-2 0 16,4-1 544-16,0 2 64 0,1 2 16 0,1 0 0 16,4-4-224-16,4 0-32 0,2 0-16 0,1 3 0 15,-1 1-112-15,1 0-32 0,0-4 0 0,3-2 0 16,1 2-16-16,-1 0-16 0,-1 0 0 0,3-2 0 16,1 0-176-16,2 2 160 0,-5 4-160 0,1-4 160 15,-1-2-160-15,2 0 128 0,3 0-128 0,0 2 128 16,-2 2-128-16,5 0 192 0,-1-2-192 0,1-1 192 15,-1 0-48-15,1-1 0 0,0 1 0 0,3-1 0 16,1-3 16-16,-2 4 0 0,-2-2 0 0,4 1 0 16,2-2-16-16,-1 0 0 0,-2-2 0 0,1 3 0 15,0 3-144-15,-1-1 192 0,-1-2-192 0,-1-1 192 16,-1 1-192-16,4 2 0 0,0 0 144 0,-1 0-144 0,-3 0 0 16,-2 2 128-16,1 1-128 0,-5-1 0 0,-2-1 0 0,-1 0 0 15,-2 0 0-15,4 2 0 0,3 4 0 0,-1-2 0 16,-1-1 0-16,-3 0 128 0,1-1-128 0,0 0 0 15,0-2 0-15,1 1 0 0,1 0 0 0,2-1 0 16,2 0 128-16,-3-1-128 0,-5-1 0 0,4 0 144 16,4-4-144-16,-3 5 0 0,1 2 144 0,-2-1-144 15,-1-1 0-15,1 3 144 0,3 2-144 0,-3-2 0 16,-2-1 0-16,-2 2 0 0,-2 2 0 0,4-1 0 16,2-2 128-16,-3-1-128 0,-3-1 0 0,4 0 0 15,1-1 0-15,0 1 0 0,-3 2 0 0,1-2 0 16,-1-2 128-16,0 1-128 0,2 3 0 0,-3-2 0 0,-4-2 0 15,0 1 0-15,0 2 0 0,4 1 128 0,3 1-128 16,-5-2 0-16,-7-2 0 0,-1-1 0 0,-1 1 0 0,4 4 0 16,4 1 0-16,-3-3 0 0,-4-4 128 0,-2 1-128 15,2 3 0-15,1 1 0 0,0 1 144 0,-1-3-144 16,-7-3 144-16,-1 0-144 0,-1 1 192 0,-3 0-192 16,1-2 192-16,-2 3-64 0,-1 1 0 0,-5 1-128 15,-7 1 192-15,-4-2-64 0,-6-2 0 0,-6 2-128 16,-5 2 176-16,-4 1-176 0,-5 2 160 0,-4-2-160 15,-13-3 0-15,0 0-160 0,0 0 0 0,0 0 0 16,-16 7-2528-16,-6-3-512 0</inkml:trace>
  <inkml:trace contextRef="#ctx0" brushRef="#br0" timeOffset="33498.92">11684 6888 16575 0,'0'0'368'0,"0"0"80"0,-7-4 0 0,7 4 16 0,-5-5-464 0,5 5 0 0,-3-6 0 0,3 6 0 16,0 0 912-16,4-7 96 0,0 2 16 0,4-3 0 16,2-1 0-16,0 0 0 0,2 2 0 0,3 0 0 15,4 3-832-15,1-2-192 0,0 0 0 0,2 1 0 16,2 1 864-16,-4 1 128 0,1 0 32 0,0 2 0 16,-2 3-832-16,-3 4-192 0,0 4 0 0,-2 0 0 0,-3 0 0 0,-2 3 0 15,-2 2 0-15,-2 3 0 0,-3 1 0 16,-2 4 0-16,-2-1 0 0,-2 0 0 15,-4 0 864-15,-1-1 128 0,-4-4 32 0,-1 4 0 0,-5 0-832 0,-1 0-192 16,-2-1 0-16,-2-2 0 0,-1 1 0 0,-1 1 0 16,2-3 0-16,-1 3 0 0,4 0 0 0,0-2 0 15,3-3 0-15,3-4 0 0,2-1 0 0,4-2 0 16,-1-2 0-16,5 1 0 0,5-7 864 0,0 0 128 16,0 0 32-16,0 0 0 0,0 0-832 0,7 4-192 15,3-4 0-15,3 0 0 0,3 1 0 0,1-1 0 16,2-1 0-16,2-3 0 0,3-1 0 0,5 1 0 15,1-1 0-15,-1 1 0 0,-1 8 864 0,1-3 128 16,-2-2 32-16,-2-1 0 0,-2 1-832 0,-1 2-192 16,-5 2 0-16,-2-1 0 15,-1-1-768-15,-4 1-208 0,-2 0-48 0,-8-2-15152 0</inkml:trace>
  <inkml:trace contextRef="#ctx0" brushRef="#br0" timeOffset="34533.8">12888 6644 12895 0,'0'0'576'0,"2"-7"112"0,-2 7-560 0,0 0-128 0,0 0 0 0,0 0 0 15,0 0 848-15,0 0 144 0,-4-3 32 0,4 3 0 16,-11 2 0-16,0 4 0 0,0 3 0 0,0-1 0 16,-1 1 0-16,-2 1 0 0,-1 4 0 0,1 6 0 15,-1 4 0-15,-1 3 0 0,0-1 0 0,0 2 0 16,1-1 0-16,3 2 0 0,0 2 0 0,0-1 0 0,3 1-832 0,2-1-192 15,1-4 0-15,2-4 0 0,3-2 0 0,2-2 0 16,1-1 0-16,3 0 0 0,-1-3 0 0,3-4 0 16,2 1 0-16,3-3 0 0,2-3 0 0,-2 0 0 15,2-4 0-15,2 0 0 0,-1-1 0 0,0-1 0 16,-1-1 0-16,0-4 0 16,0-4-2416-16,1-2-528 0,1-6-96 0,-4 4-32 0</inkml:trace>
  <inkml:trace contextRef="#ctx0" brushRef="#br0" timeOffset="34821.08">13276 6754 23951 0,'0'0'512'0,"0"0"128"0,0 0 0 0,0 0 64 0,0 0-576 0,6 7-128 0,-5 3 0 0,-1-1 0 16,-1 1 848-16,-1 2 144 0,-3 4 32 0,1 4 0 16,0 2 0-16,-3 1 0 0,-1 0 0 0,1 0 0 15,-1 0-832-15,0 0-192 0,0 0 0 0,1-2 0 16,0-2 864-16,1-3 128 0,-1-1 32 0,1-1 0 16,2 1-832-16,2-1-192 0,0-3 0 0,-1-2 0 15,2 1 0-15,1-1 0 0,1-2 0 0,-1-7 0 16,0 0-1600-16,0 0-352 0,11-1-80 0,0-5-11472 15</inkml:trace>
  <inkml:trace contextRef="#ctx0" brushRef="#br0" timeOffset="35334.66">13592 6526 16575 0,'0'0'368'0,"0"0"80"0,0 0 0 0,0 0 16 0,0 0-464 0,8 4 0 0,-3-1 0 0,4 1 0 16,-1 1 912-16,1-1 96 0,-3-1 16 0,4 2 0 16,2 1 0-16,-1 2 0 0,2-3 0 0,2 2 0 15,-1 3 0-15,1 1 0 0,2 1 0 0,-1 3 0 16,1-2 0-16,-2 2 0 0,1 2 0 0,-2 4 0 15,-2 4-832-15,0 0-192 0,-4 2 0 0,1 0 0 16,-4 4 864-16,1 0 128 0,-2-1 32 0,-3 1 0 0,1 0-832 16,-3 0-192-16,-1-1 0 0,0 0 0 0,-5-3 864 0,1 1 128 15,-2 3 32-15,0-1 0 0,-3-4 0 0,0 1 0 16,0-3 0-16,-2 1 0 0,0 3-832 0,0-4-192 16,0-2 0-16,-2-2 0 0,1-1 0 0,0-1 0 15,-1 0 0-15,3-1 0 0,0-2 0 0,0-2 0 16,0-1 0-16,3-2 0 15,3-4-1600-15,1-1-352 0,5-5-80 0,0 0-16 0</inkml:trace>
  <inkml:trace contextRef="#ctx0" brushRef="#br0" timeOffset="38919.14">19595 6097 20271 0,'0'0'448'0,"0"0"80"0,0 0 32 0,0 0 16 0,0 0-576 0,2 9 0 16,8-11 0-16,2-2 0 0,2 1 0 0,2 1 0 16,-1-1 0-16,4 0 0 0,1-2 928 0,-1 2 80 0,1 1 16 0,1 1 0 15,0-2-832-15,1 2-192 0,0 1 0 0,0 0 0 16,-5 0 0-16,0 1 0 0,1 2 0 0,3 0 0 31,-8-1-768-31,-3 4-208 0,-4-2-48 0,-1 1-5456 0,-3 2-1104 0</inkml:trace>
  <inkml:trace contextRef="#ctx0" brushRef="#br0" timeOffset="39101.12">19636 6340 8287 0,'-10'8'736'0,"10"-8"-592"0,-5 8-144 0,5-8 0 16,-3 8 1968-16,3-8 352 0,0 0 80 0,10 8 16 16,2-1-960-16,3-2-192 0,3 0-48 0,4-1 0 0,-2 0-96 15,3 2-32-15,0 0 0 0,4-3 0 0,2-3-320 0,2 0-80 16,2-1-16-16,-1 1 0 0,0 1-288 0,0 2-64 15,-2-3-16-15,0 4 0 0,0 1-304 0,-5-2 0 16,-2 0 0-16,-3-1-8512 16,-3 0-1712-16</inkml:trace>
  <inkml:trace contextRef="#ctx0" brushRef="#br0" timeOffset="40836.65">20784 5009 1839 0,'0'0'160'0,"-8"3"-160"0,-2 1 0 0,3-2 0 16,7-2 2112-16,-8 1 384 0,0-1 64 0,8 0 32 16,-7 6-1440-16,7-6-272 0,-8-1-64 0,8 1-16 15,0 0 0-15,0 0 0 0,-8 3 0 0,8-3 0 16,0 0 96-16,0 0 0 0,0 0 16 0,0 0 0 15,8-8-208-15,2 1-32 0,1-1-16 0,3 2 0 16,2 0-64-16,0-2-16 0,3 0 0 0,2 1 0 16,0-1-144-16,1 1-48 0,2 1 0 0,1 0 0 15,0 1-80-15,3 2-32 0,-4 0 0 0,-1 2 0 16,-2 1-80-16,-3 2-32 0,-3 2 0 0,-1 2 0 16,-2 6-160-16,-1 1 0 0,-3-1 0 0,-1 2 128 15,-5 2-128-15,-1 3 0 0,-3 3 0 0,-3 1 0 16,-1 0 0-16,-2 0 128 0,-2 3-128 0,-2-6 128 0,-1-2-128 0,-1-1 160 15,-1-2-160-15,-1-1 160 0,-2 0-160 0,2-2 192 16,-1-2-192-16,3-2 192 0,1 0-192 0,4-1 0 16,0-1 144-16,9-6-144 0,0 0 0 0,0 0 0 15,-2 7 0-15,2-7 128 0,10 3-128 0,1-1 0 16,2-2 128-16,4 3-128 0,1-1 0 0,2 2 128 16,0 0-128-16,1 1 0 0,0 3 0 0,-2 1 0 15,-1-1 0-15,0 4 0 0,-2 1 0 0,0 2-160 16,-3 1 160-16,-1 1 0 0,-1 1-144 0,-3-1 144 15,-1 1 0-15,-3 2-144 0,-2-1 144 0,-1 2 0 16,-2-3 0-16,-3-1 0 0,-1 1 0 0,-3 0 0 16,-2-2 0-16,0-2 128 0,-5-1 96 0,0 1 32 15,-2 0 0-15,-2-2 0 0,1-2 16 0,-3-1 16 16,-2-1 0-16,1-1 0 0,1-1-48 0,-2-1-16 0,2 0 0 16,-1-2 0-16,3-1-64 0,4-2-16 0,4-2 0 0,-1 1 0 15,-6 1-16-15,3-1-128 0,3 0 192 0,-2-3-64 16,2-1-128-16,6-1 0 0,1-2 0 0,5 8 0 31,-3-7-2016-31,4-2-336 0,6-1-64 0</inkml:trace>
  <inkml:trace contextRef="#ctx0" brushRef="#br0" timeOffset="41377.56">21741 4866 5519 0,'0'0'240'0,"0"0"64"0,0 0-304 0,0 0 0 0,0 0 0 0,0 0 0 16,0 0 1712-16,0 0 272 0,0 0 64 0,0 0 16 15,0 0-1024-15,8-2-208 0,-8 2-32 0,0 0-16 16,10 5-192-16,-3 1-32 0,-7-6-16 0,3 13 0 16,-1 1-32-16,-1 2 0 0,0 2 0 0,-1 0 0 15,0 0-64-15,0 1 0 0,2-1-16 0,-2 3 0 16,-2 2-160-16,1-1-16 0,0-1-16 0,-1 1 0 15,-1 1-80-15,-1-2-16 0,2-2 0 0,0-1 0 0,-2-2-144 0,1 0 160 16,-3-3-160-16,3-1 160 0,1-2-160 0,0 0 192 16,-3 0-192-16,1-2 192 15,4-8-576-15,-6 7-128 0,6-7 0 0,0 0-9264 16</inkml:trace>
  <inkml:trace contextRef="#ctx0" brushRef="#br0" timeOffset="41604.58">21519 5169 21183 0,'0'0'1888'0,"0"0"-1504"16,0 0-384-16,10-2 0 0,-10 2 192 0,12-1-48 0,0 0 0 16,1-1 0-16,-2 1 16 0,2 0 0 0,3 0 0 0,0-1 0 15,0 2 96-15,1-1 0 0,3 0 16 0,-3 0 0 16,-1 0-144-16,3-1-128 0,-1 1 192 0,3 1-192 15,-3 3 0-15,0-1 0 0,-3 2 0 0,0-3 0 32,0 0-1600-32,-2 2-416 0,2 0-96 0,-15-3 0 0</inkml:trace>
  <inkml:trace contextRef="#ctx0" brushRef="#br0" timeOffset="41950.22">21550 5399 6447 0,'0'0'272'0,"0"0"80"0,-8 4-352 0,8-4 0 16,0 0 0-16,0 0 0 0,0 0 1920 0,0 0 304 16,0 0 64-16,0 0 16 0,0 0-1024 0,0 0-208 15,0 0-48-15,10 4 0 0,0-4-144 0,1 0-48 16,1 0 0-16,1 0 0 0,1-2-256 0,2 1-48 16,-3-1-16-16,5-2 0 0,-1-2-176 0,3 0-32 15,0 1-16-15,0 2 0 0,-3 2-128 0,-1 1-32 0,0-3 0 0,-1 3 0 16,-1 3-128-16,-4-2 0 0,-1 1 0 0,2 3-7296 15,-3-1-1504-15</inkml:trace>
  <inkml:trace contextRef="#ctx0" brushRef="#br0" timeOffset="42982.27">22068 5838 11967 0,'0'0'1072'0,"0"0"-864"0,0 0-208 0,0 0 0 16,0 0 496-16,0 0 48 0,-5-7 16 0,4 2 0 16,1 5 288-16,0 0 64 0,1-9 16 0,3 0 0 15,-1 1 32-15,1 1 16 0,2-1 0 0,0-1 0 16,3-2-304-16,1-1-64 0,1-3-16 0,0 3 0 16,1 1-160-16,0 0-48 0,0-2 0 0,2 5 0 15,-1 3-64-15,-1 1-32 0,-3-1 0 0,1 3 0 16,0 0-96-16,-10 2 0 0,0 0-16 0,7 4 0 15,-7-4-176-15,8 13 0 0,-4-1-160 0,2 0 160 16,2 0 0-16,-4 1-144 0,0-2 144 0,2 1 0 16,-1 0 0-16,0 1 0 0,-1-2 0 0,-2-2 0 0,-2-9 0 0,6 8 0 15,-1 2 0-15,2-4 0 0,-7-6 128 0,9 5-128 16,0-4 160-16,0 0-160 0,0 0 304 0,1-3-48 16,0-1 0-16,0-4 0 0,0 0 192 0,0-1 16 15,0-3 16-15,1 0 0 0,-4 1-96 0,1-1-32 16,-1-1 0-16,0-4 0 0,0-1-48 0,2-3-16 15,-3-2 0-15,3-3 0 0,-2-4-48 0,2-3-16 16,-2-3 0-16,3 0 0 0,2 1-224 0,-2 1 176 16,2 1-176-16,0 1 160 0,-1 1-160 0,0 3 160 15,-1 4-160-15,0-1 160 0,-1-2-160 0,1 1 0 16,-2-1 0-16,0 2 0 0,-1 1 0 0,1-2 0 16,-4 0 0-16,4 4 0 0,-1 2 0 0,1 1 128 0,-1 0-128 15,-2-2 0-15,2 0 0 0,-4 2 0 0,2 3 0 16,2 0 0-16,1-1 0 0,1 2 0 0,-5 1 0 0,3 2 0 15,2 1 0-15,0 1 0 0,-2 0 0 16,3 2 0-16,-1 1 0 0,1-1 0 0,2 2-144 0,0 2 144 16,0-4 0-16,0 3 0 0,0-1 0 0,1 1 0 15,-2-2 0-15,4 2 0 0,1 0 0 0,0-1 0 16,-1 2-128-16,5-2 128 0,0-1 0 0,5 0 0 16,1 1 0-16,5 3-128 0,1-3 128 0,4 0 0 15,1 1 0-15,3 2 0 0,0 0 0 0,-1 0 0 16,0 0 0-16,-1-2 0 0,2-2 0 0,3-2 0 15,4 0 0-15,2 2 0 0,0-1 0 0,2 2 0 16,2 2 0-16,-4 1 0 0,-4 2 0 0,-1-1 0 16,0 0 0-16,1-1 128 0,0 2-128 0,-3 0 0 0,-3 0 0 15,-1 2 0-15,0 0 128 0,-4 2-128 0,-4 0 0 16,-3-1 0-16,-4 2 0 0,-1-1 0 0,-6 2 128 0,0-2-128 16,-2-1 0-16,-4 2 0 0,-1-3 0 15,-9-2 0-15,8 4 0 0,-8-4 0 0,0 0 0 0,0 0 128 16,0 0-128-16,0 0 0 0,7 4 0 0,-7-4 0 15,0 0 0-15,0 0 0 0,0 0-160 0,0 0-80 16,0 0-16-16,0 0 0 16,-6 7-1728-16,-2 0-368 0</inkml:trace>
  <inkml:trace contextRef="#ctx0" brushRef="#br0" timeOffset="51071.39">23382 5258 12895 0,'0'0'272'0,"0"0"64"0,0 0 16 0,0 0 32 0,0 0-384 0,7-7 0 15,-3 0 0-15,-4 7 0 0,7-8 896 0,-7 8 96 16,4-10 32-16,1 2 0 0,-5 8 0 0,1-7 0 15,-1-1 0-15,0 8 0 0,-1-8 0 0,1 8 0 16,-3-8 0-16,-1 0 0 0,0 0 0 0,-1 2 0 16,-4 1 0-16,1 0 0 0,-4 1-832 0,-2 2-192 15,-1 0 0-15,-3 2 0 0,-3 1 0 0,1 2 0 16,-2 1 0-16,1 2 0 0,-1 3 0 0,3 1 0 16,2 0 0-16,1 2 0 0,-2-1 0 0,5 0 0 0,0 1 0 0,3 0 0 15,2-2 0-15,0-1 0 0,2 1 0 0,1-3 0 16,5-7 0-16,0 0 0 0,0 0 0 0,0 0 0 15,6 9 0-15,3-2 0 0,1-5 0 0,3-2 0 16,2-2 864-16,1-3 128 0,0 1 32 0,2 0 0 16,0 1-832-16,0-1-192 0,2 0 0 0,-2 0 0 15,-2 1 0-15,0 0 0 0,-3-1 0 0,1 2 0 16,-4 0 0-16,0 0 0 0,-1-3 0 0,-1 3 0 16,1-1 0-16,-9 3 0 0,0 0 0 0,0 0 0 15,8-2 0-15,-8 2 0 0,0 0 0 0,0 0 0 16,0 0 0-16,3 7 0 0,-3-7 0 0,-2 13 0 0,0 0 0 15,-3 2 0-15,0 1 0 0,-2 0 0 0,0 2 0 16,-1 3 0-16,0 1 0 0,-1 0 0 0,0 1 0 0,0 0 0 16,-2 0 0-16,1-2 0 0,0-5 0 0,1 3 0 15,3-1 0-15,-3-1 0 0,2 0 0 0,-1 0 0 16,1-1 0-16,1-3 0 0,2-2 0 0,1-1 0 16,1 0 0-16,4-4 0 0,-2-6 0 0,0 0 0 15,0 0 0-15,11 5 0 0,0-3 0 0,1-4 0 16,0-4 0-16,1-2-9232 15,2-1-1904-15</inkml:trace>
  <inkml:trace contextRef="#ctx0" brushRef="#br0" timeOffset="51349.66">23600 5440 23951 0,'0'0'512'0,"0"0"128"0,0 0 0 0,0 0 64 0,0 0-576 0,0 0-128 0,0 0 0 0,11 0 0 16,2-3 848-16,-2 1 144 0,1-1 32 0,3 2 0 15,0 1 0-15,2-1 0 0,-1-3 0 0,1 2 0 0,0 2-832 0,-1 1-192 16,-2 0 0-16,-2-2 0 0,-2-3 0 0,-1 1 0 15,-9 3 0-15,0 0 0 16,0 0-768-16,8 1-208 0,-8-1-48 0,0 0-11872 16</inkml:trace>
  <inkml:trace contextRef="#ctx0" brushRef="#br0" timeOffset="51709.68">24160 5058 20271 0,'0'0'448'0,"0"0"80"0,0 0 32 0,0 0 16 0,0 0-576 0,7 10 0 0,-5 0 0 0,-1 1 0 16,-3 1 0-16,1 2 0 0,-4 1 0 0,2 4 0 15,-2 3 928-15,1 0 80 0,-5 2 16 0,3 1 0 16,-3-1 0-16,1 1 0 0,-2-1 0 0,5-5 0 16,-3 1-832-16,3 1-192 0,-4-2 0 0,2 1 0 15,-2-1 864-15,2-3 128 0,-1-1 32 0,-1 2 0 16,0 0-832-16,5-3-192 0,0-3 0 0,4-11 0 0,0 0 0 0,0 0 0 15,0 0 0-15,0 0-9232 16,9-3-1904-16</inkml:trace>
  <inkml:trace contextRef="#ctx0" brushRef="#br0" timeOffset="52195.83">24545 5033 16575 0,'0'0'368'0,"0"0"80"0,0 0 0 0,-3 4 16 0,-2 4-464 0,2-1 0 0,1 0 0 0,-3 3 0 16,-1 1 912-16,-4 3 96 0,0 3 16 0,0 1 0 15,-3 1 0-15,1 1 0 0,2 2 0 0,-1 3 0 16,-2 0 0-16,1 2 0 0,2-2 0 0,2 0 0 16,0-1-832-16,2-2-192 0,1-2 0 0,3 1 0 15,-1-1 0-15,3 0 0 0,1-1 0 0,2-3 0 16,-1-3 0-16,3-1 0 0,2-2 0 0,0-1 0 16,3-3 864-16,-1-3 128 0,2-2 32 0,2-1 0 15,1-1-832-15,1-5-192 0,-6 1 0 0,4-3 0 16,1-1 864-16,1 1 128 0,1 1 32 0,-1-2 0 15,0-3-832-15,0 2-192 0,-1-1 0 0,0 0 0 0,-4 0 0 16,0 0 0-16,-1 0 0 0,-5 2 0 0,0 2 0 16,-4 1 0-16,-3 2 0 0,-1-1 0 0,-4 0 0 15,-4 1 0-15,-4-1 0 0,-1 2 0 0,2 0 0 0,-3 0 0 16,-2 2 0-16,2 0 0 0,-4 0 0 0,4-1 0 16,3-1 0-16,3 0 0 0,3 2 0 0,-1 0 0 15,2 0 0-15,2-2 0 16,2-3-2416-16,3 0-528 0,2-1-96 0,2 0-32 0</inkml:trace>
  <inkml:trace contextRef="#ctx0" brushRef="#br0" timeOffset="52926.51">24135 4698 12895 0,'0'0'272'0,"0"0"64"0,0 0 16 0,0 0 32 0,0 0-384 0,0 0 0 15,0 0 0-15,0 0 0 0,0 0 896 0,0 0 96 16,0 0 32-16,0 0 0 0,7 0 0 0,2 0 0 16,-9 0 0-16,13 0 0 0,-2-1 0 0,-1-1 0 15,2 1 0-15,-1-1 0 0,3-1-832 0,0 1-192 16,0 0 0-16,0-1 0 0,0-1 0 0,-1 1 0 16,1-1 0-16,-2 0 0 0,3 2 864 0,-1-2 128 15,0-1 32-15,0 2 0 0,0 1-832 0,0 1-192 0,1 1 0 0,1 0 0 16,-2 0 0-16,1-2 0 15,2 0 0-15,-2 4 0 0,-1 0 0 0,0 0 0 0,0-1 0 0,-2 0 0 16,1 0 0-16,0 0 0 0,-2-1 0 0,0 3 0 16,-2-1 0-16,1 2 0 0,-2-2 0 0,0 2 0 15,-1-2 864-15,1 1 128 16,-8-3 32-16,6 5 0 0,1 0-832 0,-2 2-192 0,-1-1 0 0,1 1 0 16,-1-3 0-16,0 2 0 0,0-1 0 0,-1 0 0 15,1 1 0-15,0 0 0 0,-2-1 0 0,1 1 0 16,2-1 0-16,-3 1 0 0,0 1 0 0,0 0 0 15,-1 1 0-15,1-1 0 0,0 1 0 0,-1 1 0 16,-1 1 864-16,0 0 128 0,-1 0 32 0,-1-2 0 16,1 0-832-16,0 0-192 0,0 0 0 0,0-1 0 15,0 1 0-15,0-1 0 0,1-7 0 0,0 0 0 0,0 0 0 0,0 0 0 16,0 0 0-16,3 7 0 0,-3-7 0 0,6 2 0 16,-6-2 0-16,8-1 0 15,3-3-768-15,-2-2-208 0,2 1-48 0,1-3 0 0</inkml:trace>
  <inkml:trace contextRef="#ctx0" brushRef="#br0" timeOffset="53943.79">20798 6059 12895 0,'0'0'272'0,"0"0"64"0,11 1 16 0,-2-2 32 0,1-2-384 0,1-1 0 15,-2 2 0-15,1 0 0 0,2 1 896 0,-1 1 96 16,1 1 32-16,4 1 0 0,6 0-832 0,0 0-192 16,5 0 0-16,-1 1 0 0,4 5 864 0,2-4 128 15,2-4 32-15,2 0 0 0,6-1-832 0,5-1-192 16,3-1 0-16,8 2 0 0,7 0 0 0,1-1 0 16,0-1 0-16,2-3 0 0,4 1 864 0,3 0 128 15,3 2 32-15,-4 0 0 0,-3-2-832 0,-2 3-192 16,4 1 0-16,3 1 0 0,3 1 864 0,-4 1 128 15,-6 1 32-15,0 0 0 0,1-3-832 0,0 1-192 0,-1 6 0 16,-1-1 0-16,-5 1 0 0,-1-3 0 0,-7-2 0 0,2 2 0 16,1 1 0-16,-13-3 0 0,5 1 0 15,21 0 0-15,-5 1 0 0,-4 0 0 0,-5-4 0 0,4 0 0 16,0 0 496-16,3 0 48 0,-1 2 16 0,-6 1 0 16,-6 1-400-16,-4 0-160 0,-2-2 128 0,-4-1-128 15,-5 3 0-15,-6 1 0 0,-5-2 0 0,-3 0 0 16,-2 1-432-16,-8 0-64 15,-3 2-16-15,-9-6-12208 0</inkml:trace>
  <inkml:trace contextRef="#ctx0" brushRef="#br0" timeOffset="54544.73">22165 6549 16575 0,'0'0'368'0,"0"0"80"0,0 0 0 0,6 2 16 0,4-9-464 0,3 1 0 0,3 1 0 0,-1-2 0 16,-2 0 912-16,3 0 96 0,1 2 16 0,5 0 0 15,0 1 0-15,2-1 0 0,-2 0 0 0,3 2 0 16,-3 4 0-16,2 2 0 0,-4 0 0 0,-1 2 0 16,-1 0-832-16,-3 2-192 0,-2 0 0 0,-4 2 0 15,-2 0 0-15,-3 2 0 0,0 2 0 0,-5 3 0 16,-6 0 0-16,0 0 0 0,-4-3 0 0,-2 2 0 0,-3 5 0 16,-3-1 0-16,0-3 0 0,-3 1 0 0,-1 1 864 0,0-1 128 15,0-3 32-15,3-2 0 0,4 0-832 0,5-1-192 16,0-1 0-16,11-10 0 0,0 0 864 0,0 0 128 15,10 8 32-15,5 0 0 0,5-4-832 0,6-1-192 16,2 0 0-16,3-2 0 0,0-2 0 0,5-1 0 16,1 0 0-16,5 0 0 0,2 0 0 0,3-4 0 15,-1-1 0-15,1 2 0 0,-1 1 0 0,-4 1 0 16,-5-3 0-16,-2 2 0 0,-3 0 0 0,-3 1 0 16,-4 0 0-16,-3 2 0 15,0 5-1600-15,-3 2-352 0,-3-3-80 0,-16-3-16 0</inkml:trace>
  <inkml:trace contextRef="#ctx0" brushRef="#br0" timeOffset="58163.87">3046 9588 16575 0,'0'0'736'0,"0"0"160"0,0 0-720 0,1-6-176 0,1-1 0 0,2-1 0 16,1-1 848-16,2-1 144 0,0-1 32 0,0 1 0 15,3-5 0-15,1-1 0 0,2 0 0 0,2-1 0 16,0 1-832-16,1-3-192 0,-1-1 0 0,1 2 0 0,1-1 864 0,-1 1 128 16,0 1 32-16,-2 0 0 0,0 3-832 0,0 3-192 15,-1 1 0-15,-5 2 0 0,-1 2 0 0,-2 1 0 16,-5 5 0-16,0 0 0 0,5 5 0 0,1 2 0 16,-4 3 0-16,-2 5 0 0,1 2 0 0,-1 3 0 15,-1 2 0-15,-1 2 0 0,-2 2 864 0,1 3 128 16,0 3 32-16,-1 2 0 0,2 4-832 0,-2 0-192 15,-2-1 0-15,2-3 0 0,-3-4 0 0,2-1 0 16,0-3 0-16,0-2 0 0,2-5 0 0,-1-2 0 16,2-3 0-16,-1-2 0 0,2-2 864 0,1-2 128 15,1-2 32-15,-1-6 0 0,0 0-832 0,0 0-192 16,0 0 0-16,4-5 0 0,1-4 864 0,-1-2 128 16,2-2 32-16,-3-1 0 0,1-1-832 0,3-3-192 0,-3-3 0 15,2-1 0-15,0-1 0 0,-1-2 0 16,0 0 0-16,3-1 0 0,1-1 0 0,1 1 0 0,1 4 0 0,3-2 0 15,1 2 0-15,2 0 0 0,0 1 0 0,3 2 0 16,3 1 0-16,-2 2 0 0,1-1 0 0,4 3 0 16,2 2 0-16,3 1 0 0,1 0 0 0,0 1 0 15,0 0 0-15,-3 3 0 0,-1 0 0 0,-4 3 0 16,-2-1 0-16,-4 2 0 0,-4-2 0 0,2 4 0 16,-3 6-2416-1,-6-1-528-15,-7-4-96 0,0 0-32 0</inkml:trace>
  <inkml:trace contextRef="#ctx0" brushRef="#br0" timeOffset="58693.02">4619 9382 16575 0,'0'0'368'0,"0"0"80"0,0 0 0 0,0 0 16 0,0 0-464 0,0 0 0 0,0 0 0 0,0 0 0 16,0 0 912-16,0 0 96 0,8-2 16 0,-2-2 0 0,2-1 0 0,1 1 0 15,3-1 0-15,1 1 0 0,3-1 0 0,1 0 0 16,3-2 0-16,2 1 0 0,1 0-832 0,2 1-192 16,0-1 0-16,0 1 0 0,0-1 0 0,-1 3 0 15,0 2 0-15,-1 1 0 0,-1-2 0 0,-6 2 0 16,-1 3 0-16,-3 2-12240 15</inkml:trace>
  <inkml:trace contextRef="#ctx0" brushRef="#br0" timeOffset="58879.8">4645 9626 31327 0,'0'0'688'0,"0"0"144"0,0 0 16 0,11-1 48 0,-3-1-720 0,6-1-176 0,1 0 0 16,4 2 0-16,4-2 0 0,2 0 0 15,5-3 0-15,6 0 0 0,2 1 848 0,6 1 144 0,5-2 32 0,2 2 0 16,-5-2-832-16,-2 3-192 0,-5 1 0 0,12 0 0 31,-9-2-2416-31,-11 3-528 0,3 1-96 0,-12 3-32 0</inkml:trace>
  <inkml:trace contextRef="#ctx0" brushRef="#br0" timeOffset="60753.2">6401 8795 12895 0,'0'0'272'0,"-8"2"64"0,0-2 16 0,8 0 32 0,-6 0-384 0,2 0 0 16,-4-2 0-16,3 2 0 0,5 0 896 0,-4 0 96 0,-2 2 32 16,6-2 0-16,0 0 0 0,-2-5 0 0,2 0 0 0,2-1 0 15,3 0 0-15,2-2 0 0,3 0 0 0,1 0 0 16,4-1 0-16,5 1 0 0,0-3 0 0,3 0 0 16,1-1-832-16,3 0-192 0,-2-1 0 0,3 1 0 15,2 3 0-15,1 1 0 0,2 1 0 0,1 2 0 16,1-1 0-16,-2 2 0 0,0 1 0 0,-2 2 0 15,-3 3 0-15,-3 2 0 0,-3 1 0 0,-3 2 0 16,-5 7 0-16,-2 1 0 0,-7 1 0 0,-1 2 0 16,-4 1 0-16,-4 1 0 0,-1 0 0 15,-5-1 0-15,-2 1 0 0,-3-1 0 0,-3-1 0 0,-1-1 0 16,1-3 864-16,-2-1 128 0,2-1 32 0,-4 5 0 16,7-1-1648-16,3-3-320 0,5-5-64 15,3-2-16-15,4-6 832 0,0 6 192 0,3 2 0 0,1 0 0 0,7 0 768 16,3-1 208-16,4 2 48 0,9 2 0 15,-1-3-1648-15,0 1-320 0,-1 0-64 16,-7 4-16-16,0 3 832 0,1 2 192 0,-1-2 0 0,1 2 0 0,1 0 0 16,-3 3 0-16,-1 2 0 0,-3-1 0 0,-4 0 0 0,0 0 0 15,-6-1 0-15,-2 1 0 0,-2 0 768 0,-2 1 208 16,-5-2 48-16,0 1 0 0,-5 0 0 0,-2 0 0 16,-3-1 0-16,-4 2 0 0,-3 2 0 0,-6-2 0 15,-4 1 0-15,-5-1 0 0,-2-1-832 0,-1-1-192 16,2 0 0-16,-2-2 0 0,2-1 864 0,4-5 128 15,3-4 32-15,-1-3 0 0,8 1-832 0,-1-3-192 16,5-5 0-16,5-3 0 0,3 0 0 0,5-2 0 0,3 1 0 16,1-6 0-1,5-1-2416-15,4 4-528 0,5-1-96 0,3 1-12720 0</inkml:trace>
  <inkml:trace contextRef="#ctx0" brushRef="#br0" timeOffset="61634.2">8015 8577 16575 0,'0'0'368'0,"0"0"80"0,0 0 0 0,0 0 16 0,0 0-464 0,0 0 0 16,0 0 0-16,0 0 0 0,0 0 912 0,0 0 96 16,0 0 16-16,0 11 0 0,2 1 0 0,-2 3 0 0,-1 4 0 0,0 2 0 15,1 3-832-15,-2 0-192 0,-3-3 0 0,1 4 0 16,0 0 864-16,-2 0 128 0,1 1 32 0,0 0 0 15,-2-3-832-15,1 0-192 0,-1 1 0 0,2-2 0 16,-1-4 0-16,2-3 0 0,0-2 0 0,0 2 0 16,2-1 0-16,1-2 0 0,0-2 0 0,-2 1 0 15,3-11-768-15,0 0-208 0,0 0-48 16,0 0-10240-16</inkml:trace>
  <inkml:trace contextRef="#ctx0" brushRef="#br0" timeOffset="61828.37">7739 8854 23951 0,'0'0'1056'0,"11"-3"224"0,0-5-1024 0,4 4-256 16,5 1 0-16,-1 1 0 0,2 0 0 0,2 0 0 16,-1-3 0-16,3 4 0 0,3-1 0 0,0 0 0 15,1-4 0-15,1 4 0 0,0 2 0 0,-2 2 0 16,-4-1 0-16,-2 2 0 0,-3-1 0 0,-5 1 0 15,-3 2 0-15,-5-1-7040 16,-6-4-1472-16</inkml:trace>
  <inkml:trace contextRef="#ctx0" brushRef="#br0" timeOffset="62012.84">7572 9206 27647 0,'0'0'1216'0,"0"0"256"0,0 0-1168 0,3 5-304 0,4 3 0 0,0-1 0 15,5-4 0-15,3 0 0 0,0 1 0 0,7-2 0 16,7 0 0-16,5-1 0 0,3-1 0 0,4 0 0 16,1 0 880-16,2 0 112 0,2 0 32 0,1-2 0 15,1-2-832-15,-3 1-192 0,-2 2 0 0,9 0-13888 16</inkml:trace>
  <inkml:trace contextRef="#ctx0" brushRef="#br0" timeOffset="63666.74">9140 8804 16575 0,'0'0'368'0,"0"0"80"0,0 0 0 0,0 0 16 0,0 0-464 0,-6 11 0 0,-1-4 0 0,-2-1 0 16,1 0 912-16,-2 1 96 0,-1 6 16 0,-1 2 0 15,-1 3 0-15,1 0 0 0,1-1 0 0,1 5 0 16,1 6-832-16,-1-2-192 0,-1-2 0 0,1 2 0 15,1-1 864-15,2 3 128 0,2-1 32 0,0-2 0 16,2-1-832-16,2-2-192 0,1-1 0 0,1 0 0 0,1 1 0 0,3-5 0 16,0-5 0-16,2-1 0 0,1 0 864 0,-2-1 128 15,3-3 32-15,-1-2 0 0,2-2-832 0,2-2-192 16,-2-1 0-16,2-2 0 0,0-2 0 0,1-4 0 16,-2-1 0-16,0-1-9232 15,-1-1-1904-15</inkml:trace>
  <inkml:trace contextRef="#ctx0" brushRef="#br0" timeOffset="63870.71">9171 8605 27647 0,'0'0'608'0,"-3"-8"128"0,1-3 32 0,1 3 0 0,-1-1-624 0,2 1-144 0,0 8 0 0,2-6 0 15,-1-2 848-15,1 1 144 0,0 1 32 0,1 0 0 16,-3 6-832-16,0 0-192 0,4-4 0 0,-4 4 0 16,0 0 0-16,0 0 0 0,0 0 0 0,0 0-9232 15,0 0-1904-15</inkml:trace>
  <inkml:trace contextRef="#ctx0" brushRef="#br0" timeOffset="66337.39">5977 10185 16575 0,'0'0'736'0,"0"0"160"0,0 0-720 0,0 0-176 0,0 0 0 0,0 0 0 16,0 0 848-16,0 0 144 0,10 0 32 0,0-1 0 16,3-1 816-16,4 0 160 0,4-1 48 0,1 1 0 15,5-2-1648-15,3-1-400 0,5 0 0 0,2-1 0 16,4 1 1728-16,4-2 256 0,3 1 48 0,20-2 16 16,-8 1-2464-16,-5 2-480 0,-5-3-112 15,-11 3-16-15,-2-1 832 0,3 1 192 0,-7-2 0 0,-1 3 0 0,-1 0 768 16,-8 2 208-16,-2 0 48 0,-1 0 0 15,-5 1-1648-15,-6 0-320 0,-9 1-64 16,0 0-8752-16,0 0-1760 0</inkml:trace>
  <inkml:trace contextRef="#ctx0" brushRef="#br0" timeOffset="66751.11">6132 10495 27647 0,'0'0'1216'0,"0"0"256"0,4-4-1168 0,3-3-304 0,1 0 0 0,3-2 0 16,2 2 0-16,4-1 0 0,4 0 0 0,1-1 0 16,0-1 0-16,5 1 0 0,3 1 0 0,3 2 0 15,-1 0 880-15,-2 2 112 0,-2 1 32 0,-5 3 0 16,-1 1-832-16,-5 2-192 0,0 0 0 0,-3 5 0 15,-3 1 0-15,-2 2 0 0,0 1 0 0,-5 1 0 16,-2 3 864-16,-2-1 128 0,-2 4 32 0,-1-1 0 16,-5 0-832-16,0 0-192 0,-4-2 0 0,-1 1 0 15,-2 0 0-15,-2 2 0 0,-2-5 0 0,3 2 0 16,-2-1 864-16,0 1 128 0,0-2 32 0,4-1 0 16,4-3-832-16,1 0-192 0,4 0 0 0,2-2 0 15,6-1 0-15,1 0 0 0,6-2 0 0,1-1 0 16,5-1 0-16,5-1 0 0,3-4 0 0,4 2 0 0,2 0 864 15,2 0 128-15,2-1 32 0,4-3 0 0,2 2-832 16,2-1-192-16,0 1 0 0,1-4 0 0,-4-2 0 0,-1 1 0 16,-4-3 0-16,10-2 0 15,-11 2-3232-15,-3-2-688 0,2-6-144 0,-11 2-32 0</inkml:trace>
  <inkml:trace contextRef="#ctx0" brushRef="#br0" timeOffset="67869.28">9630 10463 16575 0,'-10'3'736'0,"10"-3"160"0,-7-2-720 0,2 0-176 16,0-1 0-16,5 3 0 0,0 0 1664 0,0 0 320 16,0-4 48-16,5-2 16 0,0 2-832 0,5-1-144 15,2 3-48-15,4-2 0 0,2-3 0 0,2 0 0 16,2 0 0-16,4 0 0 0,1 1-816 0,3-2-208 0,1 1 0 0,-1 3 0 16,2 2 864-16,1 1 128 0,2 1 32 0,-2 2 0 15,-1 3-832-15,-4 3-192 0,-4 1 0 0,-3 2 0 16,-3 0 0-16,-5 1 0 0,-2 1 0 0,-5 2 0 15,-3 2 864-15,-5 2 128 0,-3-1 32 0,-4 2 0 16,-5 2-832-16,-4-1-192 0,-3-1 0 0,-3 1 0 16,-1 1 0-16,-2 0 0 0,2-2 0 0,3-1 0 15,1 0 864-15,0-1 128 0,3-2 32 0,2 0 0 16,5-2-832-16,4-3-192 0,1-5 0 0,4 1 0 16,2 0 0-16,5-2 0 0,2-2 0 0,6 1 0 15,4-2 0-15,4-1 0 0,2-1 0 0,5 0 0 0,7-3 0 16,3-1 0-16,0 2 0 0,4-3 0 0,-1-4 0 0,3 0 0 15,1 0 0-15,0-1 0 0,0 1 0 0,0-2 0 16,-4-2 0-16,-1 4 0 16,-5 0-768-16,-4 1-208 0,-5 0-48 0,4-2-16784 15</inkml:trace>
  <inkml:trace contextRef="#ctx0" brushRef="#br0" timeOffset="71659.05">8573 9985 20271 0,'-9'-2'448'0,"2"-1"80"0,7 3 32 0,0 0 16 0,0 0-576 0,0 0 0 15,0 0 0-15,0 0 0 0,14 0 928 0,-2 0 80 16,1 0 16-16,7 0 0 0,4 0 0 0,6 2 0 15,3-2 0-15,1-2 0 0,2 2-832 0,2-1-192 16,3-2 0-16,3 0 0 0,3-2 864 0,7 2 128 0,6 1 32 0,1 1 0 16,0 0-832-16,0-2-192 0,2 1 0 15,2-2 0-15,1 2 864 0,1-1 128 0,1 1 32 0,1 1 0 16,-6 0-832-16,-1-1-192 0,1-1 0 0,-2-1 0 16,1 2 0-16,-5-1 0 0,-3-5 0 0,-18 3 0 15,2-1 864-15,-2-4 128 0,1-1 32 0,0 1 0 16,-4 3-832-16,-3 0-192 0,-1 1 0 0,0 1 0 15,-7-1 0-15,0 1 0 0,-3 3 0 0,0 0 0 16,-3 0 0-16,-3 2 0 0,0 0 0 0,-4 2 0 16,0 0 864-16,-3 1 128 0,2 1 32 0,-8-4 0 15,0 0-832-15,0 0-192 0,0 0 0 0,1 8 0 16,-1-8-768-16,0 0-208 0,0 0-48 0,-5 11 0 16,-3 1-816-16,0-6-160 0,-1-4-48 15,5 0 0-15</inkml:trace>
  <inkml:trace contextRef="#ctx0" brushRef="#br0" timeOffset="86853.86">9327 9622 20271 0,'0'0'448'15,"0"0"80"-15,0 0 32 0,-3-3 16 0,3 3-576 0,0-6 0 0,3-1 0 0,0 0 0 0,0 1 0 0,2-1 0 16,2-3 0-16,1-1 0 0,0-4 928 0,2 1 80 16,0 0 16-16,1-3 0 0,2-3-832 0,0-1-192 15,1-1 0-15,-2 3 0 0,-1-1 864 0,1 1 128 16,-4 4 32-16,3 0 0 0,-1 3-832 0,0 4-192 15,1 0 0-15,-3 2 0 0,-1 1 0 0,0 3 0 16,0 4 0-16,-2 2 0 0,-5-4 864 0,6 9 128 16,0 2 32-16,0 1 0 0,1 2-832 0,-2 2-192 15,1-1 0-15,1 2 0 0,0 1 0 0,2 1 0 16,0-1 0-16,0-1 0 0,1 0 0 0,-3-3 0 16,2-1 0-16,0-3 0 0,0-2 0 0,3-2 0 15,-3-2 0-15,-1-3 0 0,1-3 864 0,0-3 128 16,0-1 32-16,0-3 0 0,-1 0-832 0,-1-4-192 0,0-2 0 15,-2-1 0-15,-1-1 0 0,2 0 0 0,-2 1 0 0,1-1 0 16,-2-2 864-16,0 0 128 0,2-3 32 0,-1 0 0 16,-1-2-832-16,3-12-192 0,-4 3 0 0,3 0 0 15,-1 0 0-15,1 0 0 0,-1-2 0 0,0 0 0 16,1-2 0-16,-1 6 0 0,-2 1 0 0,1-1 0 16,1-1 0-16,-2 4 0 0,-2 0 0 0,1 2 0 15,2-1 0-15,-2 2 0 0,-1 0 0 0,0-1 0 16,0 3 0-16,0 0 0 0,-1 2 0 0,0 1 0 15,-2 2 0-15,3-1 0 0,0 0 0 0,0 2 0 16,-1-2 0-16,1 4 0 0,2-2 0 0,1 5 0 16,-2 1 0-16,2 1 0 0,0-1 0 0,1 1 0 0,1 1 0 15,1 2 0-15,3-1 0 0,0 1 0 0,1 2 0 0,-1-3 0 16,-2 5 0-16,4-1 0 0,1-2 0 0,4 1 0 16,1-3 0-16,1 2 0 0,5 2 0 0,0 0 0 15,-1-4 0-15,2 2 0 0,3 0 0 0,0-1 0 16,1-1 0-16,3-1 0 0,1-2 0 0,2-2 0 15,4 2 0-15,0-1 0 0,2-1 0 0,1 1 0 16,3 0 0-16,0 2 0 0,-1 1 0 0,2-1 0 16,1 0 0-16,0 1 0 0,1 1 0 0,0 0 0 15,2 0 0-15,2 2 0 0,1-1 0 0,-4 1 0 16,-2-2 0-16,1 0 0 0,-1 2 0 0,-14-1 0 16,4 2 0-16,4-3 0 0,-2-1 0 0,3-1 0 15,-1 1 0-15,1 1 0 0,-3-1 0 0,-3 1 0 0,-2 1 0 16,-2 1 0-16,-3 0 0 0,-1 2 0 0,-2 2 0 0,-4-3 0 15,-5 1 0-15,-4 2 0 0,-3 0 0 0,-9 2 0 32,0 0-1600-32,0 0-352 0,-8 3-80 0,-3 0-16 0</inkml:trace>
  <inkml:trace contextRef="#ctx0" brushRef="#br0" timeOffset="87546.44">10375 8751 20271 0,'0'0'448'0,"0"0"80"0,0 0 32 0,0 0 16 0,0 0-576 0,0 0 0 0,0 0 0 0,0 0 0 15,11-6 928-15,1 2 80 0,1-1 16 0,2 0 0 16,3-2-832-16,0-1-192 0,1 0 0 0,4 0 0 16,1 1 864-16,1 0 128 0,1-2 32 0,2 0 0 15,0-1 0-15,2-1 0 0,0-1 0 0,1 1 0 16,-1 2-832-16,0 3-192 0,-1 1 0 0,-5 2 0 15,0 1 0-15,-2 0 0 0,-1 0 0 0,-5 0 0 16,-3 2 864-16,-1 0 128 0,-2 5 32 0,-10-5 0 16,8 1-832-16,-8-1-192 0,9 4 0 0,-9-4 0 15,0 0 0-15,3 8 0 0,0 3 0 0,-3 0 0 0,-1 2 0 16,-5 2 0-16,-2 2 0 0,0 3 0 0,-2 3 0 16,-2 3 0-16,-2 3 0 0,-1 1 0 0,0 0 0 0,-3 4 0 15,0 3 0-15,2-2 0 0,-3-1 0 16,2 1 0-16,-1 6 0 0,3-5 0 0,0-3 0 0,3-1 0 15,2-2 0-15,0-4 0 0,2 0 864 0,0-2 128 16,2-4 32-16,2-2 0 0,0 0-832 0,1-1-192 16,-1 2 0-16,2-1 0 0,0-3 0 0,0-3 0 15,1 1 0-15,0 0 0 0,1-4 0 0,0 2 0 16,-1 2 0-16,0-2 0 0,1 0 0 0,-1-2 0 16,0-1 0-16,1-8 0 15,-3 9-768-15,3-9-208 0,0 0-48 0,-5 5-9824 16,5-5-1968-16</inkml:trace>
  <inkml:trace contextRef="#ctx0" brushRef="#br0" timeOffset="87848.49">10397 9280 23951 0,'0'0'1056'0,"5"-8"224"0,1 1-1024 0,1 1-256 0,2 1 0 0,5 0 0 15,5-3 880-15,1 2 112 0,3-2 32 0,5 0 0 16,2-2 0-16,3-1 0 0,4-1 0 0,0 1 0 0,5 0 0 0,-1 0 0 16,1-1 0-16,2 0 0 0,2 1 0 15,-2 1 0-15,-3 1 0 0,-2 3 0 0,-4 0-832 0,-2 2-192 16,-3-1 0-16,-3 0 0 0,-3 2 0 0,-3-1 0 15,-3 1 0-15,0 4 0 16,-3 3-2416-16,-1 1-528 0,1-2-96 0,-2-2-32 16</inkml:trace>
  <inkml:trace contextRef="#ctx0" brushRef="#br0" timeOffset="99782.71">12192 9427 16575 0,'-10'-8'736'0,"10"8"160"0,-6 0-720 0,6 0-176 0,-5-2 0 0,5 2 0 16,0 0 848-16,0 0 144 0,0 0 32 0,0 0 0 0,7-8 0 0,5 3 0 15,1 1 0-15,2-3 0 0,1 1 0 0,5-1 0 16,3-2 0-16,4 2 0 0,2 3-832 0,2-2-192 15,-1 0 0-15,1 0 0 0,0 2 864 0,1 1 128 16,1-1 32-16,0 1 0 0,2-1-832 0,-7 0-192 16,5 4 0-16,0 0 0 0,1-2 0 0,-3 2 0 15,-1 2 0-15,-5-2 0 0,-2 0 0 0,-4 0 0 16,-3 3 0-16,-4-1 0 16,-3 1-768-16,-4 0-208 0,-6-3-48 0,0 0-7632 15,0 7-1536-15</inkml:trace>
  <inkml:trace contextRef="#ctx0" brushRef="#br0" timeOffset="100065.64">12164 9734 20271 0,'0'0'896'0,"0"0"192"0,0 0-880 0,0 0-208 0,0 0 0 0,0 0 0 15,0 0 864-15,10 2 128 0,0-1 32 0,1-2 0 16,1-1 0-16,6-2 0 0,4-2 0 0,4 2 0 16,4 2 0-16,2-1 0 0,2-1 0 0,3-2 0 15,0 2-832-15,4 2-192 0,1-1 0 0,6-3 0 16,3-1 0-16,-12 5 0 0,6 1 0 0,1-1 0 16,-1-2 0-16,-1 1 0 0,-2 2 0 0,-6 1 0 0,-2-1 0 15,-3 0 0-15,-3-1 0 0,-6 2 0 16,-5 1-1600-16,-2 0-352 0,-3-1-80 15,-4 0-16-15</inkml:trace>
  <inkml:trace contextRef="#ctx0" brushRef="#br0" timeOffset="100457.68">12527 9152 20271 0,'0'0'448'0,"0"0"80"0,7-7 32 0,1 3 16 0,0 1-576 0,5 2 0 0,1-3 0 0,1 4 0 16,2 1 0-16,0-1 0 0,4-1 0 0,-3 2 0 15,4 2 928-15,2 0 80 0,6 0 16 0,14 6 0 16,-2 0-832-16,-1 3-192 0,1-1 0 0,-9-4 0 15,5-2 864-15,-1 3 128 0,4 3 32 0,0 3 0 16,6 1-832-16,-2 0-192 0,-3 5 0 0,-5 2 0 16,-3 3 864-16,-4 0 128 0,-6 4 32 0,-2 0 0 15,-6 2-832-15,-5 1-192 0,-4 0 0 0,-5 1 0 16,-4-2 864-16,-1 3 128 0,-8-4 32 0,-4 1 0 16,-3 0 0-16,-9 0 0 0,-2-2 0 0,-7 2 0 15,-5 2-832-15,0-1-192 0,2-3 0 0,0 2 0 0,-2-3 0 16,2 0 0-16,1 2 0 0,-10 6 0 15,7-6-768-15,9-7-208 0,7-5-48 0,9-3-15152 16</inkml:trace>
  <inkml:trace contextRef="#ctx0" brushRef="#br0" timeOffset="103417.18">13964 9098 12895 0,'0'0'272'0,"0"0"64"0,0 0 16 0,0 0 32 0,0 0-384 0,0 0 0 15,0 0 0-15,0 0 0 0,0 0 896 0,0 0 96 16,0 0 32-16,0 0 0 0,0 0-832 0,0 0-192 16,0 0 0-16,0 0 0 0,0 0 864 0,0 0 128 0,0 0 32 0,0 0 0 15,0 0-832-15,0 0-192 16,0 0 0-16,0 0 0 0,0 0 864 0,0 0 128 0,0 0 32 0,0 0 0 15,1 9-832-15,-1-1-192 0,-1-1 0 0,0 2 0 16,0-1 0-16,0 2 0 0,-3 1 0 0,2 1 0 16,-2 1 864-16,0 1 128 0,1 3 32 0,0-1 0 15,1 1-832-15,-3 0-192 0,2 2 0 0,0 0 0 16,0-3 0-16,2 3 0 0,-2 0 0 0,3-2 0 16,2 1 0-16,-1-3 0 0,-1 2 0 0,4-4 0 15,0-3 0-15,3 1 0 0,-3-1 0 0,4-2 0 16,1-4 0-16,2-2 0 0,1-1 0 0,1-2 0 15,1-1 864-15,3-2 128 0,4-4 32 0,-2-2 0 16,1-2-832-16,1-1-192 0,-1-1 0 0,0 1 0 16,-2-2 0-16,0 1 0 0,-3-1 0 0,0 3 0 15,-3-3 0-15,-1 2 0 0,0-2 0 0,-5 1 0 0,3 1 0 16,-4 1 0-16,-1 0 0 0,-1 1 0 0,1 1 0 0,-3 3 0 16,-1 7 0-16,0 0 0 0,0 0 0 0,0 0 0 15,-6 4 0-15,1 5 0 0,-1 3 0 0,-2 5 0 16,2 2 0-16,-3 5 0 0,1 1 0 0,-3 7 0 15,1 5 0-15,2 7 0 0,-4 8 0 0,-1 3 0 16,1 3 0-16,-2 3 0 0,1 4 0 0,-5 2 0 16,0 3 0-16,-1-3 0 0,1-2 0 0,1-2 0 15,-3-6 0-15,0-1 0 0,0-4 0 0,2-2 0 16,-4-4 0-16,1-3 0 0,1-4 864 0,-2 0 128 16,1-5 32-16,1-3 0 0,-1-6-832 0,1-3-192 15,0 0 0-15,-4-6 0 0,4-1 864 0,-4-4 128 16,2-6 32-16,2 0 0 0,0-3-832 0,0-4-192 0,1-6 0 15,3-2 0-15,-3-5 0 0,4-3 0 0,3-2 0 0,2-2 0 16,4-1 0-16,1 1 0 0,1 1 0 0,5 1 0 16,4 2 0-16,1 1 0 0,2 1 0 0,2 3 0 15,1 0 0-15,6 2 0 0,5 2 0 0,3 1 0 16,3-3 0-16,3 3 0 0,0 4 0 0,9-1 0 31,-3 0-1600-31,-7 3-352 0,-6 2-80 0,-9 1-8208 0,1 0-1632 0</inkml:trace>
  <inkml:trace contextRef="#ctx0" brushRef="#br0" timeOffset="103748.66">14530 9301 23951 0,'0'0'512'0,"0"0"128"0,11 1 0 0,-4-1 64 0,4-1-576 0,-1-1-128 0,2 4 0 0,3-4 0 16,3 1 0-16,3 0 0 0,-2-1 0 0,2 1 0 16,1 3 0-16,-4 0 0 0,1-1 0 0,-1 2-7072 15,-4 0-1440-15</inkml:trace>
  <inkml:trace contextRef="#ctx0" brushRef="#br0" timeOffset="103910.82">14499 9617 31327 0,'0'0'688'0,"0"0"144"0,7-5 16 0,3 1 48 0,3 0-720 0,3 1-176 0,2 0 0 0,3 0 0 15,2 1 848-15,1 0 144 0,0 0 32 0,0 0 0 0,0-2-832 0,1 1-192 16,-1 3 0-16,5 1 0 16,-3 1-2416-16,-7 2-528 0,8-2-96 0,-12 4-32 0</inkml:trace>
  <inkml:trace contextRef="#ctx0" brushRef="#br0" timeOffset="104497.56">15833 9266 20271 0,'-1'-11'448'0,"1"11"80"0,0 0 32 0,-4-3 16 0,2-5-576 15,-2 4 0-15,-1 2 0 0,-1 1 0 0,-3 0 928 0,1 1 80 16,-4 1 16-16,0 1 0 0,-2 1 0 0,0 2 0 16,-2 0 0-16,0 2 0 0,-1 2 0 0,0 2 0 15,-2 2 0-15,-1-1 0 0,-1 0-832 0,0 2-192 16,-2 3 0-16,0 1 0 0,0 4 0 0,0 0 0 16,0-1 0-16,3-1 0 0,2 1 864 0,5-1 128 15,4 0 32-15,3-2 0 0,1 0-832 0,2 1-192 16,2 2 0-16,4-5 0 0,2-3 0 0,7-1 0 15,3-1 0-15,3 3 0 0,4 1 0 0,2-3 0 0,3-2 0 16,-1 0 0-16,-1-1 0 0,-1-2 0 0,-2-1 0 0,-1-3 0 31,-2-2-768-31,-3 0-208 0,0 1-48 0,-2-2-8736 0,-2-2-1760 0</inkml:trace>
  <inkml:trace contextRef="#ctx0" brushRef="#br0" timeOffset="104719.88">15960 9785 27647 0,'0'0'608'0,"-1"10"128"0,-1 2 32 0,-2 10 0 0,-2 1-624 0,2-1-144 0,1 1 0 0,-1 7 0 16,-5 6 848-16,3 1 144 0,-2 1 32 0,0-2 0 0,-1-1 816 0,1 1 160 15,-1-1 48-15,4-5 0 0,0-2-1648 0,1-4-400 16,-2-2 0-16,5 0 0 0,1 0 0 0,0-5 0 15,0-5 0-15,0-5 0 16,1 1-1552-16,-1-8-400 0,0 0-80 0,18-8-16 0</inkml:trace>
  <inkml:trace contextRef="#ctx0" brushRef="#br0" timeOffset="105831.43">16363 9305 12895 0,'-4'-3'272'0,"-1"0"64"0,5 3 16 0,-7 0 32 0,0-2-384 0,0 3 0 0,1 3 0 0,6-4 0 0,-8 3 1712 0,8-3 272 16,0 0 48-16,-2 11 16 0,0-1-1648 0,2-10-400 15,-3 10 0-15,3-10 0 0,0 0 896 0,3 12 112 16,1-3 16-16,5-3 0 0,4 1 0 0,2-3 0 16,3-3 0-16,3 3 0 0,2 1 0 0,1-3 0 15,2-2 0-15,-1 1 0 0,0 4-832 0,0-3-192 16,1-2 0-16,-3 0 0 0,1-1 0 0,-1 1 0 16,1 0 0-16,-2-4 0 0,3-5 0 0,-6-1 0 15,0 0 0-15,-2 0 0 0,-1 2 864 0,-2 1 128 16,1-1 32-16,-3-1 0 0,-2 0-832 0,-4 1-192 15,0-1 0-15,-2 0 0 0,-3 0 0 0,-1 1 0 16,0 8 0-16,-1-9 0 0,-4-2 0 0,0 1 0 16,0 1 0-16,-3 1 0 0,0 3 0 0,0-1 0 0,-2 1 0 15,1 0 0-15,0 1 0 0,-1 1 0 0,-3-2 0 16,1 3 0-16,0 2 0 0,-3 3 0 0,0 4 0 0,0-1 0 16,-2-3 0-16,1 1 0 0,-1 3 0 0,1-1 0 15,-1 3 0-15,1 0 0 0,-2 1 0 0,0 1 0 16,2 3 0-16,-3 1 0 0,-1 1 0 0,1 0 0 15,-1 4 0-15,-3 1 0 0,2 2 0 0,-2 0 0 16,2 3 0-16,3-2 0 0,4-3 0 0,2 3 0 16,2 3 0-16,4-3 0 0,4 1 0 0,3-1 0 15,2 1 864-15,5-2 128 0,3-2 32 0,8-1 0 16,4-2-832-16,6-2-192 0,4 0 0 0,2-3 0 16,2-2 0-16,1-1 0 0,0-3 0 0,-1-1 0 0,0-1 864 15,0 1 128-15,1-2 32 0,0-1 0 0,1-3-832 0,-13 0-192 16,-1 1 0-16,8-4 0 15,-6 1-768-15,-3-1-208 0,-4 1-48 0,-6 0 0 0</inkml:trace>
  <inkml:trace contextRef="#ctx0" brushRef="#br0" timeOffset="107797.65">17328 7868 12895 0,'0'0'272'0,"0"0"64"0,0 0 16 0,0 0 32 0,0 0-384 0,0 0 0 0,0 0 0 0,0 0 0 15,0 0 896-15,0 0 96 0,0 0 32 0,-1 6 0 16,-6-1 0-16,-1 2 0 0,0 0 0 0,-2 1 0 16,0 3 0-16,-1 3 0 0,-4-2 0 0,0 2 0 15,-3 2-832-15,2 3-192 0,1 2 0 0,-1 2 0 16,0 0 864-16,0 4 128 0,2 3 32 0,1 6 0 15,1 2-832-15,2 1-192 0,2-2 0 0,1 0 0 0,2-1 0 16,1-3 0-16,0-4 0 0,2 1 0 0,1 0 0 16,1-2 0-16,0-2 0 0,0-2 0 0,0-2 864 0,2-1 128 15,1-1 32-15,1-2 0 0,0-1-832 0,-1-2-192 16,3 2 0-16,1-5 0 16,-3-5-768-16,3 0-208 0,0 0-48 0,-7-7 0 15,0 0-816-15,13-1-160 0,4-7-48 0,-2-2 0 0</inkml:trace>
  <inkml:trace contextRef="#ctx0" brushRef="#br0" timeOffset="108399.03">17481 7949 12895 0,'0'0'272'0,"0"0"64"0,0 0 16 0,0 0 32 0,0 0-384 0,0 0 0 0,0 0 0 0,0 0 0 0,0 0 896 0,0 0 96 16,0 0 32-16,0 0 0 0,0 0 0 0,0 0 0 15,0 0 0-15,0 0 0 0,0 0-832 0,0 0-192 16,0 0 0-16,0 0 0 0,0 0 864 0,5-3 128 16,2-2 32-16,0 2 0 0,2 0-832 0,0 2-192 15,1 1 0-15,-1 1 0 0,2-4 864 0,1 2 128 16,-3 2 32-16,-1-1 0 0,1 1-832 0,-1 0-192 15,-8-1 0-15,0 0 0 0,7 5 0 0,-7-5 0 16,0 0 0-16,0 0 0 0,0 9 0 0,-2-2 0 16,0 1 0-16,0-1 0 0,2-7 0 0,-3 6 0 15,-4 0 0-15,3-1 0 0,0 0 0 0,2 0 0 16,-2 1 0-16,4-6 0 0,-1 6 0 0,1-6 0 16,0 0 0-16,5 7 0 0,-5-7 0 0,7 6 0 15,2 1 0-15,-3 0 0 0,3-3 0 0,-2 1 0 16,1 2 0-16,-2 0 0 0,-6-7 0 0,4 6 0 0,-3 2 0 0,-1 1 0 15,-2 1 0-15,-2 0 0 0,-2-1 0 0,-2 0 0 16,-3-1 864-16,1 0 128 0,-4-1 32 0,2 2 0 16,-1-1-832-16,1 2-192 0,1-3 0 0,0 0 0 15,1-3 0-15,1 1 0 0,3-4 0 0,-3 2 0 32,9-3-1600-32,0 0-352 0,-7 4-80 0,7-4-16 0</inkml:trace>
  <inkml:trace contextRef="#ctx0" brushRef="#br0" timeOffset="108640.48">17268 8346 20271 0,'0'0'448'0,"0"0"80"0,0 0 32 0,0 0 16 0,0 0-576 0,0 0 0 16,8 2 0-16,2-1 0 0,1-1 928 0,3 0 80 15,2-1 16-15,1-1 0 0,2 2 0 0,1-1 0 16,-2-2 0-16,2 1 0 0,0 0-832 0,-1 0-192 16,-3-1 0-16,0 0 0 0,-2 1 0 0,-1 0 0 15,-2 0 0-15,3 1 0 16,-4 2-1600-16,-10-1-352 0,0 0-80 0,0 0-16 0</inkml:trace>
  <inkml:trace contextRef="#ctx0" brushRef="#br0" timeOffset="109017.37">17397 8490 20271 0,'0'0'448'0,"0"0"80"0,0 0 32 0,0 0 16 0,0 0-576 0,0 0 0 0,9-3 0 0,-3 3 0 15,3 3 928-15,-2-1 80 0,2 0 16 0,-3-1 0 16,3-1 0-16,-2 1 0 0,0 1 0 0,-7-2 0 16,6 5-832-16,-1 1-192 0,1 0 0 0,-4 1 0 0,0-1 0 15,-1 1 0-15,-1-7 0 0,-1 9 0 0,0 2 864 0,-1 0 128 16,1-1 32-16,-4-3 0 0,2-1-832 0,-1 0-192 16,0 3 0-16,-1-2 0 0,2-2 864 0,3-5 128 15,0 0 32-15,0 0 0 0,-3 6-832 0,3-6-192 16,0 0 0-16,0 0 0 0,6 4 0 0,1-3 0 15,0-4 0-15,2 3 0 0,2-2 864 0,-1 1 128 16,1 0 32-16,1-3 0 0,0-3-832 0,0 0-192 16,-1 0 0-16,0 2 0 0,-2 2 0 0,-1-1 0 15,-2-1 0-15,2 3 0 16,-8 2-2416-16,0 0-528 0,3-7-96 0,-3 7-32 0</inkml:trace>
  <inkml:trace contextRef="#ctx0" brushRef="#br0" timeOffset="109664.35">17997 8066 23951 0,'0'0'512'0,"0"0"128"0,0 0 0 0,0 0 64 0,0 0-576 0,0 0-128 0,0 0 0 0,0 0 0 16,0 0 848-16,-9 5 144 0,5 1 32 0,0 3 0 16,1 2-832-16,-3 2-192 0,2 2 0 0,-1 1 0 15,3 1 0-15,-3 2 0 0,0-1 0 0,2 2 0 0,-1 0 0 0,0-1 0 16,1-3 0-16,0 0 0 16,1-2-768-16,-2 0-208 0,2-5-48 0,0 1-10240 15</inkml:trace>
  <inkml:trace contextRef="#ctx0" brushRef="#br0" timeOffset="109826.78">17893 8180 23951 0,'0'0'512'0,"0"0"128"0,0 0 0 0,0 0 64 0,0 0-576 0,8 0-128 16,-3 1 0-16,4 2 0 0,-1 1 848 0,3 1 144 16,2-2 32-16,0 0 0 0,0 1-832 0,2 1-192 15,0-3 0-15,1 2 0 0,-1-2 0 0,0 1 0 16,-1 2 0-16,-1-4 0 15,-2 0-1600-15,-1 0-352 0,8 1-80 0,-18-2-16 0</inkml:trace>
  <inkml:trace contextRef="#ctx0" brushRef="#br0" timeOffset="115290.27">18652 7945 16575 0,'0'0'368'0,"0"0"80"0,7-4 0 0,-3-2 16 0,-4 6-464 0,6-5 0 16,-1 2 0-16,-5 3 0 0,6-5 912 0,-6 5 96 16,0 0 16-16,0 0 0 0,0 0 0 0,0 0 0 15,0 0 0-15,0 0 0 0,0 0 0 0,0 5 0 16,-3 1 0-16,0 3 0 0,-5 2 0 0,1 2 0 15,-2 3 0-15,2 0 0 0,-3 2-832 0,4 0-192 0,-2 2 0 0,3 0 0 16,1-1 0-16,0-3 0 0,3 0 0 0,1-1 0 16,0-1 0-16,2 0 0 0,4-3 0 0,-2-2 0 15,3 0 0-15,1-1 0 0,3-3 0 16,5-3 0-16,-3-5 0 0,0-1 0 0,3-3 0 0,-2-1 0 31,-2-3-2416-31,-1-3-528 0,-2 0-96 0,-3-1-32 0</inkml:trace>
  <inkml:trace contextRef="#ctx0" brushRef="#br0" timeOffset="115442.36">18707 7645 31327 0,'0'0'688'16,"0"0"144"-16,8-7 16 0,-8 7 48 0,0 0-720 0,0 0-176 0,0 0 0 0,0 0 0 0,0 0 0 15,5 6 0-15,0-2 0 0,-1 2 0 0,-4-6 0 0,6 6 0 16,-4 1 0-16,0 1-13888 15</inkml:trace>
  <inkml:trace contextRef="#ctx0" brushRef="#br0" timeOffset="116140.09">18901 8284 20271 0,'0'0'448'0,"0"0"80"0,0 0 32 0,0 0 16 0,0 0-576 0,0 0 0 0,0-1 0 0,4-6 0 15,-2 2 928-15,2-2 80 0,-2 1 16 0,1-3 0 16,2-1 0-16,-2-1 0 0,0-1 0 0,2 0 0 15,0 1 816-15,-2-2 160 0,2 1 48 0,-1 1 0 16,3 2-2464-16,-2 1-480 0,-1-1-112 0,-1 4-16 16,0 0 1648-16,-3 5 320 0,0 0 64 0,0 0 16 15,0 0-832-15,2 8-192 0,-1 2 0 0,1 1 0 16,-2-1-768-16,-2 3-208 0,0 0-48 0,0 3 0 16,0 0 832-16,2 1 192 0,-5-3 0 0,3-2 0 0,1-2 0 0,1-1 0 15,0-2 0-15,2 0 0 0,-2-7 768 16,6 2 208-16,-6-2 48 0,9-2 0 0,1-3-832 0,2-3-192 15,-2-2 0-15,1-2 0 0,0-1 864 0,-2-2 128 16,-1 0 32-16,1 0 0 0,0-2-832 0,1-1-192 16,-4 0 0-16,2-3 0 0,-5-1 0 0,2-2 0 15,-1 1 0-15,0-2 0 0,-2 0 0 0,1 1 0 16,0 1 0-16,0 2 0 0,1 2 0 0,-2 2 0 16,-2-1 0-16,2 4 0 0,0-1 0 0,1 2 0 15,-3 1 0-15,1 0 0 0,2 2 0 0,0 0 0 16,-3 1 0-16,0 2 0 0,-1 0 0 0,-1-1 0 15,1 2 0-15,0 0 0 0,1 2 0 0,0 4 0 16,0 0 0-16,-1-3 0 0,1 3 0 0,0 0 0 16,0 0 0-16,0 0 0 0,0 0 0 0,0 0 0 0,0 0 0 0,7-3 0 15,1 1 0-15,1 1 0 0,3 1 0 0,-1 0 0 16,3 1 0-16,2-1 0 0,0 0 0 0,3 0 0 16,1 0 0-16,-1-1 0 0,3-1 0 0,3 1 0 15,0 1 0-15,0-2 0 0,2 0 0 0,-1 0 0 16,-4-1 0-16,2 0 0 0,-2-1 0 0,1 2 0 15,-3 1 0-15,-3 0 0 0,-3-2 0 0,-1 2 0 16,-4 1 0-16,-2 0 0 0,-7 0 0 0,0 0 0 16,0 0-768-16,0 0-208 15,0 0-48-15,-3 6 0 0,-3 2-1632 0,-1-2-336 0,-14 5-64 16,4 0-16-16</inkml:trace>
  <inkml:trace contextRef="#ctx0" brushRef="#br0" timeOffset="116567.75">19317 7943 16575 0,'0'0'736'0,"0"0"160"0,0 0-720 0,0 0-176 16,0 0 0-16,0 0 0 0,0 0 1664 0,0 0 320 0,7 0 48 0,0 0 16 16,1-1-832-16,-2 0-144 0,3-2-48 0,-1-1 0 15,2 2-816-15,-1 0-208 0,1-5 0 0,0 3 0 16,0 0 864-16,0 1 128 0,1 1 32 0,-4 1 0 16,1-1-832-16,-8 2-192 0,0 0 0 0,6 2 0 15,-6-2 0-15,5 7 0 0,-1 0 0 0,-3 2 0 16,-1 1 0-16,-3 1 0 0,-1 1 0 0,0 1 0 15,-1 1 0-15,0-2 0 0,-1 0 0 16,1 2 0-16,-3 0 0 0,2 2 0 0,0-2 0 0,0 1 0 16,0-1 864-16,-2-1 128 0,3 0 32 0,-2 0 0 15,2 2-832-15,1-2-192 0,-1 0 0 0,2-1 0 16,0 1 0-16,1-2 0 0,0 1 0 0,2-1 0 16,-1-2 0-16,0 1 0 0,1-1 0 0,0-3 0 0,0-6 0 15,0 6 0-15,1-1 0 0,-1-5 0 16,0 0-3232-16,0 0-688 0,0 0-144 0,0 0-32 0</inkml:trace>
  <inkml:trace contextRef="#ctx0" brushRef="#br0" timeOffset="116778.94">19292 8095 27647 0,'0'0'608'0,"5"-6"128"0,6 5 32 0,-1-1 0 0,2-1-624 0,1 2-144 16,2-1 0-16,2 0 0 0,0 1 848 0,5-1 144 0,0 0 32 0,0 0 0 15,-2 1-832-15,2-2-192 0,2 3 0 0,-2-2 0 16,-1 2 0-16,-2 1 0 0,-5 3 0 0,-3-1-13888 16</inkml:trace>
  <inkml:trace contextRef="#ctx0" brushRef="#br0" timeOffset="117340.83">18391 8377 16575 0,'0'0'368'0,"0"0"80"0,0 0 0 0,0 0 16 0,0 0-464 0,0 0 0 0,0 0 0 0,0 0 0 16,0 0 1728-16,10-3 256 0,0 0 64 0,3 2 0 16,1 1-832-16,4 0-144 0,1 0-48 0,-1 0 0 15,4-1-816-15,4 1-208 0,3 2 0 0,4-1 0 16,6-1 864-16,0 0 128 0,1 0 32 0,1 0 0 16,0 0-832-16,1 0-192 0,-6 0 0 0,-1 1 0 15,-3 1 0-15,-4 2 0 0,-5-1 0 0,-4-1 0 16,-2 2 0-16,-3-2 0 0,-3 0 0 0,-5 1 0 15,-6-3-2416-15,0 0-528 0,0 0-96 0,-5 8-32 0</inkml:trace>
  <inkml:trace contextRef="#ctx0" brushRef="#br0" timeOffset="117843.03">18638 8591 16575 0,'0'0'368'0,"0"0"80"0,0 0 0 0,0 0 16 0,10 4-464 0,-4-4 0 0,1 0 0 0,1 0 0 15,0-2 912-15,3 2 96 0,-3 0 16 0,2-1 0 16,0 0 0-16,0 0 0 0,0 0 0 0,0 1 0 0,-2-1 0 0,-1 1 0 15,-7 0 0-15,0 0 0 0,6 5-832 16,-5 4-192-16,-2-2 0 0,-1 4 0 0,-3 0 0 16,-2 1 0-16,0 2 0 0,-3-2 0 0,-1 1 864 0,1-1 128 15,0 2 32-15,1-1 0 0,3-3-832 0,-1-1-192 16,3-2 0-16,1 0 0 0,3-7 0 0,5 5 0 16,4 1 0-16,0-4 0 0,5 0 0 0,2-1 0 15,5-1 0-15,0-1 0 0,4-1 864 0,-1 0 128 16,4 0 32-16,-1-3 0 0,-1-1-832 0,-1-1-192 15,1 0 0-15,-4 3 0 16,2-3-768-16,-8 1-208 0,-1-2-48 0,1-2-13504 0</inkml:trace>
  <inkml:trace contextRef="#ctx0" brushRef="#br0" timeOffset="118420.59">19742 7425 16575 0,'-1'-4'368'0,"1"-1"80"0,0 5 0 0,0 0 16 0,0 0-464 0,0 0 0 15,1-4 0-15,-1 4 0 0,0 0 0 0,0 0 0 16,0 0 0-16,7 4 0 0,1 2 912 0,-3 0 96 16,2 3 16-16,-1 0 0 0,2 2-832 0,1 1-192 15,1 2 0-15,-2 3 0 0,-1403 0 0 0,2812 2 0 16,-1408 0 0-16,0 5 0 0,0 5 0 0,-1 1 0 0,-2 1 0 0,1 3 0 16,-4 3 0-16,0 1 0 0,1 2 0 15,-2 0 0-15,-4-2 864 0,-2 0 128 0,-1 4 32 0,-3-3 0 16,-1 0 0-16,-3 2 0 15,-1 2 0-15,-2 0 0 0,-3 0-832 0,0-3-192 0,-2-1 0 0,-1-2 0 16,0-2 0-16,-3 1 0 0,-2 0 0 0,1-3 0 16,0-3 864-16,2-1 128 0,2 1 32 0,1-1 0 15,0-3-832-15,4-1-192 0,0-2 0 0,1-2 0 16,3 0 0-16,2-4 0 0,1-4 0 0,1-2 0 16,3-4-768-1,5-7-208-15,0 0-48 0,0 0-11872 0</inkml:trace>
  <inkml:trace contextRef="#ctx0" brushRef="#br0" timeOffset="118775.53">20191 7865 16575 0,'0'0'736'0,"0"0"160"0,0 0-720 0,0 0-176 15,0 0 0-15,0 0 0 0,0 0 0 0,0 0 0 16,0 0 0-16,0 0 0 0,3 10 848 0,-3 0 144 16,-2 2 32-16,-1 1 0 0,-5 1 0 0,2 3 0 0,-5 3 0 0,0-2 0 15,1 3 0-15,-3 2 0 16,-1 2 0-16,2 0 0 0,0 0-832 0,2 3-192 0,0-3 0 0,4 1 0 15,-1-1 0-15,3 0 0 0,1 0 0 0,2-2 0 16,1-2 864-16,1-2 128 0,3-1 32 0,-1-3 0 16,0-2-832-16,2-2-192 0,-1-3 0 0,2-2 0 15,-1 0 0-15,1-1 0 0,-6-5 0 0,0 0 0 32,7-3-768-32,-3-1-208 0,-2-3-48 0,-3-2 0 0</inkml:trace>
  <inkml:trace contextRef="#ctx0" brushRef="#br0" timeOffset="118923.9">19978 8159 27647 0,'0'0'608'0,"4"-6"128"15,10 7 32-15,5 2 0 0,3 0-624 0,1-1-144 0,1 0 0 0,4 0 0 0,2 1 848 0,-2-2 144 16,3 0 32-16,0-1 0 0,0-1-832 0,1 0-192 16,2 1 0-16,-5 0 0 15,-6-1-1600-15,-2-1-352 0,15-2-80 0,-16 2-16 0</inkml:trace>
  <inkml:trace contextRef="#ctx0" brushRef="#br0" timeOffset="119780.36">19704 9206 20271 0,'0'0'448'0,"0"0"80"0,-8-17 32 0,8 8 16 0,0 9-576 0,0 0 0 15,0-9 0-15,0 9 0 0,0 0 1744 0,0 0 240 16,0 0 64-16,0 0 0 0,0 0-832 0,0 0-144 15,0 0-48-15,0 7 0 0,0 1-816 0,-1 5-208 16,-5 4 0-16,2 4 0 0,-1 1 864 0,-2 5 128 16,0 0 32-16,1 0 0 0,-1 2-832 0,2 2-192 15,-2 3 0-15,0-4 0 0,1-3 0 0,0-1 0 16,2 2 0-16,-3-2 0 16,1 1-768-16,-1-5-208 0,2-8-48 0,0-1-8736 15,2 0-1760-15</inkml:trace>
  <inkml:trace contextRef="#ctx0" brushRef="#br0" timeOffset="119946.24">19502 9413 31327 0,'0'-10'688'0,"0"10"144"0,0 0 16 0,8-2 48 0,-8 2-720 0,16 0-176 0,1-1 0 0,5 4 0 16,3 2 0-16,3 0 0 0,2-3 0 0,-2-2 0 15,2 4 0-15,-1 3 0 0,-3 1 0 0,-1-4 0 16,-4-4 0-16,-1 1 0 0,-2-1 0 0,-2 2-9248 15,-1 1-1888-15</inkml:trace>
  <inkml:trace contextRef="#ctx0" brushRef="#br0" timeOffset="120339.77">20743 9307 20271 0,'0'0'448'0,"0"0"80"0,0 0 32 0,0 0 16 0,3-5-576 0,-3 5 0 16,0 0 0-16,0 0 0 0,-5-5 1744 0,1 2 240 0,-2 2 64 0,-1 3 0 15,0 2-832-15,-4 2-144 0,-1-1-48 0,-2 3 0 16,-3 2-816-16,1 2-208 0,-3 2 0 0,-1 3 0 16,-4 1 864-16,2 1 128 0,-2 3 32 0,2-1 0 15,1-2 0-15,4 1 0 0,6 1 0 0,0 1 0 16,2 0-832-16,5-1-192 0,3-3 0 0,3 1 0 16,1 0 0-16,5-4 0 0,5-3 0 0,3 1 0 15,0-2 0-15,2-1 0 0,2-4 0 0,3-1 0 16,-2 0 0-16,1-2 0 0,-1-2 0 0,-3-1 0 15,1 0-768 1,-3-1-208-16,0 0-48 0,-2 1-9824 0,-1-1-1968 0</inkml:trace>
  <inkml:trace contextRef="#ctx0" brushRef="#br0" timeOffset="120691.71">20743 9694 27647 0,'0'0'608'0,"5"-3"128"0,-2 1 32 0,3 1 0 0,1 2-624 0,2-2-144 15,2 0 0-15,1 2 0 0,1 2 0 0,2 0 0 16,-1-1 0-16,-1 2 0 0,-1 5 848 0,-4-2 144 16,-5 2 32-16,2 1 0 0,1 2-832 0,-5 0-192 15,-2 2 0-15,-5 1 0 0,-2 3 864 0,-4 0 128 16,-1 1 32-16,-2 2 0 0,1 0 0 0,0 1 0 0,-2 0 0 0,2 0 0 15,0-2-832-15,3-1-192 0,0-1 0 16,4 0 0-16,1-3 864 0,3-1 128 0,4-3 32 0,4-1 0 16,3-3-832-16,5-2-192 0,2 0 0 15,4-2 0-15,3-3 0 0,3-2 0 0,3-2 0 0,1 1 0 16,2-1 864-16,0-1 128 0,-1 3 32 0,-3-1 0 16,-2 0-832-16,0-1-192 0,-4 1 0 0,-3 0 0 31,-2-1-2416-31,-3 1-528 0,-2-2-96 0,-5 1-32 0</inkml:trace>
  <inkml:trace contextRef="#ctx0" brushRef="#br0" timeOffset="121524.01">21351 9264 16575 0,'-7'0'736'0,"5"1"160"0,2-1-720 0,-4 4-176 16,0 1 0-16,-4 0 0 0,2-1 848 0,1 0 144 16,1-1 32-16,1 0 0 0,-1 2 0 0,4-5 0 15,-2 5 0-15,2-5 0 0,0 0 0 0,0 0 0 16,8 6 0-16,-8-6 0 0,16 1-832 0,1 1-192 16,5 0 0-16,1-1 0 0,3-1 864 0,4-2 128 15,-1-4 32-15,-3 4 0 0,2 1-832 0,-2 0-192 16,-3-3 0-16,-1 1 0 0,-3-3 0 0,-3 1 0 15,-1 3 0-15,-3-2 0 0,-4-4 0 0,2 0 0 16,-2 0 0-16,-1 2 0 0,-7 6 864 0,4-9 128 0,-2-2 32 0,-2 1 0 16,0 2-832-16,-2 2-192 0,-3-1 0 0,-1 1 0 15,1 0 0-15,-4 3 0 0,-3 1 0 0,-2 2 0 16,0 2 0-16,-2 2 0 0,-2 5 0 0,-3 0 0 16,-1 1 0-16,-1 2 0 0,-3 1 0 0,0 4 0 15,1 2 0-15,3 2 0 0,1 0 0 0,1 0 0 16,-1 1 0-16,7 2 0 0,8 4 0 0,1-4 0 15,4-3 0-15,9-1 0 0,6 0 0 0,6-1 0 16,2 1 864-16,4-1 128 0,3-5 32 0,2-1 0 16,-1 3-832-16,1-4-192 0,0-3 0 0,-1-4 0 15,-1-3 0-15,1-2 0 0,1-3 0 0,-11-1 0 16,2-4-768-16,-1 0-208 16,-2-1-48-16,9-5-15152 0</inkml:trace>
  <inkml:trace contextRef="#ctx0" brushRef="#br0" timeOffset="122361.2">22114 8052 16575 0,'0'0'368'0,"0"0"80"0,0 0 0 0,0 0 16 0,0 0-464 0,0 0 0 0,0 0 0 0,0 0 0 15,0 0 912-15,0 0 96 0,0 0 16 0,0 0 0 16,-9 11 0-16,9-11 0 0,-4 8 0 0,-1 1 0 16,1-1 0-16,-4 2 0 0,1 3 0 0,-3 1 0 15,0 0 0-15,0 4 0 0,-2 2 0 0,0 4 0 16,-2 4-832-16,1 4-192 0,2-1 0 0,-3 0 0 16,1 1 0-16,2-3 0 0,2 0 0 0,0-2 0 0,4-2 0 15,0-1 0-15,4 0 0 0,2-2 0 0,3-1 0 0,-2-2 0 16,1-3 0-16,1 2 0 0,3-3 0 15,-1 0 0-15,2-4 0 0,0-1 0 0,1 2 0 0,1-5 0 16,-1-3 0-16,3-1 0 16,-1-1-2416-16,2-5-528 0,4-5-96 15,1-3-32-15</inkml:trace>
  <inkml:trace contextRef="#ctx0" brushRef="#br0" timeOffset="123012.21">22331 8009 16575 0,'0'0'368'0,"0"0"80"0,0 0 0 0,0 0 16 15,0 0-464-15,0 0 0 0,0 0 0 0,0 0 0 0,0 0 912 0,0 0 96 16,0 0 16-16,0 0 0 0,0 0-832 0,0 0-192 16,0 0 0-16,0 0 0 0,10-1 864 0,-10 1 128 15,0 0 32-15,7-1 0 0,-7 1-832 0,10-2-192 16,-1 2 0-16,-9 0 0 0,10 0 864 0,0 0 128 16,-3 0 32-16,-7 0 0 0,10 2-832 0,-1-1-192 15,-9-1 0-15,10 2 0 0,1 2 0 0,-11-4 0 16,0 0 0-16,8 3 0 0,-8-3 0 0,9 5 0 15,-9-5 0-15,4 7 0 0,-4-7 0 0,0 0 0 16,3 7 0-16,-3-7 0 0,0 0 0 0,0 0 0 16,-1 9 0-16,1-9 0 0,0 0 0 0,-5 10 0 15,-3-1 0-15,1-2 0 0,3-2 0 0,4-5 0 16,-10 6 0-16,5 0 0 0,-3 2 0 0,8-8 0 16,-7 6 0-16,7-6 0 0,0 0 0 0,0 0 0 0,0 0 0 0,0 0 0 15,-2 8 864-15,2-8 128 0,0 0 32 0,0 0 0 31,-2 10-1648-31,1-1-320 0,1-9-64 0,0 0-16 0,-4 9 1648 0,4-9 320 0,-6 9 64 0,-3-2 16 16,1-1-832-16,-2 0-192 0,-2 0 0 0,4 1 0 16,-1-1 0-16,-1 0 0 0,-1-2 0 0,4-1 0 15,2 1-768-15,0-1-208 16,0 0-48-16,-2-2-7632 0,2 2-1536 0</inkml:trace>
  <inkml:trace contextRef="#ctx0" brushRef="#br0" timeOffset="123308.87">22202 8444 20271 0,'0'0'448'0,"0"0"80"0,0 0 32 0,0 0 16 0,0 0-576 0,0 0 0 16,3-6 0-16,3 3 0 0,1 1 928 0,-7 2 80 15,9-3 16-15,3 0 0 0,4-3 0 0,2 0 0 0,4 2 0 0,2 0 0 16,-1-2-832-16,-7 1-192 16,3 1 0-16,-2 1 0 0,0 0 864 0,-2 1 128 0,-1-1 32 0,2-1 0 31,-4 4-1648-31,-1 0-320 0,-11 0-64 0,9 3-7648 0,-9-3-1536 0</inkml:trace>
  <inkml:trace contextRef="#ctx0" brushRef="#br0" timeOffset="123728.85">22254 8591 20271 0,'0'0'448'0,"0"0"80"0,0 0 32 0,0 0 16 0,0 0-576 0,0 0 0 16,0 0 0-16,11 0 0 0,2 0 928 0,-3-1 80 15,1-1 16-15,0 1 0 0,0 2 0 0,-1-1 0 16,-10 0 0-16,10 2 0 0,-4 1 0 0,-6-3 0 16,0 0 0-16,0 11 0 0,-3-1-832 0,-2 0-192 15,-3 5 0-15,-2 0 0 0,-1-1 0 0,-2 0 0 16,-1 0 0-16,4-1 0 0,4 1 0 0,0-2 0 16,-2-2 0-16,3-2 0 0,4-1 864 0,1-7 128 0,0 0 32 0,3 7 0 15,4-1-832-15,4-2-192 0,3-4 0 0,5 0 0 16,4-2 864-16,-1-3 128 0,3 0 32 0,-8 0 0 15,2 0-832-15,-1-1-192 0,0 1 0 0,-1 1 0 16,1-1 0-16,-5 1 0 0,-2-1 0 0,-1 2-11424 16,-2 0-2336-16</inkml:trace>
  <inkml:trace contextRef="#ctx0" brushRef="#br0" timeOffset="124238.94">22820 8254 16575 0,'0'0'368'0,"0"0"80"0,0 0 0 0,0 0 16 0,-4-5-464 0,4 5 0 0,0 0 0 0,0 0 0 15,0 0 912-15,0 0 96 0,4-4 16 0,2 0 0 16,-6 4-832-16,6-2-192 0,1-2 0 0,-1 1 0 16,1 2 864-16,0 1 128 0,0 0 32 0,-1 0 0 15,3-1 0-15,-3 1 0 0,3 1 0 0,0 2 0 16,0-1 0-16,1-1 0 0,-1-2 0 0,2 1 0 15,0 0-832-15,0 0-192 0,-1 0 0 0,0 0 0 16,-1 0 0-16,0 1 0 0,-4 1 0 0,-5-2 0 16,0 0-1600-16,0 0-352 0,0 0-80 0,0 0-16 0</inkml:trace>
  <inkml:trace contextRef="#ctx0" brushRef="#br0" timeOffset="124811.24">23289 7950 12895 0,'0'0'272'0,"0"0"64"0,0 0 16 0,0 0 32 0,0 0-384 0,0 0 0 15,0 0 0-15,0 0 0 0,0 0 896 0,0 0 96 16,0 0 32-16,0 0 0 0,0 0 816 0,0 0 160 15,0 0 48-15,0 0 0 0,-5 6-832 0,0 2-144 16,0 2-48-16,1-1 0 0,-3 1-816 0,3-2-208 16,1 3 0-16,1 2 0 0,-3 0 864 0,3-1 128 15,2-12 32-15,-1 13 0 0,2-1-832 0,3-1-192 16,0-2 0-16,1 0 0 0,3-2 0 0,0-1 0 16,0-2 0-16,3-1 0 0,1-5 0 0,2 0 0 15,-2-2 0-15,-3-1 0 0,0 0 0 0,2-3 0 0,-2 1 0 0,0-6-9232 16,-2 2-1904-1</inkml:trace>
  <inkml:trace contextRef="#ctx0" brushRef="#br0" timeOffset="124977.6">23382 7725 31327 0,'-4'-10'1392'0,"4"10"272"0,0 0-1328 0,0 0-336 0,-1-5 0 0,1 5 0 16,0 0 0-16,0 0 0 0,0 0 0 0,0 0 0 15,0 0 0-15,0 0 0 0,0 0 0 0,0 0 0 16,0 0 0-16,0 0 0 0,-5 7 0 0,2 1-9216 16,-1 3-1904-16</inkml:trace>
  <inkml:trace contextRef="#ctx0" brushRef="#br0" timeOffset="126332.37">23416 8126 16575 0,'0'0'368'0,"0"0"80"0,-3 5 0 0,0 0 16 0,3-5-464 0,0 0 0 15,-4 4 0-15,4-4 0 0,0 0 912 0,0 0 96 16,0 0 16-16,0 0 0 0,0 0 816 0,0 0 160 16,0 0 48-16,2-5 0 0,-1-2-1648 0,2-1-400 15,1-1 0-15,2 2 0 0,-3-3 896 0,3-1 112 16,1 2 16-16,-2 0 0 0,-1 2-832 0,3-1-192 0,-2 1 0 15,1 2 0-15,-2-2 0 0,-4 7 0 0,2-3 0 0,-2 3 0 16,0 0 0-16,0 0 0 0,0 5 0 0,0 3 0 16,0 2 0-16,0 0 0 0,-1 0 0 0,1 0 0 15,0 1 0-15,0 0 0 0,0-3 0 0,0 1 0 16,0 0 0-16,1-1 0 0,-1-8 0 0,0 0 0 16,3 6 864-16,0 0 128 0,3-1 32 0,-1-1 0 15,-5-4-832-15,8-1-192 0,1-2 0 16,2 1 0-16,-3 0-768 15,2-1-208-15,2-4-48 0,-2-1 0 0,1 1 832 0,0-2 192 0,-3 0 0 0,1 0 0 16,-1 0 0-16,-1 2 0 0,-3-1 0 0,1 0 0 16,0 1 0-16,-3-2 0 0,-2-1 0 0,0 0 0 15,2-2 768-15,-4-1 208 0,1-3 48 0,-1 0 0 0,2-2-832 16,0 1-192-16,-2-1 0 0,2 0 0 0,0 1 0 16,0 0 0-16,0 0 0 0,0 4 0 0,-1-1 0 15,1 2 0-15,0 1 0 0,-1 1 0 0,-3 0 0 0,3 2 0 16,2 3 0-16,1 1 0 0,-1-1 0 15,0 1 0-15,1-1 0 0,1 1 0 0,-3 4 0 0,5-2 0 16,1 2 0-16,3 0 0 16,2 0-768-16,0 1-208 0,1 0-48 0,2 0 0 0,2 0 1648 15,-1 2 320-15,1-2 64 0,0 0 16 0,2 0-832 0,-1-1-192 16,0-1 0-16,0 0 0 16,0 1-768-16,-1 0-208 0,0 0-48 0,-1 0 0 0,1-4 1648 15,0 3 320-15,0 0 64 0,-2 0 16 16,-1 0-1648-16,-2-1-320 0,2 1-64 0,-4 1-16 15,-9 0 0-15,7 3 0 0,0-1 0 0,-7-2 0 0</inkml:trace>
  <inkml:trace contextRef="#ctx0" brushRef="#br0" timeOffset="126835.6">23813 7911 16575 0,'0'0'368'0,"0"0"80"0,0 0 0 0,0 0 16 0,0 0-464 0,0 0 0 15,0 0 0-15,0 0 0 0,0 0 912 0,0 0 96 16,0 0 16-16,0 0 0 0,0 0-832 0,7 0-192 16,-7 0 0-16,7-1 0 0,-1 0 864 0,1 0 128 15,-3 0 32-15,-4 1 0 0,7-1 0 0,-1 1 0 16,2-1 0-16,0 0 0 0,-2-1-832 0,3 1-192 15,-2-1 0-15,1 0 0 0,-3 1 864 0,-5 1 128 16,0 0 32-16,7 1 0 0,-2 2-832 0,-5-3-192 0,0 0 0 0,3 7 0 16,0-2 0-16,-2 4 0 0,-1-9 0 0,-2 11 0 15,-2 0 0-15,2 1 0 0,-3-1 0 0,-1 2 0 16,2 2 0-16,-4 0 0 0,1 2 0 0,1-1 0 16,-2 0 0-16,1 0 0 0,1 3 0 0,0-2 0 15,-1-2 0-15,1-1 0 0,1-1 0 0,-1-1 0 16,2-1 0-16,2-1 0 0,-3-1 0 0,3-1 0 15,2-8-1600 1,0 0-352-16,-2 6-80 0,2-6-16 0</inkml:trace>
  <inkml:trace contextRef="#ctx0" brushRef="#br0" timeOffset="127002.85">23795 8063 27647 0,'5'4'608'0,"2"0"128"0,2-3 32 0,2 0 0 0,-1-1-624 15,2 2-144-15,1 0 0 0,1-1 0 0,3 1 0 0,-1-2 0 16,1 0 0-16,0-2 0 0,1 1 848 0,-3 0 144 16,-2-1 32-16,0 2 0 15,-4 3-1648-15,-1 1-320 0,-8-4-64 0,0 0-7648 16,0 0-1536-16</inkml:trace>
  <inkml:trace contextRef="#ctx0" brushRef="#br0" timeOffset="127288.2">23289 8358 20271 0,'0'0'448'0,"0"0"80"0,0 0 32 0,0 0 16 0,11 0-576 0,1 0 0 0,0 1 0 0,-2-1 0 15,3 0 1744-15,0 0 240 0,3-1 64 0,0 0 0 16,2 0-832-16,3-2-144 0,3 0-48 0,1-1 0 16,4 2-816-16,0-2-208 0,1 0 0 0,1-2 0 15,1 2 864-15,-1 1 128 0,-2 0 32 0,-2 2 0 16,-7 0-832-16,-3 1-192 0,-3 0 0 0,-4 1 0 16,-2 2-1600-16,-8-3-352 0,0 0-80 0,0 0-11472 15</inkml:trace>
  <inkml:trace contextRef="#ctx0" brushRef="#br0" timeOffset="127697.2">23391 8525 16575 0,'0'0'736'0,"0"0"160"0,3-4-720 0,-3 4-176 0,0 0 0 0,7-1 0 16,1-2 848-16,-2 3 144 16,3-2 32-16,-1 2 0 0,-1 2 816 0,1-2 160 0,1 0 48 0,1 1 0 15,-1 3-1648-15,-1 0-400 0,-2 2 0 0,-1-1 0 16,2 0 896-16,-4 0 112 0,0 5 16 0,-2-1 0 15,-1-3-832-15,-3 3-192 0,0 2 0 0,0 1 0 16,-3 0 864-16,2-1 128 0,0 1 32 0,-2-2 0 16,3 0-832-16,1-1-192 0,0-1 0 0,4-2 0 15,1 0 864-15,5-2 128 0,1 0 32 0,5-4 0 16,1-3-832-16,3-1-192 0,3-2 0 0,-1 1 0 16,6-1 0-16,-2 0 0 0,2-1 0 0,1 1 0 0,-5 1 0 15,0 1 0-15,-2-1 0 0,-4 2 0 16,-2-1-2416-16,-2-1-528 0,6-6-96 15,-9 4-32-15</inkml:trace>
  <inkml:trace contextRef="#ctx0" brushRef="#br0" timeOffset="128210.81">24244 7501 16575 0,'0'0'368'0,"0"0"80"0,0 0 0 0,7 1 16 0,-7-1-464 0,8 1 0 0,-3 1 0 0,2-1 0 15,0 2 912-15,-1-2 96 0,0 3 16 0,-1 2 0 16,4 1 0-16,-1 2 0 0,2 0 0 0,-3 5 0 0,3 5 0 0,1 3 0 15,-2 3 0-15,1 3 0 0,-2-1-832 16,-1 6-192-16,0 4 0 0,-2 3 0 0,-2 2 864 0,0 0 128 16,-1 1 32-16,-3 2 0 0,-3 1-832 0,-1 4-192 15,0 1 0-15,-2 2 0 0,-4-2 0 0,1-3 0 16,0-4 0-16,-3-1 0 0,0 0 864 0,-1-1 128 16,-1-1 32-16,0-3 0 0,0-4-832 0,-1-2-192 15,2 1 0-15,1-5 0 0,1-3 0 0,-2-3 0 16,3-3 0-16,1-2 0 0,2-3 0 0,1-3 0 15,2-3 0-15,0-1-10336 16,5-7-2112-16</inkml:trace>
  <inkml:trace contextRef="#ctx0" brushRef="#br0" timeOffset="128616.64">25071 7737 23951 0,'3'-4'512'0,"3"0"128"0,-4-1 0 0,2 1 64 0,-4 4-576 0,0 0-128 0,0 0 0 0,0 0 0 0,8-1 848 0,-8 1 144 16,0 0 32-16,1 7 0 0,-1 2 0 0,-2 4 0 16,-6 4 0-16,0 3 0 0,-5 3-832 0,1 2-192 15,-2 4 0-15,1 2 0 0,-1 0 864 0,1 4 128 16,1 2 32-16,-2 1 0 0,2 2-832 0,0 0-192 16,-1 4 0-16,5-3 0 0,1-1 0 0,3-6 0 15,0-2 0-15,3-2 0 0,3-4 0 0,2-2 0 16,1 1 0-16,1-6 0 0,4 2 864 0,-2-2 128 15,2-1 32-15,0-3 0 0,1 0-832 0,1-6-192 16,2-3 0-16,-1-3 0 16,-3-1-1600-16,0-2-352 0,-2-5-80 0,-2-2-16 0</inkml:trace>
  <inkml:trace contextRef="#ctx0" brushRef="#br0" timeOffset="128776.62">24740 8239 35007 0,'4'-3'768'0,"6"-1"176"0,1 2 16 0,3-1 16 0,3 1-784 0,4 1-192 0,3-3 0 0,2 2 0 16,1-1 0-16,3 2 0 0,2 1 0 0,5 2 0 15,3 1 0-15,-2 2 0 0,-1-3 0 0,-3 1 0 16,-1 2-768-16,-2-2-208 0,23 1-48 16,-16-3 0-16</inkml:trace>
  <inkml:trace contextRef="#ctx0" brushRef="#br0" timeOffset="132401.93">13323 10545 8287 0,'0'0'736'0,"0"-8"-592"0,0 0-144 0,0 3 0 16,0 5 1056-16,2-8 176 0,0 2 48 0,-2 6 0 15,0 0-416-15,0 0-80 0,0 0-16 0,0 0 0 0,1-6 192 0,-1 6 48 16,0 0 0-16,0 0 0 0,0 0-496 0,0 0-112 16,0 0-16-16,0 0 0 0,0 0 80 0,0 0 16 15,0 0 0-15,0 0 0 0,10 2-80 0,-2 0-16 16,-8-2 0-16,0 0 0 0,7 4 32 0,0 1 0 15,0 4 0-15,-3-1 0 0,-4-8 0 0,7 11 0 16,0 0 0-16,0 2 0 0,0 2-16 0,0 1 0 16,1-1 0-16,0 4 0 0,-1 3-48 0,2 1-16 15,1 0 0-15,2 3 0 0,2 4-144 0,0 0-48 16,1-2 0-16,0 0 0 0,3-1-144 0,-1 0 0 16,-1-2 144-16,4-3-144 0,5 2 0 0,0-3 144 15,3-4-144-15,1 0 0 0,-1 0 128 0,2-3-128 16,-3-1 0-16,3-2 0 0,0-2 176 0,1-1-32 0,0 0 0 0,2-2 0 15,2-1 80-15,0-2 16 0,2 0 0 0,2-2 0 16,2-2-32-16,-2 1 0 0,-2 0 0 0,2 0 0 16,-2-1-16-16,3 0-16 0,2 1 0 0,1 0 0 15,-1 0-16-15,4-1 0 0,0 0 0 0,0 1 0 16,-1 0-32-16,-2-2-128 0,-1-1 192 0,1 2-64 16,0 1-128-16,-1-1 0 0,4-2 0 0,0 0 0 15,1 0 0-15,0 0 0 0,1-2 0 0,-3 0 0 16,-3 1 0-16,-1-3 0 0,1-2 128 0,3-1-128 15,0 1 0-15,2-2 192 0,0 1-192 0,0-1 192 16,2 0-192-16,-3-1 160 0,-2-1-160 0,1-1 160 16,2 0-160-16,-3 1 0 0,-3-1 144 0,5 1-144 15,4 0 0-15,0 1 0 0,-3 1 0 0,-1 0 128 0,-6 0-128 16,2 0 0-16,1 0 0 0,1 1 0 0,-3 1 0 0,2 3 0 16,-1-5 0-16,2 4 128 0,-3 2-128 15,-2 1 0-15,-4 2 0 0,-2 0 0 0,-5-1 0 0,1 1 0 16,2 5 0-16,-1-3 0 0,-4 0 128 0,0 3-128 15,-1-1 128-15,1 0-128 0,5-1 128 0,0 2-128 16,-2-1 128-16,3-1-128 0,0-1 128 0,2 1-128 16,-4 1 128-16,-3 2-128 0,2-1 128 0,2 0-128 15,1-1 128-15,0 2-128 0,1 0 144 0,0-2-144 16,-3 0 192-16,2 2-192 0,1 1 192 0,-3 0-64 16,-3-4 0-16,-2 2-128 0,-1 5 192 0,-5 1-192 15,-3-4 192-15,-1-2-192 0,-1 1 240 0,-1 2-64 0,-4 1-16 16,-1-3 0-16,1-2-160 0,-9-2 160 0,0 0-160 15,8 5 160-15,-8-5-160 0,8 4 192 0,-8-4-192 0,0 0 192 16,7 4-16-16,-7-4 0 0,0 0 0 0,0 0 0 16,0 0-176-16,0 0 0 0,0 0 0 0,0 0 0 15,0 0 0-15,0 0 0 0,0 0 144 0,0 0-144 16,7 2 240-16,-7-2-32 0,8-6 0 0,-8 6 0 16,5-2-208-16,2-1 0 0,-2-3-192 0,1 1 192 15,0-1 0-15,-1 1 0 0,1-1 0 0,0 2 0 16,-1-4 0-16,2 3 0 0,0 0 0 0,0 1 0 15,0-3 0-15,1 2 0 0,-1-1 0 0,2 1 0 16,2 1 0-16,1 0 0 0,1-1 0 0,1-1 0 16,-7 3 0-16,4-2 0 0,4 0 0 0,1-2 0 15,4 2 0-15,0-1 0 0,-1 0 0 0,1 2 0 16,3-1 0-16,-2 0 0 0,0-1 0 0,0 1 0 0,0 1 0 16,0 0 0-16,1-1 0 0,-1 1 0 0,2-1 0 0,1 2 0 15,2 2 0-15,1 0 0 0,-1-2 0 0,2 2 0 16,1-2 0-16,3 2 0 0,1 0 0 0,-2 1 0 15,-2-1 0-15,-1 2 0 0,-1 1 0 0,0 1 0 16,1 0 0-16,0 0 0 0,2-1 0 0,2 2 0 16,2 0 0-16,-2 0 0 0,-1-1 0 0,3-1 0 15,4 0 0-15,-1 0 0 0,2 0 0 0,-4 2 0 16,0-2 0-16,0-1 0 0,-1 2 0 0,-1 1 0 16,-1-2 0-16,2 3 0 0,2 2 0 0,2-2 0 15,-1-1 0-15,3-1 0 0,-1 0 0 0,1 1 128 16,-3-1-128-16,2 1 0 0,-3 1 0 0,4 0 0 0,-2 1 128 0,2-2-128 15,1 4 0-15,2-2 0 0,2 1 0 16,2-3 0-16,-2-1 0 0,-1 1 128 0,-1 4-128 0,-2-3 0 16,3-1 0-16,2 0 0 0,-1 3 128 0,4 0-128 15,6 1 0-15,-4 0 0 0,-1-5 0 0,-2 4 0 16,-3 0 0-16,0 0 128 0,1-1-128 0,0 1 0 16,1-3 0-16,1 3 0 0,4 2 128 0,-2 0-128 15,-1-4 0-15,-2 0 176 0,0 1-176 0,4-3 160 16,5-1-160-16,-1 0 192 0,-6 0-192 0,5 1 192 15,0 2-192-15,-2-2 0 0,-3 0 0 0,4-2 128 16,2-1-128-16,2 0 0 0,0 3 0 0,1-3 128 16,1-3-128-16,0 3 0 0,-3-1 144 0,0-1-144 15,3-2 0-15,3-2 128 0,3-2-128 0,-3 2 0 0,-1 3 0 16,-2-4 128-16,0-3-128 0,2 1 0 16,4 0 0-16,4 0 144 0,4-2-144 0,0-3 0 15,-2 0 144-15,2-2-144 0,3-4 0 0,6-2 144 0,6-2-144 16,2-3 0-16,2-1 144 0,3-2-144 0,8-1 0 0,-3-2 128 15,-1-3-128-15,5 1 0 0,5-2 0 0,-6 5 144 16,-7 4-144-16,-6-1 0 0,-3 2 128 0,-3 1-128 16,-1 3 0-16,-6 0 0 0,-8 2 208 0,-1 1-64 15,2 4-16-15,-7 2 0 0,-4 2-128 0,-5-1 0 16,-2 2 0-16,-6 0 0 16,-5 3-1920-16,-6-1-432 0,-6 0-80 0</inkml:trace>
  <inkml:trace contextRef="#ctx0" brushRef="#br0" timeOffset="133495.84">14108 11798 20271 0,'0'0'448'0,"-9"-8"80"0,-1 0 32 0,5 3 16 0,0 1-576 0,0 2 0 15,-3 0 0-15,2 1 0 0,0 1 0 0,1 1 0 0,-5 1 0 16,2 2 0-16,-1 0 928 0,0 4 80 0,0 3 16 0,0 2 0 16,1 4-832-16,-2-1-192 15,0 0 0-15,-2 11 0 0,2 1 304 0,1-1 16 0,2-4 0 0,1 0 0 16,-1 3-64-16,2-1 0 0,3 4 0 0,2-6 0 15,2-5-32-15,3 1-16 0,0 2 0 0,3-4 0 16,2-4 128-16,-2-2 32 0,5-5 0 0,2 2 0 16,3-1 144-16,0-2 48 0,3-4 0 0,3-2 0 15,6-3-48-15,2-1-16 0,0-2 0 0,0-3 0 16,0-3-224-16,0-2-32 0,-3-3-16 0,0 1 0 16,-1-2-64-16,0-2-16 0,-3-1 0 0,1 2 0 15,-2 5-144-15,-3-3 128 0,-4 2-128 0,-1 0 128 16,-3 0-128-16,-1 0 128 0,0 3-128 0,-3 1 128 15,0-1-128-15,-3 1 192 0,-1 2-192 0,-1 1 192 0,-4-1-192 16,2 0 192-16,0-1-192 0,0 5 192 16,-2 6-560-16,0 0-96 0,1-8-32 0,-1 8 0 15,3-8-2496-15,0 2-496 0</inkml:trace>
  <inkml:trace contextRef="#ctx0" brushRef="#br0" timeOffset="133937.17">15105 11668 23903 0,'0'0'1056'0,"-7"-1"224"0,-2-4-1024 0,9 5-256 0,0 0 0 0,-5 7 0 15,-2 1 0-15,3 3-160 0,0 0 32 0,0 6 0 16,2 4 128-16,0 3 0 0,-2 4 0 0,1-1 0 16,-1 1 0-16,-1 0 0 0,-1 0 0 0,-1 1 0 15,-1-5 0-15,0 1 224 0,0 0-48 0,-2-3-16 16,3-4 224-16,1-4 64 0,1-3 0 0,2-1 0 16,3 1 256-16,0-11 48 0,0 0 16 0,0 0 0 15,0 0 240-15,9-2 48 0,2-4 16 0,3-5 0 0,0-5-240 0,3-2-64 16,1 0 0-16,0-3 0 0,0 1-480 0,2-2-96 15,-3-2-32-15,2 3 0 0,-1 0-160 0,-1 4 0 16,0-1 0-16,-1 3 0 0,-2 6 0 0,1 0 0 16,-2 1 0-16,0 3 0 0,-2 2-128 0,0 4 128 15,-1 6-160-15,0 2 160 0,-1 3-176 0,-2 4 176 16,-2 3-192-16,-2 1 192 0,-1 5-128 0,-2-1 128 16,-1-4 0-16,-1 2 0 0,0 1 0 0,1 2 0 15,1-1 0-15,0-3 0 16,-1-3-1424-16,0-2-176 0,1 0-48 0</inkml:trace>
  <inkml:trace contextRef="#ctx0" brushRef="#br0" timeOffset="134617.4">16429 11729 19407 0,'-13'2'848'0,"5"-5"192"0,0-2-832 0,-3-1-208 15,-1 1 0-15,-2 2 0 0,-1 3 288 0,0 0 16 0,3 0 0 0,-2 1 0 16,-1 1 16-16,-2 1 16 0,-2 0 0 0,3 1 0 16,-1-1-16-16,1 1-16 0,-1 1 0 0,1 3 0 15,0-1 160-15,1-1 48 0,1-2 0 0,1 4 0 16,2 1-64-16,-2-1-16 0,4-2 0 0,1 2 0 15,1 0-240-15,4 2-64 0,3-3 0 0,3 1 0 16,4-2 0-16,1 3 0 0,1 2 0 0,5-2 0 16,0 0 112-16,1-3 16 0,2 2 0 0,-1 1 0 15,0 1-64-15,-1-2 0 0,-4 1 0 0,0 1 0 16,0 1-64-16,0 0-128 0,-4 0 176 0,-2 0-176 16,-1 0 256-16,-3 1-48 0,-2 3-16 0,-4-2 0 15,-1-4 192-15,-2-1 16 0,-2 1 16 0,-1 1 0 0,-2 0 64 16,-2-2 16-16,1-5 0 0,-1 1 0 0,-2-1-144 0,1-5-32 15,-1 1 0-15,1-3 0 0,-2-2-64 0,2 1-32 16,0 1 0-16,4-4 0 16,1-2-688-16,3-1-144 0,4-1-32 0,2 1-9344 15,6 1-1888-15</inkml:trace>
  <inkml:trace contextRef="#ctx0" brushRef="#br0" timeOffset="134885.03">16795 11740 26719 0,'0'0'2368'0,"0"0"-1888"0,-6-2-480 0,6 2 0 15,-6 8 320-15,2 3-48 0,1 1 0 0,-1 3 0 16,1 4-272-16,-3 2 128 0,1 0-128 0,1 2 0 15,-3 0 128-15,1 1-128 0,0-1 0 0,-1-1 0 16,2-5 0-16,-1-2 128 0,3-3-128 0,1 2 0 16,0-1 208-16,2-2-64 0,0-11-16 0,0 0 0 15,3 11-128-15,-3-11 0 0,10 8 0 0,-3-7-8480 16,3-5-1648-16</inkml:trace>
  <inkml:trace contextRef="#ctx0" brushRef="#br0" timeOffset="135439.18">17245 11729 23039 0,'0'0'2048'0,"0"0"-1648"15,0 0-400-15,0 0 0 0,0 0 352 0,-4 9-16 16,-2 2 0-16,1 7 0 0,3-3-16 0,-2 3 0 16,0 1 0-16,-4 1 0 0,2 5-64 0,-2-1-32 15,0-2 0-15,1-3 0 0,-1-3 192 0,1 2 32 0,1 0 16 0,2-4 0 16,4-14 128-16,-4 8 32 16,4-8 0-16,0 0 0 0,2 8-16 0,-2-8 0 0,0 0 0 0,11 0 0 15,0-4 176-15,1-4 48 0,1-2 0 0,4-2 0 16,6-1-368-16,1-3-64 0,0-1-16 0,3-1 0 15,0-2-240-15,2 3-144 0,-5 0 160 0,1-1-160 16,-1 0 0-16,-2 1 0 0,-2 3 0 0,-1 2 0 16,-2 2 0-16,-2 5 128 0,-3 1-128 0,-1 3 0 15,0 2 0-15,-3 5 0 0,-3 3 0 0,1 1 0 16,-2-1 0-16,-2 4 0 0,-2 1 0 0,-1 0 0 16,-1-1 0-16,-1 1 0 0,1-2 0 0,-4-1 0 15,2 2 0-15,-1-2 0 0,0-5 0 0,5-6 0 16,-3 9 0-16,3-9 0 0,-4 6 144 0,4-6-144 15,0 0 192-15,0 0-32 0,6-8-16 0,1-1 0 0,1-3 48 16,2-1 16-16,2-1 0 0,1-1 0 0,3 2-208 0,-1 1 144 16,1 1-144-16,-1 1 128 0,-2 0-128 0,5 4 0 15,-1 2 0-15,3 3 0 0,0 2 128 0,-1 3-128 16,-1 0 128-16,0 7-128 0,-2 2 0 0,0 3 0 16,-3-3 0-16,0 3 0 0,-4 2 0 0,2 1 0 15,0-4 0-15,-2-1 0 16,0-2-864-16,1 1-256 0,1-2-48 0,1-4-14976 15</inkml:trace>
  <inkml:trace contextRef="#ctx0" brushRef="#br0" timeOffset="136133.97">18580 11798 21183 0,'0'0'944'0,"0"0"192"0,0 0-912 0,-9 1-224 16,9-1 0-16,-7 9 0 0,-2 5 576 0,3 3 64 16,-2 4 0-16,1 2 16 0,1 2-208 0,-1 0-32 15,1 2-16-15,-1 1 0 0,2-1-144 0,-4 1-16 16,0-1-16-16,0 3 0 0,-1 1 224 0,1-2 32 16,-2-3 16-16,2-3 0 0,0 2 48 0,1-4 16 15,0-5 0-15,3-3 0 0,0-3 80 0,3-3 32 0,2-7 0 16,0 0 0-16,0 0 224 0,4-14 32 0,3-6 16 0,1-3 0 15,2 0-272-15,3-3-48 0,2-5-16 0,1 0 0 16,1 0-368-16,2 1-80 0,2-2-16 0,0-1 0 16,-3-4-144-16,5 2 0 0,5 3 0 0,3 4 0 15,1 2 0-15,-1 5 0 0,-2 4-176 0,-2 6 176 16,-4 9-192-16,-2-1 64 0,-2 3 0 0,-4 5 0 16,-3 5 128-16,-3 3-208 0,-3 3 80 0,-2 4 128 15,-4-3-208-15,-2 1 80 0,-4 3 128 0,-2-2-208 16,-3-4 208-16,-2 1 0 0,-6-2 0 0,0-1-144 15,-1 2 144-15,-4-3 128 0,-2-3-128 0,1-1 176 16,-1 2-176-16,5-3 0 0,3-4 0 0,1-3 0 16,0-4 0-16,3-1 192 0,3 4-64 0,-1-2 0 15,2-6-768-15,4 0-144 0,5-1-48 16,4 1-9680-16,5-1-1952 0</inkml:trace>
  <inkml:trace contextRef="#ctx0" brushRef="#br0" timeOffset="136394.42">19340 11464 29775 0,'0'0'1312'0,"0"0"288"0,0 0-1280 0,0 0-320 15,0 0 0-15,0 0 0 0,-7 7 0 0,2 6 128 0,0 1-128 0,-1 5 0 16,-1 3 272-16,1 5-48 0,0-4-16 0,1 4 0 15,-2 5-32-15,0 0-16 0,1 1 0 0,-1 0 0 16,1 1 48-16,-1-1 16 0,0-2 0 0,2-4 0 16,-1 0-96-16,2-5 0 0,-1-2-128 0,2-4 192 15,0 1-16-15,1-5-16 0,2-12 0 0,0 0 0 32,0 10-1776-32,0-10-368 0,0 0-64 0</inkml:trace>
  <inkml:trace contextRef="#ctx0" brushRef="#br0" timeOffset="136626.35">19597 11772 22111 0,'-9'-5'1968'0,"9"5"-1584"0,-10 4-384 0,4 4 0 0,-2 2 1104 0,0 2 144 16,-2 2 32-16,4 4 0 0,-1 2-384 0,2 2-80 15,-2-4-16-15,1 3 0 0,0-1-416 0,-1 0-96 16,3 0-16-16,2-2 0 0,1-6-80 0,1 4 0 16,1 0-16-16,1-2 0 0,0-3-176 0,-2-11 160 15,0 0-160-15,11 4-9216 16,1 0-1952-16</inkml:trace>
  <inkml:trace contextRef="#ctx0" brushRef="#br0" timeOffset="137076.15">20553 11671 13823 0,'3'-17'1216'16,"-2"6"-960"-16,-2-2-256 0,1 1 0 0,1-1 1792 0,2-1 320 15,-6-2 64-15,2 3 16 0,-1 4-1472 0,0 2-288 16,-2-2-64-16,-2 1-16 0,-2 3 32 0,-2 0 0 15,1 3 0-15,-6 2 0 0,0-1 176 0,-1 2 32 16,1 4 16-16,-1 2 0 0,-4 4 112 0,1 4 32 16,0 0 0-16,1 5 0 0,1 5-240 0,2 3-32 15,0-1-16-15,3 5 0 0,1 2 0 0,4 2 0 16,1 1 0-16,3-2 0 0,0-4-176 0,1-2-32 16,4 1-16-16,1-5 0 0,0-3-80 0,2 0-16 15,-1-1 0-15,0-2 0 0,1-4 16 0,-3-3 0 16,-2-12 0-16,1 13 0 15,-2-4-1504-15,1-9-288 0,0 0-64 0</inkml:trace>
  <inkml:trace contextRef="#ctx0" brushRef="#br0" timeOffset="137234.12">20025 11912 25791 0,'0'0'2304'0,"10"-4"-1856"0,1-1-448 0,5 5 0 15,4 5 1008-15,2 0 96 0,2 0 32 0,1 1 0 16,3 0-656-16,2-1-128 0,1 2-32 0,1-3 0 15,1-2-96-15,-1 1-32 0,-4 2 0 0,0-2 0 16,-4-2-1168 0,-3-1-240-16,-3-3-64 0,-2 2-11536 0</inkml:trace>
  <inkml:trace contextRef="#ctx0" brushRef="#br0" timeOffset="137427.91">20907 11803 28559 0,'-14'0'1264'15,"2"6"272"-15,-4 5-1232 0,0 4-304 0,-1 3 0 0,0 0 0 0,-2 0 304 0,3 5 0 16,1-1 0-16,4-2 0 0,3-4 0 0,-2 1 0 16,4-1 0-16,0 2 0 0,1 0-176 0,3-4-128 15,2-3 144-15,0 1-144 16,0-3-1248-16,0-9-352 0,3 11-64 0</inkml:trace>
  <inkml:trace contextRef="#ctx0" brushRef="#br0" timeOffset="137799.4">21089 11888 17503 0,'0'0'1552'0,"0"0"-1232"0,0 0-320 0,0 0 0 15,0 0 2064-15,7-5 368 0,1 5 64 0,3-2 0 0,1-2-1344 16,1-1-288-16,2 2-48 0,0 1-16 0,2-1-336 0,-2-2-64 16,-1 0-16-16,1 0 0 0,-2 0-96 0,0-1-32 15,-4 1 0-15,-1 0 0 0,-3-2 208 0,-1 1 48 16,-4 6 0-16,0 0 0 0,0 0-32 0,0 0 0 15,-9-2 0-15,-4 4 0 0,-1 5-192 0,-1 2-32 16,-1-2-16-16,1 4 0 0,0 3-48 0,-1 0-16 16,2 0 0-16,0-1 0 0,3-1-176 0,2 1 0 15,2 0 144-15,4-2-144 0,3-11 128 0,0 11-128 16,2 0 128-16,4-2-128 0,2-2 0 0,3-2 0 16,1-4 0-16,5 1 0 15,1-1-1872-15,1-2-448 0,2-1-96 0,0-4-16 0</inkml:trace>
  <inkml:trace contextRef="#ctx0" brushRef="#br0" timeOffset="138269.01">22025 11799 4607 0,'-1'-10'400'0,"1"10"-400"0,-4-7 0 0,0-2 0 16,0 1 3552-16,-1-1 624 0,0 0 128 0,-2 4 32 15,-2 0-2384-15,-1 1-480 0,2-3-80 0,-6 4-32 16,0 2-352-16,-2 1-80 0,-4 2-16 0,-1 0 0 16,-1-1-144-16,0 6-16 0,0 6-16 0,0-1 0 15,1-1-192-15,1 3-32 0,2 3-16 0,-1 2 0 16,3 0-224-16,4-1-32 0,1 0-16 0,5-4 0 0,1 5-96 0,3-3-128 16,2-2 176-16,2-1-176 0,3-5 336 0,2-1-32 15,4 2-16-15,2-4 0 0,2-4-288 0,5-2 0 16,2-2 0-16,2 0 0 0,-2-2 880 0,2-2 112 15,4-4 32-15,-1 0 0 0,0 1-896 0,-4-1-128 16,-2-5 0-16,-2 0-160 0,0-4 160 0,-1-3 0 16,0-2 160-16,-1-4-160 0,0-4 176 0,2-6-176 15,-1 0 192-15,2-5-192 0,0-3 160 0,2-2-160 16,2-1 128-16,-5 6-128 0,1 7 0 0,-6 9 0 16,-4 3 0-16,-3 8 0 0,-3 5 0 0,-1 6-144 15,-3 6 144-15,0 0 0 0,-5 13-128 0,-3 4 128 16,-5 7 0-16,-2 7 0 0,-3 4-128 0,2 3 128 15,0-3 0-15,2 2 0 0,0 4 0 0,2 2-128 16,2 0 128-16,0 1 0 0,2 0 0 0,2 0 0 16,0-3-128-16,1-2 128 0,-1-2 0 0,2-3 0 0,-3-1 0 15,2-4 0 1,1-4-1600-16,-2-4-224 0,-1-3-32 0,3-7-13376 0</inkml:trace>
  <inkml:trace contextRef="#ctx0" brushRef="#br0" timeOffset="138443.06">21580 11465 43311 0,'0'0'3840'16,"-3"-9"-3072"-16,3 1-608 0,0 8-160 16,0 0 144-16,6-6 0 0,0 3 0 0,-6 3 0 0,9 3-144 0,-2 2 0 15,-7-5 0-15,5 7 0 16,-5-7-1072-16,2 8-80 0,-2-8-32 0,-11 7-11040 15,-4 2-2224-15</inkml:trace>
  <inkml:trace contextRef="#ctx0" brushRef="#br0" timeOffset="138607.15">20042 11354 46991 0,'-49'-30'2080'0,"24"14"432"0,3 4-2000 0,3 5-512 16,4 5 0-16,-1 2 0 0,-4 4 0 0,2 2-336 16,-1 5 48-16,0 2-13472 0,1 3-2704 0</inkml:trace>
  <inkml:trace contextRef="#ctx0" brushRef="#br0" timeOffset="139632.97">14647 12905 16575 0,'0'0'368'0,"0"0"80"0,0 0 0 0,0-7 16 0,0 7-464 0,0-8 0 15,0 8 0-15,0 0 0 0,-4-9 912 0,-2 3 96 16,-2-2 16-16,0 0 0 0,-4 2 816 0,-1 0 160 16,-1 2 48-16,-3-1 0 0,0 4-1648 0,-1 2-400 15,3 1 0-15,-1 3 0 0,-1 0 0 0,-1 5 0 0,-1 3 0 0,1 0 0 16,2 0 0-16,-1 2 0 0,4 2 0 0,3-1 0 16,-1 4 0-16,4-5 0 15,4-5 0-15,3 2 0 0,6 2 896 0,0-6 112 0,5-5 16 0,3-1 0 16,3 2-832-16,4-4-192 0,1-4 0 0,3-6 0 15,2-4 0-15,2-2 0 0,2 1 0 0,0-2 0 16,-3 1 864-16,-3-2 128 0,-2 3 32 0,-6 3 0 16,-1 4-832-16,-3 0-192 0,-5 1 0 0,-8 7 0 15,0 0 0-15,0 0 0 0,5 4 0 0,-2 8 0 16,-3-1 0-16,-3 6 0 0,-1 2 0 0,-3 6 0 16,-4 4 0-16,5-7 0 0,-7 2 0 0,1 6 0 0,-2 4 864 15,-2-1 128-15,-3-1 32 0,-1 1 0 16,-3-3-832-16,2-2-192 0,-1 0 0 0,1-3 0 15,0-3 0-15,-1 0 0 0,1-1 0 0,3-1 0 0,-2-1 0 0,2-6 0 16,1-7 0-16,-5 0 0 16,1-1-768-16,5-6-208 0,3-5-48 0,4-3 0 15,5-1-2448-15,2-2-496 0,4-8-112 0,3-3-16 0</inkml:trace>
  <inkml:trace contextRef="#ctx0" brushRef="#br0" timeOffset="139958.76">14955 12905 27647 0,'0'0'608'0,"0"0"128"0,0 0 32 0,9-1 0 0,0 1-624 0,2 0-144 0,2-4 0 0,3 1 0 15,3-1 0-15,3 0 0 0,0-2 0 0,0 1 0 16,-2-3 848-16,-1 2 144 0,-2-1 32 0,-1 1 0 15,-3-1-832-15,-2-2-192 0,-2-2 0 0,-2 3 0 16,-7 8 0-16,7-7 0 0,-7 7 0 0,2-8 0 16,-2 8 864-16,0 0 128 0,0 0 32 0,-10 2 0 15,-2-2-832-15,-1 6-192 0,-1 5 0 0,-4 1 0 16,-3 1 0-16,1 1 0 0,0 2 0 0,2 1 0 16,0 5 0-16,4-2 0 0,3-2 0 0,4-1 0 15,2 1 0-15,4-1 0 0,3 0 0 0,4-3 0 16,7-4 0-16,-2-1 0 0,3-3 0 0,1 1 0 15,3-1 0-15,1-6 0 0,-3-6 0 0,1 1-10336 16,1-1-2112-16</inkml:trace>
  <inkml:trace contextRef="#ctx0" brushRef="#br0" timeOffset="140272.75">15571 12820 23951 0,'-4'-5'512'0,"4"5"128"0,-8 3 0 0,-1 2 64 0,-1 3-576 0,-1 1-128 15,0 1 0-15,-2 4 0 0,-1 1 848 0,-1 4 144 16,0-3 32-16,2 5 0 0,0 0-832 0,2 1-192 16,-4 0 0-16,4-2 0 0,3-4 864 0,0-1 128 15,3-7 32-15,0 1 0 0,5-9 0 0,0 0 0 16,0 0 0-16,0 0 0 0,0 0-832 0,0 0-192 0,9-9 0 0,3-4 0 16,-1-2 864-16,5-1 128 0,5 0 32 0,1-3 0 15,2-1-832-15,1 1-192 0,0-1 0 0,1 2 0 16,-3 3 0-16,2 2 0 0,-6-2 0 15,-1 8 0-15,-3 2 0 0,0 4 0 0,-3 2 0 0,0 2 0 16,-3 3 0-16,0 6 0 0,-5 5 0 0,0-1 0 16,-1 1 0-16,-1 0 0 0,-4 3 0 0,-1 2 0 15,1 1 0-15,-1-1 0 0,0-4 0 0,-3 1 0 16,2 2-1600-16,0 0-352 0,3-2-80 16,0-9-13120-16</inkml:trace>
  <inkml:trace contextRef="#ctx0" brushRef="#br0" timeOffset="140700.28">16133 12878 23951 0,'0'0'512'0,"0"0"128"0,0 0 0 0,0 0 64 0,-6 14-576 0,6-14-128 16,0 0 0-16,0 0 0 0,0 0 848 0,8 6 144 16,0-5 32-16,2-3 0 0,3-4 0 0,-2 1 0 0,1 0 0 0,1-3 0 15,1-3-832-15,-1-1-192 0,-4 0 0 0,1 2 0 16,-2 3 0-16,-1-2 0 0,-2 0 0 0,-1-1 0 15,-1 2 864-15,-3 8 128 0,0 0 32 0,0 0 0 16,0 0-832-16,0 0-192 0,-8 6 0 0,2 3 0 16,-3 1 0-16,1 2 0 0,-2 2 0 0,2 4 0 15,0 0 0-15,2 0 0 0,0-4 0 0,1 2 0 16,2 2 0-16,-1 0 0 0,1 1 0 0,2-4 0 16,1-3 0-16,0 0 0 0,0 1 0 0,1-3 0 15,-1-10-768 1,0 0-208-16,0 0-48 0,0 0 0 0,11 1-1632 0,2-3-336 0,-5-2-64 15,3-3-16-15</inkml:trace>
  <inkml:trace contextRef="#ctx0" brushRef="#br0" timeOffset="141002.6">16673 12835 31327 0,'-11'0'688'0,"1"2"144"0,-1 4 16 0,-2-1 48 0,-2 4-720 0,-1 3-176 16,0 1 0-16,-1 2 0 0,1-3 0 0,2 1 0 16,1 0 0-16,0 1 0 0,2 1 848 0,1-4 144 15,2-3 32-15,1 0 0 0,0 2-832 0,7-10-192 16,0 0 0-16,0 0 0 0,0 0 864 0,0 0 128 16,0 0 32-16,12-11 0 0,4-5 0 0,-1-3 0 15,1 3 0-15,0-1 0 0,2-3-832 0,-1 1-192 0,1 3 0 0,0 2 0 16,-1 0 0-16,3 4 0 0,-2 1 0 0,-1-1 0 15,0 1 0-15,-1 2 0 0,1 3 0 0,-2 2 0 16,-2-5 0-16,0 5 0 0,0 1 0 0,1 3 0 31,-2 1-2416-31,0 2-528 0,-1-2-96 0,2 1-12720 0</inkml:trace>
  <inkml:trace contextRef="#ctx0" brushRef="#br0" timeOffset="141594.51">17218 12846 23951 0,'0'0'1056'0,"0"0"224"0,0 0-1024 0,0 0-256 16,2 9 0-16,-2-9 0 0,0 0 880 0,0 0 112 16,0 0 32-16,-7 9 0 0,1-3-832 15,-3 0-192-15,-1-3 0 0,-3 2 0 0,-1 2 864 0,-1 1 128 16,-1 1 32-16,0-1 0 0,1 0 0 0,1 2 0 15,0 1 0-15,3-1 0 0,2-1-832 0,2 1-192 16,3-1 0-16,0 2 0 0,2-1 0 0,2-10 0 16,2 10 0-16,-2-10 0 0,8 7 0 0,2-4 0 15,2-4 0-15,3-1 0 0,2-1 0 0,-1-3 0 16,2-2 0-16,1-2 0 0,2-3 864 0,-4 2 128 16,-1 0 32-16,-3 4 0 0,-4-1-832 0,-1 1-192 15,-2 1 0-15,-1 2 0 0,-5 4 0 0,0 0 0 0,0 0 0 0,0 0 0 16,8 7 0-16,-1 2 0 0,-2 0 0 15,1-2 0-15,-6-7 0 0,10 9 0 0,-1 0 0 0,1-1 0 16,0-3 0-16,0-2 0 0,4-2 0 0,2 1 0 16,0-1 0-16,2-2 0 0,2-4 0 0,-3 3 0 15,2-2 0-15,0 0 0 0,-1 0 0 0,2 1 0 16,-2-1 0-16,2 1 0 0,1 0 0 0,1 2 0 16,0 3 0-16,0-3 0 0,0-5 0 0,0 1 0 15,-3-1 0-15,4-2 0 0,1-1 0 0,0-2 0 16,1-3 0-16,0 1 0 0,-3-1 0 0,-1-4 0 15,-1-5 0-15,-3-1 0 0,-3-1 0 0,0-5 0 16,-5-5 0-16,-1-4 0 0,-5-1 0 0,-1 0 0 16,-4 5 0-16,-1 4 0 0,0 5 0 0,-1 5 0 0,0 6 0 15,-1 8 0-15,5 7 0 0,-10 1 0 0,-1 2 0 16,-3 7 0-16,-4 8 0 0,-1 6 0 0,-2 7 0 0,-2 4 0 16,0 8 0-16,1 3 0 0,1 4 0 0,5-2 0 15,6-3 0-15,5-1 0 0,3-2 0 0,1-2 0 16,-2 0 0-16,6-7 0 0,2-2 0 0,5-2 0 15,1 0 0-15,2 1 0 16,3-6-1600-16,0-8-352 0,4-9-80 0,-5-3-16 0</inkml:trace>
  <inkml:trace contextRef="#ctx0" brushRef="#br0" timeOffset="142203.66">20006 12716 20271 0,'-1'-15'448'0,"0"7"80"0,1 8 32 0,-3-3 16 0,1-4-576 15,-1 2 0-15,0-1 0 0,0 1 0 0,-3 0 928 0,1 4 80 16,-2 0 16-16,-4 0 0 0,0 1 0 0,-2 3 0 16,-2 4 0-16,-2-1 0 0,-2-1-832 0,1 1-192 15,0 4 0-15,0 0 0 0,0 0 864 0,1 0 128 16,2 1 32-16,2 1 0 0,2 1-832 0,0 1-192 16,5-2 0-16,1-1 0 0,3 1 0 0,4 0 0 15,3 1 0-15,4-2 0 0,2-1 0 0,3 0 0 16,4 0 0-16,4-1 0 0,2-1 864 0,3 0 128 0,1-2 32 15,-3 2 0-15,-2 1-832 0,-3 2-192 0,-1-1 0 16,-4-1 0-16,-3 0 0 0,-2-2 0 0,-5 4 0 0,-3-1 0 16,-4-1 0-16,-3-1 0 0,-5-2 0 15,-2 3 0-15,-3-2 0 0,-4-1 0 0,-2 0 0 0,-4-2 0 16,-1 1 864-16,0-2 128 0,-2-1 32 0,1-1 0 16,1-1-832-16,1 0-192 0,1-1 0 0,1-1 0 15,3 0 0-15,2 0 0 0,4-3 0 0,-2 0 0 31,7-3-2416-31,8-1-528 0,8-2-96 0,2 5-32 0</inkml:trace>
  <inkml:trace contextRef="#ctx0" brushRef="#br0" timeOffset="143095.82">20630 12793 23951 0,'0'0'512'0,"-8"-4"128"0,-2-1 0 0,4 5 64 0,-2 5-576 0,0-1-128 16,-4-1 0-16,1 4 0 0,-1-1 0 0,1 3 0 16,-3 2 0-16,0-1 0 0,0-1 848 0,2 2 144 15,1 0 32-15,5 1 0 0,5 0-832 0,0 2-192 16,1-14 0-16,1 14 0 0,2-1 864 0,5-1 128 16,-1 0 32-16,5-1 0 0,3-1-832 0,2-1-192 15,1-1 0-15,2-4 0 0,1-1 864 0,0-2 128 16,1-2 32-16,0 1 0 0,-4-3-832 0,1-1-192 15,1-4 0-15,-3 1 0 0,-1 4 0 0,-3-1 0 0,-3-4 0 0,0-3 0 16,-4 1 864-16,0-1 128 0,-5 1 32 16,-3 0 0-16,-6-5-832 0,1 1-192 0,-4 0 0 0,0 2 0 15,-3 0 0-15,0 3 0 0,-2 1 0 0,2 0 0 32,2 3-768-32,0 1-208 0,3 3-48 0,9 1 0 0,-9 0 832 0,9 0 192 0,-1 7 0 0,2-2 0 15,-1-5 0-15,11 7 0 0,4-5 0 0,1 1 0 16,4-1 0-16,1 1 0 0,5-6 0 0,3 3 0 15,-2-1 0-15,2 0 0 0,0-2 0 0,0-3 0 16,3-1 0-16,-1-2 0 0,-2 0 0 0,-2-3 0 16,2-2 0-16,-5-1 0 0,0 1 0 0,0-1 0 15,2-2 0-15,0 0 0 0,-2-4 0 0,0 4 0 0,-1 0 0 16,1 0 0-16,-2 2 0 0,-4-3 0 0,-2-3 0 0,0 4 0 16,3-1 0-16,-4 1 0 0,-3 0 0 0,0 1 0 15,-2 2 0-15,-1 3 0 0,-3 0 0 0,-2 2 0 16,-2 1 0-16,-2 8 0 15,0 0-864-15,0 0-128 0,-5 4-32 0,-6 6 0 0,-4-1 832 0,1 5 192 16,-2 8 0-16,1-3 0 0,3 0 0 0,0 6 0 16,-3 2 0-16,-1 4 0 0,1 1 0 0,0 4 0 15,-1 2 0-15,2-2 0 0,4-3 0 0,2 0 0 16,1-3 0-16,2-2 0 0,4-3 768 0,1-1 208 16,0-1 48-16,2-6 0 0,2-2-832 0,2-2-192 15,0 0 0-15,1-4 0 0,2-5 864 0,2-4 128 0,0-3 32 16,2 0 0-16,3 1-832 0,-1-2-192 15,1-7 0-15,2-1 0 0,4-2 864 0,2 0 128 16,3 0 32-16,-1 0 0 0,3-2-832 0,-4 3-192 0,-2 0 0 16,-1 1 0-16,-2 3 0 0,-2 3 0 0,-3 2 0 15,-1 2 0-15,-3 4 0 0,-3 2 0 0,1 1 0 0,-1 2 0 32,-1 1-768-32,0 2-208 0,-2 5-48 0,0-2 0 0,-2-1 832 0,-2 0 192 15,1 2 0-15,-2 2 0 0,-2-1 0 0,1-1 0 0,0-3 0 0,1 0 0 16,-3 0 768-16,3-2 208 0,0-2 48 0,0-7 0 15,0 0-832-15,6 2-192 0,2-2 0 0,1-2 0 16,3-4 0-16,0 1 0 0,3-1 0 0,3 1 0 16,-2-1 0-16,2 1 0 0,3-3 0 0,2 2 0 15,-1 0 0-15,0 2 0 0,0-1 0 0,-1 4 0 16,-2 2 0-16,-1 4 0 0,-1 0 0 0,-2 4 0 0,-2 1 0 16,-2 1 0-16,0 1 0 0,0 3 0 0,-3 3 0 0,1 1 0 15,0-1 0-15,-3 0 0 0,1-3 0 0,0 1 0 16,-4-2 0-16,1-1 0 0,0-3 0 0,0-1 0 15,-2-1 0-15,1-2 0 16,-3-6-2416-16,0 0-528 0,0 0-96 0,5-2-32 0</inkml:trace>
  <inkml:trace contextRef="#ctx0" brushRef="#br0" timeOffset="143352.23">22125 12263 27647 0,'0'0'1216'0,"-2"7"256"0,-4 0-1168 0,1 1-304 0,-2 3 0 0,-2 5 0 15,-1 5 880-15,-2 4 112 0,0-1 32 0,-1 2 0 16,-1 1-832-16,1 2-192 0,-1 3 0 0,1-1 0 15,1-1 864-15,-1-1 128 0,2-3 32 0,4-1 0 16,1-3-832-16,2-1-192 0,2-5 0 0,1-4 0 16</inkml:trace>
  <inkml:trace contextRef="#ctx0" brushRef="#br0" timeOffset="151976.18">4831 2874 14735 0,'11'-16'640'0,"-5"10"160"0,5 3-640 0,-1-1-160 16,1-1 0-16,-1 1 0 0,0-1 0 0,-1 1 192 15,1-3-192-15,-3 3 192 0,-7 4 112 0,11-4 16 16,-2-1 16-16,0 0 0 0,1-1 48 0,-5-3 16 15,1-2 0-15,0 4 0 0,-2 0 176 0,-1-3 48 16,-3 0 0-16,0 2 0 0,-1-1 160 0,-1 1 48 16,-2 0 0-16,-3 0 0 0,-2-2-192 0,-4-1-16 15,-3-3-16-15,0 2 0 0,0-1 0 0,-3 1 0 16,-1-2 0-16,-2-2 0 0,-4-2-144 0,0 0-16 0,0-1-16 0,-5 1 0 16,0-2-160-16,-5 0-16 0,-2-3-16 15,-1 3 0-15,-3 1-32 0,1 2 0 0,1-3 0 0,-2 2 0 16,0 5 0-16,0-1 0 0,0 0 0 0,-3 0 0 15,-2 1-208-15,-5 0 128 0,-1 1-128 16,-2 0 0-16,-1 0 0 0,0 2 0 0,-1 0 0 0,-1 2 0 16,-7 1 0-16,-3 1 0 0,-4 3 0 0,0 2 0 15,-1 1 0-15,-1 1 0 0,2 1 0 0,-4 1 0 16,-2 2 0-16,3 0 0 0,4 2 0 0,3 0 0 16,0 2 0-16,0 0 0 0,1 0 0 0,1 4 0 15,2 5 0-15,3-2 0 0,5 0 0 0,-2 0 0 16,0 3 0-16,-1 2 0 0,1-3 0 0,-1 5 0 15,2 4 0-15,4 0 0 0,1-1 0 0,4-1 0 0,-1 4 0 0,1-2 0 16,1-2 0-16,3 2 0 0,5 1 0 0,1 1 0 16,1-2-128-16,4 3 128 0,-1 1 0 0,6 1 0 15,-1 2 0-15,0 2 0 0,3 1 0 0,2-1-128 16,-3 1 128-16,2-2 0 0,1 0 0 0,-1 1 0 16,3 2 0-16,0 2 0 0,2 1 0 0,2-1-128 15,2 2 128-15,1 1 0 0,1 1 0 0,2 0 0 16,1-2 0-16,2-5 0 0,1 2-128 0,1-1 128 15,0 3 0-15,3-4 0 0,-1 1 0 0,3 1-128 16,-2 3 128-16,3-3 0 0,1-6 0 0,2-1 0 16,1-5 0-16,-1 2 0 0,2 0 0 0,1 1 0 15,3-1 0-15,3-2 0 0,-2-3 0 0,5 1 0 16,5 0 0-16,0 2 0 0,-1 3 0 0,2 1 0 0,5-4 0 0,0 1 0 16,4 2 0-16,1-2 128 0,1 0-128 0,2-2 144 15,2-2-16-15,2 0 0 0,3 1 0 0,2-1 0 16,3-1-128-16,1-1 192 0,3-2-192 0,3 0 192 15,-1-2 16-15,0 0 16 0,2-3 0 0,0-2 0 16,3-3 48-16,3-1 16 0,7 0 0 0,-2 1 0 16,-2-2-32-16,3-5 0 0,5-5 0 0,-1-2 0 15,4 0-64-15,3 0-32 0,0-1 0 0,-2-5 0 16,-1-4-160-16,4 0 160 0,4-2-160 0,-1 1 160 16,-1-4-160-16,0 0 128 0,0 0-128 0,-2-2 128 15,-1 0-128-15,-3-1 0 0,-2 1 0 0,2-3 128 16,-4-2-128-16,3-1 192 0,-1-1-192 0,0-1 192 15,-4-3-192-15,0-4 192 0,-3-6-192 0,1-1 192 16,1 1-48-16,1-2 0 0,-3-2 0 0,-2 0 0 0,-1-2-16 16,-3-4 0-16,0-10 0 0,1-4 0 0,-1-1 0 15,-3-1-128-15,-2-2 192 0,-5-3-64 0,-5-4 32 0,-7-3 0 16,-3-1 0-16,-4 4 0 0,-6 3 304 0,-3 0 64 16,-5-2 16-16,-5 3 0 0,-4 5 16 0,-10 6 0 15,-4 6 0-15,-6 2 0 0,-3 5-256 0,-6-1-48 16,-5 2-16-16,-10 2 0 0,-9 2-240 0,-8 7-160 15,-11 10 32-15,-5 4 0 16,-7 5-1904-16,-6 6-368 0,-3 7-80 0,-1 5-14064 0</inkml:trace>
  <inkml:trace contextRef="#ctx0" brushRef="#br1" timeOffset="168531.26">1631 12978 12895 0,'0'0'272'0,"0"0"64"0,8-4 16 0,-3-2 32 0,3 2-384 0,-2-1 0 0,0 0 0 0,0 0 0 16,-1 1 896-16,-1 0 96 0,0-2 32 0,-4 6 0 15,0 0 0-15,0 0 0 0,3-10 0 0,-3 5 0 16,0 5 816-16,0 0 160 0,0 0 48 0,-9-1 0 16,-1-3-1648-16,-1 3-400 0,-3 3 0 0,-2 1 0 15,0-1 0-15,-2 1 0 0,-4 3 0 0,0 0 0 16,-3 2 896-16,-2 1 112 0,-2-1 16 0,0 5 0 16,-1 2-832-16,0-2-192 0,-1 1 0 0,0 2 0 15,-1-1 0-15,2 1 0 0,1-1 0 0,2 2 0 16,5-1 864-16,1-1 128 0,4 0 32 0,3-1 0 15,5 1-832-15,-1-1-192 0,4-4 0 0,4-1 0 0,2 2 0 0,2 0 0 16,6 0 0-16,3-1 0 0,2-1 0 0,4 1 0 16,3 2 0-16,3-1 0 0,0-1 0 0,2 1 0 15,1-1 0-15,1 1 0 0,0 2 0 0,0 3 0 16,-6-1 0-16,0 0 0 0,-2 3 0 0,-3 0 0 16,-5-1 0-16,0 3 0 0,-1-1 0 0,-4 0 0 15,-2 1 0-15,-4 0 0 0,-4 1 864 0,-2-2 128 16,-4-2 32-16,-5 2 0 0,-3 0 0 0,-3-2 0 15,-4 3 0-15,-3-3 0 0,-3-2-832 0,-1-2-192 16,-1-2 0-16,0-1 0 0,0-3 0 0,0-3 0 16,-1-3 0-16,0-2 0 0,-1-1 864 0,1-4 128 15,3 0 32-15,1-2 0 0,5-2-832 0,4-1-192 16,5-1 0-16,-2-4 0 16,5 1-1600-16,3 2-352 0,4 0-80 0,6 5-10384 0,4-1-2096 15</inkml:trace>
  <inkml:trace contextRef="#ctx0" brushRef="#br1" timeOffset="168862.9">2098 13023 27647 0,'0'0'608'0,"0"0"128"0,11-3 32 0,-11 3 0 16,0 0-624-16,0 0-144 0,0 0 0 0,6 5 0 0,-1 2 848 0,-4 2 144 16,-2 3 32-16,-1 5 0 0,-4 4 0 0,1 3 0 15,-2 3 0-15,0 3 0 0,-2-2 0 0,0 1 0 16,-1-1 0-16,1 3 0 0,-2 1-832 0,1-1-192 15,3-3 0-15,-3 1 0 0,3-1 0 0,1-1 0 16,-1-4 0-16,-1 6 0 16,2-9-768-16,2-4-208 0,1-4-48 0,3-4-9824 15,3 0-1968-15</inkml:trace>
  <inkml:trace contextRef="#ctx0" brushRef="#br1" timeOffset="169429.13">2664 13029 27647 0,'0'0'608'0,"0"0"128"0,0 0 32 0,3 7 0 0,-5 8-624 0,-3 1-144 0,-2 5 0 0,-1 2 0 15,-3 2 848-15,0 2 144 0,1 1 32 0,-3 0 0 16,-2-2-832-16,1 0-192 0,-1-2 0 0,0 1 0 16,1-2 864-16,1-3 128 0,1-4 32 0,2 0 0 0,0 1 0 0,3-4 0 15,0-5 0-15,2-1 0 16,5-7-832-16,0 0-192 0,0 0 0 0,5-7 0 0,1-3 864 0,1-2 128 16,4-2 32-16,3-1 0 0,2-3-832 0,1-3-192 15,4-1 0-15,2-1 0 0,-2-4 0 0,2 1 0 16,0-1 0-16,3 0 0 0,-1 3 0 0,4 3 0 15,0 4 0-15,-2 2 0 0,-3 3 0 0,-2 5 0 16,-2 4 0-16,-4 4 0 0,-3 4 0 0,-1 4 0 16,-4 4 0-16,0 3 0 0,-6 4 0 0,-2 2 0 15,-2 1 0-15,-5 4 0 0,-2 0 0 0,-2 1 0 16,-2-4 0-16,-1-3 0 0,1 0 0 0,1-4 0 16,-2-1 0-16,2-4 0 0,4-3 0 0,1-4 0 0,7-5 0 15,0 0 0-15,0 0 0 0,0 0 0 16,4-9 0-16,4-3 0 0,3-3 864 0,2-3 128 0,3-1 32 0,1-1 0 15,2-2-832-15,-1-3-192 0,2-1 0 0,1 3 0 16,0 2 0-16,2 0 0 0,3 0 0 0,-1 5 0 16,-3 5 0-16,3 3 0 0,-2 4 0 0,2 4 0 15,-6 3 0-15,0 3 0 0,-2 8 0 0,-3 2 0 32,-3 4-768-32,-3 3-208 0,-3 0-48 0,-5 2 0 0,-4 4 832 0,-3 0 192 0,-2-1 0 0,-2 0 0 15,0 0-2496-15,2-1-464 16,2-4-96-16,2-3-16 0</inkml:trace>
  <inkml:trace contextRef="#ctx0" brushRef="#br1" timeOffset="169993.58">4166 13032 20271 0,'0'0'448'0,"-1"-11"80"0,3 1 32 0,-1 3 16 0,0 1-576 0,-1 6 0 15,0 0 0-15,0 0 0 0,0 0 928 0,-2 6 80 16,-2 1 16-16,-1 7 0 0,0 5 0 0,-1 5 0 0,-2 3 0 0,0 3 0 16,-4 4 0-16,-1 3 0 0,-3 3 0 0,2 0 0 15,1 1 0-15,-3 1 0 0,-1 0 0 0,-2 2 0 16,0 2-832-16,0-6-192 0,0-5 0 0,2-4 0 16,3-4 864-16,1-6 128 0,3-5 32 0,0-4 0 15,3-2 0-15,3-4 0 0,4-6 0 0,0 0 0 16,-1-10-832-16,3-5-192 0,3-3 0 0,0-4 0 15,3-5 864-15,-1-2 128 0,4-4 32 0,4 0 0 16,1 0-832-16,3-5-192 0,2 3 0 0,3 2 0 16,4 3 0-16,-1 4 0 0,4 2 0 0,14-7 0 15,-3 6-768-15,-3 7-208 0,-6 6-48 0,-10 7 0 16,1 3 832-16,-4 4 192 0,-1 2 0 0,-3 3 0 0,-4 8 0 16,-2 0 0-16,-5 1 0 0,-3 2 0 0,-5 3 0 0,-4 0 0 15,-6 0 0-15,-2 0 0 0,-5 1 0 0,-3-1 0 16,-2-4 0-16,-3 1 0 0,-5-2 0 0,0-3 0 15,-1-7 0-15,3 0 0 0,4-2 0 0,2-3 0 16,3-5 0-16,-3-5 0 16,4-2-1680-16,10-4-304 0,4-1-48 0,10-3-14752 0</inkml:trace>
  <inkml:trace contextRef="#ctx0" brushRef="#br1" timeOffset="170270.99">5023 12491 31327 0,'0'0'688'0,"0"0"144"0,0 0 16 0,6 7 48 0,-10 4-720 0,0 3-176 0,-2 3 0 0,0 1 0 15,-2 0 848-15,-1 8 144 0,-1 1 32 0,-1 5 0 16,-2 4 0-16,-1 1 0 0,1-1 0 0,-2 4 0 15,-1 3-832-15,-1 1-192 0,1 0 0 0,0-2 0 16,2 1 0-16,0-1 0 0,2-1 0 0,-1-3 0 16,2-4 0-16,2-3 0 0,1-3 0 0,3-3 0 0,-1-1 0 15,3-4 0-15,1-6 0 0,0 0 0 16,1-3-2416-16,1-6-528 0,0-5-96 0,6-3-32 16</inkml:trace>
  <inkml:trace contextRef="#ctx0" brushRef="#br1" timeOffset="170484.22">5188 13011 31327 0,'-1'9'688'0,"0"0"144"0,-1 3 16 0,1 2 48 0,-4 1-720 0,1 4-176 15,-2 3 0-15,0 2 0 0,-2 0 848 0,0 1 144 16,-1-1 32-16,1 1 0 0,1 0 0 0,-1 0 0 15,3-6 0-15,0 2 0 0,-1-1-832 0,1 2-192 0,3 0 0 0,1-4 0 32,0-5-768-32,1-1-208 0,0 0-48 0,1-1-9824 0,-1-4-1968 0</inkml:trace>
  <inkml:trace contextRef="#ctx0" brushRef="#br1" timeOffset="170887.75">6422 12791 27647 0,'-1'-11'608'0,"1"0"128"0,1-1 32 0,0-1 0 0,-1-2-624 0,0 0-144 16,-2 2 0-16,0 0 0 0,-5-3 848 0,1 4 144 16,-6 1 32-16,0 2 0 0,-3 3-832 0,2 0-192 15,3 2 0-15,-4 0 0 0,-3 0 0 0,-4 4 0 16,-1 6 0-16,-1 3 0 0,-1 4 0 0,0 2 0 16,-1 4 0-16,-1 4 0 0,0 0 0 0,-2 3 0 15,-1 0 0-15,-15 16 0 0,4 4 864 0,5 0 128 16,4-1 32-16,1 1 0 0,1 1-832 0,1 0-192 15,2 0 0-15,4-5 0 0,4-5 0 0,3-2 0 0,2-3 0 16,3-3 0-16,1-3 0 0,3-2 0 0,2-6 0 0,2 0 0 16,0-1 0-16,1-4 0 0,1-13 0 15,0 0 0 1,0 0-1600-16,0 0-352 0,0 0-80 0,-8-16-16 0</inkml:trace>
  <inkml:trace contextRef="#ctx0" brushRef="#br1" timeOffset="171038.75">5615 13216 31327 0,'0'0'688'0,"0"0"144"0,6 3 16 0,9 2 48 0,1 2-720 0,3-2-176 0,4-1 0 0,0-1 0 15,5 1 848-15,0 1 144 0,3-1 32 0,0-2 0 16,-1-3-832-16,-8 1-192 0,2 1 0 0,-1 2 0 16,0-3-1600-16,-2-1-352 0,0-2-80 0,-1 1-16 0</inkml:trace>
  <inkml:trace contextRef="#ctx0" brushRef="#br1" timeOffset="171221.66">6431 13086 31327 0,'0'0'688'0,"0"0"144"0,0 0 16 0,0 7 48 0,-5 7-720 0,-2-1-176 15,-4 1 0-15,0 4 0 0,-1 3 848 0,0 0 144 16,-3 1 32-16,3-2 0 0,5 1-832 0,0 0-192 15,3-1 0-15,-3-1 0 16,3-1-768-16,0 0-208 0,0-3-48 0,1 6-13504 0</inkml:trace>
  <inkml:trace contextRef="#ctx0" brushRef="#br1" timeOffset="171561.56">6643 13229 31327 0,'0'0'688'0,"0"0"144"0,8 12 16 0,1-10 48 0,2-3-720 0,2 1-176 0,2 0 0 0,2-1 0 16,-1 0 848-16,3-3 144 0,1 1 32 0,1-2 0 0,-4-2-832 15,0 2-192-15,-3-1 0 0,1-1 0 0,-6-1 0 0,1 0 0 16,0 1 0-16,-4 0 0 0,-2-2 0 0,-3 1 0 15,-2 3 0-15,-2 0 0 0,-3 3 864 0,-1 0 128 16,-3 2 32-16,-6 5 0 0,-3 2-832 0,-2 2-192 16,-2 1 0-16,-1 4 0 0,1 0 0 0,1 2 0 15,1-2 0-15,1 1 0 0,1 1 0 0,3-1 0 16,4-1 0-16,4 0 0 0,1-2 0 0,4-1 0 16,2 0 0-16,3-1 0 0,1 0 0 0,3-1 0 15,2-1 0-15,4-1 0 16,5-4-2416-16,5 0-528 0,0 1-96 0,3-4-32 0</inkml:trace>
  <inkml:trace contextRef="#ctx0" brushRef="#br1" timeOffset="171982.31">7464 13180 23951 0,'2'-7'512'0,"-1"3"128"0,-1 4 0 0,0 0 64 0,-1-6-576 0,-1-1-128 0,-2 2 0 0,-2 2 0 15,-1 5 1664-15,-1-1 320 0,-2-1 48 0,-2 1 16 16,-4 3-1648-16,-1 4-400 0,-2 3 0 0,-4 1 0 16,0 2 0-16,0 2 0 0,0 0 0 0,2 3 0 15,1-2 896-15,2 2 112 0,4 0 16 0,1 0 0 16,1-2-832-16,3-1-192 0,4-1 0 0,1 0 0 16,3-3 864-16,3-1 128 0,4-3 32 0,0 1 0 15,3-6-832-15,3-3-192 0,2-2 0 0,5-2 0 0,1-3 864 16,4-3 128-16,3-2 32 0,0-2 0 0,1-1-832 0,0-2-192 15,-3-4 0-15,1 0 0 0,-2-1 0 0,-1-3 0 16,0-4 0-16,1-5 0 0,2-3 864 0,-3-5 128 16,1-5 32-16,-3-6 0 0,-2-6-832 0,3-8-192 15,1-5 0-15,2 1 0 0,-1 6 0 0,-2 10 0 16,-2 8 0-16,-5 12 0 0,-1 11 0 0,-3 5 0 16,-6 5 0-16,-2 8 0 0,-3 6 0 0,-5 9 0 15,-5 6 0-15,-4 9 0 0,-4 3 0 0,-2 9 0 16,-2 8 0-16,0 6 0 0,2 2 0 0,-4 1 0 15,0 6 0-15,-2 2 0 16,1 3-768-16,3-1-208 0,4-3-48 0,-4 20 0 16,9-16-1632-16,6-10-336 0,7 9-64 0,11-19-12704 0</inkml:trace>
  <inkml:trace contextRef="#ctx0" brushRef="#br1" timeOffset="172998.78">9608 13247 14735 0,'0'0'640'0,"0"0"160"0,-8-7-640 0,2-3-160 15,-2-1 0-15,-1 2 0 0,-4 2 1632 0,0 2 288 16,-2-2 64-16,0 4 16 0,-3 3-960 0,-1 6-192 15,-6 1-32-15,0 2-16 0,-1 2-480 0,-1 1-80 16,0 5-32-16,1 0 0 0,-1-1 16 0,1 0 0 16,-1 0 0-16,2 1 0 0,0 4-32 0,3 0-16 15,1 1 0-15,2-2 0 0,2 0-16 0,4-1 0 16,4-2 0-16,3-2 0 0,3 0 16 0,4-4 0 0,3-2 0 0,7-1 0 16,6-2 576-16,5-3 112 0,3-5 32 15,5-2 0-15,1-1-64 0,4-5-16 0,0-6 0 0,-1-2 0 16,1 4-512-16,0-3-112 0,0-4 0 0,-3 0-16 15,-2-1-176-15,-1 4 128 0,-4 0-128 0,-2 4 128 16,-2 1-128-16,-5 3 0 0,-2 2 144 0,-3 4-144 16,-1 2 192-16,-10 2-16 0,8 3-16 0,-8-3 0 15,5 14-32-15,-3 4 0 0,-2 4 0 0,-3 2 0 16,-3 3-128-16,0 5 0 0,-3 6 0 0,-1 0 0 16,-3-2 0-16,-4 1 0 0,-3 4 0 0,1 0 0 15,-5 0 0-15,1 0 0 0,-4-3 0 0,-1-1 0 16,0 0 0-16,-1-5 0 0,2-3 176 0,-1-2-176 15,3-3 240-15,2-5-48 0,-3-3-16 0,6-4 0 0,0-3 48 16,2-3 16-16,4-2 0 0,3-6 0 16,-1-4-528-16,3-4-96 0,1-3-32 0,5-2 0 15,0-2-2912-15,6-1-576 0</inkml:trace>
  <inkml:trace contextRef="#ctx0" brushRef="#br1" timeOffset="173378.3">10114 13389 23439 0,'0'0'1024'0,"0"0"240"0,3 11-1008 0,0-4-256 0,-3-7 0 0,10 5 0 16,0 1 1040-16,1-2 176 0,2 0 16 0,2-3 16 15,0-5-352-15,3 1-64 0,-1 1 0 0,2-1-16 16,0-2-464-16,2-1-96 0,-3-3 0 0,1 0-16 16,-2 0-240-16,-2 0 176 0,-2 0-176 0,-1-1 160 15,-5 0-160-15,0-1 0 0,-5 1 0 0,1 0 128 16,-1 0 32-16,-4 1 0 0,-1414 0 0 0,2813 5 0 16,-1409 4 272-16,-2 1 48 0,-2 0 16 0,-1 6 0 15,-2 6-496-15,-2-3 0 0,3 1 0 0,0 3 0 16,0 5 0-16,3 2-128 0,0 1 128 0,1 0 0 15,3 0 0-15,4 1 0 0,1 1 0 0,4-1 0 0,2 0 0 16,4-1 0-16,1-2 0 0,2-1 0 0,3-3 0 0,2 1 0 16,3-4 128-16,0-2-128 15,3-2-1216-15,2-4-304 0,2-1-48 0</inkml:trace>
  <inkml:trace contextRef="#ctx0" brushRef="#br1" timeOffset="173786.26">10975 13333 28911 0,'-14'0'1280'0,"14"0"256"0,-8 7-1216 0,-2 2-320 0,2 3 0 0,-2 4 0 15,-1 4 368-15,1 3 16 0,0 1 0 0,-1 1 0 16,0-6-80-16,1 4-16 0,-1 5 0 0,0-1 0 15,-2-2-288-15,3-2 128 0,2-2-128 0,2-4 0 16,-1-1 192-16,1-4-192 0,2-5 192 0,4-7-192 16,0 0 512-16,0 0-16 0,0 0 0 0,0 0 0 15,9-8 608-15,1-4 128 0,1-3 32 0,3-1 0 16,0-6-560-16,0-2-128 0,0-2 0 0,2 2-16 16,3 3-320-16,0-2-64 0,2-4-16 0,2 2 0 15,0 6-160-15,1 2 0 0,-1 3 0 0,-1 1 128 16,-1-1-128-16,0 6 0 0,-1 4 0 0,-4 3 0 15,0 2 0-15,-1 3-176 0,-2 4 176 0,-3 4-128 16,-1 7 128-16,-4 2-208 0,0 2 80 0,-2 1 128 0,-4 3-192 16,-2 0 192-16,-2 4-192 0,0-1 192 0,-4-2-144 0,2 0 144 15,-1 0 0-15,1-1 0 0,3-3-384 0,0-6 16 16,2-3 16-16,2-1 0 16,1-2-1632-16,3-3-320 15,-4-9-64-15</inkml:trace>
  <inkml:trace contextRef="#ctx0" brushRef="#br1" timeOffset="174213.04">11651 13577 13823 0,'0'0'608'0,"-10"-2"128"0,10 2-592 0,-6-2-144 0,6 2 0 0,0 0 0 16,0 0 2752-16,0 0 512 0,0 0 96 0,0 0 32 16,10 0-2000-16,2-1-400 0,4-1-80 0,0-3-16 15,1 1-336-15,-1-3-80 0,1 1-16 0,-1 1 0 16,-2 2-464-16,1 0 0 0,-2-3 0 0,0 0 0 15,0-2 144-15,-1-1-144 0,-5 0 128 0,1 1-128 0,-5 1 0 0,-3 7 128 16,1-9-128-16,-1 9 0 0,-8-4 496 16,0 2 16-16,-3 3 0 0,-1 3 0 0,-3 4-384 0,0-2-128 15,-1 0 0-15,0 6 0 0,-1 7 0 0,1 2 0 16,-2 1 0-16,4 3 0 0,2 1 0 0,2 1 0 16,2-1 0-16,4-2 0 0,2-1 0 0,3-1 176 15,2 0-32-15,2 0 0 0,0-3-144 0,2-1 0 16,0-3 0-16,0-2 0 15,3-1-2224-15,0-2-368 0,8-1-80 0,-1-9-16 0</inkml:trace>
  <inkml:trace contextRef="#ctx0" brushRef="#br1" timeOffset="174528.03">12181 13520 23775 0,'-5'11'1056'0,"5"-11"224"0,0 9-1024 0,-2 4-256 0,-2 6 0 0,1 2 0 16,-2 1 896-16,2 2 128 0,-3 0 16 0,2 2 16 15,1 1-480-15,-3-3-80 0,0 0-32 0,0 1 0 16,-2-2-256-16,3-1-48 0,-3 0-16 0,3-4 0 16,0-5 16-16,0-4 0 0,0 4 0 0,3-7 0 15,2-6 288-15,0 0 64 0,0 0 16 0,0 0 0 16,0 0 496-16,7-12 112 0,2-3 16 0,-1-2 0 15,2 2-256-15,1-3-64 0,2 3 0 0,0-4 0 0,1-2-352 16,1 2-80-16,2 2-16 0,-2-2 0 0,1 4-256 0,1 0-128 16,4 0 0-16,1 5 128 0,1 2-128 15,0 2 0-15,0-1 0 0,-2 4 0 0,-1 3 0 0,-1 0 0 16,-4 1-128-16,-3 0 128 16,0 0-2336-16,-1 1-400 0,-1 2-80 0</inkml:trace>
  <inkml:trace contextRef="#ctx0" brushRef="#br1" timeOffset="175162.66">12965 13744 18431 0,'0'0'1632'0,"0"0"-1312"0,0 0-320 0,-8-7 0 15,3-1 1520-15,5 8 224 0,-10-2 48 0,0 1 16 16,-2-2-928-16,0 2-192 0,-3 1-48 0,-1 2 0 16,0 2-400-16,-3 1-96 0,-2-1-16 0,-1 3 0 15,-1 2 96-15,1 4 16 0,0 0 0 0,1 2 0 16,5-2 144-16,0 3 48 0,3-1 0 0,3 1 0 16,3-5-112-16,4 1-32 0,1 0 0 0,2-1 0 15,3-2 32-15,5-3 0 0,0-3 0 0,3-1 0 16,2-2 304-16,1-2 64 0,2 1 16 0,0-3 0 15,4-4-224-15,0 1-32 0,-3-1-16 0,3-1 0 16,-3-1-256-16,-2 0-48 0,-2 0-128 0,-2 3 192 16,-1 0-192-16,1 2 0 0,-3-1 128 0,-1 2-128 0,-7 4 0 0,0 0 0 15,0 0 0-15,0 0 0 0,0 0 0 0,6 7 0 16,-4 0 0-16,1 3 0 0,1-2 0 0,-2 0 0 16,-2-8 0-16,3 11 0 0,3 0 0 0,0 1 0 15,1-2 0-15,2-1 0 0,1 2 0 0,2-1 128 16,1-3-128-16,2-2 0 0,1-2 0 0,2 0 0 15,4-2 0-15,0-2 0 0,3-4 240 0,-4 2-48 16,-1 0-16-16,4-1 0 0,1-2-176 0,1-4 192 16,0-2-192-16,-2-1 192 0,-1-2-192 0,0 1 0 15,-1-3 0-15,-2-1 0 0,0-4 128 0,0-2 0 16,-1-2 0-16,-1-5 0 0,-2-5-128 0,0-7 0 16,-2-3-192-16,-2-2 192 0,-2-1-432 0,-1 9 48 15,-4 1 0-15,1 9 0 0,-5 6 384 0,-1 5 0 0,0 5 0 16,-5 5-128-16,-1 6 288 0,-3 3 64 15,-1 4 16-15,-4 6 0 0,-3 4-240 0,0 6-128 0,-4 8 128 16,1 6-208-16,0 6 208 0,-1 3 0 0,0 2 0 0,2 1 0 16,2 2 208-16,2-3-64 0,-1-2-16 0,5 1 0 15,3-1-128-15,4-1 0 0,6-5 144 0,3 0-144 16,-2 1 0-16,6-4 144 0,3-2-144 0,1-2 0 16,2-6-1504-1,2-4-416-15,10-1-64 0,0-11-32 0</inkml:trace>
  <inkml:trace contextRef="#ctx0" brushRef="#br1" timeOffset="176031.47">16310 13821 10591 0,'0'0'464'0,"0"0"112"0,4-8-576 0,-4 8 0 15,3-8 0-15,-3 8 0 0,0 0 1408 0,0 0 160 16,4-11 32-16,-3 3 16 0,-1 8-448 0,0 0-80 16,0 0-32-16,0-8 0 0,-4-1-160 0,0 2-16 15,4 7-16-15,-10-5 0 0,-2 0-96 0,-3 3 0 16,-1 1-16-16,-5 3 0 0,-1 2-160 0,-1 0-16 16,-3 1-16-16,-1 1 0 0,-3-1-32 0,-2 3 0 15,-1 2 0-15,0-1 0 0,-1 0 112 0,3 1 0 16,3 1 16-16,5-2 0 0,2-1-112 0,4 1-32 15,3 1 0-15,3 0 0 0,3 1-160 0,3-1-32 16,3-2-16-16,2 2 0 0,3 2 16 0,4-2 0 0,5-1 0 0,0-4 0 16,2-1 96-16,6 4 32 0,2 3 0 0,4 1 0 15,0-1-272-15,-1 1-48 0,0 2-128 0,-5 2 192 16,-4 0-192-16,-1 1 0 0,-3-3 0 0,-6-1 0 16,-1 1 0-16,-1 0 0 0,-3-1 0 0,-1-2 0 15,-2-2 0-15,-4-1 176 0,-2 2-176 0,-2-2 160 16,-2-3 112-16,-4-1 32 0,-2-2 0 0,-3 1 0 15,-3 1 32-15,-1-4 16 0,-2-3 0 0,-2-1 0 16,0-2-96-16,0 1-32 0,0-2 0 0,4-1 0 16,-1-2-96-16,5-1-128 0,-1-1 176 0,4 2-176 15,4 0 0-15,2-2-144 0,2-4-16 0,3 3 0 16,2 1-1568-16,3 0-304 0,2-1-64 16,3 2-8976-16,2 1-1792 0</inkml:trace>
  <inkml:trace contextRef="#ctx0" brushRef="#br1" timeOffset="177210.36">16864 13837 20271 0,'0'0'1792'0,"0"0"-1424"0,0 0-368 0,0 0 0 15,0 0 256-15,0 0 0 0,-9-2-16 0,2 2 0 16,-3 2 320-16,1 1 64 0,1 0 16 0,-1 0 0 16,-1 1 64-16,2 0 32 0,8-4 0 0,-7 6 0 15,-2-3-144-15,2 2-16 0,-2-1-16 0,2 3 0 16,-4 2-112-16,2-2 0 0,1-2-16 0,0 4 0 15,1 5-64-15,-1-1-16 0,1-1 0 0,3-1 0 16,-3 0-80-16,3 1-16 0,2 0 0 0,1 0 0 16,1-1 32-16,0-1 0 0,2-1 0 0,1 0 0 15,1 0 224-15,2-3 64 0,-6-6 0 0,9 6 0 16,0-2-64-16,2 1 0 0,-1-2 0 0,1 0 0 0,0-3-224 16,-5 0-48-16,4 0-16 0,-2-1 0 0,2-1-64 0,-1-1-16 15,-2-2 0-15,2 2 0 0,0 1-16 0,1-2 0 16,-5-2 0-16,2 0 0 0,1 2 16 0,1 0 0 15,-1-3 0-15,0 1 0 0,-6 0-144 0,2-1 0 16,-4 7 0-16,6-7 0 0,-1-2 0 0,1 0 0 16,2-1 0-16,-4 5 0 0,-4 5 0 0,6-6 0 15,-1-4 0-15,-2 2 0 0,1 3 0 0,0-1 0 16,-4 6 0-16,6-7 0 0,-5-4 0 0,1 0 0 16,0-1 0-16,-2 0 128 0,-1-2-128 0,0 0 0 15,0 0 0-15,0 2 128 0,-4 1-128 0,2-4 0 16,-1 2 0-16,-1 2 0 0,-1 2 0 0,0 2 0 15,2 2-128-15,-3-1 128 0,0 1 0 0,7 5 0 16,0 0 0-16,-7 0 0 0,7 0-176 0,-8-1 48 0,8 1 0 0,0 0 0 16,0 0 128-16,0 0-192 0,0 0 192 0,0 0-192 15,6 12 192-15,2-5 0 0,0-2 0 0,4-1-128 16,1 0 128-16,2 0 0 0,0 3 0 0,0-6 0 16,1-1 0-16,0 0 0 0,2 1 0 0,2-1 128 15,2-1-128-15,0 0 0 0,3-6 0 0,3 4 128 16,0 1-128-16,1-1 128 0,-1-4-128 0,2 0 128 15,0 1-128-15,1-1 0 0,-2 0 0 0,1-1 0 16,-5-3 0-16,-1-1 144 0,0 0-144 0,-4-3 0 16,-2 1 128-16,0-1-128 0,-2-2 0 0,1-2 0 15,-2-1 128-15,-1 0-128 0,1 0 0 0,-3-1 0 16,-1-1 0-16,-1 3 0 0,0 4 0 0,-3-5 0 0,2-2 0 16,-3 2-192-16,-3 5 192 0,1 3-192 0,-2 0 48 15,1 2 16-15,-3 0 0 0,-1 4 0 0,1 6 128 16,0 0-160-16,0 0 160 0,-10 5-160 0,0 3 160 0,-3 3-192 15,-2 3 192-15,2 3-192 0,1 3 192 16,-1 4-160-16,0 4 160 0,0 4-160 0,1 3 160 0,2 2 0 16,2 2 0-16,-1-1 0 0,2 0 0 0,0-3 0 15,1-2 0-15,4-2 0 0,-3-3 0 0,4 0 0 16,1-2 0-16,4-3 0 0,-2-4 0 0,0-2 0 16,2-3 160-16,3-2-160 0,-1-2 304 0,1-3-48 15,2-5 0-15,2-1 0 0,1-1 144 0,4-3 32 16,2-8 0-16,2 1 0 0,2 0-176 0,0 1-16 15,-1 1-16-15,1-3 0 0,-1-4-224 0,2 1 176 16,1 0-176-16,1 2 160 0,-1 0-160 0,0 1 0 0,-3 0 0 16,-3 3 0-16,-1 4 0 0,-2 1 0 0,-3-1 0 0,-2 4 0 15,-2 3 0-15,0 1 0 0,-5 2-128 16,1 0 128-16,-4-6-160 0,3 14 160 0,-2 2-208 0,-1-1 80 16,-1 1 128-16,-2-3 0 0,1-3 0 0,1 1-128 15,0 1 128-15,0-2 0 0,1-10 0 0,0 0 0 16,0 0 0-16,5 9 0 0,2-4 0 0,-7-5 128 15,8 2-128-15,3-3 176 0,1-2-176 0,-1 0 192 16,1 0-192-16,1-1 192 0,1-3-192 0,1 5 192 16,-1 0-192-16,2 2 0 0,2 0 0 0,-1-1 0 15,-2-1 0-15,-1 3 0 0,-1 3 0 0,3 2 0 16,0-1 0-16,2 3 0 0,0 1 144 0,1 3-144 0,1 2 160 16,1 3-32-16,1-1-128 0,0 2 192 0,1 3-64 0,1-4-128 15,3 0 176-15,-2-2-176 0,3-2 144 0,1-2-144 16,2 2 0-16,0-4 144 0,-1-1-144 0,0 0-224 15,2-3 48-15,0 1-12272 16,-1-1-2464-16</inkml:trace>
  <inkml:trace contextRef="#ctx0" brushRef="#br1" timeOffset="184832.79">1687 16076 1839 0,'0'0'160'0,"0"-10"-160"16,0 10 0-16,1-8 0 0,-1 8 2496 0,2-10 480 15,-1 2 96-15,-1 8 0 0,3-6-1280 0,2-2-256 16,-2 0-48-16,-3 8-16 0,6-5-272 0,-6 5-64 0,0 0-16 16,8-7 0-16,-2 1-64 0,-6 6-16 0,0 0 0 0,0 0 0 15,0 0-304-15,0 0-64 0,0 0-16 0,0 0 0 16,0 0-256-16,-3 11-48 0,-2 1-16 0,-1 5 0 15,-1 5-80-15,-4 4-32 0,-1 1 0 0,2 5 0 16,1 0-80-16,2 2-16 0,0 0 0 0,4 1 0 16,2-1-128-16,2-4 0 0,3-5 144 0,2-4-144 15,1-2 128-15,4-5-128 0,-1-4 128 0,8-2-128 16,2-4 384-16,0-1 16 0,2-3 0 0,4-4 0 16,2-2 192-16,3-3 48 0,-1-3 0 0,-2-3 0 15,0 0-320-15,-1-3-48 0,-3 0-16 0,-1-1 0 16,0-2-128-16,-1-1-128 0,-2-3 144 0,-2 3-144 0,-1 1 128 15,-1-1-128-15,0-3 0 0,-3-2 144 0,-7 1-144 16,4 4 0-16,0 2 0 0,-2 4 128 0,-6-1-128 0,3 4 0 16,1 5 0-16,-3 3 0 0,-3 5 0 0,0 0 0 15,0 0 0-15,0 0 0 0,0 0-144 0,2 13 144 16,-4 2-192-16,2 6 192 0,-1 2-176 0,-1 4 176 16,-1 0-160-16,-2 6 160 0,-1 6-128 0,-2 6 128 15,-4 3 0-15,0 6-144 0,1 2 144 0,-2 1 0 16,-2 7 0-16,1 3 0 0,0 6 0 0,0-4 0 15,1-5 0-15,-1 0 0 0,-1 1 0 0,0-4 0 16,1-1 0-16,-1-5 0 0,-2-5 0 0,1-2 0 16,-1-7 0-16,-1-1 0 0,0-3 240 0,-1-1-32 15,-1-3 0-15,3-3 0 0,-1-1 176 0,0-3 48 16,-2-1 0-16,1-5 0 0,3-1-112 0,-1-2-32 16,1-4 0-16,0-2 0 0,-3-2 0 0,3-5 0 0,1-4 0 15,-1-2 0-15,3-3-48 0,-1-4-16 0,-1-9 0 0,3-2 0 16,0-1-16-16,3-2 0 0,-2-3 0 0,5-2 0 15,1 0-208-15,3 1 144 0,3 3-144 0,4 1 128 16,1 0-128-16,4 3 0 0,2 0 0 0,3-1 0 16,1 4-144-16,5-2 144 0,1 1 0 0,4 1 0 15,2-1-144-15,3 4 144 0,3 4 0 0,0 5-144 16,5 1 144-16,0 2 0 0,-4 1 0 0,-2 5-128 16,-3 4 128-16,-4 2 0 0,-3 0 0 0,-2 3 0 15,-3 1 0-15,-4 1 0 0,-2-3 0 0,-4 1 0 16,-1 1-256-16,-4-2 48 0,0 3 0 0,-1-4 0 15,-2-11-2320-15,0 0-464 0,0 0-80 0</inkml:trace>
  <inkml:trace contextRef="#ctx0" brushRef="#br1" timeOffset="185271.06">2898 16123 16527 0,'0'0'720'16,"0"0"176"-16,0 0-720 0,0 0-176 0,0 0 0 0,0 0 0 15,-5-5 1568-15,5 5 288 0,0 0 48 0,5-4 16 0,6-1-384 0,3 0-80 16,4 1-16-16,3-1 0 16,3 1-384-16,2-2-80 0,5 0-16 0,4 0 0 0,2 2-576 0,1 0-128 15,-2-1-32-15,-2 2 0 0,-3 1-224 0,-3 1 0 16,-5 2 0-16,-3 2-9776 16,-6 0-1872-16</inkml:trace>
  <inkml:trace contextRef="#ctx0" brushRef="#br1" timeOffset="185437.08">2913 16435 31327 0,'0'0'2784'0,"0"0"-2224"15,11-4-560-15,0-2 0 0,0 2 592 0,4 0 16 16,1-1 0-16,8 1 0 0,6 0 272 0,2 1 48 16,1-1 16-16,4 2 0 0,3-1-512 0,-2 3-112 0,0 0 0 0,-6 1-16 15,0 3-304-15,-3-2 0 0,-1-1 0 0,-4 0-16832 16</inkml:trace>
  <inkml:trace contextRef="#ctx0" brushRef="#br1" timeOffset="186105.37">4977 15937 2751 0,'0'0'256'0,"0"0"-256"0,0 0 0 0,-1-8 0 15,1 1 2480-15,-1 0 448 0,0 0 80 0,1 7 32 16,0 0-1376-16,0-8-288 0,-3-1-48 0,0 1-16 16,3 8-256-16,-5-7-48 0,-2 1-16 0,0 0 0 15,-3 2 32-15,-1 1 16 0,-3 0 0 0,-3 2 0 16,-4 1-272-16,-2 3-48 0,-3 0-16 0,0 2 0 15,-2 1-96-15,0 0-32 0,-2 0 0 0,-1 2 0 16,-2 2-64-16,1 1-32 0,0 0 0 0,2 2 0 16,0 1-16-16,5 1 0 0,0 2 0 0,6-1 0 0,3 0-80 15,4 0-32-15,2 1 0 0,5-1 0 0,3 1-32 0,5-2 0 16,2 1 0-16,5 1 0 0,5 2 0 0,2-4-16 16,3-6 0-16,3 1 0 0,5 1 0 0,-1 0 0 15,6-1 0-15,-1-1 0 0,0 1-112 0,-1 0-32 16,-1-1 0-16,1-1 0 0,-3-3-160 0,-2-1 0 15,-3-1 144-15,-2 1-144 0,-3-1 0 0,-3-3-128 16,-4-2 0-16,0 1-11392 16,-11 1-2256-16</inkml:trace>
  <inkml:trace contextRef="#ctx0" brushRef="#br1" timeOffset="186357.23">5356 16313 22975 0,'0'0'1024'0,"5"16"192"0,-3 1-960 0,-2-1-256 0,-2 0 0 0,-3 4 0 16,1 2 1728-16,-3 2 288 0,2-2 64 0,-3 2 16 16,-5 4-448-16,1-1-96 0,-2 6-16 0,1-4 0 15,1-2-272-15,1 1-64 0,0-1-16 0,1 0 0 16,2-1-544-16,-2-3-96 0,2-2-32 0,1-1 0 15,3 0-304-15,2-4-64 0,-1 0-16 0,3 0 0 16,3-2-128-16,0 1-176 0,2-5 48 0,4-2-12432 16,1-2-2480-16</inkml:trace>
  <inkml:trace contextRef="#ctx0" brushRef="#br1" timeOffset="197962.4">5976 15869 8287 0,'0'0'736'15,"0"0"-592"-15,0 0-144 0,0 0 0 0,0 0 880 0,0 0 144 16,0 0 16-16,0 0 16 0,0 0-288 0,-5 6-48 16,5-6-16-16,0 0 0 0,-1 10-160 0,2-1-32 15,0 0-16-15,2-1 0 0,-3-8 144 0,8 7 16 16,2 1 16-16,0-1 0 0,1-3 32 0,1-1 16 15,0 1 0-15,2-3 0 0,1 1 80 0,1-1 16 16,1-1 0-16,1-1 0 0,0-1-128 0,2 1-32 16,-2-4 0-16,1 0 0 0,1-3-144 0,2-1-48 15,-3 0 0-15,1-1 0 0,-2-1-80 0,2-2-32 16,-1-3 0-16,1 1 0 0,0 3-48 0,-1-2-16 16,-3-1 0-16,-1 0 0 0,1 3-96 0,-3 2 0 15,-6 2-16-15,2-2 0 0,-4-1-32 0,-2 2 0 16,-3 9 0-16,-1-10 0 0,-1-2-16 0,-2 1-128 0,-1-1 192 15,-3 4-64-15,-3 5 96 0,-1-1 16 0,-2 0 0 0,1 0 0 16,-2 0-96-16,0 3-16 0,-6 1 0 0,3-2 0 16,4 0-128-16,-1-1 0 0,-2 3 0 0,1 0 0 15,-1-3 0-15,1 3 0 0,-2 1 0 0,0 4 0 16,-4 1 0-16,2 3 0 0,1-5 0 0,-2 3 0 16,1 2 0-16,0 2 0 0,-1 2 0 0,1 0 0 15,0-2 0-15,2 4 0 0,-2 1-144 0,3 2 144 16,-2 2 0-16,3 1 0 0,-1 1 0 0,3 4 0 15,1 0 0-15,4 2 0 0,0-2 0 0,2 1 0 16,-3-1 0-16,5 3 0 0,-3 0 0 0,5 1 0 16,1-2 0-16,2-2 0 0,0-2 0 0,2 0 0 0,1-1 0 15,2-1 0-15,1-1 176 0,6 0-176 0,4 2 320 16,0-3-64-16,1-4 0 0,3-2 0 0,4 0 48 0,0-1 0 16,2 2 0-16,4-5 0 0,2-5-48 0,2-2-16 15,3 0 0-15,2-2 0 0,1-1-112 0,-2-3 0 16,-1-1-128-16,2 1 192 0,3 1-320 0,-4-2-80 15,1 0-16-15,-5-2-15984 16</inkml:trace>
  <inkml:trace contextRef="#ctx0" brushRef="#br1" timeOffset="199012.04">6906 14560 9215 0,'0'0'816'0,"0"0"-656"15,0 0-160-15,0 0 0 0,0 0 1152 0,0 0 192 16,11 0 32-16,-1-2 16 0,1-1-608 0,1 0-112 15,1 0-32-15,4-1 0 0,4 0-112 0,2-3-16 16,-1 2-16-16,4-2 0 0,3 2-128 0,-3-1-32 16,1 0 0-16,1 2 0 0,3 3-32 0,-2 1-16 15,-5 0 0-15,-1 1 0 0,-2 3-80 0,-3 1-16 16,-5 2 0-16,-1-1 0 0,-2-1-192 0,-10-5 128 16,3 9-128-16,-2 1 0 0,-3-2 256 0,-4 0-64 15,-3-2 0-15,-4-1 0 0,-1 5 48 0,-1-2 0 16,-2-4 0-16,1 3 0 0,-1-3-16 0,3 0 0 15,0 3 0-15,0-4 0 0,2 0-80 0,2-1-16 16,1 1 0-16,9-3 0 0,0 0 0 0,0 0 0 0,0 0 0 0,0 0 0 16,4 8-128-16,3-3 128 0,1 2-128 0,3 1 128 15,1 1-128-15,2 1 0 0,-4 1 0 0,2 0 0 16,-1-3 0-16,1 0 128 0,-3 3-128 0,-1 1 0 16,-2-2 0-16,-2 0 0 0,-4-10 0 0,0 12 0 15,-3 1 304-15,-1-2-32 0,-1-2 0 0,-5-2 0 16,-1 0 192-16,-2 1 48 0,-2-1 0 0,-1 0 0 15,1-1 32-15,-3-3 16 0,-3-1 0 0,-2 0 0 16,-2 2-288-16,1-2-48 0,1-2-16 0,2 2 0 16,1 2-208-16,3 0 144 0,4-4-144 0,2 0 128 15,0 0-128-15,2 0 0 0,9 0 0 0,0 0 0 16,0 0-1760-16,0 0-384 0,0 0-80 0</inkml:trace>
  <inkml:trace contextRef="#ctx0" brushRef="#br1" timeOffset="199290.09">6695 15136 12895 0,'0'0'576'0,"0"0"112"0,0 0-560 0,0 0-128 15,11-2 0-15,2 0 0 0,3-2 1952 0,5 1 352 16,3-3 80-16,7 0 16 0,5 2-1008 0,2-2-208 0,2 0-32 0,2-2-16 16,0 0-368-16,4-1-80 0,0 1-16 0,0-1 0 15,-6 1-224-15,0 1-64 0,-1 2 0 0,-6 2 0 16,-7 0-128-16,-3 3-16 0,-6 0-16 16,-3 3 0-16,-6-1-384 0,-8-2-80 0,0 0-16 0,0 0-8544 15,-1 8-1712-15</inkml:trace>
  <inkml:trace contextRef="#ctx0" brushRef="#br1" timeOffset="199761.99">6932 15319 15487 0,'0'0'688'0,"5"-5"144"0,2-1-672 0,1 2-160 15,3 1 0-15,3-1 0 0,-1-2 896 0,4 1 160 16,0-1 32-16,1 1 0 0,0-2-464 0,2 1-96 15,2 1-16-15,-4 1 0 0,-1 0 32 0,-1 2 0 16,-3 2 0-16,-1 5 0 0,-7 2-336 0,0 1-64 16,-5-8-16-16,-1 10 0 0,-3 0 144 0,-1 4 32 0,-6 5 0 0,-3 2 0 15,-4 0-32-15,0-2 0 0,1 0 0 0,-3 1 0 16,0 0-64-16,2-4-16 0,1-4 0 0,3-1 0 16,3-1 256-16,3-1 64 0,1 0 0 0,7-9 0 15,0 0 0-15,0 0 0 0,0 0 0 0,9 4 0 16,4-4 64-16,5-2 32 0,3 1 0 0,4-2 0 15,2-3-128-15,1 0-32 0,1-1 0 0,-1 1 0 16,0 2-256-16,1 1-48 0,-3-1-16 0,-1 1 0 16,-2 1-128-16,-2-1 0 0,-3 3 0 0,-5-1 0 15,-3-2-1136 1,-1 0-256-16,1-1-48 0,-10 4-16 0</inkml:trace>
  <inkml:trace contextRef="#ctx0" brushRef="#br1" timeOffset="200180.04">8094 14516 15263 0,'0'0'672'0,"0"0"144"0,0 0-656 0,0 0-160 0,0 0 0 0,0 0 0 16,0 0 1072-16,-10 0 176 0,0 4 32 0,-1 1 16 15,3 3-384-15,-1 3-80 0,-3 1 0 0,2 5-16 16,1 1-48-16,0-1-16 0,2 1 0 0,-1 0 0 15,3 4-80-15,2 3-16 0,-3-3 0 0,2 2 0 16,2 1-192-16,1 3-32 0,-1 1-16 0,2 1 0 16,-1-2-128-16,1-2-32 0,1-1 0 0,0 1 0 15,2-4-64-15,3-4-32 0,-1-1 0 0,0-1 0 16,0 0-160-16,2-2 192 0,-1-2-192 0,3-2 192 16,-2-2-192-16,1-2 192 0,1 0-192 0,1-2 192 15,1-2 576-15,-11-2 128 0,8-1 32 0,-8 1-10848 16,9-1-2176-16</inkml:trace>
  <inkml:trace contextRef="#ctx0" brushRef="#br1" timeOffset="200358.31">7787 14828 27647 0,'10'-8'2448'0,"1"1"-1952"15,5-1-496-15,5 3 0 0,-1 2 624 0,6-1 16 16,-1 0 16-16,6 1 0 0,5 6 272 0,2-1 48 15,2-1 16-15,2 0 0 0,1-1-480 0,0 2-80 16,0 0-32-16,-3 2 0 0,-2-5-272 0,-2 4-128 16,-3 5 128-16,-3-2-15744 0</inkml:trace>
  <inkml:trace contextRef="#ctx0" brushRef="#br1" timeOffset="209534.5">15599 1101 20271 0,'-9'-2'448'0,"2"1"80"0,-1-2 32 0,3 4 16 0,-1 0-576 0,0 0 0 16,-1 0 0-16,3 0 0 0,-3 2 0 0,3 0 0 15,2 1 0-15,-1 0 0 0,0 1 928 0,3-5 80 16,1 5 16-16,3 2 0 0,-1-2 0 0,2 2 0 15,3-2 0-15,1 1 0 0,3-1-832 0,2 0-192 0,3-2 0 16,1 2 0-16,1-3 864 0,3 0 128 0,1 0 32 0,4-2 0 16,1-3-832-16,3 0-192 0,1-4 0 15,3 0 0-15,3 1 0 0,0-3 0 0,-1-2 0 0,-4 0 0 16,-2 1 864-16,-4-1 128 0,-4-1 32 0,-3 0 0 16,-4-2-832-16,-4 0-192 0,-1 1 0 0,-2 0 0 15,-2 0 0-15,-4 0 0 0,-2 0 0 0,-2 2 0 16,-1-1 0-16,-2 1 0 0,-4 1 0 0,-1 3 0 15,-2-1 0-15,-2 4 0 0,-3-2 0 0,-3 4 0 16,-3 1 0-16,-2 3 0 0,-4 0 0 0,-1 2 0 16,0-1 0-16,1 1 0 0,-1 4 0 0,2 2 0 15,-2 2 0-15,2 1 0 0,-1 1 0 0,3 3 0 16,-4 4 0-16,3 1 0 0,1 0 0 0,-1 1 0 0,1 1 0 16,2 0 0-16,-2 6 0 0,3-1 0 0,-3-2 864 0,4 1 128 15,1 1 32-15,1 1 0 0,1-1-832 0,4 0-192 16,2-2 0-16,2-1 0 0,-1 2 0 0,3-1 0 15,3 1 0-15,1-2 0 0,3-2 0 0,2-1 0 16,3-1 0-16,0-2 0 0,2-2 0 0,4-3 0 16,4-2 0-16,3 1 0 0,3-5 0 0,2 0 0 15,2-1 0-15,3-1 0 0,3-6 0 0,-2-1 0 16,0-1 0-16,-1 1 0 0,2-3 0 0,-2 1 0 16,2-1 0-16,-2 0-11424 15,0-1-2336-15</inkml:trace>
  <inkml:trace contextRef="#ctx0" brushRef="#br1" timeOffset="209952.59">16587 419 23951 0,'0'0'1056'0,"0"0"224"0,0 0-1024 0,0 0-256 16,-7 3 0-16,0 2 0 0,7-5 880 0,-8 10 112 16,1 2 32-16,0 1 0 0,2 0 0 0,0 2 0 15,2 1 0-15,2-3 0 0,1-1-832 0,0 3-192 16,1-2 0-16,0 1 0 0,1 3 864 0,3-1 128 16,-1 3 32-16,5 8 0 0,1-8-832 0,-1-2-192 15,0-5 0-15,1-2 0 0,-1-2 0 0,1-1 0 16,-1-4 0-16,0 1 0 15,-9-4-768-15,10 2-208 0,-2 0-48 0</inkml:trace>
  <inkml:trace contextRef="#ctx0" brushRef="#br1" timeOffset="210153.44">16529 320 31327 0,'0'0'688'0,"0"0"144"0,0 0 16 0,0 0 48 0,0 0-720 0,0 0-176 0,0 0 0 0,0 0 0 16,0 0 0-16,0 0 0 0,0 0 0 0,0 0 0 15,10 0 0-15,-10 0 0 0,8-2 0 0,-8 2 0 16,9-3-784-16,-9 3-192 0,9 1-48 16</inkml:trace>
  <inkml:trace contextRef="#ctx0" brushRef="#br1" timeOffset="210784.54">17297 319 16575 0,'0'0'368'0,"0"0"80"0,5-7 0 0,1 1 16 0,-6 6-464 15,4-8 0-15,-4 2 0 0,0 6 0 0,-5-7 912 0,-1 3 96 0,-2 1 16 0,-1 2 0 16,-1 1 816-16,-1 4 160 0,-1 2 48 0,-4 3 0 15,1 0-832-15,0 2-144 0,-5 1-48 0,1 5 0 16,1 3-816-16,3-1-208 0,3-3 0 0,2 4 0 16,-4 0 864-16,4 4 128 0,3 0 32 0,3-8 0 15,1 1-832-15,0 4-192 0,3 0 0 0,1 0 0 16,2-2 0-16,2-2 0 0,0-1 0 0,8 9 0 16,2-7 864-16,2-7 128 0,4-7 32 0,3-4 0 0,-1-6-832 15,4 0-192-15,4-1 0 0,2-4 0 0,1-9 0 16,-16 7 0-16,2-2 0 0,-2-3 0 0,1 1 864 0,-1-4 128 15,-2 2 32-15,0 1 0 0,-1 0-832 0,7-16-192 16,-8 7 0-16,-4 2 0 0,-2 3 0 0,-5-1 0 16,-3-1 0-16,-2 3 0 0,-1 4 0 0,-5 3 0 15,0 3 0-15,-3 0 0 0,-1 2 0 0,-3 4 0 16,-4 2 0-16,-2 3 0 0,-6 3 0 0,-3 3 0 16,-2 3 0-16,2 1 0 0,3 0 0 0,2 1 0 15,-1 1 0-15,5 1 0 0,2 3 0 0,5-4 0 16,6-1 0-16,4-1 0 15,1-1-768-15,3-9-208 0,4 11-48 0,3-4 0 0,2 1 1648 0,6-3 320 16,6-2 64-16,4 0 16 0,3 0-832 0,5-1-192 16,1 1 0-16,1-3 0 0,-1-3 0 0,1 2 0 0,-2-2 0 15,-2 1 0 1,1-4-768-16,2 0-208 0,3-2-48 0,0 3 0 16,0 1-1632-16,2 0-336 0,9-4-64 0,-9 0-16 0</inkml:trace>
  <inkml:trace contextRef="#ctx0" brushRef="#br1" timeOffset="211350.58">17680 1243 20271 0,'0'0'448'0,"0"0"80"0,11-1 32 0,4-2 16 0,4-2-576 0,3 2 0 0,2 0 0 0,4 0 0 0,2 0 928 0,0 0 80 16,-1 0 16-16,-1-2 0 0,-4 0-832 0,1 0-192 15,-2 2 0-15,-1 2 0 0,-4 1 0 0,-1 0 0 16,-4-1 0-16,-1 1-7056 16,-12 0-1456-16</inkml:trace>
  <inkml:trace contextRef="#ctx0" brushRef="#br1" timeOffset="211496.75">17724 1443 31327 0,'0'0'1392'0,"0"0"272"0,10 2-1328 0,2 1-336 15,3-1 0-15,1 1 0 0,2 0 0 0,3 1 0 16,2-3 0-16,3-2 0 0,0-4 0 0,0 1 0 16,2 1 0-16,-2-3 0 0,2 2 0 0,0-4 0 15,2 1 0-15,0-1 0 0</inkml:trace>
  <inkml:trace contextRef="#ctx0" brushRef="#br1" timeOffset="212370.91">19231 1120 16575 0,'0'0'736'0,"0"0"160"0,0 0-720 0,0-6-176 16,0 6 0-16,0 0 0 0,-4-4 848 0,1 0 144 16,-2 2 32-16,-2 1 0 0,-2 1 0 0,-1 3 0 15,-1 0 0-15,-2 2 0 0,-1 1 0 0,-2 0 0 16,0 3 0-16,-2 3 0 0,-1 2-832 0,-2 1-192 0,1 4 0 0,-2-1 0 16,2 2 864-16,1 0 128 0,3 0 32 0,-1 2 0 15,2 1-832-15,2 0-192 0,4-1 0 0,1-1 0 16,6-1 0-16,2-2 0 0,2 0 0 15,5-3 0-15,3 0 0 0,4-3 0 0,5 0 0 0,2-6 0 16,2 0 0-16,6-2 0 0,4-1 0 0,3-1 0 16,2 1 0-16,-3-3 0 0,-2-2 0 0,-3-1-9232 15,-1-3-1904-15</inkml:trace>
  <inkml:trace contextRef="#ctx0" brushRef="#br1" timeOffset="212704.16">19728 1185 20271 0,'0'0'448'16,"0"0"80"-16,0 0 32 0,0 0 16 0,-9-2-576 0,0 2 0 0,-1 5 0 0,-2 2 0 0,-1 0 928 0,-2 4 80 16,-3 1 16-16,-1 3 0 0,1 2-832 0,-1 1-192 15,-2 2 0-15,5 0 0 0,1-1 864 0,5 2 128 16,-1 1 32-16,6-1 0 0,3-4-832 0,5-2-192 15,0-3 0-15,6-1 0 0,5-1 0 0,6-1 0 16,1-3 0-16,6-3 0 0,-2-1 864 0,1-3 128 16,0-5 32-16,-2-1 0 0,-1 1-832 0,-1-4-192 15,-2-1 0-15,-1-2 0 0,-2-4 864 0,-2 1 128 16,-1 1 32-16,-7-1 0 0,0 1-832 0,-5-1-192 0,-3 1 0 16,-4 2 0-16,-2 1 0 0,-3 3 0 15,-3-1 0-15,-1 3 0 0,-2 4 0 0,0 1 0 0,-2 1 0 16,0 1 0-1,2 1-2416-15,0 2-528 0,2-1-96 0,1-2-32 0</inkml:trace>
  <inkml:trace contextRef="#ctx0" brushRef="#br1" timeOffset="213063.59">20440 1010 23951 0,'0'0'512'0,"0"0"128"15,-8-1 0-15,0 1 64 0,-2 0-576 0,-3 3-128 0,-3 1 0 0,-2 2 0 0,-1 2 0 0,1-2 0 16,-3 3 0-16,1 2 0 0,1 2 848 0,2 2 144 16,0-1 32-16,2 2 0 0,3 1-832 0,3-1-192 15,2 1 0-15,4-2 0 0,4 2 864 0,4-1 128 16,1 1 32-16,4-2 0 0,2-2-832 0,4 2-192 15,0-3 0-15,1 1 0 0,-1 0 0 0,1-1 0 16,0-1 0-16,-1 1 0 0,-5 0 0 0,-3 3 0 16,-2-1 0-16,-2-1 0 0,-2 2 864 0,-4-4 128 15,-3 1 32-15,-4 1 0 0,0 0-832 0,-6 2-192 16,-3 1 0-16,-4-3 0 0,0 0 0 0,-1-2 0 16,-2-2 0-16,-3-3 0 0,2-1 864 0,-1-1 128 15,1-2 32-15,-1-4 0 16,3-2-2464-16,4-1-480 0,2-1-112 0,4-3-8208 0,3 3-1632 15</inkml:trace>
  <inkml:trace contextRef="#ctx0" brushRef="#br1" timeOffset="213768.35">21136 920 16575 0,'0'0'736'0,"0"0"160"0,-2-6-720 0,2 6-176 15,-8-3 0-15,8 3 0 0,0 0 848 0,-8-1 144 16,-1-1 32-16,2 3 0 0,-2 3 0 0,1 2 0 16,-4-1 0-16,-1 4 0 0,-2 3-832 0,-3 4-192 15,-1 4 0-15,-4 2 0 0,1 0 864 0,-1 6 128 16,3 1 32-16,1 3 0 0,-3 1-832 0,3 1-192 0,4 1 0 0,2-5 0 15,4 1 0-15,1-6 0 0,7 0 0 0,3-6 0 16,5-3 0-16,-1-2 0 0,5-1 0 0,3-3 0 16,3-1 864-16,2-3 128 0,2-5 32 0,2-1 0 15,2-5 0-15,0-1 0 0,1-3 0 0,-3 0 0 16,1 0-832-16,-3-1-192 0,-1-2 0 0,-1-1 0 16,-2-1 0-16,-1 1 0 0,1-1 0 0,2-1 0 15,0-3 0-15,1 1 0 0,-2-3 0 0,-3-2 0 16,1-4 0-16,-2 1 0 0,-2-1 0 0,-2 3 0 15,-2 1 0-15,-5 0 0 0,-2-3 0 0,-2 1 0 16,-2 2 0-16,-6 3 0 0,-3 1 0 0,-2 2 0 16,0-1 0-16,-3 4 0 0,-4 2 0 0,0 2 0 15,-2 2 0-15,1 3 0 0,-4 2 0 0,2 4 0 0,0 4 0 0,-4 2 0 16,-1 2 0-16,-1 6 0 0,1 1 0 16,4 4 0-16,1 2 0 0,3-2 0 0,2-3 0 15,4 0 0-15,5 4 0 0,5-5 0 0,2-2 0 0,7-1 0 16,7-6 0-16,4 1 0 0,4-2 0 0,3-1 0 15,5-1 0-15,3-3 0 0,2-3 0 0,1-1 0 16,-1-3 0-16,1-2 0 0,-1-4 0 0,1 0 0 16,1 2 0-16,-1-2 0 0,1 1 864 0,-2-1 128 15,-4 1 32-15,0 3 0 16,-5 4-1648-16,-2-1-320 0,-4 0-64 0,-1 2-15168 0</inkml:trace>
  <inkml:trace contextRef="#ctx0" brushRef="#br1" timeOffset="214276.27">22265 858 20271 0,'0'0'896'0,"0"0"192"0,0 0-880 0,0 0-208 15,0 0 0-15,0 0 0 0,-7 6 864 0,7-6 128 16,-5 7 32-16,-2 3 0 0,-5 2-832 0,1 5-192 15,0 5 0-15,1 1 0 0,-1 0 864 0,0 3 128 0,0 2 32 0,0 2 0 16,2 1-832-16,1 1-192 0,1-2 0 0,2-2 0 16,4 1 864-16,-1-5 128 0,1-3 32 0,0-1 0 15,-2-1-832-15,1-2-192 0,4-1 0 0,0-4 0 16,-2-3 0-16,0-9 0 0,0 0 0 0,0 0-9232 16,0 0-1904-16</inkml:trace>
  <inkml:trace contextRef="#ctx0" brushRef="#br1" timeOffset="214475.64">21963 1150 27647 0,'0'0'608'0,"0"0"128"16,0 0 32-16,0 0 0 0,0 0-624 0,11 4-144 0,1 1 0 0,2 1 0 0,-2-4 0 0,5 0 0 16,1-4 0-16,3 2 0 0,4-1 848 0,3-2 144 15,7-4 32-15,-2 1 0 0,1-1 0 0,1 3 0 16,1 1 0-16,0 1 0 0,-3 0-832 0,-4 1-192 15,-1 0 0-15,-1 1 0 16,-4 0-1600-16,3 1-352 0,-4 0-80 0,2-1-16 0</inkml:trace>
  <inkml:trace contextRef="#ctx0" brushRef="#br1" timeOffset="-214694.71">22986 887 23951 0,'0'0'512'0,"0"0"128"0,-6 2 0 0,1 4 64 0,-1 0-576 0,-1 4-128 0,-2 1 0 0,0 2 0 15,0 6 848-15,-2 3 144 0,-2 4 32 0,-1 2 0 16,1-5-832-16,2 3-192 0,0-1 0 0,1 2 0 16,2 0 864-16,2 1 128 0,0-4 32 0,4-2 0 15,4-4-832-15,2-1-192 0,0 0 0 0,1-2 0 16,3-3 0-16,1-1 0 0,1-2 0 0,1 0 0 0,0 0 864 0,1-5 128 16,-2-1 32-16,1-2 0 15,-1-1-1648-15,0-4-320 0,-2 0-64 0,1-5-13520 16</inkml:trace>
  <inkml:trace contextRef="#ctx0" brushRef="#br1" timeOffset="-214527.93">22929 788 35007 0,'-4'-19'768'0,"1"12"176"0,3 7 16 0,0 0 16 0,0 0-784 0,0 0-192 15,0 0 0-15,0 0 0 0,0 0 0 0,0 0 0 16,0 0 0-16,0 0 0 0,0 0 0 0,8 5 0 15,-8-5 0-15,0 0 0 0,9 2 0 0,-9-2 0 16,0 0 0-16</inkml:trace>
  <inkml:trace contextRef="#ctx0" brushRef="#br1" timeOffset="-214018.97">23597 879 20271 0,'0'0'896'0,"0"0"192"0,-7-6-880 15,1 1-208-15,0 1 0 0,-3 1 0 0,2 3 864 0,-2 0 128 16,2 1 32-16,-2 1 0 0,1-2 0 0,-1 2 0 16,0 2 0-16,0 2 0 0,0-1-832 0,1 2-192 15,-3 3 0-15,1 1 0 0,1-1 864 0,-1-3 128 16,2 2 32-16,1 2 0 0,1 1-832 0,4 1-192 15,-3-1 0-15,4 2 0 0,2-1 0 0,4 1 0 16,-2 0 0-16,3 1 0 0,1-1 0 0,0 1 0 0,3 1 0 0,-4-3 0 16,2-1 864-16,-2 0 128 0,0-2 32 0,0 1 0 15,-3 0-832-15,-1 0-192 0,-1-2 0 0,-2 0 0 16,-1 0 0-16,-2 2 0 0,-2-5 0 0,-2 1 0 16,-1-2 864-16,-1 2 128 0,-4-2 32 0,1 1 0 15,-1-4-832-15,-3-1-192 0,0-1 0 0,0 0 0 16,-1 0 864-16,-1-1 128 0,-1-1 32 0,3 1 0 15,0 1-832-15,2 0-192 0,-1-1 0 0,4 0 0 16,3-2-1600-16,9 3-352 16,0 0-80-16,0 0-9296 0,-3-6-1856 0</inkml:trace>
  <inkml:trace contextRef="#ctx0" brushRef="#br1" timeOffset="-213759.72">23769 960 20271 0,'0'0'448'0,"0"0"80"0,0 0 32 0,0 0 16 0,0 0-576 0,0 0 0 16,-2 10 0-16,-1 3 0 0,-3 1 928 0,-1 3 80 16,-2-1 16-16,0 0 0 0,-3 1 0 0,0 2 0 15,-2 3 0-15,0 2 0 0,2-1 0 0,-1 1 0 16,-2-2 0-16,3-1 0 0,1 0-832 0,2-3-192 15,-1 0 0-15,3-3 0 0,2-1 0 0,3-2 0 16,1 0 0-16,-1-2 0 0,2-10 0 0,2 8 0 0,-2-8 0 0,6 6-9232 31,-6-6-1904-31</inkml:trace>
  <inkml:trace contextRef="#ctx0" brushRef="#br1" timeOffset="-213373.92">23981 966 23951 0,'0'0'512'0,"0"0"128"0,-6 8 0 0,1 1 64 0,-1 0-576 0,-3 6-128 0,-1 2 0 0,1 2 0 16,-1 0 848-16,1 3 144 0,-3 0 32 0,-1 3 0 15,-1 0-832-15,1-3-192 0,-1-2 0 0,1 2 0 16,1 0 864-16,-2-2 128 0,2-5 32 0,2-2 0 0,3-2 0 0,2-2 0 15,0-2 0-15,5-7 0 0,0 0-832 0,0 0-192 16,0 0 0-16,0 0 0 0,7-5 864 0,3-2 128 16,1-5 32-16,1-2 0 0,2 1 0 0,-1-2 0 15,0-3 0-15,2-2 0 0,1-2-832 0,-1 0-192 16,1 0 0-16,1 1 0 0,0 1 0 0,-1 4 0 16,0 8 0-16,-1 2 0 0,2-2 0 0,-2 6 0 15,-1 4 0-15,-4 6 0 0,0 4 0 0,-3 4 0 16,-2 3 0-16,-5 5 0 15,-1 4-768-15,-6-1-208 0,0 2-48 0,-3-2 0 0,-2 2 832 16,2-1 192-16,1-2 0 0,1-1 0 0,-2-3 0 0,5-2 0 16,1-3 0-16,0-4 0 15,1-3-1680-15,3-10-304 0,0 0-48 0,0 0-13120 0</inkml:trace>
  <inkml:trace contextRef="#ctx0" brushRef="#br1" timeOffset="-212709.93">24753 761 20271 0,'0'0'896'0,"0"0"192"16,0 0-880-16,0 0-208 0,0 0 0 0,0 0 0 15,0 0 864-15,0 0 128 0,1-10 32 0,-1 10 0 0,0 0 0 0,0 0 0 16,-6-7 0-16,6 7 0 0,-8-3-832 0,-2 7-192 16,-1 2 0-16,0 0 0 0,-5 2 864 0,1 3 128 15,-2 3 32-15,-3 3 0 0,-2 2-832 0,0 2-192 16,0 3 0-16,-3 4 0 0,-1-1 864 0,1 4 128 16,2 3 32-16,-1 2 0 0,6 2-832 0,2-1-192 15,3 0 0-15,3-3 0 0,4 0 0 0,2-5 0 16,4-3 0-16,4-3 0 0,1-4 0 0,4-3 0 15,3-3 0-15,1 0 0 0,0 1 864 0,6-2 128 16,-1-3 32-16,2-2 0 0,-2-2-832 0,3-4-192 16,-1-3 0-16,1-4 0 0,2-1 864 0,-1-4 128 15,2 0 32-15,-3-4 0 0,0-5-832 0,0 2-192 0,0-1 0 16,0-2 0-16,-2-1 0 0,0-1 0 0,-2-1 0 16,0 1 0-16,2-2 0 0,0 3 0 0,-4 0 0 0,0 3 0 15,1 2 0-15,-4-1 0 0,-1 2 0 0,0-2 0 16,-1 0 0-16,-2-1 0 0,-3 0 0 0,1 2 0 15,-5-1 0-15,-1-2 0 0,-4 2 0 0,0-2 0 16,-4 0 0-16,-3 2 0 0,-3 1 0 0,-1 1 0 16,-4 3 0-16,1 5 0 0,-3 5 0 0,0 1 0 15,1 0 0-15,-5 4 0 0,0 5 0 0,-2 1 0 16,-4 2 0-16,0 3 0 0,-2 2 0 0,3-1 0 16,5 1-768-16,3 1-208 15,-1-1-48-15,5 1 0 0,6-2 832 0,4-1 192 0,0 0 0 0,3-1 0 16,4-2 0-16,7 0 0 0,5-2 0 0,6-1 0 15,9-3 768-15,4-3 208 0,6-2 48 0,1-1 0 0,1-2-832 0,2 0-192 16,-1-3 0-16,3-2 0 0,2-1 864 0,7 1 128 16,0 0 32-16,3 2 0 0,1-4-832 0,-6 3-192 15,-5 0 0-15,-4 0 0 0,-8-1 0 0,-3 1 0 16,-5-1 0-16,0 2 0 16,-7 2-1600-16,0-2-352 0,-4 2-80 0</inkml:trace>
  <inkml:trace contextRef="#ctx0" brushRef="#br1" timeOffset="-191740.34">8890 15740 12319 0,'0'0'544'0,"0"0"112"0,0 0-528 0,0 0-128 16,-2-7 0-16,2 7 0 0,-2-8 1184 0,2 8 208 16,-2-8 32-16,2 8 16 0,-8-8-416 0,1 3-64 15,0 0-32-15,-1 4 0 0,-2 3-304 0,1 0-64 16,-4-2-16-16,0 3 0 0,-2 3-128 0,-3 0-32 15,-2 1 0-15,-4 0 0 0,-1 1 16 0,-1 2 0 0,-3 2 0 0,1 2 0 16,2-2 160-16,0 4 16 0,-5 1 16 0,2 0 0 16,2-1-96-16,1 1-32 0,3-1 0 0,4 2 0 15,0 1-48-15,3-2-16 0,3 2 0 0,2-5 0 16,6 4-128-16,0-2-16 0,3 1-16 16,3-1 0-16,1-1-64 0,4 1-16 0,-1 2 0 0,5-3 0 15,0-4 32-15,2 3 16 0,3 2 0 0,1-4 0 16,2-2 80-16,0 0 16 0,2 0 0 0,1-2 0 15,0-1-112-15,-1-1 0 0,-4-2-16 0,4 0 0 16,4 0-176-16,-2-1 160 0,-1 0-160 0,-1-2 160 16,-1-2-160-16,-2-1 192 0,-2-1-192 0,-2 2 192 15,1-2-1136-15,-5 1-208 16,-1-4-64-16,-2 0-13312 0</inkml:trace>
  <inkml:trace contextRef="#ctx0" brushRef="#br1" timeOffset="-191251.27">9475 15744 8287 0,'0'0'736'0,"0"0"-592"0,0 0-144 0,0 0 0 15,-7-3 1696-15,7 3 304 0,0 0 64 0,-10-2 16 16,0 0-576-16,0 1-112 0,-3 2-32 0,1 2 0 16,-2 1-304-16,0 3-64 0,-2-1-16 0,2 6 0 15,0 1-80-15,-2 2 0 0,1 2-16 0,-1 0 0 16,3 3-208-16,-1 1-32 0,0 0-16 0,0 1 0 15,3-3-176-15,5-1-16 0,-2 1-16 0,5-1 0 16,2-3-160-16,2 0-48 0,2 1 0 0,4-3 0 16,-1 0 16-16,4-2 0 0,3-4 0 0,-1-1 0 15,3 1 224-15,0 0 32 0,1-5 16 0,0-1 0 16,2-3 16-16,0 1 0 0,0 1 0 0,1-3 0 0,-1-3-64 16,4-3-16-16,-2 2 0 0,-1-2 0 0,-4-2-160 15,1-2-16-15,1 1-16 0,0 0 0 0,-2-1-48 0,-1 0-16 16,-1-1 0-16,-4-3 0 0,-3 1-48 0,-2 0-128 15,-1-1 192-15,-3 1-64 0,-3 1-128 0,1 2 0 16,-1-3 144-16,-3 4-144 0,-5 3-192 0,0 2-128 16,3-1 0-16,-5 2-16 15,1 4-2528-15,1 1-496 0</inkml:trace>
  <inkml:trace contextRef="#ctx0" brushRef="#br1" timeOffset="-190711.01">10372 15677 11967 0,'0'0'1072'0,"0"0"-864"0,-2-10-208 0,-2 4 0 16,4 6 1360-16,-9-5 240 0,2 1 32 0,-4 2 16 0,0 2-416 0,-1 0-80 15,0 0 0-15,-1 0-16 0,-1 2-416 0,-2 4-80 16,0 1 0-16,-1 1-16 0,1-3-16 0,0 3 0 15,0 0 0-15,-1 2 0 0,-1 1-96 0,1 1 0 16,2-2-16-16,0 3 0 0,4 1-176 0,3 3-16 16,1 0-16-16,4 1 0 0,3 0 16 0,3-1 0 15,0 0 0-15,4 0 0 0,2 0-48 0,3-2 0 16,-2-1 0-16,3 2 0 0,1-1 64 0,2 0 0 16,-1-1 0-16,-1-1 0 0,0 2 16 0,-1 1 16 15,-3-1 0-15,0-2 0 0,-2-2 128 0,-3 0 32 16,-1 4 0-16,-1-3 0 0,2-2 32 0,-5-1 16 15,-3-1 0-15,-1 2 0 0,-1 1 0 0,-3-3 0 16,-2-3 0-16,-5 4 0 0,-2 3-16 0,-5-2 0 16,-1-2 0-16,-3-1 0 0,-3-2-160 0,-2 2-16 0,-1-3-16 15,2 0 0-15,2-1-176 0,3-2-48 0,0-1 0 0,4-1 0 16,0-2-128-16,5 0-272 0,5 3 64 0,3-3-12496 16,2-3-2496-16</inkml:trace>
  <inkml:trace contextRef="#ctx0" brushRef="#br1" timeOffset="-188857.39">11249 15090 3679 0,'0'0'160'0,"0"0"32"0,0 0-192 0,0 0 0 0,-6 1 0 0,-2-1 0 15,-1 3 2320-15,0 0 432 0,0-1 64 0,1 2 32 0,-4 3-1616 0,-1 2-320 16,0-1-64-16,0 1-16 0,-1 3-64 0,-2 5-32 16,0 4 0-16,-3 1 0 0,-1 0 160 0,-1 5 48 15,-1 5 0-15,2 2 0 0,-4 2-176 0,2 3-16 16,-1 1-16-16,2 1 0 0,3-1-160 0,2 1-48 16,1-1 0-16,0 2 0 0,0 3-208 0,3 0-64 15,1 0 0-15,1-4 0 0,-1-1 32 0,4-4 0 16,0-2 0-16,3-5 0 0,1-4 144 0,2-1 16 15,-1-1 16-15,5-2 0 0,0 1-80 0,1-4 0 16,1-4-16-16,1 2 0 0,-1-1-176 0,3-2-16 16,-2-3-16-16,1-2 0 0,-7-8-160 0,11 10 0 15,0-3 0-15,1 1 0 16,1-7-1408-16,2-2-224 0,4-7-32 0,0 3-16 0</inkml:trace>
  <inkml:trace contextRef="#ctx0" brushRef="#br1" timeOffset="-188057.14">11419 15476 2751 0,'0'0'256'0,"0"0"-256"0,-3-4 0 0,3 4 0 0,0 0 2240 0,0 0 416 16,-6-3 80-16,6 3 16 0,0 0-1248 0,0 0-240 16,0 0-48-16,0 0-16 0,2-5-112 0,2-3-32 15,1 2 0-15,0-1 0 0,2-1-160 0,-2 0-16 16,2-1-16-16,1 0 0 0,-1-1-304 0,2 0-64 15,1 0-16-15,-2 3 0 0,1 1-160 0,-3 2-16 16,2-2-16-16,-8 6 0 0,5-4-288 0,-5 4 0 16,0 0 0-16,10 0 0 0,-10 0 144 0,0 0-16 15,0 0-128-15,6 10 192 0,-2 1-192 0,-2 0 0 16,-1 0 0-16,-1 2 0 0,0 1 0 0,0 0 0 16,-1 1 0-16,0 0 0 0,-1-2 192 0,2 2-64 15,1 0-128-15,0-2 192 0,0-2-192 0,3-1 128 0,-4-10-128 16,3 10 0-16,1-1 400 0,-4-9-16 0,9 4 0 0,-9-4 0 15,11 5 144-15,-1-1 32 0,1-3 0 0,-2-2 0 16,0-3-16-16,2-1 0 0,-3 1 0 0,2-4 0 16,0-3-192-16,-1 0-32 0,0 0-16 0,-4-1 0 15,1 1-112-15,-1-2 0 0,-2-1-16 0,-1-2 0 16,-2 0-32-16,0-2 0 0,0-3 0 0,0-1 0 16,0-2-144-16,0 3 160 0,-1 1-160 0,1-3 160 15,0-5-160-15,1 3 0 0,0 4 144 0,1-1-144 16,0 3 0-16,0 0 0 0,2-1 0 0,-3 5 0 15,1 0 0-15,0 3 0 0,0 0 0 0,1 1 0 16,-2 0 0-16,0 1 0 0,1 2 0 0,0-1 0 0,-1 0 0 0,3-1 0 16,-2 1 0-16,1 0 0 0,2 3 0 15,-5 6 0-15,3-8 0 0,2 3 0 0,3 0 0 0,-8 5 0 16,8-6 0-16,-1 0 0 0,-2 1 0 0,1 0 0 16,2 2 0-16,1 1 0 0,0-2 0 0,2 1 0 15,2 3 0-15,-1 0-128 0,3-3 128 0,4-2 0 16,0 1 0-16,2 1 0 0,2 3 0 0,-1 0 0 15,2-2 0-15,-1-1 0 0,2-1 0 0,2 0 0 16,0-2 0-16,2-1 0 0,0 2 0 0,-1-3 0 16,1 1 0-16,-4 3 0 0,1 3 0 0,0-1 0 15,-4-1 0-15,-1 3 0 0,-3 4 0 0,-6-1 0 16,-2 3 0-16,0-2 0 0,-10-4 0 0,9 8 0 16,-1-4 0-16,-8-4 0 0,0 0-144 0,3 9-48 15,-3-9-16-15,1 11 0 16,-3-1-1776-16,-1-1-336 0,-4-3-80 0,-1 1-16 0</inkml:trace>
  <inkml:trace contextRef="#ctx0" brushRef="#br1" timeOffset="-187667.6">12074 15182 6447 0,'-3'-5'576'0,"3"5"-576"0,0 0 0 0,0 0 0 16,0 0 2304-16,0 0 336 0,-2-7 80 0,2 4 16 15,0 3-1088-15,0 0-224 0,6-6-32 0,3 2-16 16,1-1-416-16,1-1-64 0,1 3-32 0,1-1 0 0,3 0-128 16,-1 0-32-16,4-1 0 0,-2 0 0 0,0 0-96 0,0 0-32 15,2-2 0-15,0 3 0 0,-2 3-144 0,-1 0-48 16,-2 0 0-16,-3-1 0 0,-2 2-208 0,-9 0-48 15,10 4-128-15,-10-4 192 0,0 0-192 0,0 0 176 16,0 0-176-16,-1 13 160 0,-3 0-32 0,0 1 0 16,-3 2 0-16,-2-1 0 0,-2 3 64 0,1 1 0 15,-4-1 0-15,1 1 0 0,-1 1-64 0,3 1 0 16,2 0 0-16,3-2 0 0,-1-1 48 0,3 0 0 16,-2-1 0-16,2 1 0 0,-1-3-176 0,3-1 192 15,0-1-192-15,1-2 192 0,0 1-192 0,3-4 0 16,-2-8 0-16,5 10 0 15,-5-10-480-15,5 8-176 0,-5-8-48 0,0 0-13568 0</inkml:trace>
  <inkml:trace contextRef="#ctx0" brushRef="#br1" timeOffset="-187475.57">12061 15303 21183 0,'0'0'1888'0,"8"-4"-1504"0,0-3-384 0,5 3 0 15,1-4 1296-15,2 2 192 0,3 1 48 0,3 0 0 16,1-1-256-16,5 1-32 0,1-1-16 0,4-1 0 16,3 0-528-16,0 4-96 0,-3 0-32 0,-3 2 0 0,-4 0-368 0,-2 3-80 15,-2 3 0-15,-3-1-128 16,-7 0-960-16,-2 3-320 0,-4 1-48 0,-2 1-16 0</inkml:trace>
  <inkml:trace contextRef="#ctx0" brushRef="#br1" timeOffset="-187068.59">11335 15964 19231 0,'0'0'848'0,"0"0"176"0,0 0-816 0,0 0-208 0,0 0 0 0,15-3 0 16,6 1 1120-16,2 0 176 0,5-3 48 0,2 2 0 16,1 0-240-16,4 1-32 0,0-4-16 0,3 2 0 15,4-2-288-15,0 1-64 0,4 1-16 0,4 1 0 0,1 0-160 0,0 3-16 16,-4-2-16-16,-4 2 0 0,-6 2-224 16,-1-1-32-16,-8 1-16 0,-1 0 0 0,-4 3-224 0,-7 0 128 15,-3 2-128-15,-4-2-9744 16,-9-5-2016-16</inkml:trace>
  <inkml:trace contextRef="#ctx0" brushRef="#br1" timeOffset="-186205.95">11525 16312 10127 0,'0'0'896'0,"0"0"-704"0,0 0-192 0,0 0 0 16,0 0 1280-16,0 0 240 0,0 0 32 0,10-1 16 15,1 0-544-15,0-1-96 0,1-2-32 0,1 2 0 16,2 1 48-16,1-2 0 0,1 1 0 0,1-3 0 16,0 0 0-16,1 0 0 0,-1 2 0 0,0 2 0 15,-3 2-176-15,1 2-16 0,-2 2-16 0,-1 1 0 16,-2 0-400-16,-2 5-80 0,-2 1 0 0,-4 1-16 0,-2-1 32 0,-3 4 16 16,-1 0 0-16,-7 2 0 0,-3-3 848 15,-2 2 160-15,0 0 48 0,-2 1 0 16,-1-1-1664-16,0-1-320 0,0-3-64 15,3 1 0-15,0 1 896 0,4-2 192 0,2-3 48 0,2 0 0 0,7-10 80 0,0 0 0 16,-2 7 16-16,2-7 0 0,8 7-16 0,4-5-16 16,3-5 0-16,4 2 0 0,3 3-64 0,3-2-16 15,4-2 0-15,4-1 0 0,3 2-256 0,2-2-160 16,0 0 192-16,-3-1-192 0,-1 6 0 0,-2-2 0 16,-4 0 0-16,-2 0 0 15,-1 0-1264-15,0-2-352 0,-3 0-80 0</inkml:trace>
  <inkml:trace contextRef="#ctx0" brushRef="#br1" timeOffset="-185189.07">13039 15445 8287 0,'0'0'736'0,"0"0"-592"0,6-9-144 15,1 1 0-15,0-1 1536 0,-2 1 288 0,-5 8 48 0,0 0 16 16,3-8-432-16,-3 8-96 0,0 0-16 0,0 0 0 16,0 0-448-16,0 0-112 0,0 0-16 0,-8 7 0 15,-2 4-208-15,-1 3-48 0,0 3-16 0,-2 2 0 16,0 0 32-16,0 4 16 0,0 2 0 0,0 2 0 15,0 3-32-15,-2 1-16 0,2-1 0 0,3 2 0 16,3 2-240-16,0-1-32 0,1-2-16 0,3-2 0 16,3-2-80-16,1-1-128 0,4-3 176 0,0-5-176 15,2-2 256-15,0-1-64 0,1-2-16 0,1-2 0 16,0-2-16-16,2-2 0 0,-2-2 0 0,-1-1 0 16,1 1 32-16,0-3 16 0,-9-2 0 0,11-1 0 15,-3 0-208-15,-8 1-256 0,0 0 48 0,6-8-8944 16,-4 1-1792-16</inkml:trace>
  <inkml:trace contextRef="#ctx0" brushRef="#br1" timeOffset="-185026.94">12780 15741 20271 0,'8'-1'1792'0,"4"-2"-1424"16,4-2-368-16,1 2 0 0,2 1 1088 0,2 2 128 15,-3 0 48-15,4-2 0 0,0-1-400 0,3 2-80 16,2 0-16-16,2 0 0 0,0 0-352 0,-1 0-80 15,-6 0-16-15,2 0 0 0,-2 0-192 0,1-2-128 16,-4-4 128-16,-3 6-8672 16,-2 5-1728-16</inkml:trace>
  <inkml:trace contextRef="#ctx0" brushRef="#br1" timeOffset="-184535.03">13430 15014 15599 0,'0'0'688'0,"0"0"144"0,-1-8-656 0,1 8-176 16,1-10 0-16,2 4 0 0,-3 6 832 0,0 0 144 16,0 0 32-16,8-2 0 0,1 1-496 0,1 3-80 15,1 3-32-15,2 5 0 0,2 0 32 0,1 3 0 16,2 4 0-16,2 3 0 0,-3 0 16 0,3 2 0 15,3 4 0-15,-4 3 0 0,-4 6-112 0,-1 2-16 16,1 3 0-16,-6 5 0 0,-1 5 128 0,-1 1 32 16,0-2 0-16,-5 1 0 0,-1 0 64 0,-3 1 16 15,-6 1 0-15,-1 2 0 0,-4 2-48 0,-4-3 0 0,-2-4 0 16,-2-2 0-16,0-2 144 0,-1-3 32 0,2-3 0 16,1-3 0-16,2-1-16 0,-2-4 0 0,3-2 0 0,0-2 0 15,1 1-336-15,4-4-64 0,0-2-16 0,2-1 0 16,0-3-112-16,3-1-16 0,2-4-128 0,2-2 192 15,2-2-416-15,0-9-96 0,4 7 0 0,5-6-16 16</inkml:trace>
  <inkml:trace contextRef="#ctx0" brushRef="#br1" timeOffset="-183802.69">15138 15467 2751 0,'0'0'128'0,"0"0"16"0,5-6-144 0,1-2 0 15,-1-2 0-15,0 2 0 0,-2 2 3584 0,0-1 672 16,0-1 144-16,-3 8 16 0,4-6-2416 0,-4 6-480 15,0 0-112-15,0 0 0 0,0 0-384 0,0 0-80 16,-1 10-16-16,-2 3 0 0,-1 6-400 0,-3 4-80 16,0-2 0-16,-2 6-16 0,0 4 32 0,-1 2 16 15,-2 1 0-15,1 1 0 0,-2 4-128 0,2 3-32 16,3 0 0-16,-2-2 0 0,3-6-128 0,-1-1-48 0,2-1 0 16,-1-4 0-16,1-8-144 0,1-1 0 0,0-2 0 15,3-4 0-15,0 0 0 0,1-1 0 0,-1-2 0 16,2-10 0-1,0 0-1856-15,-8 4-240 0,1-1-48 0</inkml:trace>
  <inkml:trace contextRef="#ctx0" brushRef="#br1" timeOffset="-183622.09">14723 15747 22111 0,'0'0'1968'0,"7"-8"-1584"0,-2-1-384 0,5 6 0 15,0 3 1456-15,3 0 208 0,4-2 32 0,5 2 16 16,3 0-512-16,6 2-112 0,4 0 0 0,8-2-16 15,8-2-304-15,3 0-64 0,0 2-16 0,-4 2 0 0,-4-2-272 16,-2-2-48-16,-2 2-16 0,-4 2 0 0,-4-1-352 0,-2 1 128 16,-2 0-128-16,-1 2 0 15,-2 1-1408-15,-4 4-336 0,-1-2-80 0</inkml:trace>
  <inkml:trace contextRef="#ctx0" brushRef="#br1" timeOffset="-182936.14">16876 15528 14447 0,'0'0'640'0,"0"0"128"0,4-9-608 0,-2-1-160 16,0 1 0-16,0 3 0 0,-2 6 1152 0,0 0 208 16,-5-8 48-16,5 8 0 0,-5-4-592 0,-4 1-112 0,-2 3-32 15,-2 3 0-15,-3 1-208 0,0 3-32 16,-4 1-16-16,0 3 0 0,-1 0-32 0,0 1 0 0,2 2 0 0,-5 3 0 15,1 3 112-15,1 1 16 0,1 1 0 0,2 3 0 16,0 6-208-16,1-1-48 0,3-4 0 0,4 1 0 16,1-2-128-16,6-1-128 0,1-1 192 0,3-3-192 15,3-4 304-15,4 1-48 0,4-2-16 0,4 0 0 16,1-3 144-16,4-2 48 0,3-2 0 0,0 0 0 16,2-2-192-16,4-1-48 0,-1 0 0 0,-2-3 0 15,-2-2-192-15,-2 0-192 0,2 2 48 0,-4-2-8976 16,-3-2-1792-16</inkml:trace>
  <inkml:trace contextRef="#ctx0" brushRef="#br1" timeOffset="-182602.27">17049 15962 4607 0,'0'0'400'0,"8"-1"-400"15,2-1 0-15,3 0 0 0,-1 2 3248 0,3 2 560 16,-1 2 112-16,1 2 32 0,1 0-2240 0,-2 4-448 16,-3 2-96-16,0 1-16 0,-3-1-576 0,-1 1-128 15,-4 4-32-15,-2 0 0 0,-2-2 144 0,-3 1 16 16,-3 0 16-16,0 1 0 0,-3 0 160 0,1 0 16 16,-1-1 16-16,-1 1 0 0,0-2 128 0,2 2 32 0,-2-2 0 0,4-1 0 15,-1-1-48-15,4-1-16 0,2-2 0 16,-2-1 0-16,3-1-192 0,5 1-48 15,-4-9 0-15,7 9 0 0,3 1-80 0,4 0-32 0,2-4 0 16,1 1 0-16,5 0-176 0,2 1-32 0,-1-1-16 0,3 0 0 16,4-1-128-16,2-2-32 0,1 3 0 0,-1-2 0 15,-4 1-144-15,0-3 0 0,-4-4 0 0,-1 1 0 32,-2 2-1408-32,-4-2-352 0,-3-2-80 0</inkml:trace>
  <inkml:trace contextRef="#ctx0" brushRef="#br1" timeOffset="-181482.63">18111 15729 14735 0,'0'0'640'0,"0"0"160"0,-9 2-640 0,1 2-160 0,8-4 0 0,0 0 0 15,-6 5 1200-15,6-5 208 0,-1 10 32 0,1-10 16 16,0 0-400-16,14 5-80 0,3 0-16 0,3-1 0 16,4 0 144-16,3-2 32 0,7-3 0 0,1 0 0 15,3-1-320-15,0 1-64 0,-1 0-16 0,2-2 0 0,0-3-112 0,2 2-32 16,3 1 0-16,-3-4 0 0,0-1-32 0,-3-3-16 16,-1-3 0-16,-4 3 0 0,-4 3-112 0,-4 0-32 15,-5-4 0-15,-3 2 0 0,-3 2-160 0,-3 1-48 16,-3 0 0-16,-3-2 0 0,0-2-64 0,-5 1 0 15,-3 1-128-15,-1 0 192 0,-1-1-192 0,-4 2 176 16,-1-1-176-16,-5 2 160 0,-1 3-160 0,-6 1 0 16,-2-1 144-16,-7 5-144 0,-5 4 0 0,0 0 0 15,0 4 0-15,-1 2 0 0,0 0 0 0,0 4 0 16,2 6 0-16,2 1-128 0,2 0 128 0,3 3 0 16,-1 2 0-16,4 3 0 0,2-1 0 0,5 2 0 15,4-1 0-15,6 1 128 0,5-2 0 0,6 1 16 0,5-3 0 16,5-3 0-16,4-2 48 0,6 0 0 0,2 0 0 15,4-2 0-15,2-4 64 0,7 2 0 0,1-5 16 0,7-1 0 16,0-3-80-16,2-2 0 0,2-2-16 16,-3-2 0-16,-4-1-176 0,-4-1 160 0,-1-1-160 0,-4-2 160 31,-2-2-1248-31,-2-5-256 0,-3-2-64 0</inkml:trace>
  <inkml:trace contextRef="#ctx0" brushRef="#br1" timeOffset="-180435.96">19664 14305 12831 0,'0'0'576'0,"0"0"112"0,0 0-560 16,0 0-128-16,0 0 0 0,0 0 0 0,0 0 768 0,0 0 112 0,0 0 16 0,12 1 16 15,0-1-32-15,0-4-16 0,1-1 0 0,0 3 0 16,2 4-32-16,2-1 0 0,-2-1 0 0,3-1 0 16,-1 1-128-16,2 0-16 0,2-1-16 0,-1 0 0 15,1-2-64-15,-2 2-16 0,1 0 0 0,-2 2 0 16,-3 2-96-16,-2-1-32 0,-2 0 0 0,-2 1 0 15,-3 5-224-15,-3 1-48 0,-3-9-16 0,-4 11 0 16,-2 0 96-16,1 1 32 0,-5 0 0 0,0 0 0 16,0-4 0-16,-6-1 0 0,1 2 0 0,-4-1 0 15,2 0-80-15,-1-1-16 0,2 1 0 0,1 0 0 16,2-1-80-16,3 0 0 0,3-1-128 0,1-1 192 0,6-5-192 0,-3 6 144 16,3-6-144-16,0 0 128 0,3 7-128 0,4 1 0 15,-1 0 144-15,4-2-144 0,1 1 160 0,2-1-32 16,1 2-128-16,0-2 192 0,-3 1-64 0,-1 2-128 15,0 1 176-15,-5 0-176 0,2-1 160 0,-3 0-160 16,-2-1 128-16,0 2-128 0,-2-10 160 0,-2 9-160 16,-1 0 192-16,-1-3-192 0,4-6 256 0,-9 5-64 15,-1-1-16-15,1 1 0 0,-4 1 80 0,1 0 0 16,0-3 16-16,2 1 0 0,-3 2-272 0,2-1 0 16,0 1 0-16,2-3 0 0,-1-2 128 0,3 0-128 15,7-1 0-15,0 0 0 16,-7 4-1152-16,7-4-320 0,0 0-80 0</inkml:trace>
  <inkml:trace contextRef="#ctx0" brushRef="#br1" timeOffset="-180189.3">19518 14835 20271 0,'-8'5'1792'0,"8"-5"-1424"0,0 0-368 0,0 0 0 15,0 0 1120-15,0 0 160 0,0 8 16 0,0-8 16 16,10 3 96-16,5 1 0 0,6 0 16 0,8-2 0 16,4-4-528-16,0 1-128 0,1-2 0 0,1 0-16 15,3 1-240-15,-4-1-64 0,0-2 0 0,-1 2 0 16,-1 1-208-16,-3 1-48 0,-2 1-16 0,-6 0 0 16,-6 0-176-16,-2 2 0 0,-2 0 0 0,-11-2 0 15,0 0-1168-15,0 0-272 0,0 0-48 0,0 0-8000 16,-8 7-1600-16</inkml:trace>
  <inkml:trace contextRef="#ctx0" brushRef="#br1" timeOffset="-179716.74">19625 15117 6447 0,'0'0'272'0,"0"0"80"0,0 0-352 0,0 0 0 0,0 0 0 0,0 0 0 16,0 0 3264-16,0 0 576 16,0 0 112-16,0 0 16 0,0 0-2096 0,0 0-416 0,11-3-96 0,2 2-16 15,2 1-496-15,1 0-96 0,0 0-32 0,1 0 0 16,-1 1-144-16,2 1-48 0,-2-1 0 0,0 2 0 15,-3-1-192-15,-1 3-32 0,1 1-16 0,-4 0 0 16,0 2-160-16,-5 0-128 0,-4-8 192 0,5 12-192 16,-5 3 256-16,-3 1-48 0,-2-2-16 0,-3 1 0 15,-2 1 80-15,-3 0 16 0,0 1 0 0,-1-2 0 16,-2-2-16-16,1 1 0 0,-2-1 0 0,0-1 0 16,-2-1 0-16,-1 2 0 0,2-1 0 0,4-2 0 0,3 0-48 15,1-1-16-15,6-3 0 0,4-6 0 0,-1 8 16 0,4 0 0 16,6-2 0-16,3-1 0 0,3-3 160 0,3-1 48 15,1-1 0-15,2 2 0 0,-2 1-112 0,2-3-32 16,0 0 0-16,0 0 0 0,1 0-128 0,0-3-32 16,2 1 0-16,-1 1 0 0,2 0-128 0,-6 1 192 15,-2 0-192-15,-1 1 192 0,0-1-192 0,-1 2 0 16,-2 2 0-16,-2-2 0 16,-11-2-640-16,0 0-192 0,8 2-64 0,-8-2-16064 0</inkml:trace>
  <inkml:trace contextRef="#ctx0" brushRef="#br1" timeOffset="-178417">20931 15504 4607 0,'0'0'400'0,"0"0"-400"0,0 0 0 0,0 0 0 15,0 0 2080-15,8-2 336 0,-8 2 64 0,10-1 16 16,-10 1-896-16,9-3-160 0,-9 3-32 0,0 0-16 15,0 0 160-15,6-8 48 0,-6 8 0 0,2-7 0 0,-2 7-240 0,0 0-32 16,-6-8-16-16,-3 4 0 0,-3 0-336 0,0 4-64 16,2 0-16-16,-6 5 0 0,-9 2-256 0,3 0-64 15,-1-2-16-15,1 4 0 0,-1 2-240 0,1 0-32 16,4-1-16-16,0 2 0 0,5 3-144 0,1-1-128 16,3-1 144-16,3 0-144 0,3 2 128 0,3 0-128 15,3 0 0-15,3 0 0 0,3-1 128 0,1-1-128 16,1-2 0-16,2 1 0 0,1 3 192 0,0-3-48 15,0-2-16-15,-3 3 0 0,0 2-128 0,-2-2 0 16,1 3 0-16,-2-2 128 0,-2 0-128 0,-2 2 192 16,-2-1-192-16,-2 1 192 0,0-3 0 0,-4 0 16 15,-1-1 0-15,-1 0 0 0,-4 0 48 0,0-2 16 0,0-1 0 16,0 0 0-16,-2 0-16 0,1-2 0 0,-2-2 0 16,1 1 0-16,0-1-112 0,0-2-16 0,1-2-128 15,0 1 192-15,1-4-192 0,0-2 0 0,1-4 0 0,1 0 0 31,1-1-1888-31,3 0-368 0,3-2-80 0,3 0-16 0</inkml:trace>
  <inkml:trace contextRef="#ctx0" brushRef="#br1" timeOffset="-178150.93">21454 15571 12895 0,'0'0'576'0,"0"0"112"0,0 0-560 0,0 0-128 16,0-7 0-16,0 7 0 0,0 0 3024 0,0 0 576 15,0 0 112-15,-9 7 32 0,0 7-2272 0,-1 2-448 16,-4 5-80-16,0 1-32 0,0 1-160 0,0 2-48 16,2-1 0-16,3 1 0 0,0 2-192 0,-2-1-32 15,-4 1-16-15,4 1 0 0,2-2-256 0,3-1-48 16,-3-6-16-16,4 0 0 0,0 0-144 0,3-5 0 15,0-3 0-15,3-1 0 16,-1-10-992-16,8 7-288 0,0-4-48 0,2-3-12624 0</inkml:trace>
  <inkml:trace contextRef="#ctx0" brushRef="#br1" timeOffset="-177667.44">21718 15636 18431 0,'0'0'1632'0,"0"0"-1312"0,4-8-320 0,0 3 0 16,-4 5 1568-16,0 0 240 0,4-3 48 0,-4 3 16 15,0 0-544-15,0 0-112 0,0 0-32 0,0 0 0 16,0 0-320-16,0 0-64 0,0 0-16 0,8 6 0 16,-4 2-144-16,-1 0-48 0,0 2 0 0,-4 3 0 15,-3 3-176-15,-1 0-32 0,-2 1-16 0,-2 4 0 16,-2 4-48-16,1 2-16 0,1 2 0 0,-2 0 0 15,1-3-16-15,0-2 0 0,1 0 0 0,1-4 0 0,2-3 32 16,0-1 0-16,2 0 0 0,-2-4 0 0,2-2 64 16,1-3 0-16,3-7 16 0,0 0 0 0,-2 10-32 0,2-10-16 15,0 0 0-15,0 0 0 0,0 0 0 0,9-2 0 16,1-4 0-16,2-2 0 0,-1-6 32 0,4 0 0 16,1-3 0-16,3-1 0 0,-1-2-160 0,3-5-32 15,1-2 0-15,0 2 0 0,4 1-192 0,-1 0 0 16,4 3 128-16,-2 3-128 0,-3 3 0 0,-1 4 0 15,-2 3 0-15,-3 2 0 0,-4-2 0 0,-2 5 0 16,-3 3 0-16,-9 0 0 0,8 9 0 0,-2 4 0 16,-5 0 0-16,-1 7 0 0,0 4 0 0,-1 2-128 15,-4 2 128-15,0 0 0 0,1-1 0 0,0 0 0 16,-2-2 0-16,2-1 0 0,0-4 0 0,0-1 0 0,1 0 0 16,1-4 0-16,2 1 0 0,0-5 0 0,0-11 0 0,3 8 0 15,1 1-272-15,-4-9-48 0,11-2-16 0,0-1 0 31,0-1-2192-31,-1-2-432 0,1-5-96 0,2-2-16 0</inkml:trace>
  <inkml:trace contextRef="#ctx0" brushRef="#br1" timeOffset="-177198.25">23053 14940 10127 0,'0'0'896'0,"4"-5"-704"15,-4 5-192-15,3-9 0 0,0 0 1264 0,-3 9 208 16,0 0 64-16,0 0 0 0,-2-7 0 0,2 7 16 16,-9-7 0-16,-1 7 0 0,-1 5-384 0,1 5-80 0,-4 2 0 0,0 4-16 15,-2 4-48-15,-1 4-16 0,-4 3 0 0,0 4 0 16,-4 1-176-16,-2 4-16 0,-3 7-16 0,-1 3 0 15,0 3-304-15,5 4-64 0,5 3-16 0,0-1 0 16,1-1-224-16,6-4-32 0,3-1-16 0,2-3 0 16,2-2-144-16,1-1 192 0,1-1-192 0,2-4 192 15,5-4-16-15,0-1 0 0,-1-4 0 0,4-3 0 16,3-3 0-16,-3-4 0 0,2-4 0 0,1 0 0 16,3-2-176-16,-2-3 0 0,2-5 0 0,1-1 0 15,3-4-1888-15,0-3-416 16,2-2-64-16</inkml:trace>
  <inkml:trace contextRef="#ctx0" brushRef="#br1" timeOffset="-176411.57">23144 15363 6447 0,'0'0'576'0,"0"0"-576"0,0 0 0 0,0 0 0 15,0 0 2112-15,0 0 320 0,0 0 64 0,0 0 16 16,0 0-960-16,0 0-192 0,-9 5-32 0,9-5-16 16,0 0 0-16,0 0 0 0,0 0 0 0,0 0 0 15,6-5-320-15,1-2-64 0,0-3-16 0,-1 1 0 16,-4 2-272-16,4-2-64 0,2-2-16 0,0 2 0 16,1 3-240-16,0 0-64 0,0 1 0 0,-3-2 0 15,0 4-64-15,-6 3-32 0,0 0 0 0,5-6 0 16,-5 6-160-16,0 0 128 0,0 0-128 0,-4 9 128 15,0 3-128-15,-5 1 0 0,0 0 0 0,0 4-176 16,0 2 176-16,3-1 0 0,2 2 0 0,0-2 0 16,1-2 0-16,-1 0 0 0,1-3 0 0,3 0 0 15,0-3 0-15,0-10 0 0,0 0 128 0,3 9-128 16,4-3 352-16,-7-6 0 0,0 0 0 0,12 1 0 0,4-2 224 16,-1-2 32-16,1-2 16 0,0-5 0 0,-4-5-160 0,0 1-16 15,1 0-16-15,-3-3 0 0,0-4-128 0,-1 2-32 16,-3-5 0-16,2 1 0 0,0 0-96 0,-2-3-32 15,1-3 0-15,0 1 0 0,0-3-144 0,-1 3 128 16,0 3-128-16,1 0 128 0,0 1-128 0,-1 0 0 16,-2 1 0-16,1 1 0 0,2 1 0 0,-4-1 0 15,0 2 0-15,1-4 0 0,0 5 0 0,-2 0 0 16,1-1 0-16,0 4 0 0,-1 4 0 0,0 2 0 16,0 1 0-16,-2 0 0 0,0-1 0 0,1 1 0 0,-1 9-144 15,0 0 144-15,0-7 0 0,1-1 0 16,-1 8 0-16,0 0 0 0,0 0 0 0,0 0-128 0,6-6 128 0,2 3 0 15,-8 3 0-15,7 0 0 0,-7 0 0 0,11-1 0 16,3-2 0-16,-5 2-128 0,1 1 128 0,4 0 0 16,1-3 0-16,1-1 0 0,1-1 0 0,2 1 0 15,5 4 0-15,-1 0 0 0,1-3 0 0,5 1 0 16,-1-2 0-16,2 1 0 0,0 1 176 0,-2 1-176 16,-1-4 0-16,-3 4 0 0,-1 1 0 0,-4 0-144 15,-4 0 144-15,-2 0 0 0,-1 0 0 0,-1 1 0 16,-11-1 0-16,9 5 0 0,0-5-144 0,-9 0 144 15,0 0-1632-15,0 0-256 0,2 8-48 0,-2-8-13088 16</inkml:trace>
  <inkml:trace contextRef="#ctx0" brushRef="#br1" timeOffset="-176029.15">23597 15111 11967 0,'0'0'1072'0,"0"0"-864"16,0 0-208-16,0 0 0 0,0 0 1232 0,0 0 208 15,0 0 32-15,0 0 16 0,0 0 144 0,9-6 32 16,-1-1 0-16,3 0 0 0,3 0-624 0,1 1-112 16,1-1-32-16,3 0 0 0,3-3-272 0,0 1-64 15,-1 0-16-15,0 1 0 0,1 1-112 0,-1 0-32 16,-1-2 0-16,-1 4 0 0,-3 0 64 0,-1 3 16 0,-2 0 0 0,-4 1 0 15,0 1-128-15,-9 0-32 0,6 6 0 0,-3 2 0 16,-3-8-80-16,-3 13-32 0,-3-1 0 0,-3 4 0 16,0 4-64-16,-3-2-16 0,-1-1 0 0,0 3 0 15,0 2-128-15,0 1 192 0,0 0-192 0,0 1 192 16,0-1-64-16,1-1 0 0,1-2 0 0,2 2 0 16,1-3 0-16,2-1-128 0,1 0 192 0,1 1-64 15,3-3-128-15,1 0 0 0,2-3 144 0,1-2-144 16,-1 1 128-16,1-1-128 0,0-2 160 0,-3-9-160 15,6 6 0-15,-6-6-240 0,0 0 32 0,0 0 0 16,0 0-2352-16,0 0-480 16</inkml:trace>
  <inkml:trace contextRef="#ctx0" brushRef="#br1" timeOffset="-175825.09">23551 15279 17503 0,'5'-10'1552'15,"2"1"-1232"-15,-1 1-320 0,6 0 0 0,6 0 2704 0,2 2 496 16,2 0 80-16,3 2 32 0,7 3-1552 0,1-2-304 16,-3-1-64-16,0 0-16 0,1 1-624 0,-1 2-128 15,0 0-32-15,-1 1 0 0,1 0-304 0,1 1-64 16,-1 3-16-16,-6-1 0 0,-8-1-208 0,-1 3 0 16,-3-1 0-16,-5 4-160 15,-6 2-2016-15,-1-10-416 0,0 0-80 0,-3 16-16 0</inkml:trace>
  <inkml:trace contextRef="#ctx0" brushRef="#br1" timeOffset="-175488.87">23128 15883 14735 0,'0'0'1312'16,"0"0"-1056"-16,5-7-256 0,0 2 0 0,2 1 1760 0,-2-2 288 16,4 2 64-16,1 1 16 0,3 2-528 0,6 0-96 15,5 0-32-15,3-1 0 0,1 1-432 0,1 0-80 16,-1 2-32-16,2-2 0 0,2-4-96 0,1 2-32 15,0 0 0-15,3-1 0 0,4 1-288 0,-2 1-64 16,-2 0-16-16,0 1 0 0,-2 3-272 0,-7 0-160 16,-4 1 192-16,-3 0-192 0,-3 1 0 0,-5 0 0 15,-2 2 0-15,-10-6 0 16,0 0-2032-16,0 0-400 0</inkml:trace>
  <inkml:trace contextRef="#ctx0" brushRef="#br1" timeOffset="-175061.79">23162 16210 18431 0,'0'0'816'0,"0"0"160"0,0 0-784 0,0 0-192 0,9-4 0 0,1 0 0 16,1 2 832-16,4 0 112 0,3-2 16 0,3 1 16 15,2 0 48-15,-2 1 0 0,1 0 0 0,0 1 0 0,-1 1 64 16,0 3 32-16,-5 2 0 0,-2-1 0 0,-3 4-448 0,-1 3-96 16,-2 2 0-16,-4 2-16 0,-1-1-368 0,-4 4-192 15,-3 2 192-15,-3 1-192 0,-3 1 208 0,-2 0-64 16,-5 0-16-16,-4-1 0 0,-2 0 176 0,-1-3 16 15,0-1 16-15,-1 0 0 0,5-3-16 0,3-1-16 16,1-1 0-16,2-2 0 0,7 0 112 0,7-10 32 16,1 7 0-16,6-3 0 0,7-4 64 0,3-1 0 15,6-3 16-15,5-2 0 0,0 0-128 0,2-1-16 16,1-1-16-16,-1 1 0 0,0 0-240 0,1 0-128 16,0-1 160-16,0 2-160 0,0 2 0 0,-5 0 0 15,-1 1 0-15,1 1 0 16,-4-1-1680-16,-4-1-288 0,-3 5-48 0,-3-2-16 0</inkml:trace>
  <inkml:trace contextRef="#ctx0" brushRef="#br1" timeOffset="-174561.81">24372 15322 16527 0,'0'0'720'0,"0"0"176"0,-5-3-720 0,5 3-176 16,0 0 0-16,-10 0 0 0,1 2 1088 0,1 0 176 15,1 3 32-15,-1 2 16 0,0 4-464 0,2 2-80 16,0 3-32-16,0 3 0 0,0 5-96 0,3-1-32 15,-2 2 0-15,3 2 0 0,1 0-32 0,1 2-16 16,2-2 0-16,3 1 0 0,-2-2 32 0,4 2 16 0,0 0 0 16,1-1 0-16,0-7-128 0,0 1-32 0,1 1 0 0,-1-1 0 15,-3 0-176-15,2-3-32 0,1-3-16 0,-3-3 0 16,0 0-96-16,1-1 0 0,2-2-128 0,0-2 192 16,-2-1-48-16,-6-6-16 0,9 5 0 0,-1-5 0 15,1-4-304-15,-9 4-64 0,0 0-16 0,1-8-9536 16,-2-2-1904-16</inkml:trace>
  <inkml:trace contextRef="#ctx0" brushRef="#br1" timeOffset="-174377.57">24140 15656 27231 0,'12'-1'1216'0,"0"-1"240"15,2-1-1168-15,4-2-288 0,1 3 0 0,3 1 0 0,1 1 1088 0,2-1 176 16,2-3 16-16,1 1 16 0,3 3-352 0,2 0-80 15,1-2-16-15,0 0 0 0,0 0-480 0,-3 1-112 16,-1 0 0-16,-5-2-16 0,-2-1-240 0,-4 1 0 16,-4-1 128-16,-1 2-128 15,-4-1-1856-15,-4 0-432 0,-3-2-80 0</inkml:trace>
  <inkml:trace contextRef="#ctx0" brushRef="#br1" timeOffset="-173813.25">24647 14672 11967 0,'-1'-11'1072'0,"0"-1"-864"0,-2 1-208 0,3 11 0 16,5-13 832-16,0 2 112 0,-3 1 16 0,-2 10 16 15,9-6 112-15,-1 2 32 0,1 1 0 0,2 1 0 0,-1 1-384 0,1 2-80 16,0 2-16-16,1 1 0 0,1-1 192 15,2 3 16-15,0 0 16 0,1 7 0 0,-1-2 0 0,3 3 0 16,1 3 0-16,0 4 0 0,1 1-256 16,-1 6-48-16,0 3-16 0,-2 3 0 0,-3 4-80 0,-1 5-16 15,1 4 0-15,-3 3 0 0,0-1-32 0,-2 4-16 16,0 1 0-16,2 3 0 0,-2 4 32 0,-1 2 0 16,-4 3 0-16,-1 0 0 0,0-4 80 0,-3 3 32 15,-4 1 0-15,-1 3 0 0,-2 0-96 0,0-2-32 16,-4-7 0-16,-2 1 0 0,-2-3-176 0,0-3-48 15,-2-2 0-15,0-4 0 0,-4 0 240 0,2-5 32 16,-1-2 16-16,1-5 0 0,0-2 128 0,0-2 32 16,-2-8 0-16,1 1 0 0,0-1-272 0,0-2-48 0,-4-1-16 15,-1-3 0-15,-1-4-112 0,-3 1 0 0,-1-1-16 16,4-4 0-16,3-3-48 0,-1-4 0 0,0-1 0 0,2 2 0 16,1-4-304-16,1 2-64 0,2 1-16 0,4-1 0 31,2-2-2752-31,2 0-576 0,-1 1-96 0,11-2-32 0</inkml:trace>
  <inkml:trace contextRef="#ctx0" brushRef="#br2" timeOffset="-167611.74">15597 8773 12895 0,'0'0'272'0,"0"0"64"0,0 0 16 0,0 0 32 0,3-8-384 0,-3 8 0 0,2-7 0 0,-2 7 0 0,3-5 896 0,-1-3 96 16,2-1 32-16,-2 2 0 0,-2 7 0 0,4-6 0 15,1 2 0-15,-1-4 0 0,-2 1 0 0,-2 7 0 16,0 0 0-16,0 0 0 0,0 0 0 0,0 0 0 16,0 0 0-16,0 0 0 0,0 0-832 0,0 0-192 15,0 0 0-15,0 0 0 0,-1 15 864 0,0-4 128 16,1 1 32-16,-3 2 0 0,-1 5-832 0,1 1-192 15,-1 2 0-15,-2 1 0 0,1 0 864 0,-1 5 128 16,-1 5 32-16,-1 5 0 0,-1 2-832 0,-2 2-192 16,0 0 0-16,1 1 0 0,2 1 0 0,-1-1 0 15,0-2 0-15,-1-3 0 0,1-4 864 0,0 1 128 16,-2 1 32-16,1-2 0 0,3-1-832 0,-2-2-192 0,2-1 0 0,0-2 0 16,-1-1 0-16,-1-1 0 0,1-3 0 0,2-2 0 15,0 1 0-15,2-4 0 0,-3-4 0 0,1-1 0 16,-1 0 0-16,0 0 0 0,3 0 0 0,-3-4 0 15,7-9 0-15,-5 7 0 0,5-7 0 0,0 0 0 16,0 0 0-16,0 0 0 0,0 0 0 0,0-7 0 31,4 1-1600-31,2-2-352 0,0 0-80 0,5-4-16 0,0-2-816 16,3-3-160-16,13-21-48 0,-4 10 0 0</inkml:trace>
  <inkml:trace contextRef="#ctx0" brushRef="#br2" timeOffset="-167119.04">16136 8861 16575 0,'0'0'368'0,"0"0"80"0,0 0 0 0,0 0 16 0,0 0-464 0,-7 11 0 15,-1 0 0-15,-2 0 0 0,1 0 1728 0,-1 4 256 16,-1 1 64-16,-1 2 0 0,-2-1-832 0,2 1-144 16,-2 3-48-16,-1 0 0 0,1 0 0 0,-1 0 0 15,-2 4 0-15,1-1 0 0,-2-1-816 0,-1 1-208 16,2-2 0-16,-2 1 0 0,-1-4 864 0,3-1 128 16,-4-3 32-16,1 2 0 0,0 1-832 0,3-2-192 0,-2-1 0 15,2-1 0-15,1-2 0 0,2-1 0 16,4 0 0-16,-1-4 0 0,1-2 0 0,1-2 0 0,1 3 0 0,8-6 0 15,0 0 0-15,-6 3 0 0,-1-1 0 0,7-2 0 16,0 0 864-16,0 0 128 0,0 0 32 0,-5 7 0 16,5-7-832-16,-4 12-192 0,3 3 0 0,0 1 0 15,1 0 0-15,1 2 0 0,2 2 0 0,1-4 0 16,-1 0 0-16,1 0 0 0,2 1 0 0,1 1 0 16,-2 1 0-16,2-1 0 0,0-1 0 0,-1-1 0 15,2-1 0-15,-2 0 0 0,1-1 0 0,0-1 0 16,1 1 0-16,0-1 0 0,2-2 0 0,-1 0 0 15,0 1 0-15,0-2 0 0,-2-1 0 0,1 0 0 0,1 0 0 16,4-1 0-16,-5-1 0 0,3 0 0 0,0-4 0 0,0 0 0 16,-1 1 0-16,1-2 0 15,2 0-3232-15,-2 0-688 0,13 0-144 0,-7 2-32 0</inkml:trace>
  <inkml:trace contextRef="#ctx0" brushRef="#br2" timeOffset="-166072.62">20758 8894 11055 0,'0'0'480'0,"-6"-8"112"0,0 0-464 0,-1 0-128 16,1 2 0-16,6 6 0 0,-8-8 2512 0,0 2 496 16,1 0 80-16,1 3 32 0,6 3-2352 0,0 0-448 15,-8-2-112-15,0 0-16 0,0 5 304 0,0 1 48 16,0 0 16-16,2 3 0 0,-2 0 208 0,-1 3 32 16,-1 4 16-16,1 2 0 0,-3 0-80 0,1 5-16 15,0 3 0-15,-1 6 0 0,-2 3-96 0,0 2-32 0,0 2 0 16,0 4 0-16,-2 3-320 0,2-2-64 0,1-4-16 0,1 0 0 15,0-4-48-15,2 1-16 0,0 1 0 0,1-4 0 16,2-4-128-16,0-3 128 0,4-1-128 0,-4-2 128 16,1 1-128-16,2-4 160 0,-1-3-160 0,0 0 160 15,1-1-160-15,-2-2 128 0,2-2-128 0,1-1 128 16,3-10-128-16,-2 7 0 0,2-7 0 0,-6 4 0 16,6-4-240-16,0 0-80 0,0 0 0 0,0 0-16 31,0 0-1760-31,0-8-336 0,1-5-80 0</inkml:trace>
  <inkml:trace contextRef="#ctx0" brushRef="#br2" timeOffset="-165623.08">21096 8895 5519 0,'-6'-11'496'0,"6"11"-496"16,-2-5 0-16,2 5 0 0,0 0 5888 0,0 0 1088 15,-9 7 224-15,2 3 32 0,-3 3-5856 0,4 3-1184 16,-3 4-192-16,1 2 0 0,-3-1 0 0,-1 6 0 16,-2 2 0-16,1 0 0 0,2-2 128 0,-5 2 0 15,-6 2-128-15,4 0 192 0,1-3 128 0,-2-3 32 16,-5-1 0-16,-2-2 0 0,-1 1 144 0,2-2 16 0,2-2 16 0,-2-1 0 15,0-3-80-15,1 2-32 0,1-2 0 0,1 1 0 16,1-4-144-16,-1-1-16 0,5-2-16 0,1-3 0 16,3 0-96-16,2-3-16 0,2-3 0 0,5-1 0 15,4 1 48-15,0 0 0 0,0 0 0 0,0 0 0 16,0 0-176-16,0 0 192 0,0 0-192 0,0 0 192 16,6 9-192-16,1 2 0 0,2 1 0 0,2 4 128 15,-2 0-128-15,3 2 160 0,1 3-160 0,1 2 160 16,-1 3-160-16,2-1 0 0,-2 0 144 0,0 0-144 15,-1-2 0-15,0-1 0 0,0 0 0 0,1-3 128 16,-2-1-128-16,1-1 0 0,0-2 0 0,-1-1 128 0,-5-1-288 16,1 0-48-16,1-1-16 0,0-2 0 15,1-3-3056-15,2-1-624 0</inkml:trace>
  <inkml:trace contextRef="#ctx0" brushRef="#br2" timeOffset="-164954.22">20815 9845 2751 0,'0'0'256'0,"0"0"-256"0,0 0 0 0,-6 0 0 16,-2 3 2960-16,8-3 560 0,0 0 96 0,0 0 32 15,-7 3-2448-15,7-3-496 0,0 0-80 0,0 0-32 0,0 0 416 0,0 0 80 16,0 0 0-16,0 0 16 0,0 0-192 0,0 0-32 16,13-6-16-16,-1 1 0 0,1-1-160 0,1 1-16 15,-1 1-16-15,0-1 0 0,2-1-224 0,0 2-64 16,-1 2 0-16,-3 0 0 0,-1-1 64 0,1 2 16 15,-2-1 0-15,1 2 0 0,1 2 96 0,-4 0 16 16,-7-2 0-16,10 7 0 0,-2 3-176 0,0 0-16 16,-4 1-16-16,-1 2 0 0,-3 2-48 0,-1 3-16 15,-2 1 0-15,-1-1 0 0,-5 0-32 0,1 1 0 16,-3-1 0-16,1 1 0 0,1-1-16 0,-5-3-16 16,-2 1 0-16,0-1 0 0,0 3-16 0,-4-3 0 15,-1-4 0-15,1 1 0 0,-3-1 32 0,5 1 16 16,4-2 0-16,2-1 0 0,2-3-80 0,1 0-32 0,9-6 0 15,0 0 0-15,0 0-160 0,9 7 0 0,2-4 0 0,7 0 0 16,2-3 144-16,6-2-144 0,3-2 160 0,6-2-160 16,3-1 128-16,2 2-128 0,-2 1 0 0,1-2 0 15,-3-1 0-15,0 2 128 0,1-1-128 0,1 2 0 16,3 1 0-16,-4 1 0 0,-5-1 0 0,1 2 0 31,1 1-864-31,-3 2-224 0,-3 2-32 0,-3-1-15440 0</inkml:trace>
  <inkml:trace contextRef="#ctx0" brushRef="#br3" timeOffset="-139472.08">6940 8160 19007 0,'0'0'832'0,"0"0"192"0,-3-6-832 0,3 6-192 16,-4-5 0-16,0 0 0 0,4 5 288 0,0 0 16 15,0 0 0-15,0 0 0 0,-6-4-160 0,6 4-16 16,0 0-128-16,0 0 192 0,-4-7 0 0,4 7-16 16,0 0 0-16,-4-5 0 0,-3-1 160 0,0 3 48 15,-3 2 0-15,-1 2 0 0,0 1-112 0,-5 2-16 16,-2 0 0-16,-1 2 0 0,-1 1 32 0,0 1 0 15,-4 1 0-15,2 1 0 0,-3 0 160 0,0 4 16 16,-2-1 16-16,1 2 0 0,1 3-80 0,-1-1-16 16,-1 0 0-16,-1 3 0 0,0 1-48 0,-2 1-16 15,1 0 0-15,0 1 0 0,-3 1-128 0,1 1-48 0,2 3 0 16,2 3 0-16,-1 3-144 0,1 2 128 0,0 3-128 16,1 1 128-16,1 3-128 0,-1-1 0 0,0-2 144 0,0 0-144 15,0 2 0-15,-3 0 0 0,-3 0 0 0,0 2 0 16,1 3 0-16,1 3 128 0,1 2-128 0,0 1 0 15,0-1 0-15,2 1 0 0,-2 1 0 0,3 1 0 16,2 2 0-16,1-2 0 0,-2 0 0 0,3-1 0 16,0-1 0-16,2 0 0 0,-4 0 0 0,4 3 128 15,-1 0-128-15,4 2 176 0,1 1-176 0,-1 0 192 16,0-4 0-16,3 2 16 0,1-2 0 0,0-2 0 16,2 0-32-16,4-1-16 0,2-1 0 0,3-4 0 15,1-2-160-15,-2-2 192 0,0-1-192 0,3-3 192 16,6 1-192-16,2-1 0 0,2 1 144 0,1 0-144 0,-1-4 0 15,0 2 0-15,0 1 0 0,1-2 0 0,-2 1 0 16,2-3 144-16,0-1-144 0,0-1 0 0,2 1 0 0,1-1 0 16,-1-1 0-16,2 0 0 0,-1 0 0 0,0-2 160 15,2-5-160-15,0-2 192 0,2-1-16 0,1-2 0 16,1-5 0-16,0-2 0 0,2 2-48 0,2-2 0 16,2-3 0-16,0-1 0 0,2-2 0 0,1 0 0 15,3-1 0-15,1 0 0 0,1-2 0 0,0 0 0 16,1-2 0-16,-4 0 0 0,1 1-128 0,0 0 192 15,1-3-192-15,1 0 192 0,4 1-192 0,-2-1 128 16,0-3-128-16,3 1 128 0,0-1 0 0,1-1-128 16,-1-3 192-16,-2-1-64 0,1-1 16 0,2-3 0 15,3-1 0-15,-3-2 0 0,0-4 16 0,4-2 0 0,-2-2 0 16,2-3 0-16,-1-2 0 0,0 0 0 0,-1-1 0 16,-1-2 0-16,0 0-16 0,3-1 0 0,-2-1 0 15,1 2 0-15,-2-2-16 0,-1 0 0 0,1-3 0 0,0 1 0 16,-4-4 0-16,2-4 0 0,-5-2 0 0,1-2 0 15,-1 1 0-15,2-1-128 0,-2-3 192 0,-2-4-64 16,-3-4-128-16,3-3 160 0,2-8-160 0,1 0 160 16,1 0-160-16,-3-4 0 0,-2-2 0 0,-2-6 128 15,-6-3-128-15,2 5 0 0,-4 8 0 0,1-1 128 16,-1-4-128-16,-3 3 0 0,-5 0 0 0,-3 2 128 16,-2 5-128-16,-1-2 128 0,-3-4-128 0,-1 1 128 15,-3 3 48-15,-3 2 0 0,-5 1 0 0,1-1 0 16,-2-2 32-16,-2 4 16 0,0 4 0 0,0 1 0 0,-1 7 80 15,-1 3 16-15,-4 5 0 0,1 3 0 0,-2 4-32 16,-1 3 0-16,-3 2 0 0,-2 0 0 0,-2 1-144 0,-3 3-16 16,-1 1-128-16,-2 1 192 0,0 3-336 15,-2 0-80-15,0 1-16 0,0 2 0 16,-1 5-1104-16,2 1-240 0,0 2-32 0,0 3-15856 16</inkml:trace>
  <inkml:trace contextRef="#ctx0" brushRef="#br3" timeOffset="-136871.09">8633 14433 11055 0,'0'0'976'0,"0"0"-784"15,0 0-192-15,0 0 0 0,0 0 832 0,0 0 112 16,-3-5 16-16,3 5 16 0,-1-8-464 0,1 1-80 16,-1 0-32-16,1 7 0 0,0 0 0 0,-5-7 0 15,1 1 0-15,1 0 0 0,-4 1 48 0,3-4 16 0,1-2 0 0,-3 0 0 16,-3 0 176-16,-1 1 16 0,4 2 16 0,-4-1 0 15,-1-2-176-15,1 3-48 0,-2-5 0 0,0 5 0 16,-2-2-192-16,0 2-32 0,0-2-16 0,-1 1 0 16,2-1-16-16,-4 3-16 0,-1 1 0 0,0 0 0 15,1-2 0-15,-3 0 0 0,-1-1 0 0,0 2 0 16,0-1-48-16,-1 0-128 0,-3 0 192 0,-1 0-64 16,1 1-128-16,1 1 0 0,1-2 144 0,0 1-144 15,0 2 0-15,-1 0 0 0,0 1 0 0,0 2 128 16,-1-1-128-16,3 0 144 0,-1 1-144 0,0 0 160 15,-2 1-160-15,-2-1 0 0,0 1-192 0,-3-1 192 16,-2 4-160-16,-1-2 160 0,-1-2 0 0,1 2-144 16,0 2 144-16,0-1 0 0,0 4 0 0,0-3-128 0,-1-1 128 15,2 1 0-15,0 2 0 0,0-1 0 0,0 1 0 0,-1 1 0 16,0-1 0-16,1 5 0 0,2 1 0 0,0-2 0 16,-1 0 0-16,1 0 128 0,-1 2-128 0,1 1 0 15,3 0-128-15,2-1 128 0,-2 0 0 0,0-3 0 16,1 1 0-16,-1 3 0 0,1-2 0 0,1 2-128 15,-2-2 128-15,1 2 0 0,-3 3 0 0,3 1 0 16,2-3 0-16,1 3 0 0,1 5 0 0,1 0-160 16,-2 1 160-16,1 2 0 0,4 3-128 0,-2-1 128 15,2 4 0-15,1-3 0 0,-1-1 0 0,2-3 0 16,1-3 0-16,1 0 0 0,2 0 0 0,0 2-128 16,0 0 128-16,0-2 0 0,1 0 0 0,1 2 0 15,0 1 0-15,1 0 0 0,1-1 0 0,-2 3 0 0,2 3 0 16,0-1 144-16,3-1-144 0,0 3 0 0,2-3-192 0,1 3 192 15,1-3 0-15,1-1 0 0,2-4 0 0,1 3 0 16,2 0 0-16,-2 0 0 0,1 0 0 0,1 0 0 16,-1-1 0-16,2 0 0 0,2-1 0 0,0 1 0 15,2 0 0-15,0 1 0 0,-1-1 0 0,1 0 0 16,-2 0 0-16,2 0 0 0,-1 0 144 0,1-1-144 16,1-2 128-16,2-1-128 0,-1-1 128 0,2 0-128 15,0-2 128-15,0 0-128 0,-1-1 128 0,2 0-128 16,0-2 0-16,2-1 144 0,0-1-144 0,1 1 0 15,-2 2 176-15,1-2-176 0,-1-1 160 0,3 0-160 16,-1 0 160-16,-2-1-160 0,2-2 160 0,0 1-160 16,4 1 128-16,-3 0-128 0,-1-1 0 0,0 0 144 15,1-2-144-15,1-1 192 0,-1 1-192 0,1-1 192 0,0 0-192 16,1-3 192-16,1-2-192 0,1 0 192 0,1 1-64 16,3-2 0-16,1-1 0 0,0-1 0 0,-6 2 32 15,3 0 0-15,3 2 0 0,0-3 0 0,1-2-160 16,0-1 160-16,-2-1-160 0,1 3 160 0,-6 3-160 0,0 0 0 15,1-4 0-15,1 2 0 0,0 0 0 0,2 1 0 16,1-2 0-16,0 0 0 0,1-1 0 0,-2-1 128 16,0 3-128-16,3-2 0 0,5-3 0 0,0-1 0 15,-4-2 128-15,1 2-128 0,0 0 0 0,-3 0 0 16,2-2 0-16,0 0 128 0,-1-1-128 0,0 0 0 16,-3-1 0-16,3 0 0 0,0-3 128 0,-2-1-128 15,-2 1 0-15,3 0 128 0,-3-2-128 0,1 1 0 16,0-2 144-16,-2 0-144 0,0 1 128 0,-1-2-128 15,2-1 160-15,-3 1-160 0,0 0 144 0,-3 0-144 16,1-1 128-16,0 1-128 0,0-3 128 0,-4 2-128 0,2-2 0 0,-2-1 128 16,0-3-128-16,0-1 160 0,1-3-160 0,-4-2 160 15,-4-3-32-15,-3-1 0 0,4-3 0 0,-3 1 0 16,2-1 128-16,-5 2 0 0,-1 1 16 0,0 0 0 16,-4 2 48-16,-1 1 0 0,0 2 0 0,-2 3 0 15,-4 0 144-15,2 1 48 0,0-3 0 0,-4 0 0 16,-4 0 16-16,-3 2 16 0,0 1 0 0,-2 1 0 15,0 0-112-15,0 3-32 0,0 2 0 0,-2 1 0 16,1 1-256-16,-1 4-144 0,-1 2 160 0,0 1-160 16,-1 2 0-16,-1 1-320 0,-2 0 64 0,-3 4 0 15,-1 1-1936-15,3 1-384 0,-2 0-80 16</inkml:trace>
  <inkml:trace contextRef="#ctx0" brushRef="#br3" timeOffset="-134569.92">20390 14520 7359 0,'0'0'656'0,"0"0"-528"0,2-5-128 0,-2 5 0 15,0 0 1744-15,6-5 320 0,-1 1 64 0,-5 4 16 16,4-7-720-16,-4 7-144 0,0 0-16 0,5-5-16 16,-1 0-368-16,-4 5-80 0,6-4-16 0,-6 4 0 15,0 0-272-15,0 0-48 0,8-2-16 0,-8 2 0 16,0 0 96-16,0 0 16 0,0 0 0 0,0 0 0 16,0 0 0-16,0 0 0 0,0 0 0 0,0 0 0 15,0 0-64-15,0 0-16 0,0 0 0 0,0 0 0 16,0 0-16-16,0 0 0 0,0 0 0 0,0 0 0 15,0 0-48-15,0 0-16 0,0 0 0 0,0 0 0 0,0 0-144 0,0 0-16 16,-6 6-16-16,1-1 0 0,5-5-32 0,-7 5-16 16,7-5 0-16,-6 7 0 0,-3-1 16 0,3 2 16 15,0-2 0-15,0 1 0 0,-1 4 32 0,-1 0 0 16,0-1 0-16,2 3 0 0,0-2-64 0,-2 2-16 16,2-1 0-16,-1 1 0 0,-1 1 0 0,3 2 0 15,-1-2 0-15,2 1 0 0,1 1 16 0,-2 1 0 16,2 1 0-16,2-2 0 0,1 0 16 0,0 0 0 15,0 2 0-15,1-2 0 0,0 0 32 0,0-1 16 16,-1 2 0-16,1-2 0 0,-1-2-48 0,0 0-16 16,0 2 0-16,0-2 0 0,0 0-176 0,0-2 160 15,1 0-160-15,-1 0 160 0,0 0-160 0,0-1 192 0,4 0-192 16,-2-1 192-16,-1-2-64 0,2 2-128 0,1-2 192 0,1-1-64 16,-5-6 0-16,6 9 0 0,0-2 0 0,2-1 0 15,-1 0 48-15,0-2 0 0,-7-4 0 0,13 4 0 16,0-1 32-16,1-2 16 0,0-1 0 0,0 0 0 15,0 0-64-15,0 0-16 0,0 0 0 0,1 0 0 16,-1 0-144-16,-1 0 128 0,0-1-128 0,0 1 128 16,0-1-128-16,-2 0 0 0,1-1 0 0,-4 0 0 15,-8 2 0-15,10-1 128 0,-1 0-128 0,-9 1 0 16,0 0 0-16,9-1 128 0,-9 1-128 0,0 0 0 16,10-3 0-16,-10 3 0 0,0 0 0 0,0 0 0 15,0 0-1184-15,0 0-224 0,2-8-32 0,-2 8-10656 16,0 0-2112-16</inkml:trace>
  <inkml:trace contextRef="#ctx0" brushRef="#br3" timeOffset="-134016.99">20221 14724 16927 0,'0'0'752'0,"0"0"144"0,0 0-704 0,0 0-192 0,0 0 0 0,0 0 0 16,0 0 1216-16,0 0 192 0,-6-5 64 0,6 5 0 15,0 0-256-15,0 0-32 0,0 0-16 0,0 0 0 16,0 0 48-16,0 0 16 0,0 0 0 0,0 0 0 15,0 0 0-15,0 0 0 0,0 0 0 0,11 4 0 16,0 0-304-16,4-3-64 0,-1-3-16 0,2 1 0 16,2 2-240-16,2 0-48 0,1-1-16 0,3-1 0 15,2 0-96-15,0 0-32 0,-2 2 0 0,-1-2 0 16,0-2-80-16,-1 0-16 0,0 2 0 0,-5 1 0 16,-3 0-112-16,-4-1-16 0,-3-1-16 0,-7 2 0 15,0 0-176-15,0 0 160 0,0 0-160 0,0 0 160 16,0 0-32-16,-9 0 0 0,-5 3 0 0,-4-1 0 0,-4 0-128 15,-1-2 128-15,3 2-128 0,-1-2 128 0,-6 0-128 0,3-2 0 16,0-1 144-16,2 1-144 0,0 1 0 0,3 0 128 16,2 0-128-16,1 0 0 0,3-1 0 0,4 2 0 15,9 0 0-15,0 0 128 0,0 0-128 0,0 0 0 16,0 0 0-16,0 0 0 0,0 0 0 0,0 0 0 16,9-1 0-16,2 0 0 0,2 1 128 0,3 0-128 15,1-1 128-15,3 1-128 0,1-1 0 0,0 1 128 16,0 0-128-16,-1 0 0 0,-2-2 0 0,4 2 128 15,-1 2-128-15,-1-2 0 0,-3 0 0 0,-2-2 0 16,0 2 0-16,-3 2 0 16,-2 1-1920-16,-10-3-448 0</inkml:trace>
  <inkml:trace contextRef="#ctx0" brushRef="#br3" timeOffset="-131712.73">20871 14616 8287 0,'0'0'736'0,"0"0"-592"16,0 0-144-16,0 0 0 0,3-8 1440 0,-3 8 256 15,5-12 48-15,1 3 16 0,-1 0-304 0,0 1-64 16,1-3-16-16,-4 1 0 0,0-1-272 0,2 0-48 16,3 0-16-16,-3-2 0 0,0-4-80 0,-1 2-32 0,3 0 0 0,-4 2 0 15,0-1-272-15,-1 0-48 0,-1-2-16 0,-1 2 0 16,-1 1-16-16,0-2 0 0,-3 0 0 0,1 0 0 15,-3-1-64-15,3 0-32 0,0-2 0 0,-1 2 0 16,-4-1-144-16,0 1-16 0,-2-1-16 0,0 2 0 16,1 1-128-16,-3 1-32 0,-1-2 0 0,0 2 0 15,-1-1 16-15,0 1 0 0,-2-1 0 0,2 0 0 16,0 4-16-16,-2 0 0 0,0-1 0 0,-1 1 0 16,-3 0-144-16,1 0 0 0,0 0 0 0,-5 3 128 15,-1 0-128-15,-1 0 0 0,-1-3 0 0,0 3 0 16,0 3 0-16,1 1 0 0,2 0 0 0,0 0 0 15,0 0 0-15,-1 2 0 0,1 5 0 0,1-4 0 16,-3-3 0-16,1 0 0 0,-1 0 0 0,-2 4 0 16,-2 3 0-16,-1 1 0 0,-6-3 0 0,6 2 0 15,2 4 0-15,-1-1 0 0,-2 1 0 0,1 1 0 0,0 2 0 0,2 0 0 16,3 0 0-16,2 0 0 0,-2-3 0 0,2 2 0 16,0 0 0-16,-4 0 0 0,-1-2 0 0,1 2 0 15,-1 0 0-15,2 2 0 0,4 3 0 0,-1-2 0 16,1-1 0-16,1 3 0 0,2-2 0 0,-1 3 0 15,1 1 0-15,3 0 0 0,2-1 0 0,-1 3 0 16,0 2 0-16,0 1 0 0,2 2 0 0,-2-2 0 16,0-1 0-16,0 3 0 0,1 2 0 0,-1 0 0 15,1-1 0-15,0-3 0 0,2 1 0 0,1-1 0 16,2-2 0-16,0 0 0 0,1-2 144 0,0 0 0 16,0 1 0-16,-1 0 0 0,0-2-144 0,2 2 160 15,3-1-160-15,-2 3 160 0,0 2-160 0,-2-2 128 0,2-1-128 16,1 1 128-16,-1 0-128 0,2 0 0 15,0 0 0-15,1-1 0 0,0-1 128 0,2-1-128 0,-1 1 0 0,1-1 128 16,2-2-128-16,-1 1 128 0,1-1-128 0,1 1 128 16,1 0-128-16,-1 0 0 0,-1-3 144 0,1 2-144 15,0 2 0-15,1 2 128 0,1 1-128 0,0-1 0 16,-3-3 0-16,4 0 0 0,1 2 0 0,-1-2 128 16,3-3-128-16,0 1 0 0,-2-2 0 0,0 2 128 15,2 1-128-15,1 1 0 0,3 0 128 0,-1-2-128 16,0 0 128-16,1 2-128 0,1-2 128 0,0 2-128 15,1-3 0-15,-2 0 128 0,1 0-128 0,1 1 0 16,1-2 0-16,-3-1 128 0,0-2-128 0,0 1 0 16,0 1 0-16,1 0 0 0,1-1 0 0,-2-2 128 0,1 1-128 15,1 0 0-15,-1-1 0 0,1 0 0 0,0-2 128 0,-1 2-128 16,-1 0 128-16,2 0-128 0,0 1 0 0,0-3 144 16,-1-1-144-16,0 2 0 0,0 1 128 15,2-2-128-15,0-1 0 0,0 0 0 0,-2 2 128 0,2 0-128 16,1-2 0-16,3-1 0 0,-1 1 0 0,-2-1 0 15,-2-1 128-15,1 1-128 0,2 1 0 0,0-2 0 16,1 2 128-16,1-1-128 0,0 0 0 0,-2 1 0 16,2-2 0-16,-2 0 0 0,-1 2 128 0,-1-1-128 15,0 1 0-15,0-1 0 0,0-3 128 0,0 0-128 16,1 0 0-16,-2-1 0 0,1-1 128 0,1 0-128 16,-1-1 0-16,3-1 0 0,-1 2 128 0,-1-1-128 15,0-2 0-15,-1 1 0 0,0 1 144 0,-1-1-144 16,2 0 0-16,1 0 144 0,-2-1-144 0,1 0 0 0,2 0 0 15,0 0 0-15,1 0 0 0,-1-2 0 0,2 1 128 0,2 0-128 16,-3-1 0-16,2 1 0 0,0-3 0 16,-1 2 0-16,0 1 128 0,0 1-128 0,-3 0 0 0,0-3 128 15,1-4-128-15,-1 3 0 0,-4 0 0 0,2 4 0 16,1-2 0-16,-1 0 0 0,1-4 0 0,0 1 0 16,-3 3 0-16,4-2 0 0,0-1 128 0,0-1-128 15,-1 3 0-15,-1 1 0 0,1 0 0 0,-1-2 0 16,1-2 0-16,-2-3 128 0,2 1-128 0,2-1 0 15,3-2 0-15,-2-1 128 0,-2 0-128 0,0 1 0 16,2 0 0-16,-2 0 128 0,1-6-128 0,-2 5 0 16,1 0 0-16,0 0 0 0,-2-4 0 0,-1 2 0 0,0-3 0 15,-1 0 0-15,0 0 128 0,0-1-128 0,0 0 0 16,1-2 0-16,-4-1 144 0,2 0-144 0,0 1 0 16,2-1 0-16,1-3 0 0,-2 2 128 0,1-1-128 0,-2-1 0 15,1 0 0-15,1-4 128 0,-2 0-128 0,0 1 0 16,1 0 128-16,-2-1-128 0,0 0 0 0,-2 0 0 15,0 4 0-15,-1 0 0 0,1 1 0 0,-5 1 0 16,-1-2 0-16,-1 1 0 0,-2 3 128 0,-2-2-128 16,-4 2 160-16,1-2-160 0,2-1 176 0,-2 1-176 15,-1 3 192-15,-2 2-192 0,0 0 0 0,3 3 0 16,1 2 0-16,0 3 0 16,-4 2-1856-16,6 2-464 0,3-3-112 0,-3 3 0 0</inkml:trace>
  <inkml:trace contextRef="#ctx0" brushRef="#br4" timeOffset="-115139.34">12308 7740 5519 0,'0'0'240'0,"0"0"64"0,0 0-304 0,0 0 0 0,0 0 0 0,0 0 0 16,0 0 2576-16,0 0 464 0,0 0 96 0,0 0 0 15,0 0-2304-15,0 0-448 0,0 0-112 0,0 0-16 16,0 0 0-16,0 0 0 0,0 0 0 0,0 0 0 15,0 0 240-15,6-6 32 0,-6 6 16 0,0 0 0 0,0 0 48 0,0 0 16 16,0 0 0-16,0 0 0 0,4-5-224 16,-4 5-64-16,1-8 0 0,-1 8 0 0,0 0-64 0,0 0-32 15,0 0 0-15,0 0 0 0,0 0 96 0,-3-7 0 16,1 2 16-16,2 5 0 0,0 0-144 0,0 0-48 16,-9 1 0-16,3-1 0 0,-3-1 48 0,9 1 0 15,0 0 0-15,-7 1 0 0,-3-3-48 0,10 2 0 16,-4-5 0-16,4 5 0 0,0 0 48 0,0 0 0 15,0 0 0-15,0 0 0 0,-7-3 32 0,7 3 16 16,-7-4 0-16,1-2 0 0,1 1-48 0,1-1-16 16,2 0 0-16,2 6 0 0,0 0-176 0,0 0 128 15,0 0-128-15,0 0 128 0,0 0 0 0,0 0-128 16,0 0 192-16,0 0-64 0,-3-9 112 0,-1 3 16 16,4 6 0-16,-5-4 0 0,5 4-64 0,0 0-16 0,-8 0 0 0,1-1 0 15,-2-3-32-15,2 1 0 0,7 3 0 16,-8-2 0-16,1 1 48 0,-1 0 0 0,-1 1 0 0,0-2 0 15,1-4 80-15,-4 3 32 0,-2-3 0 0,0 2 0 16,-1 2 16-16,-2 2 0 0,-2 0 0 0,1 0 0 16,-5-3-16-16,0 1 0 0,-3-1 0 0,-1 2 0 15,-4 3-176-15,-1 0-128 0,-1 0 192 0,0-2-192 16,0-2 160-16,0-1-160 0,-2-1 128 0,1 0-128 16,-1 2 0-16,-1 0 128 0,-2 0-128 0,-4-2 0 15,-3-2 128-15,-3-1-128 0,-1-1 128 0,0 4-128 16,-4-1 192-16,4 0-64 0,1 0 0 0,2 0 0 15,-1 2 48-15,-4 1 0 0,-2-5 0 0,0 2 0 16,3-2-176-16,0 0 160 0,2 2-160 0,-1-2 160 0,3 2-160 16,-2-1 160-16,1 1-160 0,1-1 160 0,4 1-32 0,-1 0 0 15,0 1 0-15,1 1 0 0,2 1-128 0,5-1 160 16,3 1-160-16,2 0 160 0,1-2-160 0,2-2 0 16,3-1 0-16,2 2 128 0,1 2-128 0,-1-1 192 15,1 0-192-15,4 1 192 0,1-2-192 0,2 2 0 16,1-1 0-16,1 1 0 0,0-2 144 0,4 2-144 15,8 3 160-15,-6-3-160 0,-2 2 192 0,2-1-64 16,0 0-128-16,6 2 192 0,0 0-64 0,-7 4-128 16,7-4 176-16,0 0-176 0,-3 8 128 0,-2 3-128 15,2 0 0-15,1 1 0 0,0 0 0 0,0 2 0 0,2 2 0 16,-4 3 0-16,-4 0 0 0,3 3 0 16,-1 1 0-16,-1 4 0 0,-2 0 0 0,1 5 0 15,-3 1 0-15,0 5 0 0,-1-2 0 0,0 0 0 0,1-2 0 0,-1 3 0 16,-1-1 0-16,-2 2 0 0,2 0 0 0,0-1 0 15,-1 2 0-15,-1-1 0 0,0 1 0 0,1 1 0 16,-2 3 0-16,1-1 0 0,-2-3 0 0,0 0 0 16,-1-1 128-16,-2-1-128 0,2 2 0 0,-1 0 0 15,0 2 0-15,2 1 0 0,-5 2 0 0,0-3 0 16,-1 0 128-16,-1 0-128 0,1 0 0 0,-1 0 0 16,2 0 0-16,0 0 0 0,0-1 128 0,2 1-128 15,1 2 0-15,0 0 0 0,-2-2 128 0,2 0-128 16,1 0 0-16,0-1 0 0,-4-1 0 0,2 0 0 15,-1-2 0-15,0 6 0 0,-1 0 0 0,5-2 0 16,2-8 0-16,1 2 0 0,-1 1 0 0,-1 2 0 16,-1 0 0-16,0 0 0 0,2-2 0 0,1-1 0 0,-1-1 0 15,0 1 0-15,-1 4 0 0,1 1 0 0,0 0 0 0,0 0 0 16,1-3-192-16,-1 1 192 0,-3-1-128 16,3-2 128-16,-1-2 0 0,1-1-144 0,-4 0 144 0,3 1 0 15,-4 3 0-15,2 0 0 0,2-1 0 0,0-1 0 16,1-1-144-16,-3 2 144 0,-3-2 0 0,-1 0 0 15,-1-1 0-15,1 1 0 0,1 2 0 0,2-1 0 16,-2 1 0-16,2 3 0 0,1-1 0 0,1 1 0 16,-1 0 0-16,4 0 0 0,1-5-240 0,1-2 80 15,2 0 16-15,-2-2 0 0,0-1-48 0,2-2 0 16,1-3 0-16,1 0 0 0,0 1 192 0,0-2-208 16,0-1 80-16,-2 0 128 0,2 2-192 0,0-2 192 15,1-2-192-15,1-2 192 0,3 1-192 0,-1-1 192 0,-5-1-160 16,1-2 160-16,3-2 0 0,-2 0 0 0,-1-1 0 15,3 0 0-15,1-1 0 0,-1-1 0 0,-3-1 0 0,4 2 0 16,-1 0 0-16,2-1 0 0,3-9 0 0,-2 10 0 16,0-1 0-16,2-9 0 0,-2 10 0 0,2-2 0 15,0-8 0-15,0 0 0 0,5 9 0 0,-5-9 0 16,4 8 0-16,-4-8 0 0,0 0 0 0,9 8 0 16,1-1 128-16,-2-2-128 0,1 0 0 0,-9-5 0 15,10 5 160-15,-1-1-160 0,-1-1 128 0,2 0-128 16,1 0 0-16,1 1 128 0,-2-3-128 0,2 0 0 15,2 1 128-15,-1 0-128 0,-2 0 128 0,2 2-128 16,1-2 128-16,3 1-128 0,-1 0 0 0,2 1 128 16,2-1-128-16,3-1 0 0,2 3 0 0,4-2 128 15,-1-1-128-15,1 0 0 0,2-2 0 0,3 0 0 0,1 0 0 0,2-2 0 16,1 1 0-16,-2 0 0 0,0-2 0 0,2 0 0 16,-1 1 0-16,3 0 0 0,3-1 0 0,-2-1 0 15,3 2 0-15,3 0 0 0,0-2 0 0,-1-1 0 16,-1 1 0-16,0-2 0 0,0 1 0 0,2-1 0 15,2 0 0-15,3 0 0 0,1 1 0 0,-1-2 0 16,1 3 0-16,-1-3 0 0,-1-1 0 0,1 2 0 16,2-1 0-16,0 1 0 0,-4-2 0 0,1 2 128 15,3 1-128-15,-5 1 0 0,-2-1 192 0,-1 0-64 16,-1-1 0-16,0 3 0 0,2 0-128 0,-2 1 0 16,1 4 0-16,-2-2-176 0,1 0 176 0,-2 1 0 15,-2 2 0-15,-3-2 0 0,1-2 0 0,-3 1 0 16,2 0 0-16,-1 0 0 0,-1 0 0 0,1 0 0 15,-4 1 0-15,2-1 0 0,-2 1 0 0,-4 2 0 0,-1 0 0 0,-1-1 0 16,-3 0 0-16,0 1 0 0,-4 0 0 16,0 0 128-16,0-2-128 0,-2 0 0 0,-2 0 0 0,1 1 0 15,-2-1 0-15,0-1 0 0,2-2 128 0,-4 1-128 16,-2 0 0-16,-1 1 128 0,-1 0-128 0,-9 0 0 16,9-2 144-16,-9 2-144 0,7-3 192 0,1-2-192 15,1-3 208-15,-4 2-64 0,-5 6-16 0,3-10 0 16,2-2 0-16,-2-1-128 0,1-2 192 0,-1 0-64 15,-1-2-128-15,3-1 128 0,-1-3-128 0,1-3 128 16,1-4-128-16,2 1 0 0,-1-2 0 0,1-2 128 16,0-2 0-16,-2-2 0 0,3-1 0 0,-2-4 0 15,2-3-128-15,0-5 0 0,2-7 0 0,2 0 0 16,0 1 0-16,0-2 0 0,-1-4 0 0,5-3 0 0,-1-7 0 0,2 0 0 16,-2-2 0-16,1 2 0 0,0 2 0 0,1-3 0 15,-2-2 0-15,3-2 0 0,2-4 0 0,-3 4 0 16,-1 2 0-16,3 1 0 0,0-1 0 0,0 1 128 15,0-2-128-15,1 2 128 0,-1 2-128 0,1 1 160 16,-1 0-160-16,1-1 160 0,-1-4 16 0,-1 7 0 16,1 2 0-16,-2 3 0 0,-1-2 16 0,1 1 16 15,-2-1 0-15,2-2 0 0,0 2-208 0,-1 5-128 16,2 4 128-16,-1 0-208 0,0 0 208 0,1 0 128 16,0 1 0-16,0 5-128 0,-1 2 128 0,0 7-128 15,-3-1 0-15,0 1 0 0,1 2 0 0,1 1 128 16,1 0-128-16,-1 4 0 0,-2 4 0 0,-1 0 0 0,-3 1 0 15,1 3 0-15,-2 2-288 0,0 2-16 0,-1 2 0 0,-6 5 0 32,-2 4-2080-32,-1 10-432 0,0 0-64 0,-14 0-32 0</inkml:trace>
  <inkml:trace contextRef="#ctx0" brushRef="#br4" timeOffset="-111250.21">12855 14583 6623 0,'0'0'288'0,"0"0"64"0,0 0-352 0,0 0 0 0,0 0 0 0,0 0 0 16,0 0 224-16,0 0-32 0,0 0 0 0,0 0 0 15,0 0 528-15,0 0 112 0,0 0 0 0,0 0 16 16,0 0 208-16,0 0 32 0,0 0 16 0,0 0 0 16,2 9-176-16,-2-9-32 0,0 0-16 0,0 0 0 15,0 0 16-15,0 0 16 0,0 0 0 0,0 0 0 16,9 3-80-16,-9-3 0 0,0 0-16 0,10 1 0 16,-10-1-240-16,0 0-64 0,11 0 0 0,-11 0 0 15,9-2-176-15,-9 2-32 0,0 0-16 0,0 0 0 0,0 0-32 0,9 0 0 16,-9 0 0-16,0 0 0 0,0 0 64 0,0 0 16 15,0 0 0-15,0 0 0 0,0 0-16 0,0 0-16 16,0 0 0-16,0 0 0 0,0 0 0 0,0 0 0 16,0 0 0-16,0 0 0 0,0 0 0 0,0 0 0 15,0 0 0-15,0 0 0 0,0 0-64 0,0 0-16 16,-9 4 0-16,1-2 0 0,-1 1-32 0,1-2 0 16,-5 1 0-16,1-1 0 0,0 1-16 0,-1-1-16 15,-3-1 0-15,-1 0 0 0,-2 4 16 0,-2-4 0 16,-2-3 0-16,1 2 0 0,4 1-176 0,-7 1 192 15,-1 2-192-15,2-3 192 0,0-3-192 0,2 2 0 16,-3 0 144-16,2 0-144 0,0-1 176 0,-1-1-48 16,-5-4 0-16,1 4 0 0,-4-1-128 0,0 0 192 0,0-1-192 15,0-1 192-15,3 2-192 0,-1-1 192 0,-1 1-192 16,1 1 192-16,0-2-192 0,1 2 0 0,0 1 0 0,4-1 128 16,-4 0-128-16,4 2 0 0,2 0 0 0,-1 1 0 15,2 0 0-15,0 0 0 0,3 0 0 0,2 2 0 16,0 1 0-16,2 2 0 0,0-1 0 0,3 0 0 15,2-1 0-15,2 0 0 0,0 0 0 0,8-3 0 16,-7 4 0-16,2-2 0 0,-4 0 0 0,9-2 0 16,0 0 0-16,-6 5 0 0,-1-2 0 0,7-3 0 15,-8 3 0-15,8-3 0 0,0 0 0 0,-7 2 0 16,1 1 0-16,6-3 128 0,0 0-128 0,0 0 0 16,-7 1 0-16,7-1 128 0,0 0-128 0,0 0 0 15,0 0 0-15,0 0 128 0,0 0-128 0,0 0 0 16,0 0 0-16,0 0 0 0,0 0 0 0,0 0 0 0,0 0 0 15,0 0 0-15,-7 1 128 0,7-1-128 0,0 0 0 0,0 0 0 16,-8 2 0-16,2 1 0 0,6-3 0 0,-5 5 0 16,5-5 0-16,-6 5 0 0,2 1 0 15,0-1 0-15,4-5 0 0,-6 7 0 0,2-2 0 0,-1 1 0 16,-1-2 0-16,6-4 0 0,-6 6 0 0,6-6 0 16,-5 6 0-16,0 1 0 0,1-2 0 0,4-5 0 15,-7 5 0-15,0 1 0 0,-1 2 0 0,1 2 0 16,-2 0 0-16,1 1 0 0,0 1 0 0,-3 3 0 15,0 2 128-15,-1 4-128 0,0 2 0 0,-3 1 128 16,1-1-128-16,1 4 128 0,0 1-128 0,-2 1 160 16,0-2-160-16,2 2 160 0,2 1-160 0,-2-2 0 15,1 0 144-15,-1-1-144 0,1 0 0 0,1 2 128 0,0 4-128 16,3-2 0-16,-2-2 128 0,4-2-128 0,4 0 128 16,-1-1-128-16,-2 1 128 0,2-2-128 0,-3-2 160 0,3 0-160 15,-1-1 208-15,-1 0-48 0,1 1-16 0,0-2 0 16,0-2-16-16,-1-1-128 0,0 4 192 0,1 1-64 15,-4 2-128-15,2 1 128 0,-2 4-128 0,-1-2 128 16,0 3-128-16,2 0 0 0,-3 1 0 0,0 1 128 16,0 0-128-16,-1 0 0 0,3 0 0 0,-2-1 128 15,0-2-128-15,2 2 0 0,0 2 0 0,0-2 128 16,2-1-128-16,-1-2 0 0,3-2 0 0,-4 0 128 16,4-3-128-16,0-1 160 0,0 0-160 0,1-1 160 15,-1-2-160-15,1 0 0 0,2 1 144 0,-2-4-144 16,-1 1 128-16,2 2-128 0,-1 2 128 0,1-3-128 0,-3 0 0 15,2 2 0-15,-2 2 0 0,2 1 128 0,-3 3-128 16,0-1 0-16,-1 0 0 0,1 0 0 0,-1 2 0 0,-3 0 0 16,4 2 0-16,-2-4 128 0,1-4-128 0,0-1 0 15,1 0 0-15,1-3 0 0,-1-1 0 0,1-2 144 16,0 0-144-16,2-1 0 0,-1-1 128 0,0-3-128 16,2 0 0-16,-2-1 0 0,0-3 0 0,4-6 0 15,-3 7 128-15,3-7-128 0,0 0 0 0,0 0 0 16,0 0 0-16,-2 5 0 0,2-5 0 0,0 0 0 15,0 0 0-15,0 0 0 0,0 0 0 0,0 0 0 16,0 0 0-16,0 0 0 0,4 6 0 0,-4-6 0 16,11 3 0-16,-2 1 0 0,-9-4 0 0,13 1 0 15,-1-1 0-15,1 2 0 0,-4 0 0 0,4 0 0 0,0-1-128 16,0 0 128-16,1 1 0 0,1-2 0 0,0 0 0 0,1 1 0 16,1-2 0-16,2-1 0 0,2 0 0 0,-1 1 0 15,4 1 0-15,0 0 0 0,0 1 0 0,1 1 0 16,2 4 0-16,-1-2 0 0,4 0 0 0,-1 0 0 15,2 3 0-15,0 0 0 0,-1 1 0 0,-2 0-144 16,0-3 144-16,0 2 0 0,1-1 0 0,4 1 0 16,0 0 0-16,0-1 0 0,2-4 0 0,4 2 0 15,0-1 0-15,2 0 0 0,0 2 0 0,-3-1 0 16,-1-2 0-16,1-1 0 0,-1-1 0 0,3-1 0 16,-1-1 0-16,1 0 0 0,2 1 0 0,-1 2 0 15,2 1 0-15,0-1 0 0,-5-3 0 0,1 2 0 16,-5 3 0-16,-1 0 0 0,-1-3 0 0,1 2 0 15,1 1 0-15,0 1 0 0,-5 1 0 0,2-1 0 0,2 0 0 16,-3-1 0-16,-4 1 0 0,0 0 0 0,-4-1 0 16,-1-1 0-16,-5 1 0 0,1 0 0 0,-4-1 0 0,0 0 0 15,-3-1 0-15,-1 1 128 0,-9-2-128 0,8 1 0 16,-8-1 0-16,0 0 0 0,9 0 0 0,-9 0 144 16,0 0-144-16,0 0 0 0,7-5 176 0,-7 5-176 15,0 0 160-15,0 0-160 0,0 0 224 0,4-8-48 16,-3 2-16-16,-1 6 0 0,0 0 16 0,0 0 0 15,-4-13 0-15,3 2 0 0,0 2-48 0,0-1 0 16,0-5 0-16,-1 1 0 0,2-1-128 0,0-1 160 16,2 0-160-16,0-3 160 0,0-2-32 0,2-1-128 15,-1-1 192-15,1-2-64 0,0-4-128 0,2-4 0 16,0-4 144-16,2-5-144 0,0-5 0 0,2-7 128 0,2-5-128 16,-2 1 0-16,3 1 0 0,1-1 0 0,-1-2 0 0,3 2 128 15,0-3-128-15,-1 4 0 0,-3 1 0 0,0 2 0 16,5 1 0-16,-3-2 144 0,-1 0-144 0,1 3 160 15,2 2-160-15,-1-3 0 0,-2 1 0 0,-2 0 0 16,-2 1 0-16,-1 3 0 0,-2 2-160 0,0 1 160 16,-4-2 0-16,1 3 0 0,-1 5-128 0,0 0 128 15,-2 1 0-15,0 1 0 0,0 3 0 0,1 4 0 16,0 1 0-16,1 1 0 0,2 0 0 0,-1 0 0 16,1 1 0-16,3 0 0 0,-5 3-128 0,1 0 128 15,-1-1 0-15,2 3 0 0,1 4 0 0,-2 2 0 16,2 0 0-16,-1 1 0 0,1-1-128 0,0 5 128 15,3 3 0-15,-3-1 0 0,2-1 0 0,-1 1 0 16,1 1 0-16,1 3-144 0,1 1 144 0,-2 0 0 0,-1-5 0 16,1 4 0-16,-1 1 0 0,3-1 0 0,-4 1 0 15,1 0 0-15,0-2 0 0,0 1-128 0,-6 5 128 16,10-2 0-16,-5 0 0 0,-5 2 0 0,0 0 0 0,9-3 0 16,-9 3 0-16,0 0-128 0,0 0 128 0,4-5 0 15,-4 5 0-15,0 0 0 0,0 0 0 0,0 0 0 16,5-7 0-16,-1 1-128 0,-4 6 128 0,0 0 0 15,0 0 0-15,0 0 0 0,0 0 0 0,0 0 0 16,0 0 0-16,0 0 0 0,0 0 0 0,0 0 0 16,0 0 0-16,0 0 0 0,0 0 0 0,-7-5 0 15,-1 0 0-15,1 1-128 0,7 4 128 0,-11-2 0 16,0-1 0-16,-3 1 0 0,-3 0 0 0,-1 0 0 0,-1 2 0 16,-4-5 0-16,-3 1 0 0,-3-1 0 0,-2-1 0 15,-3-1 0-15,-1-1 0 0,2-2 0 0,3-1 0 0,3 1 128 16,-1 1-128-16,2-1 0 0,-1-1 128 0,2 1-128 15,1 1 0-15,0 1 0 0,1-1 0 0,-1 1 128 16,1-3-128-16,2 2 0 0,2 2 0 0,3 1-128 31,5 2-1776-31,6 2-336 0,5 2-80 0,0 0-14768 0</inkml:trace>
  <inkml:trace contextRef="#ctx0" brushRef="#br4" timeOffset="-109121.08">23179 14386 14975 0,'0'0'656'0,"0"0"144"0,0 0-640 0,0 0-160 0,-1-7 0 0,1 7 0 15,0 0 1136-15,0 0 192 0,0 0 32 0,0 0 16 16,0 0-224-16,0 0-32 0,-1 7-16 0,1 0 0 15,0-7-320-15,-3 9-64 0,-2 6-16 0,2 3 0 16,-1 6-112-16,3 1-16 0,-1 2-16 0,-2 5 0 16,-1 2-80-16,2 4-16 0,1-1 0 0,-3 5 0 0,1 4-208 15,-2 3-32-15,-5 1-16 0,1 3 0 0,1 1-64 0,-2 0-16 16,-2-4 0-16,1 1 0 0,1-2 16 0,0 3 0 16,-1 1 0-16,2 0 0 0,-1 3 192 0,1-4 48 15,2-3 0-15,-2-2 0 0,2-2 16 0,-1-1 16 16,4 5 0-16,-2-3 0 0,2-3-144 0,2 0-16 15,-1-2-16-15,1-1 0 0,1-2-48 0,-1-2-16 16,0-3 0-16,1 0 0 0,-5-1 32 0,3 3 16 16,-1 2 0-16,0-1 0 0,-1-7 0 0,4 1 0 15,-2 0 0-15,2-1 0 0,-1 2-48 0,2-2-16 16,0-3 0-16,1 4 0 0,0-4-16 0,0 1 0 16,1-4 0-16,2 0 0 0,-1-1-144 0,-1 2 192 15,-1 1-192-15,0 1 192 0,-1-3-192 0,0-2 192 0,0-4-192 16,-2 2 192-16,0 1-192 0,1-3 192 0,-4-4-192 15,2 0 192-15,-2 1-64 0,2-2-128 0,1-3 192 16,-1-2-64-16,2-1 0 0,0 1-128 0,1-1 192 0,1-6-64 16,0 0 0-16,0 0 0 0,0 7 0 0,1 0 0 15,-1-7-128-15,0 0 192 0,0 0-192 0,0 0 192 16,0 0-192-16,0 0 0 0,0 0 0 0,0 0 128 16,0 0-128-16,7 5 0 0,-7-5 0 0,0 0 0 15,8 2 0-15,-8-2 0 0,11 2 0 0,0 0 0 16,0-5 0-16,3 1 0 0,1 1 128 0,0 1-128 15,1 0 0-15,0-3 0 0,5-5 0 0,3 3 0 16,2 2 0-16,1 1 0 0,2-1 0 0,2 0 0 16,2 0 0-16,2 2 0 0,1 1 0 0,2 2 0 0,0 2 0 15,-2-2 0-15,0-1 0 0,2 2 0 0,-1 2 0 16,4-2 0-16,3-3 0 0,3 2 0 0,3 2 0 0,1-2 0 16,-3 1 0-16,-2-1 0 0,-2 2 0 0,-1-1 0 15,1 0 0-15,-2-1 0 0,1 1 0 0,2-1 0 16,1-1 0-16,-1 3 0 0,-2 3 0 0,-3-3 0 15,-4 0 0-15,-3-1 0 0,-1 0 0 0,0 2 0 16,1 0 0-16,0 1 0 0,-1-2 0 0,-2 0 0 16,-1 3 0-16,-1-5 0 0,-1 1 0 0,-5 0 128 15,-2-2-128-15,1 2 0 0,1 0 0 0,-4 1 0 16,-1-7 0-16,-2 5 0 0,1 2 0 0,-3-2 0 16,-2 0 128-16,0 1-128 0,0 0 0 0,-1 1 0 15,0 1 0-15,-3-2 0 0,-7-3 0 0,9 2 0 16,0-1 128-16,-9-1-128 0,0 0 0 0,9 2 0 0,-9-2 0 15,0 0 128-15,9-2-128 0,-9 2 160 0,0 0-160 0,0 0 160 16,7-3 32-16,-7 3 16 0,0 0 0 0,0 0 0 16,5-9 0-16,-3 0 0 0,-2 1 0 0,0-2 0 15,0-1-80-15,0-5 0 0,-2-2-128 0,1-4 192 16,1 0-192-16,0-5 176 0,0-6-176 0,2 1 160 16,0-5-160-16,2-3 0 0,4-6 144 0,0-1-144 15,0-1 0-15,1-3 128 0,4-2-128 0,-4-4 0 16,1-2 0-16,1 2 0 0,-2 0 0 0,0 3 0 15,0 2 0-15,-2 0 0 0,-2 2 0 0,-1-2 0 16,1-1 0-16,-5 2 0 0,-1 1 0 0,-2 1 0 16,3-1 0-16,-3 0 0 0,-4-2 0 0,0-1-128 15,-2-2 128-15,0 0 0 0,1-1 0 0,2 1-128 0,-1 2 128 0,4 4 0 16,0 3 0-16,2 1 0 0,2-3 0 0,3 4 0 16,0 4 0-16,5 0 0 0,-1-1 0 0,3 4-128 15,3 2 128-15,-5 3 0 0,-2 5-176 0,0-1 176 16,7-2-208-16,0 4 80 0,0 0 128 0,-1 2 0 15,-2 0 0-15,1 0-128 0,1 1 128 0,-2-1 0 16,-3 2 0-16,0 1-128 0,0 0 128 0,-2-1 0 16,0-5 0-16,-2 5-128 0,2 0 128 0,-5-1-192 15,1-3 192-15,-1 5-192 0,-1 3 64 0,1 1 0 16,-2-1 0-16,1 2 0 0,1 0 128 0,1 2-128 16,0 2 128-16,0 1-128 0,1 0 128 0,0 0 0 15,3 0 0-15,-1 1-128 0,-1 0 128 0,0 0 0 16,0-2-144-16,2 2 144 0,-2 2 0 0,3 1 0 15,-3-2 0-15,2 0 0 0,-2 0-128 0,2 3 128 0,-1-3 0 0,1 2 0 16,-2 1 0-16,1 0 0 0,0 1 0 0,-5 5 0 16,6-5 0-16,-3 1 0 0,0-3 0 0,-3 7 0 15,0 0-128-15,0 0 128 0,2-4 0 0,-2 4 0 16,0 0 0-16,0 0 0 0,0 0-144 0,0 0 144 16,-8-2 0-16,-2 4-160 0,1 1 160 0,-2 1-128 15,-1 0 128-15,-1 0 0 0,-3 0 0 0,1 0 0 16,-1 0 0-16,-1 1 0 0,-3-2 0 0,-3 3-128 15,0 0 128-15,-5 2 0 0,0 0 0 0,-3 3 0 16,-1 0 0-16,-3 0 0 0,-2 0 0 0,-1-1 0 16,-2 1 128-16,-6-4-128 0,-7-1 160 0,1 0-160 15,-5 1 160-15,1-2-160 0,0 1 160 0,-1-2-160 0,2 0 256 16,-3-2-32-16,-5 0-16 0,-4 0 0 0,-1-1 32 16,3 0 0-16,4 1 0 0,1-1 0 0,-2-2-80 15,1 1-16-15,-1-2 0 0,3 4 0 0,3 0 0 16,7 0 0-16,8 0 0 0,5 1 0 0,4 1-144 0,3 0 0 15,2-1 0-15,0 2 0 0,2-1 0 0,3 2 0 16,3 0 128-16,1 1-128 0,6 1-160 0,3-1-64 16,3 2-16-16,8 2 0 15,7 2-2960-15,10 1-576 0</inkml:trace>
  <inkml:trace contextRef="#ctx0" brushRef="#br4" timeOffset="-85863.53">4812 2604 9215 0,'0'0'400'0,"11"-5"96"0,-2 0-496 0,1-1 0 16,-3 0 0-16,3-1 0 0,-2 3 912 0,0-3 96 15,-5-2 16-15,3 2 0 0,0-2 816 0,-1-1 160 16,-3 0 48-16,0 0 0 0,0 2-832 0,2 1-144 15,0-1-48-15,-4 8 0 0,1-8 0 0,1 2 0 16,-2 6 0-16,0 0 0 0,0 0-816 0,3-7-208 16,2 1 0-16,-5 6 0 0,0 0 864 0,0 0 128 15,3-6 32-15,-3 6 0 0,0 0-832 0,0 0-192 16,0 0 0-16,0 0 0 0,0 0 0 0,0 0 0 16,-2-3 0-16,2 3 0 0,0 0 864 0,0 0 128 15,0 0 32-15,0 0 0 0,0 0-832 0,-6-4-192 16,1 1 0-16,-2 2 0 0,-2 1 864 0,4 2 128 15,5-2 32-15,-10 4 0 0,3-2-832 0,-1 1-192 16,1 1 0-16,-1 1 0 0,2-1 0 0,-1 2 0 16,-1-1 0-16,1 4 0 0,-2 1 0 0,0 0 0 0,1 0 0 0,0 2 0 15,-2-1 864-15,1 2 128 0,-1 1 32 0,1 1 0 16,-3-1-832-16,1 0-192 0,0 1 0 0,0 1 0 16,0 3 0-16,0 1 0 0,1-1 0 0,-2 3 0 15,2 3 0-15,0 2 0 0,-1 3 0 0,2-2 0 16,1-2 0-16,0 1 0 0,1 2 0 0,1-3 0 15,-2-3 0-15,4-1 0 0,-2-1 0 0,3-1 0 16,0 0 0-16,0-2 0 0,-1 0 0 0,3-1 0 16,0-3 0-16,1-1 0 0,0 0 0 0,1-1 0 15,1-3 0-15,1 0 0 0,-3-9 0 0,4 9 0 16,2-3 0-16,-6-6 0 0,8 8 0 0,1-2 0 16,1-3 0-16,0-1 0 0,-10-2 0 0,11 0 0 0,-2 0 864 0,1-2 128 15,-4-1 32-15,-6 3 0 0,11-4-832 0,-11 4-192 16,9-4 0-16,-9 4 0 0,8-3 0 0,-8 3 0 15,0 0 0-15,0 0 0 0,0 0 0 0,0 0 0 16,0 0 0-16,0 0 0 0,0 0 0 0,0 0 0 16,0 0 0-16,0 0 0 0,0 0 0 0,0 0 0 15,5 7 0-15,-5-7 0 0,0 0 0 0,0 0 0 16,0 0 0-16,0 0 0 0,-5 7 0 0,5-7 0 16,-6 4 0-16,6-4 0 0,-7 5 0 0,7-5 0 15,-9 3 0-15,3-2 0 0,6-1 0 0,-7 0 0 16,-2-1 0-16,3-2 0 0,-2 0 0 0,8 3 0 15,-5-6 0-15,-2-3 0 0,-1-1 0 0,1-2 0 16,-1-2 0-16,1-1 0 0,1 1 0 0,-2-1 0 0,-1-3 0 16,3-2 0-16,0-1 0 0,2-1 0 0,0 0 0 0,0-1 0 15,2-2 0-15,-1-1 0 0,0-3 0 0,2 3 0 16,1 1 0-16,1 1 0 16,2-1 0-16,1 1 0 0,3 2 0 0,-3 1 0 0,1 0 0 0,3 0 0 15,2 0 0-15,1 1 0 0,0 1 0 0,2-2 0 16,2 0 0-16,0-1 0 0,0 0 0 0,0 1 0 15,-2 1 0-15,0 0 0 0,-1 0 0 0,1 1 0 16,-1 1 0-16,4-1 0 0,-3 0 0 0,-1 0 0 16,-1 7 0-16,0 1 0 0,-1 0 0 0,-1 1 0 15,-1 1 0-15,-2 2 0 0,0 2 0 0,0-1 0 16,-2-1 0-16,-1 0 0 0,-3 7 0 0,0 0 0 16,0 0 0-16,0 0 0 0,0 0 0 0,0 0 0 0,0 0 0 0,0 0 0 15,0 0 0-15,-7 5 0 0,-2-2 0 0,3 2 0 16,-3 0 0-16,1 0 0 0,-4 6 0 0,2 1 0 15,2 2 0-15,-3-2 0 0,0-1 0 0,1 3 0 16,-2 0 0-16,1 3 0 0,-2 0 0 0,0 2 0 16,2 1 0-16,-4-1 0 0,1-1 0 0,-1 1 0 15,1 0 0-15,0 2 0 0,-2 3 0 0,1 2 0 16,-1 1 0-16,3 1 0 0,1 3 0 0,1-2 0 16,-2-1 0-16,4 0 0 0,4 4 0 0,2-1 0 15,3 4 0-15,0-5 0 0,-1-2 0 0,1-4 0 16,3-2 0-16,-1-8 0 0,3 2 0 0,1-1 0 15,-2 1 0-15,3-2 0 0,-1-1 0 0,1-1 0 16,0 0 0-16,-1-1 0 0,3 0 0 0,-1 1 0 16,0 2 0-16,0-1 0 0,0-6 0 0,0 2 0 15,0 1 0-15,0-2 0 0,0 0 0 0,-1-1 0 0,1 0 0 0,1-2 0 16,-1 0 0-16,-1-1 0 0,0-1 0 16,-2 1 0-16,-5-4 0 0,0 0 0 0,0 0 0 0,0 0 0 15,0 0 0-15,0 0 0 0,0 0 0 0,0 0 0 16,0 0 0-16,0 0 0 0,0 0 0 0,0 0 0 15,0 0 0-15,0 0 0 0,0 0 0 0,0 0 0 16,0 0 0-16,0 0 0 0,0 0 0 0,-5 1 0 16,-3-2 0-16,2-4 0 0,-1 1 0 0,2-3 0 15,-1-1 0-15,1-3 0 0,-1 0 0 0,1-4 0 16,-1 1 864-16,2-3 128 0,-1-1 32 0,3-1 0 16,-2-1-832-16,0 0-192 0,1 0 0 0,1-4 0 15,1-1 0-15,1 0 0 0,2 0 0 0,1-3 0 0,2-1 0 16,0 0 0-16,3-1 0 0,1-1 0 0,-1 4 0 0,2-1 0 15,2 1 0-15,3-1 0 0,-3 2 0 0,1-1 0 16,0 1 0-16,0-1 0 0,1 2 0 0,-1 1 0 16,1 1 0-16,-2 3 0 0,1-2 0 0,1 0 0 15,-3 1 0-15,-1 3 0 0,-1 1 0 0,0 3 0 16,-3 0 0-16,-1 5 0 0,0 2 0 0,-2 2 0 16,-3 5 0-16,0 0 0 0,1-5 0 0,-1 5 0 15,0 0 0-15,0 0 0 0,0 0 0 0,0 0 0 16,-3 6 0-16,-2 1 0 0,1 1 0 0,0 2 0 15,-3 2 0-15,-3 7 0 16,0 2-768-16,1 1-208 0,-1 1-48 0,3-8 0 0,-1 3 832 0,-1 2 192 16,0 1 0-16,0 2 0 0,-4 1 0 0,2 1 0 15,-3 0 0-15,2 3 0 0,0 3 0 0,2 1 0 16,-1 0 0-16,2 1 0 0,2 1 0 0,1-1 0 0,2-1 0 16,1-2 0-16,3-1 0 0,4 0 0 0,1-2 0 15,0-2 0-15,0-2 0 0,3-2 0 0,0-3 0 0,3 3 0 16,0-1 0-16,-2-2 0 0,2-1 0 0,0-2 0 15,0-3 0-15,0-2 0 0,0-2 0 0,0 0 0 16,-3-1 0-16,2 1 0 0,-4-1 0 0,2-1 0 31,-8-6-864-31,0 0-128 0,0 0-32 0,4-6 0 0,-4 6-1632 0,1-10-336 0,-5-8-64 16,-1-2-16-16</inkml:trace>
  <inkml:trace contextRef="#ctx0" brushRef="#br4" timeOffset="-85249.12">4503 2738 20271 0,'-16'-2'448'0,"4"2"80"0,-1 1 32 0,2 0 16 0,-3 1-576 0,-3 0 0 15,-1 3 0-15,0-2 0 0,0 4 1744 0,2-2 240 16,0-2 64-16,2 1 0 0,1-1-832 0,1 0-144 15,2 2-48-15,0-1 0 0,5 2 0 0,5-6 0 16,0 0 0-16,0 0 0 0,0 0 0 0,4 5 0 16,6 0 0-16,2-2 0 0,6-1-816 0,4-2-208 15,4-1 0-15,5-1 0 0,2 0 864 0,6-2 128 16,4 0 32-16,2-2 0 0,2-4-832 0,-1 5-192 0,2 1 0 16,-2 0 0-16,-3 3 864 0,-3-3 128 0,-4-2 32 0,-3 3 0 15,-2 3-832-15,-4 2-192 0,-5 1 0 0,-3-3 0 16,-3-1 0-16,-5 0 0 0,-4 1 0 0,-7 0 0 15,0 0 0-15,0 0 0 0,0 0 0 0,0 0 0 16,-6 2 0-16,-5 0 0 0,-5-2 0 16,-1 0 0-16,-3 2 864 0,-3-2 128 0,-4-1 32 0,-2-2 0 15,-3 1-832-15,-1-1-192 0,-4-3 0 0,2 0 0 16,0-2 0-16,0 0 0 0,1 1 0 0,1 0 0 16,1 2 0-16,3 0 0 0,5 3 0 0,0-1 0 15,2-1 0-15,2 1 0 0,5 1 0 0,5 1 0 16,1 0 0-16,2 0 0 0,7 1 0 0,0 0 0 0,0 0 0 15,0 0 0-15,6-3 0 0,6 1 0 16,3 2-768-16,4 1-208 0,2 0-48 0,-2-1 0 16,2-2 832-16,5 0 192 0,0 0 0 0,4 1 0 0,2 2 0 15,2 0 0-15,-1-1 0 0,-1 0 0 0,0-1 0 0,-1 0 0 16,-1 2 0-16,-1-1 0 0,-7 0 768 0,-1 0 208 16,-1 0 48-16,-6 0 0 0,-6-1-832 0,-1 1-192 15,-7 0 0-15,0 0 0 0,0 0 0 0,0 0 0 16,-8 0 0-16,-4 1 0 0,-5 1 0 0,-5-1 0 15,-4 0 0-15,-2 1 0 0,0 0 0 0,-1 0 0 16,-3 0 0-16,-1 0 0 0,0-1 0 0,1 3 0 16,1 0 0-16,-5 3 0 15,10-6-768-15,7 1-208 0,7-3-48 0,12 1-20064 0</inkml:trace>
  <inkml:trace contextRef="#ctx0" brushRef="#br4" timeOffset="-82862.98">20506 7593 24063 0,'-7'-8'1072'0,"7"8"208"0,0 0-1024 0,0 0-256 15,0 0 0-15,5-7 0 0,-5 7-192 0,6-6-80 16,2 3-32-16,-8 3 0 0,6-8 304 0,-6 8 0 16,9-3 176-16,-9 3-176 0,6-6 576 0,-6 6 0 15,7-7 0-15,-7 7 0 0,0 0 192 0,0 0 64 16,0 0 0-16,0 0 0 0,0 0-32 0,0 0 0 16,0 0 0-16,0 0 0 0,0 0-144 0,0 0-16 15,0 0-16-15,0 0 0 0,0 0-160 0,-4 7-16 0,-4-1-16 0,3 1 0 16,-4 3-80-16,0 3-16 0,-2 2 0 0,-2 1 0 15,-3-2-64-15,1 2-16 0,3 6 0 0,-2 0 0 16,-4-1-64-16,2 2 0 0,3 3-16 0,-1 1 0 16,1 1 16-16,2-1 0 0,1-3 0 0,3 3 0 15,-3 1-64-15,2 1 0 0,1 0 0 0,2-1 0 16,-2 2-128-16,2 0 128 0,0-2-128 0,0 2 128 16,0-1-128-16,2-1 0 0,-3 1 0 0,1-3 0 15,1 1 128-15,2-3-128 0,-2-3 0 0,3-3 128 16,0 2 16-16,2-2 0 0,0-2 0 0,3 0 0 15,-2-2 16-15,3-1 0 0,3 0 0 0,-3-3 0 16,3 1-16-16,3-1 0 0,1 0 0 0,0-3 0 0,-2-3 0 16,3 2 0-16,3-2 0 0,-1-1 0 0,1 2-16 0,-2-2-128 15,-2-1 192-15,1 0-64 0,2-2-128 0,-4-3 0 16,1 0 144-16,0 1-144 0,0 0 0 0,-1 1 128 16,0-1-128-16,0 0 0 0,0 2 0 0,-11 0 128 15,0 0-128-15,8-4 0 0,-8 4 0 0,0 0 144 16,0 0-144-16,0 0 0 0,0 0 144 0,0 0-144 15,0 0 0-15,0 0 144 0,-6-4-144 0,6 4 128 16,-8 2-128-16,1 0 128 0,-5-2-128 0,-1 0 128 16,1-2-128-16,1 4 128 0,-4 0-128 0,1 1 0 15,-1-1 144-15,0 0-144 0,-3-2 0 0,1 0 144 16,-4 0-144-16,3 0 0 0,1 0 144 0,-1-1-144 16,2-1 0-16,0 0 144 0,0-1-144 0,1-2 0 15,2-1 0-15,2-1 0 0,3-1 160 0,0 0-160 0,1-3 192 0,0-2-192 16,3-2 144-16,0-1-144 0,-1-2 0 0,2-2 144 15,0-2-144-15,-1-3 192 0,3-3-192 0,1 3 192 16,1 1-192-16,2 0 0 0,0-3 0 0,1 2 0 16,1 1 0-16,1-2 0 0,3 2 0 0,1 2 0 15,1-2 0-15,0 2 0 0,2-1 0 0,-1-2 0 16,1 2 0-16,2-1 0 0,0 0 0 0,2-1 0 16,0-4 0-16,3 2 0 0,-1 0 0 0,1 2 0 15,-3 1 0-15,4 1 0 0,-2-1 0 0,3 3 0 16,1 0 0-16,-2 5 0 0,2 1 0 0,-3 0 0 15,-1-4-128-15,0 4 128 0,1 0 0 0,-4 3 0 16,-3 0 0-16,0 0 0 0,-1-1 0 0,-1 4 0 0,-1 1 0 16,-1 2 0-16,-3-1 0 0,0 0 0 15,-2 1 0-15,-4 6 0 0,3-8 0 0,-3 8 0 0,0 0 0 16,0 0 0-16,0 0 0 0,0 0 0 0,0 0 0 16,-7-2 0-16,-2 1 0 0,0 4 0 0,-1 2 0 0,-1 1 0 15,0 1 0-15,-3 2 0 0,-2-1 0 0,1 2 0 16,-1 2 0-16,-3 0 0 0,-1-1 0 0,1 4 0 15,1 0 0-15,-2 3 128 0,-2 0-128 0,1 3 0 16,-1 1 0-16,0-1 0 0,0 3 0 0,1 4 0 16,1 4-176-16,2 1 176 0,-3-1 0 0,3 1 0 15,5-1 0-15,1 1 0 0,1-1 0 0,2 1 0 16,2 1 0-16,2-1-128 0,0-1 128 0,3-3 0 16,1 0 0-16,1-1 0 0,2 1 0 0,4-3 0 15,-1-2 0-15,3-4 0 0,1-1 0 0,4 0 0 16,-1-4 0-16,4 0 0 0,3-1 0 0,1 0 0 0,4-3 0 15,-1 0 0-15,3-1 0 0,-2-1 128 0,2-3-128 16,1 2 0-16,-4 1 0 0,1 0 0 0,-3-3 0 0,-1-1 0 16,-2-3-256-16,0 0-112 0,-3 0-16 0,-4-2-16 31,-2-2-2032-31,-9 2-416 0,10-3-80 0,-10 3-13264 0</inkml:trace>
  <inkml:trace contextRef="#ctx0" brushRef="#br4" timeOffset="-82558.82">20108 7935 29775 0,'-17'-7'1312'0,"8"3"288"0,-2 2-1280 0,5 1-320 16,6 1 0-16,-9 0 0 0,4-2 0 0,5 2-144 15,0 0 16-15,0 0 0 0,0 0 320 0,0 0 80 16,0 0 16-16,0 0 0 0,9 7 432 0,4-2 96 16,3-1 16-16,4 1 0 0,3 0 48 0,4 0 16 15,4-1 0-15,4-1 0 0,6-4-176 0,1 1-16 16,3 1-16-16,5-1 0 0,4-1-256 0,0-1-48 16,-2-1-16-16,-1 1 0 0,-2 1-240 0,-1-2-128 15,-4-2 160-15,-3 0-160 16,-5 2-576-16,-1 1-224 0,-4 2-32 0,-2 0-10704 15,-5-4-2144-15</inkml:trace>
  <inkml:trace contextRef="#ctx0" brushRef="#br4" timeOffset="-75895.31">25207 7930 6447 0,'0'0'576'0,"0"-10"-576"0,-1 2 0 0,1 8 0 15,-1-8 128-15,1 0-128 0,0-1 0 0,1 2 0 16,-1 7 400-16,2-8 32 0,0-2 0 0,1 1 0 15,-1 1 480-15,-2 8 112 0,3-7 0 0,0-2 16 16,0-2 48-16,-1 2 16 0,-1 1 0 0,-1 8 0 16,0-9-16-16,0 2 0 0,1-2 0 0,-1 1 0 15,0 1-160-15,0-1-32 0,1-3-16 0,0 3 0 0,-1 8-272 16,2-5-48-16,0-3-16 0,-2 8 0 0,1-8-32 0,-1 8-16 16,0 0 0-16,4-9 0 0,0 1 0 0,1 0 0 15,-4 0 0-15,-1 8 0 0,0 0-48 0,0 0 0 16,3-10 0-16,-3 10 0 0,0 0-32 0,0 0-16 15,0 0 0-15,0 0 0 0,0 0-128 0,0 0-16 16,-6 5-16-16,-2 4 0 0,-1 3-80 0,0 1-16 16,1 1 0-16,-1 4 0 0,-4-2-16 0,-1 3 0 15,1 1 0-15,-1 2 0 0,0 3 64 0,-1 1 16 16,1 1 0-16,2-2 0 0,-2-1-48 0,0 2-16 16,1-2 0-16,3 0 0 0,1 0-16 0,-3 3 0 15,-3-1 0-15,4-2 0 0,3-1-128 0,-1 0 160 16,1 1-160-16,-1 0 160 0,2 1-32 0,1-4 0 15,0 0 0-15,3-2 0 0,3 1 48 0,0-1 0 0,4-1 0 16,1-3 0-16,1-2-32 0,0-1 0 0,0 1 0 16,3 0 0-16,1-1 16 0,1-2 0 0,1-3 0 15,4 0 0-15,1 2 16 0,3-4 0 0,-2-1 0 16,-2 0 0-16,3 3-48 0,-2-1-128 0,0 2 192 0,-2-5-64 16,0-2-128-16,-2 0 160 0,0 1-160 0,0-2 160 15,1-2-160-15,-1 0 160 0,0-1-160 0,0 1 160 16,-1 1-160-16,1-2 160 0,-2 0-160 0,-1-1 160 15,-2-3-160-15,-5 1-256 0,-3 6 64 0,1-8 16 16,-1 8-1808 0,-2-8-384-16,-5 4-64 0,-1-4-12352 0</inkml:trace>
  <inkml:trace contextRef="#ctx0" brushRef="#br4" timeOffset="-75176.37">24857 8107 13823 0,'0'0'1216'0,"0"0"-960"16,0 0-256-16,-6 2 0 0,6-2 240 0,-8 2 0 15,8-2 0-15,-8 0 0 0,8 0 848 0,0 0 192 16,-5 6 16-16,-2-3 16 0,7-3-16 0,0 0 0 0,0 0 0 0,0 0 0 16,0 0-336-16,0 0-64 0,0 0 0 0,0 0-16 15,0 0-256-15,0 0-48 0,11 4-16 0,4-4 0 16,1 0-48-16,2-2-16 0,-1 1 0 0,2-1 0 16,3-4-80-16,0-1-16 0,1-1 0 0,0 3 0 15,4-1-80-15,0 1 0 0,-2-1-16 0,2 2 0 16,-2-1-64-16,-3 1-16 0,-1-1 0 0,-2 1 0 15,-7 1-16-15,0 1 0 0,-1 0 0 0,-11 2 0 16,6-4-48-16,-6 4-16 0,0 0 0 0,0 0 0 16,0 0-144-16,0 0 192 0,0 0-192 0,0 0 192 15,0 0-192-15,-8 0 0 0,-2 0 144 0,0 2-144 16,-2 3 0-16,-1 0 0 0,-2 1 0 0,0-1 128 0,-2-4-128 16,0 3 0-16,-4-3 0 0,-1 3 0 0,-1 3 0 0,0 2 0 15,0-3 0-15,1 0 0 0,2-2 0 0,-1 1 0 16,-1-1 0-16,2 1 0 0,0 1 0 0,3-1 0 15,1 1 0-15,3-2 0 0,1 0 0 0,1-1 0 16,2-2 0-16,9-1-128 0,-8 2 128 0,8-2 0 16,0 0 0-16,0 0 0 0,0 0 0 0,0 0 0 15,0 0 0-15,13-3 0 0,1 0 192 0,2 0-48 16,3-2 0-16,5 1 0 0,6-2-16 0,0 2-128 16,-3-1 192-16,4 2-64 0,2 0 48 0,0 2 0 15,-2-2 0-15,-3 2 0 0,-1 0-176 0,-1 2 160 16,-4 1-160-16,-1-2 160 0,-4-2 32 0,-3 0 0 15,-2 1 0-15,-12 1 0 0,0 0-48 0,0 0 0 16,0 0 0-16,0 0 0 0,0 0 96 0,0 0 16 16,-7-3 0-16,-5 2 0 0,-2 1-64 0,-4 3-16 0,-3 0 0 0,-2-2 0 15,-2-3-176-15,0 1 0 0,-1 2 0 0,4 2 0 16,-2 1 0-16,3 0 0 0,-1-4-192 0,5 1 192 31,0-1-512-31,2 0 0 0,1-2 16 0,1 3 0 16,4 2-336-16,9-3-80 0,0 0-16 0,0 0 0 15,0 0-1056-15,0 0-192 0,0 0-64 0,8-5-11200 0</inkml:trace>
  <inkml:trace contextRef="#ctx0" brushRef="#br4" timeOffset="-74386.98">24907 7869 9215 0,'-6'-13'400'0,"6"8"96"0,0 5-496 0,0 0 0 0,-2-7 0 0,2 7 0 16,0 0 544-16,0 0 16 0,0 0 0 0,0 0 0 16,10-9-560-16,-10 9-224 0</inkml:trace>
  <inkml:trace contextRef="#ctx0" brushRef="#br4" timeOffset="-73510.07">24935 7536 10127 0,'5'-9'448'0,"-5"9"96"0,0 0-544 0,0 0 0 0,0 0 0 0,0 0 0 15,0 0 1680-15,0 0 240 0,0 0 32 0,0 0 16 16,0 0-1248-16,8 0-240 0,-8 0-48 0,7-3-16 16,-2-2 256-16,-1-2 48 0,2-2 16 0,-4 0 0 15,-2 9-192-15,0-8-32 0,-1-2-16 0,1 0 0 16,2-3-176-16,-3-2-16 0,-4-1-16 0,1-1 0 16,-3-1-16-16,1 0 0 0,-2-1 0 0,-1-2 0 15,-1-4-272-15,-2-4 160 0,0 3-160 0,0-3 128 0,1 4-128 16,-2 0 192-16,1-4-192 0,2 4 192 0,1 2-64 15,-2 2 0-15,-1 1 0 0,2 1 0 0,-3 0-128 16,0 2 192-16,-2 3-192 0,2 2 192 0,1-4-192 0,-2 2 0 16,-4 1 144-16,2 1-144 0,-1 1 0 0,0-2 0 15,-3-1 0-15,-2 1 0 0,0 3 0 0,0 0 0 16,-2 4 0-16,-3-2 0 0,-3-5 0 0,4 3 0 16,-1 2 0-16,0-1 0 0,1 0 0 0,0-1-192 15,3-1 192-15,-1 2-192 0,-1 6 192 0,0-1 0 16,-2 0 0-16,-1-1 0 0,-5 1 0 0,3 1 0 15,2 1 0-15,-1 2 0 0,-4-2 0 0,0 6 144 16,1 1-144-16,2 0 0 0,1-2 128 0,2 0-128 16,-1 1 0-16,2 1 0 0,-3 3 0 0,2 3 0 15,-2-1 0-15,1-2 0 0,1 1 0 0,-1-3 0 16,-1-3 0-16,2 6 0 0,-1 4 0 0,3-1 0 0,1 1 0 16,1 1 0-16,1 0 0 0,1-1 0 0,2 0 0 15,1 3 0-15,-3 1 0 0,3 0 0 0,-1-1 0 0,1 0 0 16,-1-2 0-16,0 1 0 0,-1 1 0 0,1 0 0 15,2 1 0-15,-3 1 0 0,0 2 0 0,4-1 0 16,0-4 128-16,2 3-128 0,1 0 192 0,0 0-192 16,-2 1 0-16,4 0 0 0,-1-3 0 0,0 1 0 15,0-1 0-15,1 2 0 0,-2-1 128 0,1 1-128 16,-1 0 0-16,2-1 0 0,0 3 0 0,0-2 0 16,0-2 144-16,2 1-144 0,1-3 0 0,1 0 144 15,0-1-144-15,1 1 0 0,2-6 144 0,2 1-144 16,-3-2 0-16,5-7 128 0,-3 7-128 0,3-7 0 15,0 0 0-15,0 0 0 0,0 0 0 0,0 0 0 16,0 0-176-16,0 0-96 0,9-4-32 0,-2-1 0 16,2-1-1408-16,-1 1-272 0,2-2-64 15</inkml:trace>
  <inkml:trace contextRef="#ctx0" brushRef="#br4" timeOffset="-72988.48">22837 7391 1839 0,'0'0'0'0,"0"0"160"0,0 0-160 0,0 0 0 0,0 0 0 0,0 0 0 16,8 5 2160-16,-8-5 400 0,0 0 64 0,0 0 32 15,0 0-1888-15,9 4-384 0,-9-4-80 0,0 0-16 16,0 0-144-16,0 0-16 0,0 0-128 0,0 0 192 0,6 5 160 0,-6-5 32 16,0 0 0-16,0 0 0 0,-1 10 384 15,-2 0 64-15,0 0 32 0,-2 0 0 0,-3-1-112 0,-2 1-32 16,1-1 0-16,-1 2 0 0,0 2-208 0,1-4-64 16,-1 2 0-16,2-1 0 0,-2-1-16 0,5-2-16 15,-2-1 0-15,3 1 0 0,0 1 0 0,4-8 0 16,1 8 0-16,5 0 0 0,4-7 32 0,2-1 0 15,-1-2 0-15,5 0 0 0,4-3-224 0,2 2-32 16,1-2-16-16,-1-3 0 0,5-3-48 0,-1-1-128 16,0-1 192-16,2 1-64 0,-1 2-128 0,4 1-224 15,2 1 48-15,-2-2 16 16,-3 3-1760-16,-2-1-336 0</inkml:trace>
  <inkml:trace contextRef="#ctx0" brushRef="#br4" timeOffset="-72414.07">24789 7417 19007 0,'0'0'832'0,"6"-4"192"0,1 0-832 0,0-1-192 15,0 0 0-15,-3-1 0 0,3 2-256 0,-2-2-112 16,-2-1-16-16,0-2 0 0,-1 0 384 0,-1 1 0 16,0 1 192-16,-2-2-64 0,-4-3 368 0,1 2 64 15,0 2 16-15,-4-1 0 0,-3-5 176 0,1 1 32 16,-4-2 16-16,1 3 0 0,-3 5-160 0,0-3-48 0,-1-1 0 0,0 1 0 16,-3 1-144-16,0 2-16 0,0 3-16 0,-3-1 0 15,1-3-224-15,1 6-32 16,1 1-16-16,-1-2 0 0,-1-1-144 0,-1 2 0 0,0 3 0 15,0 1 0-15,2 1 0 0,-1 1 0 0,1-2 0 0,3 3 0 16,-3 4 0-16,2 1 0 0,1 1 0 0,1-1 0 16,0-1 0-16,1 1 208 0,-2 2-48 0,1 1-16 15,-2-1 64-15,1 2 16 0,3 2 0 0,-3-1 0 16,-4-1-64-16,5 1-16 0,6 0 0 0,-2 3 0 16,-1-1 0-16,1 0 0 0,0-3 0 0,4 2 0 15,0-2-144-15,4-1 128 0,0-1-128 0,2-2 128 16,1-1-128-16,2-9 0 0,0 0 0 0,3 9 0 15,3-1-512-15,-6-8-96 16,7 5-16-16,3-5-11920 0</inkml:trace>
  <inkml:trace contextRef="#ctx0" brushRef="#br4" timeOffset="-72199.18">24030 7433 31327 0,'-10'-6'1392'0,"10"6"272"0,-9 6-1328 0,3 0-336 16,1 1 0-16,2 0 0 0,3-7 0 0,-1 13-256 16,3-1 32-16,2 0 16 0,-1-2 208 0,3-1 0 15,3-1-160-15,1 3 160 0,2 4 0 0,-2-3 0 16,-1 0 0-16,0-1 0 0,-2-1 0 0,3-2 0 16,-1-2 0-16,1 1 0 15,-10-7-320-15,12 6-128 0,-3-2-48 0,2-2-8272 16,1-4-1648-16</inkml:trace>
  <inkml:trace contextRef="#ctx0" brushRef="#br4" timeOffset="-71104.23">20629 7478 10127 0,'0'0'896'0,"1"-11"-704"16,0 1-192-16,0 1 0 0,1 1 2544 0,-2 8 464 15,5-8 112-15,-1-1 16 0,1-2-2528 0,0 1-608 16,-2 0 0-16,0 2 0 0,-3 8 224 0,0-7-32 16,0-1-16-16,-1 0 0 0,-2-1 176 0,1 1 32 15,-2-1 16-15,-2-2 0 0,-1 1-80 0,-2 1-32 16,-1 0 0-16,0-2 0 0,-5-3-80 0,-2 0-16 16,-3-1 0-16,2 1 0 0,-2 0-192 0,-1-2 144 15,-3 2-144-15,1-1 128 0,1-2-128 0,-2 1 128 0,0-1-128 16,0 4 128-16,-1 2 48 0,1 1 0 15,2 0 0-15,-4 0 0 0,1-2 32 0,-1 1 16 0,-2 1 0 0,-2-1 0 16,-3 1-224-16,0 1 128 0,1-1-128 0,1 1 0 16,-4 1 128-16,2 0-128 0,0 0 0 0,2 0 0 15,-1 1 0-15,1 1 128 0,2-1-128 0,2-2 0 16,0-1 0-16,0 2 0 0,-2 0 128 0,1 1-128 16,-2 0 0-16,-1 0 0 0,-1-1 0 0,0 5 0 15,-1 2 0-15,0 1 0 0,1 0 0 0,0 0 0 16,1 0 0-16,-1 2 128 0,1 0-128 0,-2-1 0 15,-5 1 0-15,1 0 0 0,0 1 0 0,-1 1 0 16,3 3 0-16,-1-1 0 0,3 1 0 0,0 1 0 16,1 2 0-16,1 0 128 0,2 0-128 0,2-2 0 15,-1 0 0-15,-1 2 0 0,-1 0 128 0,1-1-128 0,-2-3 0 16,1 1 0-16,-1 1 0 0,2 0 0 0,2 2 0 16,1 1 0-16,-4-2 0 0,0 1 0 0,2 0 0 15,0 0 0-15,2-1 0 0,-1 1 0 0,0 1 0 0,-1 1 144 16,1 2-144-16,-3-2 128 0,-2 0-128 0,2 0 160 15,3 0-160-15,-1 3 160 0,0 1-160 0,1 0 0 16,4-2 0-16,1 0 0 0,1 0 0 0,4-3 128 16,0-2-128-16,4 2 0 0,2 1 0 0,2 2 0 15,2-2 0-15,0-5 0 16,3 0-368-16,4-7-48 0,0 0-16 0,0 0-7744 16,0 0-1552-16</inkml:trace>
  <inkml:trace contextRef="#ctx0" brushRef="#br4" timeOffset="-70818.43">17900 7208 24239 0,'-10'-7'1072'0,"10"7"224"0,-10-4-1040 0,2 7-256 0,1 1 0 0,0 0 0 15,1 0 0-15,-1 2 0 0,-1 4 0 0,-1 2 0 16,3 4 160-16,-4 1-32 0,0 2 0 0,1 2 0 16,0 0 0-16,2 1 0 0,0 2 0 0,4-2 0 15,0-1 64-15,3 0 16 0,2-1 0 0,2-5 0 16,3-2-208-16,2-3 176 0,6-3-176 0,2 1 160 0,4 2-160 0,3-4 128 16,4-2-128-16,2-2 128 0,3-4-128 15,6-2-256-15,4-5 64 0,8-2 16 0</inkml:trace>
  <inkml:trace contextRef="#ctx0" brushRef="#br4" timeOffset="-70115.71">20487 7236 10127 0,'0'0'896'0,"0"0"-704"15,0 0-192-15,0 0 0 0,0 0 1264 0,0 0 208 16,0 0 64-16,0 0 0 0,0 0-944 0,0 0-176 16,0 0-32-16,0 0-16 0,0 0 400 0,0 0 96 15,0 0 16-15,0 0 0 0,0 0-80 0,0 0-16 16,-2-8 0-16,0 0 0 0,2 8-128 0,-6-8-16 16,3-1-16-16,-2 1 0 0,1 0-176 0,0 2-48 15,4 6 0-15,-9-11 0 0,-5-2-144 0,-1 1-48 16,3-1 0-16,-2 4 0 0,-3 1 16 0,1-1 0 15,-2 0 0-15,1 0 0 0,-4 2-96 0,1-1 0 0,0 0-128 16,-1 1 192-16,-1 0 0 0,-2 0 0 0,-2 3 0 16,-5-1 0-16,0 0 80 0,-1 1 16 0,0 0 0 0,1 2 0 15,2 2 16-15,-1 0 0 0,1 1 0 0,2 3 0 16,3 1-160-16,-2 2-16 0,2 0-128 0,2-1 192 16,2-2-192-16,2 2 176 0,1 0-176 0,2 1 160 15,-1-1-32-15,2-1 0 0,2-1 0 0,-1 3 0 16,0 3-128-16,-1-1 0 0,0-3 0 0,1 3 128 15,1 3-128-15,-1 4 0 0,-3-3 0 0,3 0 128 16,2-3-128-16,2 0 0 0,-2 0 0 0,3 0 0 16,3 1 0-16,1-3 0 0,-3 1 0 0,0 0 0 15,1-2-752-15,6-7-16 16,0 0-16-16,0 0-8432 0,0 0-1664 0</inkml:trace>
  <inkml:trace contextRef="#ctx0" brushRef="#br4" timeOffset="-69830.76">19381 7097 30399 0,'0'0'2704'0,"-6"4"-2160"16,1 2-544-16,1 1 0 15,4-7-496-15,-5 6-208 0,-1 3-32 0,5 1-16 0,0 5 496 0,-1-1 112 16,2-2 16-16,2 3 0 0,0 1 128 0,-1 2 0 15,1 3 160-15,3-1-160 0,1-2 224 0,0-1-48 16,-1 0-16-16,3-3 0 0,3-2 96 0,0-1 0 0,2-1 16 0,3-2 0 16,-1-3-80-16,2-2-32 0,0-4 0 0,1 1 0 15,0 0-32-15,0-1 0 0,3-1 0 0,3-1 0 16,-2-4-128-16,3 1-176 0,1-1 48 0,0 0 0 31,2 1-1904-31,0-3-368 0</inkml:trace>
  <inkml:trace contextRef="#ctx0" brushRef="#br4" timeOffset="-62831.5">8168 14379 8287 0,'0'0'368'0,"0"0"80"0,0 0-448 0,5-4 0 15,-1-5 0-15,0 3 0 0,-4 6 2192 0,7-7 368 16,-2 1 64-16,2 0 0 0,-4-2-1152 0,2 0-256 15,-5 8-32-15,6-7-16 0,-6 7-240 0,3-6-48 16,1 1-16-16,-4 5 0 0,0 0-256 0,0 0-48 16,0 0-16-16,0 0 0 0,0 0-240 0,-6 11-48 0,-4 1-16 0,0 2 0 15,1 3 96-15,-5-2 32 16,-1-1 0-16,1 5 0 0,0 4 0 0,1 1 0 0,-1 2 0 0,-1 1 0 16,-3 2-48-16,3 0 0 0,-1-1 0 0,1-3 0 15,0-3-80-15,2 2-32 0,2 1 0 0,1-4 0 16,4-1-80-16,1 1 0 0,2 0-128 0,2 0 192 15,1-3-16-15,2-3-16 0,0-1 0 0,3 2 0 16,1 0-160-16,4-2 160 0,3-3-160 0,3-2 160 16,0 0 32-16,1-1 0 0,-2 1 0 0,4-4 0 15,2-1-16-15,0-1 0 0,-5-1 0 0,3 0 0 16,2-1-48-16,-2-1-128 0,-4-3 192 0,-1 2-64 16,-2 1-400-16,-2-1-96 0,-10 1-16 0,8-3-9888 15,-8 3-1984-15</inkml:trace>
  <inkml:trace contextRef="#ctx0" brushRef="#br4" timeOffset="-62608.13">7768 14763 27007 0,'0'0'1200'0,"0"0"240"0,7-5-1152 0,4-1-288 16,5 3 0-16,1 1 0 0,6 0 976 0,0-1 144 15,3 1 32-15,3 1 0 0,3 2-368 0,1 0-64 16,4-1-16-16,2 1 0 0,2 2-384 0,2-1-96 16,2 1-16-16,-3-1 0 0,-4 0-48 0,0 3-16 15,-5 1 0-15,-1 3 0 16,-2 1-1808-16,-1-1-352 0</inkml:trace>
  <inkml:trace contextRef="#ctx0" brushRef="#br4" timeOffset="-61682.19">13151 15229 12783 0,'0'0'560'0,"0"0"128"0,3-7-560 0,-3 7-128 16,5-8 0-16,-5 8 0 0,0 0 1072 0,0 0 176 15,1-9 32-15,-1 9 16 0,-3-6-256 0,3 6-48 16,-8-3-16-16,8 3 0 0,0 0-48 0,-9 0-16 16,0 3 0-16,-2 3 0 0,-4 1-160 0,-1 4-48 0,1 1 0 15,0 6 0-15,-1 6-192 0,-1 2-64 0,-2 4 0 0,0 3 0 16,-2 3-80-16,0 1-32 0,1 1 0 0,0-3 0 15,0-2-112-15,0 0-32 0,3-1 0 0,2 0 0 16,3-2-64-16,3-2 0 0,3-1-128 0,2-1 192 16,2 1-48-16,1-2-16 0,1-3 0 0,5-1 0 15,1-1 0-15,2-3 0 0,1-1 0 0,1-2 0 16,1-1 0-16,2-2 0 0,1 1 0 0,0-2 0 16,1-3 16-16,-1-2 0 0,1 3 0 0,0-1 0 15,-3-1-144-15,1 0 0 0,1-2 0 0,-1 0 0 16,0 2-1984-1,-1-1-256-15,-5 2-64 0</inkml:trace>
  <inkml:trace contextRef="#ctx0" brushRef="#br4" timeOffset="-61489.68">12657 15737 29487 0,'0'0'2624'0,"0"0"-2112"15,14-4-512-15,5 0 0 0,9 0 496 0,2 0-16 16,2 1 0-16,5 1 0 0,-1 0 240 0,1-1 48 16,2 1 16-16,0 0 0 0,3-2-464 0,-3 1-112 15,-3 3-16-15,1 0 0 16,2-1-1248-16,-1 2-256 0,-1 3-48 0</inkml:trace>
  <inkml:trace contextRef="#ctx0" brushRef="#br0" timeOffset="-57925.16">8256 14302 5519 0,'0'0'240'0,"0"0"64"0,5-7-304 0,-3-3 0 0,0 1 0 0,-1 1 0 0,-1 1 2224 0,1-1 384 16,1-1 80-16,0 1 0 0,-2 8-1200 0,0 0-240 15,6-10-48-15,-3 3-16 0,3 0-160 0,0 1-48 16,-6 6 0-16,0 0 0 0,6-8-112 0,-6 8-32 16,0 0 0-16,0 0 0 0,0 0-176 0,0 0-32 15,0 0-16-15,0 0 0 0,0 0-352 0,0 0-80 16,0 0-16-16,0 0 0 0,-4 6-16 0,-1 4 0 16,-4 2 0-16,-4 1 0 0,-4-1 64 0,-1 5 16 15,0 5 0-15,-5 4 0 0,-2 1 0 0,-1 5 0 16,2 3 0-16,0 3 0 0,-2 1-16 0,1 1 0 15,2-2 0-15,2 0 0 0,-1-5-80 0,4 0 0 16,0 1-128-16,4-2 192 0,3-3-32 0,3-1-16 16,-1-3 0-16,5-1 0 0,3 1 0 0,2-3 0 0,1-3 0 15,4-1 0-15,1 0 128 0,5-3 32 0,-3-4 0 0,3 0 0 16,2 0 48-16,2-2 16 0,3-2 0 16,4-1 0-16,0-2-128 0,3 0-32 0,2-1 0 0,-5-1 0 15,1 0-208-15,-2-1 176 0,2 3-176 0,-4-3 160 16,-2-1-304-16,-3 1-64 0,-3 0-16 0,-12-1-10480 15,0 0-2096-15</inkml:trace>
  <inkml:trace contextRef="#ctx0" brushRef="#br0" timeOffset="-57715.79">7674 14787 24879 0,'0'0'2208'0,"0"0"-1760"15,6-5-448-15,7-1 0 0,9 0 1264 0,2 1 160 16,3 3 48-16,1 1 0 0,3 0-144 0,2-2-32 16,0-3 0-16,0 2 0 0,3 4-624 0,4 1-128 15,-1-1-32-15,4 1 0 0,3 1-320 0,1 4-64 16,-3 1 0-16,-2 0-128 16,-4-3-496-16,0 4-208 0,-4 3-32 0</inkml:trace>
  <inkml:trace contextRef="#ctx0" brushRef="#br0" timeOffset="-56798.08">13074 15207 2751 0,'-5'-14'256'0,"2"7"-256"0,2-2 0 0,0 0 0 15,0 0 3296-15,-1 0 608 0,0 1 128 0,-1 2 32 0,3 6-2304 0,0 0-464 16,0 0-80-16,-5-4-32 16,5 4-208-16,0 0-32 0,-8 1-16 0,-1 1 0 0,2 0-48 0,-3 3-16 15,1 2 0-15,-2 4 0 0,-2 3-112 0,-1 3-32 16,-2 4 0-16,0 3 0 0,-3 4 0 0,-5 3 0 16,-3 3 0-16,-1 3 0 0,-7 2-80 0,-2-1 0 15,1 1-16-15,0-2 0 0,2-2-176 0,3 1-48 16,2 6 0-16,6-3 0 0,3-5-16 0,7 0-16 15,0-1 0-15,5 0 0 0,4-1-48 0,2-2-16 16,2-7 0-16,3 0 0 0,0-1-96 0,4-4-16 16,-2-1 0-16,5-3 0 0,-1-1-16 0,3 0-16 15,2-1 0-15,3-1 0 0,0-1-16 0,3-3 0 16,2-2 0-16,2-1 0 0,4 0-144 0,1 1 192 0,-3-3-192 16,0 0 192-16,0-1-192 0,-1-1 0 0,-4-1 0 0,-1-1 128 31,-4-2-1184-31,0 1-240 0,-3-1-48 0,-2-1-16 15,-1-1-1744-15,-5-2-352 0,0-6-64 0,-2 4-9280 0</inkml:trace>
  <inkml:trace contextRef="#ctx0" brushRef="#br0" timeOffset="-56542.33">12460 15631 24879 0,'-4'-6'2208'0,"3"0"-1760"16,1 6-448-16,0 0 0 0,0-9 1296 0,0 9 176 15,3-5 48-15,-3 5 0 0,12 0-464 0,4 1-96 16,0 0 0-16,6 0-16 0,6-1 48 0,6 1 16 16,5-1 0-16,7 0 0 0,7 0-64 0,3 1-16 15,0 1 0-15,3 1 0 0,-3-3-480 0,-2 0-112 16,-3-3-16-16,-1 3 0 0,2 2-320 0,-4-1 0 15,-5 0 0-15,-6 0-12336 16,-4 1-2528-16</inkml:trace>
  <inkml:trace contextRef="#ctx0" brushRef="#br0" timeOffset="-55523.2">20656 14349 4607 0,'4'-6'400'0,"-1"-1"-400"16,0 2 0-16,1-1 0 0,-3-1 1776 0,1 1 272 16,0-4 48-16,-1 6 16 0,-1 4-992 0,0 0-192 15,1-9-32-15,-1 0-16 0,0 9 32 0,1-6 16 16,-1 6 0-16,3-9 0 0,-2 1 144 0,-1 8 16 16,0 0 16-16,0 0 0 0,0 0-48 0,0 0-16 15,3-7 0-15,-3 7 0 0,0 0-272 0,0 0-64 0,0 0-16 0,-5 8 0 16,-2 1-272-16,-1 4-48 0,-2 6-16 0,-1 0 0 15,-2 3 64-15,-1 2 16 0,-3 3 0 0,-2 4 0 16,-5 3 160-16,0 2 48 0,0 0 0 0,1 1 0 16,-1 2-208-16,1-2-48 0,2-1 0 0,2 1 0 15,3-2 0-15,2 0 0 0,6-1 0 0,0-2 0 16,5-2-80-16,1-2-32 0,4 2 0 0,1-5 0 16,3-1-48-16,2-4-16 0,2-1 0 0,1-1 0 15,1-3-48-15,2-1-16 0,2-1 0 0,0-5 0 16,2 0-16-16,3 0-128 0,0-2 192 0,-1-1-64 15,-4-2-128-15,2-1 128 0,-2-3-128 0,-4 1 128 16,-2 0-1088-16,-10 0-208 16,10-4-48-16,-6-2-15200 0</inkml:trace>
  <inkml:trace contextRef="#ctx0" brushRef="#br0" timeOffset="-55326.74">20222 14803 33167 0,'-1'-19'2944'0,"4"9"-2352"16,3 1-464-16,4 4-128 0,3 1 384 0,5 0 64 16,6 1 16-16,5 3 0 0,6 3 272 0,4-2 48 15,5 2 16-15,4-2 0 0,4-1-288 0,0 2-48 16,-3 1-16-16,0 3 0 0,-3-4-208 0,-2 0-48 16,-3 0-16-16,-2 3 0 15,2 5-1536-15,-5-2-304 0,-4 2-64 0</inkml:trace>
  <inkml:trace contextRef="#ctx0" brushRef="#br0" timeOffset="-54183.8">24618 15091 11807 0,'-7'-8'512'0,"7"8"128"0,3-7-512 0,-1-1-128 0,3-1 0 0,-2 1 0 16,-3 8 1248-16,7-8 224 0,-3-1 64 0,2 0 0 16,-1 1 0-16,2 3 0 0,-7 5 0 0,10-8 0 15,-2-1-160-15,0 3-32 0,-2 1 0 0,-6 5 0 16,0 0-272-16,7-6-64 0,-7 6-16 0,0 0 0 15,0 0-160-15,0 0-48 0,0 0 0 0,0 0 0 16,-8 7-320-16,-1 3-64 0,-4 1-16 0,-3 5 0 16,1-1-32-16,-5 4-16 0,0 1 0 0,0 4 0 15,3 1 64-15,-1 5 16 0,-1 1 0 0,2 4 0 0,-1 4 16 0,2 4 0 16,0 2 0-16,3 1 0 0,1-4-112 16,1 1 0-16,1-5-16 0,2-1 0 0,-1-3-96 0,3-2-16 15,2-1 0-15,0 1 0 0,1 0 0 0,1-1 0 16,2-5 0-16,1 0 0 0,0 0 0 0,2-3-16 15,3-3 0-15,2-3 0 0,3 0-16 0,-2-1 0 16,5-2 0-16,3-1 0 0,5-6 32 0,-1 1 16 16,0-3 0-16,3 1 0 0,4-3 32 0,1 1 0 15,-1-6 0-15,1 0 0 0,-2 1-240 0,-2-2 0 16,-2-2 128-16,-1 0-128 0,-3-1 0 0,-1 1 0 16,-2 1 0-16,0-3 0 0,-3-1 0 0,0 2-288 15,0 0 32-15,-4 2 16 16,-1-3-2144-16,-3 2-432 0,1-1-96 0,-5 0-16 0</inkml:trace>
  <inkml:trace contextRef="#ctx0" brushRef="#br0" timeOffset="-53946.72">24139 15506 25791 0,'0'0'2304'0,"0"0"-1856"0,0 0-448 0,11-6 0 15,1 3 1824-15,8 2 272 0,2 3 48 0,7 0 16 16,1 0-800-16,7 1-144 0,2 1-48 0,11-1 0 16,8 0-128-16,4-2-16 0,0-1-16 0,0 2 0 15,-3 1-368-15,-3-1-64 0,-1-1 0 0,-1-1-16 16,-1 4-304-16,-1-1-64 0,-3 0-16 0,-4 1 0 0,-4-3-176 0,-7 0 0 16,-5 3-160-16,-2 2 160 15,-7-1-2784-15,-1 0-464 0,4-3-80 0,-12-1-32 0</inkml:trace>
  <inkml:trace contextRef="#ctx0" brushRef="#br0" timeOffset="-51273.61">4793 2316 12895 0,'0'0'576'0,"0"0"112"0,5-7-560 0,-1 0-128 16,-1 0 0-16,-1 1 0 0,-2 6 848 0,0 0 144 15,0 0 32-15,0 0 0 0,2-8 0 0,-2 8 0 16,0 0 0-16,0 0 0 0,0 0-832 0,0 0-192 16,0 0 0-16,0 0 0 0,-4 7 0 0,-1 0 0 0,-2 1 0 0,2 3 0 15,-2 0 864-15,0 4 128 0,1 3 32 0,-2 2 0 16,-2 2-832-16,-1 2-192 0,0 5 0 0,-2-3 0 15,-2 4 0-15,-3 1 0 0,-1 1 0 0,-2 2 0 16,-1 3 864-16,0 2 128 0,3-1 32 0,-2 4 0 16,2 3-832-16,5 0-192 0,1-2 0 0,3-1 0 15,0-5 0-15,5 0 0 0,3-3 0 0,2-1 0 16,1-2 864-16,1-2 128 0,3-2 32 0,4-3 0 16,1-1-832-16,3-2-192 0,1-1 0 0,3-2 0 15,0 0 0-15,2-1 0 0,0-3 0 0,-1-1 0 16,2-2 0-16,0-1 0 0,0-1 0 0,-2-2 0 15,1-1 0-15,-2-3 0 0,-2-1 0 0,7 1 0 16,-6 0-1600-16,-3-4-352 0,-2-4-80 0,-5 1-16 0</inkml:trace>
  <inkml:trace contextRef="#ctx0" brushRef="#br0" timeOffset="-50969.7">4308 2726 20271 0,'0'0'896'0,"0"0"192"0,0 0-880 0,0 0-208 0,0 0 0 0,10 1 0 15,0-1 864-15,5 1 128 0,5 0 32 0,4 1 0 16,5-2 0-16,4-2 0 0,5-1 0 0,4-2 0 16,2 0-832-16,2-2-192 0,4 3 0 0,0 0 0 15,-2-4 0-15,-2 1 0 0,-1-2 0 0,12 2 0 16,-5 0-768 0,-10 4-208-16,8-3-48 0,-13 2 0 0</inkml:trace>
  <inkml:trace contextRef="#ctx0" brushRef="#br5" timeOffset="115138.68">654 992 12895 0,'-6'5'272'0,"-3"-2"64"0,1 0 16 0,0 2 32 0,0-1-384 0,2 0 0 0,-1 2 0 0,-2-3 0 16,4-4 1712-16,5 1 272 0,0 0 48 0,0 0 16 15,-9 0-832-15,9 0-144 0,0 0-48 0,0 0 0 16,0 0 0-16,0 0 0 0,0 0 0 0,5-9 0 15,2-2 0-15,1-1 0 0,-1-2 0 0,6 1 0 16,-1 1 0-16,5-2 0 0,1 0 0 0,-1-1 0 0,2 0-816 0,1 3-208 16,1 2 0-16,-2 3 0 15,-2-1 0-15,-1 6 0 0,-4 2 0 0,1 2 0 0,-1 5 0 0,0 1 0 16,-1 3 0-16,-1 4 0 0,-5 1 0 0,1 4 0 16,-2 6 0-16,-4 1 0 0,-6 0 0 0,-1 1 0 15,-1-2 0-15,2 1 0 0,-1-3 0 0,1-2 0 16,-3-2 0-16,2-3 0 0,4-1 0 0,-3-4 0 15,2-2 0-15,1-4 0 0,3-6 0 0,0 0 0 16,0 0 0-16,9 5 0 0,-9-5 0 0,12-3 0 16,0 0 0-16,2-1 0 0,4-2 0 0,0 2 0 15,3-1 0-15,-6 4 0 0,-1 4 0 0,4 1 0 16,-2 3 0-16,-2-1 0 0,-2 3 0 0,-1 2 0 16,-1 2 0-16,-2 3 0 0,-1 1 0 0,-5 0 0 15,0 0 0-15,-3 2 0 0,-1 1 0 0,-3 0 0 0,0-2 0 0,-2 2 0 16,-3-1 864-16,0-1 128 0,-1 1 32 15,-3 0 0-15,0-4-832 0,0 1-192 0,-1-3 0 16,1 0 0-16,0-1 0 0,0-2 0 0,3-2 0 0,-1-2 0 16,2 0 0-16,3-4 0 0,-3-1 0 0,0-2 0 31,4-2-1600-31,2-4-352 0,-2-3-80 0,5-2-13120 0</inkml:trace>
  <inkml:trace contextRef="#ctx0" brushRef="#br5" timeOffset="115393.83">1271 1403 27647 0,'-12'3'608'0,"12"-3"128"0,0 0 32 0,0 0 0 0,0 0-624 0,0 0-144 15,0 0 0-15,0 0 0 0,0 0 1664 0,2-7 320 16,-1 0 48-16,1-2 16 0,3-2-832 0,-4 1-144 15,-1-1-48-15,0 1 0 0,1 1 0 0,0 1 0 16,0 1 0-16,-1 0 0 0,2 1-816 0,-2 6-208 16,0 0 0-16,0 0 0 15,-2-8-768-15,2 8-208 0,0 0-48 0,0 0 0 16,-8-3-816-16,8 3-160 0,0 0-48 0,0 0 0 0</inkml:trace>
  <inkml:trace contextRef="#ctx0" brushRef="#br5" timeOffset="115928.95">1407 626 23951 0,'0'0'512'16,"-10"2"128"-16,2-2 0 0,2 0 64 0,6 0-576 0,0 0-128 0,-5-3 0 0,5 3 0 0,0 0 848 0,0 0 144 15,2-8 32-15,1 2 0 0,3-3 0 0,1 0 0 16,4-1 0-16,1-1 0 0,5-1-832 0,2 0-192 16,2 0 0-16,8-3 0 0,0 2 864 0,1 2 128 15,-4 2 32-15,0 4 0 0,0 3-832 0,-5 2-192 16,-5 2 0-16,-3 3 0 0,-2 4 0 0,-4 1 0 15,-3 3 0-15,0 3 0 0,-4 1 864 0,0 2 128 16,-4 0 32-16,1 1 0 0,-4-2-832 0,-3 5-192 16,2-3 0-16,-2 0 0 0,-1-1 0 0,2-4 0 15,3-3 0-15,2-1 0 0,1-1 0 0,2 0 0 16,2-2 0-16,4-3 0 0,3 0 0 0,1-1 0 16,3-1 0-16,4 2 0 0,3-2 0 0,3 1 0 15,4 1 0-15,3 1 0 0,1 2 0 0,-2 2 0 16,-1 2 0-16,-2 1 0 0,-5 3 0 0,-4-1 0 15,-1 2 0-15,-7 2 0 0,0 3 0 0,-5 1 0 0,-3 1 0 16,-3 1 0-16,-2 1 864 0,-4 0 128 0,-3-2 32 0,-5 0 0 16,-3-1-832-16,-4 0-192 0,1-1 0 15,-2-1 0-15,-2-3 0 0,3-2 0 0,-1 2 0 0,2-6 0 16,-2-1 0-16,5-2 0 0,-2-2 0 0,-2 1 0 16,3-5-768-1,5-3-208-15,4-2-48 0,4 0-10912 16,4-1-2192-16</inkml:trace>
  <inkml:trace contextRef="#ctx0" brushRef="#br5" timeOffset="116595.66">2467 267 20271 0,'0'0'448'16,"0"-7"80"-16,1-3 32 0,-1 3 16 0,-1 1-576 0,0-2 0 0,-3-1 0 0,3 1 0 0,-3 0 928 0,-2-1 80 15,0 1 16-15,-3 0 0 0,-3 0 0 0,-3 1 0 16,-1 0 0-16,-4 1 0 0,-2 0-832 0,-5 2-192 16,-3-1 0-16,-4 4 0 0,-2 1 864 0,-2 1 128 15,0 2 32-15,-2 0 0 0,0 0 0 0,-1 2 0 16,-6-1 0-16,-2 0 0 0,-2 3-832 0,1 1-192 0,0 2 0 15,2 0 0-15,-3 1 0 0,3 1 0 0,1 0 0 16,-2 2 0-16,-3 3 0 0,2 0 0 16,1 1 0-16,1 2 0 0,0-1 0 0,1 2 0 0,1 0 0 0,1 0 0 15,-1 0 0-15,-1 2 0 0,-2 6 0 0,14-3 0 16,-3 6 0-16,-1 6 0 0,-1-1 0 0,3 2 0 16,1 2 0-16,0 3 0 0,1-1 0 0,-10 19 0 15,4-4 0-15,6 1 0 0,4-2 0 0,5 0 0 16,2-1 0-16,4-1 0 0,5 0 0 0,4-1 0 15,3-2 0-15,4 1 0 0,0-1 0 0,5 0 0 16,4-3 0-16,5-2 0 0,1-3 0 0,3-1 0 16,2-3 0-16,4-3 0 0,3 0 0 0,3-4 0 15,1-4 0-15,1-2 0 0,2-4 0 0,6-5 0 0,-2-1 0 16,8-3 0-16,2-2 0 0,6-4 0 0,1-4 0 16,2-2 0-16,-1-4 0 0,5-6 0 0,3-4 0 0,6-3 0 15,2-1 0-15,4-2 0 0,-3-5 0 16,1-1 0-16,-2-1 0 0,4-5 0 0,2 1 864 15,-2-3 128-15,-1-3 32 0,-4-4 0 0,-2-4-832 0,2-4-192 16,-1 0 0-16,-2 0 0 0,-4-2 0 0,-5-1 0 16,-4-2 0-16,-6-3 0 0,-5-3 864 0,-5-5 128 15,-4-3 32-15,-5 0 0 0,-6 0-832 0,-6-1-192 16,-5 0 0-16,-6 16 0 0,-5-1 864 0,-2 1 128 16,-4 5 32-16,-2 4 0 0,-4 6-832 0,-5 4-192 15,-4 4 0-15,-8-3 0 0,-4 4 0 0,-5 6 0 16,-6 3 0-16,-1 6 0 0,-3 6 0 0,1 1 0 15,1 2 0-15,-21 2 0 16,4 2-1600-16,6 2-352 0,4 1-80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30T19:52:48.266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24832 8196 35007 0,'0'0'3120'0,"0"0"-2496"0,0 0-496 0,11-1-128 32,0 0-400-32,4 3-112 0,5 0 0 0,2-1-16 0,1-3 528 0,6-1 176 0,5-1 0 0,3 2 0 15,1 4 224-15,0-2 48 0,-5-3 16 0,1-1 0 16,-1-4-176-16,-3 1-32 0,-2-1-16 0,0 1 0 15,-2-2-96-15,-4 3-16 0,-5-1 0 0,-3 0 0 16,-1-3-128-16,-7 2-176 0,-3-1 48 0,-3 3 0 16,0 6-1984-1,-6-3-400-15,-2 2-80 0</inkml:trace>
  <inkml:trace contextRef="#ctx0" brushRef="#br1" timeOffset="51303.79">9419 8883 1839 0,'-14'0'0'0,"5"-2"160"0,1-1-160 0,-1 1 0 16,9 2 0-16,-8 1 0 0,8-1 3712 0,0 0 704 15,0 0 128-15,0 0 48 0,0 0-2992 0,0 0-576 16,0 0-128-16,0 0-32 0,0 0-160 0,12 3-16 16,2 1-16-16,2-2 0 0,3-3 64 0,3 2 16 15,1 2 0-15,2-3 0 0,4-3-240 0,3 1-32 16,2-1-16-16,3 1 0 0,3-1 0 0,1 1 0 0,-3 0 0 15,7 0 0-15,5 1 16 0,5 0 0 0,4 1 0 16,-1 0 0-16,1-1-112 0,0 1-32 0,2 2 0 16,5-2 0-16,3-2-80 0,0 0-32 0,3 0 0 0,-1 3 0 15,0 1-80-15,3-1-16 0,3-1 0 0,2 2 0 16,0 1 48-16,-1-1 0 0,0-2 0 0,2 1 0 16,5-4 80-16,-1 3 0 0,1 3 16 0,1-3 0 15,2-3 16-15,3 1 0 0,3 4 0 0,-1-2 0 16,-1 0-64-16,0 0-16 0,4 0 0 0,-2 0 0 15,0 3-64-15,1-1-16 0,2 0 0 0,1 0 0 16,-2 1-128-16,0 0 192 0,-3 2-192 0,2 0 192 16,-1-3-192-16,0 0 0 0,-4 2 0 0,1-2 0 15,3 3 0-15,2 0 0 0,-2-2 128 0,0-1-128 16,0 4 0-16,0-3 0 0,0-3 0 0,0 0 0 0,-3 0 144 0,4 2-144 16,1 1 160-16,-2 0-160 0,-1-3 192 0,0 1-64 15,3 1-128-15,1 0 192 0,3-2-64 0,-1 1-128 16,-4 0 176-16,5 0-176 0,4 3 144 0,-3-3-144 15,-4 1 0-15,2-1 144 0,3-2-144 0,-5 0 0 16,-4 1 0-16,1 0 0 0,1 0 128 0,-1 1-128 16,2 0 0-16,-2-1 128 0,-4 0-128 0,2 0 0 15,3 1 0-15,-2 0 0 0,-3 0 0 0,3-1 0 16,2 0 0-16,2 2 0 0,-3-1 0 0,0 0 0 16,-4-1 128-16,3 0-128 0,1 0 0 0,-1 2 0 15,-3 1 0-15,-2-1 0 0,2 0 0 0,-1-2 0 0,2-2 128 16,-8 5-128-16,0 1 0 0,1 3 0 0,2 1 0 15,-1 0 0-15,-2-6 0 0,1 5 0 0,0 1 0 16,1-1 128-16,1-1-128 0,-1 0 0 0,-4 1 0 16,1 2 0-16,0-5 0 0,0-2 0 0,0 2 0 15,-2 0 0-15,-4 4 0 0,2-3 128 0,2-2-128 0,1-1 0 16,-2-1 0-16,-1 0 0 0,-4 0 0 0,-2 0 0 16,1-1 0-16,2 1 0 0,0-1 128 0,-2 4-128 15,-3-3 0-15,3-1 0 0,-2-1 0 0,3 1 128 16,-1 3-128-16,-1 0 0 0,-3-1 0 0,1-2 0 15,1-1 0-15,1 1 0 0,-4 5 0 0,1-3 0 16,1-1 0-16,-2-4 0 0,-2-3 0 0,-2 2 0 16,5 3 0-16,0 0 0 0,-3 1 128 0,-3 0-128 0,-4 1 0 15,3-2 0-15,-2-3 0 0,2 1 0 0,-1 1 0 16,0 3 0-16,-7 2 0 0,1-4 0 0,-5-6 0 16,2 4 0-16,2 3 128 0,0-1-128 0,1-3 0 0,-1 3 0 15,-1 3 0-15,-4 1 0 0,1-1 0 0,0-3 0 16,0 0 0-16,-1 1 0 0,2 2 0 0,-1 2 0 15,2 1 0-15,-5-3 0 0,-2 3 0 0,-3-2 0 16,0 0 0-16,0-2 0 0,-5-1 0 0,3-1 0 16,2 0 0-16,-2 2 0 0,0 1 0 0,-3 1 0 15,1-3 144-15,0 2-144 0,-1 2 0 0,-3-2 0 16,-4-3 0-16,3 0 128 0,0-1-128 0,-2 0 0 16,1 0 0-16,2 2 0 0,1 3 0 0,-2-1 0 15,-1-1 0-15,1 3 0 0,-1 0 0 0,-2 1 0 16,-4 2 0-16,1-4 0 0,0 1 0 0,0-1 0 15,-3 2 0-15,1 0 0 0,-3-2 0 0,3 0 0 0,0 1 0 0,1-1 0 16,0 1 0-16,4 0 0 0,-2 1 0 16,-3 2 0-16,-3 2 0 0,1-2 0 0,2 0 0 0,-2 1 0 15,2 2 0-15,-4 1 0 0,1 1 0 0,-2-4 0 16,1-2 0-16,-2-1 0 0,-2 1 0 0,-1-1 0 16,2 0 0-16,-3 0 0 0,-4 2 0 0,3 0 0 15,3-3 0-15,0 3 0 0,-2-2 0 0,-1 1 0 16,0-2 0-16,2 0 0 0,-1 1 0 0,-2 1 0 15,-1 0 0-15,2-1 0 0,1 1 0 0,-1-2 0 16,-2 3 0-16,2-1 0 0,0-1 0 0,0-1 0 16,1 1 0-16,-3-1 0 0,0-1 0 0,-2 0 0 15,1-1 0-15,0 1 0 0,-4 5 0 0,2-4 0 16,-9-4 0-16,8 2 0 0,-8-2 0 0,10 4 128 0,-10-4-128 0,9 1 0 16,-4-5 0-16,-5 4 0 0,0 0 0 0,7 7 0 15,-7-7 0-15,0 0 128 0,0 0-128 0,0 0 0 16,0 0 128-16,0 0-128 0,0 0 0 0,0 0 128 15,7 8-128-15,-7-8 0 0,0 0 0 0,0 0 0 16,0 0 0-16,0 0 128 0,6 6-128 0,-6-6 0 16,0 0 0-16,0 0 128 0,0 0-128 0,0 0 0 15,0 0 128-15,0 0-128 0,0 0 0 0,0 0 128 16,4-6-128-16,-4 6 0 0,0 0 0 0,0 0 128 16,5-5-128-16,-5 5 0 0,2-7 0 0,0-1 0 15,1-2 0-15,0 2 128 0,-3 8-128 0,3-8 0 16,1-3 0-16,1-2 0 0,-2 1 0 0,0 1 128 15,3-2-128-15,-2-1 0 0,1-2 0 0,-1-1 128 16,0-3-128-16,2-1 0 0,0-1 0 0,3-2 0 16,-1-4 0-16,1 0 128 0,0-2-128 0,0-1 0 0,-1-1 0 15,2-1 0-15,1-2 0 0,0 2 0 0,-1 0 0 16,0 0 0-16,1-2 0 0,0-1 0 0,-3-4 0 0,-2 1 0 16,-1-2 0-16,-2 0 0 0,1-2 0 0,-3 5 0 15,-2 1 0-15,-1 2 0 0,1 1 0 0,0 0-128 16,-1-2 128-16,1-2-128 0,1 0 128 0,0-1-128 15,0 0 128-15,2-1 0 0,0-2-144 0,1 2 144 16,-1-1 0-16,-2 0-144 0,2 1 144 0,0-2 0 16,0 2 0-16,0 1-128 0,0-3 128 0,1-1 0 15,0-3 0-15,-3 2 0 0,0 1 0 0,1 1 0 16,1 1 0-16,0-1-128 0,1-2 128 0,0 3 0 0,1-1 0 16,1 1 0-16,-1 2-128 0,2-2 128 0,-3-2 0 15,3 1-128-15,3 4 128 0,1-3 0 0,-2 0 0 16,0 2 0-16,0-2 0 0,-1 2 0 0,-3 2 0 0,1 0-128 15,-1-2 128-15,1 4 0 0,-3 3 0 0,-2 1 0 16,0-1 0-16,0 4 0 0,-1 1 0 0,-3 3-128 16,0 0 128-16,1 1 0 0,2-2 0 0,-2 0 0 15,-2 1 0-15,2 2 0 0,4 2 0 0,-2 1-128 16,-3-2 128-16,1 2 0 0,2 4 0 0,-4-1 0 16,2 3 0-16,-1-1 0 0,-1-2 0 0,1 2 0 15,4 2 0-15,-2 0 0 0,-2 0 0 0,0 1 0 16,1-1 0-16,-2 3 0 0,-1 0 0 0,0-1 0 15,2-2 0-15,1 2 0 0,3 10-128 0,-5-8 128 16,-3 4 0-16,3-2 0 0,-2 0 0 0,1 0-128 0,0 1 128 16,-3 4 0-16,3-1 0 0,-4-1 0 0,0 1-128 0,1 1 128 15,-3 1 0-15,0 0 0 0,-1-1-128 0,-1 2 128 16,-2 3 0-16,1 1-128 0,-2-2 128 0,-1-1 0 16,-2-2 0-16,-1 0-128 0,-2 0 128 0,-4 3 0 15,-3 0 0-15,-3 1 0 0,-4 0 0 0,-2 1 0 16,-6 2 0-16,-2 0-128 0,-1-2 128 0,1 1 0 15,0 3 0-15,-2-1 0 0,-4-2 0 0,-5 1 0 16,-2 0 0-16,0-3 0 0,-1 0-128 0,2 0 128 16,0 0 0-16,-3 4 0 0,-2-2 0 0,-4 3 0 15,-3-4 0-15,-1 1 0 0,3 0 0 0,-3 1 0 16,-4 2 0-16,-2-1-128 0,-6-1 128 0,3 1 0 16,4 3 0-16,0-2 0 0,0-1 0 0,-3 0 0 15,-4-1 0-15,5 0-128 0,7-2 128 0,-7 1 0 0,-7-2 0 16,2 2 0-16,0-1 0 0,3-1 0 0,1-3 0 15,-6 0 0-15,-2 1 0 0,2 5 0 0,4 2 0 0,-4-1 0 16,-1-3 0-16,-2 0 0 0,-4 1 0 0,2 0 0 16,2-1 0-16,-1 1 0 0,-3 1 0 0,1-1 0 15,0 1 0-15,4-3 0 0,-2 1 0 0,0-2 0 16,-4 0 0-16,0 1 0 0,3 0 0 0,-2-2 0 16,-1-1 0-16,0 0 0 0,2-1 0 0,-3-1 0 15,0-1 0-15,-3 1 0 0,1 2 0 0,1-1 0 16,3-2 0-16,-5 0 0 0,-3 2 0 0,4-1 0 15,0-2 0-15,0 2 0 0,-3-1 0 0,0 1 0 16,3 0 0-16,1-1 0 0,3-3 0 0,-5 3 0 16,-1 2 0-16,2-1 0 0,4-3 0 0,-4 1 0 15,-2 1 0-15,4-1 0 0,4-1 0 0,-2-3 128 0,-4 1-128 16,2 3 0-16,5-2 0 0,-2-3 0 0,-1-4 0 0,-1 2 0 16,-7 4 0-16,7-1 0 0,4-1 128 0,-6 0-128 15,-6 3 0-15,0 0 0 0,5 0 128 0,-5 2-128 16,-2-5 0-16,3 2 0 0,3 1 0 0,-1 2 0 15,-2 0 0-15,-1 0 0 0,2-1 0 0,1 2 0 16,1 0 0-16,-2 0 0 0,-2-3 0 0,2 1 0 16,5 3 0-16,-2 0 0 0,-3 0 0 0,4-1 0 15,2-2 0-15,1 2 0 0,-4 6 0 0,2-2 0 16,-4-3 0-16,2 2 0 0,3 1 0 0,0 1 0 16,0 1 0-16,1-2 128 0,0-2-128 0,0 3 0 15,-1 5 128-15,1 1 0 0,3-2-128 0,2-2 192 0,2-3-192 16,-2 0 0-16,-1 3 0 0,3 1-160 0,0 4 160 15,-1-2 0-15,-2-4 0 0,-2 2 0 0,4 3 0 16,3-3 0-16,-1 0 0 0,1 0 0 0,-1 2 0 16,-1 2 0-16,0 1 0 0,2-1 0 0,3-5 0 0,-1 3 0 15,-2-5 0-15,1 3 0 0,6 0 0 16,4 1 0-16,-2-3 0 0,1 1 128 0,-2-3-128 16,6 0 0-16,1-1 0 0,3 1 0 0,2 2 0 0,0-2 144 15,-2 0-144-15,2 1 0 0,0 1 128 0,5-1-128 16,4 0 0-16,1 1 0 0,1-2 128 0,1 1-128 15,-2 0 0-15,4 1 0 0,5-2 0 0,3 1 0 16,1 3 0-16,4-3 0 0,4-3 0 0,3 1 0 16,3 0 0-16,2 3 0 0,-2-4 128 0,3 0-128 15,0-2 0-15,1 2 0 0,1 0 0 0,1 0 0 0,0 0 128 0,2 0-128 16,4 0 0-16,0-2 0 0,1 2 0 16,1-1 0-16,-1 1 0 0,3 0 0 0,0 0 0 0,0 0 0 15,-3 0 0-15,6 0 0 0,-1-1 0 0,1 0 0 16,-1 0 0-16,3 1 0 0,-3 1 0 0,9-1 0 15,0 0 128-15,0 0-128 0,-6 1 0 0,6-1 0 16,0 0 0-16,-6 4 0 0,6-4 0 0,0 0 0 16,0 0 0-16,0 0 0 0,0 0 0 0,0 0 0 15,-2 10 0-15,2-10 0 0,0 0-160 0,0 9 160 16,0-9 0-16,3 10 0 0,0-1 0 0,-3-9 0 16,0 0 0-16,1 10 0 0,-1-10 0 0,4 12 0 15,-4 1-128-15,0-1 128 0,1 0 0 0,-1 1 0 0,-1 3 0 16,-3 0 0-16,0 5 0 0,-3 3 0 15,2 3 0-15,-4 3 0 0,-1 3 0 0,0 3 0 0,-3 1 0 16,1 3 0-16,0 3 0 0,1 0 0 0,-3 3 0 0,-2 6 0 16,1 1 0-16,2 5 0 0,-2 0 0 0,0-1 0 15,-2-3 0-15,1 2 0 0,0 1 0 0,2 4 0 16,0 0 0-16,0 1 0 0,-2-5 0 0,2-2 128 16,2-1-128-16,1 1 0 0,-4 2 0 0,3-1 0 15,0-1 128-15,0 0-128 0,2 2 128 0,0-5-128 16,4-3 192-16,-2-2-64 0,3-3-128 0,1 1 160 15,0 1-160-15,-1-4 160 0,1-4-32 0,-1-2 0 16,0-2 0-16,1-3 0 0,0-3 32 0,-1 0 0 16,1-5 0-16,-1 0 0 0,1-5-32 0,2-3 0 0,0-3 0 15,0 1 0-15,1 2-128 0,1-4 128 16,2-3-128-16,-2-8 128 0,0 0-128 0,0 0-176 0,0 0 48 0,0 0 0 31,0 0-1280-31,10-5-256 0,-1-6-64 0</inkml:trace>
  <inkml:trace contextRef="#ctx0" brushRef="#br2" timeOffset="57977.62">17271 4561 9215 0,'0'0'192'0,"0"0"64"0,0 0 0 0,-3-6 0 0,1 0-256 0,2 0 0 0,0 6 0 0,0-5 0 16,0-1 864-16,0 6 128 0,-1-4 32 0,1 4 0 15,-3-7 0-15,1 2 0 0,2 5 0 0,0 0 0 16,-3-7 0-16,1 3 0 0,2 4 0 0,-4-5 0 16,-1-1-832-16,1 1-192 0,0 1 0 0,0 0 0 15,4 4 864-15,-6-3 128 0,0 0 32 0,0 0 0 16,-2 0-832-16,2 1-192 0,-1 1 0 0,1 0 0 15,-2-1 864-15,1 2 128 0,-1-2 32 0,0 2 0 0,-3 1-832 0,1 0-192 16,1-1 0-16,-2 2 0 0,0 0 0 16,1 1 0-16,-2 0 0 0,1-1 0 0,-2 1 0 15,2 0 0-15,0 0 0 0,2 0 0 0,-1 0 0 16,0-1 0-16,-1 0 0 0,1 0 0 0,0 0 0 0,0 0 0 16,0 0 0-16,1 1 0 0,2-1 0 0,-4 0 0 15,1 2 0-15,0 0 0 0,0-2 0 0,0 0 0 16,-1 4 0-16,0-3 0 0,-2 0 0 0,1-1 0 15,1 2 0-15,-1-1 0 0,1 1 0 0,2 1 0 16,-2-3 0-16,2 0 0 0,0 3 0 0,0-2 0 16,2 0 0-16,-1 0 0 0,0 1 0 0,1 0 0 15,-1 2 0-15,-2-1 0 0,0 2 0 0,1-1 0 16,1 2 0-16,0 2 0 0,-1-1 0 0,1 1 0 16,2 0 0-16,0 1 0 0,3 1 0 0,-1-2 0 15,0-3 0-15,1 0 0 0,1 3 0 0,1-1 0 0,0-3 0 0,1 0 0 16,0 1 0-16,0 1 0 15,1-1 0-15,0 0 0 0,-1 4 0 0,0-1 0 0,0 1 0 0,0 1 0 16,-1 3 0-16,0 0 0 0,-1 2 0 0,-1 3 0 16,0 2 0-16,0 5 0 0,-2 3 0 0,3 3 0 15,-4 3 0-15,3 2 0 0,1 0 0 0,1 1 0 16,1-1 0-16,1 0 0 0,1 0 0 0,0 0 0 16,-1 3 864-16,2 1 128 0,0 1 32 0,-2 1 0 15,1 1-832-15,0-1-192 0,1-3 0 0,0 2 0 16,2-5 0-16,-1 0 0 0,1 0 0 0,2 0 0 15,-3 2 0-15,2 0 0 0,-1 1 0 0,0 0 0 0,0 0 0 16,2 0 0-16,-1-2 0 0,3-1 0 0,-2 1 0 0,2-2 0 16,0 1 0-16,0-3 0 0,-2-4 0 0,2-1 0 15,3 2 0-15,-1-1 0 0,2-1 0 16,2-3 0-16,1-2 0 0,0-1 0 0,1 0 0 0,1-2 0 16,0-4 0-16,-1-1 0 0,0 1 0 0,1-2 0 15,0-1 0-15,0-1 0 0,0-1 864 0,-2-2 128 16,1 2 32-16,-1-1 0 0,2-2-832 0,-1-2-192 15,0-1 0-15,0-3 0 0,2-1 0 0,1-2 0 16,1-1 0-16,2-2 0 0,-1-3 0 0,4-4 0 16,0-4 0-16,1-3 0 0,1-2 864 0,0-4 128 15,-2-3 32-15,0-2 0 0,0-5-832 0,0-2-192 16,-2-1 0-16,1-3 0 0,-1 0 0 0,2-1 0 0,-2 0 0 16,0-2 0-16,1 0 864 0,-2-2 128 0,3-4 32 15,-2-2 0-15,-1-3-832 0,0-1-192 16,0-1 0-16,-2-2 0 0,-3-2 0 0,-2-4 0 0,-1-5 0 0,-3-3 0 15,-1-2 0-15,-5 3 0 0,1 2 0 0,-5 2 0 16,-2 2 0-16,-1 3 0 0,-3 1 0 0,-2 5 0 16,-1 3 0-16,-4 3 0 0,-2 4 0 15,-2 2 0-15,-4 1 0 0,-2 0 0 0,-4 0 0 0,1 4 0 16,1 0 0-16,-3 4 0 0,-3 2 0 0,-1 3 0 16,0 2 864-16,-2 6 128 0,0 3 32 0,-15-5 0 15,2 4-1648 1,-1 7-320-16,-3 5-64 0,15 4-16 0,-2-1 832 0,-2 3 192 0,0 4 0 0,-9 4 0 15,7 1-2496-15,11 1-464 16,7 0-96-16,5 3-12704 0</inkml:trace>
  <inkml:trace contextRef="#ctx0" brushRef="#br2" timeOffset="59568.99">17018 6246 12895 0,'0'0'272'0,"0"0"64"0,5-5 16 0,2 4 32 0,-7 1-384 0,7 0 0 0,0-1 0 0,0 1 0 16,-7 0 896-16,6 0 96 0,-6 0 32 0,0 0 0 15,0 0 0-15,0 0 0 0,0 0 0 0,0 0 0 16,0 0 0-16,0 0 0 0,0 0 0 0,-5 5 0 15,-2-1-832-15,-1 0-192 0,0 0 0 0,-2-1 0 16,-4 0 864-16,1 0 128 0,-2-1 32 0,-3 0 0 16,1-1-832-16,-4-1-192 0,0-2 0 0,-3 0 0 15,-3-1 864-15,0 1 128 0,-1 0 32 0,-1-2 0 0,-4-1-832 16,0 1-192-16,-2-1 0 0,-13-1 0 0,2-3 192 0,0 1 0 16,-2 0 0-16,-1-1 0 0,-2 0-192 0,1 0 176 15,0-1-176-15,4 1 160 0,0 1-160 0,0-1 192 16,-1-1-192-16,0 1 192 0,-6 0-192 0,0 1 160 15,1 1-160-15,0 0 160 0,1 1-160 0,2-1 0 16,-4 1 0-16,1 1 128 0,1-1-128 0,-7 0 0 16,0 1 0-16,2 2 0 0,2 4 0 0,4-1 0 15,-1-2 0-15,0 0 0 0,-1 0 0 0,0 0 0 16,1-1 0-16,1 3 0 0,-1 2 0 0,2-1 0 16,2-1 0-16,4 0 0 0,-2 1 0 0,0-1 0 15,1-2 0-15,-1 4 0 16,0 4-352-16,-1 1-96 0,-3-2-32 0,16 1 0 0,-1-1 480 0,-3 2 0 15,1 1 0-15,0-2 0 0,-2 1 0 0,2 0 0 0,-1-1 0 16,3 2 0-16,2 1 0 0,0-1 0 16,-1-1 0-16,3 2 0 0,2 1 0 0,1 0 0 0,-2 0 0 15,-1 1 0-15,3 0 0 0,-2 0 0 0,1 0 0 16,-1 2 0-16,-1 1 0 0,2-1 0 0,-3 0 0 0,0 2 0 16,1 1 0-16,1 0 0 0,-1-3 0 0,1 1 0 15,2 3 0-15,2 0 0 0,0 2 0 0,5-1 0 16,-1-2 720-16,2 1 240 0,1-2 64 0,2 0 0 15,2-1-832-15,0-1-192 0,1-1 0 0,2 0 0 16,0 0 0-16,2 0 0 0,2-3 0 0,0 1 0 16,0-1 0-16,4-1 0 0,-1 1 0 0,2-1 0 15,-1-1 0-15,2-1 0 0,1-6 0 0,0 0 0 0,0 0 0 0,0 0 0 16,0 0 0-16,0 0 0 16,10 6-768-16,-10-6-208 0,10 0-48 0,1-3 0 15,-1-1-816-15,-2 0-160 0,-8 4-48 0,8-9-9824 16</inkml:trace>
  <inkml:trace contextRef="#ctx0" brushRef="#br2" timeOffset="59809.1">13346 6390 20271 0,'0'0'448'0,"0"0"80"0,-7-4 32 0,7 4 16 0,-3-3-576 0,3 3 0 15,-7 3 0-15,1 1 0 0,-1 3 928 0,0 1 80 16,0 4 16-16,-2 5 0 0,-1 3 0 0,0 3 0 0,-3 2 0 0,2 3 0 15,1 0-832-15,2 1-192 16,2-1 0-16,1 1 0 0,2-1 864 0,2-2 128 0,2-1 32 0,3-2 0 16,3-3-832-16,2-1-192 0,2-3 0 0,2 0 0 15,1-4 0-15,1-2 0 0,0-4 0 0,2 0 0 16,1-1 864-16,4-4 128 16,5-5 32-16,1-4 0 0,4 2-832 0,4-4-192 0,5-1 0 0,4-2-10336 15,5-4-2112-15</inkml:trace>
  <inkml:trace contextRef="#ctx0" brushRef="#br2" timeOffset="61403.66">17459 6109 9215 0,'0'0'400'0,"0"0"96"0,-6 5-496 0,1 0 0 0,0 0 0 0,1 0 0 16,-1 0 912-16,0 1 96 0,1-1 16 0,4-5 0 15,-3 4 0-15,2 3 0 0,1-7 0 0,1 6 0 16,3 0-832-16,0 0-192 0,3 0 0 0,-1 0 0 16,3 0 864-16,2 1 128 0,0 0 32 0,2 1 0 0,2 0-832 0,2 0-192 15,1 0 0-15,2 1 0 0,0-1 0 0,4 0 0 16,1 0 0-16,3 0 0 0,5-2 864 15,2 0 128-15,1-1 32 0,0-1 0 0,0-1-832 0,3-1-192 16,-1-1 0-16,2-1 0 0,-4-1 0 0,5-1 0 16,1-2 0-16,2 0 0 0,0 3 0 0,1 0 0 15,-3-1 0-15,16-1 0 0,-7 0 560 0,-3 1 64 16,-2-1 16-16,0 0 0 0,0 0-448 0,0-2-64 16,1-1-128-16,-1 2 176 0,0-3-176 0,1 2 0 15,-3-2 0-15,0 2 128 0,1-1-128 0,0 2 0 16,1 1 144-16,0 0-144 0,0 2 0 0,-3-1 128 15,-1 1-128-15,-4-1 0 0,0 0 0 0,-4 2 0 16,-1 0 0-16,0 3 128 0,-1-1-128 0,0-1 0 0,-1-1 0 16,1 1 128-16,0 0-128 0,-1 1 0 0,1-1 0 15,1 1 0-15,-2-1 0 0,-2 0 144 16,-2-1-144-16,1 3 0 0,-2-2 144 0,1 1-144 0,-2-1 0 0,4 0 144 16,1 0-144-16,0 0 0 0,0-2 144 0,-1 3-144 15,0 2 0-15,0 1 144 0,-3-2-144 0,0 0 0 16,-1 2 128-16,-1-2-128 0,-1-1 0 0,0 2 0 15,-1 0 144-15,0 0-144 0,-3-2 0 0,-4 0 144 16,2 1-144-16,-1-1-224 0,2-2 48 0,8 0 16 16,-2 2 160-16,-1 1 0 0,1-1 0 0,-4 0 0 15,-1-1 0-15,1-1 0 0,2 0 0 0,-1 0 0 16,-2-1 0-16,-1 1 0 0,2 1 0 0,-5 1 0 16,1 2 0-16,-1-2 0 0,-2-1 0 0,-2 2 0 0,2-1 0 15,0 1 0-15,-2-3 0 0,-4 3 0 0,2 2 784 0,-1 0 192 16,-8-5 48-16,9 3 0 0,-9-3-832 0,9 5-192 15,-9-5 0-15,5 5 0 0,-1 3 0 0,-4-8 0 16,0 0 0-16,0 0 0 0,5 10 0 0,-5-10 0 16,6 7 0-16,-6-7 0 0,0 11 0 0,2-2 0 15,-2-9 0-15,0 0 0 0,2 10 0 0,-2-10 0 16,1 12 0-16,0-1 0 0,0-1 0 0,-1-10 0 16,0 11 0-16,-1 0 0 0,0 0 0 0,0 0 0 15,-1-1 0-15,-1 1 0 0,0 1 0 0,0 0 0 16,-1-1 0-16,1 0 0 0,1 0 0 0,-1 1 0 15,-1 0 0-15,0 2 0 0,1-2 0 0,-2 0 0 16,2 0 0-16,0 0 0 0,0 0 0 0,1-1 0 16,-2-1 0-16,1 0 0 0,-2 3 0 0,2 0 0 0,-3 0 0 15,2 0 0-15,0-1 0 0,-2-1 0 16,1 2 0-16,-1-1 0 0,1-1 0 0,-2 0 0 0,-1-1 0 0,2-1 0 16,1-1 864-16,-1-1 128 0,-1-4 32 0,7-3 0 15,0 0-832-15,0 0-192 0,-2 8 0 0,2-8 0 16,0 0 0-16,0 0 0 15,0 0 0-15,0 0 0 0,0 0 0 0,0 0 0 0,0 0 0 0,0 0 0 16,0 0 0-16,0 0 0 0,0 0 0 0,0 0 0 16,0 0 0-16,0 0 0 0,8-4 0 0,-1-2 0 15,-3-2-2416 1,0 0-528-16,3-1-96 0,-3-3-32 0</inkml:trace>
  <inkml:trace contextRef="#ctx0" brushRef="#br2" timeOffset="61689.07">20443 6710 31327 0,'0'0'688'0,"0"0"144"0,0 0 16 0,-5 6 48 0,5-6-720 0,-2 11-176 16,-3-3 0-16,4 3 0 0,2 3 0 0,0 1 0 15,0 3 0-15,2-3 0 0,-1-4 0 0,2 4 0 16,1 4 0-16,1 0 0 0,-1-2 0 0,5 1 0 15,1-3 0-15,4 3 0 0,0-2 848 0,3 0 144 16,1-6 32-16,2-1 0 0,2-3-832 0,2-1-192 16,3-3 0-16,4-7 0 0,2-6 864 0,5-3 128 15,6-5 32-15,-2-3 0 0,0-2-832 0,-2-2-192 16,1-2 0-16,-2-1 0 0,-1-2 0 0,-4 1 0 0,-4 1 0 16,1 3 0-1,-1 2-1600-15,-2 3-352 0,-1 4-80 0,-5 3-16 0</inkml:trace>
  <inkml:trace contextRef="#ctx0" brushRef="#br3" timeOffset="66508.53">20655 4375 16575 0,'6'-4'368'0,"2"1"80"0,-2 0 0 0,1 1 16 0,-1-2-464 0,1 1 0 16,-2 0 0-16,-5 3 0 0,0 0 912 0,0 0 96 0,0 0 16 0,0 0 0 16,0 0 0-16,0 0 0 15,0 0 0-15,0 0 0 0,0 0 0 0,0 0 0 0,0 0 0 0,-5 4 0 16,-3 1 0-16,-2 0 0 0,-2-1 0 0,-2 0 0 16,-3 1-832-16,-2 0-192 0,-3-1 0 0,-16 2 0 15,3-1 864-15,0 2 128 16,2-2 32-16,-5 1 0 0,0-5-832 0,-3 1-192 0,1 0 0 0,-1-2 0 15,-1 0 0-15,-3-1 0 0,-3-1 0 0,2 1 0 16,5 0 864-16,0-2 128 0,0 0 32 0,3-1 0 16,-1-1-832-16,5 1-192 0,3 0 0 0,3-1 0 15,1-3 0-15,1 2 0 0,-1-2 0 0,3 2 0 16,3 0 0-16,0-3 0 0,1 3 0 0,2-2 0 0,3 2 0 16,0 1 0-16,1-1 0 0,5 2 0 0,9 4 0 15,0 0 0-15,-6-4 0 0,6 4 0 0,-7-4 0 0,7 4 0 16,0 0 0-16,0 0 0 0,0 0 0 0,0 0 0 15,0 0 0-15,-7 4 0 0,0 1 0 0,1 2 0 16,1-1 0-16,-1 4 0 0,0 1 0 0,-4 2 0 16,0 4 0-16,0 1 0 0,-3 0 0 0,1 4 0 15,-2 0 0-15,1 6 0 0,1 5 0 0,-2 1 0 16,1 2 0-16,0 4 0 0,2 5 0 0,2-1 0 16,-2-5 0-16,2 2 0 0,0-5 0 0,1 3 0 15,1 2 0-15,0-2 0 0,0 1 0 0,2 3 0 16,-3 3 0-16,3-2 0 0,-3-2 0 0,1 0 0 15,2-5 0-15,-2 3 0 0,1-1 0 0,-3 3 0 16,0-2 0-16,0 0 0 0,2-1 0 0,-1 0 0 16,-1 2 0-16,1-1 0 0,2-4 0 0,-2-2 0 0,-1 0 0 15,2-4 0-15,0-3 0 0,-1-1 0 0,1-3 0 0,0 2 0 16,3 3 0-16,-1-3 0 0,1-3 0 16,-2-1 0-16,3 1 0 0,-3 0 0 0,1 0 0 0,3 0 0 15,0-1 0-15,-1-2 0 0,1-2 0 0,1-2 0 16,1 2 0-16,-1-5 0 0,-1-2 0 0,1 0 0 15,1 0 0-15,-1-3 0 0,1-7 0 0,-3 7 0 16,1 0 0-16,-1-1 0 0,0 0 0 0,3-6 0 16,0 0 864-16,-6 4 128 0,-1-2 32 0,7-2 0 15,-6 4-832-15,6-4-192 0,-9 3 0 0,9-3 0 16,-7 3 0-16,7-3 0 0,0 0 0 0,0 0 0 16,0 0 0-16,0 0 0 0,0 0 0 0,0 0 0 0,0 0 0 0,0 0 0 15,0 0 0-15,0 0 0 0,0 0 0 0,0 0 0 16,0 0 0-16,0 0 0 0,11 1 0 0,-2 3 0 15,1-3 0-15,3 2 0 0,-2-1 0 0,1 0 0 16,2-1 0-16,2 2 0 0,3 0 0 0,2 0 0 16,0-1 0-16,1 1 0 0,2-4 0 0,0 1 0 15,0 0 0-15,4 1 0 0,0 1 0 0,3 0 0 16,1-1 0-16,4 1 0 0,3 2 0 0,-2 1 0 16,2 1 0-16,-3 0 0 0,1 1 0 0,0-1 0 15,-4 0 0-15,-2-1 0 0,-3 0 0 0,0-2 0 16,-2 2 0-16,-1-1 0 0,-1 1 0 0,-1 1 0 15,0-1 0-15,-1 1 0 0,-1-2 0 0,-4-1 0 16,-3-1 0-16,1 1 0 0,0 0 0 0,-3 2 0 16,-2-1 0-16,0-1 0 0,0 0 0 0,-1-4 0 0,-2-1 0 0,-7 2 0 15,7 0 0-15,-7 0 0 0,0 0 0 0,0 0 0 16,0 0 0-16,0 0 0 0,0 0 0 0,0 0 0 16,0 0 0-16,0 0 0 0,0 0 0 0,0 0 0 15,0 0 0-15,-3-4 0 0,1-3 0 0,-1 3 0 16,2-3 0-16,0 0 0 0,1-3 0 0,0-2 0 15,1-3 0-15,1 0 0 0,3-4 0 0,3-2 0 16,-2-6 0-16,4-8 0 0,-1-7 0 0,2-8 0 16,2-8 0-16,3-5 0 0,0-3 0 0,3-8 0 15,1-12 864-15,2-3 128 0,1-4 32 0,2-2 0 16,2 0-832-16,0 5-192 0,3 7 0 0,-5 5 0 16,-4 7 0-16,1 8 0 0,-4 5 0 0,0 5 0 15,-5 2 0-15,-1 8 0 0,-3 5 0 0,-2 4 0 0,-6 7 0 16,-1 4 0-16,-1 1 0 0,-5 5 0 0,0 2 0 0,-5-2 0 15,2 3 0-15,-1 4 0 0,0 3 0 0,1 4 0 16,2 3 0-16,-1 3 0 16,-1 1-3232-16,1 3-688 0,0 1-144 0,2 3-12320 15</inkml:trace>
  <inkml:trace contextRef="#ctx0" brushRef="#br3" timeOffset="67764">19067 6217 12895 0,'0'0'272'0,"0"0"64"0,10 0 16 0,1 2 32 0,2 2-384 0,-2-3 0 0,0-2 0 0,-1 1 0 15,0 1 896-15,-10-1 96 0,0 0 32 0,11 1 0 16,-11-1 0-16,7 3 0 0,-7-3 0 0,0 0 0 15,0 0-832-15,0 0-192 0,0 0 0 0,8 5 0 16,-8-5 864-16,0 0 128 0,0 0 32 0,0 0 0 16,0 0 0-16,0 0 0 0,0 0 0 0,0 0 0 15,-11 0-832-15,1 0-192 0,-1 1 0 0,-3-2 0 16,-1-3 864-16,0 1 128 0,1-2 32 0,-1 1 0 16,-3 3-832-16,-2-1-192 0,0-2 0 0,1 0 0 15,0 2 864-15,-1 0 128 0,1 0 32 0,1-3 0 16,-1 3-832-16,0 0-192 0,-1-1 0 0,1-1 0 0,-1 0 0 15,-1 1 0-15,-1 0 0 0,1 2 0 0,-2-2 0 0,2 0 0 16,0-1 0-16,2 1 0 0,2 1 0 0,1 0 0 16,3-1 0-16,-1 1 0 0,-1 0 0 0,0 2 0 15,1-1 0-15,1 1 0 0,-2-1 0 0,0 1 0 16,1 1 0-16,1 0 0 0,-1-1 0 0,1 0 0 16,-1-1 0-16,0 0 0 0,-1 2 0 0,3-1 0 15,-2-2 0-15,1 1 0 0,-1 1 0 0,0 0 0 16,0 0 0-16,-2 0 0 0,0 0 0 0,-1 2 0 15,1 0 0-15,-2 1 0 0,0 0 0 0,-2-1 0 16,2 0 0-16,1 0 0 0,-1 1 0 0,0 2 0 16,1-1 0-16,-2 1 0 0,2-1 0 0,-1 0 0 15,0 1 0-15,2-1 0 0,-1 3 0 0,1-2 0 0,-2 1 0 0,1 0 0 16,-3 1 0-16,0 0 0 0,0-4 0 0,-2 2 0 16,-2 2 0-16,-2 1 0 15,-3-2 0-15,2 4 0 0,0 2 0 0,0-1 0 0,1 0 0 0,0-1 0 16,-3 0 0-16,3 0 0 0,1 1 0 0,2-2 0 15,-1-6 0-15,1 4 0 0,0 2 0 0,1 0 0 16,0 1 0-16,-3-1 0 0,-3 0 0 0,1 0 0 16,-1 2 0-16,0 0 0 0,0 1 0 0,2 0 0 15,1 0 0-15,-1 0 0 0,5-3 0 0,-2 2 0 16,1 0 0-16,1-1 0 0,1-1 0 0,1-1 0 16,1 0 0-16,3-2 0 0,-1-1 0 0,1 2 0 0,1-2 0 15,2 1 0-15,0-1 0 0,-1 0 0 16,1-1 864-16,-1 0 128 0,2 2 32 0,-1 1 0 15,1-1-832-15,-4 2-192 0,0 1 0 0,0 1 0 0,0-1 0 16,-1 1 0-16,1 0 0 0,-1 1 0 0,3 0 0 0,1 1 0 16,-1 3 0-16,3-2 0 0,-3-2 0 0,3 0 0 15,2 0 0-15,-2 2 0 0,-1 1 0 0,2 1 0 16,1-4 0-16,2 1 0 0,-2 0 0 0,3 0 0 16,1 0 0-16,-1-2 0 0,1-1 0 0,4-9 0 15,-1 9 0-15,1-9 0 0,0 0 0 0,0 0 0 16,0 0 0-16,0 0 0 0,0 0 0 0,0 0 0 15,0 0 0-15,0 0 0 0,0 0 0 0,6-8 0 16,1-1 0-16,-2-1 0 16,-1 0-1600-16,-3 1-352 0,2 1-80 0,-2-1-16 15,0-2-816-15,0 1-160 0,-1-5-48 0,1 0 0 0</inkml:trace>
  <inkml:trace contextRef="#ctx0" brushRef="#br3" timeOffset="68019.52">16625 6657 20271 0,'-8'2'448'0,"2"3"80"0,-2-2 32 0,-1 2 16 0,0 1-576 0,-1 3 0 0,-2 1 0 0,3 1 0 16,-2 1 928-16,2 2 80 0,-1 3 16 0,-2-1 0 15,2 2 0-15,0-3 0 0,0 2 0 0,3 0 0 16,1 4 0-16,2 0 0 0,2 1 0 0,1-3 0 16,3-2 0-16,2 0 0 0,1-3 0 0,2-1 0 15,1 0-832-15,2-2-192 0,1-3 0 0,3-1 0 16,-2-3 864-16,2 0 128 0,0-4 32 0,3 0 0 15,0 1 0-15,3-3 0 0,1-4 0 0,2 1 0 16,-1-2-832-16,0 0-192 0,-1 0 0 0,1-1 0 0,1 1 0 0,-2 1 0 16,4-1 0-16,-3 1 0 15,1-2-2416-15,-2-1-528 0,2 0-96 0,-5 4-32 0</inkml:trace>
  <inkml:trace contextRef="#ctx0" brushRef="#br3" timeOffset="70126.72">20285 4310 16575 0,'0'0'368'0,"0"0"80"0,0 0 0 0,0 0 16 0,0 0-464 0,0 0 0 16,0 0 0-16,0 0 0 0,-6-3 0 0,6 3 0 15,0 0 0-15,0-9 0 0,-1 1 0 0,1 0 0 16,1 1 0-16,2 0 0 0,-3 7 912 0,2-9 96 16,0 0 16-16,1 0 0 0,1-1 0 0,2-2 0 15,-3-2 0-15,4-1 0 0,2-2-832 0,2 0-192 16,-1 1 0-16,3 0 0 0,2-5 864 0,2 1 128 16,0 2 32-16,4-2 0 0,0-1-832 0,3 1-192 15,-3-1 0-15,4 2 0 0,1 1 0 0,1-1 0 0,3-1 0 16,-1 0 0-16,-1 0 0 0,1-1 0 0,5-2 0 15,-1 2 0-15,1 1 0 0,0 1 0 0,0 0 0 0,0 3 0 16,-2 4 0-16,-2 2 0 0,1 1 0 0,-3 0 0 16,1-1 0-16,-1 3 0 0,-1 0 0 0,1 3 0 15,-1-3 512-15,1 2 64 0,2 1 16 0,0 1 0 16,0-1-464-16,3 0-128 0,1 1 0 0,3 2 0 16,3-1 0-16,-2 2 0 0,-2 0 0 0,2 2 0 15,-5 0 0-15,3 1 0 0,4 1 0 0,-2-1 0 16,4 1 0-16,-1 1 0 0,-2-1 0 0,0 2 0 15,-3-1 0-15,-2 2 0 0,-2-1 0 0,-1 2 0 16,-2 0 0-16,0 0 128 0,0-1-128 0,2 1 0 16,-1 0 128-16,1 0-128 0,0 2 128 0,1 0-128 0,0-1 0 0,1 2 128 15,-1 2-128-15,0 2 0 0,1-3 0 0,-1 1 0 16,-4 0 0-16,1 1 128 0,-2 0-128 0,3-1 0 16,-4-1 0-16,3-1 0 0,-3 3 0 0,2 2 144 15,-2-3-144-15,2 1 0 0,-3 0 192 0,-1 2-192 16,-1-1 192-16,-1 2-192 0,0 0 192 0,-1 3-192 15,-2-1 192-15,-1 1-192 0,0 0 144 0,-1 2-144 16,-1 2 0-16,1-1 144 0,-2 0-144 0,2 0 0 16,-1 1 144-16,2-2-144 0,-1-1 0 0,1 0 0 15,-2 0 0-15,3-1 128 0,-2-1-128 0,0-1 0 16,2 1 0-16,-3-3 0 0,0 3 0 0,-2 0 128 16,-2-3-128-16,3 3 0 0,0 1 0 0,0-2 0 15,-1 0 0-15,-3-2 128 0,1 0-128 0,0 1 0 0,1 1 128 16,-3 2-128-16,0-3 128 0,1 2-128 0,-4-1 128 0,3-1-128 15,-1 1 0-15,0-1 144 0,1 1-144 0,-2-1 0 16,1-1 128-16,-2 1-128 0,1-1 0 0,-3-2 0 16,2 0 128-16,-1 0-128 0,0 1 0 0,1 2 0 15,-3-2 160-15,1 3-160 16,0 0 128-16,-3 2-128 16,1-1-272-16,1 2-144 0,-1-2-32 0,1 1 0 0,0 4 448 0,0-2 0 0,3-2 0 0,-4 1 0 15,1 0 448-15,2 1 160 0,0-1 32 0,0 0 16 16,-3-1-224-16,2 0-48 0,-2-1-16 0,0 2 0 15,1-1-368-15,-1 1 0 0,-1 0 0 0,-1 3 0 16,0 4 0-16,0-2 0 0,-1 0 0 0,0 0 0 0,1-2 0 16,1 0 0-16,-1 0 0 0,0-2 0 0,0 0 0 15,0-3 0-15,0 1 0 0,2 0 0 0,2 2 0 16,-1-4 0-16,-2 0 0 0,1 1 0 0,0 0 0 16,-2 1 0-16,1 2 0 0,-1-1 0 0,-1-3 896 0,1-2 96 15,2 3 32-15,-2 1 0 0,-1 0-832 0,-1 0-192 16,-1 1 0-16,1 1 0 0,1 3 0 0,0-3 0 15,0 0 0-15,0 0 0 0,-1-4 0 0,0 2 0 16,1 1 0-16,0-2 0 0,1-1 0 0,0 2 0 16,2-1 0-16,-1-2 0 0,2 3 0 0,-2-1 0 15,2-1 0-15,-1 0 0 0,0 2 0 0,1-3 0 16,-3-1 0-16,2 1 0 0,1-1 0 0,0-1 0 16,0-5 0-16,-2 2 0 0,3-1 864 0,0-1 128 15,1-2 32-15,-6-8 0 0,0 0-832 0,2 10-192 16,-2-10 0-16,3 9 0 15,-3-9-768-15,0 0-208 0,0 0-48 0,0 0 0 0,0 0 832 0,0 0 192 0,0 0 0 0,0 0 0 32,0 0-1680-32,-5 4-304 0,5-4-48 0,-8 2-8208 0,0-1-1632 0</inkml:trace>
  <inkml:trace contextRef="#ctx0" brushRef="#br3" timeOffset="70431.25">23290 6373 31327 0,'0'0'688'0,"0"0"144"0,0 0 16 0,0 0 48 0,0 0-720 0,1 8-176 16,8 0 0-16,-2-2 0 0,1 1 0 0,0 2 0 16,1 3 0-16,-1 2 0 0,1 2 0 0,0 0 0 15,1 1 0-15,1 0 0 0,2-1 848 0,1-3 144 16,0-2 32-16,3 1 0 0,1-1 0 0,2-2 0 15,5-3 0-15,1-6 0 0,5-4 0 0,5-4 0 16,-1-2 0-16,2-5 0 0,3-7-832 0,-1-2-192 16,-1-6 0-16,0-3 0 0,2-3 864 0,-2-3 128 15,0 1 32-15,-2-1 0 0,0 1-1024 0,-3-1 0 16,-9 1 0-16,-1 3-160 0,-4 3 160 0,-3 4 0 16,-5 2 0-16,-4 4-128 15,-1 2-1808-15,-2 5-368 0,-2 2-64 0</inkml:trace>
  <inkml:trace contextRef="#ctx0" brushRef="#br3" timeOffset="71785.92">1898 11022 27647 0,'-1'-15'1216'0,"2"5"256"0,0-6-1168 0,2 4-304 15,-2 2 0-15,-1 2 0 0,0-3 0 0,0 4 0 16,0 7 0-16,0 0 0 0,0 0 880 0,0 0 112 16,0 0 32-16,-4 10 0 0,1 3-832 0,-2 6-192 15,1 4 0-15,-3 6 0 0,1 2 0 0,-2 8 0 16,-1 6 0-16,-2 5 0 0,2 3 0 0,0 8 0 15,0 5 0-15,1 1 0 0,1-1 0 0,3 2 0 16,0 2 0-16,3-1 0 0,2 1 864 0,4-6 128 0,4-8 32 0,-1-4 0 16,0-6-832-16,7-4-192 0,1-5 0 15,4-6 0-15,-2-9 0 0,0-3 0 0,2-3 0 0,0-4 0 16,2-4 864-16,2-6 128 16,3-6 32-16,-2-3 0 0,2 0 0 0,2-7 0 0,1-7 0 0,5-2 0 15,6-5-832-15,-2-2-192 0,2-2 0 0,-2-2 0 16,-3-4 0-16,-3-2 0 0,-5-4 0 0,0-2 0 15,-3-4 0-15,0-3 0 0,-6 1 0 0,1-1 0 16,-3 6 0-16,-3 0 0 0,-4 4 0 0,-3 4 0 16,-1 0 0-16,-2 7 0 0,-1 7 0 0,-3 5 0 15,-3 5 0-15,0 3 0 0,1 5 0 0,-5 2 0 16,0 1-2416-16,1 0-528 16,-1 0-96-16,-2 4-32 0</inkml:trace>
  <inkml:trace contextRef="#ctx0" brushRef="#br3" timeOffset="72244.02">3867 11494 23951 0,'0'0'1056'0,"-7"-8"224"0,0-2-1024 0,-1-2-256 0,0 1 0 15,-4 1 0-15,-2 2 0 0,-2-2 0 0,-1 1 0 16,-3 1 0-16,-5 3 0 0,-3 3 0 0,-6 2 0 0,1 4 0 16,1 4 880-16,0 3 112 0,-4 3 32 0,1 2 0 15,0 3-832-15,4 0-192 0,3 0 0 0,4-1 0 16,4 0 864-16,4 1 128 0,3-1 32 0,4 1 0 15,4 1-832-15,5 0-192 0,5-4 0 0,0 1 0 16,5-2 0-16,1 0 0 0,5 2 0 0,2-2 0 16,1 1 864-16,2 0 128 0,2 2 32 0,-3-1 0 15,1 2-832-15,0 1-192 0,-4-4 0 0,0 2 0 16,-4 1 0-16,-5 2 0 0,-5-4 0 0,-5 2 0 16,-7-2 864-16,-4 3 128 0,-5 0 32 0,-3 0 0 0,-4-3-832 15,-4 3-192-15,-4 1 0 0,-4-2 0 0,-4-3 864 16,-4-1 128-16,-2-4 32 0,1-4 0 0,3 0-832 0,4-2-192 15,2-1 0-15,7-3 0 16,7-2-3232-16,3-1-688 0,8-2-144 16,3-3-32-16</inkml:trace>
  <inkml:trace contextRef="#ctx0" brushRef="#br3" timeOffset="72581.32">4674 11406 31327 0,'0'0'688'0,"0"0"144"0,0 0 16 0,0 0 48 0,0 0-720 0,0 0-176 0,0 10 0 0,0 2 0 16,-1 0 0-16,1 6 0 0,-2-2 0 0,-2 6 0 15,-2 5 0-15,2 1 0 0,-4 3 0 0,1 3 0 16,-4 4 0-16,0 3 0 0,2 3 0 0,-5 1 0 16,1-1 0-16,-2-1 0 0,-3 0 0 0,1-3 0 15,1-3 0-15,2-4 0 0,2-2 0 0,0-3 0 16,0 0-1600-16,2-6-368 0,-5-3-64 0,8-5-16 0</inkml:trace>
  <inkml:trace contextRef="#ctx0" brushRef="#br3" timeOffset="72945">5299 11481 31327 0,'0'0'1392'0,"-5"9"272"0,-4 2-1328 0,0 2-336 16,-2 1 0-16,0 6 0 0,-3 6 0 0,-1 3 0 15,0 1 0-15,-4 2 0 0,-2 3 0 0,-2-1 0 0,0 2 0 16,0-3 0-16,1-1 896 0,3-3 96 0,2-4 32 0,1-2 0 16,2-6-832-16,6-4-192 15,5-6 0-15,3-7 0 0,0 0 0 0,0 0 0 0,16-7 0 0,1-4 0 16,3-2 864-16,2-5 128 0,1-3 32 0,1-1 0 15,3-4-832-15,-2-1-192 0,1-1 0 0,2 1 0 16,-4 2 0-16,2 2 0 0,3 1 0 0,0 6 0 16,-5 4 0-16,2 6 0 0,2 5 0 0,-5 5 0 15,0 7 0-15,-5 6 0 0,-3 3 0 0,-3 6 0 16,-4 3 0-16,-5 6 0 0,-6 1 0 0,-3 1 0 16,-1 0 0-16,-2 0 0 0,-4-4 0 0,0 1 0 15,2-2-2416-15,5-3-528 0,5-4-96 16,4-4-32-16</inkml:trace>
  <inkml:trace contextRef="#ctx0" brushRef="#br3" timeOffset="73384.64">6669 11604 35007 0,'-7'-12'768'0,"3"3"176"0,-1-1 16 0,0-1 16 0,-2-1-784 0,2 0-192 16,-4 1 0-16,-1 3 0 0,-1 3 0 0,-3 0 0 0,-1 1 0 15,-1 1 0-15,-5 3 0 0,-2 2 0 0,-6 3 0 0,-2 3 0 16,-2 1 0-16,0 5 0 16,0 4 0-16,-3 2 0 15,1 5-768-15,1 2-208 0,1 2-48 0,4 3 0 0,3 3 832 0,5 0 192 0,4-3 0 0,8-3 0 16,3-4 0-16,6-4 0 0,4-4 0 0,7-4 0 15,3-7 0-15,3-1 0 0,6-6 0 0,6-5 0 16,2-3 0-16,3-4 0 0,2-4 0 0,2-2 0 16,3-1 768-16,-2-1 208 0,-2 0 48 0,-5 1 0 15,-2 2-832-15,-6 7-192 0,-2 3 0 0,-4 7 0 16,-3 4 0-16,-4 7 0 0,-1 8 0 0,-5 7 0 16,-1 8 864-16,-8 4 128 0,0 6 32 0,-3 6 0 15,-4 1 0-15,-2 9 0 0,-4 4 0 0,-9 3 0 16,-4 2-832-16,-9 0-192 0,-9 2 0 0,-6 2 0 15,-2-3 0-15,-6 0 0 0,0 1 0 0,16-22 0 0,-8 0 864 0,0 1 128 16,-1-5 32-16,3-2 0 16,3-3-1648-16,4-1-320 0,7-8-64 0,6-8-12032 15,5-6-2400-15</inkml:trace>
  <inkml:trace contextRef="#ctx0" brushRef="#br3" timeOffset="74031.46">9244 11120 27647 0,'0'0'608'0,"0"0"128"0,6-9 32 0,-1 4 0 0,-5 5-624 0,0 0-144 16,0 0 0-16,0 0 0 0,0 0 848 0,-4 11 144 16,-4 4 32-16,-2 3 0 0,-1 3-832 0,-5 6-192 15,-1 8 0-15,-4 6 0 0,-1 5 0 0,-3 4 0 16,-1 1 0-16,2 3 0 0,4 2 864 0,-1 1 128 0,2-2 32 16,2-4 0-16,5-3-832 0,4-4-192 0,1-2 0 15,4-7 0-15,4-6 864 0,6-1 128 0,1-4 32 16,6-3 0-16,5-2-832 0,7-6-192 0,7 0 0 0,7-2 0 15,-1-1 0-15,3-2 0 0,2-5 0 0,-2 0 0 16,0-3 0-16,0 1 0 0,-2-1 0 0,-5-1 0 31,-5-2-768-31,-3 0-208 0,-1-1-48 0,-5 0 0 16,-6-2-1632-16,-6 0-336 0,-6-12-64 0,-7 6-16 0</inkml:trace>
  <inkml:trace contextRef="#ctx0" brushRef="#br3" timeOffset="74204.06">8939 11610 31327 0,'0'0'1392'0,"0"0"272"0,0 0-1328 0,0 0-336 16,11-2 0-16,6 4 0 0,3 0 0 0,1 1 0 15,1-1 0-15,9 0 0 0,9 0 0 0,3-2 0 16,-2-3 0-16,3 1 0 0,2 1 0 0,0 1 0 16,1 2 0-16,0-2 0 0,-2 0 0 0,-1 0 0 15,0-1 0-15,-6 1 0 16,-7 2-752-16,-7-3-208 0,-7-2-64 0,-4-1 0 0</inkml:trace>
  <inkml:trace contextRef="#ctx0" brushRef="#br3" timeOffset="74368.67">9113 11150 35007 0,'-5'-15'1552'0,"7"7"320"0,1-2-1488 0,7 1-384 15,6 2 0-15,5-1 0 0,3 1 0 0,5 1 0 0,3 1 0 0,6 1 0 16,3 0 0-16,7 0 0 0,7-3 0 0,7 2 0 15,4 1 0-15,-1 3 0 0,-5-1 0 0,-1 1 0 32,-4 1-752-32,-2 2-208 0,-3 3-64 0,1 0 0 0</inkml:trace>
  <inkml:trace contextRef="#ctx0" brushRef="#br3" timeOffset="74671.02">10359 11478 27647 0,'-2'11'608'0,"-1"5"128"0,-1 3 32 0,0 7 0 0,0 5-624 0,0 2-144 16,1 4 0-16,0 3 0 0,2 1 848 0,2-1 144 16,2-1 32-16,4-2 0 0,1-5-832 0,4-4-192 15,2-6 0-15,0-3 0 0,1-2 864 0,6-4 128 16,3-4 32-16,6-5 0 0,3-3 0 0,0-6 0 15,0-5 0-15,1-4 0 0,0-7 0 0,1-3 0 16,-2-4 0-16,-3-3 0 0,-1-5-832 0,-3 0-192 16,-1-1 0-16,-5-3 0 0,-4-2 864 0,-2-2 128 15,-1-2 32-15,-1 2 0 0,-2 1-832 0,1 7-192 16,-2 5 0-16,1 4 0 16,-2 5-1600-16,-2 5-352 0,-1 5-80 0,-2 3-10384 0,-3 9-2096 15</inkml:trace>
  <inkml:trace contextRef="#ctx0" brushRef="#br3" timeOffset="75013.92">12365 10506 33167 0,'0'0'2944'0,"0"0"-2352"15,0 0-464-15,0 0-128 0,0 0 432 0,-5 11 64 16,-1 6 16-16,-1 1 0 16,-1 6-1232-16,1 0-240 0,-2 4-64 0,-2 6 0 0,-1 5 832 0,-4 4 192 15,-2 5 0-15,1 8 0 0,2 8 0 0,-4 2 0 16,-3 0 0-16,-1 5 0 0,-1 2 0 0,-3 3 0 15,1 3 0-15,1-5 0 0,-2-6 768 0,2-3 208 16,0-7 48-16,3-3 0 16,2-3-1648-16,2-6-320 0,1-3-64 0,2-8-16 15,2-6-1632-15,2-5-336 0,-7 2-64 0,12-12-16 0</inkml:trace>
  <inkml:trace contextRef="#ctx0" brushRef="#br3" timeOffset="75361.92">12241 11535 31327 0,'0'0'688'0,"8"0"144"0,11 0 16 0,1 0 48 0,3 2-720 0,3-2-176 0,3-1 0 0,0 0 0 16,1 1 0-16,2-5 0 0,1-1 0 0,0-1 0 15,1-2 0-15,1-1 0 0,-2-2 0 0,1 0 0 16,3-2 0-16,-4 0 0 0,-3-2 0 0,-2 1 0 15,-4-1 848-15,-6 1 144 0,-4 0 32 0,-5-1 0 16,-4 1-832-16,-4 1-192 0,-4 3 0 0,-8 3 0 0,-4 6 864 16,-7 4 128-16,-5 3 32 0,-5 6 0 15,-5 4-832-15,1 4-192 0,-1 6 0 0,-1 2 0 0,2 3 0 16,-1 2 0-16,4-1 0 0,3 0 0 0,-1 4 0 0,7-4 0 16,3-3 0-16,9-2 0 0,2-1 0 0,9-3 0 15,5-4 0-15,6-1 0 0,4-1 0 0,4-3 0 16,3-3 0-16,4-2 0 0,6-5 0 0,2-3 0 15,4-3 0-15,5-1 0 16,4-3-2416-16,4-2-528 0,22-8-96 0,-8-2-32 0</inkml:trace>
  <inkml:trace contextRef="#ctx0" brushRef="#br3" timeOffset="79370.36">13576 11217 12895 0,'0'0'272'0,"-5"-7"64"0,5 7 16 0,-3-3 32 0,-3 0-384 0,6 3 0 0,-6-1 0 0,1 1 0 15,-2 2 1712-15,1 1 272 0,-1 0 48 0,1 2 16 16,2 0-1648-16,-1 1-400 0,3 0 0 0,1 0 0 0,1-6 896 0,0 0 112 15,0 0 16-15,0 0 0 0,9 0 0 0,0-1 0 16,3-3 0-16,2 0 0 0,1 0-832 0,4-2-192 16,1-2 0-16,1 2 0 0,1 0 864 0,0 2 128 15,-4 1 32-15,-1 2 0 0,-4-1-832 0,0 5-192 16,-3 0 0-16,-1 5 0 0,-2 5 0 0,-2 2 0 16,-3 3 0-16,-3 16 0 0,-3 7 0 0,-3 3 0 15,-2-1 0-15,-2-1 0 0,-4 0 0 0,0 1 0 16,-5 0 0-16,0-4 0 0,-1-6 0 0,2-3 0 15,-1-2 0-15,4-3 0 0,8-4 0 0,0-4 0 16,1-8 0-16,3-1 0 0,4-8 0 0,0 0 0 16,0 0 0-16,7-10 0 0,5-5 1680 0,4-7 304 15,7-5 48-15,4 0 16 0,3-7-1648 0,0 4-400 16,0-1 0-16,-2-2 0 0,0-1 0 0,-1-3 0 0,0-3 0 0,1 2 0 16,2 1 0-16,-2 6 0 0,3 5 0 0,-1 4 0 15,-5 4 0-15,1 4 0 0,-4 7 0 0,-2 2 0 16,0 3 0-16,-5 3 0 0,-7 2 0 0,0 5 0 31,-6 3-736-31,-1-1-224 0,-3 2-64 0,1 2 0 16,-1 4-1632-16,-1 0-336 0,0 4-64 0,3-7-16 0</inkml:trace>
  <inkml:trace contextRef="#ctx0" brushRef="#br3" timeOffset="80186.17">15289 11137 8175 0,'0'0'352'0,"0"0"96"0,0 0-448 0,0 0 0 15,0 0 0-15,0 0 0 0,0 0 512 0,0 0 0 16,2-5 16-16,-2 5 0 0,0 0 160 0,0 0 16 16,0 0 16-16,0 0 0 0,0 0 48 0,0 0 16 15,0 0 0-15,0 0 0 0,-7-3-144 0,7 3-48 16,-9-2 0-16,9 2 0 0,-9 3-192 0,3 2-32 15,0 1-16-15,6-6 0 0,-6 7-80 0,2 0-16 16,1 1 0-16,2-1 0 0,1-7-48 0,0 0-16 16,0 12 0-16,1-1 0 0,1-1 16 0,3-2 0 15,1 0 0-15,0 1 0 0,0 2 160 0,1-1 16 16,0-1 16-16,0 0 0 0,2 2 32 0,0 0 0 0,1 3 0 0,-3-2 0 16,2 0-16-16,-3 2 0 0,1 5 0 15,0-3 0-15,0 1-96 0,-2-1-32 0,-3 0 0 16,1 1 0-16,-2 0 48 0,-1-2 16 0,-1 0 0 0,-3-2 0 15,0 2 112-15,-4 3 32 0,-2-3 0 0,-4 1 0 16,-3-1 272-16,-1-2 48 0,-3 0 16 0,-2 1 0 16,-3-1-96-16,-3 0-16 0,-2 1 0 0,-1 1 0 15,-4-1-336-15,2-2-64 0,2-7 0 0,2 1-16 16,3-1-144-16,2-1-32 0,4-3 0 0,4-2 0 16,1-6-128-16,5-1 0 0,-1-3 0 0,4-2-11024 15,-1-3-2096-15</inkml:trace>
  <inkml:trace contextRef="#ctx0" brushRef="#br3" timeOffset="80456.74">14921 10549 28559 0,'-2'-8'2544'0,"1"1"-2032"15,1 0-512-15,0 7 0 0,0 0 0 0,0 0 0 16,1 9-128-16,-2 4 128 0,-3 5 0 0,1 6 192 16,0 1 0-16,-4 3 0 0,-3-4-64 0,-1 3-128 0,-1 4 176 0,0 0-176 15,-1 0 144-15,0-3-144 16,1-3 0-16,2 0 144 15,1 0-464-15,3-1-80 0,4-9-32 0</inkml:trace>
  <inkml:trace contextRef="#ctx0" brushRef="#br3" timeOffset="80900.6">19175 10392 26719 0,'-27'-20'2368'0,"11"7"-1888"15,-3-3-480-15,1-2 0 16,2 0-448-16,-2-1-192 0,-1 2-48 0,-1 3 0 0,0 4 960 0,0 2 192 16,-2 2 48-16,0 6 0 0,-1 0-288 0,-1 4-48 0,-6-1-16 0,-2 11 0 15,-4 9-160-15,-3 5 0 0,-2 3 0 0,1 7 0 16,2 8 224-16,1 7 16 15,-1 7 0-15,3 0 0 0,2 3 80 0,3 7 32 0,1 8 0 0,2 3 0 16,1-2-352-16,2-2 128 0,1-3-128 0,2-3 0 16,5 3 0-16,4-8 0 0,4-6 0 0,5-9 0 15,2-7 0-15,1-8-240 0,2-1 48 0,0-8-12480 16</inkml:trace>
  <inkml:trace contextRef="#ctx0" brushRef="#br3" timeOffset="81086.36">18076 11179 34431 0,'0'0'1536'0,"0"-7"304"0,0 7-1472 0,5-7-368 0,4 5 0 0,3 0 0 0,4 0 144 0,3 2-144 16,8 1 192-16,7 2-192 0,8-2 192 0,-2 1-64 16,1 0 0-16,-1 2-128 0,-2-1 128 0,0-1-128 15,-1 2 0-15,-1-2 0 16,-3 0-1728-16,1 0-416 0,2-1-80 0,-5-2-11200 15</inkml:trace>
  <inkml:trace contextRef="#ctx0" brushRef="#br3" timeOffset="81320.99">18944 11127 26079 0,'-14'11'1152'0,"6"-1"256"0,-2 5-1136 0,-1 1-272 15,-1 4 0-15,-3 4 0 0,0 7 512 0,1 2 32 16,-1-2 16-16,1 0 0 0,2-3-160 0,4 1-16 15,2-3-16-15,5-2 0 0,3-2-80 0,5-5-16 16,3-3 0-16,6-1 0 0,-1-2 320 0,5-5 64 0,0-5 16 0,3-2 0 16,0-3-64-16,1-3-16 0,0-2 0 0,2-4 0 15,0-3-288-15,-4-3-64 0,-7-1-16 0,0-4 0 16,-1-6-96-16,-5-2 0 0,-6 2-128 0,-3-1 192 31,-3-1-512-31,-3 3-128 0,-2 3 0 0,-1 4-16 16,-2 3-704-16,-1 6-144 0,-3 1-32 0,0 2-12640 0</inkml:trace>
  <inkml:trace contextRef="#ctx0" brushRef="#br3" timeOffset="81651.28">19502 11088 24879 0,'0'0'2208'0,"0"0"-1760"15,0 0-448-15,-2 14 0 0,0 2 368 0,-1 0-16 16,-2 1 0-16,1 0 0 0,0 4-160 0,-1 1-48 16,-3-1 0-16,2 1 0 0,-4-2 48 0,0 2 0 15,-1 0 0-15,1-4 0 0,-1-2 416 0,2 0 96 16,2-4 0-16,1-2 16 0,3-2 80 0,3-8 16 16,0 0 0-16,0 0 0 0,0 0 96 0,0 0 32 15,10-11 0-15,3-3 0 0,2-4 0 0,4-1 0 16,2-1 0-16,0-2 0 0,-1-3-496 0,3-1-112 15,4 1-16-15,1 0 0 0,3 5-176 0,-3 0-144 0,0-1 192 16,-2 4-192-16,-2 4 0 0,-2 4 0 0,-2-2 0 16,-1 2 0-16,-3 2 0 0,2 3-192 0,1 0 16 0,-4 2 16 31,-3 1-2480-31,0-1-496 0,-2 4-112 0</inkml:trace>
  <inkml:trace contextRef="#ctx0" brushRef="#br3" timeOffset="82206.33">20397 10995 19343 0,'9'-9'848'0,"-9"9"192"0,0 0-832 0,8-5-208 0,1 4 0 0,-9 1 0 0,7 5 1856 0,-3 1 336 15,0 8 64-15,-6-2 16 0,-2 1-1568 0,-1 2-320 16,-1 2-64-16,-4 3-16 0,-2 2 80 0,1 1 32 15,1-5 0-15,-1 5 0 0,-3 4 224 0,0-1 64 16,-1 0 0-16,3-3 0 0,-1 0-160 0,3-2-32 16,2 0 0-16,1-5 0 0,2-5-176 0,4-2-32 15,1-9-16-15,0 0 0 0,0 0 256 0,10 0 48 16,2-7 16-16,2-3 0 0,3-3 0 0,2-2 0 16,2-2 0-16,-2-3 0 0,2-3-368 0,0 1-80 15,-1 0-16-15,2-1 0 0,2-3-144 0,4 1 128 16,-2-3-128-16,2 5 128 0,-2 4-128 0,0 1 0 15,-1 0 0-15,-2 5 0 0,-4 4 0 0,-1 5 0 0,-3 1 0 16,-1 3 0-16,-3 3-192 0,-6 3 192 0,0 6-160 0,-3 0 160 16,-3 3-192-16,0 0 192 0,-2-1-208 0,-1 3 80 15,-4 2 128-15,1-2 0 0,-1-3 0 0,0 2-128 16,-1 0 128-16,2-1 0 0,-1-3 0 0,1-5 0 16,7-7 0-16,0 0 0 0,-3 10 0 0,3-10 0 15,0 0 0-15,0 0 176 0,8-7-176 0,3-3 192 16,2 0 0-16,1-3 16 0,2-3 0 0,-1 3 0 15,2 0-80-15,-1 0-128 0,4-1 176 0,1 2-176 16,1 1 160-16,-1 1-160 0,-4 5 128 0,3-3-128 16,-2 3 0-16,-1 3 0 0,1 2 0 0,-3 3-176 15,-2 2 176-15,-2 4 0 0,-5 1-144 0,-1 3 144 16,1 6-160-16,-5 1 160 0,-2 0-208 0,-5 3 80 0,1 1 128 16,1 2 0-16,-4 0-144 0,3-1 144 15,3-1-512-15,1-2-16 0,2-2-16 16,4-3 0-16,1-1-1888 0,4-5-368 0,2-6-80 0</inkml:trace>
  <inkml:trace contextRef="#ctx0" brushRef="#br3" timeOffset="82556.64">21696 11024 22111 0,'-7'-8'1968'0,"1"-1"-1584"0,1 2-384 16,5 7 0-16,0 0 2576 0,0 0 432 0,0 0 96 0,-6 6 16 16,0 1-2384-16,2 4-480 0,2 0-80 0,1 4-32 15,-3 1-144-15,3 1 0 0,1-2 0 0,2 2 0 16,2-2 0-16,-1 0 0 0,4 0 0 0,-1-3 192 16,0-2-192-16,2-2 0 0,1 1 0 0,1 0 0 15,1-2 576-15,1-5 16 0,5-8 16 0,0 3 0 16,-3 1 80-16,3-3 16 0,1-3 0 0,2 0 0 15,-1-1-144-15,2-1-32 0,-3-3 0 0,-1 0 0 16,-1-1-112-16,-2-2-32 0,0-1 0 0,-3-2 0 16,0-2-128-16,0 1-48 0,0-3 0 0,-2 4 0 15,0 3-208-15,-2 2 128 0,-1-2-128 0,-1 1 0 16,0 3-224-16,1 1-144 0,-4 2-16 0,-2-1-16 16,1-2-2304-16,0 2-464 15,-1 1-96-15</inkml:trace>
  <inkml:trace contextRef="#ctx0" brushRef="#br3" timeOffset="82892.25">22870 10197 18431 0,'0'0'1632'0,"0"0"-1312"0,0 0-320 0,0 0 0 16,-8 7 960-16,0 0 112 0,-3 6 16 0,0 2 16 16,0 4-448-16,-1 3-80 0,-1 4-32 0,-4 7 0 15,-2 7 272-15,0 7 48 0,0 5 16 0,1 3 0 16,-3 3-128-16,2-1-32 0,-2 4 0 0,2-4 0 15,2-3-512-15,0-4-208 0,3-1 176 0,2-5-176 16,4-7 160-16,-1-5-160 0,4-4 160 0,-1-2-160 16,3-3 128-16,1-3-128 0,1-5 0 0,1-2 144 15,0 0-1072 1,0-13-224-16,4 6-32 0</inkml:trace>
  <inkml:trace contextRef="#ctx0" brushRef="#br3" timeOffset="83309.46">23501 10934 26719 0,'0'-31'2368'0,"2"9"-1888"0,0-5-480 16,-2 4 0-16,-2 3 320 0,0 3-48 0,-3 3 0 0,-5 2 0 15,-2 1 576-15,-3 4 112 0,-2 4 32 0,-3 2 0 16,-7 3-608-16,-2 5-128 0,-5 4-32 0,-2 5 0 16,-3 5 0-16,5 5 0 0,4 2 0 0,5 5 0 15,4 3 224-15,7-1 64 0,5 1 0 0,7-3 0 16,4-1 48-16,5-1 16 0,8-3 0 0,6 0 0 15,4-4-96-15,7-4-16 0,5-3 0 0,2-4 0 16,-1 3-16-16,2-7 0 0,-2-10 0 0,4-3 0 16,1-1-112-16,0-4-16 0,1-3-16 0,2-2 0 15,1-4-144-15,-3 0-32 0,-5 2 0 0,-7-1 0 16,-1 1-128-16,-7 2 128 0,-2 1-128 0,-6 5 128 16,-1 2-816-16,-7 3-160 0,0 1-48 15,-8 2-16816-15</inkml:trace>
  <inkml:trace contextRef="#ctx0" brushRef="#br3" timeOffset="84322.69">6303 14670 25791 0,'0'0'1152'0,"0"0"224"0,0 0-1104 0,-7 1-272 0,-3 3 0 0,5-3 0 31,5-1-352-31,0 0-128 0,-3 7-32 0,2-2 0 0,1 1 512 0,3 1 0 0,1-2 0 0,0 2 0 16,-1 1 0-16,5 0 0 0,5 0 0 0,9 1 0 16,7-1 704-16,4 1 224 0,3-3 48 0,0-3 16 15,-1-1-352-15,-1-2-80 0,-1-2-16 0,4-1 0 16,-2-1-112-16,0-1-32 0,0-3 0 0,1-1 0 0,2 3 112 15,1-3 0-15,-3-3 16 0,-3 0 0 0,-4 1-16 16,-5 0-16-16,-4 1 0 0,-4-2 0 0,-3-2-160 16,0 0-16-16,-7 2-16 0,-1 0 0 0,-5 2 0 0,-4-2 0 15,-2 0 0-15,-4 1 0 0,-5 2-112 0,-4 2-32 16,-7-1 0-16,-4 2 0 0,-7 2-160 0,-1 4 0 16,-3 3 0-16,0 4 0 0,-2 2 0 0,2 3-176 15,-1 2 176-15,0 3-128 0,-3-2 128 0,-2 3 0 16,-3 0 0-16,3 5 0 0,2 4 0 0,2 2 0 15,1 3 0-15,4 2 0 0,1 2 0 0,4 0 128 16,5 4-128-16,2-1 128 0,3-6-128 0,6-1 0 16,2-2 128-16,5-3-128 0,5-1 0 0,4-6 0 15,2 1 0-15,7-2 128 0,3 0-128 0,4-2 0 0,3-1 128 16,6-1-128-16,1-1 0 0,7 1 128 0,5-3-128 0,4-2 0 16,5-3 0-16,8-1 0 0,7-1 0 0,-3 0 128 31,-1-4-1024-31,4-1-208 0,1-3-48 0,4-1-14528 0</inkml:trace>
  <inkml:trace contextRef="#ctx0" brushRef="#br3" timeOffset="84743.89">7897 13918 23951 0,'-4'-16'512'0,"3"10"128"0,1 2 0 0,0 0 64 0,0 4-576 0,0 0-128 15,0 0 0-15,0 0 0 0,0 0 0 0,-2 8 0 16,-3 3 0-16,2 3 0 0,1 0 848 0,0 4 144 0,-1 2 32 0,1 2 0 16,-1 0-832-16,3 2-192 0,3-5 0 0,0 2 0 15,4-1 864-15,1 0 128 0,-2-5 32 0,3 0 0 16,1-3-832-16,1-1-192 0,0-1 0 0,2-4 0 15,-1 0 0-15,4-5 0 0,-1-1 0 0,2-1 0 32,0-5-1600-32,0-2-352 0,-2-3-80 0,1-3-16 0</inkml:trace>
  <inkml:trace contextRef="#ctx0" brushRef="#br3" timeOffset="84894.61">8006 13504 35007 0,'-5'-13'1552'0,"4"6"320"0,1-3-1488 0,0 2-384 0,0 8 0 0,0 0 0 16,0-6 0-16,0 6 0 0,0 0 0 0,0 0 0 0,0 0 0 0,0 0 0 16,0 0 0-16,0 0 0 15,2 9-752-15,0 0-208 0,-1 4-64 0,1-1-13504 16</inkml:trace>
  <inkml:trace contextRef="#ctx0" brushRef="#br3" timeOffset="85871.24">8858 13652 16575 0,'0'0'368'0,"-4"-1"80"0,0-5 0 0,0 1 16 0,-2 1-464 0,1 0 0 0,-5 1 0 0,-1 1 0 16,-1 3 912-16,-4 3 96 0,-3 4 16 0,-1 0 0 15,-2 2 0-15,-4 2 0 0,2 1 0 0,2 5 0 16,2 0 0-16,3 3 0 0,-3 1 0 0,3 2 0 16,2 2-832-16,3 0-192 0,3 1 0 0,5-1 0 15,0-2 0-15,8-1 0 0,-2-2 0 0,6-1 0 16,4-5 864-16,2-1 128 0,2-3 32 0,4-3 0 15,3-1-832-15,4-3-192 0,1-4 0 0,1-2 0 16,-2-1 864-16,1-3 128 0,-2 0 32 0,0-4 0 0,-1-2-832 16,-1-1-192-16,-1-1 0 0,-2 1 0 0,-1-1 0 15,-1-3 0-15,-6 2 0 0,1 0 0 0,-1-1 0 16,-2 1 0-16,-3-2 0 0,-1 2 0 0,-3 1 864 0,-2-1 128 16,-3-1 32-16,-2 0 0 0,-2 2-832 0,-2-1-192 15,-1 1 0-15,-2-1 0 0,-1 0 0 0,0-1 0 16,-3 4 0-16,-2 0 0 0,0 1 0 0,-1 1 0 15,-2 1 0-15,-1-1 0 0,-1 5 0 0,-4 2 0 16,-2 2 0-16,1 2 0 16,-4 1-768-16,2 3-208 0,0 4-48 0,6 3 0 0,2-1 832 0,4 4 192 15,0 0 0-15,5 1 0 0,1 0 0 0,6-1 0 16,4 1 0-16,0-1 0 0,1 0 0 0,6 0 0 16,5-3 0-16,5-1 0 0,4-2 0 0,4-2 0 15,2 0 0-15,3-2 0 0,-2-2 768 0,1-1 208 16,1-2 48-16,0-1 0 0,1 0-832 0,2-3-192 0,2-2 0 0,-2 0 0 15,2 1 0-15,-1-2 0 0,1-2 0 16,-2 2 0 0,-2 0-2416-16,-1-1-528 0,20-4-96 0,-14 2-32 0</inkml:trace>
  <inkml:trace contextRef="#ctx0" brushRef="#br3" timeOffset="86291.81">10079 14511 31327 0,'0'0'1392'0,"3"-4"272"0,2-4-1328 0,4 2-336 0,2 0 0 0,4 2 0 16,1-2 0-16,3 1 0 0,1-1 0 0,3 1 0 15,3-3 0-15,0 3 0 0,2 0 0 0,2 1 0 16,0 2 0-16,2 0 0 0,0 1 0 0,-3 1-13856 16</inkml:trace>
  <inkml:trace contextRef="#ctx0" brushRef="#br3" timeOffset="86440.84">10141 14743 35007 0,'-13'-5'768'0,"8"4"176"0,-1-1 16 0,6 2 16 15,0 0-784-15,0 0-192 0,0 0 0 0,8-4 0 16,5 2 0-16,4-1 0 0,3 0 0 0,6-1 0 0,2-1 0 0,5-2 0 16,4 1 0-16,25-3 0 15,7 0-768-15,-2 1-208 0,-2 1-48 0,-3-1 0 0</inkml:trace>
  <inkml:trace contextRef="#ctx0" brushRef="#br3" timeOffset="87477.83">12462 14211 12895 0,'5'-10'576'0,"-5"10"112"0,0 0-560 0,5-4-128 15,1-2 0-15,-2 1 0 0,-4 5 848 0,0 0 144 16,0 0 32-16,6-6 0 0,-4 2-832 0,-2 4-192 15,0 0 0-15,0 0 0 0,0 0 0 0,0 0 0 16,0 0 0-16,0 0 0 0,0 0 0 0,0 0 0 16,0 0 0-16,0 0 0 0,0 0 864 0,0 0 128 15,0 0 32-15,0 0 0 0,0 0-832 0,0 0-192 16,-4-1 0-16,-2 1 0 0,1-2 864 0,0-1 128 16,-3 1 32-16,2-1 0 0,-1 3 0 0,0-2 0 15,-2 2 0-15,0 2 0 0,-3 1-832 0,0 0-192 16,-3 2 0-16,-2 0 0 0,-4 2 0 0,-1 1 0 15,-1-1 0-15,0 3 0 0,1 1 0 0,-2 1 0 0,-2 2 0 16,0 2 0-16,1 4 0 0,0 3 0 16,1 0 0-16,1 2 0 0,1 3 0 0,1 0 0 0,2 2 0 15,3-2 0-15,2 1 864 0,2-2 128 16,3-2 32-16,2-2 0 0,4-2-832 0,3-1-192 0,3-5 0 0,4 1 0 16,2-1 0-16,4-2 0 0,3-2 0 0,4 0 0 15,3-1 0-15,2-1 0 0,7-1 0 0,2 0 0 16,-1-1 0-16,4 0 0 0,2-1 0 0,0 1 0 15,2-2-1600 1,-5 1-352-16,-1-2-80 0,0 0-9840 0</inkml:trace>
  <inkml:trace contextRef="#ctx0" brushRef="#br3" timeOffset="87828.76">13368 14254 27647 0,'-5'-3'608'0,"-1"0"128"0,-1 2 32 0,-4 2 0 0,-2 3-624 0,-5 2-144 16,-1 3 0-16,-8 3 0 0,-3 6 0 0,2 2 0 16,-1 2 0-16,1 3 0 0,0 2 0 0,1 1 0 15,2 1 0-15,6-3 0 0,3-2 0 0,6-2 0 16,4-3 0-16,5-3 0 0,5-1 0 0,5-4 0 15,5-4 0-15,3-1 0 0,2-4 848 0,6-2 144 16,-2-2 32-16,4-4 0 0,4-2-832 0,0-3-192 16,-3-3 0-16,0 0 0 0,-4-4 864 0,-2 0 128 0,-2-3 32 15,-4 1 0-15,-1-1-832 0,-5 0-192 16,-4-1 0-16,-2 1 0 0,-4 3 864 0,-4 0 128 0,-2 3 32 0,-3 1 0 16,-3 2-832-16,-4 5-192 0,-2 1 0 0,-3 1 0 31,-2 1-1600-31,-2 4-352 0,1 4-80 0,3 0-8208 0,6-2-1632 0</inkml:trace>
  <inkml:trace contextRef="#ctx0" brushRef="#br3" timeOffset="88180.18">14283 14049 27647 0,'0'0'608'0,"0"0"128"0,0 0 32 0,0 0 0 0,0 0-624 0,-7-1-144 16,-1 2 0-16,-3 3 0 0,-4-2 0 0,-1 6 0 16,-4-1 0-16,-2 3 0 0,-2 1 0 0,1 2 0 15,0-1 0-15,2 4 0 0,-1-1 0 0,3 3 0 16,4-3 0-16,2 1 0 0,5 0 0 0,0 1 0 16,5-1 0-16,3 1 0 0,2-2 848 0,2 3 144 15,3-2 32-15,1 1 0 0,1-1-832 0,5 0-192 16,0-2 0-16,1 2 0 0,2 2 0 0,-2 0 0 15,1-1 0-15,-3 2 0 0,-2 2 0 0,-1-3 0 16,-3 1 0-16,-2-5 0 0,-4 5 0 0,-3-2 0 16,-6-1 0-16,-3 0 0 0,-4-2 864 0,-4 0 128 0,-4-2 32 15,-4 3 0-15,-2-1 0 0,-3-1 0 0,-3-3 0 0,-2-1 0 16,1-3-832-16,0 0-192 0,-1-2 0 0,2-2 0 31,2-2-1600-31,4-4-352 0,3 0-80 0,-1-5-13120 0</inkml:trace>
  <inkml:trace contextRef="#ctx0" brushRef="#br3" timeOffset="88796.97">15344 13928 20271 0,'-14'-16'448'0,"3"8"80"0,0 4 32 0,5 0 16 0,-4 2-576 0,-1 2 0 16,0 4 0-16,-4 1 0 0,0 6 928 0,-2 2 80 15,-1 3 16-15,-1 1 0 0,0 4-832 0,0 4-192 16,-2 5 0-16,1 0 0 0,1 0 0 0,2 1 0 16,0 4 0-16,4 0 0 0,2 0 0 0,4-1 0 15,2-1 0-15,5-3 0 0,3-3 0 0,3-1 0 0,6-3 0 0,2-4 0 16,2 0 864-16,3-8 128 0,0-2 32 0,2-4 0 16,0-5 0-16,0-3 0 0,1-3 0 0,-3-3 0 15,1-1 0-15,0-2 0 0,0-4 0 0,-4-1 0 16,2 0-832-16,-2 0-192 0,0-2 0 0,-2-1 0 15,-2-2 0-15,-2-1 0 0,-2 1 0 0,-4-1 0 16,-4 0 864-16,-3 0 128 0,-2-3 32 0,-4 2 0 16,-4 1-832-16,-1 1-192 0,-2 0 0 0,-2 3 0 15,-2 3 0-15,-1 1 0 0,-1 1 0 0,0 6 0 16,-3 3-768-16,0 4-208 16,-1 4-48-16,-2 1 0 0,0 1 832 0,2 4 192 0,1 1 0 0,2 3 0 0,2 1 0 15,3 1 0-15,2-2 0 0,1 1 0 0,4-1 0 16,5 2 0-16,-1-4 0 0,5-1 0 0,3-3 0 0,3 3 0 15,4-4 0-15,4 0 0 0,4-2 0 0,2-2 0 16,6-1 0-16,3-1 0 0,1-1 0 0,3-1 0 16,0-2 0-16,1 1 0 0,-1 0 0 0,2 2 0 15,1-2 0-15,0 1 0 0,-2 0 0 0,0 1 0 16,-1 0 0-16,-1 0-10432 16,0 0-2032-16</inkml:trace>
  <inkml:trace contextRef="#ctx0" brushRef="#br3" timeOffset="89090.6">16781 13685 23951 0,'0'0'512'0,"0"0"128"0,-5 10 0 0,0 0 64 0,-3 3-576 0,1 5-128 0,-5 3 0 0,0 5 0 16,-2 2 0-16,1 4 0 0,1 2 0 0,-2 3 0 16,-2 5 848-16,4 0 144 0,0-2 32 0,1 0 0 15,1-2-832-15,1-1-192 0,2-4 0 0,0-1 0 0,3-2 0 16,-1-1 0-16,1-1 0 0,1-6-8144 15,-1-5-1680-15</inkml:trace>
  <inkml:trace contextRef="#ctx0" brushRef="#br3" timeOffset="89263.37">16264 14000 31327 0,'7'0'688'0,"3"-2"144"0,2-2 16 0,4 0 48 0,5 1-720 0,4 2-176 15,5 4 0-15,4-1 0 0,2 1 0 0,3-3 0 16,2 0 0-16,3 1 0 0,3 1 0 0,0-1 0 16,-1 0 0-16,1 1 0 15,-1 0-1600-15,-3 0-368 0,33 4-64 0,-25-7-16 0</inkml:trace>
  <inkml:trace contextRef="#ctx0" brushRef="#br3" timeOffset="89547.48">17816 13668 31327 0,'0'0'688'0,"0"0"144"0,-4 7 16 0,0 0 48 0,-1 2-720 0,-3 3-176 0,-3 4 0 0,-3 2 0 0,-3 2 0 15,2 1 0-15,0 2 0 0,1 3 0 0,3 4 0 0,-1-3 0 16,2-2 0-16,4 0 0 0,3 1 0 0,-1 0 0 16,4-2 0-16,5-1 0 0,0-2 0 0,4-1 0 15,-1-3 0-15,5-3 0 0,3-3 0 0,4-2 0 16,2-3 0-16,-1-3 0 16,3-3-784-16,-3-3-192 0,-1-4-48 0,5-6-11872 15</inkml:trace>
  <inkml:trace contextRef="#ctx0" brushRef="#br3" timeOffset="89686.53">17761 13442 31327 0,'-8'-33'688'0,"4"13"144"0,0 4 16 0,0 5 48 0,4 0-720 0,0 0-176 16,3-1 0-16,-1 5 0 0,-2 7 848 0,3-5 144 0,3-1 32 0,1 4 0 16,4 1-832-16,1 1-192 0,2 1 0 0,0 1-10336 15,1 1-2112-15</inkml:trace>
  <inkml:trace contextRef="#ctx0" brushRef="#br3" timeOffset="90123.93">19258 13400 23951 0,'-7'3'512'0,"-3"-3"128"0,-1-4 0 0,-3 4 64 0,-2 1-576 0,-4 4-128 15,-4-2 0-15,-1 3 0 0,-1 0 0 0,-1 2 0 16,0 3 0-16,2-1 0 0,1 1 848 0,4 2 144 15,1 2 32-15,5 2 0 0,4-1-832 0,4 2-192 16,2 0 0-16,4-1 0 0,3 0 0 0,3 0 0 16,5 1 0-16,2-1 0 0,3-2 864 0,1-1 128 15,2-1 32-15,0 3 0 0,-2-3 0 0,0 1 0 0,-4-3 0 0,4 8 0 32,-5 1-1648-32,-7-3-320 0,-3-1-64 0,-3-4-16 0,-3 1 832 0,-4 1 192 0,-3 2 0 0,-4-3 0 15,-6-1 768-15,-3 0 208 0,-4 0 48 16,-2-1 0-16,-1-2-832 0,-2-2-192 0,-2-1 0 0,-2-3 0 15,0 2 0-15,3-4 0 0,-1-3 0 0,-6-4 0 32,9-1-768-32,5-1-208 0,8 0-48 0,6-3-13504 0</inkml:trace>
  <inkml:trace contextRef="#ctx0" brushRef="#br3" timeOffset="90376.06">20006 13371 27647 0,'0'0'608'0,"0"11"128"0,-7 1 32 0,0-2 0 0,-2 1-624 0,-2 5-144 15,-3 7 0-15,-2 3 0 0,0 0 0 0,-2 4 0 16,2 2 0-16,-1 1 0 0,1 1 848 0,1-1 144 15,-1 0 32-15,2-1 0 0,0-1-832 0,2 0-192 16,-1-3 0-16,4-1 0 16,3-4-768-16,2-3-208 0,-1-2-48 0,4-2-7632 15,1-4-1536-15</inkml:trace>
  <inkml:trace contextRef="#ctx0" brushRef="#br3" timeOffset="91347.99">20588 13269 20271 0,'0'0'448'0,"0"0"80"0,0 0 32 0,0 0 16 0,0 0-576 0,0 0 0 15,0 0 0-15,-3 5 0 0,3-5 0 0,-7 9 0 16,0-4 0-16,0 8 0 0,0 4 0 0,-1 0 0 16,-2 1 0-16,0 3 0 0,-3 8 928 0,1 0 80 15,-2 2 16-15,0-1 0 0,-1-2-832 0,4-7-192 16,-1 5 0-16,-3-3 0 0,2 1 864 0,1-2 128 16,2-1 32-16,1-5 0 0,2 0-832 0,1-5-192 15,3-4 0-15,2 1 0 0,0-5 864 0,1-3 128 0,5 3 32 0,4-6 0 16,-3-3 816-16,5-3 160 15,4-1 48-15,0-4 0 0,4-4-1648 0,9-9-400 0,1-2 0 0,-3 6 0 16,1 1 0-16,0-1 0 0,2-4 0 0,-3 5 0 16,1 4 0-16,0 1 0 0,3 2 0 0,1 1 0 15,-3 1 0-15,0 6 0 0,0 2 0 16,-3 5 0-16,-7 5 0 0,-1 2 0 0,-3 3 0 0,-3 7 0 16,-4 5 0-16,-4 2 0 0,-2 0 0 0,-3-5 0 15,-2 5 0-15,-1 4 0 0,-1 0 0 0,-9 13 0 16,-5-5-736-16,2-2-224 0,0-2-64 15,2-4 0-15,1-7-2448 0,3-5-496 0,3-3-112 0,7-5-16 0</inkml:trace>
  <inkml:trace contextRef="#ctx0" brushRef="#br3" timeOffset="91861.31">21939 13145 27647 0,'0'0'608'0,"0"0"128"0,0 0 32 0,0 0 0 0,-10-9-624 0,-3 5-144 16,-4 6 0-16,-3 4 0 0,-6 2 0 0,-3 1 0 16,-3 6 0-16,-2 3 0 0,-2 6 848 0,4 3 144 15,2-3 32-15,-1 1 0 0,2 2-832 0,4 5-192 16,2 3 0-16,1 1 0 0,2-3 0 0,6 1 0 15,6 1 0-15,4-9 0 0,4 1 0 0,5-1 0 0,2-3 0 0,5-1 0 16,3 0 0-16,5-3 0 0,3-3 0 0,1-3 0 16,5-3 0-16,4-2 0 0,4-2 0 0,0-4 0 15,0-3 864-15,0-2 128 0,2-1 32 0,-2-4 0 16,-4-2-832-16,-1-2-192 0,-2-2 0 0,10-11 0 16,-5 1 864-16,-4-2 128 0,-5-6 32 0,-2 1 0 15,-4-1-832-15,-6-2-192 0,-4-2 0 0,-7-2 0 16,0 0 0-16,-8-1 0 0,-5 0 0 0,-3 3 0 15,-2 1 0-15,-5 4 0 0,-2 0 0 0,-3 5 0 16,-2 6 0-16,-2 2 0 0,-6 3 0 0,-2 6 0 16,-7 5 0-16,0 6 0 0,0 2 0 0,3 5 0 0,1 4 0 15,8 2 0-15,5 3 0 0,8 3 0 0,3-2 0 16,8 0 0-16,6 1 0 0,6 0 0 0,3 1 0 0,9-5 0 16,6 0 0-16,8 0 0 0,10 1 0 0,8-2 0 15,9 1 0-15,-1-3 0 0,2-2 0 0,5 0 0 16,6 0 0-16,2-4 0 0,6-3 0 0,-3 0 0 15,-5-5 0-15,0 3 0 16,-2 3-768-16,-2-3-208 0,-3-5-48 0,-4-1 0 0</inkml:trace>
  <inkml:trace contextRef="#ctx0" brushRef="#br3" timeOffset="93992.58">1248 16697 15663 0,'-1'-14'688'0,"2"5"144"0,1-2-656 0,0 4-176 0,-2 7 0 0,0 0 0 15,0 0 1504-15,0 0 272 0,-6-4 48 0,6 4 16 16,-5 10-624-16,1 4-128 0,-4 0-32 0,2 8 0 16,-2 8-544-16,0 1-128 0,0 0 0 0,2 3-16 15,0 1-144-15,2 1-32 0,0 1 0 0,1 0 0 16,-1 2-48-16,3 1-16 0,1 0 0 0,0-2 0 15,-1-1 0-15,2-4-128 0,3-6 192 0,0-3-64 16,1-3-128-16,3-5 0 0,-2-4 0 0,5-6-8656 16,5-3-1616-16</inkml:trace>
  <inkml:trace contextRef="#ctx0" brushRef="#br3" timeOffset="94465.92">1254 16601 22111 0,'0'-6'1968'0,"3"-4"-1584"16,-1-3-384-16,1 1 0 0,3-1 704 0,-1 1 64 16,5-1 16-16,3 1 0 0,6-1 64 0,3 0 16 15,7-3 0-15,4 5 0 0,2-2-288 0,1 2-48 16,0 1-16-16,0 1 0 0,-3 4-16 0,1 0-16 15,-2 2 0-15,-1 4 0 0,-1 5-224 0,0 4-32 0,-6 4-16 0,-2 2 0 16,-7 2-208-16,-6 3 0 16,-4 3 0-16,-5 4 0 0,-5 1 0 0,-4 2 0 0,-6-1 0 15,-4 2 0-15,3 2 0 0,-4-1 0 0,-2-6 0 16,-3 0 0-16,1-3 128 0,2-2-128 0,2-2 0 0,2-6 144 16,-2-4-144-16,5-1 128 0,5-3-128 0,0 0 128 15,10-6-128-15,0 0 0 0,0 0 0 0,0 0 0 16,10 3-176-16,0-1-64 0,4-1-16 0,4 3 0 15,4 2 256-15,2 3-176 0,0 2 176 0,3 3-160 16,-3 3 160-16,3-1-192 0,2 2 192 0,0 5-192 16,-6 5 192-16,-5-3 0 0,-6-4 0 0,-3 0-128 15,-7 2 128-15,-3 0 224 0,-6 1-48 0,-4 0-16 16,-7 1 432-16,-1-2 96 0,-2-2 16 0,-3-3 0 16,-4-1-32-16,-3-1 0 0,-1 0 0 0,0-2 0 0,1-3-304 15,-1-4-64-15,0 1-16 0,-1-3 0 0,-1-3-464 16,4-4-80-16,2-3-32 0,6-3-10720 15,4-3-2128-15</inkml:trace>
  <inkml:trace contextRef="#ctx0" brushRef="#br3" timeOffset="94800.9">2274 16884 20271 0,'-3'10'1792'0,"-2"-1"-1424"0,-1-5-368 0,-1 7 0 15,0 0 912-15,-1 2 112 0,-1 3 32 0,1-1 0 16,1 1 384-16,2 0 80 0,4 3 16 0,0-1 0 16,-2-2-512-16,4-4-80 0,3 0-32 0,3-1 0 15,2-4-144-15,3-2-48 0,4 0 0 0,4-3 0 16,0-3-80-16,2-3 0 0,1-1-16 0,1-4 0 15,0-2 16-15,1-3 0 0,-3-4 0 0,-3 2 0 16,-2 0-160-16,-2-1-32 0,1-2 0 0,-4 0 0 16,-1 3-144-16,-5-3-48 0,1-2 0 0,-4-1 0 15,-1-1-112-15,1-1-16 0,-3-3-128 0,1 4 192 16,0 5-448-16,0 2-112 0,-1 3-16 0,0 3 0 16,1 0-2272-16,0 3-464 15,-1-1-80-15</inkml:trace>
  <inkml:trace contextRef="#ctx0" brushRef="#br3" timeOffset="95087.97">3025 16184 21183 0,'0'0'1888'0,"-3"9"-1504"16,-1 7-384-16,2 2 0 0,-4 4 400 0,4 3 16 15,0-1 0-15,-1 7 0 0,2 2 672 0,-3 3 144 0,0-1 32 0,0 5 0 16,1 1-320-16,-3 6-64 0,2 3-16 0,1-2 0 16,-2-1-448-16,0-4-96 0,0-3 0 0,3-3-16 15,1-6-112-15,1-6-32 0,0-3 0 0,0-2 0 31,-1-3-1376-31,0 0-256 0,-1-4-64 0</inkml:trace>
  <inkml:trace contextRef="#ctx0" brushRef="#br3" timeOffset="95244.43">2743 16474 35007 0,'14'-1'3120'0,"6"-2"-2496"15,5 0-496-15,4 1-128 16,-2 0-448-16,3 1-128 0,1 0 0 0,4-2-16 0,1-3 1376 0,8 1 288 15,7 3 48-15,5 1 16 0,4-2-752 0,-1 3-128 16,-1 2-48-16,4 0-16848 16</inkml:trace>
  <inkml:trace contextRef="#ctx0" brushRef="#br3" timeOffset="95742.56">5037 16392 14735 0,'0'0'1312'0,"0"0"-1056"16,0 0-256-16,0 0 0 0,0 0 1888 0,0 0 320 16,8 11 64-16,1 5 16 0,1 4-1328 0,2 0-256 15,2 5-48-15,3 2-16 0,0 2-96 0,1 0-32 16,-1 1 0-16,1 1 0 0,-1 1-256 0,-1 0-64 15,2-3-16-15,-3 0 0 0,-1 0-48 0,1-4 0 16,-3-4 0-16,0-2 0 16,-1-4-1664-16,-2-3-352 0,-1-1-64 0</inkml:trace>
  <inkml:trace contextRef="#ctx0" brushRef="#br3" timeOffset="96002.67">5647 16232 21183 0,'0'0'1888'0,"0"0"-1504"0,0 0-384 0,0 0 0 15,0 0 880-15,1 14 96 0,-1 4 32 0,-5 0 0 16,1 5 16-16,-3 4 16 0,-4 3 0 0,0 4 0 16,0 3-192-16,-2 8-32 0,1 7-16 0,-5 3 0 15,-8 1 32-15,0 3 16 0,-5 3 0 0,2 2 0 16,-2-3-384-16,1-2-80 0,2-2 0 0,3-1-16 0,1-2-128 15,3-6-32-15,2-7 0 0,3-6 0 0,2-3-80 0,3-4 0 16,1-4-128-16,2-6 192 0,1-3-384 0,2-4-64 16,2-5-32-16,2-6-10496 15,0 0-2096-15</inkml:trace>
  <inkml:trace contextRef="#ctx0" brushRef="#br3" timeOffset="96381.51">6299 16442 6447 0,'-8'-13'576'0,"3"7"-576"0,-3 2 0 0,0 0 0 16,0 2 3680-16,-2 1 624 0,0 2 128 0,-2 5 32 15,-3 4-2624-15,-1 2-528 0,-2 2-96 0,0 6-32 16,-2 3-352-16,-1 4-80 0,0 3-16 0,2 2 0 16,4 2-80-16,3 0-16 0,3 1 0 0,5-3 0 15,1-3-64-15,5-5 0 0,1-4-16 0,5-2 0 16,5-2 16-16,1-4 16 0,3-5 0 0,0-3 0 16,2-2-144-16,2-3-16 0,1-6-16 0,2-3 0 15,3-4 32-15,-1-1 0 0,-4-3 0 0,0-2 0 16,-4-5-128-16,-2 2 0 0,-3 2-16 0,-6 2 0 15,-2-6 16-15,-2 0 0 0,-4-2 0 0,-6 1 0 0,-7-1-176 16,1 5-16-16,2 2-128 0,-2 6 192 16,1 0-1536-16,0 7-304 0,-2 1-64 0,-1 4-15056 15</inkml:trace>
  <inkml:trace contextRef="#ctx0" brushRef="#br3" timeOffset="96767.53">7158 16353 5519 0,'-10'-1'240'0,"10"1"64"0,-10 5-304 0,3 1 0 0,-3-1 0 0,2 4 0 16,1 1 3840-16,3 3 720 0,-3 2 144 0,1 3 32 16,-2 0-2768-16,2 4-560 0,0 3-96 0,1 2-32 15,0 1-592-15,3 1-128 0,2-1-32 0,2-3 0 16,1-4-144-16,5-3-16 0,0-6-16 0,3-2 0 16,2-3 272-16,2-4 48 0,3-3 16 0,2-6 0 15,2-8 320-15,-1-1 64 0,3 0 16 0,2-1 0 16,2-8-112-16,-1-1-16 0,-2 0 0 0,-3 1 0 15,-4 1-256-15,-1 0-64 0,-3 1-16 0,-2-4 0 0,-1 1-256 16,-2-2-48-16,-1 1-16 0,-2 3 0 0,0 1-304 0,0 4 0 16,-2 1 0-16,-2 6 0 15,-1 3-944-15,-1 8-240 0,0-5-48 0,0 5-16880 16</inkml:trace>
  <inkml:trace contextRef="#ctx0" brushRef="#br3" timeOffset="97352.31">9587 16270 14735 0,'-6'-6'1312'0,"1"-3"-1056"0,-3-1-256 0,-1-1 0 16,-4 0 1536-16,-1 1 256 0,1 0 64 0,-2 1 0 16,0 3-608-16,-3 1-112 0,-1 3-32 0,-6 2 0 15,1 3-512-15,-2 4-96 0,-2 3-32 0,-2 5 0 16,-2 5-192-16,-4 5-32 0,-5-1-16 0,-1 1 0 15,-2 5 16-15,4-1 0 0,7 2 0 0,2-1 0 16,6-3-64-16,5 0-16 0,5-3 0 0,6-2 0 0,6 2 176 16,3-5 48-16,3-3 0 0,5-4 0 0,5-2 176 15,2-8 32-15,3-6 16 0,8-5 0 0,9-3-48 0,3-2-16 16,6-3 0-16,-1-4 0 0,-5-2-272 0,1 0-48 16,-5 1-16-16,1 0 0 0,-1-3-208 0,0-4 144 15,-3-4-144-15,0 0 128 0,0-2 48 0,0-2 0 16,-1-3 0-16,-1-2 0 0,-1-1 64 0,-1-1 16 15,-1 0 0-15,-5-3 0 0,-3-3-96 0,-3 1-16 16,-3 5 0-16,-2 5 0 0,-5 6-144 0,-1 6 0 16,-2 8 144-16,-2 8-144 0,0 11 0 0,0 0 0 15,-8 3 0-15,-5 7 0 0,-2 6 0 0,-1 10 0 16,-2 7 0-16,-4 3-128 0,-1 1 128 0,0 4 0 16,0 3 0-16,0 3-128 0,-2 4 128 0,3 0 0 15,4 0-144-15,3 0 144 0,3 0 0 0,5-5 0 0,3-6 0 16,4-4 0-1,1-5-640-15,4-3 0 0,4-5 0 0,0-5-10080 0,5-4-2016 0</inkml:trace>
  <inkml:trace contextRef="#ctx0" brushRef="#br3" timeOffset="97654.36">10173 16118 22111 0,'0'0'1968'0,"0"0"-1584"0,0 0-384 0,-6 6 0 16,0 3 1008-16,0 3 112 0,-4 0 32 0,-2 3 0 0,-7 4-288 0,1 1-48 16,-2 5-16-16,1 3 0 0,1-2-240 0,3 0-48 15,0 2-16-15,5-3 0 16,6-4-240-16,4-1-64 0,4 0 0 0,7-4 0 0,5-1 96 0,0-4 16 16,3-6 0-16,3-1 0 0,2-1 208 0,2-3 32 15,-3-1 16-15,1-6 0 0,-4-4 64 0,-1-1 16 16,-1 3 0-16,-3-4 0 0,-2-3-64 0,-4 0 0 15,-2-3 0-15,-4 1 0 0,-4-3-64 0,-2 2-32 16,-3 0 0-16,-2 1 0 0,-2-2-272 0,-5 4-48 16,-3 5-16-16,-2 3 0 0,-2-1-400 0,-3 7-64 15,-1 4-32-15,3 1 0 16,3-1-2352-16,1 2-480 0,2-1-80 0,7 0-32 0</inkml:trace>
  <inkml:trace contextRef="#ctx0" brushRef="#br3" timeOffset="98003.34">10722 16100 13823 0,'-2'16'1216'0,"-3"0"-960"0,0-1-256 0,1 0 0 15,-4 1 2096-15,1 3 368 0,1 3 80 0,-2-2 16 16,0 0-768-16,0 0-160 0,-2-1-32 0,0 1 0 15,-1-4-528-15,1-3-112 0,0-2-32 0,0-1 0 16,1-1-64-16,3-2-16 0,6-7 0 0,0 0 0 16,0 0-144-16,0 0-48 0,0 0 0 0,0 0 0 0,5-7 144 15,3-1 32-15,1 1 0 0,1-4 0 0,1-4-288 0,0 0-48 16,1-1-16-16,2 2 0 0,-2 0-288 0,2 0-48 16,0-1-16-16,-3 3 0 0,1 6-128 0,-1 2 0 15,1 2 0-15,-3 2 0 0,-1 1 0 0,0 5 0 16,0 4-160-16,-5 1 160 0,0 3 0 0,-1 1-144 15,-2 2 144-15,-2 3 0 0,0-2 0 0,-1 2-128 16,1-2 128-16,-4-2 0 16,0 2-1504-16,2-3-224 0,-1 2-32 0,2-4-15232 15</inkml:trace>
  <inkml:trace contextRef="#ctx0" brushRef="#br3" timeOffset="99563.49">11711 15571 13823 0,'0'0'1216'0,"0"0"-960"0,0 0-256 0,0 0 0 0,0 0 1536 0,0 0 272 16,0 0 48-16,0 0 16 0,0 0-416 0,0 0-96 15,0 0-16-15,6 5 0 0,-1 1-704 0,0 2-128 16,-4 2-48-16,-1 5 0 0,1 2-144 0,-1 4-16 16,-1 0-16-16,-2 2 0 0,-3 0-32 0,-1 3-16 15,0 0 0-15,-1 4 0 0,-4-4 80 0,1-1 0 16,-1-2 16-16,1-1 0 0,-4-3-64 0,2-2-16 16,0-4 0-16,0-1 0 0,-2 0-256 0,2-1-176 15,2-2 32-15,0-3-13552 0</inkml:trace>
  <inkml:trace contextRef="#ctx0" brushRef="#br3" timeOffset="99902.71">12602 15576 13823 0,'0'0'1216'0,"0"0"-960"0,9-6-256 0,-2 1 0 16,-7 5 1856-16,0 0 336 0,0 0 64 0,0 0 16 15,0 0-496-15,0 0-112 0,-6 13 0 0,-2 1-16 16,0 0-624-16,-2 5-128 0,-1 6-32 0,-1 1 0 0,-3 5-32 0,2 3-16 16,0 5 0-16,-1 2 0 0,-1 5 16 0,1-4 16 15,-1 0 0-15,1 0 0 0,3-2-368 0,3-2-80 16,1 3-16-16,1-4 0 0,2-3-240 0,2-2-144 15,2-1 160-15,3-2-160 0,5-3 192 0,-2-3-64 16,4-3-128-16,-1-2 192 0,1-3-192 0,2-4 176 16,-1-4-176-16,0-3 160 15,0-5-1008-15,1-1-208 0,-3-2-32 0,1-3-9920 16,-1-3-1984-16</inkml:trace>
  <inkml:trace contextRef="#ctx0" brushRef="#br3" timeOffset="100072">12084 16001 35935 0,'0'0'3200'0,"0"0"-2560"16,0 0-512-16,0 0-128 15,3-7-560-15,5 2-128 0,2 0-16 0,5 2-16 0,6-1 1232 0,3 0 256 0,3 1 64 0,7 0 0 16,8-2-368-16,1 2-64 0,3 0-16 0,-2-1 0 16,-3 0-128-16,-2 1-48 0,1-1 0 0,0 2 0 31,0-1-1584-31,3 1-320 0,3-1-64 0,-2 0-16 0</inkml:trace>
  <inkml:trace contextRef="#ctx0" brushRef="#br3" timeOffset="100750.96">15133 15740 9215 0,'0'0'816'0,"-3"-8"-656"0,-3 0-160 0,2 1 0 16,4 7 3152-16,0 0 608 0,0 0 112 0,-8-2 32 16,0 2-2208-16,-1 6-432 0,-1 4-96 0,-2 6-16 15,-4 5-512-15,2 5-96 0,0 3-32 0,-2 2 0 16,0 5-208-16,0 0-48 0,1-2-16 0,0-1 0 16,-2 0 96-16,2 0 32 0,-1-1 0 0,2-3 0 15,3-3 16-15,2-5 0 0,3-5 0 0,1-2 0 0,2-5 256 16,3-9 64-16,0 0 16 0,0 0 0 0,0 0 160 0,13-4 16 15,3-7 16-15,0-4 0 0,2-6-272 0,4-2-48 16,3-4-16-16,2 2 0 0,-1-1-384 0,1-1-64 16,0 0-128-16,0-1 176 0,-3 0-176 0,2-2 0 15,-2 0 0-15,-1 4 128 0,-1 4-128 0,0 3 0 16,-3 1 0-16,-2 6 0 0,0 8 0 0,-2 5-144 16,-1 6 144-16,0 5-160 0,-2 3 0 0,-2 8 0 15,-4 5 0-15,-1 3 0 0,-3 2 160 0,-1 1-160 16,-2 0 160-16,-4 2-160 0,-1 0 160 0,-2 3 0 15,-1-2 0-15,1 2 0 0,-1 0-160 0,2-5 0 16,1-6 0-16,1-4 0 16,3-1-1344-16,2-6-272 0,1-4-48 0,-1-13-8752 15,0 0-1760-15</inkml:trace>
  <inkml:trace contextRef="#ctx0" brushRef="#br3" timeOffset="101168.75">15858 16002 17503 0,'0'0'1552'0,"-8"2"-1232"0,8-2-320 0,-7 2 0 0,7-2 800 15,0 0 96-15,0 0 32 0,0 0 0 0,0 0 464 16,0 0 80-16,0 0 32 0,0 0 0 0,11-5-304 0,4-1-64 16,4 0-16-16,1 1 0 0,4 0-512 0,2-1-96 15,1-3-32-15,-1 2 0 0,-3 0-32 0,1 1-16 16,-3-5 0-16,-1 1 0 0,-3 1-144 0,-3 0-32 16,-2 1 0-16,-2-3 0 0,-6 0-48 0,0 0-16 15,-4 0 0-15,-3 3 0 0,3 8 128 0,-8-5 0 16,-2 2 16-16,-5 2 0 0,-1 4-144 0,-5 3-48 15,-3 2 0-15,-4 3 0 0,-5 4-144 0,-2 3 0 16,-1 1 0-16,4 3 0 0,7 0-160 0,0 0 160 16,4-1 0-16,5-1-144 0,4-2 144 0,4 0 0 0,4 0 0 15,4-2 0-15,3 1 0 0,5-2 0 0,4-1 0 0,3-2-128 16,3-2-192-16,4-3-16 0,1-5-16 0,3-3-10240 16,4-1-2048-16</inkml:trace>
  <inkml:trace contextRef="#ctx0" brushRef="#br3" timeOffset="101512.26">16292 15926 23439 0,'0'0'1024'0,"0"0"240"0,0 0-1008 0,0 0-256 0,0 0 0 0,6 7 0 16,4 0 1104-16,4-2 176 0,4-3 48 0,5-2 0 15,5-2-416-15,2-2-80 0,2 0 0 0,-1-2-16 0,-2-2-16 0,-1-2 0 16,0-1 0-16,-4 0 0 0,-1 0-304 0,-2-1-64 16,-2-3-16-16,-3 3 0 0,-2 1-160 0,-4 1-48 15,-4 0 0-15,-3 1 0 0,-3 0-16 0,-2 1-16 16,-4 4 0-16,-3 1 0 0,-6 2-176 0,-1 4 128 16,-3 2-128-16,-1 3 128 0,-1 2-128 0,-1 2 0 15,0 2 0-15,-2 4 0 0,2 3-192 0,0-3 192 16,2 2-160-16,5-1 160 0,4-2 0 0,3 2-144 15,4 0 144-15,4-1 0 0,4-3 0 0,4 0 0 16,5 1 0-16,3-4 0 0,1-4-320 0,2 1 0 16,2 0 16-16,1-3 0 15,1-6-2512-15,-2-2-512 0</inkml:trace>
  <inkml:trace contextRef="#ctx0" brushRef="#br3" timeOffset="101901.47">17236 15824 24239 0,'0'0'1072'0,"0"0"224"0,0 0-1040 0,-8-6-256 0,-2 5 0 0,-5 2 0 15,-3 7 896-15,-2 0 128 0,-2 6 32 0,-6 0 0 16,-1 2-640-16,-1-1-128 0,0 1-32 0,1 3 0 16,-3-1 16-16,2 0 0 0,1 0 0 0,4 0 0 15,4-1 112-15,6-1 32 0,6-3 0 0,5-1 0 16,0-1 224-16,9-1 32 0,6-1 16 0,4-6 0 0,5-3-128 0,2-1-32 15,5 0 0-15,2-4 0 16,-3-5-208-16,3-1-32 0,0 0-16 0,0-2 0 0,1-3-96 16,1-3-32-16,0 3 0 0,1-4 0 0,-2-4-16 15,4-3-128-15,4-1 192 0,-3-4-64 0,-1-4 112 0,-2-3 16 16,-3-5 0-16,-3-2 0 0,-2-2-128 0,0 0 0 16,0-4-128-16,-1 2 192 0,0 0-192 0,-1 8 144 15,-6 6-144-15,-1 9 128 0,-7 7-128 0,-1 5 0 16,-6 8 0-16,-1 7-176 0,0 0 176 0,-11 16-128 15,-3 10 128-15,-2 8-128 0,-1 3 128 0,-2 6-192 16,0 0 192-16,-4 6-192 0,-1 6 192 0,-3 5 0 16,-1 2 0-16,2-1 0 0,1-3 0 0,3-4 0 15,5-4 0-15,3-6-128 16,0-5-1120-16,6-2-224 0,4-3-32 0</inkml:trace>
  <inkml:trace contextRef="#ctx0" brushRef="#br3" timeOffset="102281.64">19465 15070 19343 0,'-3'-11'1728'0,"-3"0"-1392"15,2 0-336-15,1 2 0 0,0 4 2112 0,3 5 368 16,-8 2 64-16,1 5 16 0,-2 3-1536 0,1 5-320 15,-4 4-48-15,0 6-16 0,-1 7-384 0,0 5-64 16,0 5-32-16,1 8 0 0,-3 7-32 0,2-1 0 16,-1-2 0-16,-2-3 0 0,1-1 16 0,1-1 0 15,0 1 0-15,1-3 0 0,2-4-144 0,0-5 128 16,1-2-128-16,3-4-9584 0,3-5-2000 16</inkml:trace>
  <inkml:trace contextRef="#ctx0" brushRef="#br3" timeOffset="102615.54">19187 15456 26719 0,'0'0'1184'0,"9"-2"240"0,0-1-1136 0,6 1-288 0,2-2 0 0,3 3 0 16,2 1 1104-16,3 1 176 0,3-1 16 0,1 1 16 16,-1-1-832-16,1 3-160 0,0-1-48 0,-3 0 0 15,-3-1-80-15,-3 2 0 0,-3 4-16 0,-6-3 0 16,-11-4-176-16,6 8 0 0,-6-8 144 0,-2 14-144 15,-5 2 0-15,-1 0 128 0,1 1-128 0,-6 3 0 16,0 2 144-16,-1 2-144 0,0 1 192 0,2-1-192 0,2-1 128 16,2-3-128-16,4-2 0 0,4-3 0 0,5-2 144 0,4-1-16 15,2-2-128-15,4-3 192 0,4 1 528 0,7-4 112 16,5-3 0-16,2-3 16 0,3-5 16 0,0-1 0 16,-3-5 0-16,-5-1 0 0,-2 0-288 0,-6-2-48 15,-2-2-16-15,-4 0 0 0,-3-2-80 0,-2 1-32 16,-7-3 0-16,-2 1 0 0,-2-1-144 0,-4 4-48 15,-2 0 0-15,-3 3 0 16,-4 2-848-16,-3 3-192 0,-4 2-16 0,-1 4-11776 16,-1 2-2352-16</inkml:trace>
  <inkml:trace contextRef="#ctx0" brushRef="#br3" timeOffset="103099.37">21590 15101 25391 0,'0'0'1120'0,"-3"-8"240"15,-1 1-1088-15,-3-1-272 0,-1-2 0 0,0 0 0 0,-1 0 1152 0,-4 1 160 16,-1 2 32-16,-1 0 16 0,-3 2-608 0,-4 2-128 16,-3 6-32-16,0 0 0 0,-1 2-240 0,1 4-48 15,-1-1-16-15,2 5 0 0,-4 1-128 0,7 3-32 16,5-4 0-16,4 4 0 0,1 0-128 0,7 2 0 15,3-2 144-15,3 2-144 0,4 0 256 0,5 0 0 16,3-1-16-16,4 2 0 0,2-3 0 0,-2 0 0 16,-1 1 0-16,3 0 0 0,-1 4-112 0,-1-2 0 15,-4-1-128-15,-3 1 192 0,-3-2-192 0,-6 1 0 16,-4 0 0-16,-7-2 0 0,-5 0 128 0,-2-1 48 16,-1 2 0-16,-6-5 0 0,-4 0 240 0,1-2 48 0,-4 0 16 15,3 0 0-15,0-1-176 0,2-1-48 0,-2-3 0 0,2-1 0 16,3 0-256-16,3-3 160 0,-2-3-160 0,4-4 128 31,3-1-1616-31,6-4-336 0,7-5-64 0</inkml:trace>
  <inkml:trace contextRef="#ctx0" brushRef="#br3" timeOffset="103523.8">22403 14446 23039 0,'-10'3'2048'0,"-1"0"-1648"15,0 1-400-15,-4 5 0 0,-4 4 384 0,-1 5-16 16,0 4 0-16,0 5 0 0,-1 3 112 0,1 3 32 16,1 3 0-16,0 7 0 0,0 2 32 0,0 7 16 15,-2 5 0-15,3 2 0 0,0-1 16 0,0-2 16 16,1-5 0-16,2-4 0 0,2-2-160 0,4-5-48 15,0-5 0-15,3-7 0 0,4-3 368 0,-1-6 64 16,0-4 16-16,2-4 0 0,1-11 64 0,0 0 0 16,0 0 16-16,9-2 0 0,1-6 48 0,2-2 16 15,1-3 0-15,4-4 0 0,0-4-528 0,3 0-128 16,1 1 0-16,2 0-16 0,2-1-304 0,2 0 0 16,-5 1 128-16,3 5-128 0,4 0 0 0,-6 4 0 15,-2 4 0-15,-3 3 0 0,-5 4 0 0,-2 5 0 16,-3 4-176-16,-4 3 176 0,-3 4 0 0,-2 4-128 0,-3 4 128 15,-2 3 0-15,-3 3-128 0,-4 1 128 0,-3-3-192 16,0 3 192-16,-2 0-144 0,4-1 144 0,5-2 0 0,3-4-144 31,-2-3-432-31,5-3-96 0,1-4-16 0,5-4 0 16,-3-10-1712-16,10 1-352 0,-1-2-64 0,10-7-11840 0</inkml:trace>
  <inkml:trace contextRef="#ctx0" brushRef="#br3" timeOffset="103825.98">22975 14981 24879 0,'0'0'2208'0,"-9"3"-1760"16,3-2-448-16,-5 4 0 0,-1 1 672 0,-5 5 48 15,-4 3 16-15,-1 0 0 0,-2 1-352 0,-1 3-80 16,-3 2-16-16,2-2 0 0,1 2 16 0,5 0 0 16,4-1 0-16,5 2 0 0,4 0 208 0,2-1 64 15,8-2 0-15,2-1 0 0,3 0 192 0,5-4 64 16,5 1 0-16,5-5 0 0,3-1-48 0,3-3 0 15,0-3 0-15,1-4 0 0,-1-5-144 0,-2-2-48 16,-3-3 0-16,-2-1 0 0,-2 1-192 0,-2-3-32 16,-3-3-16-16,-3-2 0 0,-2-1-32 0,-5 0-16 15,-2 1 0-15,-4-1 0 0,-5-2-128 0,-4 5-32 16,0 1 0-16,-3 3 0 0,-2 1-144 0,-3 3 0 16,1 2 0-16,-2 1 0 0,-2 2-304 0,0 1 16 15,-1-2 0-15,5 4 0 16,0 3-1584-16,4-1-320 0,2 0-64 0,4 0-13872 0</inkml:trace>
  <inkml:trace contextRef="#ctx0" brushRef="#br3" timeOffset="104256.12">23389 14967 24063 0,'-17'17'1072'0,"7"-5"208"0,-1 6-1024 0,-2 2-256 0,-1 1 0 0,-1 0 0 15,-1 1 432-15,1 0 16 0,0 1 16 0,6-2 0 16,-1-2 304-16,4 1 64 0,1-1 16 0,5-1 0 16,4-3 96-16,2-3 16 0,5-3 0 0,1-3 0 15,5-2 0-15,1-2 0 0,2-3 0 0,1-2 0 0,-1-5-224 16,1-1-32-16,-1-4-16 0,0-1 0 0,-4-3-304 0,0-1-48 16,0 2-16-16,1-2 0 0,-2 2 0 0,1-2-16 15,-3 3 0-15,-1 3 0 0,-1 1-304 0,-3 2 160 16,-8 9-160-16,0 0 128 0,0 0-128 0,0 0 0 15,0 0-160-15,-1 14 160 0,-3 1-192 0,1 2 192 16,-1 3-208-16,0 6 80 0,4 4 128 0,0 0 0 16,2-2-144-16,4 2 144 0,2 0 0 0,4-3 0 15,3-3 0-15,3-2 0 0,-2-4 0 0,4-5 0 16,6-4 0-16,0-6 0 0,1-4 336 0,2-5-16 16,2-5 0-16,-2-5 0 0,0-5 336 0,-3-4 64 15,0-4 16-15,0-4 0 0,-2-6-16 0,2-2 0 16,1-1 0-16,1-5 0 0,1-6-272 0,3-3-64 15,3-3-16-15,-4 2 0 0,0 5-368 0,-6 7 128 0,-4 11-128 16,-4 7 0-16,-3 4-208 0,-5 7-112 0,-3 4-32 16,-3 6 0-1,-3 6-2896-15,0 0-576 0</inkml:trace>
  <inkml:trace contextRef="#ctx0" brushRef="#br3" timeOffset="104875.06">19267 16304 19519 0,'-3'-16'864'0,"2"5"176"0,1-1-832 0,0 1-208 0,1 3 0 0,-1 8 0 16,2-10 1296-16,0 5 224 0,-2 5 32 0,0 0 16 15,0 0-304-15,0 0-64 0,0 0-16 0,-3 16 0 16,-2 3-400-16,-2 4-80 0,-1 6 0 0,-2-1-16 0,0 3-192 0,0 1-48 16,-3 2 0-16,2 3 0 0,0-3-32 0,0 5-16 15,-3 2 0-15,2-4 0 0,2 3-176 0,3-5-32 16,4-3-16-16,3-3 0 0,0 0-48 0,4-7-128 15,3-3 192-15,3-6-64 0,2-3-128 0,2-2-144 16,1-3 144-16,0-5-208 16,0-3-1472-16,-3-4-304 0,1-3-48 0,-5-2-16 0</inkml:trace>
  <inkml:trace contextRef="#ctx0" brushRef="#br3" timeOffset="105322.25">18949 16629 25743 0,'0'0'1136'0,"13"-3"240"0,4 1-1104 0,3-2-272 16,4-3 0-16,7 0 0 0,7-2 496 0,4 0 32 0,3-1 16 0,0-4 0 16,-3-3-48-16,1 2-16 0,-4 0 0 0,2-1 0 15,-1 1-32-15,-1-1 0 0,1-1 0 16,-2-2 0-16,3-1 0 0,-6-2 0 0,-2-2 0 0,-3-1 0 16,-4-2-128-16,-2 3-16 0,-3 2-16 0,-4 1 0 15,-3 3-288-15,-3 1 160 0,-1 4-160 0,0 3 128 16,-4-1-128-16,-3 4 128 0,-3 7-128 0,0 0 128 15,0 0-128-15,0 0 0 0,-8 4 0 0,1 5 0 16,-1 6 0-16,-3 5 0 0,0 3 0 0,0 3 0 16,-3 2-176-16,-2 3 176 0,1 2-128 0,-1 0 128 15,-3-3 0-15,1 1 0 0,0-1 0 0,3-3-128 16,1-1 128-16,2-4 0 0,2-4 0 0,3 0 0 16,4-5 176-16,2-3 64 0,0-3 16 0,1-7 0 15,11 3 432-15,0-4 80 0,4-4 32 0,3-2 0 16,-2-3 0-16,2-3 0 0,1-7 0 0,0 6 0 0,0 3-480 0,-1 1-112 15,-2-1-16-15,-2 3 0 0,-3 2-192 0,0 5 0 16,-1 2 0-16,-2 5 0 0,1 1 0 16,-4 6 0-16,1 5-144 0,-2 4 144 0,0 2-160 0,0 0 160 15,-2 0-160-15,1 3 160 0,0 0 0 0,-2-2 0 16,0 0 0-16,1-4 0 0,0 0 0 0,2-4 0 16,2-4 0-16,1-2 0 15,0-2-480-15,1-6 0 0,3-4 0 0,1-2 0 16,2-2-2496-16,0-4-496 0</inkml:trace>
  <inkml:trace contextRef="#ctx0" brushRef="#br3" timeOffset="105515.56">20336 16486 26719 0,'0'0'2368'0,"0"0"-1888"0,0 0-480 0,-1 9 0 15,0 1 576-15,0 3 32 0,0-1 0 0,0 3 0 16,1 1 208-16,-1 1 32 0,0 3 16 0,0-2 0 15,-2-2-208-15,3 2-32 0,3 3-16 0,-1-4 0 16,-1-2-256-16,2-2-48 0,-1 0-16 0,2-1 0 16,-1-4-160-16,0-3-128 0,-3-5 192 0,0 0-192 15,0 0-1600-15,0 0-416 0,8-9-96 0</inkml:trace>
  <inkml:trace contextRef="#ctx0" brushRef="#br3" timeOffset="105656.96">20335 16305 30399 0,'-5'-15'1344'0,"3"6"288"0,-2 0-1312 0,3 3-320 16,1 6 0-16,0-6 0 0,0 6 1376 0,0 0 208 16,0 0 32-16,10 0 16 0,0-1-1168 0,-2 3-224 15,0 4-48-15,0 2-16 16,1-3-1136-16,1 1-240 0,0 4-32 0,2-1-13936 0</inkml:trace>
  <inkml:trace contextRef="#ctx0" brushRef="#br3" timeOffset="105991.92">21368 16261 31503 0,'-10'-9'1392'0,"10"9"288"0,0 0-1344 0,-11 0-336 0,-5 0 0 0,-2 6 0 15,-4 3 192-15,0 2-48 0,-1-1 0 0,-1 4 0 16,0 3 208-16,-1 0 32 0,1 2 16 0,-1-3 0 15,2 1 240-15,1 1 64 0,2-1 0 0,5 2 0 16,4-2 16-16,6 1 16 0,5 0 0 0,6-1 0 16,3 1-176-16,4-3-48 0,1 4 0 0,3-5 0 15,-1-5-272-15,1 2-64 0,1 2-16 0,0-4 0 16,-3-5-32-16,0 0 0 0,-3 2 0 0,-2 0 0 16,-4-1-128-16,-6-5 0 0,0 0 144 0,0 0-144 15,-6 10 128-15,-5-4-128 0,-5-4 160 0,0 0-160 16,-7 4 160-16,-4-3-160 0,-1 0 160 0,-4-1-160 15,-4-2 0-15,5 0 128 0,2-1-128 0,5 1 0 16,5 4-1312-16,4-4-304 0,3-3-64 0,4 0-15440 16</inkml:trace>
  <inkml:trace contextRef="#ctx0" brushRef="#br3" timeOffset="106621.06">22178 16148 27071 0,'-2'-21'1200'0,"-1"12"240"15,3 9-1152-15,0 0-288 0,-7-3 0 0,7 3 0 0,-9 0 864 0,0 6 112 16,0 5 32-16,-2 2 0 0,1-1-560 0,0 7-96 15,-1 3-32-15,3 1 0 0,2 3-112 0,2-2-16 16,2 1-16-16,-2-2 0 0,4 1-48 0,4-1 0 16,-2-1 0-16,3-2 0 0,4-7 80 0,2-1 16 15,3-1 0-15,4-5 0 0,2-4 304 0,3-4 64 16,3-5 16-16,3-1 0 0,1-2 16 0,-1-1 0 16,-1-3 0-16,-1-1 0 0,-3 1-160 0,-3-1-16 15,-3-1-16-15,-3-1 0 0,-3 1-48 0,-2 0-16 16,-4 4 0-16,-2 2 0 0,-2 1-240 0,-2 9-128 15,0 0 160-15,0 0-160 0,0 0 0 0,-7 11 0 16,-1 5 0-16,1 0 0 0,3 1 0 0,-1 1-192 16,1 6 192-16,3-7-160 0,2 0 160 0,4-2 0 15,1-2 0-15,5-1 0 0,-1-2 0 0,3-4 0 0,3-5 0 16,1 1 0-16,5-2 0 0,0-3 0 0,4-6 128 0,-1-1-128 16,2-2 128-16,-1-1-128 0,-4-5 160 0,0 1-160 15,-5-4 320-15,-1-2-16 0,-5-1-16 0,-2 0 0 16,-1-1-16-16,-4 3 0 0,-2 1 0 0,-2 0 0 15,-1 1-272-15,0 5 0 0,0 4 0 0,1 3 0 32,-3 2-1168-32,3 6-240 0,0 0-64 0,0 0-10496 0,0 0-2096 0</inkml:trace>
  <inkml:trace contextRef="#ctx0" brushRef="#br3" timeOffset="106946.8">23192 16180 27647 0,'-8'-1'2448'0,"-1"2"-1952"16,-4 2-496-16,-1 5 0 0,-3 1 544 0,1 2 16 15,-6 1 0-15,2 1 0 0,1 3 0 0,2 1 0 16,1 0 0-16,1-1 0 0,1 1 80 0,3-1 0 16,4-3 16-16,1 1 0 0,2-1-16 0,5-2-16 15,3-2 0-15,2 0 0 0,3 0-224 0,3-1-32 16,5-5-16-16,1 1 0 0,3-4 0 0,2 0 0 15,4-4 0-15,-3 0 0 0,-3-3-32 0,1 0 0 16,1-1 0-16,-3-1 0 0,-2-1 128 0,-2-1 32 16,-5-2 0-16,-5-1 0 0,-1-2 48 0,-8 0 16 15,-4-3 0-15,-4 3 0 0,-3-1-288 0,-3 3-48 16,-2 1-16-16,0 0 0 0,0 5-192 0,-2 1 128 0,0 4-128 16,2-1 0-1,3 1-832-15,1 2-256 0,1 3-48 0,3 2-16 16,0-2-1952-16,11-2-400 0,0 0-80 0,0 0 0 0</inkml:trace>
  <inkml:trace contextRef="#ctx0" brushRef="#br3" timeOffset="107257.45">23535 16166 25103 0,'0'0'1104'0,"-3"7"240"15,-5 1-1072-15,3 3-272 0,1 3 0 0,-2 1 0 16,-2 0 720-16,-2 4 96 0,4 1 16 0,-4-1 0 15,-1 0 32-15,1 0 16 0,-2-2 0 0,2 1 0 0,1 0 208 0,-1-2 64 16,1-4 0-16,2 0 0 0,2-3-240 0,0-1-32 16,5-8-16-16,0 0 0 0,-4 6-192 0,4-6-32 15,0 0-16-15,0 0 0 0,0 0 0 0,11-7 0 16,1-4 0-16,-1-1 0 0,0 0-112 0,2-4 0 16,1-3-16-16,1 0 0 0,1-2-208 0,1-1-32 15,3-2-16-15,3-1 0 0,-1 1-112 0,5 5-128 16,-1 6 176-16,4 2-176 0,2 0 0 0,1 5 0 15,-5 0 0-15,0 3 0 0,-3 1-144 0,-3 3 144 16,-3 4-128-16,-2 4 128 16,-5 2-1376-16,-1-1-192 0,-1 0-32 0,-2 4-16 15,0 3-1504-15,-3-2-288 0</inkml:trace>
  <inkml:trace contextRef="#ctx0" brushRef="#br3" timeOffset="107586.92">24554 15669 28271 0,'5'-28'1248'0,"1"14"272"16,-1 3-1216-16,0 2-304 0,-5 9 0 0,0-8 0 15,0 8 1344-15,0 0 224 0,-7-1 32 0,-4 1 16 16,1 3-592-16,-4 6-112 0,-4 4-16 0,0 8-16 0,-1 6-176 0,1 4-48 16,-4 3 0-16,2 6 0 0,2 8-48 0,1 1-16 15,2-2 0-15,2 3 0 0,1-1-128 0,2 5-16 16,2 5-16-16,2-2 0 0,-1 0-272 0,2-5-160 16,3-4 192-16,-2-4-192 0,0-3 0 0,1-6 0 15,-1-5 0-15,-2-3 0 16,0-1-224-16,-2-7-160 0,0-5-16 0,1-9-16 15,-2-6-2832-15,-1-5-560 0</inkml:trace>
  <inkml:trace contextRef="#ctx0" brushRef="#br3" timeOffset="107708.58">24095 16136 18431 0,'10'-10'1632'0,"0"7"-1312"0,6 0-320 0,3 0 0 15,-1 2 704-15,-1 1 64 0,0 0 0 0,-2 0 16 16,-2-1-528-16,-3 2-128 0</inkml:trace>
  <inkml:trace contextRef="#ctx0" brushRef="#br3" timeOffset="108097.33">24294 16286 21359 0,'0'0'944'0,"-5"-4"208"0,-3 3-928 15,8 1-224-15,0 0 0 0,0 0 0 0,-6-4 2032 0,6 4 352 16,0 0 80-16,0 0 16 0,5-10-656 0,4 1-128 15,-1 3-32-15,5-4 0 0,2-5-512 0,3 1-96 16,2-1-32-16,4 0 0 0,3 0-304 0,2-3-64 16,3-3-16-16,3 1 0 0,2-1-80 0,3-1-32 15,-1 1 0-15,1-1 0 0,-3 0-112 0,-1 0-32 16,-5-1 0-16,-2 2 0 0,-4 1-208 0,-2 2-48 16,-1 3-128-16,-5 0 192 0,-4 2-192 0,-2 5 0 0,-2 1 0 15,-9 7 0-15,0 0 0 0,0 0 0 0,0 0 0 0,0 0 0 31,-10 3-1472-31,-2 3-176 0,-3-1-32 0,-1 3-16 16,1 1-1632-16,-1 0-336 0</inkml:trace>
  <inkml:trace contextRef="#ctx0" brushRef="#br3" timeOffset="108316.3">24478 16276 6447 0,'0'0'272'0,"-6"6"80"15,6-6-352-15,4 9 0 0,-1 0 0 0,4 1 0 16,2 1 5456-16,2 0 1024 0,0-5 208 0,5 3 32 0,5 1-3808 0,2-1-768 16,3-1-160-16,2 2-16 0,1-2-688 15,-1 1-128-15,-1 0-16 0,1 0-16 0,1-2-560 0,0 1-112 16,2 0-32-16,-1-2 0 0,-1-1-416 0,-1 1 0 16,-1-1 0-16,-1-1 0 15,-4 3-1728-15,-2-3-448 0,-1 1-64 16,-3 1-14720-16</inkml:trace>
  <inkml:trace contextRef="#ctx0" brushRef="#br3" timeOffset="109044.11">19322 17474 17503 0,'0'0'1552'0,"0"0"-1232"0,0-9-320 0,0 1 0 15,0 8 1216-15,0 0 176 0,0 0 32 0,0 0 16 16,0-6 160-16,0 6 16 0,0 0 16 0,0 0 0 16,0 0-528-16,0 0-96 0,-4 11-32 0,0 1 0 15,0 2-336-15,2 2-64 0,-4 4 0 0,3 2-16 16,0 5-176-16,0-1-48 0,3-1 0 0,0 1 0 16,2-4-128-16,1-1-16 0,2-1-16 0,1-2 0 15,0-3 32-15,3-4 16 0,1-3 0 0,2-2 0 16,1-2 160-16,4-3 48 0,3-5 0 0,2-4 0 15,2-1 64-15,2-4 16 0,2-3 0 0,-1-2 0 16,-2-4-64-16,-1-1 0 0,-1-2 0 0,-2-2 0 16,-6 0-80-16,-3-3-32 0,-2 5 0 0,-1-1 0 0,-6 2-160 15,-1 3-48-15,-2 3 0 0,0 1 0 0,0 4-128 16,0 3-224-16,0 10 48 0,0 0 16 16,0 0-2208-16,0 0-448 0,0 0-96 0</inkml:trace>
  <inkml:trace contextRef="#ctx0" brushRef="#br3" timeOffset="109391.13">19941 17409 24879 0,'0'0'2208'0,"-9"6"-1760"16,0 3-448-16,0 4 0 0,1 4 1216 0,0-1 144 15,0 0 48-15,-1 2 0 0,1 3-928 0,1 0-176 16,-1 1-48-16,0-1 0 0,0-1 304 0,2-4 48 0,0-1 16 15,3-3 0-15,1-1 128 0,1-5 16 0,1-6 16 0,0 0 0 16,0 0 16-16,0 0 0 0,6-5 0 0,2-3 0 16,2-3-112-16,-1-2-32 0,2-3 0 0,1-1 0 15,-1 2-368-15,2-4-80 0,0-2-16 0,3 5 0 16,-1 1-192-16,1 1 144 0,1 0-144 0,-2 2 128 16,-1 2-128-16,-2 2 0 0,-4 5 0 0,-8 3 0 15,10 2 0-15,-3 4 0 0,-3 5 0 0,0 4-176 16,-2 1 176-16,-2 4-192 0,-3 3 192 0,-1 4-192 15,-2 1 192-15,-1 0 0 0,0-2 0 0,2-1-128 16,1-3 128-16,3-2-160 0,-1-2 160 0,2-2-160 16,2-4-1520-16,1-3-304 15,6-4-64-15,2-3-14176 0</inkml:trace>
  <inkml:trace contextRef="#ctx0" brushRef="#br3" timeOffset="109780.01">20794 17029 26719 0,'0'0'2368'0,"-6"-7"-1888"0,1 2-480 0,5 5 0 15,-9 2 592-15,1 4 32 0,0 6 0 0,-2 4 0 16,-1 5 144-16,-1 7 48 0,0 5 0 0,-1 1 0 15,1 2-304-15,1 1-48 0,3 0-16 0,-3-1 0 16,2 1 48-16,1-3 0 0,3 1 0 0,-1-1 0 16,-1 0-240-16,5-1-32 0,2 0-16 0,1-1 0 15,0-2-80-15,1-4-128 0,1-4 176 0,1-4-176 16,3-4-1280-16,-3-3-384 0,-4-11-64 16</inkml:trace>
  <inkml:trace contextRef="#ctx0" brushRef="#br3" timeOffset="110090.37">20840 17507 24879 0,'0'0'2208'0,"10"-4"-1760"16,3-1-448-16,6 0 0 0,4 1 448 0,5-3 16 15,-3-1 0-15,3-1 0 0,2 0 448 0,-2-1 96 16,-2-1 16-16,-4 0 0 0,-1-1-192 0,-1 1-48 15,-5 1 0-15,-3-1 0 0,-1 0-96 0,-2 1-32 0,-3 3 0 0,-6 7 0 16,0 0 0-16,0 0 0 0,-4-8 0 16,4 8 0-16,-12-1-208 0,-2 4-32 0,-3 4-16 0,-1 0 0 15,-1 3-240-15,-4 2-160 0,1-2 192 0,-1 3-192 16,1 3 0-16,4-1 0 0,3 0 0 0,3-2 0 16,5 0 0-16,4-1 0 0,3-12 0 0,0 0 0 15,10 10 0-15,3-1 0 0,0-3 0 0,4-1 0 16,0-2-1872-16,4-2-288 15,2-2-48-15,-1-2-16 0</inkml:trace>
  <inkml:trace contextRef="#ctx0" brushRef="#br3" timeOffset="110444.76">21799 17213 15663 0,'0'0'1392'0,"0"0"-1120"16,-8-2-272-16,1 1 0 0,-3 2 2448 0,0-1 432 16,-1 2 96-16,-1 1 16 0,-1 2-1536 0,-1 0-304 15,-4 1-64-15,1 2-16 0,-1 1-272 0,1-1-48 16,2 2-16-16,-1 0 0 0,2 0 64 0,3 0 16 16,3-2 0-16,1 0 0 0,2 0-288 0,4 1-48 15,5-1-16-15,1 1 0 0,2-1-80 0,3 1-32 16,2-1 0-16,1 2 0 0,0 0-144 0,1 1-16 15,2 0-16-15,-1 0 0 0,-4 0-176 0,0 0 128 16,-2 0-128-16,-4 0 128 0,-2-1-128 0,-3-1 192 0,0-9-192 0,-6 7 192 16,-3-3 176-16,1 0 32 0,-6 2 16 0,0-2 0 15,-4 0 16-15,0-2 0 0,-4-1 0 0,0-1 0 16,-1 0-208-16,0 0-32 0,-3-5-16 0,4 2 0 16,-1 0-176-16,4 1 0 0,4 2 0 0,2-3 128 31,1 1-1504-31,4-2-304 0,8 4-64 0,0 0-15984 0</inkml:trace>
  <inkml:trace contextRef="#ctx0" brushRef="#br3" timeOffset="110837.81">22584 17130 23951 0,'-1'-7'2128'0,"-2"-2"-1696"15,0 2-432-15,3 7 0 0,0 0 1040 0,-10 1 128 16,-1-2 32-16,-3 4 0 0,0 2-192 0,-3 2-48 16,-6 0 0-16,0 1 0 0,-6 0-128 0,-2 2-48 15,-3 1 0-15,2 1 0 0,-1 0-80 0,8 2 0 16,6 0-16-16,3 2 0 0,2-2-128 0,2 2-32 15,7-3 0-15,5 0 0 0,3 0-32 0,6 0-16 0,4-1 0 0,5 1 0 16,3-2-128-16,2-2-32 0,3 1 0 0,1 1 0 16,-5-3-128-16,0 1-16 0,-2-1-16 0,-5 0 0 15,-5 0-160-15,-1 1 0 0,-9-9 0 0,4 10 0 16,-4 0 128-16,-4-2-128 0,-5 1 128 0,-3-2-128 16,-6-2 144-16,-4 0-144 0,-5-2 160 0,-2-1-160 15,-1-1 128-15,3-2-128 0,-4-1 0 0,5-1 0 31,2-2-768-31,4 1-240 0,3 0-48 0,5-2-11056 0,2 3-2224 0</inkml:trace>
  <inkml:trace contextRef="#ctx0" brushRef="#br3" timeOffset="111811.33">21149 18115 11055 0,'0'0'976'0,"0"0"-784"0,0 0-192 0,0 0 0 16,0 0 1680-16,0 0 304 0,0 0 48 0,8-1 16 16,0-2-784-16,-8 3-160 0,3-7-16 0,-3 7-16 15,0 0 384-15,0 0 80 0,2-10 0 0,-2 1 16 16,0 9-112-16,0 0-32 0,-5-6 0 0,-1 2 0 15,-2 2-384-15,0 4-96 0,-4 3-16 0,-1 1 0 16,-2 2-416-16,-1 2-96 0,-6 4-16 0,0 2 0 16,-2-2-192-16,2 1-32 0,0 0-16 0,3 1 0 15,2 2 0-15,4-1 0 0,4-2 0 0,4-1 0 16,0-3-144-16,5-11 0 0,0 16 0 0,6-5 0 16,4-5 0-16,3-3 208 0,3-3-48 0,5-1-16 15,2-1 96-15,0-5 16 0,4-6 0 0,-1 1 0 16,-4 2-64-16,1-3 0 0,-3 0 0 0,-1-2 0 0,-2 1-64 15,0 1 0-15,-2 1-128 0,-3 1 192 16,-2 0-64-16,-2 2 0 0,0 2-128 0,-8 7 192 0,0 0-64 16,0 0-128-16,0 0 176 0,2 8-176 0,-1 3 0 0,-1 3 0 15,-2 1-192-15,1 0 48 0,-1-2 144 0,-2 1 0 16,3 3 0-16,1-1-128 0,-1-5 128 0,1 1 0 16,0-12 0-16,2 15 0 15,2-2-1088-15,-4-13-192 0,0 0-48 0</inkml:trace>
  <inkml:trace contextRef="#ctx0" brushRef="#br3" timeOffset="112201.33">21847 17974 23151 0,'0'0'1024'0,"0"0"208"0,0 0-976 16,-6-8-256-16,2 0 0 0,-3 3 0 0,-4 4 1024 0,-2 1 176 0,-4 1 16 0,0 6 16 15,-2-2-192-15,-2 4-32 0,-1 3-16 0,4 1 0 16,-2 2-80-16,2-2-16 0,3 1 0 0,2 1 0 16,2 1-352-16,2-1-80 0,2-2-16 0,3 0 0 15,2 1-128-15,2 3-16 0,2-3-16 0,3-2 0 16,2-1-48-16,2 0-16 0,1 0 0 0,1 0 0 15,1-2 0-15,0 0 0 0,1 2 0 0,-1-4 0 0,0 2-96 0,-2-1 0 16,-10-8-128-16,0 0 192 16,0 0 64-16,3 11 16 0,-3-11 0 0,-3 10 0 0,-2-3 48 15,-4-2 0-15,-2 0 0 0,-1 1 0 0,1-4-48 0,-5-1 0 16,1-1 0-16,-1 2 0 0,0 2-80 0,-1-3 0 16,0-1-16-16,4 1 0 0,-1-1-176 0,2 1 0 15,2 0 0-15,3-1 0 16,7 0-1056-16,0 0-240 0,-4-7-48 0</inkml:trace>
  <inkml:trace contextRef="#ctx0" brushRef="#br3" timeOffset="112716.82">22416 17854 22111 0,'0'0'1968'16,"0"0"-1584"-16,0 0-384 0,0 0 0 0,0 0 1088 0,0 0 128 16,0 0 16-16,0 0 16 0,-7 6-288 0,1 4-64 15,-3 3-16-15,2 0 0 0,-4-2-48 0,-1 7-16 16,-2 1 0-16,1 6 0 0,1 4-240 0,0 0-32 16,2-2-16-16,1 2 0 0,1-3-80 0,0-1 0 15,-1-6-16-15,5 0 0 0,3-2 16 0,-1-5 16 16,-1-2 0-16,3-10 0 0,3 10 64 0,-3-10 16 15,0 0 0-15,0 0 0 0,0 0 0 0,0 0 0 16,7-3 0-16,3-2 0 0,0-5-112 0,3 0-32 16,2-4 0-16,1-1 0 0,0-2-192 0,1-3-32 15,-2-1-16-15,2 0 0 0,1-1-32 0,0 1-128 0,-3 0 192 16,2 3-64-16,-1 1-128 0,1 4 0 0,-1 1 0 16,2 2 0-16,0 0 0 0,0 2 0 15,1 2 0-15,2 1 0 0,0 4-304 0,-2 0-32 0,-7 1-16 0,0 0 0 31,0-2-2544-31,-2 2-512 0,-10 0-112 0</inkml:trace>
  <inkml:trace contextRef="#ctx0" brushRef="#br3" timeOffset="112940.04">22499 18098 25791 0,'0'0'1152'0,"0"0"224"15,0 0-1104-15,-3 9-272 0,3-9 0 0,1 11 0 16,1-1 640-16,2 0 64 0,3-2 0 0,-2-1 16 0,5 1 368 16,0-1 64-16,2 0 0 0,2 0 16 0,0-1-160 0,2-1-48 15,4-1 0-15,0 2 0 0,0-2-384 0,-4 1-96 16,2-3-16-16,-1 2 0 0,1 1-336 0,-3-3-128 16,-2-1 0-16,1 1 144 15,1 0-976-15,0 0-192 0,-3 2-32 0</inkml:trace>
  <inkml:trace contextRef="#ctx0" brushRef="#br3" timeOffset="113374.83">23070 18028 22111 0,'-12'-3'1968'0,"12"3"-1584"0,-6-2-384 0,6 2 0 0,0 0 2112 0,0 0 352 0,0 0 64 0,0 0 16 16,0 0-1552-16,0 0-304 0,11 1-64 0,6-2-16 16,4-2 288-16,0 1 48 0,-2-1 16 0,6 0 0 15,2-1-16-15,4 2 0 0,2 0 0 0,-2-3 0 16,-4 3-160-16,-2-2-16 0,-1-3-16 0,-4 2 0 15,-2 0-240-15,-3 0-64 0,-2-3 0 0,-4 0 0 16,0 2-112-16,-2 0-16 0,-7 6-16 0,0 0 0 0,0-8-32 0,0 8 0 16,-7-7 0-16,-2 5 0 15,-2 5-144-15,-3 0-128 0,-3 0 192 0,-3 2-192 0,-6 5 0 0,0 1 0 16,-4 2 0-16,3 3 0 0,-1 1 0 16,5 1 0-16,3 2 0 0,5 0 0 0,4-1 0 0,3 1 0 15,4-2 0-15,4-2 0 0,3 1 0 0,6-3 0 16,2-2 0-16,6-2 0 0,5-1-176 0,1-4 16 15,3-3 0-15,4-2 0 16,-5-2-1056-16,1-2-224 0,0 4-32 0,-4-4-16 16,1 0-1792-16,-1-4-368 0</inkml:trace>
  <inkml:trace contextRef="#ctx0" brushRef="#br3" timeOffset="113867.16">24157 17907 27647 0,'0'0'1216'0,"-3"-9"256"0,1 2-1168 0,2 7-304 15,-2-10 0-15,-2 2 0 0,-2 2 944 0,0 1 128 0,-4-1 16 0,-1 1 16 16,-1 1-224-16,-1 1-48 0,-1 6-16 0,-2-3 0 15,-3 1-160-15,-1 2-16 0,0 2-16 0,1 4 0 16,-5 0-48-16,4 3-16 0,1 2 0 0,-1 4 0 0,4 4-16 0,1 1 0 16,4 0 0-16,2 3 0 0,5 0-160 0,3-1-48 15,2-3 0-15,2-2 0 0,5-3-48 0,1-1-16 16,2-3 0-16,0-3 0 0,3-4 160 0,2-5 16 16,0-5 16-16,3-2 0 0,2-1 0 0,2-5 0 15,0-4 0-15,2-4 0 0,-2-2-32 0,1-3-16 16,-3-3 0-16,4-2 0 0,-2-2-16 0,2-1 0 15,0-3 0-15,-1 1 0 0,0-4-208 0,0-2-64 16,1-8 0-16,-2-2 0 0,1-4-128 0,-1 3 0 16,2 8 0-16,-4 8 0 0,-5 6 0 0,-1 7 0 15,-1 5 0-15,-3 6-176 0,-4 3 176 0,-7 9 0 16,0 0 128-16,0 0-128 0,-5 12 0 0,-4 6 0 16,-2 5-192-16,-2 5 64 0,0 2 128 0,-1 7 0 15,0 3 0-15,1 3 0 0,0 0 0 0,3-2-128 0,1-3 128 16,2 0 0-16,3-1 0 0,2-1 0 0,1 4 0 0,1 0 0 15,0-5 0-15,3-2 0 0,3-3 0 0,0-3 0 32,2-5-1136-32,2-5-192 0,4-5-32 0</inkml:trace>
  <inkml:trace contextRef="#ctx0" brushRef="#br3" timeOffset="124823.15">16131 1443 14623 0,'0'0'640'0,"0"0"144"0,-4-6-624 0,0-1-160 16,2 3 0-16,2 4 0 0,0 0 176 0,0 0 0 16,-3-9 0-16,3 9 0 0,0 0 272 0,0 0 48 15,-1-8 16-15,1 8 0 0,0 0 208 0,0 0 48 16,0 0 16-16,0 0 0 0,0 0 176 0,0 0 48 15,0 0 0-15,0 0 0 0,0 0-400 0,0 0-80 16,0 0-16-16,4 10 0 0,2 1-192 0,0-2-32 16,1-4-16-16,4 1 0 0,0-1-16 0,3-1-16 15,1-2 0-15,4 0 0 0,3-2 144 0,2 0 16 16,3-3 16-16,1-1 0 0,3 0-48 0,1 0-16 16,0-5 0-16,0 0 0 0,0 0-160 0,-3-1-16 0,-1-2-16 0,-1 1 0 15,-2 0 0-15,-1 0 0 0,-1 1 0 0,-1-2 0 16,-6-1-160-16,1 2 0 0,-4 0 0 0,-3 3 0 15,-3 0 0-15,-4 0 192 0,-3 0-192 0,-3 2 192 16,-6 0 384-16,0 3 64 0,-2-2 32 0,-1 3 0 16,-5 0-240-16,0 1-48 0,-2 0-16 0,-2 2 0 15,-2 0-240-15,0 1-128 0,-2 1 128 0,-2 1-128 16,-1 0 0-16,-3 2 0 0,-2-1 0 0,-2 3 128 16,-2 0-128-16,4 0 0 0,4 2 0 0,2 1 0 15,-1 5 0-15,1-1 0 0,4 3 0 0,0 1 0 16,3 2 0-16,2 5 0 0,1 1 0 0,2 4 0 15,0 1 0-15,4 0 0 0,3 0 0 0,3-3 0 16,3 0 0-16,3 0 0 0,2-2 0 0,4-2 0 16,2-2 0-16,2-2 0 0,1-1 0 0,2 0 0 0,1 1 0 15,-2-1 0-15,4-1 128 0,1-1-128 0,1-4 192 0,4-2-16 16,3-3-16-16,3-1 0 0,3-3 16 0,3-1 0 16,3-5 0-16,5-3 0 0,1-1-176 0,1-4 160 15,-1-3-160-15,3-1 160 16,1-3-1312-16,-1 0-272 0,-1-1-48 0</inkml:trace>
  <inkml:trace contextRef="#ctx0" brushRef="#br3" timeOffset="129835.38">17539 877 12895 0,'0'0'272'0,"0"0"64"16,-4-5 16-16,-3-1 32 0,-2 0-384 0,9 6 0 0,-9-4 0 0,2 1 0 0,1 0 896 0,-3 0 96 16,-1 1 32-16,1 0 0 0,-1-1-832 0,-2 2-192 15,-1 1 0-15,0 4 0 0,-2-1 864 0,-1 1 128 16,-6 2 32-16,0 2 0 0,3 1-832 0,-6 1-192 15,0-1 0-15,2 2 0 0,2 1 864 0,-2 1 128 16,1 1 32-16,-1-1 0 0,2-2-832 0,2 1-192 16,1 4 0-16,2 1 0 0,4-1 864 0,0 2 128 15,2-3 32-15,2 1 0 0,3-3-832 0,2 0-192 16,0-1 0-16,5 0 0 0,1-3 0 0,3 0 0 16,1-1 0-16,3-1 0 0,3-3 0 0,-1-3 0 15,4-2 0-15,2-1 0 0,2-4 864 0,2-3 128 0,1-2 32 0,-1 0 0 16,1-2-832-16,-2-2-192 0,1-4 0 0,2-1 0 15,2-2 0-15,-2-2 0 0,-1-2 0 0,-1-2 0 16,1 1 0-16,-4-1 0 0,0 2 0 0,-2-3 0 16,1-3 0-16,-3-1 0 0,-3-3 0 0,-1 1 0 15,1 1 0-15,-7 13 0 0,0-6 0 0,2 0 0 16,-3-2 0-16,2 3 0 0,-1-1 0 0,1 1 0 16,-2 2 0-16,3-16 0 0,-2 10 0 0,0 7 0 15,0 5 0-15,-4 3 0 0,-2 4 0 0,-1 4 0 16,2 7 0-16,0 0 0 0,0 0 0 0,-10 8 0 15,0 5 0-15,0 2 0 0,0 1 0 0,-1 2 0 16,1 2 0-16,-2 4 0 0,-1 7 0 0,8-8 0 16,-2 9 0-16,-1 4 0 0,1 4 0 0,-2 2 0 0,0 0 0 15,1 1 0-15,0-2 0 0,-7 31 0 0,4-13 0 16,5-10 0-16,1-2 0 0,4-9 0 0,1-4 0 0,0-5 0 16,1-3 0-16,1-2 0 0,3-5 0 15,3-3 0-15,-3-3 0 0,4-6 0 16,-4 0-2416-16,3-1-528 0,1-5-96 0,5-2-32 0</inkml:trace>
  <inkml:trace contextRef="#ctx0" brushRef="#br3" timeOffset="130236.99">18289 404 16575 0,'0'0'368'0,"0"0"80"0,6-4 0 0,-6 4 16 16,6-6-464-16,-6 6 0 0,0 0 0 0,0 0 0 16,0 0 0-16,0 0 0 0,0 0 0 0,0 0 0 0,0 0 912 0,0 11 96 15,-3-1 16-15,0 3 0 0,-3 1 0 0,0 4 0 16,-1 4 0-16,3-7 0 0,-2 7-832 0,-1 1-192 16,0 4 0-16,-1 1 0 0,1 3 0 0,1-2 0 15,-1-3 0-15,-6 20 0 0,4-8 0 0,2-10 0 16,-1-3 0-16,2-7 0 0,4-2 0 0,0-2 0 15,-1-3 0-15,2-4 0 16,1-7-2416-16,0 0-528 0,0 0-96 0,0 0-32 0</inkml:trace>
  <inkml:trace contextRef="#ctx0" brushRef="#br3" timeOffset="130415.73">17973 743 23951 0,'0'0'512'0,"0"0"128"0,8 0 0 0,4-2 64 0,-1 1-576 0,1-1-128 0,2 1 0 0,0 0 0 16,0 1 0-16,4 0 0 0,3-3 0 0,1-1 0 16,1 1 0-16,0 1 0 0,-1 1 0 0,1 0 0 15,-3-3 0-15,-2 4 0 0,-1-1 0 0,-4 1 0 16,-3 0 0-16,-10 0 0 0,0 0 0 0,0 0 0 16</inkml:trace>
  <inkml:trace contextRef="#ctx0" brushRef="#br3" timeOffset="130579.44">17962 906 20271 0,'-5'7'448'0,"-1"0"80"0,1 4 32 0,-4 3 16 16,3-1-576-16,-1 3 0 0,3 0 0 0,0-1 0 0,4-1 928 0,0-1 80 15,0 0 16-15,5-4 0 0,-5-9-832 0,11 6-192 16,-3-2 0-16,3-2 0 0,3-1 864 0,1-3 128 16,2-3 32-16,1 0 0 0,3-3-832 0,2-1-192 15,4 1 0-15,-11-1 0 16,3 0-1600-16,1 0-352 0,18-9-80 0,-9 3-16 0</inkml:trace>
  <inkml:trace contextRef="#ctx0" brushRef="#br3" timeOffset="131018.39">18856 705 20271 0,'0'0'448'0,"0"0"80"0,0 0 32 0,0 0 16 0,0 0-576 0,0 0 0 16,-7-2 0-16,0 7 0 0,-4 5 0 16,-1 1 0-16,1 0 0 0,-1 3 0 0,-1 2 928 0,-2 3 80 15,-1 2 16-15,2-2 0 0,1-1-832 0,0 1-192 16,0 1 0-16,6 0 0 0,2-1 0 0,2-2 0 15,3-3 0-15,1-2 0 0,2 1 864 0,1-2 128 16,1 0 32-16,4-5 0 0,2-4-832 0,0 1-192 16,0-3 0-16,0 0 0 15,-1-5-768-15,2-1-208 0,-1 0-48 0</inkml:trace>
  <inkml:trace contextRef="#ctx0" brushRef="#br3" timeOffset="131179.65">18823 421 31327 0,'0'0'1392'0,"0"0"272"0,0 0-1328 15,0 0-336-15,0 0 0 0,0 0 0 0,0 0 0 0,0 0 0 0,0 0 0 0,0 0 0 16,0 0 0-16,0 0 0 0,0 0 0 0,0 0 0 31,0 0-1568-31,-3 7-384 0,3 0-80 0,0-7-16 0</inkml:trace>
  <inkml:trace contextRef="#ctx0" brushRef="#br3" timeOffset="131788.01">19172 752 20271 0,'0'0'896'0,"0"0"192"0,-3 5-880 0,1-1-208 16,-4 0 0-16,2 0 0 0,1 0 0 0,-3 1 0 15,6-5 0-15,0 0 0 0,0 0 0 0,0 0 0 16,-3 4 0-16,3-4 0 0,0 0 0 0,0 0 0 0,0 0 0 0,8-6 0 15,-1-2 864-15,3-2 128 0,0-1 32 16,1 0 0-16,1-2 0 0,1 2 0 0,2 1 0 16,-3 0 0-16,1-1-832 0,-1 2-192 0,0 3 0 0,0 1 0 15,-3 3 0-15,0 0 0 0,-1 2 0 0,-2 4 0 16,0 4 0-16,-3 2 0 0,-1 1 0 0,-2 4 0 16,-1 4 0-16,-2 0 0 0,-2-3 0 0,1 1 0 15,-4 0 864-15,2 1 128 0,-4-1 32 16,1-2 0-16,-1-1-832 0,0-1-192 0,3-1 0 0,-3-2 0 15,3-1 0-15,-1-1 0 0,3-1 0 0,0-1 0 16,5-6 864-16,0 0 128 0,0 0 32 0,0 0 0 16,0 0-832-16,4-6-192 0,-2 0 0 0,3-2 0 15,3 0 0-15,1-3 0 0,0-3 0 0,1 2 0 16,1 1 0-16,1 1 0 0,1-2 0 0,1 1 0 0,2-2 0 16,-2 3 0-16,0 2 0 0,-1 3 0 0,1 0 0 0,-2 4 0 15,0 3 0-15,0 4 0 0,-3 3 0 0,-2 2 0 16,0-3 0-16,-3 6 0 0,-2 2 0 0,-2 2 0 15,-2-1 0-15,-1 2 0 0,-2 1 0 0,-2 1 0 16,0 0 0-16,0 0 0 0,-1-3 0 0,1 1 0 16,-1-3 0-16,3 0 0 0,-1-2 0 0,1-2 0 15,2-3 0-15,1 0 0 16,-2-3-1600-16,4-6-352 0,0 0-80 0,0 0-11472 0</inkml:trace>
  <inkml:trace contextRef="#ctx0" brushRef="#br3" timeOffset="132126.24">20109 287 20271 0,'8'-17'896'0,"-3"9"192"0,1-1-880 0,0-1-208 0,2 4 0 0,-3 0 0 16,2 3 0-16,-2 1 0 0,-5 2 0 0,0 0 0 16,0 0 864-16,0 11 128 0,-1 2 32 0,-4 3 0 15,-2 5 0-15,-1 0 0 0,-2 1 0 0,-4 0 0 16,0-1-832-16,-3 2-192 0,1 1 0 0,0-2 0 0,1 7 864 0,0 1 128 16,-1 0 32-16,1 4 0 0,-1 3-832 0,2-1-192 15,1 1 0-15,-2 9 0 0,2-7 0 0,6-1 0 16,0-7 0-16,5-2 0 0,2-4 0 0,2-4 0 15,4 1 0-15,-1-3 0 0,6-1 0 0,-1-5 0 16,2-3 0-16,2-3 0 0,4-1 0 0,1-6 0 16,1-2 0-16</inkml:trace>
  <inkml:trace contextRef="#ctx0" brushRef="#br3" timeOffset="132306.59">19763 637 35007 0,'0'0'768'0,"8"-4"176"0,0-3 16 0,3 4 16 0,3-2-784 15,1 4-192-15,4 1 0 0,6-1 0 0,2 1 0 0,7-1 0 0,6-1 0 0,6 0 0 16,3 4 0-16,5-2 0 0,2-2 0 0,4 0 0 31,1-2-2416-31,3 2-528 0,4 5-96 0,-4-1-32 0</inkml:trace>
  <inkml:trace contextRef="#ctx0" brushRef="#br3" timeOffset="135673.87">21121 1368 16815 0,'0'0'736'0,"0"0"160"0,0 0-704 0,0 0-192 15,0 0 0-15,0 0 0 0,0 0 144 0,0 0 0 16,5-6 0-16,3-1 0 0,0 1 256 0,3 1 48 16,3 2 16-16,3 0 0 0,4 2 64 0,4-2 16 15,3 1 0-15,3 0 0 0,3 1-192 0,2 0-32 16,2 0-16-16,-4 1 0 0,0 2-304 0,-2-1 0 16,-2-1 0-16,-3 1-6592 15,-4 1-1216-15</inkml:trace>
  <inkml:trace contextRef="#ctx0" brushRef="#br3" timeOffset="135864.56">21070 1678 26255 0,'4'-11'1152'0,"3"4"256"0,2 1-1120 0,3 1-288 0,1-1 0 0,7 0 0 15,4-2 128-15,8-1-128 0,7-2 144 0,6 1-144 16,4 1 208-16,5 1-48 0,1 0-16 0,1 3 0 15,-3 1-16-15,3 0 0 0,1-2 0 0,4 3 0 16,0 4-1520 0,-3 4-304-16,-5 1-64 0</inkml:trace>
  <inkml:trace contextRef="#ctx0" brushRef="#br3" timeOffset="141527.43">6840 2129 3679 0,'0'0'160'0,"0"0"32"0,-6-10-192 0,-1 2 0 16,-1 5 0-16,1-1 0 0,1-2 1824 0,0 0 320 15,0 1 64-15,-2 1 16 0,0 1-1728 0,0 0-352 16,2-5-144-16,0 3 128 0,-2 0-128 0,0 1 0 15,3-4 0-15,-2 2 0 0,-2 1 0 0,2 1 256 16,-5 2-32-16,0-1-16 0,-2 1 352 0,1 1 64 16,1 2 16-16,-1-1 0 0,1-1-48 0,0 2 0 15,-2 1 0-15,3 1 0 0,-1-1-64 0,2-2-16 0,3 0 0 0,-2 0 0 16,1-1 0-16,8 1 0 0,0 0 0 0,-10 1 0 16,3 0 112-16,7-1 16 15,0 0 0-15,0 0 0 0,0 0-240 0,-3 6-32 0,3-6-16 0,0 0 0 16,6 10-80-16,-1-1-16 0,4 0 0 0,0-2 0 15,3-2 80-15,4 2 16 0,1-3 0 0,4 0 0 16,3-2 32-16,5 2 16 0,1 0 0 0,4 0 0 16,2 1-16-16,1 2 0 0,1-1 0 0,1 3 0 15,1-2-112-15,2 3-16 0,1 0-16 0,4-3 0 16,5-1-96-16,4 0-16 0,3 1 0 0,-1 0 0 16,3-4 48-16,2-1 0 0,0 1 0 0,6 0 0 15,1-3-32-15,3-4 0 0,0 2 0 0,0 0 0 16,-6 0 48-16,6-1 0 0,-1 2 0 0,2-1 0 0,0-1 64 15,-3 1 32-15,-2-1 0 0,2 1 0 0,1-2 16 16,1 1 0-16,1 0 0 0,-4 1 0 0,-1 0-80 0,0-1-16 16,2-1 0-16,5 2 0 0,1 0-80 0,-3 1 0 15,-3 0-128-15,3-1 192 0,0-2-192 0,2 3 0 16,-1 1 0-16,-1 2 0 0,-2-3 128 0,-1 1-128 16,3-1 0-16,2 1 144 0,-1 2-144 0,-2-1 0 15,-2 1 0-15,0 0 0 0,1 1 0 0,0-2 0 16,2-1 0-16,1 0 0 0,-4 3 128 0,3-1-128 15,0-2 192-15,2-2-64 0,2 1-128 0,-1 2 0 16,-6 3-192-16,2-2 192 0,-1-3 0 0,-1 1 0 16,-2 1 0-16,0 0 0 0,1-1 0 0,-6 1 0 15,-4 1 0-15,1-1 0 0,-1-2 128 0,3 6-128 16,1-1 128-16,-3-1-128 0,-6 0 0 0,-2-2 0 16,-2 0 128-16,0-1-128 0,0 0 0 0,-3-1 0 0,0-3 0 0,-2 3 0 15,-1 2 128-15,-2 1-128 0,-3-1 0 16,-1 0 128-16,-6-1-128 0,-2 0 0 0,-2 0 0 0,-3 1 0 15,-2-2 160-15,-2 1-160 0,0 0 192 0,-6 0-192 16,0-1 0-16,-3 0 0 0,-4-1 0 0,0 1 0 16,-9 1 0-16,0 0 128 0,0 0-128 0,0 0 160 15,0 0-32-15,0 0-128 0,-8-4 192 0,-1 2-64 16,-5-5 0-16,-3 4 0 0,-4 2 0 0,-1-3 0 16,-2 0 32-16,-1 0 0 0,-5-1 0 0,-2 0 0 15,-4 1-160-15,-5 0 192 0,-5 0-192 0,-4-1 192 16,-4 2-192-16,-2 1 0 0,-1 2 0 0,-2-2 128 15,-3-5-128-15,-4 5 0 0,-6 0 0 0,-1 0 0 0,1 1 0 16,-4-1 0-16,-2-1 0 0,-5-2 0 0,-3 1 0 0,-1 2 0 16,3 1 0-16,-8-1 0 0,-1-4 0 0,-4 2 0 15,-2 1 128-15,-1 1-128 0,-4-3 0 0,2 3 0 16,2 2 0-16,1-2 0 0,-1-2 0 0,-2 0 0 16,-1 0 0-16,0 4 0 0,4-1 0 0,-4 0 0 15,-4-3 0-15,1 2 0 0,1 2 0 0,-3-2 0 16,-2-1 0-16,3 2 0 0,4-1 0 0,-1 0 0 15,-1-2 0-15,0 4 0 0,1 4 0 0,2-4 0 16,-2-5 0-16,4 4 0 0,3 4 0 0,5 0 0 16,1-4 0-16,3-1 0 0,0 1 0 0,3 2 0 15,3 2 0-15,4-2 0 0,2-2 0 0,1 1 0 16,-2 0 0-16,1 4 0 0,2-1 0 0,5 2 0 16,0-4 0-16,1 1 0 0,2 0 0 0,0 2 0 15,5 0 0-15,3 1 0 0,6 1 0 0,3-1 0 0,4-1 0 16,2-2 0-16,1-2 0 0,3 0 0 0,3 0-144 0,4 0 144 15,3 0 0-15,3 0 0 0,3 1 0 0,2-1 0 16,3-1 0-16,4 0-128 0,3 0 128 0,1-1 0 16,5-1 0-16,5 3 0 0,0 0 0 0,0 0 0 15,0 0 0-15,0 0 0 0,0 0 0 0,9-3 0 16,2 0 0-16,5 2 0 0,1-2 0 0,4 1 0 16,4 3 0-16,6 0-128 0,6 2 128 0,2 0-208 15,4 2 208-15,3 0 0 0,3-2 0 0,8 0 0 16,2-1 0-16,6 0 0 0,-1 1 0 0,6-1 0 15,4-2 0-15,9 0 0 0,8-2 0 0,1 1 0 16,0 3 0-16,2-3 0 0,5-4 0 0,-2 0 0 0,2 5 0 0,2-2 0 16,4-2 0-16,2 0 0 0,5 1 0 0,-4 1 0 15,-1 0 0-15,2-2 0 0,4 1 0 0,-3 0 0 16,-4-2 0-16,4 3 0 0,5 1 0 0,-3 1 0 16,-5-1 0-16,2 1 0 0,3 0 0 0,-3 1 0 15,-4 1 0-15,3 0 0 0,2 1 0 0,-3 1 0 16,-2 1 0-16,-2-1 0 0,3-2 0 0,-3 0 0 15,-4 1 0-15,2 0 0 0,-2-3 128 0,2 2-128 16,-1 1 144-16,-3-1-144 0,-7 1 0 0,1 0 0 16,4 1 0-16,-6 2-160 0,-4 0 160 0,-4 0 0 15,-2-2 0-15,1 2 0 0,2-2 0 0,-5 1 0 16,-6-1 0-16,-4 0 128 0,-2 0-128 0,1-1 0 16,-1-1 0-16,-1 1 0 0,-3 2 0 0,-8-2 144 0,-3 0-144 15,-8 0 0-15,-5-2 192 0,-3 0-192 0,-1-1 192 16,-3 0-192-16,-3 0 208 0,-5-1-64 0,-3-3-16 0,-3 1 0 15,-4 3 0-15,-4-1 0 0,-8 1 0 0,0 0 0 16,0 0-128-16,0 0 192 0,-11-1-192 0,-2 0 192 16,-3-1-192-16,-3 2 0 0,-3 2 0 0,-1 1 0 31,-1 4-976-31,-3 0-240 0,0 0-32 0,-7 5-15648 0</inkml:trace>
  <inkml:trace contextRef="#ctx0" brushRef="#br3" timeOffset="144729.47">15506 2801 12207 0,'3'-14'528'0,"2"7"128"0,3-2-528 0,-2 1-128 16,0 3 0-16,-2-3 0 0,2-1 1056 0,-1 2 176 15,-3 1 48-15,-2 6 0 0,1-8-336 0,-1 8-64 16,0 0-16-16,-4-4 0 0,-5-3 0 0,1 3 0 15,-3 1 0-15,-1 2 0 0,-2 4-544 0,-1-1-96 16,-2-2-32-16,-3 1 0 0,-2 1-192 0,-1 1 128 16,0-3-128-16,-1-2 0 0,-2 0 176 0,-2 1-176 0,1 0 192 0,-6 0-192 15,0-1 240-15,-5 0-64 0,-5-4-16 0,-3 3 0 16,-5-1 16-16,-1 1 0 0,-2-2 0 16,0 0 0-16,1 2 16 0,-3 1 16 0,-6-3 0 0,-3 1 0 15,-5-2-48-15,-1 1-16 0,-1-1 0 0,-2-1 0 16,-3 0 64-16,-2 2 16 0,-3-1 0 0,-3 2 0 15,-2-1-32-15,-2 0 0 0,-3-2 0 0,-2 3 0 16,-1 1 0-16,2-1 0 0,-2-1 0 0,0 1 0 16,-2 1-64-16,0 1-128 0,5 0 176 0,-4 1-176 15,-3 0 144-15,3-1-144 0,5 2 0 0,0-2 144 16,-2-1-144-16,0 0 0 0,-2 0 0 0,3 0 0 16,2-2 0-16,-3 0 0 0,-4 1 0 0,4 1 0 15,3-1 192-15,-1 0-32 0,1-2-16 0,-2 2 0 0,-2 2 48 0,3 1 16 16,4-3 0-16,-4 3 0 0,-3 1 752 15,6 0 128-15,6 1 48 0,0-1 0 16,0 0-1664-16,2 4-336 16,-1-1-64-16,4 0-16 0,2 2 800 0,-3-2 144 0,-1 1 0 0,1 1 0 0,-1-1 0 0,2-2 0 15,2 3 0-15,2-1 0 0,1 3 0 0,-1-1 0 16,0-1 0-16,1-1 0 0,3 4 0 0,2-2 0 16,0 1 128-16,-2-1-128 0,-1-3 0 0,2 1 0 15,3 3 0-15,3-3 0 0,2 0 0 0,0-1 0 16,-1 0 0-16,-1-1 0 0,1 2 0 0,1 0 0 15,4 0 0-15,2 1 0 0,2 0 0 0,-1-1 128 16,0 0-128-16,-1 0 0 0,2 3 0 0,3-1 128 16,-3-3-128-16,4 1 0 0,1 1 0 0,2 1 0 0,0 1 0 15,-1 1 0-15,-4-1 0 0,4 1 0 0,2 1 0 0,2 2 0 16,-2-4 0-16,4 7 0 0,1 0 0 0,4 0 0 16,2-1 0-16,1 1 0 0,-1 1 0 0,5 3 0 15,1-2 0-15,1 1 0 0,0-1 0 0,4 2 0 16,2 0-128-16,1 0 128 0,2 0 0 0,4-1 0 15,3 0 0-15,0 0 0 0,4 0 0 0,0-1 0 16,4-1-144-16,2-1 144 0,3 0 0 0,3 2 0 16,3 0-144-16,-1 0 144 0,-1-1 0 0,4 1-144 15,4 2 144-15,5 0 0 0,3-3 0 0,3 3 0 16,-1 1 0-16,2 3 0 0,2 2 0 0,2-2 0 16,1-3 0-16,2 2 0 0,3-2 0 0,4 0 0 0,2-3 0 15,3 1-128-15,4-2 128 0,0 2 0 0,0-1 0 0,0-1 0 16,-1 0 0-16,3-2 0 0,5 0 0 0,2 1 0 15,0 3 0-15,1-2 0 0,-3-1 0 0,1 1 0 16,2 4 0-16,-2-3 0 0,2-4 0 0,4 3 0 16,3 1 0-16,0 1 0 0,-2-2 0 0,4-3 0 15,-1 0 0-15,4 0 0 0,4 3 0 0,-2-2 0 16,-1-1 0-16,1-1 0 0,2-2 0 0,3 2 0 16,2 0 0-16,-3 0 0 0,-2-1 0 0,2-2 0 15,3-1 0-15,2 1 0 0,-1 2 0 0,0-3 0 16,-1-2 0-16,0-1 0 0,4 0 0 0,0 3 0 15,1-4 128-15,0 1-128 0,2-3 128 0,0 1-128 16,3 1 160-16,-1 1-160 0,-2-2 160 0,2 0-160 16,0-1 160-16,2 0-160 0,0 0 128 0,-1 0-128 15,0-1 0-15,2 0 0 0,3-1 128 0,-3 1-128 16,-2 0 0-16,0 0 0 0,0-4 0 0,0 1 128 0,1 1-128 16,-2-2 0-16,-4 0 0 0,5-1 176 0,6 0-176 0,-4-1 160 15,-2 0-32-15,2-3 0 0,3-3 0 0,-3 2 0 16,-1 2 64-16,-2-2 0 0,-2-3 0 0,3-1 0 15,3-2 0-15,-1-2 16 0,-1 0 0 0,2-4 0 16,-1-4-64-16,-1-2-16 0,-2 1 0 0,-2 0 0 16,1 1 64-16,-1 1 16 0,-2-3 0 0,-5 2 0 15,-8 0 112-15,-3 2 32 0,-2 0 0 0,-4 0 0 16,-4-2 96-16,-4 2 32 0,-3 2 0 0,-6 0 0 16,-6-1-160-16,-5 2-48 0,-5-1 0 0,-5 2 0 15,-4-2-144-15,-2 2-128 0,-5-2 192 0,-6 0-192 16,-2-2 0-16,-6 1 0 0,-6 0 0 0,-5-2 0 15,-6-1-960-15,-9-1-288 0,-6 0-64 0,-8 0-15152 16</inkml:trace>
  <inkml:trace contextRef="#ctx0" brushRef="#br3" timeOffset="146873.48">7454 3443 18431 0,'4'-9'1632'0,"-1"0"-1312"0,-2 1-320 0,0 0 0 15,-1 8 0-15,0 0-240 0,0-8 48 0,0 8 0 16,0 0 192-16,-2-6 256 0,2 6-48 0,-4-6-16 16,-2 1-16-16,6 5-16 0,-9-1 0 0,-1 3 0 15,-2 1 144-15,-1 0 16 0,-3 3 16 0,-1-2 0 16,-3 3-96-16,-1 1-32 0,-3 0 0 0,-1 2 0 16,-2 1-80-16,-3 2 0 0,-1 0-128 0,-1-1 192 15,-4-2-192-15,2-2 128 0,0 2-128 0,-1 0 0 16,-1-2 192-16,-3 0-64 0,-3-2-128 0,-3 1 192 15,-1 2-48-15,-1-3-16 0,-2 3 0 0,2-2 0 16,0-4 32-16,-2 1 0 0,0 1 0 0,-3-2 0 0,-1 0 0 16,0 1 0-16,-1 0 0 0,-1 3 0 0,0-2-16 15,0-1 0-15,0 2 0 0,-6-1 0 0,-2 2-16 0,1 1-128 16,-2-1 192-16,0 0-64 0,4-3-128 0,-4 4 192 16,0-1-192-16,-2 2 192 0,-2-3-192 0,-1 4 160 15,0 1-160-15,1 0 160 0,-1-2-160 0,-3 3 0 16,-2 0 0-16,-1 1 0 0,-2 2 0 0,1-2 128 15,-1-1-128-15,0 0 0 0,-1 0 0 0,1 2 0 16,0 0 0-16,-1-2 0 0,1-1 0 0,0 0 0 16,-5 0 0-16,6 1 0 0,2 0 0 0,-1 0 0 15,1 0 0-15,-1 1 0 0,-2 0 0 0,1 3 0 16,3 1 0-16,-2-1 0 0,3-3 0 0,2-1 0 16,-5 4 0-16,4 2 0 0,1 2 0 0,2-3 128 0,1-4-128 15,1 1 0-15,-4 1 0 0,1 3 0 0,3 0 0 0,3 1 0 16,1-1 0-16,-1-3 0 0,2 0 0 0,-2-1 0 15,-1 1 0-15,2 1 0 0,1 1 0 0,5 1 0 16,0-3 0-16,1 1 0 0,-2-3 0 0,1 5 0 16,-1-3 0-16,4 2 0 0,1 0 0 0,0-1 0 15,2 0 0-15,1 3 0 0,2 3 0 0,0-1 0 16,-1-3 0-16,2 4 0 0,-2 1 0 0,3 3 0 16,-1-2 0-16,6 1 0 0,2 1 0 0,1-3 0 15,2-1 0-15,1-3 0 0,1 1 0 0,-1 0 0 16,1 0 0-16,2 0 0 0,3-1 0 0,0 1 0 15,-1-1 0-15,5 0 0 0,4-3 0 0,1 2 0 0,1 0 0 16,-1 0 0-16,2-1 0 0,3-1 0 0,0 1 0 16,2 0 0-16,-3-4 0 0,4 2 0 0,1-3 0 0,2 2 0 15,0-1 0-15,1 0 0 0,3-2 0 0,0 3 0 16,0-2 0-16,2 0 0 0,0-1 0 0,1 0 0 16,0 0 0-16,1 0 0 0,1 0 0 0,1 0 0 15,-1-1 128-15,1 2-128 0,0-1 0 0,1 0 0 16,-1-1 0-16,0 0 128 0,1 0-128 0,3 1 0 15,0 1 0-15,2 0 0 0,0-2 0 0,-2 0 192 16,3-2-192-16,1-1 192 0,2 1 32 0,0-1 16 16,0 4 0-16,4-1 0 0,-1 0 64 0,2-2 16 15,-2-3 0-15,3 1 0 0,3-2-112 0,2 2-16 16,-1-2 0-16,2 2 0 0,0-1-64 0,0 1-128 16,-2-2 176-16,0 0-176 0,2 0 128 0,-1-2-128 0,-6-2 0 0,1 0 0 15,-2 0 144-15,0 2-144 0,-1 4 0 0,2-4 144 16,-2-4-144-16,2 1 0 0,-2 1 0 0,-1 1 0 15,-2 0 0-15,2 1 0 0,1 0 0 0,-1 0 0 32,-2 2-464-32,0 0-32 0,1-1 0 0,-4 2-7840 0,-2 0-1584 0</inkml:trace>
  <inkml:trace contextRef="#ctx0" brushRef="#br3" timeOffset="147258.17">1042 5333 24527 0,'0'0'1088'0,"0"0"224"0,-2-9-1056 0,2 9-256 15,0 0 0-15,0 0 0 0,0 0 160 0,9-3-32 16,2 1 0-16,1 2 0 0,0 0 0 0,1 2 0 16,3 1 0-16,1 0 0 0,3 1-128 0,2 0 0 15,2 2 144-15,1 0-144 0,0 1 0 0,0 3 0 16,-2 3 0-16,1 0 0 0,-1 2 0 0,-1 2 0 16,-2 5-160-16,-2 1 160 0,-2 3 0 0,-1 2 128 0,-4 1 0 0,-3 0 16 15,-2 1 288-15,-3 1 48 0,-2-6 16 0,-4 0 0 16,-5-2 96-16,-3 2 32 0,-4 2 0 15,-6-2 0-15,-4 1-208 0,-4 0-32 0,-2 2-16 0,-3 1 0 16,-5 2-176-16,1 1-48 0,-3 0 0 0,0 2 0 16,-1 3-336-16,-5 3-64 0,-7 3 0 0,-1 4-16 15</inkml:trace>
  <inkml:trace contextRef="#ctx0" brushRef="#br3" timeOffset="172070.72">6732 2323 29487 0</inkml:trace>
  <inkml:trace contextRef="#ctx0" brushRef="#br3" timeOffset="172602.69">7020 2301 6735 0,'28'-9'288'0,"-5"4"80"0,7-2-368 0,3 0 0 0,5-1 0 0,3 0 0 15,2-2 640-15,2 2 48 0,4 0 16 0,-2 1 0 16,2 0-144-16,5-2-32 0,6 0 0 0,2 0 0 16,2 1-208-16,1 2-64 0,-2-1 0 15,1 2 0-15,0-2-48 0,5 3-16 0,2-3 0 0,1 3 0 16,-1 2 64-16,1 2 16 0,1-3 0 0,3 0 0 16,3-1-16-16,1 0-16 0,0 4 0 0,1-1 0 0,3-2-48 15,3 2-16-15,4 3 0 0,-2 1 0 0,-1 3-176 16,1-2 192-16,5-2-192 0,-2 2 192 0,-3 1-192 15,-1-1 0-15,-2-3 0 0,3 1 0 0,4 1 128 0,-4 4-128 16,-5-3 128-16,2-2-128 0,3-3 224 0,3 1-32 16,-2 4-16-16,1-2 0 0,1-4-176 0,2-1 0 15,4 1 0-15,-4 1-176 0,-4 0 176 0,1 1 0 16,4 2 128-16,-4 0-128 0,-1 1 160 0,-1-1-32 16,-1 0-128-16,5 0 192 0,-1-1-192 0,-3 1 176 15,-4 1-176-15,0-1 160 0,-1 1-16 0,1-2 0 16,-1 1 0-16,-7 1 0 0,-7-3 16 0,0 2 0 15,-1 1 0-15,-1-1 0 0,-3-3 0 0,-6 0 0 16,-5 2 0-16,-7-1 0 0,-5-2 32 0,-5 2 0 16,-1 2 0-16,-4-1 0 0,-6-1 16 0,-2 0 16 0,-2-1 0 15,-2-1 0-15,-5-2 48 0,-4 0 16 0,-2 2 0 16,-2-1 0-16,-1-2 160 0,-6 5 16 0,7-4 16 0,-7 4 0 16,0 0-224-16,0 0-32 0,0 0-16 0,0 0 0 15,0 0-208-15,0 0 128 0,0 0-128 0,0 0 0 16,-9 3 0-16,-2 2-192 0,1 0 16 0,-1 4 0 31,-3 3-1584-31,-1 0-320 0,-11 5-64 0,5-1-16 0</inkml:trace>
  <inkml:trace contextRef="#ctx0" brushRef="#br3" timeOffset="174740.96">8227 3736 6447 0,'-3'-6'576'16,"-1"-3"-576"-16,-1-1 0 0,1 3 0 0,4 7 400 0,-1-8-16 16,0 0-16-16,1 8 0 0,0 0 16 0,0 0 0 15,0 0 0-15,7-4 0 0,-7 4-208 0,10-2-48 16,-1 0 0-16,1 4 0 0,-2 4 208 0,2 1 48 16,1-2 0-16,1 1 0 0,0 4 80 0,1 0 32 15,2 2 0-15,3-1 0 0,2-1-240 0,3 1-64 16,1 1 0-16,4-2 0 0,0-5 128 0,5 3 0 15,3-1 16-15,2-1 0 0,0 0-16 0,3-2-16 16,1 2 0-16,0-2 0 0,-1-1 192 0,3-1 32 16,2-3 16-16,2-1 0 0,4 0-96 0,2 0 0 15,1 1-16-15,0 1 0 0,-2 1-80 0,2-1-16 0,2-1 0 16,0 1 0-16,4-1-96 0,3-1-32 0,2-2 0 16,-2 6 0-16,-1 3-32 0,4-2-16 0,3-2 0 15,3 1 0-15,2 3-32 0,-2-1 0 0,0 3 0 0,-2-2 0 16,2-2 32-16,2 3 0 0,1 1 0 0,-5 0 0 15,1 2-32-15,0-1-128 0,4-2 192 0,-1 1-64 16,5 1-128-16,-3-2 192 0,-3 3-192 0,3-3 192 16,0-1-192-16,1 2 160 0,1-2-160 0,-3 0 160 15,-2-3-160-15,1 0 192 0,1-1-192 0,3 2 192 16,2 3-32-16,0 0 0 0,-2 0 0 0,1-2 0 16,4-1-160-16,1 2 192 0,0-2-192 0,-3 2 192 15,-7 0-192-15,4 2 160 0,2-2-160 0,-2 2 160 16,0-3-160-16,-2 1 0 0,-3 1 0 0,-2-1 128 15,2-3-128-15,1 0 0 0,-1 1 144 0,-5 2-144 0,-3 0 128 16,0 1-128-16,-2-3 160 0,1 2-160 0,-2 1 192 0,-2 0-48 16,-1-2-16-16,-1 2 0 0,-2 0-128 0,3 0 0 15,0-2 144-15,-2 0-144 0,1 0 128 0,-5-2-128 16,-1-1 160-16,0 2-160 0,-2 2 0 0,1-2 128 16,-1-3-128-16,-2 1 0 0,-5 2 0 0,-1 1 144 15,1-1-144-15,-5 1 128 0,0 1-128 0,-6-2 0 16,-1-1 144-16,-4 2-144 0,-1-2 128 0,-3 0-128 15,0-1 160-15,-2 4-160 0,-1-2 0 0,1 0 128 16,-3-1-128-16,-2 1 0 0,1-1 0 0,-4 0 176 16,-2 0-176-16,0 0 160 0,-3-1-160 0,-9-1 0 15,9 2 144-15,-9-2-144 0,0 0 176 0,0 0-48 16,0 0 0-16,0 0 0 0,0 0 64 0,0 0 16 0,0 0 0 0,-8-7 0 16,-2-1-80-16,-5 4-128 0,-1 3 176 15,-3-1-176-15,-4-5 240 0,-4 3-64 0,-1-1-16 0,-3 2 0 16,-2 0-160-16,-7-2-144 0,-6 1 144 0,-1-2-208 15,-7 3 208-15,-2 0 0 0,-6-1 0 0,-3 1 0 16,0-1 0-16,-2 3 0 0,-3 1 0 0,-2-2 0 16,-5-3 0-16,-1 1 0 0,-1 1 0 0,-6 0 0 15,-2-1 0-15,0-2 0 0,-1-3 0 0,-2 4 0 16,-5 0 0-16,-3 1 0 0,-4-1 0 0,1-1 0 16,0 1 0-16,-3 0 0 0,-4 2 0 0,3-3 0 15,0 0 0-15,-4-1 0 0,-6 2 0 0,1 0 0 16,2 1 0-16,-3-1 0 0,-3 0 0 0,1 2 0 15,3-3 0-15,-2 3 0 0,-1 0 0 0,4 3 0 0,4-2 0 16,-2 2 0-16,-3 2 0 0,5-2 0 0,5-2 0 0,1 1 0 16,1-1 0-16,5 2 0 0,1 3 0 0,2-1 0 15,-2-2 0-15,0 2 0 0,3 0 0 0,4-1 0 16,5-2 0-16,0 1 0 0,1 1 0 0,2 1 0 16,2 0 0-16,4 0 0 0,5-4 0 0,2 1 0 15,0 0 0-15,5 1 0 0,6 0 0 0,4-1 0 16,7-2 0-16,6 0 0 0,2 1 128 0,5 0-128 15,2-1 0-15,2 1 0 0,6 1 0 0,3 0 0 16,5 1 0-16,4 0 0 0,3-2 0 0,8 2 0 16,0 0 0-16,0 0 0 0,0 0 0 0,9 4 0 15,4-2 0-15,4 1-144 0,5 3 144 0,4-2 0 16,6-1 0-16,7 0 128 0,5-2-128 0,9-1 0 16,8-1 0-16,5 0-128 0,7-3 128 0,0 1 0 0,9-1 0 15,3 0 0-15,9 0 0 0,4-1 0 0,0 0 128 16,12-1-128-16,11 1 0 0,2-2 0 0,1 0 0 0,5 1-128 15,5 2 128-15,5-1 0 0,3 0 160 0,0 0-160 16,0 0 128-16,3 2-128 0,-1-1 0 0,-2 2 0 16,-5 1 0-16,0 1 0 0,0 2 0 0,1 3 0 15,0-3 0-15,-6 1 0 0,-3 0 0 0,1 2 0 16,1 0 0-16,-6 2 0 0,-5-2 0 0,0 1 0 16,1-2 0-16,-8 1 0 0,-7-2 0 0,-2 0 0 15,-4-2 0-15,-4-1 0 0,-7-1 0 0,-3 2 0 16,-7 4 0-16,-2-2 0 0,-8 3 0 0,-5-2 0 15,-7 0 0-15,-6 1 0 0,-6-2 0 0,-4 0 0 16,-7 0 0-16,-4-1 0 0,-5-1 0 0,-7 2 0 0,-4-2 0 16,-5-2 0-16,-9 1 0 0,0 0 0 0,0 0 192 0,-8-3-48 15,-7 0-16-15,-6-1 0 0,-6 1 0 0,-8 1 0 16,-6-1 0-16,-6 1 0 0,-9-4-128 0,-8 0 0 16,-8 2 0-16,-4 0-176 0,-4-2 176 0,-5 1 0 15,-11-1 128-15,0 1-128 0,-1 0 0 0,-5 0 0 16,-7-4 0-16,-4 2 0 0,-3 3 0 0,-8-1 0 15,-10 0 0-15,0-2 0 0,-3-3 0 0,-2 4 0 16,-7 0-192-16,-4 2 64 0,-8-2 128 0,1-1 0 16,0 0 0-16,-6 3 0 0,-4 3 0 0,-7 1 0 15,-5 0 0-15,-4 0 0 0,-2 1 784 0,0-1 192 16,-2-1 48-16,4 0 0 16,2 1-1664-16,4 2-336 0,5 2-64 0,1-2-16 0,3-2 848 0,8-1 208 15,10 0 0-15,3 2 0 0,5 4 0 0,6-2 0 0,4-1 0 16,12 1 0-16,12 0 0 0,10-2 0 0,5-2 0 15,7 0 0-15,8 1 0 0,13 0 0 0,11 1 0 0,9-2 0 16,9-1 0-16,8-2 0 0,8 1 0 0,7-1 0 16,4 2 192-16,9 2-192 0,0 0 192 0,11-4-192 15,9 2 0-15,9-2 0 0,10-1 0 0,16-2-192 16,11 0 192-16,15 1 0 0,10 4 0 0,14-4 0 16,9-4 0-16,12 3 0 0,9 0 0 0,9 3 0 15,8-1 0-15,10 0 0 0,7-1 192 0,6 1-192 16,5 4 128-16,8 1-128 0,2 0 0 0,9 1 0 15,6 1 0-15,2 1 0 0,0 1 128 0,0 1-128 0,-1 3 0 16,0 1 128-16,-2 1-128 0,-1 1 0 16,-1 0 128-16,-1 2-128 0,-2 1 0 0,-7-2 0 0,-6 2 144 15,-4 1-144-15,-4-2 0 0,-11 1 144 0,-9 1-144 0,-5-2 0 16,-6-2 0-16,-10 2 128 0,-9-1-128 0,-9 0 0 16,-9-1 0-16,-10 0 0 0,-10 0 0 0,-5-1 0 15,-3-1 0-15,-10 0 0 0,-10 3 0 0,-6 0 0 16,-5-2 128-16,-11-1-128 0,-9-3 0 0,-7 0 0 15,-8-1 0-15,-6-2 0 0,-10-3-160 0,0 0-64 16,0 0-16-16,-18 5 0 16,-7-2-1808-16,-13-1-352 0</inkml:trace>
  <inkml:trace contextRef="#ctx0" brushRef="#br3" timeOffset="175760.33">844 5102 2751 0,'-24'27'128'0,"8"-5"16"0,0 4-144 0,-2 0 0 0,2 2 0 0,2-2 0 16,0 1 528-16,0-1 80 0,2 0 16 0,1 3 0 16,3 0-496-16,-2 2-128 0,4 2 0 0,1-3 0 15,4-5 0-15,3-2 0 0,3-3 0 0,0-1 128 16,5 0-128-16,0-4 128 0,3 0-128 0,4-4 128 16,2-3 592-16,5-1 128 0,4-3 32 0,1 5 0 15,-5-3 80-15,5 0 0 0,2-2 16 0,2 0 0 16,3-2-384-16,-1-2-80 0,1-1 0 0,2 0-16 15,-3 0-144-15,4-3-32 0,1 0 0 0,2-3 0 16,0 0-128-16,-1 1-48 0,-3 2 0 0,-5 4 0 16,-1 0-144-16,-2 2 0 0,-7 2 0 0,0 1 128 15,-4-2-128-15,-4 1 0 0,-2 1-192 0</inkml:trace>
  <inkml:trace contextRef="#ctx0" brushRef="#br3" timeOffset="176152.38">1230 5240 15375 0,'8'-16'672'0,"-1"7"160"0,2 1-672 0,0 3-160 0,0 2 0 0,4 0 0 16,2 2 0-16,0 1 0 0,1 0 0 0,4 5 0 15,6 4 0-15,-1 0 0 0,1 1 0 0,3 1 0 16,-1 0 0-16,3 1 0 0,-1 2 0 0,-1-1 0 16,-2 2 0-16,1 3 0 0,-2 3 0 0,-5 0 0 15,-2 0 0-15,-3 1 0 0,-1 3 0 0,-4 1 0 16,-2 2 0-16,-3-1 0 0,-2 1 0 0,-5 1 0 15,-6 4 144-15,-9 0 0 0,-6-1 0 0,-3 0 0 16,-6-1 64-16,-5-1 16 0,-4-2 0 0,-4 3 0 16,-6 2-64-16,-7-1-16 0,-3-2 0 0,-3 3 0 0,-1 2-144 15,0 1 0-15,2-3 144 0,-4 4-144 0,-1-1 0 0,3 2 0 16,3 2 0-16</inkml:trace>
  <inkml:trace contextRef="#ctx0" brushRef="#br3" timeOffset="179622.05">9640 9068 2751 0,'0'0'256'0,"0"0"-256"0,0 0 0 0,0 0 0 15,9-4 1760-15,-9 4 304 0,7-4 64 0,0-1 16 16,1 1-1024-16,0-2-208 0,1 0-32 0,3 2-16 16,-2 3-208-16,4 0-32 0,2-2-16 0,1-1 0 15,3-2-112-15,1 3-32 0,2 2 0 0,5-2 0 16,1-3-176-16,4 1-32 0,0 2-16 0,5 1 0 16,5-5-64-16,-3 3-16 0,1 1 0 0,2-1 0 15,0 1 16-15,3 1 0 0,0 0 0 0,4-1 0 16,-2 1-48-16,4 2-128 0,0 2 192 0,1-2-64 15,-2-3-128-15,4 0 0 0,6 3 0 0,-1 0 0 0,3 0 0 16,1-1 160-16,-2-3-160 0,1 4 160 0,2 5-160 0,0-2 0 16,0-5 0-16,3 2 0 0,2 2 0 0,-1 1 0 15,-3 1 0-15,2-2 0 0,1-2 0 0,4 0 0 16,-1 1 0-16,1 0 0 0,0-2 0 0,-2 0 0 16,3-1 0-16,1 0 0 0,-1 0 0 0,1 2 128 15,-3 0-128-15,0 3 128 0,2 0-128 0,3 0 0 16,1 1 0-16,-1-2 0 0,0-3 144 0,1 3-144 15,0 1 160-15,3 0-160 0,-2 0 0 0,-1 0 128 16,-3-3-128-16,1 4 0 0,-1 5 0 0,4-1 0 16,1-2 128-16,-1 1-128 0,-3-1 0 0,0-1 0 15,-1-1 0-15,1 1 0 0,-5-3 0 0,1 1 0 16,0 4 0-16,-1-3 0 0,0-1 0 0,1 0 0 0,-3 1 128 16,0 3-128-16,-1 1 0 0,1-3 0 0,0-2 0 0,-2 1 0 15,2 2 0-15,1 2 0 0,2 0 0 0,-4-3 0 16,-1-3 0-16,2 2 0 0,0-1 0 0,1 2 0 15,1 2 144-15,-3-1-144 0,-3-3 128 0,1 0-128 16,-1 5 0-16,1-3 0 0,1 1 128 0,-1-1-128 16,0 3 0-16,-3-1 0 0,-5-2 0 0,2-2 128 15,2 0-128-15,1 0 0 0,3 1 0 0,-4 1 128 16,-3-1-128-16,-1-2 0 0,0-2 0 0,3 0 0 16,0 4 0-16,2 0 0 0,-1-3 0 0,-3 2 0 15,-2 2 128-15,2-2-128 0,1-1 128 0,3-1-128 16,1 1 0-16,2 0 0 0,-3 1 128 0,0 0-128 15,-6 1 0-15,2-2 0 0,1-2 0 0,3 2 0 0,2 2 144 0,0-1 0 16,-3-4 0-16,1 1 0 0,-3 3-144 0,4 0 0 16,2-1 0-16,2-1 0 0,1-1 0 15,-3 2 0-15,-5 3 0 0,3-2 0 0,2 0 0 0,0-1-144 16,0 0 144-16,0 0-208 0,0 4 208 0,2-3 0 16,2-1 0-16,1 0 0 0,4 1 0 0,1-1 0 15,-4 0 0-15,0-1 0 0,-2-2 0 0,2 1 0 16,4 0 0-16,0 0 0 0,-3-1 128 0,-1-2-128 15,-3-2 144-15,4 2-144 0,-3 1 0 0,3-1 0 16,-2-2 0-16,-1 3 0 0,-4 0 0 0,2 0 0 16,-1 1 0-16,2-2 0 0,-2-2 0 0,0 2 0 15,0 4 0-15,2-2 0 0,0-3 0 0,2 2 0 16,2-2 0-16,-3 4 0 0,4 3 0 0,0-1 0 0,-2 0 0 16,5-2 0-16,4-3 0 0,-2 3 0 0,-1 0 0 15,0 0 0-15,1-2 0 0,3-1 0 0,1 1 0 0,-7 2 0 16,-5-2 0-16,1-1 0 0,5-5 0 0,-1 5 0 15,1 3 0-15,1 0 0 0,-1-3 0 0,1 3 0 16,2 2 0-16,4-1 0 0,2-2 0 0,-2 1 0 16,-6 0 0-16,2 0 0 0,1-2 0 0,1 2 0 15,3-2 0-15,-4 0 0 0,-5 2 0 0,3 0 144 16,2-1-16-16,0 0-128 0,-4-1 192 0,-2 1-64 16,-6-1-128-16,1 2 160 0,3 2-160 0,-6-2 160 15,-4-2-16-15,-2 5 0 0,-5 0 0 0,-3 0 0 16,-3-3-144-16,2 2 0 0,5 2 0 0,-2 1 0 15,0 4 0-15,-3 1 0 0,-1-3 0 0,-5 6 0 16,-3 2 0-16,-1 3-192 0,-5 0 32 0,-3 1 16 0</inkml:trace>
  <inkml:trace contextRef="#ctx0" brushRef="#br3" timeOffset="201008.58">675 1200 16575 0,'0'0'368'0,"0"0"80"0,0 0 0 0,0 0 16 0,0 0-464 0,0 0 0 0,0 0 0 0,8 3 0 0,-20 3 912 15,5-4 96-15,7-2 16 0,0 0 0 0,0 0 816 0,0 0 160 16,-4-9 48-16,8 2 0 0,0-2-832 0,3-1-144 16,-1-3-48-16,4 1 0 0,3 1-816 0,3 0-208 15,0-1 0-15,1-1 0 0,-2-1 0 0,1 5 0 16,-3 2 0-16,2 2 0 0,1 3 0 0,-2 4 0 16,-2 3 0-16,-1 1 0 0,-3 3 0 0,-3 3 0 15,-3 2 0-15,-2 5 0 0,-2 3 0 0,-2 2 0 16,-4 2 0-16,-3-1 0 0,1-3 864 0,1-1 128 15,3-2 32-15,0-4 0 0,2-1-832 0,-2-1-192 16,2-3 0-16,4-10 0 0,0 0 0 0,5 8 0 16,-5-8 0-16,11 3 0 0,6-4 0 0,5-1 0 15,1 1 0-15,2-1 0 0,0-2 0 0,0 2 0 16,2 1 0-16,-5 4 0 0,-1 4 0 0,-2 3 0 16,-5-1 0-16,-4 3 0 0,-2 3 0 0,-4 3 0 15,-4 1 0-15,-2 3 0 0,-2 2 0 0,-5 1 0 0,-1 0 0 0,0 1 0 16,-3-3 864-16,-1 0 128 0,-3-2 32 0,1-4 0 15,-1-3-832-15,1-2-192 0,-1-2 0 0,1-3 0 16,0-3 0-16,1-4 0 0,2-4 0 0,3-3 0 31,4-2-1600-31,6-4-352 0,6-4-80 0,4-1-8208 0,-1 0-1632 0</inkml:trace>
  <inkml:trace contextRef="#ctx0" brushRef="#br3" timeOffset="201207.66">1368 1425 27647 0,'0'0'608'0,"0"8"128"0,1 2 32 0,-2-1 0 15,-4-2-624-15,5-7-144 0,0 0 0 0,-5 6 0 0,0 1 848 0,5-7 144 16,0 0 32-16,0 0 0 0,-6 0 0 0,6 0 0 16,0 0 0-16,-9-8 0 0,4-1-832 0,2 2-192 15,0-3 0-15,3 1 0 16,3-5-768-16,0 0-208 0,-1-3-48 0,2 1-13504 15</inkml:trace>
  <inkml:trace contextRef="#ctx0" brushRef="#br3" timeOffset="201653.73">1347 909 27647 0,'2'-12'608'0,"4"-3"128"0,1 1 32 0,4 0 0 0,1-3-624 0,3 1-144 0,1-1 0 0,1 3 0 15,-2 1 0-15,0 1 0 0,1 1 0 0,-1 1 0 16,1 2 848-16,-1 1 144 0,-1 2 32 0,0 5 0 16,-2 4-832-16,-2 5-192 0,-2 3 0 0,-1 1 0 15,-2 2 0-15,-1 0 0 0,-4 2 0 0,-1 3 0 16,-3 5 864-16,-1 0 128 0,-2-1 32 0,2-1 0 15,-4-2-832-15,2 0-192 0,-1-3 0 0,3-2 0 0,1 1 0 16,2-4 0-16,2-3 0 0,0-10 0 0,0 0 0 0,9 3 0 16,4-5 0-16,-2 0 0 0,4-1 864 15,5 0 128-15,0 0 32 0,2-2 0 0,-2 1-832 16,4 1-192-16,0 2 0 0,1 1 0 0,1 2 0 0,-1 1 0 16,-3 3 0-16,-3 1 0 0,-1 3 0 15,-7 1 0-15,-1 2 0 0,-5 3 0 0,0 0 0 0,-5 2 0 16,-5 1 0-16,-1 0 0 0,-4 1 0 0,0-1 0 15,-4 1 0-15,-3 0 0 0,-3-2 864 0,3 1 128 16,3-1 32-16,-3-1 0 0,-2 1-832 0,3-3-192 16,0-2 0-16,3-2 0 0,1-2 0 0,-2-1 0 15,3-5 0-15,1-3 0 16,10 0-2416-16,-6-4-528 0,6 4-96 0,-3-9-32 0</inkml:trace>
  <inkml:trace contextRef="#ctx0" brushRef="#br3" timeOffset="202186.4">2323 409 23951 0,'0'0'512'0,"0"0"128"0,-3-5 0 0,-1-3 64 0,0 1-576 0,-2 0-128 0,-2-1 0 0,0 1 0 15,-6 2 848-15,0 1 144 0,-2-1 32 0,-2 3 0 16,-5 0-832-16,0 2-192 0,-4 0 0 0,-1 2 0 16,-5 2 864-16,-2 1 128 0,-7-2 32 0,-6 4 0 0,-7-2-832 15,-25 7-192-15,5 4 0 0,5-1 0 0,4 2 0 0,-7 1 0 16,-6 2 0-16,37-5 0 0,-5 6 0 0,-4 5 0 16,0-2 0-16,-4 3 0 0,-4 4 864 0,-2 0 128 15,-3 0 32-15,-53 29 0 0,25-7-832 0,13-2-192 16,8 1 0-16,3-2 0 0,0-3 0 0,5 4 0 15,5 3 0-15,7 0 0 0,7 0 0 0,8 3 0 16,4-2 0-16,7 5 0 0,6 5 0 0,8 0 0 16,8-2 0-16,7-2 0 0,7-3 0 0,9-2 0 15,8-1 0-15,9 0 0 0,9-1 0 0,7-5 0 16,9-5 0-16,5-9 0 0,0-7 0 0,-14-13 0 16,8-2 0-16,34-1 0 0,-1-6 0 0,-4-4 0 15,-6-7 0-15,2-7 0 0,0-4 0 0,-3-3 0 0,-6-7 0 16,-3-7 0-16,-5-7 0 0,-4-1 0 0,-2-7 0 15,-2-2 0-15,-2-4 864 0,-3-4 128 0,-8-6 32 16,-7-4 0-16,-8-7-832 0,-8-1-192 16,-4-1 0-16,-6-9 0 0,-8-10 864 0,-4 7 128 0,-7 8 32 15,-3 13 0-15,-4 10-832 0,-4 13-192 0,-1 10 0 0,-4 9 0 16,-1 3 0-16,-6 8 0 0,-6 8 0 0,-4 7 0 31,-2 4-1600-31,-6 7-352 0,-5 4-80 0,2 3-16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30T19:56:13.471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963 645 12895 0,'0'0'272'0,"0"0"64"0,-4-4 16 0,4 4 32 0,-8 8-384 0,1-5 0 0,-3-5 0 0,5-2 0 15,3-2 896-15,2 6 96 0,-13 4 32 0,6-1 0 16,7-3 816-16,-9 2 160 0,-2 0 48 0,2 3 0 15,5 1-832-15,4-6-144 0,-7 0-48 0,7 0 0 16,0 0-816-16,-6 6-208 0,6-6 0 0,0 0 0 16,0 0 864-16,0 0 128 0,6-4 32 0,3 1 0 15,1-1 0-15,3-1 0 0,4-3 0 0,1 0 0 16,3 1-832-16,-1 1-192 0,-2-2 0 0,3-2 0 16,1-2 0-16,-2 2 0 0,4 1 0 0,-1 2 0 15,-1 0 0-15,15-3 0 0,-8 5 0 0,-8 3 0 0,-4 5 0 0,-8 1 0 16,-5 2 0-16,1 3 0 0,-2 2 0 0,-1 2 0 15,-4-2 0-15,-2 3 0 0,-3 2 864 0,-8 17 128 16,-2-5 32-16,1-4 0 0,-4-2-832 0,1-1-192 16,0-3 0-16,2-3 0 0,0-2 0 0,3-2 0 15,2-1 0-15,2-2 0 0,1-2 0 0,9-6 0 16,0 0 0-16,0 0 0 0,0 0 0 0,0 0 0 16,6 8 0-16,4-4 0 0,4-1 0 0,1 0 0 15,4 1 0-15,1 2 0 0,2-1 0 0,-2 1 0 16,1-1 0-16,1 4 0 0,0 2 0 0,-5 1 0 15,-5 0 0-15,-2 3 0 0,-4 0 0 0,-2 3 0 16,0 0 0-16,-4 1 0 0,-4-1 0 0,0-3 0 16,-2-3 0-16,-5 2 0 0,-2 1 864 0,0-3 128 15,1-1 32-15,-2-1 0 0,-3 1-832 0,0-5-192 16,1-1 0-16,0-3 0 0,0-1 0 0,2 0 0 16,-1-1 0-16,4-2 0 0,-2-2 0 0,3-1 0 0,3 2 0 0,0-2 0 31,7 5-768-31,-2-6-208 0,2-1-48 0,3 0-10912 0,6 0-2192 0</inkml:trace>
  <inkml:trace contextRef="#ctx0" brushRef="#br0" timeOffset="279.69">1540 1079 23951 0,'0'0'1056'0,"0"0"224"0,-3 8-1024 0,3-8-256 15,-4 9 0-15,4-9 0 0,-2 7 1696 0,2-7 288 16,0 0 48-16,0 0 16 0,0 0 0 0,0 0 0 16,0 0 0-16,-3-8 0 0,3-2-832 0,4-5-144 15,-1-3-48-15,1 0 0 0,0 5-816 0,0 3-208 16,-2 1 0-16,2 3 0 0,-4 6 0 0,0 0 0 16,0 0 0-16,0 0 0 0,0 0 0 0,0 0 0 15,0 0 0-15,0 0 0 0,0 0 0 0,0 0 0 16,0 0 0-16,-4 8 0 0,4-8 0 0,-2 10 0 15,-2 1 0-15,1-2 0 16,3-9-4048-16,0 0-864 0,7-10-160 0,1-5-48 0</inkml:trace>
  <inkml:trace contextRef="#ctx0" brushRef="#br0" timeOffset="627.41">1842 349 23951 0,'-1'-11'512'0,"-3"3"128"0,4 8 0 0,-3-5 64 0,3 5-576 0,0 0-128 0,0 0 0 0,0 0 0 16,0 0 1664-16,-8 9 320 0,2 6 48 0,1-1 16 0,2 1-832 0,1 4-144 15,-2 0-48-15,2 3 0 0,1 1-816 0,2-7-208 16,1 4 0-16,2 2 0 0,-1-2 864 0,4 1 128 16,2-2 32-16,2-1 0 0,-3 1-832 0,12 11-192 15,0-8 0-15,-2-7 0 0,0-5 0 0,2-1 0 16,1 1 0-16,-3-7 0 0,0-5 864 0,1-4 128 16,-1-1 32-16,0-1 0 0,0-1-832 0,-3-4-192 15,-1-4 0-15,-2 3 0 16,1 5-1600-16,-5 3-352 0,-2-5-80 0</inkml:trace>
  <inkml:trace contextRef="#ctx0" brushRef="#br0" timeOffset="877.19">2244 248 23951 0,'0'0'512'0,"0"0"128"0,-2 8 0 0,-1 2 64 0,2 1-576 15,0 5-128-15,1 2 0 0,-1 1 0 0,-2 0 1664 0,1-2 320 0,0 4 48 0,-2 3 16 16,0 4-832-16,3-8-144 0,0 7-48 0,-1 6 0 16,-1 1-816-16,2 4-208 0,-1 0 0 0,-1 0 0 15,1-2 864-15,-2 30 128 0,0-14 32 0,3-8 0 16,1-8-832-16,-1-5-192 0,-1-4 0 0,1-3 0 16,1-3 0-16,3-3 0 0,-2-3 0 0,2 0 0 15,1-1 0-15,-1 0 0 0,-2-4 0 0,4 1 0 16,-2-3-1600-16,0-2-352 0,-3-6-80 15,0 0-13120-15</inkml:trace>
  <inkml:trace contextRef="#ctx0" brushRef="#br0" timeOffset="1601.29">2739 342 20271 0,'2'-16'448'0,"0"8"80"0,0-1 32 0,0 3 16 0,0-4-576 0,-1 1 0 16,-1 0 0-16,-1 0 0 0,0 0 928 0,-2-2 80 16,-3 0 16-16,4 4 0 0,-3-2 0 0,-1-2 0 15,-3-1 0-15,0-5 0 0,-2 0 0 0,-2 1 0 0,-1 1 0 0,-1 3 0 16,-4 0-832-16,0 0-192 0,1 3 0 0,-4-2 0 15,-1 1 864-15,-1 1 128 0,1-1 32 0,-4 4 0 16,-4-5-832-16,-4 1-192 16,-7-2 0-16,11 5 0 0,31 7 0 0,0 0 0 0,0 0 0 0,0 0 0 15,0 0 864-15,0 0 128 0,0 0 32 0,0 0 0 16,-490 4-832-16,430 6-192 0,5 5 0 0,5 1 0 16,0 2 0-16,2 2 0 0,-2 0 0 0,-3 5 0 15,-2 2 0-15,3 4 0 0,-1 0 0 0,3 2 0 16,0 0 0-16,1-1 0 0,3-3 0 0,0 1 0 0,0-4 0 15,-2 4 0-15,1 3 0 0,23-11 0 0,2 7 0 16,-2 7 0-16,3 0 0 0,-1 4 0 0,1 2 0 0,2 0 0 16,3 2 0-16,-14 37 0 0,12-12 0 0,6-4 0 15,3-8 0-15,5-4 0 0,3-4 0 0,4-4 0 16,3-2 0-16,1-5 0 0,4-2 0 0,2-4 0 16,1-1 0-16,1 0 0 0,1-1 0 0,-2-3 0 15,-2-3 0-15,7-1 0 0,6 0 0 0,5-1 0 16,3-2 0-16,2 0 0 0,1-3 0 0,1-4 0 15,1-3 0-15,4-5 0 0,1 0 0 0,5-5 0 16,5-4 0-16,3-1 0 0,4-1 0 0,-2-3 0 16,-1-5 0-16,0-1 0 0,0-7 0 0,4-1 0 15,1-2 0-15,5-2 0 0,4-3 0 0,-4-2 0 16,-1-1 0-16,2-2 0 0,0 0 0 0,1-2 0 16,-1-1 0-16,-4 0 0 0,-6-5 0 0,-3 1 0 0,-2-3 0 0,0-1 0 15,-4-1 864-15,2 2 128 0,-4-1 32 0,-4-1 0 16,-7-3-832-16,-18 20-192 0,0-11 0 0,-4-4 0 15,-1 0 864-15,-1 0 128 16,-5-1 32-16,-3 2 0 0,-3 0-832 0,-3-34-192 0,-6 20 0 0,-6 11 0 16,-9 6 0-16,-5 8 0 0,-7 7 0 0,-4 7 0 15,-8 6 864-15,1 6 128 0,0 4 32 0,-2 6 0 16,-7 3-1648 0,-3 4-320-16,-3 2-64 0,4 2-16 0,5 2-1632 15,5 0-336-15,-12 1-64 0,16 2-16 0</inkml:trace>
  <inkml:trace contextRef="#ctx0" brushRef="#br0" timeOffset="11582.47">1401 4057 12895 0,'0'0'272'0,"0"0"64"0,0 0 16 0,0 0 32 0,0 0-384 0,0 0 0 15,0 0 0-15,0 0 0 0,5-7 1712 0,-5 7 272 16,0 0 48-16,0 0 16 0,0 0-832 0,0 0-144 16,0 0-48-16,0 0 0 0,0 0 0 0,0 0 0 15,0 0 0-15,0 0 0 0,0 0-816 0,0 0-208 16,0 0 0-16,-4 7 0 0,1 2 864 0,-3 1 128 15,-2 3 32-15,1 2 0 0,0 3-832 0,-2 5-192 16,-1 2 0-16,3 4 0 0,-2 5 0 0,2 1 0 16,-4 0 0-16,4 3 0 0,1-5 0 0,2-1 0 15,1-3 0-15,1-1 0 0,2-4 0 0,4 0 0 0,-2 0 0 16,3-6 0-16,3-6 0 0,1-3 0 0,1-3 0 16,3 2 0-16,2-3 864 0,3-2 128 0,-1-4 32 15,4 0 0-15,1-2-832 0,0 0-192 0,0-2 0 0,-2-2 0 16,0-1 0-16,-1-2 0 0,-3 1 0 0,2-4 0 15,-3 0 864-15,1-1 128 0,-4-3 32 0,2 3 0 16,0 4-832-16,-1-1-192 0,0-3 0 0,0 1 0 16,-3 1 0-16,1-2 0 0,0 1 0 0,-3-1 0 15,-1 0 0-15,-1 0 0 0,-1 2 0 0,2 0 0 16,-1-5 0-16,1 1 0 0,-5 1 0 0,0-1 0 16,-3 0 0-16,0-2 0 0,0 0 0 0,0 3 0 15,-4 3 0-15,2 5 0 0,3 7 0 0,-4-8 0 16,0-1 0-16,2 4 0 0,2 5 0 0,0 0 0 0,0 0 0 0,0 0 0 15,0 0 0-15,-5 11 0 0,0 2 0 16,1 3 0-16,1 2 0 0,-2 2 0 0,1 5 0 16,1 2 0-16,-2 4 0 0,2 1 0 0,-2 1 0 15,2 6 0-15,0 4 0 0,-3 3 0 0,0 2 0 0,-2 7 0 16,3 1 0-16,1 1 0 0,-2 1 0 0,-1-1 0 16,0-3 0-16,1 3 0 0,-2 3 0 0,-1-1 0 15,1-3 0-15,-1-3 0 0,-2-6 0 0,0-2 0 16,1-3 0-16,-2 0 0 0,1-2 864 0,0 1 128 15,-1 2 32-15,-3-6 0 0,1 0-832 0,4-14-192 16,-2 1 0-16,1 0 0 0,-5-1 0 0,-2-1 0 16,0-4 0-16,0 2 0 0,-2-3 0 0,2-2 0 15,2-6 0-15,-4-1 0 0,0-6 0 0,1-4 0 0,2-2 0 16,1-5 0-16,-1-4 864 0,-8-11 128 16,5-4 32-16,4-3 0 0,6-2-832 0,5-1-192 0,1 0 0 0,7 0 0 15,1 0 0-15,7 2 0 0,0 2 0 0,4 4 0 16,0 3 0-16,4 4 0 0,3 1 0 0,4 5 0 15,2 6 0-15,3 0 0 0,5 0 0 0,-1 3 0 16,0 1 0-16,-1 0 0 0,-1 3 0 0,-4 0 0 31,-2 4-768-31,-1 0-208 0,-3 2-48 0,-4-1 0 0,-3 0 1648 0,-3-1 320 0,0 0 64 0,-2 1 16 32,-11-5-2464-32,0 0-480 0,0 0-112 0,10 5-16400 0</inkml:trace>
  <inkml:trace contextRef="#ctx0" brushRef="#br0" timeOffset="12078.7">2329 4186 16575 0,'0'0'736'0,"0"0"160"0,0 0-720 0,0 0-176 0,0 0 0 0,0 0 0 15,0 0 1664-15,0 0 320 0,0 0 48 0,0 0 16 16,0 0-832-16,11 0-144 0,1 0-48 0,4 0 0 15,2 1 0-15,4-1 0 0,1 0 0 0,3-1 0 16,0-3 0-16,5 0 0 0,1-3 0 0,0 3 0 0,-3 2-816 16,1 1-208-16,0-2 0 0,-2 2 0 0,-4 0 0 0,-6 0 0 15,-7-1 0-15,-11 2 0 16,7 6-2416-16,-7 5-528 0,-16 7-96 0,-9 3-32 0</inkml:trace>
  <inkml:trace contextRef="#ctx0" brushRef="#br0" timeOffset="12229.95">2418 4488 31327 0,'0'0'1392'0,"0"0"272"0,0 0-1328 0,12 4-336 16,2 0 0-16,-2 0 0 0,1 2 896 0,2-1 96 15,4 0 32-15,2-2 0 0,3 0-832 0,1-1-192 16,2-2 0-16,2 3 0 0,7-3 0 0,0 1 0 0,1-1 0 0,-4 2 0 31,-3-1-1600-31,-5 0-352 0,-3-1-80 0,-2 0-16 0</inkml:trace>
  <inkml:trace contextRef="#ctx0" brushRef="#br0" timeOffset="13224.75">3584 4115 16575 0,'0'0'368'0,"0"0"80"0,-9-2 0 0,9 2 16 0,0 0-464 0,-5 7 0 16,-1-3 0-16,6-4 0 0,0 0 1728 0,-4 7 256 15,2 2 64-15,2-9 0 0,0 0-1648 0,0 0-400 16,0 0 0-16,6 11 0 0,7 0 896 0,2-1 112 16,3-2 16-16,7 0 0 0,2-1 0 0,5-1 0 15,1-1 0-15,-1-1 0 0,-1-3-832 0,0-1-192 16,-3-1 0-16,3-1 0 0,2-2 0 0,-4-1 0 16,-1-3 0-16,2 0 0 0,1 2 864 0,-3-1 128 0,-1-4 32 0,-2 2 0 15,-1 4-832-15,-2-3-192 0,-5-1 0 0,-4-1 0 16,-3 1 0-16,0-2 0 0,-5 2 0 0,-1-1 0 15,-4-1 864-15,-3-1 128 0,0-1 32 16,-2 3 0-16,-3 3-832 0,-1 2-192 0,-1-2 0 0,-5 3 0 16,-5-2 0-16,-2 4 0 0,-3 2 0 0,-1 2 0 15,1 0 0-15,-2 4 0 0,-3 1 0 0,-1 3 0 16,0 0 0-16,1 5 0 0,-2 1 0 0,0 1 0 16,-2-1 0-16,-2 5 0 0,-2 1 0 0,1 4 0 15,1 4 0-15,6 2 0 0,6 1 0 0,5 0 0 16,0-3 0-16,7-1 0 0,4 0 0 0,5-3 0 15,4-1 0-15,6-2 0 0,0-1 0 0,9 0 0 16,6 1 0-16,5-3 0 0,9-6 0 0,3-2 0 0,2-1 0 16,2-2 0-16,-2-3 0 0,2-2 0 0,0-4 0 0,1-1 0 15,1-2 0-15,1 0 0 0,3-1 0 16,-4-1 0-16,-4 0 0 0,-5-2 0 16,-5-2-768-16,-6-2-208 0,-3-2-48 0,-3 1-15152 15</inkml:trace>
  <inkml:trace contextRef="#ctx0" brushRef="#br0" timeOffset="13749.47">4666 3694 23951 0,'0'0'512'0,"0"0"128"0,0 0 0 0,0 0 64 0,0 0-576 0,0 0-128 0,0 0 0 0,-2-6 0 15,2-2 848-15,3 0 144 0,1-1 32 0,-1 0 0 16,3-1 0-16,2-2 0 0,-1-2 0 0,2-1 0 15,1-1-832-15,0 1-192 0,1-1 0 0,-2 4 0 16,1 2 864-16,-1 2 128 0,-2 0 32 0,0 1 0 16,-2 2-832-16,-5 5-192 0,0 0 0 0,0 0 0 0,0 0 0 0,5 10 0 15,-3 4 0-15,-2 2 0 0,-1 2 0 0,-2 2 0 16,-1 1 0-16,0 0 0 0,-2 4 0 0,1 0 0 16,-4 1 0-16,2-2 0 0,1-3 0 0,0-3 0 15,2-2 0-15,-3-3 0 0,2-3 864 0,1-1 128 16,0-1 32-16,2-2 0 0,2-6-832 0,0 0-192 15,0 0 0-15,0 0 0 0,5-8 864 0,-1-2 128 16,0-2 32-16,5 0 0 0,-4-3-832 0,4-2-192 16,-1 0 0-16,2-1 0 0,1-4 0 0,0 1 0 15,1 2 0-15,2 2 0 0,1 0 0 0,1 3 0 16,-2 0 0-16,2 3 0 0,-1 2 0 0,0 2 0 16,1 3 0-16,-1 2 0 0,-5 2 0 0,1 1 0 15,0 0 0-15,1 1 0 16,-3 0-1600-16,2 2-352 0,0-1-80 0,-2 1-9296 0,0 2-1856 15</inkml:trace>
  <inkml:trace contextRef="#ctx0" brushRef="#br0" timeOffset="14109.44">5671 3084 23951 0,'0'0'512'0,"5"-6"128"0,0-2 0 0,0 2 64 0,2 0-576 0,-4 1-128 0,-3 5 0 0,0 0 0 0,0 0 0 0,0 0 0 16,0 0 0-16,-3 5 0 0,-6 2 848 0,1 3 144 15,-5 1 32-15,0 3 0 0,-3 5 0 0,-1 3 0 16,1 3 0-16,-4 5 0 0,-1 3-832 0,1 1-192 15,0 2 0-15,4 1 0 0,3 1 864 0,2-2 128 16,6-2 32-16,2-2 0 0,4-4-832 0,3-2-192 16,3-3 0-16,3 0 0 0,4 0 0 0,2-2 0 15,-1-3 0-15,0-3 0 0,3-2 0 0,0-1 0 16,-1 1 0-16,1-5 0 0,-2 1 0 0,0-1 0 16,-2-3 0-16,-2 0 0 15,-1-3-1600-15,-4-1-352 0,-7-1-80 0,0 0-11472 0</inkml:trace>
  <inkml:trace contextRef="#ctx0" brushRef="#br0" timeOffset="14279.46">5245 3451 31327 0,'0'0'688'0,"6"4"144"0,8-6 16 0,6 1 48 0,3 1-720 0,6 1-176 0,-1 0 0 0,7 1 0 15,4 0 848-15,3 1 144 0,1-2 32 0,2 0 0 16,-1 0-832-16,2-1-192 0,0 0 0 0,1 0 0 15,3 0 0-15,-4 0 0 0,-3 2 0 0,-2-2-10336 16,-3-1-2112-16</inkml:trace>
  <inkml:trace contextRef="#ctx0" brushRef="#br0" timeOffset="15005.17">7623 3961 20271 0,'-25'6'448'0,"25"-6"80"0,-6 5 32 0,6-5 16 0,-6 2-576 0,6-2 0 16,0 0 0-16,0 0 0 0,0 0 928 0,0 0 80 0,7 0 16 16,4 0 0-16,3 0 0 0,9-1 0 0,2-2 0 0,7 0 0 15,6-2 0-15,2 1 0 0,3-1 0 0,5-2 0 16,2-1-832-16,4-2-192 0,5 1 0 0,-1 3 0 16,0 1 0-16,-4 0 0 0,-5-1 0 0,-5 3 0 15,-8 2 0-15,-6 1 0 0,-4 1 0 0,-2 2 0 31,-9 1-2416-31,-15-4-528 0,-5 16-96 0,-13 2-32 0</inkml:trace>
  <inkml:trace contextRef="#ctx0" brushRef="#br0" timeOffset="15215.62">7722 4257 27647 0,'0'0'608'0,"0"0"128"16,0 0 32-16,0 0 0 0,15 1-624 0,2 0-144 0,5 0 0 0,5 0 0 0,2-1 0 0,7-1 0 15,2-2 0-15,8-1 0 0,3-3 0 0,5 2 0 16,3-3 0-16,1 1 0 0,-1 3 848 0,-2-3 144 16,-4 0 32-16,-4 0 0 0,-3 0-832 0,-4 3-192 15,-9 0 0-15,-5 0 0 16,-5 1-768-16,-5 0-208 0,-1-2-48 0,-3 2 0 16,-7 1 0-16,-5 2 0 0,0-7 0 0,-1-1 0 0</inkml:trace>
  <inkml:trace contextRef="#ctx0" brushRef="#br0" timeOffset="15559.93">8011 3638 27647 0,'-16'-12'608'0,"9"6"128"0,2 2 32 0,5 4 0 0,1-6-624 0,-1 6-144 0,0 0 0 0,7-2 0 15,5-1 0-15,4-1 0 0,5 1 0 0,7 1 0 16,6 2 848-16,7 3 144 0,6 1 32 0,6 0 0 16,4 0-832-16,5 3-192 0,2 2 0 0,9 4 0 15,4 3 0-15,0 3 0 0,-3 2 0 0,-6 4 0 16,-3 1 0-16,-2 4 0 0,-4 2 0 0,-5 1 0 0,-12 3 864 16,-7 0 128-16,-5 0 32 0,-11-3 0 0,-4 1-832 0,-8-1-192 15,-2 1 0-15,-11 3 0 0,-6-2 0 0,-8 0 0 16,-7 0 0-16,-6-1 0 0,-3-2 864 0,-4 2 128 15,-1-1 32-15,-2-2 0 0,0-1-832 0,-1 0-192 16,-3-2 0-16,2 2 0 0,3-3 0 0,3-1 0 16,5-2 0-16,-6 6 0 15,10-6-2416-15,13-8-528 0,0-1-96 0,17-15-32 0</inkml:trace>
  <inkml:trace contextRef="#ctx0" brushRef="#br0" timeOffset="17319.78">10517 3698 16575 0,'0'0'368'0,"0"0"80"0,0 0 0 0,4-5 16 0,-4 5-464 0,7-5 0 0,-7 5 0 0,0 0 0 16,4-8 1728-16,-4 8 256 0,4-8 64 0,-4 8 0 15,0 0-832-15,0 0-144 0,0 0-48 0,0 0 0 16,0 0 832-16,0 0 144 0,-10 5 48 0,1 5 0 31,-2 5-2464-31,0 1-480 0,0 2-112 0,1 8-16 0,-2 4 1648 0,-3 4 320 0,-2 2 64 0,2 3 16 16,6-4-832-16,5 0-192 0,0 0 0 0,4 0 0 16,0 0 0-16,3-7 0 0,5-5 0 0,3-3 0 15,2-5 0-15,2-1 0 0,1-3 0 0,2-5 0 16,6-4 0-16,-1-3 0 0,1-3 0 0,1-5 0 15,0-5 864-15,2-5 128 0,-2-3 32 0,0-1 0 0,1-1-832 16,-3 1-192-16,2-1 0 0,-2-1 0 0,-2 0 0 0,-4-1 0 16,-1-1 0-16,0 5 0 0,-2-1 0 0,-3 7 0 15,0 2 0-15,-1 3 0 0,-5 3 0 0,-5 8 0 16,0 0 0-16,0 0 0 0,0 11 0 0,-2 5 0 16,-2 5 0-16,-4 7 0 0,1 3 0 0,-1 6 0 15,1 3 0-15,-4 7 0 0,-1 5 864 0,-1 6 128 16,-3 4 32-16,-1 2 0 15,-2 0-1648-15,1 3-320 0,0-1-64 0,-2 4-16 0,-1 3 832 0,0-5 192 16,-5-4 0-16,4-7 0 0,-6-4 768 0,2-3 208 16,-2-5 48-16,1-2 0 0,-2-2-832 0,2-4-192 15,2-5 0-15,5-4 0 0,1-5 0 0,2-4 0 16,2-5 0-16,-1-6 0 0,1-7 0 0,2-5 0 0,2-5 0 16,2-5 0-16,-1-4 0 0,4-7 0 0,-2-8 0 15,5-5 0-15,1-2 0 0,6 0 0 0,0 4 0 0,5 0 0 16,4 5 0-16,3 1 0 0,-1 2 0 0,3 5 0 15,-1 1 0-15,5 4 0 0,6 2 0 0,1 3 0 16,2 3 0-16,0 3 0 0,-2 4 0 0,-2 2 0 16,-3 0 0-16,-1 2 0 0,-1 1 0 0,2 2 0 15,-8-2-2416 1,1-1-528-16,-2-1-96 0,-1-2-12720 0</inkml:trace>
  <inkml:trace contextRef="#ctx0" brushRef="#br0" timeOffset="18431.22">11753 3061 27647 0,'0'0'608'0,"0"0"128"0,2-7 32 0,-2 7 0 0,6-6-624 0,-6 6-144 16,0 0 0-16,0 0 0 0,0 0 848 0,-4 14 144 15,-3 4 32-15,-1 2 0 0,-5 3 0 0,0 3 0 0,-2 3 0 0,1 4 0 16,-3 4-832-16,1-1-192 0,-1-3 0 0,8-10 0 15,0 3 864-15,-6 8 128 0,1-2 32 16,2-6 0-16,1-5-832 0,1-1-192 0,0-1 0 0,4-3 0 16,-2-5 0-16,2-2 0 0,6-9 0 0,-2 9-11424 15,2-9-2336-15</inkml:trace>
  <inkml:trace contextRef="#ctx0" brushRef="#br0" timeOffset="18929.08">12334 3809 16575 0,'-12'1'736'0,"12"-1"160"0,-8 2-720 0,8-2-176 0,-8 3 0 0,8-3 0 16,0 0 1664-16,0 0 320 0,0 0 48 0,0 0 16 16,11-3-832-16,6 0-144 0,0-1-48 0,4 1 0 15,1 0 0-15,2 1 0 0,3 0 0 0,1-2 0 16,3-3-816-16,3 0-208 0,5 1 0 0,0 1 0 15,4 1 0-15,1 1 0 0,3-1 0 0,-3 3 0 16,-7 0 0-16,-2-1 0 0,-3 2 0 0,-6 0 0 16,-4 2-1600-16,-2 0-352 15,-2 0-80-15,-5 1-9840 0</inkml:trace>
  <inkml:trace contextRef="#ctx0" brushRef="#br0" timeOffset="19154.34">12358 4070 27647 0,'0'0'608'0,"10"4"128"0,1-2 32 0,3-2 0 0,4 0-624 0,3 0-144 16,2 0 0-16,4 3 0 0,4-1 848 0,5 0 144 16,5-1 32-16,-6-1 0 0,10-1-832 0,2-1-192 15,1-1 0-15,0-1 0 0,1 2 0 0,-2 0 0 16,0-1 0-16,0-1 0 0,-2 1 0 0,0-1 0 0,-1-2 0 15,-4 1 0 1,-2 0-768-16,-6 0-208 0,-4-1-48 0,-6 1-7632 0,0 0-1536 0</inkml:trace>
  <inkml:trace contextRef="#ctx0" brushRef="#br0" timeOffset="20320.25">14182 3751 12895 0,'0'0'272'0,"-6"6"64"0,2-1 16 0,4-5 32 15,0 0-384-15,-6 3 0 0,6-3 0 0,-3 5 0 0,2 1 1712 0,2 0 272 16,-1-6 48-16,6 6 16 0,1 1-832 0,4 0-144 15,0-1-48-15,4-1 0 0,1-1 0 0,4-2 0 16,0-2 0-16,2 0 0 0,1-1-816 0,3-2-208 16,-2-4 0-16,3 0 0 0,1-2 864 0,2-2 128 15,1 0 32-15,1-1 0 0,0-2-832 0,-3 0-192 16,-3-1 0-16,-1-1 0 0,-3 2 0 0,-2 0 0 16,-5-2 0-16,-3 2 0 0,-1 0 0 0,-1 1 0 15,-4 0 0-15,-2 2 0 0,-1 2 0 0,-3 1 0 16,-2 0 0-16,0 5 0 0,2 3 0 0,-6 0 0 15,-1 1 0-15,-1 1 0 0,0 1 0 0,1 2 0 0,-2-1 0 0,0 2 0 16,1 0 0-16,2 0 0 0,1-2 0 0,0 2 0 16,2 3 0-16,0-5 0 0,3-4 0 0,0 0 0 31,0 0-1600-31,0 0-352 0,0 0-80 0,0 0-9840 0</inkml:trace>
  <inkml:trace contextRef="#ctx0" brushRef="#br0" timeOffset="20953.66">14398 3820 12895 0,'0'0'272'0,"0"0"64"0,0 0 16 0,-4 0 32 0,-3-3-384 0,1 2 0 16,0 1 0-16,0-1 0 0,-1-1 896 0,3 2 96 16,-2-1 32-16,6 1 0 0,-5-3 0 0,0 1 0 15,5 2 0-15,0 0 0 0,0 0-832 0,0 0-192 16,-4-3 0-16,4 3 0 0,0 0 0 0,0 0 0 16,0 0 0-16,0 0 0 0,0-5 864 0,0 5 128 15,3-4 32-15,1 0 0 0,1-1-832 0,3 0-192 16,-3-2 0-16,4-1 0 0,-1 0 864 0,2-3 128 15,0 0 32-15,1 0 0 0,1 0 0 0,2 0 0 0,2-1 0 0,2-2 0 16,0 0-832-16,0 0-192 0,3-2 0 0,1 3 0 16,0 2 0-16,-2 2 0 0,0-2 0 0,-1 1 0 15,-4 3 864-15,-1 0 128 0,-3 4 32 0,0 0 0 16,-4-2-832-16,1 3-192 0,-8 2 0 0,0 0 0 16,0 0 0-16,1 9 0 0,-2 3 0 0,-4 3 0 15,1 2 0-15,-2 3 0 0,-4 3 0 16,-2 4 0-16,0 6 0 0,-1 3 0 0,-4 2 0 0,-2 5 0 15,-2-3 0-15,2 2 0 0,-1-3 0 0,2 3 0 16,-3-1 864-16,2 3 128 0,-2-3 32 0,3-2 0 16,1-3-832-16,1-3-192 0,2-3 0 0,2-5 0 15,2-1 0-15,1-4 0 0,3-3 0 0,1-3 0 16,2-6 864-16,1-1 128 0,2-7 32 0,0 0 0 0,0 0-832 16,9-10-192-16,-3-4 0 0,4-4 0 0,0-3 0 15,2-6 0-15,1-4 0 0,3-2 0 0,1-4 0 0,2-3 0 16,2-3 0-16,1 2 0 0,4 2 0 15,4 1 0-15,0 2 0 0,-1 4 0 0,-1-1 0 0,-1 5 0 16,1-2 0-16,-4 6 0 0,1 3 0 0,0 3 0 16,-6 1 0-16,1 7 0 0,-2 2 0 0,-3 3 0 15,-2 1 0-15,4 1 0 16,-5 0-2416-16,-2 2-528 0,-10 1-96 0,8 4-12720 0</inkml:trace>
  <inkml:trace contextRef="#ctx0" brushRef="#br0" timeOffset="21371.98">15170 3895 23951 0,'0'0'1056'0,"-5"5"224"0,2 0-1024 0,3-5-256 0,0 0 0 0,0 0 0 16,5 6 880-16,5-2 112 0,0-1 32 0,4-1 0 16,2-2 0-16,3-2 0 0,1-3 0 0,5-1 0 15,2-4-832-15,3-1-192 0,1-1 0 0,1-1 0 16,-1-2 864-16,1-1 128 0,-2-1 32 0,-2 3 0 16,-2 0-832-16,-5 0-192 0,-2-3 0 0,-3 1 0 15,-2 3 0-15,-3-1 0 0,-2 0 0 0,-4 1 0 0,-4 2 864 0,-4 3 128 16,-2 4 32-16,-5 3 0 0,-5-1-832 0,-6 7-192 15,-5 5 0-15,-4 3 0 0,-8 1 0 0,1 7 0 16,2 1 0-16,-3 7 0 0,2 4 864 0,3 0 128 16,2 0 32-16,5-1 0 0,5-2-832 0,4-1-192 15,4 0 0-15,7-2 0 0,2 0 0 0,5 0 0 16,4-4 0-16,2-1 0 0,6 0 0 0,2-5 0 16,4-3 0-16,3-1 0 15,3-1-768-15,5-2-208 0,2-3-48 0,3-4 0 16,3-4-816-16,1-3-160 0,-1-3-48 0,-1-6 0 0</inkml:trace>
  <inkml:trace contextRef="#ctx0" brushRef="#br0" timeOffset="21898.33">16400 3070 23951 0,'0'0'512'0,"0"0"128"0,0 0 0 15,0 0 64-15,0 0-576 0,0 0-128 0,0 0 0 0,0 0 0 0,0 0 0 0,0 0 0 16,8 5 0-16,0-10 0 0,-2 1 848 0,3-2 144 16,-2 1 32-16,2-1 0 0,-2 1 0 0,2 0 0 15,-1 2 0-15,-2 2 0 0,-6 1-832 0,0 0-192 16,0 0 0-16,2 8 0 0,-2 4 0 0,-2 2 0 16,-3 0 0-16,-2 4 0 0,-1 5 0 0,-2 2 0 15,-5 3 0-15,0-1 0 0,-2 0 0 0,1-2 0 16,1 3 0-16,-1-3 0 0,1-2 0 0,3-3 0 15,2-5 0-15,2-3 0 0,3-2 864 0,1-4 128 16,4-6 32-16,0 0 0 0,7-5 0 0,1-2 0 16,4-4 0-16,4-5 0 0,3-3-832 0,1-1-192 15,1-5 0-15,1 2 0 0,1 0 0 0,-2-1 0 0,-1-1 0 16,1 2 0-16,0 1 0 0,0 1 0 0,-1 2 0 0,-1 2 0 16,-1 2 0-16,0 3 0 0,0 3 0 0,-3 3 0 15,-2 1 0-15,-2 4 0 0,-1 3 0 0,-4 3 0 16,-2 1 0-16,0 1 0 0,-3 1 0 0,-2 3 0 31,-2 3-2416-31,1-1-528 0,0 0-96 0,-1-4-32 0</inkml:trace>
  <inkml:trace contextRef="#ctx0" brushRef="#br0" timeOffset="22219.34">17506 2515 27647 0,'7'-14'608'0,"-7"14"128"0,2-6 32 0,-2 6 0 0,2-6-624 0,-2 6-144 16,0 0 0-16,0 0 0 0,-3 4 0 0,-5 2 0 16,-1 2 0-16,-5 3 0 0,-2 4 0 0,-3 4 0 15,-3 3 0-15,-3 2 0 0,-1 2 848 0,0 4 144 16,-1 2 32-16,3 5 0 0,3 2-832 0,4 3-192 15,1 1 0-15,3 0 0 0,2 0 864 0,4-4 128 16,4 0 32-16,3-2 0 0,2-6-832 0,4-1-192 16,-2-3 0-16,2 0 0 0,0-3 0 0,2-2 0 15,4-1 0-15,1-3 0 0,0-1 0 0,-2-4 0 0,0-4 0 16,0 0 0 0,-2-3-2416-16,-1-4-528 0,-8-2-96 0,3-5-32 0</inkml:trace>
  <inkml:trace contextRef="#ctx0" brushRef="#br0" timeOffset="22364.89">16931 3009 35007 0,'12'-4'768'0,"6"2"176"0,9 0 16 0,-6 2 16 0,7 2-784 0,8 1-192 0,5 2 0 0,10 1 0 16,7 1 0-16,3 0 0 0,-1-1 0 0,-3 0 0 15,1-2-768-15,-3-1-208 0,-4-2-48 0,18-1-13504 16</inkml:trace>
  <inkml:trace contextRef="#ctx0" brushRef="#br0" timeOffset="23341.02">18010 3721 12895 0,'0'0'272'0,"0"0"64"0,0 0 16 0,0 0 32 16,0 0-384-16,0 0 0 0,0 0 0 0,0 0 0 0,0 0 1712 0,0 0 272 15,0 0 48-15,0 0 16 0,0 0-832 0,0 0-144 16,0 0-48-16,9 4 0 0,-1-2 0 0,3-1 0 16,-2-1 0-16,5-1 0 0,4-1-816 0,4 1-208 15,0-1 0-15,7 1 0 0,4 1 0 0,2 0 0 16,1 0 0-16,0 0 0 0,2-2 864 0,1-1 128 15,3-3 32-15,2 2 0 0,-1 1-832 0,0 0-192 16,0 1 0-16,-1 0 0 0,-7 0 0 0,-3 0 0 16,-5 1 0-16,-5-3 0 0,-3 2 0 0,-5 1 0 15,-2 1 0-15,-1 1 0 0,-5-2 0 0,-6 1 0 16,0 0 0-16,0 0 0 16,-7 3-2416-16,-6 1-528 0,-9-4-96 0,1 2-32 0</inkml:trace>
  <inkml:trace contextRef="#ctx0" brushRef="#br0" timeOffset="23939.22">18001 3989 20271 0,'0'0'448'0,"0"0"80"0,0 0 32 0,0 0 16 0,0 0-576 0,0 0 0 0,1 10 0 0,6-7 0 16,-1-1 928-16,5 0 80 0,4-1 16 0,4-1 0 15,6 0 0-15,3-1 0 0,7 0 0 0,4-1 0 16,4-2-832-16,1 1-192 0,0-1 0 0,2 0 0 15,1-1 0-15,3 1 0 0,1-2 0 0,-1 1 0 16,-1 1 864-16,-3 1 128 0,-6 1 32 0,11-4 0 16,-13 0-1648-16,-7 0-320 15,-4-1-64-15,-8 1-16 0,-2 1-816 0,-5-1-160 0,-3 1-48 0,-5 0 0 0</inkml:trace>
  <inkml:trace contextRef="#ctx0" brushRef="#br0" timeOffset="24241.09">18485 3451 23951 0,'0'0'512'0,"12"0"128"0,-2 3 0 0,-1-1 64 0,4 3-576 0,3-1-128 0,5 2 0 15,5 0 0-15,6 1 0 0,3 0 0 0,3 2 0 0,3 2 0 16,3 1 848-16,1 3 144 0,-2 1 32 0,3 3 0 15,3 2-832-15,1 1-192 0,3 0 0 0,-2 4 0 16,-5 3 864-16,-4 0 128 0,-4 2 32 0,-5 0 0 16,-7 0-832-16,-4 1-192 0,-6-1 0 0,-3-1 0 15,-9 0 864-15,-2-2 128 0,-7-1 32 0,-4-1 0 16,-4-1-832-16,-6-2-192 0,-3-2 0 0,-6 0 0 16,-5-1 0-16,-2 0 0 0,-4-1 0 0,3-4 0 15,-2-3 0-15,4-3 0 0,2-2 0 0,5-3-10336 16,4-2-2112-16</inkml:trace>
  <inkml:trace contextRef="#ctx0" brushRef="#br0" timeOffset="24840.2">20267 3347 16575 0,'-7'-8'736'0,"4"2"160"0,-1 2-720 0,-2-2-176 0,1 1 0 0,-4 0 0 15,-2 4 848-15,1 4 144 0,2 3 32 0,-3 1 0 16,0 0 0-16,0 5 0 0,-1 5 0 0,1 6 0 16,-1 4 0-16,2 4 0 0,-2 0 0 0,2 2 0 15,3 1-832-15,-2 2-192 0,3 0 0 0,2-2 0 16,4-2 0-16,4-3 0 0,0-1 0 0,5-3 0 15,0-3 0-15,4-3 0 0,3-6 0 0,1-5 0 16,1-6 864-16,3-4 128 0,-1-6 32 0,1-3 0 16,0-4-832-16,-2-5-192 0,3-3 0 0,0-1 0 0,-1-2 864 15,-1 0 128-15,0-1 32 0,-4 1 0 0,1 0-832 0,-3 3-192 16,-3 2 0-16,-2 2 0 0,-2 4 0 16,-3 2 0-16,-1 6 0 0,-3 7 0 0,0 0 0 0,5 9 0 15,-8 3 0-15,0 9 0 0,0 6 0 0,-7 5 0 16,-3 10 0-16,-4 6 0 0,-1 6 0 0,-1 2 0 15,-2 2 0-15,-1 3 0 0,-2 2 0 0,0 2 0 16,-4 1 0-16,-1-4 0 0,0 0 0 0,-1-5 0 16,-1-6 0-16,0-5 0 0,1-5 0 0,1-6 0 15,3-4 0-15,6-4 0 0,4-4 0 0,4-4 0 16,-2-5 0-16,5-5 0 16,9-9-1600-16,-5-7-352 0,2-8-80 0,5-6-16 0</inkml:trace>
  <inkml:trace contextRef="#ctx0" brushRef="#br0" timeOffset="25113.25">21150 2758 27647 0,'0'0'1216'0,"0"0"256"0,0 0-1168 0,0 0-304 0,0 0 0 0,-5 9 0 16,-2 3-768-16,0 4-192 0,-1 4-64 0,-1 3 0 15,0 7 1648-15,-1 2 320 0,0 3 64 0,-2-1 16 0,1-2-832 16,0 0-192-16,1-4 0 0,1 2 0 0,2 0 0 0,-2-2 0 16,1-6 0-16,1-1 0 15,1-2-1600-15,4-3-352 0,-1-1-80 0,2-8-4928 16,1-7-976-16</inkml:trace>
  <inkml:trace contextRef="#ctx0" brushRef="#br0" timeOffset="25261.09">21426 2751 23951 0,'-12'6'1056'0,"4"4"224"0,-6 5-1024 0,0 8-256 15,-1 6 0-15,-4 3 0 0,-5 1 0 0,0 3 0 0,2 0 0 0,0-1 0 16,2-2 0-16,3-2 0 15,4 0 0-15,3-2-10592 0</inkml:trace>
  <inkml:trace contextRef="#ctx0" brushRef="#br0" timeOffset="25623.17">21412 3571 23951 0,'0'0'512'0,"7"2"128"0,5-1 0 0,2-1 64 0,3 0-576 0,1 0-128 16,2 1 0-16,2-1 0 0,2 0 848 0,3-2 144 16,0-1 32-16,3-2 0 0,2 5-832 0,1 0-192 15,0 0 0-15,0-2 0 0,-2-1 0 0,-4 0 0 16,-5 1 0-16,-6 2-8144 15,-8 0-1680-15</inkml:trace>
  <inkml:trace contextRef="#ctx0" brushRef="#br0" timeOffset="25775.73">21476 3825 23951 0,'0'0'1056'0,"0"0"224"0,-1 9-1024 0,1-9-256 16,0 0 0-16,5 7 0 0,9 0 880 0,1-2 112 0,3 0 32 0,1 0 0 15,3-3 0-15,3 0 0 0,2-4 0 0,3 1 0 16,2-1-832-16,3 1-192 0,2-3 0 0,-8 1 0 15,2 1 0-15,-3 0 0 0,0 0 0 0,-2 0-9232 16,-3-4-1904-16</inkml:trace>
  <inkml:trace contextRef="#ctx0" brushRef="#br0" timeOffset="26763.03">22511 3499 16575 0,'0'0'368'0,"-5"5"80"0,5-5 0 0,-8 4 16 0,8-4-464 0,0 0 0 0,0 0 0 0,0 0 0 16,0 0 1728-16,0 0 256 0,0 0 64 0,4-6 0 15,5-1-832-15,1-2-144 0,4-1-48 0,3-1 0 16,3-3-816-16,-1-2-208 0,3 0 0 0,1-1 0 15,2 2 864-15,-3 2 128 0,-4 1 32 0,1 2 0 16,0 1-832-16,-2 2-192 0,-7 2 0 0,-1 3 0 16,-9 2 0-16,0 0 0 0,0 0 0 0,3 16 0 15,-3 6 0-15,-4 3 0 0,-5 3 0 0,0 1 0 16,-4-1 0-16,0 2 0 0,0 0 0 0,-2 1 0 0,0 1 0 16,1 1 0-16,-1-1 0 0,1 0 0 0,-1 0 0 0,2-4 0 15,2-5 0-15,1-2 0 0,2-2 864 0,0-2 128 16,3-4 32-16,3-2 0 0,2-11-832 0,0 0-192 15,0 0 0-15,0 0 0 0,0 0 864 0,7-4 128 16,3-6 32-16,3-6 0 0,3-3 0 0,1-5 0 16,2 0 0-16,1-4 0 0,1 1-832 0,0-1-192 15,4-2 0-15,-1 0 0 0,3 1 0 0,1 1 0 16,-1 3 0-16,-2 4 0 0,-1 0 0 0,-2 2 0 16,-1 3 0-16,0 1 0 0,-5 2 0 0,3 2 0 15,0 0 0-15,-3 4 0 16,-1 2-768-16,-2 2-208 0,-2 3-48 0,-1 1 0 15,-2-1-816-15,-8 0-160 0,0 0-48 0,0 0-8192 16,10 3-1632-16</inkml:trace>
  <inkml:trace contextRef="#ctx0" brushRef="#br0" timeOffset="27124.63">23207 2882 23951 0,'0'0'1056'0,"6"-10"224"0,3-1-1024 0,-1 1-256 0,3 3 0 0,3 1 0 16,2-1 0-16,4 2 0 0,4-1 0 0,-1 2 0 0,3 0 880 0,-1-1 112 15,-1 0 32-15,1 3 0 0,-3 2-832 0,-1 3-192 16,-1 0 0-16,-5 5 0 0,-5 3 864 0,-4 4 128 15,-6 3 32-15,-6 5 0 0,-4 3-832 0,-4 3-192 16,-3 2 0-16,-4 1 0 0,-1-3 0 0,2-2 0 16,-1-6 0-16,2 1 0 0,2 0 0 0,2-3 0 15,4-1 0-15,4-5 0 0,2-3 0 0,5 1 0 16,4 1 0-16,3 1 0 0,4 1 864 0,5-7 128 16,2-4 32-16,5-1 0 0,-1 1-832 0,7-2-192 15,4-5 0-15,-7 2 0 16,1 2-768-16,1 0-208 0,1 0-48 0,1 0-13504 0</inkml:trace>
  <inkml:trace contextRef="#ctx0" brushRef="#br0" timeOffset="27591.49">23519 3682 20271 0,'0'0'448'0,"0"0"80"16,-1 11 32-16,2-1 16 0,2-2-576 0,1 2 0 0,2-1 0 0,3-3 0 0,2 1 928 0,2-6 80 15,3-4 16-15,4 1 0 0,4-1 0 0,-6 2 0 16,4-3 0-16,3-1 0 0,3-2-832 0,-3-2-192 16,1-2 0-16,0 0 0 0,-5 1 864 0,-2 1 128 15,-1-5 32-15,-3 0 0 0,-1 0-832 0,-3-2-192 16,-1-1 0-16,-6 0 0 0,0 3 0 0,-3 1 0 16,-2 3 0-16,-3 3 0 0,-5 2 864 0,-2 3 128 15,-5 3 32-15,-5 3 0 0,-3 4-832 0,-17 8-192 16,0 5 0-16,2 3 0 0,-1 2 0 0,4 1 0 15,3 2 0-15,5 2 0 0,7 2 0 0,6-3 0 16,5-2 0-16,6-2 0 0,4-2 0 0,6-2 0 16,6 0 0-16,5-4 0 0,4-3 0 0,6-1 0 0,5-3 0 15,-7-6 0-15,4-3 0 0,3-2 0 16,2-2 0-16,0-2 0 16,-1-2-2416-16,-1-4-528 0,26-15-96 0,-15 3-32 0</inkml:trace>
  <inkml:trace contextRef="#ctx0" brushRef="#br0" timeOffset="28099.51">24255 3038 20271 0,'0'0'896'0,"-6"5"192"0,-1-3-880 0,1 0-208 15,6-2 0-15,-7 1 0 0,1 1 0 0,6-2 0 16,0 0 0-16,0 0 0 0,0 0 864 0,0 0 128 16,0 0 32-16,0 0 0 0,6-5 0 0,2-2 0 15,1 0 0-15,0-1 0 0,0-2 0 0,2 0 0 16,0-1 0-16,0 0 0 0,0 0-832 0,2 1-192 15,-4 1 0-15,1 3 0 0,0 0 0 0,-3 2 0 16,-1 2 0-16,-6 2 0 0,0 0 0 0,0 0 0 16,4 10 0-16,-5 4 0 0,-5 1 0 0,1 2 0 15,-2 0 0-15,-1 3 0 0,0 2 0 0,-1-1 0 0,0-1 0 16,1 0 0-16,1-3 0 0,0 0 0 0,1-4 0 0,3-1 0 16,0 0 0-16,1-4 0 0,1 0 0 0,1-8 0 15,0 0 864-15,0 0 128 16,0 0 32-16,6 0 0 0,3-5 0 0,1 0 0 0,0-4 0 0,1-1 0 15,1-2-832-15,-2-1-192 0,1-2 0 0,1-1 0 16,-1-1 0-16,2 0 0 0,1-1 0 0,1 1 0 16,-2-1 0-16,1 3 0 0,0 1 0 0,0 2 0 15,-4 2 0-15,-1 2 0 0,2 0 0 0,-5 2 0 16,-6 6-768 0,0 0-208-16,0 0-48 0,0 0 0 0,5-1-816 0,-5 1-160 15,5-2-48-15,-5 2 0 0</inkml:trace>
  <inkml:trace contextRef="#ctx0" brushRef="#br0" timeOffset="28489.65">25140 2455 20271 0,'-3'-13'896'0,"2"9"192"0,-2-2-880 0,0 1-208 0,-1-2 0 0,-3 4 0 16,1 3 0-16,-3 2 0 0,0 1 0 0,-3 4 0 16,0 2 864-16,-3 4 128 15,-2 4 32-15,-1 5 0 0,2 6 0 0,-2 1 0 0,-2-1 0 0,3 3 0 16,1 2 0-16,2 2 0 0,2 1 0 0,0 1 0 15,3 0-832-15,2-1-192 0,4 0 0 0,0-3 0 16,2-1 0-16,4-1 0 0,0-2 0 16,3-3 0-16,0-1 864 0,0-4 128 0,2-4 32 0,0 2 0 15,3-2-832-15,-3 0-192 0,0-3 0 0,-2-2 0 16,2-2 0-16,-2-1 0 0,0 0 0 0,0-3 0 16,-6-6 0-16,0 0 0 0,0 0 0 0,0 0 0 15,7 0-2416-15,0-2-528 0,-7-2-96 16,0-3-32-16</inkml:trace>
  <inkml:trace contextRef="#ctx0" brushRef="#br0" timeOffset="28685.53">24707 2773 27647 0,'0'0'608'0,"0"0"128"0,0 0 32 0,0 0 0 0,0 0-624 0,0 0-144 15,3-3 0-15,5 2 0 0,2 2 848 0,2 1 144 16,3 0 32-16,3 0 0 0,1-2 0 0,6 0 0 15,1 5 0-15,5-4 0 0,3-2-832 0,3 2-192 16,6 1 0-16,2-1 0 0,-1-2 0 0,-3 1 0 16,-1 0 0-16,-3 0 0 0,-3 3 0 0,-2-3 0 15,-3-2 0-15,8 1-15520 0</inkml:trace>
  <inkml:trace contextRef="#ctx0" brushRef="#br0" timeOffset="31756.57">1675 7185 16575 0,'-10'2'368'0,"10"-2"80"0,0 0 0 0,0 0 16 0,0 0-464 0,-5 7 0 0,5-7 0 0,0 0 0 16,0 0 912-16,0 0 96 0,0 0 16 0,0 0 0 15,10-3 0-15,0-5 0 0,2 0 0 0,1 0 0 16,1-2 0-16,2-5 0 0,5-1 0 0,2-2 0 16,-2 3-832-16,3 1-192 0,-1-5 0 0,3 3 0 15,-2 4 0-15,-3 0 0 0,-6 0 0 0,-4 3 0 16,0 1 864-16,-1 3 128 0,-10 5 32 0,0 0 0 15,0 0-832-15,4 2-192 0,0 6 0 0,-2 4 0 16,-2 4 0-16,-1 3 0 0,-1 2 0 0,-3 7 0 16,-1 4 0-16,-2 9 0 0,-1 5 0 0,-1 3 0 15,-3 2 0-15,-1-2 0 0,1 0 0 0,-2-1 0 0,0-4 0 16,-1-4 0-16,3-6 0 0,2-2 0 16,-1-2 0-16,3-3 0 0,2-5 0 0,2-4 0 0,4-1 864 15,1-6 128-15,0-3 32 0,5-4 0 0,-5-4 0 0,7-3 0 16,2-7 0-16,1-2 0 0,1 0 0 0,1-5 0 15,2-6 0-15,2-1 0 0,-1 0-832 0,-1-2-192 16,2-2 0-16,-4-2 0 0,2-1 0 0,1 0 0 16,0 1 0-16,1 0 0 0,1 0 0 0,1 3 0 15,-3 4 0-15,3 2 0 0,1 2 0 0,3 6 0 16,1 3 0-16,1 4 0 0,-4 4 0 0,2 2 0 16,2 0 0-16,7 6 0 15,-7 1-768-15,-6 6-208 0,-2 3-48 0,-5-1 0 16,-3-1-2448-16,-3-1-496 0,-5 7-112 0,-1-7-16 0</inkml:trace>
  <inkml:trace contextRef="#ctx0" brushRef="#br0" timeOffset="32165.04">2588 6562 20271 0,'4'-7'448'0,"2"1"80"0,-3 1 32 0,1 1 16 0,4-2-576 0,0 1 0 16,2 1 0-16,-1 1 0 0,4 0 928 0,0-1 80 15,1 1 16-15,3 2 0 0,2 1-832 0,2 3-192 16,-2 5 0-16,-1-1 0 0,-4 2 0 0,-1 4 0 16,-2 1 0-16,-2 2 0 0,-5 2 0 0,-2 0 0 15,-2 1 0-15,-2 4 0 0,-1 4 864 0,-3-2 128 16,0 3 32-16,-1-4 0 0,0-2 0 0,-1 0 0 16,1-1 0-16,2-4 0 0,1 1-832 0,2-3-192 15,1-1 0-15,2 0 0 0,6-2 864 0,2-3 128 16,1-3 32-16,3-1 0 0,3 0-832 0,4-1-192 15,-1-3 0-15,2-2 0 0,2-4 0 0,-2 0 0 16,1-2 0-16,1-1 0 0,1-3 0 0,0 1 0 0,0 1 0 0,-3 0-10336 16,-1 2-2112-16</inkml:trace>
  <inkml:trace contextRef="#ctx0" brushRef="#br0" timeOffset="32795.08">3436 7325 16575 0,'0'0'368'0,"0"0"80"0,0 0 0 0,0 0 16 0,-6 4-464 0,2 0 0 16,4-4 0-16,0 0 0 0,-2 6 912 0,2 1 96 15,1-1 16-15,-1-6 0 0,0 0 0 0,5 6 0 16,2 1 0-16,1-3 0 0,1-2 0 0,4-2 0 0,2-2 0 0,1 1 0 16,2 0 0-16,2-3 0 0,3-1 0 15,-1-2 0-15,3 0 0 0,2-2 0 0,-1-2 0 0,-1 0 0 16,-2-2-832-16,-1 1-192 16,-2-1 0-16,-2 0 0 0,-3-2 0 0,-3 2 0 0,0-2 0 0,-4 1 0 15,-1-1 0-15,-5-2 0 0,-1 2 0 0,-1 2 0 16,-2-1 0-16,-3 3 0 0,-1-1 0 0,-3 3 0 15,-2 3 0-15,-3 1 0 0,-4 3 0 0,-5 2 0 16,-3 2 0-16,-1 3 0 0,-1 4 0 0,0 2 0 16,2 3 0-16,-1 6 0 0,1 1 0 0,1 2 0 15,2 5 0-15,3 3 0 0,0 4 0 0,6 1 0 16,3-1 0-16,2-2 0 0,6-2 0 0,0-4 0 16,4-3 0-16,5-1 0 0,3-2 0 0,2-1 0 15,2-1 864-15,5-3 128 0,1-3 32 0,6 1 0 0,0-1-832 16,5-2-192-16,5-2 0 0,4-5 0 0,-1-4 0 0,0 0 0 15,-3-1 0-15,9-5 0 16,-8-5-768-16,-7-2-208 0,-2 1-48 0,-7 0-15152 16</inkml:trace>
  <inkml:trace contextRef="#ctx0" brushRef="#br0" timeOffset="37797.87">4298 6620 16575 0,'0'0'368'0,"0"0"80"0,-4-7 0 0,4 7 16 0,0 0-464 0,-2-6 0 0,0-2 0 0,4 1 0 16,-2 7 912-16,4-8 96 0,1-3 16 0,2 2 0 16,2 0 0-16,0 1 0 15,-1-1 0-15,5 1 0 0,-1 0-832 0,0 0-192 0,0 1 0 0,0 2 0 16,-2 3 0-16,-1 3 0 0,-9-1 0 0,7 9 0 16,-1 4 0-16,-5 4 0 0,-3 0 0 0,-4 4 0 15,2 1 864-15,-2 2 128 0,-4 3 32 0,-1-1 0 16,0 0-832-16,-2 0-192 0,1 1 0 0,1-3 0 15,1-3 0-15,0-2 0 0,4-4 0 0,0-1 0 16,4-2 864-16,2-12 128 0,0 0 32 0,0 0 0 16,0 0-832-16,9-6-192 0,0-5 0 0,2-2 0 15,1-6 864-15,2-2 128 0,1-1 32 0,0 0 0 16,-3 3-832-16,0-1-192 0,-1 0 0 0,1 2 0 16,-2 1 0-16,0 1 0 0,-2 1 0 0,1 1 0 0,2 1 0 15,2 2 0-15,-4 1 0 0,2 4 0 0,2 0 0 0,-5 2 0 16,1 2 0-16,0 3 0 0,-1 2 0 0,-1 2 0 15,-7-5 0-15,0 0 0 0,6 8 0 0,-6-8 0 16,6 8 0-16,-6-8 0 16,8 8-3232-16,-8-8-688 0,0 0-144 0,11 2-32 15</inkml:trace>
  <inkml:trace contextRef="#ctx0" brushRef="#br0" timeOffset="38126.96">5271 6040 23951 0,'0'0'512'0,"5"-4"128"0,3-1 0 0,-1 1 64 0,-2 0-576 0,-5 4-128 0,5-4 0 0,-5 4 0 16,0 0 848-16,0 0 144 0,1 8 32 0,-3 2 0 15,-2 6-832-15,-4 4-192 0,-1-1 0 0,-1 3 0 16,2 2 864-16,-4 2 128 0,-1 3 32 0,2 1 0 16,2 2-832-16,0 1-192 0,1 1 0 0,1 0 0 15,2-1 864-15,2 0 128 0,2-2 32 0,-3-3 0 16,3 0-832-16,1-4-192 0,1-2 0 0,3-2 0 16,-1-3 0-16,1-1 0 0,3-2 0 0,-2-1 0 0,3-4 0 15,1 0 0-15,2-3 0 0,-1 2 0 16,1-5-1600-16,0 0-352 0,0-4-80 0,-4-2-16 0</inkml:trace>
  <inkml:trace contextRef="#ctx0" brushRef="#br0" timeOffset="38295.36">5035 6386 31327 0,'13'-5'1392'0,"-3"5"272"0,1 0-1328 0,6-1-336 16,4-1 0-16,0 2 0 0,4 2 0 0,5-2 0 15,1-4 0-15,8 0 0 0,5 4 0 0,4-1 0 16,6 0 0-16,-3 0 0 16,-2-2-752-16,-2 3-208 0,32-5-64 0,-20 1 0 0</inkml:trace>
  <inkml:trace contextRef="#ctx0" brushRef="#br0" timeOffset="38850.05">6004 7170 23951 0,'0'0'512'0,"0"0"128"0,0 0 0 0,5-6 64 0,0-1-576 0,4 2-128 0,3 2 0 0,5 0 0 16,1-4 848-16,6 4 144 0,2 2 32 0,3-2 0 16,6 1-832-16,1 0-192 0,2 1 0 0,6 1 0 15,5 0 864-15,-1 0 128 0,-1 1 32 0,0 0 0 16,-6-1-832-16,-12 2-192 0,1 3 0 0,-1 0 0 16,-2-1-768-16,-1-1-208 15,-2 1-48-15,-5-2-11872 0</inkml:trace>
  <inkml:trace contextRef="#ctx0" brushRef="#br0" timeOffset="39380.11">8003 6222 16575 0,'0'0'368'0,"0"0"80"0,0 0 0 0,-3 7 16 0,-7-3-464 0,-2 1 0 0,-3 4 0 0,0-1 0 15,-4-1 912-15,-1 5 96 0,-3 6 16 0,-3 3 0 16,-3 2 0-16,-3 7 0 0,-2 5 0 0,0 7 0 16,5 7 0-16,-2 4 0 0,-3 2 0 0,1 4 0 15,2 9-832-15,2 5-192 0,5 1 0 0,1-4 0 16,4-5 864-16,5-2 128 0,4-3 32 0,6-3 0 16,4-8-832-16,4-7-192 0,4-6 0 0,5-4 0 15,5-3 0-15,2-5 0 0,4-8 0 0,-5-6 0 16,7-1 0-16,2-1 0 0,1-2 0 0,5-3 0 0,0-5 864 15,1-3 128-15,-1-4 32 0,-2-2 0 0,-3 0-832 0,-3-5-192 16,0-4 0-16,-6-3 0 0,-1 1 0 0,-5-1 0 16,-3-4 0-16,-4 3 0 0,-5 1 0 0,-5 1 0 15,-4 0 0-15,-3 2 0 0,-3 1 0 0,-4 4 0 16,-4 3 0-16,-3 4 0 0,-4 4 0 0,-2 3 0 16,-2 1 0-16,2 4 0 0,2 2 0 0,-10 6 0 15,5 0 0-15,14-2 0 16,2 0-768-16,3 2-208 0,2 1-48 0,3-2-13504 0</inkml:trace>
  <inkml:trace contextRef="#ctx0" brushRef="#br0" timeOffset="39897.15">8360 6936 16575 0,'-13'-3'368'0,"6"2"80"0,-1 1 0 0,8 0 16 16,0 0-464-16,0 0 0 0,-7-1 0 0,7 1 0 15,0 0 912-15,0 0 96 0,0 0 16 0,0 0 0 0,0 0 0 0,9-6 0 16,1-1 0-16,1-4 0 0,0 2 0 0,1-1 0 16,1-2 0-16,0 2 0 0,1-1 0 0,0 0 0 15,1-1 0-15,2-1 0 0,-4 0-832 0,-4 4-192 16,2-1 0-16,0 3 0 0,-3 3 0 0,0 0 0 16,-2 1 0-16,-6 3 0 0,4 6 0 0,1 4 0 15,-3 2 0-15,-2 7 0 0,-1 2 0 0,-4 5 0 16,0 3 0-16,-6 15 0 0,1-3 0 0,-3-1 0 15,1-3 0-15,0-1 0 0,2-5 0 0,-2 0 0 16,2-4 0-16,2-5 0 0,-2-3 864 0,5-1 128 16,-2-1 32-16,4-6 0 0,3-11-832 0,0 0-192 15,0 0 0-15,0 0 0 0,10-8 864 0,2-6 128 0,3-5 32 16,4-1 0-16,-1-2-832 0,-1 6-192 16,3-5 0-16,1-1 0 0,-4 0 0 0,4-1 0 0,3-1 0 15,-2 1 0-15,4-4 0 0,-4 3 0 0,2 2 0 0,-3 1 0 16,0 4 0-16,-2 2 0 0,-2 3 0 0,-2 3 0 31,0 3-1600-31,-4 3-352 0,-1 3-80 0,-1 0-16 0</inkml:trace>
  <inkml:trace contextRef="#ctx0" brushRef="#br0" timeOffset="40464.55">9212 7082 20271 0,'0'0'448'0,"0"0"80"0,-3 10 32 0,3-10 16 0,0 0-576 0,0 0 0 0,0 0 0 0,0 0 0 16,0 0 928-16,4 10 80 15,-4-10 16-15,11 6 0 0,2-1 0 0,4-3 0 0,1-3 0 0,4 0 0 16,4-2 0-16,2 1 0 0,4-2 0 0,1-3 0 16,0-5-832-16,0 1-192 0,1 1 0 0,-2 1 0 15,-5-2 0-15,-1 0 0 0,-1-1 0 0,-7 2 0 16,-4 2 0-16,-3-1 0 0,-4 1 0 0,-4-1 0 16,-3 3 0-16,0 6 0 0,-7-7 0 0,-5 4 0 15,-2 1 864-15,-5 3 128 0,-5 3 32 0,0 5 0 16,-2 4-832-16,-2 4-192 0,-3 1 0 0,0 4 0 15,1 4 0-15,2 1 0 0,3 3 0 0,4 1 0 0,2-1 0 16,6 2 0-16,3 0 0 0,6-2 0 0,2-4 0 16,7 0 0-16,3-3 0 0,6-1 0 0,4-6 0 0,-1-8 0 15,7 0 0-15,6-2 0 0,4 0 0 0,6-4 0 16,1-2 0-16,1-3-10336 16,1-5-2112-16</inkml:trace>
  <inkml:trace contextRef="#ctx0" brushRef="#br0" timeOffset="41013.86">9995 6351 12895 0,'0'0'272'0,"0"0"64"0,0 0 16 0,0 0 32 0,0 0-384 0,0 0 0 0,0 0 0 0,0 0 0 15,0 0 896-15,0 0 96 0,0 0 32 0,0 0 0 16,0 0 0-16,0 0 0 0,0 0 0 0,3-5 0 15,1-5 0-15,2 2 0 0,2 3 0 0,2-3 0 16,0-2 0-16,2-3 0 0,0 0 0 0,1 1 0 0,1 2-832 0,1 1-192 16,-4 1 0-16,-2 2 0 0,-1 1 0 0,0 2 0 15,-8 3 0-15,7 4 0 0,-2 2 0 0,-3 3 0 16,1 3 0-16,-2 2 0 0,-1-2 0 0,-3 4 0 16,0 2 0-16,-2 2 0 0,-1 0 0 0,1-1 0 15,-5-2 0-15,1 2 0 0,1 1 0 0,1-5 0 16,-1-4 0-16,0 0 0 0,2-3 864 0,0-2 128 15,2 0 32-15,4-6 0 0,0 0-832 0,0 0-192 16,0 0 0-16,4-8 0 0,2-1 864 0,2-5 128 16,0-1 32-16,2-2 0 0,1 1-832 0,2-2-192 15,1-1 0-15,1 0 0 0,-1-1 0 0,0 2 0 16,2 2 0-16,0 0 0 0,2 1 0 0,-1 1 0 16,2 0 0-16,-1 3 0 0,-1 2 0 0,1 2 0 15,-3 3 0-15,0 1 0 0,-2 2 0 0,-2 1 0 0,-2 2 0 16,-3 1 0-1,-6-3-768-15,6 7-208 0,-2 1-48 0,-1-1-8736 0,-3-7-1760 16</inkml:trace>
  <inkml:trace contextRef="#ctx0" brushRef="#br0" timeOffset="41400.58">11049 5737 16575 0,'0'0'368'0,"0"0"80"0,0 0 0 0,0 0 16 0,0 0-464 0,0 0 0 15,0 0 0-15,0 0 0 0,0 0 912 0,0 0 96 16,0 0 16-16,-3 8 0 0,-5 2 0 0,0 2 0 16,-3 3 0-16,0 4 0 0,-2 6 0 0,-1 0 0 15,-2 5 0-15,1 4 0 0,0 3-832 0,-1 3-192 16,1 0 0-16,4 1 0 0,0-2 0 0,4-4 0 16,1-3 0-16,2-1 0 0,3 3 864 0,2-6 128 15,1-4 32-15,2-2 0 0,1-2-832 0,-3-2-192 0,2-2 0 16,0 0 0-16,3-7 0 0,-3-1 0 0,1-1 0 15,-1-2 0 1,-4-5-768-16,0 0-208 0,0 0-48 0,0 0-11872 0</inkml:trace>
  <inkml:trace contextRef="#ctx0" brushRef="#br0" timeOffset="41551.83">10745 6191 27647 0,'0'0'608'0,"10"-3"128"0,2-2 32 0,2 1 0 0,1 0-624 0,4 2-144 0,4 1 0 0,2 1 0 15,4-1 0-15,0 0 0 0,3-1 0 0,0 2 0 16,-1 1 848-16,2-1 144 0,0-2 32 0,0-1 0 16,0 3-1648-16,-1 0-320 0,-2-1-64 0,-3-1-16 0</inkml:trace>
  <inkml:trace contextRef="#ctx0" brushRef="#br0" timeOffset="41950.1">11212 6958 23951 0,'0'0'512'0,"0"0"128"0,5 5 0 0,4-1 64 0,1 1-576 0,2-3-128 0,3 0 0 0,5 0 0 15,3 2 848-15,5-2 144 0,4-2 32 0,3 0 0 16,0 2-832-16,3-4-192 0,-1 0 0 0,0-3 0 16,2-1 0-16,-4-2 0 0,-1 1 0 0,-2 0 0 0,-3-2 0 15,-3 0 0-15,-6-1 0 0,-3 1-8144 16,-2 0-1680-16</inkml:trace>
  <inkml:trace contextRef="#ctx0" brushRef="#br0" timeOffset="42137.36">11664 6640 27647 0,'0'0'608'0,"0"0"128"0,0 0 32 0,0 0 0 0,0 7-624 0,-2 3-144 15,-2 2 0-15,0 3 0 0,-2 3 0 0,-2 4 0 16,-1 1 0-16,-2 5 0 0,0 6 848 0,-1-1 144 16,0 0 32-16,0-1 0 0,-3-1-832 0,2 0-192 15,1-2 0-15,0 0 0 0,-1-4 0 0,2-1 0 16,1 1 0-16,2-5 0 15,-1-2-1600-15,4-4-352 0,4-5-80 0,1-1-16 0</inkml:trace>
  <inkml:trace contextRef="#ctx0" brushRef="#br0" timeOffset="42680.24">13152 6238 27647 0,'-1'-13'1216'0,"0"9"256"0,-6-1-1168 0,2 0-304 15,2-3 0-15,-4 0 0 0,-1 4 0 0,-3-1 0 16,-1-1 0-16,-2 1 0 0,-4 0 0 0,-2-1 0 16,1 3 0-16,-6 0 0 0,0 0 0 0,-2 0 0 15,-5 2 0-15,-5 3 0 0,0 3 0 0,-3 1 0 16,1 1 0-16,-1 2 0 0,3 2 0 0,-1 2 0 16,5 0 0-16,5 0 0 0,4 2 0 0,2-1 0 15,4-2 0-15,6 2 0 0,4 1 0 0,5-3 0 16,3-2 0-16,7-1 0 0,2-2 0 0,7-2 0 0,5-6 0 15,4-1 0-15,5 0 0 0,2 0 0 0,5-5 0 16,2 0 0-16,-1-3 0 0,1 1 0 16,-6 0 0-16,-2 2 0 0,-1-2 880 0,-5 2 112 0,0 2 32 15,-4 1 0-15,-4 3-832 0,-3 6-192 0,-1 3 0 0,-5 8 0 16,-3 6 0-16,-4 3 0 0,-3 4 0 0,-2 5 0 16,-4 3 0-16,-2 2 0 0,-2-1 0 0,-3 3 0 15,-1-1 864-15,-1-1 128 0,-4 1 32 0,2-1 0 16,-1 2-832-16,-2-2-192 0,1-4 0 0,2-2 0 15,-2-5 0-15,4 0 0 0,0-2 0 0,2-2 0 16,-1-3 0-16,4-2 0 0,3-2 0 0,6-2 0 16,-1-4-768-1,4-2-208-15,0-9-48 0,6 5-13504 0</inkml:trace>
  <inkml:trace contextRef="#ctx0" brushRef="#br0" timeOffset="43564.89">13516 6611 12895 0,'0'0'576'0,"0"0"112"0,0 0-560 0,0 0-128 0,0 0 0 0,-7 2 0 15,-2 3 848-15,1 0 144 0,0 1 32 0,2 1 0 16,-1 3 816-16,-1 0 160 0,1-1 48 0,1 1 0 16,2 0-832-16,3 0-144 0,1-10-48 0,2 11 0 15,2 1-816-15,5-3-208 0,1-3 0 0,5 0 0 16,5-4 864-16,-1-1 128 0,2-2 32 0,5-4 0 15,7-1-832-15,0-3-192 0,-1-1 0 0,0-1 0 16,-1-1 0-16,-5-1 0 0,-4-3 0 0,-1 4 0 16,-4-1 0-16,-3 0 0 0,-5 1 0 0,-3 2 0 15,-3-3 864-15,-5 2 128 0,1 2 32 0,-5 1 0 16,-2 3-832-16,-3-1-192 0,-4 5 0 0,-4 6 0 16,-3 3 0-16,-4 4 0 0,-7 2 0 0,-2 2 0 0,4 4 0 15,-1 2 0-15,-1 2 0 0,3 4 0 16,5 1 0-16,0 2 0 0,6 1 0 0,3-1 0 0,5-4 0 0,6 2 0 15,0-5 0-15,6-1 0 0,3-1 0 0,2-1 0 16,4-3 0-16,5-3 0 0,1-2 0 0,5-2 0 16,3-3 0-16,1-2 0 0,3-4 0 0,2-3 0 15,0-3 0-15,2-2-10336 16,0-3-2112-16</inkml:trace>
  <inkml:trace contextRef="#ctx0" brushRef="#br0" timeOffset="44013.5">14082 6159 23951 0,'0'0'512'0,"0"0"128"0,-1-4 0 0,1 4 64 0,0 0-576 0,0 0-128 0,4-10 0 0,4-1 0 16,-1 1 0-16,3-1 0 0,-2-1 0 0,2 0 0 15,2 1 848-15,-5 4 144 0,2 1 32 0,-2 0 0 16,2-1-832-16,-4 2-192 0,1 1 0 0,-6 4 0 16,0 0 0-16,0 0 0 0,5 4 0 0,-1 2 0 15,-2 4 864-15,-2 2 128 0,-1 3 32 0,-3-1 0 16,-1 1-832-16,-4 6-192 0,0-3 0 0,2-3 0 0,-1-3 0 0,0-3 0 15,1-3 0-15,7-6 0 0,0 0 864 0,0 0 128 16,0 0 32-16,0 0 0 0,0 0-832 0,6-6-192 16,3-3 0-16,2-1 0 0,0-3 864 0,3-1 128 15,2-3 32-15,-1 1 0 0,-1-2-832 0,2 1-192 16,0-1 0-16,0 1 0 0,-1-1 0 0,0 0 0 16,1 2 0-16,-2 2 0 0,-2 3 0 0,0 2 0 15,0 0 0-15,-1 2 0 16,-3 2-768-16,1 2-208 0,-2 0-48 0,0 1 0 15,-1 1-816-15,1 0-160 0,0 1-48 0,4-1 0 0</inkml:trace>
  <inkml:trace contextRef="#ctx0" brushRef="#br0" timeOffset="44341.67">15233 5420 20271 0,'5'-11'896'0,"-5"11"192"0,0 0-880 0,0 0-208 0,2-5 0 0,-2 5 0 16,0 0 0-16,0 0 0 0,0 0 0 0,-2 8 0 15,-3 2 864-15,1 2 128 0,-2 3 32 0,-2 4 0 16,0 6-832-16,-3 2-192 0,-1 1 0 0,0 3 0 0,1 2 864 0,-2 2 128 15,-1 0 32-15,2-1 0 0,-1-1 0 0,3 1 0 16,-1 2 0-16,3-3 0 0,2-2-832 0,1-3-192 16,5 0 0-16,0-4 0 0,2 1 0 0,2-5 0 15,4-3 0-15,-2-3 0 0,3-1 0 0,-1-3 0 16,2-2 0-16,-3-3 0 16,2-4-768-16,-1-4-208 0,0-3-48 0,-1-8-11872 0</inkml:trace>
  <inkml:trace contextRef="#ctx0" brushRef="#br0" timeOffset="44478.06">14931 5832 23951 0,'0'0'1056'0,"0"0"224"0,0 0-1024 0,13 0-256 15,5 0 0-15,4 2 0 0,2 2 880 0,4-1 112 16,3 0 32-16,1 1 0 0,0-2-832 0,1 0-192 16,1 0 0-16,0 0 0 0,3-4 0 0,-2 1 0 0,1-1 0 0,15-2-12240 15</inkml:trace>
  <inkml:trace contextRef="#ctx0" brushRef="#br0" timeOffset="44853.55">15586 6417 31327 0,'-16'-7'1392'0,"9"2"272"0,1 0-1328 0,6 5-336 15,0 0 0-15,0 0 0 0,0 0 0 0,10 5 0 16,3 0 0-16,1 1 0 0,3 1 0 0,1 1 0 16,4-1 0-16,3-2 0 0,2-2 0 0,1-2 0 15,5-1 0-15,-3-1 0 0,-1 0 0 0,5-1 0 16,-1 2 0-16,-1 0 0 0,-2-1 0 0,-5-2 0 0,-4-1 0 0,-11 2 0 31,-3 1-1568-31,-7 1-384 0,0 0-80 0,0 0-16 0</inkml:trace>
  <inkml:trace contextRef="#ctx0" brushRef="#br0" timeOffset="45004.15">15611 6587 20271 0,'0'0'896'0,"0"0"192"0,0 9-880 0,4-2-208 0,6-1 0 0,1 0 0 15,4 1 1680-15,6 0 304 0,1 0 48 0,-3-2 16 16,4 0-1648-16,2 0-400 0,3-1 0 0,5 0 0 16,4 1 0-16,4-2 0 0,1-1 0 0,0-2 0 15,-3 0 0-15,0-1 0 0,-2-2 0 0,0 0 0 16,-5-1-736-16,-2 1-224 0,17-6-64 15,-15 0 0-15</inkml:trace>
  <inkml:trace contextRef="#ctx0" brushRef="#br0" timeOffset="45438.01">17096 5929 31327 0,'0'0'1392'0,"0"0"272"0,-7-2-1328 0,-1 7-336 0,-2 6 0 0,-1 6 0 16,-3 2 0-16,-2 7 0 0,-4 5 0 0,-2 4 0 15,-6 5 0-15,1 2 0 16,-3 6 0-16,2 3 0 0,0 6 0 0,3 0 0 0,5 2 0 0,3-1 0 15,4-3 896-15,6-2 96 0,3 0 32 0,6-7 0 16,5-4-832-16,2-5-192 0,3-4 0 0,7-3 0 16,5-1 864-16,6-6 128 0,-1-4 32 0,2-7 0 15,2-6 0-15,0-5 0 0,2-6 0 0,5-7 0 16,3-7-832-16,0-1-192 0,-2-1 0 0,2-2 0 16,-1-5 864-16,-1-4 128 0,-5-2 32 0,-2-4 0 15,-5 1-832-15,-3-7-192 0,-2-6 0 0,-5 1 0 16,-3 0 0-16,-5 3 0 0,-8 3 0 0,-4 4 0 0,-5 4 864 15,-4 3 128-15,-5 2 32 0,-8 2 0 0,-9 3-832 0,-5 3-192 16,-5 1 0-16,-3 5 0 16,-4 3-1600-16,2 2-352 0,2 1-80 0,3 3-16 15,2 3-1632-15,4 1-336 0,-29 2-64 0,27 1-16 0</inkml:trace>
  <inkml:trace contextRef="#ctx0" brushRef="#br1" timeOffset="49009.17">5450 5834 16575 0,'11'-2'368'0,"-2"-1"80"0,-1 0 0 0,2-3 16 0,-1 1-464 0,-1 1 0 0,-8 4 0 0,0 0 0 16,0 0 912-16,0 0 96 0,0 0 16 0,0 0 0 15,0 0 0-15,0 0 0 0,0 0 0 0,-8 10 0 16,-4 1 0-16,-4 4 0 0,-6 1 0 0,-3 3 0 16,1-1 0-16,-4 7 0 0,-5 4 0 0,-4 7 0 0,-1 3-832 15,-6 6-192-15,-6 4 0 0,-8 6 0 16,-8 4 864-16,-9 9 128 0,-6 7 32 0,-6 2 0 0,-1 1 0 0,-2 4 0 15,1 3 0-15,-3 1 0 0,3-1 0 0,0-3 0 16,-2 0 0-16,4-3 0 0,2 0-832 0,8-4-192 16,7-5 0-16,0 0 0 0,2-5 864 0,8-4 128 15,6-4 32-15,9-1 0 0,3-1-832 0,10-3-192 16,6-8 0-16,7-6 0 0,7-5 0 0,6-8 0 16,2-6 0-16,4-4 0 0,3-3 0 0,3-5 0 15,5-7 0-15,4-4 0 16,4-6-768-16,8-5-208 0,4-8-48 0,1 0 0 15,2-5-1632-15,1 0-336 0</inkml:trace>
  <inkml:trace contextRef="#ctx0" brushRef="#br1" timeOffset="50034.66">11337 5674 16575 0,'0'0'368'0,"0"0"80"0,-2-9 0 0,0 1 16 0,-2 1-464 0,4 7 0 15,-2-8 0-15,1-1 0 0,2 0 912 0,-1-1 96 16,-2 3 16-16,2 7 0 0,0 0-832 0,0 0-192 0,0 0 0 0,0 0 0 16,0 0 864-16,-10 2 128 0,-1 2 32 0,0 4 0 15,-3 2-832-15,-3 5-192 16,-7 6 0-16,-4 3 0 0,-4 3 864 0,-6 6 128 0,-7 5 32 0,-7 10 0 15,-7 6 0-15,-8 8 0 0,-3 10 0 0,-4 4 0 16,-1 3 0-16,-4 6 0 0,-4 3 0 0,0 2 0 16,-2 1 0-16,-1 3 0 0,0-1 0 15,1-1 0-15,2-6 0 0,4-4 0 0,2-5 0 0,4-1 0 16,5-1-832-16,2-4-192 0,3-6 0 0,6-4 0 16,1-1 0-16,8-5 0 0,6-6 0 0,6 0 0 15,4-3 864-15,4-4 128 0,6-5 32 0,1-3 0 16,6-4-832-16,5-4-192 0,1-3 0 0,6-5 0 15,4-6-768-15,6-3-208 0,4-8-48 0,5-2 0 16,5-6-2448-16,5-6-496 0,4-8-112 0,5-5-16 0</inkml:trace>
  <inkml:trace contextRef="#ctx0" brushRef="#br1" timeOffset="50740.85">15326 5386 20271 0,'0'0'896'0,"0"0"192"0,0 0-880 0,0 0-208 0,-4 6 0 16,-1 3 0-16,-5 2 0 0,-2 6 0 0,-3 6 0 0,-5 3 0 15,-2 4 864-15,-7 5 128 0,-3 6 32 0,-8 5 0 16,-9 6 816-16,-3 6 160 0,-5 6 48 0,-2 8 0 15,-4 6-832-15,-2 3-144 0,-4-2-48 0,-3 1 0 16,-5 0 0-16,0 3 0 0,-1 3 0 0,4-4 0 16,-1-4 0-16,1-2 0 0,1-3 0 0,1-3 0 15,1 0-816-15,3-6-208 0,3-6 0 0,-2-4 0 16,-1-3 0-16,5 0 0 0,7-3 0 0,6 0 0 16,3-3 0-16,7-4 0 0,5-3 0 0,4-1 0 15,2-3-1600-15,6-2-352 16,7-2-80-16,7-1-14752 0</inkml:trace>
  <inkml:trace contextRef="#ctx0" brushRef="#br1" timeOffset="52722.9">1971 10186 20271 0,'0'0'448'0,"0"0"80"0,0 0 32 0,0 0 16 0,0 0-576 0,0 0 0 15,-2-6 0-15,2 6 0 0,0 0 1744 0,0 0 240 16,6-11 64-16,2 0 0 0,0-2-832 0,3 1-144 16,0-1-48-16,3 0 0 0,-3-4-816 0,3 1-208 15,1-3 0-15,2 2 0 0,2-1 0 0,-2-1 0 16,1 1 0-16,-1 2 0 0,-1 5 864 0,-1 1 128 16,-1 2 32-16,1 1 0 0,-1 3-832 0,-3 2-192 15,-2 2 0-15,2 3 0 0,-1 3 0 0,-1 6 0 16,-4 6 0-16,-1 8 0 0,-1 6 0 0,-4 6 0 15,-4 2 0-15,-1 7 0 0,-3 3 0 0,-1 2 0 0,-6 3 0 16,1 1 0-16,1 2 0 0,-1-3 0 0,1-4 0 16,0-5 0-16,0-6 864 0,0-5 128 0,3-3 32 0,1-4 0 15,5-5-832-15,-1-1-192 0,3-6 0 0,0-2 0 16,2-1 864-16,1-5 128 0,0-8 32 0,0 0 0 16,0 0-832-16,4-9-192 0,1-4 0 0,1-3 0 15,3-5 864-15,0-2 128 0,0-4 32 0,0-3 0 16,2-1-832-16,3-7-192 0,-3-6 0 0,4 0 0 15,5 1 0-15,1 1 0 0,4-3 0 0,1 4 0 16,3 1 0-16,1 6 0 0,-2 4 0 0,1 4 0 16,0-1 0-16,-3 4 0 0,4 2 0 0,-2 3 0 0,0 1 0 15,0 4 0-15,-2 2 0 0,-3 4 0 16,-5 5-768-16,-1 0-208 0,-3 2-48 0,-2 4 0 16,-2 1-1632-16,-1 1-336 0,-2 4-64 0,-1-1-16 0</inkml:trace>
  <inkml:trace contextRef="#ctx0" brushRef="#br1" timeOffset="53279.32">3621 9331 23951 0,'0'0'1056'0,"0"0"224"0,0 0-1024 0,0 0-256 0,0 0 0 0,9-4 0 16,2 0 880-16,3 0 112 0,3 0 32 0,1 2 0 0,1 2-832 0,1 1-192 16,0 1 0-16,4 0 0 0,-2-4 864 0,0 2 128 15,-1 3 32-15,-2 1 0 0,-2 0-832 0,-3 1-192 16,-2 2 0-16,-4 5 0 0,-2 8 0 0,-5 1 0 15,-3 0 0-15,-7 1 0 0,-5 0 0 0,-1 4 0 16,-4 3 0-16,-3 2 0 0,-4 1 864 0,-3-3 128 16,-1-1 32-16,-1-1 0 0,0 0-832 0,4-4-192 15,6-3 0-15,7-4 0 0,4-3 0 0,6-2 0 16,1 2 0-16,8-4 0 0,6-3 864 0,5-3 128 16,5-3 32-16,5 0 0 0,2 0 0 0,4-2 0 15,1-3 0-15,3 1 0 0,4 0-832 0,4 0-192 16,1-1 0-16,0-2 0 0,-2 2 0 0,-11 0 0 0,3 0 0 15,-3 2 0 1,-1-2-1600-16,-1 2-352 0,-7 2-80 0,6-3-14752 0</inkml:trace>
  <inkml:trace contextRef="#ctx0" brushRef="#br1" timeOffset="53729.38">4426 10329 27647 0,'0'0'608'0,"0"0"128"0,0 0 32 0,6-3 0 0,3-2-624 0,0 1-144 16,3 1 0-16,5-1 0 0,5 1 848 0,2 0 144 0,4 0 32 16,4 0 0-16,2 0 0 0,4-1 0 0,-1-1 0 0,4 1 0 15,1-1-832-15,-1 2-192 0,0 2 0 0,1-2 0 16,1-1 0-16,-2 1 0 16,-4 0 0-16,8 0 0 15,-11-1-2416-15,-7 0-528 0,2-2-96 0,-8 3-32 0</inkml:trace>
  <inkml:trace contextRef="#ctx0" brushRef="#br1" timeOffset="54409">6772 9320 20271 0,'0'0'448'0,"0"0"80"0,0 0 32 0,-3-4 16 0,-2-2-576 0,1 4 0 0,-4 2 0 0,1 2 0 16,-4 1 928-16,0 2 80 0,-3 3 16 0,0 2 0 15,-2 1-832-15,-2 3-192 0,-1 0 0 0,-2 11 0 16,-4 9 864-16,-1 6 128 0,-4 7 32 0,-3 2 0 16,-6 5-832-16,2 3-192 0,2 3 0 0,1 3 0 15,1 3 864-15,1 2 128 0,1 0 32 0,5-3 0 16,3-4-832-16,4-2-192 0,3-8 0 0,7-2 0 16,1-2 0-16,5-4 0 0,3-6 0 0,4-5 0 0,5-4 0 15,5-5 0-15,1-3 0 0,5-3 0 0,2-5 0 0,4-2 0 16,1-2 0-16,4-4 0 0,2 0 864 0,0-4 128 15,0-6 32-15,-2 1 0 0,-3-3-832 0,0-2-192 16,-3-3 0-16,-1-3 0 0,2 0 0 0,-7-2 0 16,0 0 0-16,-2 0 0 0,-2-3 0 0,-4 1 0 15,-3 3 0-15,-4-3 0 0,-4 1 0 0,-2 0 0 16,-7 1 0-16,-1 1 0 0,-2 4 0 0,-3 2 0 16,-4 1 0-16,-1 4 0 0,-2 1 0 0,-3 4 0 15,-2 4 0-15,-1 2 0 0,-1 0 0 0,0 6 0 16,0 2 0-16,4 2 0 0,2 1 0 0,2 1 0 15,1-2 0-15,-2 6 0 16,5 2-1600-16,6-6-352 0,8-5-80 0,3-6-16 0</inkml:trace>
  <inkml:trace contextRef="#ctx0" brushRef="#br1" timeOffset="55016.64">7409 9943 16575 0,'0'0'368'0,"0"0"80"0,-11 2 0 0,7 2 16 0,-2 0-464 0,6-4 0 16,-5 0 0-16,5 0 0 0,0 0 912 0,0 0 96 16,0 0 16-16,6-3 0 0,1-3 0 0,2-2 0 15,2-3 0-15,1-1 0 0,2-2 0 0,1-1 0 16,2-2 0-16,0 1 0 0,2 0 0 0,1 0 0 15,1-3 0-15,1 3 0 0,2-1-832 0,-3 2-192 16,-1 1 0-16,1 1 0 0,-3 1 0 0,0 2 0 16,-4 4 0-16,-1 2 0 0,0 2 0 0,-8 5 0 0,-2 4 0 15,-2 5 0-15,-2 6 0 0,-4 3 0 0,-5 2 0 16,-1 4 0-16,-1 6 0 0,-2 4 0 0,-3 2 0 16,-4 3 0-16,-2 2 0 0,1 0 0 0,2-3 0 15,2-4 0-15,-1-3 0 0,3-4 0 0,1-4 0 0,1-2 0 16,3-5 864-16,3-3 128 0,0-4 32 0,4-1 0 15,2-4 0-15,2-7 0 0,0 0 0 0,0 0 0 16,7-8 0-16,4-3 0 0,3-4 0 0,-1-1 0 16,2-2-832-16,1-3-192 0,0-4 0 0,1-4 0 15,4-1 0-15,-2-3 0 0,0-5 0 0,2 3 0 16,6 2 0-16,1 3 0 0,5-1 0 0,-1 2 0 16,0 1 0-16,0 6 0 0,0 5 0 0,-1 2 0 15,1 3 0-15,0 2 0 0,0 3 0 0,0 2 0 16,0 4-768-16,0 1-208 0,0 1-48 0,-1 1 0 15,-3 1-1632-15,0 0-336 0,-2 0-64 0,-4 2-16 0</inkml:trace>
  <inkml:trace contextRef="#ctx0" brushRef="#br1" timeOffset="55437.31">9405 9482 20271 0,'0'0'448'0,"0"0"80"0,-5-8 32 0,3 3 16 0,0-1-576 0,2 6 0 0,0 0 0 0,0 0 0 16,0 0 928-16,0 0 80 0,-4 5 16 0,2 1 0 16,-3 2 0-16,-1 4 0 0,-1 5 0 0,1 6 0 15,-1 2 0-15,-2 3 0 0,1 1 0 0,-2 2 0 16,0 4 0-16,1-1 0 0,-2-1 0 0,2 3 0 0,-1 3-832 0,2-1-192 15,1-2 0-15,-1-2 0 0,3 0 0 0,0-4 0 16,-1-3 0-16,1-2 0 0,2-2 0 0,-1-6 0 16,-1-4 0-16,0 3 0 15,3-4-1600-15,2-12-352 0,0 0-80 0,0 0-16 0</inkml:trace>
  <inkml:trace contextRef="#ctx0" brushRef="#br1" timeOffset="55621.27">8974 9855 27647 0,'0'0'1216'0,"0"0"256"0,6-3-1168 0,3-1-304 16,-3 0 0-16,5 2 0 0,2 2 880 0,4 0 112 15,6 1 32-15,4 1 0 0,4-1 0 0,3 1 0 16,5 0 0-16,0-2 0 0,3-2-832 0,3 2-192 0,5 2 0 0,-1-2 0 16,1-2 0-16,0 2 0 0,0-3 0 15,-4 0 0 1,-3 0-1600-16,-6-1-352 0,-1-1-80 0,-4-1-16 0</inkml:trace>
  <inkml:trace contextRef="#ctx0" brushRef="#br1" timeOffset="56311.74">11552 9327 16575 0,'2'-13'368'0,"0"7"80"0,-1 0 0 0,0-1 16 0,0 0-464 0,0 0 0 16,-1 0 0-16,0-1 0 0,0 1 0 0,0-1 0 15,-2 1 0-15,1-5 0 0,-3-1 0 0,0 0 0 16,0 1 0-16,0 1 0 0,-4-5 912 0,0-1 96 0,-4-3 16 0,-1 1 0 16,-2 3 816-16,-3 0 160 0,-2 2 48 0,-4-1 0 15,-1-2-832-15,-2 3-144 0,-2 2-48 0,-3 2 0 16,-4-2-816-16,1 4-208 0,-1 7 0 0,-1 2 0 15,-3 4 0-15,-1 0 0 0,-2 5 0 0,4 3 0 16,1 3 864-16,3 4 128 0,0 4 32 0,4 2 0 16,4 3-832-16,5 1-192 0,1 3 0 0,5-2 0 15,5-2 0-15,3-3 0 0,4 3 0 0,3-3 0 16,6-4 0-16,4 0 0 0,6-4 0 0,1 0 0 16,1 0 0-16,5-6 0 0,5-5 0 0,3 1 0 15,2 1 0-15,1-3 0 0,0-5 0 0,1-2 0 16,0-5 0-16,-2-2 0 0,1-1 0 0,-1-4 0 0,0-2 0 15,-1 1 0-15,-3-1 0 0,2-2 0 0,1-1 0 16,-4 2 0-16,1-2 0 0,-2 3 0 0,-3 0 864 16,-2 4 128-16,-2 1 32 0,-4 2 0 0,-2 2-832 0,-2 3-192 15,-4 4 0-15,-2 4 0 0,0 2 0 0,-5 4 0 16,-5 3 0-16,-1 3 0 0,-2 7 0 0,-3 5 0 16,-2 3 0-16,-2 7 0 0,-3 8 0 0,-2 4 0 15,-3 6 0-15,0-1 0 0,0 0 0 0,-2 3 0 16,-1 4 0-16,0 1 0 0,2-4 864 0,2-4 128 15,2-4 32-15,0-3 0 0,4-3-832 0,1-5-192 16,3-4 0-16,-1-2 0 0,2-1 0 0,1-2 0 16,1-1 0-16,-1 4 0 15,3-11-768-15,1-6-208 0,2-5-48 0,4-13-10912 16,0 0-2192-16</inkml:trace>
  <inkml:trace contextRef="#ctx0" brushRef="#br1" timeOffset="57809.42">16094 9121 31327 0,'2'-34'688'0,"-1"20"144"0,0-2 16 0,0 3 48 0,0 0-720 0,-1 1-176 16,0 2 0-16,-1 3 0 0,-1 3 0 0,2 4 0 0,-7-1 0 0,-8 1 0 15,-2-4 0-15,-7 4 0 0,-3 4 0 0,-4 4 0 16,-3 0 0-16,-3 1 0 0,-4-1 0 0,-3 4 0 16,-5 11 0-16,0 4 0 0,-2 2 0 0,-4 4 0 15,-3 2 0-15,2 5 0 0,-1 3 0 0,5 3 0 16,1 3 848-16,6 6 144 0,3 5 32 0,7 3 0 16,3-3-832-16,6-2-192 0,3-8 0 0,11 0 0 15,8-3 0-15,11-1 0 0,5-4 0 0,8-4 0 16,6-1 0-16,6-4 0 0,6-4 0 0,6-1 0 15,5-3 0-15,9-4 0 0,5-2 0 0,1-5 0 16,-3-5 864-16,3-2 128 0,0-6 32 0,0-2 0 0,0-5-832 16,-17-2-192-16,5-3 0 0,-1-3 0 0,0-4 864 15,1-5 128-15,-3-2 32 0,2-4 0 0,-3-2-832 16,-1-5-192-16,0-4 0 0,-6-4 0 0,-3-4 864 0,-3-6 128 16,-4-7 32-16,-5-5 0 0,-3-2-832 0,-4 2-192 15,-5 5 0-15,-4 7 0 0,-6 7 0 0,-4 4 0 16,-5 3 0-16,-6 4 0 0,-4 1 0 0,-5 4 0 15,-9 5 0-15,-4 0 0 0,-10 2 0 0,-1 1 0 16,0 1 0-16,-2 1 0 16,0 6-768-16,1-1-208 0,1 0-48 0,-14-4 0 15,5 4-1632-15,9 0-336 0,-11-7-64 0,14 1-16 0</inkml:trace>
  <inkml:trace contextRef="#ctx0" brushRef="#br1" timeOffset="59745.64">14046 1176 14735 0,'11'-15'1312'0,"-4"9"-1056"0,-7 6-256 0,0 0 0 16,0 0 2944-16,0 0 544 0,6 8 96 0,-1 2 32 15,-1-2-2944-15,0 1-672 0,-4-9 0 0,1 11 0 16,0 0 0-16,-1 0 0 0,0-11 0 0,0 9 0 16,0-9 0-16,-3 8 0 0,-5-2 0 0,-1-1 0 15,-2-3 0-15,-2-2 0 0,-2 0 0 0,-4-1 0 16,-3-2 128-16,-3 0 0 0,-2-3 0 0,-1 0 0 15,-3 0 0-15,-4-2-128 0,-4-1 192 0,-6-2-64 16,-2-2 16-16,-6 1 0 0,-1 1 0 0,-1-1 0 16,-1 0 48-16,-5-2 0 0,0 0 0 0,-9 2 0 15,-4 1 48-15,-4-2 16 0,-4-3 0 0,-1 2 0 16,-7 3-80-16,-2 0-16 0,-5-2 0 0,3 2 0 16,-5 0-160-16,-4 1 0 0,-8 1 144 0,-2-1-144 0,0-2 0 0,-7 1 128 15,-5 2-128-15,-1 0 0 0,-1-2 0 0,0 0 144 16,1-2-144-16,-1 2 0 0,-2 0 176 0,0 2-176 15,4-2 160-15,-1 0-160 0,-4 0 208 0,2 2-48 16,3 1-16-16,-5 0 0 0,-7-2-144 0,5 2 0 16,-1-1 0-16,4 2 0 0,-3 2 0 0,1-5 128 15,-5-6-128-15,5 8 0 0,5 7 0 0,-4-3 0 16,-4-3 0-16,3 0 0 0,0 3 0 0,1 1 0 16,3 3 128-16,2-2-128 0,3-4 0 0,6 4 0 15,0 4 0-15,7 0 0 0,2-2 0 0,-1 2 0 16,0 0 0-16,3 3 0 0,4 1 0 0,-2 4 0 0,-4 2 0 0,6 2 0 15,6 1 0-15,0 0 128 16,-3 2-128-16,5 0 0 0,1 1 0 0,2-2 0 0,2 1 128 0,-1 0-128 16,-2 4 0-16,2-2 0 0,8-2 0 15,-2 1 0-15,2 2 0 0,2-1 0 0,2 2 0 0,3 1 0 16,5-1 0-16,2-3 0 0,0-2 0 0,3 0 0 16,3 3 0-16,1 2 0 0,-1 2 0 0,3-1 0 15,3-1 128-15,4-1-128 0,1-3 0 0,0 1 128 16,-1-3-128-16,3 1 0 0,1-1 0 0,2-1-176 15,-1 2 176-15,2-2 0 0,1 2 0 0,1 0 0 16,0-2 0-16,-1 2 0 0,-1 0 0 0,6 3 0 16,0-4 0-16,3 2 0 0,-1 2 0 0,3 3 0 15,4 4 0-15,1-1 0 0,-1 0 0 0,3 0 0 16,2-2 0-16,-2 0-128 0,1-2 128 0,1 0 0 0,-2-1 0 16,2 0-128-16,-2 2 128 0,2 0 0 0,-1-2 0 15,6 2-160-15,1 2 160 0,0 2 0 0,0-3-144 0,1 2 144 16,3-2 0-16,2 3-144 0,4 4 144 0,2-1 0 15,0-2 0-15,4-1 0 0,1-1 0 0,3 1 0 16,2 2 128-16,5-1-128 0,-1 0 0 0,5-1 144 16,5-2-144-16,1 2 0 0,0 0 160 0,6 0-160 15,5 1 128-15,3-1-128 0,3 2 0 0,2-2 0 16,1-1 128-16,1-2-128 0,4-3 144 0,6-1 0 16,2 0 0-16,8-2 0 0,2-1 0 0,4-2 0 15,5-1 0-15,5 0 0 0,3-4-16 0,7-1 0 0,6-3 0 16,6 0 0-16,2 0-128 0,7-1 192 0,2-1-192 15,0 0 192-15,2-5-192 0,1 2 0 16,2-1 144-16,1 2-144 0,0 1 0 0,2-1 0 0,1-2 0 16,-3 1 128-16,2 2-128 0,0-1 0 0,4-2 0 0,3 0 0 15,1-2 0-15,0 1 0 0,3 1 0 16,3 0 0-16,3-2 0 0,-2 0 128 0,1 0-128 0,-1-1 0 16,2 3 0-16,1 1 0 0,-5 1 0 0,4 3 0 15,-4-3 0-15,4 2 0 0,-2 0 0 0,-4 2 0 16,-8 1 0-16,4 1 0 0,5 0 0 0,-3-1 0 15,-2 0 0-15,2-3 0 0,2-2 0 0,2 0 0 16,-4 1 0-16,3 1 0 0,2-1 0 0,-4-2 0 16,2-2 0-16,-2-1 128 0,-3 1-128 0,4 0 0 15,1-2 160-15,-3-1-32 0,-5 0-128 0,0-1 192 16,2 1-192-16,-4-2 176 0,-4-3-176 0,2 1 160 0,2 1-160 16,-3-3 128-16,-6-4-128 0,3-1 128 0,0-3-128 15,-3-4 0-15,-6-4 144 0,4-5-144 0,4-5 208 0,-3-1-16 16,-3-4-16-16,1 0 0 0,-1 3 32 0,-2 0 16 15,-8 4 0-15,-2 1 0 0,-5 1 32 0,-3 2 0 16,-4-1 0-16,-6 2 0 0,-9 2 96 0,-4-1 32 16,-6 1 0-16,-6-1 0 0,-4 3-80 0,-4 0-16 15,-8 5 0-15,-2 1 0 0,-4-4-144 0,-3 4-16 16,-6 0-128-16,-5 0 192 0,-4 0-192 0,-7-1 0 16,-2 0 0-16,-5-1 0 15,-7 0-1440-15,-3-2-176 0,-4-4-48 0,-2-1 0 16,-3-1-640-16,-6 3-128 0,-16-10-16 0,-2 6-16 0</inkml:trace>
  <inkml:trace contextRef="#ctx0" brushRef="#br1" timeOffset="62088.27">3889 2284 15663 0,'-1'-11'1392'0,"0"0"-1120"0,0 2-272 0,1 9 0 15,0 0 1680-15,-1-8 288 0,-1 0 48 0,2 8 16 16,0 0-1392-16,0 0-256 0,-6-4-64 0,6 4-16 15,-9 0-160-15,0 3-16 0,-1 0-128 0,-1-1 192 16,-1-1 64-16,0 0 0 0,0 1 0 0,0 0 0 16,-2-1 128-16,-2 1 16 0,1 0 16 0,-1-2 0 15,-1 0-96-15,-3 0-32 0,0 0 0 0,-1 0 0 16,-5 0-32-16,0 0-16 0,-3 0 0 0,1-2 0 16,-1-1-48-16,0 1 0 0,1 0 0 0,-1 0 0 15,0 0 128-15,3-1 0 0,-3 0 16 0,1 1 0 16,-2 0-80-16,-1 1-32 0,-1-1 0 0,0 1 0 0,-1 0-96 15,2 0-128-15,-2 1 176 0,-2 1-176 0,1 1 160 0,2 1-160 16,1 0 128-16,-1-1-128 0,-1 0 176 0,-1-1-48 16,-4 3-128-16,1-1 192 0,-1-1-64 0,2 4-128 15,1 1 176-15,0 1-176 0,-1-5 160 0,6 3-160 16,2-1 128-16,2 4-128 0,2-2 0 0,0 1 0 16,0-2 128-16,2 4-128 0,-1 3 0 0,0-1 0 15,-2-1 0-15,-1 0 0 0,0 0 0 0,0 4 0 16,-1 1 0-16,2 2 0 0,-3 0 0 0,1 2 0 15,-3 2 0-15,2-1 0 0,1-1 0 0,1-2 0 16,1-2 0-16,0 1 0 0,-1-2 128 0,2 1-128 16,2 2 192-16,1-1-64 0,-4-2 112 0,3 1 16 0,-3 2 0 0,4 0 0 15,-2 0 0-15,2 1 16 0,3-1 0 0,-2 1 0 16,2 3-32-16,1 2-16 0,-2 0 0 0,3 1 0 16,-1 0-64-16,2 2-16 15,-2-2 0-15,2 1 0 0,-1-2-144 0,2-1 128 0,0 0-128 0,-1 1 128 16,0 0-128-16,1 1 0 0,-2 2 0 0,0-1 0 15,-3 0 0-15,2 0 0 0,-1 0 0 0,0 1 0 16,1-2 0-16,-1 0 0 0,-1 0 0 0,2 0 0 16,1 1 0-16,1-3 0 0,0 0 0 0,0 1 0 15,-1 0 128-15,0-2-128 0,2 0 0 0,0 1 128 16,0 2-128-16,-1 3 0 0,1-1 144 0,-3 2-144 16,2-1 0-16,-1 3 128 0,-1 0-128 0,2 0 0 15,-1-4 0-15,0 1 0 0,-2-2 0 0,3 1 0 16,-2-2 0-16,1 0 128 0,-3-3-128 0,3 3 0 0,0-1 0 15,1 0 144-15,-3 1-144 0,3-1 0 0,0 0 160 16,4 2-160-16,1-2 128 0,-2 2-128 0,-3-1 144 0,1-1-144 16,4-1 160-16,-3 1-160 0,-3 2 128 0,3-1-128 15,2-2 0-15,0 1 0 0,0 0 128 0,1 0-128 16,0 3 0-16,2-1 0 0,3 2 128 0,-3 2-128 16,2 2 0-16,-1-2 0 0,3 0 0 0,-1-3 128 15,-1 2-128-15,0-1 0 0,2 2 0 0,-2-1 0 16,1-2 0-16,0 2 0 0,-2-1 0 0,1 1 0 15,0 0 0-15,-1 3 0 0,-1 3 0 0,1 1 0 16,-2-1 0-16,1-1 0 0,0-2 0 0,2 0 128 16,0 0-128-16,-1 0 0 0,1-2 0 0,-2-1 0 15,5 1 0-15,0 2 0 0,-1-1 0 0,1 2 0 0,1 0 128 16,1 1-128-16,1-1 0 0,-1 1 0 0,0 0 0 16,1 2 0-16,2-2 0 0,-1 1 0 0,-2 0 0 0,-1-1 0 15,1 1 0-15,1 2 0 0,1 4 0 0,-1 0 0 16,0 0 0-16,3-1 0 0,2 3 0 0,-2-2 0 15,-1-3 0-15,0-2 0 0,0 0 0 0,0 3 0 16,3 2 0-16,-3 0 0 0,0 0 0 0,0 0 0 16,0-1 0-16,1 0 0 0,1-1 0 0,-2 1 0 15,0-4 0-15,0 3 0 0,0-3 0 0,2 0 0 16,2-1 0-16,-3 5 0 0,2 2 0 0,2-2 0 16,1-2 0-16,0-1 0 0,-2 0 0 0,3 0 0 15,-1-3 0-15,1 1 0 0,-1 2 0 0,0 1 0 16,0 2 0-16,-1-2 0 0,1 2 0 0,0 0 0 0,-3 1 0 0,2 0 0 15,-2-3 0-15,1 0 0 0,-1-3 0 0,-2 2 0 16,-1 4 0-16,0-1 0 0,0-3 0 16,0 2 0-16,0 1 0 0,0 1 0 0,-1-3 0 0,1-1 0 15,-1-1 0-15,0-2 0 0,-1 0 0 0,-1 4 0 16,0-2 0-16,1 1 0 0,2 4 0 0,-3 1 0 16,-2 2 0-16,0-3 0 0,1-1 0 0,0 1 0 15,-1 0 0-15,0-3 0 0,0 0 0 0,2-1 128 16,-1-2-128-16,1 4 0 0,0 0 0 0,0-1 0 15,0-3 0-15,0-1 0 0,0-2 0 0,1-1 0 16,0-1 0-16,0 1 0 0,-2-1 0 0,1-1 0 16,0-1 0-16,0 1 0 0,0 2 0 0,-2-1 0 15,-1 0 0-15,1 3 0 0,0 0 128 0,0-1-128 0,-4-3 0 16,4-2 0-16,3-2 0 0,-3 2 128 0,1-2-128 16,-2-2 0-16,2-2 0 0,-1 2 176 0,2 4-176 0,-1-3 160 15,-1-1-160-15,2 0 0 0,-3 2 0 0,1 3 128 16,0 2-128-16,-2-1 0 0,1 0 0 0,1-2 0 15,-1-1 0-15,1-1 0 0,2 0 128 0,-1-1-128 16,-4-2 0-16,3 0 0 0,-1 0 0 0,1 0 0 16,0 0 0-16,2 0 0 0,0 3 144 0,1-1-144 15,-2-2 0-15,1 2 0 0,0 0 0 0,1 2 128 16,2 0-128-16,0-3 0 0,-1-4 0 0,1-2 0 16,3 1 0-16,-3 0 0 0,1-3 0 0,0 0 0 15,3 1 0-15,-2-1 0 0,3 1 0 0,0-3 0 16,-2 0 0-16,2 0 0 0,-3-3 0 0,4-1 0 0,1-1 0 15,2-2 0-15,-4 0 0 0,2-2 0 0,-9-4 0 16,12 4 0-16,0 0-144 0,0-3 144 0,-2-3 0 0,2 1 0 16,2 1 0-16,0 0 0 0,-1-3 0 0,0 2 0 15,-1 0 0-15,3 0 0 0,1-1 128 0,0 0-128 16,-2-3 128-16,1 2-128 0,2 1 128 0,-1 0-128 16,2-2 0-16,0 2 128 0,-1-1-128 0,1 2 0 15,-1-2 0-15,-1 2 0 0,-2 0 0 0,-1 1 0 16,0 0 128-16,1 0-128 0,-1 0 0 0,1 0 0 15,2 1 0-15,-2 2 0 0,-4-2 0 0,2 1 0 16,1 0 0-16,0 0 0 0,2-1 0 0,-1 0 0 16,1 1 0-16,-4-2 0 0,-11 0 0 0,10-2-192 15,-10 2 64-15,13-1 128 16,2 1-560-16,-7-1 16 0,-8 1 0 0,0 0 0 16,0 0-1264-16,0 0-256 0,0 0-48 0,0 0-7888 0,0 0-1584 0</inkml:trace>
  <inkml:trace contextRef="#ctx0" brushRef="#br1" timeOffset="62530.85">1116 9844 6447 0,'-11'0'576'0,"0"-1"-576"15,1 0 0-15,0 1 0 0,10 0 5808 0,-5 2 1040 16,5-2 224-16,0 0 32 0,0 0-5536 0,0 0-1120 16,5 8-208-16,5-2-48 0,4 1-16 0,3 0 0 15,4-2 0-15,4 2 0 0,2-1 144 0,8 2 16 16,2 2 16-16,4 0 0 0,-2-1-176 0,2 3-48 15,-1 3 0-15,-2 2 0 0,-1 0-128 0,-1-1 0 16,-4-4 0-16,-2 2 128 0,1 2-128 0,-4 1 0 16,-2-3 0-16,-1 1 0 0,-4 0 144 0,-1 0-144 15,-2 1 160-15,-3 0-160 0,-3 1 512 0,-3 0 0 16,-3 2 0-16,-5 3 0 0,-5 2 320 0,-3 3 64 0,-3 2 0 16,-4 5 16-16,-6 3-240 0,-4 3-48 15,-6 2-16-15,-2 2 0 0,-3 0-208 0,-3 1-32 0,0 0-16 0,-6 2 0 16,-3-1-352-16,0 2 144 0,-1 2-144 0,2-4 0 15,-1-3-160-15,5-6-144 0,5-6-16 0,7-6-12608 16,4-4-2496-16</inkml:trace>
  <inkml:trace contextRef="#ctx0" brushRef="#br1" timeOffset="78154.85">4152 1817 16575 0,'0'0'368'0,"0"0"80"0,-5 8 0 0,5-8 16 0,-9 3-464 0,2 1 0 15,7-4 0-15,-10 5 0 0,3 1 912 0,0-2 96 16,0-3 16-16,7-1 0 0,-6 10 816 0,1-2 160 15,5-8 48-15,0 0 0 0,0 0-832 0,0 0-144 16,0 0-48-16,0 0 0 0,0 0 0 0,0 0 0 16,11-3 0-16,0 0 0 0,0-1-816 0,1-4-208 15,1 0 0-15,3 0 0 0,-1-2 864 0,2 1 128 16,-1-2 32-16,0 3 0 0,-2 2-832 0,0-2-192 16,-1 0 0-16,-3 0 0 0,0 4 0 0,-1 1 0 0,-9 3 0 15,8 0 0-15,-8 0 864 0,0 0 128 0,0 0 32 0,5 6 0 16,2 4-832-16,-4 5-192 0,-2-1 0 0,-1 3 0 15,-1 1 0-15,1 5 0 0,-1 5 0 16,0 4 0-16,0 2 0 0,-2 1 0 0,-1-2 0 0,1 2 0 16,0-1 0-16,0-2 0 0,0-1 0 0,2-3 0 15,0-1 0-15,1-2 0 0,0-2 0 0,0-1 0 16,-1-2 0-16,1-3 0 0,1-5 0 0,1 2 0 16,3-3 0-16,-1-3 0 0,-4-8 0 0,7 2 0 15,-7-2 864-15,8-7 128 0,1-3 32 0,-2-3 0 16,3-4-832-16,-4-2-192 0,0-1 0 0,-1 6 0 0,0-5 0 15,-1 0 0-15,0 0 0 0,-1-2 0 0,0-1 864 16,1 1 128-16,2 0 32 0,-2 0 0 0,3-1-832 0,1 0-192 16,-1 1 0-16,3 0 0 0,1 4 0 0,-1 0 0 15,1-1 0-15,1 5 0 0,1 3 0 0,2 2 0 16,-3-1 0-16,2 2 0 0,1 2 0 0,1 2 0 16,0 3 0-16,6 3 0 15,-3 0-768-15,-2 1-208 0,-4 2-48 0,-3-1 0 16,-4 1 832-16,1 0 192 0,-3 1 0 0,2 2 0 15,-1-1-864-15,-5-8-128 0,4 9-32 0,-3-2 0 16,-1-7-1632-16,0 0-336 0,0 9-64 0,0-9-16 0</inkml:trace>
  <inkml:trace contextRef="#ctx0" brushRef="#br1" timeOffset="78692.53">4914 1418 20271 0,'0'0'448'0,"0"0"80"0,-9-1 32 0,3 1 16 0,6 0-576 0,-6-2 0 16,2 2 0-16,-3-1 0 0,2-1 1744 0,5 2 240 16,0 0 64-16,-5-1 0 0,5 1-832 0,0 0-144 15,0 0-48-15,0 0 0 0,0 0 0 0,0-5 0 16,0 5 0-16,4-7 0 0,2 3-816 0,2-1-208 16,2-1 0-16,1 3 0 0,1-3 864 0,2 2 128 15,3-1 32-15,1 2 0 0,6 1-832 0,-5 2-192 16,1 0 0-16,-1 2 0 0,-3 1 864 0,0 3 128 15,-3 1 32-15,-1 3 0 0,-1 2-832 0,-4 2-192 16,0 1 0-16,-4 3 0 0,-3 3 0 0,-2 2 0 16,-3 1 0-16,-2 1 0 0,-3 2 0 0,-1-3 0 15,-4-1 0-15,-3-1 0 0,1-3 0 0,-2-2 0 16,-1 1 0-16,3-4 0 0,2-2 864 0,6-3 128 0,2-2 32 16,3-2 0-16,4-5-832 0,0 0-192 0,6-1 0 0,6-1 0 15,4 0 0-15,3-4 0 16,8-1 0-16,0 1 0 0,4-2 0 0,3-1 0 0,-1 1 0 0,4 0 0 15,1 0 0-15,1 2 0 0,2-1 0 0,4 3 0 16,-3 1 0-16,-2 2 0 0,-4 1 0 0,-6 1 0 16,-6 3 0-16,-4 0 0 0,-5 0 0 0,-4 2 0 31,-5 1-768-31,-4 0-208 0,-3 3-48 0,-6 0 0 0</inkml:trace>
  <inkml:trace contextRef="#ctx0" brushRef="#br1" timeOffset="80045.38">7433 1695 12895 0,'0'0'576'0,"0"0"112"0,0 0-560 0,0 0-128 16,-3 5 0-16,3-5 0 0,-3 6 848 0,-2 0 144 16,1-2 32-16,4-4 0 0,0 0 0 0,-5 4 0 15,2 2 0-15,3-6 0 0,-7 2 0 0,7-2 0 16,0 0 0-16,-4 6 0 0,1-2 0 0,3-4 0 15,0 0 0-15,-5 6 0 0,2-1 0 0,3-5 0 16,0 0 0-16,0 0 0 0,0 0-832 0,0 0-192 16,0 0 0-16,0 0 0 0,8 3 864 0,-3-2 128 15,4-2 32-15,-2-1 0 0,3 0 0 0,-3-2 0 16,2-3 0-16,1-1 0 0,0 1-832 0,0-1-192 16,1 0 0-16,0 0 0 0,-1 0 0 0,1 0 0 0,1 1 0 15,-2 2 0-15,-3 0 0 0,0 1 0 16,0 1 0-16,-7 3 0 0,0 0 0 0,7 3 0 0,-2 3 0 0,-1 2 0 15,2 3 0-15,-4 4 0 0,0 1 0 16,-2 3 0-16,-1 2 0 0,-1 1 0 0,-1 6 0 0,-2 4 0 16,-1 1 0-16,0 2 0 0,-3 2 0 15,1-2 0-15,1-2 0 0,-1-2 0 0,-1-4 0 0,0-1 0 16,2-2 864-16,0-2 128 0,2 1 32 0,0-4 0 16,1-4-832-16,2-1-192 0,0-1 0 0,2-3 0 15,0-3 0-15,0-7 0 0,0 0 0 0,0 0 0 16,8 0 0-16,-2-3 0 0,-1-3 0 0,2-3 0 15,-1-2 864-15,2-2 128 0,-1-2 32 0,1-2 0 16,-1-1-832-16,2-1-192 0,-1-2 0 0,1 2 0 0,2-4 0 0,-1 1 0 16,2 0 0-16,2 1 0 0,0 0 0 15,-1 0 0-15,-4 2 0 0,2 1 0 0,1 7 0 0,3 1 0 16,0-1 0-16,-2 1 0 0,1 1 0 0,1 3 0 16,-1 0 0-16,-1 2 0 0,-1 0 0 0,0 2 0 15,-2 2 0-15,0 3 0 0,0 0 0 0,-2 1 0 16,2 1 0-16,-3-1 0 0,1 3 0 0,0 0 0 15,-1 0 0-15,3 3 0 16,-2 1-768-16,-1-1-208 0,-1-2-48 0,-1-2 0 16,-5-6-1632-16,0 0-336 0,0 0-64 0,0 0-16 0</inkml:trace>
  <inkml:trace contextRef="#ctx0" brushRef="#br1" timeOffset="80750.28">8232 1134 20271 0,'0'0'448'0,"0"0"80"16,5-5 32-16,-5 5 16 0,0 0-576 0,0 0 0 0,0 0 0 0,0 0 0 0,0 0 928 16,0 0 80-16,0 0 16 0,0 0 0 0,0 0 0 0,0 0 0 15,0 0 0-15,-1 11 0 0,-1 3 0 0,-1 2 0 16,-4 1 0-16,3 1 0 0,-1 0 0 0,-2 3 0 15,0 2 0-15,-2 0 0 0,-2 2 0 0,1 1 0 16,1 1 0-16,2 1 0 0,-1-5-832 0,1-1-192 16,3-3 0-16,-3-1 0 0,2 1 864 0,3-1 128 15,1-4 32-15,-2-2 0 0,1-3-832 0,2-9-192 16,5 9 0-16,-5-9 0 0,0 0 864 0,0 0 128 16,0 0 32-16,0 0 0 0,0 0-832 0,5-11-192 15,0-4 0-15,0 2 0 0,-3 0 0 0,3 0 0 16,-1-3 0-16,2-2 0 0,-4-3 0 0,2-1 0 15,1 0 0-15,0-1 0 0,-1-1 0 0,2 0 0 16,-1 1 0-16,3 2 0 0,0 3 0 0,-3 0 0 16,-1 2 0-16,-1 4 0 0,0 3 0 0,-3 9 0 0,0-9 0 0,0 9 0 15,0 0 0-15,0 0 0 0,-6 13 0 0,0 3 0 16,2 0 0-16,-6 3 0 0,-1 3 0 16,-2 2 0-16,-2 1 0 0,3 2 0 0,1-3 0 0,1 1 0 15,2-2 0-15,-1-1 0 0,1-2 0 0,-1 0 0 16,3-5 0-16,1 1 0 0,3-6 0 0,2-2 0 15,0-8 0-15,0 0 0 0,0 0 0 0,0 0 0 16,10-5 864-16,1-6 128 0,-2-6 32 0,2 3 0 16,2 0-832-16,1-3-192 0,-3-4 0 0,0-1 0 15,0-1 0-15,1 2 0 0,-3 3 0 0,0 1 0 0,0 2 0 16,-3 3 0-16,1 2 0 0,-7 10 0 0,0 0 0 0,0 0 0 16,0 0 0-16,0 0 0 15,0 0-1600-15,0 0-352 0,-3 10-80 0,0 0-16 16,1-1-816-16,1 2-160 0,1 3-48 0,0-14 0 0</inkml:trace>
  <inkml:trace contextRef="#ctx0" brushRef="#br1" timeOffset="81831.8">10316 1782 12895 0,'0'0'272'0,"0"0"64"0,0 0 16 0,0 0 32 0,0 0-384 0,0 0 0 0,0 0 0 0,-4 3 0 16,-2-3 896-16,1 0 96 0,5 0 32 0,-6 0 0 15,1 0 816-15,-1 0 160 0,6 0 48 0,-5 0 0 16,-1 3-832-16,6-3-144 0,-5-3-48 0,-1 6 0 0,2-1 0 0,4-2 0 16,-6 1 0-16,6-1 0 0,0 0-816 0,0 0-208 15,0 0 0-15,0 0 0 0,0 0 864 0,0 0 128 16,0 0 32-16,0 0 0 0,7-6 0 0,1 0 0 15,1-3 0-15,4 0 0 0,-1 1-832 0,2 0-192 16,0-3 0-16,1 1 0 0,0 1 864 0,1-1 128 16,0 0 32-16,-2-2 0 0,-1 2-832 0,-3 1-192 15,0 2 0-15,-1 0 0 0,-1 3 0 0,-1 0 0 16,-7 4 0-16,0 0 0 0,5 5 0 0,1 4 0 16,-4 2 0-16,0 3 0 0,-1 3 0 0,-2 4 0 15,-1 1 0-15,-4 1 0 0,0 3 0 0,-3 1 0 16,-1 3 0-16,-1 0 0 0,4 3 0 0,-3 0 0 15,0-3 0-15,2-1 0 0,-2-3 0 0,2-2 0 16,-1-4 0-16,4 1 0 0,-1-3 864 0,2-4 128 0,1-2 32 16,0-2 0-16,3-3-832 0,0-7-192 0,0 0 0 0,0 0 0 15,0 0 0-15,0 0 0 0,7-8 0 0,2-2 0 16,-3-3 0-16,3-2 0 0,-3-3 0 0,5-1 0 16,0-3 0-16,2 1 0 0,0-2 0 0,2-1 0 15,3 2 864-15,0 0 128 0,0 2 32 16,-1 1 0-16,-1-2-832 0,1 1-192 0,-2 3 0 0,1 2 0 15,-2 2 0-15,0 2 0 0,1 2 0 0,-4 1 0 16,0 3 0-16,0 1 0 0,-4 2 0 0,3 1 0 16,-10 1-768-1,0 0-208-15,9 2-48 0,-9-2 0 0,0 0 832 0,0 0 192 0,7 4 0 0,1-1 0 16,-8-3-2496-16,10 8-464 0,0-2-96 16,-2 0-14352-16</inkml:trace>
  <inkml:trace contextRef="#ctx0" brushRef="#br1" timeOffset="82446.56">11146 1224 16575 0,'0'0'736'0,"0"0"160"0,7-4-720 0,-7 4-176 0,7-4 0 0,-7 4 0 15,7-6 848-15,-7 6 144 0,0 0 32 0,4-7 0 16,-2 0 816-16,-2 7 160 0,0 0 48 0,0 0 0 16,0 0-832-16,0 0-144 0,0 0-48 0,-7-1 0 15,-2 3 0-15,-1 3 0 0,-2 3 0 0,0 3 0 0,-4 3 0 0,-1 3 0 16,-2 2 0-16,0 0 0 0,1 2-816 0,1 0-208 15,2 0 0-15,1-2 0 0,3-3 0 0,6-1 0 16,4-3 0-16,1 1 0 0,1-3 864 0,-1-10 128 16,11 5 32-16,0 0 0 0,2-1-832 0,4-4-192 15,0-4 0-15,3-2 0 0,-2-3 864 0,3 1 128 16,-1-2 32-16,1 0 0 0,0-5-832 0,1 1-192 16,-3 1 0-16,0 0 0 0,-1 0 0 0,-1-2 0 15,-3 1 0-15,-2 1 0 0,-1 3 864 0,-6 3 128 16,-1 0 32-16,-1-2 0 0,1-1-832 0,-4 10-192 15,-7-6 0-15,-2 0 0 0,-3 1 0 0,-3 2 0 16,-3 2 0-16,-3 2 0 0,-1-1 0 0,1 1 0 0,-2 0 0 16,2 0 0-1,5 0-768-15,0 2-208 0,2-2-48 0,6 0 0 16,8-1-1632-16,0 0-336 0,0 0-64 0,0 0-16 0</inkml:trace>
  <inkml:trace contextRef="#ctx0" brushRef="#br1" timeOffset="89882.75">1834 12363 20559 0,'0'0'896'0,"0"0"208"0,0 0-880 0,2-11-224 16,3-2 0-16,-1 0 0 0,4 2 320 0,2 0 32 15,1-3 0-15,3 1 0 0,1-2 80 0,0-1 16 16,-2 3 0-16,2 1 0 0,1-1-256 0,-1 2-64 15,-1 0 0-15,0 3 0 0,-1 3-128 0,-2-1 0 16,-1 3 0-16,-1 5 128 0,0 8-128 0,-2 7 0 16,1 2 0-16,-3 7 0 0,2 0 0 0,-2 4 0 0,-1 2 0 0,-2 1 0 15,-2 0 0-15,-1 1 256 0,-1 0-32 0,-2 3-16 16,-5 2 336-16,3-1 64 0,-4 0 16 16,0-3 0-16,0-2-160 0,0-2-16 0,0-3-16 15,2-6 0-15,1-5 64 0,1-5 16 0,1-2 0 16,5-10 0-16,0 0 288 0,0 0 64 0,0 0 16 0,0-8 0 15,0-6 80-15,3-6 32 0,2-3 0 0,1-4 0 16,1 1-544-16,3-4-128 0,-3-4 0 0,2 0-16 16,-1 0-176-16,1 1-128 0,2 2 192 0,0-4-192 15,4-3 144-15,5-2-144 0,0-1 0 0,2 5 144 16,0 4-144-16,5 1 0 0,6 0 0 0,0 9 0 16,0 7 0-16,0 2 0 0,-1 4 0 0,-3 2 0 15,-3 4-128-15,-5 1 128 0,-3 3 0 0,-3 1 0 16,-1-1-320-16,-3 3 0 0,-1 0 0 0,-1 2-10880 15,1-1-2160-15</inkml:trace>
  <inkml:trace contextRef="#ctx0" brushRef="#br1" timeOffset="90267.92">2967 11729 31151 0,'3'-15'1376'0,"0"8"288"0,-3 7-1328 0,8-7-336 0,3-2 0 0,2 2 0 16,0 2 0-16,2 0 0 0,3 1 0 0,2 0 0 15,2-1 0-15,-3 4 0 0,0 3 128 0,0 4-128 16,-1 2 0-16,0 1 0 0,-7 2 0 0,-2 5 0 15,-5 4 0-15,-2 3 0 0,-3 1 0 0,-3 2 0 16,-5 1 0-16,-1-2 0 0,-1-1 0 0,-3-3 0 16,-5-3 208-16,3-1-16 0,3-1-16 0,2-4 0 15,1-2 144-15,1-4 48 0,9-6 0 0,0 0 0 16,-3 9 32-16,3-9 16 0,0 0 0 0,16 2 0 16,7-3 64-16,7-1 16 0,5 1 0 0,2-3 0 15,5-3-288-15,-2 0-48 0,-2 1-16 0,1 0 0 16,-1-1-144-16,0 0 0 0,1-3 0 0,-2 5 0 15,1 1-1152-15,-3 2-320 0,-2-1-64 0,-3 2-16 16</inkml:trace>
  <inkml:trace contextRef="#ctx0" brushRef="#br1" timeOffset="90622.85">4166 12403 30351 0,'8'-12'1344'0,"2"7"272"0,4 3-1296 0,5-2-320 0,3-5 0 0,1 2 0 16,4 5 0-16,2 0 0 0,1-2 0 0,3 2 0 16,1-3 240-16,8-1-32 0,3 4 0 0,-1 0 0 15,-1 2-208-15,-3-2 128 0,-3 2-128 0,-6 2 0 16,-3 0-1280-16,-3 2-336 0,-1-1-80 0</inkml:trace>
  <inkml:trace contextRef="#ctx0" brushRef="#br1" timeOffset="91130.48">6485 11737 15663 0,'-18'-4'1392'0,"1"-2"-1120"0,-2 1-272 0,-1 1 0 15,-1 4 1952-15,-1 3 336 0,4 1 64 0,-3 4 16 16,-2 4-1824-16,2 3-352 0,2 4-192 0,0 4 192 16,0 6-32-16,1 0 0 0,0 2 0 0,2 4 0 15,0 3 96-15,2 4 0 0,1 2 16 0,0 2 0 16,1 0 16-16,2 2 0 0,2 3 0 0,5-5 0 16,2-6-144-16,3-3-16 0,1-2-128 0,5-5 192 15,3-5 128-15,2-4 0 0,2-4 16 0,5-3 0 16,0-1-64-16,5-4-16 0,1-6 0 0,1-4 0 15,1-3 128-15,2-3 0 0,3-3 16 0,-1-1 0 16,-3-2 32-16,-2-1 0 0,-3-3 0 0,-5 1 0 0,-4-1-48 16,-4 0 0-16,-5-3 0 0,-2 2 0 0,-8 2 0 15,-1 0 0-15,-2 2 0 0,-7 2 0 0,-4-1-128 0,-7 3-48 16,-5 3 0-16,1 4 0 0,0 2 32 0,0 4 0 16,1 4 0-16,-2 2 0 0,1 2-240 0,5 0 0 15,3-1 0-15,5 1 0 16,0 0-832-16,7 0-224 0,4-4-32 0,5-7-9216 15,0 0-1856-15</inkml:trace>
  <inkml:trace contextRef="#ctx0" brushRef="#br1" timeOffset="91596.68">6995 12101 25791 0,'0'0'1152'0,"0"0"224"0,-1-7-1104 0,1 7-272 0,0 0 0 0,5-9 0 16,1 0 560-16,2-2 48 0,2 0 16 0,0 2 0 16,1 1-112-16,1 1-32 0,2-4 0 0,-2 3 0 15,3 4-96-15,-1-1-32 0,0 2 0 0,-2 1 0 16,-1 0-96-16,-2 3-32 0,2 3 0 0,0 0 0 15,-3 2-48-15,-1 4-16 0,-2 5 0 0,-2 4 0 16,-2 3-160-16,1 0 128 0,3 2-128 0,-6 3 128 0,-5 2 192 16,-1 1 16-16,-4-1 16 0,-2-1 0 0,4 2 48 15,-4-2 16-15,4-1 0 0,0-5 0 0,-1-6-48 16,1-1-16-16,0-4 0 0,2-3 0 0,-1-1 160 0,8-7 16 16,0 0 16-16,0 0 0 0,0 0 32 0,0 0 16 15,0 0 0-15,-2-9 0 0,2-3-32 0,3-2-16 16,1-3 0-16,4-5 0 0,2-4-240 0,0-3-48 15,1-1-16-15,3-1 0 0,0 0-112 0,3-1 0 16,1-3-128-16,4 5 192 0,3 6-192 0,3 2 0 16,3 2 0-16,0 1 0 0,1 5 0 0,-2 3 0 15,-4 2 0-15,0 3 0 0,-1-2-160 0,-3 5 160 16,2 2-128-16,-1 1 128 16,2 0-1744-16,-1 0-272 0,-2 0-48 0,0 0-15232 0</inkml:trace>
  <inkml:trace contextRef="#ctx0" brushRef="#br1" timeOffset="91950.72">8809 11813 15663 0,'0'0'1392'0,"-7"-3"-1120"16,7 3-272-16,-9-1 0 0,9 1 2240 0,-7 6 384 15,-2 5 64-15,1 4 32 0,-2 1-1696 0,0 4-352 16,1 4-64-16,-2 4-16 0,1-2 96 0,2 0 16 15,-2 3 0-15,4 4 0 0,-4 5-224 0,3 1-32 16,-3-2-16-16,2 2 0 0,-2-1-176 0,0 1-48 16,2-2 0-16,-1-6 0 0,3-6-80 0,-2-2 0 15,3-2-128-15,1-5 192 0,-1-5-192 0,0-2 0 16,5-9-192-16,0 0-9488 16,0 0-1904-16</inkml:trace>
  <inkml:trace contextRef="#ctx0" brushRef="#br1" timeOffset="92108.27">8422 12109 20271 0,'0'0'1792'0,"0"0"-1424"0,0 0-368 0,0 0 0 16,0 0 2480-16,7-4 416 0,1 2 96 0,6 4 16 15,1-2-1984-15,4 2-384 0,2 0-64 0,3 1-32 16,2 3-176-16,7-2-48 0,6-1 0 0,3 2 0 16,0 0-176-16,-2 2-144 0,-4 2 192 0,-3-4-192 31,-3-4-1216-31,0 0-336 0,-6 2-80 0</inkml:trace>
  <inkml:trace contextRef="#ctx0" brushRef="#br1" timeOffset="92568.06">10249 11789 16575 0,'0'0'736'0,"-3"-10"160"0,0-1-720 0,-4 1-176 16,-1-1 0-16,-2 1 0 0,-1-1 1920 0,-5 1 368 15,-6 3 64-15,-5-1 16 0,-4-1-944 0,-5 1-176 16,-3 2-32-16,1 2-16 0,3 2-496 0,0 7-112 16,2 3-16-16,1 2 0 0,1 1-16 0,3 4-16 15,2 2 0-15,1 3 0 0,3 2-32 0,2 1-16 16,5-2 0-16,5 0 0 0,1 0-176 0,6-4-48 0,2-1 0 15,5-1 0-15,4 0-64 0,3-3-16 0,4-4 0 16,5-1 0-16,-1-1 32 0,3-4 0 0,1-2 0 0,3-2 0 16,2-3-48-16,-1-1-16 0,1-3 0 0,5 0 0 15,4 0-32-15,1 0-128 0,-5-5 192 0,-4 5-64 16,-1 2-128-16,-7 1 0 0,-3 3 0 0,-1 2 128 16,-4-2 16-16,-2 6 0 0,-3 2 0 0,-2 4 0 15,-2 5-144-15,-2 3 192 0,-2 0-192 0,0 5 192 16,-1 4-192-16,-1-1 0 0,-2-2 0 0,-2 7 0 15,-2 6 0-15,-1 1 0 0,0 1 128 0,-4-2-128 16,0-2 0-16,-1 0 160 0,-2 0-160 0,2-5 160 16,1-6-160-16,-2-1 160 0,1-2-160 0,4-2 160 15,0-2-368-15,3-4-80 0,-2-4-16 0,3-2-11472 16,1 1-2304-16</inkml:trace>
  <inkml:trace contextRef="#ctx0" brushRef="#br1" timeOffset="93035.57">10930 12001 9215 0,'-4'-4'816'0,"4"4"-656"16,0 0-160-16,0 0 0 16,11-9 4224-16,2 0 832 0,2 0 144 0,4 5 48 0,1 1-3504 0,2-2-688 15,4-4-144-15,2 3-16 0,1 3-448 0,2 0-96 16,6-1-16-16,-1 0 0 0,1 0-176 0,7 1-32 15,2 1-128-15,1 2 192 0,-6 0-192 0,-4 2 0 16,-5 1 0-16,-7 3-9664 16,-5 0-2032-16</inkml:trace>
  <inkml:trace contextRef="#ctx0" brushRef="#br1" timeOffset="93202.42">10995 12328 17503 0,'0'0'1552'0,"0"0"-1232"15,0 0-320-15,0 0 0 0,10-7 3936 0,3 4 736 0,3 2 128 0,2 0 48 16,4-1-3616-16,5-2-720 0,2 0-128 16,5-1-48-16,5 2-32 0,4 0-16 0,-1 1 0 0,3-3 0 15,2 2-288-15,-3 2 0 0,-4 1 0 16,-6-1-10944 0,-2-4-2272-16</inkml:trace>
  <inkml:trace contextRef="#ctx0" brushRef="#br1" timeOffset="93631.4">13224 11821 32255 0,'-23'-6'2864'0,"2"2"-2288"16,0 1-576-16,0 3 0 0,-3 5 208 0,-3 4-64 15,-6 5-16-15,0 5 0 0,-1 4-128 0,-2 1 0 16,-3 1 144-16,-1 4-144 0,-7 3 128 0,2 3-128 16,1 3 128-16,9 3-128 0,3 3 0 0,5 0 144 15,5 1-144-15,6-3 0 0,6-5 384 0,5-4-48 16,3-3 0-16,7-5 0 0,3-8-16 0,6-1-16 15,6-2 0-15,8-3 0 0,6-5 464 0,5-2 112 0,6-4 16 16,2-4 0-16,-1-4-48 0,0-6 0 16,-1-2 0-16,1-3 0 0,2-1-96 0,-1-3-32 0,-1-2 0 0,-4-7 0 15,-3-6 96-15,-2-2 16 0,-8-1 0 16,-5-4 0-16,-10-6-368 0,-6 0-64 0,-5 1-16 0,-6 0 0 16,-8-2-256-16,-7 5-128 0,-6-2 128 0,-7 7-128 15,-9 2 0-15,2 3-176 0,-3 5 16 0,3 1 0 31,-4 0-2288-31,0 1-464 0</inkml:trace>
  <inkml:trace contextRef="#ctx0" brushRef="#br1" timeOffset="97341.98">11929 9848 12895 0,'0'0'272'0,"-8"0"64"0,-1-2 16 0,1 1 32 0,1-1-384 0,-2 1 0 16,3 1 0-16,-4-1 0 0,0 0 1712 0,0 1 272 15,0 0 48-15,2 1 16 0,-2 0-1648 0,1 0-400 0,-1-1 0 0,2 1 0 16,1 0 1728-16,2 0 256 0,5-1 48 0,0 0 16 15,0 0-1648-15,0 0-400 0,0 0 0 0,4-5 0 16,3-1 896-16,2-1 112 0,2-3 16 0,2 1 0 16,2-2 0-16,4-2 0 0,0-1 0 0,-2 1 0 15,3 0-832-15,0 1-192 0,-1 0 0 0,-2 2 0 16,-1-1 0-16,-2 2 0 0,-3 1 0 0,-1 3 0 16,0-3 0-16,-4 6 0 0,-6 2 0 0,7 7 0 15,-3 1 0-15,-2 3 0 0,-2 2 0 0,-2 4 0 16,-3 6 0-16,-2 4 0 0,-2-1 0 0,-1 7 0 15,-1 3 0-15,0 5 0 0,0-1 0 0,-1 0 0 16,1-3 0-16,0-3 0 0,0-3 0 0,0-3 0 16,3-1 0-16,-1-4 0 0,1-4 0 0,1-1 0 15,2-1 864-15,-2-4 128 0,3-2 32 0,2-2 0 16,2-9-832-16,0 0-192 0,0 0 0 0,0 0 0 0,3-9 864 0,1-2 128 16,3-1 32-16,-1-3 0 0,0 0-832 0,2-3-192 15,2-1 0-15,-1-2 0 0,2-2 0 0,2-1 0 16,-2 0 0-16,2-2 0 0,1-3 0 0,1 3 0 15,0 3 0-15,0 2 0 0,1-1 0 0,-1 1 0 16,-1 2 0-16,2 4 0 0,-1 2 0 0,1 2 0 16,-3 1 0-16,1 2 0 0,0 6 0 0,-3 0 0 15,-4-1 0-15,0 6 0 0,-1-1 0 0,1 2 0 16,1 2 0-16,-3 3 0 16,-5-9-1600-16,4 9-352 0,0 1-80 0,-4-10-9296 15,2 8-1856-15</inkml:trace>
  <inkml:trace contextRef="#ctx0" brushRef="#br1" timeOffset="97767.36">12730 9130 20271 0,'-2'-11'448'0,"2"11"80"0,0 0 32 0,-3-7 16 0,2-1-576 16,1 8 0-16,0 0 0 0,0 0 0 0,-6 6 928 0,-3 5 80 16,0 5 16-16,-4 3 0 0,-1 8 0 0,0-3 0 15,1 0 0-15,1 2 0 0,-1 1-832 0,3 1-192 16,4-1 0-16,5-3 0 0,5-7 864 0,0 0 128 15,5 1 32-15,2-3 0 0,2-6 0 0,4-1 0 16,1-4 0-16,4-1 0 0,5-6 0 0,0-2 0 16,2-5 0-16,-2-3 0 0,-1-4 0 0,-3 1 0 15,-2-1 0-15,-4 0 0 0,-4-4-832 0,-3 0-192 16,-3 1 0-16,-4 0 0 0,-7-1 864 0,-3-1 128 16,-2-1 32-16,-2 2 0 0,-3 5-832 0,-5-1-192 15,-2 2 0-15,1 5 0 16,-6 2-768-16,3 6-208 0,-3 6-48 0,7 0 0 15,4-1-2448-15,5 0-496 0,10-3-112 0,6 10-16 0</inkml:trace>
  <inkml:trace contextRef="#ctx0" brushRef="#br1" timeOffset="98511.02">13609 9590 20271 0,'-11'-2'448'0,"11"2"80"0,-9-2 32 0,2 4 16 0,-2 2-576 15,4 1 0-15,5-5 0 0,0 0 0 0,-8 6 1744 0,8-6 240 16,0 0 64-16,0 0 0 0,0 0-832 0,11 5-144 16,2 1-48-16,5-4 0 0,6-4 0 0,6-1 0 15,5 2 0-15,3 0 0 0,3 0 0 0,1-3 0 16,3-1 0-16,1-2 0 0,2-2-816 0,-2 3-208 16,0-3 0-16,-2 1 0 0,-2 1 0 0,-5 2 0 15,-5 2 0-15,-4-3 0 16,-5-5-1600-16,-7 3-352 0,-6 4-80 0,-10 4-16 15,0 0-816-15,0 0-160 0,-14 6-48 0,-7 9 0 0</inkml:trace>
  <inkml:trace contextRef="#ctx0" brushRef="#br1" timeOffset="98675.73">13584 9933 35007 0,'-6'-4'768'0,"6"4"176"0,0 0 16 0,0 0 16 0,0 0-784 0,0 0-192 0,10 1 0 0,8 1 0 16,12 4 864-16,5-3 128 0,5-3 32 0,5 0 0 15,5 0-832-15,6 0-192 0,1-6 0 0,3 2 0 16,1 0 864-16,-1-2 128 0,0 1 32 0,-5-1 0 16,-5-3-1648-16,-3 3-320 15,-1-4-64-15,-7 4-16800 0</inkml:trace>
  <inkml:trace contextRef="#ctx0" brushRef="#br1" timeOffset="121944.27">14405 11889 14111 0,'0'0'624'0,"0"0"128"15,-10 0-608-15,4 3-144 0,6-3 0 0,-9 4 0 0,1-3 256 0,8-1 32 16,0 0 0-16,-9 4 0 0,9-4 352 0,0 0 80 16,0 0 16-16,0 0 0 0,0 0 144 0,13-1 16 15,4-1 16-15,4-2 0 0,3-1 0 0,4 2 0 16,-3-2 0-16,6 0 0 0,4-2-448 0,1 2-80 16,3 0-32-16,0 1 0 0,3-3 144 0,1 0 16 15,3-3 16-15,5 2 0 0,0 1-144 0,7 2-16 16,1 2-16-16,-2 0 0 0,-2 1-96 0,-1 1-32 15,-1 2 0-15,-1-1 0 0,-1-1-224 0,0 4 128 16,-2 5-128-16,-2-1 0 0,-4 1 128 0,-7-1-128 16,-3 0 0-16,-5 0 144 0,-4 1-144 0,-5 0 0 0,-3-4-192 15,-2 2 192 1,-5-1-1888-16,-9-5-256 0,6 7-48 0</inkml:trace>
  <inkml:trace contextRef="#ctx0" brushRef="#br1" timeOffset="122322.09">14486 12220 20559 0,'-14'1'896'0,"8"0"208"0,-3-1-880 0,9 0-224 16,0 0 0-16,0 0 0 0,0 0 128 16,0 0 0-16,11-3-128 0,4-3 192 0,1 3 256 0,6 0 32 15,5 0 16-15,6-3 0 0,4-3 16 0,1 2 16 16,-1-1 0-16,4-1 0 0,2-1 48 0,2-1 16 16,3-1 0-16,7 3 0 0,5 3-32 0,-1-3-16 15,-1-2 0-15,2 2 0 0,-3 0-32 0,6 0 0 16,4 0 0-16,-1 0 0 0,-1 2-160 0,-5 1-32 15,-5 2-16-15,-3 2 0 0,-5 0-304 0,-4 1 160 16,-4-3-160-16,-4 4 128 0,-4 4-128 0,-5-2 0 16,-2 0 144-16,-2 0-144 0,-2 2 0 0,-3 1-128 15,-5-2 0-15,-1 2 0 16,-1-6-1728-16,-2 3-320 0,-8-2-80 0,0 0-16 0</inkml:trace>
  <inkml:trace contextRef="#ctx0" brushRef="#br1" timeOffset="122754.23">15440 11471 23263 0,'-16'-11'1024'0,"7"5"224"0,2 1-992 0,7 5-256 0,-5-6 0 0,5 6 0 0,0 0 0 0,0 0 0 16,0 0-144-16,14 3 144 0,1 0 0 0,5 1 0 15,4 3-128-15,5 1 128 0,3-1 0 0,3 1 256 16,4-1-48-16,1 0-16 0,5 4 304 0,5 1 48 16,3-2 16-16,5 4 0 0,1 2-48 0,1 2-16 15,-3 0 0-15,0 3 0 0,-2 1-112 0,1 2 0 16,3 3-16-16,-3 1 0 0,1 8-208 0,-4-2-32 15,-8 0-128-15,-4-1 192 0,-6 0-192 0,-4-1 128 16,-6-5-128-16,-6 2 0 0,-6-2 208 0,-2 1-48 16,-7 2-16-16,-5-3 0 0,-7 1 464 0,-5 1 96 15,-7 4 0-15,-3 0 16 0,-9 0 272 0,-8-2 48 16,-8-1 16-16,-3-2 0 0,-8 0-272 0,2-5-48 0,3-2-16 0,-2 0 0 16,1 1-208-16,-1 3-32 0,-3 4-16 0,4-4 0 15,5-2-272-15,6 0-64 0,5 0-128 0,6-1 192 31,4 0-1024-31,9 0-224 0,6-1-32 0</inkml:trace>
  <inkml:trace contextRef="#ctx0" brushRef="#br1" timeOffset="127671.7">18122 11353 20271 0,'0'0'448'0,"0"0"80"0,0 0 32 0,0 0 16 0,-1-9-576 0,1 9 0 0,0 0 0 0,-8-5 0 15,0 3 928-15,8 2 80 0,-8-1 16 0,-1 3 0 0,-1 1 0 0,-1 3 0 16,-1 0 0-16,-1 3 0 0,1 2 0 0,-3 2 0 15,1 4 0-15,-3-1 0 0,-1 2-832 0,-2 4-192 16,-4 0 0-16,-2 4 0 0,-1 2 864 0,-3 0 128 16,-3 5 32-16,0 4 0 0,6 1-832 0,0 4-192 15,6 2 0-15,1 1 0 0,1-1 0 0,2-1 0 16,3-2 0-16,2-5 0 0,3 0 864 0,4-2 128 16,2-1 32-16,3-2 0 0,2-4-832 0,-1-2-192 15,3 2 0-15,3-1 0 0,4-2 0 0,2-2 0 16,-2-1 0-16,3-3 0 0,2 0 0 0,1-3 0 15,4 2 0-15,1-3 0 0,1-4 0 0,0-2 0 16,0-2 0-16,-2-1 0 16,-3-4-2416-16,-3-2-528 0,4-9-96 0,-8-1-32 0</inkml:trace>
  <inkml:trace contextRef="#ctx0" brushRef="#br1" timeOffset="128244.47">18109 11930 20271 0,'0'0'448'0,"0"0"80"0,0 0 32 0,0 0 16 0,0 0-576 0,0 0 0 0,0 0 0 0,0 0 0 0,9 4 0 0,-9-4 0 16,0 0 0-16,11-4 0 0,2-1 1744 0,2-1 240 16,1-3 64-16,0-2 0 0,3 1-1648 0,-2-2-400 15,2-1 0-15,0-3 0 0,-1 1 896 0,0-2 112 16,-3 1 16-16,0 0 0 0,-2 1 0 0,-2 2 0 16,-1 3 0-16,-4 3 0 0,-6 7-832 0,0 0-192 15,9-5 0-15,-9 5 0 0,0 0 0 0,2 12 0 16,0 3 0-16,-4 4 0 0,1 4 0 0,-2 4 0 15,-4-1 0-15,2 1 0 0,-5 3 0 0,1 0 0 16,-2 0 0-16,0 1 0 0,-1 2 0 0,2-2 0 16,-2-3 0-16,2-1 0 0,3 0 864 0,-1-3 128 15,1-2 32-15,3-2 0 0,1-3-832 0,0-2-192 16,1-3 0-16,3-4 0 0,-1-8 864 0,0 0 128 16,0 0 32-16,9 4 0 0,0-5-832 0,0-7-192 15,-1-5 0-15,2-3 0 0,2-1 0 0,2-4 0 0,-4-3 0 16,1-4 0-16,0-3 0 0,-2 2 0 0,2 1 0 0,2 0 0 15,0-4 864-15,-1 1 128 0,0 0 32 0,2 0 0 16,2 4-832-16,-1 0-192 0,2 2 0 16,-4 11 0-1,1 2-768-15,3-2-208 0,0 3-48 0,7-2 0 0,-1 2 832 0,2 6 192 0,0 3 0 0,0 2 0 16,1 0 0-16,-4 4 0 0,-2 3 0 0,-1 0 0 16,-3 2 0-16,-2 0 0 0,-4 0 0 0,-3-3 0 15,-2 2-864 1,1 1-128-16,-1 1-32 0,-2 1-10912 0,-1-4-2192 0</inkml:trace>
  <inkml:trace contextRef="#ctx0" brushRef="#br1" timeOffset="128992.27">19351 11992 23951 0,'-27'15'512'0,"27"-15"128"0,0 0 0 0,0 0 64 0,0 0-576 0,0 0-128 0,0 0 0 0,9 2 0 16,-9-2 848-16,13-2 144 15,3-5 32-15,1 4 0 0,3 1 816 0,2-2 160 0,4 0 48 0,5-2 0 16,1 3-1648-16,1-1-400 0,5-1 0 0,-1 1 0 16,-2-1 896-16,-3 3 112 0,-4 2 16 0,-3-1 0 15,-3 0-832-15,-3-1-192 0,-3 2 0 0,-2 0 0 16,0 0 0-16,-2 2 0 0,-12-2 0 0,0 0 0 16,7 4 0-16,-7-4 0 0,0 0 0 0,0 0 0 15,0 0-1600-15,0 0-352 0,0 0-80 0,0 0-13120 16</inkml:trace>
  <inkml:trace contextRef="#ctx0" brushRef="#br1" timeOffset="129522.85">20390 11619 23951 0,'0'0'1056'0,"-5"-4"224"0,5 4-1024 0,0 0-256 16,-5-9 0-16,5 3 0 0,0 6 880 0,10-6 112 16,-2 4 32-16,3-1 0 0,2-1-832 0,3 1-192 0,1 2 0 0,4-3 0 15,-1 1 864-15,2 2 128 16,2 0 32-16,1 2 0 0,1 3 0 0,-5 0 0 0,-1 3 0 0,-6-2 0 15,-2 4-832-15,0 2-192 0,0 3 0 0,-5-1 0 16,-2 3 0-16,-2 0 0 0,-5 4 0 0,-4 6 0 16,-4 1 0-16,-2-3 0 15,-4-2 0-15,-4 0 0 0,-2 0 0 0,-2-3 0 0,-1-3 0 0,3 0 0 16,2-2 864-16,4 2 128 0,2-3 32 0,7-1 0 16,0-2-832-16,6 1-192 0,4-2 0 0,4 1 0 15,2 1 0-15,6-1 0 0,6 0 0 0,-1 1 0 16,2 1 0-16,0 0 0 0,1 2 0 0,-8-3 0 15,1 5 0-15,-1 3 0 0,-1-4 0 0,0 4 0 16,-5 0 0-16,-1 0 0 0,-1 0 0 0,-5 2 0 16,-2-1 0-16,-1 1 0 0,-5 0 0 0,-2 6 0 15,-3-6 864-15,-5-1 128 0,-4-3 32 0,-3-1 0 0,-2-1-832 0,-5-2-192 16,-2-2 0-16,0-2 0 0,-1-3 864 0,5-1 128 16,-1 3 32-16,5-4 0 0,2-4-832 0,6 0-192 15,0-1 0-15,4-1 0 0,1-2 0 0,3-2 0 16,4-4 0-16,3 0 0 15,2 0-3232-15,3-1-688 0,5-10-144 0,2 1-32 16</inkml:trace>
  <inkml:trace contextRef="#ctx0" brushRef="#br1" timeOffset="129952.37">20926 11167 23951 0,'-1'-4'512'0,"1"4"128"0,0 0 0 0,8-7 64 0,0 2-576 0,4 3-128 0,2 3 0 0,2 2 0 16,2 1 0-16,0 5 0 0,2 2 0 0,0 5 0 15,1 6 848-15,1 2 144 0,-2 7 32 0,2 2 0 16,0-1-832-16,3 6-192 0,3 4 0 0,0 2 0 0,2-1 864 0,-4 3 128 16,-7 2 32-16,-1 2 0 0,-4-1-832 0,-3 3-192 15,-6 1 0-15,-2-3 0 0,-5 0 864 0,-3-3 128 16,-8-4 32-16,2-1 0 0,3 0 0 0,-6-2 0 15,-4-2 0-15,-2-2 0 0,2-4-832 0,-2-1-192 16,-2-1 0-16,2-3 0 0,1-6 0 0,1-3 0 16,-1-4 0-16,2-1 0 0,2 0 0 0,2-4 0 15,0-6 0-15,1-3 0 16,4-3-1600-16,3-5-352 0,3-9-80 0,1-9-16 0</inkml:trace>
  <inkml:trace contextRef="#ctx0" brushRef="#br1" timeOffset="130392.77">21618 10813 23951 0,'-8'-10'512'0,"6"6"128"0,0-3 0 0,0-2 64 0,2 9-576 0,0-5-128 0,3-2 0 0,2 2 0 0,-1 0 848 0,2 0 144 15,4-1 32-15,2 0 0 0,0-2-832 0,7 0-192 16,1 2 0-16,5 0 0 0,0 1 864 0,5 0 128 16,4-3 32-16,1 3 0 0,-3 3 0 0,-1-1 0 15,-6-2 0-15,-3 5 0 0,-3 1-832 0,-5 4-192 16,-1 1 0-16,-6 2 0 0,0-3 0 0,-5 3 0 15,-2 4 0-15,-2 4 0 0,-5 1 864 0,2 0 128 16,-2-2 32-16,-1 1 0 0,-1 1-832 0,0 0-192 16,-3-2 0-16,1 2 0 0,0-2 0 0,2 1 0 15,4-2 0-15,1 0 0 0,4-3 0 0,4-1 0 16,3-1 0-16,4-1 0 0,4-2 864 0,1 0 128 16,3-5 32-16,1 1 0 0,4 0-832 0,1-2-192 15,2-4 0-15,3-1 0 0,1 1 0 0,-1 0 0 16,-4-1 0-16,0 1 0 15,0-4-1600-15,-2 3-352 0,-5 0-80 0,-3 3-14752 0</inkml:trace>
  <inkml:trace contextRef="#ctx0" brushRef="#br1" timeOffset="130896.37">22086 11745 16575 0,'-14'-5'736'0,"5"4"160"0,1 2-720 0,0-1-176 16,-2-1 0-16,10 1 0 0,-7 3 1664 0,7-3 320 0,0 0 48 16,0 0 16-16,0 0 0 0,10 1 0 15,5-1 0-15,2-3 0 0,4-3-832 0,5 3-144 0,6-2-48 0,5 2 0 16,0-2-816-16,6 2-208 0,4-2 0 0,1 1 0 16,-3 1 864-16,-16 3 128 0,1-1 32 0,0-1 0 15,-1-2-832-15,-3 3-192 0,-2 2 0 0,-3 2 0 16,-4-2 0-16,-2 0 0 0,-3-1 0 0,-3 2 0 15,-7 5-2416-15,-3-1-528 16,-6 1-96-16,-4 3-32 0</inkml:trace>
  <inkml:trace contextRef="#ctx0" brushRef="#br1" timeOffset="131075.17">22166 11980 27647 0,'0'0'608'0,"0"0"128"0,0 0 32 0,0 0 0 0,8 1-624 0,3 2-144 16,-2-3 0-16,2 2 0 0,1 0 848 0,8-1 144 15,8-1 32-15,5 1 0 0,3 0 0 0,2-1 0 16,0 0 0-16,-11-1 0 0,3-2 0 0,2 1 0 16,1-2 0-16,1 3 0 0,-1-3-832 0,2-1-192 15,-2 2 0-15,0 1 0 16,-2 1-1600-16,-2-1-352 0,21-7-80 0,-16 2-16 0</inkml:trace>
  <inkml:trace contextRef="#ctx0" brushRef="#br1" timeOffset="131649.88">24214 11277 20271 0,'0'0'896'0,"4"-7"192"0,0 2-880 0,-2-1-208 16,0-2 0-16,-2 1 0 0,-2 2 864 0,-2 0 128 15,0 0 32-15,0 2 0 0,-5 0 0 0,-1 1 0 16,-1 2 0-16,-7 1 0 0,-3 0 0 0,-1 4 0 16,-2-1 0-16,0 5 0 0,-12 6-832 0,1 5-192 15,-1 3 0-15,2 6 0 0,-3 7 864 0,-1 1 128 16,-6 2 32-16,-1 4 0 0,-2 0-832 0,4 2-192 16,6 2 0-16,14-10 0 0,3-1 0 0,3 0 0 15,2 1 0-15,4-3 0 0,5-2 0 0,6-3 0 16,5-3 0-16,7 7 0 0,6-5 864 0,8-5 128 15,8-4 32-15,22 3 0 0,-2-7 0 0,-1-5 0 16,-3-3 0-16,-14-4 0 0,5-3-832 0,3-6-192 0,4-2 0 16,0 1 0-16,4 0 864 0,-3-4 128 0,-4-3 32 0,-2-2 0 15,-2-4-832-15,-2-5-192 0,1-8 0 0,0-4 0 16,-3-3 864-16,0-5 128 0,-2-4 32 0,-4 1 0 16,-7-3-832-16,-6 2-192 0,-5-1 0 0,-8 2 0 15,-6 2 0-15,-8 2 0 0,-11 2 0 0,-1 4 0 16,-2 4 0-16,-2 4 0 0,-2 2 0 0,0 4 0 15,2 4-768 1,1 2-208-16,4 6-48 0,2 4-13104 0,3 3-2624 0</inkml:trace>
  <inkml:trace contextRef="#ctx0" brushRef="#br1" timeOffset="134968.71">22525 13393 12895 0,'0'0'272'0,"0"0"64"0,-1-8 16 0,1 8 32 0,0 0-384 0,0 0 0 16,0 0 0-16,0 0 0 0,0 0 896 0,5-7 96 15,-5 7 32-15,0 0 0 0,8-7 0 0,-1 1 0 16,-7 6 0-16,0 0 0 0,0 0-832 0,9-3-192 15,-3-3 0-15,1 3 0 0,-7 3 864 0,9-3 128 16,-3-2 32-16,-6 5 0 0,0 0-832 0,0 0-192 16,0 0 0-16,10-3 0 0,-10 3 864 0,0 0 128 15,9-7 32-15,-9 7 0 0,0 0-832 0,0 0-192 16,0 0 0-16,0 0 0 16,0 0-768-16,0 0-208 0,0 0-48 0,0 0 0 0</inkml:trace>
  <inkml:trace contextRef="#ctx0" brushRef="#br1" timeOffset="137929.13">20917 13462 20271 0,'-12'-6'896'0,"12"6"192"0,0 0-880 0,0 0-208 0,0 0 0 0,0 0 0 16,0 0 864-16,9-5 128 0,4-1 32 0,5 1 0 0,3-2 0 0,4 0 0 15,3-4 0-15,4 1 0 0,4 6-832 0,0-1-192 16,5-4 0-16,3 0 0 0,6 2 864 0,-1-1 128 15,-1 1 32-15,-2 2 0 0,-3 0-832 0,-6 2-192 16,-5 3 0-16,-4 2 0 0,-4 2 0 0,-6-1 0 16,-4-3 0-16,-6 4-9232 15,-4 5-1904-15</inkml:trace>
  <inkml:trace contextRef="#ctx0" brushRef="#br1" timeOffset="138104.23">21092 13616 27647 0,'0'0'1216'0,"0"0"256"0,0 0-1168 0,0 0-304 16,0 0 0-16,7-6 0 0,5 2 0 0,3 0 0 16,3-3 0-16,5 0 0 0,7 5 880 0,3-2 112 0,1-3 32 0,6 2 0 15,2-1-832-15,2 3-192 0,-1 3 0 0,-2-3 0 16,-8 0 0-16,-4 3 0 16,-2 3 0-16,-5 0 0 0,-5-3 0 0,0 0 0 0,-3 0 0 0,-2-2-13888 15</inkml:trace>
  <inkml:trace contextRef="#ctx0" brushRef="#br1" timeOffset="139198.15">21710 13004 12895 0,'-5'8'272'15,"-5"-7"64"-15,-3-2 16 0,1-1 32 0,-2-3-384 0,2 4 0 0,-1 1 0 0,3 0 0 16,-1-3 1712-16,3-1 272 0,3 1 48 0,5 3 16 0,-7-3-832 0,7 3-144 15,0 0-48-15,0 0 0 0,0 0 0 0,17 3 0 16,5 3 0-16,1 1 0 0,6-2-816 0,6 4-208 16,7 1 0-16,2-1 0 0,0-1 864 0,-3 0 128 15,-1-2 32-15,-4 5 0 0,-4 5-832 0,-3-1-192 16,-3-1 0-16,-3 1 0 0,-3 3 0 0,-5 0 0 16,-2 0 0-16,-6 1 0 0,-2 2 0 0,-8 4 0 15,-3 2 0-15,-4 3 0 0,-2-4 864 0,-4 2 128 16,-3-2 32-16,-1 5 0 0,0 4-832 0,-1-4-192 15,0-7 0-15,-1 3 0 0,-2 0 0 0,1 0 0 16,1-1 0-16,1-4 0 0,2-2 864 0,5-1 128 16,3-2 32-16,1-3 0 0,5-4-832 0,0-2-192 15,5-8 0-15,0 0 0 16,0 0-1600-16,9 4-352 0,4-6-80 0,5-4-16 0</inkml:trace>
  <inkml:trace contextRef="#ctx0" brushRef="#br1" timeOffset="139738.75">22575 13331 12895 0,'-9'7'576'0,"4"-3"112"16,-3 0-560-16,1 1-128 0,7-5 0 0,-6 6 0 0,-3 1 848 0,9-7 144 15,0 0 32-15,-5 7 0 0,0-1 0 0,5-6 0 16,0 0 0-16,0 0 0 0,0 0 0 0,0 0 0 16,0 0 0-16,12-7 0 0,2-4 0 0,2 0 0 15,-1-4 0-15,2 1 0 0,-1 1 0 0,3-4 0 16,2-3 0-16,-3 3 0 0,4-1-832 0,-1 2-192 15,0-3 0-15,-1 1 0 0,1 1 864 0,-5 4 128 16,0 4 32-16,-2 0 0 0,-3 1-832 0,-1 3-192 16,-3 0 0-16,-7 5 0 0,0 0 0 0,3 11 0 15,-3 2 0-15,-6 7 0 0,-2 7 0 0,-4 1 0 16,-4 2 0-16,1 0 0 0,-1-2 0 0,-1 3 0 16,-1 2 0-16,3-4 0 0,3-4 0 0,3-4 0 15,0-4 0-15,2-1 0 0,2 1 0 0,2-5 0 0,3-12 0 16,0 0 0-16,3 10 0 0,-3-10 0 0,10-2 0 0,1-2 0 15,4-4 864-15,5-4 128 0,1-3 32 0,4-4 0 16,-1-5-832-16,0 0-192 0,-2 0 0 0,-2 0 0 16,0 2 0-16,1 0 0 0,-1-4 0 0,1 2 0 15,-1 1 0-15,2 0 0 0,1 0 0 0,1 2 0 16,1 4 0-16,-1 3 0 0,-5 6 0 0,-1 0 0 16,-2 1 0-16,0 5 0 0,-3 4 0 0,-1 1 0 15,-4 0-2416 1,-8-3-528-16,8 5-96 0,1 1-32 0</inkml:trace>
  <inkml:trace contextRef="#ctx0" brushRef="#br1" timeOffset="140026.84">23523 13169 20271 0,'0'0'896'0,"0"0"192"0,0 0-880 0,0 0-208 16,0 0 0-16,11 1 0 0,2-2 1680 0,4 1 304 16,1 0 48-16,3-1 16 0,1-2-1648 0,4-1-400 15,2-2 0-15,2 2 0 0,-1 4 0 0,-1 0 0 0,1-6 0 0,-5 3 0 16,-1 3 0-16,-5 3 0 0,-3 2 0 0,-4-1 0 31,-11-4-736-31,0 0-224 0,2 13-64 0,-6 0 0 0</inkml:trace>
  <inkml:trace contextRef="#ctx0" brushRef="#br1" timeOffset="140177.51">23461 13448 27647 0,'0'0'608'0,"0"0"128"0,0 0 32 0,13 1 0 0,0 3-624 0,4-3-144 0,5-4 0 0,3 0 0 16,2-1 848-16,-1 0 144 0,3 0 32 0,1-2 0 15,1-1-832-15,-1 1-192 0,0 1 0 0,-1 0 0 0,-2-2 0 0,-4 3 0 16,1-3 0-16,-5 6 0 16,-2 0 0-16,-3 1 0 0,-2 0 0 0,-2 1-9232 15,-10-1-1904-15</inkml:trace>
  <inkml:trace contextRef="#ctx0" brushRef="#br1" timeOffset="140687.26">24322 12979 27647 0,'0'0'1216'0,"-3"-8"256"0,0-4-1168 0,4 3-304 0,4 2 0 0,-2 1 0 16,-3 6 0-16,12-6 0 0,1-1 0 0,4 4 0 16,0 1 880-16,8 2 112 0,2 0 32 0,3-2 0 15,-2 0-832-15,-5 2-192 0,4 2 0 0,1 2 0 16,2-2 864-16,0 2 128 0,0 3 32 0,-4 3 0 16,-1 4-832-16,-3 2-192 0,-3-4 0 0,-4 4 0 15,-5 3 0-15,-3 3 0 0,-4 1 0 0,-5 2 0 16,-4 2 864-16,-3-1 128 0,-5 0 32 0,-2-2 0 15,-3-4-832-15,-1-1-192 0,-2-3 0 0,-10 2 0 16,5-2 0-16,5-6 0 0,5-1 0 0,3 0 0 16,5 0 0-16,5-1 0 0,4 1 0 0,4-4 0 0,4-1 0 15,1 4 0-15,3 4 0 0,3 0 0 0,3-1 0 0,0 3 0 16,-1 1 0-16,7 11 0 0,-2 5 0 0,-2-2 0 16,-6-5 0-16,-4 2 0 0,0 3 0 0,-4 0 0 15,-1-4 0-15,-5-1 0 0,-5-2 864 0,-2-1 128 16,-3-1 32-16,-4-4 0 0,-4-3-832 0,-5 0-192 15,-9-4 0-15,-5 1 0 0,-3 0 864 0,-4 0 128 16,-1-4 32-16,1-1 0 0,2 1-832 0,3-1-192 16,3 0 0-16,1-2 0 15,4-1-768-15,1-1-208 0,5 2-48 0,3-3-18432 0</inkml:trace>
  <inkml:trace contextRef="#ctx0" brushRef="#br2" timeOffset="145941.1">1385 14429 20271 0,'-6'-8'448'0,"6"8"80"0,0-4 32 0,-1-4 16 0,1 1-576 0,0 2 0 0,0-3 0 0,0 8 0 15,0 0 928-15,0 0 80 0,0 0 16 0,0 0 0 16,0 0-832-16,-1 9-192 0,-4 2 0 0,3 2 0 16,1 0 864-16,-1 4 128 0,-3 1 32 0,3 4 0 0,-2 4-832 0,1 1-192 15,2 1 0-15,0 4 0 0,1 4 0 0,1 0 0 16,3 0 0-16,-3-10 0 0,0 4 864 0,3 1 128 16,2-3 32-16,3 1 0 0,-2-7-832 0,3-1-192 15,2-3 0-15,3-3 0 0,0-4 0 0,4-5 0 16,-1-2 0-16,3-7 0 0,2 0 864 0,-1-5 128 15,3-4 32-15,0-3 0 0,0-3-832 0,2-3-192 16,-5 3 0-16,1-4 0 0,-6-1 0 0,2-2 0 16,0 1 0-16,-2 2 0 0,-1 1 0 0,-3 0 0 15,-2 0 0-15,0 4 0 0,-5-1 0 0,1 6 0 16,-1 4 0-16,-2 2 0 0,-1 1 0 0,-3 5 0 16,0 0 0-16,2 9 0 0,-2 2 0 0,-1 6 0 0,0 4 0 15,-1 4 0-15,-2 4 0 0,0 4 0 0,-1 3 0 0,0 8 0 16,1 6 0-16,-3 5 0 0,-1 2 0 0,-3 1 0 15,1 0 0-15,0 3 0 0,-6 1 0 0,0-1 0 16,-4-5 0-16,0 0 0 0,-2-4 0 0,0-3 0 16,1-1 864-16,2-6 128 0,-2 0 32 15,1-3 0-15,0-2-832 0,0-5-192 0,2-4 0 0,-1-5 0 16,0-2 864-16,2-6 128 0,-3-4 32 0,2-4 0 16,1-6-832-16,0-6-192 0,2-5 0 0,0-6 0 15,1-5 0-15,4-4 0 0,3-5 0 0,2 0 0 16,4-1 0-16,3 2 0 0,6 0 0 0,5 2 0 15,6 1 0-15,3 3 0 0,4 1 0 0,3 2 0 16,3 1 0-16,3 2 0 0,2 0 0 0,4 2 0 16,4 3 0-16,-2 2 0 0,0 3 0 0,0 3 0 15,0 3-768-15,-3 3-208 0,-3 3-48 0,-5-2-10912 16,-5 1-2192-16</inkml:trace>
  <inkml:trace contextRef="#ctx0" brushRef="#br2" timeOffset="146332.7">2725 14636 23951 0,'-10'-3'1056'0,"10"3"224"0,-5 0-1024 0,-1 0-256 0,6 0 0 0,0 0 0 15,0 0 880-15,0 0 112 0,0 0 32 0,8-1 0 16,5 0 0-16,4-1 0 0,2-2 0 0,6 0 0 0,1 2-832 0,2-1-192 16,1-3 0-16,2 2 0 0,1 0 0 0,0-2 0 15,1 4 0-15,-1-1 0 0,-1-1 0 0,-3 3 0 16,0 2 0-16,-6 3-13888 16</inkml:trace>
  <inkml:trace contextRef="#ctx0" brushRef="#br2" timeOffset="146480.15">2862 14902 35007 0,'0'0'1552'0,"6"-5"320"0,5 1-1488 0,3 1-384 15,2 1 0-15,1-1 0 0,2 0 0 0,3 0 0 16,5-2 0-16,1 2 0 0,4-4 0 0,4 2 0 16,6 1 0-16,-1 0 0 0,-3 2 0 0,0 0 0 15,-6-1 0-15,-6 3 0 0</inkml:trace>
  <inkml:trace contextRef="#ctx0" brushRef="#br2" timeOffset="148109.88">4149 14578 11967 0,'0'0'528'0,"0"0"112"0,0 0-512 0,0 0-128 0,0 0 0 0,0 0 0 16,0 0 784-16,-6 6 128 0,6-6 32 0,-4 10 0 16,4-10-176-16,-1 9-16 0,2-1-16 0,2 2 0 15,2-2 0-15,1-1 0 0,4-2 0 0,4 2 0 16,2-1 32-16,0 0 0 0,1-1 0 0,3 0 0 0,5-3-112 0,-2-1-16 16,1 1 0-16,6-4 0 0,-3-1-128 0,2-4-48 15,-3-3 0-15,5 1 0 16,2 2 0-16,-1-3 0 0,0 0 0 0,-3-1 0 0,-2 0 16 15,-3 0 0-15,-2 1 0 0,-4-3 0 0,-4-3-240 0,-2 2-48 16,-1-1-16-16,-4 0 0 0,-4 1-48 0,-3 1-128 16,-3-5 192-16,-1 5-64 0,-3 1 0 0,-1 2-128 15,-4-1 192-15,-2 3-64 0,-5 1-128 0,-2 2 128 16,-2 3-128-16,-5 2 128 0,-4 1 144 0,2 3 32 16,-1 1 0-16,1 3 0 0,2 5-16 0,1 1 0 15,0 3 0-15,1 4 0 0,3 5-96 0,-3 0 0 16,1 1-16-16,-1 1 0 0,2 3-176 0,2 1 128 15,-1 0-128-15,3 1 128 0,3 1-128 0,3 1 192 0,7 2-192 0,4-1 192 16,8 0-192-16,4-1 0 0,6 0 144 0,5-5-144 16,2 0 160-16,1-4-32 0,2-4-128 0,2-2 192 15,0-2-64-15,6-4 0 0,-1-2-128 0,3-3 192 16,2-3-64-16,3-2 0 0,5 0-128 0,2-3 192 16,-2-3-192-16,-4-2 128 0,-2-1-128 0,-4-2 0 31,-3 0-1344-31,-2-3-384 0,-3-2-64 0</inkml:trace>
  <inkml:trace contextRef="#ctx0" brushRef="#br2" timeOffset="148771.12">5162 13739 7359 0,'0'0'656'0,"0"0"-528"0,0 0-128 0,0 0 0 16,0 0 1408-16,-6-3 256 0,6 3 64 0,0 0 0 16,0 0-512-16,0 0-112 0,3-9-16 0,4 2 0 15,-7 7-320-15,11-7-80 0,2-1-16 0,3 0 0 16,0 0-80-16,2 0-16 0,2-1 0 0,2 1 0 15,4 0-96-15,0 0-32 0,-1-1 0 0,2 6 0 16,3 3 48-16,-1 1 0 0,-3 3 0 0,-4 2 0 16,-6 3-256-16,-3 2-48 0,-6 1-16 0,-3 0 0 15,-2 0-32-15,-5 2 0 0,-2 4 0 0,-5-2 0 16,-5-1 240-16,-3-1 32 0,-3-1 16 0,0 1 0 0,0 1-112 16,4-4-32-16,2-6 0 0,4 3 0 0,4 2-112 15,0-1-32-15,0-2 0 0,7-7 0 16,0 0-144-16,5 9 192 0,3 1-192 0,-2 1 192 0,1-1-32 0,3 0 0 15,6-1 0-15,4 0 0 0,1 1-160 0,1 1 192 16,0 1-192-16,-3 2 192 0,-3 0-192 0,-3 1 128 16,-2 1-128-16,-4-1 128 0,-2-1 0 0,0 1 0 15,-9-3 0-15,-1 0 0 0,-5-1 96 0,-2 0 16 16,-3-2 0-16,-6 0 0 0,-2-2 128 0,-3 1 16 16,2-3 16-16,-5 0 0 0,1-1-240 0,0-2-160 15,5-2 192-15,1-1-192 0,5-1 144 0,1 0-144 16,2-1 0-16,2-2 144 0,1-6-304 0,1 2-64 15,3 0-16-15,2-1 0 16,4-1-2576-16,2-4-528 0</inkml:trace>
  <inkml:trace contextRef="#ctx0" brushRef="#br2" timeOffset="149094.24">6088 13414 15663 0,'-9'-14'688'0,"4"10"144"15,5 4-656-15,0 0-176 0,0 0 0 0,-9 3 0 0,-3 1 1360 0,1 3 240 16,-1 8 64-16,1 3 0 0,-4 4-512 0,3 1-80 15,0 2-32-15,3 4 0 0,-1 9-192 0,4 0-32 16,-2-4-16-16,5 4 0 0,2-2-336 0,4-2-64 16,2-1-16-16,3-4 0 0,0-1-192 0,0 0-64 15,0-1 0-15,1-1 0 0,1-3-128 0,-3-1 128 16,1-1-128-16,-2-2 128 0,-1 0-128 0,1-2-272 16,-2-3 64-16,0-5-8688 15,-4-9-1728-15</inkml:trace>
  <inkml:trace contextRef="#ctx0" brushRef="#br2" timeOffset="149244.16">5856 13819 20271 0,'-4'-12'1792'0,"6"6"-1424"0,-2 6-368 0,11-8 0 15,2-2 2144-15,3 5 352 0,2 1 80 0,5 1 16 16,2 2-1616-16,3 0-320 0,3 0-64 0,-1 1-16 16,3-1-240-16,4 1-48 0,2 1-16 0,1 0 0 15,-1-2-272-15,4 2 0 0,-1 1 0 0,0-1-144 16</inkml:trace>
  <inkml:trace contextRef="#ctx0" brushRef="#br2" timeOffset="150082.51">7106 14076 32015 0,'0'0'1408'0,"-3"-10"320"0,2-3-1392 0,0 3-336 0,1 2 0 0,0 8 0 16,0 0 160-16,0 0-32 0,0 0-128 0,0 0 192 15,0 0-192-15,0 0 128 0,0 0-128 0,0 0 0 16,0 10-160-16,0-1-128 0,0 0-32 0,0-9-9152 16,2 11-1824-16</inkml:trace>
  <inkml:trace contextRef="#ctx0" brushRef="#br2" timeOffset="156464.93">6907 14160 17103 0,'0'0'752'0,"0"0"160"0,0 0-720 0,0 0-192 16,0 0 0-16,0 0 0 0,0 0 1040 0,0 0 176 15,0 0 48-15,-1 15 0 0,1 2-368 0,-2 4-80 16,-1 2-16-16,-4 2 0 0,-1 3 32 0,1 1 16 15,-2 6 0-15,-2-2 0 0,1 0-288 0,1 1-64 16,2 3-16-16,0-4 0 0,4-3-272 0,-1-5-48 16,3-4-16-16,1 0 0 0,4-1-144 0,-3-3 0 0,-1-4 144 0,1-3-144 15,-1-10 128-15,6 8-128 0,1-1 160 16,-7-7-160-16,0 0-192 0,9-4-144 0,0-4-32 16,-1-3-12736-16</inkml:trace>
  <inkml:trace contextRef="#ctx0" brushRef="#br2" timeOffset="156677.95">6993 13939 23039 0,'-1'-13'2048'0,"-1"2"-1648"0,0-4-400 0,2 4 0 15,0 0 688-15,0 1 48 0,0 0 16 0,0 2 0 16,0 8 464-16,1-7 112 0,-1 7 16 0,0 0 0 15,0-7-768-15,0 7-128 0,0 0-48 0,0 0 0 0,0 0-400 16,0 0 128-16,0 0-128 0,0 0 0 0,0 0 0 0,4 10-144 16,-4-10 0-16,5 11-9296 15,-1-1-1856-15</inkml:trace>
  <inkml:trace contextRef="#ctx0" brushRef="#br2" timeOffset="157043.07">7637 14001 11055 0,'-3'-10'976'0,"3"10"-784"16,2-8-192-16,-2 8 0 0,0 0 1392 0,0 0 224 16,0 0 48-16,0 0 16 0,0 0-528 0,-9 5-96 0,-4-2-32 0,-3 6 0 15,0 2-256-15,-5 5-64 0,0 3-16 0,1-1 0 16,-1-4 16-16,1 1 0 0,3 0 0 0,1 1 0 15,3-2-144-15,5-1-32 0,1-4 0 0,3 1 0 16,2 1-176-16,3-1-32 0,-1-10-16 0,8 11 0 16,2-2 48-16,2 0 16 0,2 0 0 0,2-2 0 15,1 0-32-15,1 0 0 0,0 0 0 0,-1 3 0 16,0 2-144-16,-1 1-48 0,-3-3 0 0,-2 4 0 16,-4 3-144-16,-4-1 0 0,-6-4 144 0,-3 1-144 15,0 2 304-15,-5 0-16 0,0-1 0 0,-5 0 0 16,-4-1 320-16,-2 1 64 0,-2 1 16 0,-1-4 0 15,0 1-240-15,-3-3-32 0,2-4-16 0,0 1 0 0,-1-1-224 16,3 0-48-16,2-4-128 0,2-1 192 16,5-1-720-16,4-1-160 0,2-3-16 0</inkml:trace>
  <inkml:trace contextRef="#ctx0" brushRef="#br2" timeOffset="157648.32">9196 14023 9215 0,'4'-13'816'0,"0"4"-656"0,-2-2-160 0,2 1 0 0,-1 1 832 0,-1 2 128 0,0-7 16 0,1 6 16 16,-2 1-80-16,-1 7-16 0,0 0 0 0,-5-10 0 0,1 0 80 0,-2 7 16 16,-2 3 0-16,-1 3 0 0,-4 2-256 0,-4 3-48 15,-4 4-16-15,-1 7 0 0,-2 4-144 0,2 3-16 16,2 0-16-16,-1 3 0 0,3 1 48 0,2 1 16 16,4-3 0-16,4-4 0 0,5-4-240 0,3-3-64 15,2 0 0-15,4-5 0 0,4-3 64 0,5-3 16 16,3-5 0-16,5-2 0 0,3-2 464 0,4-4 96 15,1-3 0-15,1-3 16 0,-1-2-368 0,0-3-80 16,-2 1-16-16,-2-3 0 0,-4-3-144 0,1-1-48 16,-6-2 0-16,0 4 0 0,-3 1-96 0,-3 4-32 15,-2 1 0-15,-1 6 0 0,-3 4 0 0,-6 6-128 16,0 0 192-16,0 0-64 0,1 11-128 0,-1 4 0 16,-1 4 0-16,-1 2 0 0,1 1 0 0,2-1 0 0,4 0 0 15,-1 0 0-15,5-2 0 0,3 2 0 0,4-4 0 16,-1 0 0-16,0 1 0 0,4-3 0 0,4-1 144 0,2-1-144 31,-1-1-1280-31,2 0-320 0</inkml:trace>
  <inkml:trace contextRef="#ctx0" brushRef="#br2" timeOffset="158446.26">11372 13788 6447 0,'0'0'576'16,"0"0"-576"-16,0 0 0 0,0 0 0 15,0 0 1920-15,0 0 256 0,0 0 64 0,0 0 16 0,-6-9-1104 0,-3 3-208 16,-2 3-48-16,-4 1-16 0,-3 1-112 0,-2 3-32 16,-4 2 0-16,-1 3 0 0,-2-1-144 0,-1 1-16 15,0-1-16-15,1 2 0 0,0 6-16 0,0-1 0 16,0-2 0-16,5 1 0 0,0 0-48 0,5 3-16 15,1 1 0-15,5-4 0 0,5-2-272 0,4 1-48 16,3-4-16-16,4 2 0 0,5 0 96 0,3-1 16 16,5-3 0-16,3 3 0 0,2 2 176 0,2-1 32 15,0-3 16-15,2 2 0 0,-4 0-160 0,0 0-16 16,-1 0-16-16,-2 1 0 0,-3 0-128 0,-3 0-32 16,-2 0 0-16,-5 2 0 0,-5 3-128 0,-1-3 192 15,-1 0-192-15,-3 0 192 0,-4 1 16 0,-2-1 16 16,-5-1 0-16,-2 0 0 0,0-2 176 0,-5 1 48 0,0 0 0 15,0-2 0-15,-3-2-160 0,-1-3-32 0,-2 0 0 0,1 0 0 16,-2-2-80-16,3-2-32 0,0-1 0 0,5 2 0 16,1-1-144-16,6 0 160 0,1-3-160 15,4 1 160 1,3-1-1376-16,5 5-256 0,-4-6-64 0,7-4-12592 0</inkml:trace>
  <inkml:trace contextRef="#ctx0" brushRef="#br2" timeOffset="158935.14">11907 13868 6447 0,'0'0'576'0,"0"0"-576"15,0 0 0-15,0 0 0 0,-8-5 2176 0,1 3 336 16,-1 4 64-16,-1 1 16 0,0-1-1248 0,-3 1-240 16,-1 4-48-16,-1 2-16 0,-2 2-208 0,1 0-64 15,-1 0 0-15,2 2 0 0,1 0-128 0,3 2-16 16,-1 3-16-16,4 0 0 0,1-2-128 0,4-2-32 0,2 0 0 15,3-3 0-15,4 1-64 0,-1-2 0 0,4-2-16 0,0 1 0 16,2 0 80-16,3-2 0 0,3-3 16 0,1 0 0 16,2 1 16-16,0-1 0 0,1-2 0 0,-3-2 0 15,1-2-112-15,-1 0-32 0,0 1 0 0,-2-4 0 16,-1 2-80-16,0-3 0 0,-1-3-16 0,0 1 0 16,-3 3 64-16,-1-3 16 0,-2-3 0 0,-4-1 0 15,-2-1 48-15,-1-2 16 0,-4 1 0 0,-1 0 0 16,-2-2 0-16,-3-1 0 0,-1-3 0 0,0 0 0 15,-2 1-256-15,0 3-128 0,0-1 160 0,0 4-160 16,3 4 128-16,-3 2-128 0,1-1 0 0,1 4 144 16,0 0-144-16,1 3 0 0,1 1-160 0,7 0 160 15,0 0-2176-15,0 0-352 0,0 0-64 16</inkml:trace>
  <inkml:trace contextRef="#ctx0" brushRef="#br2" timeOffset="159835.62">12733 13319 7359 0,'0'0'656'0,"0"0"-528"0,0 0-128 0,0 0 0 16,6-9 1216-16,-6 9 224 0,0 0 32 0,0 0 16 15,0 0-432-15,0 0-96 0,0 0 0 0,0 0-16 16,0 0-224-16,0 0-32 0,0 0-16 0,0 0 0 15,0 0-160-15,0 0-16 0,0 0-16 0,2 8 0 16,-1-2-16-16,-2 2 0 0,-1 1 0 0,-2 0 0 16,4-9-32-16,-2 13-16 0,-1 2 0 0,-1 1 0 15,0-1 112-15,0 3 32 0,-1 3 0 0,2 0 0 16,0-1-64-16,-2 6-16 0,3 0 0 0,-3 3 0 0,1-1-192 16,1 2-32-16,2 1-16 0,0-3 0 0,2-2 0 15,-1-1 0-15,-1-1 0 0,0-1 0 0,-2-1 32 16,2 1 16-16,1-3 0 0,0-1 0 0,-1 3-96 15,-1-3 0-15,-2-4-16 0,0-2 0 0,-2-1-32 0,1 2 0 16,1-3 0-16,-3 0 0 0,2-3-16 0,0-1-128 16,-1 2 192-16,0-3-64 0,1 0 0 0,5-6-128 15,0 0 192-15,0 0-64 0,0 0-128 0,0 0 0 16,0 0 0-16,0-7 128 16,3 0-1984-16,0-3-384 0,4-1-96 0</inkml:trace>
  <inkml:trace contextRef="#ctx0" brushRef="#br2" timeOffset="160518.28">13503 13089 2751 0,'0'0'256'0,"0"0"-256"0,0 0 0 0,0 0 0 16,0 0 2752-16,0 0 512 0,0 0 112 0,0 0 16 15,0 0-1920-15,-3 11-384 0,-2-1-80 0,-2 2-16 16,-4 2 32-16,0 2 16 0,0 0 0 0,1 0 0 16,-3-2-208-16,0 0-32 0,1 2-16 0,2-1 0 15,-1 2-304-15,3-4-64 0,-1-3-16 0,1 2 0 0,2 2-208 0,1-1-32 16,-1-3-16-16,2 0 0 0,4-10-144 0,-2 12 160 15,1 0-160-15,1-12-12032 16</inkml:trace>
  <inkml:trace contextRef="#ctx0" brushRef="#br2" timeOffset="161061.38">14140 13418 6447 0,'0'0'576'0,"0"0"-576"0,-11-1 0 0,0 4 0 16,-1 5 2032-16,2 0 288 0,1 3 64 0,3 0 16 16,0 1-928-16,1 2-176 0,-1 5-32 0,-2-1-16 15,2 0-480-15,-1 4-80 0,-2-1-32 0,2 1 0 16,-1-2-112-16,1-3-32 0,2-2 0 0,0-3 0 16,3 1 144-16,-2-2 32 0,-1-2 0 0,5-9 0 15,-2 8-32-15,1 0 0 0,1-8 0 0,0 0 0 16,0 0-80-16,0 0-32 0,12 0 0 0,-3-4 0 0,2-4-96 0,2-1 0 15,0-2-16-15,1-2 0 0,0-1-32 0,1-4 0 16,4-3 0-16,0 0 0 0,1 0-112 0,2-1-32 16,2-1 0-16,1 0 0 0,0 2-256 0,2 5 0 15,0 3 128-15,3 3-128 0,-1 1 0 0,-2 3 160 16,-1 3-160-16,1 3 128 0,-1 3-128 0,-3 2 0 16,-5 0 0-16,-2 7 0 0,0 6 0 0,-3 3 0 15,-2 1 0-15,-5 2 0 0,-2 3 0 0,-1 2 0 16,-3 4 0-16,-2-3 128 0,-1-1-128 0,1-2 0 15,0 1 0-15,2-2 0 0,0-2 128 0,3-3-128 16,1-3 0-16,2 1 128 0,0 3-128 0,3-1 128 16,0-4-128-16,2-1 128 0,2 1-128 0,1-1 160 0,2 2-160 15,1-3-15744-15</inkml:trace>
  <inkml:trace contextRef="#ctx0" brushRef="#br1" timeOffset="170354.11">2584 16622 11567 0,'0'0'512'0,"0"0"112"0,0 0-496 0,0 0-128 15,0 0 0-15,0 0 0 0,0 0 928 0,8 2 160 16,1-2 48-16,1 0 0 0,2 2-16 0,1-1 0 15,1 0 0-15,7-2 0 0,5-2-272 0,3 3-48 0,4 0-16 0,1-2 0 16,4-1-320-16,-2 2-64 0,0 2-16 0,2-3 0 16,0-4-176-16,2 2-32 0,-1 3-16 0,1 1 0 15,3 3-160-15,-6-2 128 0,-1 1-128 0,-5 3 128 16,-3 0-128-16,-5 1 0 0,-3 0 0 0,-5 1 128 31,-3 1-672-31,-4-1-144 0,-8-7-16 0</inkml:trace>
  <inkml:trace contextRef="#ctx0" brushRef="#br1" timeOffset="170591.42">2661 16888 17903 0,'0'0'784'0,"0"0"176"0,0 0-768 0,0 0-192 0,0 0 0 0,0 0 0 0,0 0 624 0,9 0 80 16,5-1 0-16,8 1 16 0,4-3-16 0,3 1-16 15,4-1 0-15,3 1 0 0,-1 2-224 0,2-2-32 16,3-1-16-16,4-1 0 0,1 1-96 0,2 0 0 16,2-2-16-16,-2 2 0 0,-2 3-112 0,-5 0 0 15,-7 0-16-15,-4 3 0 0,-3 0-176 0,-3 0 0 16,-2-1 144-16,-4 1-144 16,-4-1-1504-16,-3-2-368 0</inkml:trace>
  <inkml:trace contextRef="#ctx0" brushRef="#br1" timeOffset="170908.03">3209 16401 20271 0,'0'0'1792'0,"16"-3"-1424"0,-1-6-368 0,5 2 0 16,2 3-144-16,3 3-112 0,0 1 0 0,3-2-16 15,3 0 784-15,2 2 144 0,1 4 48 0,1 0 0 16,0 3-240-16,0 3-32 0,-1 2-16 0,1 3 0 16,0 3-128-16,-4 1-32 0,-7 0 0 0,-1 3 0 15,-4 2 112-15,-3 1 16 0,-3 1 0 0,-4-2 0 16,-5-2 80-16,-2 2 32 0,-4-1 0 0,-2 0 0 0,-4 1 240 16,-4-2 48-16,-3-3 16 0,-6 2 0 0,-5 3-48 15,-5 0-16-15,-3 0 0 0,0-1 0 0,-3 0-288 16,2-1-64-16,0-2-16 0,2 1 0 0,-2 0-368 0,4-1 144 15,1-2-144-15,5-1 0 0,2 1 0 0,3-7 0 16,3-6-240-16,6-2-9888 16,5 1-1984-16</inkml:trace>
  <inkml:trace contextRef="#ctx0" brushRef="#br1" timeOffset="171590.14">5018 16154 11967 0,'3'-11'1072'0,"-2"2"-864"0,-1-2-208 0,-2 2 0 16,-2 4 576-16,1 0 64 0,-3 0 0 0,-2-1 16 0,-2 3 448 0,-1 3 96 15,0 4 16-15,-3 3 0 0,-3 1-416 0,-5 4-80 16,-2 4-16-16,-1 4 0 0,-2 1 96 0,1 4 16 15,-4 4 0-15,2 4 0 0,-1 3-96 0,0 1-16 16,1 2 0-16,1-1 0 0,1 5-256 0,5 4-64 16,0 0-16-16,7-2 0 0,5-4-240 0,5-2-128 15,3-1 128-15,5-6-128 0,6-5 128 0,3-4-128 16,4-3 160-16,3-2-160 0,1-5 176 0,6-2-176 16,-1-1 192-16,3-4-192 0,0-1 192 0,1-3-192 15,0-3 192-15,0-3-192 0,-2-1 256 0,-3-2-48 16,-3 0-16-16,0-2 0 0,2-2 96 0,-5-1 16 15,-1-3 0-15,-4 2 0 0,-3 2-112 0,-4 1 0 16,-6-2-16-16,-2-1 0 0,-4 3-48 0,-3-1 0 0,-7 0 0 16,0 1 0-16,0 0-128 0,-3-1 160 0,-2 1-160 0,-1 3 160 15,-3-1-160-15,3 1 0 0,5 2 0 0,0 2 0 16,6-1 0-16,5 1 0 0,-1-2 0 0,6 5 0 16,0 0 0-16,0 0-144 0,0 0 144 0,16-2 0 15,4 2-128-15,-1-1 128 0,2-1 0 0,2 2 0 16,3 3 704-16,1 3 240 0,2 1 48 0,-3 0 16 31,-3 1-1680-31,-3 5-336 0,-2 3-64 0,-6 1-16 0,-1 2 880 0,-2 2 208 0,-5 1 0 0,-2-1 0 16,-4 0 0-16,-1-2 0 0,-2 1 0 0,-1 0 0 15,-5-4 192-15,0 1-192 0,-4-3 192 0,0-1-192 16,1 3 144-16,2-2-144 0,2-4 0 0,2-3 144 16,4-2-1968-16,4-5-400 0</inkml:trace>
  <inkml:trace contextRef="#ctx0" brushRef="#br1" timeOffset="171987.54">5337 16525 15663 0,'-3'8'1392'16,"3"-8"-1120"-16,0 0-272 0,-3 8 0 0,1 1 896 0,1-1 112 16,1-8 16-16,0 0 16 0,0 0 48 0,6 6 16 0,5-4 0 0,0-2 0 15,-2-1-176-15,3-3-32 0,5-3-16 0,4 0 0 16,1 2-64-16,3-4-16 0,-2-4 0 0,0 0 0 16,-2 0-128-16,-2 2-32 0,-3 2 0 0,-1-1 0 15,-4-2-192-15,0 2-64 0,-5 3 0 0,-6 7 0 16,2-9-96-16,-2 2-32 0,-3-1 0 0,3 8 0 15,-10-2-128-15,-1 2-128 0,-4-3 192 0,-2 6-192 16,-4 6 128-16,2 3-128 0,-3 1 0 0,-3 1 0 16,1 2 0-16,4 3 0 0,5 3 0 0,0 3 0 15,-1 0 0-15,3-2 0 0,3-1 0 0,1-1 0 16,6-1 0-16,3-3 0 0,4 2 0 0,5-6 0 16,1 0 0-16,3 1 0 0,2-4 0 0,3-3 0 15,5-3 0-15,2 0 0 0,-2-1-208 0,0-4-15024 16</inkml:trace>
  <inkml:trace contextRef="#ctx0" brushRef="#br1" timeOffset="172746.76">6081 16366 2751 0,'0'0'128'0,"0"0"16"0,0 0-144 0,0 0 0 15,0 0 0-15,0 0 0 0,-5 5 3008 0,5-5 576 16,-8 4 128-16,1 5 0 0,1 4-2208 0,0 3-448 15,-2 0-96-15,1 1 0 0,0 2-16 0,1 3 0 16,-2 2 0-16,-1 0 0 0,-2 1-176 0,0 0-48 16,1-1 0-16,0-1 0 0,-1 0-64 0,2-2-16 15,1-4 0-15,2-2 0 0,2-1 0 0,0-3-16 0,2-4 0 0,2-7 0 16,0 0-64-16,0 0-16 0,0 0 0 0,0 0 0 16,9-10 128-16,1-4 32 0,1-2 0 0,1 0 0 15,0-2-368-15,3-3-64 0,-4-4-16 0,2 3 0 16,1 3-256-16,0 0 128 0,0-3-128 15,-1-2 0-15,0 5 128 0,-1 0-128 0,1 1 0 0,2 3 0 16,-2 3 0-16,-1 4 0 0,-2 0 0 0,0 5 0 16,0 3 0-16,-10 0-144 0,8 8 144 0,-1 2 0 15,-1 5 0-15,-2 2-160 0,-1 1 160 0,-3 1 0 16,-3 0 0-16,0 2-128 0,-3 6 128 0,0-2 0 16,-1-3 0-16,-1 2 0 0,1-1 0 0,1 1 0 15,-2-1-256-15,4-4 16 0,2-5 0 0,-2-1 0 16,3 1-1936-16,2-5-384 0,-1-9-64 0</inkml:trace>
  <inkml:trace contextRef="#ctx0" brushRef="#br1" timeOffset="173075.98">6472 16509 11967 0,'0'0'1072'0,"0"0"-864"16,2-6-208-16,-2 6 0 0,4-5 1824 0,2-1 320 16,-1-2 64-16,4 3 16 0,1 0-768 0,1-1-160 15,0-1-16-15,0-1-16 0,-1-2-512 0,0 1-112 16,-4 0 0-16,2 2-16 0,-2 0-288 0,-2 2-48 0,-4 5-16 0,2-7 0 16,-3 0 0-16,-1 1 0 0,-4-1 0 0,-2 5 0 15,-1 3 32-15,-1 5 0 0,-2-1 0 0,-4 4 0 16,-2 3-80-16,-2 1-16 0,-1 3 0 0,1-2 0 15,-2 7 0-15,1-1 0 0,3-1 0 0,2 3 0 16,3 1-16-16,4-3-16 0,4-4 0 0,5-1 0 16,5 2-176-16,7-3 0 0,2-4 0 0,5-1 128 15,1-3-128-15,4 0 0 0,-1-10-192 0,3 3-9280 16,-2-3-1856-16</inkml:trace>
  <inkml:trace contextRef="#ctx0" brushRef="#br1" timeOffset="173372.84">6823 16412 17903 0,'-6'13'784'0,"2"-5"176"0,-3-1-768 0,-2 4-192 16,3 3 0-16,-3-1 0 0,2-1 1312 0,-3 3 224 16,1 1 32-16,1 1 16 0,2 0-544 0,2 0-96 15,0-1-32-15,0-2 0 0,-1-3-336 0,3-3-64 16,2-8 0-16,0 0-16 0,0 0-176 0,0 0-48 15,0 0 0-15,9-3 0 0,1-6 176 0,0-3 16 16,-1-2 16-16,1-2 0 0,2 0-160 0,0 0-16 16,0 2-16-16,-1 0 0 0,1-2-160 0,0 1-128 15,1 1 144-15,1-1-144 0,0 2 128 0,-2 2-128 16,-1 1 0-16,1 3 144 0,0 0-144 0,-2 3 128 0,-2 1-128 16,-8 3 128-16,10 3-128 0,-1 1-192 0,-9-4 32 15,10 7 16 1,-4-1-1312-16,3 1-256 0,-3-1-48 0,0 1-16 0</inkml:trace>
  <inkml:trace contextRef="#ctx0" brushRef="#br1" timeOffset="173879.94">7268 16377 15663 0,'-9'4'1392'0,"1"-1"-1120"0,0-2-272 0,-3 2 0 16,-3 2 1024-16,-1 1 128 0,2-1 48 0,-2 3 0 15,-2 1 144-15,1 0 48 0,1 1 0 0,1 0 0 0,2 1-368 0,0-2-64 16,2 1 0-16,2 0-16 0,2-1-400 0,1 0-80 16,5-9-16-16,0 0 0 0,0 12-160 0,4-2-32 15,1-2-16-15,2-4 0 0,4-2-32 0,-1-1 0 16,1-1 0-16,0 0 0 0,1-2-80 0,-2 0 0 16,1-1-128-16,0 0 192 0,-11 3-192 0,8-3 144 15,1 0-144-15,-9 3 128 0,0 0-128 0,9 5 192 16,0 0-192-16,-9-5 192 0,6 6-192 0,-6-6 0 15,0 0 0-15,0 0 128 0,8 7-128 0,-8-7 192 16,10 2-192-16,0-3 192 0,-1-1 80 0,2 1 32 16,2-2 0-16,3-2 0 0,4-5 0 0,1 1 0 15,4 0 0-15,-2 1 0 0,3-7-80 0,-4 0-16 16,2-2 0-16,-2 0 0 0,1-1-16 0,-1-2 0 0,3-2 0 16,-2-3 0-16,1-1 112 0,-4-7 16 0,6 2 0 0,-4-3 0 15,0-1-80-15,1-3-16 0,2-5 0 0,-4-1 0 16,-2-1-96-16,-4-3 0 0,-2-4-128 15,-1 0 192-15,-2 6-192 0,-3 6 176 0,-4 5-176 0,-2 11 160 16,-2 9-160-16,-2 7 0 0,3 8 0 0,-13 3 0 16,-5 3 0-16,-4 9 0 0,-4 8 0 0,0 9-176 15,3 8 176-15,-4 5 0 0,-1 3-144 0,1 9 144 16,0 5 0-16,0 4 0 0,2 1-144 0,4-1 144 16,3-2 0-16,3-7 0 0,4-7 0 0,3-6 0 15,3-5-192-15,2-1 192 0,3-2-192 0,3-3 192 16,-1-4-1696-1,4-4-224-15,2-4-64 0,1-7-13104 0</inkml:trace>
  <inkml:trace contextRef="#ctx0" brushRef="#br1" timeOffset="174377.77">8609 16261 21183 0,'0'-11'944'0,"-1"4"192"0,-2-3-912 0,0 2-224 0,-1 2 0 0,4 6 0 16,-9-3 592-16,-4 3 80 0,-6 3 16 0,-2 1 0 15,-2 3 96-15,-2 2 32 0,0 4 0 0,-3 2 0 16,3 5-176-16,0 0-48 0,-3-3 0 0,5 1 0 16,2-1-272-16,4-1-64 0,2-1-16 0,5-3 0 15,5-2-32-15,4 1 0 0,3-2 0 0,5 0 0 16,2-3-32-16,5 2-16 0,2-2 0 0,2-2 0 15,0 3-160-15,3-1 192 0,-3 0-192 0,0 2 192 16,-2-1-192-16,-3 1 128 0,-2-1-128 0,-5 3 128 0,-2 0 32 16,-3 1 0-16,-3 0 0 0,-2 1 0 0,-4 0 256 15,-3-1 48-15,-3-2 16 0,-3 1 0 0,-3 1 32 0,-2-1 0 16,-2-1 0-16,-1-4 0 0,0 0-256 16,0-3-64-16,0-1 0 0,4-1 0 0,0-1-192 0,6-2-192 15,3-3 48-15,3 0 0 16,6-2-1920-16,4-2-384 0,10-11-80 0,9 5-16 15</inkml:trace>
  <inkml:trace contextRef="#ctx0" brushRef="#br1" timeOffset="175105.55">8875 16333 19007 0,'-10'7'832'0,"0"-1"192"0,-1 2-832 0,2 2-192 0,-6 3 0 0,2-2 0 15,0 0 1216-15,0 1 192 0,4 1 32 0,-2-2 16 16,3-2-576-16,4 0-112 0,2 3-32 0,2-1 0 16,1-3-256-16,-1-8-48 0,8 8-16 0,1-1 0 15,2 0-64-15,2-3-16 0,2-2 0 0,-1-1 0 16,0-1 0-16,2-1 0 0,-2-2 0 0,0-3 0 16,0-1-32-16,-2-1-16 0,-1 1 0 0,-3 0 0 15,-2-2-16-15,-2-1 0 0,0-1 0 0,-2 1 0 16,-2 1-32-16,-2 1-16 0,-2-1 0 0,2-2 0 15,0 1-96-15,-1 2-128 0,3 8 176 0,-5-8-176 16,3-1 128-16,1 0-128 0,1 9 0 0,3-7 0 16,4-4 0-16,1 0 0 0,3-1 0 0,3 2 0 15,3 0 128-15,2-3-128 0,2-2 144 0,2 0-144 16,5 2 0-16,-2 0 128 0,3-1-128 0,-1-3 0 0,0-3 192 0,0-1-16 16,-2 3 0-16,-1-3 0 0,0-3 16 0,-3-3 0 15,1 0 0-15,-2-3 0 0,-1 1-192 0,0-2 192 16,0-8-192-16,-3 1 192 0,-4-6-192 0,-2 11 0 15,-3 7 144-15,-2 3-144 0,-1 4 0 0,-4 8 0 16,-3 3 0-16,2 8 0 0,-9-1-144 0,-2 5 144 16,-4 3-160-16,-4 7 160 0,-3 9-176 0,0 4 176 15,-1 5-192-15,1 4 192 0,1 1-160 0,0 0 160 16,-3 3-128-16,2-3 128 0,-4 1 0 0,3 0 0 16,-1 4 0-16,4-5 0 0,-2-4 0 0,4-2 0 15,5-2 0-15,4-3 0 0,1-3 0 0,5-4 0 16,2-6 0-16,3-1 176 0,2-3 32 0,5-2 16 15,2-3 0-15,1-4 0 0,4-5 112 0,4-1 32 0,-2 1 0 0,3-4 0 16,1-5-144-16,-2-1-32 0,1 1 0 16,0 1 0-16,-4 3-192 0,1-1 0 0,-3-2 128 0,0 3-128 15,-1 6 0-15,-3 4 0 0,-1 4 0 0,-4 0 0 16,-6-4 0-16,4 12 0 0,-2 5-160 0,-3-1 160 16,0 1 0-16,-4-2 0 0,0 3 0 0,-1-2 0 15,-2 3 0-15,1-3 0 0,-3-2 0 0,3-1 0 16,0 1 0-16,2-5 0 0,2-2 0 0,3-7 0 15,0 0 0-15,0 0 224 0,0 0-48 0,0 0-16 16,0 0 160-16,0 0 48 0,0 0 0 0,9 5 0 16,0-2-112-16,-1 1 0 0,-8-4-16 0,9 5 0 0,-2 2-240 15,-1 3 0-15,2 1 128 0,-1 3-128 0,-4-1 0 16,1 3 0-16,1 6 0 0,-1-2 0 0,1-1 0 16,0-2 0-16,2-4 0 0,-1 0 0 15,2 0-1952-15,0-4-288 0</inkml:trace>
  <inkml:trace contextRef="#ctx0" brushRef="#br1" timeOffset="176616.1">10354 16182 22111 0,'0'0'1968'0,"-1"-9"-1584"0,3 0-384 0,-1-2 0 16,-1-4 1264-16,0 3 160 0,2 2 48 0,0 0 0 15,0 0-192-15,2 2-48 0,-4-1 0 0,2 1 0 16,-2 8-704-16,6-8-144 0,0 2-16 0,-6 6-16 16,0 0-224-16,0 0-128 0,0 0 128 0,0 0-128 15,8 2 0-15,-8-2 0 0,8 7-192 0,-4 4-9648 16,0 3-1920-16</inkml:trace>
  <inkml:trace contextRef="#ctx0" brushRef="#br1" timeOffset="176785.06">10408 16433 21183 0,'-10'-2'944'0,"10"2"192"0,-8-6-912 0,1 4-224 16,7 2 0-16,-7-4 0 0,-1 0 2496 0,1 2 464 15,0-1 96-15,7 3 16 0,0 0-1904 0,0 0-368 16,-8-1-80-16,8 1-16 0,0 0-448 0,0 0-80 15,0 0-32-15,0 0 0 0,0 0-144 0,0 0 0 16,8 6 0-16,3 0 0 16,0-3-1600-16,3 1-320 0,2-1-48 0</inkml:trace>
  <inkml:trace contextRef="#ctx0" brushRef="#br1" timeOffset="177582.99">12185 16017 5519 0,'0'0'496'0,"1"-13"-496"15,-1 0 0-15,0-1 0 0,4 1 2560 0,-4 1 432 16,0 1 80-16,-4 3 0 0,1-1-1136 0,1 2-224 15,2 7-48-15,0 0-16 0,0 0-448 0,-9 2-96 16,0 4-16-16,2 5 0 0,-2 4-624 0,1 4-128 16,0 3-16-16,2 2-16 0,0 1-304 0,2 4 128 0,-1 4-128 0,2 0 0 15,0 0 128-15,2 1-128 0,1 1 0 0,2-1 0 16,1-4 0-16,4-3 0 16,2-4 0-16,2-4 0 0,3-2 160 0,2-4-160 0,3-3 128 0,3-4-128 15,-1-4 528-15,7-6 32 0,5-1 0 0,1-5 0 16,2-4-240-16,-1-4-64 0,-4-4 0 0,-1-2 0 15,-7-4-96-15,1 1-32 0,-1 2 0 0,0-3 0 16,-2 0-128-16,-1-1 128 0,-3 1-128 0,-1 1 128 16,-2-2-128-16,-2 3 0 0,-2 1 144 0,-1 3-144 15,-1 3 128-15,-3 5-128 0,-2 3 128 0,-3 11-128 16,0 0 832-16,0 0 80 0,0 0 32 0,3 15 0 16,-6 3-1600-16,1 7-320 15,-2 2-64-15,-1 5-16 0,1 6 1696 0,0 5 320 0,-2 4 80 0,-2 7 16 16,-1 4-1664-16,-6 3-336 15,-1-1-64-15,-4 5-16 0,0 2 1024 0,-1 1 0 0,-3 3 192 0,0-4-32 0,-5-4-16 0,0-4 0 16,-4-5 0-16,0-1 0 0,-7-6 48 0,5-3 0 16,2-1 0-16,-1-8 0 0,0-1 112 0,1-4 16 15,3-4 16-15,1-5 0 0,3-3 48 0,-1-4 16 16,2-5 0-16,2-1 0 0,1-2-80 0,1-4-32 16,1-4 0-16,4-2 0 0,-1-3-32 0,3-3-16 15,1-2 0-15,4-7 0 0,4-6 112 0,5-2 32 16,4-3 0-16,5-1 0 0,5-1-208 0,3 1-48 15,0 1 0-15,4 4 0 0,1 5-128 0,0 4 0 16,2 0 0-16,0 3 0 0,4 1 0 0,5 3-144 16,5 3 144-16,0 2 0 0,3 0-128 0,-2 1 128 15,1 1 0-15,-3-1 0 0,-4 4-352 0,-4 0 32 0,-5-3 16 0,-3 3 0 32,-2 3-2032-32,-3-3-416 0</inkml:trace>
  <inkml:trace contextRef="#ctx0" brushRef="#br1" timeOffset="177949.68">13309 16206 17503 0,'0'0'1552'0,"0"0"-1232"15,0 0-320-15,5-8 0 0,1 1 784 0,1-2 112 16,3 3 0-16,-1-2 16 0,2 1 0 0,3 3 0 16,1 1 0-16,3-1 0 0,0 1-480 0,4 1-112 15,0-3 0-15,2 3-16 0,-3 1-144 0,0 1-32 0,-4 1 0 0,-1 3-7664 16,-2 0-1536-16</inkml:trace>
  <inkml:trace contextRef="#ctx0" brushRef="#br1" timeOffset="178099.82">13315 16433 19343 0,'0'0'1728'0,"0"0"-1392"0,7-9-336 0,1 0 0 16,2 3 2480-16,2-1 416 0,4 2 96 0,-1 0 16 15,4 1-1536-15,4-3-320 0,6 0-48 0,2 0-16 16,5 2-752-16,2-1-144 0,6 2-48 0,-1 1 0 16,-2 3-144-16,-4 3 128 0,-5 0-128 0,-2 1-15376 15</inkml:trace>
  <inkml:trace contextRef="#ctx0" brushRef="#br1" timeOffset="180501.77">15799 15898 13407 0,'0'0'592'0,"3"-6"128"0,-3 6-576 0,0 0-144 16,3-8 0-16,0 0 0 0,0 1 1008 0,-3 7 160 15,0 0 48-15,0 0 0 0,-1-10-336 0,-3 2-64 0,0-1-16 0,0 4 0 16,4 5 0-16,0 0 0 0,-9-8 0 0,1 4 0 15,-3 2 32-15,1 0 0 0,0-1 0 0,-3 1 0 16,1 0-144-16,-2 1-32 0,-3 0 0 0,-1-1 0 16,-2 1-192-16,-3 1-32 0,-3 0-16 0,-1 3 0 15,-5 1-96-15,-3 0-32 0,-2 1 0 0,1 2 0 16,-3 6-80-16,2 1-16 0,3 0 0 0,-1 2 0 16,2-1-16-16,1 1-16 0,0 3 0 0,2 1 0 15,2-2-16-15,3 2 0 0,-2 1 0 0,6 2 0 16,0-1 32-16,7 3 0 0,4-1 0 0,2-1 0 15,6-1-32-15,4 0 0 0,6 0 0 0,1 1 0 16,4 0 96-16,5 1 16 0,5-2 0 0,0-2 0 16,1 1 48-16,1-1 16 0,2-4 0 0,-1-1 0 0,2-2-64 15,-2-2 0-15,3-1 0 0,0-1 0 0,1-1-32 0,3 0-16 16,1-1 0-16,-1-3 0 0,1-1-16 16,-4-2-16-16,-5-2 0 0,-2 0 0 0,-2 0-32 15,-3 0 0-15,-5-1 0 0,-1 1 0 0,-2-5-144 0,-2 2 0 16,-8 4-160-16,0 0-11440 15,0 0-2288-15</inkml:trace>
  <inkml:trace contextRef="#ctx0" brushRef="#br1" timeOffset="181860.1">16123 16440 3679 0,'0'0'320'0,"0"0"-320"16,5-9 0-16,-1 3 0 0,-4 6 3120 0,0 0 544 15,0 0 112-15,0 0 32 0,0 0-1728 0,6 7-352 16,-2 0-64-16,-2 4 0 0,-3 3-320 0,-1 1-64 15,0 2-16-15,-1 1 0 0,-3 4-80 0,1 3-16 0,1-1 0 16,-1 6 0-16,-3 3-96 0,1 0-32 16,0-3 0-16,2-1 0 0,-3 0-272 0,2-5-64 0,-1 0-16 0,1 0 0 15,-1-5-256-15,2 0-48 0,-1-3-16 0,4 1 0 16,-3-3-192-16,4-2-48 0,1-3 0 0,1 0 0 16,2-2-128-16,1 1 0 0,-4-8 0 0,9 2-11872 15,1-4-2368-15</inkml:trace>
  <inkml:trace contextRef="#ctx0" brushRef="#br1" timeOffset="182746.75">16967 16034 8287 0,'0'0'368'0,"0"0"80"0,0 0-448 0,0 0 0 15,-4 5 0-15,4-5 0 0,0 0 2128 0,0 0 352 16,-6 5 64-16,6-5 16 0,0 0-1328 0,-2 10-256 16,0-2-48-16,5 1-16 0,-1 0-80 0,5-2 0 15,2-3-16-15,0 1 0 0,2 5 144 0,4-2 48 16,1-5 0-16,3 2 0 0,2-1-96 0,2-1-16 16,1-3 0-16,3-3 0 0,0-1-256 0,2-2-48 15,-1 1-16-15,4-3 0 0,1-3-48 0,0 2-16 16,-1 2 0-16,-2-3 0 0,-3 1-112 0,0-1-16 15,-5-4-16-15,2 0 0 0,-4 5-80 0,-2-2-16 16,-1 0 0-16,-2-4 0 0,-2 3-32 0,0-2-16 16,-2-2 0-16,-5 1 0 0,0-1-64 0,-2-1-16 0,-3-2 0 15,-2 4 0-15,-4 4-16 0,-2 0-128 0,-2 0 192 0,-1 2-64 16,-2 4-128-16,-3 2 0 0,-3 3 144 0,-3 3-144 16,-1 0 0-16,-5 2 0 0,-4 3 0 0,-3 6 0 15,-2 1 0-15,-4 5 0 0,3 0 0 0,-4 6 0 16,0 2 0-16,3 3 0 0,4 1 0 0,2 2 0 15,2 0 0-15,6 1 0 0,2 3 0 0,5-5 0 16,5-3 0-16,4 0 0 0,4 2 0 0,4-2-128 16,7-4 128-16,-1-1 0 0,5-7 0 0,5 1 0 15,0 1 0-15,7-5 0 0,6-5 160 0,5 0-160 16,6 0 208-16,4 0-48 0,1-5-16 0,1 1 0 16,1-4 32-16,-1 0 0 0,-5 0 0 0,0-3 0 0,-3-3-176 15,0-1 0-15,-2 1-160 0,-3 0 160 16,-1-1-2496-16,-4 1-416 15</inkml:trace>
  <inkml:trace contextRef="#ctx0" brushRef="#br1" timeOffset="183414.3">17911 15012 13823 0,'0'0'608'0,"-7"-3"128"0,2-4-592 0,-1 0-144 0,2 0 0 0,4 7 0 15,0 0 1088-15,0 0 192 0,0-10 48 0,2 3 0 0,-2 7-352 0,10-5-64 16,-1-1-16-16,3 1 0 0,1-1-192 0,2 2-32 15,2-1-16-15,0 0 0 0,1-2-208 0,4 2-32 16,-1-4-16-16,3 5 0 0,-2 1-16 0,2 1 0 16,-2 1 0-16,0 2 0 0,-1 2-112 0,-2 3-16 15,-3 1-16-15,-2 0 0 0,-6 3-240 0,-2 0 144 16,-2 2-144-16,-4 0 128 0,-2 0-128 0,-2-2 160 16,-2 0-160-16,0 0 160 0,-3 2 160 0,-1-2 16 15,-1-2 16-15,0-1 0 0,2 1-80 0,-2 0-16 16,0 1 0-16,2-3 0 0,2 1-80 0,0-1-32 15,2 2 0-15,0 0 0 0,5-8-144 0,-2 10 0 16,1-1 144-16,2 0-144 0,2 2 0 0,3 0 0 16,-3-1 0-16,4 0 0 0,0 1 0 0,-2 1 0 0,-2 0 0 15,3-1 0-15,-4-2 0 0,1 2 0 0,-1-2 0 16,-2-9 0-16,0 0 0 0,-4 10 0 0,-2-2 0 16,-2-2 0-16,-7 1 176 0,1-3-48 0,0 0 0 0,-2-1 0 15,-2 1 160-15,-1 1 32 0,0-1 0 0,2 0 0 16,-2-1-112-16,2-1-16 0,1-2 0 0,0 0 0 15,2-1-192-15,1-3 0 0,0-3 0 0,3 2 0 16,-2 4 0-16,3-2-160 0,1-4 0 0,5 5-9712 16,3 2-1952-16</inkml:trace>
  <inkml:trace contextRef="#ctx0" brushRef="#br1" timeOffset="183791.43">18824 14683 14735 0,'0'0'1312'0,"0"0"-1056"16,0 0-256-16,0 0 0 0,-1-7 1056 0,1 7 160 15,0 0 16-15,0 0 16 0,0 0-96 0,-9 4 0 16,0-1-16-16,2 5 0 0,-2 3-368 0,1 3-64 16,-3 2 0-16,1 5-16 0,0 4 112 0,-3 1 32 15,1 0 0-15,1 3 0 0,2 2-224 0,-1 2-32 0,3 3-16 0,1-2 0 16,0-1-160-16,4-1-16 0,2-1-16 0,0-3 0 16,2-1-176-16,3-1-16 0,-1 1-16 15,2-3 0-15,0-4-32 0,2-2-128 0,-4 0 192 0,3-3-64 16,1-1 0-16,-1-2 0 0,-1-2 0 0,-1-2 0 15,1-1-128-15,-6-7 0 0,0 0 0 0,0 0 128 32,0 0-528-32,0 0-112 0,0 0-32 0,2-8-9120 0,-5-1-1808 0</inkml:trace>
  <inkml:trace contextRef="#ctx0" brushRef="#br1" timeOffset="183961.42">18400 15071 26719 0,'0'-6'2368'0,"4"-1"-1888"16,2 0-480-16,2 1 0 15,4 3 976-15,4-2 112 0,4 1 0 0,4 0 16 16,5 7-144-16,2-2-16 0,2-1-16 0,4 2 0 0,4 0-432 0,2 1-96 16,-1 2-16-16,-2-3 0 0,1-2-128 0,-4 1-16 15,0 2-16-15,-2 1 0 0,-6-2-224 0,-2 0 0 16,-3-1 0-16,-4 4-10720 16,-5 0-2144-16</inkml:trace>
  <inkml:trace contextRef="#ctx0" brushRef="#br1" timeOffset="184702.03">19370 15724 6447 0,'5'-13'272'0,"-1"8"80"0,-4 5-352 0,7-9 0 0,-2 0 0 0,1 2 0 16,-1-1 2560-16,1 4 432 0,-6 4 80 0,0 0 32 16,0 0-1392-16,8-4-288 0,-8 4-48 0,0 0-16 15,0 0-272-15,0 0-48 0,0 0-16 0,0 0 0 16,-9 12-192-16,1 3-64 0,-4 0 0 0,1 2 0 16,0 0-128-16,1 5-16 0,-4 6-16 0,-1-1 0 15,1 6-112-15,0-2-32 0,1 0 0 0,-1 0 0 16,3 0-96-16,-2 1-32 0,2-2 0 0,2 1 0 15,1 0-80-15,3-3-32 0,0-1 0 0,1-4 0 16,1-3-48-16,2-2-16 0,1 0 0 0,0-1 0 0,0-1-160 0,2-3 160 16,2-2-160-16,-1-1 160 0,-1-3-160 0,-2-7 160 15,0 0-160-15,0 0 160 16,0 0-1136-16,0 0-240 0,9-4-32 0,-4-3-13488 16</inkml:trace>
  <inkml:trace contextRef="#ctx0" brushRef="#br1" timeOffset="184945.24">18907 16008 27647 0,'0'-7'2448'0,"0"7"-1952"16,0 0-496-16,0 0 0 0,9-8 1008 0,1 1 96 0,1 2 32 0,4 1 0 15,3 0 32-15,5 0 16 0,4-3 0 0,4 4 0 16,9 3-288-16,1-2-64 0,1 0-16 0,0-1 0 15,4 1-272-15,-1 2-48 0,1 2-16 0,0-1 0 16,-1-2-256-16,-2 1-48 0,-4 3-16 16,-5 1 0-16,-2-2-160 0,-6 3 0 0,-4-1 0 0,-3-1 0 31,-4 2-1440-31,-4-1-320 0,-2 2-64 0</inkml:trace>
  <inkml:trace contextRef="#ctx0" brushRef="#br1" timeOffset="185938.92">20909 15610 6447 0,'0'0'576'0,"0"0"-576"0,0 0 0 0,0 0 0 16,0 0 1776-16,0 0 240 0,0 0 48 0,0 0 16 15,8-3-512-15,-8 3-96 0,0 0-32 0,0 0 0 16,0 0-320-16,6-7-64 0,-6 7-16 0,0 0 0 16,0 0-16-16,0 0 0 0,0 0 0 0,-6-5 0 15,6 5-288-15,-10 0-64 0,-1 4-16 0,-3-2 0 16,-4 2-192-16,-1 0-32 0,-1 6-16 0,-2-2 0 15,0-1-48-15,-1 1-16 0,-3 0 0 0,-2 5 0 16,-2 5-80-16,-2-1-16 0,-2 0 0 0,-3 1 0 16,0 3 16-16,3 4 0 0,3-1 0 0,2 2 0 0,0-1-80 15,3 3-32-15,3-2 0 0,4-3 0 0,4-2-32 16,1-2 0-16,6-1 0 0,3 1 0 0,3 0 64 0,3-2 0 16,3-4 0-16,4 2 0 0,1 2 160 0,5-1 32 15,4 0 16-15,4 1 0 0,0 0-16 0,3-2 0 16,2-2 0-16,0 2 0 0,1-1-160 0,0-1-32 15,2-2-16-15,-4 1 0 0,0-1-176 0,-1-3 160 16,-3 1-160-16,-1-4 160 0,-3-1-160 0,-1-2 0 16,-2 0 144-16,1-1-144 0,-5-3 0 0,1 0 0 15,-2 1 0-15,-1-2-11680 16,-3 0-2208-16</inkml:trace>
  <inkml:trace contextRef="#ctx0" brushRef="#br1" timeOffset="186581.92">20982 16182 14735 0,'0'0'1312'0,"0"0"-1056"16,0 0-256-16,0 0 0 0,0 0 1072 0,0 0 144 15,0 0 48-15,0 0 0 0,7-5-32 0,1 0 0 16,3 1 0-16,0 2 0 0,5 1-80 0,-1-4-32 16,2-2 0-16,3 0 0 0,-1 3-80 0,2 1-16 15,1 3 0-15,-1-1 0 0,3-2-160 0,-1 1-32 0,3 1-16 16,-2 4 0-16,0 2-240 0,-3 3-32 0,-4 2-16 0,-1 0 0 15,-1-1-208-15,0 1-64 0,-4 1 0 0,-4 3 0 16,-3 2-112-16,-4 4-16 0,-7-1-128 0,-2 3 192 16,-2-1-16-16,-2 2-16 0,0 1 0 0,-4-1 0 15,-2-2 32-15,-1 1 16 0,-2-4 0 0,2-1 0 16,1 1-48-16,4-4-16 0,0-2 0 0,4 0 0 16,2 2 112-16,2-3 0 0,3-5 16 0,3 4 0 15,1-10 48-15,1 10 0 0,1-1 0 0,3-3 0 16,4-1 48-16,4-1 16 0,3 1 0 0,4-1 0 15,5 4-80-15,-1-1-16 0,1-2 0 0,5-3 0 16,3-2-160-16,2 1-128 0,1 2 192 0,-1 0-192 16,-3-6 128-16,-4 3-128 0,-5 0 0 0,0 0 0 15,-5 0 0-15,0-2 0 0,-3 2 0 0,-2 0 0 16,-4 0-1984-16,-9 0-464 0</inkml:trace>
  <inkml:trace contextRef="#ctx0" brushRef="#br1" timeOffset="193955.35">22635 15251 4607 0,'5'-16'192'0,"-2"7"64"0,0-1-256 0,2 1 0 0,-3-1 0 0,-2 10 0 16,5-10 2080-16,1 0 368 0,-4 0 80 16,0 2 16-16,-2 8-1152 0,7-7-240 0,-2-1-32 0,-5 8-16 15,0 0-16-15,0 0-16 0,0 0 0 0,0 0 0 16,0 0-112-16,0 0 0 0,0 0-16 0,0 0 0 15,0 0-32-15,0 0 0 0,0 0 0 0,-3 11 0 16,-2 2-400-16,-2 2-64 0,-5 3-32 0,-1 5 0 16,-2 5-48-16,-1 4-16 0,-3 4 0 0,2 2 0 15,-3 3 80-15,0 2 16 0,-2-1 0 0,0-2 0 16,0 0-96-16,0 1-16 0,0-1 0 0,3 2 0 16,3 1-64-16,0-1-16 0,2 1 0 0,3-2 0 15,5-2 144-15,0-4 32 0,2-4 0 0,4-3 0 16,4-1-160-16,3 0-16 0,0 0-16 0,4-2 0 0,4 0 16 0,1-5 16 15,1-3 0-15,1-3 0 0,4-1-16 0,-2-3 0 16,1-3 0-16,0-4 0 0,-1-1-48 0,1-2-16 16,-3 0 0-16,1-3 0 0,-4-1-192 0,-2-2-192 15,-1 1 48-15,-2-2 0 16,-3-1-1968-16,-1 2-384 0,-6 6-64 0</inkml:trace>
  <inkml:trace contextRef="#ctx0" brushRef="#br1" timeOffset="194222.03">22223 15751 23951 0,'0'0'1056'0,"0"0"224"0,2-11-1024 0,4 2-256 0,0 3 0 0,4 0 0 15,-2 3 0-15,7-4 0 0,5-4 0 0,5 5 0 16,5 2 672-16,3 0 128 0,1-4 32 0,2 4 0 16,0 4-112-16,2 2-16 0,3 0 0 0,-1 3 0 15,0-5-256-15,-1 1-64 0,-3 4-16 0,-2 0 0 16,-3-1-240-16,-4-1-128 0,-3 2 160 0,-6-1-160 16,-1 3-1856-16,-3-2-480 0,1 2-96 15,-15-7 0-15</inkml:trace>
  <inkml:trace contextRef="#ctx0" brushRef="#br1" timeOffset="194811.19">23216 15834 16175 0,'0'0'704'0,"0"0"176"0,0 0-704 0,0 0-176 0,0 0 0 0,0 0 0 15,-2 9 528-15,2-9 80 0,7 9 16 0,-1-1 0 16,4-1 512-16,0-3 96 0,3 0 32 0,1 3 0 15,2-3-624-15,-1 1-128 0,0-3-32 0,0-1 0 16,0 0 256-16,1-2 48 0,-1 2 16 0,2-2 0 16,-1-3-96-16,2-1-32 0,-1 0 0 0,3-3 0 15,-1-1-112-15,1-1-32 0,-3-1 0 0,1 0 0 16,-2 3-192-16,-1-1-32 0,-3-2-16 0,-1 2 0 16,0-1-32-16,-5 1-16 0,0 0 0 0,-3 0 0 15,-5-4 16-15,2 4 0 0,2 1 0 0,-4 0 0 16,-4 0-48-16,1-3 0 0,-2-2 0 0,-1 7 0 0,-3 2 0 15,-3 3 0-15,-1 0 0 0,-2 2 0 0,0 4-208 16,-2-2 0-16,0 2 0 0,-1 3 0 0,0 0 0 0,1 3 0 16,-3 2 0-16,0 2 0 0,-2 1 0 0,-1 1-128 15,-2 2 128-15,3 3 0 0,1 2 0 0,3 1 128 16,-1-5-128-16,6 4 192 0,4-1-32 0,2-1-16 16,5-3 0-16,-1 0 0 0,4-1-144 0,2-1 192 15,4 1-192-15,0-4 192 0,5-2 80 0,5 0 32 16,6-1 0-16,5-1 0 0,1-1 16 0,2-1 16 15,-2-2 0-15,2 0 0 0,-2 2-144 0,2-1-48 16,-3 1 0-16,4-4 0 0,1-2-144 0,-3-1 0 16,-2 1 0-16,-3 0 0 15,1-1-2048-15,-4-1-432 0,-3-1-80 0,2 1-32 0</inkml:trace>
  <inkml:trace contextRef="#ctx0" brushRef="#br1" timeOffset="195595.84">23878 14848 11231 0,'0'0'496'0,"0"0"96"0,0 0-464 0,0 0-128 16,0 0 0-16,0 0 0 0,0 0 896 0,0 0 144 0,0 0 48 0,0 0 0 15,5-8-80-15,-5 8-16 0,0 0 0 0,12-2 0 16,0-2-80-16,2-2-16 0,2 4 0 0,0 0 0 16,2 2-304-16,0-2-64 0,3-2-16 0,-2 4 0 15,-1 6-96-15,-1-2-32 0,0-2 0 0,-1 2 0 16,1 0-16-16,-3 2-16 0,-2 2 0 0,-2-1 0 16,-10-7-80-16,4 10-16 0,1 1 0 0,-4 1 0 15,-3 1-32-15,-2-1-16 0,1-2 0 0,-3 1 0 16,-3 2 48-16,-1-1 16 0,0-1 0 0,0-1 0 15,0 1-64-15,1-1-16 0,-3 1 0 0,1-1 0 0,0-4-64 16,1-2 0-16,2 0-128 0,0 1 192 0,1-1-192 16,7-4 144-16,0 0-144 0,0 0 128 0,0 0-128 0,-3 7 0 15,3-7 144-15,0 0-144 0,0 0 0 0,4 10 128 16,2 0-128-16,0-2 0 0,-6-8 0 0,6 10 0 16,-1-1 0-16,-2 1 0 0,-4-1 0 0,-1 1 0 15,2-10 0-15,-2 10 0 0,-1 0 0 0,-3-1 192 16,0 0-32-16,-4 0-16 0,0 0 112 0,-1-3 0 15,-1 3 16-15,0-3 0 0,0-3 224 0,0 1 32 16,-3-2 16-16,1 1 0 0,-1 0-256 0,-1-2-48 16,1-2-16-16,-1 1 0 0,2 2-80 0,0 1-16 15,0-2 0-15,1-1 0 0,1 0 0 0,1 2 0 16,-1-2 0-16,1 0 0 0,4 0-256 0,-2-2-64 0,9 2-16 16,0 0 0-1,0 0-1968-15,0 0-400 0</inkml:trace>
  <inkml:trace contextRef="#ctx0" brushRef="#br1" timeOffset="196116.84">24719 14664 5519 0,'0'-13'496'0,"0"13"-496"15,0 0 0-15,-1-9 0 0,1 4 1984 0,-1-1 320 16,-2 0 48-16,3 6 16 0,0 0-896 0,0 0-160 16,-6 0-32-16,-3 1-16 0,2 3-304 0,-3 3-48 15,1 0-16-15,-1 2 0 0,0-2 16 0,1 4 0 16,-2 2 0-16,-1 4 0 0,-1 1-64 0,-1 2-16 16,3 0 0-16,-2 3 0 0,-1 4-128 0,0 1-16 0,-3-2-16 0,1 5 0 15,-1 1-112-15,2 0-32 16,-1 1 0-16,4-6 0 0,3-2-80 0,2-3-32 0,-1-1 0 0,4-2 0 15,3 0-80-15,1-2-16 0,2-3 0 0,3-2 0 16,0 2 16-16,2-2 0 0,3 0 0 0,1 1 0 16,0-2-48-16,2 0-16 0,3-2 0 0,-2 0 0 15,-2-3-80-15,1-2 0 0,3-2-16 0,0 1 0 16,1-2-32-16,0-1 0 0,1-1 0 0,0-2 0 16,-2 1-336-16,0-1-80 0,-3-3-16 0,-2 0 0 31,0 0-1344-31,-5 0-272 0,0 0-48 0,-6 6-12704 0</inkml:trace>
  <inkml:trace contextRef="#ctx0" brushRef="#br1" timeOffset="196339.05">24317 15010 18431 0,'5'-8'1632'0,"1"0"-1312"16,3 1-320-16,5 0 0 0,2 1 1984 0,2 1 320 15,6-3 64-15,4 3 0 0,6 3-832 0,3-5-192 16,0-2-16-16,4 4-16 0,4 4-224 0,-3 1-64 16,-1 1 0-16,-1-5 0 0,-2-4-560 0,4 0-112 15,2 0-32-15,-3 3 0 0,-4 1-176 0,0 2-144 16,-3 1 192-16,-3 2-192 16,-5 5-1296-16,-4 1-368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1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6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99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79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25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39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96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695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70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32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03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879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EF3C6A-292A-4E16-A724-A7EB16724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555"/>
            <a:ext cx="9144000" cy="664289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1A3E556-2143-4A5A-A99E-1248D5053962}"/>
                  </a:ext>
                </a:extLst>
              </p14:cNvPr>
              <p14:cNvContentPartPr/>
              <p14:nvPr/>
            </p14:nvContentPartPr>
            <p14:xfrm>
              <a:off x="658440" y="1652040"/>
              <a:ext cx="8256240" cy="50644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1A3E556-2143-4A5A-A99E-1248D505396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9080" y="1642680"/>
                <a:ext cx="8274960" cy="508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1605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137FF2-970A-43D0-AD1F-70D57B3E0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514"/>
            <a:ext cx="9144000" cy="389306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0A3F63C-0EA9-4507-A9A7-AD9669E1DF26}"/>
                  </a:ext>
                </a:extLst>
              </p14:cNvPr>
              <p14:cNvContentPartPr/>
              <p14:nvPr/>
            </p14:nvContentPartPr>
            <p14:xfrm>
              <a:off x="391680" y="16560"/>
              <a:ext cx="8073360" cy="5519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0A3F63C-0EA9-4507-A9A7-AD9669E1DF2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2320" y="7200"/>
                <a:ext cx="8092080" cy="553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0551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3B533C-44CD-4EBA-8067-36646E1DC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469"/>
            <a:ext cx="9144000" cy="521125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774BD66-6A76-4CB0-85FE-28B4E15C3E33}"/>
                  </a:ext>
                </a:extLst>
              </p14:cNvPr>
              <p14:cNvContentPartPr/>
              <p14:nvPr/>
            </p14:nvContentPartPr>
            <p14:xfrm>
              <a:off x="66240" y="443160"/>
              <a:ext cx="9189720" cy="6069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774BD66-6A76-4CB0-85FE-28B4E15C3E3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880" y="433800"/>
                <a:ext cx="9208440" cy="608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2263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7B154F-5032-4266-95B9-749556C5D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3832"/>
            <a:ext cx="9144000" cy="505033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6B52AEF-EF47-458C-9075-4C9179143E28}"/>
                  </a:ext>
                </a:extLst>
              </p14:cNvPr>
              <p14:cNvContentPartPr/>
              <p14:nvPr/>
            </p14:nvContentPartPr>
            <p14:xfrm>
              <a:off x="395640" y="1728720"/>
              <a:ext cx="7319520" cy="3240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6B52AEF-EF47-458C-9075-4C9179143E2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6280" y="1719360"/>
                <a:ext cx="7338240" cy="325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770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10A028-60A7-41CF-BE68-394E20766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8645"/>
            <a:ext cx="9144000" cy="598070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4DD31F9-1338-421C-B4FA-9109249BA24A}"/>
                  </a:ext>
                </a:extLst>
              </p14:cNvPr>
              <p14:cNvContentPartPr/>
              <p14:nvPr/>
            </p14:nvContentPartPr>
            <p14:xfrm>
              <a:off x="335880" y="1494360"/>
              <a:ext cx="8632080" cy="4528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4DD31F9-1338-421C-B4FA-9109249BA24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6520" y="1485000"/>
                <a:ext cx="8650800" cy="454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6900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85866F-13D0-41B5-A9E6-D11D5C109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61" y="0"/>
            <a:ext cx="87606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29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F8DA75-68E7-436A-BC60-21BFB7199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0420"/>
            <a:ext cx="9144000" cy="625715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1B01BF7-D0C5-48F2-BF36-10E871F80B40}"/>
                  </a:ext>
                </a:extLst>
              </p14:cNvPr>
              <p14:cNvContentPartPr/>
              <p14:nvPr/>
            </p14:nvContentPartPr>
            <p14:xfrm>
              <a:off x="381960" y="1101240"/>
              <a:ext cx="8863560" cy="5130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1B01BF7-D0C5-48F2-BF36-10E871F80B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2600" y="1091880"/>
                <a:ext cx="8882280" cy="514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7948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CF6531-AA52-468F-8F24-B40E71ED6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678"/>
            <a:ext cx="9144000" cy="302228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003EBAC-D2BC-419F-BA58-7893BFF45907}"/>
                  </a:ext>
                </a:extLst>
              </p14:cNvPr>
              <p14:cNvContentPartPr/>
              <p14:nvPr/>
            </p14:nvContentPartPr>
            <p14:xfrm>
              <a:off x="100440" y="2032920"/>
              <a:ext cx="9090360" cy="4215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003EBAC-D2BC-419F-BA58-7893BFF4590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080" y="2023560"/>
                <a:ext cx="9109080" cy="423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8270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CF6531-AA52-468F-8F24-B40E71ED6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678"/>
            <a:ext cx="9144000" cy="302228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E61D515-C71E-453F-89D3-D28716EAA331}"/>
                  </a:ext>
                </a:extLst>
              </p14:cNvPr>
              <p14:cNvContentPartPr/>
              <p14:nvPr/>
            </p14:nvContentPartPr>
            <p14:xfrm>
              <a:off x="493920" y="2291760"/>
              <a:ext cx="8492400" cy="3754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E61D515-C71E-453F-89D3-D28716EAA33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4560" y="2282400"/>
                <a:ext cx="8511120" cy="377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5813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DF57D9-EB37-4425-9455-5693A4E6D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87" y="232224"/>
            <a:ext cx="6766778" cy="473948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CB3E50F-F445-4239-B783-66E94EFB4B7E}"/>
                  </a:ext>
                </a:extLst>
              </p14:cNvPr>
              <p14:cNvContentPartPr/>
              <p14:nvPr/>
            </p14:nvContentPartPr>
            <p14:xfrm>
              <a:off x="206280" y="217080"/>
              <a:ext cx="8931600" cy="6411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CB3E50F-F445-4239-B783-66E94EFB4B7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6920" y="207720"/>
                <a:ext cx="8950320" cy="642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3396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5D349F-8B84-496D-8202-8E38D7BA4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260"/>
            <a:ext cx="9144000" cy="193223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AB923FE-1E7E-4EB5-9A4E-AEB0A5BC19B1}"/>
                  </a:ext>
                </a:extLst>
              </p14:cNvPr>
              <p14:cNvContentPartPr/>
              <p14:nvPr/>
            </p14:nvContentPartPr>
            <p14:xfrm>
              <a:off x="160200" y="158040"/>
              <a:ext cx="8498160" cy="6081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AB923FE-1E7E-4EB5-9A4E-AEB0A5BC19B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0840" y="148680"/>
                <a:ext cx="8516880" cy="609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4072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40608F-D0A9-4893-8209-63C213267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4" y="0"/>
            <a:ext cx="9070731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F9F6B69-26EE-439F-9D96-6A9EE6F1081F}"/>
                  </a:ext>
                </a:extLst>
              </p14:cNvPr>
              <p14:cNvContentPartPr/>
              <p14:nvPr/>
            </p14:nvContentPartPr>
            <p14:xfrm>
              <a:off x="172440" y="0"/>
              <a:ext cx="9099720" cy="68616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F9F6B69-26EE-439F-9D96-6A9EE6F1081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3080" y="-9360"/>
                <a:ext cx="9118440" cy="688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5273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E8EECC-8B5E-4C0F-A0D1-8978C77B5E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0739"/>
          <a:stretch/>
        </p:blipFill>
        <p:spPr>
          <a:xfrm>
            <a:off x="72982" y="0"/>
            <a:ext cx="8998035" cy="63515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921D06F-B669-49CE-B528-EFBDCD9284B1}"/>
                  </a:ext>
                </a:extLst>
              </p14:cNvPr>
              <p14:cNvContentPartPr/>
              <p14:nvPr/>
            </p14:nvContentPartPr>
            <p14:xfrm>
              <a:off x="-271800" y="61560"/>
              <a:ext cx="9660240" cy="6323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921D06F-B669-49CE-B528-EFBDCD9284B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81160" y="52200"/>
                <a:ext cx="9678960" cy="634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0968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E8EECC-8B5E-4C0F-A0D1-8978C77B5E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3114"/>
          <a:stretch/>
        </p:blipFill>
        <p:spPr>
          <a:xfrm>
            <a:off x="72982" y="0"/>
            <a:ext cx="8998035" cy="252965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14EC822-E776-4BD2-9216-4A49E0EB9CD6}"/>
                  </a:ext>
                </a:extLst>
              </p14:cNvPr>
              <p14:cNvContentPartPr/>
              <p14:nvPr/>
            </p14:nvContentPartPr>
            <p14:xfrm>
              <a:off x="113760" y="481680"/>
              <a:ext cx="8346240" cy="5306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14EC822-E776-4BD2-9216-4A49E0EB9CD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400" y="472320"/>
                <a:ext cx="8364960" cy="532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8734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E8EECC-8B5E-4C0F-A0D1-8978C77B5E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335"/>
          <a:stretch/>
        </p:blipFill>
        <p:spPr>
          <a:xfrm>
            <a:off x="72982" y="0"/>
            <a:ext cx="8998035" cy="326884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8EC7C7D-D910-4205-BB06-3D68EB4E79E3}"/>
                  </a:ext>
                </a:extLst>
              </p14:cNvPr>
              <p14:cNvContentPartPr/>
              <p14:nvPr/>
            </p14:nvContentPartPr>
            <p14:xfrm>
              <a:off x="59040" y="0"/>
              <a:ext cx="9008640" cy="5994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8EC7C7D-D910-4205-BB06-3D68EB4E79E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680" y="-9360"/>
                <a:ext cx="9027360" cy="601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6012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E8EECC-8B5E-4C0F-A0D1-8978C77B5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82" y="0"/>
            <a:ext cx="8998035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5010BBC-6668-49D4-BE50-8F42A8851FED}"/>
                  </a:ext>
                </a:extLst>
              </p14:cNvPr>
              <p14:cNvContentPartPr/>
              <p14:nvPr/>
            </p14:nvContentPartPr>
            <p14:xfrm>
              <a:off x="-154440" y="427680"/>
              <a:ext cx="9197640" cy="61534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5010BBC-6668-49D4-BE50-8F42A8851FE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63800" y="418320"/>
                <a:ext cx="9216360" cy="617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6543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B3B509-3BEE-4E96-A330-F03E11361D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6463"/>
          <a:stretch/>
        </p:blipFill>
        <p:spPr>
          <a:xfrm>
            <a:off x="0" y="159285"/>
            <a:ext cx="9144000" cy="124790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9B619EF-8013-4ABA-A627-D3A6B5D8A20F}"/>
                  </a:ext>
                </a:extLst>
              </p14:cNvPr>
              <p14:cNvContentPartPr/>
              <p14:nvPr/>
            </p14:nvContentPartPr>
            <p14:xfrm>
              <a:off x="162000" y="48600"/>
              <a:ext cx="8967240" cy="6291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9B619EF-8013-4ABA-A627-D3A6B5D8A2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2640" y="39240"/>
                <a:ext cx="8985960" cy="631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9043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B3B509-3BEE-4E96-A330-F03E11361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285"/>
            <a:ext cx="9144000" cy="530198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3824B48-C8A8-46A8-A28B-655030B1F2A0}"/>
                  </a:ext>
                </a:extLst>
              </p14:cNvPr>
              <p14:cNvContentPartPr/>
              <p14:nvPr/>
            </p14:nvContentPartPr>
            <p14:xfrm>
              <a:off x="73440" y="81360"/>
              <a:ext cx="9122760" cy="6515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3824B48-C8A8-46A8-A28B-655030B1F2A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080" y="72000"/>
                <a:ext cx="9141480" cy="653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9450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137FF2-970A-43D0-AD1F-70D57B3E0C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7321"/>
          <a:stretch/>
        </p:blipFill>
        <p:spPr>
          <a:xfrm>
            <a:off x="0" y="135514"/>
            <a:ext cx="9144000" cy="88292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D4EE0D5-0718-403B-96FF-103F66C191B8}"/>
                  </a:ext>
                </a:extLst>
              </p14:cNvPr>
              <p14:cNvContentPartPr/>
              <p14:nvPr/>
            </p14:nvContentPartPr>
            <p14:xfrm>
              <a:off x="191160" y="0"/>
              <a:ext cx="8926920" cy="6242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D4EE0D5-0718-403B-96FF-103F66C191B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1800" y="-9360"/>
                <a:ext cx="8945640" cy="626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7088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9373</TotalTime>
  <Words>0</Words>
  <Application>Microsoft Office PowerPoint</Application>
  <PresentationFormat>On-screen Show (4:3)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</cp:lastModifiedBy>
  <cp:revision>105</cp:revision>
  <dcterms:created xsi:type="dcterms:W3CDTF">2020-09-07T00:11:40Z</dcterms:created>
  <dcterms:modified xsi:type="dcterms:W3CDTF">2020-09-30T20:58:41Z</dcterms:modified>
</cp:coreProperties>
</file>