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24" r:id="rId2"/>
    <p:sldId id="525" r:id="rId3"/>
    <p:sldId id="526" r:id="rId4"/>
    <p:sldId id="559" r:id="rId5"/>
    <p:sldId id="560" r:id="rId6"/>
    <p:sldId id="561" r:id="rId7"/>
    <p:sldId id="527" r:id="rId8"/>
    <p:sldId id="562" r:id="rId9"/>
    <p:sldId id="528" r:id="rId10"/>
    <p:sldId id="563" r:id="rId11"/>
    <p:sldId id="529" r:id="rId12"/>
    <p:sldId id="530" r:id="rId13"/>
    <p:sldId id="531" r:id="rId14"/>
    <p:sldId id="532" r:id="rId15"/>
    <p:sldId id="533" r:id="rId16"/>
    <p:sldId id="534" r:id="rId17"/>
    <p:sldId id="564" r:id="rId18"/>
    <p:sldId id="535" r:id="rId19"/>
    <p:sldId id="536" r:id="rId20"/>
    <p:sldId id="537" r:id="rId21"/>
    <p:sldId id="538" r:id="rId22"/>
    <p:sldId id="539" r:id="rId23"/>
    <p:sldId id="541" r:id="rId24"/>
    <p:sldId id="54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5"/>
            <a:ext cx="9144000" cy="66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14"/>
            <a:ext cx="9144000" cy="38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B533C-44CD-4EBA-8067-36646E1DC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69"/>
            <a:ext cx="9144000" cy="52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6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B154F-5032-4266-95B9-749556C5D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832"/>
            <a:ext cx="9144000" cy="50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645"/>
            <a:ext cx="9144000" cy="59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5866F-13D0-41B5-A9E6-D11D5C10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1" y="0"/>
            <a:ext cx="8760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420"/>
            <a:ext cx="9144000" cy="62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78"/>
            <a:ext cx="9144000" cy="30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78"/>
            <a:ext cx="9144000" cy="30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DF57D9-EB37-4425-9455-5693A4E6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87" y="232224"/>
            <a:ext cx="6766778" cy="47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D349F-8B84-496D-8202-8E38D7BA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60"/>
            <a:ext cx="9144000" cy="19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" y="0"/>
            <a:ext cx="9070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74707-1CAC-4656-90B8-C09F054C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083"/>
            <a:ext cx="9144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3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16B4B8-73D0-415B-A31B-E122D93A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41"/>
            <a:ext cx="9144000" cy="67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0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C8F803-91B7-4B78-8F96-7590775FB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11"/>
            <a:ext cx="9144000" cy="49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5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0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62DB2-0B45-4878-A6EF-002FB21E0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24"/>
            <a:ext cx="9144000" cy="22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6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9"/>
          <a:stretch/>
        </p:blipFill>
        <p:spPr>
          <a:xfrm>
            <a:off x="72982" y="0"/>
            <a:ext cx="8998035" cy="6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14"/>
          <a:stretch/>
        </p:blipFill>
        <p:spPr>
          <a:xfrm>
            <a:off x="72982" y="0"/>
            <a:ext cx="8998035" cy="25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3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35"/>
          <a:stretch/>
        </p:blipFill>
        <p:spPr>
          <a:xfrm>
            <a:off x="72982" y="0"/>
            <a:ext cx="8998035" cy="32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2" y="0"/>
            <a:ext cx="8998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4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63"/>
          <a:stretch/>
        </p:blipFill>
        <p:spPr>
          <a:xfrm>
            <a:off x="0" y="159285"/>
            <a:ext cx="9144000" cy="12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5"/>
            <a:ext cx="9144000" cy="5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21"/>
          <a:stretch/>
        </p:blipFill>
        <p:spPr>
          <a:xfrm>
            <a:off x="0" y="135514"/>
            <a:ext cx="9144000" cy="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9273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102</cp:revision>
  <dcterms:created xsi:type="dcterms:W3CDTF">2020-09-07T00:11:40Z</dcterms:created>
  <dcterms:modified xsi:type="dcterms:W3CDTF">2020-09-30T19:17:54Z</dcterms:modified>
</cp:coreProperties>
</file>