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26"/>
  </p:handoutMasterIdLst>
  <p:sldIdLst>
    <p:sldId id="348" r:id="rId2"/>
    <p:sldId id="349" r:id="rId3"/>
    <p:sldId id="350" r:id="rId4"/>
    <p:sldId id="351" r:id="rId5"/>
    <p:sldId id="352" r:id="rId6"/>
    <p:sldId id="357" r:id="rId7"/>
    <p:sldId id="358" r:id="rId8"/>
    <p:sldId id="359" r:id="rId9"/>
    <p:sldId id="362" r:id="rId10"/>
    <p:sldId id="300" r:id="rId11"/>
    <p:sldId id="354" r:id="rId12"/>
    <p:sldId id="355" r:id="rId13"/>
    <p:sldId id="304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53" r:id="rId22"/>
    <p:sldId id="356" r:id="rId23"/>
    <p:sldId id="360" r:id="rId24"/>
    <p:sldId id="361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7" Type="http://schemas.openxmlformats.org/officeDocument/2006/relationships/slide" Target="slides/slide20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5" Type="http://schemas.openxmlformats.org/officeDocument/2006/relationships/slide" Target="slides/slide18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33:49.2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15138 11074 9215 0,'0'0'400'0,"0"0"96"0,0 0-496 0,0 0 0 16,0 0 0-16,0 0 0 0,-7 4 912 0,7-4 96 16,-4 8 16-16,4-8 0 0,0 0 0 0,0 0 0 15,-8 1 0-15,8-1 0 0,0 0 0 0,-7 4 0 16,7-4 0-16,0 0 0 0,-6 2 0 0,6-2 0 15,0 0 0-15,0 0 0 0,0 0 0 0,-6-4 0 16,6 4 0-16,0 0 0 0,-5-5-832 0,5 5-192 16,-2-9 0-16,0 1 0 0,2 8 864 0,-2-9 128 15,-1 2 32-15,3 7 0 0,1-9-832 0,1 0-192 16,0-2 0-16,2 3 0 0,0 0 0 0,-1 0 0 16,3 0 0-16,1 1 0 0,-3-2 0 0,1 1 0 0,2 3 0 0,0-2 0 15,0 0 0-15,-1 1 0 0,0-2 0 16,-6 8 0-16,0 0 0 0,9-1 0 0,-9 1 0 0,10 0 0 15,-10 0 0-15,0 0 0 0,7 3 0 0,-7-3 0 16,0 0 0-16,5 10 0 0,1 0 0 0,-5 0 0 16,0 1 0-16,-2 0 0 0,0 0 0 0,-1 0 0 15,-2 1 0-15,1-1 0 0,0-1 0 0,-2-1 0 16,-1 0 864-16,0-1 128 0,-2 1 32 0,1 0 0 16,-1-2-832-16,0-3-192 0,2 0 0 0,-1 0 0 15,2-1 0-15,5-3 0 0,-9 0 0 0,3 1 0 16,6-1 864-16,0 0 128 0,-5-3 32 0,5 3 0 15,-5-9-832-15,3 0-192 0,1-1 0 0,1-1 0 16,2-1 0-16,2-1 0 0,1 1 0 0,1 0 0 0,1-1 0 16,2-1 0-16,1 1 0 0,-1 1 0 0,0 1 0 0,1 1 0 15,-1 2 0-15,0 1 0 0,0 2 0 0,-1 1 0 16,-8 4 0-16,9-2 0 0,-9 2 0 0,8 0 0 16,-8 0 0-16,7 7 0 0,-3 2 0 0,-1 1 0 15,-3 0 0-15,-2 1 0 0,-2 2 0 0,0-1 0 16,-2 0 0-16,0-2 0 0,-3-2 0 0,-1 1 0 15,0 1 0-15,-1-1 0 0,0-3 0 0,0-1 0 16,1-1 0-16,-1-1 0 0,-1 1 0 0,3-4 0 16,-3-4 0-16,4 1 0 0,2 0 864 0,1-3 128 15,-1-2 32-15,1-1 0 0,2-1-832 0,3-2-192 16,0-2 0-16,1 0 0 0,2-1 0 0,2-2 0 16,1 0 0-16,1-1 0 0,3 3 0 0,0-2 0 15,1 1 0-15,-1 1 0 0,1 3 0 0,0 2 0 16,-1 0 0-16,0 4 0 0,-2 1 0 0,-8 5 0 0,10 5 0 0,-2 2 0 15,-1 4 0-15,-4 0 0 0,-1 4 0 0,-2 3 0 16,-1 3 0-16,-1 2 0 0,-5 1 0 0,1 0 0 16,-3 0 0-16,0-2 0 0,-2-4 0 0,0-1 0 15,0-5 0-15,-1 0 0 0,2-2 0 0,2-2 0 16,-3-3 0-16,2-2 0 0,3-3 0 0,6 0 0 16,-9-4 864-16,4-3 128 0,0-5 32 0,3-2 0 15,1 1-832-15,1-4-192 0,2 1 0 0,2-3 0 16,1 0 0-16,4-1 0 0,2 0 0 0,-1 0 0 15,2 0 0-15,0 5 0 0,1 4 0 0,-3-1 0 16,1 2 0-16,0 2 0 0,-5 5 0 0,-6 3 0 16,0 0 0-16,9 7 0 0,-9-7 0 0,6 13 0 15,-3 1-3232-15,-1 0-688 0,-1 0-144 0,3-1-32 0</inkml:trace>
  <inkml:trace contextRef="#ctx0" brushRef="#br0" timeOffset="4208.21">15219 10998 12895 0,'0'0'272'0,"0"0"64"0,0 0 16 0,0 0 32 0,-5 8-384 0,5-8 0 0,0 0 0 0,0 0 0 16,-7 5 896-16,7-5 96 0,0 0 32 0,-8 2 0 0,8-2 0 0,0 0 0 16,0 0 0-16,0 0 0 0,0 0 0 0,0 0 0 15,-5 6 0-15,5-6 0 0,0 0 0 0,0 0 0 16,0 0 0-16,0 0 0 0,0 0-832 0,-7 3-192 15,7-3 0-15,0 0 0 0,0 0 864 0,0 0 128 16,0 0 32-16,0 0 0 0,-6 0 0 0,6 0 0 16,0 0 0-16,0 0 0 0,-4-8-832 0,1 1-192 15,2 0 0-15,1-2 0 0,0 3 864 0,0-3 128 16,1 0 32-16,1 0 0 0,-2 1-832 0,1-2-192 16,1-1 0-16,0 0 0 0,-1 0 864 0,1 1 128 15,1-1 32-15,2-1 0 0,-3-2-832 0,0 2-192 0,1 0 0 16,1 0 0-16,-2 0 0 0,2-1 0 0,-1-3 0 0,4 4 0 15,0 0 0-15,-1 2 0 0,2-1 0 0,0 0 0 16,0-1 0-16,2 2 0 0,0 3 0 0,1-2 0 16,4 0 0-16,-2-1 0 0,-2 0 0 0,1 3 0 15,-1-3 0-15,3 2 0 0,-2-2 0 0,4 2 0 16,-1 2 0-16,0-1 0 0,1 1 0 0,-1-1 0 16,1 0 0-16,-1 2 0 0,3-1 0 0,-3 2 0 15,-2 0 0-15,0-1 0 0,0 0 0 0,0 0 0 16,0 1 0-16,1-2 0 0,-3 0 0 0,2-1 0 15,2 4 0-15,-2-2 0 0,-1 0 0 0,1 1 0 16,-2-1 0-16,1 1 0 0,2-1 0 0,-1 1 0 16,0-2 0-16,0 1 0 0,-1 2 0 0,0-1 0 0,-1 2 864 15,3 0 128-15,1-2 32 0,0 1 0 0,-5 3-832 0,2 0-192 16,4 0 0-16,-1 0 0 0,2 1 0 0,0 1 0 16,1-2 0-16,2 0 0 0,-3 0 0 15,2 0 0-15,-1 0 0 0,-1 0 0 0,0 0 0 0,1 0 0 16,-1 0 0-16,-2 0 0 0,2 3 0 0,-1-2 0 15,0-1 0-15,0-1 0 0,1 0 0 0,-1-1 0 16,0 2 0-16,0-2 0 0,1 0 0 0,0 0 0 16,5 0 0-16,-6 2 0 0,-5 1 0 0,2-1 0 15,3-1 0-15,1-1 0 0,-2 1 0 0,1 1 0 16,-2 0 0-16,1 0 0 0,1-3 0 0,-1 3 0 16,2 1 0-16,-6 1 0 0,1-4 0 0,1-1 0 15,1 1 0-15,-2 1 0 0,1-1 0 0,2 1 0 16,-2-2 0-16,1 2 0 0,2 0 0 0,-3 0 0 15,0 0 0-15,1 0 0 0,-2-1 0 0,2 1 0 0,-1 1 0 0,1 0 0 16,-1-2 0-16,2 1 0 0,-1 0 0 0,-1 0 0 16,-1-1 0-16,1 0 0 0,1 1 0 0,0 0 0 15,2-1 0-15,1 2 0 0,-3 0 0 0,3-2 0 16,-2 0 0-16,2 0 0 0,-2 2 0 0,0-1 0 16,1-1 0-16,-2-1 0 0,0 1 0 0,0-1 0 15,0 1 0-15,0-1 0 0,-1 1 0 0,0 0 0 16,-1 0 0-16,1 0 0 0,0-1 0 0,0 2 0 15,2 0 0-15,-2 0 0 0,2 1 0 0,1-1 0 16,-1 0 0-16,-1-1 0 0,-2-2 0 0,2 2 0 16,0-2 0-16,0 2 0 0,0-1 0 0,2 1 0 15,0-1 0-15,1 2 0 0,-2-2 0 0,2 0 0 16,-2 1 0-16,1 0 0 0,-1-1 0 0,0 0 0 0,0-1 0 0,0 1 0 16,-1-1 0-16,1 1 0 0,0 2 0 0,-2-2 0 15,-2 1 0-15,2-1 0 0,0 0 0 0,-1 1 0 16,-1 0 0-16,1-1 0 0,1 1 0 0,0 0 0 15,1 2 0-15,1-2 0 0,-2-1 0 0,0-1 0 16,1 1 0-16,1 0 0 0,-2-2 0 0,0 2 0 16,1-1 0-16,1 0 0 0,0 0 0 0,-1 1 0 15,1-1 0-15,0 1 0 0,-1 0 0 0,2-1 0 16,-1 1 0-16,1 0 0 0,-3-1 0 0,1 1 0 16,0 0 0-16,6-2 0 0,-3 3 0 0,-2-1 0 15,-3-1 0-15,0 1 0 0,0 0 0 0,1 2 0 16,0-2 0-16,-2-1 0 0,0 0 0 0,1 2 0 0,1-3 0 15,-2 3 0-15,1-2 0 0,1 0 0 0,3 1 0 0,-1 0 0 16,-2 0 0-16,2-2 0 0,-1 1 0 0,0-1 0 16,1 2 0-16,-2 0 0 0,1-2 0 0,1 2 0 15,1 1 0-15,-1-1 0 0,-2-1 0 0,3 3 0 16,-2-3 0-16,-1 0 0 0,-1 1 0 0,2 0 0 16,-4 0 0-16,1-1 0 0,0 1 0 0,-2 0 0 15,2-1 0-15,0 0 0 0,3 0 0 0,-4-1 0 16,1 0 0-16,1 0 0 0,-1 2 0 0,1-4 0 15,1 0 0-15,0-2 0 0,0 0 0 0,2 1 0 16,-1 2 0-16,1-2 0 0,2-1 0 0,-2 2 0 16,0 0 0-16,-3 0 0 0,-1 0 0 0,2-1 0 15,2 0 0-15,1 1 0 0,-2 0 0 0,0 0 0 0,1 1 0 16,-1 0 0-16,-2 2 0 0,2-3 0 16,1 1 0-16,-2-2 0 0,-1 0 0 0,1-1 0 0,1 3 0 15,-3 0 0-15,1 1 0 0,2-2 0 0,-2 1 0 0,0-1 0 16,-2-1 0-16,0 2 0 0,1-1 0 0,-1 1 0 15,1-2 0-15,2 2 0 0,-1 1 0 0,-1-2 0 16,2-2 0-16,0 4 0 0,-1 2 0 0,3-1 0 16,-1 1 0-16,-2-2 0 0,-1-4 0 0,-1 3 0 15,-3 1 0-15,2-1 0 0,4 1 0 0,-4-2 0 16,2 2 0-16,2-1 0 0,-2 1 0 0,0-1 0 16,0-2 0-16,1 2 0 0,-2-1 0 0,-1 0 0 15,2-1 0-15,-1 0 0 0,2 0 0 0,-1 1 0 16,-1-1 0-16,1 0 0 0,0 1 0 0,-1-2 0 15,0 0 0-15,0 1 0 0,-1 2 0 0,1-2 0 16,1-1 0-16,-2 2 0 0,-1 0 0 0,1 0 0 16,-1 0 0-16,0 0 0 0,-1 0 0 0,1 3 0 0,0 0 0 0,-1-2 0 15,0 1 0-15,1-1 0 0,-1-2 0 0,0 2 0 16,1 0 0-16,-4 5 0 0,3 0 0 0,-2-2 0 16,0-4 0-16,-1 1 0 0,1-1 0 15,-2 3 0-15,-3 4 0 0,0 0 0 0,0 0 0 0,0 0 0 16,2-5 0-16,-2 5 0 0,0 0 0 0,0 0 0 15,0 0 0-15,0 0 0 0,-5-6 0 0,1 3 0 16,4 3 0-16,-8 0 0 0,1-1 0 0,0 1 0 16,0 1 0-16,-1 3 0 0,1 2 0 0,-3 0 0 15,1-4 0-15,-1 0 0 0,1-1 0 0,-1 4 0 0,-1 2 0 16,-4 1 0-16,1 0 0 0,0 0 0 0,-3 1 0 16,0-1 0-16,-1 3 0 0,-4 0 0 0,1 0 0 0,-2 1 0 15,0 1 0-15,0 0 0 0,-1-1 0 0,1 0 0 16,1-1 0-16,0 0 0 0,-2 2 0 0,4-2 0 15,-5-1 0-15,4 0 0 0,-1 1 0 0,0-1 0 16,0-2 0-16,0 1 0 0,2 0 0 0,-6 0 0 16,4 3 0-16,-2-1 0 0,0-3 0 0,2-2 0 15,0 3 0-15,0 1 0 0,3-2 0 0,-7 3 0 16,3 0 0-16,1 0 0 0,0-1 0 0,2-2 0 16,-1 2 0-16,2-3 0 0,1 2 0 0,0-2 0 15,1 2 0-15,1-1 0 0,-1-2 0 0,0 0 0 16,-1 1 0-16,1-1 0 0,-1 0 0 0,0 0 0 15,1-2 0-15,-1 1 0 0,-2 3 0 0,3-2 0 16,-2 0 0-16,2 0 0 0,0 0 0 0,2-2 0 0,-1 2 0 0,1 2 0 16,-2 0 0-16,1 1 0 0,-1-1 0 0,2 0 0 15,0 0 0-15,-1-1 0 0,1 0 0 0,-1-1 0 16,1 2 0-16,-3 0 0 0,2-1 0 0,-1 0 0 16,1-2 0-16,-1 0 0 0,0 0 0 0,5-1 0 15,-3-1 0-15,0 0 0 0,0 0 0 0,-3 1 0 16,-1 0 0-16,-1-1 0 0,0 0 0 0,0 0 0 15,2 4 0-15,1-4 0 0,-1 1 0 0,-10 2 0 16,5-2 0-16,2 2 0 0,2-1 0 0,1 1 0 16,-1-2 0-16,2 0 0 0,0 1 0 0,1-1 0 15,0 2 0-15,0-3 0 0,-1 1 0 0,1 0 0 16,-1-1 0-16,-1 0 0 0,-5 1 0 0,2-1 0 0,1 0 0 0,-3 1 0 16,1-1 0-16,0 1 0 0,-1-2 0 15,1 1 0-15,0 0 0 0,2 0 0 16,-4 1 0-16,2-1 0 0,-3-2 0 0,5 2 0 0,-2 1 0 0,2-1 0 15,-1-1 0-15,0 1 0 0,1 2 0 0,-1-2 0 16,0 3 0-16,-1-3 0 0,1 0 0 0,-2-2 0 16,2 1 0-16,-3 2 0 0,1-3 0 0,0 2 0 15,4-1 0-15,0 2 0 0,-2 0 0 0,1-1 0 16,1 0 0-16,2-1 0 0,-4-1 0 0,1 1 0 16,0 0 0-16,2-2 0 0,-1-2 0 0,1 0 0 15,-1 3 0-15,1-1 0 0,0 0 0 0,-3 0 0 16,0 0 0-16,1 0 0 0,1 2 0 0,-2 1 0 15,0-1 0-15,-1 0 0 0,2 0 0 0,2 0 0 16,2 0 0-16,-1-1 0 0,1-1 0 0,-2 2 0 16,-1 1 0-16,1-3 0 0,1 0 0 0,0 0 0 0,0 0 0 0,0 2 0 15,0 2 0-15,-1 0 0 16,0-3 0-16,0 0 0 0,1 2 0 0,-1-1 0 0,-1 1 0 0,0-1 0 16,-1-1 0-16,-1 1 0 0,3 0 0 0,-3 2 0 15,2-3 0-15,1 2 0 0,3 0 0 0,-1 0 0 16,1-1 0-16,-1-1 0 0,2-1 0 0,0 2 0 15,-2 0 0-15,1 2 0 0,1-1 0 0,-1-1 0 16,-2 0 0-16,3 0 0 0,-1 1 0 0,2-1 0 16,1 0 0-16,-2 0 0 0,-1 0 0 0,-1 1 0 15,0 0 0-15,1 0 0 0,0 1 0 0,-2 0 0 16,-2 0 0-16,2 2 0 0,-1-1 0 0,1 0 0 0,-2-2 0 16,2 1 0-16,-2 2 0 0,0-1 0 0,1 1 0 15,2-2 0-15,-1 3 0 0,0 0 0 0,0 0 0 16,2 1 0-16,1-1 0 0,-1 2 0 0,2 1 0 0,1-1 0 15,2 0 0-15,-2 1 0 0,1 0 0 0,2 0 0 16,-1 0 0-16,1-1 0 0,1 0 0 0,-1 1 0 16,1-4 0-16,2 1 0 0,-2 2 0 0,0 1 0 15,0-1 0-15,1 1 0 0,-2 0 0 0,1 1 0 16,1 1 0-16,-1 0 0 0,-1-1 0 0,-1-1 0 16,1-1 0-16,-1 0 0 0,-1 2 0 0,3 0 0 15,-2-3 0-15,2 2 0 0,-1 1 0 0,0 0 0 16,2 1 0-16,1 0 0 0,1-1 0 0,-1 0 0 15,0 1 0-15,1 0 0 0,2-1 0 0,2-1 0 16,1 0 0-16,0 0 0 0,-2 0 0 0,-1 0 0 16,2-2 0-16,-1 2 0 0,0-3 0 0,0 1 0 15,2-8 0-15,-2 9 0 0,2-3 0 0,-2 2 0 0,1-1 0 0,1-7 0 16,-3 6 0-16,3-6 0 0,0 0 0 0,-2 9 0 16,0-2 0-16,2-7 0 0,0 0 0 0,0 0 0 15,0 0 0-15,-4 5 0 16,4-5 0-16,0 0 0 0,0 0 0 0,0 0 0 0,-3 5 0 0,3-5 0 15,-8 2 0-15,8-2 0 0,0 0 0 0,0 0 0 16,-7 1 0-16,7-1 0 0,0 0 0 0,0 0 0 16,0 0 0-16,-8-2 0 0,1-2 0 0,7 4 0 15,0 0 0-15,-5-5 0 0,0-1 0 0,5 6 0 16,-3-8 0-16,3 8 0 0,-2-8 0 0,2 8 0 16,-2-10 0-16,-2 2 0 0,4-2 0 0,-1 2 0 15,2 0 0-15,3 0 0 0,0-1 0 0,2-1 0 16,-1-2 0-16,-3 2 0 0,-2 1 0 0,4-1 0 0,1-2 0 0,1 2 0 15,-2 0 0-15,5 0 0 0,0-1 0 0,-1 0 0 16,1-2 0-16,0 1 0 0,2 3 0 0,-2 0 0 16,0-2 0-16,-1 0 0 0,2 0 0 0,2 0 0 15,-2 2 0-15,1-1 0 0,0-2 0 0,0 1 0 16,0-1 0-16,-1 3 0 0,-1-2 0 0,1 1 0 16,1-2 0-16,0 1 0 0,-1 1 0 0,0 2 0 15,0-1 0-15,1 0 0 0,-1 0 0 0,-1 1 0 16,1 3 0-16,1-2 0 0,-3 0 0 0,2-1 0 15,2 1 0-15,-2 1 0 0,1-3 0 0,0 2 0 16,0-1 0-16,1 1 0 0,0 3 0 0,-1-2 0 16,-1-2 0-16,2 2 0 0,2 0 0 0,1 2 0 0,-2-2 0 15,1 1 0-15,3-5 0 0,-1 4 0 0,1 2 0 16,0 1 0-16,1-2 0 0,0 0 0 0,0-4 0 16,0 5 0-16,-3 1 0 0,2 0 0 0,-2 0 0 0,1-4 0 15,-1 1 0-15,0 0 0 0,1 2 0 0,-2-1 0 16,0 0 0-16,2 0 0 0,-1 2 0 0,2 1 0 15,0 0 0-15,2 1 0 0,-1-4 0 0,-1 2 0 16,1 0 0-16,2-1 0 0,-1 1 0 0,4-1 0 16,3-3 0-16,-1 0 0 0,-2 3 0 0,0 0 0 15,-1-3 0-15,0 3 0 0,-4 1 0 0,1 1 0 16,-2 0 0-16,1-2 0 0,-1 1 0 0,1 2 0 16,2 0 0-16,-3 1 0 0,1-1 0 0,2 0 0 15,2 0 0-15,-2 0 0 0,-3 1 0 0,-4 0 0 0,3-1 0 16,1-3 0-16,2 3 0 0,2 0 0 0,-1-1 0 15,1 0 0-15,0 0 0 0,-3 1 0 0,2 1 0 0,0 0 0 16,0-2 0-16,-3 2 0 0,0-1 0 0,-1 1 0 16,0 0 0-16,0 0 0 0,0-1 0 0,0 1 0 15,-1 0 0-15,2 0 0 0,-1 0 0 0,2 0 0 16,-3-2 0-16,1 2 0 0,-1-1 0 0,2 0 0 16,3 0 0-16,-3 0 0 0,2 1 0 0,1 1 0 15,1 0 0-15,-4 1 0 0,1-2 0 0,-2-1 0 16,1 1 0-16,-1 0 0 0,1 0 0 0,-1 0 0 15,1-1 0-15,-1 0 0 0,0 0 0 0,0 0 0 16,3-2 0-16,-2 2 0 0,2 0 0 0,1 0 0 16,0 0 0-16,-4-2 0 0,0 0 0 0,0 1 0 15,2 0 0-15,0 1 0 0,3-2 0 0,-1-2 0 0,1 2 0 16,0 0 0-16,0-1 0 0,-1 1 0 0,-2-1 0 0,1 0 0 16,0 2 0-16,-2 0 0 0,1 0 0 0,1-2 0 15,-1 2 0-15,2-1 0 0,-3 0 0 0,1-1 0 16,1 1 0-16,2-1 0 0,-1-1 0 0,-3 2 0 15,2 1 0-15,0-2 0 16,1 0 0-16,-3 1 0 0,2-1 0 0,1 1 0 0,1 1 0 0,-3 0 0 16,2-2 0-16,0 2 0 0,1 0 0 0,-3 1 0 15,0-3 0-15,1 0 0 0,-2-1 0 0,2 3 0 16,-2-4 0-16,-1 2 0 0,1-1 0 0,1 1 0 16,2-1 0-16,1 0 0 0,-3-1 0 0,2 0 0 15,1 0 0-15,-1-1 0 0,0 0 0 0,0 0 0 16,2 1 0-16,-2-2 0 0,0-1 0 0,1 2 0 15,-1 2 0-15,0 1 0 0,-1-2 0 0,0 1 0 0,-2-3 0 16,-1 3 0-16,1-3 0 0,-1 0 0 0,0 1 0 0,0-1 0 16,0 0 0-16,0 0 0 0,1-1 0 0,-1-1 0 15,2 0 0-15,6 0 0 0,-2 1 0 0,-1 2 0 16,-3-2 0-16,0-1 0 0,3-1 0 0,0-1 0 16,1 1 0-16,1 3 0 0,-2 0 0 0,0 2 0 15,-1-3 0-15,-2-1 0 0,1 2 0 0,0-2 0 16,-3 0 0-16,4 3 0 0,-3 0 0 0,1 0 0 15,-1 0 0-15,-5 1 0 0,2-1 0 0,1-1 0 16,0-1 0-16,0 1 0 0,2-2 0 0,-2-1 0 16,3 0 0-16,1 0 0 0,-1 0 0 0,4 0 0 15,-1-1 0-15,1 1 0 0,1 1 0 0,-1 1 0 16,0-1 0-16,-1 1 0 0,-1 1 0 0,0 0 0 0,-2 1 0 16,1-1 0-16,-1-1 0 0,-2 0 0 0,1 0 0 0,-1 2 0 15,0-2 0-15,-1 1 0 0,0-3 0 0,3 4 0 16,0 1 0-16,-2 0 0 0,0-3 0 0,-1 0 0 15,-2 0 0-15,-1 0 0 0,3 2 0 0,-1 0 0 16,-2 0 0-16,0 2 0 0,1-1 0 0,-2 0 0 16,0-3 0-16,-1 1 0 0,-1 0 0 0,0 2 0 15,-2 4 0-15,0 0 0 0,-7 2 0 0,6-3 0 16,0 1 0-16,-6 2 0 0,0 0 0 0,0 0 0 16,3-5 0-16,-3 5 0 0,0 0 0 0,0 0 0 15,0 0 0-15,0 0 0 0,0 0 0 0,0 0 0 16,0 0 0-16,-7 4 0 0,-2 1 0 0,-1 0 0 15,0 1-2416-15,-1 1-528 0,-5 8-96 0,-4-4-32 16</inkml:trace>
  <inkml:trace contextRef="#ctx0" brushRef="#br1" timeOffset="11756">15971 8929 9215 0,'0'0'400'0,"0"0"96"0,0 0-496 0,0 0 0 15,0 0 0-15,0 0 0 0,0 0 912 0,0 0 96 16,0 0 16-16,-6 3 0 0,-3-2 0 0,9-1 0 15,-4 6 0-15,-3 0 0 0,0 1 0 0,3 2 0 16,0 2 0-16,-2 3 0 0,-2 2-832 0,2 3-192 16,0 0 0-16,-1 2 0 0,0 2 864 0,0 3 128 15,2 4 32-15,1 1 0 0,-1 0-832 0,2 0-192 16,-2 5 0-16,2-2 0 0,0-1 0 0,-2 5 0 16,-1 3 0-16,5 0 0 0,2 1 0 0,-2 3 0 15,-5-1 0-15,1 2 0 0,1 1 864 0,2-2 128 0,-3-2 32 16,0 3 0-16,1 2-832 0,0-2-192 0,0-1 0 0,-1 0 0 15,-3 1 0-15,3-3 0 16,1-1 0-16,3-1 0 0,-7-1 864 0,4 3 128 0,1-1 32 0,1 0 0 16,-5-1-832-16,3 1-192 0,1-1 0 0,-1 1 0 15,1-2 0-15,0-1 0 0,0-1 0 0,1-1 0 16,1 1 0-16,-2 0 0 0,-1 0 0 16,1 1 0-16,0 0 0 0,0 2 0 0,-1-1 0 0,1-2 0 15,2 0 0-15,-2-2 0 0,1 1 0 0,1 1 0 16,-3-3 864-16,2 1 128 0,0 2 32 0,1-2 0 15,-1 0-832-15,0-1-192 0,1 0 0 0,0-1 0 16,-4-4 0-16,3 1 0 0,0-1 0 0,0 2 0 16,1 1 0-16,-2-1 0 0,2 0 0 0,-1 1 0 0,-1 0 0 15,1 2 0-15,1-1 0 0,-2-1 0 0,1 0 0 0,1-1 0 16,0-1 0-16,0-1 0 0,1 0 0 0,-1 1 0 16,-3-1 0-16,2 0 0 0,1 1 0 0,0 2 0 15,-1 0 0-15,1-1 0 0,0-3 0 0,0 0 0 16,-1-1 0-16,2-1 0 0,0 0 0 0,-1-2 0 15,-1 0 0-15,0-1 0 0,0-2 864 0,1 0 128 16,0-2 32-16,-1-3 0 0,0 3-832 0,1 0-192 16,0 2 0-16,1 0 0 0,-1 2 0 0,-2 0 0 15,2 2 0-15,-1-1 0 0,1-1 0 0,0-3 0 16,0-4 0-16,0 1 0 0,1 2 0 0,-1-1 0 16,0 0 0-16,1 0 0 0,0 0 864 0,-1-1 128 15,0 0 32-15,-3-2 0 0,3 1-832 0,0-1-192 16,0 2 0-16,0-3 0 0,0-1 0 0,0 0 0 15,0 0 0-15,1 0 0 0,0 0 0 0,0-2 0 0,-1-2 0 0,1-2 0 16,0-1 0-16,0-7 0 0,0 0 0 0,0 0 0 31,0 0-768-31,0 0-208 0,5-5-48 0,2-6 0 16,-1-5-1632-16,0-5-336 0,0-5-64 0,2-7-16 0</inkml:trace>
  <inkml:trace contextRef="#ctx0" brushRef="#br1" timeOffset="12552.26">17178 8623 12895 0,'0'0'272'0,"-9"-6"64"0,2 1 16 0,2 2 32 0,5 3-384 0,0 0 0 0,0 0 0 0,0 0 0 16,0 0 896-16,-9 3 96 0,9-3 32 0,-5 8 0 15,-3-2 0-15,2 4 0 0,-2 2 0 0,0 6 0 16,2 4 0-16,-1 2 0 0,-1 2 0 0,1 4 0 15,-2 5-832-15,-1 3-192 0,1 2 0 0,0 9 0 16,-3 6 864-16,2 4 128 0,2 5 32 0,-5 1 0 16,0-1-832-16,1 4-192 0,2 3 0 0,-2 3 0 15,1 2 0-15,0-3 0 0,1 3 0 0,-2 3 0 0,1 4 0 16,2 0 0-16,-1-3 0 0,1-3 0 0,-1-4 0 0,2-1 0 16,0 0 0-16,1 1 0 0,-1-2 864 0,1-3 128 15,0-2 32-15,0 1 0 0,1 2-832 0,1-2-192 16,-3 1 0-16,3-2 0 0,-1-1 0 0,1-1 0 15,-2 2 0-15,5-2 0 0,2 2 0 0,-2 3 0 16,-4-6 0-16,2 2 0 0,2-1 864 0,-4 0 128 16,2-1 32-16,2-2 0 0,2 0-832 0,-2-4-192 15,1-2 0-15,-1 0 0 0,-1-4 0 0,2-1 0 16,1 3 0-16,-1-4 0 0,-3-2 0 0,3-1 0 16,3 1 0-16,-2-3 0 0,-2-3 0 0,0-2 0 15,0 1 0-15,-1-1 0 0,-1-2 0 0,2 0 0 16,1 3 0-16,-1-2 0 0,0 4 0 0,-1-3 0 15,0-2 0-15,2 1 0 0,-1-4 0 0,1 1 0 16,0-1 0-16,-1-1 0 0,-1-3 0 0,2-7 0 16,-2 1 0-16,2-2 0 0,1-2 0 0,0-3 0 0,0 0 0 0,0 0 0 15,0 0 0-15,0-3 0 0,-1-2 0 0,1-3 0 16,1-2 0-16,2-1 0 0,-1 0 0 0,-2-6 0 16,0 0 0-16,0 0 0 0,0 0 0 0,6-10 0 31,-2-4-2416-31,2-4-528 0,-3-3-96 0,2-4-9440 0</inkml:trace>
  <inkml:trace contextRef="#ctx0" brushRef="#br1" timeOffset="13382.11">18052 8456 16575 0,'38'-21'368'0,"-38"21"80"0,0 0 0 0,0 0 16 0,0 0-464 0,0 0 0 0,0 0 0 0,0 0 0 16,0 0 0-16,-8 5 0 0,2 3 0 0,-1 2 0 15,-3 1 912-15,1 3 96 0,1 2 16 0,-1 3 0 16,0 3-832-16,-1 7-192 0,4 4 0 0,-4 2 0 0,1 0 864 0,1 3 128 16,0 1 32-16,1 4 0 0,-1 5-832 0,0 1-192 15,1 1 0-15,-1 8 0 0,-2 8 0 16,1-1 0-16,2-2 0 0,-1 0 0 0,0 1 864 15,0 2 128-15,0 1 32 0,1 3 0 0,-1-1-832 0,2-1-192 16,-3-2 0-16,1 1 0 0,1 3 0 0,1-1 0 16,-1-1 0-16,1-3 0 0,-1 0 0 0,0-1 0 15,1 1 0-15,4-3 0 0,-1-1 864 0,-1-2 128 16,0-2 32-16,1 1 0 0,1-1-832 0,-4 1-192 16,-2-2 0-16,0 4 0 0,5 1 0 0,-1 1 0 15,-2-2 0-15,-1 0 0 0,-1-1 0 0,0-1 0 16,-2 1 0-16,3 0 0 0,0-1 864 0,3 1 128 15,1-5 32-15,2-2 0 0,0 0-832 0,-1 0-192 16,-6-4 0-16,5 2 0 0,2-1 0 0,0 1 0 16,-1-4 0-16,-4-1 0 0,3-1 0 0,1 0 0 0,-1 1 0 0,2-2 0 15,-2 0 0-15,1 0 0 16,1 0 0-16,-2 0 0 0,1-4 0 0,0-1 0 0,1-4 0 0,0 1 0 16,-4-1 864-16,3-1 128 0,1-2 32 0,0 1 0 15,0-3-832-15,0 0-192 0,1 0 0 0,-1-5 0 16,-1-6 0-16,-3 6 0 0,2-2 0 0,2-3 0 15,1-1 864-15,-1-3 128 0,-2 0 32 0,2-1 0 16,1-3-832-16,0-1-192 0,-2-1 0 0,2-2 0 16,0-7-768-16,0 0-208 15,0 0-48-15,0 0 0 0,0 0-816 0,0 0-160 0,5-10-48 16,-1-1-13104-16</inkml:trace>
  <inkml:trace contextRef="#ctx0" brushRef="#br1" timeOffset="16756.04">15403 9655 12895 0,'0'0'272'0,"0"0"64"0,1 11 16 0,-1-2 32 0,-3 1-384 0,1-1 0 0,2 1 0 0,-1 2 0 15,-1 4 896-15,0 0 96 0,1 2 32 0,-2 4 0 16,-1 2-832-16,0 3-192 0,-1 1 0 0,-1 4 0 15,0 1 0-15,-1 1 0 0,0 1 0 0,0 3 0 16,1-2 0-16,0 0 0 0,1-3 0 0,0 3 0 0,1 0 864 0,1 0 128 16,-4-1 32-16,3 2 0 0,-1 0-832 0,-1 2-192 15,0 0 0-15,1 1 0 0,-2-3 0 0,2 1 0 16,-3 0 0-16,1 1 0 0,-1 0 864 0,0 3 128 16,-2 2 32-16,1 2 0 0,0 1-832 0,1 1-192 15,-1-2 0-15,0 0 0 0,1-2 0 0,-1 1 0 16,3 0 0-16,-1-1 0 0,2-3 0 0,1 1 0 15,-2-3 0-15,1 1 0 0,1-3 0 0,0-1 0 16,0-3 0-16,1-1 0 0,0-2 0 0,1 2 0 16,-4-1 0-16,2 0 0 0,-1 0 0 0,3 1 0 15,-2-1 0-15,0 2 0 0,1 2 864 0,0-1 128 16,-3 0 32-16,3 0 0 0,0 0-832 0,0 2-192 16,-1-3 0-16,1 2 0 0,-1 3 0 0,1 0 0 0,0 2 0 15,-2-2 0-15,3 2 0 0,0-3 0 0,-1 1 0 0,2-5 0 16,-2 2 0-16,0-2 0 15,1 0 0-15,0 0 0 0,0-1 0 0,-1 1 0 0,2-2 0 0,1 0 0 16,-1-4 0-16,0 2 0 0,1-2 0 0,-2 0 0 16,2-3 0-16,0-2 0 0,0-1 0 0,2-4 0 15,-1-2 0-15,0-3 0 0,1-1 0 16,3-4-12240-16</inkml:trace>
  <inkml:trace contextRef="#ctx0" brushRef="#br1" timeOffset="42556.38">9242 6274 15663 0,'-4'-17'1392'0,"3"-3"-1120"0,1 0-272 0,0 4 0 16,0 4 2192-16,0-3 384 0,-1-1 80 0,0 2 16 15,-3 0-1728-15,0 3-352 0,-1-3-64 0,-1-1-16 16,0-2-272-16,-2-2-64 0,-2 4-16 0,-1-3 0 16,-1-4-32-16,-2 0-128 0,-3 3 192 0,0-2-64 0,-3-3 80 0,0 0 16 15,-4 5 0-15,1-2 0 0,-4-1 160 0,1 0 16 16,-2 0 16-16,2 1 0 0,-3 0 32 0,1 1 0 15,-3 1 0-15,0-1 0 0,0-5-96 0,-3 3-16 16,-2 1 0-16,-1-2 0 0,-3-1-16 0,-1 2 0 16,-4 2 0-16,0 3 0 0,0-1-96 0,-1 4-32 15,-2 0 0-15,-1 1 0 0,-4 1-64 0,-2 2-128 16,-2 2 176-16,3 1-176 0,1 0 0 0,0 0 0 16,0-2 0-16,-2 1 0 0,0 2 0 0,0-3 0 15,-5-2 0-15,4 2 0 0,1 2 0 0,1 1 0 16,-1-1 0-16,-3 1 0 0,-5-2 0 0,0 1 0 15,0 2 0-15,1-2 0 0,-1 3 0 0,-2-1 0 16,1 0 0-16,-5 2 0 0,-2 0 0 0,2 2 0 0,-1 0 0 16,2 0 0-16,-1-2 0 0,-1 3 0 0,0-1 0 0,-1 2 0 15,-3 3 128-15,3 2-128 0,3-1 0 0,-2 3 0 16,-3 2 0-16,1 0 0 0,-3 2 0 0,4 1 0 16,4-1 0-16,-1 0 0 0,-2 0 0 0,0 2 0 15,3 3 0-15,0-1 0 0,2-5 0 0,2 2 0 16,-1 4 0-16,-1 2 0 0,-2 1 0 0,2-4 0 15,2 0 0-15,3 1 0 0,1 1 0 0,2 1 0 16,-2-1 0-16,2 2 0 0,-1 1 0 0,2 0 0 16,0 0 0-16,3 2 0 0,3 0 0 0,-2 1 0 15,0-3 0-15,0 3 0 0,-3 4 0 0,5 0 0 16,4 1 0-16,1 3 0 0,3 2 0 0,2 0 0 16,1 0 0-16,0-2 0 0,1-2 0 0,1 2 0 15,-1 3 0-15,2-1 0 0,0 0 0 0,3 2 0 0,4 4 128 0,1 0-128 16,0-4 0-16,3 0 0 0,2 1 0 15,2-4 128-15,3 0-128 0,0-2 0 0,3 5 128 0,2-3-128 16,2-1 0-16,1-1 0 0,1 2 0 0,1 3 0 16,0-1 0-16,3 2 0 0,3 3 0 0,1-2 0 15,1 1 0-15,2-4 0 0,1-1 0 0,2-1 0 16,0-2 0-16,2 1 0 0,3-1 0 0,1 5 0 16,1-1 0-16,2 0 0 0,1-1 0 0,2-2 0 15,0-3 0-15,4 2 0 0,4 0 176 0,-1-1-32 16,-1-4 0-16,2-1 0 0,0 0-144 0,1 2 0 15,1-2 0-15,2-1 0 0,1-2 0 0,-1 1 0 16,2 0 0-16,0 2 0 0,-1 0 160 0,0-1-160 0,3-2 192 16,5 0-192-16,1 0 192 0,5-1-192 0,1-1 192 15,2 1-192-15,-2 0 128 0,0-3-128 0,0-1 0 0,1-1 0 16,3 3 128-16,1-4-128 0,0 1 0 0,1-1 0 16,3 1 0-16,-3-1 0 0,-1-3 0 0,0 2 0 15,3 1 176-15,0-1-176 0,2-1 160 0,-2-1-160 16,5-3 0-16,0 1 0 0,-3-2 0 0,0 3 0 15,-1-1 0-15,0-2 0 0,0 1 0 0,4-1 0 16,2 0 192-16,1-1-48 0,-2 2-16 0,0 0 0 16,-1 0-128-16,2-1 0 0,2-1 0 0,2 2 128 15,1-1-128-15,1-2 0 0,-5 1 0 0,2-3 128 16,1-1-128-16,1-1 0 0,1-1 0 0,0 1 0 16,-1 0 0-16,0 0 0 0,-2-2 0 0,3 1 128 15,1-2-128-15,-1 0 0 0,0-1 0 0,-2 2 128 0,-4 0-128 0,2 1 0 16,3-2 0-16,1 0 0 0,-4-1 0 0,1-1 0 15,-2 1 0-15,0-1 128 0,-4-3-128 0,2 0 0 16,1-3 0-16,1-1 0 0,4 0 0 16,-3-1 128-16,-4-2-128 0,0 0 0 0,-2 0 0 0,2 2 128 15,-2-1-128-15,1-3 0 0,3-2 0 0,-1 0 128 16,-2 1-128-16,-4-2 0 0,1 2 0 0,-2-3 0 16,6-1 128-16,-2-1-128 0,-2 1 0 0,0-4 0 15,-3-2 0-15,-2-2 128 0,-3-1-128 0,0-3 0 16,0 0 0-16,0-3 128 0,1-5-128 0,-1-1 192 15,0-2-192-15,-3 3 192 0,-1 2 64 0,-3-1 0 16,-1-3 16-16,-4 0 0 0,0-1 112 0,-1 0 32 16,0 1 0-16,0 0 0 0,-3-2-160 0,-2 3-48 15,-5 0 0-15,2 3 0 0,-1-5-80 0,-1 0-128 0,-2-2 176 16,-3 1-176-16,-2 0 160 0,-2 0-160 0,-2 1 128 0,0-2-128 16,0 1 144-16,-3 0-144 0,-1-1 160 0,-3-2-160 15,-1 0 176-15,-3-1-176 0,-2-1 192 0,-1 3-192 16,-3 2 304-16,1 0-48 0,-4 0-16 0,0 0 0 15,-6 2-64-15,0-1-16 0,-4-2 0 0,-3 1 0 16,-2-1 64-16,-1 1 16 0,0 1 0 0,-6 6 0 16,-1 4 64-16,0 3 16 0,-2 2 0 0,-1 1 0 15,0 2-128-15,-1 2 0 0,1 2-16 0,-6 0 0 16,-1-1-176-16,-2 2 0 0,-5-2 0 0,-1 7 0 16,-1 4 0-16,2 1-144 0,0 2 0 0,-3 2 0 15,-1-1-400-15,-4 6-80 0,-3 6-16 16,-5 6 0-16,-3 4-1984 0,-4 7-384 0,0 6-96 0</inkml:trace>
  <inkml:trace contextRef="#ctx0" brushRef="#br1" timeOffset="47390.11">14449 6404 16575 0,'0'-13'368'0,"0"3"80"0,1 2 0 0,0 1 16 0,-1 7-464 0,4-9 0 15,-2 1 0-15,-2 8 0 0,0 0 912 0,0 0 96 16,0 0 16-16,0 0 0 0,0 0 0 0,0 0 0 16,-7 7 0-16,-1 2 0 0,1 3 0 0,-2 3 0 0,-2 5 0 0,1 5 0 15,-1 5-832-15,1 2-192 0,0-1 0 0,0 1 0 16,3-1 0-16,-2 0 0 0,3-1 0 0,4-1 0 16,0-1 0-16,4-4 0 15,1-5 0-15,5-4 0 0,2-5 0 0,3-1 0 0,4-2 0 0,3-7 0 16,4-7 864-16,-1-3 128 0,2-3 32 0,5-2 0 15,1-3 0-15,-1-2 0 0,1-3 0 0,-3 2 0 16,-1 1-832-16,-1-2-192 0,-6-3 0 0,1 0 0 16,-1 0 0-16,-2-2 0 0,-2 1 0 0,-1 4 0 15,-3 2 0-15,0 1 0 0,-3 4 0 0,-1 5 0 16,-8 10 0-16,0 0 0 0,0 0 0 0,0 0 0 16,3 14 0-16,-5 8 0 0,1 7 0 0,-4 3 0 15,-3 4 0-15,-2 3 0 0,0 1 0 0,-3 5 0 0,-1 4 0 16,-3 5 0-16,0 6 0 0,-5 0 0 15,0-1 0-15,-5 0 0 0,-2 1 0 0,-2-4 0 0,0-3 0 0,-1-4 0 16,0-3 0-16,1-2 0 0,1-2 0 0,1-6 0 16,0-3 0-16,4-4 0 0,-1-5 864 0,6-5 128 15,0-4 32-15,4-3 0 0,1-3-832 0,4-3-192 16,-1-3 0-16,2-4 0 0,2-3 864 0,-1-6 128 16,1-6 32-16,0-1 0 0,3-4-832 0,3-5-192 15,1-2 0-15,2-5 0 0,4-5 0 0,5 2 0 16,0 4 0-16,5 0 0 0,3 0 0 0,2 2 0 15,0 2 0-15,2 5 0 0,0 5 0 0,1 4 0 16,1 0 0-16,2 6 0 0,-2 3 0 0,1 4 0 16,-2 1 0-16,0 0 0 15,0 0-768-15,0 1-208 0,-5 2-48 0,-1 0 0 16,0-1-1632-16,-3 1-336 0,-3-3-64 0,-1 2-16 0</inkml:trace>
  <inkml:trace contextRef="#ctx0" brushRef="#br1" timeOffset="47675.91">15622 5810 31327 0,'0'0'1392'0,"0"0"272"0,0 0-1328 0,-6 5-336 15,1 2 0-15,-3 4 0 0,-1 8 0 0,-4 4 0 16,0 4 0-16,-3 6 0 0,-1 3 896 0,-1 5 96 16,-3 0 32-16,1 3 0 0,1 3 0 0,2 0 0 15,1-2 0-15,1-2 0 0,1-4-832 0,4-1-192 16,0-3 0-16,3-2 0 0,2-3 0 0,0-3 0 16,1-1 0-16,2-6 0 0,1-3 0 0,0-3 0 15,0-3 0-15,2-1-17152 0</inkml:trace>
  <inkml:trace contextRef="#ctx0" brushRef="#br1" timeOffset="48149.57">16143 6647 20271 0,'0'0'896'0,"-7"0"192"0,7 0-880 0,-8 0-208 15,8 0 0-15,0 0 0 0,0 0 864 0,0 0 128 16,0 0 32-16,12-4 0 0,2-2 0 0,5 2 0 16,5 0 0-16,1 0 0 0,3 1 0 0,5 1 0 15,5-3 0-15,1 1 0 0,1 1-832 0,-3 1-192 0,-3-1 0 0,-3 3 0 16,-5 0 0-16,-3 3 0 0,-3 1 0 0,-4-1-9232 16,-2 3-1904-16</inkml:trace>
  <inkml:trace contextRef="#ctx0" brushRef="#br1" timeOffset="48300.34">16198 6945 35007 0,'0'0'768'0,"0"0"176"0,0 0 16 0,0 0 16 0,0 0-784 0,9-7-192 0,2 3 0 0,4-1 0 16,6-2 0-16,1 2 0 0,1-1 0 0,7 1 0 16,2-2 0-16,2 2 0 0,0-1 0 0,-2 2 0 15,-1 1 0-15,0-2 0 0,-3 0 0 0,5-2-15520 16</inkml:trace>
  <inkml:trace contextRef="#ctx0" brushRef="#br1" timeOffset="49457.34">18268 6316 12895 0,'0'0'272'0,"0"0"64"0,0 0 16 0,0 0 32 0,-2-5-384 0,-2-1 0 0,-2-3 0 0,-4 3 0 16,0 0 1712-16,-2 1 272 16,-3-2 48-16,-2 1 16 0,-1-1-832 0,-1-2-144 0,-1 4-48 0,0 1 0 15,-2 3 0-15,0 1 0 0,-1 1 0 0,0 5 0 16,-1-3-816-16,1 2-208 0,-5 1 0 0,1 7 0 16,-3 3 864-16,-1 4 128 0,-1 1 32 0,3 2 0 15,1 3-832-15,5 0-192 0,6-1 0 0,3-2 0 16,6 0 0-16,2-2 0 0,4 0 0 0,4-5 0 15,2-2 0-15,4-3 0 0,5-3 0 0,3-1 0 0,2-3 864 16,6-2 128-16,0-4 32 0,3-1 0 0,0-2-832 0,0-1-192 16,1-3 0-16,-1-3 0 0,2-3 0 0,-3-3 0 15,1-2 0-15,-2-2 0 0,-1-1 0 0,1-1 0 16,2-1 0-16,-2-3 0 0,-1405-3 0 0,2813-2 0 16,-1409-4 0-16,0-2 0 0,-1 0 0 0,0-3 0 15,-3-5 0-15,0 0 0 0,-2 0 0 0,-1 3 0 16,-4 7 0-16,1 3 0 0,-2 6 0 0,-2 5 0 15,-3 4 0-15,1 5 0 0,-6 2 0 0,0 2 0 16,0 3 0-16,-2 7 0 0,0 0 0 0,-6 4 0 16,-2 3 0-16,1 4 0 0,-5 4 0 0,-2 3 0 15,-1 6 0-15,-3 7 0 0,0 8 0 0,-4 4 0 16,0-1 0-16,3 1 0 0,0-3 0 0,7 0 0 16,0-4 0-16,5-3 0 0,4-3 0 0,3-3 0 15,6-2 0-15,-1-2 0 0,5-5 0 0,0-1 0 0,2-4 0 0,1-2 0 16,0-2 0-16,3-4 0 0,-2-2 0 0,0-3 0 15,0-2 864-15,0-1 128 16,0-1 32-16,2-3 0 0,-1-3-832 0,0-2-192 0,0 0 0 0,-1-2 0 16,0 2 0-16,0 0 0 0,-2 1 0 0,2 1 0 15,-2 1 0-15,0 1 0 0,-2 2 0 0,-1 1 0 16,0 3 0-16,-9 2 0 0,0 0 0 0,4 8 0 16,-2 2 0-16,-1 2 0 0,-1 1 0 0,-2 2 0 15,-1 3 0-15,0 2 0 0,1-2 0 0,2 1 0 16,0-2 0-16,3-2 0 0,1-1 0 0,3 1 0 15,-2-1 0-15,5-1 0 0,1-2 0 0,4-1 0 0,4-1 0 16,0-3 0-16,2-2 0 0,2-2 0 0,-1 0 0 0,3-3 0 16,-3-1 0-16,1-3 0 0,-2-2 0 0,1-3 0 15,-1-3 0-15,-2 0 0 0,1-1 0 0,-2 0 0 16,2-3 0-16,-2 1 0 0,-1-1 0 0,0 0 0 16,-2-1 0-16,1 2 0 0,-2 1 0 0,0 3 0 15,-1 1 0-15,2 1 0 0,-5 0 0 0,1 3 0 16,0 0 0-16,-5 4 0 0,-6 3 0 0,0 0 0 15,0 0 0-15,5 5 0 0,-5 3 0 0,-3 3 0 16,-2 3 0-16,-3 6 0 0,-2 4 0 0,-3 7 0 16,-3 5 0-16,-2 5 0 0,-2 4 0 0,-2 5 0 15,-3 4 0-15,-2 4 0 0,-1 5 0 0,-1-1 0 16,1 0 0-16,-3-5 0 0,-1-4 0 0,0-5 0 16,-1-5 0-16,1-4 0 0,1-6 864 0,1-1 128 15,-2-2 32-15,1-5 0 0,1-2 0 0,2-5 0 16,-1-2 0-16,5-5 0 0,1-2-832 0,3-6-192 15,2-4 0-15,3-6 0 0,-1 0 0 0,4-6 0 0,2-5 0 0,3-4 0 16,3-4 0-16,1-1 0 0,3-5 0 0,6 0 0 16,0-3 0-16,5-1 0 0,2-1 0 0,5 1 0 15,3 1 0-15,4 2 0 0,4 0 0 0,3 6 0 16,2 7 0-16,3 3 0 0,3 3 0 0,2 4 0 16,-3 3 0-16,1 5 0 0,-2 3 0 0,1 4 0 15,-1 1 0-15,-1 5 0 0,-4 2 0 0,-3 2 0 16,1 1-768-1,-4 2-208-15,-2 0-48 0,-1 3 0 0,-5 4-816 0,-3-2-160 0,-2-1-48 16,-6-1-9280-16,-3-2-1856 0</inkml:trace>
  <inkml:trace contextRef="#ctx0" brushRef="#br1" timeOffset="49801.5">17019 7070 27647 0,'0'0'608'0,"0"0"128"0,0 0 32 0,4 2 0 0,19-1-624 0,6-2-144 0,7-1 0 0,10 0 0 15,9-2 848-15,10 3 144 0,8-2 32 0,-15 0 0 16,11-4 0-16,13 1 0 0,6 3 0 0,9 1 0 16,2 2-832-16,6 0-192 0,2 2 0 0,-3 0 0 15,-4 1 0-15,1 0 0 0,-1 1 0 0,-7 2 0 16,-7-1 864-16,-6 2 128 0,-8 1 32 0,-4-1 0 16,-6 0-1648-1,-7 1-320-15,-3-1-64 0,-10 1-16 16,-4 0-1632-16,-9-3-336 0,16 1-64 0,-24-2-16 0</inkml:trace>
  <inkml:trace contextRef="#ctx0" brushRef="#br1" timeOffset="50644.19">17848 7802 20271 0,'0'0'448'0,"7"-6"80"0,-3-2 32 0,2 0 16 0,-1 3-576 0,-2-2 0 0,1 2 0 0,-1-3 0 15,1-1 1744-15,-3-1 240 0,1-1 64 0,-2 0 0 16,0 0-832-16,-2 1-144 16,-2-1-48-16,0-1 0 0,-3 1 0 0,-2-1 0 0,-3-1 0 0,0 3 0 15,-6 2 0-15,1 2 0 0,-3-1 0 0,-11 2 0 16,-1 0-816-16,2 4-208 0,0 3 0 0,0 4 0 16,0 2 0-16,1 5 0 0,-1 3 0 0,3 4 0 15,-2 0 0-15,3 1 0 0,0 1 0 0,4 2 0 16,2 2 0-16,5 1 0 0,1-4 0 0,5 0 0 15,2-6 0-15,6-2 0 0,1-2 0 0,4 1 0 16,7 0 0-16,-2-4 0 0,5-4 0 0,2-1 0 16,3-2 864-16,2-3 128 0,0-5 32 0,2 0 0 0,-1-5-832 0,3-1-192 15,1-3 0-15,2-5 0 0,-1-4 0 0,1-2 0 16,-4-2 0-16,4 2 0 0,1 0 0 0,-1-4 0 16,0-5 0-16,-10 6 0 0,1-3 0 0,-1-6 0 15,1-5 0-15,0-2 0 0,-3-3 864 0,0 1 128 16,-4 2 32-16,0 2 0 0,-2 6-832 0,-1 5-192 15,-3 5 0-15,0 4 0 16,-1 5-768-16,-3 4-208 0,0 1-48 0,-1 6 0 0,-1 6 832 0,0 0 192 16,0 0 0-16,-5 8 0 0,-2 4 0 0,0 7 0 15,-4 4 0-15,0 4 0 0,-1 4 0 0,1 2 0 16,-2 2 0-16,3 2 0 0,1-1 0 0,-1-1 0 16,5-2 0-16,-1 1 0 0,3-3 0 0,3-2 0 15,2-4 0-15,3-1 0 0,0 2 0 0,3-3 0 16,1-2 0-16,2-5 0 0,0-4 0 0,3-2 0 0,-1-3 0 0,2-3 0 15,3-3 768-15,-1-3 208 16,2-2 48-16,0-2 0 0,2-4-832 0,2-2-192 0,1-2 0 0,0-2 0 16,0 1 0-16,2 1 0 0,0-1 0 0,1 1 0 15,0 1 0-15,-1 1 0 0,-1 2 0 0,-3 3 0 16,-1 3 0-16,-1 2 0 16,-2-1 0-16,-1 5 0 0,-2 1 0 0,-1 2 0 0,-1 3 0 0,-2 2 0 15,2 3 0-15,-2 4 0 0,0 1 0 0,0 1 0 16,1-1 0-16,0 1 0 0,2 5 0 0,1-1 0 15,0 1 0-15,-2-1 0 0,1-1 0 0,2-2 0 16,0 2 0-16,3-4 0 0,-3 0 0 0,2-3 0 16,1-1 0-16,-3-4 0 0,0-3 0 0,-2 0 0 15,-1-2-768-15,-1-1-208 0,-2-1-48 0,0-4 0 16,0-4-1632-16,-4-1-336 0,1-3-64 0,1-9-12704 16</inkml:trace>
  <inkml:trace contextRef="#ctx0" brushRef="#br1" timeOffset="50851.42">18814 7545 31327 0,'-13'2'1392'0,"6"1"272"0,-2 2-1328 0,-2 1-336 15,-3 4 0-15,-4 4 0 0,-4 2 1712 0,-4 4 272 16,-2 2 48-16,0 5 16 0,-2 5-832 0,2 2-144 16,-3 2-48-16,2 0 0 0,4-1 0 0,3 2 0 15,1 0 0-15,2-3 0 0,3-3-816 0,0-2-208 16,2-1 0-16,2-1 0 0,2 0 0 0,0-2 0 15,2-2 0-15,1-1 0 0,1-1 0 0,2-3 0 0,-1-3 0 0,3-1 0 32,1 0-1600-32,2-3-352 0,5 1-80 0,-6-12-16 0</inkml:trace>
  <inkml:trace contextRef="#ctx0" brushRef="#br1" timeOffset="52548.3">18610 6207 23951 0,'-25'14'512'0,"25"-14"128"0,0 0 0 0,0 0 64 0,-3-4-576 0,1 0-128 0,-4-1 0 0,6 5 0 16,0 0 848-16,0 0 144 16,0 0 32-16,0 0 0 0,0 0 0 0,0 0 0 0,0 0 0 0,0 0 0 15,-2 8-832-15,0 1-192 0,-2 2 0 0,3 2 0 16,-2 1 864-16,2 4 128 0,1 3 32 0,0 0 0 15,1-1-832-15,2-2-192 0,1-1 0 0,1 2 0 16,3 1 0-16,-3-1 0 0,1-2 0 0,1-2 0 16,6-1 0-16,-2 0 0 0,3-2 0 0,8 3 0 15,-1-3 0-15,1-2 0 0,-4-1 0 0,3-3 0 16,0-3 864-16,-1-2 128 0,-2-2 32 0,-1 0 0 0,2-1-832 16,-1 0-192-16,0-2 0 0,0-2 0 0,-3-1 0 15,3-3 0-15,-1-2 0 0,-4 2 0 0,0-2 0 0,-2-3 0 16,1-2 0-16,0-1 0 0,0-2 0 0,-2 2 0 15,1-4 0-15,0 1 0 0,-2 2 0 0,-2 1 0 16,0 2 0-16,1 3 0 0,-4 3 864 0,1 1 128 16,0 0 32-16,-3 3 0 0,-2 6-832 0,0 0-192 15,0 0 0-15,0 0 0 0,0 0 0 0,0 0 0 16,-3 8 0-16,-4 2 0 0,2 4 0 0,-1 2 0 16,2 3 0-16,-3 4 0 0,-4 5 0 0,-1 7 0 15,0 2 0-15,-5 17 0 0,-2-7 0 0,0-3 0 16,2-2 0-16,0 0 0 0,1 0 0 0,-1-2 0 15,-1 1 0-15,1-1 0 0,-1-3 0 0,1-4 0 16,-3-6 0-16,0 0 0 0,-1 0 0 0,-1-5 0 16,-2-3 0-16,6-7 0 0,-1 1 864 0,-2 1 128 0,-1-3 32 0,2-2 0 15,-3-1-832-15,1 0-192 16,-1 1 0-16,-9-4 0 0,4-4 0 0,3-4 0 0,1-3 0 0,3 0 0 16,3-1 0-16,2-2 0 0,0-2 0 0,4-3 0 15,3-2 0-15,5-2 0 0,3-2 0 0,4 2 0 16,5-6 0-16,2 2 0 0,5-2 0 15,0 9 0-15,1-2 0 0,6 2 0 0,1-2 0 0,5 4 0 16,0 2 0-16,4 1 0 0,2 2 0 0,5 2 0 16,-2 2 0-16,3 4 0 0,-4 0 0 0,1 2 0 15,0 0 0-15,-3 1 0 0,-1 2 0 0,-2 0 0 16,-4 1 0-16,-2-1 0 0,-3 0 0 0,-3 1 0 16,-5 4 0-16,-1 0 0 0,-4-3 0 0,-2-2 0 15,-7-5-1600-15,3 7-352 0,-3-7-80 0,-2 9-16400 16</inkml:trace>
  <inkml:trace contextRef="#ctx0" brushRef="#br1" timeOffset="53331.39">18374 7564 16575 0,'0'0'736'0,"1"-6"160"0,-2-3-720 0,0 3-176 16,0-3 0-16,-2 2 0 0,1 1 1664 0,0 0 320 15,1 0 48-15,-2 0 16 0,3 6-832 0,-3-5-144 0,3 5-48 0,0 0 0 16,0 0 832-16,0 0 144 0,0 0 48 0,0 0 0 16,0 0-832-16,0 0-144 15,0 0-48-15,0 0 0 0,0 0-816 0,5 11-208 0,-2 2 0 0,3 3 0 16,0 4 864-16,0 0 128 0,0 3 32 0,2 3 0 15,1 4-832-15,1 1-192 0,1 1 0 0,3 0 0 16,1 0 0-16,1-3 0 0,0-1 0 0,4-1 0 16,1 1 864-16,0-2 128 0,-5-2 32 0,1 0 0 15,-1-2-832-15,1-3-192 0,-1-1 0 0,0-3 0 16,-2-3 0-16,-1-1 0 0,-1 2 0 0,-2-5 0 16,-1-1 0-16,-1-2 0 0,-2 0 0 0,1-2 0 15,1-2 0-15,-8-1 0 0,0 0 0 0,3-4 0 16,0-4-768-16,0-2-208 0,-3-2-48 15,-2-1 0-15,0-2-1632 0,-1-3-336 0,0-1-64 0,-4 2-16 0</inkml:trace>
  <inkml:trace contextRef="#ctx0" brushRef="#br1" timeOffset="53678.76">18853 7467 27647 0,'0'0'1216'0,"0"0"256"0,5-7-1168 0,-3 2-304 16,-2 5 0-16,0 0 0 0,0 0 880 0,0 0 112 0,0 0 32 0,0 0 0 15,0 0 816-15,-5 3 160 0,-3 3 48 0,-2 3 0 16,-2 6-832-16,-6 3-144 0,-2 6-48 0,0 4 0 15,-7 4 0-15,-1 4 0 16,-4 3 0-16,-4 6 0 0,-1 2 0 0,0-1 0 0,1-2 0 0,1 0 0 16,4-1-816-16,1-1-208 0,2 0 0 0,0-6 0 15,1-3 0-15,4-3 0 0,1-3 0 0,3-1 0 16,2-2 0-16,2-2 0 0,2-2 0 0,3-2 0 16,3-4 0-16,3-2 0 0,3-3 0 0,2 2 0 15,-1-11-1600-15,0 0-352 0,10 2-80 0,5-7-16 16</inkml:trace>
  <inkml:trace contextRef="#ctx0" brushRef="#br1" timeOffset="58222.79">10955 9457 11967 0,'0'0'1072'0,"0"0"-864"15,6-7-208-15,-6 7 0 0,0 0 656 0,8-4 96 16,-8 4 16-16,3-9 0 0,-1-1-224 0,-2 1-32 15,0 9-16-15,-3-11 0 0,0 0 400 0,-5-1 96 16,1-3 16-16,-2 3 0 0,3 1-112 0,-5 1 0 16,-2 1-16-16,-1-2 0 0,2-2-208 0,1 2-32 15,-3 1-16-15,0 0 0 0,-2-3-176 0,0 1-48 16,-2-2 0-16,-3 0 0 0,0-2 0 0,1 1 0 16,-4 0 0-16,1-2 0 0,-2 0 48 0,-2-3 16 15,-1 0 0-15,-3 2 0 0,-2 0-160 0,-2 3-48 16,-1-1 0-16,-2 1 0 0,3 0 720 0,-1 3 144 0,-5 4 32 15,4-2 0 1,-2-4-1648-16,1 2-320 0,-4 1-64 0,-3 0-16 0,-6 0 896 0,3 3 0 0,-2-5 0 0,2 7 0 16,-3 1 0-16,2 1 160 0,0-3-160 0,-3 2 160 15,-2 1-160-15,-1-1 0 0,0 5 144 0,-1-1-144 16,-1-1 0-16,2-1 144 0,2-1-144 0,-2 2 0 16,-2 2 128-16,1 0-128 0,-2 0 0 0,1 1 0 15,0 1 144-15,3 2-144 0,3-1 0 0,1-1 144 16,0 0-144-16,2 1 0 0,0 0 0 0,2 1 0 15,2 0 0-15,0 2 0 0,1-1 0 0,1 1 0 16,4 2 0-16,-1 0 0 0,-1-1 0 0,2 2 0 16,3 1 0-16,-4-1 0 0,-2-2 0 0,3 2 0 15,5 3 0-15,0 3 0 0,0 1 0 0,4-4 128 16,1-3-128-16,3 1 0 0,1 2 0 0,1 2 0 0,1 2 0 0,-1-4 0 16,-1-3 128-16,0 2-128 0,1 2 0 0,0 1 0 15,0 0 144-15,0 1-144 0,0-2 0 0,2 1 128 16,0 1-128-16,1 0 0 0,1-1 0 0,-1 1 0 15,-1-2 0-15,2 1 128 0,-1-3-128 0,4 0 0 16,0 1 0-16,0 0 0 0,0-1 0 0,1 1 0 16,1-1 0-16,0 0 0 0,1 1 0 0,0 2 128 15,2 0-128-15,0 0 0 0,-1 1 0 0,-1-2 0 16,-3-4 0-16,4 3 128 0,1 0-128 0,1-2 0 16,-2-4 0-16,1 4 0 0,1 2 0 0,2 0 128 15,-1-1-128-15,1-2 0 0,0-2 0 0,2 1 144 16,2 0-144-16,-2 1 0 0,-2 0 0 0,2 0 0 15,0 1 0-15,2 0 0 0,-2-1 0 0,2 1 0 0,2 0 0 0,-1 1 0 16,1 0 0-16,-2 1 0 0,-1 4 0 16,3-2 0-16,1-4 0 0,0 1 0 0,2 1 0 0,0 1 0 15,0 0 0-15,1 1 0 0,2 1 0 0,-2 0 0 16,-3 3 0-16,4-1 0 0,0-2 0 0,3-1 0 16,-3 3 0-16,4 0 0 0,3 0 0 0,1-1 0 15,1 1 0-15,2-1 0 0,3 0 0 0,0 1 0 16,1 1 0-16,3-2 0 0,-3-1 0 0,3 0 0 15,0-1 0-15,1 1 0 0,1-3 0 0,2 0 0 16,1 2 0-16,1 1 0 0,3-6 0 0,1 2 0 16,-1 0 128-16,3 0-128 0,2 0 144 0,3-1-144 15,2-1 0-15,-3 1 0 0,3-1 0 0,-2 1 0 16,2-5 0-16,2 4 0 0,2 0 0 0,3 0 0 16,4-3 0-16,-2 1 0 0,1-1 0 0,-1 1 0 0,1 0 0 0,-1-1 128 15,-1 1-128-15,-1 2 0 0,-1-2 128 16,0 2-128-16,0 0 0 0,1-2 0 0,-1-3 0 15,-3-1 128-15,-1-1-128 0,-1 1 0 0,3 0 144 0,3-1-16 16,-2-2 0-16,2 0 0 0,2-2 64 0,2 2 0 16,-1 0 0-16,-2 0 0 0,-2-3-48 0,0-3 0 15,4 3 0-15,-3-2 0 0,-2 0-144 0,1 1 192 16,3-1-192-16,-3-1 192 0,0-3-192 0,-3 1 160 16,1 1-160-16,1 1 160 0,0-2-160 0,2-1 128 15,-1-2-128-15,3-1 128 0,2 0-128 0,-3-1 160 16,0-2-160-16,-2-2 160 0,-1 1 0 0,-2-4 0 15,0-3 0-15,-2-2 0 0,-1 0 48 0,0-3 16 16,0-4 0-16,-2-1 0 0,1 1 96 0,-4-2 0 0,-2-2 16 16,-3 1 0-16,-1-2 64 0,1 3 16 0,-5 0 0 0,-1 2 0 15,-2-2 32-15,-1-2 0 0,-2 0 0 0,-3 0 0 16,-3 1 0-16,0-1 16 0,-5 1 0 0,0 0 0 16,-7 1 16-16,0 2 0 0,-2 3 0 0,-1 2 0 15,-5-1-144-15,0 3-16 0,-3 2-16 0,1 0 0 16,-2 1-160-16,-1 1-16 0,-1 0-128 0,-2 1 192 15,0 0-336-15,1 4-80 0,-2-1-16 0,3 4 0 32,2 0-1328-32,0 4-272 0,-1 5-48 0,3 4-17248 0</inkml:trace>
  <inkml:trace contextRef="#ctx0" brushRef="#br1" timeOffset="59501">7284 9265 6447 0,'0'0'576'0,"5"-6"-576"16,2 0 0-16,0 2 0 0,-7 4 3584 0,8-5 624 15,-2-1 112-15,-6 6 32 0,0 0-3328 0,0 0-640 16,0 0-144-16,2-9-32 0,-1 0 400 0,-3 0 80 16,-7 5 16-16,-1-1 0 0,-1-3-192 0,-3 0-48 15,-3-1 0-15,-3 1 0 0,1-2 240 0,-5 1 32 16,-2 2 16-16,-3 1 0 0,-2-5-240 0,-1 2-32 15,-1 0-16-15,-1-1 0 0,-2-3-224 0,-2 1-48 16,-3 3-16-16,0-2 0 0,-4-2-16 0,0 0 0 16,-1 1 0-16,0 2 0 0,1 2-160 0,-3-3 160 0,-4-2-160 0,-1 2 160 15,-1 1-32-15,-5 2-128 0,-3 0 192 16,-1 2-64-16,2-2-128 0,-6 4 0 0,-3 2 0 0,1-2 128 16,0 1-128-16,4 0 0 0,1 2 0 0,2-3 128 15,1 1-128-15,-4 1 0 0,-2 2 0 16,3-2 0-16,3 0 0 0,4 1 0 0,1 0 0 0,0 1 0 15,-1-1 0-15,0 2 0 0,-5 3 0 0,0-2 0 16,-2 1 0-16,0-1 0 0,2-2 0 0,2 5 0 16,-5 2 0-16,2 2 0 0,1-1 0 0,5 0 0 15,0 0 0-15,0 1 0 0,2 0-144 0,-1 0 144 16,3-3 0-16,-1 5 0 0,1 3 0 0,2 0 0 16,0 0 0-16,3 3 0 0,0 1 0 0,2 0 0 15,2 1 0-15,1-1 0 0,1 1 0 0,2 0 0 0,2 1 0 0,1 2 0 16,3-2 0-16,3 2 0 0,2-3 0 0,5 1 0 15,1 1 0-15,2 0 0 0,4-1 0 0,1-1 0 16,2 2 0-16,0 5 0 0,1 5 0 0,4 1-128 16,-1 0 128-16,1 1 0 0,3-1 0 0,4 0 0 15,-2 0 0-15,3-1 0 0,2-3 0 0,4-1 0 16,0-1 0-16,5-2 0 0,-1 0 0 0,6-5-128 16,2 0 128-16,5 3 0 0,-1 2-128 0,6-1 128 15,3-3 0-15,2 0 0 0,1 1 0 0,6 1-128 16,3 1 128-16,2 0 0 0,1-1 0 0,1-1 0 15,0 1 0-15,3-1 0 0,0-1 0 0,5 1 0 16,0-3 0-16,3 4 0 0,2 0 0 0,-1 0 0 16,-2-1 0-16,2 1 0 0,4 0-192 0,3 0 64 0,3-3 128 0,0-3-208 15,0-2 80-15,1-2 128 0,1-6-208 16,1 3 80-16,3 0 128 0,-3 0 0 0,0-3 0 0,-1 2 0 16,0 0 0-16,1-4 0 0,1-1 0 0,-1 3 0 15,-3 0 0-15,-1-1 0 0,-2-4 0 0,-2-1 0 16,-1-4 0-16,-1 1 0 0,1 1 0 0,-5-4 0 15,-2-7 128-15,0-1-128 0,-1-2 160 0,3-3-160 16,-1-3 192-16,1-1-48 0,1-5-16 0,-3 1 0 16,1-2 96-16,-1-2 16 0,-3 2 0 0,-3-2 0 15,-3-6 128-15,0-2 16 0,-2-2 16 0,-1 2 0 16,-3 4 208-16,-4-2 32 0,-2-1 16 0,-6 1 0 16,-4 3 208-16,-4 0 32 0,-5 0 16 0,-3-1 0 15,-4 0 0-15,-3 0 0 0,-2-3 0 0,-3 1 0 16,-4-2-240-16,-1 4-48 0,-2 2-16 0,-2 2 0 0,-2 3-304 15,-3 2-64-15,0 4-16 0,-2 4 0 0,-1 1-224 0,-1 2-208 16,-3-1 32-16,3 5 16 16,0 4-928-16,0 1-192 0,2-1-48 0,2 4 0 15,3 6-1712-15,1 4-352 0</inkml:trace>
  <inkml:trace contextRef="#ctx0" brushRef="#br1" timeOffset="68190.98">4106 8537 12895 0,'5'-12'576'0,"-5"12"112"0,0 0-560 0,5-5-128 0,-2-2 0 0,0 0 0 16,0 3 0-16,-3 4 0 0,2-7 0 0,-2 7 0 16,3-4 848-16,-3 4 144 0,-3-4 32 0,-1-2 0 15,4 6-832-15,-5-3-192 0,-2 1 0 0,-3 2 0 16,-3-2 864-16,0 4 128 0,-1 1 32 0,-2 1 0 0,-4 2-832 0,1 1-192 16,-5 1 0-16,1 2 0 0,-4 1 864 0,-1 1 128 15,1 0 32-15,-2 1 0 0,2 3-832 0,-3-1-192 16,-2 1 0-16,1-1 0 0,2 3 0 0,1 0 0 15,4 4 0-15,2-1 0 0,2 0 0 0,4 1 0 16,-1 1 0-16,3 1 0 0,2 2 0 0,2 0 0 16,2 1 0-16,2 0 0 0,2 2 0 0,2-1 0 15,1 2 0-15,1 1 0 0,1 2 0 0,2 2 0 16,2 1 0-16,-1-1 0 0,2 2 864 0,1-3 128 16,1 0 32-16,1 1 0 0,-5 1-832 0,2 2-192 15,-1-2 0-15,1 2 0 0,0 6 0 0,0-3 0 16,-2 0 0-16,0 0 0 0,-2 0 0 0,-2-2 0 15,-2 0 0-15,-1-1 0 0,0 1 0 0,0-2 0 16,-4-2 0-16,1 2 0 0,-4 0 864 0,-2-1 128 16,-2-2 32-16,-1-1 0 0,0-2-832 0,-3-2-192 0,0-3 0 15,0-1 0-15,-3-3 864 0,-1-1 128 0,-1-2 32 0,-2-1 0 16,1-2-832-16,-4 0-192 0,-3-2 0 0,1-2 0 16,0-2 0-16,-9 1 0 0,6-6 0 0,6 1 0 15,3-2 496-15,4 0 48 0,6-1 16 0,3-3 0 31,5-2-2032-31,6 2-384 0,0 0-96 0,5-8-12544 0</inkml:trace>
  <inkml:trace contextRef="#ctx0" brushRef="#br1" timeOffset="69211.34">8644 8371 9215 0,'0'0'400'0,"-6"0"96"0,-3 1-496 0,0-1 0 16,-1 0 0-16,0 0 0 0,-3-1 912 0,-1 0 96 16,-2 0 16-16,1 0 0 0,-2 0 0 0,2 0 0 0,0 1 0 0,-2 0 0 15,-2 1 0-15,2 1 0 0,-2 0 0 0,0 1 0 16,1 0-832-16,-2 2-192 0,-2 1 0 0,1 0 0 16,-3 1 0-16,-1 2 0 0,-2-1 0 0,0 3 0 15,-2 0 864-15,0 3 128 0,0 1 32 0,1 3 0 16,0-1-832-16,1 4-192 0,2 1 0 0,0 2 0 15,0 3 0-15,2-1 0 0,-1 3 0 0,2-2 0 16,-1 0 0-16,0 0 0 0,-1 2 0 0,2-2 0 16,-1-2 0-16,3 1 0 0,2-1 0 0,-5 10 0 15,6-3 192-15,4-1 0 0,6-2 0 0,2-1 0 16,-2 0-32-16,3 2-16 0,3 5 0 0,1-2 0 16,0-2-144-16,-1 1 0 0,-1 0 0 0,0 0 128 0,5 2-128 0,-1 0 0 15,-3 3 0-15,1-1 128 0,1-3-128 16,-1 2 160-16,-1 2-160 0,0 1 160 0,-2 3-160 15,2-3 0-15,1-1 0 0,1-2 0 0,1-6 192 0,-1 4-32 16,-2-4-16-16,-2 2 0 0,-1-3 144 0,0 0 32 16,0-3 0-16,-4 1 0 0,1 0 192 0,-3-2 64 15,-1-1 0-15,0 0 0 0,-3-1 144 0,-1-2 48 16,1 0 0-16,0-5 0 0,-1 1-16 0,-1-1 0 16,0-3 0-16,0-1 0 0,1-1-176 0,0 0-16 15,-1-1-16-15,2 1 0 0,1-3-288 0,-2 0-64 16,0-1-16-16,2 1 0 0,2 2-176 0,0-1 0 15,2-3 0-15,4 4 0 16,1 1-832-16,3 1-256 0,1 1-64 0</inkml:trace>
  <inkml:trace contextRef="#ctx0" brushRef="#br1" timeOffset="85352.14">10693 13826 18191 0,'-16'-7'800'0,"6"3"176"16,-3-1-784-16,-1-2-192 0,-2-1 0 0,-2 1 0 15,-4-2 512-15,-4 0 48 0,-2 1 16 0,-1-3 0 16,2 1 16-16,-5 0 16 0,-7-4 0 0,2 3 0 0,-1 2-128 0,0-1-32 16,-2-1 0-16,0-1 0 0,-4-2 224 0,-5 0 32 15,-4-1 16-15,4 4 0 0,3 0-144 0,-1 2-16 16,1-1-16-16,-1 1 0 0,-1-1-176 0,-3 2-48 15,-6 1 0-15,1-1 0 0,1-3-320 0,-3 4 144 16,1 4-144-16,1-3 0 0,-1-1 0 0,-4-1 0 16,-3 5 0-16,-1-3 0 0,-2-3 128 0,2 2-128 15,1 0 0-15,0 2 0 0,-2 1 0 0,-4-1 0 16,-3-5 128-16,2 3-128 0,-1 4 128 0,2 0-128 16,-4-1 144-16,-1 1-144 0,-3 2 128 0,1 0-128 15,2 0 0-15,0 2 144 0,-3-2-144 0,-1 0 0 16,-1-1 0-16,1 0 128 0,1 2-128 0,-1 3 0 0,-2 0 0 15,0-1 0-15,-2 4 144 0,3-3-144 0,3-1 160 0,-5 0-160 16,0 1 144-16,2 4-144 0,0 1 128 0,3-4-128 16,3 0 192-16,-4-1-64 0,-4 0 0 0,1 1 0 15,4-1 0-15,3 1-128 0,0 4 192 0,-2-4-64 16,-4 2-128-16,2 2 0 0,3 0 0 0,5 0 0 16,3 2 0-16,0-1 0 0,-5 0 0 0,4-1 0 15,0 1 0-15,3 1 0 0,2 1 0 0,3 0 0 16,1 0 0-16,-2 1 0 0,-5-4 0 0,2 3 0 15,2 3 0-15,1 0 0 0,1 0 0 0,2-1 0 16,0 0 0-16,-3 1 0 0,-3 1 0 0,3 1 0 16,0 1 0-16,4-1 0 0,0 0 0 0,0 0 0 15,-4 2 0-15,0-1 0 0,-2 0-144 0,2 0 144 0,4 5 0 0,6-1 0 16,0 0 0-16,1 1 0 0,1-1 0 0,-1 0 0 16,0-1 0-16,-1 1 0 0,4 0 0 0,3 1 0 15,3 1 0-15,2 0 0 0,0-3 0 0,0 0 0 16,1 2 0-16,0 0 0 0,-2-1-128 0,0 1 128 15,2 3 0-15,2-3 0 0,5 0 0 0,2 1 0 16,2 0 0-16,0-1 0 0,3 0 0 0,4-2-128 16,3-1 128-16,1 0 0 0,3 0 0 0,4-1 0 15,1 0 0-15,2-1 0 0,2-1-176 0,3-1 176 16,2 0-160-16,3 0 160 0,-1-1-128 0,3 2 128 16,2 0 0-16,1 2-144 0,4-2 144 0,3 3 0 15,2 1 0-15,4 0 0 0,5-2 0 0,2 2 0 16,5-4 0-16,1 2 0 0,5 2 0 0,1-2 0 15,1-1 0-15,2 1-128 0,2-2 128 0,2 0 0 0,1-3 0 16,2 1 0-16,2 0 0 0,1 0 0 0,5 1 0 0,-1 0 0 16,-4-1 0-16,1-3 0 0,0 2 0 0,11-2 0 15,6 0 0-15,0 0 128 0,-4 1-128 0,2-2 0 16,1-1 0-16,3 3 0 0,3-1 0 0,0 1 0 16,-1-1 0-16,1 0 0 0,2 1 0 0,2-1 0 15,3-1 0-15,-3 1 0 0,-2 1 0 0,1 0 0 16,-1 3 0-16,7-1 0 0,6-2 0 0,0 0 0 15,-1-1 0-15,1-2 0 0,5-3 0 0,-2 1 0 16,-4-1 0-16,2-2 0 0,3-4 0 0,3 2 0 16,0-1 0-16,-3-2 0 0,-4-5 0 0,6 2 0 15,9 0 0-15,-5-2 0 0,-5-1 0 0,1 0 128 16,1 0-128-16,-1 1 0 0,-1-1 0 0,-3 1 128 16,2 0-128-16,1 0 0 0,-1-3 0 0,1 1 0 0,-3-3 0 0,1 0 0 15,4-1 0-15,-1-1 0 0,-4 0 0 0,-1-2 0 16,5 0 0-16,-2-1 0 0,-4 1 0 0,0-1 128 15,-1-2-128-15,0 0 0 0,2 2 0 0,-3-1 0 16,-8 1 0-16,2-4 128 0,0-2-128 0,-2 2 144 16,-3 2-144-16,-3-2 160 0,-3-3-160 0,0 0 0 15,-2-1 0-15,0-1 0 0,0-3 0 0,-4-1 128 16,-6 0-128-16,0 2 192 0,-5-3 80 0,0 0 32 16,-2 0 0-16,-1 0 0 0,-2 1 80 0,-4 2 32 15,-4-1 0-15,-4 3 0 0,-2 0-16 0,-4 1 0 16,-4 0 0-16,1 1 0 0,-5 1-144 0,-3 3-48 15,-5-2 0-15,-4 2 0 0,-5-1-208 0,-1 0 128 0,-2 1-128 16,-3 0 0 0,-4 1-928-16,-4 1-288 0,-5-1-48 0,-3 0-13984 0</inkml:trace>
  <inkml:trace contextRef="#ctx0" brushRef="#br1" timeOffset="86090.54">11443 14681 13823 0,'0'0'608'0,"0"0"128"0,0 0-592 0,2-8-144 0,0 1 0 0,-2 7 0 16,0 0 1776-16,0 0 320 0,0 0 64 0,-12-1 16 15,-2 2-1104-15,-3 2-224 0,-1 0-32 0,-3 2-16 16,0 2-80-16,-2 0-16 0,-3-2 0 0,-1 2 0 16,-2 0-224-16,1 1-48 0,1-2-16 0,0-1 0 15,-1 3 160-15,2-2 16 0,-1-1 16 0,-2 0 0 0,-1 1-160 0,0-1-16 16,2 1-16-16,1-2 0 0,5-2-240 0,5 2-48 15,1 1-128-15,4 0 192 0,5-1-192 0,7-4 144 16,-6 6-144-16,6-6 128 0,0 0-128 0,2 8 128 16,-2-8-128-16,7 10 128 0,-2-2-128 0,6 4 0 15,5 5 0-15,2 0 128 0,3 3-128 0,4-4 0 16,2 3 0-16,-2 0 128 0,2 0-128 0,-1-3 0 16,-3-1 0-16,1 1 0 0,-2-2 0 0,3-2 0 15,-3-2 0-15,2 1 0 0,-3 1 0 0,0-1 0 16,-2-2 0-16,-3 2 0 0,-5-2 0 0,1 0 0 15,1-3-128-15,0 0 128 16,2-2-1520-16,-1-1-224 0,-3-3-48 0,-1 0-11136 0</inkml:trace>
  <inkml:trace contextRef="#ctx0" brushRef="#br1" timeOffset="86284.22">11062 14892 19343 0,'0'0'1728'0,"0"0"-1392"0,0 0-336 0,0 0 0 16,16-2 2688-16,1 2 480 0,6 4 96 0,4 1 0 15,2 0-2608-15,7 1-528 0,4-1-128 0,4 3 0 16,2-3 0-16,2 3 0 0,0 1 0 0,-1 0 0 16,-1-2 0-16,-2 1-144 0,-2 0 144 0,1-3-13840 15</inkml:trace>
  <inkml:trace contextRef="#ctx0" brushRef="#br1" timeOffset="86889.04">12751 15155 13823 0,'-4'-6'1216'0,"4"6"-960"0,0 0-256 0,0 0 0 16,6-10 128-16,2-1 0 0,-8 11-128 0,12-9 192 15,1 0-192-15,-1 0 0 0,1-1 0 0,0 2 0 16,-2 1 128-16,1-1 0 0,-1-1-128 0,-1 0 192 0,-2 2 672 0,-8 7 128 15,8-9 32-15,-3 2 0 0,-5 7 128 0,4-9 16 16,-4 9 16-16,0-9 0 0,-3 0-288 0,1 2-48 16,-3 2-16-16,-4 1 0 0,-2 2-208 0,-3 1-48 15,-3 0-16-15,-4 3 0 0,-3 1-48 0,-5 4-16 16,-3 1 0-16,3 2 0 0,-1 3-96 0,3 1-16 16,-3 0 0-16,1 2 0 0,4-1-48 0,2 1-16 15,0-2 0-15,5 0 0 0,4-1-128 0,5 0-16 16,1-2-16-16,5 1 0 0,2 0-32 0,3-1 0 15,1-1 0-15,5 0 0 0,2-2 0 0,2 1-128 16,2-1 192-16,4-3-64 0,4-1-128 0,1-2 0 16,2-2 0-16,2 1 128 0,-2-1-128 0,3-1 0 15,1-4 0-15,1 1 0 16,0 1-544-16,-4-2-32 0,-1 1-16 0,-1-2-8944 16,-4 0-1776-16</inkml:trace>
  <inkml:trace contextRef="#ctx0" brushRef="#br1" timeOffset="87269.3">13264 15020 26367 0,'0'0'1168'0,"-10"0"240"0,-1-2-1120 0,-1 2-288 0,0 3 0 0,-2 0 0 15,-3 1 0-15,3 1 0 0,4-1 0 0,-4 4 0 0,-6 3 0 16,1 0 0-16,1 0 0 0,1 2 0 15,2 0 0-15,2 0 0 0,3 1 128 0,2-1-128 0,1 0 320 0,5-2-32 16,4 1-16-16,3-1 0 0,1-1 16 0,4-3 0 16,5-2 0-16,1 1 0 0,1-3-96 0,-1-1-32 15,0-3 0-15,3-1 0 0,6-1 32 0,0-3 0 16,1-1 0-16,-2-1 0 0,-2-2-64 0,-2-1 0 16,-3-1 0-16,-3 1 0 0,-3 1-128 0,-1-1 160 15,-6-2-160-15,0 0 160 0,-2 2-32 0,-1 2 0 16,1-1 0-16,-2 10 0 0,0 0 64 0,0 0 0 15,0 0 0-15,-10-1 0 0,1-2-64 0,1 6-128 16,-2 2 192-16,2 2-64 0,-3 0-128 0,3 2 0 16,4 1 0-16,1-1 0 0,2 2 0 0,2-3 0 15,-1-8 0-15,10 8 0 0,-1 1 0 0,5-2 0 0,-1-2-128 16,2-1 128 0,3 0-1584-16,1-2-240 0,3-2-48 0</inkml:trace>
  <inkml:trace contextRef="#ctx0" brushRef="#br1" timeOffset="87620.39">13753 15050 35423 0,'-21'4'1568'0,"12"1"320"15,4 2-1504-15,-2 2-384 0,0-1 0 0,1 2 0 16,-1 1 0-16,-2 0 0 0,3 1 0 0,-2-3-128 15,1-3 128-15,2 0 0 0,-1 1 0 0,6-7 0 16,-5 5 0-16,5-5-192 0,0 0 192 0,0 0-192 0,-7 6 192 0,7-6 0 16,0 0 0-16,0 0 0 0,8-3 160 0,1-2 64 15,1 0 16-15,3-1 0 0,1 1-96 0,2 0-16 16,0 1 0-16,1 1 0 0,-2-1-128 0,-1 2 0 16,1 0 0-16,-4 2 0 0,0 2 0 0,-1 1 0 15,-10-3 0-15,9 7 0 0,-2 1 0 0,-1-1 0 16,-2 3 0-16,-1 1 0 0,-4-1-128 0,-1 1 128 15,0 0 0-15,-2 1 0 0,1-1 0 0,1-1 0 16,2-10 0-16,-6 9 0 0,3 0-160 0,3-9 160 16,0 0-208-16,0 0 80 15,0 0-1600-15,9 5-304 0,1-3-64 0</inkml:trace>
  <inkml:trace contextRef="#ctx0" brushRef="#br1" timeOffset="87875.59">14686 14780 21183 0,'0'0'1888'16,"-9"7"-1504"-16,0 3-384 0,-1 2 0 15,-2 1 912-15,-1 0 112 0,0 1 32 0,-2 0 0 16,0 1-720-16,-1-1-144 0,2-3-16 0,0 0-16 0,-2-1-160 0,4 0-144 16,6-1 144-16,-2-2-208 15,1 1-672-15,0-1-128 0,0-3-16 0,7-4-9136 16</inkml:trace>
  <inkml:trace contextRef="#ctx0" brushRef="#br1" timeOffset="88160.37">15308 14591 28559 0,'0'0'2544'0,"0"0"-2032"0,0 0-512 0,0 0 0 15,2 8 0-15,-4 2 128 0,-2 1-128 0,-4 4 0 16,-2 1 128-16,-5 5-128 0,-1 1 176 0,-3 5-176 15,-5 0 368-15,-1 7-48 0,-5 4 0 0,-3 3 0 16,-3 2 0-16,1 2 0 0,-2-2 0 0,8-2 0 16,8-3-176-16,5-3-144 0,1-2 192 0,5-2-192 15,4-3 128-15,2-4-128 0,3-1 0 0,6-2 0 16,6-3 144-16,1-1-144 0,-1 0 0 0,6-2 144 16,8-3-432-16,3-3-96 0,1 1 0 0,-2-5-13408 15</inkml:trace>
  <inkml:trace contextRef="#ctx0" brushRef="#br1" timeOffset="88342.73">14687 14994 40367 0,'0'0'1792'0,"7"-7"368"0,8-1-1728 0,8 2-432 16,8 3 0-16,5 2 0 0,5-1 0 0,9 1-256 15,10-3 48-15,4 2 0 16,5 4-240-16,-2-2-32 0,0-2-16 0,2 0-10944 16,-1-1-2192-16</inkml:trace>
  <inkml:trace contextRef="#ctx0" brushRef="#br1" timeOffset="88896.64">16303 14883 30111 0,'-11'-3'1344'0,"4"2"256"0,-1-1-1280 0,8 2-320 15,-9-3 0-15,2 3 0 0,-1 0 256 0,0 5-32 16,-2-1 0-16,3-1 0 0,-3 0 64 0,2 1 16 16,0 2 0-16,3 0 0 0,-2 2-176 0,3 0-128 15,1 0 144-15,2 1-144 0,3 0 0 0,0 0 0 16,1 0 0-16,3 0 0 0,3 1 128 0,2-2-128 0,4 2 0 0,0 0 0 16,4 0 192-16,-1 0-64 15,-2 1-128-15,1 2 192 0,0 1-192 0,-2 0 176 16,-3 0-176-16,-2-1 160 0,-6-2-160 0,-2 2 128 0,-3 0-128 0,-4-2 128 15,-9 0 112-15,-1-1 16 0,-3-2 0 0,-4-2 0 16,-3 1 240-16,-4-5 48 0,1-2 16 0,-1 0 0 16,0-1-176-16,0-2-16 0,3-4-16 0,-1 1 0 15,3-4-144-15,3 2-16 0,2 1-16 0,6-1 0 32,3-2-1504-32,6 1-288 0,4 9-64 0,4-10-13600 0</inkml:trace>
  <inkml:trace contextRef="#ctx0" brushRef="#br1" timeOffset="89930.53">16953 14992 32255 0,'-32'4'2864'0,"11"3"-2288"16,-1 4-576-16,0 2 0 0,3 2 352 0,4-1-32 15,3 1-16-15,1 2 0 0,1 1-304 0,3 1 0 16,3-1 0-16,3-4 0 0,1-1 0 0,2-3 0 15,0 0-160-15,-2-10 160 0,12 3-272 0,4 0 16 16,0-5 0-16,3 0 0 0,2-1 256 0,0-3 176 16,-2-1-32-16,1-3 0 0,-3-1 16 0,-2-2 0 15,-4 2 0-15,-1-1 0 0,-2-3-32 0,-5 0 0 16,0-1 0-16,-2 1 0 0,-2 0-128 0,-2 0 128 16,0 1-128-16,-4 4 128 0,2 1-128 0,-1 4 0 15,2-1 0-15,4 6 0 0,0 0 0 0,0 0 0 0,0 0 0 0,0 0-176 16,0 0 176-16,8 8-208 0,6 1 80 0,2-4 128 15,2-1-128-15,5-3 128 0,3-3 0 0,4-3 0 16,4-1 0-16,1-4 0 0,0-1 0 0,3-3 0 16,4-1 0-16,3-1 0 0,-2-2 176 0,-3 0-176 15,-3 0 176-15,-2-4-176 0,-4-3 192 0,-2 0-192 16,-2 1 224-16,-1-1-64 0,1-3-16 0,-7 0 0 16,-1-2-144-16,-2 0 0 0,-3 0 144 0,-3 3-144 15,0 3 0-15,-7 4 0 0,1 5 0 0,-4 8-128 16,-2 1 128-16,-1 2 256 0,-3 1-64 0,-3 1-16 15,-1 4-176-15,-5 3 0 0,-2 5 0 0,-2 1 0 16,-4 5 0-16,-6 8 0 0,-2 1 0 0,-13 15 0 16,5-1 0-16,19-19 0 0,-1 4 144 0,-1 2-144 15,4-2 0-15,1 0 128 0,3-1-128 0,3-1 0 0,1-2 384 0,0 12 16 16,4-8 0-16,5-5 0 0,5-6 112 0,1-3 0 16,5-4 16-16,0 1 0 0,3-6-144 0,4-1-16 15,2-1-16-15,-1-3 0 0,3-1-160 0,-1 1-16 16,-1-2-16-16,1 1 0 0,0-2-160 0,0 3 0 15,0-1 144-15,0 3-144 0,0 2 0 0,-3 1 0 16,1 0 0-16,-4 3 0 0,-3 1 0 0,-1 4 0 16,-1 2 0-16,-2 0-128 0,-1 0 128 0,-6-3-192 15,0 2 192-15,0 2-192 0,0-1 192 0,-1 1-160 16,-2 0 160-16,1-1-160 0,-1 0 160 0,-3 6 0 16,1-2 0-16,0-4-128 0,3-2 128 0,1-9 0 0,0 0 0 0,5 6 0 15,-5-6 0-15,10 5 0 0,-3-3 0 16,5 0 0-16,4 0 0 0,-1-2 0 0,1-2 0 0,-1 0 0 15,-1-2 0-15,1 0 0 0,-2 0 0 16,-2-2 0-16,0 1 0 0,0-1 0 0,-1 1 0 0,-1-2 0 16,-2-1 0-16,1 0 0 0,-1-2 0 0,0 1 0 15,1-3 0-15,0 1 0 0,-2-1 0 0,1 1 0 16,-1 1 0-16,2-2-128 0,-2 2 0 0,-1 1 0 16,0 1 128-16,-5 8-208 0,4-6 80 0,-4 6 128 15,7-5-192-15,-7 5 192 0,0 0-160 0,0 0 160 16,11 0-160-16,-2 4 160 0,0-4-160 0,1 3 160 15,1 0-128-15,0 0 128 0,2 1 0 0,3-1-144 16,1-1 144-16,3-1 0 0,-1-1 0 0,3 0 0 16,2-1 0-16,1-1 0 0,1 1 0 0,-1-5 0 15,-4 1 0-15,0-2 0 0,-1 0 0 0,-4-1 0 0,-2-1 0 16,-2 0 0-16,1-2 0 0,-2 0 128 0,-2 1-128 0,-3 1 0 16,-2-2 0-16,0 1 128 0,-2 0-128 0,-4 2 0 15,2 8 128-15,-5-10-128 0,-1 4 0 0,-4 0 0 16,-2 3 0-16,-3 3 128 0,-2 3-128 0,-4 1 0 15,-4 1 0-15,-3 3 128 0,1 5-128 0,-3 2 144 16,1 2-144-16,8 1 160 0,4 2-160 0,5 0 0 16,0-2 0-16,4-2 128 0,3-1-128 0,5 1 0 15,5-3 0-15,3-1 128 0,3-1 128 0,4 0 32 16,3-1 0-16,6 0 0 0,5 0-80 0,2-2-16 16,0-4 0-16,0 1 0 0,1 1-192 0,0-2-256 15,-2-3 48-15,2-1 16 16,1-1-2048-16,1 0-384 0,-3 0-96 0,1 0-16 0</inkml:trace>
  <inkml:trace contextRef="#ctx0" brushRef="#br1" timeOffset="90805.15">20082 14395 28559 0,'-16'-19'2544'0,"5"7"-2032"15,0 0-512-15,1 1 0 0,-2 2 1616 0,1 1 240 16,-1 1 32-16,-3 0 16 16,0 3-1904-16,-2 0-592 0,-1 3-16 0,-1 1 0 0,0 1 768 0,-2 5 160 15,-1 2 16-15,-1 4 16 0,0 2-224 0,-1 4-128 16,1 1 160-16,-1 6-160 0,-2 4 0 0,0 5 0 16,-2 4 0-16,1 1 0 0,-1 1 0 0,3 2 0 15,4-3 0-15,3 3 0 0,4 3 0 0,2-6 0 16,3-5 0-16,4 0 0 0,2 1 0 0,-1-3 0 15,2-3 0-15,1-3 0 0,0-5 0 0,1-2 128 0,0-2-128 0,-2-4 0 16,-3-4 0-16,4 1 0 0,1-4 128 0,0-6-128 16,0 0 128-16,-7 3-128 0,-1-6 176 0,1 0-176 15,1-2 0-15,-1-3 0 0,-1-4 0 0,1-3 0 16,-1-4 0-16,0-1 0 0,1-1 0 0,2 2 0 16,0-5 0-16,4 4 128 0,1 0-128 0,3 0 0 15,2 1 352-15,3 1-32 0,1 1-16 0,4 3 0 16,2 3-304-16,3 2 160 0,4 1-160 0,1 3 128 15,-3 0-128-15,2 3 0 0,3 1 0 0,1 0 0 16,-2 0 0-16,0 1 0 0,0 0 0 0,-2 2 0 16,-3 1 144-16,-4 2 0 0,-2-1 0 0,-1 2 0 15,-7 1-144-15,-1 1 0 0,-4-8 0 0,3 12 0 16,-5 0 0-16,-2 3 0 0,-1 0 0 0,-4 3 0 0,1 1 0 0,-3 0 0 16,1 0 0-16,2-3 0 0,4 2 0 0,2-4 0 15,1-1 192-15,3-3-64 0,2 0-128 0,3 0 0 16,2 1 144-16,1-3-144 0,2-3 160 0,2 0-32 15,3 0-128-15,0-3 192 0,1-2-32 0,2-2-16 16,-3-1 0-16,2 0 0 0,0-4-16 0,-2-2-128 16,0-3 192-16,-2 1-64 0,-2 0-128 0,-4-2 192 15,-5-1-192-15,1-2 192 0,-1 0-192 0,-3-1 128 16,1 0-128-16,-4 0 128 0,1 3-128 0,-5 2 0 16,-3-2 0-16,-1 3 0 0,0 5 0 0,-1 1-224 15,-2 1 80-15,2 0 16 0,2 0 128 0,-1 2 0 16,2 0-144-16,8 2 144 0,0 0 0 0,0 0-144 15,0 0 144-15,0 0 0 0,12 2 0 0,2 0 0 0,1 3 0 16,2 0 0-16,-2 0 0 0,3-1 128 0,4-3-128 0,-3 7 192 16,1 0-192-16,1 3 0 0,-3 0 128 0,-1 1-128 15,1 2 0-15,-3-2 176 0,-1 1-176 0,-1 0 160 16,1 0-160-16,-4-1 192 0,-1 0-192 0,0 0 192 16,-1 0-192-16,3-1 0 0,-3 1 0 0,1 0 128 15,0-1-288-15,0 1-64 0,-2 1-16 0,1 1-11488 16,-1 0-2304-16</inkml:trace>
  <inkml:trace contextRef="#ctx0" brushRef="#br1" timeOffset="91493.7">21248 14408 19343 0,'-1'-17'848'0,"1"17"192"0,0 0-832 0,0 0-208 16,0 0 0-16,0 0 0 0,0 0 3200 0,0 0 608 16,0 0 112-16,0 0 32 0,-3 13-3216 0,-4 1-736 15,-3 2 0-15,0 3 0 0,-2 2 0 0,-1 4-128 16,-2 4 128-16,-1-1-160 0,1 1 160 0,3 0 0 15,0-2 0-15,5-2 0 0,4 0 0 0,4-6-192 16,4 0 64-16,1-1 0 0,3-3 400 0,0-1 96 0,3-1 16 0,3-5 0 16,3 0 272-16,3-1 64 15,2-1 16-15,4-1 0 0,4-6-208 0,0-2-32 0,-2 1-16 0,3-4 0 16,0-5-240-16,0-2-48 0,-2 1-16 0,0 0 0 16,-4 1-48-16,0-3-128 0,0-1 192 0,-1-1-64 15,-1 2-128-15,0 0 128 0,-1 0-128 0,-1 2 128 16,-2-2-128-16,-2 4 0 0,1 2 0 0,-5 3 0 15,-3 0 0-15,-5 3 0 0,-6 2 0 0,0 0 0 16,0 0 0-16,0 0 0 0,-2 11 0 0,-1 4-176 16,-7 1 176-16,-2 4 224 0,-5 2-48 0,-3 3-16 15,-5 5-160-15,0 4 160 0,-4 7-160 0,-4 4 160 16,-4 2-160-16,-3 1 0 0,-6 1 0 0,2-3 0 0,2-1 0 16,3-3 0-16,-2-4 128 0,6-2-128 0,2-4 0 0,2-2 160 15,3-1-160-15,0-5 160 0,4-4 304 0,2-2 64 16,1-3 16-16,0-3 0 0,1-3 64 0,3 1 16 15,1-6 0-15,2-1 0 0,1 0-224 0,2-3-32 16,2-3-16-16,0-1 0 0,1 1-112 0,2-6-32 16,1-2 0-16,3-3 0 0,0-3-48 0,2 0-16 15,3-4 0-15,7-5 0 0,2-2-144 0,5-2 128 16,3 1-128-16,5 2 128 0,4 3-128 0,1 3 0 16,1 3 0-16,3 5-176 0,4 3 176 0,0 4 0 15,0 2-144-15,7 4 144 0,2 0 0 0,0 2 0 16,-1 3 0-16,-2 0 0 0,-7 1 0 0,-2 2 0 15,-2-1 0-15,0 3 0 0,-3 0 0 0,-1 1 0 16,1 0 0-16,-2 1 0 0,-4 1-176 0,-3 2 176 0,-2-1-128 16,0 1 128-1,0 1-1392-15,-4-2-192 0,-4-2-32 0,-1 1-17648 0</inkml:trace>
  <inkml:trace contextRef="#ctx0" brushRef="#br1" timeOffset="94512.11">21330 15659 8287 0,'0'0'368'0,"0"0"80"0,0 0-448 0,0 0 0 15,0 0 0-15,0 0 0 0,0 0 2224 0,0 0 352 16,-4-8 80-16,4 8 16 0,-3-9-816 0,-1 1-144 16,-5 3-48-16,2 1 0 0,-3-1-320 0,2 0-64 15,-2 0 0-15,-2 1-16 0,-3-1-416 0,1 2-80 16,-1 0 0-16,-2 1-16 0,-1-5-224 0,0 4-32 0,-3-2-16 0,0 1 0 16,0 1-144-16,-1-4-16 0,-1-2-16 0,-3 4 0 15,-2-1-32-15,2 1 0 0,-3-3 0 0,-2 0 0 16,-2 2 64-16,-2-2 16 0,0 0 0 0,-1-2 0 15,-2 2-64-15,0-2-16 0,-2-2 0 0,-5 0 0 16,-2-3-32-16,-1 2-16 0,3 0 0 0,-1 2 0 16,-1 1-16-16,1 1 0 0,0 0 0 0,-1-1 0 15,-3 1-32-15,-2-2-16 0,-4 2 0 0,0 0 0 16,1 2-32-16,2 1 0 0,1-1 0 0,-1 2 0 16,0 0-128-16,-3 1 192 0,-3-2-192 0,-3 1 192 15,0-2-192-15,0 0 128 0,3 2-128 0,-3 0 128 0,-3-2-128 16,-3 0 0-16,-2 2 144 0,6-1-144 0,3 2 128 0,4 0-128 15,2-1 160-15,-2 3-160 0,0 1 208 0,3 0-48 16,0 0-16-16,1 1 0 0,0-1-144 0,4 1 192 16,3 1-192-16,-2 1 192 0,0-1-192 0,-4 1 0 15,-6 2 0-15,3-3 128 0,3-1-128 0,3 2 0 16,0 0 0-16,0 1 0 0,-1 0 0 0,-3 1 128 16,-3-1-128-16,2 1 0 0,2-1 0 0,2 1 128 15,4-2-128-15,2 3 0 0,2-1 160 0,0 0-160 16,3 1 192-16,-1-1-192 0,-2 1 192 0,1 0-64 15,0 1 0-15,0 2-128 0,-1 0 144 0,4 1-144 16,3 0 0-16,-2 0 144 0,4-2-144 0,1 2 0 16,2-1 144-16,-1 0-144 0,-1-2 0 0,-2 2 128 0,1 0-128 15,0-1 0-15,2 2 144 0,1 0-144 0,0 1 192 16,0 0-192-16,1 0 160 0,3 1-160 0,1 1 128 0,-2-1-128 16,2 0 0-16,1-1 128 0,-2 2-128 0,1 1 0 15,-1 1 0-15,-3-1 0 0,2 2 0 0,0 1 0 16,2 1 0-16,1-1 0 0,4 0 0 0,2 0 0 15,2 1 0-15,0 0 0 0,1 3 0 0,2-2 0 16,2-1 0-16,3 3 0 0,-1 1 0 0,3 1 0 16,0 1 0-16,3 0 0 0,0 1 0 0,1-2 0 15,2-1 0-15,2 0 0 0,1 0 0 0,1 1 0 16,1-2 0-16,0 0 0 0,6-2 0 0,-3 1 0 16,2 2 0-16,3 1 0 0,1 1 0 0,4-2 0 15,4-2 0-15,4-1 0 0,3 2 0 0,2-1 0 16,-1 0 0-16,1-2 0 0,0 1 176 0,0-1-176 0,0-1 0 15,2-1 0-15,2-1 0 0,1 0 0 0,-1 0 0 0,6 1 0 16,6-1 0-16,0-1 0 0,-5 0 0 0,0 0 0 16,0-2 0-16,-1 1 0 0,2-1 0 0,3 0 0 15,2-2 0-15,6 0 0 0,1-1 0 0,1-1 0 16,-1 1 0-16,-1-3 0 0,-1 4 0 0,1-2 128 16,-1-1-128-16,5 0 0 0,6-3 0 0,-3 4 0 15,-2-1 0-15,-3 1 0 0,-2 0 0 0,1-1 128 16,0 0-128-16,3 0 0 0,4 1 0 0,-4 0 0 15,-2-2 0-15,-1-2 0 0,-4 2 0 0,0-2 0 16,2-1 0-16,5 0 0 0,6-2 144 0,-2-2-144 16,-6-1 128-16,0 2-128 0,-1 3 0 0,-2-2 0 15,0-2 0-15,4 1 0 0,3 1 0 0,1 0 0 0,-6-1 0 0,-1-2 0 16,-4 1 0-16,5 1 0 0,0 0 128 0,2-1-128 16,2-1 0-16,-3-1 0 0,-1 1 0 0,-1 0 128 15,-1-1-128-15,-1 1 0 0,5-2 0 0,3 1 0 16,4 4 0-16,-3-2 0 0,-1 0 0 0,-3-3 0 15,-2 2 0-15,0 0 0 0,0-2 0 0,-1 1 0 16,-3 0 0-16,0-2 0 0,1-2 0 0,-3 2 0 16,-5 3 0-16,0-4 0 0,-1-2 0 0,0 0 0 15,1 2 0-15,-2-1 0 0,1-2 128 0,-2 0-128 16,-3-1 0-16,-2 2 0 0,-4 3 0 0,-4-2 0 16,-4-2 0-16,-2 0 0 0,-2 1 128 0,-3 2-128 15,0-5 0-15,-2 0 0 0,-1-3 0 0,-3 1 0 16,0-1 0-16,-2-2 0 0,-1-1 0 0,0 1 0 15,-2-1 0-15,2 1 0 0,-2 0 128 0,-2 2-128 0,-3-1 0 0,1-2 0 16,-2-2 0-16,-2 0 0 0,-1 1 0 0,0 1 0 16,-1-1 0-16,-1 0 0 0,-2 1 0 0,1 0 0 15,-7 0 0-15,1 0 0 0,-1-2 0 0,-2 0 0 16,-2-1 0-16,-1-1 0 0,-2 0 0 0,-2-1 0 16,-1-2 0-16,-7-1 0 0,-2 1 0 0,0 1 0 15,-4 0 0-15,1 0 0 0,-2-2 0 0,2 2 0 16,1 0 0-16,0 4 0 0,1-1 0 0,1 2 0 15,1 1 0-15,-2 0 0 0,-6 2 0 0,-1-2 0 16,-5 3 0-16,0-2 0 0,-2 1 0 0,1 1 0 16,0 2 0-16,-1-1 0 0,-5-3 0 0,-4 0 0 15,-7-1 0-15,0 3 0 0,-2 0-144 0,3 1 144 16,4 1 0-16,1 2 0 0,0 2 0 0,-2 0 0 0,-6 2 0 0,5 0 0 16,4 0 0-16,2 2 0 0,1 1 0 0,2 1 0 15,-3 2 0-15,-2 1-128 0,-5-3 128 0,0 0 0 16,2 0 0-16,-1 2 0 0,2 1 0 0,0 1 0 15,-5 1 0-15,-3 0 0 0,-1 0 0 0,-1-1 0 16,2-1 0-16,2 2 0 0,2-2 0 0,-3 1 0 16,-5 0 0-16,2 2-128 0,5-1 128 0,2 1 0 15,3 2 0-15,2 0 0 0,0 1 0 0,-2 0 0 16,-4 2 0-16,3 0-128 0,4-1 128 0,0 1 0 16,5 0 0-16,1 0 0 0,-1 1 0 0,-2 0 0 15,-6-1 0-15,2-1 0 0,2 1 0 0,2 2 0 16,1 3 0-16,1-1 0 0,5-1 0 0,2 0 0 15,-2-1 0-15,2 5-128 0,2-4 128 0,0 1 0 0,1 1 0 16,4 2 0-16,2 0 0 0,1-1 0 16,4 1-128-16,1 1 128 0,2-2 0 0,3 2 0 0,-1-1-176 0,2 2 176 15,-2 2-160-15,3 1 160 0,-3 2-192 0,3-1 48 16,2-3 16-16,-2 3 0 0,3 1 128 0,1 0-128 16,2 4 128-16,2-3-128 0,2 0 128 0,2 0-160 15,-1-1 160-15,5-1-160 0,3 0 160 0,1 0 0 16,1-3-144-16,3 1 144 0,2-1 0 0,3 0 0 15,-3 1 0-15,5-1 0 0,-1-3-128 0,5 3 128 16,4 4 0-16,3-3 0 0,-1-1 0 0,5 1 0 16,-1 1-144-16,2 0 144 0,2 0 0 0,-1-1 0 15,3 1 0-15,3-2 0 0,1 0 0 0,3-1 0 16,5-2 0-16,6 0 0 0,3 0 0 0,2-2 0 16,-5 0 0-16,3-1 0 0,1-3 0 0,4 0 0 0,4 2 0 15,4-1 0-15,3-4 0 0,-1 0 0 0,-6-2 0 0,1 2 0 16,1 2 0-16,4-2 0 0,1-2 128 0,1 1-128 15,-1 1 0-15,-5 1 0 0,-1-2 128 0,0 0-128 16,-2-2 0-16,5 2 0 0,0 2 128 0,-2-2-128 16,-4-3 0-16,-1 0 128 0,-2 0-128 0,2 2 0 15,0 0 128-15,4-1-128 0,1-2 0 0,-4 2 0 16,-2 1 0-16,-1-1 128 0,-2 3-128 0,1-3 0 16,2 0 0-16,1 1 0 0,1-2 0 0,-2-3 0 15,-5 0 128-15,0 1-128 0,-3-4 0 0,4 2 0 16,-2-2 128-16,3-2-128 0,1-4 0 0,-1 3 0 15,-3 0 128-15,-2-2-128 0,-3-3 0 0,1 1 144 16,3-2-144-16,0 0 0 0,2 0 144 0,1-3-144 16,2-1 0-16,-1-1 144 0,-1 3-144 0,-5 0 0 0,-1 1 128 15,-1 0-128-15,-2-3 0 0,0 3 0 0,-2 2 0 0,0-1 0 16,0-1 0-16,-1 0 0 0,-5-2 144 0,-1-1-144 16,-3 3 0-16,-3-4 144 0,-2-4 64 0,-3 0 16 15,0-3 0-15,-3 1 0 0,-1 1 160 0,-3 1 16 16,-2-2 16-16,0 2 0 0,-2 3-64 0,-1 0-16 15,-1 0 0-15,-5 1 0 0,-2-1-192 0,-1 1-144 16,0 2 192-16,-1-3-192 0,-2 1 128 0,-1 0-128 16,0-3 0-16,-3 2 0 0,-4 0 0 0,-1 2 0 15,0-1 0-15,-1-2-192 16,-2 1-896-16,-2 0-192 0,-3 1-16 0,-5 0-12192 16,-4 0-2432-16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5:18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8886 13895 23951 0,'-9'-1'2128'0,"-2"-1"-1696"15,2-2-432-15,2 0 0 0,-2 4 960 0,1 0 96 16,-1-2 32-16,2 0 0 0,-3-1-384 0,5-2-64 16,-4-1 0-16,2-4-16 0,-2-5 288 0,5-1 64 15,2-2 16-15,2-3 0 0,2-5 144 0,2-3 16 16,6-1 16-16,2-6 0 0,4 0-384 0,4-2-80 0,-1-2 0 15,8 5-16-15,0 3-352 0,3 3-64 0,1 2-16 0,4 0 0 16,-2 2-256-16,3 5 160 0,-1 6-160 0,0 2 128 16,-4 4-128-16,-4 5 160 0,-3 4-160 0,-4 7 160 15,-4 5-160-15,-4 3 0 0,-3 4 144 0,-7 10-144 16,-3 11 0-16,-7 6 128 0,-8 6-128 0,-6 3 0 16,-8 1 144-16,-4-1-144 0,-6-2 192 0,0-4-192 15,-2-8 192-15,3-5-64 0,0-8 0 0,0-3-128 16,2-4 576-16,4-4 16 0,-1-2 0 0,3-6 0 15,5-6 176-15,-2-4 16 0,4-6 16 0,4-5 0 16,4-5-160-16,5-4-16 0,4-3-16 0,6-3 0 16,5-5-352-16,5-1-64 0,7-2 0 0,5-1-16 15,5-1-176-15,3-2 0 0,2 0 0 0,3-2-176 16,4-1 176-16,5 5-128 0,3 4 128 0,2 5-128 0,1 1 128 0,-1 8-160 16,-4 4 160-16,-4 8-160 0,-6 5 160 0,-5 6 0 15,-6 6-144-15,-3 8 144 0,-6 10-176 0,-6 4 48 16,-5 4 0-16,-7 6 0 0,-9 5-48 0,-4 5 0 15,-4 2 0-15,-7-1 0 0,-3-2 0 0,-4-6 0 16,-2-5 0-16,1-6 0 0,-3-3 176 0,1-6 0 16,1-4 0-16,2-3 0 0,4-5 288 0,5-4 32 15,-1-5 16-15,5-2 0 0,2-6-48 0,3-3-16 16,2-6 0-16,3-5 0 0,3-5-64 0,3-2-16 16,5-5 0-16,4-4 0 0,2-3-192 0,4-1 0 15,4-2 0-15,4 2 0 0,5-2 0 0,1 1 0 16,4-2-192-16,5 3 192 0,3 1-176 0,3 5 176 0,0 5-160 15,1 7 160-15,-2 3-144 0,-2 9 144 16,-3 10-128-16,-3 9 128 0,-3 6-176 0,-4 6 176 0,-2 3-208 0,-6 7 80 16,-5 7 128-16,-2 4-192 0,-8 4 192 0,-6 8-192 15,-4 5 0-15,-1-1-16 0,-5-6 0 0,-2-10 0 16,-3-9 32-16,-3-5 16 0,-1-4 0 0,-4-4 0 16,-6-7 160-16,5-2 224 0,6-5-48 0,0-2-16 15,-1-7 160-15,3-6 16 0,2-2 16 0,0-6 0 16,3-4-96-16,2-4 0 0,3-6-16 0,2-5 0 15,2-6-112-15,5-5-128 0,1-4 176 0,5 0-176 16,0-2 0-16,6 3 0 0,3 1 0 0,5 3 0 16,5 3 0-16,4 2-144 0,3-2 144 0,2 8-128 15,-3 8 128-15,3 5-160 0,2 10 160 0,0 1-160 0,-2 5 160 16,-1 8 0-16,-3 9-144 0,-1 6 144 0,-6 3 0 16,-2 5-176-16,-4 4 176 0,-5 3-128 0,-6 4 128 0,-5 4-128 15,-5 1 128-15,-2-2-128 0,-2-3-80 0,-2-4-16 16,-4-4 0-16,-3-5 0 0,-3-5 224 15,-1-3 0-15,-6-4 0 0,4-3 0 0,2-1 144 0,0-5 32 16,-2 0 0-16,5-4 0 0,0-3 32 0,3-5 16 16,0-3 0-16,4-3 0 0,1-3-80 0,3-1-16 15,1-4 0-15,3-2 0 0,2-5-128 0,1 0 0 16,3-2 0-16,3 1 0 0,1 0 0 0,2 3 0 16,0-1 0-16,4 1-176 0,3-1 176 0,4 2-128 15,-1 0 128-15,1 0-128 0,0 3 128 0,-1 3 0 16,1 0 0-16,-3 2-128 0,-7 4 128 0,-1 7 0 0,-5 6-144 15,0 0 144 1,0 0-1632-16,2-8-256 0,-5 1-48 0,-3 6-11760 0,0 3-2336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5:19.6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8960 13811 20271 0,'-17'1'896'0,"4"-1"192"0,-1-2-880 0,0 2-208 16,-1 0 0-16,2 0 0 0,3-3 2080 0,-2 3 368 16,2-1 80-16,3-1 16 0,-1 0-1712 0,2-4-320 15,4-2-80-15,-2-2-16 0,2-4 0 0,2 0 0 0,2-2 0 0,2-2 0 16,-2-4 112-16,6 0 32 0,2 0 0 0,1-2 0 16,0-4-144-16,3 2-32 0,4 0 0 0,3-1 0 15,3 0-80-15,1 0-32 0,2 1 0 0,-2 3 0 16,2 3 16-16,1 6 0 0,-2 3 0 0,-3 4 0 15,1 4 160-15,-6 6 16 0,-1 4 16 0,0 5 0 16,0 4-240-16,-3 5-48 0,-3 4-16 0,-2 5 0 16,-2 3-176-16,-3 0 192 0,-3 0-192 0,-3 1 192 15,-3 3-64-15,-4-2-128 0,-5-1 192 0,-1-1-64 16,-4-6 32-16,-1 1 0 0,-4-4 0 0,-2-3 0 16,-2-2 160-16,1-5 48 0,-1-4 0 0,0-4 0 15,-3-2 176-15,1-5 32 0,4-3 16 0,1-2 0 16,4-4-112-16,1-1-32 0,3-3 0 0,3 0 0 0,3-3-192 0,1 0-64 15,4-3 0-15,-1 0 0 0,5-4-192 0,2 0 128 16,1-2-128-16,2-3 0 0,4-4 0 0,3-1 0 16,1-1 0-16,3 2 0 0,1 1 0 0,3 6-160 15,2 3 160-15,2 4-128 0,1 6 128 0,1 5 0 16,4 6-144-16,-5 4 144 0,-1 6 0 0,-1 6 0 16,1 6 0-16,-2 5 0 0,-2 5 0 0,-5 4 0 15,-3 2 0-15,-4 4 0 0,-6 0 0 0,-4 1 0 16,-1-1 0-16,-2-3 0 0,1-4 0 0,-1-4 0 15,-1-6 0-15,2-3 0 0,0-4 256 0,0-3-48 16,-1-4 0-16,3-1 0 0,4-8 112 0,0 0 0 16,0 0 16-16,0 0 0 0,0 0-192 0,0-11-144 0,4-3 192 15,3-3-192 1,3-3-256-16,3-3-144 0,2 1-48 0,2-1 0 16,0-2-2864-16,2 2-576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5:22.0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22518 12822 13823 0,'-9'-21'1216'0,"0"11"-960"16,-1 2-256-16,-1 1 0 0,-4-1 3248 0,-7 0 592 16,-4 5 128-16,-7-2 32 0,-4 3-2976 0,-6 1-576 15,-4-1-128-15,-4 0-32 0,-3 0 64 0,-1 0 16 0,-2 4 0 0,-6-4 0 16,-6-1 432-16,-3 1 96 0,0 4 0 0,2-3 16 15,0-2-144-15,0-5-16 0,-2-5-16 0,0 5 0 16,-2 6-80-16,3-2-16 0,4-4 0 0,-6-1 0 16,-3 0-80-16,-1 3-32 0,-2 5 0 0,3-3 0 15,2 0-272-15,1-1-64 0,-3 2-16 0,3 3 0 16,5 1-48-16,3 1-128 0,7 0 192 0,3 0-64 16,4 1 0-16,4-1-128 0,3 3 192 0,2-2-64 15,4 1-128-15,7 2 128 0,1-1-128 0,6 1 128 16,2-4-128-16,5 4 0 0,5-2 144 0,1 1-144 15,3 2 0-15,8-7 0 0,0 0 0 0,0 0 0 16,-1 15-128-16,1 2 128 0,1 1-128 0,0 2 128 0,-2 6-144 16,0 3 144-16,-3 6-160 0,-2 2 160 0,0 1 0 15,-8 6 0-15,-1 7 0 0,-1 3 0 0,-6 3 0 0,-1 0 0 16,-3-1 0-16,-1 3 0 0,-3 2 0 0,-3 1 0 16,-3-4 0-16,-1-1 0 0,-3-2 0 0,2 3 0 15,-3-6 0-15,0 0 0 0,0-2 144 0,-2-3-144 16,0 0 0-16,0-1 144 0,-2-4 0 0,4-2 0 15,-1 1 0-15,5-6 0 0,3-3-144 0,7 1 0 16,2-7 0-16,5-1 0 0,3-2 0 0,3 1 0 16,3-1 0-16,2-4 0 0,5-6 0 0,5 0 0 15,4-2 0-15,4-1 0 0,7-6 0 0,3-2 0 16,6-2 0-16,6 0 0 0,9 0 0 0,3-1 0 16,3-1 0-16,5 0 0 0,3-3 0 0,7 4 0 15,9 1 0-15,2 0 0 0,6 1 0 0,4 4 0 16,-2 1 0-16,7 1 0 0,4-3 0 0,4 5 0 0,2 2 0 15,-1-1 0-15,1-4-160 0,-3 1 160 0,-1 3 0 0,-3-1-144 16,-3-1 16-16,4-2 0 0,-2 0 0 0,-4 0 0 16,-2 1 128-16,-4 2-128 0,-3-3 128 0,1 3-128 15,1-1 128-15,-5 2 0 0,-7 1 0 0,-5 1 0 16,-3 0 0-16,-5-1 0 0,-2-2 0 0,-5 1 0 16,-3 3 0-16,-4-3 0 0,-6-1 0 0,-5-2 0 15,0 2 0-15,-8 0 0 0,-5-5 128 0,-3 4-128 16,-1 0 144-16,-3-2-144 0,-8-6 192 0,6 6-192 15,-6-6 176-15,6 6-176 0,-6-6 160 0,0 0-160 16,3 8 176-16,-3-8-176 0,0 0 192 0,0 0-192 16,0 0 256-16,0 0-64 0,0 0-16 0,0 0 0 15,-3-14 176-15,1-6 32 0,-3-5 16 0,2-4 0 0,-1-4 16 0,1-8 0 16,0-8 0-16,3-3 0 0,3-5 32 0,1 0 16 16,2-4 0-16,3-4 0 0,4-6-240 0,2-6-48 15,1-2-16-15,-1-2 0 0,2 1-16 0,1-2 0 16,-2-2 0-16,-1 5 0 0,-2 6 80 0,-4 5 16 15,-2 6 0-15,-1 8 0 0,-2 4-96 0,-1 8-16 16,-2 4 0-16,0 3 0 16,1 2-752-16,-2 6-144 0,-2 6-48 0,2 1 0 15,3 0-2176-15,-1 2-432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5:23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20853 9829 35007 0,'-11'-29'3120'0,"9"14"-2496"16,1 1-496-16,0 5-128 0,1 0 928 0,0 9 160 16,0 0 48-16,8-2 0 0,2 4-768 0,-4 3-160 15,-6-5-16-15,9 16-16 0,-2 1-48 0,-4 6-128 16,-3 6 192-16,-6 7-64 0,-5 10 64 0,-4 6 16 16,-5 8 0-16,-2 6 0 0,-6 4-80 0,-3 12 0 15,-7 14-128-15,1 0 192 0,-2 0-192 0,1 3 0 16,-2 2 0-16,5-3 0 0,3-6 0 0,5-3 0 15,3-7 0-15,3-4 0 0,1-7 128 0,1-6-128 0,2-3 0 0,1-11 144 16,3-4 32-16,3-8 0 16,2-1 0-16,1-10 0 0,2-4 384 0,2-4 80 0,2-3 0 15,0-4 16-15,-3 0-176 0,4-6-32 0,0-7-16 0,0 0 0 16,0 0-192-16,6 5-48 0,-6-5 0 0,8 5 0 16,-8-5-192-16,12 0 0 0,0-2 0 0,2 2 0 15,2-2 0-15,3-1 0 0,4-3-192 0,4 4 192 16,0 0-192-16,6-2 64 0,6-3 128 0,3 2-208 15,5 1 80-15,7 2 128 0,6 1-208 0,9 0 80 16,6 2 128-16,2 0-160 0,-1 2 160 0,6 2-160 16,4-1 160-16,-2 2 0 0,2-1 0 0,-1 2-128 15,-5-1 128-15,4 3 0 0,1-1 0 0,-2-3 0 16,-5-1 0-16,-2-1 0 0,-6-1 0 0,2 1 0 16,-2 1 0-16,3-1 0 0,-1 0 0 0,-3 2 0 15,-8 1 128-15,-1-2-128 0,-2-4 128 0,-2 3-128 0,-3 2 0 0,-4 3 0 16,-2 1 0-16,-6 2 128 0,-4 2-128 0,-5 0 0 15,-6 1 0-15,-1 0 128 0,-5 0-128 0,-2 0 0 16,-4 2 0-16,0-2-128 0,-4-2 128 0,-2-1-128 16,-4-2 128-16,-4-9-128 0,2 9 128 0,-2-9 0 15,-1 9 128-15,1-9-128 0,0 0 144 0,-7 2-144 16,7-2 192-16,0 0-192 0,-9-8 272 0,3 2-48 16,5-3-16-16,0-2 0 0,1-4-48 0,3-2-16 15,4-5 0-15,3-3 0 0,2-3-144 0,2-5 0 16,0-9 0-16,4-2 128 0,4-2-128 0,2-6 0 0,3-6 144 15,-1-5-144-15,1-4 176 0,2-4-48 0,1-2 0 0,1-3 0 16,0-2-128-16,-3-3 0 0,1-4 0 16,-1 4 128-16,1 4-128 0,2 0 0 0,1 1 0 0,2 2 0 15,2 0 0-15,-2 5-272 0,0 3 64 0,-1 4 16 16,-2 5 64-16,0 2 128 0,-1 6-208 0,-5-1 80 16,-3 1-64-16,-1 5-16 0,-1 2 0 0,-2 7 0 15,-2 3 208-15,-2 4 0 0,-1 2-160 0,-3 4 160 16,-1 3-176-16,-1 2 48 0,-2-2 0 0,1 1 0 15,-1 2 0-15,0 2 0 0,-2 0 0 0,2 2 0 16,-3 0 128-16,-1-1 0 0,-2 0 0 0,0 2-128 16,1 2 128-16,-2 1 0 0,-2-2 0 0,0 4 0 15,-3 0 0-15,-1 1 0 0,-3 1 0 0,-6 2 0 16,-4 1 0-16,-3 0 0 0,-3 0 0 0,-13 1 128 0,-8 1-128 0,-6 3 176 16,-6 2-176-16,-5 4 192 0,-3 1-48 15,-6-3 0-15,-8-6 0 0,-3 3 0 0,-2 1 48 16,-2-3 16-16,1-4 0 0,-10-2 0 0,-12-3 144 0,-2 2 32 15,-6 2 0-15,-7 0 0 0,-9-1 48 0,1 1 16 16,2 0 0-16,-1 4 0 0,2 5-64 0,6 0-16 16,4 2 0-16,7 1 0 0,6 2-96 0,12 0-16 15,13-4 0-15,8 3 0 0,7 1-256 0,6 1 0 16,7 1 128-16,8 3-128 16,6-2-1040-16,9 2-272 0,10 0-48 0,3 1-20432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0:46.3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4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8-31T19:53:43.518"/>
    </inkml:context>
  </inkml:definitions>
  <inkml:trace contextRef="#ctx0" brushRef="#br0">675 3869 24879 0,'0'0'2208'0,"-7"-6"-1760"15,3 0-448-15,-3 0 0 16,0 1 0-16,1-1-272 0,1 1 32 0,5 5 16 16,-8-1 592-16,0-1 112 0,0 4 32 0,8-2 0 0,-7 6 64 0,-1 3 32 15,0 0 0-15,0 2 0 0,1 2-224 0,-1 2-32 16,-1 2-16-16,0 3 0 0,1 2-144 0,-3 2-48 16,-1 1 0-16,-1 6 0 0,1 4-144 0,-3 3 0 15,-4-4 144-15,3 4-144 0,-2 3 192 0,2 1-48 16,-1 2 0-16,1 1 0 0,-1 1 48 0,1 2 16 15,1 4 0-15,-1 2 0 0,-3 2-16 0,3 0-16 16,0-2 0-16,3-1 0 0,-2-4 16 0,1 1 0 16,2-2 0-16,5 1 0 0,-1-3 0 0,2-1 16 15,2-3 0-15,-1-3 0 0,0-2 0 0,2-5 0 16,3-6 0-16,0-2 0 0,1-1-64 0,2-2-16 16,-1-2 0-16,1-3 0 0,-1-1 0 0,1-2 0 0,-1-2 0 15,2-2 0-15,-1411-9 0 0,2818 6-128 0,-1411-6 192 0,9 7-64 16,-1-4 32-16,0-2 0 0,3-1 0 0,-1 0 0 15,1 0-32-15,4 2 0 0,3 2 0 16,1-2 0-16,-1-4 16 0,1 0 0 0,-1-2 0 0,5 2 0 16,5 1 16-16,1 1 0 0,2 0 0 0,2 0 0 15,2 0-16-15,2 0 0 0,0-2 0 0,3 1 0 16,0 2-144-16,3 0 192 0,0-2-192 0,4 1 192 16,4-1-192-16,2 2 128 0,-3 1-128 0,4-1 128 15,0-2-128-15,2 0 0 0,0-1 0 0,3 3 0 16,1 3 0-16,0 4 0 0,-4 1 128 0,-1-1-128 15,-2 1 0-15,0 1 0 0,2 1 0 0,3 3 0 16,0 3 0-16,1-2 0 0,-3 0 0 0,-2-4 0 16,-3-3 0-16,1 2 160 0,0-2-32 0,1 0-128 0,-2-1 0 0,-1 1 0 15,-3-2 0-15,-6 4 0 0,0 1 0 0,-3 1 0 16,-2-1 0-16,1-3 0 0,1 1 0 16,-5 0 160-16,-1 1-160 0,-1 0 128 0,0 0-128 0,0 3 0 15,-2 0 0-15,1-1 0 0,-3-1 0 0,-1 0 0 16,0 1 128-16,-2-1-128 0,-2-1 0 0,0 0 0 15,0 0 0-15,-5-1 0 0,-1-3 128 0,-1 1-128 16,3 0 0-16,-5-4 128 0,-2-2-128 0,0 0 160 16,-1 1-160-16,-10-2 160 0,0 0 48 0,6-5 16 15,2 0 0-15,-2-2 0 0,-2-4 144 0,0-2 16 16,-1-3 16-16,-1 1 0 0,0-1-112 0,1-2-32 16,2-4 0-16,-2-4 0 0,1-2-128 0,2-5-128 15,1-6 192-15,-1 2-192 0,2 2 144 0,2-4-144 0,-1 0 0 0,2-5 144 16,-2-4-144-16,4-1 0 0,-1-3 144 0,0-1-144 15,0-5 0-15,2-1 0 0,2-3 0 0,-1 4 128 16,-1-1-128-16,1-1 0 0,0-4 0 0,-1-1 0 16,-1-1 0-16,0 2 0 0,0 3 0 0,-1-1 0 15,2 2 0-15,0 1 0 0,1 3 0 0,0 1 0 16,-1 0 0-16,1 7 0 0,-2 5 0 0,2 3 0 16,2 4 0-16,-2 3 0 0,0 2 0 0,-1 5 0 15,0 1 0-15,-1-1 0 0,-4 0 0 0,-1 5-128 16,-3 3 128-16,5 3 0 0,-1-2 0 0,-1 4 0 15,-6 2 0-15,2 1-160 0,5-2 160 0,-2 1 0 16,-3 0-160-16,1 2 160 0,-4 1-128 0,1 1 128 0,-2 7 0 0,0 0-160 16,2-7 160-16,-2 1 0 0,0 6 0 15,0 0-128-15,-3-6 128 0,3 6 0 0,0 0 0 16,0 0 0-16,0 0 0 0,0 0 0 0,-6-7 0 0,-1 3 0 16,-3 4 144-16,0 1-144 0,-1-1 128 0,2 0-128 15,1 0 128-15,-2 3-128 0,-4 1 128 0,-1-1-128 16,-2-3 0-16,0 0 128 0,-3 0-128 0,0 0 0 15,-3 0 0-15,1 0 128 0,-2-2-128 0,-2 4 0 16,-1-1 0-16,-3 1 128 0,-3-4-128 0,-5 4 160 16,-1 0-160-16,-4-1 160 0,-2-1-160 0,0 0 160 15,-1 0-160-15,-1 2 160 0,-2 1-160 0,-1 2 128 16,-8-3-128-16,4 0 128 0,1-2-128 0,-2 1 128 16,-2 1-128-16,0 0 128 0,-1-4-128 0,-3 4 0 15,-2 1 144-15,-3 0-144 0,-1 0 192 0,-2 1-48 0,4 0 0 0,-1 1 0 16,-2-1 32-16,0 0 0 0,2 3 0 0,0-2 0 15,2 2 0-15,3 0 0 0,5-3 0 0,-5 0 0 16,-2-1-176-16,3 1 160 0,2-2-160 0,1 5 160 16,2 2-160-16,5-1 0 0,-2 1 0 0,6-2 0 15,2-2 0-15,1 3 0 0,-1 1-176 0,5 3 176 32,8 2-2016-32,0 4-320 0,0 2-64 0</inkml:trace>
  <inkml:trace contextRef="#ctx0" brushRef="#br0" timeOffset="4368.58">13098 5271 30399 0,'-20'-12'1344'0,"11"7"288"0,0-1-1312 0,2 3-320 0,7 3 0 0,0 0 0 15,0 0-176-15,0 0-96 0,0 0-32 0,0 0 0 16,0 0 304-16,12 5 0 0,5 1 176 0,1-1-176 16,2 0 352-16,3-1-32 0,8 2-16 0,3-1 0 15,1 0-80-15,3 0-16 0,1-1 0 0,2 1 0 16,3-7 48-16,3 1 16 0,2-3 0 0,6 2 0 0,4 1 80 0,0-1 16 15,-2-2 0-15,3-1 0 0,3-2 16 0,2 1 16 16,1-2 0-16,0 1 0 0,3 1-16 0,2-3-16 16,-1 1 0-16,4 1 0 0,2-1-112 0,-1 2-32 15,1 4 0-15,-2 0 0 0,-2-3-224 0,2-3 144 16,4 5-144-16,1 1 128 0,-1 6-128 0,-1-3 0 16,-3 1 0-16,5 0 128 0,2 3-128 0,0-1 0 15,1 0 0-15,-2 1 0 0,-2-3 0 0,1 0 0 16,1 0 0-16,0 1 0 0,-2 2 0 0,0 0 0 15,-2-2 0-15,3 1 0 0,3-2 0 0,-1 1 0 16,-3-1 0-16,-1 0 0 0,-1 0 0 0,4 0 0 16,5 1 0-16,-5-2 0 0,-4-1 0 0,3 0 0 0,5 0 0 15,1 1 0-15,-1 0 0 0,-2 1 0 0,-3-1 0 16,2 0 0-16,3-1 0 0,2 3 0 0,1-1 0 0,-5-1 0 16,-3 1 0-16,4-1 0 0,4-1 0 0,-1 2 0 15,-6-1 0-15,1 2 0 0,1-2 0 0,2 0 0 16,2-3 0-16,-1 1 0 0,-3-2 0 0,5 2 0 15,-1 1 0-15,1 0 0 0,1 1 0 0,-4-1 0 16,-3 3 0-16,4-3 0 0,-1-3 0 0,2 3 0 16,-2 3 0-16,-2-3 0 0,-1-2 0 0,0 2 0 15,5-1 0-15,-2 4 0 0,-3 0 0 0,-2-1 0 16,-2-5 0-16,1 1 0 0,0-1 128 0,-2 3-128 16,-4 4 0-16,1-2 128 0,-1-2-128 0,3 1 128 15,-2 0-128-15,1 3 160 0,-6 0-160 0,4-1 160 16,-2 0-160-16,4 1 0 0,2-1 0 0,2 1 128 0,0 2-128 0,-1-2 0 15,0 2 0-15,3 0 0 0,5 1 0 0,-6-2 0 16,-1-1 0-16,-2-1 0 0,2 0 128 0,-1 1-128 16,2-1 0-16,-3-1 128 0,-4 3-128 0,-2 0 0 15,0 1 0-15,-1-3 128 0,-1-2-128 0,0-1 0 16,-5-1 144-16,-6 1-144 0,-5 3 160 0,-4 0-32 16,0 1-128-16,-2-1 192 0,-1 0-64 0,0 0 0 15,-1-2-128-15,-2 2 192 0,1 0-64 0,-3 1-128 16,-3 2 176-16,0 0-176 0,2 0 128 0,-1 1-128 15,-1-3 0-15,4 1 0 0,3 0 0 0,-1 2 0 16,-2 3 0-16,-2-7 0 0,-1-6 0 0,-4 3 0 16,-2 4 128-16,-4 0-128 0,0 0 0 0,-4-2 0 0,0 0 0 15,-3-1 0-15,-3-1 0 0,-2-1 0 0,0 0 128 0,-2 2-128 16,-3 2 0-16,-2 1 0 0,-3-1 0 0,-6-3 0 16,0 0 0-16,0 0 0 0,6-7 0 0,-6 7 0 15,0 0 128-15,0 0-128 0,-9 0 0 0,-4-2 0 16,-1-3 0-16,-3-2 0 0,-3 1 0 0,-3 2 0 15,0 2 0-15,-4-1 0 0,-2 2 0 0,-5-2 0 16,-7 2 0-16,-5 0 0 0,-5 0 0 0,-5-1 0 16,-3-2 0-16,-3-2 0 0,0-1 0 0,-7 2 0 15,-5 2 0-15,-6-1 0 0,-5 0 0 0,-5 0 0 16,-3-2 0-16,-10 1 0 0,-5-1 0 0,1 2 0 16,-1-1 0-16,-5 3 0 0,-8 3 0 0,2-2 0 15,4-1 0-15,-7 2 0 0,-6-2 128 0,-5 2-128 16,-1 0 192-16,1 2-192 0,1-2 192 0,-3 0-192 15,-3 0 144-15,-1-2-144 0,3 2 0 0,-2 0 144 0,-3 2-144 0,0-2 0 16,-8 1 0-16,4 0 0 0,4 0 0 0,-5 0 128 16,-2-2-128-16,-2-1 0 0,-1-2 0 0,7 1 0 15,3 1 0-15,1-1 0 0,-5-2 128 0,6 0-128 16,5 1 0-16,-1-1 128 0,-1 1-128 0,-3-1 0 16,-3 2 0-16,5 0 128 0,2-1-128 0,-1 2 0 15,-8 1 144-15,4-3-144 0,6-2 0 0,1 1 0 16,4-1 0-16,2 2 0 0,0-1 0 0,4 1 128 15,4 0-128-15,1-1 0 0,4 0 0 0,1 0 0 16,4 2 0-16,1-1 0 0,-1-2 0 0,3 2 0 16,4 0 0-16,1 2 0 0,0-1 0 0,3 1 0 15,1-2 0-15,4 3 0 0,3 0 0 0,1-1 0 0,-2 2 0 16,3 0 0-16,2 0 0 0,6-1 0 0,3-2 0 16,2 0 0-16,1 2 0 0,2 0 0 0,1 2 0 0,5-2 0 15,4-1 0-15,0 0 0 0,-3-1 0 0,6 1 0 16,4 4 0-16,1-1 0 0,3 2 0 0,3 0 0 15,3-1 0-15,3 0 0 0,0-1 0 0,2 1 0 16,-2 2 0-16,2 1 0 0,3 0 0 0,2-2 0 16,3 3 0-16,1-3 0 0,1-2 0 0,5 4 0 15,3 0 0-15,1 1 0 0,4-2 0 0,2-1 0 16,4-3 0-16,1 0 0 0,5 2 0 0,5-2 0 16,0 0 0-16,0 0 0 0,0 0 0 0,0 0 0 15,0 0 0-15,8 1 0 0,3-4 0 0,6 3-128 16,5 0 128-16,5 0 0 0,3 0 0 0,5-3 0 15,4 0 0-15,6 1 0 0,6-2 0 0,0 2-128 0,2-1 128 0,6 2 0 16,4-3 0-16,6 1 0 0,10-1 0 0,0-1 0 16,4 0 0-16,4 0-128 0,7 1 128 0,4 3 0 15,-2-1 0-15,8-2 0 0,0 0 0 0,5 0 0 16,3 1 0-16,1 0-128 0,2-1 128 0,2 2 0 16,0 2 0-16,3-2 0 0,5 0 0 0,-1 0 0 15,0 0 0-15,4 0 0 0,1-1 0 0,-1 2 0 16,1-1 0-16,1 2 0 0,5 1 0 0,-1-1 0 15,-2-1 0-15,2 2 0 0,-3 0 0 0,6 2 0 16,4-2 0-16,-4 0 0 0,-3-1 0 0,2 2 0 16,4 0 0-16,-1-1 0 0,-4 1 0 0,-2 1 0 15,-1-1 0-15,1 0 128 0,4 0-128 0,-6 2 0 16,-4-1 0-16,5-1 0 0,4 0 0 0,-9-1 0 0,-5 0 0 0,2 2 0 16,0-1 0-16,-3 0 0 0,-9-2 0 0,4 0 128 15,1 0-128-15,-3 0 0 0,-7 0 128 0,1 0-128 16,0 0 0-16,-5 3 0 0,-4-2 0 0,2 2 0 15,-1-3 0-15,-4 0 0 0,-4 3 0 0,1-2 0 16,3-1 0-16,-3 2 0 0,0 0 0 0,-6 3 0 16,-3-3 0-16,2-1 0 0,3 0 0 0,-2 3 0 15,-8 2 0-15,0 1 0 0,-4-3 0 0,4 1 0 16,-1-1 0-16,-2 0 0 0,-4 3 0 0,-1 0 0 16,-3-2 0-16,1 2 0 0,-1-1 0 0,2 1 0 15,-6-3 0-15,-4 5 0 0,-7 0 0 0,-1 1 0 16,-3-1 0-16,-3-2 0 0,0-1 0 0,-3 0 0 15,1 2 0-15,-4 1 0 0,-4 0 0 0,-4-4 0 0,-3-3 0 0,-4 1 0 16,-4-1 0-16,-6 1 0 0,-3 0 0 0,-3 1 0 16,-9-4 0-16,0 0 0 15,0 0-480-15,0 0-16 0,-7-4 0 0,-8 3-11552 16,-9 2-2320-16</inkml:trace>
  <inkml:trace contextRef="#ctx0" brushRef="#br0" timeOffset="12632.19">10029 7772 12895 0,'0'0'272'0,"0"0"64"0,0 0 16 0,0 0 32 0,0 0-384 0,0 0 0 16,5-8 0-16,0 3 0 0,-5 5 1712 0,0 0 272 16,0 0 48-16,0 0 16 0,3-4-1648 0,-3 4-400 15,0 0 0-15,0 0 0 0,0 0 896 0,0 0 112 16,0 0 16-16,0 0 0 0,7-1 0 0,-7 1 0 15,0 0 0-15,0 0 0 0,8 1-832 0,-8-1-192 16,0 0 0-16,0 0 0 0,5 4 864 0,-5-4 128 16,0 0 32-16,6 4 0 0,-6-4 0 0,4 6 0 15,-1 0 0-15,0 0 0 0,-1 1-832 0,-1 1-192 16,-2 1 0-16,1 0 0 0,-1 4 864 0,-2-1 128 16,-1 0 32-16,0 3 0 0,-1 3-832 0,0 0-192 15,-1 2 0-15,0 0 0 0,-1 1 0 0,-2 1 0 16,3 1 0-16,-3 0 0 0,2 0 0 0,-2 0 0 15,1 0 0-15,0 1 0 0,-1-1 864 0,1-1 128 0,0 0 32 0,2-1 0 16,3-1-832-16,-3 0-192 0,1 0 0 0,0-2 0 16,3-3 0-16,-3-1 0 0,0-3 0 0,2 4 0 15,1-4 0-15,-1-1 0 0,-1-3 0 0,2 0 0 16,0-1 0-16,1 0 0 0,0-1 0 0,1-5 0 16,0 0 0-16,0 0 0 0,0 0 0 0,0 0 0 15,0 0 0-15,0 0 0 0,0 0 0 0,0 0 0 16,0 0 0-16,6 0 0 0,3-1 0 0,-1-1 0 15,2-1 864-15,2 0 128 0,0-1 32 0,3 1 0 16,5-1-832-16,-1 0-192 0,1 1 0 0,2 0 0 16,-2-1 0-16,2 1 0 0,0 1 0 0,2 0 0 15,1-1 0-15,1 2 0 0,-3 0 0 0,5 0 0 0,2 0 0 0,1 0 0 16,1 1 0-16,1 0 0 0,3 0 0 16,0 1 0-16,-3 0 0 0,0 0 0 0,-1 0 0 0,-1 0 0 15,-2 1 0-15,1-1 0 0,0-1 0 0,-1 0 0 16,2-1 0-16,0-1 0 0,-1 4 0 0,1-4 0 15,0 1 0-15,0 0 0 0,0 0 0 0,-1 0 0 16,-3 0 0-16,1-1 0 0,-3 2 0 0,-1 0 0 16,-1-1 0-16,-1 1 0 0,1 0 0 0,-3 0 0 15,0-1 0-15,2 2 0 0,-2 0 0 0,1 3 0 16,0-2 0-16,-2 1 0 0,0-1 0 0,1 1 0 16,0 1 0-16,0 1 0 0,-1-2 0 0,2 0 0 15,-2-1 0-15,0 2 0 0,-2 0 0 0,0 0 0 16,-1-3 0-16,0 1 0 0,-2 0 0 0,-1 0 0 15,-1 1 0-15,0-1 0 0,-3-1 0 0,0-1 0 0,-1 0 0 0,0 0 0 16,1 0 0-16,-1 0 0 0,-1 0 0 0,-1 0 0 16,1 0 0-16,0-1 0 15,-7 1 0-15,7-1 0 0,2 1 0 0,-4 0 0 0,-5 0 0 0,9 0 0 16,-3 1 0-16,2-1 0 0,-1 0 0 0,0-1 0 16,-7 1 0-16,6-1 0 0,2-2 0 0,-1 2 0 15,-7 1 0-15,5-3 0 0,2 1 0 0,-3-2 0 16,2 1 0-16,0 0 0 0,-1-2 0 0,-1 1 0 15,-1-1 864-15,2-1 128 0,-4-1 32 0,2 0 0 16,1-2-832-16,2 0-192 0,-4-1 0 0,3-2 0 16,0-1 0-16,1-1 0 0,-2-3 0 0,1-2 0 15,3 1 0-15,0-1 0 0,0-1 0 0,0-3 0 16,1-2 0-16,2 0 0 0,-2 0 0 0,1 1 0 0,0-2 0 0,-3-1 0 16,2 0 0-16,-2-1 0 0,2 2 0 15,-3-3 0-15,3 4 0 0,-3 0 0 0,-1-1 0 0,1 2 0 16,-2 1 0-16,0 4 0 0,2 0 0 0,-3 3 0 15,-1 2 0-15,2 2 0 0,-2 1 0 0,2 0 0 16,-3 2 0-16,2 2 0 0,-1 2 0 0,0-1 0 16,-1 2 0-16,-1 4 0 0,0 0 0 0,0 0 0 15,1-7 0-15,0 3 0 0,-1 4 0 0,0 0 0 16,0 0 0-16,0 0 0 0,0 0 0 0,0 0 0 16,0 0 0-16,0 0 0 0,0 0 0 0,0 9 0 15,-1 0 0-15,0 2 0 16,-1 1-768-16,-1 2-208 0,-1 1-48 0,-2 5 0 0,-2 2 832 0,-1 4 192 15,0 2 0-15,-4 2 0 0,-2 1 768 0,-1 1 208 16,0 1 48-16,-3 2 0 0,0-2-832 0,4 1-192 16,1-2 0-16,3 0 0 15,-1 0-768-15,0-3-208 0,-1-1-48 0,4-1 0 0,-2-1 832 0,3-1 192 0,0-3 0 0,4-3 0 16,-5-1 0-16,3-1 0 0,0-2 0 0,1-2 0 16,1-1 0-16,-1-1 0 0,0-2 0 0,2 0 0 15,1-1 0-15,-1 1 0 0,0-3 0 0,3-6 0 16,-3 5 0-16,1-1 0 0,-1 0 0 0,3-4 0 15,0 0 0-15,0 0 0 0,0 0 0 0,0 0 0 16,-4 3 0-16,4-3 0 0,-5 0 0 0,5 0 0 16,-6-2 768-16,6 2 208 0,-4-3 48 0,-3 0 0 15,2 1-832-15,-1 1-192 0,-1-3 0 0,2 1 0 16,-4 0 0-16,3-1 0 0,-4 1 0 0,0 1 0 16,0 0 0-16,-1-2 0 0,-1 0 0 0,-1 1 0 0,-3-1 0 0,-4 0 0 15,-2 2 0-15,-2-2 0 0,-2 2 0 0,-1 0 0 16,-1 1 0-16,-3-1 0 0,-2-2 0 0,0 2 0 15,-1 0 0-15,0 0 0 16,-1 0-768-16,-4 1-208 0,-4-2-48 0,-1 1 0 0,-1 0 832 0,-1 2 192 16,-1-1 0-16,0 1 0 0,2 0 0 0,0 1 0 15,2 0 0-15,-2 0 0 0,2-1 0 0,-1 2 0 16,1-2 0-16,3 1 0 0,1 2 0 0,2-1 0 16,0 0 0-16,2 0 0 0,3-1 0 0,3 0 0 15,0-1 0-15,3-1 0 0,1 0 0 0,0 0 0 16,3 0 0-16,-1 0 0 0,2-1 0 0,2 0 0 15,-2-1 0-15,4 1 0 0,1 0 0 0,2 0 0 16,-1-2 0-16,2 3 0 0,2 0 0 0,1 0 0 0,1-1 0 16,3 0 0-16,6 2 0 0,0 0 0 0,-4 2 0 0,4-2 0 15,0 0 0-15,0 0 0 0,0 0 0 0,0 0 0 16,-6 1 0-16,6-1 0 16,0 0 0-16,0 0 0 0,0 0 0 0,0 0 0 0,0 0 0 0,0 0 0 15,0 0 0-15,0 0 0 0,0 0 0 0,0 0 0 16,-2-7 0-16,0 1 0 0,1-1 0 0,3-2 0 15,5-2 0-15,-2-2 0 0,0-3 0 0,1 0 0 16,1-1 0-16,1-1 0 0,-4-2 0 0,3 1 0 16,-2-3 0-16,-1-2 0 0,-1-1 0 0,0 0 0 15,1-2 0-15,-1 5 0 0,-2-1 0 0,0-2 0 16,0 0 0-16,-1 1 0 0,0-1 0 0,0-1 0 16,-1 3 0-16,1-1 0 0,-1 1 0 0,0 1 0 15,-1 1 0-15,2 1 0 0,-1 0 0 0,1 2 0 0,1 3 0 0,-1 2 0 16,0 1 0-16,2 1 0 0,0 1 0 0,-2 2 0 15,0 3 0-15,0 0 0 0,0 5 0 0,0 0 0 16,0-4 0-16,0 4 0 0,0 0 0 0,0 0 0 16,-4 5 0-16,2 4 0 0,-3 4 0 0,-1 2 0 15,0 0 0-15,-1 4 0 0,2 3 0 0,-3 3 0 16,1 3 0-16,1 1 0 0,-1 3 0 0,3-1 0 16,-2-1 0-16,3-1 0 0,0-2 0 0,1 0 0 15,1-3 0-15,1 2 0 0,1-1 0 0,1-1 0 16,0-2 0-16,-1 0 0 0,-2-1 0 0,2-1 0 15,3 0 0-15,3-2 0 0,-1 0 0 0,4-3 0 16,0-2 0-16,2 0 0 0,4-1 0 0,1 0 0 16,3-2 0-16,0 0 0 0,2-1 0 0,1-2 0 0,0 1 0 0,2-1 0 15,3-3 0-15,1-2 0 16,4 3 0-16,0-2 0 0,1-1 0 0,3 0 0 0,3-1 0 0,1 0 0 16,1 1 0-16,0 0 0 0,-1-1 0 0,0-2 0 15,-1-1 0-15,3-2 0 0,1 0 0 0,-1 1 0 16,1-3 0-16,0 2 0 0,0-2 0 0,-1 2 0 15,-6-2 0-15,2 3 0 0,-5 0 0 0,-1-1 0 16,-3 1 0-16,-1 0 0 0,1 1 0 0,-4 0 0 16,1 1 0-16,-3 2 0 0,-5 1 0 0,-2-1 0 15,2 0 0-15,0 1 0 0,-2 1 0 0,0-2 0 16,-2 2 0-16,2-1 0 0,-2 0 0 0,2 0 0 16,-3 0 0-16,1 1 0 0,-4-2 0 0,1 0 0 0,-1-1 0 15,2 3 0-15,-6-1 0 0,1 0 0 0,-1-3 0 0,0 1 0 16,-7 0 0-16,6 0 0 0,-6 0 0 0,6 0 0 15,-6 0 0-15,8-1 0 0,-1 0 0 0,-1 1 0 16,-6 0 0-16,0 0 0 0,7 0 0 0,1 0 0 16,-8 0 0-16,5 0 0 0,1-1 0 0,-6 1 0 15,5-3 0-15,1 2 0 0,1-3 0 0,-2 1 0 16,0 0 0-16,2-2 0 0,-3 2 0 0,2-4 0 16,0-2 0-16,0-2 0 0,1-3 0 0,-1-1 0 15,1-4 0-15,-1-3 0 0,3-3 768 0,0-3 208 16,-2-1 48-16,2-3 0 0,1-3-832 0,-3-2-192 15,2 1 0-15,-2 0 0 0,2-1 0 0,-1 3 0 16,-1 1 0-16,0 5 0 0,2 2 0 0,-1 4 0 0,-1 2 0 16,-1 1 0-16,0 1 0 0,0 4 0 15,-2 2 0-15,1 1 0 0,-2 2 0 0,-1 0 0 0,-2 6 0 0,0 3 0 32,0 0-768-32,0 0-208 0,0 0-48 0,1 13-20064 0</inkml:trace>
  <inkml:trace contextRef="#ctx0" brushRef="#br0" timeOffset="15181.87">13165 8025 5519 0,'0'0'240'0,"0"0"64"0,-3-8-304 0,0 0 0 0,3 8 0 0,-4-9 0 15,3 2 1568-15,1 7 256 0,-1-9 48 0,1 9 16 16,-3-8-560-16,0-1-112 0,3 9-32 0,3-6 0 16,-3 6 160-16,0 0 16 0,0-10 16 0,0 10 0 15,0 0-224-15,0 0-64 0,0 0 0 0,0 0 0 16,0 0-384-16,0 0-96 0,0 0-16 0,0 0 0 16,0 0-208-16,-1 12-64 0,-4-2 0 0,2 3 0 15,-1 5 64-15,3 0 0 0,-2 0 0 0,-1 4 0 16,-3 4-48-16,3 0 0 0,-1 0 0 0,0 3 0 0,0 3-80 15,-3 1-32-15,1 1 0 0,-1 0 0 0,0 0-48 0,0 0-16 16,4-2 0-16,-2-1 0 0,0 2-32 0,1-3-128 16,0 1 192-16,0 0-64 0,2-1-128 0,1-3 192 15,2-3-192-15,0 1 192 0,2-1-48 0,0-4 0 16,2-3 0-16,2 0 0 0,0-3 64 0,2-2 16 16,0-2 0-16,3-1 0 0,3-1 96 0,2-2 32 15,-2-1 0-15,3-3 0 0,5-1 32 0,2 0 16 16,2-1 0-16,2-1 0 0,-1-2-160 0,2 0-48 15,-1 0 0-15,2-2 0 0,1 0-48 0,2-3-16 16,5-1 0-16,3-1 0 0,2 1 0 0,5 0-128 16,7-1 192-16,3 1-64 0,0 2-128 0,2-4 192 15,3-1-192-15,5-1 192 0,4 2-192 0,-1 0 128 16,2 4-128-16,3-2 128 0,2-2-128 0,1 1 0 0,0 0 0 16,1 4 0-16,-3 0 0 0,2 3 0 0,2-1 128 0,-1 2-128 15,3 2 0-15,-1-1 0 0,-2 0 0 0,1 1 0 16,2-3 0-16,2-1 0 0,2 1 0 0,-2 2 0 15,-5 2 0-15,2-1 0 0,0 0 0 0,0-1 0 16,-3-1 0-16,-3 1 0 0,-4 1 0 0,4 0 0 16,1-1 128-16,-3 1-128 0,0 1 0 0,-2 0 128 15,-3-1-128-15,1 0 0 0,0 0 0 0,-1 0 0 16,0 0 0-16,-4 0 0 0,-4 0 0 0,1 2 0 16,-1 2 0-16,2 1 0 0,0-2 128 0,1-2-128 15,-2-2 0-15,-3 2 0 0,-3 5 0 0,2-3 0 16,2-3 0-16,1 2 0 0,2 2 0 0,-1 2 0 15,0 4 0-15,1 0 0 0,-3-2 128 0,-2 0-128 0,3 2 0 0,1 2 0 16,-1-2 0-16,-1 2 128 0,-2 1-128 16,-4-1 0-16,-3-1 0 0,4-3 0 0,4-1 0 15,-2 1 0-15,-4-2 0 0,1 3 0 0,-2-2 0 0,0-3 0 16,0 2 128-16,-2-1-128 0,3 0 0 0,1 1 0 16,0-1 0-16,-1-1 0 0,0 1 0 0,-2 1 0 15,-2 1 0-15,-3-4 0 0,0-2 0 0,3 0 0 16,1 3 128-16,1 0-128 0,-1-2 0 0,-1 0 0 15,-2 1 144-15,-2 1-144 0,-2-2 0 0,0-1 0 16,0 0 0-16,2 1 128 0,1 1-128 0,-1-1 0 16,-1 0 0-16,-1 1 0 0,-1 1 0 0,-2 2 0 15,-6 1 0-15,-1-1 128 0,-1-1-128 0,-2-1 0 16,0 1 0-16,-1-1 0 0,-1 0 0 0,1 1 0 16,-4-2 0-16,-1 5 0 0,0 3 0 0,-2 0 0 15,0-4 0-15,1 1 0 0,-6-2 0 0,1 1 0 0,-2 3 0 0,1-2 0 16,-2-6 0-16,0 1 0 0,-2 0 0 0,0 2 0 15,-3 3 0-15,1 0 0 0,0-1 0 0,-1 2 0 16,0 4 0-16,1-2 0 0,-4-2 0 0,4-1 0 16,-2-3 0-16,1 2 0 0,0 1 0 0,-1-3 0 15,-2-3 0-15,2 2 0 0,1 0 0 0,0-1 0 16,-10-3 0-16,8 2 144 0,-8-2-144 0,0 0 0 16,7 4 144-16,-7-4-144 0,0 0 0 0,9 2 144 15,0-2-144-15,-9 0 192 0,0 0-192 0,9 0 192 16,-3-2-64-16,2-3-128 0,2-1 192 0,-2 0-64 15,-2 2 0-15,2-4-128 0,1-3 192 0,0 1-64 16,-1 3 64-16,2-8 16 0,0-7 0 0,3-1 0 0,5 0 144 16,2-1 32-16,0-3 0 0,3-2 0 0,1-6-160 15,2 0-32-15,-3-3 0 0,2-3 0 0,0-4-32 16,0 0-16-16,-2 1 0 0,-1 3 0 0,-1 5-16 0,-2 3-128 16,-5 6 192-16,-2 1-64 0,-1 3-128 15,-2 3 192-15,-1 5-192 0,-5 0 192 16,-2-1-992-16,-3 4-192 0,-2 1-32 0,-6 3-12144 15,-7 3-2416-15</inkml:trace>
  <inkml:trace contextRef="#ctx0" brushRef="#br0" timeOffset="16672.13">14342 6745 23951 0,'0'0'512'0,"0"0"128"0,0 0 0 0,0 0 64 0,0 0-576 0,0 0-128 16,0 0 0-16,0 0 0 0,0 0 848 0,0 0 144 0,0 0 32 0,0 0 0 16,0 0 0-16,0 0 0 0,0 0 0 0,8 10 0 15,-8-10 0-15,7 7 0 0,-6 0 0 0,2 3 0 16,0 1-832-16,1 1-192 16,0-1 0-16,-3 4 0 0,0 1 0 0,0 1 0 0,2-5 0 0,-2 1 0 15,0 0 0-15,1-1 0 0,0-2 0 0,3-1 0 16,-4-1 864-16,3-2 128 0,2 0 32 0,1-3 0 15,2-3-832-15,1 0-192 0,0-4 0 0,3-3 0 16,-1-2 864-16,2-2 128 0,3 0 32 0,-1-4 0 16,2-3-832-16,0 1-192 0,-2 0 0 0,1 1 0 15,-2-2 0-15,-1 1 0 0,1 0 0 0,-4 1 0 0,0 0 0 16,0 2 0-16,-3 1 0 0,0 1 0 0,-1 2 0 0,-2 0 0 16,0 0 0-16,-2 3 0 0,0 2 0 15,-3 5 0-15,0 0 0 0,0 0 0 16,0 0-3232-16,0 0-688 0,0 0-144 0,0 0-32 0</inkml:trace>
  <inkml:trace contextRef="#ctx0" brushRef="#br0" timeOffset="16941.91">14441 6785 27647 0,'0'0'608'0,"0"0"128"0,0 0 32 0,0 0 0 0,-6 0-624 0,6 0-144 0,-9-3 0 0,9 3 0 16,0 0 848-16,-1-10 144 0,0-2 32 0,1-3 0 16,2 0 816-16,1 3 160 0,3-3 48 0,-2 0 0 15,3-3-832-15,-1-1-144 16,1-3-48-16,2-1 0 0,1-2-816 0,1 1-208 0,1 0 0 0,1 3 0 16,1 2 0-16,2 0 0 0,-5 0 0 0,1 1 0 15,-1 3 0-15,0 1 0 0,-4-1 0 0,2 1 0 16,-1 0 0-16,0 0 0 0,-5 2 0 15,1 1 0 1,0 1-768-16,-1 1-208 0,-3-2-48 0,1 4-10912 0,-1 7-2192 0</inkml:trace>
  <inkml:trace contextRef="#ctx0" brushRef="#br0" timeOffset="17677.13">14933 5968 20271 0,'-4'-10'448'0,"4"10"80"0,0 0 32 0,0 0 16 0,1-6-576 0,-1 0 0 15,-4 0 0-15,4 6 0 0,0 0 1744 0,0 0 240 16,0 0 64-16,0 0 0 0,0 0-832 0,0 0-144 15,0 0-48-15,0 0 0 0,-3 8-816 0,0 3-208 16,0 2 0-16,0 2 0 0,3 3 864 0,-1 0 128 16,-1 1 32-16,2-3 0 0,0 0-832 0,2 0-192 0,0-1 0 0,0-1 0 15,-2-4 0-15,1 0 0 0,1-1 0 0,-2 0 0 16,-1-2 0-16,1 1 0 0,0-8 0 0,0 6 0 16,0-6 0-16,0 0 0 0,0 0 0 0,0 0 0 15,0 0 0-15,0 0 0 0,0 0 0 0,0 0 0 31,4-14-3232-31,2 2-688 0,-5-2-144 0,1 5-32 0</inkml:trace>
  <inkml:trace contextRef="#ctx0" brushRef="#br0" timeOffset="18069.58">15178 5779 23951 0,'0'0'1056'0,"0"0"224"0,0 0-1024 0,0 0-256 16,-1 13 0-16,-2 0 0 0,0 1 0 0,0 3 0 16,1 0 0-16,1 2 0 0,0-3 880 0,0 2 112 15,0-2 32-15,1-3 0 0,0 0 0 0,0-1 0 16,0-1 0-16,0 3 0 0,0-2-832 0,1-2-192 16,-1-10 0-16,0 0 0 0,0 0 864 0,0 0 128 15,0 0 32-15,0 0 0 0,0 0 0 0,0 0 0 16,4-10 0-16,0-1 0 0,-1-1-832 0,1-2-192 15,-1-3 0-15,0 0 0 0,0-2 864 0,3 0 128 16,-3 0 32-16,2 0 0 0,2-1-832 0,-1 2-192 16,0 4 0-16,3 3 0 0,1 3 0 0,0 0 0 0,0 1 0 0,1 3 0 15,-4 3 0-15,2 4 0 0,-2 3 0 16,2 3 0 0,-4 1-768-16,-1 2-208 0,0 4-48 0,-4 2 0 0,-4 2 832 0,2 3 192 0,0 3 0 15,0-2 0-15,-1-4 0 0,1-3 0 0,-2-1 0 0,2-4 0 16,3-4 0-16,-1-8 0 0,7 8 0 0,0-3 0 31,4-4-2496-31,2-2-464 0,2-3-96 0,-4-1-11072 0</inkml:trace>
  <inkml:trace contextRef="#ctx0" brushRef="#br0" timeOffset="18533.87">15678 5676 23951 0,'0'0'1056'0,"0"0"224"0,0 0-1024 0,0 0-256 16,-6 0 0-16,-1-2 0 0,-1 0 880 0,-1-1 112 15,1 3 32-15,-4 0 0 0,0 0-832 0,-1 5-192 16,-1-1 0-16,-2 3 0 0,1 1 864 0,-2 1 128 16,1 4 32-16,2 0 0 0,1 1-832 0,2 3-192 15,3-2 0-15,1 0 0 0,5 0 0 0,2-2 0 16,1-1 0-16,2 0 0 0,4-3 0 0,1-1 0 15,-1-3 0-15,3-1 0 0,2 1 864 0,1-5 128 16,0 0 32-16,0-5 0 0,0 0-832 0,-1-3-192 16,1-1 0-16,-3 0 0 0,1-1 864 0,0-5 128 15,-1 1 32-15,0-2 0 0,-1-1-832 0,-3-4-192 16,3-1 0-16,-2 0 0 0,-2-2 0 0,1-2 0 0,-1-5 0 0,1-2 0 16,-2-4 0-16,1 1 0 0,-2 0 0 0,0 4 0 15,2 3 0-15,-4 6 0 0,-1 3 0 0,0 5 0 16,0 4 0-16,0 2 0 0,0 9 0 0,0 0 0 15,-6 4 0-15,1 3 0 0,-1 6 0 0,-2 3 0 16,1 3 0-16,-1 4 0 0,0 5 0 0,2 4 0 16,-1 0 0-16,3 1 0 0,-1-1 0 0,3-1 0 15,0-3 0-15,2 0 0 0,2-2 0 0,0-2 0 16,3-3 0-16,-2 0 0 0,3-3 0 0,1-2 0 16,-1 1 0-16,3-2 0 0,-2-2 0 0,3-3 0 15,0-5-2416-15,1-2-528 16,0 1-96-16,1-4-11088 0</inkml:trace>
  <inkml:trace contextRef="#ctx0" brushRef="#br0" timeOffset="18884.13">15808 5799 27647 0,'0'0'608'0,"6"0"128"0,3-2 32 0,-2 0 0 0,-2-3-624 0,3 1-144 15,2-1 0-15,2-2 0 0,1-2 848 0,1 0 144 16,1-1 32-16,-1-1 0 0,0-3 0 0,-2 1 0 16,-1-1 0-16,-1-1 0 0,-1-1-832 0,-2-1-192 15,-2 1 0-15,-2 0 0 0,-3 2 864 0,-2 1 128 16,-1 4 32-16,-3 0 0 0,-2 5-832 0,-3 2-192 0,-2 5 0 0,-4 5 0 16,-3 2 0-16,1 4 0 0,2 4 0 0,-1 1 0 15,-1 4 0-15,4 1 0 0,3-6 0 16,2 0 0-16,7-2 0 0,2 1 0 0,3-2 0 0,3-2 0 15,4-3 0-15,3-2 0 0,-1-2 0 0,7-2 0 16,4-4 0-16,4-1 0 0,1-2 0 0,-1-1 0 16,0 0 0-16,-1-3 0 0,-2-2 0 0,-2 1 0 31,-3-2-768-31,0 0-208 0,-3-1-48 0,0 0 0 0,-2-2-2448 16,-1 1-496-16,7-14-112 0,-7 8-16 0</inkml:trace>
  <inkml:trace contextRef="#ctx0" brushRef="#br0" timeOffset="19230.11">16237 5720 23951 0,'-2'7'512'16,"1"4"128"-16,0 4 0 0,-2 5 64 0,-1 2-576 0,-2 1-128 0,1 4 0 0,-1 1 0 0,-2-3 1664 0,2 2 320 16,0-2 48-16,1-1 16 0,-1-2-832 0,2-2-144 15,-1-4-48-15,4-2 0 0,-1-2 0 0,-1-5 0 16,1 1 0-16,2-8 0 0,0 0 0 0,0 0 0 15,0 0 0-15,0 0 0 0,7-5 0 0,1-5 0 16,3-8 0-16,1-2 0 0,2-3-816 0,-1-2-208 16,0-3 0-16,0-1 0 0,1-2 0 0,4-1 0 15,1-1 0-15,0-1 0 0,2 0 0 0,0 2 0 16,1 3 0-16,-1 4 0 0,-1 3 0 0,0 4 0 16,-5 4 0-16,0 4 0 0,-1 4 0 0,-3 2 0 15,0 3 0-15,-1 7 0 0,-6 4 0 0,0 4 0 0,-1 4 0 16,-5 2 0-16,-1 1 0 0,-2 2 0 0,-6 4 0 0,0-1 0 15,-5 1 0-15,0-1 0 0,-3-1 0 0,0-2 0 16,2-3 0-16,-2-2 0 0,1-3 0 0,3 1 0 31,0-1-1600-31,1 0-352 0,3-1-80 0,0-2-16 0</inkml:trace>
  <inkml:trace contextRef="#ctx0" brushRef="#br0" timeOffset="19973.81">15935 6998 20271 0,'0'0'896'0,"0"0"192"0,0 0-880 0,0 0-208 16,0-9 0-16,0 9 0 0,6-5 864 0,-6 5 128 15,0 0 32-15,0 0 0 0,0 0 0 0,0 0 0 16,0 0 0-16,0 0 0 0,0 0 0 0,-1 12 0 15,-3 0 0-15,2 0 0 0,-5 3 0 0,1 1 0 16,-3 3 0-16,0 1 0 0,-3 2 0 0,3-4 0 16,3 0 0-16,-1-2 0 0,-1 0-832 0,2-2-192 15,-1-2 0-15,4-3 0 0,3-9 0 0,0 0 0 16,0 0 0-16,0 0 0 0,0 0 864 0,10-7 128 0,1-3 32 16,3-3 0-16,4 1-832 0,3-1-192 0,-2-2 0 0,3-2 0 15,2 1 0-15,-1 0 0 0,-1 2 0 0,-1 0 0 16,-2-1 0-16,2 0 0 15,-2 1 0-15,-1 1 0 0,-2 4 0 0,-1 0 0 0,0 2 0 0,1-4 0 16,-5 2 0-16,-2 3 0 0,-9 6 0 0,6-5 0 31,-6 5-2416-31,0 0-528 0,0 0-96 0,0 0-12720 0</inkml:trace>
  <inkml:trace contextRef="#ctx0" brushRef="#br0" timeOffset="20168.68">16076 7002 31327 0,'-10'-4'688'0,"10"4"144"0,-5-4 16 0,5 4 48 0,-2-8-720 0,2 8-176 0,5-6 0 0,1-2 0 0,3-1 848 0,3-1 144 16,3-1 32-16,2-3 0 0,3-3 0 0,4-2 0 15,2 0 0-15,-4 5 0 0,0-3 0 0,5-2 0 16,5-2 0-16,1 1 0 0,0-1-832 0,-2 1-192 16,-4 0 0-16,-1 4 0 0,-7-1 0 0,-1 2 0 15,-3-1 0-15,-1 3 0 16,-2 4-1600-16,-5-1-352 0,1 0-80 0,-1 3-14752 15</inkml:trace>
  <inkml:trace contextRef="#ctx0" brushRef="#br0" timeOffset="20699.3">17084 6299 27647 0,'0'0'608'0,"-2"-6"128"0,0-3 32 0,-2 2 0 0,-1 1-624 0,1 1-144 0,1-2 0 0,-6 2 0 16,-1 1 848-16,-1 3 144 0,-3 2 32 0,-3 3 0 15,-4 1-832-15,-3 4-192 0,-3 2 0 0,-3 3 0 16,-2 5 864-16,3 1 128 0,5-1 32 0,0 3 0 15,3 4-832-15,1 0-192 0,5 2 0 0,5-4 0 16,3-2 0-16,4-2 0 0,4-2 0 0,5-4 0 16,3-2 864-16,2-4 128 0,0-1 32 0,1-1 0 0,7-5-832 0,2-2-192 15,5-2 0-15,-2-2 0 0,1-2 0 16,3-3 0-16,-3-2 0 0,0-3 0 0,-2-3 864 0,-1-2 128 16,-2-3 32-16,-2 1 0 0,-2 0-832 0,0-3-192 15,-1-5 0-15,-2 0 0 0,-3-1 0 0,0-3 0 16,1-4 0-16,-1-6 0 0,-5-3 0 0,1 0 0 15,-1 0 0-15,0 7 0 0,-2 3 0 0,-1 8 0 16,2 7 0-16,-3 4 0 0,0 4 0 0,-1 5 0 16,-1 4 0-16,1 5 0 0,-6 8 0 0,0 8 0 15,-5 2 0-15,-3 10 0 0,3 5 0 0,-3 4 0 16,-2 4 0-16,0 0 0 0,2 2 0 0,2-2 0 16,2-1 0-16,3-1 0 0,3-2 0 0,-2-2 0 15,4-3 0-15,1-4 0 0,0 0 0 0,2-4 0 0,1-1 0 16,1-2 0-1,1-2-768-15,-1-4-208 0,3-2-48 0,0 0 0 16,-1-6-816-16,2 1-160 0,1-3-48 0,0-3-13104 0</inkml:trace>
  <inkml:trace contextRef="#ctx0" brushRef="#br0" timeOffset="21023.29">17211 6406 31327 0,'0'0'1392'0,"0"0"272"0,0 0-1328 0,0 0-336 0,9-6 0 0,1 0 0 15,3 4 0-15,-1-3 0 0,0-3 0 0,3-1 0 0,0-1 896 0,0 1 96 16,1-5 32-16,-2 0 0 0,-2-2 0 0,0 1 0 16,0 2 0-16,-1 0 0 0,-4-1 0 0,-2 2 0 15,0 1 0-15,-3 3 0 0,-1 1-832 0,-1 7-192 16,-3-1 0-16,-5 2 0 0,-1 3 0 0,-5 4 0 15,-2 4 0-15,-5 5 0 0,0 2 0 0,1 5 0 16,-1 1 0-16,7 1 0 0,5 0 0 16,2-1 0-16,3-2 0 0,2-3 0 0,3 1 0 0,4-4 0 15,4-2 0-15,5-3 0 0,6-2 0 0,4-2 0 16,3-2 0-16,-1-4 0 0,1-3 0 0,0-2 0 16,-3-2 0-16,1-1 0 15,-1-3-3232-15,-2-2-688 0,-2 0-144 0,-2-3-32 0</inkml:trace>
  <inkml:trace contextRef="#ctx0" brushRef="#br0" timeOffset="21520.01">17932 6163 31327 0,'0'0'688'0,"0"0"144"0,0 0 16 0,-1 11 48 0,-4-5-720 0,1 4-176 0,-2 1 0 0,-3 1 0 16,2 1 0-16,-4 5 0 0,-1-2 0 0,-2 6 0 15,0 3 848-15,-1 4 144 0,-2 1 32 0,1-1 0 16,-1 2-832-16,2-2-192 0,1-4 0 0,3-2 0 0,-2-2 864 0,4-1 128 16,1-6 32-16,-1-2 0 0,4-1 0 0,-1-2 0 15,3-2 0-15,3-7 0 0,0 0-832 0,0 0-192 16,0 0 0-16,0 0 0 0,9-9 864 0,-1-3 128 15,3-5 32-15,4-2 0 0,3-5-832 0,2-1-192 16,0-8 0-16,-1-1 0 0,0-2 0 0,3-1 0 16,-2-1 0-16,1-1 0 0,0 0 0 0,-1-1 0 15,2 2 0-15,1 0 0 0,0 1 0 0,1 4 0 16,0 3 0-16,1 5 0 0,0 5 0 0,-1 1 0 16,1 4 0-16,0 3 0 0,-4 3 0 0,-2 6 0 15,-1 3 0-15,-4 3 0 0,-4 0 0 0,-2 4 0 16,-4 2 0-16,-2 3 0 0,-5 3 0 0,-1 2 0 15,-2 0 0-15,-4 1 0 0,-2 0 0 0,-2-1 0 0,-4 0 0 0,1-1 0 16,-1 1 0-16,-2-3 0 0,-3-2 0 0,0-1 0 16,0-1 0-16,1 1 0 0,-2-3 0 0,2-2 0 15,1-1 0-15,1-1 0 16,1-2 0-16,3-3 0 0,1-3 0 0,2 1 0 0,5-3 0 0,0-1 0 31,4 0-1600-31,4-1-352 0,4 0-80 0,5 1-10384 0,2-1-2096 0</inkml:trace>
  <inkml:trace contextRef="#ctx0" brushRef="#br0" timeOffset="23336.28">18497 5847 16575 0,'0'0'736'0,"-5"5"160"0,5-5-720 0,-7 7-176 0,1-1 0 0,2 2 0 0,1 1 848 0,3-9 144 15,0 0 32-15,0 0 0 0,0 0 0 0,0 0 0 16,7 4 0-16,3-1 0 0,0-6 0 0,5 0 0 15,4-5 0-15,-1-2 0 0,-3-3 0 0,1-2 0 16,-1-2 0-16,1 2 0 0,1 0-832 0,-1 2-192 16,-3 1 0-16,-3 0 0 0,0-2 0 0,-4 1 0 15,-1 0 0-15,-2 4 0 0,-1 0 0 0,-4 1 0 16,-3 0 0-16,-2 6 0 0,0 5 864 0,-3 2 128 16,-2 4 32-16,-1 2 0 0,-2 3-832 0,4 1-192 15,1 1 0-15,2 2 0 0,-1 6 0 0,3-5 0 16,-3-2 0-16,5-1 0 0,4 1 0 0,4-4 0 15,0-2 0-15,2-3 0 16,-6-8-768-16,8 3-208 0,5-3-48 0,3-4 0 16,5-5-1632-16,1 0-336 0,10-4-64 0,-5-4-16 0</inkml:trace>
  <inkml:trace contextRef="#ctx0" brushRef="#br0" timeOffset="23668.18">18892 5790 23951 0,'0'0'512'0,"0"10"128"0,-1 1 0 0,-4-1 64 0,0-1-576 0,-1 2-128 0,2-2 0 0,1 0 0 15,3-9 848-15,-4 8 144 0,4-8 32 0,0 0 0 16,0 0 0-16,0 0 0 0,0 0 0 0,0 0 0 16,10-7 0-16,-1-2 0 0,1-3 0 0,2-1 0 15,2-6-832-15,0 2-192 0,0 1 0 0,0-2 0 16,-1 0 0-16,2-1 0 0,-1 0 0 0,-3 9 0 0,-3-1 0 0,2 4 0 15,0 1 0-15,-2 2 0 0,-1-1 0 0,-7 5 0 16,8 1 0-16,-8-1 0 0,3 9 0 0,-2 2 0 16,-2 0 0-16,0 2 0 0,-1 1 0 0,-2 8 0 15,0-4 0-15,2-7 0 0,0 1 0 0,-2 1 0 16,0-5 0-16,4-8 0 0,0 0 0 0,0 0 0 16,0 0 0-16,6 3 0 0,4-6 0 0,0 0 0 15,2-2 0-15,3-2 0 16,0-2-2416-16,3 0-528 0,-1-1-96 0,2-1-32 0</inkml:trace>
  <inkml:trace contextRef="#ctx0" brushRef="#br0" timeOffset="24086.56">19490 5591 16575 0,'4'-10'736'0,"-4"10"160"0,0 0-720 0,0 0-176 0,0 0 0 0,-5-2 0 15,-4 3 1664-15,-3 4 320 0,-3 1 48 0,-3 3 16 16,0 2-832-16,-3 2-144 0,0 3-48 0,1-2 0 16,-3 4 0-16,3 0 0 0,1 1 0 0,3 0 0 15,2-3-816-15,2 1-208 0,4-3 0 0,5-2 0 0,0-3 0 0,4-2 0 16,3-2 0-16,2-3 0 0,3-4 864 0,2-2 128 15,2-4 32-15,3-2 0 0,1-1-832 0,3-3-192 16,1-4 0-16,-1-1 0 0,2 0 0 16,-2-2 0-16,-2 0 0 0,-2-2 0 0,-2-6 0 0,-1 1 0 15,-3 1 0-15,0-1 0 0,0-2 0 0,-5 0 0 16,0 5 0-16,0 4 0 0,-1 3 0 0,-1 6 0 16,-1-1 0-16,-1 6 0 0,-1 7 0 0,0 0 0 15,-5 10 0-15,0 5 0 0,-2 2 0 0,1 5 0 16,-3 4 0-16,2 2 0 0,-3 5 0 0,0 0 0 15,1 0 0-15,2-2 0 16,3-2-768-16,3-3-208 0,3-3-48 0,3-3 0 16,0-3-1632-16,3-2-336 0,2-3-64 0,0-2-16 0</inkml:trace>
  <inkml:trace contextRef="#ctx0" brushRef="#br0" timeOffset="24641.79">19644 5687 23951 0,'0'0'512'0,"0"0"128"0,7 1 0 0,1-1 64 0,0-1-576 0,1-1-128 0,-1-1 0 0,2-2 0 15,-2-3 848-15,0 2 144 0,1-3 32 0,-1 0 0 16,-1 0 0-16,-1 2 0 0,-3-1 0 0,1 0 0 16,-3-2-832-16,-2 4-192 0,-2 3 0 0,0-2 0 15,-2 3 864-15,-2 2 128 0,-2 2 32 0,-1 3 0 16,-4 0-832-16,0 3-192 0,-1 2 0 0,1 1 0 0,1 1 0 0,1 0 0 15,3-2 0-15,4-3 0 0,1 3 0 0,4-2 0 16,4-1 0-16,2-3 0 0,3-2 0 0,2 0 0 16,2-2 0-16,3-2 0 0,1-3 0 0,1-3 0 15,-1-2 0-15,2 0 0 0,-1 1 0 0,-2 0 0 16,0-2 0-16,-1 1 0 0,-1-1 0 0,1 3 0 16,-5 1 0-16,-2 2 0 0,-1 2 0 0,-7 3 0 15,0 0 0-15,2 5 0 0,-3 3 0 0,-2 2 0 16,-4 2 0-16,1 2 0 0,-1 1 0 0,-1 0 0 15,-1-1 0-15,1-1 0 0,0 3 0 0,-1-3 0 16,2-2 0-16,2-2 0 0,1-2 0 0,1-1 0 16,2-1 0-16,1-5 0 0,0 0 0 0,0 0 0 15,7-5 0-15,3-2 0 0,2 1 864 0,-1-3 128 0,3-2 32 16,2 0 0-16,0-1-832 0,3 0-192 16,-2 0 0-16,1-1 0 0,-3 6 0 0,0-1 0 0,-1 1 0 15,0 4 0-15,-4 1 0 0,0 3 0 0,-2 2 0 0,-3 5 0 16,0 1 0-16,-2 2 0 0,-1 0 0 0,0 1 0 15,-2 0 0-15,0 0 0 16,3 0 0-16,-2-1 0 0,1-1 0 0,2 0 0 0,2-3 0 0,-1-1 0 16,5-2 0-16,0-4 0 0,2-2 0 0,3-3 0 15,1-2 0-15,2-1 0 0,-2-5 0 0,1 2 0 16,-1-2-768 0,0-1-208-16,-2-1-48 0,0-5 0 0,-1-1-816 15,-2-2-160-15,0-1-48 0,-2-3 0 0</inkml:trace>
  <inkml:trace contextRef="#ctx0" brushRef="#br0" timeOffset="24889.72">20332 5334 23951 0,'0'0'512'0,"0"0"128"0,-2-3 0 0,2 3 64 0,0 0-576 0,-6 0-128 16,1 0 0-16,0 1 0 0,-1 1 1664 0,0 2 320 16,3 1 48-16,-3 2 16 0,1 4-832 0,1 3-144 15,1 0-48-15,0 2 0 0,1 1 0 0,0 3 0 16,-1-3 0-16,1 3 0 0,1 0 0 0,0 1 0 15,1 1 0-15,0-1 0 0,0-4-816 0,0 1-208 16,1-2 0-16,-1 1 0 0,0-2 0 0,0 2 0 16,0-4 0-16,0 0 0 0,1-2 0 0,1 1 0 15,1-3 0-15,-1-2 0 16,1-2-768-16,-3-5-208 0,0 0-48 0,6 5 0 16,-6-5-816-16,6 2-160 0,-6-2-48 0,8-1-8192 15,-4-3-1632-15</inkml:trace>
  <inkml:trace contextRef="#ctx0" brushRef="#br0" timeOffset="25078.73">20095 5492 31327 0,'0'0'688'0,"8"-3"144"0,8-2 16 0,0 0 48 0,2-3-720 0,0 2-176 0,2-1 0 0,1 2 0 15,0-2 0-15,0 2 0 0,1-1 0 0,1 1 0 16,-4 0-1600-16,0 1-368 0,19-5-64 16,-13 2-16-16</inkml:trace>
  <inkml:trace contextRef="#ctx0" brushRef="#br0" timeOffset="25741.16">21217 5716 20271 0,'0'0'448'0,"2"-9"80"0,0-1 32 0,-1 2 16 0,-1 2-576 0,0-1 0 15,0 0 0-15,0 1 0 0,0-1 928 0,0 7 80 16,0 0 16-16,1-7 0 0,-1-4 0 0,0 4 0 15,0 7 0-15,0 0 0 0,0 0 0 0,0 0 0 16,0 0 0-16,-6 7 0 0,2 1 0 0,1 3 0 16,-4 1 0-16,2 3 0 0,-1 0-832 0,2 1-192 15,0 0 0-15,2-1 0 0,1 1 0 0,1-2 0 16,0-1 0-16,1-3 0 0,-1-10 0 0,0 0 0 16,8 8 0-16,1-4 0 0,0-5 864 0,4-2 128 15,3-4 32-15,-3 2 0 0,4-5-832 0,-1-2-192 0,1-4 0 16,7-6 0-16,-1 2 864 0,-1 0 128 0,0 1 32 0,-1-1 0 15,-3-1-832-15,-2 3-192 0,-3 0 0 0,1 5 0 16,-4 2 0-16,-2 1 0 0,-2 0 0 16,2 6 0-1,-8 4-768-15,0 0-208 0,0 0-48 0,8 4 0 0,2 2-2448 16,-1-1-496-16,1 3-112 0,1 1-16 0</inkml:trace>
  <inkml:trace contextRef="#ctx0" brushRef="#br0" timeOffset="26493.11">21830 5583 31327 0,'0'0'688'0,"0"6"144"0,-13 1 16 0,-2 2 48 0,-2 2-720 0,1 0-176 15,-6 0 0-15,1 2 0 0,1 0 0 16,-1 1 0-16,3 2 0 0,7-8 0 0,0 0 848 0,1 0 144 16,4 1 32-16,0-3 0 0,2-1-832 0,4-5-192 15,0 0 0-15,0 0 0 0,9 2 0 0,0-2 0 16,3-1 0-16,9-5 0 0,1-1 864 0,-5-3 128 15,1 1 32-15,0-1 0 0,-1-2-832 0,-6 3-192 16,0-2 0-16,-2 2 0 0,1 0 0 0,-3 2 0 16,0 0 0-16,-2 2 0 0,-5 5 0 0,0 0 0 15,0 0 0-15,0 0 0 0,0 0 0 0,0 6 0 16,0 2 0-16,-2 0 0 0,-2 0 0 0,3 1 0 16,0-1 0-16,0 0 0 0,1-8 0 0,2 6 0 0,5 0 0 15,2-4 0-15,1-1 0 0,2-2 0 0,3 0 0 0,0-2 0 16,1-3 0-16,1-2 0 0,1-2 0 0,0 1 0 15,-1-2 0-15,-1-2 0 0,-3 1 0 16,0 0 0-16,0 1 0 0,-1 1 0 0,-1 2 0 0,-3 0 0 16,-1 0 0-16,-2 4 0 0,-1 0 0 0,-4 4 0 15,0 0 0-15,0 0 0 0,0 0 0 0,1 10 0 16,-1 1 0-16,-1 0 0 0,0 0 0 16,-1 1 0-16,0-1 0 0,0 0 0 0,1-1 0 0,1-2 0 15,1 1 0-15,-1-9 0 0,0 0 0 0,7 4 0 16,2-2 0-16,1 1 0 0,-1407-6 0 0,2817 2 0 15,-1406-2 0-15,2-2 0 0,1-1 0 0,1-1 0 16,-2 0 0-16,0-2 0 0,-1 0 0 0,0 0 0 16,1 3 0-16,-4 0 0 0,-1 2 0 0,-2 2 0 0,0 1 0 15,-2 3 0-15,-1 2 0 0,-2 2 0 0,-1 0 0 0,0 2 0 16,1 0 0-16,-3-1 0 0,-1 2 0 0,2-1 0 16,1-2 0-16,0 0 0 0,-3-6 0 0,6 4 0 15,0 0 0-15,4-2 0 0,-1-2 0 0,2 0 0 16,2-1 0-16,0-3 0 0,0 0 864 0,2-1 128 15,-2-2 32-15,0 0 0 0,1-3-832 0,-1 1-192 16,1-1 0-16,-3 0 0 0,0 0 0 0,-1 1 0 16,-1 0 0-16,0 2 0 0,-1-1 0 0,-1 2 0 15,-1 2 0-15,0 1 0 0,-6 3 0 0,0 0 0 16,0 0 0-16,0 0 0 0,0 0 0 0,0 0 0 16,2 7 0-16,-2 1 0 0,0-8 0 0,-2 8 0 15,1-2 0-15,-2 1 0 0,3-7 0 0,0 0 0 0,0 0 0 16,0 0 0-16,0 0 0 0,0 0 0 15,3 9 0-15,-2-3 0 0,-1-6 0 0,2 8 0 0,0 1 0 16,0 0 0-16,0-1 0 0,1 1 0 16,0 0 0-16,-2 0 0 0,0 0 0 0,2-1 0 0,2 0 0 0,1 1 0 15,-1-1 0-15,1-1 0 0,2 0 0 0,1-2-18800 16</inkml:trace>
  <inkml:trace contextRef="#ctx0" brushRef="#br0" timeOffset="27873.17">19782 6541 16575 0,'-4'-10'736'0,"4"10"160"0,0 0-720 0,0 0-176 0,0 0 0 0,0 0 0 15,0 0 0-15,0 0 0 0,0 0 0 0,0 0 0 16,0 0 848-16,0 0 144 0,0 0 32 0,0 0 0 16,0 0 0-16,0 0 0 0,-3 7 0 0,1 2 0 15,-3 3 0-15,0-1 0 0,1 0 0 0,1 4 0 16,-2 1-832-16,2 1-192 0,-2 1 0 0,3-2 0 0,-2-4 0 0,2 2 0 16,1-1 0-16,-2-2 0 0,2-3 864 0,1-8 128 15,0 0 32-15,1 11 0 0,3-1-832 0,-4-10-192 16,0 0 0-16,8 0 0 0,5-3 0 0,-4-4 0 15,2-4 0-15,1 2 0 0,4-2 0 0,-2 0 0 16,2-1 0-16,0 0 0 0,1-1 0 0,0 0 0 16,-1-2 0-16,-4 3 0 0,-8 2 0 0,7 2 0 15,4-1 0-15,-5 2 0 16,-2 2-1600-16,-8 5-352 0,7-6-80 0,-7 6-9840 0</inkml:trace>
  <inkml:trace contextRef="#ctx0" brushRef="#br0" timeOffset="28082.85">19805 6727 27647 0,'0'0'1216'0,"0"0"256"0,0 0-1168 0,0 0-304 0,0 0 0 0,1-8 0 16,3-3 0-16,5 0 0 0,0 1 0 0,5-4 0 16,5-3 880-16,3 0 112 0,2-1 32 0,2-2 0 15,-1-2-832-15,1 1-192 0,1 0 0 0,2 2 0 16,2 1 0-16,-1 0 0 0,-3 2 0 0,0 2 0 15,-4 5 0-15,-1 2 0 0,-1 2 0 0,-5 1 0 16,1 3 0-16,-2 2 0 0,1 6 0 0,0 0-9232 16,3 0-1904-16</inkml:trace>
  <inkml:trace contextRef="#ctx0" brushRef="#br0" timeOffset="28988.37">21067 6543 16575 0,'0'0'736'0,"-5"-8"160"0,0-3-720 0,-2 2-176 0,-2 3 0 16,-2 0 0-16,2 1 848 0,-1 1 144 0,-6 1 32 0,1 5 0 15,-1 3 0-15,-3 4 0 0,-2 0 0 0,2 6 0 16,3 1 0-16,-1 2 0 0,1 1 0 0,0-1 0 15,3 2-832-15,2-1-192 0,3-2 0 0,2 0 0 16,3-5 0-16,7-2 0 0,2-2 0 0,4-3 0 16,2-1 0-16,0-2 0 0,2-5 0 0,3-2 0 15,5-5 864-15,2-3 128 0,3-4 32 0,-2-1 0 16,0-3-832-16,-1-1-192 0,-4-1 0 0,0-5 0 16,-1-2 0-16,-3 2 0 0,-1-1 0 0,-1-2 0 0,0-2 0 15,-2 0 0-15,-2 0 0 0,0 3 0 0,0 0 0 0,-1 1 0 16,0 2 0-16,-2 3 0 0,-1 3 0 0,-1 4 0 15,-1 5 0-15,-3 5 0 0,-1 7 0 0,0 0 0 16,0 0 0-16,0 0 0 0,-8 10 0 0,-1 2 0 16,-1 4 0-16,-2 4 0 0,-2 2 864 0,1 5 128 15,-1 5 32-15,0 2 0 0,1-1-832 0,3 0-192 16,1-2 0-16,3 0 0 0,3-4 0 0,1-1 0 16,4-6 0-16,1-1 0 0,3-3 0 0,2-2 0 15,0-3 0-15,3-1 0 0,2-1 0 0,1-4 0 16,2-2 0-16,1-3 0 0,1-3 0 0,2-1 0 15,2-3 0-15,-5-1 0 0,-2 0 0 0,2-2 0 16,6 0 0-16,-2-1 0 0,-2-2 0 0,-1 2 0 16,-3 0 0-16,-5 4 0 0,-1-1 0 0,-3 1 0 0,0-1 0 15,-2-2 0-15,-3 1 0 0,-2 1 0 16,1 8 0-16,-8-7 0 0,-3 2 0 0,-1 2 0 0,-2 2 0 0,4 3 0 16,-1 1 0-16,0 1 0 0,0 2 0 0,-4 3 0 15,-2 1 0-15,3 1 0 0,0 1 0 0,4-3 0 16,3 0 0-16,5-2 0 0,2 1 0 0,0-8 0 15,2 6 0-15,5-3 0 0,3-1 0 0,0 0 0 16,-2-1 0-16,6-2 0 0,3-2 0 0,2 1 0 16,1 1 0-16,-1 0 0 0,1-2 0 0,8 0 0 15,-5 1 0-15,-1-1 0 0,-6 2 0 0,-4 1 0 16,-2 0 0-16,0 1 0 0,-2 0 0 0,2 1 0 16,0-2 0-16,-10 0 0 0,0 0 0 0,3 4 0 15,-3-4 0-15,4 8 0 0,0 1 0 0,-1-1 0 0,-3-8 0 16,1 7 0-16,0 3 0 0,0 0 0 0,-1 0 0 0,3-1 0 15,-3-9 0-15,4 10 0 0,1-2 0 0,0 0 0 16,-5-8 0-16,9 8 0 0,-1-2 0 0,2-1 0 16,0-1 0-16,1-2 0 15,1 0-1600-15,2-2-352 0,-3-2-80 0,1 0-16 0</inkml:trace>
  <inkml:trace contextRef="#ctx0" brushRef="#br0" timeOffset="29373.82">21956 6399 20271 0,'0'0'896'0,"-2"-6"192"0,-2 1-880 0,2 0-208 0,0 1 0 0,2 4 0 16,0 0 864-16,-6 2 128 0,-2 4 32 0,1 0 0 16,-1 4 0-16,-1 3 0 0,-3 5 0 0,0 1 0 15,-1-1 0-15,-1 3 0 0,-2 1 0 0,4 1 0 16,0-3 0-16,2 2 0 0,1-2 0 0,-2 4 0 16,4-5-832-16,3-8-192 0,2-2 0 0,2-1 0 15,0-1 0-15,0-7 0 0,0 0 0 0,0 0 0 0,10-5 864 0,3-4 128 16,5-3 32-16,-1-3 0 0,1-1-832 0,0-3-192 15,-2-3 0-15,-1 0 0 0,1-1 0 16,-1 0 0-16,1-1 0 0,-1 0 0 0,-1-1 0 0,1 2 0 16,-2 2 0-16,0 4 0 0,0 1 0 0,-2 6 0 15,-1-1 0-15,1 4 0 16,-3 0-768-16,1 3-208 0,-4 3-48 0,4 1-9824 16,-2 2-1968-16</inkml:trace>
  <inkml:trace contextRef="#ctx0" brushRef="#br0" timeOffset="29632.61">22388 6305 31327 0,'0'0'1392'0,"-5"1"272"0,1-1-1328 0,0 0-336 0,4 0 0 0,-4 6 0 16,-2 4 0-16,0 0 0 0,0 0 0 0,-3 4 0 15,-1 1 0-15,1 1 0 0,1-2 0 0,2 2 0 16,-1 2 0-16,2 1 0 0,-1-1 0 0,1 1 0 16,1-1 0-16,1-2 0 0,0 0 0 0,-2-2 0 15,4-1 0-15,0-3 0 0,0 0 0 0,1-1 0 16,1-3-1568-16,1 1-384 0,-2-7-80 0,0 0-16 16</inkml:trace>
  <inkml:trace contextRef="#ctx0" brushRef="#br0" timeOffset="30231.2">22513 6256 23951 0,'0'0'512'0,"0"0"128"0,0 0 0 0,-2 9 64 0,-3 0-576 0,-1 4-128 0,2 0 0 0,-4 1 0 0,1 1 848 0,2 2 144 16,-1 2 32-16,1-1 0 0,0 2-832 0,2 0-192 15,1 0 0-15,1-2 0 0,2 0 864 0,-1-4 128 16,1-3 32-16,2-1 0 0,3-1-832 0,0-2-192 16,2-3 0-16,-1-1 0 0,3-5 0 0,-2 0 0 15,3-2 0-15,0-3 0 0,3-4 0 0,-2-1 0 0,1 0 0 0,0-1 0 16,-1-1 0-16,1 0 0 16,-2 0 0-16,0-1 0 0,-1 0 864 0,-3 2 128 0,0 3 32 0,-4-1 0 31,-1 0-1648-31,0 1-320 0,0 1-64 0,0 4-16 0,-2 5 832 0,0 0 192 0,0 0 0 0,0 0 0 31,0 0-864-31,0 0-128 0,-7 0-32 0,7 0 0 16,0 0-816-16,-3 3-160 0,-3 1-48 0,6-4 0 0,0 0 1648 0,0 0 400 0,0 0 0 0,0 0 0 15,7 7 0-15,-4-1 0 0,-3-6 0 0,0 0 0 16,6 5 736-16,-6-5 224 0,6 2 64 0,-6-2 0 16,0 0-832-16,0 0-192 0,0 0 0 0,0 0 0 15,6 6 864-15,1-3 128 0,-7-3 32 0,0 0 0 16,0 0 0-16,4 6 0 0,-4-6 0 0,0 0 0 0,0 0-832 0,0 0-192 15,2 6 0-15,1 0 0 0,-3-6 0 16,5 5 0-16,-5-5 0 0,7 3 0 0,3 1 0 16,-2-3 0-16,1-2 0 0,-2-1 0 0,3-2 864 0,0 2 128 15,-1 1 32-15,1-1 0 0,-2-2-832 0,0 1-192 16,0-1 0-16,0 2 0 0,-1 3 0 16,1-1 0-16,-2-1 0 0,-6 1 0 0,6 1 0 0,1-1 0 15,-7 0 0-15,0 0 0 0,0 0 0 0,5 0 0 16,2 0 0-16,-7 0 0 0,0 0 0 0,8-1 0 15,0-2 0-15,-2 2 0 0,2 5 0 0,-3-1 0 16,-5-3 0-16,8 0 0 0,1-1 0 0,-1 1 0 16,-8 0 0-16,0 0 0 15,6 1-1600-15,-6-1-352 0,0 0-80 0,0 0-16 0</inkml:trace>
  <inkml:trace contextRef="#ctx0" brushRef="#br0" timeOffset="30454.47">22426 6124 38703 0,'0'0'848'0,"-3"-5"176"0,3 5 48 0,-1-5 16 0,1 5-880 0,1-6-208 0,0 2 0 0,-1 4 0 16,0 0 0-16,9-2 0 0,-2 0 0 0,2 0 0 0,0 1 0 15,1 1 0-15,1 0 0 0,0 1 0 16,-1-3-1600-16,1 2-352 0,0 0-80 0,0 1-8208 16,0 2-1632-16</inkml:trace>
  <inkml:trace contextRef="#ctx0" brushRef="#br0" timeOffset="31759.66">23464 6339 20271 0,'-6'-14'448'0,"5"6"80"0,1 8 32 0,0 0 16 0,-2-6-576 0,2 6 0 16,-7-6 0-16,7 6 0 0,-9 4 1744 0,0 4 240 15,1 2 64-15,-2 3 0 0,1 3-1648 0,0 3-400 0,1 1 0 16,0 2 0-16,1-1 0 0,2-1 0 0,1-1 0 0,3-3 0 15,2 0 0-15,3-3 0 16,-4-13 0-16,7 8 0 0,3-3 896 0,0-3 112 0,-1-4 16 0,2-3 0 16,1-3-832-16,1-4-192 0,-2 0 0 0,0-5 0 15,-1-4 864-15,-1 2 128 0,0-1 32 0,-4 0 0 16,-4-1-832-16,1-1-192 0,-1-3 0 0,-1 4 0 16,-3 5 0-16,1 2 0 0,0 1 0 0,0 3 0 15,2 0 0-15,0 10 0 0,0 0 0 0,0 0 0 16,0 0 0-16,0 0 0 0,0 0 0 0,0 0 0 15,11-2 0-15,-2 1 0 0,2-1 0 0,3-1 0 0,4 2 0 16,2-2 0-16,4-4 0 0,-2 0 0 0,3-1 0 16,2-2 0-16,0-2 0 0,-2-2 0 0,-2-2 0 15,-2 0 0-15,-2-2 0 0,-2 1 0 0,0-1 0 0,-2-3 0 16,-2-4 0-16,0-4 0 0,-4 1 864 0,0 0 128 16,0 5 32-16,-5 0 0 0,1 4-832 0,-2 5-192 15,0 5 0-15,-3 9 0 0,3-8 0 0,-3 8 0 16,0 0 0-16,0 0 0 0,-3 17 864 0,-3 6 128 15,-1 5 32-15,-3 7 0 0,3 7-832 0,-5 4-192 16,-2 0 0-16,-1 7 0 0,-3 1 0 0,-3 5 0 16,-3 7 0-16,-1 0 0 0,-4 1 0 0,5-5 0 15,1-9 0-15,3-4 0 16,3-3-768-16,1-2-208 0,0-4-48 0,1-3 0 16,1-3-816-16,0-3-160 0,-2-4-48 0,2-3-8192 15,0-6-1632-15</inkml:trace>
  <inkml:trace contextRef="#ctx0" brushRef="#br0" timeOffset="31894.21">23512 6774 27647 0,'15'-8'1216'0,"-1"3"256"0,2-2-1168 0,5-3-304 0,3 5 0 0,3-2 0 15,0 0 880-15,4 1 112 0,1-1 32 0,0 1 0 16,-4 3-832-16,3 0-192 0,-1 0 0 0,-4 1 0 31,2-1-1600-31,-7 1-352 0,1 2-80 0,-22 0-16 0</inkml:trace>
  <inkml:trace contextRef="#ctx0" brushRef="#br0" timeOffset="32526.92">21952 7266 20271 0,'5'-15'896'0,"-3"8"192"0,-2 7-880 0,1-9-208 0,-1 9 0 0,2-9 0 15,0 1 0-15,-2-1 0 0,0 3 0 0,0 6 0 16,0 0 1680-16,0 0 304 0,0 0 48 0,-10 3 16 16,1-1-832-16,-4 3-144 0,-1 1-48 0,0 3 0 15,-2 2-816-15,-2 3-208 0,-4 2 0 16,1 3 0-16,2 1 0 0,-1 4 0 0,-1 0 0 0,-1 2 0 15,4 2 0-15,2-5 0 0,3-1 0 0,4-6 0 16,1-3 864-16,4 0 128 0,3-4 32 0,1-9 0 0,0 0-832 16,17 2-192-16,4-5 0 0,1-3 0 0,-3-5 0 15,8-5 0-15,1-2 0 0,3-3 0 0,-1-1 0 16,1-4 0-16,-2-3 0 0,0-2 0 0,-2-3 0 0,0-1 0 16,-5-2 0-16,0 1 0 0,-2 1 0 15,-2-3 0-15,-3 0 0 0,-2-1 0 0,-7 1 0 0,2 3 0 16,-5 2 0-16,1 6 0 0,-2 9 0 0,-1 6 0 15,-2 3 0-15,1 9 0 0,0 0 864 0,-8 3 128 16,1 6 32-16,-2 6 0 0,-3 7-832 0,0 5-192 16,-1 2 0-16,1 7 0 0,0 1 0 0,-2 5 0 15,1 1 0-15,0 8 0 0,0 2 0 0,2-1 0 16,-1 0 0-16,4-7 0 16,0-7-768-16,3-3-208 0,4-6-48 0,2-2 0 15,4-2-816-15,0-6-160 0,4-3-48 0,0-4 0 0</inkml:trace>
  <inkml:trace contextRef="#ctx0" brushRef="#br0" timeOffset="32831.19">22280 7427 27647 0,'0'0'608'0,"10"-3"128"0,-10 3 32 0,12-3 0 0,5-1-624 0,-1-1-144 0,-1-5 0 0,3 2 0 15,2-4 848-15,-4-1 144 0,2-2 32 0,-3-3 0 16,-3-3-832-16,-2 1-192 0,-2 2 0 0,-4-1 0 16,-1 1 0-16,-3 1 0 0,-1 0 0 0,-3 7 0 15,-1 5 864-15,-4 3 128 0,-1 0 32 0,-1 4 0 0,-2 2 0 16,-1 6 0-16,-3 6 0 0,3 1 0 0,1 0-832 0,2 2-192 16,0 0 0-16,4 1 0 0,5-4 0 15,2 1 0-15,2-2 0 0,6-3 0 16,3 1-768-16,4-3-208 0,3-3-48 0,0-3 0 0,4 0 832 15,1-3 192-15,-3-4 0 0,1 0 0 16,0-2-1680-16,-2-3-304 0,-1-2-48 0,1-1-16 0</inkml:trace>
  <inkml:trace contextRef="#ctx0" brushRef="#br0" timeOffset="33334.55">22842 7139 12895 0,'0'0'272'0,"0"0"64"0,0 0 16 0,0 0 32 0,0 0-384 0,0 0 0 16,0 0 0-16,0 0 0 0,0 0 0 0,0 0 0 15,0 0 0-15,0 0 0 0,0 0 0 0,0 0 0 16,0 0 0-16,0 0 0 0,0 0 0 0,0 0 0 0,6 9 0 0,-6-9 0 16</inkml:trace>
  <inkml:trace contextRef="#ctx0" brushRef="#br0" timeOffset="33439.12">22881 7145 5519 0,'0'0'0'0,"0"0"224"0,0 0-64 0,0 0 32 0,0 0-192 0,0 0 0 0,0 0 0 16,0 0 0-16</inkml:trace>
  <inkml:trace contextRef="#ctx0" brushRef="#br0" timeOffset="33958.08">22867 7193 16575 0,'0'0'368'0,"0"0"80"0,4-8 0 0,-4 8 16 0,0 0-464 0,0 0 0 16,0 0 0-16,0 0 0 0,0 0 1728 0,0 0 256 15,4 9 64-15,-2 2 0 0,-3 2-832 0,0-1-144 16,-2 4-48-16,1-1 0 0,-1 4 0 0,-2 1 0 16,-1-1 0-16,1 2 0 0,-2 0-816 0,1-1-208 15,-2-2 0-15,1-2 0 0,3 0 864 0,-1-2 128 0,-3-3 32 0,3-1 0 16,5-10-832-16,0 0-192 0,0 0 0 0,0 0 0 16,0 0 864-16,0 0 128 0,0 0 32 0,0 0 0 15,6-12-832-15,1-3-192 0,0 0 0 0,1-4 0 16,1-2 0-16,0 0 0 0,-1 1 0 0,3-4 0 15,-2 0 0-15,2-1 0 0,1 1 0 0,1 3 0 16,-5 3 0-16,4 3 0 0,0 2 0 0,-2 2 0 16,0 1 0-16,1 2 0 0,-3 4 0 0,1-1 0 15,-1 3 0-15,-8 2 0 0,7 8 0 0,-1-1 0 16,-3 3 0-16,-2 1 0 0,-2-1 0 0,-2 5 0 16,-2 0 0-16,-1-1 0 0,-3-2 0 0,-2-1 0 0,-2 1 0 15,-2 1 0-15,0-2 0 0,1-2 0 0,1 0 0 0,-1-2 0 16,1-2 0-16,2-5 0 0,3-4 0 0,1 1 0 15,1-3 0-15,6 6 0 16,-1-9-2416-16,4-2-528 0,3-2-96 0,3 1-11088 16</inkml:trace>
  <inkml:trace contextRef="#ctx0" brushRef="#br0" timeOffset="34242.81">23129 7244 23951 0,'0'0'1056'0,"0"0"224"0,0 0-1024 0,0 0-256 16,8 5 0-16,-8-5 0 0,0 0 880 0,8 2 112 16,0-2 32-16,5-2 0 0,1-1 0 0,1-3 0 15,2 0 0-15,0-2 0 0,3-2-832 0,-1 0-192 0,-6-1 0 0,0 0 0 16,0 0 864-16,-2 0 128 0,-2-1 32 0,-2 1 0 16,-2 4-832-16,-1 2-192 15,-4 5 0-15,0 0 0 0,-3-4 864 0,3 4 128 0,-5 1 32 0,-4 7 0 16,-2 5-832-16,-1 1-192 0,-1 3 0 0,0 2 0 15,-2 2 0-15,5-1 0 0,-1 1 0 0,4 0 0 16,0 0 0-16,5-2 0 0,3 0 0 0,3-4 0 16,4-2 0-16,-1-2 0 0,3-4 0 0,3 0 0 31,-1-4-768-31,3-1-208 0,4-2-48 0,5-3-15152 0</inkml:trace>
  <inkml:trace contextRef="#ctx0" brushRef="#br0" timeOffset="41013.21">3483 8993 16575 0,'-1'-17'736'0,"3"9"160"0,-2 8-720 0,0 0-176 16,0 0 0-16,0 0 0 0,0-10 848 0,0 10 144 15,-2 8 32-15,1 0 0 0,-6 0 0 0,2 0 0 16,0 6 0-16,-3 3 0 0,-1 4 0 0,1 4 0 16,0 5 0-16,1 3 0 0,-1 2-832 0,0 0-192 15,3 0 0-15,-2 1 0 0,2-2 864 0,2 1 128 0,0 1 32 0,3-4 0 16,2-4-832-16,1-6-192 0,2-3 0 0,4-5 0 16,0-1 0-16,4-6 0 0,3-12 0 0,4 3 0 15,2-1 864-15,0-4 128 0,1-2 32 16,3-6 0-16,0-6 0 0,1 0 0 0,2 0 0 0,-3-2 0 15,-1-3-832-15,-3 3-192 0,-1 3 0 0,-4-1 0 16,-1-1 0-16,-3-1 0 0,-1 0 0 0,-3 3 0 16,-1 3 0-16,-1 3 0 0,-1 1 0 0,-2 3 0 15,-1 0 0-15,-3 10 0 0,0 0 0 0,0 0 0 16,0 0 0-16,0 0 0 0,1 11 0 0,-1 3 0 16,0 4 0-16,-1 3 0 0,-1-1 0 0,0 4 0 15,-4 3 0-15,2 5 0 0,-2 6 0 0,0 2 0 16,-2 4 0-16,0 6 0 0,0 5 0 0,-4 0 0 0,-2-1 0 15,-1-1 0-15,-2-3 0 0,0 1 0 0,-1-2 0 0,-2-1 0 16,2-8 0-16,-2 1 0 0,-3-2 0 0,4-5 0 16,6-6 0-16,2 0 0 0,-4-4 864 0,-1-2 128 15,1 0 32-15,0-5 0 0,1-4-832 0,1-3-192 16,0 1 0-16,1-6 0 0,2-4 0 0,-1-2 0 16,1-1 0-16,1-4 0 0,1-3 0 0,1-6 0 15,-1-5 0-15,4-3 0 0,0-4 864 0,3-4 128 16,3-5 32-16,4 1 0 0,3 2-832 0,3 4-192 15,0 1 0-15,2 6 0 0,2 4 0 0,6 1 0 16,2 2 0-16,-1 2 0 16,-4 4-768-16,6 1-208 0,7 0-48 0,1 3 0 0,0-1 1648 0,-4 5 320 15,0 0 64-15,-7 1 16 16,-2 1-1648-16,-3 0-320 0,-4 3-64 0,-1-2-16 16,-2 1 0-16,-10-3 0 0,0 0 0 0,8 4-16784 0</inkml:trace>
  <inkml:trace contextRef="#ctx0" brushRef="#br0" timeOffset="42601.63">5224 8383 12895 0,'0'0'272'0,"0"0"64"0,0 0 16 0,0 0 32 0,0 0-384 0,0 0 0 16,0 0 0-16,0 0 0 0,0 0 896 0,0 0 96 15,0 0 32-15,0 0 0 0,0 0-832 0,0 0-192 0,0 0 0 16,0 0 0-16,0 0 864 0,0 0 128 0,0 0 32 0,0 0 0 15,0 0-832-15,0 0-192 0,0 0 0 0,0 0 0 16,0 0 0-16,0 0 0 16,0 0 0-16,0 0 0 15,0 0-768-15,0 0-208 0,0 0-48 0,0 0 0 0</inkml:trace>
  <inkml:trace contextRef="#ctx0" brushRef="#br0" timeOffset="46142.26">4827 8384 9215 0,'0'0'400'0,"0"0"96"0,0 0-496 0,0 0 0 0,-9 5 0 0,3-2 0 16,0 2 0-16,6-5 0 0,-6 5 0 0,-1 0 0 16,-1 0 912-16,8-5 96 0,-7 4 16 0,1 1 0 15,6-5-832-15,0 0-192 0,0 0 0 0,0 0 0 16,-6 4 0-16,6-4 0 0,0 0 0 0,0 0 0 16,0 0 0-16,0 0 0 0,0 0 0 0,0 0-5696 15</inkml:trace>
  <inkml:trace contextRef="#ctx0" brushRef="#br0" timeOffset="49626.33">4421 8225 23951 0,'0'0'512'0,"0"0"128"0,0 0 0 0,-10 10 64 0,-1-5-576 0,0 4-128 0,0 2 0 0,-4 5 0 16,0 5 848-16,-5 4 144 0,-1 1 32 0,-1 5 0 15,-4 2 0-15,-1 4 0 0,2 4 0 0,0 3 0 16,1 0 0-16,7 1 0 0,6 0 0 0,3-3 0 16,5-5-832-16,5-5-192 0,4-2 0 0,5-4 0 15,4-2 0-15,1-3 0 0,2-4 0 0,2-3 0 16,0-3-1600-16,-1 0-352 0,0 0-80 0,2-8-11472 16</inkml:trace>
  <inkml:trace contextRef="#ctx0" brushRef="#br0" timeOffset="50089.16">4812 8326 20271 0,'0'0'448'0,"0"0"80"0,0 0 32 0,0 0 16 0,-6 2-576 0,1 0 0 0,0 6 0 0,-3 0 0 16,0 1 928-16,-3 2 80 15,1 0 16-15,-1 6 0 0,-4 3 0 0,-1 4 0 0,1 4 0 0,-10 16 0 16,1 0 0-16,5 2 0 0,2 2 0 0,4-2 0 15,4-3-832-15,3-2-192 0,3-4 0 0,4-6 0 16,4-7 0-16,3-3 0 0,1-4 0 0,2-2 0 16,4 0 864-16,-3-8 128 0,1-1 32 0,2-5 0 15,2-2-832-15,-1-3-192 0,1 2 0 0,6-7 0 16,-5-4 864-16,-1-1 128 0,-1 0 32 0,-4-1 0 0,-7 0 0 16,0 0 0-16,-3-2 0 0,-2 2 0 0,-3-1-832 0,-4 3-192 15,-3 1 0-15,2 5 0 0,-5 2 0 0,-1 2 0 16,0 1 0-16,-14 4 0 0,-3 1 0 0,0 1 0 15,1 4 0-15,1 2 0 0,4 1 0 0,1 1 0 16,4-1 0-16,9-3 0 16,4 0-3232-16,1 0-688 0,6-8-144 0,0 0-32 0</inkml:trace>
  <inkml:trace contextRef="#ctx0" brushRef="#br0" timeOffset="50405.89">5031 8172 27647 0,'0'0'608'0,"0"0"128"0,0 0 32 0,0 0 0 0,0 0-624 0,10 7-144 0,-4 4 0 0,2 5 0 16,0 4 1664-16,0 5 320 0,2 3 48 0,-1 4 16 16,1 3-1648-16,0 4-400 0,1 3 0 0,-3 2 0 15,-1-2 896-15,-4 5 112 0,-3 4 16 0,-2-1 0 16,-4-1 0-16,-3-7 0 0,-3-6 0 0,-3-3 0 16,-3-3-832-16,9-16-192 0,0 0 0 0,-4 1 0 0,-1 0 0 0,-2 0 0 15,0 1 0-15,-1-2-12512 16,1-1-2544-16</inkml:trace>
  <inkml:trace contextRef="#ctx0" brushRef="#br0" timeOffset="51115.64">5569 9233 23951 0,'-19'-1'512'0,"10"-1"128"0,3-1 0 0,6 3 64 0,0 0-576 0,0 0-128 0,0 0 0 0,0 0 0 16,7-9 848-16,4 2 144 0,0 5 32 0,5 0 0 15,1-2 0-15,3-1 0 0,1 0 0 0,0 0 0 16,1-2-832-16,1 1-192 0,1 0 0 0,0 1 0 16,1 2 0-16,-3 2 0 0,-4 3 0 0,-6 3 0 15,-3 5-2416-15,-6 1-528 0,-6 5-96 16,-12 2-32-16</inkml:trace>
  <inkml:trace contextRef="#ctx0" brushRef="#br0" timeOffset="51237.73">5498 9491 31327 0,'7'-5'688'0,"-1"-1"144"15,2-3 16-15,6-1 48 0,8-1-720 0,4 1-176 0,1 0 0 0,4-3 0 0,1-2 848 0,5 2 144 16,1 4 32-16,5-2 0 0,4-4 0 0,4 3 0 16,1 1 0-16,-19 4 0 0,1-3-832 0,-1 3-192 15,-2 3 0-15,-3 2-11424 16,-4 0-2336-16</inkml:trace>
  <inkml:trace contextRef="#ctx0" brushRef="#br0" timeOffset="51654.58">7500 8688 20271 0,'0'-8'448'0,"-1"-3"80"0,0-4 32 0,-1-3 16 0,-1 2-576 0,-2 0 0 0,0 2 0 0,-2 0 0 16,-2-2 1744-16,-5-4 240 0,-1 4 64 0,-3 4 0 15,-3 3-832-15,9 6-144 0,-3-1-48 0,-3 3 0 16,-2 2 0-16,-6 5 0 0,-3-1 0 0,1 6 0 0,-2 3-816 0,0 5-208 15,3 5 0-15,-25 25 0 0,11 4 0 0,9-3 0 16,2-1 0-16,2 3 0 0,4 1 0 0,1 5 0 16,11-25 0-16,-2 6 0 0,0 7 0 0,1 1 0 15,2-2 0-15,-1 1 0 0,2 0 0 0,2-2 0 16,3-2 0-16,-1 28 0 0,4-15 0 0,2-11 0 16,2-5 0-16,4-9 0 15,1-8-768-15,1-6-208 0,0-3-48 0,-2-5-13504 16</inkml:trace>
  <inkml:trace contextRef="#ctx0" brushRef="#br0" timeOffset="51845.56">6576 9199 35007 0,'0'0'768'0,"5"-5"176"0,1-2 16 0,4 1 16 0,1-2-784 0,3 2-192 0,2 3 0 0,4-1 0 15,5-4 864-15,6 3 128 16,5 0 32-16,9 1 0 0,6 0 0 0,-16 2 0 0,2 0 0 0,17-1 0 15,-3-2-832-15,-7 2-192 0,-1 3 0 0,-5-2 0 16,-5-3 0-16,-1 3 0 0,-2 0 0 0,-9 2 0 31,1 1-1600-31,-2-2-352 0,0 0-80 0,6 1-16 0</inkml:trace>
  <inkml:trace contextRef="#ctx0" brushRef="#br0" timeOffset="52207.46">8169 8522 31327 0,'0'0'688'0,"0"0"144"0,-4 2 16 0,-5 1 48 0,-3 2-720 0,-4 6-176 0,-3 3 0 16,-2 5 0-16,0 4 848 0,-1 6 144 0,-4 8 32 16,-1 2 0-16,-3 3 0 0,-4 4 0 15,-3 3 0-15,-3 6 0 0,2 4 0 0,0 4 0 0,6 2 0 0,6 0 0 16,5-3-832-16,3 1-192 0,3-2 0 0,-1 18 0 15,5-10 0-15,7-7 0 0,6-8 0 0,7-7 0 32,6-4-2416-32,1-6-528 0,14 12-96 0,3-17-32 0</inkml:trace>
  <inkml:trace contextRef="#ctx0" brushRef="#br0" timeOffset="54686.08">8458 8891 20271 0,'0'0'448'0,"0"0"80"0,0 0 32 0,7-4 16 0,-3-4-576 0,0 1 0 0,-4 7 0 0,0 0 0 16,4-4 928-16,-4 4 80 0,0 0 16 0,0 0 0 15,0 0 0-15,0 0 0 0,0 0 0 0,-4 6 0 16,-1 4 0-16,1 2 0 0,-5 2 0 0,1 5 0 15,-3 4-832-15,-1 7-192 0,-1 3 0 0,0 5 0 16,0 2 864-16,-3 0 128 0,0 1 32 0,0 1 0 16,3-1-832-16,-1-3-192 0,2-2 0 0,2 0 0 0,2-1 0 0,4-1 0 15,0-2 0-15,4-4 0 0,4-3 0 0,-1-3 0 16,4-1 0-16,3-5 0 0,2-3 0 0,2-3 0 16,1-2 0-16,3-3 0 0,2 0 864 0,2-5 128 15,1-5 32-15,1 0 0 0,0-1-832 0,0 0-192 16,-3-3 0-16,7-5 0 15,-11 0-1600-15,-2 2-352 0,-5-1-80 0,-3 1-8208 16,-3-5-1632-16</inkml:trace>
  <inkml:trace contextRef="#ctx0" brushRef="#br0" timeOffset="54865.54">8157 9336 31327 0,'0'0'688'0,"0"0"144"0,0 0 16 0,0 0 48 0,12-1-720 0,-2 0-176 0,2-1 0 0,2 1 0 15,3-2 848-15,3 1 144 16,2-1 32-16,2-1 0 0,3 1-832 0,2-1-192 16,0-1 0-16,-1 1 0 0,0 0 0 0,-2 1 0 0,-2-1 0 0,-8 2 0 31,-1 0-768-31,0 2-208 0,1 2-48 0,7-2-13504 0</inkml:trace>
  <inkml:trace contextRef="#ctx0" brushRef="#br0" timeOffset="55317.17">9037 9486 27647 0,'0'0'608'0,"0"0"128"0,0 0 32 0,0 0 0 0,0 0-624 0,9-5-144 0,-9 5 0 0,10-1 0 15,1 1 848-15,-1 6 144 0,1 8 32 0,-2 4 0 16,0 7 0-16,-1 0 0 16,0 5 0-16,-2 0 0 0,-4 2 0 0,1 1 0 0,-3-6 0 0,-4 2 0 15,-2 3 0-15,-3-1 0 0,-2-4 0 0,-2-1 0 16,-3 0-832-16,1-5-192 0,-2-5 0 0,2 1 0 15,-1 4 0-15,-2-3 0 0,-1-4 0 0,3-2-12512 16,-3-1-2544-16</inkml:trace>
  <inkml:trace contextRef="#ctx0" brushRef="#br0" timeOffset="56222.84">10037 8983 20271 0,'0'0'448'0,"-1"-8"80"0,1 8 32 0,0 0 16 0,0 0-576 0,0 0 0 15,-10 3 0-15,-2 7 0 0,-1 6 928 0,0 3 80 16,2 4 16-16,0 4 0 0,3 1 0 0,0 8 0 16,1 4 0-16,3-3 0 0,1-5-832 0,3-4-192 15,3-1 0-15,1-3 0 0,2-1 864 0,5-2 128 16,3-6 32-16,5-2 0 0,-2-2-832 0,5 0-192 16,4-3 0-16,0-5 0 0,2-5 864 0,-2-1 128 15,0-2 32-15,-2 0 0 0,-1-5 0 0,-2-1 0 16,-1-2 0-16,1-1 0 0,-2 0-832 0,0-1-192 15,-2-3 0-15,0 2 0 0,-3-1 0 0,-3 1 0 16,-3-5 0-16,0 0 0 0,2-3 0 0,-5 2 0 0,-1 1 0 0,2 1 0 16,-4 0 0-16,-1 5 0 15,0 5 0-15,-1 10 0 0,0 0 0 0,0 0 0 0,0 0 0 0,-3 18 0 16,-1 5 0-16,0 3 0 0,3 3 0 0,-2 2 0 16,-1 3 0-16,-4 7 0 0,1 7 0 0,-4 1 0 15,-2 3 0-15,-2 4 0 16,-4 6 0-16,0-4 0 0,3-4 0 0,-4-8 0 0,1-5 0 0,-1-2 0 15,2 3 0-15,-4-4 0 0,0-8 0 0,0-2 0 16,0-5 0-16,1-2 0 0,-2-3 0 0,1-5 0 16,0-4 864-16,2-4 128 0,2-4 32 0,3-2 0 15,-1-3-832-15,4-4-192 0,5-3 0 0,-3-4 0 16,0-5 864-16,3-4 128 0,4-2 32 0,3-1 0 16,4-1-832-16,6 1-192 0,0 0 0 0,12 2 0 0,6 1 0 15,6 3 0-15,0 2 0 0,3 3 0 0,3-2 0 0,1 3 0 16,-1 2 0-16,3-1 0 0,3 7 0 0,4 2 0 15,0 1 0-15,3 3 0 0,-2 3 0 0,-4 5 0 16,-5 1 0-16,-5 2 0 16,-4 1-768-16,-5 1-208 0,-3 2-48 0,-6 1-12016 15,-4 1-2400-15</inkml:trace>
  <inkml:trace contextRef="#ctx0" brushRef="#br0" timeOffset="57014.64">8007 11705 23951 0,'0'0'512'0,"0"0"128"0,0 0 0 15,0 0 64-15,0 0-576 0,0 0-128 0,8 2 0 0,0-2 0 0,1-2 1664 0,3 0 320 16,-1 1 48-16,2 0 16 0,1 0-1648 0,5-3-400 16,5-1 0-16,4 1 0 0,-3 1 896 0,2 0 112 15,1-1 16-15,-1-1 0 0,-2 1-832 0,-1 2-192 16,-4 2 0-16,-2 1 0 0,-1-1 0 0,-4 0 0 16,-2 0 0-16,-1 0-10336 15,-2 2-2112-15</inkml:trace>
  <inkml:trace contextRef="#ctx0" brushRef="#br0" timeOffset="57882.83">6864 12048 20271 0,'0'0'448'0,"0"0"80"0,2-3 32 0,-2 3 16 0,0 0-576 0,0 0 0 16,8-3 0-16,2 2 0 0,-1 2 1744 0,-1 0 240 15,1 1 64-15,2-2 0 0,0 0-832 0,3 0-144 16,-1 0-48-16,2 0 0 0,3-2 0 0,0-1 0 15,0 0 0-15,10 1 0 0,-6 2 0 0,1 0 0 16,-3-1 0-16,-3 2 0 0,-2 1-816 0,-2 1-208 16,0 0 0-16,-3 0 0 0,-1-4 0 0,-9 1 0 15,9 5 0-15,-9-5 0 0,0 0 0 0,0 0 0 16,0 0 0-16,0 0 0 16,0 0-1600-16,0 0-352 0,0 0-80 0,0 0-16 0</inkml:trace>
  <inkml:trace contextRef="#ctx0" brushRef="#br0" timeOffset="59060.12">9921 11903 12895 0,'0'0'576'0,"-4"4"112"0,-3-1-560 0,2 0-128 0,0 0 0 0,-2 0 0 15,0-2 1664-15,1 1 320 0,0-2 48 0,2 1 16 16,-3 2-832-16,3 2-144 0,4-5-48 0,0 0 0 0,-4 4 0 0,4-4 0 15,-4 3 0-15,4-3 0 16,0 0 0-16,0 0 0 0,4 6 0 0,4-3 0 0,3-3 0 0,3-1 0 16,4 0 0-16,5 0 0 0,7-1 0 0,5 0 0 15,0-3 0-15,3 3 0 0,-1-1-816 0,-1-2-208 16,-1 0 0-16,1 0 0 0,-4 0 0 0,-3-2 0 16,-3 2 0-16,-4-1 0 0,-4 2 864 0,-1-1 128 15,-3 2 32-15,1 0 0 0,-7 2-832 0,-8 1-192 16,0 0 0-16,0 0 0 0,-12 6 0 0,-7 1 0 15,-2 4 0-15,-4-1 0 0,-2-4 0 0,-5 1 0 16,-2 0 0-16,-2-2 0 0,0 0 0 0,-1-1 0 16,-4 0 0-16,3 2 0 0,2-1 864 0,8-1 128 15,5-4 32-15,2 1 0 0,4 0-832 0,5-1-192 16,3 0 0-16,9 0 0 0,0 0 0 0,0 0 0 16,8-5 0-16,4 0 0 0,0-2 0 0,6 1 0 15,6-2 0-15,4 3 0 0,7 0 0 0,-2 1 0 0,1-2 0 16,-2 2 0-1,-3-2-768-15,0 3-208 0,-1 0-48 0,-5-1-12016 0,0-1-2400 0</inkml:trace>
  <inkml:trace contextRef="#ctx0" brushRef="#br0" timeOffset="59642.33">10984 9606 20271 0,'-16'2'448'0,"16"-2"80"0,-5-7 32 0,5 7 16 0,0 0-576 0,0 0 0 0,0 0 0 0,0 0 0 15,0 0 928-15,2 12 80 0,2 0 16 0,-2 0 0 16,1 0 0-16,0 4 0 0,1 4 0 0,0-2 0 15,-3 1-832-15,0 0-192 0,-2-1 0 0,-1 2 0 16,-5 0 864-16,1-4 128 0,-2-1 32 0,-1 0 0 16,-4 5-832-16,-1 0-192 0,-2-4 0 0,1-5 0 15,0-5 864-15,-1 1 128 0,0 0 32 0,0-3 0 0,3 1-832 0,1-5-192 16,2-3 0-16,-2-2 0 16,1-1-1600-16,3-3-352 15,0-3-80-15,2-3-16 0</inkml:trace>
  <inkml:trace contextRef="#ctx0" brushRef="#br0" timeOffset="60158.64">11401 9419 23951 0,'0'0'512'0,"0"0"128"0,-2-7 0 0,2 7 64 0,0 0-576 0,0 0-128 16,0 0 0-16,0 0 0 0,0 0 1664 0,0 0 320 0,0 0 48 0,0 0 16 15,-5 4-1648-15,1 2-400 16,1 0 0-16,-3 4 0 0,3 6 896 0,-2 0 112 0,0 2 16 0,1 0 0 31,-3 19-1648-31,3-9-320 0,4-4-64 0,4-3-16 0,0-5 832 0,7-3 192 0,3-1 0 0,2-5 0 16,1-3 768-16,3-2 208 0,5-3 48 0,-13 0 0 16,2-1 0-16,1-1 0 0,2-5 0 0,-1 0 0 15,3-4-832-15,-3 0-192 0,0-1 0 0,15-17 0 16,-8 0 0-16,-1 7 0 0,-6 2 0 0,0 0 0 15,-2-3 0-15,-5 2 0 0,-1 2 0 0,-4 3 0 16,0 5 0-16,0 1 0 0,-1 2 0 0,-3 9 0 16,0 0 0-16,0 0 0 0,-1 6 0 0,-3 4 0 0,-3 4 0 15,-1 3 0-15,1 6 0 0,-2 5 0 0,-1 3 0 16,-3 5 0-16,-1 7 0 0,-1 4 0 0,-3 4 0 16,1-1 0-16,-4 1 0 0,0 1 0 0,0 0 0 0,-3 0 0 15,-1-3 0-15,-1-4 0 0,1-4 864 0,-2-5 128 16,-1-6 32-16,1-1 0 0,5-4-832 0,1-5-192 15,2-6 0-15,2 0 0 0,2-1 0 0,3-4 0 16,1-5 0-16,1-2 0 0,2-2 0 0,8 0 0 16,-7-5 0-16,2-3 0 0,2-3 864 0,2-1 128 15,3-1 32-15,4 0 0 16,-2-1-1648-16,6 0-320 0,-2 0-64 0,3 1-16 16,2-1 832-16,-2 1 192 0,0-2 0 0,3 2 0 15,4 2-864-15,0 0-128 0,4 0-32 0,-7 2-16784 0</inkml:trace>
  <inkml:trace contextRef="#ctx0" brushRef="#br0" timeOffset="60433.82">12180 8921 31327 0,'7'-20'1392'0,"-2"13"272"0,1-1-1328 0,1 0-336 0,-3 2 0 0,0 1 0 16,-4 1 1712-16,0 4 272 0,0 0 48 0,0 0 16 15,-5 3-832-15,-1 3-144 0,-3 5-48 0,-2 2 0 16,-3 3-816-16,0 2-208 0,1 1 0 0,2 1 0 0,-1 5 864 0,3-2 128 16,2-1 32-16,2 0 0 0,0 0-832 15,1-1-192-15,1 2 0 0,2-3 0 0,-1-2 0 0,0 0 0 16,2-2 0-16,0 1 0 15,2-1-3232-15,-2-1-688 0,0 8-144 0,0-23-32 0</inkml:trace>
  <inkml:trace contextRef="#ctx0" brushRef="#br0" timeOffset="60873.66">12469 9671 23951 0,'0'0'1056'0,"0"0"224"0,4-2-1024 0,-4 2-256 15,7 0 0-15,-7 0 0 0,0 0 1696 0,7 6 288 16,-2 0 48-16,0 4 16 0,-1 2 0 0,-3 0 0 15,-1 2 0-15,-1 0 0 0,-3 2-832 0,-1 2-144 16,-1 1-48-16,-2-1 0 0,-1-1-816 0,-4 2-208 16,-1-3 0-16,-3 1 0 0,-1-2 0 0,-2 0 0 15,-1-1 0-15,1 0 0 0,-3-1 0 0,2-1 0 16,0 0 0-16,3-1-12512 16,5-1-2544-16</inkml:trace>
  <inkml:trace contextRef="#ctx0" brushRef="#br0" timeOffset="64444.48">13100 9387 20271 0,'0'0'896'0,"0"0"192"0,3-7-880 0,-6-2-208 0,2 0 0 0,0 3 0 15,1 6 864-15,0 0 128 0,-4-5 32 0,-1 3 0 16,-1 2 816-16,-1 4 160 0,1 3 48 0,-1 2 0 15,0 2-1648-15,-1 4-400 0,-1 6 0 0,0 2 0 16,0 1 0-16,3 1 0 0,1-2 0 0,0 1 0 16,3 6 0-16,2-4 0 0,3-3 0 0,2-2 0 0,3-2 0 0,3-5 0 15,3-3 0-15,4-2 0 0,0-6 896 0,1-3 112 16,3-3 16-16,1-3 0 0,3-2-832 0,1-2-192 16,1-5 0-16,-2 1 0 0,-2 0 864 0,-3-4 128 15,0-2 32-15,-1 2 0 0,-5-2-832 0,0 1-192 16,-4-1 0-16,-1 5 0 0,-1 1 0 0,-3 4 0 15,-1 5 0-15,-5 5 0 0,0 0 0 0,0 0 0 16,-1 10 0-16,-2 7 0 0,-2 9 0 0,-3 2 0 16,0 0 0-16,-4 5 0 0,0 4 0 0,-1 0 0 15,-3 1 0-15,-2 4 0 0,-3 0 0 0,-5 2 0 16,-2-2 0-16,0 0 0 0,3-1 864 0,1-3 128 16,1-4 32-16,1-4 0 0,0-5-832 0,3-4-192 15,3-5 0-15,1-2 0 0,2-3 0 0,3-5 0 0,1 3 0 0,3-8 0 16,-1-2 0-16,4-5 0 0,-3 0 0 0,3-7 0 31,1-3-1600-31,4-1-352 0,4-4-80 0,3-3-14752 0</inkml:trace>
  <inkml:trace contextRef="#ctx0" brushRef="#br0" timeOffset="64836.08">13877 9118 20271 0,'0'0'896'0,"1"-6"192"0,-1 6-880 0,0 0-208 16,0 0 0-16,0 0 0 0,0-4 1680 0,0 4 304 15,0 0 48-15,0 0 16 0,-1 7-832 0,-3 3-144 16,-1 4-48-16,0 2 0 0,-1 2 0 0,1 2 0 16,-1-2 0-16,-1 1 0 0,0 0-816 0,0 0-208 0,0-3 0 0,0 1 0 15,0-1 864-15,3-1 128 0,-3 1 32 0,2-3 0 16,1-2-832-16,-2-1-192 15,2-1 0-15,1-3 0 0,3-6 0 0,0 0 0 0,0 0 0 0,0 0 0 32,0 0-2416-32,7-1-528 0,1-3-96 0,-1-3-32 0</inkml:trace>
  <inkml:trace contextRef="#ctx0" brushRef="#br0" timeOffset="65061.08">14115 9071 20271 0,'0'0'896'0,"0"0"192"0,0 0-880 0,0 0-208 0,0 0 0 0,-1 7 0 16,-2 1 1680-16,1 2 304 0,-3 2 48 0,-1 2 16 15,1 1-832-15,-3 1-144 0,1 2-48 0,-1-1 0 0,0 3 0 0,-1-1 0 16,5-2 0-16,-4 0 0 0,0 3 0 0,-1-3 0 16,5-1 0-16,1-2 0 0,-4 0-816 0,3 1-208 15,0-1 0-15,0-1 0 0,2-4 0 0,1 0 0 16,1 0 0-16,1-3 0 15,-1-6-1600-15,0 0-352 0,0 0-80 0,0 0-8208 16,9-2-1632-16</inkml:trace>
  <inkml:trace contextRef="#ctx0" brushRef="#br0" timeOffset="65274.44">14342 9057 27647 0,'0'0'608'0,"0"0"128"0,0 0 32 0,0 0 0 0,5 7-624 0,-3 1-144 0,-2 1 0 0,-1 3 0 16,-2 4 1664-16,0 3 320 0,-2 1 48 0,-1 2 16 16,1-3-832-16,-3 1-144 15,2 0-48-15,-1 1 0 0,0 0-816 0,3 0-208 0,-2-5 0 0,3 3 0 16,0 1 0-16,2 0 0 0,-1-2 0 0,-1 0 0 31,3-2-1600-31,0 1-352 0,0 14-80 0,-1-19-16 0</inkml:trace>
  <inkml:trace contextRef="#ctx0" brushRef="#br0" timeOffset="65900.53">14709 9804 23951 0,'0'0'512'0,"0"0"128"0,5 4 0 0,2 1 64 0,0 4-576 0,-2 0-128 15,0 5 0-15,2 3 0 0,-4 2 848 0,1 2 144 16,-3 2 32-16,-2 1 0 0,-3-2 0 0,1 3 0 16,-5-1 0-16,2-1 0 0,-2-3 0 0,-1 2 0 15,-3-6 0-15,-1 0 0 0,-1-2-832 0,-1-1-192 16,1 1 0-16,0-5 0 0,0-1 0 0,1-1 0 16,-1-3 0-16,3-1 0 15,1-4-1600-15,1-3-352 0,-8-15-80 0,10-1-16 0</inkml:trace>
  <inkml:trace contextRef="#ctx0" brushRef="#br0" timeOffset="66599.48">15418 9424 16575 0,'0'0'368'0,"0"0"80"0,0 0 0 0,0 0 16 0,0 0-464 0,0 0 0 15,-3 4 0-15,-2-1 0 0,-1 3 1728 0,-2-2 256 16,0 1 64-16,-1 1 0 0,-5 4-1648 0,0 5-400 16,-1-1 0-16,-1 5 0 0,2 4 896 0,1 2 112 15,1-1 16-15,2 0 0 0,2 2-832 0,4-4-192 16,1 2 0-16,5-5 0 0,2-3 864 0,5-2 128 16,1-3 32-16,4-1 0 0,2-2 0 0,5-2 0 15,-1-3 0-15,5-2 0 0,1-2-832 0,2 0-192 16,1-4 0-16,0 0 0 0,-1-3 864 0,-3-1 128 15,-1-1 32-15,-2 1 0 0,0-5-832 0,-5 1-192 0,1 1 0 16,-2-1 0-16,-3 0 0 0,1-1 0 16,-4-3 0-16,-1 3 0 0,-1 0 0 0,-1 3 0 0,-2 6 0 0,1 0 0 15,-6 5 0-15,0 0 0 16,0 0 0-16,0 8 0 0,-4 1 0 0,1 4 0 0,-2 3 0 0,-1 2 0 31,0 4-768-31,-1 2-208 0,-3 4-48 0,0 4 0 0,-1 3 832 0,-3 6 192 0,-2 4 0 0,0 4 0 16,-4 4 0-16,-3 2 0 0,-2-1 0 15,-3-1 0-15,0-1 768 0,-2-2 208 0,0-3 48 0,1-1 0 16,0-5-832-16,3-2-192 0,1-6 0 0,3-3 0 16,0-3 864-16,4-4 128 0,-1-3 32 0,2-5 0 15,2-4-832-15,1-3-192 0,3 0 0 0,-1-6 0 16,3-5 864-16,1-4 128 0,2-2 32 0,0-6 0 0,3-5-832 16,3-4-192-16,2-5 0 0,3-2 0 0,3 0 0 15,4-1 0-15,0-1 0 0,6 4 0 0,0 4 0 0,1 2 0 16,6 2 0-16,-2 3 0 15,2 2-768-15,2 2-208 0,2 3-48 0,2 3 0 0,2 0 832 16,1 2 192-16,-2 3 0 0,-1 1 0 16,-3 1-2496-16,-1 1-464 0,-1 0-96 0,-1-1-16 0</inkml:trace>
  <inkml:trace contextRef="#ctx0" brushRef="#br0" timeOffset="67088.05">16261 9109 16575 0,'0'0'368'0,"0"0"80"0,0 0 0 0,0 0 16 0,3-8-464 0,1 2 0 0,-4 6 0 0,0 0 0 0,0 0 1728 0,0 0 256 15,6-7 64-15,-6 7 0 0,0 0-832 0,0 0-144 16,0 0-48-16,2 8 0 0,-2 2 0 0,0 1 0 16,0 2 0-16,-2 2 0 0,-1 1 0 0,0 1 0 15,0 3 0-15,0 0 0 0,1-1 0 0,-3-1 0 16,1-1 0-16,-1 1 0 0,2 0-816 0,-2 0-208 16,0-3 0-16,2 1 0 0,-3-2 864 0,2-1 128 15,0-2 32-15,1 0 0 0,-1 0-832 0,1 2-192 16,1-2 0-16,0-2 0 0,2-9 0 0,0 0 0 15,0 0 0-15,0 0 0 0,0 0 0 0,6 4 0 16,1-6 0-16,0 2 0 16,1 2-2416-16,0-4-528 0,0-2-96 0,2-3-32 0</inkml:trace>
  <inkml:trace contextRef="#ctx0" brushRef="#br0" timeOffset="67461.28">16666 9090 31327 0,'0'0'688'0,"0"0"144"0,11 4 16 0,-11-4 48 0,3-4-720 0,-3 4-176 0,0 0 0 0,0 0 0 0,0 0 848 0,0 7 144 16,-1 2 32-16,-1 3 0 0,-4 7-832 0,3-3-192 15,-2 1 0-15,0 2 0 0,-1 2 864 0,2 0 128 16,2-1 32-16,-3-1 0 0,3-4 0 0,1-1 0 16,1 0 0-16,2-1 0 0,2-3-832 0,0 0-192 15,3-3 0-15,1-1 0 0,1-2 864 0,3-4 128 16,-1403-3 32-16,2813 0 0 0,-1407-3-832 0,4 1-192 16,3-5 0-16,2-2 0 0,2-3 0 0,-2 0 0 15,-1 1 0-15,0-4 0 0,0-4 0 0,-1-1 0 16,-1-1 0-16,-3 0 0 0,-2 0 864 0,0 1 128 15,-3 0 32-15,-2 6 0 0,-1 2-832 0,-2 4-192 16,0 3 0-16,-1 2 0 16,-7 6-1600-16,0 0-352 0,0 0-80 0,0 0-11472 0,0 0-2304 15</inkml:trace>
  <inkml:trace contextRef="#ctx0" brushRef="#br0" timeOffset="68500.77">17158 9910 16575 0,'8'-8'736'0,"-8"8"160"0,8-1-720 0,-2-1-176 0,3-1 0 0,1 2 0 16,0-2 1664-16,-1 2 320 0,-9 1 48 0,6 4 16 16,5-2-832-16,-2 3-144 0,0 3-48 0,0 2 0 15,0 3 0-15,-2 3 0 0,-1 0 0 0,-2 4 0 16,-1 3 0-16,0 1 0 0,-3 1 0 0,-4 1 0 15,-1-1 0-15,-4-1 0 0,-2 2 0 0,-3-6 0 0,1 0 0 0,-4-2 0 16,-4-2 0-16,-3 0 0 0,-1-1-816 0,-1-2-208 16,0-3 0-16,1-1 0 0,-1 3 0 0,1-4 0 15,4-6 0-15,-1-2 0 16,2-3-768-16,3-3-208 0,2 0-48 0,0-10-16784 16</inkml:trace>
  <inkml:trace contextRef="#ctx0" brushRef="#br0" timeOffset="70783.73">17916 9502 16575 0,'2'-16'368'0,"1"9"80"0,0-4 0 0,2-1 16 0,-1 2-464 0,0 0 0 15,-1-1 0-15,2 2 0 0,-3 2 912 0,-1 2 96 16,0 1 16-16,-1 4 0 0,0 0 0 0,0 0 0 16,0 0 0-16,0 0 0 0,0 0 0 0,-4 7 0 15,-3 9 0-15,1 5 0 0,-1 5-832 0,0 2-192 16,1 1 0-16,1-7 0 0,1 7 0 0,1 1 0 15,-3 0 0-15,3 0 0 0,2-4 0 0,3 0 0 16,2-3 0-16,3-2 0 0,1-3 864 0,2-2 128 16,2-3 32-16,8 2 0 0,0-5 0 0,2-4 0 15,3-5 0-15,1-4 0 0,0-4-832 0,3-2-192 16,-3-2 0-16,2-2 0 0,-1 0 864 0,-9 2 128 16,0-2 32-16,-2-3 0 0,1 0-832 0,-2-2-192 15,-2-1 0-15,-2 3 0 0,-2-3 0 0,-1 3 0 0,-1 1 0 0,0 4 0 16,-3 3 0-16,1 2 0 0,-5 6 0 0,0 0 0 15,0 0 0-15,3 10 0 0,-2 5 0 0,-1 4 0 16,-1 2 0-16,0 2 0 16,-2 2 0-16,-1 5 0 0,-1 5 0 0,-6 19 0 0,0-1 0 0,-4 1 0 15,-4 3 0-15,-2-1 0 0,1-4 0 0,-5-4 0 16,-2-3 0-16,2-2 0 0,-1-2 0 0,8-17 0 16,-4-1 864-16,1-1 128 0,0-1 32 15,-1 0 0-15,0 0-832 0,1-4-192 0,1-4 0 0,-1-3 0 16,0-2 0-16,0-2 0 0,1-3 0 0,-6-5 0 15,5-5 864-15,2-1 128 0,6-2 32 0,0-3 0 16,4-3-832-16,6 2-192 0,3 2 0 0,3 2 0 0,5-2 0 0,0-1 0 16,6-2 0-16,2 2 0 0,3 1 0 15,2 1 0-15,-2 1 0 0,3 1 0 0,2 0 0 0,-1 2 0 16,1-1 0-16,10-1 0 16,-2-1-768-16,-2 3-208 0,-3 0-48 0,-10 4 0 15,-2-1-816-15,-1 0-160 0,-1 2-48 0,5-4-9280 16,-4 1-1856-16</inkml:trace>
  <inkml:trace contextRef="#ctx0" brushRef="#br0" timeOffset="71293.05">18767 9086 23951 0,'0'0'512'0,"0"-4"128"0,0-3 0 0,0 7 64 0,0 0-576 0,0 0-128 0,0 0 0 0,0 0 0 15,0 0 848-15,0 0 144 0,0 0 32 0,0 9 0 0,0 0 0 0,-2 2 0 16,-1 3 0-16,1 1 0 16,0 1 0-16,0 2 0 0,0-2 0 0,1 0 0 0,0 4 0 0,0-3 0 15,1-3 0-15,-1 0 0 0,1 1-832 0,0-2-192 16,0-3 0-16,1-3 0 0,-1-7 864 0,3 7 128 15,2 1 32-15,1-2 0 0,0-2-832 0,2-2-192 16,0-2 0-16,3-1 0 0,3-2 864 0,1-2 128 16,-2-4 32-16,5-1 0 0,-1 0-832 0,1-2-192 15,1-2 0-15,1-4 0 0,0-3 0 0,2 2 0 16,3-2 0-16,-2-1 0 0,1-1 0 0,-2 2 0 16,1 1 0-16,-3 3 0 0,0 4 0 0,-3 1 0 15,-4 0 0-15,0 4 0 16,-4 4-768-16,-3 3-208 0,-6 1-48 0,0 0-18432 0</inkml:trace>
  <inkml:trace contextRef="#ctx0" brushRef="#br0" timeOffset="73469.03">19683 9008 12895 0,'0'0'576'0,"-2"-6"112"0,1-1-560 0,-1-1-128 0,0-2 0 0,2 4 0 15,0 6 1664-15,0 0 320 0,0-9 48 16,4 2 16-16,-4 7-832 0,0 0-144 0,0 0-48 0,5-4 0 15,2-2 0-15,-1 3 0 0,1 3 0 0,-1 3 0 16,2-2 0-16,1 5 0 0,0 4 0 0,0 5 0 16,1 7-816-16,-3 6-208 0,2 2 0 0,-2 7 0 15,1 6 864-15,-3 3 128 0,-2 0 32 0,-2 2 0 16,-2 4-832-16,-2 6-192 0,-5 9 0 0,-3-1 0 16,-4 0 864-16,-6-2 128 0,-2 1 32 0,-4-5 0 0,-1-5-832 15,0-2-192-15,0-2 0 0,-3-1 0 0,1-6 864 0,1-4 128 16,2-1 32-16,3-6 0 0,-2-4-832 0,6-4-192 15,-2-1 0-15,3-1 0 0,1-4 0 16,3-3 0-16,2-2 0 0,2-1 0 0,2 1 0 0,0-1 0 16,2 0 0-16,2-4-12512 15,1-1-2544-15</inkml:trace>
  <inkml:trace contextRef="#ctx0" brushRef="#br0" timeOffset="76289.27">8111 11692 16575 0,'-5'3'368'0,"-3"1"80"15,2-1 0-15,-1-2 16 0,1-3-464 0,-1 2 0 0,1 2 0 0,0 0 0 0,0-1 912 0,0 2 96 16,2-1 16-16,-3 1 0 0,3 1 816 0,0 0 160 16,-1-1 48-16,5-3 0 0,-3 4-832 0,3-4-144 15,0 0-48-15,0 0 0 0,0 0 0 0,8 3 0 16,2-2 0-16,3 0 0 0,3-2 0 0,4-1 0 15,3-1 0-15,3 2 0 0,-1 1 0 0,4 0 0 16,0 0 0-16,0 0 0 0,0 1-816 0,1-1-208 16,-5-1 0-16,1 0 0 0,1-1 0 0,-3 1 0 15,-2 2 0-15,0-3 0 0,-1-3 0 0,-1 2 0 16,-5 2 0-16,0 0 0 0,-4 0 864 0,-1 0 128 16,-2 0 32-16,-8 1 0 0,0 0-832 0,0 0-192 0,0 0 0 15,0 0 0 1,0 0-2416-16,0 0-528 0,-8 1-96 0,1 0-32 0</inkml:trace>
  <inkml:trace contextRef="#ctx0" brushRef="#br0" timeOffset="78924.71">7007 12063 12895 0,'0'0'272'0,"-8"2"64"0,1 1 16 0,-2-1 32 0,3-2-384 0,-4 2 0 16,1 0 0-16,-1 0 0 0,0 1 896 0,-1-1 96 15,0-2 32-15,-1 3 0 0,0 0 0 0,0 1 0 16,-2-1 0-16,1-2 0 0,1-4 0 0,0 5 0 15,-2 1 0-15,2-3 0 0,2-5 0 0,-1 2 0 16,1 0 0-16,0 1 0 0,0-2 0 0,4 0 0 16,-1-3 0-16,3 2 0 0,4 5-832 0,0 0-192 0,0 0 0 0,5-7 0 15,4-2 864-15,5 1 128 0,5 3 32 0,6 0 0 16,2-5-832-16,3 1-192 0,5 0 0 0,-2 3 0 16,3 2 0-16,0 0 0 15,0-3 0-15,2 5 0 0,1 0 0 0,-2 0 0 0,-1 0 0 0,-2 0 0 16,-3 1 0-16,-2 1 0 0,-3 0 0 0,-4 3 0 15,-7-1 0-15,-5 1 0 0,-10-3 0 0,0 0 0 16,4 8 0-16,-4-8 0 0,-11 7 0 0,-7 3 0 16,-5 2 0-16,-5 1 0 0,-6-1 0 0,-3-2 0 15,-6-3 0-15,1 3 0 0,3 2 0 0,-2-4 0 16,1-4 864-16,2-4 128 0,1-2 32 0,0 1 0 0,1-1-832 16,4-1-192-16,5-4 0 0,8 0 0 15,7 3 0-15,3 0 0 0,3-3 0 0,6 7 0 0,6-11 864 16,5 1 128-16,4 1 32 0,9-1 0 0,6-2-832 0,2 0-192 15,4 0 0-15,2 2 0 0,0 1 0 0,4-1 0 16,1-2 0-16,0 2 0 0,-1 3 0 0,-1 0 0 16,-3 2 0-16,-5 0 0 0,-6 4 0 0,-6 3 0 15,-5 2 0-15,-7 0 0 0,-9-4 0 0,0 0 0 16,-3 10 0-16,-8 0 0 0,-6 1 0 0,-3-3 0 16,-9-1 0-16,-2 3 0 0,-4 3 0 0,-1 1 0 15,-2-6 0-15,1 0 0 0,2-2 0 0,2-2 0 16,1 0 0-16,2-3 0 0,3-4 0 0,5 0 0 15,1-2 0-15,10 1 0 0,2 0 0 0,8-4 0 16,6-2 0-16,6 1 0 0,4 3 0 0,3-2 0 0,6 1 0 16,1-1 0-16,3 0 0 0,4-1 0 0,2 1 0 0,3 0 0 15,-1-1 0-15,1-1 0 0,-2 4 0 0,-4 4 0 16,-1 3 0-16,-8 1 0 0,-5 0 0 0,-6 4 0 16,-5 6 0-16,-6 1 0 15,-4 1 0-15,-6 0 0 0,-5-1 0 0,-6 3 0 0,-6 0 0 0,-2-2 0 16,-4-3 0-16,-3-1 0 0,1 2 0 0,1-1 0 15,-2-3 0-15,1-4 0 0,-1-2 0 0,0 0 0 16,1 2 0-16,2-3 0 0,1-10 0 0,6 2 0 16,4 0 0-16,6-1 0 0,7 0 0 0,6-6 0 15,5-2 0-15,7-1 0 0,2 2 0 0,8 0 0 16,1-2 0-16,6 2 0 0,1-1 0 0,4 1 0 16,3 3 0-16,2 1 0 0,1-1 0 0,1 2 0 15,2 2 0-15,-1 5 0 0,-4 3 0 0,-4 3 0 0,-6 3 0 16,-4 4 0-16,-4 3 0 0,-5 2 0 0,-4 3 0 15,-5-2 0-15,-7 0 0 0,-5 1 0 0,-4 2 0 0,-5 0 0 16,-4-1 0-16,-3-2 0 0,-1-3 0 0,-2-1 0 16,-1-1 0-16,-1-3 0 0,2-5 0 0,-1 0 0 15,-1 1 0-15,1-2 0 0,0-4 0 0,0-2 0 16,4-2 0-16,2 0 0 0,5 2 0 0,5-4 0 16,3-3 0-16,6-1 0 0,4 1 0 0,6 1 0 15,2 0 0-15,8 1 0 16,9 0-2416-16,1 1-528 0,5 1-96 0,4-2-32 0</inkml:trace>
  <inkml:trace contextRef="#ctx0" brushRef="#br0" timeOffset="80297.81">9936 11962 16575 0,'-12'4'368'0,"5"-2"80"0,-3-2 0 0,0 0 16 0,-1 0-464 0,-1 1 0 0,1 0 0 0,0 0 0 0,0-2 1728 0,2 0 256 16,2 1 64-16,7 0 0 0,-9-4-832 0,3-2-144 16,4-2-48-16,3 1 0 0,-1 7 0 0,8-10 0 15,3-1 0-15,4 0 0 0,4-3 0 0,4 3 0 16,-1 1 0-16,6-2 0 0,1 0-816 0,3 3-208 16,1-1 0-16,1 2 0 0,-1 1 0 0,-2 1 0 15,-3-2 0-15,-2 6 0 0,-4 4 0 0,-3 3 0 16,-5 0 0-16,-3 4 0 0,-4 2 0 0,-3 1 0 15,-5 1 0-15,-4 2 0 0,-2-3 0 0,-4 4 0 16,-6 4 0-16,-4-3 0 0,-3-3 0 0,-4-2 0 16,-4 0 0-16,-4 0 0 0,-1-1 864 0,2-2 128 15,5-5 32-15,3-1 0 0,-2-1-832 0,3-2-192 0,5 0 0 16,4-5 0-16,4-3 864 0,5-1 128 0,4 1 32 16,5-2 0-16,3-3-832 0,6 1-192 0,5-2 0 15,4 1 0-15,7 2 0 0,3-1 0 16,4 1 0-16,4 1 0 0,1 5 0 0,1 3 0 0,-1 1 0 0,-4-3 0 15,-1 2 0-15,-3 2 0 0,-2 3 0 0,-8 2 0 16,-4 0 0-16,-6 2 0 16,-6 4 0-16,-5 1 0 0,-3 0 0 0,-7-1 0 0,-5 1 0 0,-2 0 0 15,-9 3 0-15,-4-2 0 0,-4-3 0 0,-7 1 0 16,-2-4 0-16,0 1 0 0,3-1 0 0,0-3 0 16,5-2 864-16,1-4 128 0,7-4 32 0,3 1 0 15,5 1-832-15,5-3-192 0,7-3 0 0,4 0 0 16,4 2-2416-16,9-1-528 15,3 0-96-15,9-4-32 0</inkml:trace>
  <inkml:trace contextRef="#ctx0" brushRef="#br0" timeOffset="81198.63">12196 11935 12895 0,'0'0'272'0,"0"0"64"0,0 0 16 0,-6 3 32 0,-3 0-384 0,2-1 0 16,-3 1 0-16,2-1 0 0,-1-2 1712 0,-1 3 272 15,1 1 48-15,-3-1 16 0,-1 1-832 0,1-1-144 16,1-2-48-16,0 2 0 0,-1 2 0 0,2-2 0 16,0 0 0-16,10-3 0 0,-8 1 0 0,8-1 0 15,0 0 0-15,0 0 0 0,0 0 0 0,0 0 0 16,12 0 0-16,6-2 0 0,3-3 0 0,4-3 0 16,5 0 0-16,3 1 0 0,1 2-816 0,2 0-208 0,1-2 0 15,3 2 0-15,-3-1 0 0,-1 2 0 0,-4 0 0 0,-4 1 0 16,-3-6 0-16,-3 4 0 0,-4 0 0 15,-5 1 0-15,-3 3 0 0,-10 1 0 16,7-3 0-16,-7 3 0 0,0 0 864 0,-10 4 128 0,-2-1 32 0,-7 3 0 16,-6 0-832-16,-10 4-192 0,-9-1 0 0,-5 1 0 15,-1-2 0-15,-4-1 0 0,1 2 0 0,4 0 0 16,3 1 0-16,1-2 0 0,2-3 0 0,4 2 0 16,1 0 0-16,4-1 0 0,3-1 0 0,6-2 0 15,7-1 0-15,7 1 0 0,11-3 0 0,0 0 0 16,0 0 0-16,14-2 0 0,4 1 0 0,8-1 0 15,4-3 0-15,5 0 0 0,3-2 0 0,-1 2 0 0,4 1 0 0,2-1 0 16,2-2 0-16,2 1 0 0,4-1 0 0,-4 3 0 16,0 0 0-16,-8 0 0 0,-6-1 0 0,-10 3 0 15,-7 1 0-15,-5 2 0 0,-11-1 0 0,0 0 0 16,0 0 0-16,-12 6 0 0,-6 0 0 0,-6 0 0 16,-8-3 0-16,-4 2 0 0,-4-1 0 0,-3 0 0 15,-1 2 0-15,0-3 0 0,1-3 0 0,5 2 0 16,2 2 0-16,7-3 0 0,5-2 0 0,6-2 0 15,5 0 0-15,6 2 0 16,7 1-1600-16,0 0-352 0,16-3-80 0,8-2-16 0</inkml:trace>
  <inkml:trace contextRef="#ctx0" brushRef="#br0" timeOffset="82534.53">13369 11938 12895 0,'0'0'272'0,"0"0"64"0,-7 6 16 0,0-3 32 0,-1-2-384 0,8-1 0 0,-8 3 0 0,0 0 0 16,0 0 896-16,-1-3 96 0,1-3 32 0,-1 3 0 15,2 3 0-15,-3 2 0 0,1-2 0 0,0 0 0 16,0-3 0-16,1 2 0 0,-1 2 0 0,9-4 0 16,-8 0 0-16,-1-1 0 0,9 1 0 0,0 0 0 0,0 0 0 0,0 0 0 15,0 0 0-15,9-2 0 0,3 2 0 0,4 0 0 16,3-2 0-16,3-1 0 0,5-1-832 0,2 0-192 16,4 1 0-16,4-1 0 0,1-3 864 0,4 0 128 15,4 1 32-15,-9 2 0 0,5 1-832 0,0-1-192 16,2-2 0-16,17-1 0 0,-8-1 0 0,-5 1 0 15,-5 0 0-15,-5 0 0 0,-2 4 864 0,-6-2 128 16,-3 3 32-16,-6 1 0 0,-5-2-832 0,-5 0-192 16,-11 3 0-16,0 0 0 0,0 0 0 0,0 0 0 15,0 0 0-15,-14 4 0 0,-4 2 0 0,-5 1 0 16,-7 1 0-16,-4-1 0 0,-3 1 0 0,-3 0 0 16,0-3 0-16,8-1 0 0,-6-2 0 0,-17 3 0 15,-1-1 0-15,6 0 0 0,2 0 0 0,3 1 0 16,3-2 0-16,6 0 0 0,1 2 0 0,7-2 0 0,3-2 0 0,6 0 0 15,5 0 0-15,5 0 0 0,9-1 0 0,0 0 0 16,0 0 0-16,9-3 0 16,4 0 0-16,4 0 0 0,6-2 0 0,7 0 0 0,7-3 0 0,3 1 0 15,4 1 0-15,-9 4 0 0,7-2 0 0,20 0 0 16,-4-3 0-16,-2 2 0 0,-1 0 0 0,-1 0 0 16,-3-2 0-16,-13 4 0 0,2 0 0 0,3 0 0 15,-4 2 0-15,-3 1 0 0,-4-1 0 0,-5 2 0 16,-5 3 0-16,-5-3 0 0,-4 0 0 0,-5 0 0 15,-8-1 0-15,0 0 0 0,-5 4 0 0,-6 2 0 16,-6-3 0-16,-18 0 0 0,-8 2 0 0,-3 0 0 16,-4 2 0-16,-2-3 0 0,0 1 0 0,1 0 0 0,-4 1 0 15,0-3 0-15,-6-2 0 0,1 4 0 0,3 0 0 16,4 1 0-16,1 3 0 0,7-3 0 0,4-3 0 16,8 2 0-16,4-1 0 0,7-1 0 0,5 1 0 0,8-4 0 15,9 0 0-15,0 0 0 0,0 0 0 0,15 1 0 16,5-3 0-16,8-2 0 0,5 4 0 0,8-2 0 15,5-1 0-15,-6-1 0 0,7-1 0 0,4 3 0 16,0-2 0-16,21-1 0 0,-6-1 0 0,-10 1 0 16,-2-1 0-16,-7 3 0 0,-3 2 0 0,-18 2 0 15,-1-2 0-15,4 0 0 0,-8 0 0 0,-11 0 0 16,-10 1 0-16,0 0 0 0,0 0 0 0,0 0 0 16,-11 3 0-16,-6 0 0 0,-8-2 0 0,-2 2 0 15,-6-1 0-15,-3 1 0 0,-7 0 0 0,1 1 0 16,-3-2 0-16,0 0 0 0,-3 0 0 0,1 1 0 15,-5-1 0-15,4 0 0 0,3 0 0 0,5 1 0 16,2 1 0-16,7-1 0 0,7-1 0 0,3-1 0 0,7-1 0 16,5 0 0-16,9 0 0 0,0 0 0 0,0 0 0 0,0 0 0 15,13-1 864-15,2-1 128 0,6-1 32 0,6-2 0 16,3 0-832-16,7-1-192 0,3 1 0 16,1 0 0-1,2 2-768-15,-2 0-208 0,-4 0-48 0,-4 0-12016 0,-3 1-2400 0</inkml:trace>
  <inkml:trace contextRef="#ctx0" brushRef="#br0" timeOffset="84798.48">8753 11854 16575 0,'0'0'368'0,"0"0"80"0,0 0 0 0,0 0 16 0,6-8-464 0,-1 3 0 0,-5 5 0 0,7-6 0 15,-7 6 912-15,0 0 96 0,3-10 16 0,0 5 0 16,-3 5-832-16,0 0-192 16,1-7 0-16,-1 7 0 0,0 0 864 0,-1-8 128 0,0 2 32 0,1 6 0 15,0 0 0-15,-2-8 0 0,1 0 0 0,-1 3 0 16,2 5 0-16,-4-7 0 0,1 1 0 0,3 6 0 15,0 0-832-15,0 0-192 0,0 0 0 0,0 0 0 16,0 0 0-16,0 0 0 0,0 0 0 0,0 0 0 16,-5-4 0-16,5 4 0 0,0 0 0 0,0 0 0 15,0 0 0-15,0 0 0 0,-3-4 0 0,3 4 0 16,0 0 864-16,0 0 128 0,0 0 32 0,0 0 0 16,0 0-832-16,0 0-192 0,0 0 0 0,0 0 0 15,0 0 0-15,0 0 0 0,0 0 0 0,0 0 0 0,0 0 0 16,0 0 0-16,-4-8 0 0,4 8 0 0,0 0 0 0,0 0 0 15,0-6 0-15,0 6 0 0,0-7 0 0,0 7 0 16,0 0 0-16,0 0 0 0,1-7 0 0,-1 7 0 16,0 0 0-16,0 0 0 0,3-6 0 0,-3 6 0 15,2-9 0-15,-2 9 0 0,0 0 0 0,0 0 0 16,0 0 0-16,0 0 0 0,4-7 0 0,-4 7 0 16,0 0 0-16,0 0 0 0,4-9 0 0,1 3 0 15,-5 6 0-15,0 0 0 0,0 0 0 0,0 0 0 16,0 0 0-16,0 0 0 0,0 0 0 0,0 0 0 15,0 0 0-15,0 0 0 0,-4 11 0 0,1 3 0 16,1 0 0-16,-1 1 0 0,-1 0 0 0,0 2 0 0,1 0 0 0,-2 3 0 16,-1 1 0-16,-1 0 0 15,3-2 0-15,-3 2 0 0,2 1 0 0,1-4 0 16,0-2 0-16,1 0 0 0,-1 0 0 0,1-2 0 0,1-2 0 0,-2-2 0 16,4-10 864-16,-2 9 128 15,2-9 32-15,0 0 0 0,0 0-832 0,0 0-192 0,0 0 0 0,0 0 0 16,-1 6 0-16,1-6 0 0,0 0 0 15,0 0 0-15,0 0 864 0,0 0 128 0,0 0 32 0,0 0 0 16,8-3-832-16,0 0-192 0,-8 3 0 0,9-4 0 16,1 1 0-16,0-1 0 0,0-1 0 0,0 2 0 15,-1 4 0-15,2-1 0 0,-2-2 0 0,2 1 0 16,2 1 0-16,1 1 0 0,0 3 0 0,2-4 0 16,0-4 0-16,1 3 0 0,0 3 0 0,3-2 0 15,3-1 0-15,-2 0 0 0,1 0 0 0,0 2 0 0,1 2 0 0,-7-1 0 16,0 1 0-16,4 0 0 0,-2 2 0 0,0 1 0 15,-1-1 0-15,-2 1 0 0,0-2 0 0,-2 1 0 16,0-1 0-16,-4 2 0 0,0-6 0 0,-2 2 0 16,1 0 0-16,-1 0 0 0,-1 1 0 0,-6-3 0 15,0 0 0-15,0 0 0 0,6 4 0 0,-6-4 0 16,5 5 0-16,-5-5 0 0,0 0 0 0,0 0 0 16,0 0 0-16,0 0 0 0,0 0 0 0,0 0 0 15,0 0 0-15,0 0 0 0,0 0 0 0,0 0 0 16,0 0 0-16,0 0 0 0,0 0 0 0,0 0 0 15,5-3 0-15,-1-4 0 0,0-1 0 0,2-2 0 16,-3-1 0-16,3-3 0 0,1 0 0 0,-2-3 0 16,1-3 0-16,1-1 0 0,-2 0 864 0,3-2 128 15,-2-5 32-15,-1 3 0 0,1 2-832 0,-2 3-192 16,0 4 0-16,1 0 0 0,-4-1 0 0,0 5 0 0,0 3 0 0,-1 2 0 16,-1 2 0-16,0 0 0 15,-3 2 0-15,-2 5 0 16,-1 6-768-16,-2 1-208 0,-1-1-48 0,0 6-18432 0</inkml:trace>
  <inkml:trace contextRef="#ctx0" brushRef="#br0" timeOffset="100460.71">2018 833 12895 0,'0'0'272'0,"0"0"64"0,2-9 16 0,6-4 32 0,-3 1-384 0,1-3 0 16,-1 0 0-16,1 0 0 0,1-1 1712 0,-1 4 272 15,-2 1 48-15,2 1 16 0,-3 0 0 0,-3 10 0 16,0 0 0-16,0 0 0 0,0 0-1648 0,0 0-400 16,0 0 0-16,0 0 0 0,-4 12 896 0,-2 5 112 0,3 2 16 0,-1 5 0 15,-4 3-832-15,1 5-192 0,1 2 0 0,0 4 0 16,2 1 0-16,-3 3 0 16,3 2 0-16,2-11 0 0,-1 4 0 0,3 2 0 0,1-2 0 0,3-5 0 15,1-4 0-15,3-4 0 0,1-4 0 0,2-4 0 16,2-4 864-16,2-4 128 0,4-6 32 0,3-3 0 15,-1-1-832-15,4-4-192 0,-1-2 0 0,4-4 0 16,2-4 864-16,-1 0 128 0,0-2 32 0,-4-4 0 16,2-2-832-16,-2-3-192 0,-4 0 0 0,-1 1 0 15,-3-1 0-15,0 5 0 0,-2 3 0 0,-2 5 0 16,1 4 0-16,-3 3 0 0,0 4 0 0,-4 8 0 0,2 4 0 16,-3 4 0-16,-2 7 0 0,0 3 0 0,-3 5 0 0,1 5 0 15,-4 4 0-15,-1 2 0 0,-1 3 0 0,-2 4 0 16,0 3 0-16,-3 6 0 0,-2 5 0 0,-2-1 0 15,-3-1 0-15,-1-4 0 0,-3-3 0 0,-4 0 0 16,-6 1 0-16,-2-5 0 0,-1-3 0 0,1-2 0 16,-1-2 0-16,0-4 0 0,1-6 864 0,3-3 128 15,2-6 32-15,4-6 0 0,0-5-832 0,3-6-192 16,3-5 0-16,0-4 0 0,1-5 864 0,0-6 128 16,3-2 32-16,2-6 0 0,4-4-832 0,3-1-192 15,6 1 0-15,4 1 0 0,1 1 0 0,5 1 0 16,4 2 0-16,4 3 0 0,4 2 0 0,4 3 0 15,7-1 0-15,5 4 0 0,2 1 0 0,2 1 0 0,-1 2 0 16,13-4 0 0,-12 1-1600-16,-7 1-352 0,-5 4-80 0,-12 3-10384 0,0-2-2096 0</inkml:trace>
  <inkml:trace contextRef="#ctx0" brushRef="#br0" timeOffset="101022.13">3186 294 16575 0,'0'0'368'0,"0"0"80"0,0 0 0 0,0 0 16 0,0 0-464 0,0 0 0 0,0 0 0 15,0 0 0-15,0 0 1728 0,-8 4 256 0,3 1 64 0,-1-3 0 16,0 1-832-16,2 0-144 0,0 4-48 0,-4-3 0 16,-5 3 0-16,1 1 0 0,2 2 0 0,-2-2 0 15,1 3-816-15,-1 1-208 0,-1 4 0 0,-13 17 0 16,8 2 864-16,7-14 128 0,1 6 32 0,0 2 0 15,1 0-832-15,3-1-192 0,-2-1 0 0,2-2 0 16,3-2 864-16,0-2 128 0,2-1 32 0,0 13 0 16,2-20-832-16,2-1-192 0,0 0 0 0,3-2 0 15,0-1 0-15,0-1 0 0,2-2 0 0,1-1 0 16,4 0 0-16,0-2 0 0,1-2 0 0,12-1 0 16,1-1-768-16,-5 1-208 0,-3 0-48 0</inkml:trace>
  <inkml:trace contextRef="#ctx0" brushRef="#br0" timeOffset="101499.14">3518 363 12895 0,'0'0'272'0,"0"0"64"0,0 0 16 0,0 0 32 0,0 0-384 16,0 0 0-16,0 0 0 0,0 0 0 0,-6-1 2528 0,6 1 432 0,-9 0 96 0,2 1 16 16,-2 2-1648-16,3 1-320 15,-3 0-64-15,2 0-16 0,-1 4 0 0,1 0 0 0,-4 3 0 0,2 0 0 16,0 0 0-16,1 4 0 0,0 3 0 0,0 3 0 15,1 2-816-15,4-8-208 0,-1 5 0 0,2 2 0 16,0 0 0-16,0 0 0 0,2-1 0 0,2 2 0 16,-1-1 0-16,2 12 0 0,2-9 0 0,0-3 0 15,0-5 864-15,2-4 128 0,-2-2 32 0,3-3 0 16,-1-3-832-16,3 2-192 0,-4-5 0 0,4 0 0 16,-1-1 0-16,-9-1 0 0,0 0 0 0,10 0 0 0,0-1 864 15,-3-1 128-15,3 0 32 0,-10 2 0 16,7-8-832-16,-7 8-192 0,4-10 0 0,1 3 0 0,-3-3 0 15,0 1 0-15,-3 0 0 0,0 1 0 0,1 8 0 0,-2-8 0 16,-3 0 0-16,5 8 0 0,-7-4 0 0,7 4 0 16,-6-4 0-16,6 4 0 0,-9 0 0 0,9 0 0 15,-6-2 0-15,6 2 0 16,-11 0-768-16,3 2-208 0,0 3-48 0</inkml:trace>
  <inkml:trace contextRef="#ctx0" brushRef="#br0" timeOffset="102069.94">3705 216 9215 0,'0'0'400'0,"0"0"96"0,0 0-496 16,0 0 0-16,0 0 0 0,0 0 0 0,0 0 1728 0,0 0 256 16,0 0 64-16,0 0 0 0,0 0-832 0,8-4-144 15,-1 0-48-15,2 3 0 0,-1 0 0 0,2 1 0 16,3 1 0-16,-2 0 0 0,-1 2 0 0,1 1 0 16,3 0 0-16,-1 3 0 0,-1 1 0 0,1 2 0 15,1 2 0-15,-4-6 0 0,-2 4 0 0,2 0 0 16,0 3 0-16,-1 0 0 0,1 0-816 0,1 2-208 15,0-2 0-15,-1 1 0 0,5 15 0 0,-8-3 0 16,-5-4 0-16,2 6 0 0,-2 0 864 0,-1-9 128 16,-2 3 32-16,-3 2 0 0,-1 0 0 0,0 0 0 15,-3 2 0-15,1-2 0 0,-1 0-832 0,-1 0-192 16,0-2 0-16,0 0 0 0,-3-2 864 0,2-2 128 0,1-3 32 0,-10 10 0 16,2-4-832-16,4-5-192 15,2-3 0-15,3-3 0 0,3-4 0 0,1 1 0 0,4-7 0 16,-4 6 0-16,4-6 0 0,0 0 0 15,0 0 0-15,0 0 0 16,0 0-2416-16,11-5-528 0,1 0-96 0,1-2-32 0</inkml:trace>
  <inkml:trace contextRef="#ctx0" brushRef="#br0" timeOffset="103842.41">4778 1120 20271 0,'0'0'448'0,"0"0"80"0,0 0 32 0,0 0 16 0,0 0-576 0,0 0 0 15,0 0 0-15,0 0 0 0,0 0 928 0,3-3 80 16,0-1 16-16,4 1 0 0,3-1 0 0,1 0 0 16,3 0 0-16,3-1 0 0,5 0 0 0,3-1 0 15,0 1 0-15,4 1 0 0,3 0-832 0,1 2-192 16,-1 0 0-16,-4 0 0 0,-2-1 0 0,-3-1 0 15,-4 2 0-15,13-1 0 0,-9 0 0 0,-5 2 0 16,-10 0 0-16,-1 2 0 16,-1 1-768-16,-2 2-208 0,-4-4-48 0,-2 16 0 0</inkml:trace>
  <inkml:trace contextRef="#ctx0" brushRef="#br0" timeOffset="104020.63">4815 1308 31327 0,'0'0'688'0,"0"0"144"0,0 0 16 0,0 0 48 0,9 0-720 0,2-2-176 0,1 1 0 0,5-2 0 16,1 0 848-16,10-1 144 15,8-1 32-15,6 0 0 0,3-1-832 0,-2 2-192 0,-4 2 0 0,-18 1 0 16,-3-2 0-16,3 1 0 0,-2 0 0 0,1 0 0 31,-1 1-768-31,2 2-208 0,31-2-48 0,-21 2 0 0</inkml:trace>
  <inkml:trace contextRef="#ctx0" brushRef="#br0" timeOffset="104966.81">6303 831 20271 0,'-19'4'448'0,"19"-4"80"0,0 0 32 0,0 0 16 0,0 0-576 0,0 0 0 0,0 0 0 0,0 0 0 0,0 0 928 0,0 0 80 16,-7 2 16-16,0 3 0 0,2 3-832 0,-2 4-192 15,2 3 0-15,-2 1 0 0,0 1 864 0,-1 4 128 16,0 3 32-16,5 0 0 0,0-1-832 0,3 0-192 15,0 1 0-15,3 1 0 0,-1-3 0 0,5 0 0 16,1-5 0-16,5-4 0 0,-4-4 0 0,5-2 0 16,0-2 0-16,4-1 0 0,1-7 864 0,3-2 128 15,1-4 32-15,3-1 0 0,0-1-832 0,-2-1-192 16,-1-2 0-16,-1-2 0 0,-2 0 864 0,-2-1 128 16,-3-3 32-16,-7 7 0 0,0 0-832 0,-2-1-192 15,3 0 0-15,-1-1 0 0,-1 0 0 0,-1 1 0 16,1 2 0-16,-1-1 0 0,0 2 0 0,-2 3 0 15,0-1 0-15,-1 6 0 0,-3 3 0 0,0 0 0 16,4 3 0-16,0 10 0 16,-5 2-768-16,-1 7-208 0,1-5-48 0,-1 4 0 0,0 4 832 0,-1 6 192 0,-1 6 0 0,0 4 0 15,-2 0 0-15,1 5 0 0,-1 0 0 0,1 3 0 16,-1 3 0-16,-2 1 0 0,-1 1 0 16,-10 37 0-16,1-21 768 0,2-15 208 0,0-10 48 15,-6-5 0-15,-5-1-832 0,-4-5-192 0,-3-3 0 0,3-3 0 16,4 0 864-16,12-14 128 0,-1 3 32 0,-1-2 0 15,0 1 0-15,1-2 0 0,1-4 0 0,0-3 0 16,1-1-832-16,-12-1-192 0,7-2 0 0,3-12 0 16,1-9 0-16,1-4 0 0,1-3 0 0,2-1 0 15,3-2 0-15,3-1 0 0,1-1 0 0,6 2 0 0,1 1 0 16,3 0 0-16,3 3 0 0,2 2 0 0,2 2 0 16,3 2 0-16,1-2 0 0,7 4 0 0,-1 1 0 15,5 3 0-15,6-1 0 0,6 3 0 0,4 2 0 0,0 4 0 16,-1 0 0-16,-5 7 0 0,-6 2 0 15,-5 3 0-15,-5-1 0 0,-4 2 0 0,-3-1 0 0,-10-4 0 16,0 1 0-16,-2 0 0 16,1 1-768-16,1-1-208 0,-1 1-48 0,-4-6-10912 15,0 0-2192-15</inkml:trace>
  <inkml:trace contextRef="#ctx0" brushRef="#br0" timeOffset="106063.05">6952 446 20271 0,'0'0'448'0,"0"0"80"0,0 0 32 0,0 0 16 0,0 0-576 0,0 0 0 16,0 0 0-16,0 0 0 0,0 0 928 0,0 0 80 16,0 0 16-16,0 0 0 0,0 0 0 0,0 0 0 15,0 0 0-15,-1 8 0 0,0 2-832 0,2 2-192 0,2 3 0 0,-2-1 0 16,0 2 864-16,2 5 128 0,1 0 32 0,1 0 0 16,-2 1-832-16,0-2-192 15,2 0 0-15,-1 3 0 0,0 0 864 0,-1-3 128 0,0-4 32 0,0 0 0 16,1-5-832-16,-1-1-192 0,1-2 0 0,-2 1 0 15,-2-9 864-15,0 0 128 0,0 0 32 0,0 0 0 16,0 0 0-16,6-4 0 0,0-3 0 0,-1-2 0 16,0-1-832-16,0-2-192 0,1-3 0 0,-3 2 0 15,0-2 0-15,3-1 0 0,-3-2 0 0,1-4 0 16,2 3 0-16,-1-1 0 0,0 0 0 0,0 1 0 16,2 2 0-16,-2 1 0 0,2 2 0 0,-2-1 0 0,1 2 0 15,1 2 0-15,-1 4 0 0,1 0 0 0,-4-1 0 0,0 6 0 16,-3 2 0-16,0 0 0 15,0 0-768-15,0 0-208 0,0 0-48 0</inkml:trace>
  <inkml:trace contextRef="#ctx0" brushRef="#br0" timeOffset="106496.84">7586 450 20271 0,'0'0'448'0,"0"0"80"0,0 0 32 0,0 0 16 0,0 0-576 15,0 0 0-15,0 0 0 0,0 0 0 0,0 0 1744 0,0 0 240 0,0 0 64 16,0 0 0-16,0 0-832 0,-4 3-144 0,-1 2-48 0,1 0 0 16,-1 3-816-16,2 3-208 0,-2 3 0 0,0 0 0 15,1 0 864-15,-1 1 128 0,1 4 32 0,0 4 0 16,0-3 0-16,0 2 0 0,1-4 0 0,0 2 0 16,3 0 0-16,0-4 0 0,2-1 0 0,0-2 0 15,1-2-832-15,1-1-192 0,2 0 0 0,2-4 0 16,-2-1 864-16,5-2 128 0,4-3 32 0,1-1 0 0,1-1-832 0,2-4-192 15,4-1 0-15,-1-2 0 0,-4 2 0 0,1 1 0 16,1-3 0-16,-3 0 0 0,-1 0 0 0,-1 1 0 16,-2 1 0-16,-4-1 0 0,0 0 0 0,-3 2 0 15,1 0 0-15,-3-1 0 16,-1 0-3232-16,-6-2-688 0,0-1-144 0,-7 4-32 16</inkml:trace>
  <inkml:trace contextRef="#ctx0" brushRef="#br0" timeOffset="106785.74">7574 384 20271 0,'0'0'448'0,"0"0"80"0,0 0 32 0,0 0 16 0,0 0-576 0,-3-3 0 15,-2-2 0-15,5 5 0 0,0 0 2560 0,-2-3 416 0,-2 0 80 0,1-1 16 16,3 4-1648-16,0 0-320 0,0 0-64 0,0 0-16 16,-2-3 832-16,2 3 144 0,0 0 48 0,0 0 0 15,-1-5-1648-15,1-1-400 0,0 1 0 0,0 5 0 16,2-5 0-16,-2 5 0 0,3-4 0 0,-1 0 0 16,-2 4 0-16,0 0 0 0,0 0 0 0,0 0 0 15,-8 5-736-15,-1 5-224 0,-6 11-64 16,-7 0 0-16</inkml:trace>
  <inkml:trace contextRef="#ctx0" brushRef="#br0" timeOffset="107862.22">8660 879 16575 0,'0'0'736'0,"-8"3"160"0,-1 2-720 0,1-1-176 16,0 0 0-16,-1 1 0 0,0-2 848 0,2 2 144 0,2-1 32 16,5-4 0-16,0 0 816 0,0 0 160 0,0 0 48 0,0 0 0 15,8 3-832-15,4-3-144 0,3-2-48 0,4 0 0 16,5 2 0-16,1-1 0 0,2-3 0 0,1 0 0 15,0-1-816-15,3-1-208 0,1 1 0 0,3-1 0 16,-3-1 0-16,1 2 0 0,0 2 0 0,-3-1 0 16,0 1 0-16,-2 3 0 0,-6 0 0 0,3 2 0 15,-9 3-1600 1,-9 0-352-16,-7-5-80 0,-16 16-16 0</inkml:trace>
  <inkml:trace contextRef="#ctx0" brushRef="#br0" timeOffset="108031.05">8649 1121 31327 0,'0'0'688'0,"0"0"144"0,6 8 16 0,-6-8 48 0,9 4-720 0,-1-2-176 0,3-1 0 0,3-1 0 0,3 3 848 0,3-3 144 15,5-3 32-15,3-1 0 0,3-2 0 0,1 0 0 16,4-3 0-16,5-1 0 0,4-1 0 0,-2 2 0 16,1 4 0-16,-3-1 0 0,-4 0-832 0,-4-1-192 15,-4 1 0-15,-3 2-12512 16,-3 4-2544-16</inkml:trace>
  <inkml:trace contextRef="#ctx0" brushRef="#br0" timeOffset="109967.52">10645 839 16575 0,'0'0'368'0,"0"0"80"0,0 0 0 0,0 0 16 0,0 0-464 0,0 0 0 0,0 0 0 0,-4-5 0 16,1-1 912-16,-1 1 96 0,4 5 16 0,-4-7 0 16,-2 2 816-16,1-1 160 0,-2 2 48 0,-3 1 0 15,-1-2-1648-15,-2 2-400 16,-3 1 0-16,-3 2 0 0,-1-1 896 0,-3 3 112 0,-3 1 16 0,-2 3 0 16,3 0-832-16,0 3-192 0,-3 0 0 0,3 2 0 15,2 1 0-15,-1 1 0 0,4 0 0 0,2 0 0 16,3 0 0-16,2-1 0 0,5 1 0 0,1-1 0 15,4-2 0-15,3 1 0 0,3 2 0 0,4-4 0 16,4-1 0-16,2-2 0 0,3 0 0 0,4-1 0 0,2 2 864 16,2-2 128-16,1-1 32 0,-1 1 0 15,-1 3-832-15,-1-1-192 0,0 1 0 0,-4 0 0 0,-4 1 0 0,-2 1 0 16,-3 2 0-16,-5 2 0 0,-4-1 0 16,-3 0 0-16,-5 2 0 0,-7 4 0 0,-5-1 864 0,-2 0 128 15,-3-3 32-15,-1-1 0 0,-2 1-832 0,1-4-192 16,1-3 0-16,1-1 0 0,0-3 864 0,3 0 128 15,3-2 32-15,0-3 0 0,5-4-832 0,3 1-192 16,2-4 0-16,9 8 0 16,-1-10-2416-16,6-1-528 0,5-2-96 0,4-1-32 0</inkml:trace>
  <inkml:trace contextRef="#ctx0" brushRef="#br0" timeOffset="110210.17">10929 851 27647 0,'0'0'608'0,"0"0"128"0,0 0 32 0,0 0 0 0,-3 9-624 0,1 1-144 0,-4 1 0 0,1 1 0 16,-2-1 848-16,-2 4 144 0,0 1 32 0,1 4 0 16,-3-1 0-16,2 1 0 0,-1 2 0 0,0-1 0 15,0 0-832-15,-2 1-192 0,1 1 0 0,2-2 0 16,-1-1 0-16,3-2 0 0,0-3 0 0,3-3 0 15,2-3 0-15,2-9 0 0,0 7 0 0,0-7 0 32,0 0-1600-32,8-2-352 0,1-4-80 0,2-5-16 0</inkml:trace>
  <inkml:trace contextRef="#ctx0" brushRef="#br0" timeOffset="110461.41">11258 800 27647 0,'0'0'608'0,"0"0"128"0,0 0 32 0,0 9 0 0,0-9-624 0,2 11-144 16,1 2 0-16,-1 0 0 0,1-1 0 0,3 3 0 16,4 3 0-16,0 0 0 0,0-1 848 0,2 2 144 15,3 2 32-15,1-1 0 0,3-1-832 0,2 2-192 16,-2 1 0-16,2 0 0 0,-1-2 0 0,-3 0 0 15,-5-4 0-15,-1 0 0 0,-2-3 0 0,-2-2 0 0,0-1 0 0,-3-3 0 32,-4-7-768-32,0 0-208 0,0 0-48 0,0 0-11872 0</inkml:trace>
  <inkml:trace contextRef="#ctx0" brushRef="#br0" timeOffset="110676.35">11523 826 27647 0,'0'0'608'0,"0"0"128"0,0 0 32 0,0 0 0 0,-8 3-624 0,1 4-144 0,-3 0 0 0,0 6 0 16,-2 1 848-16,-1 3 144 0,-6 2 32 0,0 7 0 15,-1 2 0-15,2 2 0 0,-2-1 0 0,1 1 0 16,-1 3 0-16,2 0 0 0,-2 0 0 0,1 0 0 0,2-2-832 0,1-2-192 16,3-6 0-16,4-3 0 0,-1-5 0 0,6-2 0 15,-1-3 0-15,5-10 0 0,0 10 0 16,0-10 0-16,0 0 0 0,9 0-11424 15,2-5-2336-15</inkml:trace>
  <inkml:trace contextRef="#ctx0" brushRef="#br0" timeOffset="110969.65">12153 411 27647 0,'0'0'1216'0,"0"0"256"0,0 0-1168 0,-7-2-304 16,7 2 0-16,-9 6 0 0,0 0 0 0,-2 5 0 0,0 4 0 0,0 6 0 15,0 5 0-15,6-6 0 0,-2 7 0 0,1 6 0 16,0 2 880-16,-2 2 112 0,0 2 32 0,1 1 0 15,-2 2-832-15,-8 31-192 0,3-9 0 0,2-7 0 16,2-4 0-16,2-4 0 0,1-9 0 0,1-7 0 16,3-4-768-1,1-8-208-15,1-5-48 0,2-6 0 0</inkml:trace>
  <inkml:trace contextRef="#ctx0" brushRef="#br0" timeOffset="111393.06">11975 909 23951 0,'0'0'512'0,"11"5"128"0,0-5 0 0,2-2 64 0,3-4-576 0,0 0-128 15,2-1 0-15,1-2 0 0,1-3 1664 0,2-2 320 16,3-1 48-16,-6-2 16 0,-1-2-1648 0,4-3-400 16,2-4 0-16,2 1 0 0,-2 1 0 0,-2-1 0 15,-5 0 0-15,-8 9 0 0,0-6 896 0,1-2 112 16,-4 1 16-16,3 1 0 0,-2 5-832 0,-2 0-192 15,0 5 0-15,-3-4 0 0,-1 6 0 0,-1 10 0 16,-10 2 0-16,0 9 0 0,-4 5 0 0,6 1 0 16,-2 7 0-16,-3 6 0 0,-1 2 0 0,0 4 0 0,0 3 0 15,-1 1 0-15,-2 0 0 0,-12 32 0 16,8-12 0-16,3-10 0 0,4-3 0 0,3-11 0 0,3-7 0 0,4-5 0 16,1-7 864-16,3-2 128 15,1-4 32-15,1-4 0 0,-2-7 0 0,0 0 0 0,11-3 0 0,2-5 0 16,1-5-832-16,2-1-192 0,-1-4 0 0,2 5 0 15,-2 6 0-15,2-1 0 0,-2-1 0 0,0 4 0 16,0 5 0-16,-3 5 0 0,1 3 0 0,-2 4 0 16,-1 3 0-16,-4 4 0 0,0 2 0 0,-3 1 0 15,-4 3 0-15,-1-2 0 0,0-1 0 0,0-1 0 16,-1 0 0-16,3-2 0 0,3-5 0 0,0-2 0 16,2-1-768-16,0-4-208 15,1-2-48-15,-6-5-16784 0</inkml:trace>
  <inkml:trace contextRef="#ctx0" brushRef="#br0" timeOffset="112019.94">13923 955 16575 0,'0'0'368'0,"0"0"80"0,2-9 0 15,-2 9 16-15,0 0-464 0,0 0 0 0,3-11 0 0,-3 3 0 0,0 8 1728 0,-4-7 256 16,4 7 64-16,-5-6 0 0,-2 1-832 0,-2 0-144 16,0 5-48-16,-1 5 0 0,0-1 0 0,-1 2 0 15,-2 0 0-15,-2 4 0 0,0 5-816 0,-3 3-208 16,1 0 0-16,-3 3 0 0,0 2 864 0,2-1 128 16,3 2 32-16,4-3 0 0,4-3-832 0,5-2-192 15,2-2 0-15,7-3 0 0,4-2 0 0,2-2 0 16,4-4 0-16,-1-3 0 0,4-3 864 0,1-5 128 15,0-4 32-15,0 0 0 0,1-4-832 0,-4-2-192 16,0-1 0-16,-3-1 0 0,-2 0 864 0,-4 3 128 16,-3-2 32-16,-5 1 0 0,0 1-832 0,-3 1-192 15,-4 2 0-15,-1 3 0 0,-3 2 0 0,-1 3 0 0,-1 2 0 0,-3 4 0 16,-1 3 0-16,0 0 0 0,0 1 0 0,2 2 0 31,-1 0-1600-31,5 2-352 0,5 1-80 0</inkml:trace>
  <inkml:trace contextRef="#ctx0" brushRef="#br0" timeOffset="112314.76">14329 908 23951 0,'-9'9'512'0,"1"7"128"0,-2 0 0 0,0 3 64 0,-1 1-576 0,0 2-128 0,1 1 0 0,0 1 0 0,-1 0 848 0,2 1 144 16,-1-3 32-16,3-3 0 15,0 0 0-15,4-4 0 0,-3-1 0 0,4-4 0 16,0-3 0-16,2-7 0 0,0 0 0 0,0 0 0 16,0 0 0-16,10-4 0 0,-3-6 0 0,3-5 0 0,0-2 0 0,2-3 0 15,0-1 0-15,0-1 0 0,2-1 0 0,0-1 0 16,1-1 0-16,1 1 0 0,-1 3-832 0,2 3-192 16,-1 0 0-16,3 6 0 15,1 1-768-15,-2 4-208 0,1 1-48 0,-6 4 0 0,-3 1 832 0,1 1 192 16,1 2 0-16,-5 1 0 15,-1 3-1680-15,2 0-304 0,2 1-48 0</inkml:trace>
  <inkml:trace contextRef="#ctx0" brushRef="#br0" timeOffset="112746.31">14968 979 27647 0,'0'0'608'0,"-6"7"128"0,-6-5 32 0,-3 2 0 0,0 1-624 16,-2 0-144-16,1 0 0 0,-2 2 0 0,0-1 848 0,-1 1 144 0,3 1 32 0,1 2 0 15,0 1-832-15,-2 1-192 0,0 2 0 0,-1 2 0 16,3 1 0-16,0 2 0 0,3-1 0 0,3-3 0 16,4-5 0-16,3-1 0 0,3-3 0 0,4 0 0 15,2 3 864-15,5-6 128 0,3-3 32 0,4-2 0 16,4-3-832-16,-1-1-192 0,3-6 0 0,0-3 0 15,-1-1 0-15,1-3 0 0,0-1 0 0,1-2 0 0,-1-2 0 0,0 0 0 16,3-3 0-16,-6 1 0 0,0 2 0 0,-2-3 0 16,-1-1 0-16,-1-1 0 0,-3-2 864 0,0-5 128 15,-2-2 32-15,-3 7 0 0,-1-4-832 0,-3 6-192 16,1-2 0-16,-2 2 0 0,1 3 0 0,-2 4 0 16,0 6 0-16,-2 4 0 15,0 2 0-15,-6 1 0 0,-4 9 0 0,2 8 0 0,-2 6 0 0,-3 4 0 16,-4 5 0-16,-1 4 0 0,-3 7 0 0,-1 3 0 15,0 2 0-15,-16 32 0 0,6-13 0 0,10-4 0 16,5-6 0-16,5-1 0 0,4-2 0 0,5-7 0 16,2-3 0-16,4-4 0 0,4-4 0 0,2-5 0 15,7-2 0-15,1-4 0 16,6-4-2416-16,0-3-528 0,10-5-96 0,-6-12-32 0</inkml:trace>
  <inkml:trace contextRef="#ctx0" brushRef="#br0" timeOffset="113041.85">15289 1071 31327 0,'0'0'688'0,"0"0"144"0,0 0 16 0,7 10 48 0,-7-10-720 0,12 0-176 0,1-1 0 0,4-2 0 16,2-1 848-16,-1-3 144 0,1-1 32 0,1 1 0 15,3-1 0-15,-1-2 0 0,-2-3 0 0,-4 0 0 16,-2-1-832-16,-3 2-192 0,-3 0 0 0,-2 2 0 15,-6-1 864-15,-5 1 128 0,0 2 32 0,-1 4 0 0,-5 2-832 0,-1 2-192 16,-3 2 0-16,-3 2 0 0,-2 1 0 0,-1 5 0 16,2 2 0-16,0 2 0 0,1 3 0 15,2 2 0-15,2 1 0 0,3 1 0 0,3-1 0 0,1 0 0 16,5 2 0-16,3-3 0 0,2-2 0 0,5-1 0 16,5-2 0-16,6 4 0 0,2-4 0 0,4-2 0 15,4-4 0-15,2-4 0 16,-2-1-2416-16,1-4-528 0,10-5-96 0,-7-6-32 0</inkml:trace>
  <inkml:trace contextRef="#ctx0" brushRef="#br0" timeOffset="113302.57">15816 1037 23951 0,'-5'16'512'0,"-5"1"128"0,0 3 0 0,0 2 64 0,-3 1-576 0,0 1-128 16,0-2 0-16,-1-1 0 0,3-1 1664 0,0-1 320 0,3-2 48 0,1-3 16 15,3-4-832-15,-1-3-144 0,5-7-48 0,0 0 0 16,0 0 832-16,0 0 144 0,10-7 48 0,2-7 0 16,2-1-832-16,1-5-144 0,1-2-48 0,1-3 0 15,-2-3-816-15,3 1-208 0,-1-1 0 0,4 2 0 16,3 1 0-16,4 3 0 0,-1 1 0 0,2 4 0 16,1 2 0-16,-2 4 0 0,1 2 0 0,-2 5 0 15,0 1 0-15,-3 3 0 0,-2 3 0 0,-1 1 0 16,-3 2-768-16,-3 1-208 15,-1 2-48-15</inkml:trace>
  <inkml:trace contextRef="#ctx0" brushRef="#br0" timeOffset="114038.54">17453 871 23951 0,'-10'-4'512'0,"4"1"128"0,-3-3 0 0,0-1 64 0,-4-1-576 0,-3-1-128 0,-1 1 0 0,-4 3 0 0,0 1 848 0,1 1 144 16,-1 2 32-16,2 1 0 0,0 2-832 0,1 6-192 16,-2 2 0-16,2 3 0 0,-2 2 864 0,2 4 128 15,1 2 32-15,-2 4 0 0,1 3-832 0,4 3-192 16,1 0 0-16,3 0 0 0,0-2 0 0,4-3 0 15,3-4 0-15,4-4 0 0,2-4 0 0,3-3 0 16,3-2 0-16,4-6 0 0,3-6 864 0,2-3 128 16,5-5 32-16,3-4 0 0,0-5 0 0,4-1 0 15,2-3 0-15,2-1 0 0,0-4-832 0,-4 0-192 16,-4-2 0-16,-2-1 0 0,-2-1 0 0,-1-2 0 0,-2-2 0 16,-2-4 0-16,-1-6 0 0,-7 18 0 15,1-7 0-15,-3 0 0 0,2 0 0 0,-2 4 0 0,0 4 0 16,-2 4 0-16,0 6 0 0,3-9 0 15,-6 11 0-15,-2 9 0 0,0 7 0 0,-4 9 0 0,-6 8 0 0,5 0 0 32,-3 8-768-32,-2 6-208 0,-1 4-48 0,-1 6 0 0,0 2 832 0,-2 2 192 0,2 0 0 0,-12 39 0 15,8-13 0-15,3-10 0 0,6-10 0 0,1-6 0 16,6-7 0-16,2-6 0 0,3-6 0 0,3-3 0 16,3-5 0-16,1-4 0 0,2-4 0 0,1-4 0 15,0-9-864 1,1-3-128-16,1-6-32 0,-1-5 0 0</inkml:trace>
  <inkml:trace contextRef="#ctx0" brushRef="#br0" timeOffset="114359.37">17605 1014 27647 0,'0'0'608'0,"0"0"128"15,0 0 32-15,0 0 0 0,3 10-624 0,5-4-144 0,1-4 0 0,4-2 0 0,2-2 848 0,4-6 144 16,3 0 32-16,2-3 0 0,3-1 0 0,-3 0 0 16,-1-1 0-16,-2 0 0 0,-5-1 0 0,-2 3 0 15,-3 0 0-15,-6 2 0 0,-1-2-832 0,-4 1-192 16,-2 1 0-16,-3 3 0 0,-3 2 0 0,-1 3 0 16,-4 2 0-16,-2 3 0 0,-4 3 0 0,-2 3 0 15,0 2 0-15,2 2 0 0,3 2 0 0,1 2 0 16,5 4 0-16,4 0 0 0,2-3 0 0,3-1 0 0,2-1 0 0,3 0 0 15,3-1 0-15,5 1 0 0,7-2 0 0,4-3 0 16,0-2 0-16,2-3 0 0,0-2 0 0,0-3 0 31,-2-2-1600-31,-1-2-352 0,-3-1-80 0,-2-6-16 0</inkml:trace>
  <inkml:trace contextRef="#ctx0" brushRef="#br0" timeOffset="114606.62">18067 948 23951 0,'-8'12'512'0,"-1"5"128"0,1 3 0 0,-1 2 64 0,0 0-576 0,-1 0-128 0,4 0 0 0,-3-1 0 15,0 2 1664-15,2-2 320 0,3-4 48 0,2-1 16 0,-3-3-832 16,3-2-144-16,2-1-48 0,0-10 0 0,0 0 0 0,0 0 0 16,6-1 0-16,-2-4 0 0,3-1 0 0,1-4 0 15,2-5 0-15,1-1 0 0,0-3-816 0,1-1-208 16,3-2 0-16,10-16 0 0,-2 4 0 0,7 5 0 15,3 5 0-15,-1 3 0 0,-4 1 0 0,-1 3 0 16,-2 7 0-16,-3 1 0 0,-3 2 0 16,-12 5 0-16,2-1 0 0,-1 3 0 15,0-1-768-15,-2 2-208 0,2-1-48 0</inkml:trace>
  <inkml:trace contextRef="#ctx0" brushRef="#br0" timeOffset="114831.59">18637 906 31327 0,'-2'14'688'0,"-4"-2"144"0,-1 3 16 0,0 1 48 0,-3 1-720 15,1 2-176-15,-1 0 0 0,4 0 0 0,-2 4 848 0,3-1 144 0,3-1 32 0,-1-1 0 16,2-1 0-16,2-4 0 0,3-2 0 0,0-2 0 15,0-1-832-15,3-3-192 0,-4-3 0 0,4-1 0 16,-1-6-2416-16,2-2-528 0,6-13-96 16,2 1-32-16</inkml:trace>
  <inkml:trace contextRef="#ctx0" brushRef="#br0" timeOffset="115151.05">18879 860 31327 0,'0'0'688'0,"0"0"144"0,-2 8 16 0,0 1 48 0,-2 2-720 0,2 2-176 16,0 1 0-16,-1 2 0 0,1 0 0 0,1 2 0 16,1 0 0-16,1 2 0 0,0 0 848 0,2 0 144 15,-1 0 32-15,1-3 0 0,1-1-832 0,-1-3-192 16,1-1 0-16,0-3 0 0,2-3 864 0,1 0 128 15,-1-2 32-15,1-5 0 0,2-3 0 0,-1-4 0 16,4-4 0-16,-1 1 0 0,-2-2-832 0,1-2-192 0,2 0 0 0,-1-3 0 16,-1-1 0-16,0-2 0 15,-1 1 0-15,3 1 0 0,2-1 0 0,1 4 0 0,-2-2 0 0,-2 3 0 16,2 2 0-16,0 2 0 0,0 1 0 0,-1 1 0 31,-2 1-768-31,0 5-208 0,0 2-48 0</inkml:trace>
  <inkml:trace contextRef="#ctx0" brushRef="#br0" timeOffset="115717.58">19431 878 31327 0,'-8'1'688'0,"2"0"144"0,-1 0 16 0,-2 2 48 0,-2 2-720 16,-2 4-176-16,0-1 0 0,0 1 0 0,1 0 0 0,-2 2 0 15,2 1 0-15,1 1 0 0,2 2 848 0,0-2 144 16,2 0 32-16,0 0 0 0,3 0-832 0,2-2-192 16,2-2 0-16,2 0 0 0,2 0 0 0,4-3 0 15,-1-1 0-15,3-2 0 0,2-2 864 0,-1-2 128 16,2-1 32-16,0-1 0 0,0-3-832 0,0-2-192 16,1-1 0-16,-3 0 0 0,0 2 0 0,0 2 0 15,-4-3 0-15,1 2 0 0,-2 2 0 0,-1 1 0 16,-5 3 0-16,0 0 0 0,0 0 0 0,0 0 0 15,6 5 0-15,-2 1 0 0,-4-6 0 0,4 5 0 0,-4-5 0 16,8 5 0-16,0-1 0 0,1 0 0 16,-1-1 0-16,3-2 0 0,3-1 0 0,1-1 0 0,1-2 0 0,3-1 0 15,1-4 0-15,-1 2 0 16,2 0 0-16,-2-5 0 0,0-3 0 0,-2-1 0 0,-1-2 0 16,1-1 0-16,-3 2 0 0,0-3 0 0,2-3 0 15,-2-2 0-15,-1-2 0 0,1-5 0 0,1-5 0 0,-3 4 0 16,0-7 0-16,2 0 0 0,2-2 0 15,0 0 0-15,2 3 0 0,-2 0 0 0,0 0 0 0,0 3 0 16,-1 3 0-16,-1 3 0 0,-3 4 0 0,-2 5 0 16,-1 5 0-16,-2 2 0 0,-3 7 0 0,-3 6 0 15,0 0 0-15,-8 8 0 0,-4 4 0 0,-2 2 0 16,-1 2 0-16,-2 3 0 0,-5 6 0 0,7 3 0 0,-3 6 0 16,0 5 0-16,3 2 0 0,2 6 0 0,-1 3 0 15,-1 2 0-15,3-3 0 0,-2 20 0 0,2-10 0 16,4-17 0-16,0 1 0 0,3-2 0 0,3-2 0 0,0-3 0 15,-3-2 0-15,4-5 0 0,1-4 0 0,1 3 0 16,1-8 0-16,1-7 0 16,-2-6-2416-16,-1-7-528 0,0 0-96 0,-5-22-32 0</inkml:trace>
  <inkml:trace contextRef="#ctx0" brushRef="#br0" timeOffset="115885.54">19557 862 31327 0,'10'-4'688'0,"-4"3"144"0,0-1 16 0,4 0 48 0,4 2-720 0,1-2-176 0,3 1 0 16,1 0 0-16,2 1 848 0,1 0 144 16,0 0 32-16,1-1 0 0,3-1 0 0,-1-1 0 15,0 2 0-15,2-1 0 0,0 0-832 0,1 1-192 0,-1 0 0 0,-3 0 0 32,0-1-2416-32,-4-3-528 0,18-8-96 0,-15 5-32 0</inkml:trace>
  <inkml:trace contextRef="#ctx0" brushRef="#br0" timeOffset="116082.52">20159 832 31327 0,'0'0'688'0,"0"10"144"0,-10 2 16 0,-1 3 48 0,-1 4-720 0,-2 3-176 0,-1 2 0 0,-1 0 0 0,2-2 848 0,2 0 144 15,2 1 32-15,2 1 0 0,3 0 0 0,1-2 0 16,2-2 0-16,2 0 0 0,2-4-832 0,2-3-192 15,0-2 0-15,2-3 0 16,1-1-768-16,0-2-208 0,3-5-48 0,-3-5 0 0</inkml:trace>
  <inkml:trace contextRef="#ctx0" brushRef="#br0" timeOffset="116405.98">20307 913 31327 0,'0'0'688'0,"-4"7"144"0,0 4 16 0,2 1 48 0,-4-2-720 0,3 2-176 0,-1 0 0 0,1 0 0 15,-1 2 848-15,2-2 144 0,2-2 32 0,1 0 0 16,0 0 0-16,1-1 0 0,3-1 0 0,-2-2 0 16,-3-6 0-16,8 5 0 15,-1-2 0-15,4 0 0 0,-2-4-832 0,3-3-192 0,2-3 0 0,1 0 0 16,-1 0 864-16,0-1 128 0,1-5 32 0,0 0 0 15,2-2-832-15,0 1-192 0,-1 0 0 0,-1-1 0 16,0 0 0-16,1 3 0 0,-2 2 0 0,-3 2 0 16,-2 2 0-16,0 0 0 0,-4 3 0 0,-5 3 0 15,-1407 0 0-15,2814 0 0 0,-1407 0 0 0,0 0 0 16,0 0 0-16,-1 8 0 0,0-1 0 0,0 1 0 16,1-8-1600-1,-2 9-352-15,-2 1-80 0,2-3-16 0,0 2-1632 0,2 0-336 0,3 2-64 16,-3-11-16-16</inkml:trace>
  <inkml:trace contextRef="#ctx0" brushRef="#br0" timeOffset="116717.07">20858 932 16575 0,'0'0'736'0,"4"-5"160"0,4 0-720 0,-2-1-176 0,4 2 0 0,-1-4 0 0,2 2 1664 0,1-3 320 16,1-1 48-16,0 1 16 0,0 1-832 0,-1 2-144 15,-2-1-48-15,-3 1 0 0,2 1 832 0,-2 1 144 16,-1-1 48-16,-2 2 0 0,-4 3-832 0,0 0-144 16,0 0-48-16,0 0 0 0,0 0-816 0,0 0-208 0,-10 2 0 0,-1 3 0 15,-1 1 0-15,-3 2 0 0,1 1 0 0,0 0 0 16,0-1 864-16,0 3 128 16,2 0 32-16,2 2 0 0,3-1-832 0,0-1-192 0,3 1 0 0,1 0 0 15,3 1 0-15,3-1 0 0,1-1 0 0,2-3 0 16,1 0 0-16,0-1 0 0,-1 1 0 0,3 0 0 15,3-3 0-15,2 1 0 0,1-1 0 0,-1 1 0 16,-1-2 0-16,1 0 0 0,-1-2 0 0,0 1-12512 16,-2 0-2544-16</inkml:trace>
  <inkml:trace contextRef="#ctx0" brushRef="#br0" timeOffset="117470.06">21755 930 20271 0,'-22'4'448'0,"9"0"80"0,-2 1 32 0,-3 0 16 0,-1 2-576 0,2 2 0 0,0-1 0 0,2 1 0 16,0-2 928-16,2 2 80 0,5-1 16 0,1 2 0 15,3 0 0-15,3 0 0 0,2 1 0 0,-1-11 0 16,6 6 0-16,4-1 0 0,1 0 0 0,3-3 0 16,3-2-832-16,1-1-192 0,-2-2 0 0,4-1 0 15,3-1 864-15,-2-1 128 0,0 1 32 0,0-3 0 0,-3-2-832 0,1-1-192 16,-1-1 0-16,-4 2 0 0,-2 1 0 0,-1 0 0 15,-1-1 0-15,-1-1 0 0,-3 2 0 0,1-1 0 16,0-1 0-16,0 3 0 0,-1-2 864 0,1 1 128 16,-2 2 32-16,3-1 0 0,0-1-832 0,3 0-192 15,-1 2 0-15,2-3 0 0,2 0 0 0,1-3 0 16,0-2 0-16,-1 4 0 0,1-1 0 0,3-2 0 16,1-3 0-16,4-2 0 0,1-2 0 0,0 0 0 15,-2-1 0-15,-4 4 0 0,3-2 0 0,-2-1 0 16,1-3 0-16,1 2 0 0,-4 0 0 0,1 0 0 15,-2 2 0-15,5-4 0 0,-3 3 0 0,-5 4 0 16,-3 1 0-16,-2 4 0 0,-3 3 0 0,0 3 0 16,-5 6 0-16,0 0 0 15,0 0-768-15,0 0-208 0,-9 9-48 0,-2 1 0 0,-2 2 832 0,-3 5 192 16,0 6 0-16,1 2 0 0,0 5 0 0,-1 8 0 0,-2 5 0 0,-3 1 0 16,-1 2 0-16,-1 2 0 15,0 3 0-15,-21 46 0 0,9-13 0 0,5-12 0 0,4-9 0 16,2-7 0-16,0-10 0 0,3-5 0 0,3-6 0 0,-1-2 0 15,1-5 0-15,3-5 0 0,0-2 0 0,-1-4 0 16,1-3 0-16,3-4 0 0,2-1 0 0,0-5 0 31,-1-2-3328-31,2-5-608 0,-3-12-128 0,3-2-32 0</inkml:trace>
  <inkml:trace contextRef="#ctx0" brushRef="#br0" timeOffset="117632.6">21857 1282 27647 0,'0'0'608'0,"7"1"128"0,2-2 32 0,6-2 0 0,4 1-624 0,0 2-144 0,2-4 0 0,2 0 0 0,2 0 848 0,-4 1 144 15,2-1 32-15,6-1 0 0,5-2 0 0,3 1 0 16,1-2 0-16,3 1 0 0,2 1-832 0,-3-1-192 16,-2 1 0-16,-3-2 0 15,-2 0-768-15,-2 1-208 0,-1-1-48 0,0-2 0 0</inkml:trace>
  <inkml:trace contextRef="#ctx0" brushRef="#br0" timeOffset="118106.27">22966 835 31327 0,'-12'7'1392'0,"7"-2"272"0,-1 4-1328 0,-4 3-336 0,-2 2 0 16,-2 2 0-16,-4 1 0 0,2 1 0 0,1 3 0 0,0 0 0 16,3 1 0-16,7-5 0 15,1 0 0-15,4 0 0 0,4 0 896 0,2-1 96 0,4 0 32 0,3-2 0 16,2-1-832-16,2-1-192 0,4-3 0 0,8-2 0 15,-1-3 864-15,2-4 128 0,1-2 32 0,1-4 0 16,-7 0-832-16,0-2-192 0,3-2 0 0,-1 0 0 16,0-1 864-16,-5-2 128 0,0 1 32 0,-2 0 0 15,-2-1-832-15,1-2-192 0,-5 4 0 0,-3 3 0 16,-1 0 0-16,-3 4 0 0,-3 0 0 0,-4 4 0 16,1 8 0-16,-2 4 0 0,-2 3 0 15,0 2 0-15,-6 4 0 0,-1 3 0 0,-1 4 0 0,-2 2 0 0,-4 2 0 16,0 2 0-16,-5 4 0 0,-3-2 0 0,-1 1 0 0,-2 4 0 15,0 2 0-15,-10 14 0 0,4-5 0 0,2-6 0 16,2-4 0-16,-1-6 0 0,0-3 0 0,0-3 0 16,3-4 0-16,2-4 0 0,2-7 0 0,9-5 0 15,-1-5 0-15,2-1 0 0,3-2 864 0,1-5 128 16,1-1 32-16,3-5 0 0,0-2-832 0,1-11-192 16,0-2 0-16,5-5 0 0,5 1 0 15,2-2 0-15,8-1 0 0,5 0 0 0,3 0 0 0,3 3 0 16,0 5 0-16,2 3 0 0,-1 3 0 0,3 3 0 15,0 3 0-15,0 4 0 0,0 2 0 0,2 2 0 16,-1 0 0-16,2 3 0 16,3 5-768-16,0 1-208 0,-1-2-48 0,-4 4 0 15,-1 2-1632-15,-3 0-336 0,-2 2-64 0,-1 2-16 0</inkml:trace>
  <inkml:trace contextRef="#ctx0" brushRef="#br0" timeOffset="122543.87">894 2708 16575 0,'0'0'368'0,"0"0"80"0,0 0 0 0,0 0 16 0,0 0-464 0,0 0 0 0,-3-7 0 0,3 7 0 15,0 0 912-15,0 0 96 0,0 0 16 0,0 0 0 16,-7 4-832-16,0 1-192 0,0 2 0 0,4-3 0 16,-2 2 864-16,-2 2 128 0,-2 0 32 0,2 5 0 0,0 1-832 0,3 5-192 15,-1 4 0-15,2 3 0 0,-9 29 864 0,5-8 128 16,2-5 32-16,1-4 0 0,2-5-832 0,2-5-192 15,0-4 0-15,3-5 0 0,4-5 0 0,2-3 0 16,1-3 0-16,-5-5 0 0,6 0 864 0,0-1 128 16,2 0 32-16,2-3 0 0,0-4 0 0,2 0 0 15,-1-2 0-15,15-8 0 0,-6-3-832 0,-4 2-192 16,-5-2 0-16,-1 1 0 0,2-1 0 0,-3 0 0 16,-4 0 0-16,1-2 0 0,-4-1 0 0,3 0 0 15,-3 0 0-15,1 6 0 0,-4 4 0 0,2 4 0 16,-6 7 0-16,0 0 0 0,0 0 0 0,4 5 0 15,-2 2 0-15,0 4 0 0,-1 5 0 0,2 2 0 0,-2 3 0 16,-1 4 0-16,-1 1 0 0,0 4 0 0,-1 4 0 0,-2 34 0 16,-4-4 0-16,2-4 0 15,-3-1 0-15,2-8 0 0,-4-7 0 0,1-4 0 0,1-7 0 0,-4-6 0 16,1 0 0-16,6-14 0 0,-2 1 0 0,0-1 0 16,-4 0 864-16,0-4 128 0,-1-2 32 0,0 0 0 15,1-3-832-15,-3-1-192 0,1-6 0 0,-1-1 0 16,-3-4 864-16,3-2 128 0,-2-1 32 0,-9-13 0 15,10-1-832-15,5-1-192 0,5 0 0 0,0 4 0 16,0 3 0-16,3 3 0 0,6 0 0 0,1 4 0 16,3 2 0-16,0 4 0 0,4 1 0 0,5 1 0 15,2-1 0-15,5 2 0 0,2 1 0 0,1 1 0 16,2 1 0-16,-4 1 0 0,1 2 0 0,-2 1 0 16,-1-1 0-16,-1 0 0 0,-1 0 0 0,0 2 0 15,-4-1-768-15,0 2-208 0,-2-2-48 0,0 2 0 16,5-2 0-16,-5-2 0 0,-5-3 0 0,-9 1 0 0</inkml:trace>
  <inkml:trace contextRef="#ctx0" brushRef="#br0" timeOffset="123144.48">1537 2338 16575 0,'0'0'368'0,"3"-6"80"0,-3 6 0 0,0 0 16 16,0 0-464-16,0 0 0 0,0 0 0 0,0 0 0 15,0 0 912-15,0 0 96 0,0 0 16 0,0 0 0 16,0 0 0-16,-6 9 0 0,-1 3 0 0,0 2 0 0,-3 4-832 0,1 1-192 15,-2 1 0-15,0 6 0 0,-2 3 864 0,-2 0 128 16,2-3 32-16,0 4 0 0,3-1-832 0,3-3-192 16,-1-3 0-16,5-10 0 0,2 0 864 0,2-1 128 15,2-1 32-15,1 0 0 0,4 0-832 0,1-1-192 16,0-4 0-16,2 2 0 0,3-2 864 0,-3-1 128 16,1-2 32-16,0-2 0 0,10-2-832 0,-3-2-192 15,-7-3 0-15,0-1 0 0,-2-1 864 0,0 0 128 16,-2 1 32-16,1-1 0 0,-4-1-832 0,-1-1-192 15,-1-2 0-15,1 7 0 0,-3 1 0 0,-1 4 0 16,1-4 0-16,-1 4 0 0,0 0 0 0,0 0 0 16,-7-1 0-16,-6 1 0 0,1 3 864 0,-4 1 128 15,-2 2 32-15,2 2 0 0,4 0-832 0,-3-1-192 0,-4-1 0 0,3-2 0 16,0 4 0-16,5-1 0 16,5 1 0-16,1 0 0 15,5-8-3232-15,-1 9-688 0,1-9-144 0,12 11-32 0</inkml:trace>
  <inkml:trace contextRef="#ctx0" brushRef="#br0" timeOffset="123781">1980 2970 20271 0,'0'0'448'0,"0"0"80"16,-8 0 32-16,8 0 16 0,0 0-576 0,0 0 0 0,0 0 0 0,0 0 0 0,0 0 928 0,10-2 80 16,-2 0 16-16,3-1 0 0,3 0 0 0,1-2 0 15,1-2 0-15,1-1 0 0,-1 3-832 0,1-1-192 16,-2-1 0-16,3 2 0 0,1 0 0 0,-1 1 0 16,-2 3 0-16,-5 0 0 15,-2 1-768-15,-9 0-208 0,0 0-48 0,0 0 0 0</inkml:trace>
  <inkml:trace contextRef="#ctx0" brushRef="#br0" timeOffset="123927.39">1892 3114 23951 0,'0'0'512'0,"0"0"128"0,0 0 0 0,11 6 64 0,-2-4-576 0,3-1-128 0,3 0 0 0,0-1 0 16,-1 0 848-16,3 1 144 0,0 1 32 0,1 1 0 16,0-3 0-16,1 0 0 15,0-2 0-15,1 1 0 0,-1 0-832 0,0-1-192 16,-1 0 0-16,-4 1 0 15,-3 3-768-15,1 0-208 0,8-3-48 0,-20 1 0 0</inkml:trace>
  <inkml:trace contextRef="#ctx0" brushRef="#br0" timeOffset="124723.48">2754 2823 16575 0,'0'0'368'0,"0"0"80"0,-4-6 0 0,4 6 16 0,0 0-464 0,0 0 0 0,0 0 0 0,-3-8 0 16,-1 2 1728-16,4 6 256 0,-4-7 64 0,4 7 0 15,0 0-832-15,0 0-144 0,-7-6-48 0,7 6 0 16,0 0-816-16,-6 2-208 0,-1 2 0 0,-1 3 0 0,-1 2 0 0,0 4 0 16,0 6 0-16,2 1 0 0,0 4 0 0,4 0 0 15,2-1 0-15,1 0 0 0,0-2 0 0,3-4 0 16,5-1 0-16,1-1 0 0,3-4 864 0,4-2 128 16,4-3 32-16,9-2 0 0,-2-6 0 0,1 1 0 15,-1-4 0-15,-4-1 0 0,-1-3-832 0,-1-1-192 16,-3 0 0-16,-11 2 0 0,0-2 0 0,1-1 0 15,0-1 0-15,0-1 0 0,-2-1 0 0,-1 1 0 16,2-3 0-16,-4 1 0 0,0 3 0 0,1 2 0 16,-2 3 0-16,-1 2 0 0,-1 1 0 0,0 4 0 15,-1 5 0-15,-1 6 0 0,-2 2 0 0,1 4 0 16,1 2 0-16,-4 3 0 0,1 1 0 0,-1 2 0 16,-2-1 0-16,-1 3 0 0,0 3 0 0,-2 2 0 15,-3 1 0-15,-12 24 0 0,1-11 0 0,0-7 0 0,-3-8 0 16,0-3 0-16,0-2 864 0,2-4 128 0,-2-4 32 0,7-5 0 15,9-4-832-15,8-4-192 0,1-1 0 0,-1-4 0 16,-2 0 0-16,1 0 0 0,2-4 0 0,2-2 0 31,2-2-1600-31,1-8-352 0,1-1-80 0,7 0-16 0</inkml:trace>
  <inkml:trace contextRef="#ctx0" brushRef="#br0" timeOffset="125327.44">3342 2759 16575 0,'0'0'736'0,"0"0"160"0,5-9-720 0,-1 2-176 16,-4 7 0-16,0 0 0 0,0 0 1664 0,0 0 320 16,0 0 48-16,0 0 16 0,0 0-1648 0,0 0-400 15,0 0 0-15,0 13 0 0,-2 2 896 0,-1 3 112 0,-1-1 16 0,0 4 0 16,1 1-832-16,1 3-192 15,2 3 0-15,0-3 0 0,-1 2 864 0,0-4 128 0,-2-5 32 0,4 0 0 16,3-2-832-16,1-3-192 16,-1-4 0-16,2-2 0 0,0-3 0 0,3-1 0 0,-9-3 0 0,12 0 0 15,1-4 864-15,-5 2 128 0,1-2 32 0,0 0 0 16,0-3-832-16,-1-2-192 0,0-2 0 0,0 3 0 16,-1-3 864-16,1 0 128 0,1-4 32 0,3-12 0 15,-4 5-832-15,-2 4-192 0,1 1 0 0,0 3 0 16,-5 2 0-16,2 6 0 0,-4 6 0 0,0 0 0 15,0 0 0-15,0 0 0 0,0 0 0 0,-2 8 0 16,0 2 0-16,1 3 0 0,-4 3 0 0,2 1 0 16,0 4-768-16,-1 0-208 15,-1 5-48-15,-5 22 0 0,1-5 832 0,5-20 192 0,-1 2 0 0,-3 1 0 0,-2 3 768 0,0 0 208 16,-3-3 48-16,-1 1 0 0,0 1-832 0,0-3-192 16,-3-3 0-16,-11 15 0 0,3-11 864 0,6-5 128 15,9-12 32-15,-1-3 0 0,0 0-832 0,1-3-192 16,-1-2 0-16,2-1 0 0,1-1 0 0,1-2 0 15,0-2 0-15,3 0 0 16,4-4-1600-16,0-1-352 0,2-2-80 0,7-8-14752 16</inkml:trace>
  <inkml:trace contextRef="#ctx0" brushRef="#br0" timeOffset="125909.67">3868 2762 23951 0,'0'0'512'0,"0"0"128"0,-3 12 0 0,-1-4 64 0,4-8-576 0,-6 12-128 0,-2 1 0 0,0 3 0 0,1 3 848 0,-1 2 144 15,1 2 32-15,1-1 0 0,0 3 0 16,1-1 0-16,0-2 0 0,2-3 0 0,2-1-832 0,1 0-192 16,4-4 0-16,2-3 0 15,-1-4 0-15,3-3 0 0,1-1 0 0,0 1 0 0,0-4 864 0,2-2 128 16,-3-3 32-16,0 2 0 0,-1-3-832 0,1 0-192 15,1-2 0-15,0-1 0 0,-1-2 864 0,-1 0 128 16,1-1 32-16,0-1 0 0,2-6-832 0,-1 1-192 16,-1 0 0-16,-2 3 0 0,-1 0 0 0,1 4 0 15,-5 4 0-15,1 1 0 0,-2 6 0 0,0 0 0 16,2 7 0-16,-1 0 0 16,-1 4-768-16,0 4-208 0,-2 1-48 15,0 4 0-15,1 1 832 0,-3 2 192 0,-2 2 0 0,-5 25 0 0,1-7 0 0,4-20 0 0,-2 3 0 16,-2 1 0-16,-2 3 768 0,0-1 208 0,-3 0 48 15,0-2 0-15,-1-2-832 0,-2-2-192 0,0-1 0 0,-14 14 0 16,16-22 864-16,-1-1 128 16,1-2 32-16,-1-1 0 0,1-1-832 0,-1-4-192 0,2 2 0 0,2-5 0 15,3 1 0-15,2-1 0 0,1-4 0 0,0-1 0 32,3 0-2416-32,0-4-528 0,8-9-96 0,7 1-32 0</inkml:trace>
  <inkml:trace contextRef="#ctx0" brushRef="#br0" timeOffset="126463.86">4266 2828 20271 0,'0'0'448'0,"0"0"80"0,-3 10 32 0,-5 0 16 0,-2 0-576 0,0 1 0 15,1 3 0-15,5-4 0 0,0 2 928 0,-1 2 80 16,3 3 16-16,0-1 0 0,-2 1 0 0,1 2 0 16,1-3 0-16,3 0 0 0,5-3 0 0,-1-2 0 0,3-1 0 0,1-2 0 15,2 0 0-15,-1-2 0 0,2-3 0 0,12-1 0 16,-5-4-832-16,-7-2-192 0,-2-2 0 0,1-1 0 16,0 0 864-16,-1-3 128 0,0-2 32 0,1 0 0 15,-3-3-832-15,1 0-192 0,0-2 0 0,0-6 0 16,-4 5 0-16,1 0 0 0,-3 5 0 0,0 0 0 15,0 4 0-15,1 3 0 0,-4 6 0 0,0 0 0 16,0 0 0-16,-4 8 0 0,2 3 0 0,0 3 0 16,0 3 0-16,0 2 0 0,1 1 0 0,-4 5 0 0,1 0 0 15,-2 4 0-15,0-1 0 0,-1 6 0 0,2 1 0 0,-4 4 0 16,-1 2 0-16,0-2 0 0,-1-1 0 0,0-2 0 16,1-2 0-16,-3-2 0 0,-12 21 0 0,4-16 0 15,3-6 0-15,3-7 0 0,5-13 864 0,2-1 128 16,-2-2 32-16,3-2 0 0,-1 0-832 0,0-1-192 15,-1 0 0-15,1-3 0 0,0-3 0 0,1-2 0 16,1-1 0-16,2-1 0 16,2-2-1600-16,3-1-352 0,3 0-80 0,0-2-14752 0</inkml:trace>
  <inkml:trace contextRef="#ctx0" brushRef="#br0" timeOffset="126994.47">4822 2807 23951 0,'0'0'512'0,"0"0"128"0,0 0 0 0,0 0 64 0,0 0-576 0,-5 10-128 0,0 3 0 0,-2 3 0 15,0 1 848-15,-1 4 144 0,0 3 32 0,0 1 0 16,0-4 0-16,0 1 0 0,1 0 0 0,5-3 0 16,1-2-832-16,1-1-192 0,2-1 0 0,0-3 0 15,2-3 864-15,1-1 128 0,2-1 32 0,2-2 0 16,1-5-832-16,-5-1-192 0,2 0 0 0,-1-2 0 0,2 2 864 0,2-5 128 16,2-2 32-16,-1-1 0 0,0 1-832 0,-3-2-192 15,2-1 0-15,-1-4 0 0,2-1 0 16,0 0 0-16,-2 2 0 0,1-1 0 0,1 0 0 0,-2-1 0 15,1 1 0-15,1 1 0 0,-2 2 0 0,-2 3 0 16,-1 2 0-16,-1 3 0 0,2 1 0 0,-3 0 0 16,-4 3 0-16,0 0 0 0,3 9 0 0,-2 2 0 15,-1 2 0-15,0 4 0 0,0 7 0 0,-3 2 0 16,0-5 0-16,-3 2 0 0,-8 3 0 0,1 0 0 16,0 5 0-16,0 2 0 0,-2 1 864 0,0 2 128 15,0 2 32-15,-15 29 0 0,5-13-832 0,3-10-192 16,2-8 0-16,7-13 0 0,-3-1 864 0,-8 12 128 15,11-17 32-15,-3-1 0 0,2 1-832 0,-2-2-192 16,-2-3 0-16,-2 3 0 0,2 0 0 0,-2-2 0 16,-2-2 0-16,3-2 0 0,4-2 0 0,3-3 0 15,2-1 0-15,2-1 0 16,2 0-768-16,3-4-208 0,-1 0-48 0,4-4-12016 0,4-4-2400 0</inkml:trace>
  <inkml:trace contextRef="#ctx0" brushRef="#br0" timeOffset="127713.38">5407 2833 23951 0,'0'0'512'0,"1"-5"128"0,1 0 0 0,-1-1 64 0,-1 1-576 0,0 0-128 16,0 5 0-16,0 0 0 0,0 0 848 0,0 0 144 16,0 0 32-16,-5 9 0 0,-2 2-832 0,0 3-192 15,1 4 0-15,-1 2 0 0,3 1 864 0,0 2 128 0,0 2 32 0,-1 6 0 16,3-4-832-16,5-1-192 0,5-9 0 0,0 1 0 16,2-1 864-16,2-1 128 15,3-3 32-15,-1-2 0 0,3-3-832 0,-1-3-192 0,4-3 0 0,4-2 0 16,-1-2 864-16,0-1 128 0,-5-5 32 0,-1-2 0 15,0-1 0-15,-2-2 0 0,0-1 0 0,2-7 0 16,0 0-832-16,-4-1-192 0,-1 0 0 0,-3 1 0 16,-3 6 0-16,-1 0 0 0,0 2 0 0,1 2 0 15,-1 1 0-15,0 5 0 0,-1 0 0 0,-4 5 0 16,3 7 0-16,0 6 0 0,-3 3 0 0,-1 5 0 16,-1 2-768-1,0 3-208-15,-1-5-48 0,-1 8 0 0,-3 4 832 0,-1 5 192 0,-1 8 0 0,-3 3 0 0,-1 0 0 0,-4 1 0 16,-4 1 0-16,-5-1 0 0,-1-1 768 0,-2-1 208 15,0-4 48-15,-2-3 0 0,-1-1-832 0,2-5-192 16,4-4 0-16,3-5 0 0,3-2 864 0,2-6 128 16,3-1 32-16,2-8 0 0,-1-6 0 0,3-5 0 15,3-5 0-15,1-4 0 0,2-4-832 0,1-4-192 16,3-3 0-16,1-3 0 0,2-1 0 0,3 2 0 16,2 0 0-16,8 1 0 0,1 1 0 0,7 1 0 15,6 1 0-15,3 5 0 0,1 2 0 0,1 2 0 16,-2 5 0-16,-1 2 0 0,-2 0 0 0,-1 4 0 15,-2 0 0-15,-2 5 0 16,1 2-768-16,-4 3-208 0,-2 2-48 0,-1 2 0 16,2 0-1632-16,0 4-336 0,0 4-64 0,-3 1-16 0</inkml:trace>
  <inkml:trace contextRef="#ctx0" brushRef="#br0" timeOffset="132047.15">3908 14978 16575 0,'-12'3'368'0,"5"0"80"0,1 1 0 0,-1 1 16 0,2 2-464 0,2-3 0 16,-1-2 0-16,-1 3 0 0,5-5 1728 0,0 0 256 16,0 0 64-16,0 0 0 0,0 0-832 0,0 0-144 15,0 0-48-15,0 0 0 0,0 0 0 0,10-4 0 16,-2-1 0-16,1-2 0 0,-2 0 0 0,4-3 0 16,1-2 0-16,1 0 0 0,-4-2-816 0,2 1-208 15,2-1 0-15,0 1 0 0,-1-1 864 0,0 5 128 16,0 1 32-16,-1 1 0 0,-1 1-832 0,0 1-192 0,0 3 0 0,-3 3 0 15,-7-1 0-15,10 8 0 0,-4 3 0 0,-1 2 0 16,-4 5 0-16,-1 1 0 16,3 3 0-16,-7 3 0 0,-2 0 0 0,-2 1 0 0,0 2 0 0,2-2 0 15,-3 1 0-15,2-1 0 0,-3 0 0 0,5 0 0 16,-2-1 0-16,3-4 0 0,0-5 0 0,-1-1 0 16,5-1 0-16,-1-4 0 0,-2 0 0 0,3 0 0 31,6-4-768-31,-6-6-208 0,9 1-48 0,2-2 0 0,2-5-816 0,-1 0-160 0,2 1-48 0,-7-1 0 15</inkml:trace>
  <inkml:trace contextRef="#ctx0" brushRef="#br0" timeOffset="132288.21">3925 15146 31327 0,'0'0'688'0,"0"0"144"0,-5 11 16 0,1-3 48 0,2 2-720 0,-3 2-176 15,0 2 0-15,1 5 0 0,0 3 848 0,-1 3 144 16,1 0 32-16,0 5 0 0,-1 2 0 0,1 1 0 16,-1-2 0-16,4 0 0 0,-2-1-832 0,1-1-192 15,-1-3 0-15,3 1 0 0,4-2 0 0,1 0 0 16,3 0 0-16,3-2 0 0,3-1 864 0,4-5 128 16,0-1 32-16,7-3 0 0,4-1-832 0,4 0-192 15,6-4 0-15,17 1 0 16,-5-3-3232-16,-5-4-688 0,13-3-144 0,-9-5-32 0</inkml:trace>
  <inkml:trace contextRef="#ctx0" brushRef="#br0" timeOffset="133115.7">4780 15682 20271 0,'-3'-17'448'0,"2"10"80"0,1 0 32 0,0 7 16 0,0 0-576 0,0-6 0 0,1-1 0 0,-2 3 0 15,1 4 928-15,-3 0 80 0,-1 4 16 0,1 1 0 16,-3 4 0-16,1 4 0 0,-1 3 0 0,-4 3 0 16,1 6-832-16,1 1-192 0,-2 3 0 0,2 3 0 0,3-1 0 0,-2 1 0 15,-2-2 0-15,4-2 0 16,4-2 864-16,2-3 128 0,1-2 32 0,6-5 0 0,0-2-832 0,3-4-192 16,4-3 0-16,0-5 0 0,3-4 864 0,0-4 128 15,2-4 32-15,2-2 0 0,0-4-832 0,0-1-192 16,-2-3 0-16,2 0 0 0,1-1 0 0,0-1 0 15,-1 0 0-15,-2 1 0 0,-4 1 0 0,-1 4 0 16,-3 4 0-16,0 2 0 0,-1 0 864 0,-4 5 128 16,-7 5 32-16,0 0 0 0,3 8-832 0,-3 6-192 15,-2 2 0-15,-2 7 0 0,0 2 0 0,-3 3 0 16,-1 1 0-16,-3 2 0 0,-2 5 0 0,-1 1 0 16,-3 2 0-16,-1 1 0 0,-2 1 0 0,3 1 0 15,-1-2 0-15,-1 1 0 0,1-2 0 0,-2-5 0 16,3-5 0-16,1-2 0 0,0-2 864 0,1-3 128 15,1-4 32-15,0-3 0 0,1-2-832 0,0-3-192 0,2-1 0 0,2-6 0 16,-2-3 0-16,1-1 0 0,2 0 0 0,-2-4 0 16,3-4 0-16,-1-3 0 0,3-5 0 0,0-7 0 31,2 1-768-31,3 1-208 0,3-1-48 0,2 9-10912 0,1-2-2192 0</inkml:trace>
  <inkml:trace contextRef="#ctx0" brushRef="#br0" timeOffset="133700.66">5476 15688 20271 0,'0'0'896'0,"-5"5"192"0,-2 1-880 0,-1 0-208 16,1-2 0-16,-1 4 0 0,-1 3 864 0,2 1 128 15,-1 2 32-15,0 4 0 0,2-3 0 0,3 1 0 16,1 2 0-16,2 0 0 0,2-1 0 0,4-1 0 0,-1-1 0 0,3 0 0 16,2-3-832-16,0-2-192 0,2-3 0 0,7 1 0 15,2-2 864-15,-1-3 128 0,2-3 32 0,0-2 0 16,-1-4-832-16,-2-1-192 0,-4-3 0 0,0 0 0 16,-2-3 864-16,0-1 128 0,-2 3 32 0,-3-1 0 15,1 0-832-15,-2-3-192 0,1-1 0 0,-4 4 0 16,2 2 0-16,-1 3 0 0,-1 0 0 0,0 2 0 15,3 0 0-15,-7 5 0 0,0 0 0 0,1 7 0 16,0 3 0-16,0 2 0 0,-1 2 0 0,-1 3 0 16,0 3 0-16,-1 2 0 0,-2 0 0 0,1 4 0 15,-1 2 0-15,-1 3 0 0,-1 2 0 0,-1 1 0 16,0 1 864-16,0 1 128 0,-3 0 32 0,-2-2 0 16,-7 8-832-16,-2-5-192 0,-2-2 0 0,0-4 0 0,-1-3 0 0,0-4 0 15,-1-3 0-15,3-2 0 0,1-2 0 0,3-1 0 16,0-2 0-16,-1403-6 0 0,2816-4 0 0,-1410-1 0 15,0-1 0-15,4 0 0 16,0-5-1600-16,2-2-352 0,0-4-80 0,2-3-16 0</inkml:trace>
  <inkml:trace contextRef="#ctx0" brushRef="#br0" timeOffset="134169.59">6127 15705 23951 0,'0'0'512'0,"0"0"128"0,0 0 0 0,0 0 64 0,0 0-576 0,0 0-128 0,0 9 0 0,0 4 0 15,-4 1 848-15,-1 5 144 0,-1 1 32 0,-2 2 0 16,1 0 0-16,0 0 0 0,0 2 0 0,3-2 0 15,0-1 0-15,1-3 0 0,3-1 0 0,2-2 0 16,1 0-832-16,1-4-192 0,3-5 0 0,2-1 0 16,2-1 864-16,1-2 128 0,1-4 32 0,1 0 0 15,1-5 0-15,0 0 0 0,3-2 0 0,-1-3 0 16,-1-4-832-16,-1 0-192 0,-2-1 0 0,0 0 0 16,2-2 0-16,-1-1 0 0,1-1 0 0,1 1 0 15,-3 4 864-15,-3 2 128 0,-1 0 32 0,-1 5 0 0,2 1-832 16,-1 3-192-16,-9 5 0 0,0 0 0 0,3 6 0 0,0 4 0 15,-3 4 0-15,-1 11 0 16,-1 3-768-16,0 3-208 0,-3 2-48 0,-1-7 0 0,-3 5 832 16,0 1 192-16,-7 4 0 0,1 3 0 0,-1 1 768 0,1 0 208 15,-2 0 48-15,1-2 0 0,-2 2-832 0,2-4-192 16,-1-3 0-16,1-2 0 0,0 0 0 0,1-3 0 16,-1-3 0-16,-1 0 0 0,1-3 0 0,-1-3 0 15,3 0 0-15,-7 2 0 16,0-10-3232-16,2-4-688 0,-5-4-144 0,9-14-32 0</inkml:trace>
  <inkml:trace contextRef="#ctx0" brushRef="#br0" timeOffset="134835.57">6740 15763 23951 0,'0'0'512'0,"0"0"128"0,0 0 0 0,0 0 64 0,0 0-576 0,0 0-128 15,0 0 0-15,-2 9 0 0,-1 3 848 0,-1 2 144 16,2 3 32-16,-2 2 0 0,0 1 0 0,1 2 0 16,1-1 0-16,1 0 0 0,1-1-832 0,3-1-192 15,3-3 0-15,2 0 0 0,5-3 864 0,-1-4 128 0,3-3 32 0,5-4 0 16,0 1 0-16,5-6 0 0,-1-2 0 0,1-3 0 16,0-3-832-16,-2-2-192 15,-1-2 0-15,-1-2 0 0,-4-2 864 0,0 1 128 0,-2-3 32 0,-1 1 0 16,2 0-832-16,-5 2-192 0,-2-1 0 0,-1 2 0 15,-4 3 0-15,0 2 0 0,1 2 0 0,-1 5 0 16,-4 5 0-16,0 8 0 0,0 4 0 0,-1 6 0 16,-4 5 0-16,3 4 0 0,-2 3 0 0,-1 3 0 15,-2 3 0-15,-1 1 0 0,-3 5 0 0,-1 1 0 16,-2 3 0-16,-4 2 0 0,-2 0 0 0,-4-1 0 16,-3-2 0-16,-1-1 0 0,-3-2 0 0,0-5 0 15,0-5 864-15,2-1 128 0,3 0 32 0,4-3 0 0,0-5-832 16,5-5-192-16,4-6 0 0,4-3 0 15,-1-3 0-15,4-2 0 0,-3-5 0 0,2-5 0 16,1-4-2416-16,4-4-528 0,1-6-96 0,4 5-32 0</inkml:trace>
  <inkml:trace contextRef="#ctx0" brushRef="#br0" timeOffset="135355.78">7593 15713 27647 0,'0'0'608'0,"0"0"128"0,4 23 32 0,-4-23 0 0,0 0-624 0,-1 8-144 0,-5 3 0 0,2 4 0 16,0 2 848-16,-2 2 144 0,0 3 32 0,0 2 0 15,-2 4 0-15,3-1 0 0,-1 1 0 0,2-1 0 16,1 2-832-16,0-2-192 0,3-1 0 0,0-2 0 16,2-3 864-16,2-3 128 0,1 0 32 0,3-5 0 15,4-4-832-15,3-3-192 0,0-4 0 0,3-4 0 16,4-3 864-16,4-4 128 0,5-5 32 0,0-4 0 16,-1 0-832-16,0-2-192 0,-1 0 0 0,-6 0 0 15,-1-2 0-15,-5 0 0 0,0 0 0 0,-3 0 0 16,0 0 0-16,-6 6 0 0,1-1 0 0,-1 1 0 0,-1 2 0 15,1 1 0-15,-4 4 0 0,1 1 0 0,-2 0 0 16,0 6 0-16,-3 2 0 0,0 0 0 0,0 0 0 0,2 9 0 16,-2 2 0-16,0 4 0 0,-2 1 0 0,1 2 0 15,0 2 0-15,-1 3 0 0,-1 2 0 0,-2 5 0 16,1 4 0-16,-2 3 0 0,-3 12 0 0,-5 2 0 16,-2-1 0-16,-3 1 0 0,-1-2 864 0,-3 3 128 15,-2 3 32-15,-4-3 0 0,2-3-832 0,-3-1-192 16,-3-3 0-16,10-12 0 0,1 3 0 0,2-3 0 15,-1-3 0-15,2-2 0 0,-1 0 0 0,2-2 0 16,2-4 0-16,-5 3 0 0,1-7 0 0,1-6 0 16,3-5 0-16,-7-5 0 15,2-8-768-15,3-5-208 0,2-5-48 0,5 1-12016 16,2-5-2400-16</inkml:trace>
  <inkml:trace contextRef="#ctx0" brushRef="#br0" timeOffset="136167.37">8396 15713 23951 0,'0'0'512'0,"0"0"128"0,0 0 0 0,0 0 64 0,0 0-576 0,0 0-128 0,-4 2 0 16,0 3 0-16,-2 0 848 0,1 2 144 0,-2 5 32 0,0 3 0 15,-1 2-832-15,0 5-192 0,1 0 0 0,0 3 0 16,1 1 864-16,3 0 128 0,1 1 32 0,2-3 0 15,2-1 0-15,4-1 0 0,1-2 0 0,1-1 0 16,3-4-832-16,3-2-192 16,1-1 0-16,1-3 0 0,0-3 864 0,2-4 128 0,3-4 32 0,1-4 0 15,-3-2 0-15,1 1 0 0,-1-4 0 0,2-3 0 16,1-1-832-16,0 0-192 0,-3-1 0 0,1 0 0 16,0-3 0-16,-1-1 0 0,-3 0 0 0,-1 2 0 15,2 0 0-15,-4 2 0 0,-3-1 0 0,0 4 0 16,1 1 0-16,-5 4 0 0,0 3 0 0,-6 5 0 15,5-1 0-15,1 4 0 0,-3 5 0 0,2 3 0 16,-3 3 0-16,-1 5 0 0,1 0 0 0,-1 6 0 16,-1 1 0-16,0 4 0 0,0 5 0 0,-2 2 0 0,-2 4 0 0,-6 4 0 15,-1 2 0-15,-1 4 0 0,1-2 0 0,1-11 0 16,0 0 0-16,-1 2 0 0,0 0 0 0,-2-2 0 16,-5 1 0-16,-2-2 0 0,-1 0 864 0,1-3 128 15,3-2 32-15,-1 0 0 0,1 0-832 0,1-5-192 16,-1-4 0-16,-5 2 0 0,7-10 864 0,2-1 128 15,1-6 32-15,-1-3 0 0,1-4-832 0,1-6-192 16,2-2 0-16,-1-5 0 0,-1-8 0 0,3-4 0 16,3-4 0-16,2 2 0 0,3 0 0 0,3 0 0 15,2 1 0-15,3 1 0 0,2 2 0 0,2 3 0 16,2 3 0-16,-3 5 0 0,5 2 0 0,5 0 0 16,2 2 0-16,6 3 0 15,6 0-768-15,1 2-208 0,-1 0-48 0,-2 2 0 16,-4 4-816-16,-3 2-160 0,-5-1-48 0,5 5-10368 0,-7 2-2096 15</inkml:trace>
  <inkml:trace contextRef="#ctx0" brushRef="#br0" timeOffset="136674.24">8154 15994 38703 0,'0'0'848'0,"0"0"176"0,0 0 48 0,0 0 16 0,-14 8-880 0,13-10-208 0,1 2 0 0,0 0 0 15,1-6 864-15,2 1 128 0,-3 5 32 0,4-4 0 16,2 0 0-16,-2-2 0 0,4 1 0 0,-1-1 0 16,2 3-832-16,1 1-192 0,0-4 0 0,-1 3 0 15,0 1 0-15,-1 1 0 0,0 0 0 0,-1 1 0 16,-2 1-3232-1,-5-1-688-15,0 0-144 0,-9 13-32 0</inkml:trace>
  <inkml:trace contextRef="#ctx0" brushRef="#br0" timeOffset="137036.04">7226 16012 35007 0,'0'0'768'0,"0"0"176"0,-4-6 16 0,4 6 16 0,0-6-784 0,2 0-192 0,-2 6 0 0,0 0 0 16,1-8 864-16,1 1 128 0,-2 7 32 0,4-8 0 15,0-1 0-15,1 2 0 0,-3-1 0 0,1 1 0 16,1 1-832-16,2 0-192 0,-3-2 0 0,2 4 0 16,0 1 0-16,-5 3 0 0,6 0 0 0,-1 0 0 31,-5 0-768-31,5 1-208 0,-1 2-48 0,-1 2-16784 0</inkml:trace>
  <inkml:trace contextRef="#ctx0" brushRef="#br0" timeOffset="137454.65">6474 15948 31327 0,'0'0'1392'0,"9"-1"272"0,-3-1-1328 0,0-2-336 0,-6 4 0 0,0 0 0 16,6-3 896-16,1 0 96 0,0-2 32 0,0 3 0 16,1-3-832-16,-1 1-192 0,-7 4 0 0,7-3 0 15,-2 0 864-15,0-2 128 0,-5 5 32 0,0 0 0 16,7 0-832-16,-7 0-192 0,0 0 0 0,0 0 0 31,0 0-768-31,5 7-208 0,-5-7-48 0,0 9 0 0,0-9-816 0,-4 11-160 0,-3 0-48 0,0-4 0 16</inkml:trace>
  <inkml:trace contextRef="#ctx0" brushRef="#br0" timeOffset="137906.15">5801 15952 35007 0,'0'0'768'0,"0"0"176"0,4-5 16 0,-4 5 16 0,0 0-784 0,0 0-192 0,0 0 0 0,0 0 0 16,0 0 864-16,-1-3 128 0,1 3 32 0,0 0 0 16,0 0 0-16,0 0 0 0,1-7 0 0,-1 7 0 15,0 0-832-15,0 0-192 0,8-3 0 0,-2 0 0 0,-6 3 0 0,7 0 0 16,1 2 0-16,-3-1 0 0,-5-1 0 0,9 3 0 16,-3 1 0-16,3 3 0 15,-9-7-2416-15,0 0-528 0,6 7-96 0,-6-7-32 0</inkml:trace>
  <inkml:trace contextRef="#ctx0" brushRef="#br0" timeOffset="138253.03">5172 16039 38703 0,'0'0'848'0,"0"0"176"0,11 5 48 0,-7-9 16 0,0-1-880 0,2 0-208 0,-6 5 0 0,5-3 0 16,1-1 864-16,0 0 128 0,-6 4 32 0,5-3 0 16,-5 3-832-16,5-4-192 0,1 0 0 0,-6 4 0 15,0 0 0-15,0 0 0 0,0 0 0 0,0 0 0 16,0 0-2416-16,3 14-528 0,-2 7-96 0,-5-5-32 0</inkml:trace>
  <inkml:trace contextRef="#ctx0" brushRef="#br1" timeOffset="150184.45">683 12036 12895 0,'-9'-1'1152'0,"9"1"-928"0,-8-2-224 0,8 2 0 16,0 0 2224-16,0 0 400 0,0 0 64 0,0 0 32 16,-8 1-2096-16,8-1-432 0,0 0-64 0,0 0-128 15,0 0 528-15,0 0 16 0,0 0 0 0,0 0 0 0,0 0 48 0,8-3 16 16,1 0 0-16,1 0 0 0,1 1-176 0,0 1-48 16,3 0 0-16,2 1 0 0,4-2-144 0,-2 3-48 15,0 2 0-15,6 2 0 0,3-3 80 0,2 1 16 16,0 0 0-16,3 3 0 0,2-1 32 0,1 1 0 15,0-2 0-15,-4 1 0 0,2 0-32 0,2 1 0 16,4 0 0-16,-1 0 0 0,1-2-32 0,3 2-16 16,4 0 0-16,1 1 0 0,-3-4-16 0,-2 2 0 15,1-1 0-15,-3 0 0 0,1 1-48 0,-3 0-16 16,-2 2 0-16,4 1 0 0,4-1 32 0,-1 1 16 16,0 0 0-16,-4 0 0 0,0 0-32 0,-2 1-16 15,-3 0 0-15,3-2 0 0,-5 0-160 0,2-1 192 0,2-1-192 16,0 2 192-16,-2-2-192 0,1 0 0 0,-1-2 144 0,-2 0-144 15,-4 2 128-15,-1-2-128 0,-1-1 128 0,-5 0-128 16,-1-2 192-16,-3 0-48 0,0 1 0 0,-2-1 0 16,-2 0 112-16,1 1 0 0,-3 1 16 0,0-1 0 15,-5-1-64-15,3 2-16 0,-9-2 0 0,8 4 0 16,-1-2-192-16,-7-2 176 0,7 3-176 0,-7-3 160 16,11 1-160-16,-11-1 0 0,5 3 144 0,-5-3-144 15,0 0 128-15,10-2-128 0,-10 2 128 0,0 0-128 16,0 0 128-16,8-5-128 0,0 0 128 0,-8 5-128 15,0 0 128-15,4-8-128 0,1-1 160 0,0 3-160 16,-2-1 208-16,-3 7-48 0,5-6-16 0,-2-3 0 16,-1-2-16-16,3 1-128 0,1-1 192 0,1 2-64 15,-4 0-128-15,2-1 128 0,-3-2-128 0,3 0 128 0,1-2-128 0,0 1 160 16,-1 2-160-16,1-2 160 0,3-3-160 0,0 3 0 16,-1 2 144-16,0-1-144 0,3-2 0 0,0 0 0 15,-4 2 0-15,2-1 0 0,0 0 0 0,-1-1 0 16,0-2 0-16,1 0 128 0,3-3-128 0,-3-3 0 15,1 1 0-15,1-2 0 0,-2-5 0 0,0 1 0 16,0-4 0-16,-1-1 128 0,0 0-128 0,-1-1 0 16,0-2 128-16,-2 1-128 0,-1-1 0 0,-1 1 128 15,0 0-128-15,2-2 0 0,-4 1 0 0,2 2 128 16,-1 0-128-16,2-1 0 0,-1-3 128 0,0-1-128 16,1 2 128-16,-1 4-128 0,-1 0 0 0,1 1 0 15,2 0 0-15,-3-1 128 0,0-1-128 0,0-3 0 16,-2-1 0-16,1-3 0 0,1-1 0 0,-2 1 0 0,0 3 0 0,0 0 0 15,0 1 0-15,0 4 0 16,0 4 0-16,-2 0 0 0,1 1 0 0,1 2 0 0,0 4 0 0,-1 3 0 16,-1 0 0-16,0 5 0 0,1 2 0 0,0 2 0 15,-3 1 0-15,4 8-128 0,0 0 128 0,-4-5 0 16,4 5 0-16,0 0 0 0,0 0 0 0,-8-2-128 16,8 2 128-16,-6-2 0 0,6 2 0 0,0 0-128 15,0 0 128-15,0 0 0 0,-8-3 0 0,8 3 0 16,0 0 0-16,0 0 0 0,-9 1 0 0,9-1 0 15,-8 2 0-15,8-2 0 0,-8 0 0 0,0 0 0 16,-3 3 0-16,1-1 0 0,0 0 0 0,-4 2 0 16,-2 0 0-16,-4 0 0 0,-2 1 0 0,-4 0 0 0,0 3 0 15,-3 1 0-15,2 0 0 0,-3-1 128 0,-1 1-128 16,-3 0 0-16,0 1 0 0,-4 0 128 0,-2-5-128 0,-5 2 0 16,-4 1 0-16,-6-2 128 0,-2 0-128 0,1 1 0 15,-4 0 0-15,-1 2 128 0,-2-3-128 0,-5 3 0 16,-5-1 0-16,-3 1 128 0,0 1-128 0,0-1 0 15,-1 1 0-15,-1-1 0 0,-3 1 0 0,4-2 0 16,5 1 0-16,5 0 128 0,4 4-128 0,-3-2 128 16,-1 0-128-16,4 1 128 0,4 3-128 0,4-2 0 15,2-2 0-15,2 1 128 0,3 0-128 0,1-1 0 16,-5-2 0-16,4 0 0 0,2 0 0 0,7 0 144 16,3-1-144-16,3 0 160 0,1-1-160 0,3-2 0 15,2-1 0-15,0-1-176 0,7 0 176 0,1-2 0 16,2-2 160-16,3-1-160 0,3 0 0 0,-1 0 0 0,2-2 0 0,3 1 0 15,4-1 0-15,3 4 128 0,0 0-128 0,-2-8 0 16,1 0 144-16,2 0-144 0,3 0 128 0,-1-1-128 16,-3 9 0-16,8-8 0 0,1 0 128 0,1 1-128 15,-3-1 0-15,2 1 0 0,-3 0 0 0,1 0 0 16,1 2 0-16,2 0 0 0,-3 1 0 0,1-3 0 16,-2 2 0-16,1-1 0 0,-1 2-144 0,-6 4 144 15,0 0 0-15,9 0 0 0,-9 0 0 0,0 0 0 16,9 4 0-16,-4 5-128 0,0 2 128 0,-3 4 0 15,0 3-176-15,0 8 176 0,0 7-160 0,-3 7 160 16,-4 3-144-16,-2 8 144 0,1 2-128 0,-3 9 128 16,-1 6 0-16,0 2-160 0,2-3 160 0,-3-2 0 15,1-2 0-15,2-1-128 0,-4-2 128 0,2-5 0 0,1-5 0 0,-3-3 0 16,0 2 0-16,3-10 0 0,-2-5 0 0,3-4 0 16,3-5 0-16,-1-4 0 0,-2-2 0 0,3-4 144 15,2-1-144-15,-2-5 128 0,3 1-128 0,2-2 0 16,0-8 0-16,0 0 0 15,0 0-576-15,0 0-192 0,9 8-32 0,0-5-11552 16,-9-3-2320-16</inkml:trace>
  <inkml:trace contextRef="#ctx0" brushRef="#br1" timeOffset="151642.34">3863 10374 12895 0,'-11'-18'1152'0,"4"8"-928"15,0 1-224-15,3 4 0 0,4 5 2304 0,0 0 400 16,0 0 96-16,0 0 16 0,-8 0-1968 0,8 0-384 16,-7 8-80-16,1 3 0 0,2 2-112 0,0 5-16 15,0 2 0-15,1 4 0 0,-1 5 80 0,1 5 16 16,1 3 0-16,-3 7 0 0,2 6 64 0,0 8 16 0,1 8 0 0,-3 6 0 16,1 2-96-16,-1 2-16 0,2 3 0 0,-2 3 0 15,1 3-80-15,2 0-32 0,2-1 0 0,1-3 0 16,-1-3 80-16,0-4 16 0,0-5 0 0,0-3 0 15,-1 0 112-15,-1-9 32 0,0-5 0 0,-2-5 0 16,3-3 112-16,0-2 16 0,-1-3 16 0,0-5 0 16,-1-7-112-16,0-4-32 0,0-2 0 0,1-2 0 15,1-1-144-15,0-5-48 0,-2-2 0 0,2-1 0 16,0-1-128-16,1-9-128 0,1 6 192 0,-1-6-192 16,0 0-928-16,0 0-288 0,0 0-64 15,0 0-9120-15,3-15-1824 0</inkml:trace>
  <inkml:trace contextRef="#ctx0" brushRef="#br1" timeOffset="153766.85">3755 10294 26031 0,'0'0'1152'0,"0"0"240"0,-6-3-1120 0,6 3-272 0,0 0 0 0,0 0 0 15,0 0 0-15,0 0 128 0,0 0-128 0,0 0 0 16,4 10 256-16,2-3-48 0,-6-7-16 0,11 6 0 15,2-3 352-15,4-1 64 0,0-1 16 0,4-1 0 16,4-3-64-16,3-1-16 0,4-1 0 0,5 0 0 16,2-1-256-16,5 0-48 0,3-2-16 0,2 0 0 15,0 4-32-15,1-1 0 0,-3 2 0 0,0 1 0 16,2 2 0-16,1 1 0 0,4 1 0 0,-1 2 0 16,1-4-48-16,0 3-16 0,-1 3 0 0,2-1 0 15,2-3 0-15,0-1-128 0,1-1 192 0,2 2-64 16,0 3-128-16,0-2 160 0,-5-1-160 0,2 2 160 0,1-1-32 15,5 0-128-15,6 0 192 0,-2 2-64 0,-3-3 0 0,1 2-128 16,0 4 192-16,2-2-64 0,2-2-128 0,4 0 0 16,-3-4 144-16,2 6-144 0,-3 4 0 0,2-4 0 15,3-3 0-15,0 0 128 0,3 0-128 0,-3 1 0 16,-4-2 0-16,4-2 0 0,2-2 0 0,1 2 0 16,1 2 0-16,-2 1 128 0,-3-1-128 0,1 0 0 15,1 1 128-15,0-1-128 0,2 4 0 0,-2 1 144 16,-3-5-144-16,1 0 0 0,-2 0 128 0,4 1-128 15,3 1 0-15,-3 1 0 0,-3-5 0 0,-2 0 128 16,1-1-128-16,4 2 0 0,2 1 128 0,-4-1-128 16,-3-2 0-16,1 1 0 0,2 1 0 0,-1 0 0 15,-3-1 0-15,-1 2 0 0,-1 0 0 0,0 1 0 16,0-1 0-16,-1-2 0 0,4 0 128 0,-1 2-128 16,4 1 0-16,-6 1 0 0,-1-3 192 0,2-2-64 0,-1-2 0 0,2 2-128 15,4 1 0-15,-3-1 0 0,-2-1 0 0,-2 0 0 16,-4-4 0-16,6 4 0 0,9 1 0 15,-5-1 0-15,-4-1 0 0,-2-1 0 0,-1 1 0 0,1 0 0 16,0-2 128-16,0 1-128 0,-1-1 0 16,-1 2 0-16,-2 1 192 0,3-1-192 0,-2-5 192 0,1 4-192 15,3 4 0-15,-2-2 0 0,-4 0 0 0,1-3 0 16,-2-2 0-16,1 4 0 0,-1-2 0 0,2 0 0 16,3-4 128-16,-5 1-128 0,-2 2 0 0,-1 0 0 15,-1 2 0-15,1-2 0 0,3 3 0 0,-3 0 0 16,1 1 0-16,-2-1 0 0,-3 1 0 0,-1 0 0 0,-2-1 0 15,-1 1 0-15,-2-1 0 0,4 3 0 16,2-2 0-16,-1 0 0 0,-3-2 0 0,-2 2 0 0,-3 5 0 16,0-3 0-16,0-5 0 0,2 3 0 0,2 2 0 0,3 0 0 15,-1 1 0-15,1-2 0 0,-3-1 0 0,-2 1 0 16,-1 1 0-16,-2-1 0 0,1-4 128 0,0 4-128 16,-1 0 0-16,4 1 0 0,0 1 0 0,-1-1 0 15,0 0 0-15,-4 0 0 0,-4 0 0 0,3 1 0 16,-2 1 0-16,1 1 0 0,-2-2 0 0,4 1 0 15,2 1 0-15,0-1 0 0,-1 1 0 0,-1-3 0 16,-3-1 0-16,0 1 0 0,-1 0 0 0,2 0 0 16,-3 0 0-16,2 0 0 0,0-2 0 0,0 2 0 15,2 0 0-15,-3 0 0 0,0 0 0 0,-2 2 0 16,-3-1 0-16,-1-1 0 0,-4-1 0 0,1 1 0 16,0 1 0-16,-1 1 0 0,0-2 0 0,-1 0 0 0,0 0 0 15,-1 1 0-15,-3-1 128 0,2 0-128 0,3 0 0 16,-4-1 0-16,0-1 0 0,0 1 0 0,2-1 0 0,-2 0 0 15,0 0 128-15,0 0-128 0,-2 0 0 0,0 1 0 16,-1-1 0-16,-2 0 0 0,0 2 0 16,-3 0 0-16,-2 0 144 0,0 4-144 0,-2-2 0 0,-2 0 144 15,-3-1-144-15,3 1 0 0,-2 2 144 0,2-3-144 16,-10-1 0-16,9 0 0 0,-9 0 0 0,10 4 0 16,-1-1 0-16,-2 0 128 0,-7-3-128 0,10 3 0 15,-5 2 0-15,2 2 144 0,-1-2-144 0,-2 5 0 16,0-2 128-16,0 1-128 0,-2 1 0 0,-1 2 0 15,1-1 160-15,-2 2-160 0,-2 4 128 0,1 3-128 16,1 1 0-16,0 4 0 0,0 2 128 0,-2 3-128 0,-6 2 0 16,1 1 0-16,-3 2 0 0,4 1 0 0,-3 3 0 0,-2 2 0 15,-3 5 0-15,-1 2 0 0,2 1 0 0,-1 3 0 16,-1 1 0-16,0-2 128 0,2 0-128 0,1 3 0 16,1 1 0-16,1 1 0 0,1 0 0 15,4-1 0-15,3-2 0 0,-3-3 0 0,1-3 128 0,2 0-128 16,0 3 0-16,0-1 128 0,1 1-128 0,-1-1 0 15,0 1 0-15,1-1 0 0,-2-1 0 0,1-2 0 16,-1-3 0-16,1 0 0 0,1-1 0 0,-3 4 0 16,2 1 0-16,1-2 0 0,0-2 0 0,2-4 0 15,-1-1 0-15,0-2 128 0,-1-4-128 0,1-1 0 16,0-4 0-16,-1-1 0 0,0-3 128 0,0-1-128 16,0-6 0-16,-1 4 128 0,1 2-128 0,0-1 192 15,-2-1-192-15,1-3 192 0,-2-2 0 0,1-1 0 16,0-2 0-16,-4 1 0 0,2-4 48 0,-2 0 16 0,1 1 0 15,-1 0 0-15,-2-2-32 0,0-1 0 0,-1-1 0 0,-1-1 0 16,0 3-32-16,0-3-16 0,-4 0 0 16,0-1 0-16,-1-1-48 0,-4 2-128 0,0-2 192 0,-1-1-64 15,-4 2-128-15,2-3 160 0,-4-1-160 0,-1 0 160 16,-2 1-32-16,-2-2 0 0,-2-3 0 0,-2 1 0 16,-3 1-128-16,-4 0 192 0,-6-1-192 0,-1 1 192 15,-1 1-192-15,-3 0 0 0,2 0 144 0,-5 0-144 16,-2-1 0-16,-8-1 0 0,-10 0 0 0,4 0 128 15,5-4-128-15,-1 1 0 0,-3 0 0 0,-4-2 0 16,-3-3 0-16,-5 2 0 0,-2 1 0 0,-4 0 0 0,-3-4 0 16,-1 0 144-16,-8 0-144 0,6 2 0 0,0 0 0 15,-4 0 0-15,-4 0 0 0,-2 0 0 0,1 2 0 0,-4 1 0 16,-3 1 0-16,-1 1 0 0,2-1 0 0,-4-1 0 16,-2-3 0-16,0 2 0 0,0 0 0 0,-3 3 0 15,-5 1 0-15,1-2 0 0,1-1 0 0,-2 2 0 16,1-1 0-16,1 1 0 0,-2-2 0 0,2 1 0 15,1-2 0-15,-1 1 0 0,-3 2 0 0,4-2 0 16,5 1 0-16,-7 0 0 0,0 0 0 0,1 0 0 16,4 2 0-16,-3-1 0 0,-1 1 0 0,2 0 0 15,3 0 0-15,-2 0 0 0,-2-1 144 0,6 1-144 16,3 0 0-16,1-1 144 0,-2 0-144 0,4 0 0 16,3 0 0-16,0-1 128 0,0 1-128 0,1-1 0 15,4 2 144-15,-2-2-144 0,-1 0 0 0,2 0 0 16,5 1 0-16,2-1 128 0,1-1-128 0,-1 0 0 0,2-1 0 15,2 2 0-15,6-1 0 0,-4 1 0 0,-2 0 0 16,5-2 0-16,5 3 0 0,4-1 0 0,3 0 0 16,-2 0 0-16,-4 0 0 0,6 1 0 0,6 2 0 0,3 0 128 15,1-3-128-15,-1 0 0 0,-1 0 0 0,0 2 0 16,3 0 0-16,3 1 0 0,-1 0 0 0,4 3 0 16,2 1 0-16,-1-1 0 0,-3 0 0 0,4 3 0 15,3-1 0-15,3 2 0 0,0-1 0 0,3 2 0 16,0-2 0-16,2 0 0 0,-1-1 0 0,1 0 0 15,-1 1 0-15,4 0 0 0,5-2 0 0,0 2 0 16,0 1 0-16,3-2 0 0,2 3 0 0,4-4 0 16,0 0 0-16,2 2 0 0,-1-1 0 0,2 0 0 0,1-2 0 15,-1-1 0-15,1 0 0 0,2 1 0 0,3 0 0 16,1 0 0-16,3-1 0 0,0 1 0 0,1 0 0 0,1 0 0 16,-1-1 0-16,5 0 0 0,9 1 0 0,-6-3 128 15,0 2-128-15,6 1 0 0,0 0 128 0,-7-4-128 16,-1 2 160-16,8 2-160 0,-4-6 192 0,4 6-64 15,-4-5-128-15,4 5 192 0,0 0-48 0,0 0-16 16,0 0 0-16,0 0 0 0,0 0 0 0,0 0 0 16,0 0 0-16,0 0 0 0,0 0-128 0,9-4 0 15,1 2 0-15,1 2 128 0,0 0-128 0,4 1 0 16,1 0 0-16,5 3 0 16,3 1-624-16,-1 3-96 0,0 1-32 0,2 2-19520 0</inkml:trace>
  <inkml:trace contextRef="#ctx0" brushRef="#br1" timeOffset="157526.19">22526 10288 28447 0,'4'-12'1264'0,"-2"5"256"0,0-1-1216 0,1 1-304 16,2 1 0-16,-5 6 0 0,5-8 272 0,0 1 0 15,-5 7 0-15,4-9 0 0,-4 0 496 0,0 1 80 16,0 8 32-16,-3-9 0 0,-2 2 224 0,0 0 48 16,-1 1 16-16,-1 2 0 0,-3 3-208 0,0-1-64 15,-3 1 0-15,0 1 0 0,-3 1-368 0,-1 2-80 16,-4 1 0-16,-5 2-16 0,-3 1-160 0,-3 1-16 15,-2 2-16-15,-5 3 0 0,0 3 64 0,-5 3 16 0,1 0 0 16,0 9 0-16,2 4-48 0,-3 2 0 0,-2-1 0 0,0 5 0 16,-3 5-112-16,1 0-32 0,3 3 0 15,2-2 0-15,5 0-128 0,5 1 0 0,3 1 0 0,2 0 128 16,3 0 0-16,5-3-128 0,2-5 192 0,7 0-64 16,2-2-128-16,4-1 192 0,4-3-192 0,4-1 192 15,4-2 48-15,4 2 16 0,3 0 0 0,4-1 0 16,1-3-48-16,1 1 0 0,2-1 0 0,5 0 0 15,3-5-64-15,4-3-16 0,3-2 0 0,4-1 0 16,3-3-128-16,1-2 160 0,1-2-160 0,-2-4 160 16,-3-4-160-16,3-1 0 0,2-2 144 0,0-4-144 15,0-1 0-15,3 1 0 0,1-1 0 0,-2-2 0 16,-4-4 128-16,-5-1-128 0,-2-1 160 0,-7-4-160 16,-3-2 0-16,-1-1 0 0,-2 0 0 0,-2 1 0 15,-6 1 0-15,-5-1 0 0,-4 1 144 0,-2-1-144 16,-4-1 176-16,-3 2-48 0,-4-2-128 0,-5 2 192 0,-3 1 64 0,-5 0 16 15,-5 2 0-15,-1 3 0 0,-6 3-16 0,-9 3-16 16,-7 3 0-16,-5 5 0 0,-7 6-48 0,-2 8 0 16,0 3 0-16,1 2 0 0,3 0 0 0,-1 2 0 15,-4 3 0-15,3-2 0 0,4 2-48 0,8-2-16 16,8 0 0-16,6 1 0 0,5 1-128 0,7 0 0 16,5-4 0-16,7 4 0 15,7 4-2080-15,6-1-288 0,9-1-64 0</inkml:trace>
  <inkml:trace contextRef="#ctx0" brushRef="#br1" timeOffset="159898.93">798 13099 13823 0,'-14'-23'1216'0,"7"13"-960"0,3 0-256 0,-2 2 0 0,2 2 1504 0,-1-1 256 16,0 2 48-16,5 5 16 0,0 0-848 15,0 0-160-15,0 0-48 0,-7 5 0 0,3 1-368 0,-3 7-80 16,1 4 0-16,0 7-16 0,2 2 64 0,0 5 16 16,1 3 0-16,-1 8 0 0,0 5 0 0,2 5 0 15,0 3 0-15,-1 7 0 0,-4 11-144 0,0 1-32 16,4 3 0-16,-3 2 0 0,0-3-208 0,2 3 176 15,-2-1-176-15,1-3 160 0,-2-4-160 0,-1 1 128 16,-2 0-128-16,2 1 128 0,-2-3 192 0,0-6 48 16,-1-8 0-16,2-4 0 0,2-7 208 0,0-6 64 15,-1-4 0-15,1-5 0 0,5-3 80 0,1-3 32 16,-1-2 0-16,2-4 0 0,1-5-352 0,1-2-64 16,-2-11-16-16,8 7 0 15,-1-4-960-15,2-3-192 0,2-3-32 0,2-9-9200 0,1-5-1840 0</inkml:trace>
  <inkml:trace contextRef="#ctx0" brushRef="#br1" timeOffset="161648.76">743 13005 19343 0,'0'0'848'0,"0"0"192"0,0 0-832 0,0 0-208 16,10 3 0-16,4 0 0 0,5 0 2016 0,2 1 352 15,4-2 80-15,6 1 16 0,5-1-1696 0,3 0-352 16,1-2-64-16,3-2-16 0,0-1-16 0,6 1 0 16,1-3 0-16,5 2 0 0,2 1-176 0,3 0-144 15,1 1 192-15,1 2-192 0,1 0 160 0,2 2-160 16,3 1 128-16,0 2-128 0,5-2 0 0,-4 3 128 16,1 1-128-16,2-2 0 0,3 0 128 0,4 0-128 15,4 2 128-15,-1-1-128 0,-1-3 128 0,5 2-128 16,4 0 0-16,-2-1 128 0,0-4 32 0,1 1 0 0,4-4 0 15,0 5 0-15,1 4 16 0,-1-4 0 0,-2-3 0 0,1-1 0 16,-2 0-48-16,2 3 0 0,2 2 0 0,2-3 0 16,-3-5-128-16,4 4 0 0,1 7 144 15,2-5-144-15,0-3 0 0,0 1 144 0,0 3-144 0,1 2 0 16,1 1 160-16,1-2-160 0,3-1 128 0,-4 0-128 16,-4 3 128-16,4-2-128 0,1-4 0 0,2 2 128 15,-4 1-128-15,1-1 128 0,3 1-128 0,-3-1 128 16,3 0 16-16,-1-1 0 0,2-1 0 0,-4 2 0 15,2 2-144-15,-1 0 0 0,-2-6 0 0,5 3 0 16,2 4 0-16,-3-1 0 0,-3-2 144 0,5-2-144 16,4 0 0-16,-2 1 144 0,-4 2-144 0,4 0 0 15,2-6 128-15,-2 2-128 0,-4 3 0 0,2 1 0 16,1-2 0-16,1 0 0 0,-2 1 0 0,1-1 0 0,-2-1 0 0,0 3 0 16,-1 1 0-16,-3-2 0 0,2-3 128 0,1 1-128 15,1 2 0-15,-3-2 0 0,2-2 128 0,-1 0-128 16,0-1 0-16,-4 3 0 0,-3 4 128 0,3-5-128 15,1-3 0-15,-2 3 0 0,-6 1 0 0,-2-1 0 16,0-1 0-16,1 0 0 0,0 0 0 0,-3 2 0 16,-1 1 0-16,0 0 0 0,1-2 0 0,-2 1 0 15,-4 0 0-15,2 0 0 0,-4 0 0 0,5 0 0 16,-1-3 0-16,-4 2 0 0,-4 0 0 0,1-1 0 16,2-2 128-16,1-1-128 0,-2 2 0 0,-2 0 0 15,-3 3 0-15,-1-5 0 0,0-2 0 0,0 0 0 16,-5 3 0-16,-2 0 0 0,-4 2 0 0,-2-3 0 15,-2-3 0-15,2 0 0 0,1 2 0 0,1 0 0 16,0 5 0-16,-2-2 0 0,-3-3 0 0,3 1 0 16,-3 1 0-16,2-1 0 0,-1-1 0 0,1 0 0 0,1 4 0 0,-1-3 0 15,-4-4 0-15,0 2 0 0,1-1 0 0,-2 1 0 16,2 2 0-16,-2 2 0 0,2-2 0 0,-3 2 0 16,-2-2 0-16,-3 3 0 0,-5 0 0 0,-1 1 160 15,0-5-160-15,1 3 0 0,-2 0-160 0,0 1 160 16,-3 1 0-16,-3-2 0 0,-2-1 0 0,-1 2 0 15,-3 2 0-15,-3-1 0 0,-2-3 0 0,-2 2 0 16,-2 0 0-16,-2 1 0 0,0 0 0 0,-1 2 0 16,-3 1 0-16,1 0 0 0,-2-1 0 0,0 0 0 15,-3 1 0-15,0 0 0 0,0 1 144 0,-2-1-144 16,-8-2 0-16,9 4 0 0,-2 0 0 0,-7-4 0 16,6 9 0-16,-2 2 128 0,-1-4-128 0,0 4 0 15,-3 2 192-15,-1 0-48 0,-1 4-16 0,-1 2 0 0,-3 1-128 16,2 2 192-16,1 5-192 0,-3 3 192 0,-3 3-192 0,3 2 0 15,-3-1 0-15,2 6 128 0,-3 1-128 0,3 4 0 16,-2 4 0-16,0 3 0 0,0 1 0 0,3-3 0 16,-1 1 0-16,4-2 0 0,-4 2 0 0,2 2 0 15,1 0 0-15,-1 2 0 0,0 1 0 0,0-2 0 16,-1-3 0-16,3-2 0 0,-1-1 0 0,2-2 0 16,0 1 128-16,-1-3-128 0,1-4 0 0,1-1 0 15,0-3 0-15,-1 0 0 0,-2-5 128 0,2-2-128 16,-1-3 0-16,-1 1 128 0,0-2 16 0,1 0 0 15,-4-2 0-15,1 0 0 0,-2 0 80 0,1 2 16 0,3 0 0 16,-3-1 0-16,1 0-112 0,-1-3 0 0,0-3-128 0,3-2 192 16,-3 0-192-16,2-4 0 0,-2-2 0 0,1-1 0 15,0-3 192-15,-3 0-48 0,-3 0-16 0,-1-2 0 16,0-2-128-16,-4 0 128 0,-3 0-128 0,-2 0 128 16,-3 1-128-16,0 0 160 0,-4 0-160 0,-2 0 160 15,-5 1-160-15,0-1 0 0,-1 0 0 0,-6 1 0 16,-5-4 0-16,-1 1 0 0,-6-1 128 0,-2 1-128 15,-4 1 0-15,2-1 0 0,-2-1 0 0,-6 0 128 16,-6-1-128-16,-7 0 0 0,1 1 0 0,-2 1 128 16,-2-2-128-16,-7 0 0 0,-8-1 0 0,0-1 0 15,3 2 0-15,-4 1 0 0,-6-2 0 0,-2 0 0 16,-2 2 0-16,-4-3 0 0,-3 0 0 0,-1 3 0 16,-2 0 0-16,-2 0 0 0,-3-2 0 0,-2 0 0 0,2-1 0 15,-3 2 0-15,-8 1 0 0,0-1 0 0,1-3 0 0,-3 3 0 16,4 0 0-16,-3 0 0 0,-6 0 0 0,4-1 0 15,4-1 0-15,-3 3 0 0,-3-2 0 0,0 1 0 16,1-4 128-16,1 1-128 0,4 1 0 16,-4-2 0-16,-1-3 144 0,-1 3-144 0,0 4 0 0,-2-1 128 15,-1 1-128-15,0-1 0 0,7-4 0 0,-1 3 0 16,-2 2 0-16,-1 1 128 0,-4-4-128 0,4-1 0 16,6 2 0-16,-2 0 0 0,-1-2 0 0,3 0 128 15,1-4-128-15,3 1 0 0,2 2 0 0,-2 0 0 16,0-1 0-16,4 2 128 0,5 1-128 0,1-1 0 15,-2 0 0-15,3 0 0 0,7 1 0 0,-2 1 0 16,-1 0 0-16,3 1 0 0,2 0 0 0,-2 0 144 0,0-2-144 16,4 2 0-16,7 1 128 0,-3-1-128 0,-2-1 0 15,4 0 0-15,3 2 0 0,0 1 128 0,-3 0-128 0,3 3 0 16,-2-3 0-16,5 2 0 0,1 2 0 0,-1-1 0 16,-7 0 128-16,7-1-128 0,5 3 0 0,0 2 0 15,-3 1 208-15,3-1-64 0,1-1-16 0,-1 2 0 16,3 0 48-16,-2 3 0 0,0-1 0 0,3 1 0 15,2 0-48-15,1-1 0 0,-4-2 0 0,3 0 0 16,3-1-128-16,0 1 0 0,1 0 0 0,-1 0 0 16,1 2 0-16,0 0 0 0,-4 0 0 0,6 3 128 15,3-2-128-15,1 1 192 0,-1 1-192 0,2-1 192 16,2 0-192-16,7 1 0 0,5 0 0 0,5-3 0 16,3-2-192-16,5-1-64 0,7 2 0 0,3-1-12544 15,3 0-2496-15</inkml:trace>
  <inkml:trace contextRef="#ctx0" brushRef="#br1" timeOffset="167307.01">9493 13407 21535 0,'0'0'960'0,"0"0"192"0,-5-3-928 0,5 3-224 15,-2-6 0-15,2 6 0 0,0 0 144 0,0 0-16 16,0 0 0-16,-1-9 0 0,1 9 304 0,-1-6 48 15,1 6 16-15,0-10 0 0,0 1 512 0,-4 1 96 0,1 0 32 0,3 8 0 16,0 0-176-16,-7-8-48 0,0-1 0 0,-1 1 0 16,1 3-112-16,0 0-32 0,0-3 0 0,-2 1 0 15,-2 0-64-15,-1 2 0 0,0-1-16 0,-2 2 0 16,-1 0-256-16,1-1-48 0,0 0-16 0,0-1 0 16,-2 2-112-16,1-2-32 0,-3-1 0 0,1 2 0 15,0 1-224-15,-4 1 176 0,0-1-176 0,1 4 160 16,-3 4 32-16,0-1 16 0,-1-1 0 0,2 4 0 15,-1 1-80-15,1 2 0 0,0 0-128 0,0 2 192 16,1 1-192-16,0 0 0 0,1-1 128 0,2 2-128 16,1 2 0-16,1 0 0 0,-2-1 0 0,2 2 0 15,2-1 0-15,1 3 0 0,-1 1 0 0,2 0 0 0,-3-3 0 0,2 2 0 16,1 4 0-16,1-1 0 0,-1-3 0 16,2-1 0-16,1 4 0 0,2-1 0 0,-1 1 0 15,2-1 0-15,2 0 0 0,2-1 0 0,1 0 0 0,2 0 0 16,2 1 0-16,2-2 0 0,1-2 128 0,2 0-128 15,0 0 0-15,3 0 144 0,-2 1-144 0,4-1 0 16,0 1 144-16,1-2-144 0,0-1 0 0,2 2 144 16,-1-1-144-16,2-1 0 0,-1 0 128 0,1-5-128 15,-1 0 0-15,0 0 0 0,-1 0 0 0,0-3 0 16,1 0 0-16,-1-1 0 0,1 0 0 0,-1 0 0 16,-2 1 0-16,1-3 0 0,3-2 0 0,-1-1 0 15,2-2 128-15,1 0-128 0,-1-1 0 0,2-2 0 16,-1-1 128-16,1-2-128 0,0 0 0 0,-1-1 128 15,-1-5-128-15,1 2 0 0,-2 0 128 0,2 0-128 0,0-1 0 16,-3-1 0-16,1 1 128 0,-1 0-128 0,1-2 0 0,-2 0 0 16,-1 2 0-16,0 0 0 0,-2-3 0 0,-1 3 0 15,0 0 160-15,1-2-160 0,-2-1 128 0,-3 1-128 16,-1-3 128-16,0 1-128 0,0-4 0 0,-2 0 128 16,0 0-128-16,-1 0 192 0,-2-1-192 0,-1 1 192 15,0 0 0-15,0 3 0 0,1 2 0 0,-1-3 0 16,-1-3-192-16,-1 2 0 0,-1 2 0 0,0 0 0 15,0 1 0-15,-1 0 0 0,-4 2 128 0,0 2-128 16,1 1 160-16,-1-1-160 0,-3 0 192 0,0 1-192 16,1 1 192-16,-2 0-64 0,0 0 0 0,-1 1-128 15,-3 0 208-15,1 3-64 0,-1 1-16 0,1 1 0 16,0-2-128-16,-1 2 192 0,1-1-192 0,-1 3 192 0,1 2-192 16,-2 0 0-16,0-3 144 0,0 4-144 0,0 4 0 0,-2 0 0 15,-2 1 0-15,0 0 0 0,1 1 0 0,0 1 0 16,0-1 0-16,-1 1 0 0,0 2 0 0,-1-1 0 15,-2-3 0-15,2 4 0 0,3 1 0 0,1 0 0 16,-1 0 0-16,1 1 0 0,2 1 0 0,0 1 0 16,1 1 0-16,0 2 0 0,0-1 0 0,1 2 0 15,1-1 0-15,0 3 0 0,-1 4 0 0,3-2 0 16,0 2 0-16,0 1 0 0,0 4 0 0,1-2 0 16,1 3 0-16,1-2-128 0,2 0 128 0,1 0 0 15,-1-2 0-15,3 0 0 0,1-2 0 0,2 0 0 16,-1-1 0-16,1 0 0 0,2 0 0 0,1-2 0 15,0-3 0-15,5 2 0 0,0 0 0 0,1-3 0 16,-2-4 0-16,3 1 0 0,2-1 0 0,3 1 0 0,2-2 0 0,2-5 0 16,3-1 0-16,3-3 0 0,4-3 0 0,4-3 0 15,3-2 0-15,5-1 0 0,2-4 0 0,4 0 128 16,2-2-128-16,1-1 0 0,-1-4 0 0,2-1 0 16,-4 0 0-16,2-1 0 0,-1 2 0 0,-4-1 0 15,-3 0 128-15,-5 0-128 0,-4 1 160 0,-4 1-160 16,-9 0 0-16,-2 2 0 0,-5 1 0 0,-4 1 0 31,-5 1-784-31,-3 0-160 0,-2 0-16 0</inkml:trace>
  <inkml:trace contextRef="#ctx1" brushRef="#br1">22180 17141 0,'0'0'15,"115"49"-15,22 16 16,22 10 0,-31-15-1,-55-24 1,-15-4 0,-8-1-1,-10-7 1,-6 0-1,-2-4 1,-1-2 0</inkml:trace>
  <inkml:trace contextRef="#ctx0" brushRef="#br1" timeOffset="179243.83">20848 13394 23951 0,'0'0'512'0,"0"0"128"0,0 0 0 0,-8 11 64 0,8-11-576 0,0 0-128 16,0 0 0-16,-9-1 0 0,2-3 1664 0,0 2 320 15,7 2 48-15,-4-1 16 0,0 0-832 0,4 1-144 16,0 0-48-16,0 0 0 0,0 0 0 0,0 0 0 16,0 0 0-16,0 0 0 0,6-2 0 0,4 0 0 0,4-2 0 0,3 1 0 15,3 0 0-15,6-3 0 16,3-2 0-16,3 1 0 0,1-1-816 0,4 0-208 0,0 0 0 16,0-1 0-16,4 0 0 0,-1 0 0 0,2 1 0 0,2 1 0 15,2-2 0-15,0 0 0 0,-1 0 0 0,-5 2 0 16,-3-1 864-16,-4 1 128 0,-7 0 32 0,-2 0 0 15,-6-1-832-15,-2 2-192 0,-4 0 0 0,-1 1 0 16,-5-3 0-16,0 4 0 0,-6 4 0 0,0 0 0 16,0 0 0-16,0 0 0 0,0 0 0 0,0 0 0 31,0 0-2416-31,-9 1-528 0,-1 2-96 0,-1 1-9856 0,-1 2-1968 0</inkml:trace>
  <inkml:trace contextRef="#ctx0" brushRef="#br1" timeOffset="179880.42">20772 13322 20271 0,'0'0'448'0,"0"0"80"0,0 0 32 0,4-4 16 0,-1-1-576 0,-1 0 0 16,-2 5 0-16,5-4 0 0,-5 4 1744 0,6-5 240 16,-6 5 64-16,0 0 0 0,0 0-832 0,0 0-144 15,0 0-48-15,0 0 0 0,0 0 832 0,0 0 144 16,0 0 48-16,0 0 0 0,-5 8-832 0,1 1-144 0,0-1-48 0,-2 2 0 16,-1-1-816-16,2 2-208 0,-3 0 0 0,2 1 0 15,-3 0 0-15,2 4 0 0,-2-1 0 0,3 1 0 16,-3 1 0-16,2-1 0 0,2 2 0 0,-1-1 0 15,2-4 864-15,-1 0 128 0,1 0 32 0,1-1 0 16,1 1-832-16,1-2-192 0,1-2 0 0,1 1 0 16,1 0 0-16,1-1 0 0,2-1 0 0,1-2 0 15,3 0 0-15,1-1 0 0,2-1 0 0,3-2 0 16,3-1 0-16,2-1 0 0,2-1 0 0,0 0 0 16,1-1 0-16,-1 0 0 0,4 4 0 0,2-2 0 15,-1 0 864-15,2 1 128 0,0 0 32 0,-1 2 0 16,0-1-832-16,-3 4-192 0,-1-3 0 0,-1 3 0 15,-1 0 0-15,-2 2 0 0,-1 1 0 0,-2 2 0 0,0 1 0 0,-2 2 0 16,0 3 0-16,-2-1 0 0,-1 2 0 0,-2 1 0 16,-6 2 0-16,2 1 0 0,-1 1 0 0,-3-2 0 15,-6-1 0-15,1 0 0 0,-1-1 0 0,0 2 0 16,-7-4 0-16,-1 2 0 0,-1-2 864 0,-3 0 128 16,-1 1 32-16,-2-3 0 0,-1-1-832 0,-1-2-192 15,-3-1 0-15,-3-2 0 0,-5-1 864 0,-4-2 128 16,-1-1 32-16,-1 0 0 0,-1-1-832 0,1-2-192 15,0-1 0-15,1-2 0 0,2-2 0 0,-2-2 0 16,4-1 0-16,0-2 0 0,1-2 0 0,0 0 0 16,3 2 0-16,3 0 0 0,4-2 0 0,5 2 0 15,3 0 0-15,4 1 0 16,3 1-1600-16,5 1-352 0,4-1-80 0,6 2-16 16,4-1-1632-16,7 4-336 0,25-3-64 0,-7-2-16 0</inkml:trace>
  <inkml:trace contextRef="#ctx0" brushRef="#br1" timeOffset="187540.82">12172 13546 12895 0,'0'0'576'0,"0"0"112"0,0 0-560 0,0 0-128 16,0 0 0-16,-4 1 0 0,-1 4 848 0,2 2 144 15,-3-2 32-15,2 2 0 0,1 2 0 0,-1 2 0 16,0 1 0-16,0 1 0 0,-1-1-832 0,1 1-192 15,1 0 0-15,-1 1 0 0,0 0 864 0,2-1 128 16,-3 0 32-16,3 1 0 0,-1-1 0 0,-1 0 0 16,2-1 0-16,-2-1 0 0,1-1-832 0,-1 2-192 15,2-1 0-15,-2-1 0 0,1-2 0 0,1-2 0 16,0 1 0-16,1 1 0 0,1-8 0 0,0 6 0 16,0-6 0-16,0 7 0 0,0-7 0 0,0 0 0 15,0 0 0-15,0 0 0 0,3 5 0 0,-3-5 0 16,0 0 0-16,0 0-8144 0,0 0-1680 0</inkml:trace>
  <inkml:trace contextRef="#ctx0" brushRef="#br1" timeOffset="187858.38">12455 13583 20271 0,'0'0'448'0,"-5"10"80"0,5-10 32 0,-10 9 16 0,2 3-576 0,0 0 0 0,1-1 0 0,2 0 0 0,0-2 928 0,0 1 80 16,2 1 16-16,0 0 0 0,1 1-832 0,2-2-192 15,0-1 0-15,1 2 0 0,0-1 0 0,2-1 0 16,-3-9 0-16,0 0 0 0,4 12 864 0,2-3 128 16,-3 0 32-16,-3-9 0 15,0 0-1648-15,0 0-320 0,0 0-64 0,0 0-6560 16,0 0-1328-16</inkml:trace>
  <inkml:trace contextRef="#ctx0" brushRef="#br1" timeOffset="188126.95">12634 13527 12895 0,'0'0'576'0,"0"0"112"0,-2 12-560 0,-1-2-128 0,-1-1 0 0,-2 3 0 16,0 2 848-16,2 1 144 0,-3 1 32 0,1-1 0 16,-1-2-832-16,1 1-192 0,1-1 0 0,-3 0 0 15,2-1 864-15,1-1 128 0,2-1 32 0,1 0 0 0,-2-1-832 0,2-2-192 16,2-7 0-16,-2 9 0 0</inkml:trace>
  <inkml:trace contextRef="#ctx0" brushRef="#br1" timeOffset="194222.66">3429 293 12895 0,'0'0'576'0,"0"0"112"0,0 0-560 0,0 0-128 16,0 0 0-16,0 0 0 0,0 0 848 0,0 0 144 16,0 0 32-16,0 0 0 0,0 0 0 0,0 0 0 15,-8-6 0-15,8 6 0 0,0 0-832 0,0 0-192 16,0 0 0-16,0 0 0 0,0 0 864 0,0 0 128 16,0 0 32-16,0 0 0 0,0 0 0 0,0 0 0 15,0 0 0-15,0 0 0 0,0 0 0 0,0 0 0 16,0 0 0-16,-7 3 0 0,1-1-832 0,6-2-192 0,-7 8 0 0,1 1 0 15,-1 1 864-15,1 1 128 16,-1-1 32-16,0 1 0 0,-1 0-832 0,0 1-192 16,-1 0 0-16,2 0 0 0,-1-1 0 0,0 0 0 0,1 0 0 0,-2 2 0 15,1 1 864-15,-1 1 128 0,3 0 32 0,-1 1 0 16,0 3-832-16,5-7-192 0,-2 3 0 0,2 2 0 16,-2-2 0-16,3 1 0 0,2 3 0 0,0-2 0 15,1-1 0-15,1 12 0 0,1-6 0 0,3-4 0 16,2 0 0-16,-1-6 0 0,1-1 0 0,2-2 0 15,-3-1 0-15,2-1 0 0,-2 1 0 0,1-1 0 16,4-5 0-16,-6 1 0 0,2 1 0 0,0 0 0 16,0-4 0-16,-1 0 0 0,-8 0 0 0,10 2 0 15,0-1 864-15,-1-2 128 0,3-3 32 0,-1 0 0 16,-11 4-832-16,8-3-192 0,2-1 0 0,1-2 0 0,-4-1 0 0,3 1 0 16,-2-2 0-16,1 2 0 0,-3-3 0 0,3-2 0 15,-1-4 0-15,-1 3 0 0,-7 4 0 0,0 0 0 16,3 1 0-16,0-2 0 0,-2-2 0 0,0 3 0 15,-1 8 0-15,0 0 0 0,-1-10 0 0,1 3 0 16,0-2 0-16,-2 4 0 0,-2-3 0 0,-2 4 0 16,-2 2 0-16,8 2 0 0,0 0 0 0,-3-4 0 15,-2 0 0-15,0-2 0 0,1 2 0 0,1-2 0 16,-3 2 0-16,2 0 0 0,-2-1 0 0,-5 1 0 16,2 1 0-16,1 0 0 0,-1 1 0 0,2 3 0 15,7-1 0-15,-8 4 0 0,2-1 0 0,3-2 0 16,-4 0 0-16,1 1 0 0,1 3 0 0,-1 1 0 0,0 0 0 15,0-1 0-15,1-3 0 0,-4 7 0 16,-1 3 0-16,4-1 0 0,0-4 0 0,2 0 0 0,-3-2 0 0,2 4 0 16,0 3 0-16,-1-2 0 0,0-2 0 0,3-2 0 15,-3 1 0-15,3-1 0 0,0 5 0 0,2-3 0 16,1-8 0-16,0 0 0 0,0 0 0 16,0 0 0-16,0 0 0 0,0 0 0 0,0 0 0 0,0 0 0 15,0 0 0-15,0 0 0 0,0 0 0 0,0 0 0 16,0 0 0-16,0 0 0 0,0 0 0 0,0 0 0 15,0 0 0-15,0 0 0 0,0 0 0 0,0 0 0 16,7-5 0-16,-7 5 0 0,9-7 0 0,0-1 0 16,0-2 0-16,1-1 0 0,-3-1 0 0,2 3 0 15,0 4 0-15,1-2 0 0,1-1 0 0,-2-2 0 0,-2-1 0 16,3 3 0-16,3 4 0 0,-4 0 0 0,-2-1 0 0,2-1 0 16,-4 1 0-16,4-1 0 0,-1 1 0 0,1 0 0 15,0 2 0-15,7-1 0 0,-4-1 0 0,-3 4 0 16,-9 1 0-16,0 0 0 0,0 0 0 0,0 0 0 15,5 5 0-15,1-1 0 0,-6-4 0 0,0 0 0 16,0 0 0-16,4 4 0 0,-1 4 0 0,1-1 0 16,-2 1 0-16,-3 3 0 0,-5 5 0 0,4 0 0 15,4 1 0-15,-2-1 0 0,-4-4 0 0,-3-1 0 16,2 2 0-16,-4-1 0 0,-1 2 0 0,-2-1 0 16,-1-2 0-16,2 0 0 0,2-1 0 0,-2 0 0 15,0-1 0-15,2 0 0 0,-2-1 0 0,2-1 0 16,0 0 0-16,2-3 0 0,-2-2 0 0,-1 3 0 15,-2-1 0-15,2-1 0 0,0-3 0 0,0-2 0 16,-1 0 0-16,-1-1 0 0,2-2 0 0,1 0 0 0,-3-4 0 0,1 0 0 16,1 0 0-16,-2 0 0 0,2 0 0 15,3-2 0-15,-2-4 0 0,3 0 0 16,4-2 0-16,0 0 0 0,1-1 0 0,4-2 0 0,1-2 0 0,0 9 0 16,1-4 0-16,2-2 0 0,2-2 0 0,2-1 0 15,1 1 0-15,1 1 0 0,0 3 0 0,10-15 0 16,-2 5 0-16,-1 5 0 0,-2 5 0 0,-3 1 0 15,-2 2 0-15,-3 1 0 0,0 2 0 0,1 2 0 16,-4 2 0-16,2 1 0 0,-2 0 0 0,-7 6 0 16,0 0-2416-16,0 0-528 0,0 0-96 0,0 0-32 15</inkml:trace>
  <inkml:trace contextRef="#ctx0" brushRef="#br1" timeOffset="195076.83">3179 206 16575 0,'0'0'736'0,"0"0"160"16,0 0-720-16,0 0-176 0,0 0 0 0,-5-2 0 16,5 2 1664-16,0 0 320 0,-7 2 48 0,7-2 16 0,-5 4-832 0,-2 2-144 15,-3 0-48-15,3 3 0 0,1 1 0 0,0 0 0 16,-5 1 0-16,1 2 0 0,0 1-816 0,0 3-208 15,2-2 0-15,-3 2 0 0,-2 0 864 0,2 1 128 16,2 0 32-16,1-1 0 0,1 4-832 0,-2 2-192 16,2 4 0-16,3-9 0 0,1 5 864 0,-2 4 128 15,2 0 32-15,-1 2 0 0,1-2-832 0,1 2-192 16,0-2 0-16,-1 20 0 0,3-12 0 0,0-4 0 16,0-7 0-16,1-4 0 0,1-2 0 0,1-1 0 15,1-2 0-15,-1-2 0 0,-2 1 0 0,0-2 0 16,2-1 0-16,-2-1 0 0,-3-2 0 0,2-8 0 15,6 8 0-15,-6-8 0 0,2 12 864 0,1-3 128 16,-3-9 32-16,0 0 0 0,0 0-832 0,0 0-192 16,0 0 0-16,0 0 0 0,0 0 0 0,0 0 0 0,0 0 0 15,0 0 0-15,0 0 0 0,-1-7 0 0,-3-2 0 16,0-4 0-16,2-2 864 0,-1-3 128 0,-1 1 32 0,0-2 0 16,2-1-832-16,1 1-192 0,-1-1 0 0,1 1 0 15,0-1 0-15,1-1 0 0,2-1 0 0,-2-1 0 16,-2 3 0-16,4 0 0 0,4-4 0 0,-1 9 0 15,-3-1 0-15,1-3 0 0,2-1 0 0,2-2 0 16,1 0 0-16,1 1 0 0,1-1 0 0,7-12 0 16,-6 7 0-16,1 5 0 0,1 1 0 0,0 3 0 15,2 2 0-15,-1 1 0 0,0 1 0 0,0 1 0 16,-2 2 0-16,0 2 0 0,0 5 0 0,-3-3 0 16,0 0 0-16,-1 3 0 0,-8 4 0 0,0 0 0 15,0 0-768-15,0 0-208 0,0 0-48 0,0 0 0 0,8 0 832 16,-8 0 192-16,0 0 0 0,0 0 0 0,0 0 0 0,0 0 0 15,-4 7 0-15,4-7 0 16,-8 6-1680-16,8-6-304 0,0 0-48 0</inkml:trace>
  <inkml:trace contextRef="#ctx0" brushRef="#br1" timeOffset="195675.93">3801 253 12895 0,'0'0'576'0,"0"0"112"0,0 0-560 15,0 0-128-15,0 0 0 0,0 0 0 0,0 0 1664 0,-6-3 320 16,2-2 48-16,4 5 16 0,0 0-832 0,-2-7-144 15,-3-1-48-15,5 8 0 0,-1-9 0 0,2 1 0 16,2 1 0-16,-3 7 0 0,0 0 0 0,0 0 0 16,0-8 0-16,0 8 0 0,0 0-816 0,0 0-208 15,0 0 0-15,0 0 0 0,0 0 864 0,0 0 128 16,6 8 32-16,1 3 0 0,-1 2-832 0,2 3-192 16,1 4 0-16,-5-7 0 0,2 4 0 0,-1 2 0 15,1 0 0-15,-1 2 0 0,2 1 864 0,0 3 128 16,-1 0 32-16,0 3 0 0,-2 3-832 0,-1 2-192 15,-2-1 0-15,-1 0 0 0,2 0 864 0,-1 0 128 16,-2-5 32-16,-1 0 0 0,-3-1-832 0,1-2-192 16,-2-1 0-16,-1 1 0 0,0-6 0 0,0 2 0 15,-1 0 0-15,0-3 0 0,-10 14 0 0,3-9 0 16,0-3 0-16,2-4 0 0,2-3 0 0,-1 2 0 0,1-3 0 0,4-6 0 16,7-5 0-16,-8 2 0 0,8-2 0 0,0 0 0 15,0 0 0-15,0 0 0 0,0 0 0 0,0 0 0 31,2-4-1600-31,3-3-352 0,1-1-80 0</inkml:trace>
  <inkml:trace contextRef="#ctx0" brushRef="#br1" timeOffset="-208133.3">11733 15619 20271 0,'0'0'448'0,"0"0"80"0,0 0 32 0,0-8 16 0,0 8-576 0,0 0 0 16,0 0 0-16,0 0 0 0,-2-7 928 0,2 7 80 16,0 0 16-16,0 0 0 0,-3-6 816 0,3 6 160 15,0 0 48-15,0 0 0 0,-10 7-1648 0,3-1-400 16,-1 2 0-16,3 5 0 0,-2 9 896 0,1 5 112 15,-2 0 16-15,1 6 0 0,2 6-832 0,-4 2-192 0,3 5 0 0,-2-4 0 16,1 0 864-16,3-1 128 0,1-3 32 0,0 0 0 16,2-3-832-16,3-6-192 0,3-8 0 0,0-3 0 15,2 4 0-15,2-5 0 0,1-6 0 0,2-5 0 16,1-1 0-16,3-5 0 0,4-4 0 0,2 0 0 16,0-4 864-16,4-2 128 0,2-5 32 0,1 0 0 15,-3-4-832-15,1-1-192 0,-3-2 0 0,-4-1 0 16,-3 1 0-16,0 2 0 0,-3 4 0 0,-2 0 0 15,-1 1 0-15,-1 1 0 0,0 4 0 0,-2 1 0 16,-2 1 0-16,-6 8 0 0,6-5 0 0,-6 5 0 16,0 0 0-16,0 0 0 0,5 9 0 0,1 2 0 15,-5 1 0-15,-1 5 0 0,-1 1 0 0,0 4 0 16,-4 4 0-16,1 6 0 0,-3 4 0 0,-1 5 0 0,1 2 0 0,-5 2 0 16,1 2 0-16,-3-1 0 0,-1-2 0 0,-1-3 0 15,-1-2 0-15,-1 2 0 0,0 4 0 0,-2-7 0 16,-3-6 0-16,1 0 0 0,-2-3 864 0,2-3 128 15,0-1 32-15,2-2 0 0,1-2-832 0,3-2-192 16,-1-4 0-16,2-1 0 0,0-2 0 0,2-2 0 16,2-6 0-16,2-1 0 0,-2-1 0 0,3-3 0 15,0-3 0-15,0-4 0 0,1-4 0 0,-1-2 0 16,0-3 0-16,3-2 0 0,0-7 0 0,3 1 0 16,2-1 0-16,2 4 0 0,2 2 0 0,2 0 0 15,4 1 0-15,1 1 0 0,0 1 0 0,3 4 0 16,2 3 0-16,1 3 0 0,3 1 0 0,2 4 0 0,-4 0 0 15,3 2 0-15,3-1 0 0,-3 5 0 0,-3 2 0 0,0 0 0 16,-1-2 0-16,-2 2 0 0,-2 0 0 0,-1 1 0 16,-2-2 0-16,0 0 0 0,0-2 0 15,1 1 0 1,-11-4-2416-16,10 0-528 0,0-4-96 0,-1-3-14368 0</inkml:trace>
  <inkml:trace contextRef="#ctx0" brushRef="#br1" timeOffset="-206617.33">12686 15253 16575 0,'0'0'368'0,"0"0"80"0,0 0 0 0,6-5 16 0,-6 5-464 0,0 0 0 16,0 0 0-16,0 0 0 0,5-7 1728 0,-5 7 256 16,0 0 64-16,0 0 0 0,0 0-832 0,0 0-144 15,-5-6-48-15,5 6 0 0,-10 1 0 0,2 4 0 16,-1 1 0-16,0 2 0 0,-4 3-816 0,0 2-208 16,-1 0 0-16,0 7 0 0,-1 1 864 0,2 2 128 15,2 2 32-15,-2 2 0 0,4-2 0 0,1-3 0 16,0 0 0-16,2-2 0 0,0-1-832 0,3-1-192 15,-1 0 0-15,3-3 0 0,1 3 0 0,0-9 0 16,1-2 0-16,1 4 0 0,0-1 0 0,1 0 0 16,1-1 0-16,1 0 0 0,0-1 0 0,2 0 0 0,0 1 0 15,8 5 0-15,4-3 0 0,-1-5 0 0,-1-6 0 0,-3 2 0 32,3 1-1600-32,0 0-352 0,1-3-80 0,4-3-13120 0</inkml:trace>
  <inkml:trace contextRef="#ctx0" brushRef="#br1" timeOffset="-206090.93">12877 15372 20271 0,'0'0'448'0,"0"0"80"0,0 0 32 0,0 0 16 0,9-4-576 0,-2 2 0 16,1 1 0-16,-1 0 0 0,2-2 1744 0,-2-1 240 16,3 1 64-16,5-1 0 0,-5-2-832 0,2 1-144 15,0 1-48-15,1 0 0 0,-3 1-816 0,1-2-208 16,0 3 0-16,-3-1 0 0,-8 3 864 0,8-4 128 16,-8 4 32-16,9-3 0 0,-9 3-832 0,0 0-192 15,0 0 0-15,0 0 0 0,0 0 0 0,0 0 0 16,0 0 0-16,-9 0 0 0,-3 2 0 0,-1 2 0 15,-1 1 0-15,-2 2 0 0,0 0 864 0,-2 2 128 16,1 0 32-16,-1 1 0 0,-1-1-832 0,0-1-192 16,1 2 0-16,1 1 0 0,3-1 0 0,2 0 0 15,2-2 0-15,4 1 0 0,1 1 0 0,5-3 0 0,3 1 0 0,5-1 0 16,0 1 864-16,3-1 128 0,1-2 32 0,-1 0 0 16,2 0-832-16,3 1-192 15,-1-1 0-15,-1 3 0 0,1-4 0 0,-2 4 0 0,0-1 0 0,-1 0 0 16,-3 2 0-16,0 0 0 0,-2 0 0 0,0 1 0 15,-6 0 0-15,0-2 0 0,-2 2 0 0,0 0 0 16,-5 0 0-16,1-1 0 0,-1 1 0 0,-2-1 0 16,-1 1 0-16,-1-2 0 0,0-1 0 0,1 0 0 15,-2-1 0-15,-3 1 0 0,1-2 0 0,2-3 0 16,0-2 0-16,0-2 0 0,0 0 0 0,2-2 0 16,3-3 0-16,2-1 0 0,0 2 0 0,3 0 0 15,3 1-2416-15,0-1-528 0,1-14-96 16,4 6-32-16</inkml:trace>
  <inkml:trace contextRef="#ctx0" brushRef="#br1" timeOffset="-205698.27">13258 15171 23951 0,'-10'-4'512'0,"10"4"128"0,0 0 0 0,0 0 64 0,0-8-576 0,0 8-128 16,0 0 0-16,0 0 0 0,10-4 1664 0,-1 4 320 0,2 0 48 0,2 2 16 15,2 8-832-15,2 2-144 0,-2-1-48 0,-2 0 0 16,-1 4 0-16,3 1 0 0,1 5 0 0,-2 1 0 15,1 3-816-15,-3 3-208 16,-2-2 0-16,-1 5 0 0,-3 0 864 0,-1 2 128 0,-2-2 32 0,-2-2 0 16,-1 0-832-16,-2 0-192 0,-2-1 0 0,0-1 0 15,-6 1 864-15,1-4 128 0,-1 1 32 0,-5 8 0 16,-1-8 0-16,0-5 0 0,1-2 0 0,0-1 0 16,1-3-832-16,0-1-192 0,0-1 0 0,1-3 0 15,5-1 0-15,-1-4 0 0,2-1 0 0,7-3 0 16,0 0-1600-16,0 0-352 0,0 0-80 0,0 0-16 0</inkml:trace>
  <inkml:trace contextRef="#ctx0" brushRef="#br1" timeOffset="-205186.1">13982 15874 23951 0,'0'0'512'0,"-6"6"128"0,6-6 0 0,0 0 64 0,0 0-576 0,0 0-128 15,0 0 0-15,10 5 0 0,2-4 1664 0,6-1 320 16,-1-1 48-16,9 0 16 0,9-1-832 0,0 0-144 16,2-2-48-16,1 0 0 0,-1 0 0 0,2-1 0 15,-4 1 0-15,0-1 0 0,-1 2-816 0,0 1-208 16,-2 1 0-16,-7 0 0 0,-3 1 0 0,-6 2 0 15,-1 1 0-15,-7 3-11424 16,-8-6-2336-16</inkml:trace>
  <inkml:trace contextRef="#ctx0" brushRef="#br1" timeOffset="-205038.14">14088 16143 35007 0,'-15'7'768'0,"7"-3"176"0,8-4 16 0,0 0 16 0,0 0-784 0,6 6-192 0,2 1 0 0,7-3 0 15,3-3 864-15,7 3 128 0,2-2 32 0,3 1 0 16,1-1 0-16,2 1 0 0,3-1 0 0,-1 1 0 15,1-2-832-15,3-1-192 0,-4-3 0 0,6 3 0 16,1 2 0-16,-1 1 0 0,0 1 0 0,-6-1 0 16</inkml:trace>
  <inkml:trace contextRef="#ctx0" brushRef="#br1" timeOffset="-204082.67">16153 15805 12895 0,'0'0'576'0,"0"0"112"0,0 0-560 0,9-2-128 0,-3-2 0 0,-6 4 0 0,9-5 1664 0,-1 1 320 16,-8 4 48-16,8-6 16 16,-2-3 0-16,-3 4 0 0,-3 5 0 0,0 0 0 0,2-9-832 0,-5 2-144 15,0 2-48-15,-4 0 0 0,0 1 0 0,-5 2 0 16,-3 2 0-16,-2 2 0 0,-5 1 0 0,-5 3 0 16,-3 2 0-16,-8 3 0 0,-5-2-816 0,0 6-208 15,5 3 0-15,2 2 0 0,0 3 864 0,1 2 128 16,4 0 32-16,5 0 0 0,4-4-832 0,5 2-192 15,4-1 0-15,6-2 0 0,4-4 0 0,4 1 0 16,5-2 0-16,3-3 0 0,2-3 0 0,3-3 0 16,7-4 0-16,2 0 0 0,6-1 0 0,0-3 0 15,1-5 0-15,5 0 0 0,6-1 0 0,-3-2 0 16,-2-3 0-16,-6 1 0 0,-4 4 0 0,-3 0 0 16,-6 2 0-16,-1 1 0 0,-3-1 0 0,-3 4 0 0,-10 2 0 15,9 2 0-15,-9-2 0 0,7 10 0 16,-1 3 0-16,-3 5 0 0,-2 2 0 0,-1 7 0 0,-1 5 0 15,-1 6 0-15,-1 3 0 0,-5 5 0 0,0 5 0 0,-4-2 0 16,-1-1 0-16,-2 4 0 0,-4 4 0 0,-2-2 0 16,-1-6 0-16,-2-3 0 0,-3-1 0 0,-2-5 0 15,-2-2 864-15,3-4 128 0,4-6 32 0,0 0 0 16,-1-3-832-16,1-2-192 0,-2-7 0 0,4-1 0 16,-3-1 0-16,4-4 0 0,-2-1 0 0,1-5 0 15,1-5 864-15,0 0 128 0,0-3 32 0,-1-5 0 16,0-5-832-16,4-3-192 0,-1-4 0 0,7 0 0 15,2 0 0-15,7-4 0 0,3 0 0 0,5 1 0 0,6 0 0 16,7 3 0-16,4 2 0 0,2 1 0 0,2 1 0 16,4 3 0-16,1 1 0 0,1 3 0 0,0 0 0 0,5 2 0 15,4-1 0-15,-1 5 0 0,0 5 0 0,1 0 0 16,-4-3 0-16,-2 3 0 16,-5 6-1600-16,-5-4-352 0,-4-1-80 0,-3 2-16 15,-5 3 0-15,-1-1 0 0,-1 1 0 0,-2-1-14736 16</inkml:trace>
  <inkml:trace contextRef="#ctx0" brushRef="#br1" timeOffset="-203012.79">17383 15128 20271 0,'0'0'448'0,"0"0"80"0,0 0 32 0,0 0 16 0,0 0-576 0,0 0 0 15,0 0 0-15,0 0 0 0,2-7 1744 0,-2 7 240 16,0 0 64-16,0 0 0 0,0 0-832 0,0 0-144 16,-9-1-48-16,-1 3 0 0,-1 0 0 0,0 2 0 15,-3 2 0-15,1 1 0 0,-2-2-816 0,1 4-208 16,-1-1 0-16,2 3 0 0,3 1 864 0,-5 1 128 15,1 2 32-15,-1 4 0 0,-2 2 0 0,1 5 0 0,-1 5 0 0,-2 6 0 16,1 3-832-16,0 1-192 0,1 1 0 0,-1 0 0 16,-2 2 0-16,1 4 0 0,2 3 0 0,0 1 0 15,0-3 0-15,2-3 0 0,2-2 0 0,2-1 0 16,0-5 0-16,5-2 0 0,3 0 0 0,3-3 0 16,3-4 864-16,1 0 128 0,-1 0 32 0,5-3 0 15,2-2-832-15,2 0-192 0,-2 3 0 0,1-2 0 16,2-4 0-16,0-1 0 0,2-2 0 0,-3-2 0 15,0-2 0-15,2-2 0 0,0-1 0 0,1-2 0 16,-3 1 864-16,2-5 128 0,0-1 32 0,1-2 0 16,-3-1-1648-16,0-2-320 15,-3-2-64-15,-2-3-16 0,0 1-816 0,-3-4-160 0,2-2-48 0,-6-3 0 16</inkml:trace>
  <inkml:trace contextRef="#ctx0" brushRef="#br1" timeOffset="-199798.46">17823 15409 16575 0,'1'-9'736'0,"0"6"160"0,2-2-720 0,1 1-176 0,-4 4 0 0,5-7 0 16,-2 2 1664-16,2 1 320 0,-5 4 48 0,2-5 16 15,1 0-832-15,-3 5-144 0,4-4-48 0,-4 4 0 16,0 0 0-16,0 0 0 0,0 0 0 0,0 0 0 16,0 0 0-16,0 0 0 0,0 0 0 0,-5 5 0 15,0 0 0-15,0 3 0 0,-2 3 0 0,-1 2 0 16,-4 1 0-16,0 5 0 0,-3 0 0 0,-1 5 0 0,0 2-816 15,3 3-208-15,1 1 0 0,-1 2 0 0,-2 1 0 0,-1 3 0 16,1 2 0-16,-2 1 0 0,3 1 864 0,2-2 128 16,1-1 32-16,3-1 0 0,0-3-832 0,4-3-192 15,1-2 0-15,3-1 0 0,0 0 0 0,4-2 0 16,3-2 0-16,2-1 0 0,2-3 0 0,2-3 0 16,-1-1 0-16,4-2 0 0,4-2 0 0,-1-2 0 15,1-3 0-15,1 0 0 0,-4 0 0 0,3-3 0 16,-1-2 0-16,-1-2 0 0,-2-2 0 0,0-1 0 15,-1 2 0-15,3-7 0 16,-6-10-1600-16,-3 4-352 0,-3 1-80 0,-4 4-10384 16,0-3-2096-16</inkml:trace>
  <inkml:trace contextRef="#ctx0" brushRef="#br1" timeOffset="-199600.69">17398 15903 35007 0,'0'0'768'0,"8"-6"176"0,2 0 16 0,1 0 16 0,3 1-784 0,5-2-192 0,3 1 0 0,2-2 0 16,7 0 864-16,4-3 128 0,2 0 32 0,6 2 0 15,2 2-832-15,-2 1-192 0,-2 0 0 0,-3 1 0 16,-2 2 0-16,-6 1 0 0,-1-3 0 0,-5 2 0 16,0 0 0-16,-4-1 0 0,-2 3 0 0,-2 1-11424 15,-1 0-2336-15</inkml:trace>
  <inkml:trace contextRef="#ctx0" brushRef="#br1" timeOffset="-199133.18">18387 16084 23951 0,'0'0'512'0,"0"0"128"0,0 0 0 0,8-1 64 0,-8 1-576 0,7 0-128 0,1 0 0 0,-2 2 0 16,0 3 848-16,2 0 144 0,-1 1 32 0,0 4 0 16,0 3 816-16,-1 1 160 0,0 3 48 0,-2 0 0 15,-1 2-832-15,-1 3-144 0,-2 0-48 0,-2 0 0 16,-2 0 0-16,0 0 0 0,-2 0 0 0,-2-3 0 15,0-3 0-15,-3 1 0 0,1-2 0 0,-2-1 0 16,0-1-816-16,-3-1-208 0,2-1 0 0,0-3 0 0,0-1 0 16,1 0 0-16,1-2 0 0,-5-2 0 15,2-5-1600-15,4-2-352 0,4-7-80 0,-1 0-16400 16</inkml:trace>
  <inkml:trace contextRef="#ctx0" brushRef="#br1" timeOffset="-198363.48">19288 15544 27647 0,'0'-11'608'0,"0"1"128"0,1 0 32 0,-1 3 0 0,0-2-624 0,0 1-144 0,0 2 0 0,-1 0 0 15,1 6 1664-15,0 0 320 0,0 0 48 0,-6-1 16 16,1 1-1648-16,-4 4-400 0,-1 3 0 0,-1 3 0 15,-1 4 896-15,-2 5 112 0,-4 3 16 0,1 4 0 16,0 4-832-16,-3 2-192 0,2 3 0 0,1 3 0 16,5 1 864-16,2 0 128 0,2-3 32 0,1 12 0 15,5-8-1184-15,3-7-224 0,3-8-64 0,7-1 0 0,0-5 448 16,8-2 144-16,1-2 0 0,4-4 0 0,1-4 144 0,3-4 32 16,0-6 0-16,2-1 0 0,-3-4 192 0,3-3 64 15,1-2 0-15,1-2 0 0,0-5-128 0,-3-2-32 16,-2 1 0-16,-7 4 0 0,3-4-416 0,0-1 0 15,0-1 128-15,-1 1-128 0,1 0 0 0,-4 3 0 16,-1 5 0-16,-1 3 0 0,-4 2 0 0,-2 6 0 16,-1-1 0-16,-2 5 0 0,-3 4 0 0,1 4 0 15,-4 3 0-15,0 5 0 0,-2 3 0 0,-2 3 0 16,0 3 0-16,-5 2 0 0,-1 3 0 0,-2 5 0 16,-1 6 0-16,-3 2 0 0,-2 0 0 0,-3 2 0 15,-2 3 0-15,3-1 0 0,2-1 0 0,-3-3 0 0,-2-3 0 16,-7 13 0-16,5-8 528 0,-2-7 80 0,3-6 16 0,0-1 0 15,4-4-256-15,0-3-48 0,2-4-16 16,-1 0 0-16,1 0-128 0,0-4-32 0,0-5 0 0,-1-3 0 16,-1-4-16-16,2-3 0 0,0-3 0 0,-2-1 0 15,-1-4 0-15,3-5 0 0,0-7 0 0,1-1 0 16,0-3-128-16,5-4 0 0,5-7 0 0,4 0 0 16,6 1 0-16,3 4 0 0,7 6-224 15,1 2 80-15,5 2 0 0,2 5 0 0,-1 2 0 0,4 4 0 16,-2 3 144-16,3 2-208 0,1 2 80 0,1 3 128 15,1 0-176-15,1 5 176 0,1 3-128 0,-1 1 128 16,1 1 0-16,-2 2 0 0,-3 1 0 0,-2 0-128 16,-2-1 128-16,-4-2 0 0,-3-1 0 0,-1 1 0 15,-5 1 0-15,-2-3-160 0,-1-2 160 0,-2 1 0 16,-2-1-1216-16,-3-9-144 16,0 0-32-16,0 0-12304 0,-7 6-2448 0</inkml:trace>
  <inkml:trace contextRef="#ctx0" brushRef="#br1" timeOffset="-196692">20472 15571 12895 0,'0'0'272'0,"0"0"64"0,0 0 16 0,-5 0 32 0,-1-3-384 0,0 2 0 16,1 0 0-16,5 1 0 0,0 0 1712 0,-6-1 272 15,0-1 48-15,0 2 16 0,-1 1-832 0,1 1-144 16,0 0-48-16,2 1 0 0,4-3 0 0,-6 6 0 16,2 1 0-16,-1 1 0 0,1-1 0 0,-2 3 0 15,1 2 0-15,2 4 0 0,2 1 0 0,-2 1 0 16,-1 1 0-16,3 1 0 0,1 0-816 0,0 1-208 15,0-1 0-15,2-1 0 0,3-3 0 0,-2 0 0 16,3-3 0-16,1-1 0 0,-1-3 864 0,0-2 128 0,1 0 32 16,2-2 0-16,1-1-832 0,3-2-192 0,2-2 0 0,3-2 0 15,-1-3 0-15,1 1 0 0,2 0 0 0,-3-6 0 16,2-1 864-16,-1-1 128 0,-3 2 32 0,1-4 0 16,-2-1-832-16,-1 1-192 0,-1-1 0 0,-3 1 0 15,1 1 0-15,-1-1 0 0,-1 2 0 0,0 1 0 16,0 0 0-16,0 1 0 0,-2 1 0 0,0 2 0 15,-1 3 0-15,-5 4 0 0,0 0 0 0,0 0 0 16,0 0 0-16,0 0 0 0,5 10 0 0,-2 3 0 16,-2 1 0-16,-1 6 0 0,1 3 0 0,-2 7 0 15,-2 2 0-15,-1 5 0 0,2 1 0 0,-2-1 0 16,-1 0 0-16,1 2 0 0,0 2 0 0,-1-1 0 0,0-1 0 16,-2-1 0-16,0 1 0 0,3-2 0 15,-4-3 0-15,1-3 0 0,-5-5 0 0,1 0 0 0,-2-1 864 0,2-2 128 16,-3-3 32-16,0-1 0 0,-3-2-832 0,1 0-192 15,-1 0 0-15,-1-2 0 0,0-3 0 0,0-2 0 16,2-3 0-16,3-1 0 0,1 2 0 0,1-6 0 16,0-4 0-16,0-3 0 0,1 0 0 0,1-4 0 15,2-2 0-15,3-2 0 0,3-3 0 0,2 2 0 16,2-1 0-16,3-1 0 0,4 1 0 0,0 0 0 16,3 3 0-16,1 0 0 0,3 2 0 0,0 2 0 15,2 0 0-15,1 3 0 0,-3 4 0 0,1 4 0 16,-3 0 0-16,4 5 0 15,-6-1-3232-15,-2 3-688 0,-2 1-144 0,-5-2-32 0</inkml:trace>
  <inkml:trace contextRef="#ctx0" brushRef="#br1" timeOffset="-196371.44">19999 16208 35007 0,'0'0'768'0,"0"0"176"0,-8-7 16 0,8 7 16 0,0 0-784 0,2 9-192 0,-3-2 0 0,1 3 0 0,3 6 864 15,-2 1 128-15,1 4 32 0,0 1 0 0,1 1 0 0,-1 3 0 16,-1 1 0-16,0 0 0 0,-1 0-832 0,0-2-192 15,0 0 0-15,-1-3 0 0,0 0 864 0,-1-4 128 16,-1-2 32-16,-2 1 0 0,0 0-832 0,-1-3-192 16,2-3 0-16,0 1 0 15,4-12-816-15,0 0-208 0,0 0-32 0,0 0-16 16,2-11-1808-16,2-4-384 0,4-13-64 0,3-5 0 0</inkml:trace>
  <inkml:trace contextRef="#ctx0" brushRef="#br1" timeOffset="-196013.63">21335 15053 31327 0,'16'-8'1392'0,"-12"6"272"0,-4 2-1328 0,5-3-336 0,-5 3 0 0,0 0 0 16,0 0 1712-16,0 0 272 0,6 4 48 0,-4 2 16 16,-2 2-832-16,-2 4-144 0,-6-1-48 0,2 5 0 15,-1 2 0-15,2 3 0 0,0-1 0 0,-3 1 0 16,1 0-816-16,-1-1-208 0,0 0 0 0,2 0 0 0,0-3 0 0,3-1 0 15,-1 1 0-15,0-2 0 0,1-1 0 0,1 1 0 16,1-4 0-16,0 4 0 16,-1-3-768-16,2 0-208 0,0-3-48 0,2-1 0 15,-2-8-1632-15,0 0-336 0,8 10-64 0,-8-10-16 0</inkml:trace>
  <inkml:trace contextRef="#ctx0" brushRef="#br1" timeOffset="-195729.58">21565 15989 27647 0,'-5'15'1216'0,"3"-5"256"0,1 2-1168 0,0 3-304 0,-1 2 0 0,0 1 0 15,-4-1 1696-15,1 4 288 0,-1 2 48 0,-2 0 16 16,1 0-832-16,-4 0-144 0,1 1-48 0,-1-4 0 16,-4 0 0-16,-1-1 0 0,1-1 0 0,-7 6 0 15,3-6-768-15,9-8-256 0,0 0 128 0,-1 0-128 16,1-1 0-16,2 0 0 0,-1-2 0 0,2 0 0 16,2-1-1904-16,-3 0-336 0,8-6-64 0,0 0 0 15</inkml:trace>
  <inkml:trace contextRef="#ctx0" brushRef="#br1" timeOffset="-194872.22">22167 15583 16815 0,'0'0'736'0,"0"-9"160"0,-1 0-704 0,1 3-192 15,0 6 0-15,0-9 0 0,0-1 1648 0,-1 3 288 16,-3-2 64-16,4 9 16 0,0 0-368 0,0 0-80 15,-5-3-16-15,-3 1 0 0,8 2-336 0,-9 3-64 16,-2 4 0-16,1 2-16 0,0-1-240 0,1 6-64 16,-1 2 0-16,2 1 0 0,0-1-368 0,2 5-80 15,1 3 0-15,1 0-16 0,2-2-128 0,1-2-32 0,1 0 0 0,2-1 0 16,2-1-48-16,-1-2-16 16,3-4 0-16,2-2 0 0,-1-2 160 0,3-4 16 0,3-2 16 0,0-1 0 15,2-4 112-15,4-1 0 0,-2-3 16 0,2-2 0 16,0-2-128-16,-3-1-16 0,-3-1-16 0,3 1 0 15,0-3-80-15,1 1-16 0,-2-2 0 0,-1 0 0 16,-3 2-80-16,2 3-128 0,-5 3 176 0,1 2-176 16,-2-1 128-16,-7 7-128 0,0 0 0 0,0 0 0 15,0 0 0-15,1 13 0 0,-4 3 0 0,-3 6 0 16,-3 4 0-16,-3 6 128 0,-2 4-128 0,-6 4 0 16,-5 2 192-16,-1 4-192 0,6 4 192 0,-4 1-192 15,1-1 144-15,-3-1-144 0,1-1 0 0,3-4 144 0,3-6-144 16,-1-5 160-16,4-6-160 0,0-2 160 0,2-3 32 15,2-5 0-15,1 1 0 0,1-4 0 0,2-2-48 16,1-4 0-16,1 1 0 0,6-9 0 0,0 0-144 0,0 0 0 16,0 0 0-16,0 0 128 0,0 0-336 0,0-11-80 15,1-4-16-15,2-2 0 16,4-5-1632-16,-1-2-336 0,1-4-64 0,2-3-9776 16,2-2-1968-16</inkml:trace>
  <inkml:trace contextRef="#ctx0" brushRef="#br1" timeOffset="-194525.14">22757 15032 23327 0,'0'0'1024'0,"0"0"224"0,0 0-992 0,0 0-256 0,0 0 0 0,0 0 0 16,0 0 1104-16,0 0 176 0,0 0 48 0,0 11 0 15,-1 3-96-15,-2 0-16 0,-2 2 0 0,-1 1 0 16,-2 1-144-16,2 5-48 0,-2 0 0 0,1 1 0 16,4 0-496-16,-3 0-96 0,-1-2-32 0,-3 2 0 15,2-2-144-15,-2-1-48 0,3-3 0 0,0 0 0 16,2 0-80-16,-3-2-128 0,2-2 176 0,4-2-176 0,1-2 128 0,-1-1-128 15,1-2 0-15,1-7 0 0,0 0-144 0,0 0-96 16,0 0-16-16,0 0 0 16,0 0-1472-16,9-9-288 0,-3-3-64 0,2 0-7872 15,0-4-1568-15</inkml:trace>
  <inkml:trace contextRef="#ctx0" brushRef="#br1" timeOffset="-194310.85">22970 15013 25743 0,'0'0'1136'0,"0"0"240"0,0 0-1104 0,0 0-272 16,0 0 0-16,0 0 0 0,4 11 1152 0,-3 1 192 15,-2 1 16-15,-2 3 16 0,0 0-352 0,-2 3-64 0,2 2 0 0,-5 0-16 16,2-2-448-16,-1 6-96 0,-1 0-16 0,2-1 0 16,-2-4-224-16,2 1-160 0,-2 0 192 0,2 0-192 15,-2 0 0-15,3-4 0 0,2-4 0 0,-3-1 0 16,2-1 0-16,0-1-176 0,4-10 32 0,0 0 0 31,0 0-1920-31,0 0-384 0,0 0-80 0</inkml:trace>
  <inkml:trace contextRef="#ctx0" brushRef="#br1" timeOffset="-194102.7">23123 15044 27647 0,'0'0'1216'0,"-3"5"256"0,1 1-1168 0,0 1-304 0,1 3 0 0,-3 1 0 16,-1 3 1472-16,1 0 224 0,0 2 48 0,-2 2 16 0,-1 0-736 0,1 1-160 16,-1 2-32-16,2 1 0 0,-3 0-256 0,-3 17-64 15,2-8-16-15,4-5 0 0,0-5-272 0,3-4-48 16,2 2-16-16,1-1 0 0,1-6-160 0,0 0 0 16,3-3 0-16,-2 0-11648 15,3-2-2336-15</inkml:trace>
  <inkml:trace contextRef="#ctx0" brushRef="#br1" timeOffset="-193619.66">23047 15979 12895 0,'1'-11'1152'0,"3"5"-928"16,2 3-224-16,3-3 0 0,-4 1 1808 0,3 1 320 16,1 1 64-16,-9 3 16 0,0 0-352 0,9 3-80 15,-9-3-16-15,8 7 0 0,-1 3-272 0,-4 2-48 16,1 6-16-16,-2-1 0 0,-4 1-160 0,-1 2-48 15,-3 2 0-15,-2 2 0 0,-1 1-304 0,0-3-64 16,-1 0-16-16,2 0 0 0,-6 1-352 0,2-2-80 16,-1-4-16-16,0-1 0 0,2 1-240 0,-2-3-144 15,2-2 160-15,1-2-160 0,0 0 0 0,3-2-160 16,7-8 0-16,0 0 0 16,0 0-2192-16,0 0-432 0,6-9-96 0</inkml:trace>
  <inkml:trace contextRef="#ctx0" brushRef="#br1" timeOffset="-193043.19">23721 15570 21183 0,'0'0'944'0,"0"0"192"16,0 0-912-16,0 0-224 0,-9 5 0 0,-1 2 0 16,-2 0 1248-16,-1 4 208 0,-1 3 32 0,-2 4 16 0,0 5-496 15,-2 3-112-15,0 0 0 0,0 5-16 0,-2 3-192 0,3 0-48 16,-1 1 0-16,4-2 0 0,2-3-384 0,2-4-64 16,2-3-32-16,2-4 0 0,4-3 32 0,1-2 0 15,1-2 0-15,2-2 0 0,5-5 432 0,1 0 80 16,-8-5 32-16,15 4 0 0,2-2-208 0,0-4-32 15,1-2-16-15,2-1 0 0,0 2-208 0,1-4-32 16,1-1-16-16,3-1 0 0,0 0-96 0,-2-1 0 16,0-1-128-16,-3 1 192 0,-1 0-192 0,-2 2 0 15,1-2 128-15,-3 4-128 0,-3 1 0 0,-2 2 0 16,-1 2 0-16,-9 1 0 0,0 0 0 0,5 10 0 16,-1 2 0-16,-3 3 0 0,-2 0 176 0,-3 6-176 0,0 3 192 15,-5 5-192-15,-3 3 256 0,-3 3-48 0,-4 3-16 16,-1 3 0-16,-5 1 16 0,-4 0 0 0,-3-2 0 0,2-1 0 15,1-1-16-15,0-4-16 0,0-4 0 0,1-2 0 16,-3 0 160-16,4-4 48 0,2-3 0 0,0-2 0 16,2-1 80-16,2-3 32 0,2-5 0 15,-1-2 0-15,2-5-176 0,4-1-48 0,2-3 0 0,2 0 0 16,1-2-96-16,5-6-32 0,3-5 0 0,4-5 0 16,1-2-144-16,4-1 0 0,3 0 144 0,1-3-144 15,5-5 0-15,1 4-288 0,-1-1 48 0,4 3 16 16,3-1-304-1,-2 2-64-15,2-1-16 0,-2 5 0 0,3 4-272 0,0 2-48 0,-2 0-16 16,-5 2 0-16,-2 2-2144 0,-2 5-432 16</inkml:trace>
  <inkml:trace contextRef="#ctx0" brushRef="#br1" timeOffset="-191422.5">24192 15182 20271 0,'0'0'448'0,"0"0"80"0,0 0 32 0,0 0 16 0,0 0-576 0,0 0 0 0,0 0 0 0,0 0 0 16,0 0 1744-16,0 0 240 0,0 0 64 0,0 0 0 15,0 0-832-15,0 0-144 0,0 0-48 0,0 0 0 16,0 0 0-16,0 0 0 0,0 0 0 0,-9 10 0 16,2 3 0-16,1 2 0 0,1 0 0 0,-2 3 0 15,0 0-816-15,2 1-208 0,-1 1 0 0,2 0 0 16,-5 2 864-16,2-1 128 0,-1-2 32 0,1 0 0 0,0-1-832 16,2-3-192-16,2-1 0 0,0 0 0 0,1-2 0 0,1-2 0 15,-2-2 0-15,1-1 0 0,0 1 0 0,2-8 0 16,-1 4 0-16,1-4 0 15,0 0-768-15,0 0-208 0,0 0-48 0,0 0 0 16,0 0-2448-16,5-6-496 0,1-3-112 0,-1 0-16 0</inkml:trace>
  <inkml:trace contextRef="#ctx0" brushRef="#br1" timeOffset="-191102.89">24376 15148 20271 0,'0'0'448'0,"0"0"80"0,0 0 32 0,0 0 16 0,7 0-576 0,-7 0 0 16,0 0 0-16,5 4 0 0,-1-1 928 0,-4-3 80 0,6 5 16 0,-5 3 0 16,0 1 816-16,-1 2 160 0,-1 2 48 0,1 0 0 15,-5 3-832-15,2 1-144 0,0-2-48 0,-1 2 0 16,1 0-816-16,-2-1-208 0,0 2 0 0,2 0 0 15,-3-1 864-15,2-2 128 0,-2 1 32 0,2-2 0 16,1-1-832-16,-1-2-192 0,1-2 0 0,1 1 0 16,-2-2 0-16,1-2 0 0,1 1 0 0,0-1 0 15,2-6 0-15,0 0 0 0,-2 5 0 0,2-5 0 16,0 0-768-16,0 0-208 0,0 0-48 16,2-5 0-16,-1 0-1632 0,1-2-336 0,0 1-64 0,3-2-16 0</inkml:trace>
  <inkml:trace contextRef="#ctx0" brushRef="#br1" timeOffset="-190727.93">24649 15117 16575 0,'0'0'736'0,"0"0"160"0,0 0-720 0,0 0-176 15,0 0 0-15,0 0 0 0,0 0 1664 0,0 0 320 0,0 0 48 0,0 0 16 16,0 8-832-16,-1 0-144 0,0-2-48 0,-1 4 0 16,-5 0 0-16,2 2 0 0,1 3 0 0,-3-2 0 15,0 2 0-15,0 3 0 0,-1-2 0 16,0 1 0-16,1-2 0 0,0 1 0 0,1-2 0 0,2 1 0 15,-4 1-816-15,4-3-208 0,2 1 0 0,-3-1 0 16,1 0 0-16,2-1 0 0,0-4 0 0,-1 0 0 16,2 0 0-16,-3-2 0 0,1 0 0 0,0 1 0 15,3-7 0-15,0 0 0 0,0 0 0 0,0 0 0 16,0 0 0-16,0 0 0 0,7-5 0 0,0 2 0 16,-2 0-3232-1,3-1-688-15,-3-2-144 0,1-1-32 0</inkml:trace>
  <inkml:trace contextRef="#ctx0" brushRef="#br1" timeOffset="-190457.54">24891 15053 27647 0,'0'0'608'0,"0"0"128"0,0 0 32 0,0 0 0 0,0 0-624 0,0 0-144 16,-3 6 0-16,0 2 0 0,-2 1 848 0,1 3 144 16,-5 2 32-16,3 1 0 0,-4 2 816 0,2 2 160 0,0 0 48 15,1 3 0-15,-1 3-1648 0,0-1-400 0,-1-1 0 0,2 1 0 16,0 1 0-16,2 1 0 0,-3-4 0 0,2-2 0 16,2-1 0-16,0-3 0 15,-1-1 0-15,2 1 0 0,2-3 0 0,-1-1 0 0,2-2 0 0,0 0-11392 16,2-2-2352-16</inkml:trace>
  <inkml:trace contextRef="#ctx0" brushRef="#br1" timeOffset="-189425.41">24437 16189 10127 0,'0'0'896'15,"0"0"-704"-15,0 0-192 0,8-3 0 16,-3-3 1936-16,-5 6 368 0,8-7 64 0,-8 7 0 0,0 0-656 0,0 0-144 15,0 0-32-15,8-2 0 0,-8 2-96 0,0 0-32 16,0 0 0-16,9 5 0 0,-5-1-192 0,0 7-32 16,-1 0-16-16,-3 6 0 0,-2 3-224 0,-2 4-48 15,0 2-16-15,-3 0 0 0,0 2-304 0,3-2-64 16,-3 0-16-16,1-3 0 0,-4 1-48 0,0-3-16 16,0-4 0-16,-1-1 0 0,-3-3-48 0,0 2 0 15,-1 0 0-15,1-4 0 0,-1-3-64 0,-1-1-32 16,1 0 0-16,0-1 0 0,2-2-288 0,-1-3 0 15,2-2 128-15,2-1-128 16,1 0-1008-16,1-4-256 0,1-3-48 0,2-1-16288 0</inkml:trace>
  <inkml:trace contextRef="#ctx0" brushRef="#br1" timeOffset="-187571.21">14100 13459 16575 0,'6'-10'368'0,"-2"4"80"0,3-3 0 0,2 1 16 0,-3-1-464 0,3 1 0 16,-2-1 0-16,1-2 0 0,-2 1 0 0,1 1 0 16,-2-2 0-16,1 2 0 0,0-4 912 0,-1-1 96 15,-1 2 16-15,0-1 0 0,0-1 0 0,-3-2 0 16,-2 1 0-16,0 0 0 0,-5 1 0 0,-2-2 0 15,-3-4 0-15,-2 2 0 0,-3 2-832 0,-3 1-192 16,-4-1 0-16,1 1 0 0,2 0 864 0,-4 1 128 16,-3 3 32-16,1 0 0 0,-4-1-832 0,-11-2-192 15,1 3 0-15,-2 4 0 0,1 6 0 0,-1 2 0 16,-5 1 0-16,3 5 0 0,-1 3 0 0,6 1 0 16,2 0 0-16,3 3 0 0,0 5 0 0,3 2 0 0,4 1 0 15,-3 3 0-15,2 0 0 0,-1 3 0 0,0 0 0 16,1 3 0-16,-2 1 0 0,3 4 0 0,-3 3 0 0,5 2 0 15,5 3 0-15,3 3 0 0,1 4 0 0,0-2 0 16,1-1 0-16,5-1 0 0,7-3 0 0,2-3 0 16,3-1 0-16,2-4 0 0,3-3 0 0,1-1 0 15,1 0 0-15,5-2 0 0,-2-3 0 0,1 1 0 16,-2-5 0-16,5-1 0 0,9-1 0 0,1-5 0 16,4-2 0-16,3-5 0 0,0-1 0 0,2-2 0 15,0-1 0-15,1-5 0 0,3-2 0 0,5-1 0 16,3-2 0-16,5-1 0 0,6-3 0 0,-14 2 0 15,1-3 0-15,2-2 0 0,-3-2 0 0,2-4 0 16,0-1 0-16,0-3 0 0,0-3 0 0,-1 3 0 16,-1-1 0-16,-2 0 0 0,-3-4 0 0,-4 0 0 0,-6 1 864 15,-3-1 128-15,-3 0 32 0,-6-3 0 0,-6-2 0 0,-4-2 0 16,-2-1 0-16,-5-1 0 0,-5-3-832 0,-4 3-192 16,0 3 0-16,-7 1 0 0,0 0 0 0,-5 4 0 15,-1 1 0-15,-1 4 0 16,0 3-768-16,-1 2-208 0,2 2-48 0,0 1 0 0</inkml:trace>
  <inkml:trace contextRef="#ctx0" brushRef="#br1" timeOffset="-182314.35">25021 14684 12895 0,'0'0'272'0,"-4"0"64"0,-6 0 16 0,3 0 32 0,1 1-384 0,-1-1 0 15,-1-1 0-15,0 1 0 0,-1 1 896 0,2-1 96 16,1 0 32-16,-1 0 0 0,0 0 0 0,1 1 0 15,0 0 0-15,0 3 0 0,0-4-832 0,6 0-192 16,0 0 0-16,0 0 0 0,0 0 864 0,0 0 128 16,0 0 32-16,0 0 0 0,1 5 0 0,4 2 0 15,2 0 0-15,4 2 0 0,4 2-832 0,2 4-192 16,3 2 0-16,1 3 0 0,2 0 864 0,-3 4 128 16,1 5 32-16,0 2 0 0,-3 4-832 0,0 1-192 0,-3 2 0 0,-1 2 0 15,-1 1 0-15,-4 4 0 0,-2 2 0 16,-1 4 0-16,-4 1 864 0,-2 5 128 0,-2-1 32 0,-1 2 0 15,-1 1-832-15,-3 3-192 16,-1 2 0-16,-4 1 0 0,-1 0 864 0,-2 2 128 0,0 0 32 0,-2 1 0 16,1-1-832-16,-1 1-192 0,1 0 0 0,-6 33 0 15,5-16 176-15,10-41-16 0,-1 6 0 0,0 3 0 16,-1 1 176-16,1 1 48 0,-4-3 0 0,1 2 0 16,-2-2 0-16,-10 45 0 0,4-19 0 0,-1-10 0 15,1-11-176-15,1-6-16 0,1-6-16 0,-1-8 0 16,-3 0-176-16,2-9 128 0,0-1-128 0,0-4 128 15,2-6-2320-15,-4-5-480 16</inkml:trace>
  <inkml:trace contextRef="#ctx0" brushRef="#br1" timeOffset="-180355.26">9376 14693 20271 0,'0'0'448'0,"0"0"80"0,-6-9 32 0,7 2 16 0,-1 7-576 0,1-5 0 15,-1 5 0-15,0-7 0 0,0 2 928 0,0 5 80 0,0 0 16 0,0 0 0 16,0 0 0-16,0 0 0 0,0 0 0 0,0 0 0 16,5 8-832-16,-1 1-192 0,2 2 0 0,0 4 0 15,1 3 864-15,0 1 128 0,0 4 32 0,2 0 0 16,-3-1-832-16,3 1-192 0,0 3 0 0,1-2 0 16,-2-4 0-16,0-3 0 0,1-2 0 0,-1-2 0 15,3-2 864-15,1-2 128 0,-2-4 32 0,2-2 0 16,1 1 0-16,3-5 0 0,1-4 0 0,2-1 0 15,0-4 0-15,1-5 0 0,-5-2 0 0,3-2 0 16,-1-1-832-16,0-2-192 0,-2-2 0 0,1 1 0 16,-2 2 0-16,0 1 0 0,-1-1 0 0,-2 4 0 15,1-1 0-15,1 3 0 0,-2 2 0 0,5-5 0 16,-1 5-2416-16,2 3-528 0,-1 4-96 0,-3 4-32 16</inkml:trace>
  <inkml:trace contextRef="#ctx0" brushRef="#br1" timeOffset="-179816.78">11684 14583 23951 0,'0'0'512'0,"0"0"128"0,0 0 0 0,0 0 64 0,0 0-576 0,0 0-128 0,0 0 0 0,0 0 0 0,0 0 848 0,0 0 144 16,-3 12 32-16,-1-7 0 16,1 2 0-16,1 2 0 0,0 2 0 0,1 11 0 0,0 0-288 15,2 1-48-15,2 1-16 0,0 3 0 0,1 0-256 0,0 1-48 16,0-3-16-16,4-2 0 0,-2-2-176 0,3-2-48 15,-1-4 0-15,2-3 0 0,0-3 288 0,-1-4 48 16,2 0 16-16,0-4 0 0,6-3 448 0,2-3 96 16,2-5 0-16,3-1 16 0,-1-6-256 0,2-2-48 15,2-2-16-15,-2-3 0 0,0-5-336 0,-3 5-80 16,1 1-16-16,-3 1 0 0,0 0-160 0,0 0-128 16,-1 0 192-16,-1 2-192 0,-3 5 128 0,1 2-128 15,-2 1 0-15,0 1 0 0,2 1-128 0,-7 1-96 16,-3 2-16-16,-6 7 0 15,10-4-2320-15,0 1-448 0,0 1-112 0,-10 2-16 0</inkml:trace>
  <inkml:trace contextRef="#ctx0" brushRef="#br1" timeOffset="-179363.79">13386 14620 22111 0,'-3'-5'1968'0,"3"5"-1584"16,0 0-384-16,0 0 0 0,0 0 2800 0,0 0 464 15,0 0 112-15,0 0 16 0,-4 6-2688 0,3 3-544 16,1 1-160-16,0 2 0 0,-1 2 0 0,2 0 128 16,2-2-128-16,-2 0 0 0,0 1 272 0,0-1-16 15,3-1-16-15,0 1 0 0,-4-12 112 0,7 6 32 16,-7-6 0-16,13 4 0 0,-1-2 384 0,1-3 64 15,2-2 32-15,4-4 0 0,2-1-32 0,1-2 0 0,2-1 0 16,-1-1 0-16,4-1-400 0,0-1-96 16,4-1-16-16,0 0 0 0,0 0-128 0,1 0-48 0,-3-3 0 0,1 0 0 15,-3-2-144-15,3-2 128 0,1 0-128 0,-2 2 128 16,-3 1-128-16,1 4-192 0,-1-1 32 0,-3 5-13024 16,-8 5-2624-16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5:37.70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 2363 23263 0,'0'0'1024'0,"0"0"224"0,-5-6-992 0,5 6-256 0,0 0 0 0,0 0 0 15,0 0 0-15,0 0 0 0,0 0 0 0,0 0 0 16,0 0 144-16,0 11-16 0,-1409-2 0 0,2817 2 0 16,-1408 0 208-16,0 2 48 0,0 3 0 0,0 1 0 15,-1 0 0-15,-1-1 16 0,1 0 0 0,1 2 0 16,1 1 16-16,2 0 0 0,-3 0 0 0,2-1 0 16,2 1 96-16,-2 4 0 0,-2 0 16 0,0 4 0 0,2 2-48 15,-1 5-16-15,-2 0 0 0,-1 6 0 0,-2 2-208 0,0 2-64 16,1 2 0-16,-3 0 0 0,-1 2 64 0,-3 1 0 15,2 2 0-15,-1 4 0 0,-2 4-64 0,4 0 0 16,-3-5 0-16,2 0 0 0,-2-1-192 0,0 1 176 16,0-3-176-16,0 0 160 0,2-1-32 0,-1-3-128 15,0-2 192-15,0-3-64 0,-1-2 160 0,0-4 32 16,2-2 0-16,-1-2 0 0,0-1 0 0,-2-3 16 16,2-1 0-16,2-1 0 0,-1 0-80 0,5 0 0 15,0-1-16-15,1-2 0 0,1-2-96 0,3-2-16 16,4-2 0-16,-1-1 0 0,-1-1 0 0,1-3-128 15,2-2 192-15,1-1-64 0,2 0 0 0,1-2-128 16,-3-4 192-16,4 2-64 0,2 0-128 0,3-3 192 0,-3-1-192 16,3-1 192-16,1 0-192 0,3-1 0 0,0 1 144 0,3-2-144 15,3-1 0-15,-1 0 0 0,0-1 0 0,3 0 128 16,6 2-128-16,2 2 0 0,0-1 0 16,1 0 0-16,-5 1 0 0,2 0 0 0,-1 0 0 0,2 0 128 15,1 0-128-15,2 1 0 0,1 0 0 0,3 1 0 16,1-1 0-16,1 1 0 0,1-1 0 0,0-1 0 15,0 0 0-15,1 0 0 0,-1 0 128 0,1 0-128 16,0 0 0-16,4 0 0 0,4 3 0 0,-3-1 128 16,-2-1-128-16,0 0 0 0,0 2 0 0,0-3 0 15,3-2 0-15,2 4 0 0,2 0 0 0,-2 1 128 16,0 0-128-16,0 1 0 0,-1-2 128 0,2-1-128 16,1-1 0-16,2 2 0 0,4-1 0 0,-2 0 0 0,-2-1 0 15,-3 4 128-15,1-3-128 0,3 0 0 0,1-1 0 0,4 0 0 16,3 0 0-16,-2 1 128 0,-4 1-128 0,0-1 0 15,1 0 0-15,3 0 0 0,4 1 0 0,-4 0 144 16,0 1-144-16,-2 0 0 0,-3 0 128 0,2-1-128 16,2 1 0-16,3 1 0 0,3 1 0 0,0 1 128 15,-3 1-128-15,2-1 0 0,3-2 0 0,0 1 0 16,-3 2 0-16,4 0 0 0,-3-3 0 0,4 0 0 16,1 1 0-16,1-2 0 0,1-1 0 0,-1 2 0 15,-2-1 0-15,0 0 0 0,-2-2 0 0,7 3 0 16,1-2 0-16,0 0 0 0,-1 0 0 0,2-1 0 15,1 2 0-15,5-3 0 0,-3-2 128 0,1 2-128 16,-4 0 0-16,2 0 0 0,3-1 128 0,0 0-128 0,-4 0 0 16,-1 0 0-16,2 0 0 0,-1 0 0 15,5 1 0-15,-2-1 0 0,-1 0 128 0,-2 0-128 0,1 1 0 16,-2-3 0-16,3 3 0 0,-2 0 0 0,-5 0 0 0,1-1 0 16,2-2 128-16,4 2-128 0,-5 1 0 0,0-1 0 15,-5-3 0-15,4 1 0 0,0 0 0 0,0 1 0 16,-2 1 0-16,-2-1 0 0,-3 2 0 0,0 0 0 15,-1 0 128-15,1 3-128 0,-3-2 0 0,-4 2 0 16,-3-2 128-16,-1 0-128 0,1-1 0 0,2 1 0 16,2 2 0-16,-4-1 0 0,0 0 0 0,-4 0 0 15,-1-1 0-15,2 0 0 0,-1 4 0 0,-1-3 0 16,3-1 0-16,-4 1 0 0,-5 2 0 0,-1-2 0 16,-3 2 128-16,-1 1-128 0,0 0 0 0,-2 1 0 15,-3-2 0-15,2 0 0 0,-1 1 128 0,1 0-128 0,-1 1 0 16,-4 0 0-16,0 1 0 0,-5 0 0 15,0-2 0-15,0 1 0 0,-1-1 0 0,-3 2 0 0,-1-2 144 0,0 2-144 16,-2-1 0-16,0-1 144 0,0-3-144 0,-2 0 0 16,-1 0 0-16,-1 1 128 0,-2-2-128 15,-2 0 0-15,-5-1 0 0,2 0 128 0,-1-1-128 0,-1 0 0 16,-1 1 144-16,0 1-144 0,-1 1 0 0,0-2 144 16,-1-2-144-16,-1 1 0 0,1-1 144 0,-10 2-144 15,10-3 0-15,-3 0 144 0,0 0-144 0,-7 3 0 16,6-6 144-16,-6 6-144 0,5-4 144 0,-5 4-144 15,7-7 192-15,-3 0-192 0,1 0 128 0,-5 7-128 16,5-7 0-16,-2-2 0 0,1 3 128 0,-4 6-128 16,4-9 0-16,2 2 0 0,-1-3 0 0,0 2 0 15,0 1 128-15,-1 0-128 0,1 2 0 0,-5 5 0 0,5-8 0 16,-5 8 0-16,4-7 0 0,-4 7 0 0,5-8 0 0,-5 8 0 16,5-8 0-16,-5 8 0 0,4-8 0 0,-4 8 0 15,0 0 0-15,0 0 0 0,0 0 0 0,3-6 0 16,-3 6 0-16,0 0 0 0,4-8 0 0,-4 8 0 15,0 0 0-15,3-8 0 0,1 1 0 0,-4 7 0 16,0 0 0-16,4-7 0 0,-1-1 0 16,0 1 0-16,3-1 0 0,-4-1 0 0,0-1 0 0,1 3 0 15,4-4 192-15,-3 0-64 0,1-1 0 0,1-3-128 16,0 0 192-16,0-1-192 0,0-1 192 0,1-2-192 16,1-3 176-16,-1-1-176 0,2-2 160 0,1-1-160 15,0 1 192-15,1-3-64 0,0 0-128 0,0 1 192 16,1 1-192-16,0-1 0 0,-1 1 0 0,1-1 0 15,-1-1 0-15,1 0 0 0,-1 1 0 0,1 0 0 0,0-2 0 16,-1 3 0-16,0 1 0 0,0-3 0 0,-1-3 0 0,0 5 0 16,0 4 0-16,0 0 0 0,-3 3 0 0,2-1 0 15,0 0 0-15,0 0 0 0,-1 1 0 0,0 0 0 16,2 0 0-16,-2 0 0 0,1-1 0 0,-3 0 0 16,3 0 0-16,-3 1 0 0,-1 1 0 0,3 2 0 15,0-1 0-15,-3 3 0 0,-2 2 0 0,3 1 0 16,0 1 0-16,1 0-160 0,-3 0 160 0,1 0 0 15,-2 0 0-15,2 2 0 0,2 3 0 0,-2-2 0 16,-1 0 0-16,2-1-128 0,-3 1 128 0,-3 7 0 16,0 0 0-16,3-6 0 0,2 0 0 0,-5 6 0 15,0 0 0-15,6-5-128 0,1-2 128 0,-7 7 0 16,4-8 0-16,-4 8 0 0,0 0 0 0,9-4 0 0,-2 0 0 16,-7 4 0-16,0 0 0 0,7-6 0 0,-1 2 0 0,-6 4 0 15,0 0 0-15,0 0 0 0,0 0 0 0,0 0 0 16,0 0 0-16,0 0 0 0,0 0 0 0,0 0 0 15,0 0 0-15,0 0 0 0,0 0 0 0,0 0 0 16,0 0 0-16,0 0 0 0,0 0 0 0,0 0 0 16,0 0 0-16,0 0 0 0,0 0 0 0,0 0-128 15,-8-5 128-15,8 5 0 0,-10 1 0 0,2-1 0 16,8 0 0-16,-11 2 0 0,3 0 0 0,-3 1 0 16,-1-1 0-16,-1 2 0 0,1-2 0 0,1-1 0 15,-3-2 0-15,0 1 0 0,1 2 0 0,-2 0 0 16,0 0 0-16,-2 1 0 0,1-2 0 0,-1 0 0 15,1-1 0-15,0 0 0 0,-1 0 0 0,-1 0 0 16,0-1 0-16,-2 1 0 0,0 0 0 0,-2 1 0 0,1 2 0 16,0 1 0-16,-4 0 0 0,0-3 0 0,0 0 0 0,-2 1 0 15,0 3 0-15,-1-2 0 0,0 0 0 0,0-3 0 16,1 1 0-16,1 0 0 0,0-1 0 0,-4 0 0 16,1-2 0-16,0 2 0 0,-4 0 0 0,0-2 0 15,-4-1 0-15,4-1 0 0,3 0 0 0,0 0 0 16,-3-2 0-16,0 2 0 0,0 0 0 0,-1 0 0 15,1-2 0-15,-5 1 0 0,0 2 0 0,-6-3 0 16,-3 1 0-16,2 0 0 0,1 2 0 0,-1 0 0 16,-2-1 0-16,1 0 0 0,2 0 0 0,-2-2 0 15,-4 1 0-15,1 0 0 0,-1 0 0 0,-3-1 0 0,2 0 0 16,0-1 0-16,-1 0 0 0,1 0 0 16,-1-2 0-16,-6-1 0 0,-4 1 0 0,3 0 0 0,2 2 0 15,2-1 128-15,0-1-128 0,-1 0 0 0,-3 1 0 0,-2-2 0 16,0-1 0-16,-3 0 0 0,-1-1 0 0,-1 1 0 15,2-3 0-15,-2 2 0 0,-4 0 0 0,2-1 0 16,2 1 0-16,3-1 0 0,-1-2 0 0,0 1 128 16,2 0-128-16,-3-1 0 0,-3 4 0 0,3-2 0 15,-1-2 0-15,3-1 0 0,3 4 0 0,-5 0 128 16,-5 1-128-16,0 0 0 0,4 0 0 0,1 1 0 16,-1-2 0-16,1 0 0 0,-1 1 0 0,0 0 128 15,-3 0-128-15,3 0 0 0,1-1 0 0,2 0 0 16,2 1 0-16,-3-2 144 0,-5-4-144 0,1 3 0 15,5 2 128-15,0 1-128 0,1-2 0 0,-3 1 0 16,1-2 0-16,-2 2 0 0,0 1 0 0,-4-1 0 16,1 4 0-16,1 1 0 0,2-3 0 0,-1 1 0 0,-5 0 0 15,3 0 0-15,-2 3 0 0,5 0 0 0,3 1 0 0,-3 2 0 16,-5 0 0-16,2 0 0 0,1-4 0 0,2 1 0 16,-1-2 0-16,0 5 0 0,-1 3 0 15,0-1 0-15,-2-1 0 0,2-1 0 0,2 2 0 0,0 1 0 16,-1 0 0-16,-2 1 0 0,0-1 0 0,-1 3 160 15,1 1-160-15,2-2 128 0,5-3-128 0,-2 0 0 16,-3 2 0-16,-1 0-176 0,2-1 176 0,1-1 0 16,2 0 0-16,2 1 0 0,2 1 0 0,-1 1 0 15,-5-2 0-15,2 0 0 0,1-2 0 0,5 1 0 16,3 2 0-16,1-1 0 0,3-2 0 0,-3 1 0 0,-2 1 0 16,1 0 0-16,-2-1 0 0,4 1 0 15,0 2 0-15,3 0 128 0,3 0-128 0,-1 3 0 0,0-4 0 16,0 2 0-16,-1 0 0 0,2 1 0 0,0-2 0 0,2-2 0 15,3-2 0-15,0 4 0 0,2 1 0 0,2 2 0 16,1-2 0-16,-4-1 0 16,-1 2 0-16,2 1 0 0,-1-1 0 0,3 2 0 0,2-1 0 0,-2 1 0 15,2-1 0-15,2 1 0 0,2-1 0 0,2 1 0 16,0-2 0-16,0 2 0 0,2-2 0 0,-1 2 0 16,-1 1 0-16,-2 1 0 0,-1-4 0 0,1 4 0 15,2 1 0-15,0 0 0 0,-1-1 0 0,2 2 0 16,-2-1 0-16,2 0 0 0,1 0 0 0,2 1 0 15,2-3 0-15,-3-1 0 0,1-3 0 0,1 0 0 0,0 3 0 16,0-2 0-16,-2 0 0 0,2 1 0 0,1 0 0 0,2 0 0 16,-1 1 0-16,1-1 128 0,-2-4-128 0,1 5 0 15,2-2 0-15,-1 0 128 0,0-2-128 0,2 1 0 16,0-1 0-16,3 2 0 0,4 2 0 0,0-1 0 16,2-2 0-16,2 0 0 15,1 1-256-15,7-4-64 0,-7 5 0 0,7-5-13040 16,0 0-2592-16</inkml:trace>
  <inkml:trace contextRef="#ctx0" brushRef="#br0" timeOffset="1954.94">1264 3611 16575 0,'-17'-6'1472'0,"9"2"-1168"0,8 4-304 0,-9-1 0 16,2 0 384-16,7 1 0 0,-9 0 16 0,9 0 0 0,-7 1-160 0,7-1-48 15,-9 3 0-15,9-3 0 0,0 0 256 16,0 0 64-16,0 0 0 0,0 0 0 0,0 0 256 0,0 0 64 16,-1 11 16-16,1-11 0 0,0 0-192 0,4 8-32 15,1 2-16-15,-5-10 0 0,7 7 32 0,3 2 0 16,-3-1 0-16,3 2 0 0,3 0 16 0,-2-1 16 15,3-1 0-15,1-2 0 0,3 2 32 0,2 0 16 16,5 1 0-16,2-1 0 0,5 2-80 0,2-1-32 16,2-1 0-16,3-1 0 0,2 6-224 0,4-5-32 15,1-1-16-15,7 1 0 0,3-1-144 0,-1 2-48 16,0 0 0-16,0-2 0 0,-1-4-144 0,0 0 128 16,0-1-128-16,4 2 128 0,-2-1-128 0,-1 0 0 15,-3 1 0-15,-3-1 128 0,-3-1-128 0,-1-1 0 0,-1-1 144 16,-1-1-144-16,1-1 0 0,-4 1 0 0,0 0 0 15,-3 1 128-15,-1 0-128 0,-3 1 128 0,-3 0-128 0,-5-1 128 16,-3-1-128-16,-2 0 0 0,-2 0 128 0,-5-1-128 16,-3 2 0-16,-10 0 128 0,0 0-128 0,0 0 0 15,0 0 192-15,0 0-16 0,0 0-16 0,0 0 0 16,-10 0 256-16,-3 2 48 0,-5-1 16 0,-3 0 0 16,-5-2-320-16,-3 1-160 0,-5 0 160 0,-1 1-160 15,-6 2 0-15,-1 0 128 0,-4 1-128 0,0 0 0 16,0 0 0-16,-7 0 128 0,-3-2-128 0,-5 0 0 15,-4-1 160-15,3 1-160 0,1 0 160 0,2 1-160 16,2-3 128-16,-3-2-128 0,0-4 0 0,3 3 0 16,3 1 144-16,0-1-144 0,3 1 128 0,2-1-128 15,1 0 0-15,1 2 0 0,0 1 128 0,1 0-128 0,0 0 0 0,4 1 0 16,2 2 0-16,5 0 0 0,2 1 0 16,4 0 0-16,4 1 0 0,4 0 0 0,4-1 0 0,4-2 0 15,4 2-144-15,2-1 144 0,7-3 0 0,0 0 0 16,0 0-128-16,0 0 128 0,11 4 0 0,5 0-128 15,7-1 128-15,5 0 0 0,4-2 0 0,8-1 0 16,8-1 0-16,3 1 0 0,2 1 0 0,3 2 0 16,2-8 0-16,3 4 0 0,4 1 0 0,4 2 0 15,0 3 0-15,1-3 0 0,-5-2 0 0,3 1 0 16,1 0 0-16,3 1 0 0,0-1 0 0,-3 1 0 16,-4 0 0-16,-3-1 0 0,0-1 0 0,-2 2 0 15,-4-2 0-15,1 2 0 0,-4 0 0 0,-4 1 0 16,-6-2 0-16,-5 1 0 0,-7 0 0 0,-3 1 0 0,-6-1 176 0,-5-1-176 15,-5-1 224-15,-12 0-64 0,9 0-16 0,-9 0 0 16,0 0 304-16,0 0 48 0,-8-1 16 0,-4-1 0 16,-5 2-48-16,-6 0 0 0,-5 0 0 0,-10-2 0 15,-8 1-336-15,-6 1-128 0,-8 3 0 0,-2 0 144 16,-4-3-144-16,-10 0 0 0,-4 0 0 0,-5 2 0 16,-3 2 0-16,1 1 0 0,0-4 0 0,0 4 0 15,-4 0 0-15,3 0 0 0,5 2 0 0,0-2 0 16,1-1 0-16,5 1 0 0,2 1 0 0,6-2 0 15,6 0 0-15,6 1 0 0,9-2 0 0,7 0 0 16,6 2 0-16,7-2 0 0,7-2 128 0,6 0-128 16,4 0 0-16,11-1 0 0,0 0 0 0,0 0 0 15,19-2 0-15,6 2-144 0,5 0 144 0,12 0-208 0,6-3 16 16,9 0 16-16,8-1 0 0,3 1 0 0,8 0 176 0,1-3-160 16,2-2 160-16,8 1-160 0,7 0 160 0,-1-1 0 15,-1 0 0-15,2 0-128 0,5 0 128 0,-1 2 0 16,-2-2 0-16,-3 2 0 0,0-1 0 0,-5 0 0 15,2 2 0-15,-10-2 0 0,-8 2 0 0,-4 1 0 16,-3-1 0-16,-9 4 0 0,-7 2 0 0,-6 1 0 16,-4 1 0-16,-12 3 0 15,-6 0-640-15,-7 4-128 0,-10 3-48 0,-10 4-11856 16,-11 1-2384-16</inkml:trace>
  <inkml:trace contextRef="#ctx0" brushRef="#br0" timeOffset="7682.99">1705 4748 23951 0,'0'0'512'0,"0"0"128"0,-6-12 0 0,17-3 64 0,-3 0-576 0,1-4-128 0,5-2 0 0,1-2 0 16,2-1 848-16,-1-5 144 0,2-1 32 0,1-1 0 15,-1 0 0-15,1 0 0 0,-2 0 0 0,1 3 0 16,-2 0 0-16,0 2 0 0,-2 1 0 0,0 1 0 16,0 2-832-16,-3 4-192 0,2 2 0 0,-4 4 0 15,-2 2 0-15,-1 5 0 0,-6 5 0 0,0 0 0 16,9 9 864-16,-4 4 128 0,0 3 32 0,0 6 0 16,-3 4-832-16,3 4-192 0,-2 3 0 0,1 0 0 0,0 0 0 0,0-1 0 15,0-2 0-15,2 2 0 0,-4 0 0 0,1-1 0 16,0-5 0-16,-1-1 0 0,-1-2 0 0,1-1 0 15,-4-2 0-15,1 0 0 0,0-5 0 0,1 0 0 16,-1-1 0-16,1-1 0 16,0-13-1600-16,0 0-352 0,0 0-80 0,0 0-13120 15</inkml:trace>
  <inkml:trace contextRef="#ctx0" brushRef="#br0" timeOffset="7878.4">1867 4597 35007 0,'0'0'768'0,"-1"9"176"0,2 2 16 0,4-1 16 0,-2 2-784 0,2 3-192 16,1 4 0-16,-2 1 0 0,3 1 864 0,-1 1 128 0,1 1 32 15,2 3 0-15,-5-1 0 0,2 1 0 0,-1-1 0 0,-3 0 0 16,1-1-832-16,-2 1-192 0,-1-2 0 0,0 4 0 16,-2-1 0-16,-2 0 0 15,1 0 0-15,-1 10 0 16,-3-10-768-16,3 0-208 0,-1 0-48 0,2-2-16784 0</inkml:trace>
  <inkml:trace contextRef="#ctx0" brushRef="#br0" timeOffset="8902.43">1665 6387 20271 0,'0'0'448'0,"0"0"80"0,-8 6 32 0,5 0 16 0,-2-1-576 0,1 1 0 0,0-2 0 0,-1 1 0 16,1-1 1744-16,4-4 240 0,-6 1 64 0,6-1 0 16,-6 2 0-16,-1-3 0 0,2-3 0 0,-2-3 0 0,3-2-832 0,1-4-144 15,2-6-48-15,0-3 0 16,1-3 0-16,1-2 0 0,0-3 0 0,4-18 0 0,0-6-816 0,1 0-208 15,-2-3 0-15,2-3 0 0,0-4 0 0,1 2 0 16,1 0 0-16,-1 5 0 0,5 4 0 0,3 7 0 16,0 5 0-16,-2 6 0 0,-2 4 0 0,1 10 0 15,-1 8 0-15,1 1 0 0,-1 0 0 0,2 7 0 16,0 7 0-16,1 5 0 0,0 5 0 0,2 7 0 16,-1 6 0-16,1 6 0 0,-1 4 0 0,0 5 0 15,2 2 0-15,-1 1 0 0,1 1 0 0,0 2 0 16,0 2 0-16,1-2 0 0,1-3 0 0,1-5 0 15,-1-7 0-15,-2-5 0 0,2-3 0 0,-2-4 0 16,-3-4 0-16,1 1 0 0,-1-2 0 0,-2-2 0 16,-4-7 0-16,-2 2 0 0,-6-7 0 0,0 0 0 15,0 0 0-15,0 0 0 0,0 0 0 0,-11-4 0 0,0-2 0 16,-7-3 0-16,-4-2 864 0,-1-2 128 0,-5-1 32 0,-3 0 0 16,-2-1-832-16,-6 0-192 15,0-2 0-15,-5 4 0 0,-1 4 0 0,2 2 0 0,1 0 0 0,2 2 0 16,1-1 0-16,1 3 0 0,5-1 0 0,3-1 0 15,2-1 0-15,5 2 0 0,1 2 0 0,5-1 0 16,6-4 0-16,3-2 0 0,1-1 0 16,4 0 0-16,2 2 0 0,4-3 0 0,6-5 0 0,5-1 0 15,1-2 0-15,4 0 0 0,5-1 0 0,4-2 0 16,3-3-768-16,6 0-208 0,2-1-48 0,9 1 0 16,9-1 832-16,4-2 192 0,0 0 0 0,-1-2 0 0,-9-2 0 15,4 5 0-15,0 1 0 0,1 4 0 0,2 2 0 0,-6 4 0 16,-4 4 0-16,-5 1 0 0,-6 1 0 0,-6 3 0 15,-6 5 0-15,-8 4 0 0,-5 5 0 0,-6 7 0 16,-3 7 0-16,-7 4 0 0,-6 5 768 0,-5 6 208 16,-7 6 48-16,-9 8 0 0,-6 5-832 0,-7 5-192 15,-9 4 0-15,-1-2 0 0,-2-7 0 0,3 0 0 16,-2-1 0-16,0-2 0 0,-5-1 864 0,-1-4 128 16,2 2 32-16,0-2 0 0,0 1-832 0,5 0-192 15,5-3 0-15,2-3 0 0,2-4 0 0,2-2 0 16,4-3 0-16,8-1 0 15,6-1-1600-15,6-2-352 0,5-1-80 0,5-5-18032 0</inkml:trace>
  <inkml:trace contextRef="#ctx0" brushRef="#br0" timeOffset="43483.23">1183 13530 9215 0,'-14'5'192'0,"14"-5"64"0,0 0 0 0,-8-4 0 0,1 0-256 0,0 3 0 16,7 1 0-16,-9 2 0 0,0 0 864 0,-2-1 128 16,2 1 32-16,2 2 0 0,0 0 0 0,7-4 0 15,-9 0 0-15,3 1 0 0,6-1 816 0,0 0 160 16,-8 1 48-16,8-1 0 0,0 0-832 0,0 0-144 15,0 0-48-15,0 0 0 0,0 0 0 0,0 0 0 16,0 0 0-16,0 0 0 0,0 0 0 0,0 0 0 16,1-5 0-16,-1 5 0 0,7-3-816 0,1-2-208 15,2-1 0-15,0 0 0 0,4 1 864 0,3 0 128 0,3 1 32 0,2-1 0 16,5 1-832-16,3-2-192 0,2 1 0 0,18-4 0 16,1 6 432-16,-3 0 32 0,-1-3 16 0,-2 4 0 15,1 2-304-15,0 0-176 0,3 1 192 0,1 1-192 16,2 3 128-16,4-2-128 0,-1-1 0 0,0 1 0 15,-2 2 0-15,2-2 0 0,2-2 128 0,3 1-128 16,6-1 160-16,-2 2-32 0,1-1 0 0,0 0 0 16,0-1-128-16,3 1 0 0,3 1 144 0,0-2-144 15,3 2 176-15,-6-1-48 0,-1-2 0 0,1 0 0 16,4 1-128-16,0 1 192 0,3 2-192 0,-2-3 192 16,-7 0-64-16,0 0-128 0,-2 0 192 0,6 2-64 15,6 3 0-15,-5-2-128 0,-4-1 192 0,-1-1-64 0,2 1-128 0,1 0 192 16,2 0-192-16,0 0 192 0,-2 3-192 0,-1 0 128 15,-2-3-128-15,4 3 128 0,-2-1-128 0,4 2 128 16,2-1-128-16,-1 1 128 0,-3-1-128 0,0-2 0 16,2-3 0-16,3 5 128 0,4 0-128 0,-5 1 0 15,-7-4 144-15,2-1-144 0,3-2 0 0,2 2 128 16,1 3-128-16,-2 0 0 0,-4-1 0 0,1-2 128 16,3-1-128-16,-1 2 0 0,0 2 0 0,-1 0 0 15,-4-2 0-15,0 2 128 0,-2-1-128 0,1 0 0 16,3-1 0-16,-1-1 0 0,3 1 0 0,-5-3 128 15,-2 0-128-15,2-1 0 0,2-2 0 0,0 1 144 0,4 0-144 16,-2-1 0-16,-5 2 176 0,1-2-176 16,3 0 160-16,0-1-160 0,-4 2 128 0,1 0-128 0,-1-1 0 0,1-2 144 15,-3 3-144-15,-1-2 0 0,1-2 144 0,3 2-144 16,3 0 128-16,-3-1-128 0,-4-2 128 0,1 2-128 16,0 2 0-16,3-1 0 0,3-1 0 0,-2 1 0 15,-1 2 0-15,2-1 144 0,-4-4-144 0,1 2 0 16,-2-2 128-16,2 6-128 0,1 1 0 0,-1-3 0 15,-4-5 128-15,-3 2-128 0,1 1 0 0,3 0 0 16,1-2 0-16,-1 4 0 0,1 1 0 0,-2-1 0 16,-3 1 128-16,0 0-128 0,3 0 0 0,-1 0 0 15,-1-2 0-15,-2 3 160 0,-1 2-160 0,-2-2 128 16,-4-3-128-16,1 2 0 0,0-2 0 0,0 3 0 16,2 3 0-16,-2-3 0 0,-1-4 144 0,-1 3-144 15,-4 3 0-15,-2-2 0 0,-2-4 0 0,-2 1 0 16,-2 0 0-16,-3 3 128 0,-4 4-128 0,1-5 0 0,1-1 128 15,-1 1-128-15,-3-1 128 0,-1 2-128 0,-5-1 128 0,-2 0-128 16,-4-1 160-16,-3 0-160 0,-3 2 160 0,-10 1-160 16,7-3 160-16,-7 3-160 0,0 0 192 0,0 0-48 15,0 0-16-15,0 0 0 0,0 0-128 0,-8-3 160 16,-2 1-160-16,-4 2 160 0,-3 2-160 0,-2-1 0 16,-8-1 0-16,3 0 0 0,-3 1 0 0,0-1 0 15,-4-2 0-15,-3 1 0 0,-2 0 0 0,-6 4 0 16,-3 4 0-16,-4-5 0 0,-7-4 0 0,-3 1 0 15,-3 1 0-15,-1 2 0 0,-1 0 0 0,-2 1 0 16,-6 1 0-16,-1-1 0 0,-6-3 0 0,-1 0 0 16,0-2 0-16,-6 2 0 0,-3 2 0 0,-3 1 0 0,0 3 0 0,0-2 0 15,-2-1 0-15,-2-1 0 0,-6-4 0 0,0 2 0 16,1 3 0-16,-7-1 0 0,-1-1 0 0,1 2 0 16,4 3 0-16,-5-4 160 0,-5-3-160 0,2 1 160 15,8 3-160-15,-4-1 0 0,-4-2 0 0,2 4-176 16,2 1 176-16,-1-2 0 0,-1 0 0 0,1-1 0 15,3 0 0-15,-4-1 0 0,-5-2 0 0,7 1 0 16,4 1 0-16,-2 0 0 0,-3-1 0 0,2 0 0 16,1 4 0-16,-1-3 0 0,2 1 0 0,-3 1 0 15,1 2 0-15,4-1 0 0,3-4 0 0,-4 2 0 16,-2 3 0-16,0-3 0 0,4-3 0 0,-2 0 0 16,1 3 0-16,3 0 0 0,2 0 0 0,-1-1 0 15,-1 3 0-15,1-1 0 0,4 2 0 0,1-1 0 0,-3-1 128 0,3 0-128 16,1 1 128-16,3 0-128 15,4 0 0-15,-1-1 0 0,-7-1 0 0,4 0-128 0,6 1 128 0,2-1 0 16,3 1 0-16,-1-2 0 0,-3 0 0 0,4 1 0 16,2 1 0-16,1 1 0 0,0-3 0 0,-1 0 0 15,-3 2 0-15,4 0 0 0,4 3 0 0,2-3 0 16,1-3 0-16,-2 2 0 0,0 0 0 0,3 0 0 16,4 0 0-16,4 0 0 0,2 1 0 0,1-1 0 15,0-2 0-15,0 0-128 0,-1 1 128 0,3-1 0 16,6 0 0-16,2 3 0 0,1-1 0 0,4 1 0 15,2 0 0-15,-2-2 0 0,0-1 0 0,1 1 0 16,-2 0 0-16,3 0 0 0,5 1-128 0,2 0 128 16,1 1-128-16,0 0 128 0,2 0 0 0,2 2 0 15,3-2 0-15,3 2-128 0,4-1 128 0,-1-1 0 0,1-2 0 0,3 1-128 16,5 1 128-16,-2-1 0 0,2 0 0 0,4 0-128 16,6-2 128-16,0 0 0 0,0 0-144 0,0 0 144 15,0 0 0-15,7 5-176 0,5-2 176 0,4 0-128 16,1-1 128-16,8-1 0 0,4-1 0 0,3 0-128 15,8-1 128-15,7 0 0 0,7-1 0 0,5-1-128 16,6-1 128-16,4 1 0 0,0 1 0 0,10-2 0 16,10-2 0-16,2-1 0 0,-1 3 0 0,6 0 0 15,7-2 0-15,4 1 0 0,3-2 0 0,9 4 0 16,7-2 0-16,0 0 0 0,1-1 0 0,7 0 0 16,7 0 0-16,-1 1 0 0,-1-5 0 0,5 1 128 15,1 1-128-15,6 1 0 0,3-4 128 0,-4 0-128 16,-4 0 0-16,4 1 144 0,2 1-144 0,2-1 0 0,3 1 144 15,-3 0-144-15,-1 1 0 0,-2 0 144 0,-1 0-144 0,1 1 192 16,6-1-192-16,-7 2 192 0,-5 2-192 0,-1-3 0 16,1-1 0-16,0 2 128 0,2 5-128 0,-9-2 0 15,-6-3-160-15,2 1 160 0,3 6 0 0,-5-2 0 16,-8-3 0-16,-2 3 0 0,-2 1 0 0,-4 0 0 16,-8-1 128-16,-1 2-128 0,1-1 0 0,-7 0 0 15,-7 0 0-15,-3 0 0 0,0 0 128 0,-4 0-128 16,-5-1 0-16,-4 1 0 0,-5 1 0 0,-1 1 0 15,-3 0 128-15,-3 2-128 0,-1 3 0 0,-7-2 0 16,-3 1 0-16,-5-4 0 0,-3 1 128 0,-4 1-128 16,-6 0 0-16,3-1 0 0,-3-2 0 0,1-2 128 15,-8-2-128-15,-4 3 0 0,-4 3 128 0,-6-3-128 16,-3-7 0-16,-5 4 0 0,-8 3 0 0,0 0-176 0,0 0 32 0,0 0 0 31,-4-5-1664-31,-6-2-336 0,-2-2-64 0</inkml:trace>
  <inkml:trace contextRef="#ctx0" brushRef="#br0" timeOffset="44683.25">19762 13712 25391 0,'-11'-7'1120'0,"4"5"240"0,0 0-1088 0,0 2-272 0,7 0 0 0,-8-3 0 16,8 3 320-16,0 0 0 0,0 0 0 0,0 0 0 16,0 0 80-16,0 0 32 0,0 0 0 0,0 0 0 15,0 0 336-15,10 0 64 0,0-1 0 0,4 1 16 16,-2 0 144-16,4-1 32 0,4 0 0 0,2-1 0 0,4 0-176 15,4-2-16-15,3 0-16 0,9 1 0 0,5 1-176 0,1-1-16 16,2 1-16-16,0-1 0 0,-3 1-176 0,0 1-48 16,0-4 0-16,0 3 0 15,-2 0-128-15,-2 1-16 0,-2 1-16 0,-5 0 0 0,-4-5-224 0,-5 4 176 16,-4 1-176-16,-6 0 160 0,-6 0-32 0,-11 0-128 16,0 0 192-16,0 0-64 0,0 0 64 0,-18 3 16 15,-7 0 0-15,-7 0 0 0,-6-1-208 0,-3 1 128 16,-6 0-128-16,-2 1 0 0,-2-4 128 0,-6-1-128 15,-3-2 0-15,-1 2 0 0,-3-2 240 0,2 0-48 16,1-1-16-16,8-1 0 0,6 5 112 0,6-2 32 16,7-1 0-16,7 1 0 0,6 0 48 0,6 2 16 15,8 0 0-15,7 0 0 0,0 0-192 0,13 0-48 16,8 2 0-16,9-2 0 0,7-2-144 0,14 1 192 0,10 0-192 16,12 3 192-16,4 3-64 0,2-1-128 0,0-2 192 0,2 2-64 15,1 0-128-15,-1 2 128 0,-4 4-128 0,-5-3 128 16,-8-2 0-16,-7-2-128 0,-6 0 192 0,-7-3-64 15,-7 0-128-15,-6-1 128 0,-9-1-128 0,-5 0 128 16,-3 0-128-16,-14 2 0 0,0 0 0 0,0 0-176 31,-13-4-3088-31,-5 2-608 0</inkml:trace>
  <inkml:trace contextRef="#ctx0" brushRef="#br0" timeOffset="46813.36">16992 7110 16575 0,'2'-11'736'0,"-2"11"160"0,0 0-720 0,4-6-176 0,0 1 0 0,-2 1 0 16,-1-4 848-16,1 3 144 16,-2 5 32-16,1-6 0 0,-1-2 816 0,-1-1 160 0,-2 0 48 0,1 0 0 15,-2 0-832-15,0 1-144 0,1-2-48 0,0 1 0 16,-4 1 0-16,2 0 0 0,-1 2 0 0,-4-1 0 15,-2 0-816-15,-1-1-208 0,0 1 0 0,-3 1 0 16,-1-2 864-16,-3 1 128 0,-1 0 32 0,0 2 0 16,4 2-832-16,-2 0-192 0,-1-2 0 0,-1 4 0 15,1 2 864-15,1 3 128 0,0-1 32 0,-2 1 0 16,1 0-832-16,2 1-192 0,-3 2 0 0,0 0 0 0,0 1 0 0,0 2 0 16,-1 3 0-16,-1 1 0 0,-1 1 0 0,-2 2 0 15,1 0 0-15,-1 2 0 0,3 1 864 0,1 2 128 16,-2 3 32-16,2 0 0 0,2 1-832 0,-4 3-192 15,4 3 0-15,1 2 0 0,-2 2 0 0,2 2 0 16,1-1 0-16,0 0 0 0,-2 0 0 0,3 2 0 16,-1 0 0-16,-1 0 0 0,1 2 0 0,0 0 0 15,-1 1 0-15,-6 17 0 0,3-11 0 0,2-2 0 16,1-5 0-16,2 0 0 0,-5-6 0 0,8 2 0 16,7-4 0-16,3 3 0 0,-5 0 0 0,2-2 0 15,1-3 0-15,2 1 0 0,2 2 0 0,2 0 0 16,1-1 0-16,1 0 0 0,3-3 0 0,-1-2 0 15,-1 0 0-15,8 2 0 0,6-3 0 0,5 1 0 0,3-2 0 16,1 2 0-16,0-3 0 0,1 1 0 16,2-3 0-16,-5-2 0 0,-2-1 0 0,0-3 0 0,1-2 0 15,-3-1 0-15,1-2 0 0,2-1 0 16,-2-3 0-16,4-4 0 0,1-1 0 0,0-4 0 0,-1-3 0 16,5 0 0-16,2-4 0 0,-9 0 0 0,3 0 0 0,2-6 0 15,-2 2 0-15,1-2 0 0,-1-2 0 0,1-2 0 16,-1-3 0-16,0 1 0 0,3-1 0 0,-4 0 0 15,-1-2 0-15,4-1 0 0,3-1 0 0,2 0 0 16,0 0 864-16,0-2 128 0,-2-3 32 0,-4-1 0 16,2-1-832-16,-5-2-192 0,-2-4 0 0,-1-2 0 15,-3-4 0-15,0-2 0 0,-3-2 0 0,-1-3 0 16,-4-4 0-16,-3-2 0 0,0-3 0 0,-6 1 0 16,-2 1 0-16,-1 2 0 0,-3 1 0 0,-1 3 0 0,-3 2 864 0,-2 4 128 15,-3 2 32-15,-4 2 0 0,-4 1-832 0,-1 4-192 16,-4 4 0-16,-1 3 0 0,-4 1 0 0,0 5 0 15,2 3 0-15,1 4 0 0,-2 0 0 0,2 2 0 16,3 2 0-16,1 2 0 16,5 5-2416-16,2 1-528 0,1 1-96 0,4 3-32 0</inkml:trace>
  <inkml:trace contextRef="#ctx0" brushRef="#br0" timeOffset="47885.73">13911 6720 23951 0,'3'-17'512'0,"0"11"128"0,-1-2 0 0,2-1 64 0,0 1-576 0,-1 0-128 0,-1 1 0 0,0 0 0 16,0-1 848-16,2 0 144 0,-3 0 32 0,-2 2 0 15,0-1 0-15,-4 4 0 0,0 0 0 0,-1-1 0 16,-1 0 0-16,-1 1 0 0,-3-1 0 15,-1 3 0-15,-1 1 0 0,-2 0 0 0,0 1 0 0,-1412 2 0 16,2814 1 0-16,-1411-1 0 0,-1 4 0 0,-6-1 0 16,-4 3-832-16,3 1-192 0,2 2 0 0,0 1 0 15,2 5 0-15,-1 1 0 0,0 2 0 0,0 2 0 16,0 1 864-16,-12 14 128 0,2 0 32 0,1 1 0 16,-1 4-832-16,-1 0-192 0,1 0 0 0,6 2 0 15,3 0 0-15,3 3 0 0,-1 0 0 0,4 2 0 0,-1 1 0 16,5 0 0-16,0-1 0 0,2-1 0 0,2-2 0 0,2-1 0 15,0 1 0-15,2-2 0 0,1-1 0 0,0 1 0 16,3-2 0-16,-3 0 0 0,1-2 864 0,1 2 128 16,0-2 32-16,2 0 0 0,2-3-832 0,1-2-192 15,-1-1 0-15,3 1 0 0,2 3 0 0,1-1 0 16,2-2 0-16,2-2 0 0,1-2 0 0,1-1 0 16,2-1 0-16,1-3 0 0,0-3 0 0,1 1 0 15,0-1 0-15,1-1 0 0,0 0 0 0,2-3 0 16,1-2 0-16,2-1 0 0,1-2 0 0,1-3 0 15,2-3 0-15,3 1 0 0,3-4 0 0,1 0 0 16,1-2 0-16,-5-4 0 0,6-3 0 0,2-1 0 16,0 0 0-16,-7-3 0 0,3-1 0 0,1-3 0 15,1-2 0-15,1-2 0 0,-2-3 0 0,6-1 0 0,-1-5 0 0,3 0 0 16,35-26 0-16,-30 17 0 0,-3-2 0 0,-1-4 0 16,-3-3 0-16,-2-4 0 0,-3-1 0 0,0-2 0 15,-1-2 0-15,0-3 0 0,-2-2 0 16,-7 11 0-16,-2-2 0 0,1-5 0 0,1-3 0 0,0 0 0 15,-4 0 0-15,-3-1 0 0,-2-1 0 0,0-17 0 16,-4 10 864-16,-5 8 128 0,-6 5 32 0,-5 2 0 16,-7 3-832-16,1 2-192 0,-3 3 0 15,-4 6 0-15,-1 1 0 0,-4 3 0 0,-2 3 0 0,0 0 0 16,-1 2 0-16,-2 4 0 0,-3 0 0 0,-3 3 0 16,0 5 0-16,3 4 0 0,-2-1 0 0,8 3 0 15,3 0-768-15,4 3-208 0,3 2-48 0,2 3-14192 16,5 2-2832-16</inkml:trace>
  <inkml:trace contextRef="#ctx0" brushRef="#br0" timeOffset="49603.95">7100 6478 16575 0,'0'0'736'0,"2"-4"160"0,4-1-720 0,-1 1-176 0,2-1 0 0,0 1 0 16,1 1 848-16,-1-1 144 0,-7 4 32 0,5-3 0 15,-5 3 0-15,2-5 0 0,-2 5 0 0,3-6 0 16,-6 1 816-16,2-1 160 0,1 6 48 0,-2-4 0 16,-5-1-832-16,1 1-144 0,-3-1-48 0,0 1 0 15,-4-1-816-15,-1 1-208 0,-3-1 0 0,1 1 0 16,-5 0 864-16,-1 2 128 0,-3 1 32 0,-14-1 0 15,2-2-832-15,-2 3-192 0,-2 2 0 0,4 1 0 16,3 2 864-16,-1 0 128 0,1 6 32 0,1 1 0 0,4 3-832 0,-2 1-192 16,-1-1 0-16,-2 2 0 0,-1 3 0 0,-6-1 0 15,-3-1 0-15,7 3 0 0,2 2 0 0,2 1 0 16,-1 0 0-16,2 2 0 0,2-5 0 0,1 4 0 16,1 0 0-16,0 1 0 0,-1 1 0 0,-2 1 0 15,0 0 0-15,-1 3 0 0,-3-2 0 0,1 2 0 16,-1 3 0-16,3 0 0 0,4 3 0 0,2-2 0 15,1-1 0-15,0 0 0 0,2-3 0 0,1 3 0 16,1 0 0-16,3 0 0 0,-2 0 0 0,2 0 0 16,2 2 0-16,-1-2 0 0,0 0 0 0,0 0 0 15,2 0 0-15,-1 0 0 0,1-2 0 0,1 4 0 16,-1-2 0-16,1 1 0 0,0 3 0 0,1 0 0 16,0 1 0-16,2 0 0 0,3 2 0 0,0 0 0 15,1-2 0-15,1-1 0 0,0-4 0 0,2-1 0 0,3-2 0 0,3-1 0 16,2-4 0-16,2-3 0 0,2-3 0 0,0-1 0 15,4 1 0-15,1 0 0 0,-2-3 0 0,0 1 0 16,0 0 0-16,2 0 0 0,-2-2 0 0,4 0 0 16,2-1 0-16,-2 1 0 0,4 0 0 0,-3-2 0 15,2-1 864-15,-1 0 128 0,2 0 32 0,0 0 0 16,0 2-832-16,-1 1-192 0,3-3 0 0,-1 0 0 16,-1 0 0-16,0 1 0 0,2 2 0 0,1-3 0 15,0-2 0-15,4-2 0 0,3 1 0 0,1-2 0 16,0-1 0-16,-2-1 0 0,2-3 0 0,-1-2 0 15,-1-4 0-15,0-2 0 0,0-1 0 0,0-1 0 16,0-3 0-16,4 0 0 0,4-3 0 0,-5-1 0 0,1-1 0 16,1-2 0-16,5 1 0 0,-1-1 0 0,1-1 0 0,-19 8 0 15,2-3 0-15,3-4 0 0,2-3 0 0,2-1 0 16,3-1 0-16,2-2 0 0,1-3 864 0,3 1 128 16,1-3 32-16,12-13 0 0,-6 1-832 0,-3-3-192 15,-7-3 0-15,14-22 0 0,-10 1 0 0,-4 1 0 16,-4 2 0-16,-5-1 0 0,1 0 0 0,-13 28 0 15,0-6 0-15,-2-5 0 0,1-6 0 0,-2-2 0 16,-6 1 0-16,1-2 0 0,-2-2 864 0,-5-44 128 16,-7 23 32-16,-5 14 0 0,-4 11-832 0,-3 9-192 15,-2 7 0-15,-1 7 0 0,0 4 0 0,-1 6 0 16,-1 2 0-16,6 10 0 16,-2 1-768-16,0 0-208 0,0 3-48 0,-8 1-14192 0,1 7-2832 15</inkml:trace>
  <inkml:trace contextRef="#ctx0" brushRef="#br1" timeOffset="55489.44">4682 8344 16575 0,'0'0'368'0,"-8"-5"80"0,2-4 0 0,-1 6 16 0,-1 0-464 0,0-1 0 0,-2-1 0 0,-2 3 0 16,0-2 1728-16,-4 1 256 0,-1408 1 64 0,2814 0 0 0,-1406 0 0 0,2-1 0 16,1 1 0-16,1 1 0 0,-1 1-832 0,0 0-144 15,-1 0-48-15,5 1 0 0,-4 0 0 0,4 1 0 16,0 0 0-16,1 2 0 0,8-4-816 0,0 0-208 16,0 0 0-16,7 3 0 0,3-1 0 0,7 0 0 15,6-4 0-15,9 4 0 0,10 1 864 0,1 1 128 16,3 0 32-16,2-1 0 0,1 1-832 0,-2 1-192 15,2 0 0-15,-4 1 0 0,0-3 0 0,-6 1 0 16,0 1 0-16,-5-1 0 0,-5 1 0 0,-5-1 0 16,-3-1 0-16,-7-1 0 0,-6 0 0 0,-8-2 0 15,0 0 0-15,0 0 0 0,-9 4 0 0,-11-2 0 16,-5 0 0-16,-9 1 0 0,-5 0 864 0,-5 0 128 16,-4 0 32-16,-3 1 0 0,-3-2-832 0,-1 0-192 15,-6 0 0-15,1 1 0 0,4-2 0 0,7 0 0 16,4-2 0-16,7 1 0 0,7 0 864 0,7 1 128 0,8-1 32 0,5 0 0 15,4-1-832-15,7 1-192 0,8-4 0 0,6 0 0 16,7 0 0-16,10-1 0 0,5 1 0 0,10 0 0 16,7 3 0-16,4 0 0 0,2-1 0 0,-1 0 0 15,-1-1 0-15,1 0 0 0,-3 2 0 0,-5 2 0 16,-7-2 0-16,-7 3 0 0,-7 2 0 0,0 0 0 31,-10 1-768-31,-8-1-208 0,-11-4-48 0,0 0-13104 0,0 0-2624 0</inkml:trace>
  <inkml:trace contextRef="#ctx0" brushRef="#br1" timeOffset="56371.85">10909 8363 16575 0,'-7'5'368'0,"-2"-2"80"0,0-1 0 0,-3-1 16 0,-4-1-464 0,1 3 0 15,0-1 0-15,0-1 0 0,0 0 912 0,0-1 96 16,0 0 16-16,0 2 0 0,1 1 816 0,-1 1 160 16,1-2 48-16,2 0 0 0,1-1-832 0,2 1-144 15,-1 0-48-15,10-2 0 0,0 0 0 0,0 0 0 0,0 0 0 0,0 0 0 16,13-5 832-16,8 1 144 0,8 0 48 0,12 0 0 15,10-1-1648-15,-6 0-400 16,13 2 0-16,3 0 0 0,2-2 0 0,7 3 0 0,7-1 0 0,4 2 0 16,1 1 0-16,-2 0 0 0,-3 0 0 0,-1 0 0 15,-1-3 0-15,-6 2 0 0,-7 1 0 0,-8 0 0 16,-9-1 896-16,-10 0 112 0,-6-2 16 0,-6 3 0 16,-8 0-832-16,-5 0-192 0,-10 0 0 0,0 0 0 15,-10 0 0-15,-11 3 0 0,-9 0 0 0,-11 0 0 16,-10 0 0-16,-3 0 0 0,-2 2 0 0,-4 0 0 15,-5 1 0-15,-4 1 0 0,-3 0 0 0,2-2 0 16,5 1 0-16,8-1 0 0,6 0 0 0,8-1 0 16,8-1 864-16,6 1 128 0,7-1 32 0,4 0 0 15,7 0-832-15,3 0-192 0,8-3 0 0,0 0 0 0,10 2 0 0,5 1 0 16,5-3 0-16,6 1 0 16,6-1-768-16,3 0-208 0,5 0-48 0,1 0 0 15,4 0-1632-15,0 0-336 0,40 0-64 0,-29-5-16 0</inkml:trace>
  <inkml:trace contextRef="#ctx0" brushRef="#br1" timeOffset="57077.81">15107 8462 23951 0,'-19'-4'1056'0,"8"2"224"0,-1-2-1024 0,1 2-256 16,-4 0 0-16,1 1 0 0,1 0 880 0,1 1 112 16,2-1 32-16,1 1 0 0,9 0 816 0,0 0 160 15,0 0 48-15,0 0 0 0,11-4-832 0,5 0-144 16,6 0-48-16,0 1 0 0,4 1-816 0,7 2-208 15,5-2 0-15,2-1 0 0,4 1 0 0,4-2 0 0,3 2 0 0,1 0 0 16,1-1 864-16,-3 0 128 0,-3 2 32 16,-6 0 0-16,-3 0-832 0,-5 0-192 15,-6 1 0-15,-6 0 0 0,-6 0 864 0,-6 1 128 0,-9-1 32 0,0 0 0 16,-9 6-832-16,-8-3-192 0,-8 1 0 0,-23 2 0 16,-4-4 0-16,-8-1 0 0,-4 0 0 0,3 0 0 15,1 1 864-15,4 0 128 0,2-2 32 0,4 0 0 16,-2-2-832-16,10 0-192 0,6 0 0 0,12 1 0 15,6 1 0-15,7-2 0 0,11 2 0 0,0 0 0 16,0 0 0-16,20 0 0 0,6 0 0 0,9 2 0 16,5-1 0-16,5-1 0 0,2-1 0 0,-10 1 0 15,11 2-1600-15,10 1-352 16,5 1-80-16,1-2-16 0</inkml:trace>
  <inkml:trace contextRef="#ctx0" brushRef="#br1" timeOffset="61773.88">19814 14704 22511 0,'-17'-3'992'0,"8"0"224"0,-3 0-976 0,2 0-240 16,2 2 0-16,0-4 0 0,8 5 432 0,-7-3 32 15,7 3 16-15,0 0 0 0,0 0 352 0,0 0 80 16,0 0 16-16,0 0 0 0,0 0 256 0,0 0 48 16,0 0 16-16,0 0 0 0,0 0-288 0,0 0-48 15,0 0-16-15,9 3 0 0,0 2-160 0,2-2-32 0,-2 0-16 0,4 2 0 16,2-3-144-16,5 1-32 0,3 0 0 0,6 2 0 15,2-1 32-15,5-2 0 0,7-5 0 0,6 1 0 16,8 3-64-16,-4-2-16 0,4 0 0 0,3-1 0 16,3 1-128-16,6-2-16 0,8 1-16 0,1 2 0 15,-2 2 0-15,4 2 0 0,4-1 0 0,4 0 0 16,2-1-304-16,3 1 0 0,-2-1 0 0,5 1 0 16,4-1 0-16,-4 2 0 0,-4-1 128 0,1 1-128 15,2 0 0-15,-4-1 0 0,-4 0 128 0,-3 3-128 16,0-1 0-16,1 0 0 0,0-2 128 0,-4 1-128 15,-5 0 0-15,-4-2 160 0,-3-1-160 0,0-1 128 16,0 0-128-16,-6 0 0 0,-1-1 0 0,-7 0 0 16,-2-1 0-16,-6-1 0 0,-1 0 144 0,-1 1-144 0,-3 0 0 0,-2-1 0 15,-4 3 0-15,0 0 128 0,-3-1-128 0,-3 0 0 16,-7 0 0-16,-2 0 128 0,-2 0-128 0,-7 2 0 16,-2 1 0-16,-10-2 0 0,0 0 0 0,0 0 0 15,0 0 0-15,0 0 0 0,0 0 0 0,-8 0 0 16,-4 0-144-16,-5-1 144 0,-5 0 0 0,-2-1-144 15,-3-3 144-15,-4 3 0 0,-2 2 0 0,-5 0-128 16,-3 0 128-16,-1-2 0 0,-2 0 0 0,-4 1 0 16,-4 1 0-16,-8-1 0 0,-5-3 0 0,-2 3 0 15,-4 1 0-15,-5 0 0 0,-1-1 0 0,-3 1 0 16,-8-1 0-16,1 0 0 0,2 0 0 0,-3-1 0 16,-7 4 0-16,0-4 0 0,-1-2 0 0,-2 1 0 15,0-1 0-15,0 1 0 0,-1-2 0 0,4 3 0 0,2 2 0 0,-1 0 0 16,-4 0 0-16,3 0 0 0,5-1 0 0,-1 1 0 15,-4 1 0-15,3 1 0 0,4 1 0 0,4 1 0 16,3-4 0-16,-2 2 128 0,-2 1-128 0,5-1 0 16,9-1 0-16,9 2 0 0,8 0 0 0,4-1 0 15,3 0 0-15,4 2 0 0,4-2 0 0,6 3 0 16,2-1 0-16,6-1 0 0,5 0 0 0,5 0 0 16,6 0 0-16,9-3 0 0,0 0 0 0,0 0 0 15,0 0 0-15,17 1 0 0,7-1 0 0,8 2 0 16,7 0 0-16,6-2 0 0,3-2 0 0,12 0 0 15,10 1 0-15,15-3 0 0,14 1 0 0,8 1 0 16,1 1 0-16,10 0 0 0,9 1 0 0,7 0 0 16,7 0 0-16,1 3 128 0,-1 5-128 0,6-1 0 0,7 3 0 15,3-1 176-15,3-1-176 0,-6 3 160 0,-7 2 32 16,-4 0 16-16,-4 0 0 0,-7-1 0 0,-10-2 48 0,-7 6 0 16,-4 1 0-16,-11-1 0 0,-12-5-112 0,-8 0-16 15,-9 0 0-15,-8 2 0 0,-8-2-128 0,-9 0 0 16,-12-2 0-16,-12 0 0 15,-8 0-2432-15,-10-1-432 0</inkml:trace>
  <inkml:trace contextRef="#ctx0" brushRef="#br1" timeOffset="62876.59">19287 15573 26255 0,'0'0'1152'0,"0"0"256"0,0 0-1120 0,0 0-288 15,5-7 0-15,-5 7 0 0,1-9 1072 0,2 0 144 16,-2-1 48-16,-1 0 0 0,0-1-304 0,-1 0-48 0,-2-2-16 0,1-1 0 15,-2 0-128-15,-1-2-16 0,0-3-16 0,-4-1 0 16,1-2 48-16,-3-1 16 0,0 1 0 0,-2 1 0 16,-2 0-192-16,-2 0-32 0,-1-1-16 0,-3 0 0 15,-5-1-112-15,0 1-32 0,0 1 0 0,-4 0 0 16,0-1-96-16,1 1 0 0,-1 4-16 0,-1-2 0 16,-1-1-96-16,-2-1-16 0,-3-1 0 0,-5 3 0 15,-7-2-32-15,2-1-16 0,0 0 0 0,-2 2 0 16,0 7 32-16,-1 0 0 0,2 0 0 0,-7 4 0 15,-4-2-176-15,-4 2 0 0,0-2 0 0,1 3 0 16,0 4 0-16,-2 0 0 0,-3-1 0 0,-4 3 0 16,-3 1 0-16,1 1 0 0,-3 0 0 0,3 1 0 15,0 2 0-15,-4 0 0 0,-4 3 0 0,1 0 0 0,3-2 0 16,4 1 0-16,3 6 0 0,-1-2 0 0,-1-4 0 0,5 4 0 16,4 2 0-16,4 2 0 0,8 1 0 0,2 1 0 15,2 3 0-15,2 0 0 0,0 3 0 0,2 0 0 16,2 2 0-16,7 1 0 0,6 3 0 0,4 3 0 15,3 1 0-15,3 6-176 0,3 1 176 0,4 2 0 16,3-2 0-16,1 4 0 0,1 7 0 0,4-1 0 16,3-2 0-16,4 1-128 0,-2 1 128 0,5 1 0 15,2 2 0-15,2 2-128 0,1 3 128 0,-1-1 0 16,2-2 0-16,7-2 0 0,3-1 0 0,6 0 0 16,1 1 0-16,2-4 0 0,-1-3 0 0,1-1 0 15,1-3 0-15,-1-1 0 0,1 2 0 0,5-4 0 16,2-4 0-16,6-2 0 0,2-1 0 0,5-3 0 15,5 1 0-15,-1-3 0 0,0-4 0 0,3 0 0 0,4 1 0 16,9-4 0-16,6-3 0 0,-3-2 0 0,-5-1 0 16,-1-1 0-16,2-3 0 0,4-1 0 0,3 3 0 0,-1-5 128 15,-4-2-128-15,0-3 0 0,1-2 128 0,2-1-128 16,3-3 0-16,-4 3 0 0,-5-1 0 0,2-3 0 16,-2-5 0-16,6-1 0 0,4 0 0 0,-4-4-128 15,-2-3 128-15,-4 0 0 0,2 2 0 0,2-5 0 16,2-4 0-16,-4 0 0 0,-5-1 128 0,-2-1-128 15,-4-7 128-15,-2-2-128 0,-6-3 128 0,-2-2-128 16,-5 1 304-16,-9-3-16 0,-6-3 0 0,-8 2 0 16,-6 2 96-16,-7 2 32 0,-5 0 0 0,-5 0 0 15,-7 1 96-15,-5 0 32 0,-9 2 0 0,-5 0 0 16,-9-1-320-16,-4 2-64 0,-3 1-16 0,-3 4 0 0,-4 3-304 16,-1 1-64-16,1 0-16 0,-1 4 0 15,-5 3-1440-15,-2 3-304 0,-4 3-48 0,0 4-18256 16</inkml:trace>
  <inkml:trace contextRef="#ctx0" brushRef="#br1" timeOffset="69673.53">15163 6921 20271 0,'-8'-11'448'0,"5"5"80"0,3 6 32 0,-1-9 16 0,-2 0-576 0,3 9 0 16,0 0 0-16,0 0 0 0,-2-7 928 0,2 7 80 16,0 0 16-16,0 0 0 0,0 0 0 0,0 0 0 15,0 0 0-15,2 9 0 0,0 2 0 0,-2 2 0 16,0 3 0-16,0 0 0 0,0 2-832 0,0 0-192 15,0 0 0-15,0 2 0 0,0 2 864 0,1-1 128 16,-1-2 32-16,1-2 0 0,0-1-832 0,1-3-192 16,0-2 0-16,3-2 0 0,-3-2 0 0,2-1 0 15,-4-6 0-15,8 3 0 0,-2-2 864 0,1-3 128 0,2-5 32 0,2 0 0 16,-2-5-832-16,3-3-192 0,-2-2 0 0,1-2 0 16,1 0 864-16,-1-2 128 0,1-1 32 0,-2 2 0 15,1-2-832-15,0 2-192 16,1 1 0-16,-2 3 0 0,0 1 0 0,0 3 0 0,0 0 0 0,-1 2 0 15,-5 1 0-15,0 1 0 0,0 0 0 0,-1-2 0 32,-3 10-2416-32,0 0-528 0,0 0-96 0,0 0-12720 0</inkml:trace>
  <inkml:trace contextRef="#ctx0" brushRef="#br1" timeOffset="69885.42">15208 7003 35007 0,'-11'-7'1552'0,"8"5"320"0,-3-1-1488 0,3-1-384 16,1-1 0-16,-2 0 0 0,3 0 896 0,1-1 96 16,3 0 32-16,0-4 0 0,1-4 0 0,2-3 0 15,0 2 0-15,2-3 0 0,-2-2-832 0,2-1-192 16,-1 2 0-16,4-2 0 0,-1 1 0 0,1-1 0 16,0 2 0-16,1 1 0 0,-2 0 0 0,2-1 0 15,0 3 0-15,6-8 0 16,-2 2-2416-16,0 0-528 0,4-10-96 0,1 4-32 0</inkml:trace>
  <inkml:trace contextRef="#ctx0" brushRef="#br1" timeOffset="70519.47">15667 4991 16575 0,'0'0'368'0,"0"0"80"0,1-9 0 0,-1 0 16 0,0 0-464 0,0-1 0 16,0 3 0-16,-1-1 0 0,-1 0 912 0,-1 1 96 15,0-1 16-15,0 1 0 0,-5 0 0 0,1 0 0 16,-2 0 0-16,0 2 0 0,-2 1 816 0,-2 1 160 16,-3 1 48-16,-3 3 0 0,-1 3-1648 0,-4 2-400 15,-1 4 0-15,1 2 0 0,-1 2 896 0,-1 4 112 16,0 3 16-16,1 3 0 0,3 3-832 0,-1 1-192 16,2 3 0-16,3 0 0 0,3-2 0 0,1-1 0 0,5-4 0 0,3-2 0 15,4-3 0-15,1-6 0 0,3-1 0 0,2-3 0 16,5-2 0-16,0-4 0 0,4-3 0 0,4-1 0 15,1-6 864-15,4-3 128 0,-1-3 32 0,5 0 0 16,-3-1-832-16,1-2-192 0,0-3 0 0,-1 3 0 16,-2-1 0-16,-3 2 0 0,-2 1 0 0,-2 1 0 15,0-1 0-15,-3 3 0 0,-3 0 0 0,0 6 0 16,-8 5 0-16,0 0 0 0,0 0 0 0,5 10 0 16,-3 0 0-16,-2 3 0 0,0 3 0 0,-2 2 0 15,-2 2 0-15,1-3 0 0,0 4 0 0,-3 6 0 16,4-4-1600-16,2-1-352 0,3-2-80 0,3-9-8208 15,-2-3-1632-15</inkml:trace>
  <inkml:trace contextRef="#ctx0" brushRef="#br1" timeOffset="70930.46">15765 5315 27647 0,'0'0'1216'0,"0"0"256"0,0 0-1168 0,0 0-304 16,0 0 0-16,0 0 0 0,0 0 0 0,0 0 0 16,0 0 0-16,0 0 0 0,8-3 880 0,2-4 112 15,4-1 32-15,-1-5 0 0,-1 0 0 0,2-1 0 16,2 0 0-16,0 0 0 0,-1 3-832 0,0 5-192 16,-4-1 0-16,0 5 0 0,-4 1 864 0,2 4 128 0,-4 4 32 0,-2 4 0 15,-2 2-832-15,-2 5-192 0,-2 0 0 0,-3 3 0 16,-5 1 0-16,0 0 0 15,2-1 0-15,-5 8 0 0,3-1 864 0,1-3 128 0,1-6 32 0,4-5 0 16,5-14-832-16,0 0-192 0,0 0 0 0,0 0 0 16,0 0 0-16,6-5 0 0,7-5 0 0,3-3 0 15,2-2 864-15,3-2 128 0,2-2 32 0,-1 2 0 16,1-3-832-16,-2 4-192 0,0 0 0 0,-2 6 0 16,-3 1 0-16,-4 5 0 0,0 4 0 0,-2 1 0 15,-10-1 0-15,10 8 0 0,-5 4 0 0,-1 4 0 16,-4 3 0-16,-3 3 0 0,0 1 0 0,-5 3 0 15,1 1-768-15,-3-2-208 0,0-2-48 0,1-1 0 16,0 0-816-16,4-4-160 0,1-4-48 0,4-6-9280 16,0-8-1856-16</inkml:trace>
  <inkml:trace contextRef="#ctx0" brushRef="#br1" timeOffset="71324.82">16884 4369 27647 0,'0'0'608'0,"0"0"128"0,0 0 32 0,0 0 0 0,0 0-624 0,-2 13-144 0,-10-6 0 0,-1 2 0 16,-2 3 848-16,-3 4 144 0,-3 5 32 0,3 4 0 16,4 1 0-16,-1 5 0 0,-2 3 0 0,-1 8 0 15,-1 6-832-15,0 4-192 0,0-1 0 0,4 2 0 16,2-4 864-16,3-2 128 0,1-2 32 0,4 0 0 15,0 1-832-15,4-2-192 0,1-3 0 0,2-6 0 0,2-6 0 0,1-3 0 16,2-3 0-16,2-1 0 0,-4-1 0 0,5-3 0 16,3-6 0-16,-1-2 0 15,0-1-1600-15,3-7-352 0,0-3-80 0,0-5-16 0</inkml:trace>
  <inkml:trace contextRef="#ctx0" brushRef="#br1" timeOffset="71603.34">17400 4469 27647 0,'0'0'1216'0,"0"0"256"0,0 0-1168 0,-5 4-304 16,0 1 0-16,-3 3 0 0,-4 0 880 0,-4 3 112 0,-4 3 32 15,-1 6 0-15,-1 5 0 0,-1 4 0 0,-1 4 0 0,1 2 0 16,1 2 0-16,3 1 0 0,3 1 0 0,3-1 0 15,3 0-832-15,1-2-192 0,5 2 0 0,1-3 0 16,4-3 0-16,1-2 0 16,3-2 0-16,4-1 0 0,0-5 0 0,3-3 0 0,2-2 0 0,-1-3 0 15,0-3 0-15,2 0 0 0,0-3 0 0,1-4 0 16,-4-2-768 0,-1-3-208-16,-3-3-48 0,-3-3-9824 0,-3-3-1968 0</inkml:trace>
  <inkml:trace contextRef="#ctx0" brushRef="#br1" timeOffset="71760.31">16950 4915 31327 0,'0'0'688'0,"7"-1"144"0,6 1 16 0,3-1 48 0,0 1-720 0,3-4-176 15,3 0 0-15,3 0 0 0,4 0 848 0,4 1 144 16,4-1 32-16,4-1 0 0,4-4-832 0,0 2-192 16,0 0 0-16,-5 2 0 0,-2-1 864 0,-5 1 128 15,-1-2 32-15,-2 0 0 16,-3 0-3280-16,-5-2-656 0,16-12-128 0,-15 6-32 0</inkml:trace>
  <inkml:trace contextRef="#ctx0" brushRef="#br1" timeOffset="72002.17">17733 4159 35007 0,'2'-11'768'0,"-2"11"176"0,6-2 16 0,4 4 16 0,5 3-784 0,0 2-192 0,1 4 0 0,2 5 0 16,1 2 0-16,1 5 0 0,-4 3 0 0,2 5 0 15,-1 3 1680-15,-1 4 304 0,-2 4 48 0,-2 5 16 16,-4 5-1648-16,-3 5-400 0,-4 7 0 0,-5-2 0 16,-5 0 0-16,-4 3 0 0,-5 0 0 0,-4 1 0 15,-3 1 0-15,-5-2 0 0,0-7 0 0,-11 18-12480 16,6-12-2560-16</inkml:trace>
  <inkml:trace contextRef="#ctx0" brushRef="#br1" timeOffset="86296.95">1692 3626 17903 0,'-10'-5'784'0,"10"5"176"0,-8 0-768 0,-1 1-192 0,0 0 0 0,-2 2 0 15,1 0 0-15,0 1 0 0,-3 2 0 0,2 0 0 16,0 0 0-16,0 1 176 0,0 1-176 0,0 2 160 16,2 0 80-16,-2 0 16 0,0 0 0 0,2-2 0 15,-2 0 192-15,5 0 64 0,-1 0 0 0,3 0 0 16,-1-1-128-16,5-7 0 0,-2 9-16 0,5-1 0 0,-3-8-80 0,6 6-16 16,4-1 0-16,1-2 0 0,2-1 416 0,5-2 80 15,4-4 0-15,5 1 16 16,4-2 80-16,3-3 16 0,5 1 0 0,6-1 0 0,4 1-544 0,3 2-96 15,-3 2-32-15,4-3 0 0,0-2-80 0,4 3-128 16,1 2 176-16,4 2-176 0,3-1 160 0,-2 2-160 16,-3 2 128-16,2-2-128 0,-1 0 0 0,2 1 0 15,-2-1 0-15,0 2 0 0,1 3 0 0,-4 2 0 16,-3-3 0-16,-5 0 0 0,-2 1 0 0,-2 1 128 16,-1 0-128-16,0 0 0 0,-2-1 0 0,-1 1 0 15,-2-1 0-15,-5 2 0 0,-2 1 160 0,-3-3-160 16,-4-3 192-16,-3 3-192 0,0-2 352 0,-4 1-32 15,-4 0-16-15,-3-2 0 0,-2-1 16 0,-10-1 16 0,0 0 0 0,0 0 0 16,0 0 240-16,0 0 32 0,0 0 16 0,-10 2 0 16,-4-1-144-16,-2-1-32 0,-5-1 0 0,-4 1 0 15,-2 1-288-15,-4-1-160 0,-3 1 160 0,-6-2-160 16,-1 0 144-16,-4 1-144 0,-1 0 128 0,-1 2-128 16,-3 1 0-16,-3-3 128 0,-2-3-128 0,-4 3 0 15,-7 3 0-15,2-1 0 0,-1-2 128 0,2 1-128 16,1 1 0-16,-1-2 0 0,-2 0 144 0,2 0-144 15,-3 0 0-15,2 2 0 0,0 2 0 0,4-1 128 16,4-1-128-16,-4 0 0 0,-1 0 0 0,5 3 0 16,5 0 0-16,6 0 0 0,3-1 0 0,6 2 0 15,5-2 0-15,5 0 0 0,4-1 0 0,5 0 0 0,2 0 0 16,5 2 0-16,10-5 0 0,0 0 0 0,2 8-192 0,6 1 64 16,3-3 0-16,9 4 0 0,3-3 0 0,9 2 0 15,6 0 0-15,7-1 0 0,6-2 128 0,5 0 0 16,0 3 0-16,3-3 0 0,3 0 0 0,5-1 0 15,3 0 0-15,5 1 0 0,2-1 144 0,0 1-144 16,0 1 192-16,1-1-192 0,3 1 144 0,-1 0-144 16,-2-5 0-16,-3 5 144 0,-3 1-144 0,-1 0 0 15,1 0 144-15,1-2-144 0,-6-1 0 0,-2-1 144 16,-3 0-144-16,-5 2 0 0,-4 2 128 0,-6-3-128 16,-5 1 0-16,-3-1 0 0,-3-1 0 0,-3 1 160 15,-6-2-160-15,-5-1 128 0,-5-1-128 0,-8 2 160 16,-9-3-160-16,0 0 160 0,0 0 32 0,-12-4 0 15,-7-1 0-15,-5 2 0 0,-2-3-16 0,-9 2 0 16,-6-3 0-16,-5 3 0 0,-5-2-176 0,-5 1 128 0,-5-1-128 16,-8 2 128-16,-4 2-128 0,-1-1 0 0,1 0 144 0,0-2-144 15,-1 0 128-15,-3 2-128 0,0 0 160 0,2-2-160 16,5 2 192-16,3-3-64 0,2 0-128 0,1 0 192 16,1 1-192-16,3-1 128 0,0 1-128 0,8-1 0 15,2 1 128-15,5 0-128 0,4 2 0 0,4 0 0 16,2-5 128-16,4 1-128 0,2 3 0 0,6 0 144 15,6-1-144-15,2 2 0 0,4 1 0 0,11 2 0 16,0 0 0-16,0 0 0 0,14-5 0 0,5 3 0 16,8 1-176-16,6-1 48 0,4-1 0 0,6 1 0 15,5-1 128-15,9 1 0 0,7 0 0 0,2 0 0 16,2-3 0-16,-2 1-128 0,1-2 128 0,2 3 0 16,0 0 0-16,3-1 0 0,3 1 0 0,-7 0 0 0,-3-3 0 0,-3 2 0 15,-1 1 0-15,2-1 0 0,-2 1 0 0,-4 2 0 16,-4-1 0-16,-7 2 0 0,-5 0 0 0,-7 0 0 15,-5-1 0-15,-5 1 0 0,-8 1 0 0,-3 1 128 16,-13-2-128-16,0 0 128 0,0 0 16 0,0 0 16 16,-13 2 0-16,-10-1 0 0,-7-1 64 0,-10 1 16 15,-12 1 0-15,-9 1 0 0,-11-1-240 0,-3 0 0 16,-2 1 128-16,-6 1-128 0,-7-1 0 0,-2 0 176 16,3 2-176-16,1-4 160 0,1 2-32 0,4 1 0 15,0 3 0-15,6-4 0 0,3 0-128 0,5-1 0 16,3 1 144-16,7-1-144 0,2 0 0 0,10 0 0 15,8-2 0-15,7-2 128 0,7-1-128 0,8 1 0 16,4-1 0-16,13 3 0 0,0 0 0 0,0 0-160 0,11-6 160 0,8 1-208 16,3 0-48-16,9 0 0 0,11-2 0 0,3 3 0 15,4-2 64-15,4 0 16 0,4-1 0 0,5-1 0 16,4 0 176-16,5 0 0 0,3 1-144 0,-4 1 144 16,0-1 0-16,6 0-144 0,0-1 144 0,2-1 0 15,-3 1 0-15,-2 0 0 0,-4 0 0 0,-2-3 0 16,0-4 0-16,-4 3 0 0,-6 1 0 0,-7 2 0 15,-9 1 0-15,-9 2 144 0,-8 3-144 0,-8-2 128 16,-8 1 16-16,-8 4 0 0,-5-4 0 0,-9 0 0 16,-9 1 96-16,-11 2 16 0,-10-1 0 0,-9 4 0 15,-7 2-256-15,-1 3 0 0,-3 2 0 0,-5 1 0 16,-5 2 160-16,-3 1-160 0,-1 2 160 0,0 3-160 16,0 3 240-16,-3-1-48 0,-1-3-16 0,4 3 0 15,3 2-176-15,6-1 0 0,2 0 0 0,4-1 0 0,2-3 0 0,5 2 0 16,5 0 0-16,7-2 0 0,3 0-240 0,7 1 32 15,6 0 0-15,9 1 0 16,3-1-2320-16,12-1-464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0:33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1652 15480 10127 0,'-11'11'896'0,"-5"3"-704"16,1 0-192-16,-1 2 0 0,1 2 1024 0,1 0 160 15,-2-1 32-15,2 0 16 0,0-2-272 0,2 1-48 16,1-5-16-16,2-3 0 0,1-1 192 0,8-7 16 15,0 0 16-15,0 0 0 0,-8 1 32 0,8-1 16 16,-2-8 0-16,2-3 0 0,1-4-400 0,4-6-96 16,2-3-16-16,1-5 0 0,3-2-160 0,3-4-48 15,-3-4 0-15,4-5 0 0,0-5-272 0,4-2-176 16,-2-4 192-16,2 1-192 0,2 0 208 0,0-1-64 16,-2-4-16-16,0 4 0 0,2 4-128 0,1-2 128 15,0 2-128-15,1 5 128 0,3 4 0 0,-2 4 0 16,-3 0 0-16,0 8 0 0,-6 5-128 0,0 6 0 0,-4 3 144 15,-2 7-144-15,-3 3 288 0,-6 6-16 0,0 0 0 0,0 0 0 16,-4 17-80-16,-2 5-32 0,-4 7 0 0,-5 10 0 16,-6 8-160-16,-7 9 0 0,-3 10 0 0,-1 9 0 15,3 6 0-15,-3 7 0 0,-2 5 0 0,3-3 0 16,0-1 0-16,4-8 0 0,2-8 0 0,5-9 0 16,1-9 128-16,2-8-128 0,1-6 128 0,0-4-128 15,2-3 464-15,2-5 16 0,1-7 0 0,2-7 0 16,3-4-32-16,6-11-16 0,0 0 0 0,0 0 0 15,-3-11 144-15,6-5 48 0,3-6 0 0,1-8 0 16,3-7-256-16,3-4-48 0,0-3-16 0,3-6 0 16,-1 1-304-16,3-6 0 0,-2-6 0 0,2-5 0 15,0-3 0-15,3 1 0 0,1-3 0 0,6 1-144 16,0 2-48-16,1 5 0 0,-4 7 0 0,4 4 0 0,-3 8 192 16,1 7-128-16,-3 6 128 0,-2 8-128 0,-3 8 128 0,-4 5 0 15,-3 5 0-15,-2 5 0 0,-10 0 0 0,9 14-128 16,-4 6 128-16,-5 11 0 0,-5 7-176 0,-5 12 176 15,-7 12-208-15,-8 8 80 0,-7 8 128 0,-2 7-208 16,-2 6 80-16,1-4 128 0,-1-5-256 0,6-13 64 16,4-16 0-16,4-7 16 0,4-8 176 0,-1-5 0 15,3-6 128-15,7-6-128 0,0-9 432 0,4-3 16 16,5-9 0-16,0 0 0 0,0 0 128 0,-1-16 16 16,2-5 16-16,5-5 0 0,3-6-192 0,3-5-32 15,0-4-16-15,1-5 0 0,0-5-368 0,5-3 0 16,3-2 0-16,0 3 128 0,1 1-128 0,2 4-240 15,4 8 64-15,-2 7 16 0,-2 6 160 0,-3 8-208 0,-1 6 80 16,-5 8 128-16,-4 6-160 0,-1 9 160 16,-3 6 0-16,-2 8-144 0,-4 8 144 0,-2 10-160 0,-7 8 160 0,1 8-160 15,-8 7 160-15,-1 1 0 0,-1-1-144 0,2-6 144 32,1-6-496-32,0-8-16 0,1-8-16 0,4-6 0 15,4-7-224-15,3-8-32 0,1-4-16 0,1-12 0 16,0 0-2176-16,0 0-432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0:34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4712 15442 28559 0,'-34'15'1264'0,"12"-4"272"16,-5 1-1232-16,2 2-304 0,2 1 0 0,2-1 0 0,2 1 208 0,4-3-16 15,1-3 0-15,5-4 0 0,0-1 256 0,9-4 64 16,0 0 0-16,0-8 0 0,2-8 304 0,5-6 64 16,7-6 16-16,4-6 0 0,6-7-480 0,3-6-96 15,3-7 0-15,3 0-16 0,2-1-304 0,2-2 0 16,-3-4 128-16,3-1-128 0,3 3 0 0,-2-4 0 16,0-2 0-16,-2 4 0 0,-2 3 0 0,-1 5 128 15,-4 3-128-15,-1 4 0 0,-4 1 256 0,-2 9-48 16,-3 8-16-16,-5 6 0 0,-4 7 112 0,-3 5 16 15,-3 2 0-15,-4 8 0 0,0 0-128 0,-9 18 0 16,-3 6-16-16,-7 11 0 0,-9 11-176 0,-10 14 0 0,-11 10 0 16,-6 13 0-16,-5 9 0 0,-4 8 0 15,-3 5 0-15,-3-1 128 0,0 1-128 0,4-12 0 0,3-13 0 0,8-9 0 16,7-10 0-16,3-11 0 0,5-10 0 0,8-9 0 16,4-6 240-16,6-8 112 0,5-6 32 0,6-7 0 15,6-10 320-15,4-6 80 0,5-6 16 0,7-9 0 16,4-9-416-16,6-5-64 0,6-5-32 0,5-7 0 15,4-8-288-15,6-5 0 0,2-5 0 0,4-1 0 16,6 2-160-16,1-3 16 0,0 0 0 0,1-1 0 16,1-1-16-16,1 8 0 0,-3 7 0 0,-3 8 0 15,-1 8 160-15,-7 8-128 0,-9 7 128 0,-6 10-128 16,-7 7 128-16,-7 7 0 0,-5 2 0 0,-10 3 0 16,0 19-192-16,-7 8 64 0,-8 4 0 0,-11 16 0 15,-15 10 0-15,-9 14 0 0,-3 13 0 0,-10 5 0 0,-5 5-48 0,-2-2 0 16,1-2 0-16,4-12 0 0,2-10 176 0,6-11-160 15,8-12 160-15,5-10-160 0,10-8 352 0,6-5 80 16,8-7 16-16,6-7 0 0,5-5 240 0,9-3 48 16,-2-11 16-16,8-9 0 0,6-7-272 0,4-9-48 15,3-9-16-15,5-7 0 0,4-4-256 0,3-3 0 16,5-4 0-16,0-2-144 0,4-3-16 0,1 2 0 16,1-1 0-16,0 1 0 0,0-1-16 0,2 5 0 15,-1 6 0-15,-4 9 0 0,-5 4 176 0,-3 11 0 16,-4 8-144-16,-7 10 144 0,-5 8 0 0,-6 10 0 15,-6 9 0-15,-6 9 0 0,-7 8-208 0,-8 14 80 16,-8 12 128-16,-11 15-208 0,-10 11 208 0,-10 6 0 16,-10 6 0-16,-3 3-144 0,-1-1 144 0,4-11-160 0,5-16 160 15,5-12-160-15,5-16 160 0,5-7 0 0,3-8 128 0,6-8-128 16,5-7 528-16,6-6 48 0,6-6 0 0,6-7 0 16,4-6 16-16,8-8 16 0,6-8 0 0,6-5 0 15,2-6-608-15,5-7 0 0,5-3 0 0,5-1 0 16,9 2 0-16,0 0-160 0,3 5 160 0,4 3-208 15,2 5 80-15,2 6 128 0,0 8-208 0,1 8 80 16,-1 7 128-16,-2 9-128 0,-5 8 128 0,-1 7-128 16,-7 6-576-1,-2 8-128-15,-4 5 0 0,-2 10-18368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0:35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11144 15640 21183 0,'-27'-9'1888'0,"12"3"-1504"16,-1-4-384-16,3-1 0 0,2-3 2720 0,2 0 480 15,3-2 80-15,0-4 32 0,5-3-2288 0,4-5-448 16,3-5-80-16,4-4-32 0,3-6-464 0,7-5 128 16,2-6-128-16,4-1 0 0,4 0 0 0,2 0 0 15,2 0 0-15,4 1 0 0,3-1 0 0,2 3 0 16,0 1 0-16,-2 6 0 0,0 4 0 0,-1 6 0 15,-1 5 0-15,1 5 0 0,-2 6 192 0,-2 3 0 16,-2 4 0-16,-5 4 0 0,-2 11 0 0,-4 4 0 16,-3 5 0-16,-5 8 0 0,-2 8-192 0,-10 9 0 15,-6 9 0-15,-8 12 0 0,-7 12 128 0,-8 8-128 16,-10 6 0-16,-3 1 144 0,-2 1-144 0,-3-8 0 0,2-9 0 0,-2-13 128 16,-3-9 64-16,-3-6 16 0,-1-7 0 0,-2-6 0 15,3-5 800-15,2-4 144 0,2-5 48 0,3-7 0 16,4-4-240-16,4-5-64 0,4-6 0 0,7-7 0 15,4-6-176-15,5-4-32 0,6-8-16 0,9-3 0 16,8-7-496-16,4-9-176 0,7-6 0 0,4-3 144 16,7 0-144-16,5-1 0 0,4-3-192 0,9-1 192 15,6-1-208-15,5 2 80 0,9 5 128 0,-3 7-208 16,-1 7 208-16,1 7-144 0,1 5 144 0,0 8-128 16,-4 6 128-16,-1 5-160 0,-7 10 160 0,-7 6-160 15,-5 8 160-15,-6 6-192 0,-5 6 192 0,-8 8-192 16,-6 7-192-16,-12 12-64 0,-6 13 0 0,-11 9 0 15,-11 8 48-15,-9 10 0 0,-11 5 0 0,-8-1 0 0,-9-5 80 0,2-12 32 16,0-15 0-16,5-9 0 0,3-9 464 0,-2-6 80 16,2-6 32-16,-1-6 0 0,3-5 544 0,3-5 96 15,3-3 32-15,7-8 0 0,4-8-320 0,8-5-64 16,5-4-16-16,6-6 0 0,3-5-224 0,9-5-32 16,5-5-16-16,6-6 0 0,-1-4-288 0,10-5 0 15,7-2-176-15,8-5 176 0,5-2-224 0,5 2 64 16,4 2 16-16,4 0 0 0,1 1 144 0,2 6-208 15,1 6 80-15,-2 10 128 0,1 8-176 0,-6 7 176 16,-5 8-128-16,-5 8 128 0,-5 8-160 0,-9 7 160 16,-5 6-192-16,-6 9 192 0,-5 8-384 0,-5 8 48 15,-13 10 0-15,-8 11 0 0,-10 13 32 0,-8 8 16 16,-10 6 0-16,-6-1 0 0,-5-3-32 0,0-12 0 0,4-12 0 0,5-12 0 16,3-11 320-16,5-11 144 0,1-7-16 0,2-8 0 15,2-4 384-15,2-6 80 0,5-7 16 0,5-7 0 16,5-4-96-16,6-9 0 0,5-8-16 0,7-8 0 15,9-7-256-15,2-6-48 0,7-5-16 0,3-4 0 16,6-4-176-16,4-7 0 0,4-5 0 0,3 2 128 16,6 3-128-16,2 7-256 0,5 8 64 0,-3 10 16 15,-1 9 176-15,-5 11 0 0,-6 10-144 0,-8 9 144 16,-5 6 0-16,-7 9 0 0,-3 7-144 0,-7 12 144 16,-6 6-192-16,-10 9 32 0,-5 8 0 0,-10 11 0 15,-10 12-1088 1,-9 7-224-16,-9 4-32 0,3-2-18208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0:37.8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18955 15616 26431 0,'-17'-7'1168'0,"8"4"240"0,2-2-1120 0,-1 0-288 16,0-3 0-16,3 1 0 0,0-3 944 0,4 0 128 15,2-5 16-15,3-2 16 0,2-3-416 0,3-2-96 16,2-5-16-16,4-5 0 0,3-6-240 0,5 0-48 16,-1-1-16-16,6-1 0 0,2-3 176 0,5 0 16 0,1 0 16 0,3 0 0 15,0-2-144-15,2-2-16 0,0-3-16 0,5-1 0 16,1 2-80-16,1 6-16 0,0 5 0 0,-2 5 0 15,-2 3-16-15,-2 6 0 0,-2 4 0 0,-3 2 0 16,-2 3-64-16,-4 4-128 0,-5 6 176 0,-3 4-176 16,-2 4 128-16,-6 5-128 0,-5 7 0 0,-5 8 0 15,-5 6 0-15,-7 12 0 0,-8 9 0 0,-7 9 0 16,-8 9 160-16,-7 7-160 0,-11 5 128 0,-6 5-128 16,-5 3 0-16,-2-5 0 0,0-8 128 0,5-10-128 15,5-10 192-15,5-10 16 0,-1-8 0 0,0-6 0 16,5-4 896-16,1-6 176 0,3-6 48 0,5-6 0 15,5-6-336-15,7-3-64 0,6-5-16 0,4-5 0 16,6-5-272-16,5-7-48 0,5-3-16 0,7-5 0 16,3-4-400-16,7-6-176 0,7-4 128 0,4-6-128 0,5-5 0 0,2-4 0 15,4-5 0-15,3-2 0 0,5-2-192 16,4-1 16-16,4-2 16 0,3 8 0 0,1 8-16 0,-6 9 0 16,-6 10 0-16,-4 8 0 0,-3 6 176 0,-3 6-128 15,-3 6 128-15,-4 8-128 0,-3 6 0 0,-8 9 0 16,-6 6 0-16,-7 10 0 15,-7 7-240-15,-8 12-32 0,-10 9-16 0,-12 8 0 0,-16 7 96 0,-4 10 0 16,-8 8 16-16,-9 1 0 0,-7-1 112 0,-2-9 0 16,3-11 16-16,6-8 0 0,3-11 176 0,6-9 0 15,5-11 0-15,3-7 0 0,2-5 528 0,5-8 96 16,5-6 16-16,5-4 0 0,9-5-112 0,8-5-16 16,2-5 0-16,9-7 0 0,8-6-192 0,5-8-64 0,6-4 0 15,5-7 0-15,7-4-256 0,6-7 0 0,3-6 0 0,3-5 0 16,10 1 0-16,3 0 0 0,6 2 0 15,5 4 0-15,4 4-160 0,-5 10 160 0,-5 8-160 0,-4 9 160 16,-7 5 0-16,-3 12-144 0,-1 10 144 0,-12 7 0 16,-9 8-128-16,-4 8 128 0,-5 6-128 0,-8 5 128 15,-8 10-224-15,-8 5 32 0,-9 7 16 0,-8 10 0 16,-11 7 32-16,-7 6 0 0,-5 3 0 0,-4-3 0 16,-4-5 0-16,3-11 0 0,0-10 0 0,4-9 0 15,2-5 144-15,6-11 0 0,5-5 0 0,6-6 128 16,6-2 192-16,8-6 64 0,1-7 0 0,5-4 0 15,3 2-160-15,3-6-32 0,2-4 0 0,3-8 0 16,1-3-192-16,4-7 0 0,2-3 0 0,4-2 0 16,2-3 0-16,2-2-240 0,2-3 80 0,3 0 16 15,5-2-144-15,0 1-32 0,2 1 0 0,2 4 0 0,4 3 32 16,-2 5 0-16,-3 8 0 0,-5 5 0 0,0 4-48 16,-8 4-16-16,-6 4 0 0,-9 7 0 15,0 0-128-15,0 0-32 0,0 0 0 0,-4 11 0 0,-6 5 144 0,-4 2 32 16,-5 7 0-16,-3 3 0 0,-2 4 176 0,-5 2 160 15,-5 6-208-15,1-4 80 0,2-4 128 0,4-5 0 16,2-2 0-16,0-6 0 0,4-3 0 0,-2-4 0 16,2-2 0-16,1-1 128 0,-2-5 160 0,4-2 32 15,0-2 16-15,5-3 0 0,4-1 160 0,6-4 16 16,3-3 16-16,6-6 0 0,5-4-128 0,5-6-16 16,4-3-16-16,-1-6 0 0,5-8-368 0,2-3 0 0,3-6 0 15,5-2 0-15,5-1 0 0,2-5 0 16,2-4 0-16,3 2 0 0,2 2 0 0,-1 5 0 0,-3 5-144 0,-4 10 144 15,-4 4 0-15,-3 10 0 0,-5 7 0 0,-5 9 0 16,-5 2 0-16,-7 8 0 0,-11 1 0 0,4 14 0 16,-8 7 0-16,-6 10 0 0,-9 10 0 0,-7 12 0 15,-7 11 0-15,-11 10 0 0,-11 2 0 0,-6 4 0 16,-4 3 0-16,3-7 0 0,1-8 0 0,6-9 0 16,2-9 0-16,5-7 0 0,2-7 128 0,8-5-128 15,4-1 144-15,7-6-144 0,2-6 160 0,8 0-160 16,7-1 0-16,6-3 0 0,4-3 0 0,0-11 0 15,11 6-1792-15,4 0-288 16,6-3-64-16,3-5-16336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35:38.23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14197 9131 16575 0,'0'0'736'0,"0"0"160"0,-3-2-720 0,3 2-176 0,0 0 0 0,0 0 0 16,0 0 848-16,0 0 144 0,0 0 32 0,0 0 0 16,0 0 0-16,0 0 0 0,0 0 0 0,8 2 0 15,-2-2 0-15,4-1 0 0,2 0 0 0,2 0 0 16,2-1 0-16,0-1 0 0,4-1 0 0,0 1 0 16,2-4-832-16,2 1-192 0,3 0 0 0,-4 1 0 15,0-2 0-15,-1 3 0 0,2 1 0 0,-3 1 0 16,-1-1 0-16,-1 1 0 0,-2 1 0 0,2-1 0 15,-5 2-1600-15,-2 0-352 0,-12 0-80 0,0 0-16 0</inkml:trace>
  <inkml:trace contextRef="#ctx0" brushRef="#br0" timeOffset="237.48">14435 9127 31327 0,'-15'-2'1392'0,"11"2"272"0,4 0-1328 0,0 0-336 15,-4 6 0-15,-1 1 0 0,1 0 896 0,-2 4 96 16,1 3 32-16,0 1 0 0,-1 3-832 0,1 1-192 16,2 3 0-16,-2 3 0 0,-1 1 864 0,2-1 128 15,-1 4 32-15,2 1 0 0,0 3-832 0,1 1-192 16,0-3 0-16,1-2 0 0,1 1 0 0,1-1 0 0,2-2 0 0,-1 0 0 16,0-5 0-16,0 0 0 0,-1-4 0 0,4 6 0 31,-3-4-1600-31,1-4-352 0,1-5-80 0,-4-11-16 15,5 7-1632-15,-5-7-336 0,0 0-64 0,0 0-16 0</inkml:trace>
  <inkml:trace contextRef="#ctx0" brushRef="#br0" timeOffset="394.36">14239 9745 31327 0,'-11'3'688'0,"11"-3"144"0,-8 0 16 0,8 0 48 0,0 0-720 0,0 0-176 0,0 0 0 0,0 0 0 15,5 6 0-15,0-2 0 0,2 0 0 0,4-2 0 16,-1 0 848-16,3-1 144 0,1-1 32 0,3-1 0 0,1-1-832 0,4-2-192 15,-1-2 0-15,1 1 0 16,-1 0 0-16,-2-1 0 0,-2 0 0 0,1-1-10336 16,0 1-2112-16</inkml:trace>
  <inkml:trace contextRef="#ctx0" brushRef="#br0" timeOffset="694.32">15390 9148 27647 0,'0'-11'1216'0,"0"4"256"0,0-2-1168 0,0-1-304 16,-3 2 0-16,2-1 0 0,-1 0 880 0,-1 1 112 16,-4 2 32-16,-1 0 0 0,0-2-832 0,-2 5-192 15,-2 0 0-15,-2 2 0 0,0 1 864 0,-1 4 128 0,-2 3 32 0,0 2 0 16,-1 3 0-16,2 1 0 0,-4 3 0 0,1 2 0 15,0 3-832-15,2 1-192 0,-2 1 0 0,4 3 0 16,-1 1 0-16,1 1 0 0,3 1 0 0,2 1 0 16,1 0 0-16,2 1 0 0,3 0 0 0,1-1 0 31,2-2-1600-31,1 0-352 0,0-4-80 0,0 1-16 0,1 0-816 0,1-4-160 16,0 15-48-16,-2-14 0 0</inkml:trace>
  <inkml:trace contextRef="#ctx0" brushRef="#br0" timeOffset="839.1">14820 9616 35007 0,'-10'-10'768'16,"10"10"176"-16,-3-7 16 0,3 2 16 0,2-1-784 0,3-1-192 0,4 2 0 0,5 0 0 0,2 2 0 0,5 0 0 15,3 0 0-15,4 0 0 0,11-1 864 0,4-1 128 16,-1 2 32-16,2-1 0 0,-1-2-832 0,-1 2-192 16,2 0 0-16,-3 2 0 15,0 0-768-15,-2-1-208 0,0 2-48 0,-2-2 0 0</inkml:trace>
  <inkml:trace contextRef="#ctx0" brushRef="#br0" timeOffset="1730.05">16875 9359 23951 0,'-7'-8'512'0,"7"8"128"0,0 0 0 0,-3-4 64 0,-2-1-576 0,1 2-128 15,-1 0 0-15,1 2 0 0,-5 1 848 0,0 1 144 16,0 3 32-16,-2 1 0 0,-2 0 0 0,-2 4 0 16,-4 4 0-16,0 2 0 0,-1 1-832 0,-1 1-192 15,1 2 0-15,4 1 0 0,1 1 864 0,4-1 128 16,4-2 32-16,1 0 0 0,4-1-832 0,3-3-192 15,3-2 0-15,3-1 0 0,4-2 0 0,4-3 0 16,1-2 0-16,4-4 0 0,2-3 0 0,3-2 0 16,2-3 0-16,2-3 0 0,1-1 0 0,-3-2 0 15,0-2 0-15,-3-2 0 0,-6 0 864 0,-1-2 128 16,-5 2 32-16,-2-1 0 0,-5 0 0 0,-1 4 0 16,-4 2 0-16,-2 0 0 0,-2 2-832 0,-3 4-192 15,0 0 0-15,-4 3 0 0,0 0 0 0,1 3 0 0,-2-1 0 0,2 1-12512 31,1 4-2544-31</inkml:trace>
  <inkml:trace contextRef="#ctx0" brushRef="#br0" timeOffset="2086.56">17399 9203 35007 0,'-13'8'1552'0,"9"-1"320"0,1 4-1488 0,-1-1-384 0,-1 3 0 0,-1 4 0 15,2 1 0-15,-4 4 0 0,0 3 0 0,-2-1 0 16,3 0 0-16,-5-2 0 0,-2-1 0 0,-5 4 0 16,0-5 896-16,7-5 96 0,6-1 32 0,1-3 0 0,0-3 0 0,0 0 0 15,5-8 0-15,0 0 0 0,0 0-832 0,0 0-192 16,0 0 0-16,0 0 0 0,-1-13 0 0,6 0 0 16,3-2 0-16,4 0 0 0,2-4 864 0,5-1 128 15,3-2 32-15,-3 8 0 0,-2 1-832 0,3 0-192 16,0 0 0-16,1 2 0 0,-4 0 0 0,1 3 0 15,-3 1 0-15,0 4 0 16,-2 1-768-16,0 4-208 0,-3 2-48 0,0 6 0 0,-2 1 832 0,-3 2 192 16,-3 2 0-16,1 2 0 0,-2 2 0 0,-2 3 0 15,-3 2 0-15,1 2 0 0,-4-3 0 0,2-1 0 16,-1 2 0-16,2-4 0 0,0-4 0 0,0-1 0 16,4-3 0-16,0-2 0 15,0-3-1680-15,0-7-304 0,0 0-48 0,8 1-9296 16,1-2-1856-16</inkml:trace>
  <inkml:trace contextRef="#ctx0" brushRef="#br0" timeOffset="2411.32">17870 9395 27647 0,'0'0'1216'0,"0"0"256"0,4 8-1168 0,3-2-304 0,2 1 0 0,2-1 0 15,-1-2 880-15,2 0 112 0,1-3 32 0,0-1 0 16,0-1-832-16,3-2-192 0,-2-2 0 0,-1-1 0 16,3 1 864-16,-3-2 128 0,-2-1 32 0,0-2 0 15,0-1 0-15,-2 0 0 0,-4 0 0 0,0 3 0 16,-5-2 0-16,-4 1 0 0,0 1 0 0,-3 0 0 0,-5 1-832 0,-1 1-192 16,-2 2 0-16,-4 4 0 0,-3 3 864 0,-2 4 128 15,-3 3 32-15,2 2 0 0,-2 2-832 0,2 1-192 16,2 3 0-16,6 0 0 0,2 0 0 0,4 0 0 15,7 2 0-15,4-2 0 0,5-1 0 0,6 1 0 16,5-1 0-16,3 0 0 16,6-1-768-16,0-1-208 0,5-3-48 0,3-5-18432 0</inkml:trace>
  <inkml:trace contextRef="#ctx0" brushRef="#br0" timeOffset="2880.82">19958 9394 23951 0,'0'-15'512'0,"-1"7"128"0,-2 1 0 0,1 0 64 0,1-3-576 0,1 10-128 16,-5-7 0-16,-3 3 0 0,-2 0 1664 0,-2 3 320 16,-4 1 48-16,-2 5 16 0,-3 1-832 0,-1 3-144 15,0 2-48-15,-4 3 0 0,-1 3 0 0,0 2 0 16,-3 2 0-16,3 2 0 0,-4 2-816 0,7 0-208 16,4-1 0-16,4-1 0 0,4 1 0 0,7-3 0 15,4-2 0-15,5-1 0 0,8-3 0 0,5-1 0 16,4-3 0-16,4 0 0 0,5-3 0 0,0-2 0 15,1-6 0-15,4-1 0 16,3 0-1600-16,1-3-352 0,3-2-80 0,-2-4-16 0</inkml:trace>
  <inkml:trace contextRef="#ctx0" brushRef="#br0" timeOffset="3228.2">20553 9312 35007 0,'-26'2'1552'0,"15"1"320"0,-5 0-1488 0,1 4-384 0,-1 1 0 0,-4 3 0 16,-6 4 0-16,0 4 0 0,-1 1 0 0,2-1 0 15,-1 2 0-15,2 0 0 0,2 0 0 0,2-1 0 16,3 0 896-16,3-2 96 0,4-2 32 0,5-4 0 16,3 1-832-16,2-3-192 0,3-2 0 0,3-1 0 0,4-3 0 0,3-4 0 15,2-2 0-15,0-5 0 0,4-1 864 0,1-2 128 16,-1-2 32-16,1-1 0 0,-1 0-832 0,-2 1-192 15,-2 0 0-15,-3 1 0 0,-2-1 0 0,-1 0 0 16,-3 3 0-16,-1 0 0 0,-3 2 864 0,0 2 128 16,-2 5 32-16,0 0 0 0,0 0-832 0,-3 6-192 15,0 3 0-15,0 3 0 0,2 0 0 0,1-1 0 16,0 3 0-16,1-2 0 0,0 5 0 0,3-1 0 16,-1-3 0-16,2-1 0 15,2 0-1600-15,3-1-352 0,2-1-80 0,2-3-16 16,3-4-816-16,3-4-160 0,20-11-48 0,-7-3 0 0</inkml:trace>
  <inkml:trace contextRef="#ctx0" brushRef="#br0" timeOffset="3530.72">20971 9296 35007 0,'-8'3'768'0,"-5"3"176"0,-3 5 16 0,1 1 16 0,5 0-784 0,-2 4-192 0,-2 2 0 0,1 2 0 15,-1-2 864-15,0 0 128 0,3-1 32 0,4-3 0 16,-2-2-832-16,3 0-192 0,4-1 0 0,-1-1 0 16,3-2 0-16,0-8 0 0,5 4 0 0,4-2 0 15,3-7 864-15,3-4 128 0,1-2 32 0,4-2 0 16,4-2-832-16,4-3-192 0,-1-1 0 0,2-2 0 0,-2 2 864 0,-2 0 128 16,-1 1 32-16,-1 3 0 0,-2 2-832 0,-2 2-192 15,-2 2 0-15,-2 3 0 0,1 2 0 0,-3 3 0 16,-2 3 0-16,-1 5 0 0,-6 3 0 0,1 3 0 15,-2 6 0-15,-2 0 0 0,-3 2 0 0,-2 3 0 16,0 4 0-16,-1 1 0 16,0 0-768-16,1 2-208 0,-1-1-48 0,0-3-12016 15,2 2-2400-15</inkml:trace>
  <inkml:trace contextRef="#ctx0" brushRef="#br0" timeOffset="3980.43">22596 9187 31327 0,'0'0'688'0,"0"0"144"0,0 0 16 0,-7-1 48 0,-2 0-720 0,-2 0-176 0,-1 0 0 0,-3-2 0 16,-2 3 848-16,-2 3 144 0,-2-1 32 0,0 1 0 16,-1 1 0-16,2 2 0 0,2 2 0 0,4 1 0 0,2 0-832 0,5 0-192 15,2 2 0-15,5 2 0 0,4 0 0 0,2 1 0 16,4 0 0-16,0 3 0 0,2 0 864 0,1 2 128 15,2 0 32-15,-2 1 0 0,-2-5-832 0,-1 4-192 16,0 1 0-16,-4-2 0 0,-3 1 0 0,-2-1 0 16,-2-2 0-16,-2-1 0 0,-3-1 0 0,-4-3 0 15,-3-1 0-15,-6-2 0 0,-3 0 0 0,-5-2 0 16,-3-2 0-16,2-2 0 0,0-3 864 0,2 0 128 16,-3-1 32-16,2-1 0 0,2-3-832 0,6-1-192 15,1 1 0-15,5-2 0 16,3 2-2416-16,4-2-528 0,5 0-96 0,6 0-14368 0</inkml:trace>
  <inkml:trace contextRef="#ctx0" brushRef="#br0" timeOffset="4307.43">23063 9254 35007 0,'-11'1'768'0,"-1"3"176"0,0 3 16 0,-1 1 16 0,-1 5-784 0,1-1-192 0,0 3 0 0,0 0 0 16,2 2 0-16,3-1 0 0,0-2 0 0,3 4 0 15,4 3 0-15,1-3 0 0,3-2 0 0,4-3 0 16,3-4 0-16,2 0 0 0,2 1 0 0,2-4 0 16,2-3 864-16,2-4 128 0,2-2 32 0,-2-1 0 0,2-2-832 15,-1-2-192-15,-5-3 0 0,0-3 0 0,-1 0 864 0,-1-2 128 16,-1-2 32-16,-5-1 0 0,-3-1 0 0,-3 1 0 15,-2-2 0-15,-6 0 0 0,-3-1-832 0,-1 2-192 16,2 2 0-16,-1 3 0 0,-4 1 0 0,0 4 0 16,-2 3 0-16,2 1 0 0,0 1 0 0,1 3 0 15,-2 2 0-15,3 2 0 16,1 2-3232-16,1-1-688 0,1 2-144 0,3 2-32 0</inkml:trace>
  <inkml:trace contextRef="#ctx0" brushRef="#br0" timeOffset="4614.62">23818 8569 35007 0,'0'0'768'0,"0"0"176"0,0 0 16 0,0 0 16 0,0 0-784 0,0 0-192 0,-5 7 0 0,-1 4 0 15,-2 5 0-15,-1 5 0 0,-2 4 0 0,-4 5 0 16,-3 2 864-16,-3 4 128 0,-1 4 32 0,-1 3 0 16,1 3-832-16,-2 5-192 0,-2 1 0 0,-2 2 0 15,5 1 0-15,1-1 0 0,2-4 0 0,-1-4 0 16,4-4 0-16,1-3 0 0,2 0 0 0,2-4 0 16,2-4 864-16,2-3 128 0,2-1 32 0,1-4 0 15,1-3-1648-15,3-2-320 16,1-2-64-16,2-5-16 0,3-5-816 0,-1-2-160 0,4-4-48 0,0-4-13104 15</inkml:trace>
  <inkml:trace contextRef="#ctx0" brushRef="#br0" timeOffset="4922.55">23838 9159 31327 0,'0'0'688'0,"-6"6"144"0,1 4 16 0,-1 1 48 0,0 1-720 0,-2 1-176 15,-1 2 0-15,-1 3 0 0,0 0 848 0,-1 2 144 16,1 0 32-16,2-2 0 0,-1 5 0 0,2-3 0 16,1-2 0-16,1-2 0 0,3 2-832 0,2-3-192 15,1 1 0-15,2-3 0 0,2-4 864 0,0 0 128 16,2-5 32-16,1 0 0 0,1 1-832 0,2-4-192 0,2-2 0 0,0-4 0 16,1-2 864-16,-1-3 128 15,3 0 32-15,-2-2 0 0,-1-4-832 0,1-1-192 0,1-1 0 0,-1-2 0 16,-2-4 864-16,2 2 128 0,1-2 32 0,-3-1 0 15,-2-1-832-15,1 2-192 0,3 1 0 0,-3 3 0 16,0 3 0-16,-1 2 0 0,-2 2 0 0,-1 1 0 31,0 1-768-31,1 4-208 0,-4 5-48 0,-4 2 0 0,2-3-1632 0,-2 3-336 16,0 0-64-16,0 0-14352 0</inkml:trace>
  <inkml:trace contextRef="#ctx0" brushRef="#br0" timeOffset="5215.72">24260 9316 31327 0,'0'0'1392'0,"0"0"272"0,8 4-1328 0,1 1-336 16,0-1 0-16,1-1 0 0,1-1 896 0,4 0 96 15,0 1 32-15,2 0 0 0,3 0-832 0,4-3-192 16,-1-3 0-16,3 1 0 0,3-2 1680 0,0 0 304 16,-2 0 48-16,-1-4 16 0,1 1-1648 0,-7-3-400 15,-1-3 0-15,-2 0 0 0,-5-1 896 0,-3 0 112 16,-4-2 16-16,-4 3 0 0,-2 1 0 0,-4-1 0 15,-8 1 0-15,-1 3 0 0,-5 2-832 0,-3 3-192 16,-3 5 0-16,-2 4 0 0,-2 1 0 0,2 4 0 16,1 4 0-16,2 1 0 0,5-2 0 0,4 2 0 15,3 2 0-15,5 1 0 0,2 1 0 0,4 0 0 0,2 0 0 0,4 1 0 16,4 4 0-16,5 0 0 16,4 0 0-16,3 0 0 15,2-1-768-15,8 2-208 0,7-1-48 0,4 2-13104 0,1 1-2624 0</inkml:trace>
  <inkml:trace contextRef="#ctx0" brushRef="#br0" timeOffset="6379.81">15204 10198 27647 0,'-6'-12'608'0,"4"7"128"0,2-3 32 0,-1-1 0 0,0-2-624 0,0 0-144 0,-4 0 0 0,2 1 0 16,-3 3 1664-16,1-1 320 0,-3 2 48 0,1 2 16 15,-3 0-832-15,0 2-144 0,-2 2-48 0,-4 6 0 0,-4-2-816 0,0 5-208 16,-4 2 0-16,2 5 0 0,5 2 864 0,-3 3 128 16,-1 2 32-16,2 5 0 0,4 4-832 0,2 0-192 15,2-1 0-15,2 1 0 0,2 0 0 0,4-1 0 16,1-2 0-16,2-2 0 0,2-3 0 0,1 3 0 16,3-5 0-16,-2 6 0 0,2-5 0 0,0-2 0 15,2-4 0-15,-1-1 0 0,-6 2 0 0,1-3 0 16,2-3 0-16,-1-1 0 0,-1-1 0 0,-3 0 0 15,-4-2 0-15,0-1 0 0,-3-2 0 0,-1-2 0 16,-4 0 0-16,-2-2 0 0,0-1 0 0,-1-3 0 16,-2 0 0-16,2-2 0 0,-3-4 0 0,4 0 0 15,-1 0 0-15,8 3 0 0,-2-2 0 0,2 1 0 16,0 1 0-16,4-2 0 0,1 0 0 0,3 1 0 16,2-1 0-16,3 0 0 0,4 2 0 0,1 0 0 0,2-3 0 0,3 3 0 31,3-3-768-31,3 0-208 0,3 0-48 0,1 1 0 0,0-1 832 0,2 0 192 15,5 0 0-15,1 0 0 0,0 1 768 0,-2 0 208 0,-6 0 48 0,-1 3 0 16,-3 0-832-16,-3 2-192 0,-5 0 0 0,-2-1 0 16,-2 4 0-16,-9 0 0 0,4 5 0 0,-2 2 0 15,-2 0 0-15,-2 3 0 0,-4 4 0 0,-2 1 0 16,-2-1 0-16,0 0 0 0,0 2 0 0,0-1 0 16,-1 0 0-16,4-1 0 0,2-3 0 0,4 0 0 15,1-2 0-15,2 0 0 0,5-1 0 0,3-1 0 16,2-3 0-16,1-1 0 0,3-1 0 0,2-2 0 0,0-2 0 15,2-2 0-15,-1-3 0 0,2 0 0 0,-2-1 0 0,0-2 0 16,-2-1 0-16,1 0 0 0,1-1 0 16,-7 0 0-16,-2 1 0 0,-4-2 0 0,-1-1 864 15,-4 2 128-15,-2 0 32 0,-4-1 0 0,-2 1-832 0,-4 1-192 16,-3 2 0-16,1 1 0 0,-6 2 0 0,1 5 0 16,-2 1 0-16,1 1 0 0,-2 4 0 0,3 0 0 15,1-1 0-15,3 0 0 0,2 1 0 0,3-2 0 16,3-1 0-16,6-2 0 0,0 0 0 0,0 0 0 15,8 3 0-15,4-3 0 0,3 0 0 0,2 0 0 16,2-3 0-16,4 1 0 0,3-1 0 0,1 0 0 16,0-2 0-16,4 2 0 0,2 0 0 0,1-1 0 15,0 4 0-15,-1-1 0 0,-2 1 0 0,-2 1 0 16,-4 1 0-16,-3 3 0 0,-2 0 0 0,-3 2 0 0,-3 0 0 0,-2 2 0 16,-4 2 0-16,0 2 0 15,-1 0 0-15,-4 0 0 0,0 1 0 0,-2 1 0 16,-1-1 0-16,-2 0 0 0,-1 0 0 0,1 1 0 0,-3-2 0 0,1-1 0 31,0 2-768-31,1-2-208 0,-1-1-48 0,1 0-12016 0,0-1-2400 0</inkml:trace>
  <inkml:trace contextRef="#ctx0" brushRef="#br0" timeOffset="6948.82">16400 10422 38703 0,'0'0'1712'0,"0"0"352"0,0-5-1648 0,0 5-416 15,0 0 0-15,0 0 0 0,0 0 896 0,0 0 112 16,-7 6 16-16,-1 1 0 0,-2 3-832 0,0 3-192 16,-2 5 0-16,2 3 0 0,4 1 0 0,-3 1 0 15,3-2 0-15,0 3 0 0,2-2 0 0,4-1 0 16,3-1 0-16,0 0 0 0,1-5 0 0,5-1 0 15,3-2 0-15,4-2 0 0,2-2 0 0,4-4 0 16,-1-1 0-16,3-6 0 0,0 0 864 0,1-5 128 16,-2-1 32-16,0-5 0 0,-1 0-832 0,-1-1-192 15,-1-2 0-15,-2 0 0 0,0-2 0 0,-1 0 0 16,-3 2 0-16,-1-1 0 0,-1 3 0 0,-3 4 0 16,-1-2 0-16,-2 6 0 0,0 1 0 0,-6 6 0 15,0 0 0-15,0 0 0 0,-2 13 0 0,-2 6 0 0,1 5 0 0,-3 6 0 16,-3 3 0-16,-1 4 0 0,-2 5 0 0,-4 7 0 15,-4 6 0-15,-2 1 0 0,-3 3 0 0,-5 5 0 16,-4 6 0-16,-3 1 0 0,-4-1 0 0,3-2 0 16,0-5 864-16,5-6 128 0,4-5 32 0,2-6 0 15,3-3-832-15,2-7-192 0,3-3 0 0,4-10 0 16,1-3 0-16,3-7 0 0,1-4 0 0,0-7 0 16,1-4 0-16,1-7 0 0,2-4 0 0,0-4 0 15,2-8 0-15,2-4 0 0,2-6 0 0,4-5 0 16,3-3 0-16,1-3 0 0,6-4 0 0,4 5 0 15,5 3 0-15,4 4 0 0,0 2 0 0,7 4 0 0,4 5 0 16,2 5 0-16,-1 5 0 0,1 1 0 16,-5 3 0-16,0 3 0 0,-2 3 0 0,-1 1 0 0,-2 1 0 15,-1 2 0-15,-1 1 0 0,-2 2 0 0,-4 3 0 0,1 2 0 16,-3 0 0-16,-1 4 0 16,-2-2-2416-16,0 2-528 0,-3 0-96 0,2 0-32 0</inkml:trace>
  <inkml:trace contextRef="#ctx0" brushRef="#br0" timeOffset="7504.56">17965 10921 31327 0,'0'0'688'0,"0"0"144"0,0-6 16 0,0 6 48 0,0 0-720 0,0 0-176 15,0 0 0-15,4 8 0 0,-1 4 848 0,3 5 144 16,-3 3 32-16,0 3 0 0,0 3 816 0,-3 3 160 16,0-1 48-16,0 3 0 0,-3 1-1648 0,-1-1-400 15,-3-2 0-15,1 0 0 0,-3 3 896 0,-1-3 112 0,-2-4 16 0,-2-2 0 16,-3-2-832-16,-8 5-192 15,0-5 0-15,8-9 0 16,-3-3-768-16,1-1-208 0,-3-4-48 0,-7-2-18432 0</inkml:trace>
  <inkml:trace contextRef="#ctx0" brushRef="#br0" timeOffset="8077.54">19348 10563 31327 0,'0'0'1392'0,"-4"-3"272"0,4 3-1328 0,-4-2-336 16,1-2 0-16,3 4 0 0,0 0 896 0,-6 2 96 15,1 2 32-15,1 2 0 0,-3 1 0 0,1 3 0 16,-1 2 0-16,0 2 0 0,-1 0-832 0,0 3-192 16,2 2 0-16,0 1 0 0,3-1 0 0,2 2 0 15,1-3 0-15,1 0 0 0,2-1 0 0,1-1 0 16,3-4 0-16,0-2 0 0,1-4 864 0,2-2 128 0,2-1 32 0,3-5 0 15,2-4-832-15,4-4-192 0,0-3 0 16,2-2 0-16,0-3 864 0,0 0 128 0,-2-2 32 0,0 0 0 16,-1 0-832-16,1 1-192 15,-2 1 0-15,-1 0 0 0,-1 1 0 0,-2 2 0 0,-3 3 0 0,-1 3 0 16,-1 1 0-16,-2 1 0 0,-8 7 0 0,0 0 0 16,7 4 0-16,-2 4 0 0,-4 5 0 0,-1 5 0 15,0 4 0-15,-2 5 0 0,-2 4 0 0,-3 3 0 16,-3 4 0-16,-3 3 0 0,-3 3 0 0,0 3 0 15,-5-2 0-15,1 1 0 0,-1 0 0 0,0 0 0 16,1-2 0-16,-2-3 0 0,2-4 0 0,1-1 0 16,3-3 0-16,-3-3 0 0,2-1 0 0,2-4 0 15,1-4 0-15,2-2 0 0,-2-3 0 0,3-3 0 0,1-4 0 16,2-3 0-16,0-3 0 0,1-3 0 16,4-3-2416-16,2-5-528 0,2-4-96 0,1-4-32 0</inkml:trace>
  <inkml:trace contextRef="#ctx0" brushRef="#br0" timeOffset="8378.31">20070 10634 38703 0,'-9'3'848'0,"-1"-1"176"0,-2 2 48 0,-1 2 16 0,-1 3-880 0,1 3-208 15,-2 4 0-15,1 2 0 0,-2 3 0 0,0 2 0 16,1 3 0-16,0-1 0 0,4-3 0 0,4 0 0 15,1-1 0-15,4 0 0 0,2-5 0 0,4-2 0 16,4-1 0-16,2-5 0 0,3 1 864 0,4-4 128 0,1-3 32 0,6-4 0 16,5-4-832-16,2-3-192 0,0-3 0 0,0-2 0 15,-2-4 864-15,-4-2 128 0,-2 0 32 16,-4-4 0-16,-2-1-832 0,-4-2-192 0,-4 0 0 0,-2 1 0 16,-4-1 864-16,-3 2 128 0,-2 2 32 0,-2 2 0 15,-2 2-832-15,-2 3-192 0,-1 2 0 0,0 2 0 31,-4 1-768-31,1 0-208 0,0 5-48 0,2 2 0 16,-1 3-2448-16,3 1-496 0,-4 1-112 0,12-1-16 0</inkml:trace>
  <inkml:trace contextRef="#ctx0" brushRef="#br0" timeOffset="8701.02">20711 10530 38703 0,'-8'-6'848'0,"8"6"176"0,0 0 48 0,-6 2 16 0,2 2-880 0,-2 5-208 16,0 3 0-16,0 4 0 0,1 2 0 0,-1 3 0 16,1 1 0-16,0 3 0 0,0-1 0 0,3 0 0 15,2-1 0-15,2-1 0 0,2-2 864 0,2-3 128 16,4 1 32-16,-1-4 0 0,4-4-832 0,1-2-192 15,1-3 0-15,3-3 0 0,2-2 864 0,2-6 128 16,3-5 32-16,-1-2 0 0,-2-3 0 0,1-1 0 0,1-4 0 16,1-2 0-16,-1-2-832 0,-3-2-192 0,-1 0 0 0,-3-3 0 15,-1-2 0-15,-2-2 0 0,-2-5 0 0,0 3 0 32,0 1-768-32,-3 1-208 0,-1 2-48 0,-1 3-13104 0,1 4-2624 0</inkml:trace>
  <inkml:trace contextRef="#ctx0" brushRef="#br0" timeOffset="9672.27">15929 11958 31327 0,'-22'8'688'0,"22"-8"144"0,0 0 16 0,-8 7 48 0,3 1-720 0,0 6-176 16,-5 5 0-16,5 3 0 0,0 7 848 0,1 3 144 16,-3 3 32-16,-4 0 0 0,-2 4-832 0,0-3-192 15,0-1 0-15,2-4 0 0,-3-2 864 0,4-5 128 16,3-5 32-16,0-3 0 0,2-2 0 0,1-2 0 15,4-4 0-15,0-8 0 0,0 0 0 0,0 0 0 16,0 0 0-16,7-6 0 0,3-5-832 0,4-6-192 16,2-4 0-16,2-3 0 0,4-4 0 0,0-1 0 0,-1-2 0 15,4 1 0-15,6 1 0 0,-1 1 0 0,-4 2 0 0,0 3 0 16,-4 3 0-16,-3 4 0 0,-2 5 0 0,-3 4 0 16,-3 1 0-16,-1 4 0 0,-10 2 0 0,10 7 0 15,-2 2 0-15,-2 8 0 0,-5 4 0 0,-1 1 0 16,-4 4 0-16,0 3 0 0,-3 2 0 0,-3-1 0 15,0 1 0-15,-1-3 0 0,1-3 0 0,0-4 0 16,1-5 0-16,2-1 0 0,3-4 0 0,4-11 0 16,0 0 0-16,0 0 0 0,0 0 0 0,9-1 0 15,1-5 864-15,4-4 128 0,1-3 32 0,3-6 0 16,1-4-832-16,1-3-192 0,1-1 0 0,2 1 0 16,2 0 0-16,-1 3 0 0,-2 2 0 0,1 4 0 0,1 3 0 0,-2 5 0 15,-3 1 0-15,-2 4 0 16,0 6-768-16,-4 5-208 0,-1 5-48 0,-3 2 0 0,-3 3 832 0,-1 4 192 15,-3 3 0-15,-3 4 0 0,-4 1 0 0,-1 1 0 16,-4 0 0-16,-2 1 0 0,-2 0 0 0,4-2 0 16,2-4 0-16,4 0 0 15,2-2-1680-15,4-4-304 0,2-2-48 0,7-6-10384 16,3-8-2096-16</inkml:trace>
  <inkml:trace contextRef="#ctx0" brushRef="#br0" timeOffset="9953.74">16762 12221 38703 0,'0'0'848'0,"0"10"176"0,-2 2 48 0,-2 2 16 0,-4 2-880 0,0 4-208 0,1-3 0 0,-1 3 0 16,1 1 0-16,3-3 0 0,1 0 0 0,2-1 0 15,-1-3 864-15,4 0 128 0,-1-2 32 0,5 1 0 16,3-7-832-16,4-1-192 0,4-2 0 0,-2-5 0 15,1-6 864-15,2 0 128 0,5-2 32 0,-3 0 0 16,1-4-832-16,1-2-192 0,0-4 0 0,-1-1 0 16,-2-1 864-16,-2-3 128 0,-1-4 32 0,-4 2 0 15,-2 0-832-15,0 1-192 0,-4 0 0 0,1 3 0 16,-3 1 0-16,-1 4 0 0,1 2 0 0,-2 3 0 16,0 1-1600-16,1 2-352 15,-3 1-80-15,3 3-11472 0,-3 6-2304 0</inkml:trace>
  <inkml:trace contextRef="#ctx0" brushRef="#br0" timeOffset="10302.51">17693 12066 42383 0,'-8'-5'928'0,"-1"0"192"0,2 1 32 0,-5 0 64 0,-2 3-976 0,-1 2-240 15,-1 1 0-15,-2 2 0 0,-1 3 0 0,1 0 0 16,0 2 0-16,0 1 0 0,2 0 0 0,2 1 0 16,4 0 0-16,0 0 0 0,5 0 0 0,2 0 0 15,5 2 0-15,2 0 0 0,2 2 0 0,3-1 0 0,3 5 0 0,1-2 0 16,3 2 0-16,2 0 0 0,-1-2 0 0,0 3 0 16,2 1 864-16,-1-2 128 0,-2-2 32 0,-3 2 0 15,-3 1-832-15,-3-2-192 0,-3 1 0 0,-4-4 0 16,-3-1 0-16,-2 0 0 0,-3-3 0 0,-2-1 0 15,-4-4 864-15,-3 0 128 0,-5-3 32 0,-1-1 0 16,-1 2-832-16,0 0-192 0,-5-4 0 0,0-2 0 16,0-2 0-16,0-1 0 0,2 1 0 0,2-2 0 15,3-3-768 1,5 2-208-16,3-1-48 0,6-1-13104 0,7-3-2624 0</inkml:trace>
  <inkml:trace contextRef="#ctx0" brushRef="#br0" timeOffset="10553.13">18230 11713 42383 0,'0'0'928'0,"0"0"192"0,0 0 32 0,0 0 64 0,2 11-976 0,-5-1-240 15,-2 5 0-15,-2 6 0 0,-1 4 0 0,-3 5 0 16,1 2 0-16,1 4 0 0,-1 1 864 0,0 1 128 15,0 3 32-15,-1 1 0 0,2 2-832 0,-2 0-192 16,0 0 0-16,0 2 0 0,2-2 0 0,-1-2 0 16,4-3 0-16,-1-2 0 15,1-4-768-15,2-4-208 0,-2-1-48 0,2-5 0 16,-1-4-1632-16,1-5-336 0,-3 5-64 0,-2-17-16 0</inkml:trace>
  <inkml:trace contextRef="#ctx0" brushRef="#br0" timeOffset="10702.07">17802 12146 38703 0,'0'-11'1712'0,"5"6"352"0,6-1-1648 0,0 4-416 0,4-1 0 0,2 1 0 16,3-3 0-16,2 2 0 0,2 1 0 0,4-3 0 15,1 2 896-15,3 0 112 0,1-1 16 0,5 3 0 16,-1-1-832-16,3 1-192 0,-2-2 0 0,0 2 0 16,-5 1-3232-16,-1 1-688 0,23 0-144 15,-19-2-32-15</inkml:trace>
  <inkml:trace contextRef="#ctx0" brushRef="#br0" timeOffset="11243.22">19814 12097 23951 0,'0'0'1056'0,"3"-5"224"0,-3 5-1024 0,0 0-256 0,1-6 0 0,-1 0 0 15,0 6 1696-15,-3-4 288 0,-3 1 48 0,1 0 16 16,-4 2-832-16,-6 5-144 0,-3 1-48 0,-3 2 0 16,-5-1 0-16,-3 5 0 0,-3 3 0 0,0-1 0 15,3 3 0-15,-1 2 0 0,0 1 0 0,5 1 0 16,0 2-816-16,6 0-208 0,5-3 0 0,3-1 0 16,3-3 0-16,4-1 0 0,4-1 0 0,5-4 0 15,1-2 0-15,3 0 0 0,6-4 0 0,-2 0 0 16,2-3 0-16,6-3 0 0,7 0 0 0,-1-2 0 15,2-1 864-15,-2-2 128 0,0 0 32 0,-11 3 0 0,-1-2-832 0,0 2-192 16,-4-1 0-16,-1 2 0 0,-1-1 0 0,-5 3 0 16,-4 2 0-16,0 0 0 0,0 0 0 0,2 12 0 15,-4 4 0-15,-2 1 0 0,-6 3 0 0,-1 2 0 16,-4 0 0-16,-1 3 0 0,-4 0 0 0,-2 2 0 16,-4 3 0-16,4-3 0 0,4 0 0 0,2-4 0 15,-1-5 0-15,2 0 0 0,0 0 0 0,3-3 0 16,1-6 0-16,4 1 0 15,1 0-1600-15,6-10-352 0,0 0-80 0,0 0-10384 16,0 0-2096-16</inkml:trace>
  <inkml:trace contextRef="#ctx0" brushRef="#br0" timeOffset="11469.84">20212 12036 35007 0,'0'0'768'0,"0"0"176"0,0 0 16 0,0 0 16 0,0 0-784 0,0 0-192 0,-4 5 0 0,0 2 0 16,-2 3 864-16,0 2 128 0,1 2 32 0,-2 1 0 15,1 4-832-15,-3-1-192 0,2 2 0 0,-2 1 0 16,4 0 864-16,-4 3 128 0,1 0 32 0,-3-2 0 16,1-1-1648-1,2-1-320-15,-3-2-64 0,2-2-16 0,1-1-816 0,3-1-160 0,-2-3-48 16,1 0-13104-16</inkml:trace>
  <inkml:trace contextRef="#ctx0" brushRef="#br0" timeOffset="11803.06">20468 12020 35007 0,'0'0'1552'0,"0"0"320"0,-4 6-1488 0,1 3-384 15,-2 3 0-15,1 2 0 0,-4-3 0 0,5 3 0 16,3 2 0-16,-2 2 0 0,-3 1 896 0,2-1 96 16,2 2 32-16,0 0 0 0,1-1-832 0,0-3-192 15,2-2 0-15,0 0 0 0,-1-2 864 0,1-2 128 16,0-3 32-16,0 0 0 0,4-2-832 0,2-1-192 16,1-3 0-16,3-3 0 0,2-5 864 0,1-1 128 15,0-3 32-15,1-2 0 0,2-2-832 0,-1-3-192 0,-1-2 0 0,-1-2 0 16,0-1 864-16,-2-2 128 0,0 1 32 0,-1-3 0 15,-1 1-832-15,-1 2-192 0,0 1 0 0,-1 2 0 16,0 4 0-16,-2 1 0 0,1 0 0 0,-1 3 0 31,-1 4-1600-31,-2 1-352 0,0 2-80 0,-4 6-16 16,0 0-1632-16,0 0-336 0,0 0-64 0,9 8-16 0</inkml:trace>
  <inkml:trace contextRef="#ctx0" brushRef="#br0" timeOffset="12188.53">21011 12107 31327 0,'0'0'688'0,"0"0"144"0,5 7 16 0,4-1 48 0,0-4-720 0,1 3-176 16,1-1 0-16,-1-1 0 0,3-1 1664 0,1-2 320 16,0 0 48-16,3-1 16 0,0 0-832 0,1-1-144 15,0-2-48-15,1-2 0 0,-1 0-816 0,1-1-208 16,-3-1 0-16,2-1 0 0,-1-2 864 0,-2 2 128 15,-5-2 32-15,1-2 0 0,-3 0-832 0,0-1-192 16,-3-1 0-16,-4 0 0 0,-4 3 864 0,2 2 128 16,1-1 32-16,-4 2 0 0,-8 3-832 0,-4 3-192 15,-1 1 0-15,-4 5 0 0,-1-1 0 0,-1 2 0 16,-2 4 0-16,-1 2 0 0,1 1 0 0,-1 2 0 16,-2 1 0-16,3 3 0 0,2 2 864 0,4-1 128 15,2 2 32-15,4 1 0 0,3-1-832 0,6 1-192 0,4 1 0 16,7-1 0-16,4-1 0 0,4 0 0 0,3 4 0 0,2-4 0 15,4-1 0-15,2-1 0 0,0-2 0 0,5-1 0 16,2-1 0-16,3-3 0 0,3-3 0 0,2-1 0 16,2 0 0-16,-2-4 0 0,-1 0 0 0,-4-1 0 15,-4 0 0-15,-3-2 0 0,-4 0 0 0,-1-2 0 32,-2 1-1600-32,-2-1-352 0,11-2-80 0,-14-5-16 0</inkml:trace>
  <inkml:trace contextRef="#ctx0" brushRef="#br0" timeOffset="13002.81">22185 12043 23951 0,'-13'3'1056'0,"6"1"224"0,-1-1-1024 0,8-3-256 15,0 0 0-15,0 0 0 0,0 11 880 0,3-1 112 16,3-3 32-16,5-1 0 0,5-2-832 0,2-1-192 16,-2-3 0-16,8-3 0 0,9-2 864 0,2-2 128 15,1 0 32-15,-1-3 0 0,1-1 0 0,-3-1 0 16,-2-1 0-16,-3 1 0 0,-3-2 0 0,-2 1 0 16,-2-1 0-16,-5-1 0 0,0 2-832 0,-5 0-192 15,-1 1 0-15,-5 0 0 0,-1-2 864 0,-7 2 128 0,1-1 32 0,-2 3 0 16,-3 0-832-16,-4 5-192 0,-2-2 0 0,-1 5 0 15,-2 5 0-15,-1 4 0 0,-3 2 0 0,-2 2 0 16,1 3 0-16,1 3 0 16,-2 3 0-16,3 1 0 0,4 1 0 0,2 0 0 0,4 3 0 0,4-1 0 15,5-2 0-15,5 0 0 0,3-1 0 0,3 0 0 16,3-1 0-16,1 1 0 0,2-1 0 0,1-2 0 16,-2-4 0-16,4-3 0 0,2-2 0 0,0-1 0 15,-1-5 0-15,1 0 0 0,1 0 0 0,-2-3 0 16,-5-3 0-16,6-1 0 0,6-3 0 0,-2 2 0 15,-2 0-3232-15,-2-4-688 0,9-7-144 16,-7-1-32-16</inkml:trace>
  <inkml:trace contextRef="#ctx0" brushRef="#br0" timeOffset="13224.72">23145 11821 35007 0,'0'0'768'0,"0"0"176"0,1 14 16 0,-3-2 16 0,-2 1-784 0,2 5-192 16,0 2 0-16,1 2 0 0,2 3 0 0,-1 0 0 15,-1-2 0-15,1 1 0 0,1 0 864 0,0 1 128 16,0-2 32-16,1 0 0 0,2-1-832 0,-3-1-192 16,2 0 0-16,0-3 0 0,-1-5 0 0,1-1 0 15,0-2 0-15,-5-1 0 16,-4-3-2416-16,6-6-528 0,0 0-96 0,0 0-32 0</inkml:trace>
  <inkml:trace contextRef="#ctx0" brushRef="#br0" timeOffset="13449.96">23356 11859 31327 0,'0'0'688'0,"0"0"144"0,0 0 16 0,0 0 48 0,-6 0-720 0,-1 6-176 0,-2 1 0 0,-1 4 0 16,-2 5 848-16,0 3 144 0,-4 1 32 0,0 2 0 15,-4 3 0-15,-2 2 0 0,-4 3 0 0,6 2 0 16,7-1 0-16,-3 0 0 0,-5 0 0 0,4 4 0 16,-2 1-832-16,1-1-192 0,1 0 0 0,3-4 0 15,1-3 0-15,5-1 0 0,0-3 0 0,1-4 0 16,3-5 0-16,1 1 0 0,3-2 0 0,2-3 0 16,-2-11-3232-16,0 0-688 0,12 9-144 0,3-13-32 15</inkml:trace>
  <inkml:trace contextRef="#ctx0" brushRef="#br0" timeOffset="13903.65">23596 11962 27647 0,'0'0'1216'0,"0"0"256"0,-3 12-1168 0,-3 2-304 16,-1 0 0-16,1 6 0 0,-1 3 880 0,-2 2 112 15,-2 4 32-15,0 2 0 0,-1 4 0 0,-2 4 0 0,-3 1 0 16,1 0 0-16,-1-1 0 0,1-1 0 0,-1-3 0 0,2-2 0 16,1-2-832-16,2-5-192 0,-1-3 0 0,4-5 0 15,1-3 864-15,1-1 128 16,3-5 32-16,-1-2 0 0,5-7-832 0,0 0-192 0,0 0 0 0,7-3 0 16,-1-6 864-16,3-4 128 0,1-6 32 0,2-2 0 15,1-3-832-15,1-4-192 0,0-2 0 0,3-3 0 16,1-4 0-16,3 0 0 0,0 0 0 0,2-2 0 15,1 1 0-15,2 1 0 0,1 3 0 0,1 4 0 16,0 4 0-16,1 4 0 0,-5 4 0 0,-2 3 0 16,-2 3 0-16,-4 3 0 0,-2 4 0 0,-2 1 0 15,-6 4 0-15,2 5 0 0,-5 5 0 0,-2 2 0 0,-3 2 0 0,-2 3 0 16,-4 1 0-16,-3 5 0 0,-4-1 0 0,-3 1 0 16,-2-1 0-16,1 0 0 0,-3 0 0 0,3-4 0 15,2-1 0-15,2-2 0 0,1-2 0 0,0-1 0 16,1-3 0-16,3-2 0 15,-1-4-768-15,3-3-208 0,-1-1-48 0,2-4 0 16,3-1-2448-16,0-4-496 0,-2-16-112 16,10 1-10656-16</inkml:trace>
  <inkml:trace contextRef="#ctx0" brushRef="#br0" timeOffset="14185.78">24306 11450 31327 0,'0'0'688'0,"0"0"144"0,0 0 16 0,0 0 48 0,0 0-720 0,8 11-176 0,-8-11 0 0,-2 10 0 15,-2 4 848-15,0 3 144 0,-4 7 32 0,1 1 0 16,-7 3 0-16,1 3 0 0,-1 4 0 0,-1 4 0 15,-2 3 0-15,-1 2 0 0,1 1 0 0,-3-1 0 16,2 0-832-16,2 1-192 0,-1-3 0 0,4-2 0 16,6-6 0-16,0-2 0 0,0-3 0 0,3-2 0 0,-2-3 0 0,3-2 0 15,1-3 0-15,0-3 0 16,1-3-2416-16,1-3-528 0,5-3-96 0,-5-7-12720 16</inkml:trace>
  <inkml:trace contextRef="#ctx0" brushRef="#br0" timeOffset="14352.46">24348 12026 31327 0,'0'0'688'0,"-4"7"144"0,-1 2 16 0,1 2 48 0,-5 1-720 0,2 1-176 16,-2 3 0-16,-1 1 0 0,0 3 848 0,-1 0 144 16,1-2 32-16,1 1 0 0,0 0 0 0,2-3 0 15,-1 1 0-15,2-2 0 16,4 1-1648-16,1-2-320 0,-2-1-64 0,3 0-9840 15,0-3-1968-15</inkml:trace>
  <inkml:trace contextRef="#ctx0" brushRef="#br0" timeOffset="14669.81">24591 12107 31327 0,'0'0'688'0,"0"0"144"0,0 0 16 0,0 0 48 0,0 0-720 0,0 0-176 0,-6 0 0 0,-3 3 0 15,-2 4 848-15,0-1 144 0,1 0 32 0,2 1 0 16,-1 3 0-16,4 0 0 0,-3-1 0 0,2 0 0 16,0 3-832-16,1-1-192 0,0-1 0 0,4 1 0 0,0-1 864 0,2 0 128 15,3 0 32-15,2-3 0 0,-1 0-832 0,3-1-192 16,3 0 0-16,2-3 0 0,3-1 0 0,0 0 0 15,2-2 0-15,1-2 0 0,-1 0 0 0,1 0 0 16,-3 0 0-16,1-3 0 16,-2-1-1600-16,0-2-352 0,-3 2-80 0,0-2-9296 15,-1-3-1856-15</inkml:trace>
  <inkml:trace contextRef="#ctx0" brushRef="#br0" timeOffset="14906.74">25125 11751 31327 0,'0'0'1392'0,"0"0"272"0,-1 10-1328 0,-3 1-336 16,0 1 0-16,-2 3 0 0,0 2 896 0,-2 3 96 0,-2 3 32 0,1 0 0 15,-2 4 0-15,0-1 0 0,-1 2 0 0,3 1 0 16,2 1-832-16,-2 1-192 0,-2 0 0 0,1 1 0 15,1-2 0-15,4 1 0 0,1 1 0 0,1-2 0 16,0-2 0-16,1 0 0 0,-4 0 0 0,2-4 0 16,0-2-2416-1,2-3-528-15,-1 0-96 0,0-6-32 0</inkml:trace>
  <inkml:trace contextRef="#ctx0" brushRef="#br0" timeOffset="15087.93">24915 12098 35007 0,'11'1'1552'0,"-4"-1"320"0,5-2-1488 0,-1 1-384 16,-1 1 0-16,1 0 0 0,2 0 0 0,4 0 0 15,4-2 0-15,1 0 0 0,0 2 896 0,1 0 96 16,-3-1 32-16,0 1 0 0,-1-2-832 0,-3 1-192 16,-4 1 0-16,-1 0 0 15,-1 0-1600-15,-10 0-352 0,0 0-80 0,0 0-16 0</inkml:trace>
  <inkml:trace contextRef="#ctx0" brushRef="#br0" timeOffset="15268.01">24812 11744 42383 0,'0'0'1872'0,"0"-8"400"0,4-2-1824 0,-3 1-448 0,1 2 0 0,0-1 0 15,1 1 912-15,1 2 96 0,0-2 16 0,-2 2 0 16,2-1-832-16,-4 6-192 0,3-5 0 0,1-1 0 15,-2 2 0-15,0-1 0 0,-2 5 0 0,0 0 0 32,-2-5-768-32,-2 1-208 0,1-2-48 0,-2 3-12016 0,0 2-2400 0</inkml:trace>
  <inkml:trace contextRef="#ctx0" brushRef="#br0" timeOffset="15928.04">23274 13102 27647 0,'5'-11'608'0,"-4"6"128"0,-1-2 32 0,0-2 0 0,0 9-624 0,-2-8-144 15,0-1 0-15,2 9 0 0,-8-6 1664 0,-4 4 320 16,0 0 48-16,-5 5 16 0,-3 4-832 0,3-1-144 16,4 1-48-16,-3 3 0 0,-4 2 0 0,1 4 0 15,-1 3 0-15,5-1 0 0,7-2-816 0,3 2-208 16,2-3 0-16,4 1 0 0,5-3 0 0,2 0 0 16,4-2 0-16,5 0 0 0,3 2 0 0,1-4 0 15,0 0 0-15,2-1 0 0,5-1 0 0,-7-2 0 16,0-2 0-16,-1 2 0 0,-4-3 0 0,-1 0 0 15,-4 0 0-15,-4 1 0 0,-7-3 0 0,0 0 0 16,0 0 0-16,0 0 0 0,-6 6 0 0,-5 0 0 16,-7-2 0-16,-2 0 0 0,-3-1 0 0,-4 1 0 15,-5-1 0-15,7-1 0 16,9-2-3232-16,-1-1-688 0,-12-2-144 0,9-2-32 0</inkml:trace>
  <inkml:trace contextRef="#ctx0" brushRef="#br0" timeOffset="16655.63">23598 13145 35007 0,'0'0'768'0,"0"0"176"0,0 0 16 0,0 0 16 0,0 0-784 0,-9 1-192 0,2 5 0 0,2-1 0 16,-3 4 0-16,-2 1 0 0,-1 2 0 0,0 2 0 0,-1 1 0 0,3-1 0 15,1-1 0-15,1 1 0 0,2 2 0 0,2-3 0 16,4-1 0-16,5 0 0 0,-1-2 0 0,5 0 0 16,-1-1 0-16,4 0 0 0,4-3 0 0,-1-2 0 15,1-1 0-15,2-3 0 0,1 0 864 0,1-3 128 16,-2-2 32-16,1 0 0 0,-4-2-832 0,0-1-192 16,-3-2 0-16,-3-1 0 0,-1 2 864 0,-4-4 128 15,-2 1 32-15,-1 0 0 0,-4-3-832 0,-1-1-192 16,-1-1 0-16,-3-1 0 15,-3 1-768-15,1 0-208 0,2 1-48 0,-1 1 0 0,0 1 832 0,2 3 192 16,1 3 0-16,3 0 0 16,2 1-864-16,3 1-128 0,3 2-32 0,4 1 0 15,3-1 0-15,4 0 0 0,1 0 0 0,5-2 0 0,-2 0 832 0,1-3 192 0,1 0 0 16,3-2 0-16,-3 0 0 0,2-1 0 16,1-1 0-16,2-2 0 0,-2 0 0 0,-1 0 0 0,-6 1 0 0,0 0 0 15,-1 1 768-15,-3 1 208 0,-3 2 48 0,-1 1 0 16,-5 1-832-16,-2 3-192 0,-4 5 0 0,0 0 0 15,-7 1 864-15,-1 3 128 0,-1 3 32 16,-3 4 0-16,1 4-832 0,-4 3-192 0,-2 2 0 0,0 4 0 16,2 3 0-16,-2 0 0 0,-1 1 0 0,1 0 0 15,2-1 0-15,2 0 0 0,2-3 0 0,4-3 0 16,2-1 0-16,1-5 0 0,3-2 0 0,3-2 0 16,4-1 0-16,0-2 0 0,5-4 0 0,-1-1 0 15,4-3 864-15,2-3 128 0,6-2 32 0,-2 0 0 16,1-6-832-16,4 2-192 0,4-4 0 0,0 2 0 0,1 0 0 15,-2 2 0-15,-2-4 0 0,-2 6 0 0,-3 1 0 0,-1 2 0 16,-4 1 0-16,0 3 0 0,-3 3 0 0,-2 2 0 16,-1 2 0-16,-4 2 0 0,1 1 0 0,-3 2 0 15,-1 1 0-15,-2 1 0 0,-1 1 0 0,0-2 0 16,0-1 0-16,0 0 0 0,1-1 0 0,1 0 0 16,0-3 0-16,3-2 0 0,-2 0 0 0,2-2 0 15,3-1 0-15,-1 2 0 0,2-4 0 0,-1 1 0 16,6-1 0-16,0 0 0 0,1 0 0 0,0 3 0 15,-2-4 0-15,2 5 0 0,3 1 0 0,-1 0 0 16,1 3 0-16,-2 2 0 0,-1-2 0 0,-2 2 0 16,-1 2 0-16,0-1-12512 15,-2 0-2544-15</inkml:trace>
  <inkml:trace contextRef="#ctx0" brushRef="#br0" timeOffset="18298.34">3561 17485 3679 0,'0'0'320'15,"0"0"-320"-15,0-8 0 0,-2 1 0 0,0 0 3776 0,-4 1 704 16,2-2 128-16,1 2 16 0,3 6-2464 0,0 0-496 16,-2-7-112-16,2 7-16 0,0 0-272 0,0 0-64 15,0 0-16-15,0 0 0 0,0 0-112 0,0 0-32 16,0 0 0-16,0 0 0 0,0 0-384 0,3 10-80 16,-1 1 0-16,2 3-16 0,2 0-272 0,-3 0-48 15,0 0-16-15,4 3 0 0,2 3-48 0,2 0-16 16,-1 1 0-16,3-2 0 0,0-1 16 0,0-1 0 15,0-2 0-15,3-3 0 0,-3-1-32 0,-1-1 0 16,0-5 0-16,1-2 0 0,1 1 208 0,-1-3 32 16,1-1 16-16,-2-2 0 0,1-2 176 0,0 0 16 15,-1-4 16-15,1-2 0 0,-1-1-224 0,1-3-32 16,1-3-16-16,-1 1 0 0,-4-3-96 0,0 2-32 0,1-4 0 0,-1 2 0 16,-1 1-80-16,-2-1-128 0,2-3 176 15,-1 2-176-15,-3 0 192 0,-2 5-192 0,-2-1 192 0,1 3-192 16,3 2 0-16,-1 3 0 0,-3 8 0 0,0 0 0 15,0 0 0-15,0 0 0 0,0 0 0 0,0 0 0 16,0 0 0-16,-1 8 0 0,-1 4 0 0,-2 5 0 16,1 5 0-16,-3 2 0 0,1 2-128 0,-2 5 128 15,0 5 0-15,-1 3 0 0,-1 2 0 0,0-2 0 16,1 1 0-16,0-1 0 0,0 1 144 0,-1 0-144 16,1 1 208-16,-3-2-48 0,1-2-16 0,1 3 0 15,-3-1 80-15,0-4 16 0,0-2 0 0,-1-3 0 16,0 0-48-16,-1-1-16 0,2-4 0 0,-1-3 0 15,-1-3-48-15,0-3-128 0,-1 1 192 0,0-3-64 0,2-3-128 16,-2 2 128-16,1-3-128 0,-2 0 128 0,1-3 0 16,2-3-128-16,3-2 192 0,-2 0-64 0,-4-2-128 0,3 0 0 15,-1-2 144-15,-1-2-144 0,-1-3 0 0,0 1 0 16,1-3 0-16,0 2 0 0,0 1 0 0,1-2-192 16,1-2 192-16,2 3-192 0,2 2 192 0,-1-2-160 15,0-2 160-15,3 3-160 0,-1-2 160 0,1 0-192 16,7 8 192-16,-4-11-192 0,2 2 16 0,-1-1 0 15,3 10 0-15,5-12 0 0,-1 1-16 0,2 0 0 16,1 0 0-16,2 2 0 0,1-1 192 0,2 0-192 16,4 1 192-16,-1-1-192 0,0 1 192 0,3 1 0 15,2-3-144-15,2 2 144 0,0 2 0 0,3 1 0 0,2-3 0 16,1 4 0-16,3 3 0 0,2-1 0 16,2 3 0-16,-3 0 0 0,0 3 0 0,-2-3 0 0,-2 1 0 0,-4 3 128 15,1 0 48-15,-3 0 0 0,-1 0 0 0,1-1 0 16,0 3 16-16,-2-1 0 0,-3 1 0 0,-4-2 0 15,-5-1 32-15,2 2 16 0,3-2 0 0,-2 1 0 16,2 2-32-16,-3-4 0 0,-2-1 0 0,-8-1 0 16,0 0-80-16,0 0-128 0,0 0 176 0,0 0-176 15,0 0 0-15,0 0-144 0,0 0-16 0</inkml:trace>
  <inkml:trace contextRef="#ctx0" brushRef="#br0" timeOffset="22243.98">12439 17338 8287 0,'0'0'736'0,"0"0"-592"16,0 0-144-16,0 0 0 0,9-7 1792 0,-9 7 320 15,0 0 64-15,0 0 0 0,10-7-704 0,-10 7-128 16,0 0-48-16,0 0 0 0,0 0-400 0,0 0-64 16,0 0-32-16,0 0 0 0,0 0 160 0,0 0 48 15,0 7 0-15,-1-1 0 0,-2 0-64 0,-4 3-16 0,-1 0 0 0,-3 2 0 16,-1 0-256-16,-3 2-48 0,-3 1-16 0,-2 1 0 16,-3 2-240-16,-1-1-48 0,-1 2-16 0,3-3 0 15,2-2-112-15,1 2 0 0,1 0-16 0,1-1 0 16,2 0-176-16,2-2 192 0,-1 0-192 0,4-1 192 15,2 0-192-15,3-1 0 0,-1-3 0 0,6-7 128 16,-4 7-128-16,4-7 128 0,0 0-128 0,6 8 128 16,2-3 192-16,3-1 16 0,0-2 16 0,3 0 0 15,1-2-128-15,3 0-32 0,2-1 0 0,3 0 0 16,3 1-192-16,3-1 0 0,2 0 128 0,-2 1-128 16,-1-2 0-16,-2 2 0 0,-2-1 128 0,-2 1-128 15,1 0 0-15,-4-1 144 0,-1-1-144 0,-1 1 128 16,0 0-480-16,-2 0-96 15,1 0-32-15,-4 0-10400 0,0-1-2096 0</inkml:trace>
  <inkml:trace contextRef="#ctx0" brushRef="#br0" timeOffset="22532">12352 17533 22975 0,'0'0'1024'0,"-5"-3"192"0,-3-2-960 0,8 5-256 0,-2-6 0 15,2 6 0-15,0 0 448 0,0 0 64 0,6-6 0 0,1 3 0 16,4 1 64-16,1-2 32 0,4 3 0 0,2-2 0 16,0 0 368-16,3-1 80 0,2 0 16 0,1 2 0 15,5-1-128-15,3-1-32 0,3 0 0 16,3 1 0-16,5 1-224 0,-1 0-48 0,4-1-16 0,-2 1 0 15,-2 0-144-15,-2 0-32 0,-3 0 0 0,-1 2 0 16,0-1-208-16,-1 0-48 0,-4 1-16 0,-2 0 0 16,-4 0-992-1,1-1-192-15,1 0-32 0,0-2-16 0</inkml:trace>
  <inkml:trace contextRef="#ctx0" brushRef="#br0" timeOffset="23582.25">14414 17268 7359 0,'0'0'656'0,"0"0"-528"0,0 0-128 0,8-11 0 16,-8 11 1760-16,7-9 320 0,-2-1 64 0,-5 10 16 15,6-10-496-15,-6 10-112 0,5-11-16 0,-1 4 0 16,-4 7-128-16,3-9-16 0,-3 9-16 0,0-9 0 16,-1-1 32-16,0 2 16 0,-4 1 0 0,-1 0 0 15,1 2-288-15,-5 0-64 0,0 3-16 0,0 2 0 16,-5 2-304-16,-1 2-64 0,-1 0-16 0,-4 4 0 16,0 3-304-16,-1 1-64 0,-4 0-16 0,1 4 0 15,1 1-288-15,-2-1 0 0,-1 0 0 0,5-1 0 16,3 2 0-16,5-1 0 0,1-3 0 0,6-1 0 15,4-2 0-15,2-1 0 0,1-9-144 0,5 9 144 16,5-6 0-16,4-1 0 0,0-2 0 0,3-2 0 0,1-3 0 0,5-2 256 16,-1 1-64-16,3-4-16 0,-3 1-48 0,3-2-128 15,-6 0 192-15,2 0-64 0,-1 1-128 0,-2-1 128 16,-4 2-128-16,-2 3 128 0,0 1-128 0,-2 3 0 16,-10 2 0-16,10 5 0 0,0 4 0 0,-5 3 0 15,-2 4 0-15,-3 6 0 0,0 2 0 0,-3 5-144 16,0 1 144-16,-1 2 0 0,-2-1 0 0,-5 2 0 15,-1 2 0-15,-1 2 0 0,-2-2 240 0,-2-2-48 16,-1-1-16-16,0-4 0 0,0-2 48 0,-3-6 16 16,1-2 0-16,1-1 0 0,0-2-32 0,-1-3 0 15,3-3 0-15,0-3 0 0,-1-1-208 0,3-5 0 16,2-7 0-16,4 0 0 16,2-1-1552-16,3-3-368 0,1-3-64 0,-1-3-9024 0,3-4-1824 15</inkml:trace>
  <inkml:trace contextRef="#ctx0" brushRef="#br0" timeOffset="23946.71">14816 17305 27359 0,'0'0'1216'0,"0"0"240"15,0 0-1168-15,0 0-288 0,0 0 0 0,10 0 0 0,1 0 848 16,3 0 112-16,-2-3 32 0,1 0 0 16,0-2-256-16,2-1-48 0,3-1-16 0,0-2 0 0,-1 3 48 15,2-4 16-15,-3-1 0 0,0 1 0 0,-1 0-144 0,-4-1-16 16,-1-2-16-16,-1 1 0 0,-4 1-176 0,1 1-48 16,-3-1 0-16,-3 0 0 0,-3 3 64 0,-1-1 16 15,-4 1 0-15,-4 3 0 0,0 8 32 0,-4-1 0 16,-2 0 0-16,-1 5 0 0,-2 6-320 0,0 3-128 15,-1 4 128-15,0 3-128 0,1 1 0 0,4 1 0 16,-1 1-192-16,6-2 192 0,0-1-160 0,3-1 160 16,3-1 0-16,4-2-144 0,1-3 144 0,3 1 0 15,3-2 0-15,4-2-128 0,-3-2 128 0,5 0-160 16,2-6 160-16,3 1-160 16,0-1-944-16,5-5-192 0,3-4-48 0,-2-1-10176 15,1-3-2032-15</inkml:trace>
  <inkml:trace contextRef="#ctx0" brushRef="#br0" timeOffset="24278.25">15393 17251 6447 0,'-13'9'272'0,"5"0"80"0,-1 3-352 0,-2 0 0 0,0 1 0 0,1 2 0 16,-2 1 4032-16,0 2 720 0,-1 1 160 0,-1-1 16 15,-1 0-2576-15,1-1-528 0,2 2-96 0,0-1-32 16,1-4-224-16,2-3-64 0,0-1 0 0,5-1 0 15,-2 0-480-15,6-9-96 0,0 0-32 0,0 0 0 16,0 0-16-16,0 0 0 0,10-6 0 0,1-4 0 16,-1-2-112-16,1-3-32 0,2-3 0 0,2 0 0 15,-1-1-384-15,2-1-64 0,2-1-32 0,2 1 0 0,2 1-160 0,-2 2 0 16,0 0 0-16,2 3 128 0,0 3-128 0,-2 6 0 16,-2-1 0-16,-2 5 0 0,0 3-160 0,-4 4 160 15,-1 1-208-15,-2 3 80 0,-3 2 128 0,-1 4-192 16,-2-1 192-16,-3 1-192 0,-1-1 192 0,-4 1-128 15,0 0 128-15,2 0-128 0,-3 0-96 0,3 0-16 16,0 1 0-16,0-3 0 16,2-3-2432-16,0 3-480 0,1 0-112 0,2-3 0 0</inkml:trace>
  <inkml:trace contextRef="#ctx0" brushRef="#br0" timeOffset="24761.95">16001 17330 13823 0,'0'0'1216'0,"0"0"-960"15,0 0-256-15,0 0 0 0,0 0 1568 0,0 0 272 16,0 0 48-16,12 4 16 0,3-1-208 0,-3-1-32 16,2 1-16-16,1-2 0 0,1-2-592 0,-1 0-112 15,1-1-32-15,0 0 0 0,1-1 48 0,-2-1 0 16,0-1 0-16,-1-1 0 0,-1-2-112 0,0 0-16 15,-1 2 0-15,0-3 0 0,-4-1-256 0,0 0-64 16,-5 2-16-16,0-2 0 0,-1 0-32 0,-3 1 0 16,-3-1 0-16,-2 0 0 0,0 4 64 0,-4 2 16 15,-4 1 0-15,-2 0 0 0,0 7-160 0,-2 0-16 16,-2 4-16-16,0 3 0 0,0 1-224 0,-2 2-128 16,0 2 128-16,2 1-128 0,2 2 0 0,4 0-240 15,3-1 48-15,3 1 0 0,5-1 192 0,3-2-176 0,2 1 176 16,5-1-160-16,3-1 160 0,3 0 0 0,3-1 0 0,2-1-128 31,1-4-704-31,3 0-144 0,-2-4-32 0,6-4 0 16,-2-3-2736-16,3-3-544 0</inkml:trace>
  <inkml:trace contextRef="#ctx0" brushRef="#br0" timeOffset="25038.64">16619 17255 13823 0,'-11'10'1216'0,"4"-3"-960"0,-4 3-256 0,1 1 0 16,0 1 2800-16,-2 0 512 0,-1 4 96 0,-1-2 32 16,0 0-1376-16,-1 1-272 0,-2-2-48 0,2 1-16 0,-1 2-432 15,3-3-80-15,3-3-32 0,3-1 0 0,2-2-288 0,5-7-48 16,0 0-16-16,5 9 0 0,-5-9-192 0,12-1-64 16,1-3 0-16,3-4 0 0,2-3 0 0,1-2 0 15,2-2 0-15,-2 1 0 0,2 0-256 0,1-1-64 16,-1 1-16-16,1 1 0 0,0 0-240 0,0 0 0 15,1 0 128-15,-1 2-128 0,1 3 0 0,-3-1 0 16,-2 1 0-16,-2 2 0 0,-1 1 0 0,-2 2 0 16,-2 0-144-16,-1 3 144 15,-2 2-2464-15,-8-2-400 0,11 2-80 0,-2 5 0 0</inkml:trace>
  <inkml:trace contextRef="#ctx0" brushRef="#br0" timeOffset="25567.89">17181 17270 23951 0,'0'0'2128'0,"-6"-4"-1696"0,-2-1-432 0,0 1 0 15,0 4 1792-15,-1 0 288 0,-3 3 48 0,0 1 16 16,-3 1-816-16,1 3-176 0,-1 1-16 0,-1-1-16 16,1 1-624-16,1 0-128 0,1 1-32 0,1 0 0 15,4 0-48-15,2 0-16 0,6-10 0 0,-2 7 0 16,2-7-48-16,0 9-16 0,0-9 0 0,5 6 0 15,-5-6 112-15,11 3 32 0,3-1 0 0,-3-2 0 16,0-1-32-16,0 0 0 0,0-1 0 0,-3 1 0 16,-8 1-192-16,10 0-128 0,-10 0 160 0,8 1-160 15,-8-1 0-15,0 0 0 0,8 5 0 0,-8-5 0 0,5 10 0 0,1-1 0 16,-1 0 0-16,2-2 0 0,2-1 0 16,-1-2 0-16,3 1 0 0,3-1 0 0,1-1 0 0,1-2 0 15,2-3 0-15,3-1 0 0,2-3 240 0,5 1-48 16,2-5-16-16,0 1 0 0,-2-3 16 0,-1 0 16 15,-1 1 0-15,-1-3 0 0,-1-2 32 0,1-1 0 16,-2-3 0-16,1-2 0 0,1-3-16 0,0-5 0 16,2-7 0-16,0-2 0 0,-1-1-48 0,4-4-16 15,2-3 0-15,-2-1 0 0,-4 2-160 0,-2 0 160 16,-2 2-160-16,-4 4 160 0,-3 6-160 0,-2 3 0 16,-5 6 0-16,-4 4 0 0,0 2 0 0,-5 8 0 15,-4 3 0-15,-1 5-176 0,-4 2 176 0,-6 7-208 16,-5 5 80-16,-6 7 128 0,-7 3-224 0,0 6 80 0,-1 8 16 15,0 2 0-15,1 3 128 0,2 2-160 0,5 4 160 0,4 2-160 16,0 3 160-16,4 0 0 0,5-3 0 0,3-1 0 16,4-2 0-16,4-4 0 0,3-4 0 0,0-2 0 15,2-2 0-15,2-1 0 0,4 0 0 0,-1-3 0 16,3-3-144-16,0-1 0 0,2 0 0 0,2-3-12784 16,2-4-2544-16</inkml:trace>
  <inkml:trace contextRef="#ctx0" brushRef="#br0" timeOffset="26143.46">19139 17178 21183 0,'-1'-11'944'0,"1"11"192"0,0 0-912 0,0 0-224 0,0 0 0 15,-5-8 0-15,-1-1 1472 0,2 4 240 0,-4 3 48 0,-1 0 16 16,-4 1-192-16,1 2-48 0,1 3 0 0,-2 2 0 16,-4 4-592-16,0 1-128 0,-1 1-32 0,1 2 0 15,0-1-320-15,3 2-64 0,4-1-16 0,2-1 0 16,4-2-112-16,-2 0-16 0,4 0-16 0,3 0 0 15,4-3 48-15,0 0 16 0,2 0 0 0,2 1 0 16,0-1 16-16,2 1 16 0,2-1 0 0,-1 0 0 16,-1-1-176-16,0 3-32 0,1 0-128 0,-1 1 192 15,-7 0-192-15,1-1 144 0,-1 2-144 0,-1 0 128 16,-4 0 176-16,-2 0 16 0,1 0 16 0,-3-2 0 0,-2-3 112 16,-3-2 32-16,-2 1 0 0,-3-1 0 0,-1 0-32 0,-2-1 0 15,-1 0 0-15,-3-1 0 0,0 0-208 0,3-3-48 16,-4-2-16-16,2-1 0 0,1-1-176 0,1-1 0 15,2 0 0-15,2 0 0 16,3-3-1920-16,3 2-256 0,3-2-48 0,4-1-10096 16,5-1-2016-16</inkml:trace>
  <inkml:trace contextRef="#ctx0" brushRef="#br0" timeOffset="26901.95">19650 17249 1839 0,'0'0'160'0,"0"0"-160"0,0 0 0 0,0 0 0 16,0 0 5408-16,-11 5 1056 0,-1 2 192 0,-1 2 64 15,-1 0-4480-15,0 2-880 0,-1-2-176 0,1 1-32 16,5 2-320-16,0-2-64 0,-2 1-16 0,2 0 0 16,0-1-304-16,5-1-48 0,3 1-16 0,4-1 0 15,-3-9-176-15,4 9-32 0,3-2-16 0,1-2 0 16,0 2 352-16,3-3 64 0,3-3 0 0,1-1 16 15,3 0 16-15,-3-1 0 0,-3-2 0 0,0-1 0 16,-2 0-224-16,-1-1-32 0,-2-1-16 0,-1 1 0 16,-4-2-80-16,2 0 0 0,-4 7-16 0,1-11 0 15,-2 1-80-15,0 1-16 0,1 0 0 0,0 0 0 16,0 9-144-16,0-8 0 0,0 1 144 0,2-2-144 16,2 2 0-16,2 1 0 0,1 0 0 0,3-1 0 15,2 0 0-15,0-2 0 0,3-2-128 0,0 0 128 0,4-1-128 0,0-4 128 16,3-1-128-16,3-4 128 0,5-1 0 0,3 1-128 15,2 1 128-15,4-4 0 0,3-7 0 0,0-1 0 16,-1 0 0-16,-4 1 0 0,-4-1 0 0,-3-2 0 16,-4-3 0-16,-3 5 0 0,-3 5 0 0,-3 3-128 15,-3 3 128-15,-5 5-128 0,-3 8-16 0,-1 3 0 16,-5 5 0-16,0 0 0 0,0 0-32 0,-11 12 0 16,-4 5 0-16,-1 5 0 0,-2 3 0 0,-4 3 0 15,-3 0 0-15,-1 4 0 0,-1 3 176 0,-4 0-160 16,1 0 160-16,1-1-160 0,3-2 160 0,5-5 0 15,4-4-144-15,4-2 144 0,3-2 0 0,4-3 0 16,2 0 0-16,4-3 0 0,2-3 256 0,5-4-48 0,3 0 0 0,4-4 0 16,2-4 384-16,5 0 80 0,4-4 16 0,0-2 0 15,-1 0-336-15,2-1-64 0,-4-2-16 0,1 0 0 16,-1 2-144-16,0 0-128 0,0-1 144 0,0 3-144 16,0 0 0-16,-4 3 128 0,1 1-128 0,-1 1 0 15,-3 2 0-15,-1 4 0 0,-1 1 0 0,-1 4 0 16,-5 1 0-16,-1 2-128 0,-3-1 128 0,-1 3 0 15,-2 2 0-15,-1-1-128 0,-1-2 128 0,0 0 0 16,2-1 0-16,3 1 0 0,-2-2 0 0,3-2 0 16,-4-9 0-16,9 7 0 0,2-1 0 0,2-3 0 15,-1-1 0-15,3-2 144 0,3-1-144 0,3 0 192 16,-1 0-48-16,2 0 0 0,2-2 0 0,-5 2 0 16,1 1-144-16,-1 0 0 0,-3 1 0 0,2 3 128 0,-3-2-128 0,1 2 0 15,-4-1 0-15,0 0 0 0,0 1 128 16,-1 2-128-16,-4-1 128 0,0 1-128 0,-7-6 0 0,6 6 0 15,-1 1 128-15,-5-7-128 0,0 0-192 0,7 8-64 16,-2-2 0-16,-5-6-16 16,0 0-1968-16,0 0-384 0,0 0-64 0,0 0-13968 15</inkml:trace>
  <inkml:trace contextRef="#ctx0" brushRef="#br0" timeOffset="27099.37">20829 16575 44975 0,'0'0'1984'0,"0"0"432"0,0 0-1936 0,0 0-480 0,0 0 0 0,0 0 0 15,-6 9 448-15,-3 1-16 0,3-2 0 0,-1 2 0 16,0-1-192-16,-2 2-48 0,3 0 0 0,-2 1 0 16,0 4-192-16,-2-3 0 0,0 1 128 0,-1 3-128 31,-2-1-1408-31,-1 3-336 0,-3 0-64 0,-1 3-17408 0</inkml:trace>
  <inkml:trace contextRef="#ctx0" brushRef="#br0" timeOffset="28929.05">11038 17548 8287 0,'0'0'736'0,"0"0"-592"0,0 0-144 0,0 0 0 15,9-2 2176-15,-9 2 384 0,0 0 96 0,9-2 16 16,-9 2-1136-16,8-3-240 0,-8 3-32 0,9-4-16 15,-9 4-144-15,7-4-16 0,-7 4-16 0,6-4 0 0,-6 4-112 0,0 0-32 16,7-4 0-16,-7 4 0 0,0 0-144 0,0 0-16 16,0 0-16-16,0 0 0 0,4-7-112 0,-4 7-32 15,0 0 0-15,0 0 0 0,0-8-240 0,0 8-48 16,0 0-16-16,-4-6 0 0,-4 3 16 0,1 0 16 16,-2-4 0-16,-1 4 0 0,0 1-144 0,-3 2-16 15,-4 0-16-15,0 1 0 0,-1 1-160 0,-4 1 0 16,0 3 0-16,0-3 0 0,1-1 0 0,1 2 0 15,-2-1 0-15,1 5 0 0,1 2 0 0,-2 1 0 16,3 0 0-16,2 1 128 0,2 2-128 0,1 0 0 16,-1 2 0-16,2-2 0 0,1-1 0 0,2 1 0 0,0 2 0 15,3-1 0-15,-4-3 0 0,3 4 0 16,1-2 0-16,3 1 0 0,-2 0 0 0,3-1 0 0,0 0 0 0,1 1 0 16,2-2 0-16,1 0 0 0,2-1 0 0,1-1 0 15,2 1 0-15,-1 1 128 0,3 2-128 0,0-3 128 16,3-1 128-16,-1-1 0 0,0 2 16 0,1-1 0 15,1 0-96-15,-2-2-32 0,2-2 0 0,0 2 0 16,2 0 128-16,-1-2 32 0,-1-5 0 0,3 1 0 16,-2 0-64-16,2-2-16 0,1-1 0 0,-3 0 0 15,-1 0-64-15,2 0-16 0,-2 5 0 0,3-4 0 16,0-2-144-16,-1 1 0 0,0 1 144 0,-2 1-144 16,0 0 0-16,-1 1 144 0,-1-3-144 0,0 1 0 15,-3-1 128-15,-7 0-128 0,10 1 0 0,-10-1 0 16,0 0 0-16,10 1 0 0,-10-1 128 0,0 0-128 15,9 2 0-15,-9-2 0 0,0 0 0 0,0 0 0 0,0 0 128 0,0 0-128 16,0 0 0-16,0 0 0 0,0 0 128 0,0 0-128 16,0 0 0-16,0 0 0 0,-10 0 128 0,0 0-128 15,-1 0 0-15,-1 0 0 0,-1 0 128 0,0 0-128 16,-3-2 0-16,-1 1 0 0,-1 1 128 0,3 0-128 16,0 0 0-16,0 0 0 0,-3-1 128 0,2 0-128 15,-1-3 0-15,2 1 0 0,-1-3 0 0,2 2 0 16,0-4 128-16,0 1-128 0,-1-2 128 0,4-1-128 15,-1-3 144-15,2 0-144 0,1 0 0 0,1-2-288 16,1 0 32-16,-1-2 16 0,3 1 448 0,3-1 96 16,-4 2 16-16,4-2 0 0,1 1-320 0,1-1 0 15,0 2 0-15,2-1 0 0,0 2 0 0,4-1 0 16,-2-1 0-16,2 2 0 0,0 0 0 0,2-1 0 0,1 0 0 0,2 0 0 16,-1-1 0-16,2 3 0 0,0-2 0 0,2 0 0 15,0 1 0-15,4 1 0 0,0 2 0 0,1 2 0 16,3 1 0-16,0 4 0 0,6 1 0 0,1-1 0 15,-4 1 0-15,1 0-144 0,1-2 144 0,-4 2 0 16,-1 0 0-16,-5 1 0 0,0-1 0 0,-3 1 0 16,-1 1 0-16,-4 0 0 0,-1-2 0 0,-8 3 0 15,0 0 0-15,0 0 0 0,8-3 0 0,-8 3 0 16,0 0 0-16,0 0 0 0,0 0 0 0,0 0-128 16,0 0 128-16,0 0 0 0,0 0-144 0,-8 3 144 15,-1 0 0-15,0-1 0 0,-3 0 0 0,0 2 0 16,-3 0-128-16,-2-1 128 0,-2 0 0 0,-1-1 0 0,-5 3 0 15,0 2 0-15,0 1 0 0,-2 0 0 16,2 1-144-16,2 2 144 0,-1 1 0 0,1 4 0 0,-2 0 0 0,3 2-128 16,-1 2 128-16,2-1 0 0,3 1 0 0,-2 0 0 15,3-2 0-15,3-2 0 0,4 1 0 0,0-2-128 16,4 4 128-16,0-4 0 0,3 0 0 0,2 1 0 16,2 1-128-16,2-1 128 0,2-4 0 0,0-1 0 15,5 0 0-15,-1 0 0 0,2 0 0 0,1 0 0 16,0 1 0-16,1-1 0 0,0-2 0 0,3-1 0 15,0-1 160-15,2 0-32 0,0-1 32 0,2-2 16 16,2-2 0-16,3-1 0 0,-1 1-48 0,2-2 0 16,2-2 0-16,-1 2 0 0,-4-1-128 0,0 0 192 15,-6 1-192-15,-1 0 192 0,-1 0-192 0,-3 1 0 16,-3 0-192-16</inkml:trace>
  <inkml:trace contextRef="#ctx0" brushRef="#br0" timeOffset="37772.01">13347 10484 13823 0,'-5'-20'1216'0,"3"12"-960"0,0 2-256 0,2 6 0 0,-5-6 320 0,-2 0 32 16,-2 2 0-16,-1 1 0 0,0 2-96 16,-2 2-32-16,-3 2 0 0,-2-3 0 0,0-3-96 0,-2 5 0 15,-1 1-128-15,4-3 192 0,-1-5-64 0,-1 2 0 16,-2 0-128-16,-2 0 192 0,-6-1 336 0,1-1 64 15,-1-5 16-15,0 4 0 0,-1 4 32 0,-2-2 16 16,-3-4 0-16,-3 1 0 0,-5 2-144 0,0 1-16 16,-3 0-16-16,0 1 0 0,-3-3-112 0,-2 2-32 15,2 0 0-15,-3 1 0 0,-1-3-80 0,-4 1-32 16,-1 1 0-16,-1-1 0 0,-4 1-80 0,1 1-16 16,-1-3 0-16,-1 3 0 0,-2-1 48 0,-2 0 0 15,-1 0 0-15,-1-1 0 0,1-5-176 0,-1 2 0 16,-1 0 0-16,0 2 128 0,-1-3 0 0,0 1-128 15,1-3 192-15,-1 2-64 0,3 1 128 0,-5-1 0 16,-3 0 16-16,0-1 0 0,0 0 0 0,2 0 0 0,1 0 0 0,-3-1 0 16,0 1 112-16,-1 1 0 0,-1 1 16 0,-1 0 0 15,1 0-144-15,-3 1-48 0,1 0 0 0,1 2 0 16,-1 1-80-16,0-2-128 0,2-3 176 0,-1 2-176 16,-5 2 976-16,3 2 96 0,0 0 16 0,0 0 0 31,-1-5-1616-31,-1 4-320 0,1 4-64 0,-1-2-16 0,5-3 928 0,0 2 0 0,-2 0 0 0,-2 3 128 15,-3 3-128-15,1-2 0 0,2-2 0 0,-2 1 0 16,-3 1 0-16,1 1 0 0,0 1 0 0,1-1 128 16,-1-4-128-16,1 0 0 0,2 1 0 0,0 1 0 15,2 1 0-15,-1-2 0 0,1-2 0 0,-2 2 128 16,0 1-128-16,2 0 128 0,4-2-128 0,0 2 128 0,-2 0-128 16,-2 3 192-16,1 0-64 0,1 0 0 0,4-5-128 15,-1 2 128-15,-1-1-128 0,-1 4 128 0,-2 1-128 0,3-2 128 16,3 0-128-16,-2-1 128 0,-4 1-128 0,2 0 128 15,1 1-128-15,4 1 128 0,3 2-128 0,-2-3 0 16,-3-3 0-16,2 2 0 0,3 3 0 0,6-1 0 16,1 0 0-16,2-1 0 0,-3-1 0 0,-3 1 0 15,-1 1 0-15,0 1 0 0,0 2 0 0,4-1 0 16,0-1 0-16,0 1 0 0,-5-1 0 0,3 1 128 16,2 1-128-16,1 0 176 0,0-1-176 0,-1 1 0 15,-1-1 0-15,-1 1-176 0,-1 0 176 0,3 0 0 16,2 1 0-16,3 0 0 0,0 2 0 0,1-1 0 15,-1-2 0-15,2 4 0 0,0 1 0 0,6 0 0 0,-2 1 0 0,3 1-128 16,3-2 128-16,1 1 0 0,-2 1 0 0,1 2 0 16,1-1 0-16,1 0 0 0,0 0 0 0,3 0 0 15,0 3 0-15,4-2-128 0,2 1 128 0,3-1 0 16,-3 2 0-16,1 1 0 0,0-1 0 0,1 0 0 16,-1-3 0-16,4 2 0 0,3 1 0 0,2 0 0 15,2-1 0-15,3 0 0 0,3-1 0 0,3-1 0 16,4 0 0-16,3-1 0 0,0-2 0 0,5 3-128 15,0 4 128-15,3-3 0 0,2 2-144 0,4-2 144 16,2-1 0-16,2 1 0 0,0 2 0 0,3-1 0 16,3 1 0-16,4 0 0 0,4-2 0 0,4 3 0 15,-1 2-144-15,4-2 144 0,0-2 0 0,1-1 0 16,2 1 0-16,1-1-128 0,2 1 128 0,4-3 0 0,4-2 0 16,5 0 0-16,5 1 0 0,-1-4 0 0,2-1 0 0,0-2 0 15,3 0 176-15,2 1-176 0,3 1 128 0,4-3-128 16,1 1 0-16,-2-2 0 0,-1 0 176 0,2 1-176 15,3-1 160-15,2 1-160 0,4-1 128 0,1 0-128 16,-2 3 0-16,5-3 144 0,1-1-144 0,2-2 0 16,3 0 0-16,2 0 0 0,2 1 0 0,2 4 0 15,1-5 0-15,-1 1 0 0,-2 1 0 0,3 0 0 16,2 0 128-16,2-1-128 0,1 0 0 0,-2-1 0 16,1-1 0-16,5-1 0 0,2-1 0 0,-2 0 0 15,-3-1 0-15,2 1 0 0,0-1 0 0,-2 2 0 16,-2 1 128-16,5 0-128 0,2-1 0 0,-1 1 0 15,-1-1 0-15,-2 0 0 0,3-1 0 0,-1 1 0 0,-1 2 0 16,2 1 0-16,1 0 0 0,-1-1 0 16,-2 0 0-16,1 1 0 0,-4 1 0 0,1 1 0 0,1-5 0 0,-5 3 0 15,1 4 0-15,0 3 0 0,-2 1 0 0,-2-2 0 16,-2-3 0-16,2 2 0 0,-1-3 0 0,2 3 0 16,-1 0 0-16,1-1 0 0,-2 0 0 0,-1-1 0 15,1 5 0-15,-5-3 0 0,-2-2 0 0,2 2 0 16,1 0 0-16,1 1 0 0,2-1 0 0,-5 0 0 15,0 0-144-15,-1 0 144 0,-1-3 0 0,-2 3 0 16,4-3 0-16,-4-1 0 0,0-2 0 0,4 1 0 16,-2-2 0-16,2 2 0 0,-6 1 0 0,4-4 0 15,1-2 0-15,1-1 0 0,-4 2 0 0,-2 1 0 16,-4-1 0-16,0 0 0 0,1-3 0 0,1 3 0 16,4-1 0-16,-4-2 0 0,-3 0 0 0,0-2 144 0,2-2-144 15,0 1 0-15,0-2 0 0,-5 1 0 0,-4-1 0 0,1 0 0 16,1 0 128-16,2-3-128 0,2-3 192 0,-4-2-32 15,-1 0-16-15,-2 0 0 0,-1-4-144 0,-2 1 192 16,-1 0-192-16,0 0 192 0,-1 0-64 0,-4-1-128 16,-7-2 192-16,-1-1-64 0,-1-3 0 0,-3-1 0 15,-3-2 0-15,-4-2 0 0,-2-2 128 0,-4 1 32 16,-4 1 0-16,-5 0 0 0,-8-2 144 0,-4 1 16 16,-4 2 16-16,-7-1 0 0,-6 0-80 0,-5-3-32 15,-7-4 0-15,-3 4 0 0,-6 1-352 0,-6 1 0 16,-8 0 0-16,-6-1 0 0,-7 1-384 0,-7 4 16 15,-9 1 0-15,-8 4 0 16,-6-1-560-16,-4 4-112 0,-4 1-32 0,-8 4 0 16,-8 0-1920-16,1 3-384 0</inkml:trace>
  <inkml:trace contextRef="#ctx0" brushRef="#br0" timeOffset="39176.3">6059 11619 2751 0,'0'0'256'15,"-5"9"-256"-15,0 0 0 0,0 2 0 16,0 2 1008-16,2-2 144 0,0 1 48 0,-2 0 0 15,2 6-944-15,1 0-256 0,1-1 0 0,0 2 128 0,-1-3-128 0,0 0 160 16,0-1-160-16,1 1 160 0,0-3 128 0,0 2 32 16,0-2 0-16,1 1 0 0,0-2-64 0,0 1-16 15,-1-4 0-15,0 3 0 0,0-1-240 0,-1 0 0 16,2-1 0-16</inkml:trace>
  <inkml:trace contextRef="#ctx0" brushRef="#br0" timeOffset="39460.56">5766 11869 12895 0,'0'0'1152'0,"0"0"-928"0,2-8-224 0,-2 8 0 16,7-2 960-16,4-2 128 0,-1 1 48 0,2-1 0 15,1 2-512-15,2 1-112 0,3 0 0 0,0-1-16 16,3-2-496-16,-1 1 128 0,4-1-128 0,1-1 0 16,1 1 144-16,-3-2-16 0,2-1 0 0,3-1 0 15,-2 0 48-15,2 1 0 0,-2-2 0 0,1-1 0 16,-2 0-176-16,-1 1 0 0,-2 1 144 0,-1 2-144 16,-3-2 0-16,0 0 0 0,1 3 0 0,-3 2 128 15,-1 2-1536-15,-3-3-320 16</inkml:trace>
  <inkml:trace contextRef="#ctx0" brushRef="#br0" timeOffset="40610.96">6958 11313 5519 0,'0'0'240'0,"-4"-6"64"0,-2-1-304 0,2 2 0 15,4 5 0-15,-5-10 0 0,0-2 1664 0,-4 3 288 16,0 4 48-16,-1-1 16 0,3 1-1296 0,-6-1-256 16,-2 1-48-16,-1 2-16 0,-6 5-32 0,1 1-16 0,1 3 0 0,-3-2 0 15,-1-2 144-15,-4 1 16 16,2 6 16-16,1-2 0 0,-1-2-64 0,1 3-16 0,2 2 0 0,0 3 0 15,2 3-176-15,2 1-32 0,2-2-16 0,0 3 0 16,1 3-48-16,4 0-16 0,-1-3 0 0,4 1 0 16,5-1 0-16,3-1 0 0,1 1 0 0,6-2 0 15,3-3 160-15,3-2 48 0,3 0 0 0,1 0 0 16,3-3-16-16,3-1 0 0,2-5 0 0,5 3 0 16,-4 1 32-16,5-1 0 0,2-2 0 0,1-2 0 15,1-2-128-15,2 1-32 0,4 2 0 0,-4-3 0 16,0-2-96-16,0-1-128 0,-4 0 176 0,0 2-7856 15,-1 0-1552-15</inkml:trace>
  <inkml:trace contextRef="#ctx0" brushRef="#br0" timeOffset="41824.51">7375 11117 13823 0,'-3'-16'608'0,"0"6"128"0,-1 5-592 0,0-3-144 0,-1 1 0 0,1 0 0 16,-1 0 832-16,-2 3 128 0,-1 1 16 0,-2-1 16 16,0-1-480-16,0-1-80 0,-3 1-32 0,0-1 0 15,-1 1-208-15,-2-2-64 0,0 0 0 0,-2 1 0 16,0 2-128-16,-4-1 160 0,2-1-160 0,-1 1 160 15,-6 4-160-15,2-1 128 0,0 2-128 0,-3 0 128 16,1-2 32-16,-2 2 0 0,-3 2 0 0,-2 1 0 16,-1 1-32-16,-4 1 0 0,2 2 0 0,-2 0 0 15,0 2-128-15,-1 1 0 0,3-1 0 0,-2 1 128 0,1-1-128 0,-2 2 0 16,2 1 0-16,-1-1 0 0,2-1 160 0,3 1 0 16,0 2 0-16,2-1 0 0,1 2 208 0,2 2 32 15,3-2 16-15,1 6 0 0,0 5-208 0,2-1-32 16,2-1-16-16,5 3 0 0,1 2-160 0,0 3 0 15,1 1 0-15,2 0 0 0,2-3 0 0,1 2 0 16,1 0 0-16,2 1 0 0,-1 0 0 0,1 1 0 16,-1 0 0-16,0 1 0 0,3 0 0 0,2-1 0 15,1-1 192-15,1-2-64 0,-1-2-128 0,2-1 0 16,0-3 0-16,2-2 0 0,-1-3 0 0,2-3 0 16,1-1 0-16,1-1 0 0,4-2 0 0,-2-1 0 15,4-2 0-15,1-1 128 0,2 0 208 0,1-1 48 16,2-2 0-16,3 2 0 0,1-3-96 0,3 1-16 0,4-2 0 0,1 0 0 15,-1-1-128-15,2-1-16 0,0-1-128 0,3-1 192 16,3-1-192-16,2-2 0 0,0-2 128 0,0 2-128 16,-1-1 0-16,2 1 0 0,2-3 128 0,2 1-128 15,0-2 0-15,2 0 0 0,0 0 0 0,-1-2 0 16,-3 0 128-16,1-1-128 0,-1-2 0 0,-4-2 0 16,0-1 0-16,-2-3 128 0,1-1-128 0,-1-1 0 15,-7 1 0-15,0-1 176 0,1-6-176 0,-3 3 160 16,-2 0-160-16,-3 1 128 0,-1-1-128 0,-5-1 128 15,-5 0 0-15,-2 0 0 0,-3-3 0 0,0 1 0 16,-5-2 208-16,-1-1 48 0,-1 0 0 0,-7 1 0 16,1 2 64-16,-4 0 32 0,-3 0 0 0,-1 2 0 15,-4 2-48-15,0 4-16 0,-4 2 0 0,2 3 0 0,0 1-416 0,-1 4 0 16,0 3-192-16,-2 2 192 16,2-1-832-16,0 4-32 0,3 2-16 0,4 3-12656 15</inkml:trace>
  <inkml:trace contextRef="#ctx0" brushRef="#br0" timeOffset="42741.33">7291 11478 12895 0,'0'-7'1152'0,"0"7"-928"0,-1-4-224 0,1 4 0 16,8-4 736-16,0 2 96 0,-1-3 32 0,5 3 0 16,4 2-512-16,0-1-96 0,1-1-32 0,-1-1 0 15,1 0-224-15,1-2 176 0,0 1-176 0,3-2 160 16,2-1-160-16,0-2 0 0,2-3 0 0,4 2 128 16,2 0 128-16,2 0 0 0,0-1 16 0,4 2 0 0,3 3-32 0,-1-3-16 15,0-1 0-15,3 1 0 0,-2 0-224 0,3 3 144 16,0-3-144-16,2 0 128 0,3-4-128 0,-2 2 192 15,1 2-192-15,2 0 192 0,0-1-64 0,1 3-128 16,0-2 192-16,0 2-64 0,0 3 16 0,3 1 0 16,2-1 0-16,-1 1 0 0,0-1-144 0,-2 0 0 15,-1 3 0-15,1-1 0 0,2-1 0 0,2-2 128 16,1 3-128-16,3-1 0 0,-2 1 0 0,0-1 0 16,-1 0 0-16,2 2 0 0,-2-1 0 0,1 2 0 15,2 2 0-15,-2-2 0 0,-1-2 0 0,-1 4 0 16,0 0 0-16,-2-1 0 0,2-2 0 0,-2 0 0 15,-1 0 0-15,-1 2 0 0,4 1 0 0,-3 0 128 0,-3-3-128 0,2 4 0 16,-3 1 0-16,2-1 0 0,-2 3 0 16,4-2 0-16,0 1 0 0,2 0 0 0,-5 1 0 0,-1-1 0 15,1-2-160-15,2 1 160 0,-1 0 0 0,1 0-144 16,-2 0 144-16,0 0 0 0,2 1 0 0,-5 0 0 16,-2-1 0-16,0 2 0 0,-1 2 0 0,0-4-128 15,0-2 128-15,-2 3 0 0,0 0 0 0,-1 1 0 16,-1 0 0-16,1-1 0 0,-2-1 0 0,0 0 0 15,-2 3 0-15,1 0 0 0,0-2 0 0,1 1 0 16,1-2 0-16,-2 2 0 0,-3-1 0 0,-1 4 0 16,-1-3 128-16,1 3-128 0,-5 1 160 0,-2-1-160 15,-3-1 192-15,0-1-64 0,-2 0-128 0,0 0 192 16,-3 0-192-16,2-1 128 0,0-2-128 0,-1 1 0 16,0 1 192-16,-4 0-48 0,2-2-16 0,-1 0 0 0,2 2 128 0,-2 1 0 15,-6 0 16-15,2 1 0 0,1-1-48 0,-1-1-16 16,-4 1 0-16,-1-2 0 0,-2 1 64 0,-6-6 16 15,0 0 0-15,0 0 0 0,5 12 240 0,-5-2 48 16,0-10 16-16,-5 11 0 0,0-2-144 0,-2 2-16 16,-3-3-16-16,2 1 0 0,2 0-224 0,-2 0-64 15,0-2 0-15,-2 2 0 0,-1 1-128 0,1-4 128 16,-1-2-128-16,1-1 128 0,0 3-128 0,0-1 0 16,2 0 0-16,0-1 0 0,2-1 0 0,6-3-224 15,-6 8 48-15,1-1 16 16,5-7-352-16,0 0-64 0,0 0 0 0,0 0-16 15,0 0-704-15,0 0-144 0,-1 10-32 0,1-10-8640 0</inkml:trace>
  <inkml:trace contextRef="#ctx0" brushRef="#br0" timeOffset="43070.78">11868 11638 24879 0,'0'0'1088'0,"-1"-8"256"0,1 8-1088 0,0 0-256 0,0 0 0 0,0 0 0 16,0 0 0-16,0 0 160 0,0 0-160 0,-2 8 128 0,-1 1-128 0,0 1 0 16,-2 3 0-16,3 0 0 0,2 0 0 0,0 2 0 15,0 1 0-15,2 1 0 0,3-1 0 0,-1 2 0 16,0-3 0-16,5 2 0 0,2-2 0 0,3 1 0 15,2-2 0-15,1-1 192 0,2 0 384 0,3-3 64 16,-1-1 32-16,3-2 0 0,-1-3 48 0,4-2 16 16,1 0 0-16,0-2 0 0,2-1-224 0,-1-1-32 15,0 0-16-15,1 0 0 0,0 1-272 0,1 1-48 16,-1-5-16-16,-2 3 0 16,0-1-1200-16,-4 0-240 0</inkml:trace>
  <inkml:trace contextRef="#ctx0" brushRef="#br1" timeOffset="53100.11">13340 11600 15663 0,'0'0'1392'0,"0"0"-1120"0,0 0-272 0,0 0 0 16,0 0 1792-16,0 0 288 0,0 0 64 0,0 0 16 16,0 0-1216-16,0 0-240 0,0 0-64 0,0 0 0 15,0 0-16-15,-10-1-16 0,0-2 0 0,-4 3 0 16,0 1-80-16,-3 2-16 0,-4 0 0 0,-2-1 0 15,-5 0-64-15,-1 1 0 0,1-1-16 0,-4-2 0 16,-5 0-48-16,2 0-16 0,-3 0 0 0,-1 0 0 0,-4 1 32 16,-2-1 16-16,-3-1 0 0,-3-3 0 15,-5 2 112-15,1 1 32 0,-1 0 0 0,0 0 0 0,2-1-32 0,-7 1 0 16,-6-2 0-16,0 2 0 0,1-3-144 0,1 1-16 16,-3-1-16-16,-1 1 0 0,-4 0-160 0,-2 1-16 15,-3-4-16-15,1 3 0 0,4 1-160 0,-4-2 128 16,-5 0-128-16,1-1 128 0,-1 2-128 0,0 0 128 15,2 0-128-15,-5-1 128 0,-7 0-128 0,0-1 160 16,2 1-160-16,-1 0 160 0,-3-2-160 0,1 4 0 16,-3 0 0-16,2 0 128 0,2-2 16 0,-3 2 0 15,-5-1 0-15,4 3 0 0,1-1 48 0,-1-2 16 16,-6 1 0-16,2 1 0 0,-2-1-80 0,-1 1-128 16,-1-1 176-16,-2 1-176 0,4 2 160 0,2-1-160 15,0 0 128-15,0 0-128 0,-5 0 128 0,4 0-128 0,0-1 0 0,-2-2 128 16,-3 3-128-16,3-1 0 0,8 1 0 0,-4 0 0 15,-1-3 0-15,-2 1 128 0,6 0-128 0,-2-1 0 16,-5-1 0-16,2 2 0 0,1-2 0 0,2 2 0 16,0 1 0-16,-2 0 0 0,-4 1 128 0,5 1-128 15,5 0 0-15,-4 0 0 0,0-1 144 0,2 3-144 16,-3 0 0-16,2-2 128 0,-1 1-128 0,3 0 0 16,0 1 128-16,4-1-128 0,2-1 128 0,1 0-128 15,-2 0 192-15,4 1-48 0,2 2 0 0,2-3 0 16,1-1-144-16,0 0 0 0,-3 1 0 0,6 0 0 15,3 0 0-15,0-2 0 0,2 0 0 0,0 1 0 16,1 2 0-16,3 0 0 0,4-1 0 0,0 1 0 16,2 2 0-16,-3-1 0 0,-1 0 128 0,5 0-128 0,3-1 0 15,4 1 0-15,3 0 0 0,2 1 128 16,3-2-128-16,-1 0 0 0,2 0 0 0,2 0 128 0,0 2-128 0,2-4 0 16,3 0 0-16,5 0 0 0,4 0 0 0,0 0 0 15,5 0 0-15,4-2 0 0,-1 2 0 0,5-2 0 16,0 2 128-16,4-2-128 0,1 0 0 0,3-1 0 15,1 1 0-15,3 0 128 0,-1-1-128 0,6 3 0 16,-4-1 0-16,4 1 0 0,0 0 0 0,0 0 0 16,0 0 0-16,0 0 0 0,0 0 0 0,0 0 0 15,-2 9-128-15,1-1 128 0,1-8 0 0,2 11 0 16,-1 1-144-16,2-1 144 0,-1 1 0 0,2 5 0 16,-3 0 0-16,-1 5 0 0,-2 0 0 0,-2 5-128 15,-1 3 128-15,-1 2 0 0,1 2 0 0,-3 2 0 16,0 2 0-16,-4 0 0 0,-2 2 0 0,0 2-128 0,-3 1 128 0,0 2 0 15,-2 1 0-15,-3 0 0 0,1 0 0 0,0 0 0 16,-1 2 0-16,1-3 0 0,-4-3 0 0,4-1 0 16,-1 5 0-16,2-1 0 0,1 1 0 0,3-2 0 15,-1-3 0-15,2-2 0 0,1 0 0 0,1-4 0 16,3-4 0-16,2-4 0 0,-1 1 0 0,4-2 0 16,1-1 0-16,1-2 0 0,2-2 0 0,3-1 0 15,3-1 0-15,1 1 0 0,2-1 0 0,1 0 0 16,2-6 0-16,3 1-128 0,2 1 128 0,4-4 0 15,3-3-176-15,8-3 176 0,2 1-160 0,6-2 160 16,1 0-128-16,5-1 128 0,3-2 0 0,3 0-144 16,3 0 144-16,7-1 0 0,3-2 0 0,5 0-128 15,0-2 128-15,6-1 0 0,0-1 0 0,6 0 0 0,1 0 0 16,8-3 0-16,4-1 0 0,5-1 0 0,3-1 0 0,2 0-160 16,1 0 160-16,-1-1 0 0,3 1-160 0,2 0 160 15,3 0-128-15,-3 1 128 0,-4 1 0 0,3 0 0 16,3 1 0-16,2 1-128 0,-5 2 128 0,5 0 0 15,2 0 0-15,0 0 0 0,-5 1 0 0,5-1 0 16,6 1 0-16,-1-3-128 0,-3 1 128 0,5 1 0 16,3-2 0-16,2-2 0 0,-3 1 0 0,0-1 0 15,0 2 0-15,1-3 0 0,1-3 0 0,-1 6 0 16,-4-1 0-16,2 2 0 0,3-2 0 0,-1 3 0 16,-2 1 0-16,0 0-128 0,1-3 128 0,-3 3 0 15,-3 0 0-15,3 0 0 0,2-5 0 0,-2 2 0 16,0 4-144-16,-3-2 144 0,1-1 0 0,-1-1-176 0,-3-1 176 0,-1 3-128 15,0 1 128-15,-3-4-192 16,-4-3 192-16,0 2-192 0,0 5 192 0,-5-1 0 0,-5 1 0 0,-1 0 0 16,-1 1 0-16,-2 1 0 0,-4-2 0 0,-1 3 0 15,-1 1 0-15,-1 0 0 0,-6 0 0 0,0 0 0 16,-3 1 0-16,-1-1 0 0,0 0 0 0,-1 1 0 16,-1-3 0-16,-3 3 0 0,-4-2 0 0,-4 1 0 15,-5 1 0-15,-1 3 0 0,2 1 0 0,-8-1 0 16,-3-1 0-16,-2 1 0 0,-2-1 0 0,-5 0 0 15,-3-1 0-15,-6 2 0 0,-3 2 0 0,-3 0 0 16,-2 1 0-16,-1-2 0 0,-6-3 0 0,1 3 0 16,-4 3 0-16,-1-1 0 0,-1-3 0 0,-1 3 128 15,-9-6-128-15,6 7 0 0,-6-7 0 0,6 8 0 16,-6-8 0-16,6 7 0 0,-6-7 128 0,0 0-128 0,0 0 128 0,0 0-128 16,0 0 160-16,0 0-160 0,0 0 256 0,0 0-32 15,2-7-16-15,0-4 0 0,0-6 48 0,0-3 0 16,0-3 0-16,1-1 0 0,2-2 0 0,0-4 16 15,0-3 0-15,0-1 0 0,4-1-128 0,0-6-16 16,4-5-128-16,2-7 192 0,4-5-192 0,1-5 144 16,2-3-144-16,-1-2 128 0,1-3-128 0,0 0 0 15,-1 3 0-15,-4 7 128 0,-1 10 160 0,-3 7 32 16,-3 5 0-16,-2 8 0 0,-3 6 240 0,-3 5 48 16,-1 5 16-16,-1-1 0 0,-1 3-496 0,0 3-128 15,-4 3 0-15,-1 0 0 16,0 0-3200-16,-5 3-640 0,-7-2-144 0,-6-3-13888 0</inkml:trace>
  <inkml:trace contextRef="#ctx0" brushRef="#br1" timeOffset="53902.58">2897 11867 27183 0,'-16'-6'1200'0,"8"5"256"15,-2 1-1168-15,0 3-288 0,-1-1 0 0,1 0 0 16,-2 0 0-16,2 1 160 0,2 1-160 0,2-1 128 16,-1-1 176-16,7-2 16 0,0 0 16 0,0 0 0 0,0 0-80 0,0 0-32 15,0 0 0-15,0 0 0 0,7 8-48 0,1-1-16 16,3-3 0-16,0 0 0 0,5 2 80 0,0-1 16 15,1 0 0-15,1 2 0 0,1 0-80 0,0 1-16 16,0-1 0-16,0 2 0 0,-1 1-160 0,0 1 192 16,0-1-192-16,-1 0 192 0,-3 0-192 0,0 0 192 15,0-1-192-15,-3-1 192 0,-7 2 96 0,0 1 32 16,0 1 0-16,-2-1 0 0,-4 0 272 0,-4 3 64 16,-3 3 16-16,-3-3 0 0,-8 4-32 0,1 0-16 15,-2 0 0-15,-2 3 0 0,0 2-224 0,-4 0-32 16,1-2-16-16,-1 0 0 0,-2-1-32 0,-2 0 0 15,1-3 0-15,0 0 0 0,1-3-160 0,2 1-32 0,3-2-128 16,4-3 192-16,5-3-192 0,3-2-256 0,-2-4 48 0,4-1 16 31,10 0-2352-31,0 0-464 0,-3-10-80 0</inkml:trace>
  <inkml:trace contextRef="#ctx0" brushRef="#br1" timeOffset="54774.85">2902 12290 29487 0,'-15'0'2624'0,"6"3"-2112"15,-1 2-512-15,4 1 0 0,-3-2 992 0,2 0 96 16,-3 0 0-16,0 0 16 0,0 2-912 0,-3-2-192 16,1-3 0-16,0 0 0 0,1-1 192 0,-3 0 64 15,-3 0 0-15,-1-2 16 0,-2-2-48 0,0-1-16 16,1 0 0-16,-5-2 0 0,-2-2 48 0,0-3 0 16,-2-2 0-16,0-1 0 0,1-1 0 0,-3-4 16 15,-1-5 0-15,0 1 0 0,0-1 16 0,-1-4 0 16,-1-2 0-16,3-1 0 0,1-1-48 0,4-2-16 15,2-1 0-15,2-4 0 0,2-3-96 0,4-1 0 0,-3-3-128 16,5-1 192-16,3-2-192 0,5-1 0 0,-2 2 0 16,4-6 0-16,0-3 0 0,1-5 0 0,4-4 0 0,0-1 0 15,-1-1 0-15,7 0-128 0,0-6 128 0,4 1 0 16,1-2-192-16,1 0 64 0,5 1 128 0,5 0-208 16,2-2 208-16,3 0 0 0,2-1 0 0,2 3-144 15,1 0 144-15,3 0 0 0,-3-1 0 0,5 0-128 16,2-1 128-16,2 3 0 0,4 3-144 0,1 0 144 15,3-1 0-15,-2 2 0 0,3 1 0 0,-1 4 0 16,1-2-128-16,3 3 128 0,3 0 0 0,5 2 0 16,3 0 0-16,-1 0-144 0,1 1 144 0,0 1 0 15,3 3 0-15,3 2-128 0,4-1 128 0,-1 1 0 16,-3-2 0-16,3 1 0 0,1 0 0 0,4 4 0 16,5 4-128-16,0 1 128 0,-1 3 0 0,0 1 0 0,2 2-128 15,2 3 128-15,5 4 0 0,4-2 0 0,-2-4 0 0,2 2 0 16,5 0 0-16,-3 2 0 0,2 1-144 0,1 0 144 15,4-3 0-15,-2 3-144 0,0 1 144 0,0 1-160 16,2-3 160-16,-3 2-160 0,-4-1 160 0,1 5 0 16,-3-1 0-16,1 0-128 0,-1 2 128 0,-2 4 0 15,-2 0 0-15,1 3-128 0,3-3 128 0,-1 0 0 16,-3 0 0-16,0 1 0 0,1 1 0 0,0 1 0 16,-1-1 0-16,0 1 0 0,-3 0 0 0,2 1 0 15,3 2 0-15,-1 0 0 0,-3 0 0 0,0 2 0 16,4 3 0-16,-3-1 0 0,1-2 0 0,-1 1 0 15,-1 1 0-15,1 2 0 0,-2 3 0 0,-3-1 0 16,-5-3 0-16,-2 2 0 0,3 2 0 0,4 1 0 16,1 2 0-16,-5-3 0 0,-2-2 0 0,2 0 0 15,-1 1 0-15,-2 1 0 0,-2 0 0 0,-2 0 0 0,0 1 0 0,-1 0 0 16,1 1 0-16,-3 1 0 0,2 2 0 0,0-2-128 16,-4 1 128-16,1-3 0 0,2 0 0 0,0 4 0 15,2-1 0-15,-1 1 0 0,-5-1 0 0,2 0 0 16,-1-3 0-16,-2 0 0 0,-1 5 0 0,-6 1 0 15,-6 3 0-15,-5-1 128 0,-3 1-128 0,-3 1 0 16,-2 2 0-16,-6-3 0 0,-2-2 0 0,-3 4 0 31,-4 1-2352-31,-1-2-384 0</inkml:trace>
  <inkml:trace contextRef="#ctx0" brushRef="#br1" timeOffset="55473.34">12531 6712 23951 0,'1'-11'512'0,"0"4"128"0,1-1 0 0,1 0 64 0,1 0-576 0,0 1-128 0,-2-2 0 0,2-1 0 32,-2 1-784-32,-1-2-192 0,-1-2-48 0,0 1 0 0,-1-1 832 0,-3 1 192 0,1 0 0 0,-3 1 0 15,-2 1 768-15,-2 0 208 0,-1 1 48 0,-1 2 0 16,-4 6 0-16,-2 2 0 0,-3 2 0 0,-1 3 0 16,-6 4-832-16,-4 5-192 0,-1 5 0 0,-2 1 0 15,2 1 864-15,0 2 128 0,-1 3 32 0,4 2 0 16,4 0-832-16,4 0-192 0,6-4 0 0,5 0 0 0,5-1 0 0,4 0 0 15,2-6 0-15,2-2 0 0,1-6 0 0,5-1 0 16,2-3 0-16,2-1 0 0,1-2 0 0,6-3 0 16,3-4 0-16,1-2 0 0,0-3 864 0,4-3 128 15,1-4 32-15,1 2 0 16,2 1-1648-16,-3 0-320 0,-1 1-64 0,-2-4-16 0,-2 1 832 0,-2-1 192 16,-2 3 0-16,-3 3 0 0,-2 4 0 0,-2 2 0 15,-3 2 0-15,-9 2 0 0,11 5 0 0,-2-1 0 16,-6 4 0-16,1 5 0 0,-3 6 768 0,-2 5 208 15,-2 4 48-15,0 2 0 0,-5 1-832 0,1 2-192 16,-2 1 0-16,-1 0 0 0,0-2 0 0,0-1 0 16,1-1 0-16,-2-3 0 0,2 1 0 0,0-3 0 15,-2-2 0-15,2 2 0 0,1-3 0 0,4 0 0 16,-2-2 0-16,4-1 0 0,2-2 0 0,1 1 0 0,1-2 0 0,4 1 0 16,-2-3 0-16,5-1 0 0,0 0 0 0,2 0 0 31,2-2-2416-31,1-1-528 0,-1-2-96 0,0-1-32 0</inkml:trace>
  <inkml:trace contextRef="#ctx0" brushRef="#br1" timeOffset="56027.63">13031 6533 27647 0,'0'0'608'0,"0"0"128"0,5 10 32 0,-10 0 0 0,0-3-624 0,-3 4-144 0,1 3 0 0,-1 4 0 16,-2 4 0-16,1 4 0 0,1 0 0 0,2 2 0 16,-2 0 0-16,2 1 0 0,2-2 0 0,2 2 0 15,2-3 848-15,2-3 144 0,2-3 32 0,4-3 0 16,-1-6-832-16,3-4-192 0,2 0 0 0,3-5 0 16,4-3 864-16,-1-3 128 0,4-6 32 0,2-2 0 15,0-4-832-15,0 0-192 0,1-3 0 0,-2-2 0 16,2-3 864-16,-5-1 128 0,0 0 32 0,-3 2 0 15,-4 1-832-15,-1 1-192 0,0 2 0 0,-4-1 0 16,0-1-768-16,-4 1-208 0,0 3-48 0,2 2 0 16,-5 5 0-16,1 2 0 0,-1-1 0 0,-1 2-13504 15</inkml:trace>
  <inkml:trace contextRef="#ctx0" brushRef="#br1" timeOffset="56404.07">13692 6629 31327 0,'0'0'688'0,"1"-5"144"0,-2 0 16 0,1-1 48 0,0 6-720 0,-3-5-176 0,-3-1 0 0,0 3 0 15,-5-1 0-15,-2 2 0 0,-4 4 0 0,-2 2 0 16,-3 0 0-16,-2 4 0 0,-2 2 0 0,-2 2 0 15,-1 1 0-15,1 0 0 0,2 3 0 0,0 3 0 16,2 1 848-16,3 1 144 0,4-1 32 0,2-1 0 16,6-4-832-16,1-2-192 0,3-2 0 0,5-1 0 15,3-1 0-15,2-1 0 0,3-3 0 0,3 0 0 16,0-5 0-16,2-2 0 0,0-4 0 0,2-1 0 16,0-2 864-16,3-1 128 0,0-2 32 0,2-1 0 15,-3 1-832-15,-1 2-192 0,-1-1 0 0,-4 3 0 16,-1 0 0-16,0 2 0 0,-3 3 0 0,-1 2 0 15,-6 1 0-15,4 4 0 0,-1 3 0 0,-1 2 0 0,-1 2 0 0,0 1 0 16,1 0 0-16,1 2 0 16,-1 3-1600-16,0-2-352 0,2 0-80 0,1-2-8208 15,4-3-1632-15</inkml:trace>
  <inkml:trace contextRef="#ctx0" brushRef="#br1" timeOffset="56922.68">14425 6599 31327 0,'-6'-13'1392'0,"5"8"272"0,-1 2-1328 0,1 1-336 15,-2 0 0-15,-2-3 0 0,-1 0 0 0,-2-1 0 0,-2 2 0 0,-1 1 0 16,-3 0 0-16,-2 2 0 0,-1 1 0 0,-6 2 0 15,1 3 0-15,-5-1 0 0,1 3 0 0,-4 4 0 16,-2 3 0-16,0 4 0 0,2 2 0 0,0 3 0 16,1 1 0-16,4 2 0 0,2 1 0 0,5-1 0 15,3-1 0-15,6-3 0 0,0 1 0 0,6-3 0 16,4-3 0-16,3-3 0 0,4-2 0 0,2-3 0 16,3-1 896-16,4-5 96 0,4-3 32 0,1-3 0 15,6-4-832-15,3-3-192 0,1-2 0 0,-1-4 0 16,-2-5 0-16,1-1 0 0,0-4 0 0,-4 2 0 15,0 0 0-15,0-2 0 0,0-5 0 0,1-2 0 16,-2-4 864-16,0-3 128 0,2-6 32 0,-1-3 0 16,-1-4-1648-16,2 1-320 0,-2-2-64 0,-1 4-16 0,-2 5 832 0,-3 5 192 15,-2 5 0-15,-3 6 0 0,-3 4 0 0,-1 6 0 16,-3 2 0-16,-1 7 0 0,-2 5 0 0,-4 5 0 16,0 0 0-16,-2 6 0 0,-3 4 0 0,-4 6 0 15,-2 6 0-15,-5 4 0 0,-3 5 0 0,-3 7 0 16,-4 7 0-16,1 5 0 0,2-2 0 0,3 3 0 15,5-1 0-15,2-1 0 0,2-2 0 0,4-1 0 16,4-2 0-16,-2-2 0 16,3-1-864-16,4-3-128 0,3-1-32 0,1-4 0 15,2-4-816-15,1-2-160 0,4-3-48 0,2-4-9824 0</inkml:trace>
  <inkml:trace contextRef="#ctx0" brushRef="#br1" timeOffset="57233.48">14813 6656 35007 0,'-6'19'1552'0,"3"-6"320"0,-2 7-1488 0,-1 5-384 0,-1 4 0 0,-1-1 0 15,-1 0 0-15,0-2 0 0,2 0 0 0,0-4 0 16,2-4 0-16,-1-2 0 0,4-4 0 0,1-1 0 15,1-5 0-15,0-6 0 0,0 0 0 0,0 0 0 16,9-2 896-16,-1-6 96 0,3-5 32 0,3-3 0 16,-1-5 0-16,4-1 0 0,1 0 0 0,2-3 0 0,1-4-832 0,0 1-192 15,-2-2 0-15,1 1 0 0,2 2 0 0,-2 2 0 16,0 3 0-16,1 4 0 0,-3 1 0 0,2 3 0 16,-2 3 0-16,-2 3 0 0,0 0 0 0,-2 3 0 15,-1 1 0-15,-2 2 0 16,-2 6-3232-16,0-2-688 0,6 3-144 0,-4 4-32 0</inkml:trace>
  <inkml:trace contextRef="#ctx0" brushRef="#br1" timeOffset="57785.22">15718 6686 23951 0,'0'0'512'0,"0"0"128"0,-5-1 0 0,-3 0 64 0,-1-4-576 0,1 3-128 0,-6 0 0 0,1 1 0 15,-1 1 848-15,-3 1 144 0,0 3 32 0,-2 2 0 0,-3-1 0 0,1 6 0 16,-2 1 0-16,1 5 0 0,2 3-832 0,2 1-192 16,2-2 0-16,5 2 0 0,0 0 0 0,7-1 0 15,3-4 0-15,2 1 0 0,3-2 864 0,5 0 128 16,1-5 32-16,3-3 0 0,4-2-832 0,1-4-192 15,3-1 0-15,0-4 0 0,2 0 0 0,-3-4 0 16,1-2 0-16,-1-3 0 0,0-3 0 0,-2-2 0 16,1 1 0-16,-1 0 0 0,-2-1 864 0,-1 2 128 15,0 1 32-15,-2-1 0 0,-1 1-832 0,0 3-192 16,-3 3 0-16,-2 0 0 0,-3 5 0 0,-4 4 0 16,0 0 0-16,0 0 0 0,0 0 0 0,2 8 0 15,0 1 0-15,1 2 0 0,0 5 0 0,-1 1 0 0,4-2 0 16,2 0 0-16,0-1 0 0,3-1 0 15,2-3 0-15,3 1 0 0,2-3 0 0,3 1 0 0,3-4 0 0,3-1 0 16,-2-4 0-16,2-4 0 0,0-1 0 0,1-2 0 31,-1 0-2416-31,2-3-528 0,-1-1-96 0,1-1-11088 0</inkml:trace>
  <inkml:trace contextRef="#ctx0" brushRef="#br1" timeOffset="58025.6">16789 5906 31327 0,'0'0'1392'0,"0"0"272"16,0 0-1328-16,0 8-336 0,0 4 0 0,-2 3 0 0,-8 6 0 0,0 4 0 16,1 4 0-16,-4 3 0 0,-3 4 0 0,0 3 0 15,-1 1 0-15,0 5 0 0,-1 6 0 0,-1 2 0 16,3 0 0-16,2-1 0 0,2-1 0 0,1-3 0 15,3 0 0-15,2-3 0 16,2-6-752-16,3 1-208 0,1-1-64 0,0-2 0 16,0-1-816-16,2-5-160 0,-1-6-48 0,0 8-8192 15</inkml:trace>
  <inkml:trace contextRef="#ctx0" brushRef="#br1" timeOffset="58237.27">16245 6520 31327 0,'4'-6'688'0,"1"1"144"0,3-1 16 0,4 1 48 0,4-2-720 0,4 2-176 0,4 0 0 0,4 3 0 16,2 2 848-16,3-1 144 0,3-1 32 0,-1 0 0 15,3 0-832-15,0 0-192 0,1-1 0 0,2-1 0 16,2-2 0-16,1 2 0 0,-2-1 0 0,-1 3 0 16,-3 1 0-16,-3-1 0 0,-5 2 0 0,-6-1 0 31,-1-2-768-31,-4 1-208 0,-2-2-48 0,-3-2 0 0,-2 4-816 15,-1 0-160-15,-1 2-48 0,2-2-9824 0</inkml:trace>
  <inkml:trace contextRef="#ctx0" brushRef="#br1" timeOffset="58424.78">17286 6323 27647 0,'0'0'1216'0,"-2"8"256"0,0 0-1168 0,-3 4-304 16,-1 1 0-16,-3 4 0 0,-1 7 880 0,-3 2 112 15,-3 0 32-15,0 0 0 0,-2 3 0 0,1 2 0 16,-2-1 0-16,2-1 0 0,1 0 0 0,0-2 0 15,1 0 0-15,2-1 0 0,2 2-832 0,1-3-192 16,1-2 0-16,3-2 0 16,1-2-768-16,4-3-208 0,1-2-48 0,1 0 0 15,1-2-1632-15,4-3-336 0,2-3-64 0,1-1-16 0</inkml:trace>
  <inkml:trace contextRef="#ctx0" brushRef="#br1" timeOffset="58745.38">18121 6411 38703 0,'-12'-21'848'0,"6"17"176"0,1 4 48 0,-3 3 16 0,-1 2-880 0,-2 2-208 0,-4 1 0 0,-2-1 0 16,-5 2-768-16,0 3-208 0,-2 3-48 0,0-1 0 16,-4-1 832-16,2 1 192 0,2 3 0 0,0-1 0 15,4 2 0-15,2 1 0 0,3 2 0 0,2-4 0 0,5 2 768 0,5-2 208 16,4 0 48-16,6 1 0 0,2 0-832 0,4 2-192 16,5-2 0-16,4-2 0 0,-1-3 864 0,4 1 128 15,-1-2 32-15,4-1 0 0,1-4-832 0,1 0-192 16,2-3 0-16,0 0 0 15,0-4-2416-15,-1-5-528 0,-1 0-96 0,-2-3-32 0</inkml:trace>
  <inkml:trace contextRef="#ctx0" brushRef="#br1" timeOffset="58911.53">17389 5909 49759 0,'-28'-23'2208'0,"20"19"448"0,3 2-2128 0,5 2-528 16,-4 3 0-16,4-3 0 16,-1 6-704-16,2 1-256 0,0-1-64 0,4 3 0 15,0 1-2448-15,2-2-496 0,1-1-112 0,3 1-12304 0</inkml:trace>
  <inkml:trace contextRef="#ctx0" brushRef="#br1" timeOffset="59540.22">19442 6406 27647 0,'0'0'608'0,"0"0"128"0,0 0 32 0,0 0 0 0,-7 8-624 0,4 2-144 0,0 0 0 0,2-1 0 15,2 1 0-15,-1-10 0 0,0 0 0 16,9 5 0-16,2 4 848 0,2-5 144 0,-1-1 32 0,4-3 0 16,4-5-832-16,2 0-192 0,5-3 0 0,1-1 0 15,3-1 864-15,0-1 128 0,0 0 32 0,-2-2 0 16,-1-2-832-16,-1-3-192 0,0-2 0 0,-1 3 0 15,-3-1 864-15,0 0 128 0,-3 1 32 0,-2-2 0 16,-4 0-832-16,-2 2-192 0,-4-1 0 0,-1 3 0 16,-4 2 0-16,-3 2 0 0,-3-1 0 0,-3 1 0 15,-4 0 864-15,-4 3 128 0,-7 2 32 0,-2 3 0 16,-4 4-832-16,-2 5-192 0,-4 1 0 0,-4 4 0 0,-3 4 0 16,-2 4 0-16,0 5 0 0,-15 7 0 15,11-2 0-15,9-3 0 0,6 0 0 0,8 1 0 0,5 1 0 0,4-2 0 16,7-2 0-16,2-1 0 0,6-1 0 0,4-3 0 15,4-5 0-15,3 1 0 0,4 0 0 0,0-5 0 16,3 1 0-16,5-3 0 16,3-2-768-16,4 0-208 0,1-3-48 0,1-3 0 15,2 1-2448-15,1-2-496 0,1-2-112 0,1-3-16 0</inkml:trace>
  <inkml:trace contextRef="#ctx0" brushRef="#br1" timeOffset="60405.78">20645 6217 31327 0,'-7'2'688'0,"-6"-2"144"0,-1-1 16 0,-1 1 48 0,-4-1-720 0,-3 1-176 0,-2 1 0 0,-5 3 0 16,-1-1 848-16,-3 1 144 0,0 2 32 0,-1 0 0 15,2 0-832-15,1 1-192 0,1 0 0 0,4 2 0 16,3 2 0-16,2 1 0 0,2 0 0 0,4-3 0 15,3 0 0-15,3-3 0 0,3-1 0 0,4 1 0 16,3 5 0-16,5-4 0 0,1-3 0 0,7 0 0 16,1-4 864-16,3 0 128 0,2-1 32 0,5-3 0 15,0 0-832-15,2 0-192 0,2-2 0 0,0-1 0 16,-3-2 0-16,0-1 0 0,1 1 0 0,-4 2 0 16,-3 0 864-16,-4 1 128 0,0 2 32 0,-3 0 0 15,-3 0-832-15,-3 1-192 0,-7 3 0 0,0 0 0 0,4 6 0 16,-5 4 0-16,-3 2 0 0,-4 4 0 0,-5 3 0 0,-1 6 0 15,-1-1 0-15,-2 4 0 0,-1 5 0 0,-1 4 0 16,0 0 0-16,-1 3 0 0,3-2 0 0,1 2 0 16,3-1 0-16,2 0 0 0,2-3 0 0,3 1 0 15,4-3 0-15,-2-2 0 0,3-4 0 0,3 1 0 16,3 0 0-16,2-3 0 0,1-4 0 0,1 0 0 16,2-2 0-16,2-2 0 0,1-3 0 0,1-2 0 15,-4-4 0-15,1-3 0 0,2 0 0 0,0-3 0 16,0-2 0-16,0-4 0 0,0-3 0 0,1-1 0 15,-4-2 0-15,0-3 0 0,-2-4 0 0,-2-4 0 16,1-4 0-16,-3-3 0 0,0-2 0 0,-1-2 0 16,-3 1 0-16,-1 1 0 0,-3 3 0 0,0 2 0 15,-3 4 0-15,2 1 0 0,-4 3 0 0,2 3 0 0,-2 3 0 0,1 2 0 16,2 0 0-16,0 1 0 0,2 1 0 0,1 0 0 16,2 1 0-16,1-1 0 0,4 1 0 0,4-1 0 15,0-2 0-15,6-3 0 0,6 0 0 0,1-1 0 16,3-1 0-16,5-1 0 0,1-2 0 0,2-1 0 15,3-4 0-15,3-2 0 0,-4-2 0 0,1 3 0 16,-1 2 0-16,0 0 0 0,-6-1 0 0,-2 5 0 16,-3 5 0-16,-2 3 0 0,-1 3 0 0,-5 2 0 15,-3-1 0-15,-3 4 0 0,-1 3 0 0,-2 4 0 16,-3 3 0-16,-1 3 0 0,-4 4 0 0,-3 2 0 16,-2-1 0-16,1-1 0 0,-5 1 0 0,1-1 0 15,2 1 0-15,1-3 0 0,-4-1 0 0,5-3 0 0,-1-1 864 0,3-3 128 16,1-1 32-16,2-6 0 0,0 0-832 15,0 0-192-15,6 0 0 0,3-2 0 0,4-3 0 0,2-1 0 16,1-7 0-16,2 0 0 0,3-1 864 0,2-4 128 16,1-1 32-16,4-3 0 0,5 0-832 0,-1 0-192 15,-1 0 0-15,1 0 0 0,1 3 0 0,0 3 0 16,-4 3 0-16,-2 2 0 0,0 2 0 0,-4 3 0 16,-4 4 0-16,0 4 0 0,-1 6 0 0,-3 5 0 15,-2 4 0-15,-1 3 0 0,-2 7 0 0,0 0 0 16,1 4 0-16,-3 0 0 0,1 1 0 0,0-1 0 15,0 1 0-15,7 10 0 0,-2-4 0 0,3-4 0 16,1 0 0-16,0-5 0 0,-2-1 0 0,1-1 0 0,2-1 0 16,0-2 0-1,1 0-1216-15,0 0-144 0,-1 3-32 0</inkml:trace>
  <inkml:trace contextRef="#ctx0" brushRef="#br1" timeOffset="65008.47">13294 15303 15663 0,'0'0'1392'0,"0"0"-1120"15,0 0-272-15,0 0 0 0,0 0 1072 0,12 0 144 0,-4 1 48 0,-8-1 0 16,0 0-496-16,0 0-112 0,9 4-16 0,-9-4 0 15,0 0-192-15,0 0-64 0,0 0 0 0,0 0 0 16,0 0 176-16,0 0 16 0,0 0 16 0,0 0 0 16,0 0 432-16,0 0 96 0,0 0 16 0,0 0 0 15,-12-4-480-15,-2 3-80 0,0 1-32 0,-2 0 0 16,-2 3-160-16,-2-2-48 0,-2 0 0 0,-1-1 0 16,-1 2 112-16,0 1 0 0,-3 1 16 0,1-1 0 15,-3 0-16-15,3 0 0 0,-3 1 0 0,3-2 0 16,-2 0-176-16,1-1-32 0,-4-1-16 0,-1 0 0 15,-2 1-80-15,-2 2-16 0,-2-1 0 0,-2 0 0 16,3-1-128-16,-1 1 0 0,0 0 144 0,2 1-144 16,1-2 0-16,-1-3 0 0,-4-2 0 0,0 0 128 0,-5-2-128 0,1 1 0 15,0-1 0-15,-2 3 0 0,-2 0 0 0,0-1 0 16,2 0 0-16,-2-1 128 0,-1 0-128 0,-6 3 0 16,-2-1 0-16,1-1 128 0,0 0-128 0,3-2 128 15,-2-1-128-15,2 1 128 0,-2 3-128 0,0-1 144 16,-5 1-144-16,1 1 160 0,-2 1-160 0,1-2 128 15,-1-3-128-15,1 2 128 0,-2 1-128 0,-3 0 0 16,-2 1 144-16,-2 1-144 0,-1-1 0 0,3 2 128 16,0 0-128-16,-2 1 0 0,-5-2 0 0,1-1 0 15,0 2 0-15,0-1 128 0,2-2-128 0,-3 3 0 16,-2 0 0-16,-1 3 0 0,-2 0 0 0,3-2 128 16,3 2-128-16,-1-1 0 0,-2 0 0 0,0-2 0 15,-1-2 0-15,3 4 0 0,3 0 0 0,-1-1 128 0,-2 0-128 0,0-1 0 16,-1 0 144-16,1 0-144 0,4 0 192 0,-2 0-192 15,-3 1 144-15,2-1-144 0,0-1 0 0,2 0 144 16,0-1-144-16,0 1 0 0,-5 1 144 0,0 0-144 16,0-3 0-16,4 2 128 0,5 0-128 0,-2 0 0 15,-5 0 128-15,2 0-128 0,-2 1 128 0,4-2-128 16,1-1 144-16,2 2-144 0,0 0 192 0,-1 1-192 16,0 1 176-16,0-2-176 0,-1-1 160 0,3 0-160 15,-1 0 144-15,0 2-144 0,-2 0 128 0,-3-1-128 16,5-1 128-16,1-1-128 0,4 2 0 0,-1 0 128 15,-2 1-128-15,0-1 160 0,-1 0-160 0,0-1 160 16,1-2-160-16,3 3 128 0,0 0-128 0,0 1 128 16,-1-4-128-16,-1 1 160 0,0 2-160 0,2 0 160 15,2-2-160-15,0 1 0 0,1 1 0 0,-3 1 0 0,-1-3 0 16,1 1 128-16,2-1-128 0,5 2 0 0,0 1 0 0,2 0 0 16,-4 0 128-16,0 0-128 0,0-1 0 0,-3 1 0 15,0-1 0-15,3 1 0 0,2 0 0 0,-2 0 0 16,1-1 0-16,1 1 0 0,-3 0 0 0,-3 1 0 15,2-2 0-15,0-2 0 0,3 2 0 0,0 1 0 16,2 0 0-16,-3 0 0 0,-2-2 0 0,4 2 0 16,1 0 0-16,4 0 0 0,2 0 0 0,1 2 0 15,1-2 0-15,-1 1 0 0,-1 2 0 0,0-1 0 16,3-1 0-16,-1 2 0 0,1 3 0 0,1-4 0 16,0 0 0-16,2 0 0 0,4 0 0 0,-1 2 0 15,1-1 0-15,1-1 0 0,-1-1 0 0,3-1 0 16,2-1 0-16,2 1 0 0,0 0 0 0,3 0 0 0,2 0 0 0,3-2 0 15,2 0 0-15,5 0 0 0,1 1 0 0,4-1 0 16,-2 1 0-16,3 0 0 0,3 0 0 0,-3 0 0 16,3 0 0-16,7 1 0 0,-9 0 0 0,9 0 0 15,0 0 0-15,0 0 0 0,0 0 0 0,0 0 0 16,-5 4 0-16,5-4-144 0,-7 8 144 0,7-8-160 16,-2 7 160-16,1 3 0 0,0 1-144 0,0 1 144 15,0 2 0-15,0 2 0 0,-1 3-144 0,2 3 144 16,-1 2 0-16,-1 2 0 0,0-1 0 0,0 2 0 15,0 3 0-15,-1 1 0 0,1 0 0 0,-2 3 0 16,-2 0 0-16,0 4 0 0,0 4 0 0,0 0 0 16,-2 0 0-16,1 0-128 0,2 1 128 0,-4-2 0 15,1-2 0-15,1-3 0 0,1-2 0 0,-2 3 0 0,1-3 0 16,-1 1 0-16,0 2 0 0,-2-2 0 0,5-3 0 0,-3 1 0 16,2 1 0-16,-1-2 0 0,-1-3 0 0,1 2 0 15,-1-3 0-15,3 1 0 0,0-2 0 0,1-1 0 16,-1-2 0-16,4 1 0 0,-2 2 0 0,2-3 0 15,0-2 0-15,-1 1 0 0,2-2 0 0,2-2 0 16,-1-3 0-16,3-2 0 0,-1 1 0 0,3-3 0 16,0-2 0-16,2 0 0 0,2-2-256 0,0 0 48 15,3-1 16-15,4 0 0 0,-1 2 16 0,4-3 16 16,0-3 0-16,3 2 0 0,1 1 160 0,2-2 0 16,2 3 0-16,5-3 0 0,1-1 0 0,3-1 0 15,2 1 0-15,3-1 0 0,3 2 0 0,1-1 0 16,0-1 0-16,0 2 0 0,1 2 0 0,0-3 0 0,1 1 0 15,3 0 0-15,3 3 0 0,3-1 0 0,1-3 0 0,-2 3 0 16,-3 1 0-16,-1-1 0 0,4-3 0 0,2 3 0 16,4 1 0-16,4-1 0 0,-2 1 0 0,1-1 0 15,-3-1 0-15,3 1 0 0,2 0 0 0,0-3 0 16,6-2 0-16,-5 1 0 0,-1 1 0 0,3-1 0 16,0-1 0-16,2 1 0 0,1-2 0 0,1 0 0 15,-3 0 0-15,1 0 0 0,-1-1 0 0,3 1 0 16,1 0 0-16,0-1 0 0,-4-1 0 0,2 0 0 15,1 2 0-15,1 0 0 0,4 1 0 0,-2-1 0 16,-3 0 0-16,2 0 0 0,-2-1 0 0,2 1 0 16,0 0 0-16,0 0 0 0,0 0 0 0,-2 0 0 15,2 0 0-15,1 1 0 0,0-1 0 0,1 0 0 16,-5 0 0-16,1 0 0 0,-1 2 0 0,3 0 0 16,3-1 0-16,-3-1 0 0,-1 0 0 0,-3 1 0 0,0 0 0 0,3 0 0 15,1-1 0-15,0 4 0 0,0-1 0 0,-3-1 0 16,1-1 0-16,2 0 0 0,3 2 0 0,2-1 0 15,-2 0 0-15,0 0 0 0,-4-2 0 0,6-1 0 16,2 1 0-16,-2 0 0 0,-2 1 0 0,3-2 0 16,-1 1 0-16,3-1 0 0,1 1 0 0,-1-2-128 15,-1 2 128-15,-2-1 0 0,3 1 0 0,0 0 0 16,1-1 0-16,-1 1 0 0,-5-1 0 0,2-1 0 16,3 1 0-16,-1 1 0 0,0 1 0 0,-3-1 0 15,-2 0 0-15,3 3-128 0,-2 1 128 0,-1-1 0 16,-2-3 0-16,-2 1 0 0,0 2 0 0,2-1 0 15,2-2 0-15,-2 1 0 0,-3-3 0 0,-2 2 0 0,0 1 0 0,0 1 0 16,-1-1 0-16,1 0 0 0,-2 1 0 0,0 0 0 16,-6-2 0-16,2 1 0 0,3 1 0 0,1-1 0 15,-1 0 0-15,-1 0 0 0,-2 0 0 0,-2 0 0 16,0 0 0-16,3 1 0 0,-2-2 0 0,-1 1 0 16,-2 4 0-16,-2-3 0 0,-3-2 0 0,-2 3 0 15,1 1 0-15,2-1 0 0,0-1 0 0,-1 0 0 16,0-4 0-16,-2 2 0 0,-3 3 0 0,-2-3 0 15,1-1 0-15,-1-1 0 0,-2 2 0 0,0 2 128 16,0-2-128-16,-1 0 0 0,-1-3 0 0,-5 3 0 16,-3 1 0-16,-2 2 0 0,-2 0 0 0,0-1 0 15,-2-1 0-15,1 0 0 0,0 3 0 0,0-2 0 16,-1 0 0-16,0-2 0 0,1 0 0 0,-3 2 0 0,-2 2 0 0,-2-2 0 16,-1-1 0-16,0 3 0 0,1 1 0 0,-4-3 0 15,-3-2 0-15,0 1 128 0,-1 0-128 0,0 1 0 16,-2 2 0-16,2-1 0 0,0-1 0 0,1-2 0 15,-3-1 0-15,-4 1 128 0,0 2-128 0,2 0 0 16,1-2 0-16,-3 0 0 0,-11 0 0 0,11 0 144 16,-1 0-144-16,0-1 0 0,0-1 144 0,-1 1-144 15,-1 1 0-15,0-1 144 0,-8 1-144 0,8-2 128 16,-8 2-128-16,0 0 128 0,0 0-128 0,7-5 192 16,-7 5-192-16,4-5 192 0,-4 5 0 0,0 0 16 15,0-10 0-15,0 1 0 0,0 2-16 0,-2 0-16 16,0-1 0-16,0 0 0 0,2 8-48 0,-7-11 0 15,2-1 0-15,-2 1 0 0,0 0 32 0,-2-1 0 0,0-2 0 16,-1-2 0-16,-1 0-160 0,1-4 128 0,-4-2-128 0,2-2 128 16,-1 0-128-16,1-2 0 0,-1-3 144 0,-1-2-144 15,0-4 0-15,1 1 128 0,-1 0-128 0,1-2 0 16,0-2 0-16,2 2 0 0,-2-1 0 0,2 0 0 16,3-2 0-16,-3-1 0 0,0-5 0 0,3-2 0 15,0 1 0-15,1 1 176 0,-2 1-176 0,3 1 192 16,-3 2-192-16,3 2 0 0,2 0-192 0,0 1 192 15,-3-2 0-15,3 3 0 0,0 1 0 0,2-1 0 16,1 2 0-16,0 2 0 0,1 2 0 0,0 2 0 16,1-1 0-16,1 3 0 0,-1 3 0 0,1 1 0 15,2-1 0-15,-2 1 0 0,0 2 0 0,1-2 0 16,0 1-128-16,-1 0 128 0,-1 0 0 0,2 1 0 16,-1 8 0-16,2-2 0 0,-2 0-144 0,0 1 144 0,0-1 0 0,3 3 0 15,-3 4 0-15,1 0 0 0,-1-1-128 0,1 1 128 16,-3 8 0-16,4-5 0 0,-3-2 0 0,-1 7-128 15,0 0 128-15,0 0 0 0,0 0 0 0,0 0 0 16,0 0 0-16,0 0 0 0,2-5 0 0,-2 5-128 16,0 0 128-16,0 0 0 0,0 0 0 0,0 0 0 15,0 0 0-15,-6-4 0 0,-3 2 224 0,-3 1-48 16,-5-2-16-16,-2 2 0 0,-5 1-16 0,-5 0 0 16,-8-1 0-16,-3 0 0 0,-3 1 64 0,-2 0 16 15,-6 1 0-15,-1-1 0 0,-1-1 48 0,-7 3 16 16,-1 1 0-16,-3 1 0 0,-7-2-288 0,5 0 160 15,5 0-160-15,0 1 128 16,1 4-976-16,3 1-208 0,0-1-32 0,5 4-18960 0</inkml:trace>
  <inkml:trace contextRef="#ctx0" brushRef="#br1" timeOffset="71376.16">14281 18134 9215 0,'0'0'816'0,"0"0"-656"16,-8-3-160-16,8 3 0 0,0 0 1472 0,0 0 256 15,0 0 48-15,0 0 16 0,-7 4-544 0,7-4-96 16,0 0-32-16,0 0 0 0,0 0-160 0,7 7-48 15,1-2 0-15,2-1 0 0,1 0-144 0,3 1-16 16,2-1-16-16,3-1 0 0,3-4-208 0,2-1-32 16,4 2-16-16,0-2 0 0,2-2-80 0,0-2-16 0,1 1 0 0,-3-3 0 15,-2 0-112-15,-2 2-16 16,-2-5-16-16,-4 1 0 0,-2 0-32 0,-3 0 0 0,-1 0 0 0,-1 1 0 16,-6 2 48-16,-1-2 0 0,-3-1 0 0,-1 1 0 15,-2 2 128-15,-3-1 48 0,0-1 0 0,-5 1 0 16,-2 1 80-16,-3 2 32 0,-3 2 0 0,-4 3 0 15,-4 1-96-15,-3 3-32 0,-3 1 0 0,0 5 0 16,1 4-288-16,2 1-128 0,-1 1 0 0,4-1 128 16,0 1-128-16,5-1 0 0,4 0 0 0,4 1 0 15,2-4 0-15,3 0 0 0,2 0-128 0,4 1 128 16,1-2 0-16,2 1 0 0,4-2 0 0,1 1 0 16,3 1 0-16,2 1 0 0,3-2 0 0,2 0 0 15,-1-3 0-15,5 0 0 0,4 1 0 0,2-3 0 0,3-2 0 0,1 0 0 16,-1-1 0-16,4 1 0 15,3-6-1216-15,-4-1-240 0,-2 0-32 0</inkml:trace>
  <inkml:trace contextRef="#ctx0" brushRef="#br1" timeOffset="71620.48">15038 17969 28559 0,'0'0'2544'15,"0"0"-2032"-15,0 0-512 0,0 0 0 0,0 0 0 0,3 12 0 0,1-1 0 0,1 3 0 16,0 4 0-16,3 0 0 0,1 0 0 0,2 1 0 16,-3 2 0-16,2-1 0 0,1 2 0 0,-1-2 0 15,0-1 0-15,0-1 0 0,-1-3 0 0,2-2 0 16,-3 0 0-16,0 1 0 0,0-3 0 0,0 0-160 31,-8-11-1344-31,7 9-272 0,-7-9-48 0</inkml:trace>
  <inkml:trace contextRef="#ctx0" brushRef="#br1" timeOffset="71830.78">15271 17927 29487 0,'-8'5'2624'0,"0"1"-2112"15,-2 0-512-15,1 3 0 0,-2 4 352 0,-2 3-32 16,-1 4-16-16,0-1 0 0,-3 2 480 0,0 0 112 16,-2-1 0-16,-1 2 16 0,0 2-288 0,2-1-64 15,-1-2-16-15,3 1 0 0,-5 1-352 0,4-1-64 16,3-4 0-16,1 0-128 0,3 1 0 0,2-3 0 16,3-1 0-16,2-3 0 15,3-1-1664-15,0-11-448 0,-1 8-96 0</inkml:trace>
  <inkml:trace contextRef="#ctx0" brushRef="#br1" timeOffset="72447.39">15672 18007 8287 0,'0'0'736'16,"0"0"-592"-16,0 0-144 0,0 0 0 15,2-8 1472-15,-2 8 256 0,0 0 48 0,0 0 16 16,0 0-432-16,0 0-80 0,0-8 0 0,0 8-16 0,0 0 80 0,0 0 32 15,0 0 0-15,0 0 0 0,0 0-144 0,0 0-16 16,-6 6-16-16,-1 3 0 0,2 2-192 0,-2 1-48 16,1 1 0-16,-2 6 0 0,-1 4-256 0,0 2-48 15,-1 0-16-15,-1 0 0 0,-1 1-144 0,0 4-48 16,-1-1 0-16,2-3 0 0,0-4-240 0,1 0-48 16,0-2-16-16,4-9 0 0,0 1 0 0,-1 0 0 15,0 1 0-15,1-2 0 0,0 1 112 0,1-1 32 16,2-1 0-16,-6 6 0 0,4-5 64 0,5-11 16 15,0 0 0-15,0 0 0 0,0 0 32 0,0 0 16 16,7-7 0-16,2-6 0 0,1-6-32 0,-3 7-16 16,4-3 0-16,-3-1 0 0,5-1-240 0,0-3-128 15,1-2 128-15,1-1-128 0,3 1 0 0,13-18 0 0,-4 8 0 0,-4 5 0 16,3 4 0-16,-6 3 0 0,-1 4 0 0,1 3 0 16,-2 3 0-16,-1 3 0 0,-3 0 0 0,-3 6-128 15,-2 1 128-15,-2 4-160 0,-3 3 160 0,-1 3-160 16,-3 3 0-16,-3 2 0 0,-3 2 0 0,-4 1 0 15,-4 0 160-15,-3 1-128 0,-5 0 128 0,0-2-128 16,0-1 128-16,-1-5 0 0,-1-1 0 0,1-2 0 16,1 1 0-16,1-2 0 0,-1-4 128 0,5 0-128 15,1-5 128-15,3 1-128 0,-1-1 160 0,7-1-160 32,1-4-928-32,5-3-288 0,3 0-48 0,4-1-16 0,3-2-2176 0,3-1-432 0</inkml:trace>
  <inkml:trace contextRef="#ctx0" brushRef="#br1" timeOffset="72670.85">16187 17806 32255 0,'0'0'2864'0,"0"0"-2288"16,0 0-576-16,0 0 0 0,0 0 656 0,0 0 32 15,0 0 0-15,-5 5 0 0,-4 4 208 0,4 4 32 16,-1 3 16-16,-1 1 0 0,-1 1-368 0,2 5-64 15,0 6 0-15,-2-1-16 0,1 0-368 0,-1-1-128 16,3 2 0-16,-1-3 0 0,1 1 0 0,0-3 0 16,3-4 0-16,-1-1 0 15,2 0-928-15,2-1-224 0,3-4-64 0,-2-1 0 16,-2-13-1584-16,8 12-320 0</inkml:trace>
  <inkml:trace contextRef="#ctx0" brushRef="#br1" timeOffset="72844.91">16388 18070 35583 0,'-10'5'1584'0,"5"2"320"0,1 1-1520 0,-1 2-384 0,0 1 0 0,-1 0 0 16,2 1 0-16,-2-1 0 0,1-1 0 0,0 1 0 16,2-3-144-16,2 3 0 0,-3 0 0 0,1-1 0 15,3-10-1856-15,0 10-368 0,0-10-80 0,0 11-16 0</inkml:trace>
  <inkml:trace contextRef="#ctx0" brushRef="#br1" timeOffset="73129.12">16965 18025 20271 0,'-16'-17'896'0,"4"8"192"0,-3 5-880 0,-4 1-208 16,-2-1 0-16,-2 3 0 0,-3 1 1856 0,-3 4 320 15,-3 2 64-15,1 4 0 0,2 2-848 0,1 3-176 0,3-1-48 0,4 1 0 16,3 1-288-16,5-3-64 16,2-1-16-16,5 0 0 0,2-1-400 0,3 1-80 0,3 0 0 0,4 0-16 15,2-2-176-15,4 0-128 0,5 1 192 0,2-2-192 16,3-4 0-16,4 0 0 0,3-3 0 0,1-1 0 31,1-2-1616-31,0-1-240 0,0-5-32 0</inkml:trace>
  <inkml:trace contextRef="#ctx0" brushRef="#br1" timeOffset="73332.37">17218 18046 36799 0,'-7'8'1632'0,"3"1"336"0,-1 2-1584 16,-2 2-384-16,1 3 0 0,-2-1 0 0,2 0 0 0,-1 0 0 15,2-2 0-15,0 0 0 0,-1 2 0 0,0-3 0 16,1 1 0-16,-2-3 0 0,3 0-336 0,2-1-48 16,2-9-16-16,0 13 0 15,0-13-1392-15,7 11-256 0,3 2-64 0</inkml:trace>
  <inkml:trace contextRef="#ctx0" brushRef="#br1" timeOffset="73550.77">17686 17869 32255 0,'0'0'1424'0,"-10"4"304"15,-2 5-1392-15,2 1-336 0,3 2 0 0,0 3 0 0,-2 6 960 0,2 1 128 0,-1 0 32 0,1 4 0 16,4 0-864-16,-2 1-256 0,1-1 0 0,1-1 128 16,1-1-384-16,-4-1-64 0,2-2 0 0,-1 0-16 31,0 0-1392-31,1-4-288 0,-1 0-48 0</inkml:trace>
  <inkml:trace contextRef="#ctx0" brushRef="#br1" timeOffset="73691.3">17416 18131 32255 0,'12'-3'2864'15,"3"1"-2288"-15,3 1-576 0,4 1 0 0,2-3 192 0,4 1-64 16,0 1 0-16,4 1-128 16,2 0-1216-16,-1 1-336 0,0 2-80 0</inkml:trace>
  <inkml:trace contextRef="#ctx0" brushRef="#br1" timeOffset="73865.2">17348 17988 41807 0,'0'0'1856'0,"0"0"384"0,3-7-1792 0,-3 7-448 15,10-6 0-15,2 0 0 0,-1 1 0 0,1 1-192 0,0 1 0 0,1-1 16 31,-3 3-1296-31,1-4-256 0,-1-4-48 0</inkml:trace>
  <inkml:trace contextRef="#ctx0" brushRef="#br1" timeOffset="73993.59">16974 17885 36863 0,'0'0'3264'0,"0"0"-2608"16,2-8-528-16,-2 8-128 0,0 0 0 0,6-6 0 0,3 0-160 0,3 3 160 15,-1 3-1472-15,2-2-192 0</inkml:trace>
  <inkml:trace contextRef="#ctx0" brushRef="#br1" timeOffset="74682.49">19207 18063 8287 0,'0'0'736'0,"5"-7"-592"16,-1 1-144-16,-4 6 0 0,5-7 3840 0,-5 7 752 15,3-7 144-15,-1 1 16 0,-2 6-2768 0,0 0-544 16,-5-7-112-16,-5 2-32 0,-2 2-272 0,-5 1-48 15,-6-1-16-15,-2 5 0 0,-1 1-480 0,-6 1-96 16,-5 2-32-16,3 1 0 0,1 0-16 0,4 2 0 16,2 1 0-16,4 0 0 0,3 1-144 0,3-4-48 15,6 2 0-15,1 1 0 0,4 0-144 0,5 0 128 16,1-1-128-16,3-1 128 0,4 0-128 0,4 1-224 16,3 0 48-16,2-2 16 0,2 0-144 0,6 1-16 15,-2-2-16-15,3 3 0 0,-3-2 176 0,-1 0 160 16,-4 1-208-16,-3-1 80 0,-3 2 128 0,-11-9 0 0,0 0 0 0,4 11 0 15,-4-11 0-15,-6 14 0 0,-5-4 0 0,-3-3 0 16,-3-3 224-16,-4 0 128 0,0 1 32 0,-3-1 0 16,2-3-144-16,-2-1-32 0,4 2 0 0,2-3 0 15,-1 0-208-15,6-2 0 0,-1-1 128 0,4 3-128 32,4-2-2400-32,2-2-528 0</inkml:trace>
  <inkml:trace contextRef="#ctx0" brushRef="#br1" timeOffset="75398.61">19600 18167 32255 0,'0'0'2864'0,"-7"-4"-2288"0,0 3-576 0,7 1 0 0,-8 0 480 0,8 0-16 16,-8 2 0-16,-2 1 0 0,0-2-192 0,2 0-32 15,8-1-16-15,0 0 0 0,0 0-64 0,0 0-16 16,0 0 0-16,0 0 0 0,0 0-144 0,-3 8 0 15,3-8 144-15,0 0-144 0,5 8 320 0,6-2 0 16,0 0 0-16,2-2 0 0,2 0 0 0,2-2 0 16,1 1 0-16,2-1 0 0,-4-1-192 0,2-2-128 15,-3 0 160-15,0-2-160 0,-2-1 176 0,-3 1-176 16,0-1 192-16,-3 1-192 0,0-2 192 0,-1-2-192 16,0-1 192-16,-3 0-192 0,1-1 192 0,-1-2-64 15,-1-2 0-15,1-2-128 0,-2-1 176 0,2-4-176 16,-2-3 160-16,1 0-160 0,0-3 128 0,2 0-128 0,0 2 0 0,-1 1 144 15,3 2-144-15,0 4 0 0,1 3 0 0,2 2 0 16,2 1 0-16,0 0 0 0,1 1 0 0,1 1 0 16,3 2-144-16,2 0 144 0,1 1 0 0,1 0 0 15,-1 0-160-15,1 1 160 0,1 3-128 0,-1-1 128 16,-4 0 0-16,2 1 0 0,-1-1 0 0,-3 2 0 16,-1-1 0-16,-4 4 0 0,-9-2 0 0,8 5-128 15,-4 4 128-15,-2 3 0 0,-3 1 0 0,-1 3 0 16,-3-1 224-16,0 5 32 0,-3 1 0 0,2 2 0 15,-2-2-256-15,2-4 144 0,-1 2-144 0,2-3 128 16,4-1-128-16,0-1 0 0,0-4 0 0,3 1 128 16,0 0-128-16,4-2 0 0,2-3 144 0,2 1-144 15,2-3 256-15,3 1 0 0,3-3-16 0,3-2 0 0,-1-2 80 16,4-3 0-16,1 0 16 0,1-2 0 16,3 1-208-16,-2-3-128 0,4-3 160 0,-2 2-160 0,-4 2 128 0,3 2-128 15,-3-1 0-15,-1 1 0 0,-3 5 0 0,-2 1 0 16,-2 1 0-16,-4 2 0 0,0-2 0 0,-2 3 0 15,-4 4 0-15,-1 2 0 0,-2 1 0 0,-2 1 0 16,-1 0 128-16,-1 2-128 0,0 2 128 0,0-1 0 16,2-2-128-16,1 2 192 0,-1-3-192 0,1 0 0 15,4-1 0-15,3-1 0 0,0-3 128 0,2 2-128 16,3-2 0-16,5-1 0 0,-1-1 224 0,7-3-48 16,5-1-16-16,2-1 0 0,0 1 80 0,3-2 16 15,4-2 0-15,1 1 0 0,-2 0-256 0,-1 1 176 16,-2-1-176-16,-2 0 160 0,0 0-160 0,0 2 0 15,-1 3 0-15,0 0 128 0,-1 1-128 0,-2 1 0 0,-4 1 0 0,2 2 0 32,-2 1-1072-32,-2 3-240 0,-1 4-48 0</inkml:trace>
  <inkml:trace contextRef="#ctx0" brushRef="#br1" timeOffset="-82295.48">11107 17579 12783 0,'0'0'560'0,"0"0"128"0,0 0-560 0,0 0-128 0,0 0 0 0,0 0 0 16,0 0 1104-16,4-2 192 0,-2-1 48 0,-2 3 0 15,0 0 0-15,0 0 16 0,3-5 0 0,0 2 0 16,-2-1-80-16,-1 4-32 0,4-6 0 0,-4 6 0 16,0-5-272-16,0 5-48 0,0-6-16 0,0 6 0 15,0 0-192-15,0 0-32 0,-6-5-16 0,1 2 0 0,5 3-160 0,-10-3-48 16,0 2 0-16,-1 1 0 0,-1-1-80 0,-1 2 0 16,-1 1-16-16,-2 2 0 0,-4-1 0 15,-1 0 0-15,-2 3 0 0,-2 1 0 0,-5 1-16 0,5 2 0 16,5 1 0-16,-1 1 0 0,0 0-112 0,0 0-32 15,-1 0 0-15,3 0 0 0,0 1 0 0,1 0 0 16,3 1 0-16,-1-1 0 0,2-2-32 0,1 1-16 16,0 2 0-16,1 1 0 0,3-1-160 0,-3-1 192 15,2 0-192-15,1 0 192 0,1 2-192 0,3-2 128 16,2 1-128-16,-1-2 128 0,3 2-128 0,2-1 128 16,3-1-128-16,1 0 128 0,2 0-128 0,1 2 0 15,2 0 0-15,-1 1 0 0,2 1 0 0,1-3 0 16,4-2 128-16,-2 1-128 0,1-2 0 0,2-2 128 0,-1-4-128 15,4-1 128-15,3 1-128 0,-1-2 160 0,4-1-160 0,-3-1 160 16,2-1-32-16,0-1-128 0,3 1 192 0,0 1-64 16,1 0-128-16,-3-2 192 0,-5 1-192 0,0 0 192 15,-2 0-192-15,-2 0 160 0,-4 0-160 0,-1 0 160 16,0-1-160-16,-1 1 128 0,-4 1-128 0,-7 0 128 16,9-2-128-16,-9 2 128 0,0 0-128 0,8 3 128 15,-8-3-128-15,0 0 160 0,0 0-160 0,0 0 160 16,0 0-160-16,0 0 160 0,0 0-160 0,0 0 160 15,0 0 16-15,0 0 0 0,-8 3 0 0,1-1 0 16,-1 0-16-16,-3 1 0 0,-1-3 0 0,-3 1 0 16,0-1 16-16,-3 0 0 0,-1-1 0 0,-1-1 0 15,-5 1-16-15,-1-1 0 0,-1-1 0 0,-2 0 0 16,4-1-160-16,2 0 192 0,-1-2-192 0,3-1 192 0,-1-2-192 0,2-1 192 16,2 0-192-16,2-2 192 0,-1-2-64 15,2-4-128-15,1-3 192 0,0 1-64 0,2 2-128 0,1 0 0 16,2 2 144-16,3-2-144 0,-1 3 0 0,4-2 0 15,2-1 0-15,1 2 0 0,1 2 0 0,2-1 0 16,2 1 0-16,1 0-128 0,3-2 128 0,4 3-160 16,0-2 160-16,3 0-160 0,0 2 160 0,3-1-128 15,3-1 128-15,-1-1-128 0,4 3 128 0,1 1-128 16,1 1 128-16,3-1-128 0,1 3 128 0,0 1 0 16,1 2-144-16,-2 0 144 0,-2-2 0 0,-3 4 0 15,-2-3 0-15,-2 3 0 0,-1 1 0 0,-3-2 0 16,-2 0 0-16,-4 0 0 0,0 3 0 0,-2 1 0 0,-9 1 0 15,8-1 0-15,-8 1 0 0,0 0 0 0,0 0 0 16,0 0 128-16,0 0-128 0,0 0 160 0,0 0-160 0,0 0 160 16,-8-2-160-16,-1-1 128 0,-4-2-128 0,-1 2 128 15,-2 2-128-15,-3 2 0 0,-2 1 0 0,-3 0 128 16,-5 2-128-16,-2 0 0 0,-3 3 0 0,-1 0 0 16,0 2 0-16,-2-1 0 0,1-4 0 0,3 4 128 15,1 3-128-15,3 4 0 0,0 0 0 0,2 0 0 16,-2 4 0-16,4-3 0 0,-3 2 0 0,3-1 0 15,1 0 0-15,2 3 0 0,1-2 0 0,2 2 0 16,4-2 0-16,4 0 0 0,5 1-144 0,2 1 144 16,2-2 0-16,2-1 0 0,3-1 0 0,4 0 0 15,4 1-144-15,1-3 144 0,3-2 0 0,4 0-144 0,-1-2 144 16,3 2 0-16,2 1 0 0,-1-2-128 16,4 0 128-16,-3-3 0 0,3-4 0 0,3 3 0 0,-1 1 0 0,3-4 0 15,1-3 0-15,2-1 0 0,5 2 0 0,1-1 0 16,1 3 0-16,-5-2 128 0,-1 1-128 0,-5 1 0 15,-2-4 0-15,-2 0 0 0,-3 0 0 0,0 1 0 16,-4 0 0-16,-2 0 128 0,-1-1-128 0,-3 0 0 16,-1 0 0-16,-3 2 128 0,0 2-128 0,-9-4 0 15,0 0 0-15,0 0 0 0,4 7 0 0,-4-7 144 16,0 0-144-16,0 0 0 0,0 0 192 0,-4 9-64 16,-3-3 0-16,-1 0-128 0,-4-2 192 0,-2 1-192 15,0 0 192-15,-1 0-192 0,-1 0 192 0,-1 1-192 16,-3-3 192-16,-1-1-192 0,-2-1 224 0,-4 0-64 15,0-1-16-15,-2 0 0 0,-7-3 64 0,2 1 16 0,0 0 0 16,2-3 0-16,-1 0-48 0,2-3-16 0,0-2 0 0,3-2 0 16,4 1-32-16,0-2 0 0,1-3 0 0,0 1 0 15,1-5-128-15,0 2 0 0,2 2 144 0,0 0-144 16,2-1 0-16,4 0 0 0,5-1 0 0,0 3 0 16,5-1 0-16,3-1 0 0,3-1 0 0,1 3 0 15,1 0 0-15,2 0-160 0,2-2 160 0,0 3-160 16,3 0 160-16,4-2-128 0,-1 1 128 0,0 0-128 15,2 0 128-15,-1 0 0 0,3-1-144 0,3-2 144 16,-3 2 0-16,2 1 0 0,1 0 0 0,0 0 0 16,2 3-128-16,0 1 128 0,0-2 0 0,0 3 0 15,2 1 0-15,1 3-144 0,0 1 144 0,1 1 0 16,-4-1 0-16,0 2-128 0,-4 1 128 0,-2 1 0 16,-1 0 0-16,-3 1 0 0,-2-1-128 0,-1 0 128 0,-10 1 0 15,9 1 0-15,-9-1 0 0,7 2 0 0,-7-2 0 0,0 0 0 16,0 0 0-16,0 0 0 0,0 0 0 0,0 0 0 15,0 0 0-15,0 0 0 0,0 0 0 0,0 0 128 16,-7-1-128-16,-2 2 0 0,-1 1 128 0,-2 0-128 16,-3 3 0-16,-1-1 0 0,-2 0 0 0,-4 2 0 15,0-1 0-15,-2 2 0 0,-2-1 0 0,0 1 0 16,3 3 0-16,-1 2 0 0,-2 3 0 0,-1 1 0 16,2 1 0-16,-1 0 0 0,0 1 0 0,1 0-128 15,0 2 128-15,2-3 0 0,-3-1 0 0,2 2 0 16,1 1 0-16,3-2 0 0,0 0 0 0,5-1 0 15,1 2 0-15,4 0 0 0,4 0-160 0,3-3 160 16,0-2-128-16,4 2 128 0,4 3 0 0,4-1-160 0,2 1 160 0,5-2 0 16,1-1-128-16,3 0 128 0,1 1 0 0,1 0 0 15,1-4 0-15,1 0 0 0,4-2 0 0,-2-1 0 16,3-4 0-16,3 0 0 0,4-3 0 0,0 0 0 16,2 0 0-16,2-2 0 0,2-1 0 0,-3 2 0 15,-3 1 0-15,-5 1 0 0,-6-2 0 0,-1-1 0 16,-3-1 0-16,-3-2 0 0,-3 1 0 0,-2 0 0 15,-1 0 160-15,0-1-160 0,-4-2 160 0,0 1-160 16,-8 4 176-16,0 0-176 0,6-4 192 0,-6 4-192 16,7-6 176-16,-7 6-176 0,0 0 160 0,0 0-160 15,4-6 128-15,-4 6-128 0,2-7 0 0,-2 7 144 16,0 0-144-16,0 0 0 0,0 0-192 0,0 0 192 16,-8 4-1664-16,0-3-224 0,-2 4-32 0</inkml:trace>
  <inkml:trace contextRef="#ctx0" brushRef="#br1" timeOffset="-80492.95">11743 11920 16575 0,'6'0'368'0,"-6"0"80"0,0 0 0 0,9-2 16 0,1-2-464 0,-1 2 0 16,0 1 0-16,-9 1 0 0,10-3 912 0,0-1 96 16,-10 4 16-16,13-3 0 0,-2-1 0 0,0 0 0 15,0 0 0-15,-2 1 0 0,1-1 0 0,0 2 0 16,-5-2 0-16,-5 4 0 0,7-5 0 0,-7 5 0 16,0 0 0-16,0 0 0 0,7-5 0 0,-7 5 0 0,0 0 0 0,0 0 0 15,0 0 0-15,0 0 0 0,-4-7 0 0,-5 3 0 16,0-1 0-16,-2 2 0 0,-3 1 0 0,-2 1 0 15,-4-1-832-15,1 2-192 0,1 0 0 0,-2 2 0 16,-5 1 0-16,1 2 0 0,-2 2 0 0,2 1 0 16,0 2 864-16,0 0 128 0,0-1 32 0,-1 3 0 15,-2 0-832-15,1 3-192 0,-2 1 0 0,3-1 0 16,1 0 0-16,1 3 0 0,3-2 0 0,4 2 0 16,2-1 0-16,4 1 0 0,5 2 0 0,4 1 0 15,3 0 0-15,2-2 0 0,2-4 0 0,3 0 0 16,1 4 0-16,3 0 0 0,3-2 0 0,2 0 0 15,0-1 0-15,0 0 0 0,3 0 0 0,-1-4 0 0,1-2 0 16,0 0 0-16,-1 0 0 0,0-2 0 0,2-3 0 0,-1 1 0 16,2-1 0-16,-1 1 0 0,3-2 0 0,-3 1 0 15,0-2 0-15,-1-2 0 0,-3 3 0 0,2-1 0 16,2-1 0-16,-4-1 0 0,-2-2 0 0,-3 1 0 16,-2-1 0-16,-1 1 0 0,-10 0 0 0,10-1 0 15,-10 1 0-15,0 0 0 0,0 0 0 0,0 0 0 16,0 0 0-16,0 0 0 0,0 0 0 0,0 0 0 15,0 0 0-15,-12 3 0 0,-2-1 0 0,-2 1 0 16,-2 1 0-16,-1-2 0 0,-4-1 0 0,1-1 0 16,-3 0 0-16,-1 2 0 0,0 0 0 0,1-2 0 15,-1-1 0-15,1-1 0 0,0 1 864 0,0-2 128 16,-2-2 32-16,1 1 0 0,-2-2-832 0,3 0-192 16,-3-2 0-16,4 0 0 0,2-4 0 0,3-3 0 0,2-1 0 15,2 1 0-15,3-4 0 0,9 0 0 0,3-3 0 0,-1 2 0 16,-3 0 0-16,4 2 0 0,5 2 0 0,2-1 0 15,3-4 0-15,4 5 0 0,2-1 0 0,4 1 0 16,0-1 0-16,3 2 0 0,0 0 0 0,1 0 0 16,-1 1 0-16,-1 0 0 0,0-2 0 0,2 3 0 15,-5 2 0-15,2 0 0 0,0 0 0 0,-3 2 0 16,-2-1 0-16,2 2 0 0,-1-2 0 0,0 1 0 16,-2 1 0-16,-3 2 0 0,-1-3 0 0,-2 3 0 15,1 1 0-15,1 0 0 0,-2 1 0 0,0 2 0 16,-9 2 0-16,9-5 0 0,-9 5 0 0,0 0 0 15,6-5 0-15,-6 5 0 0,0 0 0 0,0 0 0 0,0 0 0 16,-9-3 0-16,1 0 0 0,-6 3 0 0,1 0 0 0,0 4 0 16,-1 0 0-16,-3 4 0 0,-3-2 0 0,-1 5 0 15,-1 3 0-15,0-2 0 0,-2 0 0 0,2 4 0 16,-3-1 0-16,0 0 0 0,-2-1 0 0,-2 2 0 16,-2-1 0-16,0 2 0 0,-2 2 0 0,5 1 0 15,10 1 0-15,-2 0 0 0,3 3 0 0,3-1 0 16,3-1 0-16,1-1 0 0,6-2 0 0,-1 2 0 15,4 2 0-15,4 0 0 0,0-3 0 0,2-1 0 16,1-3 0-16,-2-4 0 16,0 0-768-16,4 0-208 0,8-2-48 0,12 3 0 0,4-3 1648 0,3-2 320 15,2-1 64-15,0-3 16 0,1-1-832 0,-1 2-192 16,0-1 0-16,1-1 0 0,4-4 0 0,3 0 0 16,2 1 0-16,2-1 0 0,1-1 0 0,-6 0 0 15,-7 0 0-15,-3-1 0 0,-7 1 0 0,-3 0 0 0,-2 0 0 0,-4-3 0 16,-4 3 0-16,-3 0 0 0,-1 1 0 0,-10 1 0 31,0 0-1600-31,0 0-352 0,0 0-80 0,0 0-16 0</inkml:trace>
  <inkml:trace contextRef="#ctx0" brushRef="#br1" timeOffset="-73347.04">18334 15937 16575 0,'0'0'368'0,"-10"16"80"0,10-16 0 0,0 0 16 0,0 0-464 0,0 0 0 15,0 0 0-15,0 0 0 0,0 0 1728 0,0 0 256 16,0 0 64-16,0 0 0 0,-1 7-832 0,1-7-144 16,0 0-48-16,0 0 0 0,0 0 0 0,0 0 0 15,0 0 0-15,0 0 0 0,0 0 0 0,0 0 0 16,0 0 0-16,0 0 0 0,0 0 0 0,0 0 0 16,0 0 0-16,0 0 0 0,0 0-816 0,0 0-208 15,0 0 0-15,0 0 0 0,0 0 864 0,0 0 128 16,0 0 32-16,4-4 0 0,-2-2-832 0,-1 1-192 15,-1 5 0-15,0-7 0 0,0 0 864 0,0 1 128 0,0 0 32 0,0 1 0 16,2-2-832-16,-1 1-192 0,-1-2 0 0,0-1 0 16,0-1 0-16,1-2 0 0,-1 1 0 0,0-2 0 15,1 0 0-15,2-2 0 0,-2 0 0 0,1-3 0 16,0 0 0-16,0-2 0 0,3-1 0 0,-2 0 0 16,0 0 0-16,1 0 0 0,1 0 0 0,-2 1 0 15,2-1 0-15,0-1 0 0,-1 1 0 0,0-1 0 16,1 0 0-16,1 1 0 0,-1 1 0 0,2 0 0 15,-4 0 864-15,1 1 128 0,-1 0 32 0,0-6 0 16,1 4-1648-16,-2 3-320 0,1 5-64 0,-1 3-16 16,-1 1 832-16,2 2 192 0,0-1 0 0,-2 0 0 0,0 0 0 15,-1 2 0-15,0 0 0 0,0 1 0 0,2-1 768 0,-1 2 208 16,-1 4 48-16,0 0 0 0,0 0-832 0,1-6-192 16,-1 0 0-16,0 1 0 0,0 5 0 0,0 0 0 15,0 0 0-15,0 0 0 0,0 0 0 0,0 0 0 16,0 0 0-16,0 0 0 0,0 0 0 0,0 0 0 15,0 0 0-15,0 0 0 0,0 0 0 0,0 0 0 16,-4-2 0-16,4 2 0 0,-9 4 0 0,9-4 0 16,-7 4 0-16,-2 0 0 0,3 2 0 0,-1-1 0 15,-1 5 0-15,-1-2 0 0,0 1 0 0,-2 0 0 16,0-1 0-16,-2 2 0 0,-1 1 0 0,-3 4 0 16,-3 1 0-16,0 1 0 0,-1-1 0 0,-2 1 0 15,-3-1 0-15,4 3 0 0,5-1 0 0,-4 0 0 16,0 0 0-16,2-1 0 0,3-1 0 0,0-2 0 0,1-2 0 15,2-1 0-15,1 0 0 0,2-1 0 0,1 0 0 0,1-1 0 16,2-3 0-16,1 1 0 0,-1-2 0 0,6-5 0 16,-6 6 0-16,6-6 0 0,-4 6 0 0,4-6 0 15,0 0 0-15,0 0 0 0,0 0 0 0,-7 7 0 16,7-7 0-16,0 0 0 0,0 0 0 0,0 0 0 16,-3 9 0-16,3-9 0 0,0 0 0 0,0 0 0 15,0 0 0-15,0 0 0 0,0 0 0 0,3 8 0 16,-3-8 0-16,0 0 0 0,0 0 0 0,10 7 0 15,-1 0 0-15,0-2 0 0,3 3 0 0,0-1 0 16,1-2 0-16,3 1 0 0,3-2 0 0,1-1 0 16,1 1 0-16,2 0 0 0,1 4 0 0,3-3 0 15,0-3 0-15,3 0 0 0,1 1 0 0,-1 0 0 16,-3 0 864-16,-1 2 128 0,-1-2 32 0,-3 0 0 0,2 1-832 0,-6-2-192 16,0-1 0-16,-1 0 0 0,0 1 0 0,-3 1 0 15,-2-1 0-15,0-1 0 0,-4 0 0 0,-8-1 0 16,10 0 0-16,-10 0 0 0,0 0 0 0,0 0 0 15,0 0 0-15,0 0 0 0,0 0 0 0,0 0 0 16,-7-1 0-16,-2-1 0 16,-4 3-2416-16,1 2-528 0,0 1-96 0,-2-2-32 0</inkml:trace>
  <inkml:trace contextRef="#ctx0" brushRef="#br1" timeOffset="-71902.82">23650 15493 23951 0,'0'0'512'0,"0"0"128"0,6-3 0 0,-3 1 64 0,0-1-576 0,0 0-128 0,1-2 0 0,-1 2 0 16,-1-2 848-16,-1 1 144 0,-2-3 32 0,0 2 0 0,0-2 0 0,-4 0 0 16,1 1 0-16,-2-2 0 0,1 2 0 0,-4-1 0 15,-5 1 0-15,0-1 0 0,3 3 0 0,0-1 0 16,-3 2 0-16,0-1 0 0,-3 1-832 0,1 2-192 15,-1 0 0-15,-1 1 0 0,0 0 864 0,0 2 128 16,0 3 32-16,-1 0 0 0,-2 0-832 0,0 2-192 16,0 0 0-16,-2 3 0 0,2 2 0 0,4 0 0 15,-2 0 0-15,7 2 0 0,4 2 0 0,3-1 0 16,3 2 0-16,3-1 0 0,2 1 0 0,4-1 0 16,1 0 0-16,4 0 0 0,3 2 0 0,-1 0 0 15,3-1 0-15,-1-1 0 0,-1-1 864 0,2-1 128 16,-2-3 32-16,1 0 0 0,0-1-832 0,3 0-192 15,0-1 0-15,0-2 0 0,-1 0 0 0,-1 0 0 16,2-1 0-16,0 0 0 0,-1-3 0 0,0 0 0 16,-1-2 0-16,-2 4 0 0,0-3 0 0,-4 1 0 0,-2-3 0 0,1 1 0 15,-4 0 864-15,-6-1 128 0,0 0 32 0,0 0 0 16,0 0-832-16,0 0-192 16,0 0 0-16,0 0 0 0,0 0 0 0,0 0 0 0,-5-1 0 0,-3 1 0 15,-2 0 0-15,-1-1 0 0,-5-1 0 0,1 1 0 16,0 2 0-16,-1-1 0 0,1-1 0 0,-1-1 0 15,0-3 0-15,0 2 0 0,-1-1 0 0,-1-2 0 16,2 1 0-16,-1-2 0 0,1 0 0 0,-1 1 0 16,0-2 0-16,0-1 0 0,1-2 0 0,0 1 0 15,1-2 0-15,1 1 0 0,-1-1 0 0,3-1 0 16,2 0 0-16,0-1 0 0,3 0 0 0,0 0 0 0,2-1 0 0,2-1 0 16,1 0 0-16,5 1 0 0,3 1 0 15,4 0 0-15,0 0 0 0,3 0 0 0,1 1 0 0,2 1 0 16,0 0 0-16,1 1 0 0,0 2 0 0,3-1 0 15,-2 1 0-15,1 2 0 0,2-2 0 0,1 1 0 16,0 1 0-16,1 0 0 0,2 3 0 0,2-1 0 16,4 2 0-16,-2 3 0 0,-2 1 0 0,-4 2 0 15,1 2 0-15,-5-1 0 0,-2 0 0 0,-3 0 0 16,-2-1 0-16,-1 1 0 0,-2 1 0 0,-3-2 0 16,-6-3 0-16,6 5 0 0,-6-5 0 0,0 0 0 15,0 0 0-15,0 0 0 0,0 0 0 0,0 0 0 16,0 0 0-16,-7 4 0 0,0-2 0 0,-2 0 0 15,-3-1 0-15,-2-1 0 0,-2-2 0 0,-4 0 0 16,-1-1 0-16,-2 1 0 0,-3-1 0 0,-2 1 0 16,1-1 0-16,-1 1 0 0,2 1 0 0,2 1 0 0,2 1 0 0,-3 0 0 15,3 0 0-15,-3 2 0 16,0 3 0-16,0-1 0 0,-1 2 0 0,2 2 0 0,-1 0 0 0,2 4 0 16,2-1 0-16,2 2 0 0,4 0 0 0,1 2 0 15,5-1 0-15,1 0 0 0,3 1 0 0,2 0 0 16,5 2 0-16,2-2 0 0,2 4 0 0,5-2 0 15,5-3 0-15,3 1 0 0,5-1 0 0,1-1 0 16,1-2 0-16,1-1 0 0,-2 0 0 0,1-1 0 16,1-1 0-16,2-1 0 0,2-3 0 0,1 1 0 15,4-3 0-15,0 0 0 0,-2 1 0 0,-2-2 0 16,-2-1 0-16,-3-1 0 0,-3 1 0 0,-2 0 0 16,-1 0 864-16,-6-1 128 0,0-1 32 0,-7 1 0 15,0 1-3280-15,-8-1-656 0,0 0-128 0,-10 0-32 0</inkml:trace>
  <inkml:trace contextRef="#ctx0" brushRef="#br1" timeOffset="-70763.07">18432 16010 23951 0,'-20'9'512'0,"20"-9"128"0,0 0 0 0,0 0 64 0,0 0-576 0,0 0-128 0,0 0 0 0,0 0 0 16,0 0 848-16,0 0 144 0,0 0 32 0,0 0 0 16,0 0 0-16,0 0 0 0,-5-3 0 0,5 3 0 15,0 0 0-15,-2-8 0 0,2 8 0 0,-4-7 0 16,1-2 0-16,2 0 0 0,1-1 0 0,0-1 0 15,-1-1 0-15,1-1 0 0,-2-2 0 0,-1-2 0 16,2-3-832-16,0-1-192 0,-1-1 0 0,0-2 0 16,0-3 0-16,-1-1 0 0,2 1 0 0,0-2 0 15,-1-1 864-15,1 1 128 0,0-2 32 0,1 0 0 16,1 2-832-16,0 1-192 0,1-2 0 0,-1 0 0 16,0 2 0-16,-1 0 0 0,3-1 0 0,-2 1 0 15,0 3 0-15,1 2 0 0,0 2 0 0,0 2 0 16,2 3 0-16,-3 1 0 0,1 3 0 0,0 0 0 0,-1 2 0 0,0 1 0 15,1 3 0-15,-2 6 0 0,0 0 0 0,0 0 0 16,0-7 0-16,0 7 0 0,0 0 0 0,0 0 0 16,0 0 0-16,0 0 0 0,0 0 0 0,0 0 0 15,-8 6 0-15,-1 1 0 0,2 3 0 0,-2 2 0 16,-1-3 0-16,-1 3 0 0,-3 5 0 0,0-3 0 16,-1-3 0-16,-3 0 0 0,-3 0 0 0,-2 0 0 15,-3 2 0-15,2 1 0 0,-2 1 0 0,0 0 0 16,-1 3 0-16,-1-3 0 0,0 3 0 0,3-2 0 15,2-1 0-15,3-1 0 0,-1 0 0 0,4-2 0 16,1-2 0-16,2 0 0 0,2 1 0 0,1-2 0 16,1-1 0-16,4-2 0 0,6-6 0 0,-5 8 0 15,1-1 0-15,4-7 0 0,0 0 0 0,0 0 0 0,0 0 0 0,7 8 0 16,1 1 0-16,3-3 0 0,2-3 0 16,-1 0 0-16,4 1 0 0,1-1 0 0,0-1 0 0,0 0 0 15,4-1 0-15,3 4 0 0,0-2 0 0,1 0 0 16,-1 2 0-16,2 0 0 0,1 2 0 0,0 1 0 15,0 0 0-15,-1 2 0 0,1 0 0 0,-3-1 0 16,-1-2 0-16,-3-1 0 0,-1 1 0 0,-1-2 0 16,-3 1 0-16,1 0 0 0,-4-1 0 0,0-2 0 15,-1-2 864-15,0 1 128 0,-2 1 32 0,-9-3 0 16,11 0-832-16,-11 0-192 0,0 0 0 0,0 0 0 16,0 0 0-16,0 0 0 0,0 0 0 0,0 0 0 15,2-8 0-15,-1 2 0 0,-1 6 0 0,-2-8 0 16,0 1-768-16,-3-1-208 0,2 2-48 0,1 0-20064 15</inkml:trace>
  <inkml:trace contextRef="#ctx0" brushRef="#br1" timeOffset="-69976.09">23820 15494 20383 0,'0'0'896'0,"0"0"192"0,0 0-864 0,0 0-224 16,0-10 0-16,-1 3 0 0,1 7 1216 0,0 0 192 15,-7-8 32-15,2 3 16 0,0-1-160 0,5 6-16 16,-7-6-16-16,0-1 0 0,-1 0 0 0,0 0 0 16,-1 1 0-16,-4 1 0 0,-2-1-272 0,-2 1-48 15,-5-2-16-15,0 4 0 0,0 1-224 0,-4 2-32 0,-2 0-16 0,-2 3 0 16,-1 2-208-16,3 2-32 0,-1 3-16 0,4 1 0 16,-2-2-48-16,7 3-16 0,-2 1 0 0,4 3 0 15,3-1-32-15,2 2-16 0,5-2 0 0,3 0 0 16,4 4-96-16,4 1-32 0,0-3 0 0,4 2 0 15,4 1 32-15,4 1 0 0,1 1 0 0,4-2 0 16,3-3 64-16,1 0 32 0,3-1 0 0,2 2 0 16,4 1 16-16,1-4 0 0,1-4 0 0,1 1 0 15,3 1-48-15,-1-1 0 0,-4-2 0 0,-3-2 0 16,-3-3-16-16,0 1-16 0,-6-3 0 0,0-1 0 16,-2 0-32-16,-4-4-16 0,2 0 0 0,-3 0 0 15,-3 1-48-15,-1-2-128 0,0-3 192 0,-2 3-64 16,-9 3-128-16,0 0 160 0,4-8-160 0,-4 8 160 15,0 0-160-15,-3-6 192 0,-3 1-192 0,-3 1 192 0,1-1-192 0,-1 3-256 16,-4 2 64-16,0 2 16 16,-3 3-2336-16,-1-1-480 0</inkml:trace>
  <inkml:trace contextRef="#ctx0" brushRef="#br1" timeOffset="-67776.89">11217 17467 24927 0,'0'0'1104'0,"0"0"240"16,0 0-1088-16,0 0-256 0,0 0 0 0,0 0 0 0,0 0 560 0,0 0 48 16,0 0 16-16,1-9 0 0,-1 9 32 0,0 0 16 15,0 0 0-15,-2-6 0 0,-3 1 288 0,-1 1 64 16,1 2 16-16,-5 1 0 0,-1-1-128 0,1 1-16 16,-3 1-16-16,-2 1 0 0,0 2-288 0,-3-1-48 15,-4 0-16-15,-1 1 0 0,-2 2-144 0,-4 0-16 16,-4 5-16-16,0-1 0 0,0 0-64 0,0 0-16 15,-2-2 0-15,2 4 0 0,1 2 0 0,4 3 0 16,1 0 0-16,4 2 0 0,1 2-48 0,1 1-16 16,4 3 0-16,1 0 0 0,3 0-80 0,3 0-128 15,2 0 176-15,3 0-176 0,1 0 224 0,4-3-64 16,2-2-16-16,2-1 0 0,4 2-144 0,0-2 0 16,3-4 0-16,3 0 128 0,0-1 0 0,4 1 0 0,0-6 0 0,3 1 0 15,2 0 16-15,4-2 0 0,-1-4 0 16,5 0 0-16,3 2 16 0,5-1 0 0,2 0 0 0,-1 0 0 15,-1-2-160-15,-4-1 192 0,0-1-192 0,-1 0 192 16,0 0-192-16,-2-1 160 0,2-2-160 0,-2-1 160 16,-3 1-160-16,-1 3 0 0,0-1 0 0,-5 1 128 15,-1 0-128-15,-2 1 0 0,-4 1 0 0,-5 2 128 16,-11-4-128-16,9 2 0 0,-9-2 144 0,0 0-144 16,0 0 128-16,0 0-128 0,0 0 128 0,0 0-128 15,-4 6 144-15,-4 0-144 0,-1-1 192 0,-5 0-192 16,-2-2 176-16,1 0-176 0,1 2 160 0,-4-1-160 15,-4-1 144-15,-2 2-144 0,-3-1 128 0,-1 1-128 16,-2 0 128-16,0-3-128 0,0-3 128 0,-3 1-128 0,-3 0 144 0,1-1-144 16,-4-2 160-16,2-2-160 0,2-1 160 0,2-1-160 15,-1 0 160-15,2-1-160 0,0 1 128 16,3-2-128-16,1-4 0 0,4 2 144 0,-3 1-144 0,2-2 0 16,1-3 0-16,2 2 0 0,1 1 0 0,3-2 0 15,2 0 128-15,2-1-128 0,3-1 0 0,3 2 0 16,-1 1 0-16,7-2 0 0,3 0 0 0,2-1 0 15,3-1 0-15,2 1 0 0,4-2 0 0,3-1-176 16,3 2 176-16,3-3-128 0,1 0 128 0,2-1-160 16,3 0 160-16,0 0-160 0,2-1 160 0,3 4 0 15,2 2-144-15,3 1 144 0,0 2 0 0,0-1 0 16,2 2 0-16,-5 1 0 0,-2 4 0 0,-3 0 0 16,-4 0 0-16,-2 3 0 0,-2 2 0 0,-1 1 0 15,-4 1 0-15,-4 0 0 0,-2 0 0 0,-1 1 0 16,-9-1 0-16,8 4 0 0,-8-4 0 0,0 0 0 0,0 0 0 0,0 0 0 15,0 0 0-15,0 0 0 0,0 0 128 0,0 0-128 16,0 0 176-16,-7 4-48 0,-3-2-128 0,-1-1 192 16,0-2-48-16,-3 0-16 0,-3 2 0 0,-5 0 0 15,-2 0-128-15,-2 1 160 0,-3 1-160 0,-4 3 160 16,-6 1-160-16,2 0 0 0,3 1 144 0,0 2-144 16,0 0 0-16,2 2 0 0,3 1 0 0,2 2 128 15,1 3-128-15,-1 0 0 0,4 0 0 0,1 2 0 16,2 3 0-16,3-3 0 0,0 1 0 0,3-1 0 15,2 2 0-15,3 0 0 0,0 0-144 0,5-1 144 16,2-3 0-16,2 2 0 0,1-3-144 0,3 1 144 16,2 0 0-16,3 1 0 0,4-3-128 0,1 1 128 0,0-2 0 0,3-1 0 15,0-2 0-15,2 1 0 0,2-4 0 0,2 1-128 16,0-5 128-16,1-1 0 0,3-1 0 0,2-1 0 16,2-5 0-16,3 1 0 0,5-2 0 0,1 0 128 15,3 1-128-15,-3 0 0 0,0 1 128 0,-3-3-128 16,-3-1 0-16,1-1 0 0,-4 0 0 0,0 1 128 15,0-3-128-15,-6 2 0 0,-2 3 0 0,-2 0 0 16,-1-1 0-16,-5 3 0 0,-4 0 128 0,-11 2-128 16,9 0 0-16,-9 0 0 0,0 0 128 0,0 0-128 15,-8 6 0-15,-1 1 0 0,-4 1 128 0,-4-1-128 16,-6-1 0-16,-5 3 0 0,-1 3 128 0,-4-2-128 16,-1-4 0-16,-2 2 144 0,-4-2-144 0,-4-1 0 15,-5-1 144-15,-1-1-144 0,2 0 128 0,1 1-128 0,1 0 160 0,4-2-160 16,3-2 144-16,3-3-144 0,0-5 128 0,4 0-128 15,1 2 128-15,1-4-128 0,3-4 128 0,3 1-128 16,0 0 128-16,5 0-128 0,1 0 0 0,4-1 128 16,3 0-128-16,4 0 0 0,2-2 0 0,0 0 128 15,1-3-128-15,3 1 0 0,0-1 0 0,3 2 0 16,4 0 0-16,3-1 0 0,0-2 0 0,3 2 0 16,5-1 0-16,0-1-144 0,3-1 144 0,0 0 0 15,2-2-128-15,1 0 128 0,-1 0 0 0,2 2 0 16,1 2-128-16,2-1 128 0,1-1 0 0,1 1 0 15,2 1-144-15,1 3 144 0,0 1 0 0,2 3-144 16,1 2 144-16,-1 4 0 0,-4-1 0 0,-3 3 0 16,0 0 0-16,-3 1-128 0,-4 1 128 0,-3 0 0 0,-1 4 0 15,-2-1 0-15,-3-1 0 0,-1 0-128 0,-1 3 128 16,-9-3 0-16,7 3 0 0,-7-3 0 0,0 0 0 0,0 0 0 16,0 0 0-16,0 0 0 0,0 0 0 0,0 0 0 15,0 0 0-15,0 0 0 0,-4 6 0 0,-3 1 0 16,-3-5 0-16,-1 0 128 0,-2 3-128 0,0-1 0 15,-2 0 0-15,-4 1 0 0,-2-2 0 0,0 1 0 16,-2 5 0-16,0-2 0 0,-3 2 0 0,4-1 0 16,-2 1 0-16,2 1 0 0,-1-2 0 0,0 2 0 15,0 0 0-15,1 2 0 0,3 2 0 0,-1 1 0 16,0 1 0-16,1 0 0 0,-1 1 0 0,2 2 0 16,0-1 0-16,0 2-128 0,1 0 128 0,0 0 0 15,1-2 0-15,3 2-128 0,3 0 128 0,2-1 0 0,2-2 0 16,4 1 0-16,2-1 0 0,4 0 0 0,1-4 0 0,4 0-128 15,1 1 128-15,4-2 0 0,3 0 0 0,0-1-128 16,1-4 128-16,3 2 0 0,-2 0 0 0,6-1 0 16,-2-4 0-16,4-1 0 0,0-3 0 0,2 2 0 15,1 0 128-15,7-2-128 0,3-6 160 0,1 4-160 16,-3 0 160-16,-1 0-160 0,-7-2 160 0,-4 1-160 16,-4 1 128-16,-3 0-128 0,-2-2 0 0,-4 2 144 15,-2 0-144-15,-11 2 0 0,0 0-192 0</inkml:trace>
  <inkml:trace contextRef="#ctx0" brushRef="#br1" timeOffset="-66125.25">23886 15574 16575 0,'0'0'368'0,"0"0"80"0,0 0 0 0,0 0 16 0,0 0-464 0,0 0 0 0,0 0 0 0,0 0 0 16,0 0 0-16,0 0 0 0,0 0 0 0,0 0 0 15,0 0 912-15,0 0 96 0,0 0 16 0,-7 8 0 16,16-11 0-16,-2 1 0 0,1-1 0 0,-8 3 0 15,3-3 0-15,-3 3 0 0,3-4 0 0,-3 4 0 16,0 0 0-16,0 0 0 0,0 0 0 0,0 0 0 16,0 0-832-16,0 0-192 0,0 0 0 0,-1-5 0 15,-1-2 864-15,0 4 128 0,-4-1 32 0,2-1 0 16,-1 1 0-16,2-2 0 0,-4 1 0 0,2-1 0 0,-1 1-832 0,0-1-192 16,-1 1 0-16,-2-1 0 0,1 0 864 0,-1-1 128 15,-1-1 32-15,0 1 0 0,-3-1-832 16,1-1-192-16,-1 3 0 0,-2-1 0 0,-1 0 0 0,-1 1 0 15,0 0 0-15,-1 2 0 0,-1 3 0 0,-2-1 0 16,1 2 0-16,-2 3 0 0,-2 1 0 0,1 2 0 16,0 0 0-16,0 3 0 0,0-1 0 0,1 1 0 15,-1 2 0-15,1 0 0 0,-2 0 0 0,-9 8 0 16,2-1 0-16,6 0 0 0,3 0 0 0,2 0 0 16,-2-2 0-16,5 4 0 0,9-2 864 0,0 2 128 15,2-1 32-15,6 0 0 0,0-5-832 0,5 0-192 16,4-1 0-16,3 2 0 0,6 1 0 0,-3-5 0 15,3 0 0-15,4 1 0 0,3 1 0 0,0-1 0 16,2-1 0-16,2-1 0 0,2 0 0 0,1-1 0 0,2-1 0 16,1-1 0-16,0 0 0 0,0 0 0 0,-1-2 0 0,-1 0 0 15,-2 1 0-15,-3-3 0 0,-4-1 0 0,-2 0 0 16,-2 2 0-16,-4-2 0 16,-3-2 0-16,-2 2 0 0,-1-1 0 0,-4 0 0 0,-6-1 0 0,0 0 0 15,0 0 864-15,0 0 128 0,0 0 32 0,-5 3 0 16,-2-1-832-16,-2 0-192 0,-4 0 0 0,-3-1 0 15,-2 0 0-15,-7 2 0 0,0-3 0 0,-1 0 0 16,-1 0 0-16,0 1 0 0,-2-1 0 0,3-1 0 16,-3-2 0-16,3 1 0 0,-1-1 0 0,3-2 0 15,2-1 0-15,0-2 0 0,2-2 0 0,-2 0 0 16,4-4 0-16,1 0 0 0,1-2 0 0,-3-6 0 16,5 1 0-16,4 3 0 0,2-2 0 0,7 8 0 0,1-4 0 15,1 1 0-15,2 0 0 0,3-1 0 0,1 1 0 0,1-1 0 16,2 2 0-16,2 0 0 0,-2 0 0 0,2-1 0 15,2 1 0-15,0 1 0 0,-1 1 0 0,2 1 0 16,0-3 0-16,0 1 0 0,2 0 0 0,-2 0 0 16,-1 0 0-16,2 1 0 0,-1-1 0 0,-2 2 0 15,-1-1 0-15,-1 0 0 0,2 3 0 0,-6 2 0 16,1 0 0-16,-4 2 0 0,2 1 0 0,-1 0 0 16,-5 4 0-16,0 0 0 0,3-4 0 0,-3 4 0 15,0 0 0-15,0 0 0 0,-3-5 0 0,3 5 0 16,0 0 0-16,0 0 0 0,0 0 0 0,-6-1 0 15,-2 0 0-15,0 1 0 0,0-2 0 0,-1 2 0 16,1 2 0-16,-3-1 0 0,1 0 0 0,0 1 0 0,-3 1 0 16,1 1 0-16,0 0 0 0,1 0 0 0,-2-2 0 15,-1 2 0-15,3 2 0 0,-1-1 0 16,0 2 0-16,-1 1 0 0,1 0 0 0,0 2 0 0,0 1 0 0,1 2 0 16,-2 0 0-16,2 1 0 0,3 0 0 0,-1 3 0 15,2-4 0-15,1 2 0 0,1 2 0 0,2-2 0 16,3 1 0-16,0-2 0 0,2 0 0 0,4 0 0 15,2 2 0-15,-1-2 0 0,3-1 0 0,2 1 0 16,-1-2 0-16,2 1 0 0,2 0 0 0,1-2 0 16,2-2 0-16,2-4 0 0,-1 1 0 0,5-2 0 15,2 1 0-15,0-3 0 0,1-2 0 0,1 0 0 16,5-1 0-16,1-1 0 0,-2-1 0 0,-2 1 0 16,-2-1 0-16,-2 0 0 0,-2-2 0 0,-2 1 0 15,-2 0 0-15,0 1 0 0,-4 0 0 0,-1 0 0 0,-6 1 0 16,1 2 0-16,-2 2 0 0,-8-2 0 15,3 7-3232-15,-4 1-688 0,-9 14-144 0,-5-8-32 0</inkml:trace>
  <inkml:trace contextRef="#ctx0" brushRef="#br1" timeOffset="-56974.16">12253 17486 8287 0,'9'-9'368'0,"-2"3"80"0,-1 1-448 0,0-3 0 0,-2 1 0 0,2-1 0 15,-1 2 1712-15,2 1 256 0,-2-2 48 0,1 2 16 16,-4-1-928-16,1 1-176 0,1 1-32 0,-2 0-16 15,0-3-288-15,3 0-48 0,-4 0-16 0,1 1 0 16,-2-1-16-16,0-1 0 0,2 1 0 16,-2-2 0-16,-1 0-64 0,-3-1 0 0,-1-1-16 0,1 0 0 15,-2 0 80-15,-1 0 32 0,-4-3 0 0,-4 1 0 16,0-1 32-16,-5-1 0 0,0 0 0 0,-1 1 0 16,-1 3 16-16,-3-3 16 0,-6-1 0 0,2 0 0 15,-1 2-96-15,-3 1-32 0,-3-2 0 0,-4 2 0 16,-2-3-208-16,-1 4-32 0,-5-1-16 0,-3 1 0 15,-2 2-224-15,0 0 0 0,1 1 0 0,-4-1 0 16,-4-2 0-16,-1 0 0 0,-6 0 0 0,-3 0 0 0,0-2 0 0,-3 4 0 16,-1 1 0-16,-6-2 0 0,-5-2 192 0,0 1-48 15,1 1-16-15,1 1 0 0,-5 0 176 0,0 0 16 16,-2-2 16-16,2 2 0 0,-1 4-64 0,-2-3-16 16,-5-3 0-16,3 2 0 0,-2 3-96 0,-4-1-32 15,-2-2 0-15,-1 0 0 0,-1 6-128 0,-1-2 0 16,-3-2 0-16,1 0 0 0,-1 2 0 0,2-2 0 15,4-3 0-15,-4 3 0 0,-3-1 0 0,1-2 0 16,3-2 0-16,0 2 0 0,-3-1 0 0,2 2 0 16,3 3 0-16,-1-3 0 0,-2-2 0 0,1 1 0 15,1 4 0-15,-3 1 0 0,-3-3 0 0,-1 3 0 16,0-1 0-16,-3 4 0 0,-5 3 0 0,3 1 0 0,3 1 0 16,-4 2 0-16,0 2 0 0,3 1 0 15,6 1 0-15,0 0 0 0,-4-1 0 0,7-1 0 0,3 0 0 16,1 2 0-16,0-4 0 0,3 1 0 0,3 0 0 0,0 1 0 15,2-1 0-15,-2 0 0 0,0 1 0 0,1 0 0 16,0 1-128-16,0 1 128 0,1 2 0 0,-2 0 0 16,2 3 0-16,3-1 0 0,2 0-144 0,0 0 144 15,-2 2 0-15,8 1 0 0,5-1 0 0,2 0 0 16,2 0 0-16,1 0 0 0,-2 0 0 0,5 2 0 16,5 2 0-16,3-2 0 0,1 0-128 0,1 1 128 15,2 7 0-15,0-1-192 0,6 0 192 0,-3-1-160 16,0 0 160-16,5-1-192 0,5 0 192 0,1 1-192 15,3 0 192-15,2 1 0 0,0-1 0 0,2 0-128 16,0-1 128-16,4 0 0 0,4 1 0 0,1 0-128 0,1 0 128 16,4 0 0-16,3 0 0 0,3 0 0 0,7-1 0 0,1 0 0 15,2 1 0-15,0 1 0 0,3-1 0 0,1 0-160 16,3 0 160-16,5-1 0 0,0 1 0 0,4 1-128 16,4-2 128-16,0 0 0 0,3 0 0 0,3 0-128 15,5 0 128-15,1 0 0 0,3-2 0 0,1 4 0 16,1 4 0-16,0-2 0 0,2-2 0 0,4 0 0 15,4-4 0-15,7 2 0 0,4 2 0 0,5 0 0 16,0-5 0-16,1 1 0 0,0 0 0 0,1-1 0 16,2-1 0-16,3 0 0 0,4 0 0 0,-2-1 0 15,-1 3 0-15,1-2 0 0,1-1 0 0,4 1-128 16,2 0 128-16,4-1 0 0,2-3 0 0,-36-5 0 16,9 1 0-16,5 0 0 0,10 0 0 0,6 0 128 0,-1 1-128 15,6 0 0-15,3-3 0 0,76 11 0 0,-23-5 0 0,-16 0 0 16,-7-2 0-1,-8-1 0-15,-1-1 0 0,-4-2 0 0,-1 0 0 0,2 0 0 0,5-2 0 0,0 0 0 16,-7-2 128-16,5 0-128 0,-1-2 0 0,2 0 144 16,-1 0-144-16,1 0 0 0,3 0 0 0,-2-2 0 15,-4 0 0-15,-1 1 0 0,2 1 0 0,1-1 0 16,-1-1 0-16,1 0 0 0,-4 1 0 0,5 1 0 16,-2-2 0-16,-2 0 128 0,-2 0-128 0,3 1 0 15,6 0 0-15,-4 2 128 0,0-1-128 0,0 1 0 16,-2 0 0-16,1 1 0 0,-7-1 0 0,2 0 0 15,1 1 0-15,1-2 0 0,1-2 0 0,-4 2 0 16,-5 1 0-16,1 1 0 0,3-2-128 0,-4 0 128 16,-3 0 0-16,0 0 0 0,0 1 0 0,1-1 0 0,3-1 0 0,-4 0 0 15,-2 1 0-15,0-1 0 0,4-1 0 0,-2 1 0 16,-3 2 0-16,3-3 0 0,-1-3 0 0,1 0-144 16,1 0 144-16,-3-2-160 0,-7-2 160 0,4 0-208 15,1 1 80-15,-3-1 128 0,-3-1 0 0,-3 1 0 16,-3-2 0-16,2 1 0 0,-3 1 0 0,1 0 0 15,2-3 0-15,-6 1 0 0,-4 0 0 0,0 0 0 16,-2-2 0-16,-1 0 0 0,-3-1-272 0,-1-1 64 16,-2-1 16-16,-25 4 0 0,2-2 0 0,0 0 16 15,2 0 0-15,-1-4 0 0,2 3 176 0,0-3 0 16,3-2 0-16,26-15-128 0,-12 3 128 0,-5 4 0 16,-9-1 128-16,-4 2-128 0,-5-3 272 0,-3 4-16 15,-4 0 0-15,-2 0 0 0,-5-3-48 0,0-4-16 16,-3-1 0-16,-1-1 0 0,-5 1-32 0,-1 0-16 0,-1 0 0 0,-3-1 0 15,-4-1 48-15,-1 0 0 0,-2-1 0 0,-3-3 0 16,-4 0 64-16,-3-2 0 0,-4 1 16 0,-4 0 0 16,-5 3 272-16,-7 2 48 0,-4-3 16 0,-3 6 0 15,-3 0-48-15,0 2-16 0,-2-1 0 0,0 3 0 16,0-1-288-16,-10 2-64 0,-4 1-16 0,-1-1 0 16,-1 2-176-16,3 1 0 0,-1 0 0 0,-4 0 0 15,-2 3 0-15,0-1 0 0,-4 3 0 0,5 1 0 16,3 3 0-16,0 2 0 0,5 1 0 0,-1 3 0 15,-2 1 0-15,4 4 0 0,0 1 0 0,6 2-176 16,2 0-336-16,3 4-64 0,2 1 0 0,0 1-16 16,1 1-1824-16,2 1-352 15,1 0-80-15</inkml:trace>
  <inkml:trace contextRef="#ctx0" brushRef="#br1" timeOffset="-55221.98">12866 17393 20271 0,'-8'-14'1792'0,"6"6"-1424"0,-3 2-368 0,0 0 0 16,1 1 1808-16,0 0 304 0,-2 0 48 0,1 0 16 16,-1 2-1216-16,-2-1-224 0,0 0-48 0,-1 0-16 15,-2 1-368-15,-1-1-80 0,-3 1-16 0,-1-1 0 16,-5-1-208-16,1-1 144 0,-4 1-144 0,1 1 128 15,-5-2-128-15,1 1 0 0,-3-2 0 0,0 1 128 16,0 0-128-16,-3 0 0 0,-4-4 0 0,-2 1 0 16,-3 0 256-16,-2 1-48 0,-2 0 0 0,-4-1 0 15,-1 1-64-15,-1 0-16 0,0 0 0 0,-3-3 0 0,-4-3 64 0,-5 3 0 16,-2 0 0-16,-2 2 0 0,1-1-192 0,-2 0 0 16,-2-2 0-16,-5 0-176 0,-3-1 176 0,0 2 0 15,-4 2 0-15,-3-2 0 0,-4 1 0 0,-2 0 0 16,-1-2 0-16,2 1 0 0,1-1 0 0,-4 1-128 15,-4-3 128-15,2 3-128 0,-5 1 128 0,0 1 0 16,-7-5 0-16,4 3 0 0,1 1 0 0,-4 1 0 16,-3-1 128-16,0 0-128 0,-2 1 208 0,-2 0-16 15,-6-1-16-15,5 3 0 0,2 2-176 0,-2-1 128 16,-2-3-128-16,2 1 128 0,-1 1-128 0,0 0 0 16,-4-4 0-16,4 2 128 0,1 3-128 0,-3 1 0 15,-1-3 0-15,1 2 0 0,6 0 0 0,-3 3 0 16,-4 0 0-16,2-1 0 0,3 1 0 0,-1 0 0 0,-6-2 0 15,3 0 0-15,6-4 0 0,-3 3 0 0,0 2 0 16,6 2 0-16,3 1 0 0,-1-1 0 0,-1-3 0 0,4 4 0 16,3 3 0-16,0 0 0 0,2 1 0 0,0 1 0 15,-1 0 0-15,4 3 0 0,3 0 0 0,-3 3 0 16,-2 2 0-16,5 1 160 0,3-1-160 0,-1 3 160 16,2 2-160-16,1-1 0 0,7 1 0 0,4-1 128 15,2 0-128-15,1-1 0 0,1 2 0 0,1-1 0 16,1 1-272-16,5-1 64 0,3-2 16 0,3 2 0 15,-1 1-64-15,2 1 0 0,-1 1 0 0,3 2 0 16,-2 3 112-16,4-3 16 0,2-1 0 0,1 0 0 16,3 1 128-16,-3 2-208 0,-3 2 80 0,2-2 128 15,1 2-208-15,2-1 80 0,5 0 128 0,3 0-208 0,2-1 208 16,4 0-192-16,3 1 192 0,0-1-192 0,0-1-16 0,1 0 0 16,1 1 0-16,6-2 0 0,2 2 16 15,2-1 0-15,2 0 0 0,3 1 0 0,2 1 48 0,-2 0 16 16,3-1 0-16,3 0 0 0,3-1 128 0,2 0-192 15,1 0 192-15,2 1-192 0,2 0 48 0,3-2 0 16,-2 1 0-16,5 0 0 0,4 0-160 0,5 2-16 16,3 1-16-16,3 2 0 0,0-2 48 0,4 1 16 15,7 1 0-15,3-2 0 0,4-3 80 0,1 1 0 16,1-2 16-16,4 0 0 0,2-1-144 0,9-1-16 16,9-2-16-16,0 1 0 15,-1-3-112-15,5 1-32 0,0-3 0 0,7 1 0 0,3-1 240 0,2 2 32 0,3-4 16 16,-3 3 0-16,4 0 208 0,-34-5-144 15,7 0 144-15,8 2-128 0,4 0 128 0,9 2 192 0,5-1-32 16,2 1-16-16,5 0-144 0,88 11 192 16,-31-6-192-16,-13-1 192 0,-9-3-192 0,-3-1 192 0,1 0-192 0,-3-2 192 15,-2 2-192-15,2 0 0 0,7 0 0 0,-4 1 0 16,-1 1 0-16,4-2 0 0,1 0 128 0,0-1-128 16,-4-1 0-16,4 1-192 0,-1 0 32 0,2 0 16 15,1-2 144-15,-5 2-160 0,-1 2 160 0,1-1-160 16,1-2 160-16,0 1 0 0,-4 0 0 0,3 0 0 15,6-2 0-15,-5 0 0 0,-6 0 0 0,3-1 0 16,1-2 192-16,-4 0 80 0,-5-1 16 0,1-1 0 16,5 0 288-16,-1 0 64 0,-8-2 16 0,4-1 0 15,0 3-96-15,-4-2-32 0,-5 0 0 0,2 1 0 16,2-3-304-16,-5 1-64 0,-5-2-16 0,0 0 0 16,5-2-144-16,-5-1 0 0,-8-1 144 0,1-1-144 0,1-1 0 15,0-1 0-15,1 1 0 0,-5-3 0 0,-4 0 0 0,0-1 0 16,4 0 0-16,-4 1 128 0,-6 0-128 0,-2-1 128 15,-1-2-128-15,0 1 128 0,1-1-128 0,-3 1 0 16,-4-1 0-16,-4-1 0 0,-4-1 0 0,0-2 0 16,0-3 0-16,-3 0 128 0,-7-3 256 0,-3-1 48 15,-2-1 16-15,-6-1 0 0,-5-4 272 0,0-1 64 16,-2-2 16-16,-19 15 0 0,3-4-160 0,2-1-48 16,2-3 0-16,2-1 0 0,-3 2-224 0,0 1-48 15,-4-2-16-15,14-19 0 0,-6 6-176 0,-7 6-128 16,-7 3 192-16,-2 0-192 0,-5 2 0 0,-1-2 0 15,0 2 0-15,-4 0 0 0,-2 3 0 0,-4 1-272 0,-1 1 16 16,-2 2 16 0,-1 4-1120-16,-3 0-240 0,-1 3-32 0,-4 0-12640 0</inkml:trace>
  <inkml:trace contextRef="#ctx0" brushRef="#br1" timeOffset="-50983.84">3519 12884 23951 0,'-2'-6'2128'16,"2"6"-1696"-16,0 0-432 0,0 0 0 0,0 0 256 16,0 0-48-16,0 0 0 0,0 0 0 0,0 0-64 0,0 0-16 15,0 0 0-15,12-1 0 0,4-1 112 0,-1-1 16 16,0 1 0-16,3 0 0 0,2-2 80 0,3 1 32 16,3-1 0-16,1 1 0 0,0-3 32 0,2 4 16 15,1-1 0-15,-1-1 0 0,4 1-16 0,2 1 0 16,4-3 0-16,1 1 0 0,1-1-16 0,3 1-16 15,4 3 0-15,-1-2 0 0,2-3-32 0,1 3 0 16,1 0 0-16,0 1 0 0,3-1-64 0,3 2-16 16,5 0 0-16,0 2 0 0,-2 1-80 0,3 0-32 15,2-5 0-15,3 2 0 0,1 5-16 0,0 1-128 16,1-1 192-16,-1 1-64 0,-1-2-128 0,3 2 0 16,1-1 0-16,3 1 0 0,1 1 0 0,0 1 0 15,-6-2 0-15,5 2 0 0,3 0 0 0,1 1 0 0,2-2 0 16,-2 1 0-16,0 1 0 0,0 0 0 0,2-1 0 0,2 1 0 15,3 0 0-15,1-2 0 0,2 0 0 16,1-1 0-16,1-2 128 0,0 3-128 0,-3 0 0 0,3-1 128 16,2 2-128-16,1-3 0 0,-2-2 0 0,3 2 0 15,-2-1 0-15,2 1 0 0,-1 0 0 0,-1 1 0 16,-2 1 0-16,4-3 0 0,2-1 0 0,-2 1 0 16,-1 1 0-16,-1 0 0 0,0 1 0 0,0-2 0 15,4 2 128-15,-2 1-128 0,-3-2 0 0,4 2 128 16,-2-2-128-16,1 3 0 0,0 0 0 0,0 0 0 15,2-5 0-15,0 2 0 0,-2 4 0 0,1-3 0 16,2-5 0-16,-3 0 0 0,-1 3 128 0,-2 0-128 16,-4 1 0-16,1-4 0 0,0-1 0 0,0 2 128 15,-5 2-128-15,0-3 0 0,-2-3 0 0,-1-1 0 0,1 2 0 16,-2 1 0-16,-6-1 0 0,-1 0 0 0,-1 1 0 0,-2-2 0 16,0 1 128-16,-3 1-128 0,-2 4 0 0,-5-2 0 15,-4-2 0-15,-1-2 0 0,-1 3 0 0,-2 1 0 16,-4 1 0-16,1-2 0 0,-4 0 0 0,-4 0 0 15,-1 0 0-15,-5 1 0 0,-3-1 128 0,-2 0-128 16,-3 0 0-16,-4 0 128 0,1 0-128 0,-7 0 0 16,-1-1 0-16,-3 1 0 0,-6-2 128 0,-7 2-128 15,0 0 0-15,0 0 128 0,0 0 32 0,0 0 0 16,0 0 0-16,0 0 0 0,-15-5-16 0,-3 0 0 16,0 2 0-16,-5-1 0 0,-4 1-144 0,-4 1 0 0,-5 0 144 15,-3 0-144-15,-8 0 128 0,-3-1-128 16,-5 1 128-16,-2 0-128 0,-4-1 0 0,-4-1 128 15,-6 0-128-15,-3-2 0 0,-7 1 0 0,-3 3 128 0,-1 0-128 0,-7 0 0 16,-7-1 0-16,-2-1 0 0,-5-3 0 0,-4 5 128 16,-5 2-128-16,-1-2 0 0,-3-4 0 0,-5 3 0 15,-6 1 0-15,-2 1 0 0,2 0 0 0,-4-1 0 16,-6-4 0-16,0 3 0 0,-2-2 0 0,2 3 0 16,0-1 0-16,-6-2-128 0,-3-2 128 0,-2 2-128 15,-2 4 128-15,1-1 0 0,1-3 0 0,-1 2-128 16,-3-1 128-16,0 0 0 0,1 1 0 0,-1 0 0 15,0 0 0-15,-3 3 0 0,-1 1 0 0,2 0 0 16,1-1 0-16,5-1 0 0,5-3 0 0,-1 3 0 16,3 1 0-16,6 0 0 0,4-1 0 0,4 1 0 15,5 0 0-15,6 1 0 0,1 1 0 0,3-2 0 0,4-1 0 0,5 2 0 16,3 1 0-16,8 0 0 0,3-1 0 0,10-1 0 16,6-1 0-16,6 2 0 0,5 2 0 0,9-1 0 15,4-4 0-15,7 2 0 0,4 2 0 0,9-2 0 16,4 0 0-16,9 0 0 0,5-2 0 0,5 2 0 15,2 3 0-15,7-3 0 0,0 0-208 0,14 3 32 16,3-1 16-16,6-1 0 0,7-1 0 0,10 1 0 16,10 0 0-16,8-1 0 0,5-2 160 0,10 0 0 15,7 2-144-15,11-2 144 0,8-3 0 0,14 3 0 16,14 0 128-16,8 0-128 0,7-2 0 0,11-1 128 16,9-2-128-16,12 2 0 0,8 4 0 0,4-2 0 15,2 3 0-15,4 0 0 0,0 0 0 0,2 5 0 0,-3-1 128 16,0 3-128-16,4 2 0 0,-3-1 0 0,-3 2 0 15,3 1 0-15,1 0-192 0,-4 4-32 0,-4 0 0 16,-5 0 0 0,-5 3-1424-16,-3 3-272 0,-4 2-64 0</inkml:trace>
  <inkml:trace contextRef="#ctx0" brushRef="#br1" timeOffset="-49286.74">2901 12886 26367 0,'-2'-10'1168'0,"2"10"240"16,0 0-1120-16,0 0-288 0,0 0 0 0,9-1 0 16,-3-2 0-16,5 3 128 0,4 3-128 0,1-3 0 15,4-2 480-15,6 1-16 0,7-1 0 0,5 1 0 16,1 1-16-16,6-1-16 0,5-3 0 0,3 1 0 16,2 2-224-16,6-2-32 0,6-1-16 0,4-3 0 0,1-1-160 0,2 4 192 15,1-2-192-15,5 0 192 0,5-4-192 0,5 2 192 16,1 3-192-16,6 0 192 0,0 1 64 0,5 2 0 15,1-2 16-15,4 1 0 0,5 0 16 0,3 1 0 16,5 0 0-16,-2 1 0 0,0 0-32 0,7 1-16 16,3 5 0-16,4-3 0 0,0-3-112 0,3 1 0 15,0 1-128-15,4 1 192 0,2 2-192 0,0 0 0 16,-1-3 0-16,1 2 0 0,-3 4 128 0,1-1-128 16,0 1 0-16,-3 1 0 0,-5-3 0 0,0 3 128 15,0 0-128-15,-4-2 0 0,-4 1 0 0,5-2 0 16,0 1 0-16,0 3 0 0,2 0 0 0,-3 1 0 15,-4-3 0-15,2 1 0 0,0-2 0 0,0 3 0 16,-1 1 0-16,2-3 0 0,-2-2 0 0,-2 1 0 0,-3 1 0 0,3 0 0 16,-1-5 0-16,-2 1 0 0,-6 1 0 0,0-1 0 15,2 0 144-15,-4-2-144 0,-4-3 128 16,-1 3-128-16,2 3 0 0,-4 0 0 0,-7-3 0 0,2-1 0 16,-2 0 0-16,-2 0 128 0,-4 1-128 0,-3 0 0 15,-4-2 0-15,-1 1 0 0,1 0 128 0,-2 1-128 16,1 0 0-16,-4-1 0 0,-2-1 0 0,-3 2 0 15,-2 2 0-15,1-2 128 0,-4-1-128 0,-3 0 0 16,-5-1 0-16,-2 1 0 0,0 3 128 0,-1-2-128 16,-6-1 0-16,-1 2 0 0,-1 1 0 0,-4 0 0 15,-3 0 0-15,-4-1 0 0,-2-2 0 0,-4 2 0 16,-2 3 0-16,-1-2 128 0,0 1-128 0,-4-1 0 0,-2-4 0 16,-5 1 0-16,-2 2 128 0,-4 2-128 15,-3-3 0-15,-10-1 0 0,0 0 0 0,0 0 128 0,0 0-128 0,0 0 0 16,0 0 144-16,0 0-144 0,0 0 160 0,0 0-32 15,-14 2-128-15,-6-2 192 0,-5-1-192 0,-3 1 0 16,-3 3 0-16,-5-5 0 0,-1-1 0 0,-4 0 0 16,-4 2 0-16,-5 0 0 0,-1 0 0 0,-6-3 128 15,-3-1-128-15,-2-2 0 0,0 3 0 0,-8-1 128 16,-9 0-128-16,-2-2 0 0,-4-3 128 0,-4 2-128 16,-3 1 0-16,-7-1 0 0,-7-1 128 0,-2 0-128 15,-3 2 0-15,-6 0 144 0,-4 2-144 0,-5-3 160 16,-4-1-160-16,-3 1 160 0,-4 2-160 0,-4-2 0 15,-6 0 0-15,-1-1 0 0,0-2 128 0,-6 2-128 0,0 3 0 16,-6 0 128-16,-5-2-128 0,-1 0 0 0,-3-3 0 0,2 4 0 16,0 1 0-16,-1 1 0 0,-6-1 0 0,0 2 0 15,-2-1 0-15,0 3 0 0,2-2 0 0,3 1 0 16,2-3 0-16,2 4 0 0,1 3 0 0,-2-1 0 16,1-4 0-16,3 0 0 0,3 2 0 0,5 1 0 15,3 0 0-15,0 0 0 0,0-3 128 0,7-1-128 16,5 1 0-16,5 1 0 0,6 2 0 0,5-1 0 15,1-1 0-15,6 1 0 0,2 2 0 0,6-4 128 16,6-2-128-16,6 0 0 0,5 4 0 0,9 0 0 16,2-3 0-16,3-1 0 0,-1-2 0 0,7 4 0 15,8 4 0-15,5 0 0 0,5-5 0 0,1 2 0 16,6 1 0-16,3 1 0 0,1-2 0 0,4 1 0 0,2 1 0 16,5 0 0-16,6 1 0 0,3 0 0 0,2 0 0 15,4-1 0-15,3-1 0 0,4 1 0 0,-2 4 0 0,5-1-144 16,8-2 144-16,0 0 0 0,0 0-192 0,0 0 64 15,0 0 128-15,10 8-208 0,3-2 80 0,2 0 128 16,4-1-208-16,8 2 80 0,9 3 128 0,4-2 0 16,3-3 0-16,3 3-128 0,4 4 128 0,3-3 0 15,5-4 0-15,7 3 0 0,6 1 0 0,2 0 0 16,3 0 0-16,7-1-128 0,3-1 128 0,9-1 0 16,5 1-144-16,8-2 144 0,2-1 0 0,5-2 0 15,4-2 0-15,4 2 0 0,6 0 0 0,3-1 0 16,2-2 0-16,9 2 0 0,6 2 0 0,-1-1 0 15,-2-1 0-15,4 1 0 0,3-2-144 0,4 1 144 16,7 5 0-16,-3-2 0 0,-2-1 0 0,2 1 0 0,1-2 0 0,-1 2 0 16,-1 3 0-16,6-2 0 0,3-1 0 0,0-2 0 15,-1 1 0-15,-2 1 0 0,-2 0 0 0,1 0 0 16,4 1 0-16,0-3 0 0,-2 0 0 0,-3 0 0 16,-7 1 0-16,0-2 0 0,3 2 0 0,-4 1 0 15,-1 1 0-15,-4-1 0 0,-6 1 0 0,-2 1 0 16,-4 3 0-16,-6 2 0 0,-2 1 0 0,-4 0 0 15,-5-2 128-15,-1 1-128 0,-2 0 0 0,-6-1 0 16,-5-2 0-16,-7-2 0 0,-2 0 0 0,-4-2 0 16,-3 2 128-16,-7-2-128 0,-8-5 0 0,-3 2 0 15,-2 1 128-15,-4 2-128 0,-4-3 0 0,-5 2 144 16,-5-1-144-16,-8 0 192 0,-5-2-192 0,-5 3 192 16,-4 0-192-16,-5-3 128 0,-4-3-128 0,-6 0 128 15,-7 3-1184-15,-10 0-240 0,0 0-48 0</inkml:trace>
  <inkml:trace contextRef="#ctx0" brushRef="#br1" timeOffset="-42160.57">13648 12183 15663 0,'-2'-8'1392'0,"2"8"-1120"0,-1-6-272 0,1 6 0 16,0 0 320-16,-1-5 0 0,-2-3 0 0,3 8 0 16,0 0-128-16,0 0-32 0,-8 2 0 0,-1 0 0 15,0-4 288-15,-1 5 64 0,4 0 16 0,-5-2 0 16,-5 1 240-16,0 3 32 0,-2 2 16 0,-4 1 0 16,-2-1-160-16,1 0-16 0,0 1-16 0,-1 3 0 15,-1 4-224-15,-1-1-32 0,0-4-16 0,0-1 0 16,0 0-16-16,0 0 0 0,-2 0 0 0,4-3 0 15,3 1-64-15,0-3-16 0,-1 3 0 0,2 0 0 0,3-2 48 0,0-2 0 16,1 0 0-16,2 1 0 0,6 4-112 0,-1-3 0 16,9-5-16-16,-7 6 0 0,7-6-176 0,-2 7 128 15,2-7-128-15,0 8 128 0,0-8 32 0,0 0 0 16,4 9 0-16,-4-9 0 0,9 9 80 0,1-3 16 16,2-1 0-16,1-1 0 0,-2 3-96 0,2 3-16 15,-1-3 0-15,3 1 0 0,3 0-144 0,1 1 0 16,2 0 144-16,1 0-144 0,1-2 0 0,-2 1 0 15,1 1 0-15,0 1 128 0,0-3-128 0,0 2 0 16,-2-3 0-16,-2 3 0 0,-2-1 128 0,0 1-128 16,-1-2 128-16,-2 1-128 0,-2 0 0 0,0 1 0 15,-2 0 0-15,-2-2 128 0,-7-7-128 0,0 0 0 16,7 6 0-16,-7-6 0 16,0 0-448-16,0 0-128 0,0 0 0 0,0 0-16 15,0 8-1360-15,0-8-272 0,0 0-48 0</inkml:trace>
  <inkml:trace contextRef="#ctx0" brushRef="#br1" timeOffset="-41688.95">13231 12391 14559 0,'0'0'640'0,"0"0"144"0,0 0-624 0,0 0-160 16,0 0 0-16,0 0 0 0,0 0 768 0,0 0 128 16,8-3 32-16,-8 3 0 0,11 5-288 0,-1-2-64 15,-3 0-16-15,2 1 0 0,4-1 224 0,-2 1 48 16,2 0 16-16,3 0 0 0,2 0-128 0,3 0-16 15,2-1-16-15,3-2 0 0,2 6-176 0,3-4-16 16,0-1-16-16,0 2 0 0,1 5-32 0,3-3-16 16,5 1 0-16,-4-2 0 0,-1 1-96 0,0 1-16 15,0 2 0-15,-3-1 0 0,0-1 0 0,-1 2 0 16,1 0 0-16,-2 3 0 0,-2 0-32 0,-2 1-16 0,0 0 0 0,0-1 0 16,-2 0-80-16,0 0-32 0,4 2 0 0,-4 0 0 15,0-3-160-15,0 2 192 0,-1-2-192 0,0 1 192 16,0-4-64-16,1 0-128 0,-2-5 192 0,1 3-64 15,0-2 0-15,-1 0-128 0,2-2 192 0,-4 1-64 16,-2-3 32-16,0 0 0 0,0 1 0 0,-1-3 0 16,-4-3 16-16,1 1 0 0,-3 2 0 0,-1-2 0 15,-5-3-176-15,-5 7 192 0,4-8-192 0,-4 8 192 32,-3-7-2000-32,-5 2-400 0</inkml:trace>
  <inkml:trace contextRef="#ctx0" brushRef="#br1" timeOffset="-37880.26">15054 12569 11967 0,'-10'-13'1072'0,"5"7"-864"0,-1 3-208 0,6 3 0 16,0 0 1360-16,0 0 240 0,-6-6 32 0,1 3 16 15,5 3-816-15,-9-1-144 0,9 1-48 0,-6 1 0 16,6-1 192-16,-10 2 48 0,1 4 0 0,1-1 0 16,1 0-144-16,1 2-32 0,1 4 0 0,-1 1 0 15,-2-3-256-15,6 3-64 0,3 4-16 0,0 2 0 0,-2 3-144 0,1 2-32 16,5-2 0-16,-1-3 0 0,3-4 0 0,2-1 0 15,0 1 0-15,4-3 0 0,1-6 272 0,1-1 48 16,1 0 16-16,-1-3 0 0,3-1 0 0,-1-2 0 16,0-2 0-16,-1-1 0 0,1-2-224 0,-2-2-48 15,-1 1-16-15,0-2 0 0,-2-3-48 0,-1-1-16 16,-1 1 0-16,0 1 0 0,-2-1-176 0,1 0 160 16,-2-1-160-16,-1 3 160 0,-1 4-160 0,-5 7 0 15,4-7 0-15,-4 7 0 0,0 0 0 0,0 0 0 16,0 0 0-16,-2 13-176 0,-2 6 176 0,-3 4 0 15,-1 2 128-15,-1 5-128 0,0 1 240 0,-2 1-32 16,-3 1 0-16,0 2 0 0,-1 1-208 0,-1 2 144 0,1-2-144 16,-1-1 128-16,2-2-128 0,-1-1 128 15,-3-2-128-15,1-3 128 0,-2-2 192 0,0-3 16 0,-4-2 16 0,1 0 0 16,1-3 80-16,0-3 16 0,0-3 0 0,3 1 0 16,1 0-256-16,2-1-64 0,2-2 0 0,-1-2 0 15,6-4-128-15,8-3 0 0,0 0 0 0,0 0 0 31,0 0-1536-31,0 0-272 0,0 0-64 0,8-8-8464 0,7-3-1696 0</inkml:trace>
  <inkml:trace contextRef="#ctx0" brushRef="#br1" timeOffset="-37542.96">15811 12479 16575 0,'-8'-13'1472'0,"5"8"-1168"16,0 1-304-16,3 4 0 0,-9-4 992 0,3 0 144 16,1 1 16-16,-3 6 16 0,-2 1-448 0,0 4-80 15,-4 2-32-15,-1 4 0 0,-3 3 352 0,-2 1 80 16,1 4 16-16,0 3 0 0,0 0-128 0,-2 2-32 15,1 4 0-15,3 1 0 0,1 1-128 0,3-3-16 16,1-5-16-16,4 0 0 0,4 1-304 0,2-1-64 16,-2-3-16-16,4-2 0 0,4-3-176 0,1 0-48 15,1-3 0-15,5-2 0 0,-4-2 64 0,5-2 0 0,3-3 0 0,0 0 0 16,1-1-192-16,0-3 0 0,2-3-192 0,-1 2 192 31,0 1-2400-31,-1-2-352 0,1-4-80 0</inkml:trace>
  <inkml:trace contextRef="#ctx0" brushRef="#br1" timeOffset="-37222.62">15959 12636 28559 0,'-8'3'2544'15,"-5"-1"-2032"-15,4 2-512 0,-1 0 0 0,-4 3 256 0,5 3-64 16,1 2 0-16,-2 3 0 15,-1 4-192-15,2-1 0 0,-2 2 0 0,1 2 0 0,1-2 256 0,4 0 0 16,2-1 0-16,3-2 0 0,3 1 64 0,4-2 32 16,1 0 0-16,3-2 0 0,0-4 80 0,4-2 16 15,1-2 0-15,3-1 0 0,3-3-48 0,0-4 0 16,1-1 0-16,0-2 0 0,-1-3-112 0,0 2-32 16,-4-5 0-16,-1-3 0 0,-1 2 128 0,-3-1 32 15,0-1 0-15,-4-3 0 0,-1-1 96 0,-4-1 0 16,-2 2 16-16,0-1 0 0,-2-3-112 0,-2 0-32 15,-2 0 0-15,0 6 0 0,-1 2-256 0,1 5-128 16,-2 0 0-16,2 4 128 0,4 4-416 0,-8-4-96 16,0 0 0-16,1 4-11344 15,0 5-2272-15</inkml:trace>
  <inkml:trace contextRef="#ctx0" brushRef="#br1" timeOffset="-36909.12">16262 12509 33167 0,'0'0'1472'0,"0"0"304"0,-6-10-1424 0,4 5-352 0,2 5 0 0,0 0 0 16,0 0-256-16,0 0-112 0,11-3-16 0,-1 4-16 16,-2 3 400-16,1 3 224 0,0 0-32 0,2 4 0 15,0 2 192-15,0 4 16 0,-1 6 16 0,1-2 0 16,1-3 32-16,-1 4 0 0,0 5 0 0,0 2 0 15,-2 1-128-15,-1-2-32 0,-1 2 0 0,-4-2 0 0,0 0 0 16,-3-2 0-16,-3 1 0 0,-3-3 0 0,-4-2 32 0,-2-1 16 16,-4-1 0-16,-4-2 0 0,0 1 80 0,2-2 16 15,0-3 0-15,-2 0 0 0,1 0-144 0,3-4-32 16,2-3 0-16,2 0 0 0,2 1-256 0,2-1 0 16,2-3 128-16,6-4-128 15,0 0-1504-15,0 0-352 0,0 0-80 0,-1-8-14512 0</inkml:trace>
  <inkml:trace contextRef="#ctx0" brushRef="#br1" timeOffset="-36674.75">16963 12745 26895 0,'0'0'1184'0,"0"0"256"0,0 0-1152 0,0 0-288 0,11 1 0 0,-2 0 0 15,1 1 0-15,0-1-144 0,1-1 16 0,0 0 0 16,1 0 128-16,0 2 0 0,-2 3-144 0,0-3 144 16,0 0-432-1,-10-2-16-15,6 7 0 0</inkml:trace>
  <inkml:trace contextRef="#ctx0" brushRef="#br1" timeOffset="-36509.85">16705 12964 35935 0,'-9'-8'3200'0,"9"8"-2560"15,0 0-512-15,6-4-128 0,4-1 480 0,4 3 80 16,4 2 16-16,3-2 0 0,1-2-576 0,1 2 0 16,3 0 0-16,5-1 0 0,1-2 128 0,-1 2-128 15,-3 1 0-15,0 0 0 0,-7-2 0 0,2 3 0 16,-2 2 0-16,-2 2 0 15,-1-1-1248-15,0 0-352 0,-5 0-80 0</inkml:trace>
  <inkml:trace contextRef="#ctx0" brushRef="#br1" timeOffset="-36240.12">17532 12890 26719 0,'-6'-15'1184'0,"4"8"240"0,2 7-1136 0,0 0-288 0,0 0 0 0,7-6 0 16,2 1 2384-16,1 3 432 0,1 3 64 0,3-1 32 15,3-1-2272-15,1 1-448 0,3 0-192 0,4-1 176 16,2 2-176-16,3 1 0 0,1 0 0 0,-2-1 128 15,0 0-128-15,-2 0 0 0,0 1 0 0,-2-2 128 16,-2 0-2112-16,-1 0-448 0,-1 3-64 0</inkml:trace>
  <inkml:trace contextRef="#ctx0" brushRef="#br1" timeOffset="-35992.34">18433 12540 35007 0,'-6'-8'3120'0,"6"8"-2496"15,-10 6-496-15,3 4-128 0,-1 3 512 0,2 5 96 16,-4 5 16-16,2 4 0 0,-3 6-336 0,0 4-64 16,-2-1-16-16,0 1 0 0,0-5 368 0,-2 4 64 0,0 2 0 0,1 0 16 15,2 0-240-15,2-3-48 0,1-4-16 0,1 3 0 16,0 4-224-16,6 0-128 0,-2-2 128 0,3 0-128 31,0-2-1024-31,2 1-256 0,1 0-64 0,3-6-16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0:49.9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11151 10869 19343 0,'0'0'848'0,"-7"-4"192"0,1-5-832 0,1 0-208 0,2 0 0 0,4-2 0 16,3-2 448-16,1-1 32 0,0 0 16 0,3-3 0 15,0 0-496-15,3-3 0 0,2-1 0 0,4-6 0 16,2-3 0-16,4-2 0 0,2-5 0 0,0-1-160 15,-2-5 336-15,3 0 64 0,3 2 16 0,2-1 0 16,0 0 288-16,0 0 64 0,2 1 16 0,0 4 0 0,-1 4-144 0,2 0-32 16,2-2 0-16,0 1 0 0,3 1-96 15,2 2-32-15,-1 2 0 0,2 1 0 0,-1 1-128 0,-1 4-16 16,-3 1-16-16,-1 7 0 0,-3 3-160 0,1 2 0 16,-1-1 0-16,-1 5 0 0,-3 3 0 0,-3 3 0 15,-2 3 0-15,-2 3 0 0,-1 6 0 0,-4 4 0 16,-3 6 0-16,-1 1 0 0,-5 3 0 0,0 3 0 15,-6 4 0-15,-2 6 0 0,-6-1 0 0,-1 2 0 16,-3 0 0-16,-2 1 0 0,-5 2 0 0,1 2 0 16,-2 4 0-16,-3 0 0 0,-4 3 144 0,-1-1 0 15,-3-3 0-15,-2-1 0 0,-3-3 48 0,0 1 16 16,-4-2 0-16,0-2 0 0,-3-4 96 0,0-4 16 16,3-4 0-16,-3-3 0 0,2-1 384 0,0-5 64 0,3-2 32 0,-2-1 0 15,5-5-80-15,0-1-16 0,0 0 0 0,3-4 0 16,0-3-384-16,2-3-64 0,2 3-32 0,2-5 0 15,2-2-16-15,5-5 0 0,4-3 0 0,1-2 0 16,0-1 64-16,2-6 16 0,3-6 0 0,5-1 0 16,-1-3-32-16,3-3-16 0,3-3 0 0,1-1 0 15,1-4-240-15,5-1 128 0,4 0-128 0,3-3 0 16,0-3 128-16,5-2-128 0,3 2 0 0,1-2 0 16,0 3 0-16,4 3 0 0,2 1 0 0,3 2 0 15,-1 3 0-15,5-1-160 0,3 1 160 0,2 3-128 16,1 3 128-16,0 2 0 0,0 5 0 0,-4 3-128 15,-2 2 128-15,-3 4-128 0,-1 3 128 0,-4 7-128 16,-2 5 128-16,0 3 0 0,-2 3-144 0,1 5 144 0,-6 5-192 16,-3 3 48-16,-3 5 0 0,-2 5 0 0,-3 3-48 0,-1 4-16 15,-4 6 0-15,-5 2 0 0,-5 2 32 16,1 2 16-16,-4 4 0 0,-1 2 0 0,-7 2 160 0,-2-1 0 16,-5-1-144-16,-1-2 144 0,-3-4 0 0,0-1 0 15,-2-1 0-15,-1-1 0 0,-2-1 0 0,-4-1 0 16,-3-2 0-16,-2-2 128 0,-2 1-128 0,-3-4 192 15,0-3-192-15,1-3 192 0,0-1-64 0,4-5 0 16,-1-4 0-16,3-3 0 0,0-1 0 0,1-2 0 16,-4-3 0-16,6-3 0 0,4-3 32 0,2-3 0 15,-1-1 0-15,6-4 0 0,4-1-32 0,2-7 0 16,3-4 0-16,3-1 0 0,3-3 0 0,4-2-128 16,3-7 192-16,6-2-64 0,1-6-128 0,6-2 0 15,4-3 0-15,5-5 0 0,2-6-128 0,9-1 128 0,8 3-160 0,0-3 160 16,4-2-128-16,2 0 128 0,3-1 0 0,-1 2-144 15,0 4 144-15,4 5-128 0,4 5 128 0,-1 5-128 16,-1 3 128-16,-4 6 0 0,-3 4 0 0,-2 3-128 16,-3 1 128-16,-3 5 0 0,-1 2-144 0,-4 5 144 15,-4 5 0-15,-5 5 0 0,-8 4-144 0,-2 6 144 16,-3 7-192-16,-3 2 0 0,-6 4 16 0,-4 6 0 16,-2 8 32-16,-10 8 0 0,-4 10 0 0,-10 4 0 15,-4 2 144-15,-2 5 0 0,-6 5 0 0,-4 1 0 16,-4 5 0-16,0-2-128 0,-2-3 128 0,-1-7 0 15,-1-6 0-15,6-9-160 0,4-11 160 0,3-2 0 16,2-4 0-16,0-6 0 0,0-7 128 0,0-4-128 16,-3-4 320-16,4-3-48 0,1-2 0 0,3-6 0 15,1-5 48-15,5-4 0 0,2-5 0 0,3-4 0 0,3-4 32 0,4-4 16 16,3-8 0-16,2 1 0 0,6-3-160 16,3-1-16-16,2-5-16 0,4-2 0 0,4-5-176 0,6-6 0 15,5-2 0-15,3-5 0 0,3-4-192 0,7 3 192 16,5 1-160-16,2 0 160 0,0 3-144 0,2 1 144 15,-3 1-128-15,3 7 128 0,1 7 0 0,1 6-160 16,-3 3 160-16,3 5 0 0,1 2 0 0,-1 5 0 16,-2 5 0-16,0 3 0 0,-6 3-128 0,-1 5 128 15,-2 3 0-15,-6 7 0 0,1 5-208 0,-4 5 64 16,-4 2 16-16,-3 9 0 0,-4 7-112 0,-6 6-16 16,-7 7 0-16,-6 6 0 0,-7 5 112 0,-4 5 16 15,-2 2 0-15,-6-1 0 0,-1-1 128 0,-2-4 0 16,2-6 0-16,-1-6-128 0,-1-6 128 0,-4-4 0 0,1-9 0 15,-3 0 0-15,-3-3 192 0,1-3-16 0,-1-3-16 0,-3-6 0 16,2-1 96-16,0-4 32 0,1-3 0 0,0-3 0 16,0-5 48-16,-1-7 16 0,1-3 0 0,0-4 0 15,2-1-32-15,3-4 0 0,2-2 0 0,5-2 0 16,4-1-128-16,7-5-48 0,-1-3 0 0,6-2 0 16,5-3 16-16,5-4 0 0,6-2 0 0,1-2 0 15,2-2-160-15,7-1 0 0,8 1 0 0,4 0-176 16,2 2 176-16,2 1-208 0,3 0 80 0,-1 2 128 15,1 2-160-15,3 4 160 0,0 5 0 0,4 4-144 16,1 0 144-16,0 4 0 0,0 2-144 0,0 5 144 16,-4 3 0-16,-3 2-144 0,-2 2 144 0,-3 5 0 15,-3 2-160-15,-3 6 160 0,-4 2-128 0,-4 7 128 0,-1 6-288 0,-5 5 32 16,-6 3 0-16,-6 9 0 0,-7 8 0 0,-5 9 0 16,-6 9 0-16,-4 0 0 0,-9 4 256 0,-2 2-128 15,-6 1 128-15,-3-1 0 0,-4-3 0 0,-2-7 0 16,-3-7 0-16,2-5 0 0,-2-6 0 0,2-5 0 15,1-6 128-15,-2-2-128 0,1-6 208 0,-3-1-48 16,1-2-16-16,2-7 0 0,4-5 160 0,6-5 16 16,-1-5 16-16,7-3 0 0,6-4 112 0,4-3 32 15,2-3 0-15,6-2 0 0,5-2-224 0,5-2-64 16,3-4 0-16,4-3 0 0,5-4-192 0,2-5 0 16,6-6-144-16,6-3 144 0,4-4-192 0,9-1 48 15,4-1 16-15,6-1 0 0,5-2 128 0,4-2-208 16,1 4 80-16,1 1 128 0,0 4-176 0,-1 3 176 15,5 9-128-15,0 5 128 0,-1 3-128 0,-6 6 128 0,-4 4-128 0,-3 5 128 16,-6 5 0-16,-2 6-160 0,-3 0 160 16,-7 10 0-16,-2-1-224 0,-5 8 64 0,-6 6 16 0,-5 6 0 15,-7 6-80-15,-6 6-16 0,-8 6 0 0,-8 11 0 16,-7 9 240-16,-5 5-192 0,-5 3 192 0,-3 1-192 16,-6 2 192-16,-2-3 0 0,-5-2 0 0,2-6-144 15,-1-8 144-15,4-8 0 0,3-10 0 0,0-6 0 16,-1-3 192-16,-2-4 32 0,-1-4 0 0,0-1 0 15,-2-4 80-15,4-4 16 0,4-4 0 0,7-6 0 16,-1-5 0-16,6-3 0 0,5-6 0 0,6 1 0 16,3-8-48-16,3-2 0 0,4-4 0 0,5-5 0 15,2-7-272-15,3-6 0 0,4-3 128 0,6-3-128 16,5-2 0-16,5 2-144 0,5-1 16 0,6-1 0 0,4-5-32 16,9 2 0-16,9 3 0 0,0 3 0 0,1 0 160 0,1 8-208 15,4 4 80-15,-1 7 128 0,1 4-192 0,-2 6 192 16,-2 5-160-16,-3 5 160 0,-7 5-144 0,-4 6 144 15,-5 5-128-15,-6 5 128 0,-7 4-208 0,-3 7 32 16,-6 5 16-16,-8 7 0 0,-6 6-64 0,-7 7-16 16,-9 7 0-16,-5 5 0 0,-8 5 240 0,-10 5 0 15,-8 1-160-15,-5 0 160 0,-6-2-128 0,2-7 128 16,2-9-160-16,4-8 160 0,4-10 0 0,4-8 0 16,1-4 0-16,3-7 0 0,0-5 208 0,4-6 48 15,2-4 0-15,5-3 0 0,3-5 96 0,4-4 32 0,1-6 0 16,6-2 0-16,9-2-224 0,1-4-32 15,2-6-128-15,5-5 192 0,4-3-192 0,5-3 0 0,6-2 0 16,3-1 0-16,5 0-160 0,3 0 32 0,2 5 0 0,2-2 0 16,2 4 0-16,-1 5 0 0,5 4 0 15,-3 7 0-15,0 4 128 0,-3 5-160 0,0 4 160 0,-2 3-160 16,-2 5 160-16,-2 5-192 0,-4 4 192 0,-3 5-12576 16,-3 5-2400-16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1:11.222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10276 12201 27647 0,'0'0'608'0,"0"0"128"15,-3-5 32-15,4-2 0 0,3 1-624 0,-4-1-144 0,-1 2 0 0,1 5 0 0,0 0 848 0,0 0 144 16,-3-6 32-16,3 6 0 0,0 0 0 0,0 0 0 15,0 0 0-15,-2 6 0 0,-2-1-832 0,-1 4-192 16,0 4 0-16,-1 5 0 0,2 4 864 0,0 4 128 16,0 4 32-16,0 2 0 0,0 2-832 0,0 2-192 15,3 0 0-15,0 2 0 0,2-1 0 0,0 1 0 16,3-3 0-16,0-3 0 0,3-6 0 0,1-3 0 16,3-2 0-16,3-3 0 0,0-4 0 0,1-4 0 15,2-1 0-15,0-5 0 0,0 0 0 0,4-6 0 16,5-1 0-16,3-4 0 0,-1-1 0 0,1-5 0 15,-4 4 0-15,1-7 0 0,-3-5 864 0,-1 1 128 0,-2 0 32 16,-3-4 0-16,0-3-832 0,-2-2-192 0,0 3 0 0,-1 1 0 16,-3 0 0-16,1 3 0 0,-2 2 0 0,0 2 0 15,-3 4 0-15,1 2 0 16,0 1 0-16,-3 3 0 0,0 1 0 0,-2 2 0 0,-3 5 0 0,0 0 0 16,0 0 0-16,2 9 0 0,-3-1 0 0,0 7 0 15,-1 3 0-15,-2 3 0 0,1 2 0 0,-1 6 0 16,-3 5 0-16,0 7 0 0,-2 4 0 0,0 3 0 15,0-2 0-15,0 2 0 0,0-1 0 0,-2 3 0 16,1-2 0-16,2 4 0 0,-4-2 0 0,1 0 0 16,1-2 0-16,-2-4 0 0,1-3 0 0,-2-3 0 15,2 0 0-15,-3-3 0 0,0-2 0 0,0-1 0 16,-1-4 0-16,0-2 0 0,-3-4 0 0,2-2 0 0,-2-3 864 0,3-4 128 16,0-2 32-16,1-2 0 0,-2-1-832 0,-3-5-192 15,0-5 0-15,-1-5 0 0,1-5 0 0,-5-3 0 16,4-5 0-16,-2-1 0 0,1-3 0 0,0 0 0 15,0 1 0-15,-4-8 0 16,7 4-768-16,4 4-208 0,5-1-48 0,6 12 0 0,-1 3 832 0,4-1 192 16,2 0 0-16,3 1 0 0,4 3 0 0,-1 1 0 15,5 0 0-15,1 0 0 0,3 0 0 0,3 0 0 16,1-1 0-16,2-1 0 0,4-3 0 0,0 1 0 16,-3 2 0-16,6 1 0 0,3-1 0 0,0 2 0 15,-2-1 0-15,-2 4 0 0,-4 0 0 0,-2 2 0 16,-3 2 0-16,-3-2-12608 15,-1-2-2464-15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1:11.68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11290 12453 35007 0,'0'0'768'0,"0"0"176"0,-6-2 16 0,2 0 16 0,4 2-784 0,0 0-192 15,0 0 0-15,0 0 0 0,0 0 864 0,0 0 128 16,0 0 32-16,0 0 0 0,4-7 0 0,3 1 0 15,2 0 0-15,0 2 0 0,-5-1-832 0,3 1-192 16,0 1 0-16,2 0 0 0,0 2 864 0,-1 1 128 16,-8 0 32-16,5 4 0 0,-5-4-832 0,0 0-192 15,-1 10 0-15,-1-1 0 16,-6-1-768-16,1 2-208 0,-1 0-48 0,-2 2 0 16,-1 0-1632-16,0-1-336 0,-10 8-64 0,5-6-16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1:12.50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12120 11957 31327 0,'0'0'688'0,"0"0"144"0,0 0 16 0,0 0 48 0,0 0-720 0,-3 13-176 16,-5-10 0-16,-2 1 0 0,-2 3 0 0,0 2 0 15,-1 2 0-15,-1 6 0 0,-3 3 848 0,2 3 144 16,-1 1 32-16,1 6 0 0,0 4-832 0,-1 3-192 0,4 3 0 0,1-1 0 16,2-2 0-16,5-3 0 15,2-2 0-15,4-4 0 0,3-2 864 0,4-5 128 0,3-6 32 0,4-1 0 16,0-1-832-16,4 0-192 16,1-7 0-16,2 0 0 0,1-4 864 0,4-2 128 0,1 0 32 0,1-6 0 15,-1-2-832-15,3-3-192 0,2-3 0 0,-1 1 0 16,-2-4 0-16,-2-1 0 0,0-4 0 0,-4 0 0 15,-3 1 0-15,-4 2 0 0,-1-5 0 0,2-2 0 16,-2-3 0-16,-2-2 0 0,0 2 0 0,0-1 0 16,-3 1 0-16,2 2 0 0,0 2 0 0,4-5 0 15,-4 5 0-15,-1 4 0 0,0 2 0 0,-2 7 0 16,-5 3 0-16,2 4 0 0,-4 1 0 0,3 4 0 16,-1 2 0-16,-3 3 0 0,-6 3 0 0,2 3 0 15,0 1 0-15,-2 5 0 0,0 5 0 0,-2 4 0 0,1 2 0 0,-5 14 0 16,0 4 0-16,-1 3 0 0,-1 0 0 0,0 2 0 15,0-1 0-15,0-10 0 0,0 2 0 0,1 3 0 16,-3 3 0-16,1 3 0 0,0-2 0 0,0 1 0 16,1-2 0-16,-3 1 0 0,-6 15 864 0,0-3 128 15,-2-5 32-15,-1-3 0 0,-1-3-832 0,-2-2-192 16,4-5 0-16,-3-6 0 0,1-2 0 0,1-3 0 16,0-2 0-16,5-8 0 0,-2-3 0 0,-1 0 0 15,1-1 0-15,-1 0 0 0,0-2 0 0,-2-2 0 16,1-3 0-16,-8 3 0 0,1-7 0 0,2 1 0 15,-1-3 0-15,3-5 0 0,1-7 0 0,2-5 0 16,3-5 0-16,2-6 0 0,3-2 0 0,4-4 0 16,7-2 0-16,4 2 0 0,5-1 0 0,5 0 0 15,5-1 0-15,6 4 0 0,4 2 0 0,2 4 0 16,2 1 0-16,2 1 0 0,4 2 0 0,3 6 0 0,-2 3 0 0,8 1 0 16,8 3 0-16,0 1 0 0,-2 6 0 0,-2 0 0 15,-6 3 0-15,-4 0 0 0,-5-2 0 0,-2 3 0 16,-2 3 0-16,-1-1 0 0,-5 3 0 15,-2-1 0 1,-8 1-768-16,-2 1-208 0,0 1-48 0,0 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1:20.34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24306 9811 31327 0,'9'-20'1392'0,"-5"11"272"0,-1 3-1328 0,-1-1-336 0,2 3 0 0,-4 4 0 16,0 0-768-16,0 0-208 0,0 0-48 0,0 0-16 15,-2-7 1040-15,-2 3 320 0,-4-1 16 0,-1 1 0 16,-3-3-80-16,-3 2-32 0,-4-2 0 0,-3 2 0 15,-2-2-224-15,-6 0 0 0,-2-1 0 0,-5-1 0 0,-5-2 0 0,-3 2 0 16,2 2 0-16,-2-3 0 0,-4-4 0 0,-1-2 0 16,-5-4 0-16,-5 0 0 0,-3 5 160 0,-1-2-160 15,1-5 160-15,0 1-160 0,0 4 336 0,-3-2-16 16,-3-2-16-16,-2 0 0 0,-3-4 80 0,-3 4 0 16,0 0 16-16,-10-1 0 0,-7-3-144 0,-2 2-48 15,1 1 0-15,-9-1 0 0,-7-3-208 0,0 2 0 16,0 1 128-16,-7 2-128 0,-6 4 0 0,-5-3 0 15,2 0 0-15,-2 2 0 0,-3 4 0 0,1 2 0 16,0 1 0-16,-2 2-160 0,-3 0 160 0,-1 4 0 16,-3 1 0-16,1 0 0 0,-1 2 0 0,0-1-208 15,0-5 80-15,4 5 128 0,3 6-176 0,1-3 176 16,4-8-128-16,1 4 128 0,-4 6 0 0,5-1 0 0,5-1 0 16,0 4 0-16,-2-3 0 0,5 2 0 0,5-2 0 0,-1 3 0 15,-2 3 0-15,4 1 0 0,4 1 0 0,0-1 128 16,-2 3-128-16,4 1 0 0,3 4 0 0,0-1 128 15,-3 0-128-15,4-1 0 0,0 1 0 0,4 2 0 16,-1-3 0-16,1 1 0 0,0 2 0 0,1-1 0 16,5 0 0-16,-3 1 144 0,-3 1-144 0,7 2 160 15,6 2 32-15,2 1 16 0,4-2 0 0,-2 1 0 16,2 0-208-16,3 1 176 0,5-1-176 0,1 3 160 16,2 2-160-16,-2 1 0 0,-3 1 0 0,5 2 0 15,4 0 0-15,4-2 0 0,3-1 0 0,4 0 0 16,-3 1 0-16,4 3 0 0,-2-1 0 0,5 3 0 15,2 1 0-15,3 2 0 0,3 4-144 0,2 1 144 0,4 1 0 0,1-1 0 16,2-1 0-16,-1 1 0 0,2-2 0 0,6 0-128 16,1 1 128-16,4 2 0 0,1 2 0 15,6 0 0-15,6-1 0 0,6-3 0 0,3 1 0 0,6-4-192 16,6 1 192-16,6-2-160 0,5-2 160 0,3 2 0 16,5-2 0-16,2 1 0 0,5 0 0 0,6 0 0 15,6-2-128-15,8 1 128 0,5 0 0 0,2-2 0 16,-1-2 0-16,6 0 176 0,4 2-176 0,5 0 0 15,6 0 0-15,1 1 0 0,-5-1 128 0,10 2-128 16,5 2 128-16,2 1-128 0,-2-3 176 0,6-2-48 16,7-3-128-16,2 1 192 0,-2 2-48 0,6-5-16 15,5 0 0-15,-1-1 0 0,-3 2 0 0,6-2-128 16,7 2 192-16,-1-1-64 0,-4-3-128 0,4 2 160 16,6 4-160-16,-1-4 160 0,3-3-160 0,-1-1 0 15,1-1 0-15,5-3 128 0,4-2-128 0,-2-2 0 0,-3-3 0 0,3-2 128 16,2 0-128-16,2-2 0 0,4-3 0 0,-9 1 128 15,-7-4-128-15,3-1 0 0,5-1 0 0,-4 0 128 16,-2-1-128-16,-3-1 0 0,-2 1 0 0,0-1 128 16,0-1-128-16,-1 0 128 0,-5-3-128 0,1 2 128 15,1 2-128-15,0-2 0 0,-1-4 144 0,-1 0-144 16,-1-1 0-16,-1-3 0 0,1-1 0 0,-2-2 0 16,-1-2 0-16,0-5 0 0,0-2-192 0,-3-3 64 15,-2-4 128-15,2-1-160 0,0-3 160 0,-7 1-160 16,-4-5 160-16,1-2 0 0,4 0 0 0,-6-3 0 15,-9-5 0-15,-1-3 0 0,-5-1 0 0,-4-1 0 16,-5 1 0-16,-5 0 0 0,-8 0 128 0,-4 2-128 0,-4-4 192 0,-6 0-48 16,-4-5 0-16,-6 1 0 0,-8 2 112 0,-4-1 32 15,-11 0 0-15,-6 0 0 0,-8-3 224 0,-9-3 32 16,-8 0 16-16,-8-1 0 0,-8 0-256 0,-12-2-48 16,-11 0-16-16,-9-3 0 0,-8 1-240 0,-4 6 0 15,-6 2 0-15,-6 3 0 0,-8 5-256 0,-3 3-32 16,-5 5-16-16,-10 4-11472 15,-7 2-2304-15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1:21.765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14959 9737 23951 0,'5'-5'2128'0,"0"-1"-1696"0,2 1-432 0,-2-1 0 16,4 1 0-16,-3-1 0 0,0 0 0 0,1 2 0 16,1 1 240-16,-2 0 16 0,-6 3 0 0,8-6 0 15,-1 0 96-15,-3 0 32 0,1 1 0 0,2-1 0 16,-5 0-32-16,0-4 0 0,0-5 0 0,-2 3 0 15,0-1-112-15,-2-2-32 0,-1-6 0 0,0 2 0 16,-3 1 192-16,0-1 48 0,-3-3 0 0,0-3 0 16,-4-2 96-16,1 3 32 0,0 2 0 0,-3 0 0 0,-1-1-208 15,-3 3-48-15,-2 2 0 0,0 0 0 0,-1-3-48 0,2 1-16 16,-5 1 0-16,1 3 0 0,0 0-112 0,-2 1-16 16,-5-1-128-16,1 1 192 0,-1 0-192 0,-3-3 0 15,-2 5 128-15,0 1-128 0,-2-3 0 0,2 1 0 16,-4 0 0-16,3 1 0 0,-3 1 0 0,4-1 0 15,-3 0 0-15,3 2 0 0,-1 5 0 0,-2-1 0 16,-3 0 0-16,4 0 0 0,4-2 0 0,-4 2 0 16,0 5 0-16,-1 0 144 0,3-5-144 0,-1 2 192 15,-3 2-192-15,-1 0 192 0,-3 1-192 0,-1 2 0 16,0 0 0-16,0 2 0 0,0 2 0 0,2 0 0 16,2 2 0-16,2-2 0 0,0-5 192 0,1 5-32 15,-1 4-16-15,1 0 0 0,-3-2 112 0,5 2 32 16,3 2 0-16,-2 2 0 0,-4 1-64 0,3-1-16 0,-2-2 0 0,3 7 0 15,1 6-208-15,1 0 128 0,-1-2-128 0,1 1 0 16,-1 0 0-16,1 1 0 0,0 0 0 0,1 0 0 16,1-1 0-16,5-1 0 0,-1 0 0 0,4 0 0 15,2 0 144-15,3-2-144 0,1-1 128 0,3 0-128 16,1-1 192-16,2 1-64 0,1-1 0 0,4 2 0 16,-1-2 32-16,2-1 0 0,2-2 0 0,2-1 0 15,-4-5 64-15,5-8 16 0,0 13 0 0,0-2 0 16,0-11-96-16,0 0-16 0,0 0 0 0,0 0 0 15,6 7-128-15,-6-7 128 0,0 0-128 0,7 6 128 16,-7-6-256-16,0 0-64 0,9 1-16 0,-9-1 0 16,10-6-1936-16,-1 0-384 15,-2-2-80-15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1:22.26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12264 8908 25791 0,'0'0'2304'0,"-5"-3"-1856"0,-2-3-448 0,7 6 0 16,0 0 576-16,0 0 0 0,0 0 16 0,-4 7 0 16,4-7-400-16,-6 11-192 0,5 3 160 0,0 1-160 15,-1 1 256-15,-2 0-32 0,0 1-16 0,3 3 0 16,1 3 128-16,2-1 32 0,1-4 0 0,-3 8 0 15,-4 8 16-15,2-1 16 0,0-4 0 0,-1 3 0 16,-3 0 32-16,3 1 0 0,2 1 0 0,2-1 0 16,3-2-224-16,1-3-32 0,-5-4-16 0,3 1 0 15,6 1 0-15,2-2 0 0,0 0 0 0,2-2 0 0,1-3 96 0,3-4 0 16,1-1 16-16,3 0 0 0,1-1 16 0,1-4 0 16,4-4 0-16,0-2 0 0,1-4 160 0,3-2 16 15,3-5 16-15,2-2 0 0,6-4 16 0,3-4 0 16,-2-5 0-16,1 4 0 0,1 0-176 0,-1-4-48 15,-2-1 0-15,-2-1 0 0,-1 0-144 0,-3 2-128 16,-4 4 192-16,0 3-192 0,0 0-144 0,-5 2-144 16,-2 2-32-16,-4 4-17712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20:01:23.215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13125 10015 16575 0,'3'-24'1472'0,"-1"8"-1168"16,-1-3-304-16,3 2 0 0,-2 6 2272 0,0-3 400 16,-1-2 80-16,0 1 0 0,0 1-2160 0,0 0-432 15,-1-1-160-15,-1-1 0 0,0 2 128 0,0 0-128 16,0 0 0-16,-2 0 0 0,-7 0 0 0,2 1 0 16,-2 1 128-16,0-2-128 0,0-1 256 0,-4 0-16 15,0-3 0-15,-1 0 0 0,-1 2-80 0,-1-1-16 16,0 0 0-16,-4 1 0 0,-1 3 192 0,-3-2 48 15,-3-1 0-15,0-1 0 0,-5 0 144 0,-2 3 48 16,-2 6 0-16,-3-1 0 0,2-2-176 0,-3 3-16 0,-1 2-16 0,1 4 0 16,-2 4-240-16,-2 0-128 0,-3-1 160 0,-1 3-160 15,-5 1 0-15,0 0 0 0,0 1 0 0,0-1 0 16,0-3 0-16,0 2 0 0,-1 2 0 0,-1 1 0 16,-5 0 0-16,-1 1 176 0,-1-2-176 0,1 6 160 15,1 2-16-15,-1 0 0 0,0 0 0 0,0 3 0 16,0 0-16-16,0 2 0 0,2 0 0 0,2 2 0 15,2 2-128-15,-2 2 0 0,-4-1 144 0,1 4-144 16,-5 3 0-16,4 3 0 0,4 2 0 0,4 4 128 16,2 5-128-16,4 0 0 0,1-2 0 0,1-3 0 15,6 4 128-15,6 0-128 0,5 1 128 0,1 2-128 16,3-2 0-16,2 1 128 0,5 1-128 0,4-1 0 16,2-2 128-16,5-1-128 0,5-2 128 0,4 1-128 0,4-1 0 15,5 0 128-15,4 0-128 0,4-1 0 0,4 1 128 0,2 0-128 16,6-1 160-16,6-4-160 0,0-2 272 0,5-1-32 15,2-2-16-15,2 0 0 0,2-2-224 0,5-1 128 16,2-3-128-16,4 2 0 0,4 0 160 0,0-2-160 16,-4-1 160-16,7-4-160 0,0-3 160 0,6-1-160 15,-2 0 160-15,3-5-160 0,1-5 144 0,-1-3-144 16,5-4 128-16,4-1-128 0,3-3 144 0,-1-5-144 16,-3-8 160-16,0 0-160 0,0-1 128 0,5-5-128 15,4-5 0-15,-3-2 144 0,-4 1-144 0,0-4 160 16,6-3-160-16,-3-3 160 0,-3-7-32 0,-3 0-128 15,1-5 192-15,-1-2-64 0,-4-1 16 0,-4 0 0 0,-6 2 0 16,-3-2 0-16,-7-2 160 0,-4-4 16 0,-6-4 16 0,-7 2 0 16,-4 2 112-16,-6 1 32 0,0 1 0 0,-12-3 0 15,-8-2-64-15,-4 1-16 0,-6-1 0 0,-8 3 0 16,-6 4-80-16,-7 1-32 0,-5 0 0 0,-7 8 0 16,-7 1-288-16,-5 2 160 0,-7 0-160 0,-8 4 128 31,-10 11-1088-31,-7 3-208 0,-6 6-48 0,-8 8-11360 0,-6 5-2272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7:32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11984 7283 16575 0,'0'0'368'0,"0"0"80"0,2-9 0 0,3 2 16 0,-2 0-464 0,0 2 0 0,-3 5 0 0,3-5 0 16,2 0 912-16,-5 5 96 0,0 0 16 0,-2-6 0 16,-1 1 0-16,1-3 0 0,-1 1 0 0,0 1 0 15,-2 0 0-15,1 0 0 0,-2 0 0 0,2 2 0 16,-3 2 0-16,1-2 0 0,-2 3 0 0,0-1 0 16,-3 0-832-16,0 1-192 0,0 1 0 0,-2 0 0 15,-2 0 864-15,-1 0 128 0,-3-1 32 0,0 2 0 16,0 2-832-16,3 0-192 0,-1-3 0 0,1 2 0 0,-1 3 0 0,1-2 0 15,0 0 0-15,0 2 0 0,-1 4 0 0,0-2 0 16,0 0 0-16,1 1 0 0,-1 0 0 0,1 2 0 16,-1 2 0-16,1-1 0 0,-2 2 0 0,0-1 0 15,1-1 0-15,-3 3 0 0,0 1 864 0,-1 4 128 16,-4-1 32-16,2 0 0 0,-1 1-832 0,3 0-192 16,0 3 0-16,0-1 0 0,1 1 0 0,-9 10 0 15,3-2 0-15,4 1 0 0,0 1 0 0,2-1 0 16,2 0 0-16,1 1 0 0,2-2 0 0,-1 0 0 15,1-2 0-15,0-1 0 0,0-1 0 0,1 2 0 16,1-2 0-16,-1 1 0 0,-2-2 0 0,1 3 0 16,-1-3 0-16,1 3 0 0,-2 3 864 0,3 0 128 0,0-1 32 15,2 2 0-15,1 1-832 0,1 0-192 16,-1-1 0-16,3-2 0 0,5 0 0 0,-3-2 0 0,3-3 0 0,1-1 0 16,0-1 0-16,2 1 0 0,0 1 0 0,3-1 0 15,2-2 0-15,2-1 0 0,0-2 0 0,0 0 0 16,3 0 0-16,1 0 0 15,0-1 0-15,2 2 0 0,2 0 0 0,1-1 0 0,1-2 0 0,1-1 0 16,1-2 0-16,0-1 0 0,2-3 0 0,-3 0 0 16,2 0 0-16,2-3 0 0,-2 0 0 0,-6-3 0 15,3 1 0-15,0-4 0 0,3 2 0 0,2-2 0 16,-1 2 0-16,1-3 0 0,-1-2 0 0,0 0 0 16,2-1 0-16,0 1 0 0,1-2 0 0,-2 0 0 15,3-1 0-15,-3-3 0 0,0 0 0 0,-2-1 0 16,2-1 0-16,-1-1 0 0,-1-2 0 0,1 0 0 0,1 1 0 15,-3-1 0-15,1-2 0 0,2 0 0 0,-3 0 0 0,2-1 0 16,0 0 0-16,0-1 0 0,2 0 0 0,1-1 0 16,2 0 0-16,-2 2 0 0,1-2 0 0,-1 3 0 15,-1-3 0-15,1 1 0 0,-4-2 0 0,1 0 0 16,-1 1 0-16,0-2 0 0,-2 0 0 0,0 0 0 16,1-1 0-16,0-2 0 0,0-2 864 0,-2 0 128 15,-1-1 32-15,-1 1 0 0,-2 0-832 0,-3-2-192 16,0-2 0-16,-4 1 0 0,-1 2 0 0,-3 0 0 15,1 1 0-15,-1-1 0 0,0-2 0 0,0 0 0 16,2-3 0-16,-4 0 0 0,-4-2 864 0,0-1 128 16,1 1 32-16,0 1 0 0,-2-2-832 0,1 2-192 15,-1 2 0-15,-2 1 0 0,-2 2 0 0,0 2 0 0,2 2 0 16,-4 1 0-16,1 0 0 0,0 3 0 0,-2-1 0 0,1 4 0 16,-1 2 0-16,0 0 0 0,-2 2 0 0,1 2 0 15,0 0 0-15,0 2 0 16,0-1 0-16,2 1 0 15,-2 3-1600-15,2 1-352 0,4 4-80 0,-2 0-18032 0</inkml:trace>
  <inkml:trace contextRef="#ctx0" brushRef="#br0" timeOffset="1471.88">9642 7004 16575 0,'0'0'368'0,"5"-5"80"0,1-1 0 0,-2 0 16 0,3 2-464 0,-2-2 0 16,-1 0 0-16,-1 0 0 0,-1 1 912 0,-2 5 96 15,0 0 16-15,-2-7 0 0,0-3 816 0,-1 3 160 16,-2 0 48-16,0 0 0 0,0 4-832 0,0 0-144 16,-4 1-48-16,-1 0 0 0,0 2-816 0,-3 0-208 0,0 0 0 0,-2 2 0 15,-3 0 864-15,1 0 128 0,1 1 32 0,-4 2 0 16,-1-1-832-16,1 2-192 0,-1-2 0 0,2 1 0 15,-2 2 0-15,0 0 0 0,0-2 0 0,0 3 0 16,1 1 0-16,0-1 0 0,1 1 0 0,-1 0 0 16,-3-1 864-16,2 2 128 0,-5 1 32 15,1 2 0-15,-2-1-832 0,-2 2-192 0,0 2 0 0,1 0 0 16,-2 0 0-16,-8 9 0 0,1 0 0 0,5 2 0 16,3 0 0-16,2 2 0 0,1 1 0 0,2 0 0 15,0 0 0-15,0 0 0 0,0-1 0 0,0 1 0 16,0-3 864-16,1 1 128 0,0 1 32 0,7-9 0 15,4 5-832-15,-1 2-192 0,-2 1 0 0,-1-1 0 16,0 0 0-16,-6 11 0 0,0-3 0 0,4 0 0 0,3-2 0 0,1-1 0 16,2-1 0-16,1-3 0 0,-1-3 0 0,1 1 0 15,-1 1 0-15,2 1 0 0,0 0 0 0,3-2 0 16,-3 0 0-16,1 1 0 0,0 2 0 0,1-1 0 16,2 2 0-16,0-3 0 0,0-2 0 0,1-2 0 15,3-1 0-15,0 0 0 0,-1 0 0 0,2 0 0 16,1-4 0-16,2 1 0 0,1-1 0 0,-1-1 0 15,3 0 0-15,0-1 0 0,2 2 0 0,0 0 0 16,1 0 0-16,1-3 0 0,1-6 0 0,1 5 0 16,0 2 0-16,0 0 0 0,0-1 0 0,1-1 0 15,-1-3 0-15,-3-2 0 0,4 0 0 0,-2 0 0 16,2-1 0-16,0 1 0 0,2 1 0 0,0-2 0 16,2 0 0-16,-3-1 0 0,-2 0 0 0,3-1 0 15,3 1 0-15,0-3 0 0,3 0 0 0,-1-1 0 0,1 1 0 0,0-4 0 16,-1 0 0-16,2-3 0 0,0 1 0 0,0-1 0 15,-1-1 0-15,1 1 0 0,0-2 0 0,0 0 0 16,-1 0 0-16,1-2 0 16,-1-1 0-16,1-2 0 0,0-1 0 0,-1 0 0 0,-3 2 0 0,2 0 0 15,1 0 0-15,1 0 0 0,2 0 0 0,-2-1 0 16,1-1 0-16,0-2 0 0,-1-2 0 0,0-1 0 16,1 4 0-16,0-1 0 0,0 0 0 0,0-1 0 15,1-1 0-15,0 0 0 0,2 0 0 0,-1-1 0 16,-1 1 0-16,0-2 0 0,-1-1 0 0,3 0 0 15,-1-2 864-15,-1 4 128 0,-1-2 32 0,-1-2 0 0,2-3-832 0,-3 2-192 16,-2-1 0-16,0 1 0 0,-1 0 0 16,-2-1 0-16,-1-3 0 0,-1 1 0 0,0-1 0 0,-1-2 0 15,-2 0 0-15,-2 0 0 0,3-2 0 0,-2-2 0 16,2-1 0-16,1-3 0 0,-3 0 0 0,1-1 0 16,2 2 0-16,-3 0 0 0,0-2 0 0,-3 2 0 15,2 2 0-15,-4 1 0 0,1 1 864 0,-2 1 128 16,0-2 32-16,-4 2 0 0,-4 1-832 0,-2-1-192 15,-3-1 0-15,-1 2 0 0,-1-1 0 0,-3 2 0 16,-2 0 0-16,-1 1 0 0,-1 2 0 0,-1 3 0 16,-1 1 0-16,-3 1 0 0,-1-1 864 0,-2 3 128 15,-4-1 32-15,2 4 0 16,5 1-1648-16,0 1-320 0,-2 1-64 0,2 2-16 0,1 1 832 0,3 0 192 16,0 3 0-16,3 1 0 15,1 0-2496-15,6 2-464 0,1 0-96 0,4 2-16 0</inkml:trace>
  <inkml:trace contextRef="#ctx0" brushRef="#br0" timeOffset="2962.48">6422 7038 16575 0,'0'0'736'0,"0"0"160"0,0 0-720 0,6-5-176 15,0 0 0-15,0 1 0 0,-1-1 848 0,2 3 144 16,-4-2 32-16,-3 4 0 0,5-5 0 0,-5 5 0 15,0 0 0-15,0 0 0 0,0-5 0 0,-3 0 0 16,-1 0 0-16,1 0 0 0,-4 1 0 0,1 0 0 16,-3-1 0-16,0 1 0 0,-4-1 0 0,1 2 0 15,-2 0 0-15,0 1 0 0,-1 0-832 0,-1 1-192 16,1-1 0-16,0 2 0 0,-1-1 0 0,0 1 0 16,-3 1 0-16,0 1 0 0,1 1 0 0,-1-1 0 15,0-2 0-15,-1 2 0 0,-1 2 0 0,1 2 0 16,-1-1 0-16,-1 0 0 0,-1-1 864 0,-2 1 128 0,1 1 32 0,-2 1 0 15,-2-2-832-15,3 3-192 0,-1-1 0 0,-1 1 0 16,0 1 0-16,-11 3 0 16,5-1 0-16,5 1 0 0,1 2 0 0,3-1 0 0,0-2 0 0,2 2 0 15,-2 2 0-15,2 2 0 0,0-1 0 0,0 1 0 16,-4-2 0-16,2 1 0 0,-1-2 0 0,2 4 0 16,-1 1 0-16,6 2 0 0,5-1 0 15,-3 2 0-15,-3 0 0 0,-2 0 0 0,1-1 0 0,3 1 0 16,2 1 0-16,0-2 0 0,-1-2 0 0,2 0 0 15,0 2 0-15,0 0 0 0,2-1 0 0,0 0 0 16,2 3 0-16,1-1 0 0,-2 1 0 0,3 0 0 16,-1-1 0-16,1-1 0 0,0 1 0 0,1-1 0 15,-2 4 0-15,0-3 0 0,3 0 0 0,-2 0 0 16,1-1 0-16,2-1 0 0,-1 2 0 0,2 0 0 0,-1 1 0 0,1-1 0 16,0 0 0-16,0-1 0 0,0-2 0 0,1-1 0 15,0 1 0-15,3 2 0 0,2 1 0 0,-1 1 0 16,0-1 0-16,0 0 0 0,1 0 0 0,0 0 0 15,-2-2 0-15,2 2 0 0,3-1 0 0,-1 0 0 16,1-2 0-16,-2 0 0 0,0 0 0 0,2 0 0 16,-1-1 0-16,-1 0 0 0,3-2 0 0,2 4 0 15,-3-2 0-15,2 0 0 0,-2-2 0 0,3 0 0 16,1 2 0-16,-3-7 0 0,1-1 0 0,3 5 0 16,0 0 0-16,1-1 0 0,-3 0 0 0,2 0 0 15,0 0 0-15,-1-1 0 0,2-2 0 0,2 0 0 16,-2 0 0-16,1-1 0 0,0-4 0 0,3 2 0 0,1-1 0 15,1-2 0-15,-1-2 864 0,0 0 128 16,-1 0 32-16,3 0 0 0,0-1-832 0,2 0-192 0,-1-2 0 0,2 0 0 16,1-2 0-16,-2 0 0 0,0 0 0 0,1 1 0 15,-3-1 0-15,1 0 0 0,-1 0 0 0,1-1 0 16,0-2 0-16,-7 0 0 0,2-1 0 16,2 0 0-16,0 1 0 0,4-1 0 0,-3 0 0 0,3-1 0 15,-1-2 0-15,1-1 0 0,-3 1 0 0,2-2 0 16,3-1 0-16,0 0 0 0,0-1 0 0,1 2 0 15,1-2 0-15,1 0 0 0,-1-1 0 0,0 1 0 16,-1-3 0-16,0-1 0 0,-1 0 0 0,0 0 0 16,0 2 0-16,1-2 0 0,-2 0 0 0,3 0 0 15,-3-3 864-15,0-1 128 0,-3-4 32 0,0 1 0 0,-2-5-832 16,0 1-192-16,0-3 0 0,0 0 0 0,0-1 0 0,-2 1 0 16,-1 0 0-16,-2-1 0 0,0-1 0 0,0 1 0 15,-3 0 0-15,1 1 0 0,-3 1 0 0,1-2 0 16,-5-1 0-16,-1-1 0 0,-1 1 864 0,-2 0 128 15,-4 0 32-15,0 1 0 0,-2 2-832 0,-2 0-192 16,-4 0 0-16,0 4 0 0,-2 3 0 0,0 1 0 16,-1 1 0-16,2 0 0 0,1 3 0 0,0 2 0 15,2 0 0-15,0 2 0 0,-1 1 0 0,0 2 0 16,3 0 0-16,2 4 0 16,-2 1-1600-16,1 0-352 0,3 1-80 0,1 1-11472 15,-1 3-2304-15</inkml:trace>
  <inkml:trace contextRef="#ctx0" brushRef="#br0" timeOffset="23514.84">18140 8224 16575 0,'-9'6'736'0,"1"0"160"0,0 1-720 0,1 1-176 0,0-1 0 0,0-1 0 15,2 2 848-15,5-8 144 0,-2 7 32 0,2-7 0 16,0 0 0-16,0 0 0 0,0 0 0 0,0 0 0 15,7 3 0-15,3-3 0 0,1-3 0 0,0-2 0 16,4 1 0-16,1-5 0 0,4-2 0 0,1 0 0 0,5-4-832 16,0-1-192-16,0 1 0 0,1-9 0 0,4-5 864 0,1-1 128 15,1 0 32-15,5-3 0 0,3-2-832 0,3-1-192 16,0-6 0-16,3 1 0 0,1-2 0 0,-2-2 0 16,-3-3 0-16,-6 2 0 0,0 0 0 0,-3 3 0 15,-3 1 0-15,-4-1 0 0,0-1 0 0,-2 1 0 16,-4-1 0-16,-1 3 0 0,-4 3 0 0,-1 1 0 15,1-3 0-15,-3 3 0 0,0 2 0 0,-1 4 0 16,0 1 0-16,-3 3 0 0,1 0 0 0,-2 4 0 16,-3 3 0-16,1 3 0 0,-2 0 0 0,1 2 0 15,-4 4 0-15,0 2 0 0,-1 0 864 0,-1 3 128 16,-5-1 32-16,2 3 0 0,4 4-832 0,-11 2-192 16,-1 1 0-16,-3 1 0 0,1 2 0 0,-1 4 0 0,-3 2 0 15,-2 2 0-15,-2 2 0 0,3 2 0 0,-5 4 0 0,2 3 0 16,-5 1 0-16,2 1 0 15,0 2 0-15,-2 7 0 0,-2 7 0 0,3 0 0 0,0 2 0 0,1 1 0 16,3 1 864-16,0-1 128 0,0-1 32 0,4 0 0 16,-1-1-832-16,2-2-192 0,3-1 0 0,5-1 0 15,5 2 0-15,0-2 0 0,-2-2 0 0,3-2 0 16,3 0 0-16,1-3 0 0,2-1 0 0,-1-3 0 16,-1-1 0-16,5-1 0 0,1-3 0 0,2 1 0 15,-1-3 864-15,2-4 128 0,2-1 32 0,-2-2 0 16,1 1-1648-16,0-3-320 0,-2-7-64 15,0 0-16-15,-1-3-816 0,1-7-160 0,-2-5-48 0,1-6 0 16</inkml:trace>
  <inkml:trace contextRef="#ctx0" brushRef="#br0" timeOffset="23787.38">19457 7594 27647 0,'0'0'1216'0,"0"0"256"0,0 0-1168 0,0 0-304 15,0 0 0-15,0 0 0 0,-3 6 880 0,0 2 112 16,-2 2 32-16,-1 4 0 0,-1 3 0 0,-1 4 0 16,0 2 0-16,-8 15 0 0,1-1 0 0,2 2 0 15,1-2 0-15,4-2 0 0,-3-2-832 0,1 0-192 16,0-4 0-16,-2 1 0 0,2-1 0 0,-1-1 0 0,0-4 0 0,1-1 0 15,0-3 0-15,1-4 0 0,2-2 0 0,1-2 0 32,3-2-768-32,3-10-208 0,0 0-48 0,0 0-9824 0,0 0-1968 15</inkml:trace>
  <inkml:trace contextRef="#ctx0" brushRef="#br0" timeOffset="24196.6">19841 7580 27647 0,'0'0'608'0,"-2"7"128"0,-2-1 32 0,-1 4 0 0,1 3-624 0,-2 4-144 16,-1 3 0-16,-2 4 0 0,-1 1 848 0,0 2 144 16,-1 1 32-16,1 2 0 0,-2 1 0 0,-1 1 0 15,1-2 0-15,-3-1 0 0,2-3 0 0,1 0 0 16,0-5 0-16,2-3 0 0,-1 0-832 0,2-3-192 15,2-1 0-15,2-3 0 0,2-5 864 0,3-6 128 16,0 0 32-16,0 0 0 0,7-2 0 0,4-5 0 16,0-5 0-16,3-2 0 0,2-4-832 0,2-1-192 15,-2-3 0-15,4-5 0 0,1-4 0 0,4 1 0 16,1-3 0-16,1 1 0 0,3 1 0 0,0 4 0 16,-2 7 0-16,1 2 0 0,-5 3 0 0,0 4 0 15,-2 6 0-15,-1 5 0 0,-4 5 0 0,-3 4 0 0,-4 7 0 16,-2 5 0-16,-4 4 0 0,-3 4 0 0,-3 4 0 0,-2 1 0 15,-7 1 0-15,-2 3 0 0,-1 0 0 0,0-3 0 16,1-2 0-16,2-3 0 16,-3-5 0-16,6-1 0 0,1-1 0 0,3-3 0 0,-2-4 0 0,4-2 0 31,2-4-1600-31,3-4-352 0,-3-6-80 0,9 0-10384 0,4-4-2096 0</inkml:trace>
  <inkml:trace contextRef="#ctx0" brushRef="#br0" timeOffset="24668.18">20665 7842 23951 0,'7'-1'512'0,"2"0"128"0,1-1 0 0,2-1 64 0,2 0-576 0,1 1-128 15,1 0 0-15,0-2 0 0,2 0 848 0,-2 0 144 16,1-1 32-16,-1-1 0 0,2-1 0 0,-4-1 0 16,-4-1 0-16,-1 3 0 0,-1-3 0 0,-1 2 0 15,1-2 0-15,-2-1 0 0,-5 2-832 0,-1 0-192 16,-1 2 0-16,-2 1 0 0,3 5 864 0,-6-4 128 0,-4-1 32 0,-4 2 0 15,-5 2 0-15,-4 1 0 16,-4 0 0-16,-1 4 0 0,-2 5-832 0,-1 0-192 0,-2 1 0 0,0 4 0 16,-2 2 0-16,1 2 0 0,0 1 0 0,4 1 0 15,7 1 0-15,-1 0 0 0,3 0 0 0,4-3 0 16,3 0 0-16,3-2 0 0,3 0 0 16,5-2 0-16,3 0 864 0,3 0 128 0,4-2 32 0,5 0 0 15,5-1-832-15,5 0-192 0,5-2 0 0,3-1 0 16,1 1 0-16,-1-1 0 0,1 0 0 0,1-3 0 15,-1-1 0-15,0-1 0 0,-3-3 0 0,3 1 0 16,-2 1 0-16,-4 0 0 0,-2-2 0 0,1 0 0 16,1-1-2416-16,-2 0-528 0,-1-1-96 15,-1-2-32-15</inkml:trace>
  <inkml:trace contextRef="#ctx0" brushRef="#br0" timeOffset="25094.08">21577 7662 31327 0,'-3'-4'688'0,"0"1"144"0,3 3 16 0,-5-6 48 0,-3 4-720 0,1 0-176 16,-5 0 0-16,0 2 0 0,-3 2 848 0,-1 2 144 15,-3 1 32-15,-1 1 0 0,-3 2 0 0,1 2 0 16,1 1 0-16,-1 3 0 0,0 4-832 0,-1 3-192 15,1 1 0-15,0 2 0 0,6-1 864 0,1-1 128 0,3-2 32 0,3-1 0 16,4-1-832-16,1-1-192 0,1-3 0 0,4-2 0 16,4-3 0-16,1 0 0 0,4-1 0 0,4-4 0 15,2-2 0-15,1-2 0 16,0-2 0-16,1-2 0 0,4-3 864 0,1-3 128 0,-4-1 32 0,0-2 0 16,0-1-832-16,-1-2-192 0,-1 0 0 0,-4-1 0 15,1 2 0-15,-3 0 0 0,-1 2 0 0,-4 2 0 16,-1 4 0-16,0 1 0 0,-5 6 0 0,0 0 0 15,0 0 0-15,0 0 0 0,-1 8 0 0,-2 4 0 16,0 3 0-16,2 2 0 0,-1-1 0 0,2 3 0 16,5 0 0-16,0-1 0 0,1 4 0 0,3-3 0 15,0-5 0-15,6 3 0 0,1-2 0 0,3 0 0 0,-1-3 0 0,3 0 0 16,4-5 0-16,-1 0 0 16,2-1-768-16,2-4-208 0,-5-3-48 0,1-4-12016 15,-1-1-2400-15</inkml:trace>
  <inkml:trace contextRef="#ctx0" brushRef="#br0" timeOffset="25689.44">21601 6827 46079 0,'-21'-6'1024'0,"-2"1"192"0,2-4 64 0,2 2 0 0,7 3-1024 0,-2 3-256 16,2-1 0-16,6 0 0 0,-1 1 0 0,7 1 0 16,0 0 0-16,0 0 0 0,0 0 0 0,9 0 0 0,-1 0 0 0,1 0 0 31,4 0-1600-31,-4 3-352 0,1 0-80 0,-2 2-16 0</inkml:trace>
  <inkml:trace contextRef="#ctx0" brushRef="#br0" timeOffset="26982.35">12010 7301 12895 0,'0'0'272'0,"5"-5"64"0,0 1 16 0,-1 0 32 0,0-3-384 0,0 1 0 0,1 2 0 0,-3 0 0 15,1-2 1712-15,1 0 272 0,-2-3 48 0,1 1 16 16,-3 8-832-16,0 0-144 0,1-7-48 0,-1 1 0 15,-1-1-816-15,-2 2-208 0,-1-1 0 0,0 0 0 16,0 1 864-16,-4-1 128 0,1-2 32 0,-3 2 0 16,-1 2-832-16,-2 0-192 0,0-3 0 0,-2 0 0 15,-4 7 0-15,0-1 0 0,-2 0 0 0,-1 0 0 16,-1 0 0-16,0 3 0 0,0 3 0 0,-1-1 0 16,-1-1 864-16,-1 2 128 0,0 2 32 0,-10 8 0 15,3 0-832-15,2 2-192 0,1-2 0 0,0 4 0 0,0 4 0 0,-1 0 0 16,-1 4 0-16,1 1 0 0,0 1 864 0,5 1 128 15,3 3 32-15,3-1 0 16,-2-2-1648-16,2 2-320 0,1 2-64 0,3 2-16 0,-3 2 832 0,3 2 192 16,-1 3 0-16,2 2 0 0,1 0 768 0,1 1 208 15,0-5 48-15,1-2 0 0,2-3-832 0,3 0-192 16,0 2 0-16,3-3 0 0,0-2 0 0,3-2 0 16,0 2 0-16,2-1 0 0,2-3 0 0,2 1 0 15,0-1 0-15,1-2 0 0,3 0 0 0,-1-2 0 16,2-1 0-16,4-2 0 0,-2-3 864 0,5 1 128 15,1 1 32-15,1 1 0 0,1-2-832 0,-4-5-192 16,1-2 0-16,4 1 0 0,2 1 0 0,3-1 0 16,1-1 0-16,12 7 0 0,-1 0 0 0,-4-2 0 15,-1-3 0-15,-1-5 0 0,-1-5 0 0,-1-2 0 0,-1-2 0 0,-8-3 0 16,2-3 0-16,1-3 0 0,-1-3 0 16,1-2 0-16,3-1 0 0,2-2 0 0,0-1 0 0,-1-4 0 15,-1-2 0-15,-2-4 0 16,0-3 0-16,-3-3 0 0,-1-3 864 0,0-3 128 0,-1-5 32 0,-2-3 0 15,1-2-832-15,0-2-192 0,-3 1 0 0,0-1 0 16,-2 5 0-16,-5 2 0 0,0 0 0 0,-4 1 0 16,-3 0 0-16,-3 2 0 0,-3 1 0 15,-4 4 0-15,-2 3 864 0,-3 4 128 0,-1 2 32 0,-2 4 0 16,0 1-832-16,-1 4-192 0,1 1 0 0,0 5 0 16,2 4 0-16,1 3 0 0,-1-2 0 0,3 4 0 15,1 5-3232-15,0 2-688 0,-8 10-144 0,6-3-32 16</inkml:trace>
  <inkml:trace contextRef="#ctx0" brushRef="#br0" timeOffset="28468.09">9644 7115 16575 0,'0'0'736'0,"7"-3"160"0,0-1-720 0,0 2-176 15,0 0 0-15,-1 0 0 0,1-2 0 0,-3 2 0 16,2-1 0-16,-6 3 0 0,5-2 848 0,-5 2 144 16,0 0 32-16,4-5 0 0,-1 0 0 0,-3 5 0 15,0 0 0-15,0 0 0 0,0 0 0 0,-1-6 0 16,-1 1 0-16,-1 0 0 0,-3 3-832 0,-1-1-192 0,-1 2 0 0,-1 0 0 16,-5 0 0-16,0 1 0 15,-2 0 0-15,-3 1 0 0,-2 1 864 0,1 1 128 0,1-1 32 0,0 3 0 16,-7 0-832-16,2 1-192 0,-1-1 0 0,0 1 0 15,-2 1 0-15,1 2 0 0,-1 0 0 0,1 0 0 16,0 1 864-16,-4 3 128 0,-1 1 32 0,-3 1 0 16,-1 0-832-16,1 1-192 0,0 2 0 0,-14 10 0 15,5-1 0-15,7 3 0 0,0 2 0 0,4 0 0 16,1-1 0-16,1 2 0 0,0-1 0 0,-1 0 0 16,-2 1 0-16,-1 1 0 0,-2 0 0 0,6 1 0 15,1-2 0-15,2 2 0 0,-2 1 0 0,1 3 0 16,2-2 0-16,1-1 0 0,3-3 0 0,0-1 0 0,2-1 864 15,3 0 128-15,3 1 32 0,2 1 0 0,3 0-832 16,-1 0-192-16,4-4 0 0,0 0 0 0,2-2 0 0,3 0 0 16,0-1 0-16,1 2 0 0,0-4 0 0,2-1 0 15,1-1 0-15,2-3 0 0,-1-4 0 0,1 2 0 16,3-1 0-16,0 3 0 0,3-2 864 0,2 0 128 16,-2-4 32-16,4 0 0 0,2 1-832 0,3-1-192 15,2 0 0-15,3-1 0 0,0-1 0 0,2-1 0 16,-1-2 0-16,3-1 0 0,-2 0 0 0,4-2 0 15,0 1 0-15,0-2 0 0,-3-1 0 0,1-2 0 16,-2 2 0-16,2-2 0 0,-2-5 0 0,-6 3 0 16,1-3 0-16,4 2 0 0,1-2 0 0,1-3 0 15,1-4 0-15,15-7 0 0,-4 3 0 0,-4-1 0 16,-2-3 0-16,-2-1 0 0,-2 0 864 0,1-1 128 16,0-3 32-16,-1-3 0 0,1-4-832 0,-7 6-192 0,5-6 0 0,-3-2 0 15,0-2 0-15,0-2 0 0,0 0 0 0,1-2 0 16,-2 0 0-16,-2-2 0 0,-2-1 0 0,-4-2 0 15,-2-3 0-15,-3-3 0 0,-1 0 0 0,-2 0 0 16,-6 3 864-16,-1 3 128 0,-2 3 32 0,-3 4 0 16,-1 2-832-16,-7 2-192 0,-2 1 0 0,-4 1 0 15,-2 4 0-15,-2 1 0 0,-2 3 0 0,0 1 0 16,1 6 0-16,-9-6 0 0,3 6 0 0,1 4 0 16,3 3-768-16,4 5-208 15,2 3-48-15,3 2-13104 0,3 0-2624 0</inkml:trace>
  <inkml:trace contextRef="#ctx0" brushRef="#br0" timeOffset="30530.66">6365 7115 16575 0,'0'0'368'0,"0"0"80"0,0 0 0 0,0 0 16 0,0 0-464 0,0 0 0 0,1-7 0 0,-1 7 0 16,0 0 912-16,-6-2 96 0,-5-2 16 0,2 0 0 16,-1 2 0-16,1 1 0 0,1-1 0 0,1 1 0 15,-2-3-832-15,-3 3-192 0,-1 0 0 0,-1 0 0 16,0 0 864-16,0 1 128 0,-3 1 32 0,1 0 0 15,-1 0-832-15,0 2-192 0,-2-2 0 0,0 1 0 16,-1 1 0-16,2 2 0 0,-2 0 0 0,1-3 0 16,-4 0 0-16,1 1 0 0,-1 2 0 0,0-2 0 15,-5 0 0-15,4-1 0 0,1 2 0 0,0 2 0 0,-2 0 0 0,1 0 0 16,0-3 0-16,-1 4 0 0,-1 4 864 0,0 0 128 16,1-1 32-16,0 1 0 0,0 2-832 0,-3 1-192 15,-3 2 0-15,-1 0 0 0,0-1 0 0,1 5 0 16,-2 4 0-16,-3 4 0 0,2 2 0 0,2 0 0 15,2 1 0-15,1 2 0 0,3 2 0 0,-1 2 0 16,3-4 0-16,1 3 0 0,1 0 0 0,1 4 0 16,1 1 0-16,3 0 0 0,-4 0 0 0,3-2 0 15,4-4 0-15,1-1 0 0,2 0 0 0,-3-1 0 16,1-2 0-16,7 1 0 0,-1 0 0 0,3-2 0 16,-1 0 0-16,1 1 0 0,3 1 864 0,2-2 128 15,3-1 32-15,2-1 0 0,4-4-832 0,-1 1-192 16,4-4 0-16,1 1 0 0,3-2 0 0,1-2 0 15,-3-2 0-15,2 1 0 0,1 0 0 0,0-1 0 16,0 0 0-16,-1 1 0 0,3-1 0 0,2-1 0 0,-2 1 0 0,1-2 0 16,2-2 0-16,3 1 0 0,3 1 0 0,-3-2 0 15,0 0 0-15,-1-2 0 0,4-3 0 0,1 2 0 16,5 2 0-16,-2-2 0 0,-2-3 0 16,-1-2 0-16,-1-1 0 0,-2-3 0 0,1-2 0 0,1-3 0 15,1-3 864-15,-1-2 128 0,0-2 32 0,1-1 0 16,-2-2-832-16,1 1-192 0,1-1 0 0,0-4 0 15,-1-2 0-15,1-1 0 0,-2 3 0 0,-1-4 0 16,0-3 0-16,0-2 0 0,-2 0 0 0,2-3 0 16,-1-4 864-16,4-4 128 0,0-3 32 0,-4 1 0 0,-3-1-832 15,2-3-192-15,2-5 0 0,-2 2 0 0,-3-1 0 16,-1 0 0-16,-3-6 0 0,-3 3 0 0,-4-1 0 0,-1 5 0 16,-4 2 0-16,-1 3 0 0,-3 4 864 0,-3 4 128 15,-2 2 32-15,-6 4 0 0,-3 0-832 0,-4 3-192 16,-5-1 0-16,-3 3 0 0,-3 0 0 0,-2 4 0 15,2 2 0-15,-2 5 0 16,-2 4-768-16,2 4-208 0,0 5-48 0,4 4-12016 16,-3 2-2400-16</inkml:trace>
  <inkml:trace contextRef="#ctx0" brushRef="#br0" timeOffset="37912.46">22084 7665 20271 0,'0'0'448'0,"0"0"80"0,0 0 32 0,0 0 16 0,0 0-576 0,0 0 0 0,0 0 0 0,0 0 0 16,0 0 928-16,0 0 80 0,2-9 16 0,-2 9 0 15,0 0 0-15,3-11 0 0,0 0 0 0,1 1 0 16,2 1 0-16,0 2 0 0,3 0 0 0,1-1 0 15,3 1-832-15,2-1-192 0,-4 1 0 0,1 3 0 16,1 2 0-16,-1 0 0 0,0-2 0 0,-4 3 0 16,-8 1 0-16,8 5 0 0,-8-5 0 0,4 13 0 15,1 4 864-15,-5 5 128 0,-5 5 32 0,-4 2 0 16,-1 2-832-16,-3 4-192 0,-1 5 0 0,-3 1 0 16,0 1 0-16,1-6 0 0,3-5 0 0,0-3 0 0,0-1 0 15,3-5 0-15,3-6 0 0,3 2 0 0,2-4 0 0,-2 1 0 16,2-2 0-16,2-13 0 0,0 0 0 0,0 0 0 15,0 0 0-15,0 0 0 0,8-4 864 0,1-5 128 16,-2-4 32-16,3-3 0 0,2-4 0 0,3-2 0 16,-2-3 0-16,4-3 0 0,3 1-832 0,1-4-192 15,-2-3 0-15,5 3 0 0,1-1 0 0,5 1 0 16,3 0 0-16,1 1 0 0,0-1 0 0,-1 3 0 16,0 5 0-16,1 3 0 0,0 1 0 0,3 0 0 15,2 1 0-15,0 4 0 0,-3 2 0 0,3 3 0 16,-4 3 0-16,-2 1 0 0,-4 2 0 0,-2 2 0 15,-7 4 0-15,-2 0 0 0,0 1 0 0,-5 1 0 16,-1 2 0-16,0 0 0 16,-3 0-2416-16,0 1-528 0,-9-8-96 0,0 0-12720 0</inkml:trace>
  <inkml:trace contextRef="#ctx0" brushRef="#br0" timeOffset="47974.16">1026 11614 12895 0,'0'0'576'0,"0"0"112"0,0 0-560 0,-5 1-128 16,-1-2 0-16,-1 0 0 0,2 0 1664 0,-2 1 320 0,1 0 48 0,-1 0 16 15,1 0-832-15,1 0-144 0,-3 1-48 0,4-1 0 16,-2 0 0-16,0 0 0 16,-2 0 0-16,0 1 0 0,3 1 0 0,-4-1 0 0,0-2 0 0,1 0 0 15,4 3 0-15,-4-1 0 0,0-1 0 0,0 1 0 16,2-1 0-16,1 0 0 0,-3 2 0 0,4-4 0 16,4 2-816-16,0 0-208 0,-6-2 0 0,6 2 0 15,0 0 864-15,0 0 128 0,0 0 32 0,1-3 0 16,-1 3-832-16,8-4-192 0,2-1 0 0,4 2 0 15,6 0 0-15,0 0 0 0,2-2 0 0,3 2 0 16,4-2 0-16,0 1 0 0,2-2 0 0,0 2 0 16,3 1 0-16,3-4 0 0,4 0 0 0,5 2 0 15,6 0 0-15,2 2 0 0,0 1 0 0,-1 0 0 16,-3-3 0-16,0 2 0 0,-2 0 0 0,5 2 0 0,3-2 0 0,2 0 0 16,1 3 0-16,-4-1 0 0,-5 1 0 0,1 0 0 15,-1-2 0-15,4 1 0 0,-1 2 864 0,2 1 128 16,0-1 32-16,-2 2 0 0,-6-1-832 0,-4 0-192 15,0 2 0-15,-1-2 0 0,1 1 0 0,-4-1 0 16,0 0 0-16,-1 0 0 0,1 0 0 0,-3-2 0 16,-3 1 0-16,-3 1 0 0,-3-1 0 0,0 1 0 15,-5-1 0-15,-2 1 0 0,-3-2 0 0,-1 0 0 16,-2 0 0-16,-1 0 0 0,-1 0 0 0,-1-2 0 16,-2 1 0-16,0 0 0 0,-2 1 0 0,0-1 0 15,0 0 0-15,-1-2 0 0,-6 3 0 0,0 0 0 16,0 0 0-16,0 0 0 0,0 0 0 0,0 0 0 15,0 0 0-15,0 0 0 0,0 0 0 0,0 0 0 16,0 0 0-16,-9-3 0 0,0 1 0 0,-2 1 0 0,-3-3 0 0,1 3 0 16,-3 0 0-16,-4 0 0 0,-4 0 0 0,-6 0 0 15,-6-1 864-15,-3 0 128 0,0-1 32 0,-3 1 0 16,-2 2-832-16,-1-3-192 0,2 0 0 0,-6 0 0 16,-2 3 0-16,-3-2 0 0,-6 0 0 0,4-1 0 15,5 3 0-15,1-1 0 0,1-1 0 0,0 1 0 16,0 0 0-16,-4 0 0 0,-7-1 0 0,3 2 0 15,3-1 0-15,3 0 0 0,3 0 0 0,3 0 0 16,0-2 0-16,-1 3 0 0,-2-3 0 0,-1 2 0 16,0 1 0-16,4 0 0 0,6-1 0 0,3 1 0 15,3 1 0-15,2 0 0 0,2 0 0 0,4 0 0 16,-1-1 0-16,3 1 0 0,2-1 0 0,0 3 0 0,-3-2 0 0,3 0 0 16,2-1 0-16,-1 2 0 0,3 0 0 0,1 1 0 15,2-3 0-15,4 0 0 0,0 0 0 0,5 0 0 16,-2 2 0-16,7-2 0 0,0 0 0 0,8-3 0 15,-1 3 0-15,12-2 0 16,7 1-768-16,4 0-208 0,1-2-48 0,-5 2 0 0,5-2 832 0,8 1 192 16,9-2 0-16,8 0 0 0,8 1 0 0,0 0 0 15,-2 0 0-15,6-2 0 0,0-1 0 0,8 3 0 16,4 1 0-16,-2 0 0 0,-5 0 0 0,1 0 0 16,3-3 0-16,2 2 0 0,1 2 0 0,-4 1 0 15,-7-1 0-15,-4 0 0 0,-6-2 0 0,2 1 0 16,-1 4 0-16,0-1 0 0,-2 1 0 0,-11 0 0 15,-8 0 0-15,-7 0 0 0,-6 1 768 0,-4 1 208 16,-2-2 48-16,-5 1 0 0,0 1-832 0,-7 0-192 0,0-3 0 0,-8-1 0 16,5 3 0-16,-5-3 0 0,0 0 0 0,0 0 0 15,0 0 0-15,-7 4 0 0,-3-3 0 0,-3 0 0 16,-5-1 0-16,-2 0 0 0,-4 0 0 0,-7 0 0 16,-7 0 0-16,-4 1 0 0,0-1 0 0,3 0 0 15,-3 2 0-15,0 0 0 0,1 1 0 0,-4-1 0 16,-2-3 0-16,-8 1 0 0,-4 2 0 0,-1 0 0 15,3 1 0-15,2 1 0 0,3-2 0 0,-5 2 0 16,-7 1 0-16,1-1 0 0,0 0 0 0,3 1 0 16,5-2 0-16,4 3 0 0,2-3 0 0,3 0 0 15,-2 1 0-15,0-1 0 0,3-1 0 0,4 0 0 0,2 0 0 16,7 0 0-16,4-1 0 0,3-1 0 16,6 1 0-16,3 0 0 0,4-1 0 0,5 0 0 0,1 0 0 0,6 0 0 15,0 0 0-15,8-1 0 0,6-1 0 0,8-2 0 16,11 1 0-16,9-1 0 0,7-1 0 0,5 1 0 15,0-3 0-15,8 3 0 0,7-3 0 0,2 2 0 16,4 0 0-16,-3 1 0 0,-5-2 0 0,0 1 0 16,0-1 0-16,1 2 0 0,1 2 0 0,-5-2 0 15,-4 1 0-15,-6 0 0 0,-3 0 0 0,-1 0 0 16,-3 0 0-16,-2 1 0 0,-2 1 0 0,0 2 0 16,-1-2 0-16,-4 2 0 0,0 1 0 0,-8 0 0 15,-3 0 0-15,-4 0 0 0,-3-2 0 0,-4 3 0 16,-1-1 0-16,-4-1 0 0,-4 0 0 0,0 0 0 15,-7-1 0-15,0 0 0 0,0 0 0 0,0 0 0 0,0 0 0 0,0 0 0 16,0 0 0-16,0 0 0 0,-8 4 0 0,-3-3 0 16,-8-1 0-16,0 0 0 15,-4-1 0-15,-7-2 0 0,-1 1 0 0,-2-1 0 0,0-1 0 0,4 1 0 16,2 2 0-16,3 0 0 0,2-1 0 0,-7 2 0 31,4 1-768-31,5 1-208 0,4-1-48 0,3 2-20064 0</inkml:trace>
  <inkml:trace contextRef="#ctx0" brushRef="#br0" timeOffset="56847.55">15993 10147 23951 0,'5'-27'1056'0,"-1"12"224"0,2-1-1024 0,0 1-256 0,1 0 0 0,1 4 0 15,-1 4 880-15,1 3 112 0,-8 4 32 0,0 0 0 0,0 0 0 0,0 0 0 16,0 0 0-16,7 9 0 0,-3 8 0 0,-2 4 0 16,-4 4 0-16,0 3 0 0,-4 1-832 0,1 7-192 15,-5 4 0-15,-2 6 0 0,-1 4 864 0,-3 3 128 16,-1 2 32-16,-2 1 0 0,-1 0 0 0,-2-1 0 16,1-4 0-16,3-7 0 0,2-6-832 0,3-5-192 15,1-7 0-15,3-5 0 0,0-5 864 0,5-4 128 16,-2-7 32-16,6-5 0 0,0 0-832 0,0 0-192 15,0 0 0-15,7-5 0 0,2-6 864 0,1-6 128 16,2-5 32-16,0-3 0 0,1-2-832 0,4-5-192 16,2-4 0-16,1-2 0 0,2-2 0 0,2-3 0 15,4 1 0-15,-2-1 0 0,1 1 0 0,1 3 0 16,2 5 0-16,-8 14 0 0,2 1 0 0,5 1 0 16,2 2 0-16,0 3 0 0,0 4 0 0,0 3 0 15,-1 4 0-15,-3 5 0 0,-1 5 0 0,-3 6 0 0,-6 6 0 0,-1 5 0 31,-2 6-768-31,-5 4-208 0,-2 5-48 0,-4 1 0 0,-2 5 832 0,-2-1 192 0,-2-1 0 0,1-1 0 16,-2-1 0-16,1-4 0 16,-2-2 0-16,2-3 0 0,-3-3 768 0,3-2 208 0,0-3 48 0,1-2 0 15,-3-1-832-15,2-4-192 0,0-4 0 0,-1 3 0 16,3-2-768 0,1-5-208-16,0-10-48 0,0 0 0 15,0 0-816-15,0 0-160 0,8-8-48 0,2-3-16384 0</inkml:trace>
  <inkml:trace contextRef="#ctx0" brushRef="#br0" timeOffset="57205.54">17267 10350 31327 0,'-9'-19'1392'0,"7"13"272"0,0-3-1328 0,-1 0-336 16,1-1 0-16,-4 3 0 0,-1 2 896 0,2 0 96 15,1 2 32-15,-3 5 0 0,-4 1 0 0,-3 5 0 16,-3 4 0-16,0 5 0 0,-2 4 0 0,-2 6 0 16,2 3 0-16,1 6 0 0,0-1-832 0,1 2-192 15,3 1 0-15,2 0 0 0,1-1 0 0,3-2 0 16,5-5 0-16,1 0 0 0,5 1 0 0,2-4 0 16,6-5 0-16,0-3 0 0,3-5 864 0,2-4 128 15,5-4 32-15,1-5 0 0,6-4-832 0,0-3-192 16,1-5 0-16,-2-4 0 0,4-5 864 0,-2-3 128 0,-3-3 32 0,-2-1 0 15,-2-2-832-15,-1-5-192 16,-6-3 0-16,-3-2 0 0,-1-1 0 0,-7 2 0 0,-2 5 0 0,-2 4 0 16,-2 1 864-16,-1 6 128 0,-6 4 32 0,-2 5 0 31,-1 4-1648-31,-5 2-320 0,-5 5-64 0,2 4-16 16,-2 5 0-16,1 4 0 0,2 2 0 0,2 2-13104 0,4 4-2624 0</inkml:trace>
  <inkml:trace contextRef="#ctx0" brushRef="#br0" timeOffset="57654.18">17891 10271 31327 0,'0'0'1392'0,"0"0"272"0,5-7-1328 0,2 3-336 16,1 1 0-16,-2-1 0 0,1 2 896 0,-7 2 96 15,0 0 32-15,0 0 0 0,0 0 0 0,3 7 0 16,-1 3 0-16,-5 2 0 0,-2 6 0 0,-5 5 0 16,-2 5 0-16,-7 3 0 0,-2 2 0 0,-3 2 0 15,-4 2 0-15,3 1 0 0,3-3-832 0,-2-1-192 16,2-4 0-16,1-6 0 0,6-1 0 0,4-3 0 15,1-4 0-15,5-4 0 0,2-4 864 0,3-8 128 0,5 3 32 0,8-4 0 16,0-6-832-16,9-3-192 0,6-5 0 0,3-2 0 16,3-4 0-16,1-2 0 0,1-2 0 15,0-2 0-15,-1-1 0 0,4 0 0 0,-1 2 0 16,0 4 0-16,-3 3 0 0,-2 6 0 0,-2 3 0 0,-3 5 0 16,-4 7 0-16,-2 4 0 0,-5 4 0 0,-3 7 0 15,-5 7 0-15,-1 5 0 0,-6 2 0 0,-4 4 0 16,-5 4 0-16,-3 3 0 0,-5 3 0 0,-1 0 0 15,1-2 0-15,1-2 0 0,2-4 0 0,2-4 0 16,2-3-768-16,5-4-208 0,-1-3-48 16,4-3-13104-16,4-5-2624 0</inkml:trace>
  <inkml:trace contextRef="#ctx0" brushRef="#br0" timeOffset="58355.39">20026 11028 20271 0,'-21'8'896'0,"8"-1"192"16,2 1-880-16,0-2-208 0,-1-1 0 0,4-1 0 15,8-4 1680-15,0 0 304 0,0 0 48 0,0 0 16 0,0 0-832 0,0 0-144 16,13-4-48-16,4-3 0 0,4-5 0 0,3-3 0 16,2-6 0-16,5 0 0 0,4-4 0 0,2-4 0 15,0-5 0-15,4-4 0 0,2 1 0 0,2-6 0 16,3-1 0-16,3-5 0 0,1-4-816 0,0-4-208 15,1-3 0-15,-4-4 0 0,-1-5 0 0,-13 20 0 16,5-4 0-16,-5-2 0 0,-3-1 0 0,-1 2 0 16,-2 3 0-16,-2 2 0 0,-9 3 0 0,0 4 0 15,-4 4 0-15,-4 6 0 0,-4 4 0 0,-3 5 0 16,-4 4 0-16,-2 3 0 0,-1 1 0 0,-6 3 0 16,-2 3 0-16,-2 5 0 0,-2 7 0 0,-15 6 0 15,-4 2 0-15,-1 9 0 0,-2 7 0 0,-1 10 0 16,-1 8 0-16,-2 4 0 0,-1 3 0 0,0 7 0 0,1 4 0 15,3 3 0-15,-3 3 0 0,8-2 0 0,5 2 0 0,5-6 0 16,2-1 0-16,5-6 0 16,8-4 0-16,2-4 0 0,3-2 0 0,2-4 0 0,7-3 0 0,-3-3 0 15,1-5 0-15,2 0 0 0,1-6 0 0,3-3 0 16,1-6 864-16,1-3 128 0,-2 1 32 0,3-5 0 31,-1-5-2464-31,0-3-480 0,0-3-112 0,3-4-10384 0,4-3-2096 0</inkml:trace>
  <inkml:trace contextRef="#ctx0" brushRef="#br0" timeOffset="58599.6">21096 10481 31327 0,'0'0'1392'0,"3"-4"272"0,-3-4-1328 0,0 8-336 16,0 0 0-16,0 0 0 0,0 0 896 0,0 0 96 15,0 0 32-15,-4 11 0 0,0 3 0 0,-2 3 0 16,-3 1 0-16,-2 5 0 0,-2 5 0 0,0 2 0 16,-2 2 0-16,-4 2 0 0,2 0-832 0,0 0-192 15,2 0 0-15,0-1 0 0,1-2 0 0,3-3 0 16,0-1 0-16,3-3 0 0,-2-1 0 0,1-4 0 16,1-4 0-16,-1 2 0 15,7-7-1600-15,2-10-352 0,0 0-80 0,0 0-14752 0</inkml:trace>
  <inkml:trace contextRef="#ctx0" brushRef="#br0" timeOffset="59006.87">21431 10457 31327 0,'0'0'688'0,"-2"4"144"0,-5 8 16 0,-3 4 48 0,-2 3-720 0,-2 5-176 0,-3 1 0 0,1 5 0 16,0 0 1664-16,1 3 320 0,-4 1 48 0,-1 1 16 16,3 0-832-16,1-2-144 0,2-2-48 0,3-5 0 15,0-3-816-15,3-3-208 0,2-4 0 0,3-1 0 16,0-5 864-16,1-4 128 0,2-6 32 0,0 0 0 0,7 1-832 0,2-4-192 16,0-5 0-16,6-4 0 0,2-3 864 0,2-4 128 15,2-1 32-15,0-3 0 0,3-4-832 0,1-4-192 16,4-2 0-16,1 1 0 0,-2 0 0 0,1 2 0 15,-3 3 0-15,1 2 0 0,-2 3 0 0,-1 4 0 16,-2 3 0-16,-2 4 0 0,-2 4 0 0,-3 5 0 16,-3 4 0-16,0 5 0 0,-4 6 0 0,0 3 0 15,-6 5 0-15,-1 3 0 0,-2 5 0 0,-1 4 0 16,-9 0 0-16,1 4 0 16,-1 3-768-16,0-2-208 0,1 2-48 0,0-4 0 0,0 0 832 0,3-5 192 15,0-2 0-15,2-4 0 0,0-4 0 0,0-3 0 16,2-4 0-16,2-3 0 15,0-2-1680-15,1-9-304 0,0 0-48 0,0 0-10384 16,8-4-2096-16</inkml:trace>
  <inkml:trace contextRef="#ctx0" brushRef="#br0" timeOffset="59424.85">22192 10690 31327 0,'0'0'1392'0,"0"0"272"16,11-3-1328-16,1-1-336 0,-2 0 0 0,0 0 0 16,-1-1 0-16,3 0 0 0,4-2 0 0,4-1 0 0,0 0 896 0,2-1 96 15,0 0 32-15,0 1 0 0,1 1 0 0,-3-2 0 16,0 0 0-16,-2 1 0 0,-2 1 0 0,-2-1 0 15,-2-2 0-15,-2 3 0 0,-2 1-832 0,-1-1-192 16,-3-1 0-16,-4 8 0 0,0-7 864 0,-4 1 128 16,-2 3 32-16,-4 1 0 0,-5 1-832 0,-7 4-192 15,-4 1 0-15,-7 5 0 0,-4 7 0 0,-5 1 0 16,-3 4 0-16,1 2 0 0,-1 2 0 0,4 1 0 16,7-2 0-16,5-2 0 0,5-2 0 0,4 1 0 15,5-2 0-15,3-1 0 0,2-1 0 0,6-2 0 16,3-3 0-16,2 0 0 0,4 0 0 0,5-1 0 15,4-2 0-15,6-1 0 0,1-4 0 0,5-1 0 0,5-3 0 16,0-2 0-16,1-3 0 0,0-1 0 0,2 2 0 16,1-3 0-1,3-2-2416-15,-4 0-528 0,-1-1-96 0,-1 0-32 0</inkml:trace>
  <inkml:trace contextRef="#ctx0" brushRef="#br0" timeOffset="59833.26">23007 10558 35007 0,'0'0'768'16,"0"0"176"-16,-1-3 16 0,-4-1 16 0,-1 2-784 0,1 1-192 0,-5 1 0 0,0 1 0 0,-1 0 864 0,-4 3 128 16,0 0 32-16,-5 5 0 15,-3 0 0-15,-1 3 0 0,-1 2 0 0,-2 2 0 0,0 3-832 0,3 0-192 16,3 1 0-16,3-1 0 0,3 2 864 0,1-1 128 15,5-1 32-15,3-2 0 0,5 0-832 0,3-2-192 16,3-3 0-16,2-2 0 0,2-3 0 0,3-2 0 16,-1-1 0-16,6-3 0 0,4-2 0 0,-2-3 0 15,2-1 0-15,0-3 0 0,0-2 864 0,-1-2 128 16,0-1 32-16,-3-2 0 0,0-1-832 0,-2 1-192 16,-1-1 0-16,-3 4 0 0,0 0 0 0,-1 2 0 15,-1 3 0-15,-2 0 0 0,-4 3 0 0,-3 4 0 16,0 0 0-16,0 0 0 0,0 7 0 0,-1 4 0 15,-2 3 0-15,2 2 0 0,-3 3 0 0,2 1 0 16,0-1 0-16,2 3 0 0,2 0 0 0,2 0 0 16,-1 0 0-16,2-2 0 15,3-2-768-15,0-3-208 0,1-1-48 0,4 0 0 0,0-4 832 0,1-1 192 16,1-3 0-16,1-1 0 16,-2-3-3328-16,3-4-608 0,5 0-128 0,-3-3-12320 0</inkml:trace>
  <inkml:trace contextRef="#ctx0" brushRef="#br0" timeOffset="60175.15">23678 10457 27647 0,'0'0'608'0,"-5"-1"128"0,-3-3 32 0,-1 2 0 0,-3 4-624 0,-1 3-144 0,0 0 0 0,-5 4 0 16,-3 1 1664-16,0 5 320 0,0 5 48 0,0 2 16 15,-2 1 0-15,1 3 0 0,1 0 0 0,2 3 0 0,-1 4-1648 0,1 0-400 16,-2 0 0-16,4-2 0 0,1 0 896 0,2-1 112 15,0-3 16-15,3-2 0 0,1-4-832 0,4-3-192 16,0-2 0-16,2-2 0 0,3-4 864 0,1-4 128 16,0-6 32-16,0 0 0 0,11 2-832 0,0-6-192 15,5-3 0-15,1-2 0 0,3-7 864 0,1-2 128 16,4-7 32-16,1-3 0 0,1-4-832 0,6 0-192 16,4 0 0-16,2 2 0 0,3 2 0 0,2 4 0 15,-2 2 0-15,-2 4 0 0,0 5 0 0,-3 3 0 16,3 3 0-16,-2 4 0 0,3 2 0 0,-1 3 0 15,-2 5 0-15,-2-2 0 0,-3 3 0 0,-2 1 0 16,-4 0 0-16,-2 2 0 0,-5 1 0 0,-3-1 0 16,-2-3 0-16,-3 3 0 15,-5-1-2416-15,0-1-528 0,-6-1-96 0,-5-3-32 0</inkml:trace>
  <inkml:trace contextRef="#ctx0" brushRef="#br0" timeOffset="61707.27">12604 9796 16575 0,'15'-11'736'0,"-8"7"160"0,3-1-720 0,1-2-176 16,0-2 0-16,2 1 0 0,-3 0 848 0,1 1 144 16,-1-1 32-16,-2 0 0 0,0 1 816 0,-3 2 160 15,2-3 48-15,-4 0 0 0,-1 1-832 0,-1-1-144 16,0 1-48-16,-2 2 0 0,-1-3 0 0,0 0 0 16,-4 0 0-16,1-1 0 0,-2 3 0 0,0-1 0 15,-2-2 0-15,-1 2 0 0,-1 2-816 0,-1 0-208 16,-2 2 0-16,-2-1 0 0,-1-2 864 0,-1 1 128 15,0 2 32-15,0 1 0 0,0 1-832 0,-2 1-192 16,2 1 0-16,-1 1 0 0,0 1 0 0,-3 0 0 16,-1 1 0-16,0 1 0 0,-1-2 0 0,0 1 0 15,-1 4 0-15,0 0 0 0,0 1 0 0,1-1 0 0,-2 2 0 0,0 2 0 16,-1 2 0-16,-2 0 0 0,1-3 0 16,0 2 0-16,-3 1 0 0,-1 2 0 15,-1-1 0-15,-1 3 0 0,-2 1 864 0,-1-1 128 0,1 2 32 0,-16 10 0 16,7-3-832-16,6 4-192 0,2-3 0 0,2 0 0 15,2 0 0-15,2-1 0 0,0 0 0 0,2 0 0 16,-2 3 0-16,0 2 0 0,-1-3 0 16,3 1 0-16,3 0 0 0,0-1 0 0,2 2 0 0,-1 1 0 15,1-3 0-15,1 2 0 0,0 3 0 0,2-1 0 16,2-1 0-16,2-1 0 0,-3 0 0 0,2 1 0 16,2 0 0-16,-1-2 0 0,1-3 0 0,-1 3 0 15,0 2 0-15,0 1 0 0,3-2 0 0,1-3 0 16,0 0 0-16,-1-1 0 0,5 2 0 0,-1-1 0 0,2 1 0 15,0-1 0-15,-2-2 0 0,2 0 0 0,1 1 0 16,0 0 0-16,-1 1 0 0,1-1 0 0,4 0 0 0,2-1 0 16,2-1 0-16,-1 1 0 0,0-2 0 0,2 1 0 15,4-1 0-15,2 1 0 0,0-1 0 0,1-1 0 16,4-1 0-16,-2-1 0 0,1-1 0 0,2 0 0 16,2-2 0-16,-1-1 0 0,-1-3 0 0,2 1 0 15,-1 1 0-15,2-3 0 0,-2-1 0 0,3-2 0 16,-1 0 0-16,3-1 0 0,0-1 0 0,1 1 0 15,1-3 0-15,0 0 0 0,3 2 0 0,-1-4 0 16,-1 0 0-16,3-2 0 0,2-2 0 0,3-1 0 16,2-4 0-16,1 0 0 0,-2-1 0 0,0 0 0 15,-1-1 0-15,0-1 0 0,0 1 0 0,-9 1 0 16,5-1 0-16,1-1 0 0,2 0 0 0,2 0 0 16,0-1 0-16,2-1 0 0,0 0 0 0,-1-1 0 0,-1 0 0 0,-1-1 0 15,-1-2 0-15,-1-1 0 0,1-3 0 0,1 0 0 16,0-4 0-16,-1 1 0 0,0-3 0 0,2 1 0 15,3-1 864-15,1-1 128 16,1-3 32-16,-1 0 0 0,-1-1-832 0,-3 3-192 0,-1-1 0 0,0-1 0 16,-5-1 0-16,3 2 0 0,-2-2 0 0,1 1 0 15,-1-2 0-15,0-1 0 0,0-1 0 0,1 3 0 16,0 2 0-16,-4-1 0 0,0-4 0 0,-1-1 0 16,-1 3 0-16,-3-3 0 0,0-1 0 0,-1-1 0 15,-4-3 0-15,0 0 0 0,0-3 0 0,-1 3 0 16,0-1 0-16,-3 3 0 0,-1 1 0 0,-3 2 0 0,1 2 0 15,-2 2 0-15,1 2 0 0,-2 0 0 0,-2 1 0 16,0 1 0-16,-2-2 0 0,0 2 0 0,-4-1 0 0,2-1 0 16,-3 0 0-16,-1-1 0 0,-1 0 0 0,1-1 0 15,-1-1 0-15,-3 1 0 0,0 2 0 0,1 2 0 16,-2 1 0-16,1 2 0 0,0 1 0 0,-3 0 0 16,-2 3 0-16,0-2 0 0,-2 3 0 0,-1-1 0 15,-7 3 0-15,2-1 0 0,-4 1 0 0,-1 0 0 16,-1 3 0-16,-2 3 0 0,0 2 0 0,0 3 0 15,0-1 0-15,0 5 0 0,-5 4 0 0,-3 3 0 16,-5 2 0-16,0 5 0 0,-1 3 0 0,-2 3 0 16,0 3 0-16,0 0 0 0,1 1 0 0,1 3 0 15,-2-1 0-15,1 1 0 0,2 4 0 0,6 0 0 16,5-1 0-16,-6 13 0 16,13-3-1600-16,9-2-352 0,8-3-80 0,7-12-18032 0</inkml:trace>
  <inkml:trace contextRef="#ctx0" brushRef="#br0" timeOffset="78247.89">18699 10704 13823 0,'0'0'1216'0,"-4"-4"-960"0,4 4-256 0,0 0 0 16,0 0 1728-16,0 0 320 0,0 0 48 0,0 0 16 15,9-3-1248-15,0 0-240 0,2 3-48 0,2-1-16 16,1-2 160-16,3 1 48 0,0 1 0 0,3 1 0 16,3 0-288-16,-2-3-48 0,3-1-16 0,0 1 0 15,4 2 16-15,2 0 0 0,3-3 0 0,3 2 0 16,2-1-112-16,2 2 0 0,-1 2-16 0,-3-1 0 16,-2-1-48-16,-2 1 0 0,-4 1 0 0,-1-1 0 15,-3 0 0-15,-4 2 0 0,-4-2 0 0,-4 1 0 16,-3 1 0-16,-9-2 0 0,0 0 0 0,0 0 0 0,0 0 224 15,-9 5 32-15,-4-1 16 0,-3 0 0 0,-3-2-112 0,-5-1-32 16,-3-1 0-16,-2 1 0 0,-4-1-80 0,-2 0-32 16,-1-1 0-16,0 1 0 0,1 3 112 0,1-2 0 15,1-2 16-15,2 1 0 0,3 2-144 0,4 1-16 16,2 0-16-16,5-1 0 0,2-2-224 0,5 1 0 16,3 0 128-16,7-1-128 0,0 0 0 0,0 0 0 15,0 0 0-15,0 0 0 0,13 3 0 0,1 0 0 16,3-2 0-16,1-1 0 0,6-1 128 0,3-1-128 15,4 2 0-15,4-1 144 0,4-2-144 0,-1 1 0 16,-1 0 0-16,0 1 0 0,-4-1 0 0,-1 1 0 16,-3-1 0-16,-1 2 0 0,-3 2 0 0,-6 1 0 15,-3-2 0-15,-4 1 0 0,-12-2 0 0,0 0 128 0,0 0-128 16,0 0 0-16,0 0 336 0,-13 3-16 0,-2 0 0 16,-4 1 0-16,-6-2-16 0,-5-1-16 0,-4-1 0 0,-4 4 0 15,-4 2-288-15,-1-1 0 0,-2 1 0 0,-3 2-12512 16,-2-1-2528-16</inkml:trace>
  <inkml:trace contextRef="#ctx0" brushRef="#br0" timeOffset="81587.78">12820 9572 7359 0,'0'0'656'0,"0"0"-528"0,0 0-128 0,0 0 0 15,0 0 1280-15,0 0 208 0,7 5 48 0,-7-5 16 16,0 0-560-16,0 0-112 0,8-1-32 0,-8 1 0 16,9-4 256-16,-9 4 48 0,7-4 16 0,-7 4 0 15,0 0 48-15,0 0 16 0,6-8 0 0,-6 8 0 16,0 0-288-16,0 0-64 0,0 0-16 0,0 0 0 16,-2-7-224-16,-3 1-32 0,-1-1-16 0,-2 1 0 15,-1-1-208-15,-2 2-64 0,-4 4 0 0,-1-2 0 16,-4-1-16-16,-2 0-16 0,-1-1 0 0,-1 3 0 15,-2 0-32-15,-2 0-16 0,0 1 0 0,0 1 0 16,-4 0-48-16,0 2 0 0,0 2 0 0,-2-2 0 0,-4-2-64 16,-1 0 0-16,-3-1-128 0,0 2 192 0,2 3-64 0,-2-2 0 15,0 0-128-15,1 4 192 0,-2 3 32 0,2-2 0 16,-3 0 0-16,-3-2 0 0,-1 0-48 0,-2 3-16 16,-1 4 0-16,2 2 0 0,-1-2 0 0,2 2 0 15,2-1 0-15,1 2 0 0,0 2 16 0,1 0 0 16,-1-2 0-16,3 2 0 0,5 3-32 0,-1 1 0 15,3 0 0-15,2 3 0 0,2 2-144 0,4 1 0 16,2 3 144-16,1 1-144 0,2-5 0 0,3 2 0 16,0 0 0-16,1 0 0 0,1 1 0 0,1 0 0 15,1 0 0-15,1-1 0 0,0 2 128 0,0 0-128 16,-1 0 128-16,0 1-128 0,-1 1 0 0,2 0 0 16,-2 1 0-16,3-1 0 0,3-1 0 0,-3 1 0 15,-1 0 0-15,0-2 0 0,2 1 0 0,1-1 0 0,1-3 0 16,2 2 128-16,0 1-128 0,1-1 0 0,1 1 0 15,2 1 128-15,2 2-128 0,0 0 0 0,1 0 128 16,2-1-128-16,2-3 0 0,0 1 0 0,2-1 0 0,3-2 128 16,-2 1-128-16,5-3 0 0,0-2 128 0,5 0-128 15,1 0 160-15,1 0-32 0,1 1-128 0,3-2 192 16,0 0-64-16,3 1 0 0,0 1-128 0,2 0 192 16,-1-3-64-16,0-2-128 0,1-2 176 0,-1 1-176 15,-2 1 192-15,1-1-192 0,1-2 192 0,2-1-192 16,0 0 144-16,0 1-144 0,-3-2 0 0,2-2 144 15,3-1-16-15,1 0 0 0,1 0 0 0,0-2 0 16,-3-1 0-16,2-1 0 0,1-1 0 0,0-2 0 16,1 0 32-16,2-4 0 0,-1-3 0 0,7 0 0 0,0-1-16 15,3-4 0-15,1-2 0 0,1 1 0 0,-1 1 16 16,0-6 0-16,0 2 0 0,0-3 0 0,-1-4-160 0,2 0 160 16,-2-1-160-16,2-1 160 0,1 0-160 0,-2-1 128 15,-3-1-128-15,-2-2 128 0,-2-1-128 0,1 1 128 16,-1-1-128-16,2 0 128 0,-1-1-128 0,3 0 128 15,-2 0-128-15,-2-3 128 0,1-2-128 0,-2-1 192 16,-5-3-192-16,0-1 192 0,-2 1-192 0,-4-3 0 16,0-7 144-16,0 5-144 0,-2 1 128 0,-2 2-128 15,-2-2 128-15,-1 1-128 0,1 0 0 0,-4 0 128 16,-6 2-128-16,1 0 0 0,1-2 144 0,1 2-144 16,-3-1 192-16,-1 2-192 0,-5 0 0 0,0 0 0 15,1 0 0-15,-5-1 0 0,-4-2 0 0,1 1 0 0,-1-2-192 16,-4 3 48-16,-2 4 144 0,1 0-128 15,6 0 128-15,-6 1-128 0,-4 2 128 0,-1 2 0 0,-1-2 0 0,0 3 0 16,-1 2 0-16,-3 0 0 0,0 0 0 0,-1 3-128 16,1 2 128-16,-3-1 0 0,0-3 0 0,-3 3 0 15,0 1-128-15,-4 5 128 0,1-2-128 0,-3 2 128 16,-2 0 0-16,-1 3-160 0,-3 2 160 0,-1 4 0 16,2 2-144-16,-2 0 144 0,2-3 0 0,-2 7-144 15,-1 6 144-15,-4 2 0 0,-2-4-144 0,0 1 144 16,1 3 0-16,-2 0 0 0,-3 1-144 0,1 2 144 15,1 4 0-15,1 1 0 0,-1-2 0 0,-2 1 0 16,-3 2-128-16,0 0 128 0,1 2 0 0,-1 4 0 16,3 4-128-16,0-2 128 0,2 0 0 0,0 3 0 15,-1 0 0-15,-1 1-128 0,0 1 128 0,4-1 0 0,3 2 0 0,3 2 0 16,-1 1 0-16,2 1 0 0,3 1 0 0,0-2 0 16,2-2 0-16,2 1 0 0,0 2 0 15,1 1-128-15,0 0 128 0,3 2 0 0,0-1 0 0,5 3 0 16,4 3-128-16,0-2 128 0,-2 1 0 0,5-1 0 15,2 0-128-15,3-1 128 0,2 1 0 0,4-1 0 16,0 0 0-16,3 1 144 0,1 1-144 0,3-3-176 16,0 1 48-16,2-5 0 0,2 2 128 0,2-3 0 15,2-2 0-15,2 1 0 0,-1-5 0 0,3 1 0 16,3-2 0-16,3 2 0 0,1-2 0 0,1 1 0 16,0 2 0-16,1-1 0 0,2 1 0 0,0-3 0 15,-2 0 0-15,2-1 0 0,1-3 0 0,-1-1 0 16,2 0 128-16,3-3-128 0,1-2 128 0,2-2-128 15,1-1 128-15,-1-1-128 0,1 0 128 0,2-4-128 0,-2 0 160 0,2-1-160 16,-1-1 192-16,3-3-64 0,3-4-128 0,0-1 192 16,3-1-32-16,2-2-16 0,1-3 0 0,2-1 0 15,-3-3-16-15,-1-1 0 0,-4-2 0 0,2 0 0 16,0-2-128-16,-1-2 192 0,0-2-192 0,2 0 192 16,2-4-192-16,1 0 160 0,-1-3-160 0,-2-2 160 15,-2-4-32-15,1 1 0 0,1-4 0 0,2 1 0 16,3-4 0-16,0 3-128 0,2-3 192 0,-2 2-64 15,-5 0-128-15,-1-4 128 0,-2-3-128 0,-2 1 128 16,-1-1-128-16,-2 1 0 0,-1 2 144 0,-4 2-144 16,-4-1 128-16,-3 3-128 0,-1 1 128 0,-3-2-128 15,-1-1 0-15,-3 0 144 0,-5-1-144 0,-1 3 0 0,-4 0 128 16,0-3-128-16,-4 0 0 0,-1 3 0 0,-3 1 128 0,-1-2-128 16,0-2 0-16,-5-2 0 0,-1 0 0 0,-5 1 0 15,-1 4 128-15,0 0-128 0,-3-3 0 0,2 5 0 16,1 4 0-16,-1 1 0 0,0 1 0 0,-2 1 0 15,-1 3 0-15,-1 4 0 0,-3 2 0 0,0 2 0 16,0-2 0-16,0 2 0 0,0 3 0 0,-2 1-144 16,1 0 144-16,-5-1 0 0,1 1 0 0,-5 3-160 15,-3 2 160-15,-5 1 0 0,-2 0-144 0,0 7 144 16,-3 3 0-16,1 2-144 0,1-2 144 0,1 2 0 16,-1-1-144-16,-4 4 144 0,-3 0 0 0,1 1 0 15,3 4 0-15,-1 0 0 0,-3 0-144 0,3 2 144 16,4 2 0-16,-1 0 0 0,0-2 0 0,0 0-128 0,-3 3 128 0,2-1 0 15,-1 2 0-15,3-1 0 0,1-4 0 16,3 2 0-16,0 3 0 0,3 1 0 0,-1 1 0 0,0-1 0 16,-1-5 0-16,-1-2 0 0,0 3 0 0,2 1 0 15,3 3 0-15,0 2 0 0,-1 1 0 0,-1 4 0 16,2 2 0-16,0 3 0 0,2-2 0 0,0 4 0 16,2 0-144-16,-2 6 144 0,0 3 0 0,2-1-144 15,0 0 144-15,4 1 0 0,2 1 0 0,2 0-128 16,3 0 128-16,1-2 0 0,3-2 0 0,0-1 0 15,0 0 0-15,3-2-128 0,3-1 128 0,1 2 0 16,0 0 0-16,1 0 0 0,4-4 0 0,1 0 0 16,-3-2 0-16,4-1-128 0,1 0 128 0,4-1 0 15,0-1 0-15,3-1 0 0,0 1 0 0,3 0-128 16,5-2 128-16,1 1 0 0,2-1 0 0,1 1 0 0,3-1 0 16,4-2 0-16,2 0 0 0,3-3 0 0,0 0 0 0,1-4 0 15,0-1 0-15,1-1 0 0,1-3 0 0,2 0 0 16,3-2 0-16,0 0 0 0,1-3 0 0,2 1 0 15,1-3 0-15,-2-1 0 0,-1 0 0 0,-4-2 128 16,1-1-128-16,-1-1 0 0,-2-1 0 0,1-1 144 16,3-2-144-16,-3 1 0 0,1-7 128 0,1 0-128 15,0-3 0-15,0-1 0 0,-2-2 0 0,-2 0 0 16,-4-3-192-16,0 3 48 16,-6 1-960-16,-2 2-192 0,-3 2-48 0,-5 3-11296 15,-2 4-2272-15</inkml:trace>
  <inkml:trace contextRef="#ctx0" brushRef="#br0" timeOffset="105231.55">2283 14564 9215 0,'0'0'400'0,"5"-4"96"0,0-2-496 0,0 0 0 16,2-1 0-16,-2 0 0 0,2 0 1728 0,0 0 256 16,-3-4 64-16,3 3 0 0,-3 2-832 0,2 0-144 15,-1-1-48-15,-1 0 0 0,0-1 0 0,-2 3 0 16,-2 5 0-16,0-6 0 0,0 0 0 0,0-1 0 16,-1 2 0-16,-1-1 0 0,-3 2 0 0,1-3 0 15,-1 2 0-15,-1 1 0 0,-2-1 0 0,-1 0 0 16,-2 1 0-16,-1 1 0 0,-1-1-816 0,-1 1-208 15,-2 0 0-15,4 1 0 0,-1-2 0 0,0 4 0 16,-4-1 0-16,1 0 0 0,-1 0 864 0,1 0 128 16,-3 0 32-16,0 1 0 0,1 2-832 0,0 0-192 15,1-1 0-15,0 4 0 0,-2-1 0 0,1 3 0 0,-1-1 0 16,0 2 0-16,1 1 0 0,-3 1 0 0,0 5 0 0,0-2 0 16,-3 3 0-16,2 1 0 0,-1 0 0 0,2 2 0 15,-1 0 0-15,1 1 0 0,1 0 0 0,-1 1 0 16,2 0 0-16,1 1 0 0,-1 1 0 0,-2 2 0 15,2 3 0-15,1-2 0 0,0-1 0 0,2 2 0 16,-1-1 0-16,1 1 0 0,-3-1 0 0,2 0 0 16,0 0 0-16,-1-1 0 0,1 1 0 0,-2-1 0 15,-1 0 864-15,1 1 128 0,1 1 32 0,-1 0 0 16,0 2-832-16,1-1-192 0,2 2 0 0,1 1 0 16,-3-1 0-16,3 4 0 0,0-1 0 0,2 1 0 15,1-1 0-15,0-1 0 0,3-2 0 0,2 1 0 16,0 0 0-16,1-2 0 0,2-1 0 0,1 1 0 0,-2-1 0 15,3 1 0-15,0-1 0 0,0-2 0 0,1-2 0 0,1 3 0 16,2-3 0-16,1 0 0 0,0 0 0 0,3-2 0 16,-2-1 0-16,3 0 0 0,0 0 0 0,1-2 0 15,2-2 0-15,1 0 0 0,0-2 0 0,2 2 0 16,2-1 0-16,1-1 0 0,2-2 0 0,2-2 0 16,-2 0 0-16,12 2 0 15,-1-2-768-15,-4-2-208 0,-1-4-48 0,-6-2 0 0,0 1 1648 0,3-1 320 16,-2-3 64-16,1-1 16 0,1-1-832 0,0-2-192 15,0-1 0-15,2-1 0 0,1 1 0 0,-1-3 0 16,-3-2 0-16,3-1 0 0,2-2 0 0,0-1 0 16,0-3 0-16,0 1 0 0,2-1 0 0,-1 0 0 15,0 0 0-15,-1 0 0 0,-1-2 0 0,-1 0 0 0,-1-1 0 0,1 1 0 16,-2-6 0-16,2 1 0 0,1 2 0 16,-2-2 0-16,1-1 0 0,-1-1 0 0,0-1 0 0,2-1 0 15,0 2 864-15,1-2 128 0,-2 0 32 0,0-1 0 16,0-2-832-16,-1 0-192 0,-2-7 0 0,-3 1 0 15,1-4 0-15,0-1 0 0,-3-1 0 0,-2 5 0 16,-1 0 0-16,-3 2 0 0,-1 1 0 0,-2 2 0 16,-1 1 864-16,-2 0 128 0,-3 1 32 0,-3 2 0 15,-1 0-832-15,0 3-192 0,-1 3 0 0,-5-1 0 16,-1 1 0-16,-1 4 0 0,-1 1 0 0,-2 3 0 16,0 0 0-16,-5 4 0 0,1 0 0 0,-6 0 0 15,2 5-768-15,2 2-208 16,0 1-48-16,10 3-13104 0,0 0-2624 0</inkml:trace>
  <inkml:trace contextRef="#ctx0" brushRef="#br0" timeOffset="108071.61">5574 14243 16575 0,'0'0'368'0,"0"0"80"0,0 0 0 0,0 0 16 0,6-3-464 0,-6 3 0 16,0 0 0-16,4-5 0 0,-3 0 912 0,-1 5 96 0,0 0 16 0,0 0 0 15,-3-8 0-15,0 3 0 16,-2 0 0-16,1 2 0 0,-3 0 0 0,1 0 0 0,-2 1 0 0,-2 1 0 16,-1 1-832-16,0 1-192 0,-2 2 0 0,0-1 0 15,-3-1 0-15,-3 1 0 0,1 1 0 0,0 0 0 16,1 2 864-16,-1-1 128 0,-2 1 32 0,0 0 0 16,1 3-832-16,0-3-192 0,-2 1 0 0,1 2 0 15,0-1 0-15,-1 1 0 0,-1-3 0 0,0 2 0 16,-3 0 0-16,0-1 0 0,0 2 0 0,-6 1 0 15,0 3 864-15,-1-1 128 0,1 0 32 0,-1 1 0 16,-3 0-832-16,1 2-192 0,0 2 0 0,0 1 0 16,0 3 0-16,0-2 0 0,1 0 0 0,-1 2 0 15,-1 1 0-15,-1-1 0 0,2 2 0 0,2 1 0 0,5-2 0 16,1 0 0-16,0 3 0 0,2 0 0 0,1-2 0 16,2 2 0-16,-2 1 0 0,1 1 0 0,0 3 0 0,2-2 0 15,1 2 0-15,3-2 0 0,-2 2 0 0,-1-2 0 16,3 2 0-16,-2-4 0 0,1 1 864 0,-1-1 128 15,2-1 32-15,-2 1 0 0,-2 0-832 0,1 0-192 16,0-1 0-16,2 1 0 0,4 1 0 0,0-1 0 16,0-1 0-16,3 0 0 0,-1 3 0 0,2-2 0 15,0 3 0-15,1-4 0 0,1 1 0 0,1-1 0 16,2-1 0-16,2 0 0 0,0 1 0 0,1-1 0 16,1-1 0-16,3 0 0 0,0 2 0 0,3-1 0 15,-1 0 0-15,1-2 0 0,0-5 0 0,-1 2 0 16,5 2 0-16,-1-3 0 0,4 2 0 0,3 0 0 0,1 0 0 15,2-2 0-15,1-1 0 0,1 3 0 0,0-1 0 0,1-2 0 16,-1 0 0-16,2-2 0 0,-4 0 0 0,3-1 0 16,2-2 0-16,-1-2 0 0,0 0 0 0,1 1 0 15,1-4 0-15,1 0 0 0,-3-1 0 0,3-2 0 16,3-2 0-16,0 2 0 0,2-3 0 0,0 0 0 16,0-1 864-16,0 1 128 0,-4-3 32 0,2-1 0 15,-1-2-832-15,1-1-192 0,-1-1 0 0,1-1 0 16,1-1 0-16,-4-3 0 0,3 0 0 0,0-1 0 15,2 0 0-15,1-1 0 0,0-2 0 0,0 0 0 16,0-1 0-16,-1-2 0 0,-3-1 0 0,12-10 0 16,-6 3 320-16,-1-1 0 0,0 1 16 0,0-2 0 0,2 1-80 15,-3 1 0-15,-2-2-16 0,-2 0 0 0,2-2-48 0,-4-3 0 16,0-3 0-16,-10 9 0 0,2-5 64 0,-1-4 0 16,0-6 0-16,-2-4 0 0,0-1-256 0,-1-3 0 15,-2-2 0-15,-1-2 0 0,-1-2 864 0,0 3 128 16,-5 4 32-16,1 3 0 0,-2 6-832 0,-4 2-192 15,-4 2 0-15,-1 5 0 0,-1 0 0 0,-3 5 0 16,-2 1 0-16,-2 0 0 0,-5 3 0 0,0 3 0 16,-4 3 0-16,-3 1 0 0,-2 3 0 0,0 2 0 15,1 1 0-15,-12 3 0 16,0 6-1600-16,3 3-352 0,1 1-80 0,3 7-18032 0</inkml:trace>
  <inkml:trace contextRef="#ctx0" brushRef="#br0" timeOffset="111941.64">12478 14221 12895 0,'0'0'576'0,"0"0"112"0,0 0-560 0,10-3-128 0,-5-2 0 0,-5 5 0 15,8-4 1664-15,-8 4 320 0,0 0 48 0,8-3 16 16,-8 3-1648-16,0 0-400 0,0 0 0 0,0 0 0 16,0 0 896-16,0 0 112 0,0 0 16 0,0 0 0 15,0 0 0-15,0 0 0 0,0 0 0 0,0 0 0 16,0 0 0-16,0 0 0 0,0 0 0 0,-4-6 0 16,1 2-832-16,1-3-192 0,-5 2 0 0,2 1 0 15,-1-1 864-15,0 1 128 0,-1-1 32 0,-3 1 0 16,1-1-832-16,-1 1-192 0,-1-2 0 0,-1 2 0 15,-1 2 0-15,0-2 0 0,-6 1 0 0,2 0 0 0,-3-1 864 16,0 2 128-16,-2 0 32 0,0 1 0 0,0 0-832 16,0 1-192-16,0 0 0 0,-2 1 0 0,2 1 0 0,-2 1 0 15,2 1 0-15,-3 0 0 0,1 1 0 0,0-1 0 16,0-1 0-16,0 3 0 0,-2-2 0 0,0 1 0 16,0-1 0-16,-4 3 0 0,1-3 0 0,1 1 0 15,0 1 0-15,3 2 0 0,-3-2 0 0,3 3 0 16,0-2 0-16,-1 1 0 0,2 0 0 0,2 1 0 15,1 1 0-15,-2 0 0 0,0 0 0 0,1 1 0 16,-1 4 0-16,0 0 0 0,-1 1 0 0,0-1 0 16,-1 0 0-16,0 1 0 0,2 3 0 0,1 1 0 15,0-1 0-15,-1 2 0 0,1 0 0 0,1 0 0 16,0 2 0-16,1-4 0 0,3 0 0 0,-3-1 0 0,2 0 0 16,1-1 0-16,-1-1 864 0,0-1 128 0,1 1 32 0,-2-1 0 15,2 3-832-15,-2-1-192 0,0 3 0 0,2 0 0 16,-4 1 0-16,3 0 0 0,0 0 0 0,2 1 0 15,2 1 0-15,0 1 0 0,2 1 0 0,1 2 0 16,-3-1 0-16,3 0 0 0,1 0 0 0,1-1 0 16,-1 0 0-16,2 1 0 0,-1-2 0 0,2-1 0 15,0 0 0-15,0-1 0 0,-1-1 0 0,2 1 0 16,-2 0 0-16,1-1 0 0,3 0 0 0,-3 0 0 16,1-1 0-16,-1 2 0 0,1-2 0 0,0 0 0 15,-2 1 0-15,3-1 0 0,-1-3 0 0,2 2 0 16,-2-1 0-16,1 0 0 0,-1 1 0 0,2-1 0 15,0-2 0-15,0 1 0 0,0 1 0 0,2 1 0 0,1 0 0 0,-4-1 0 16,4 2 0-16,1-2 0 0,0 1 0 0,1-1 0 16,3-1 0-16,-2-1 0 0,1 2 0 0,3-2 0 15,-1 0 0-15,2-2 0 0,1 0 0 0,0 2 0 16,1-3 0-16,1-1 0 0,1 0 0 0,0 1 0 16,2-2 0-16,2 0 0 0,1-1 0 0,-1 0 0 15,1-2 0-15,-1 1 0 0,2-1 0 0,0 1 0 16,1-3 0-16,0-1 0 0,1 0 0 0,1 0 0 15,0 0 0-15,0-1 0 0,-3-1 0 0,3-1 0 16,-2 0 0-16,-1-1 0 0,1-1 0 0,-1 0 0 16,0 0 0-16,0-1 0 0,1-1 0 0,-1 1 0 15,-1-2 0-15,1 3 0 0,0 0 0 0,2-2 0 16,0-1 0-16,0-1 0 0,-2 1 864 0,2 0 128 16,-1-2 32-16,2 1 0 0,1-3-832 0,0 3-192 0,2-3 0 0,-2 1 0 15,1-1 0-15,0-1 0 0,-1 0 0 0,0-1 0 16,0 0 0-16,-1 0 0 0,2 0 0 0,-2-1 0 15,1 1 0-15,0-2 0 0,0 0 0 0,1 0 0 16,-1 0 0-16,0-2 0 0,0 1 0 0,0 0 0 16,1 1 0-16,1-1 0 0,1-1 0 0,0 1 0 15,-1 1 0-15,-1 0 0 0,0-5 0 0,1 1 0 16,-2 0 0-16,1 0 0 0,-2 0 0 0,1 1 0 16,0-3 0-16,1-2 0 0,0 3 0 0,1-2 0 15,0 0 0-15,-1-1 0 0,-4-2 0 0,0 2 0 16,3-2 0-16,0 1 0 0,0-1 0 0,1 0 0 15,-1-1 0-15,0 0 0 0,1-2 0 0,-4 2 0 0,0-3 0 16,0 1 0-16,-2-1 0 0,1 1 0 0,-2-1 0 16,0 1 0-16,1-2 0 0,-2 1 0 0,-1-3 864 0,1 3 128 15,-2-4 32-15,-2-1 0 0,1 1-832 0,-4-1-192 16,0 1 0-16,-1 2 0 0,1-6 0 0,-4 2 0 16,0-1 0-16,-3 4 0 0,-3-2 0 0,1 1 0 15,-4-1 0-15,-2 0 0 0,0 0 0 0,-1 3 0 16,1-1 0-16,-1 2 0 0,-4-1 864 0,0 3 128 15,0 1 32-15,0 0 0 0,-1 0-832 0,1 0-192 16,-2 5 0-16,0 1 0 0,-2 0 0 0,-1 3 0 16,-1-1 0-16,0 3 0 0,1 1 0 0,0 0 0 15,-1 5 0-15,-4-2 0 16,3 4-1600-16,5 3-352 0,3 3-80 0,3 4-19664 0</inkml:trace>
  <inkml:trace contextRef="#ctx0" brushRef="#br0" timeOffset="118712.43">14148 13826 12895 0,'-9'-1'576'0,"0"2"112"0,-1-1-560 0,0 2-128 15,0 2 0-15,-1-2 0 0,-1-1 848 0,-1 0 144 16,3 3 32-16,10-4 0 0,0 0 0 0,-6-2 0 16,-3 1 0-16,3-1 0 0,6 2 816 0,-6-5 160 15,0 0 48-15,4-4 0 0,3 0-832 0,1-1-144 16,0-1-48-16,2-1 0 0,1-3 0 0,2-2 0 16,4-1 0-16,2-2 0 0,2-2-816 0,5-1-208 15,6-1 0-15,-2 1 0 0,2-1 0 0,2 2 0 0,-1-1 0 16,0 1 0-16,-2-2 0 0,0 2 0 0,-2 1 0 0,3 3 0 15,-4 2 0-15,3 1 0 16,-3-1 0-16,2 5 0 0,-3 3 0 0,2-3 0 0,3 0 0 0,1 1 0 16,0 2 0-16,-2 1 0 0,-2 1 0 0,-1 2 0 15,-1 2 0-15,-2 2 0 0,0 2 0 0,-1 1 0 16,-3-2 864-16,2 3 128 16,-4 3 32-16,1 4 0 0,0-5-832 0,1 4-192 0,-1 0 0 0,-1 4 0 15,-1 3 0-15,3 1 0 0,1 1 0 0,2 1 0 16,0-1 0-16,0 1 0 0,2 3 0 0,3-5 0 15,1-3 0-15,4-1 0 0,0-1 0 0,2 2 0 16,0-4 0-16,-3 0 0 0,2-2 0 0,-2-2 0 16,0-3 0-16,1-4 0 0,-1-4 0 0,2 0 0 15,4-2 0-15,5 0 0 0,3-7 0 0,2 2 0 0,0 0 864 0,-1-1 128 16,-3-2 32-16,-2 0 0 0,-5-1-1024 0,-2 0-192 16,-6-1-32-16,1 0-16 0,-1 4 240 0,-1-2 0 15,-1-3 0-15,-1 2 160 0,-4 1-160 0,-1 0 160 16,4-1-160-16,0 2 160 0,0 0-160 0,-3-2 0 15,-1 1 0-15,0 3 128 0,1 1-128 0,-2-2 0 16,-2 1 0-16,0 1 128 0,-2 2-128 0,-1 0 0 16,0-3 0-16,-3 3 0 0,1 2 0 0,-1 3 0 15,-7 3 0-15,10-3 0 0,-4-2 0 0,0 2 0 16,-6 3 0-16,8-3 0 0,0-1 0 0,-8 4 0 16,8-3 0-16,0 1 0 0,-8 2 0 0,10-1 0 15,0 1 0-15,-10 0 0 0,9-1 0 0,0 3 0 16,-1 2 0-16,0 3 0 0,-1 1 0 0,-1 2 0 0,1 1 0 0,1 1 0 15,-1 2 0-15,0 1 0 0,-6 0 0 0,3 2 128 16,3 2-128-16,0-1 0 0,-1-5 0 0,4 2 0 16,2 4 0-16,4-3 0 0,-2 0 0 0,3-2 0 15,5-1 0-15,5-1 0 0,1-2 0 0,3-1 0 16,1-2 0-16,0-3 0 0,0-1 0 0,0-2 0 16,-2-1 128-16,1-1-128 0,4-5 192 0,2-1-64 15,-1-1-128-15,7 2 128 0,3 3-128 0,-3-1 128 16,-1-1-128-16,-3 4 0 0,-5 4 144 0,-4 4-144 15,-1 2 0-15,-3 1 0 0,1-1 0 0,-2 5 0 16,-2 5 0-16,-1 1 0 0,-5-1 0 0,-2 3 0 16,-5 2 0-16,1 0 0 0,0-2 0 0,1 0 0 0,-2 4 0 15,2-2 0-15,-1-2 0 0,-3-3 0 0,0 0 0 0,-4 0 0 16,0-1 0-16,2-1 0 0,-3-1-128 16,0-1-112-16,1-3-16 0,-4-12-18688 15</inkml:trace>
  <inkml:trace contextRef="#ctx0" brushRef="#br0" timeOffset="119363.35">16121 12598 23951 0,'-1'-7'512'0,"-2"-1"128"0,0 0 0 0,0 1 64 0,0-2-576 0,0-1-128 0,-5 2 0 0,0 2 0 0,-4 0 848 0,-1 2 144 16,-3-1 32-16,-2 4 0 0,-5 3 0 0,-3 3 0 15,-4 3 0-15,0 3 0 0,3 1 0 0,1 2 0 16,1 1 0-16,-1 3 0 0,6 2-832 0,-1-2-192 15,4 0 0-15,6-1 0 0,1-2 864 0,6-2 128 16,-1 0 32-16,5-2 0 0,5 1-832 0,-1-5-192 16,4-1 0-16,4-3 0 0,3-3 0 0,3-5 0 15,2-1 0-15,1-2 0 0,5-2 864 0,2-2 128 16,-1-4 32-16,0 1 0 0,-1 1-832 0,-4 1-192 16,-1 0 0-16,-2-1 0 0,-5 6 0 0,-2-1 0 15,-1 2 0-15,-2 3 0 0,-5-3 0 0,-4 7 0 16,0 0 0-16,0 0 0 0,0 10 0 0,-2 6 0 0,-2 4 0 15,-3 7 0-15,-1 5 0 0,-4 4 0 0,-1 1 0 16,-2 4 0-16,-2 2 0 0,-1-1 0 0,1-1 0 0,-4-2 0 16,1-5 0-16,4-2 0 0,1-1 0 0,2-1 0 15,-1-3 864-15,1-4 128 0,-1-1 32 0,2-3 0 16,1-1-832-16,1-4-192 0,2-3 0 0,0-3 0 31,-1-3-768-31,3-3-208 0,0-3-48 0,2-2 0 16,-3-3-1632-16,4-4-336 0,2-3-64 0,1-4-16 0</inkml:trace>
  <inkml:trace contextRef="#ctx0" brushRef="#br0" timeOffset="119674.71">16700 12140 35007 0,'-5'-17'768'0,"5"8"176"0,0 2 16 0,0-3 16 0,0 1-784 0,-1 2-192 15,1 2 0-15,0 5 0 0,0 0 864 0,-6 0 128 16,-1 2 32-16,-2 5 0 0,-1 7-832 0,-4 5-192 16,1 3 0-16,-3 5 0 0,-2 8 864 0,-2 3 128 15,-2 3 32-15,0 1 0 0,-3 0-832 0,1 2-192 16,1 1 0-16,5-1 0 0,1-2 0 0,3-2 0 15,3-4 0-15,5 1 0 0,2-1 0 0,4-6 0 0,4-1 0 16,2-3 0-16,5-5 0 0,0-1 0 0,3-1 0 16,3-5 0-1,0-2-1600-15,1-2-352 0,1-2-80 0,0-4-9296 0,0-4-1856 0</inkml:trace>
  <inkml:trace contextRef="#ctx0" brushRef="#br0" timeOffset="119928.37">17060 12163 35007 0,'-6'-7'1552'0,"6"7"320"16,0 0-1488-16,-6 4-384 0,-2 1 0 0,-2 4 0 16,-1 3 896-16,-1 4 96 0,-4 6 32 0,1 4 0 0,0-1-832 0,1 4-192 15,0 1 0-15,2 2 0 0,3 0 864 0,2 0 128 16,4-1 32-16,2 2 0 0,1-2-832 15,3 0-192-15,4-4 0 0,1 1 0 0,-1-3 0 0,3-1 0 16,2 0 0-16,0-3 0 0,0-2 0 0,-2-4 0 16,1 0 0-16,-1-6 0 15,-1 0-1600-15,-2-3-352 0,-7-6-80 0,0 0-14752 0</inkml:trace>
  <inkml:trace contextRef="#ctx0" brushRef="#br0" timeOffset="120096.84">16575 12559 35007 0,'-6'-11'768'0,"6"6"176"0,3 0 16 0,5-1 16 0,4 2-784 0,2 1-192 16,2 3 0-16,6-4 0 0,5 1 864 0,7-1 128 0,7-4 32 0,4 3 0 15,3 1-832-15,1 1-192 0,-4-5 0 0,-1 3 0 16,-2-1 0-16,-4 1 0 0,1-1 0 0,-3 3 0 16,-3-1 0-16,-2 0 0 0,-4 1 0 0,0-1-17152 15</inkml:trace>
  <inkml:trace contextRef="#ctx0" brushRef="#br0" timeOffset="120349.43">17400 11849 35007 0,'10'-5'1552'0,"-3"5"320"0,1 2-1488 0,4 1-384 16,1 4 0-16,0 3 0 0,5 3 896 0,-2 6 96 15,1 5 32-15,0 1 0 0,4 4 0 0,1 4 0 16,-3 6 0-16,0 7 0 0,-1 1 0 0,-6-8 0 16,0 7 0-16,-3 3 0 0,-3 4-832 0,-5 1-192 15,-1 1 0-15,-3 2 0 0,-7 1 0 0,-1-2 0 16,-4-2 0-16,-6 17 0 0,1-8 0 0,-5-3 0 16,1-3 0-16,-3-2 0 15,-3-3-1600-15,-4-1-352 0,-45 47-80 0,14-33-16 0</inkml:trace>
  <inkml:trace contextRef="#ctx0" brushRef="#br0" timeOffset="122679.13">20323 14375 12895 0,'0'0'576'0,"0"0"112"0,0 0-560 0,8-2-128 16,-2-2 0-16,-6 4 0 0,0 0 1664 0,6-5 320 15,-4 1 48-15,0-1 16 0,-2 5-832 0,0-6-144 16,0 6-48-16,0-6 0 0,-2-1 0 0,2 1 0 16,0 6 0-16,-4-7 0 0,-1 1 0 0,0-1 0 15,-1-1 0-15,0 2 0 0,-3 0 0 0,-1 0 0 16,-1-1 0-16,-1 3 0 0,-1-1-816 0,-3 0-208 16,-2-1 0-16,-2 0 0 0,-1 2 0 0,-4 1 0 0,-3 1 0 0,0-1 0 15,-3 3 864-15,0 0 128 0,0 0 32 0,1 0 0 16,-1 1-832-16,0 1-192 0,0 0 0 0,2 1 0 15,1 1 0-15,-2 2 0 0,0-2 0 0,-1 0 0 16,0 0 0-16,-2 1 0 0,-5-1 0 0,4 2 0 16,3 1 864-16,0 1 128 0,1 0 32 0,-2 1 0 15,0 2-832-15,0 1-192 0,1 0 0 0,0 1 0 16,-1 5 0-16,-1-2 0 0,-3 1 0 0,-2 2 0 16,-3 6 0-16,4-2 0 0,2 3 0 0,0 0 0 15,0 2 0-15,3-1 0 0,1 2 0 0,3 0 0 16,-1-1 0-16,4 0 0 0,-2 3 0 0,2 0 0 15,-1 1 0-15,-1 1 0 0,2-1 0 0,1 1 0 0,2 2 0 0,1 0 0 16,1-2 0-16,4-2 0 0,2 5 0 0,3-4 0 16,0-2 0-16,3 1 0 0,1 0 0 0,2-1 0 15,0-2 0-15,0 1 0 0,0 1 0 0,2 0 0 16,1 1 0-16,0-1 0 0,-2 0 0 0,4-2 0 16,1 1 0-16,2-2 0 0,-3-1 0 0,2-1 0 15,3 1 0-15,0-2 0 0,-1 1 0 0,0-2 0 16,6-2 0-16,-1-2 0 0,1 1 864 0,4-1 128 15,1-1 32-15,1 0 0 0,1-2-832 0,0-1-192 16,0 0 0-16,0-2 0 0,0 0 0 0,0-2 0 16,1-1 0-16,1-2 0 0,-1-1 0 0,1 0 0 15,0-3 0-15,2 0 0 0,-3 1 0 0,2-3 0 16,0-1 0-16,1-1 0 0,0 1 0 0,0-2 0 0,0 0 0 0,0-1 0 16,2-1 0-16,-1 0 0 15,3-1 0-15,-2 1 0 0,0-2 0 0,-1 2 0 0,1-1 0 0,-3 0 0 16,1 0 0-16,1 1 0 0,-3-4 0 0,0 1 0 15,1 0 0-15,0-1 0 0,1 0 0 0,3 0 0 16,-1-2 0-16,1 0 0 0,-2 1 0 0,3 0 0 16,2-1 0-16,2 0 0 0,-2 0 0 0,1 0 0 15,-1-1 0-15,-1-1 0 0,-3-5 0 0,1 2 0 16,-1 1 0-16,0 1 0 0,-1-2 0 0,0 0 0 16,1-1 0-16,-1-1 0 0,2 0 0 0,-3 0 0 15,-1 0 0-15,1-1 0 0,-2 0 0 0,2-1 0 16,-2 0 0-16,1-1 0 0,-3-2 0 0,0-1 0 15,1 0 0-15,-2-1 0 0,0 0 0 0,-1-1 0 0,1-3 864 16,-2 4 128-16,-1 0 32 0,0-1 0 0,1 0-832 0,-3-1-192 16,0-1 0-16,-2 0 0 0,-1 0 0 0,0 0 0 15,-2-2 0-15,0-1 0 0,-3-3 864 0,-2 0 128 16,-1-1 32-16,0 0 0 0,-4-2-832 0,0 1-192 16,-3 5 0-16,0 0 0 0,1 2 864 0,-2 2 128 15,-1 0 32-15,0 3 0 0,1 3-832 0,-1-1-192 16,-1 1 0-16,1 0 0 0,0 3 0 0,1 2 0 15,1 1 0-15,0 4 0 0,3-2 0 0,-3 3 0 16,2 1 0-16,2 3 0 16,-3 1-768-16,6 3-208 0,-4 2-48 0,-1 3 0 15,-1 4-816-15,-1 3-160 0,-1 2-48 0,-2 7-19648 0</inkml:trace>
  <inkml:trace contextRef="#ctx0" brushRef="#br0" timeOffset="135185.29">10601 14318 20271 0,'0'0'448'0,"0"0"80"0,0 0 32 0,0 0 16 0,0 0-576 0,0 0 0 0,0 0 0 0,0 0 0 0,0 0 928 0,0 0 80 15,0 0 16-15,0 0 0 0,0 0 0 0,6 2 0 16,0-1 0-16,-1 3 0 0,1 1 0 0,3 0 0 16,-1 3 0-16,1-2 0 0,2 2 0 0,-3 2 0 15,5 1 0-15,-1 1 0 0,1 3-832 0,2-1-192 16,-2 1 0-16,3 3 0 0,1 2 864 0,-1 2 128 15,-1-1 32-15,0 2 0 0,-6 3-832 0,4 2-192 16,-2 1 0-16,-2 0 0 0,0 1 864 0,-1 3 128 16,-1 0 32-16,-2 0 0 0,1 0-832 0,-4 1-192 15,1 2 0-15,-1 1 0 0,0 0 0 0,0 0 0 16,0-1 0-16,0 5 0 0,-1-2 0 0,-2 0 0 16,-2 1 0-16,0-2 0 0,2 0 864 0,0-2 128 0,-3-1 32 0,2-2 0 15,-3-1-832-15,1 1-192 0,-1-4 0 0,2 0 0 16,-3-1 0-16,1-2 0 0,2 0 0 0,0-1 0 15,3-2 0-15,-3-3 0 0,0 3 0 0,0-3 0 16,-1-4 0-16,-1 1 0 0,1-3 0 0,0-2 0 16,-1 2 0-16,-1-3 0 0,2-1 0 0,-2-2 0 15,-1-1 0-15,-2-1 0 0,2 0 0 0,0-2 0 16,-2-1 0-16,0 1 0 0,0-2 0 0,0 0 0 16,2 0 0-16,-3-2 0 0,0-2 0 0,2 2 0 15,0 0 0-15,3 0 0 0,-1-1 0 0,6 1 0 16,-5-1 0-16,5 1 0 0,0 0 0 0,0 0 0 15,0 0 0-15,0 0 0 0,0 0 0 0,0-6 0 16,3 1 0-16,-1-3 0 0,4-2 0 0,-1 0 0 0,2 1 0 0,1-2 0 16,2-3 0-16,1 0 0 0,-4-1 0 0,2-3 0 15,1 0 0-15,0-1 0 0,0-1 0 0,0 0 0 16,0-2 0-16,1 0 0 0,-5-2 0 0,3-3 0 16,-5 1 0-16,3-4 0 0,2 0 0 0,1-3 0 15,-5-3 0-15,3-1 0 0,-1 0 0 0,0-1 0 16,2 0 0-16,-2 0 0 0,-2 1 0 0,-2-1 0 15,0 0 0-15,-2-1 0 0,-1 2 0 0,-1-1 0 16,-2-3 0-16,1 1 0 0,0 1 0 0,-2-1 0 16,0 2 0-16,0 1 0 0,-4 3 0 0,-1 2 0 15,3 1 0-15,-2 3 0 0,0 3 0 0,0 3 0 16,-2 3 0-16,-1 1 0 0,0 2 0 0,0 0 0 16,-1 1 0-16,0 3 0 0,-1 0 0 0,1 1 0 15,-1 0 0-15,1 0 0 0,1 2 0 0,-2 1 0 0,2 1 0 0,-1 0 0 16,2-1 0-16,-1 4 0 0,0 1 0 0,3-1 0 15,-2-1 0-15,4 1 0 0,-3 4 0 0,3-1 0 16,-1-1 0-16,1 0 0 0,1 1 0 0,-1 1 0 16,6 0 0-16,-4 2 0 0,4-2 0 0,0 0 0 15,0 0 0-15,-4 4 0 0,4-4 0 0,-3 7 0 16,3-7 0-16,1 8 0 0,3-1 0 0,0 2 0 16,0 1 0-16,3 1 0 0,-2 0 0 0,4 1 0 15,-2 4 0-15,3-1 0 0,-3 2 0 0,6 8 0 16,0 1 0-16,0 0 0 0,-2-2 0 0,2 1 0 15,-1 3 0-15,1-1 0 0,1 3 0 0,0-2 0 16,-2 0 0-16,1 0 0 0,-1 2 0 0,0 1 0 0,-3 1 0 16,0 2 0-16,-1 1 0 0,-3 0 0 0,-1-1 0 15,-2 3 0-15,0-3 0 0,-1 0 0 0,0 0 0 0,2 1 0 16,-1-1 0-16,-1 2 0 0,0-6 0 0,0 0 0 16,-3 0 0-16,-1-1 0 0,2 1 0 0,-1-1 0 15,2-2 0-15,-1 1 0 0,-1-1 864 0,-3 1 128 16,0-2 32-16,-5 1 0 0,1-2-832 0,0 0-192 15,1 0 0-15,-4 0 0 0,-1-3 0 0,0-1 0 16,2-1 0-16,0-1 0 0,0-2 0 0,-1-1 0 16,1 1 0-16,1-1 0 0,-2 0 0 0,1-2 0 15,-1-2 0-15,2-1 0 0,-3-4 0 0,1-1 0 16,-1 0 0-16,1 0 0 0,1 0 0 0,0-3 0 16,1-1 0-16,1 2 0 0,2-1 0 0,7-3 0 15,-9 1 0-15,9-1 0 0,0 0 0 0,0 0 0 0,0 0 0 16,0 0 0-16,0 0 0 0,0 0 0 0,0 0 0 0,0 0 0 15,5-8 0-15,0 1 0 16,1-1 0-16,2 0 0 0,-1-1 0 0,2-1 0 0,1 1 0 0,1-4 0 16,-3 0 0-16,3-1 0 0,1-1 0 0,-2-3 0 15,1-2 0-15,0 0 0 0,-1-2 0 0,1-1 0 16,-2 0 0-16,1 0 0 0,-1-2 0 0,2-1 0 16,-2 0 0-16,2 1 0 0,1-3 0 0,-1 0 0 15,0-2 0-15,-1-1 0 0,0 0 0 0,-1-1 0 16,1-1 0-16,-3-2 0 0,2-1 0 0,-5-1 0 15,-2-2 0-15,0 1 0 0,1 0 0 0,0 1 0 16,-3-1 0-16,0-2 0 0,-3-4 0 0,3 3 0 16,0 2 0-16,-2-1 0 0,-3-4 0 0,1 2 0 15,-5 3 0-15,2 0 0 0,-3 1 0 0,1 3 0 0,0 1 0 0,0 3 0 16,0 4 0-16,0-1 0 0,2 2 0 0,-2 0 0 16,-1 2 0-16,1 5 0 15,0 1-768-15,0-1-208 0,-2 2-48 0,2 1 0 0,0 5 1648 0,1 0 320 16,1 3 64-16,-1-2 16 15,0 3-1648-15,3 3-320 0,0-4-64 0,5 8-16 0,-5-4 832 0,5 4 192 16,0 0 0-16,0 0 0 0,-7-3 0 0,7 3 0 16,0 0 0-16,0 0 0 0,0 0 0 0,0 0 0 15,-5 6 0-15,5-6 0 0,-2 9 0 0,2-9 0 16,1 12 0-16,2 2 0 0,1-1 0 0,2 2 0 16,2-1 0-16,0 2 0 0,5 1 0 0,-5 2 0 15,3 0 0-15,1 2 0 0,2 2 0 0,-3 3 0 0,2 3 0 0,0 1 0 16,0 0 0-16,2 1 0 15,0 0 0-15,-1 5 0 0,-5 2 0 0,0 0 0 0,-1-2 0 0,-2 2 0 16,0 2 0-16,-2 3 0 0,0-1 0 0,-1-1 0 16,-1 0 0-16,-1 1 0 0,-2-1 0 0,1-1 0 15,-2 1 768-15,-1-2 208 0,3-1 48 0,-1-1 0 16,-2 1-832-16,0-2-192 0,-5-1 0 0,-1 1 0 16,-1-6 0-16,0 2 0 0,-2-3 0 0,1-1 0 15,-1-1 0-15,-2-1 0 0,0 3 0 0,-2-3 0 16,1 0 0-16,-1-1 0 0,1 0 0 0,0-1 0 15,-2-3 0-15,3-2 0 0,0-3 0 0,3-1 0 16,1-4 0-16,2-2 0 0,2-3 0 0,6-6 0 16,0 0-768-16,0 0-208 0,0 0-48 0,8-9 0 15,4-4-2448-15,3-8-496 0,7-17-112 0,-7-4-16 16</inkml:trace>
  <inkml:trace contextRef="#ctx0" brushRef="#br0" timeOffset="136309.95">8003 14451 16575 0,'0'0'736'0,"-2"-8"160"0,1-2-720 0,1 3-176 16,0-1 0-16,0 8 0 0,3-9 848 0,0 0 144 15,-1-2 32-15,1 4 0 0,-3 7 816 0,0 0 160 16,0-9 48-16,2 2 0 0,-2 7-832 0,0 0-144 16,0 0-48-16,0 0 0 0,0 0 0 0,0 0 0 15,0 0 0-15,-7 9 0 0,1 3 0 0,-3 3 0 16,1 3 0-16,-3 5 0 0,0 4 0 0,-1 2 0 15,-1 2 0-15,-1 4 0 0,-2 3-816 0,2 3-208 0,-3 3 0 16,2 5 0-16,-2 5 0 0,-1 3 0 16,0 2 0-16,3-1 0 0,4 0 0 0,1-3 0 0,1-1 0 0,4 0 0 15,1-4 0-15,4 0 0 0,4-2 0 0,4-3 0 16,2-4 864-16,2-4 128 0,3-1 32 0,-1-5 0 16,0 0-832-16,2 0-192 0,-2-3 0 0,1-3 0 15,-1 1 0-15,-3-6 0 0,0-2 0 0,0-1 0 16,-2-1 0-16,0-3 0 0,-2-2 0 0,-1-1 0 15,1-1 0-15,-3-3 0 0,-4-6 0 0,0 0 0 16,0 0 0-16,0 0 0 0,0 0 0 0,0 0 0 16,0 0 0-16,-5-5 0 0,-2-4 0 0,-1-1 0 15,1-2 864-15,-3-4 128 0,0-3 32 0,-1-2 0 0,0 0-832 16,0-3-192-16,1-2 0 0,-1-1 0 0,1-2 0 0,2 0 0 16,-1-1 0-16,2-1 0 0,-1-3 0 0,3-1 0 15,2 0 0-15,-3-4 0 0,4 1 0 0,1-1 0 16,1-1 0-16,3 2 0 0,2 1 0 0,0-1 0 15,3-1 0-15,1-1 0 0,0 0 0 0,1-1 0 16,2-1 0-16,-1 0 0 0,2 2 0 0,-2 1 0 16,2 0 0-16,1 4 0 0,0 0 0 0,1 2 0 15,-1 1 0-15,1 2 0 0,1 3 0 0,-2-2 0 16,-3-1 0-16,2 3 0 0,2 2 0 0,-3 2 0 16,-1 2 0-16,-3 2 0 0,-1 1 0 0,-5 4 0 15,0 3 0-15,0 1 0 0,-2-1 0 0,2 5 0 16,-2 6 0-16,0 0 0 0,0 0 0 0,0 0 0 15,0 0 0-15,0 0 0 0,0 0 0 0,0 0 0 16,0 0 0-16,0 0 0 0,0 0 0 0,-6 9 0 0,-1 0 0 0,-1-1 0 16,0 0 0-16,-1 2 0 0,-3 1 0 0,2-2 0 15,0 1 0-15,-3 6 0 0,-1 1 0 0,1 3 0 16,1 4 0-16,-2 5 0 16,1 3 0-16,-1 4 0 0,-1 5 0 0,1 5 0 0,2 6 0 0,-3 8 0 15,-2 5 0-15,2 3 0 0,1 2 0 0,3-2 0 16,1-2 0-16,3 0 0 0,4-5 0 0,2-2 0 15,2-5 0-15,2-5 0 0,3-5 0 0,0-2 0 16,5-7 0-16,2-2 0 0,-3-3 0 0,5-2 0 16,1-2 0-16,1-4 0 0,0-2 0 0,4-4 0 15,4-1-2416-15,5-4-528 0,5-2-96 0,3-7-32 16</inkml:trace>
  <inkml:trace contextRef="#ctx0" brushRef="#br0" timeOffset="137300.78">10314 14193 20271 0,'0'0'448'0,"0"0"80"0,0 0 32 0,0 0 16 0,0 0-576 0,0 0 0 15,0 0 0-15,0 0 0 0,6-6 928 0,-6 6 80 16,7-5 16-16,1 3 0 0,-8 2 0 0,11 1 0 16,-1 2 0-16,0 1 0 0,0 4 0 0,2-2 0 15,3 3 0-15,5 3 0 0,3 2 0 0,5 3 0 16,-1 2 0-16,3 3 0 0,1 0-832 0,-2 3-192 15,-1 2 0-15,-2 4 0 0,1 0 864 0,-4 1 128 16,-2-1 32-16,0 2 0 0,-4 2-832 0,1-1-192 16,-3 1 0-16,1 2 0 0,-3 2 864 0,-2 1 128 0,-2-1 32 0,-1 0 0 15,-4-1-832-15,-1 2-192 0,-3 1 0 0,-1-3 0 16,-4 0 864-16,-2 0 128 0,-1 1 32 0,-2 1 0 16,0 2-832-16,-1 1-192 0,-1 1 0 0,-1 0 0 15,-1 0 0-15,2-2 0 0,-1-2 0 0,-1-2 0 16,0-3 0-16,-2 0 0 0,2 0 0 0,1-3 0 15,-1-1 0-15,0-1 0 0,-1-2 0 0,1 1 0 16,-1 1 864-16,1-4 128 0,0-3 32 0,1-2 0 16,-2-2-832-16,2 0-192 0,0-4 0 0,0 0 0 15,0-1 0-15,3-2 0 0,-1-1 0 0,2-1 0 16,1-4 0-16,2 1 0 0,0-1 0 0,6-6 0 16,-6 6 0-16,6-6 0 0,0 0 0 0,0 0 0 15,0 0-768-15,0 0-208 0,0 0-48 0,0 0 0 0,0 0 832 0,7-8 192 16,2 0 0-16,-1 0 0 0,2-4 0 0,2-1 0 15,0-1 0-15,2-1 0 0,3-2 0 0,0 0 0 16,-3-3 0-16,2-1 0 0,1-1 0 0,0-2 0 16,-1-5 0-16,0 2 0 0,-1-3 0 0,2 0 0 15,-3-1 0-15,-1-2 0 0,-2-2 0 0,1-3 0 16,-1-3 0-16,-1-2 0 0,-1-3 768 0,0-8 208 16,-5-3 48-16,2 0 0 0,1 1-832 0,-3-4-192 15,-1-3 0-15,-1 1 0 0,-2-2 0 0,-1 3 0 16,0 4 0-16,-1 4 0 0,-3 5 0 0,0 3 0 15,-2 2 0-15,0 7 0 0,-2 6 0 0,1 3 0 16,-1-1 0-16,1 7 0 0,-1 4 0 0,0 2 0 16,3 2 0-16,1 3 0 15,3 2-768-15,-2 3-208 0,3-1-48 0,1 6-13104 0,5-6-2624 0</inkml:trace>
  <inkml:trace contextRef="#ctx0" brushRef="#br0" timeOffset="138006.44">8125 14339 23951 0,'4'-7'512'0,"3"0"128"0,-1 0 0 0,1 0 64 0,1-2-576 0,-1 3-128 0,-2-1 0 0,-1-1 0 16,2 3 848-16,-6 5 144 0,0 0 32 0,1-9 0 16,-1 1 0-16,0 8 0 0,0 0 0 0,0 0 0 15,-8-5 816-15,0 3 160 0,-2 3 48 0,-1 3 0 16,-3 2-832-16,2 4-144 0,2 0-48 0,-4 6 0 16,-1 3-816-16,-2 6-208 0,0 1 0 0,-2 5 0 15,0 2 864-15,2 5 128 0,-1 2 32 0,3 4 0 0,-1 3-832 16,2 3-192-16,-1 4 0 0,0 5 0 0,3 6 0 0,-1-2 0 15,1-2 0-15,0-3 0 0,2-1 0 0,2 0 0 16,0 0 0-16,3-3 0 0,3-4 0 0,-3-3 0 16,3 0 0-16,2-1 0 0,2-5 864 0,3-1 128 15,-3-2 32-15,2-1 0 0,1-1-832 0,0-4-192 16,1-5 0-16,1-2 0 0,0-1 0 0,2-3 0 16,-3-4 0-16,3-1 0 0,-1-4 0 0,1-2 0 15,0-3 0-15,2-3 0 0,0-4 0 0,0-2 0 16,0-2 0-16,0-5 0 15,-2-3-1600-15,4-3-352 0,1-5-80 0,0-3-18032 0</inkml:trace>
  <inkml:trace contextRef="#ctx0" brushRef="#br0" timeOffset="144138.13">8974 16307 13823 0,'0'0'1216'0,"0"0"-960"0,5-6-256 0,-5 6 0 16,2-8 1216-16,-2 8 208 0,0 0 48 0,0 0 0 15,6-5 256-15,-6 5 48 0,0 0 16 0,0 0 0 16,0 0-384-16,3 10-64 0,0-1 0 0,-2 5-16 16,0 5-224-16,-2 3-32 0,-1-3-16 0,0 8 0 15,-1 0-272-15,-2 8-48 0,-3 7-16 0,1 1 0 16,-1 0-80-16,-4 3-32 0,-1 6 0 0,-1-3 0 16,1-1-160-16,1-2-48 0,-6-3 0 0,5-1 0 15,-1-3-32-15,-1-2-16 0,-1-4 0 0,2-3 0 0,-2-1 112 16,2-2 32-16,1-5 0 0,2-3 0 0,1-2-64 0,1-4-16 15,5-3 0-15,2-5 0 0,2-5 16 0,0 0 0 16,0 0 0-16,0 0 0 0,6-1 32 0,5-3 16 16,4-2 0-16,0 0 0 0,3 0-272 0,2 2-48 15,4-1-16-15,2 1 0 0,1 1-144 0,3-3 0 16,2 1 0-16,5 1 0 0,3 3 0 0,2-1 0 16,1-1 128-16,-6 2-128 0,-2 3 0 0,-4 0 0 15,-4-2 0-15,-5 0 128 0,-2 2-128 0,-3-2 0 16,-4 0 144-16,-3 0-144 15,-10 0-608-15,0 0-192 0,0 0-32 0,0 0-16 16,0 0-2608-16,0 0-512 0</inkml:trace>
  <inkml:trace contextRef="#ctx0" brushRef="#br0" timeOffset="144545.59">10031 16638 28623 0,'3'-14'1264'0,"-1"6"272"0,2-1-1232 0,-2 0-304 16,-2 9 0-16,4-9 0 0,-2-1 1536 0,-2 10 256 15,0 0 64-15,0 0 0 0,0 0-512 0,0 0-112 16,-6 11-16-16,0 6 0 0,-1 5-272 0,2 2-64 16,-4 5-16-16,2 3 0 0,-3 6-416 0,3 2-64 15,-3-1-32-15,-1 0 0 0,-2-1 816 0,5 2 176 16,1-1 16-16,1-1 16 15,-3-5-1760-15,1-2-368 0,0-3-64 0,1-1-16 0,0-2 832 0,2-2 0 16,-1-4 144-16,3-1-16 0,2-2-128 0,0-2 0 16,0-3 0-16,-1-2 0 15,2-9-2288-15,0 0-480 0,0 0-112 0</inkml:trace>
  <inkml:trace contextRef="#ctx0" brushRef="#br0" timeOffset="145165.96">10671 17209 23039 0,'0'0'2048'0,"-7"2"-1648"16,7-2-400-16,-8 7 0 0,2-1 656 0,1-1 48 15,5-5 16-15,-6 9 0 0,1 0 560 0,2-3 96 16,3-6 32-16,0 0 0 0,0 0 0 0,0 0 16 16,0 0 0-16,0 0 0 0,0 0 96 0,7-14 16 15,1-3 0-15,2-3 0 0,1-2-512 0,0 0-80 16,1-4-32-16,-2-2 0 0,1-1-288 0,1 2-64 16,2-1-16-16,-2 1 0 0,1-3-208 0,1 5-32 0,-1 0-16 0,-1 3 0 15,1 1-160-15,-5 4-128 0,2 5 192 0,-2 2-192 16,-3 3 0-16,-5 7 0 0,9 2 0 0,0 7 0 15,-1 4 0-15,-2 7 0 0,-1 5-128 0,-1 3 128 16,1 3-192-16,-3 2 48 0,1 2 16 0,3-2 0 16,1-2 128-16,3-4-128 0,0-6 128 0,2-3-128 15,2-2 128-15,3-6 0 0,1-2 0 0,1-3 0 16,3-4 0-16,1-6 0 0,4-4 128 0,1-7-128 16,-1-6 176-16,3-2-48 0,0-1 0 0,0-6 0 15,-4-2 64-15,1-2 0 0,-5-3 0 0,1 2 0 16,-4 0 64-16,-2-3 32 0,-1-2 0 0,-2 3 0 15,-2 6-112-15,-3 6-32 0,0 5 0 0,-2 2 0 0,0 5-144 0,-3 4 0 16,-4 10-160-16,0 0 160 16,0 0-1696-16,0 0-240 0,0 0-48 0,-3 10-18064 15</inkml:trace>
  <inkml:trace contextRef="#ctx0" brushRef="#br0" timeOffset="145709.92">12105 16706 22111 0,'4'-20'976'0,"1"8"208"0,-3 2-944 0,2-2-240 0,1-3 0 0,0 2 0 15,-3 1 2368-15,2 5 448 0,-4 7 64 0,0 0 32 16,0 0-1296-16,0 0-256 0,-6 5-48 0,1 4-16 16,-2 1-336-16,-2 2-64 0,-1 3 0 0,-1 7-16 0,-1 7-272 0,0 0-48 15,0 0-16-15,-1 2 0 0,0 1-160 0,0-1-48 16,0-3 0-16,2 3 0 0,-1-1-16 0,2-2-16 16,3 0 0-16,-1-2 0 0,4 2-48 0,1-6-16 15,6-1 0-15,0-5 0 0,1-3 96 0,4 0 32 16,3-4 0-16,0 2 0 0,3-1 0 0,3-3 0 15,0 0 0-15,3-2 0 0,1 2-96 0,3-4-16 16,-1-2 0-16,4 0 0 0,1 0-256 0,-1-1 0 16,-1 0 0-16,3 2 0 0,-1 2 192 0,1-4-192 15,-4 2 192-15,-2-2-192 0,-2 0 0 0,-2-2-256 16,-5 2 32-16,-2-1 0 16,-2-2-1504-16,-10 3-320 0,0 0-48 0,0 0-11072 15,4-7-2208-15</inkml:trace>
  <inkml:trace contextRef="#ctx0" brushRef="#br0" timeOffset="145933.46">12040 16937 8287 0,'0'0'736'0,"0"0"-592"0,0 0-144 0,6-6 0 16,-6 6 5744-16,9-6 1104 0,5 0 240 0,-1 2 32 15,2 2-4880-15,3-2-992 0,2 1-192 0,-2 0-32 16,-1-2-256-16,6 2-64 0,7 1 0 0,0 0 0 15,-3-1-288-15,0 2-64 0,-1 1-16 0,-3 0 0 16,-1 3-336-16,-6-1 0 0,0-1 0 0,-2 1 128 16,-1 1-128-16,-4 2-256 0,-9-5 64 0,9 5 0 15,-9-5-1664-15,4 8-320 0,-4-8-80 0,-2 8-8464 16,-5-3-1696-16</inkml:trace>
  <inkml:trace contextRef="#ctx0" brushRef="#br0" timeOffset="146097.53">12052 16747 19343 0,'-12'-20'1728'0,"9"7"-1392"15,-2-2-336-15,5 2 0 0,1-2 2752 0,5 3 496 16,2 2 80-16,4 1 32 0,2 0-1760 0,5 2-368 16,3 2-64-16,-1407 1-16 0,2820-2-384 0,-1398 2-64 15,8-1-32-15,2 2 0 0,3 0-144 0,-2-1-16 16,-5 3-16-16,-1 2 0 0,-3-2-288 0,-1 1-48 16,-2 0-16-16,-1 1 0 15,-5 3-1552-15,-3-3-320 0,-1-2-64 0,-4 1-16 0</inkml:trace>
  <inkml:trace contextRef="#ctx0" brushRef="#br0" timeOffset="146561.79">12983 17115 17503 0,'-9'21'768'0,"3"-5"176"16,0 3-752-16,-1 0-192 0,2-2 0 0,-2 1 0 16,2-1 2640-16,1-2 496 0,0-2 112 0,1-1 16 0,0-3-1248 0,2-2-240 15,1-7-48-15,0 0-16 0,0 0-416 0,0 0-80 16,0 0 0-16,9-5-16 0,-1-1-160 0,2-5-16 16,0-5-16-16,2-2 0 0,-1-2-208 0,2-4-32 15,2-4-16-15,2-4 0 0,0-5-176 0,4-2-48 16,2-1 0-16,2 0 0 0,-2 3-160 0,4-2-48 15,2 1 0-15,-1 2 0 0,0 6-128 0,-2 0-48 16,-5-1 0-16,2 5 0 0,-4 3-144 0,-1 4 0 16,-2 2 144-16,-2 6-144 0,-1 1 0 0,-6 5 0 15,-7 5 0-15,9 0 0 0,-9 0 0 0,7 10 0 16,-1 1 0-16,-4 9 0 0,1 1-160 0,-1 3 160 16,-2 4-192-16,0 2 192 0,-1 2-160 0,1 0 160 15,-1 0-128-15,1-3 128 0,0 0 0 0,0 1 0 16,1-2 0-16,2 2-128 0,1 1 128 0,1-3 0 0,-1-2 0 0,1 0 0 15,0 3 0-15,2-5 0 0,2-2 0 16,-4 1 0-16,1 0 0 0,0-1-160 0,2-4 160 0,-2-3-208 31,2-3-304-31,-2 0-48 0,-4-1-16 0,-1-3 0 16,-1-8-2160-16,0 0-432 0,0 0-96 0</inkml:trace>
  <inkml:trace contextRef="#ctx0" brushRef="#br0" timeOffset="146744.66">12986 17147 32879 0,'13'-7'1456'0,"0"3"304"15,5-3-1408-15,4 0-352 0,4 4 0 0,5-3 0 0,3-3 800 16,5 2 96-16,3 1 0 0,1-3 16 0,-2 0-144 0,1-1-16 16,-4 3-16-16,-1 0 0 0,-1 0-416 0,1 3-96 15,2 2-16-15,-1-3 0 16,1-1-1600-16,-6 1-320 0,-3 1-64 0,-7-3-16 0</inkml:trace>
  <inkml:trace contextRef="#ctx0" brushRef="#br0" timeOffset="147428.25">14294 16519 15663 0,'0'0'1392'0,"-10"-1"-1120"0,0 1-272 0,1 0 0 15,2-1 1920-15,-1 3 336 0,-3 2 64 0,1 3 16 16,0 2-928-16,0 3-192 0,-1 2-48 0,0 5 0 15,-1 4-64-15,0 3-16 0,0 4 0 0,2 4 0 16,-2 6-192-16,-2-2-64 0,-5 2 0 0,4-2 0 16,1 2-128-16,1-3-48 0,-1-2 0 0,0 1 0 15,-1-4-32-15,5-5-16 0,2-4 0 0,2-2 0 0,-3-6 160 16,4-1 48-16,1-3 0 0,0-5 0 0,4-6 144 0,0 0 16 16,0 0 16-16,0 0 0 0,0 0-144 0,9-11-16 15,2-4-16-15,0-3 0 0,2-3-288 0,1-2-48 16,1-4-16-16,2-2 0 0,5 1-256 0,0-4-48 15,4-4-16-15,0 0 0 0,3-2-144 0,1-2 0 16,2-2 0-16,2 6 128 0,2 4-128 0,1 1 0 16,3 4 0-16,-1 4 0 0,0 4 0 0,1 4 0 15,2 2-176-15,-1 7 176 0,-3 4 0 0,-4 4-128 16,-5 2 128-16,-5 4 0 0,-4 4 0 0,-2 3 0 16,-5 3 0-16,-3-1-128 0,-6 0 128 0,-2 3 0 15,-2 3-144-15,-3 0 144 0,-5 2-128 0,-3 0 128 16,-3-1-160-16,-2-2 160 0,-4-1 0 0,-3-4-144 15,-4-1 144-15,-1-2 0 0,-3 0 0 0,2-3 0 0,0-1 0 0,-1 0 0 16,2-5 0-16,2 0 0 0,2-1 0 0,0 1 0 16,3-2 0-16,4 0 0 0,2 1 0 0,2-1 0 15,4 1 0-15,3 1-160 0,6-5 160 0,1 9 0 16,4-2-192-16,5 3 192 0,3 1-192 0,4 2 192 16,5 6-192-16,6 1 64 0,4 1 128 0,7 4-208 15,9 5 208-15,1 0 0 0,2-1-160 0,-2 2 160 16,2 0 0-16,0 2 0 0,5-1 192 0,0 0-64 15,3-2 32-15,-3 0 0 0,-7 0 0 0,-5-4 0 16,-10-3-160-16,-5-3 160 0,-3 1-160 0,-5-4 160 16,-5-5-608-16,-3-2-128 0,-5-5-32 15,-8-5-21280-15</inkml:trace>
  <inkml:trace contextRef="#ctx0" brushRef="#br0" timeOffset="152886.92">4458 1961 26719 0,'-4'-3'2368'0,"-3"-1"-1888"0,0 0-480 0,7 4 0 16,0 0-352-16,0 0-160 0,0 0-48 0,0 0 0 15,-8 8 560-15,5-2 0 0,3-6 0 0,0 0 0 16,-1 9 0-16,0 0 0 0,1 0 0 0,0-9 0 0,0 0 0 0,1 9 0 16,-1-9 0-16,0 11 0 0,3-1 192 0,-2-1 128 15,-3-2 48-15,2 2 0 0,-1 1 16 0,0 2 0 16,-1 0 0-16,-3 7 0 0,-1 0 192 0,0 4 32 16,0 4 16-16,-2 6 0 0,-3 5-16 0,-2 4 0 15,-2 12 0-15,0 5 0 0,-1 0-256 0,-2 4-48 16,-2 2-16-16,1 5 0 0,-3 5-288 0,2 0 128 15,-4-1-128-15,4-5 0 0,0-6 0 0,-2 0 0 16,0 2 0-16,1-4 0 0,1-3 144 0,2-3-144 16,3-1 0-16,1-5 144 0,-1-6 32 0,2 0 0 15,2-2 0-15,0-2 0 0,2 1 96 0,3-4 32 16,1-3 0-16,1-1 0 0,3-4-16 0,1-2 0 0,0-2 0 16,2 2 0-16,3-3-128 0,0-4-32 15,3-2 0-15,-2-2 0 0,3 0-128 0,-2-3 128 0,-2 0-128 0,4-2 128 16,3-3-128-16,2 1 0 0,-3-1 0 0,5-2 0 15,0 1 128-15,3-2-128 0,-1-2 0 0,3 2 128 16,2 0-128-16,-1-1 0 0,2-2 0 0,-1 1 128 16,3-2-128-16,3 2 192 0,-2-1-192 0,8 0 192 15,0-2-64-15,3 0-128 0,1-1 192 0,4 2-64 16,1 3-128-16,2-1 128 0,2-1-128 0,1 1 128 16,-2 2-128-16,4-2 0 0,0-1 0 0,5 2 0 15,5 1 0-15,-1-2 0 0,0-1 0 0,-3 1 0 16,-3-2 0-16,5 1 0 0,3 1 0 0,4-2 0 15,2 0 0-15,-1 0 128 0,-4 0-128 0,4 0 0 16,4 3 0-16,1-3 128 0,-1-3-128 0,2 3 0 0,-3 4 0 0,3-3 0 16,1-2 128-16,3 3-128 0,2 0 0 0,2-2 160 15,1-1-160-15,2-1 160 0,3 0-160 0,1-1 0 16,5 1 0-16,-2 0 0 0,0 0 0 0,5 2 0 16,1-1 0-16,-3 0 0 0,-2-1 0 0,1 4 0 15,4 1 0-15,0-1 0 0,1-1 0 0,1 1 0 16,-4 2 0-16,6-1 0 0,2-1 0 0,3 1 0 15,-1 1 0-15,0-2 0 0,1-1 0 0,1 0 0 16,-2-1 0-16,3 1 0 0,7-1 0 0,-1 1 0 16,-4-2 0-16,5 1 0 0,1 0 0 0,1 0 0 15,-2 0 0-15,3 0 0 0,3-1 0 0,-1 2 0 16,0 1 0-16,-2 0 0 0,0-4 0 0,2 2 0 16,4 2 0-16,-3 1 0 0,2 0 0 0,1-1 0 0,1-4 0 15,0 2 0-15,-2 2 0 0,2-1 0 16,3-1 0-16,-2 0 0 0,-1 0 0 0,-1 0 0 0,1-1 0 0,-1 1 0 15,-6 0 0-15,5 1 0 0,1 1 0 0,-3 0 0 16,1-1 0-16,-2-1 0 0,1 0 0 0,-1 0 0 16,-4-1 0-16,5 0 0 0,5-2 0 0,-1 0 0 15,1-1 0-15,-2-1 0 0,-3 1 0 0,3 0 0 16,4-1 0-16,-4 1 0 0,-1-2 0 0,3 1 0 16,2-1 0-16,-2 2 0 0,-4-1 0 0,2 1 0 15,3-1 0-15,-3 0 0 0,-2 1 0 0,0 0 0 16,0-1 0-16,-3 1 0 0,-3 1 0 0,0 1 0 15,4-2 0-15,-2 3 0 0,-4-2 0 0,4 2 0 16,1 1 0-16,-1-1 0 0,0-1 0 0,1 2 0 0,0 2 0 16,0-1 0-16,-3-1 0 0,2 3 0 0,1-1 0 0,-1 0 0 15,-3 0 0-15,-2 1 0 0,-3 1 0 0,-1-2 0 16,-3-1 0-16,1 0 0 0,2-1 0 0,-3 0 0 16,0 0 0-16,-2 0 0 0,3 0 0 0,-5 0 0 15,-2 0 0-15,0-2 0 0,4 0 0 0,-4 0 0 16,-3-2 0-16,-2 1 0 0,4 0 0 0,-1-1 0 15,-1 1 0-15,-1 0 0 0,-2-1 0 0,2-1 0 16,-2 1 0-16,-3-1 0 0,-2 1 0 0,0-1 0 16,2 0 0-16,-4 0 0 0,-1 1 0 0,-3 1 0 15,-2-1 0-15,3 2 0 0,2-2 0 0,-2 2 0 16,-5-2 0-16,0 2 0 0,1 0 0 0,4 1 0 16,3 1 0-16,-5-2 0 0,-6 1 0 0,1-1 0 15,2 0 0-15,2 0 0 0,2 0 0 0,-5 1 0 0,-3 1 128 0,-1-1-128 16,2-2 0-16,-2 1 0 0,0 1 0 0,-4 1 0 15,-4 0 0-15,0-1 0 0,-3-3 0 0,-2 1 0 16,0 3 0-16,-2 2 0 0,2-1 0 0,-4 1 0 16,-5 1 0-16,-2 0 0 0,2 1 0 0,-1-1 0 15,1 0 0-15,3 3 0 0,3-4 0 0,-7 4 0 16,-1 1 0-16,-3-2 0 0,-2-1 0 0,1 0 0 16,1 1 0-16,-3-1 0 0,-5 1 0 0,1-1 0 15,2 0 0-15,-8 1 128 0,-5 1-128 0,0-2 0 16,-3 0 0-16,0 1 0 0,-2 0 0 0,-3 1 0 15,-3-1 0-15,0 1 0 0,-1-3 128 0,-2 1-128 16,1 0 0-16,-1 1 0 0,-2-1 0 0,-2 0 128 0,-1-2-128 0,-4 2 160 16,3-1-160-16,-9-3 160 15,0 0-160-15,0 0 192 0,0 0-192 0,0 0 192 0,0 0-64 0,0 0 0 16,0 0 0-16,0 0 0 0,0 0 0 0,0 0 0 16,1-9 0-16,0 0 0 0,3-1-128 0,-2 0 0 15,0-1 0-15,0-3 128 0,2-3-128 0,-2 0 0 16,-1-3 0-16,1-2 128 0,1-3-128 0,4-2 0 15,-3-2 0-15,2-1 0 0,1 0 0 0,-3-4 128 16,1-4-128-16,2-1 0 0,-4 3 0 0,3-2 0 16,0 1 0-16,-1-5 0 0,-3-3 0 0,1-2 0 15,2-1 0-15,-5 1 0 0,-5 0 0 0,4 0 0 16,3 0-176-16,2-1 176 0,-3 0 0 0,-1-3-160 16,-1-3 160-16,1 1 0 0,1 0-208 0,1 1 64 15,-2-2 16-15,0 1 0 0,-1 2 0 0,0 0 0 16,0-3 0-16,-3-1 0 0,1 1 128 0,0 2-160 0,-2 7 160 0,2 1-160 15,0 3 160-15,1 0 0 0,1 1 0 0,-2 1 0 16,0 2 0-16,3 0 0 0,0-1 0 0,0 0-128 16,0 3 128-16,3-2 0 0,2 5 0 0,1 2-128 15,-2 0 128-15,0 5 0 0,0-1-144 0,2 2 144 16,1-1 0-16,-1 1-176 0,-1-1 176 0,1 3-128 16,3 1 128-16,-1 3 0 0,-3-1 0 0,-2 1 0 15,-1 1 0-15,-2 1 0 0,-2 3 0 0,2 2 0 16,2 1 0-16,-4 0 0 0,-1 2 0 0,1 1 0 15,2 7 0-15,-7-8-128 0,2 2 128 0,5 6 0 16,-8-6 0-16,8 6 0 0,0 0 0 0,0 0 0 16,-10-3 0-16,-1 0 0 0,-1-1 0 0,-1 3 0 0,-4 1 0 0,1 1 0 15,-2-1 128-15,-1 1-128 0,0 2 0 0,-3-1 0 16,2 0 0-16,-3 0 0 0,-2 0 0 0,-2 2 128 16,-1-1-128-16,-2 0 0 0,-1 2 0 0,-5-1 0 15,-5-1 0-15,-3 2 0 0,-2-1 0 0,-2 1 0 16,-3-2 0-16,-1 1 128 0,-1 2-128 0,-6-5 0 15,-6 0 0-15,-2 0 0 0,0 0 0 0,-1-1 0 16,3-2 0-16,-6 0 0 0,-7-5 0 0,4 0 0 16,-2-1 0-16,0 2 0 0,1 3 0 0,-3-2 0 15,-6-3 0-15,0 0 128 0,-6-1-128 0,4 3 0 16,-4 1 0-16,-3 0 0 0,-4-2 0 0,0 2 0 16,4-1 0-16,-6 1 0 0,-7-5 0 0,3 2 0 15,2-1 0-15,1 4 0 0,-4-1 0 0,-1-1 0 0,-1-4 0 0,1 4 0 16,2-2 0-16,-5 4 0 0,-5-1 0 15,1 1 0-15,1-1 0 0,0 1 0 0,-5 0 0 0,2 1 0 16,-4 0 0-16,2-1 0 0,2-1 0 0,-3 0 0 16,-1-1 0-16,2 2 0 0,-1 1 0 0,-1-3 0 15,-6-2 0-15,3 1 0 0,0 3 0 0,-2 1 0 16,-4-5 0-16,0 3 0 0,3 2 0 0,-7 1 0 16,-7-2 0-16,0-1 0 0,-2 1 0 0,4 2 0 15,4 2 0-15,-4-3 0 0,-4-1 0 0,2 1 0 16,6-1 0-16,-1 1 0 0,-4 2 0 0,-1-3 0 15,1 1 0-15,1-1 144 0,3 4-144 0,-1-2 160 16,-4-1-160-16,4-3 0 0,0 3 144 0,-2-1-144 16,-6 3 0-16,3-2 0 0,3-2 0 0,-1 3 0 15,2 1 0-15,-4 0 0 0,-4-1 0 0,4 3 0 0,1-2 0 16,1 2 0-16,-5 2 0 0,1-2 0 0,0-4 0 0,2 2 0 16,0 2 0-16,-2 2 0 0,-3 1 0 0,3-2 0 15,2-1 0-15,0 2 0 0,0 4 0 0,4-1 0 16,-1 0 0-16,3 0 0 0,-2 1 0 0,0 0 0 15,-4 3 0-15,7-2 0 0,5-4 0 0,-1 3 0 16,-2 1 0-16,3 0 0 0,-3-2 0 0,2 2 0 16,2 0 0-16,-3 0 0 0,-1 0 0 0,4 1 0 15,0 0 0-15,0 1 0 0,-5 0 0 0,6 0 0 16,5 0 0-16,-1 0 0 0,-4 0 0 0,7-1 0 16,0-1 0-16,2 0 0 0,-2 2 0 0,5 1 0 15,6-3 0-15,-1-1 128 0,-3 1-128 0,3-1 0 16,2 0 0-16,0 0 0 0,-4 0 0 0,4-2 0 15,5-1 0-15,-1 0 0 0,-4 0 0 0,3 0 0 0,1 0 0 0,1 0 0 16,0 1 0-16,-1 2 0 0,-1-2 0 0,4 1 128 16,4-1-128-16,-2 2 192 0,-7-1-64 0,10 1 0 15,6-1 16-15,-3 1 16 0,-2-1 0 0,6 1 0 16,4-3-160-16,2 0 128 0,1 3-128 0,1-3 128 16,-5 0-128-16,4 1 0 0,0-1 0 0,4 0 128 15,3 2-128-15,1-2 0 0,-5-1 0 0,2 2 0 16,3 2 0-16,4-2 0 0,6 0 0 0,0-2 128 15,-2 0-128-15,2 0 0 0,3 0 0 0,3 2 128 16,1 3 16-16,2-2 0 0,6-3 0 0,2 0 0 16,3 0 0-16,0 1 0 0,2-3 0 0,4 1 0 15,2 0 48-15,4 0 0 0,4-2 0 0,3 2 0 16,-4 0 0-16,8 0 16 0,-1 1 0 0,4-1 0 0,4-1 48 0,-1-1 0 16,1 0 0-16,2 1 0 0,2 1-16 15,8-1 0-15,-8 0 0 0,8 0 0 0,0 0-240 0,0 0-208 16,-3 8 32-16,3-8 16 15,-1 9-1696-15,6 1-352 0,4 1-64 0</inkml:trace>
  <inkml:trace contextRef="#ctx0" brushRef="#br0" timeOffset="162043.03">17297 13696 4607 0,'-13'-3'192'0,"13"3"64"0,0 0-256 0,0 0 0 16,-6-3 0-16,6 3 0 0,0 0 2816 0,0 0 528 15,2-9 112-15,0 0 0 0,0 1-2048 0,1 0-432 16,3-3-80-16,1-3 0 0,2 0 144 0,1-2 48 16,2-4 0-16,2-2 0 0,4-2-160 0,0-1-32 15,-1 0 0-15,4 0 0 0,0-2-368 0,5 1-80 16,1-2 0-16,2 0-16 0,3-2-128 0,5-2-32 15,0-1 0-15,5-2 0 0,3-2-80 0,1 0-32 16,0 1 0-16,2 2 0 0,-4-3-32 0,-3 1-128 16,2 3 192-16,1 1-64 0,0 1-128 0,3 0 192 15,-6 2-192-15,1 1 192 0,0 0-192 0,-4 3 0 16,0-1 144-16,-3-1-144 0,2-3 176 0,2 3-48 16,3 1 0-16,-2 3 0 0,2-3 48 0,2 3 0 0,1 2 0 15,0 1 0-15,-1-1-176 0,0 3 192 0,-1 2-192 0,5 3 192 16,-2 1-16-16,1 1 0 0,2 2 0 0,1 1 0 15,-1 1-176-15,-3 0 192 0,-3 5-192 0,-2 1 192 16,-1 1-192-16,-1 2 128 0,-1 2-128 0,-1 3 128 16,-1 1-128-16,-4 2 0 0,-2 1 144 0,0 3-144 15,-1 5 0-15,-3-1 128 0,-3 0-128 0,0 3 0 16,-3 0 128-16,-2 2-128 0,-2 0 128 0,0-1-128 16,-2-1 144-16,-1-3-144 0,-1 2 192 0,1 0-192 15,0-1 128-15,-4-2-128 0,0-1 0 0,1-1 0 16,-2-1 160-16,-2-3-160 0,0-4 128 0,-1 0-128 15,1-1 128-15,-6-6-128 0,4 8 128 0,-4-8-128 16,0 0 0-16,0 0 0 0,0 0 0 0,0 0-176 16,0 0-1952-16,4-6-400 0,-3-2-80 0</inkml:trace>
  <inkml:trace contextRef="#ctx0" brushRef="#br0" timeOffset="162411.2">19669 12303 17503 0,'-7'-15'1552'0,"1"8"-1232"16,2-1-320-16,4 8 0 0,3-9 2048 0,2 1 368 16,-5 8 64-16,10-6 16 0,1-1-2112 0,2 2-384 0,-1 0 0 0,1 3-224 15,2 5 224-15,-1 0 0 0,-1 0 0 0,1 3 0 16,2 2 336-16,0 4 64 0,1 4 16 0,0 0 0 15,0 2 48-15,1 3 16 0,2 3 0 0,-2 2 0 16,-2 0-96-16,3 0-32 0,0 1 0 0,2 4 0 16,-3 1-128-16,2-1-32 0,-2-5 0 0,2 3 0 15,-3 2 32-15,-1-2 0 0,-2 0 0 0,-4-5 0 16,1-2 128-16,-1-3 32 0,-6-4 0 0,-1 1 0 16,0-3 192-16,-4-2 32 0,-3-1 16 0,-1-2 0 15,-6 0 272-15,-4-1 64 0,-4-3 16 0,-6 1 0 16,-3 0-208-16,-2 2-32 0,-3-3-16 0,-1 0 0 15,-2-2-464-15,-1 2-80 0,2 2-32 0,2-1 0 16,0 1-896-16,2-1-176 0,2 1-32 16,2-1-16896-16</inkml:trace>
  <inkml:trace contextRef="#ctx0" brushRef="#br0" timeOffset="163944.88">23531 14588 20271 0,'-10'-12'1792'0,"5"5"-1424"16,-3-1-368-16,1-1 0 15,-1-1-432-15,2 1-144 0,-1 4-48 0,-1-3 0 0,-1-5 480 0,0 0 144 0,-2-2 0 0,0 0 0 16,-2-3-192-16,2 0 64 0,-4-3 128 0,1 0-208 15,-1-3 208-15,-2 1 0 0,-4 0 144 0,-3-2-144 16,-6-1 432-16,-1 3-16 0,1-2 0 0,-4-1 0 16,-8-2-240-16,-1 1-48 0,-1 0-128 0,0-2 192 15,-2 1-192-15,-9-2 0 0,-6-1 128 0,0 4-128 16,-2-2 192-16,-1 1 0 0,0 1 0 0,-2 1 0 16,-6 4-48-16,-3 2-16 0,-3 1 0 0,1-1 0 15,1 0-128-15,-3 1 0 0,-3-1 0 0,-4 1 128 16,2 0-128-16,0 2 0 0,5-1 0 0,-4 3 0 15,-2 2 0-15,-2 1 0 0,0 1 0 0,0 1-176 16,-2 0 176-16,-1 4 0 0,-3 4-144 0,1 2 144 16,-1 2 0-16,-2-1 0 0,-4-2-144 0,1 7 144 15,2 6 0-15,-3 0 0 0,-5-1 0 0,2 5 0 0,5 10 0 16,2 0 0-16,2-1 0 0,2 4 0 0,0 3 0 0,5 3 0 16,5 1 0-16,3 3 0 0,2 2 0 0,2 3 0 15,5 2 0-15,4 3 0 0,2 0 0 0,3-1 0 16,3-1 0-16,2 4 0 0,-4 5 0 0,1 0 0 15,3 1 0-15,3 1 0 0,0 1 0 0,6-3 0 16,3-3 0-16,4-1 0 0,2-1 0 0,2 0 0 16,3-2 0-16,1 1 0 0,4-2 144 0,2 1-16 15,3-4 0-15,4 2 0 0,6 4 112 0,1 0 16 16,1 1 0-16,1 3 0 0,4 3-96 0,4 3-16 16,2 2 0-16,4-2 0 0,3 1-144 0,3 1 128 15,5 0-128-15,8-1 128 0,4-3 48 0,6-3 0 16,5-4 0-16,5-1 0 0,2-3-176 0,8-2 0 15,3-2 144-15,11 0-144 0,8 1 192 0,2-2-16 0,1-5-16 16,7-5 0-16,10-6 32 0,0-1 16 0,2-6 0 0,7-4 0 16,6-5 160-16,1-1 16 0,2 0 16 0,5-4 0 15,7-1 16-15,0-2 0 0,-4-1 0 0,4 1 0 16,2 5-208-16,-1-3-32 0,0-3-16 0,-1 0 0 16,-1-1-160-16,-4-1 0 0,-4 3 144 0,2-4-144 15,1-2 128-15,-2-4-128 0,-4-3 160 0,-1-4-160 16,-3-5 304-16,-4-6-48 0,-7-6 0 0,-1-7 0 15,-1-6 224-15,-8-6 32 0,-8-6 16 0,-5-1 0 16,-5-2-80-16,-7-3 0 0,-3-3-16 0,-7-1 0 16,-7-1-144-16,-11 4-32 0,-8 5 0 0,-9 5 0 15,-8 6 48-15,-8 4 0 0,-7 2 0 0,-9 4 0 16,-5 2-2656-16,-11 4-528 16</inkml:trace>
  <inkml:trace contextRef="#ctx0" brushRef="#br0" timeOffset="164429.87">20074 16492 26031 0,'0'0'1152'0,"-7"7"240"0,-4 2-1120 0,0 2-272 0,-2 2 0 0,-1 2 0 16,-1 2 320-16,-5 2 16 0,-1 2 0 0,-2-1 0 16,-3 0 240-16,-1 0 32 0,0 2 16 0,-2-5 0 15,1-1-272-15,-5-1-48 0,-2-2-16 0,-4 0 0 16,-3-1 192-16,-3-2 32 0,-3 0 16 0,-2 1 0 16,-2 2 32-16,1-2 0 0,1-2 0 0,-4-3 0 0,-3-1-192 15,-6-1-48-15,-6 2 0 0,2-4 0 0,3-2 0 0,-2 0-16 16,2-1 0-16,0 0 0 0,-1-3-112 0,1 1 0 15,2 0-16-15,5 0 0 0,4 0-48 0,6 1 0 16,1-1 0-16,1-1 0 0,1 0-128 0,3-2-144 16,1-2 144-16,4-1-208 15,3 0-1472-15,3-1-304 0,5-2-48 0,2 0-7808 16,4 0-1552-16</inkml:trace>
  <inkml:trace contextRef="#ctx0" brushRef="#br0" timeOffset="164805.79">18654 16212 26719 0,'-12'-13'2368'0,"2"7"-1888"0,2 2-480 0,1-2 0 16,3-1 1328-16,-2 1 160 0,-3 2 48 0,-2 3 0 15,-2 3-1088-15,-2 1-192 0,-4-1-64 0,-2 6 0 16,-4 3-64-16,-2 1-128 0,1 0 176 0,-4 1-176 16,-2 2 288-16,-4 1-48 0,-2 1-16 0,-5 0 0 15,-2 2 128-15,-2 1 32 0,2 0 0 0,1 2 0 16,4 0-80-16,-1-1-16 0,2-2 0 0,-2 4 0 16,-1 4-64-16,2-1-16 0,-3 1 0 0,5 1 0 15,3 3-208-15,2-1 176 0,1-1-176 0,5 2 160 0,6-3-160 16,5 1 0-16,3-2 0 0,4-2-176 0,4 2 176 0,5-3 0 15,4 0 0-15,5-1 0 0,4 1 0 0,3 0 0 16,5-2 128-16,6 3-128 0,6 1 0 0,8 0 0 16,6-1 0-16,5-1 0 15,4 1-448-15,8-2-96 0,7-1-32 0,9 0-15504 0</inkml:trace>
  <inkml:trace contextRef="#ctx0" brushRef="#br0" timeOffset="173580.61">20681 2221 23951 0,'-7'-12'2128'0,"3"6"-1696"0,-1 1-432 0,0 0 0 15,5 5-304-15,-6-7-144 0,0-1-16 0,0 0-16 16,0 1 480-16,0-1 0 0,1 0 0 0,-2 3 0 0,-2 1 256 0,-1 1 0 16,-3-1 0-16,-2-1 0 0,-2 5 160 0,-3 0 32 15,-3 0 0-15,0 0 0 0,-1 3 96 0,-2 0 32 16,-3 1 0-16,-2 2 0 0,-2 3 0 0,0-3 16 16,2 2 0-16,-3 2 0 0,-1 0-112 0,-1 3-32 15,-3 1 0-15,0 2 0 0,-3 1-64 0,1 2 0 16,5 2-16-16,2 4 0 0,1 3-32 0,3 2 0 15,0 2 0-15,5 1 0 0,4 4-192 0,2-1-144 16,0 0 192-16,1 4-192 0,4 2 128 0,-2 2-128 16,1 2 0-16,-1 5 0 0,5 7 0 0,-2 0 0 15,1 0 0-15,1 3 0 0,2 0 0 0,3 1 0 16,1 0 0-16,3 0 0 0,2-1 0 0,2-2 0 16,3-2 0-16,1-4 0 0,3-3 0 0,3-4 0 0,0-3 0 0,4-1 0 15,1 0 0-15,3-1 0 0,1-6 0 0,0-3 0 16,5-4 0-16,0-2 0 0,2-1 0 15,4-4 0-15,3-4 0 0,5-3 0 0,3-3 0 0,4-3 0 16,3-5 0-16,0-2 160 0,2-4-160 0,2-7 128 16,6-5 0-16,3-7-128 0,2-6 192 0,3-4-64 15,-2-4 48-15,2-6 0 0,1-4 0 0,-2-7 0 16,-1-6 96-16,0-5 32 0,-4-1 0 0,-4-8 0 16,-6-6 96-16,-3 0 32 0,-4 3 0 0,-3 0 0 15,-7 1 32-15,-5 4 16 0,-6 2 0 0,-4 7 0 16,-8 8 80-16,-7 4 16 0,-6 2 0 0,-8 4 0 15,-3 1 48-15,-8 2 16 0,-7-1 0 0,-5 2 0 16,-3 3-256-16,-4 4-64 0,-2 3 0 0,-6 3 0 0,0-1-176 16,-6 4-144-16,-2 3 192 0,4 3-192 0,1 3 0 15,5 2 0-15,5 3 0 0,4 1-192 16,5 1-992-16,7 6-192 0,5 2-32 0,5-2-11040 16,4 2-2208-16</inkml:trace>
  <inkml:trace contextRef="#ctx0" brushRef="#br0" timeOffset="175186.26">16564 1635 20271 0,'-14'-9'896'0,"5"4"192"0,0 0-880 0,1 2-208 15,-2-2 0-15,-1 2 0 0,0-1-272 0,-4 4-112 16,1 0 0-16,-1 0-16 0,-2 2 400 0,-3 0 0 15,-2 1 0-15,-2 2 0 0,-1 2 0 0,-1 2-128 16,-2 0 128-16,1 2 0 0,-3 0 0 0,0 2 0 16,-1 3 0-16,-1-1 0 0,1 0 0 0,-5 2 304 15,2 2-48-15,-1 1-16 0,0 1 208 0,-3 2 64 16,1 2 0-16,0 4 0 0,-2 7-64 0,2 2-16 16,-1 4 0-16,2-3 0 0,-2 2-48 0,-1 1 0 15,-2 0 0-15,-2 6 0 0,-2 6-96 0,-1 5-32 16,0 4 0-16,4 1 0 0,1-1-128 0,5-4-128 15,4-2 192-15,3 3-192 0,-1 1 144 0,6 0-144 0,2-2 0 0,4-1 144 16,4-1-144-16,2-2 128 0,1 0-128 0,4 1 128 16,5-1-128-16,2 0 0 0,2-1 0 0,4-3 0 15,1 1 0-15,4-6 0 0,2-3 0 0,4-3 0 16,3-3 0-16,0-1 0 0,3 0 0 0,3-3 0 16,2-4 128-16,3-2-128 0,4-3 0 0,4-4 128 15,4-4 80-15,0-4 16 0,1-4 0 0,0-4 0 16,0 0-32-16,1-4 0 0,0-6 0 0,1-4 0 15,1-4-48-15,0-4-16 0,0-1 0 0,2-3 0 16,2-4 32-16,-1 0 0 0,-3-1 0 0,0 0 0 16,2-3 48-16,-2 1 16 0,0-2 0 0,1 0 0 15,0 0 0-15,-2-3 0 0,-2-2 0 0,-5-2 0 0,-3 0 96 16,-3-6 32-16,-1-6 0 0,-1 1 0 16,0 2 96-16,-3-4 0 0,-1-2 16 0,-2-2 0 0,-3-3-112 0,1-4-32 15,0 0 0-15,-1-1 0 0,-1 0-128 0,-3-5-48 16,-4-7 0-16,-2 1 0 0,-2 0-16 0,-6 3-128 15,-4 7 192-15,-4 7-64 0,-8 6 192 0,-4 2 48 16,-5 4 0-16,-5 3 0 0,-6 0-80 0,-1 5-16 16,-3 3 0-16,-2 6 0 0,-3 6-272 0,-3 6-144 15,-3 3 16-15,-4 5 0 16,-5 5-1488-16,0 6-304 0,-4 6-48 0</inkml:trace>
  <inkml:trace contextRef="#ctx0" brushRef="#br0" timeOffset="176214.36">8786 1753 19343 0,'-11'-15'1728'0,"7"6"-1392"0,-5-1-336 0,3 2 0 16,-2-2 592-16,2 0 48 0,-3 0 16 0,3 1 0 16,-3 1-272-16,0 1-48 0,-5-3-16 0,1 2 0 15,-2 0-144-15,-1 1-48 0,-2-1 0 0,-3 2 0 16,2 1 0-16,-2 1 0 0,-7 1 0 0,1 2 0 16,-1 2 0-16,-2 2 0 0,-1-1 0 0,-2 2 0 0,-2 3 64 0,-1 0 0 15,-6 1 0-15,1 1 0 0,0 0 0 16,-4 4 0-16,-1-1 0 0,0 1 0 0,4 0 144 0,0 2 48 15,1 0 0-15,0 3 0 0,0-1-64 0,-1 3-16 16,0-1 0-16,-2 5 0 0,-2-2-176 0,2 7-128 16,2 3 192-16,-1 3-192 0,1 2 128 0,-1 2-128 15,-2-4 0-15,0 3 0 0,-4 3 0 0,-1 2 0 16,0 2 0-16,0 6 0 0,2 3 0 0,-1 4 0 16,5 1 0-16,-1 2 0 0,1-1 0 0,0 4 0 15,0 2 0-15,2 2-144 0,4 2 144 0,4 0 0 16,2-1 0-16,4 2 0 0,5 0 0 0,5 3 0 15,3 2 0-15,5-1 0 0,2-4 0 0,5 1 0 16,6-1 0-16,4 2 0 0,1-3 0 0,7-5 0 0,5-6 0 16,8-3 0-16,6-6 0 0,4-4 0 0,6-4 0 0,2-1 0 15,3-3 0-15,5-6 0 0,2-2 0 0,9-9 0 16,6-7 0-16,5-3 0 0,2-2 0 0,6-10 0 16,3-10 0-16,5-6 0 0,3-4 0 0,3-5 128 15,2-7-128-15,1-3 144 0,5-6-144 0,-2-3 160 16,-3-3-160-16,2-6 128 0,1-7-128 0,-5-6 128 15,-1-5 48-15,-1-4 0 0,-4-3 0 0,-3-2 0 16,1-4 208-16,-9 0 32 0,-10 3 16 0,-9 0 0 16,-6 0 128-16,-7 4 16 0,-6 0 16 0,-9 8 0 15,-9 10 96-15,-10 4 16 0,-6 2 0 0,-6 6 0 16,-6 4-288-16,-7 5-48 0,-7 5-16 0,-7 6 0 16,-8 8-2048-16,-7 9-416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38:33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19861 5053 20271 0,'0'0'896'0,"-2"-8"192"0,0-3-880 0,-1 3-208 15,3 8 0-15,0 0 0 0,-4-10 720 0,-2 2 112 16,6 8 0-16,-8-6 16 0,-1 0-656 0,1 2-192 16,-2 1 0-16,4 1 128 0,-4-1-128 0,1 1 0 15,-1 0 0-15,-2-2 0 0,-1-1 128 0,-1-2 0 16,-3 1 0-16,-1-3 0 0,-2-1 128 0,-4 1 48 0,-1-2 0 0,-2 1 0 15,0 2 464-15,-2-2 112 0,-4 1 16 0,0-4 0 16,0 1-176-16,1-1-16 0,-1 1-16 0,-1 0 0 16,1-1-256-16,-3 0-48 0,0 1-16 0,-6-3 0 15,-3-1-48-15,-1 1-16 0,0-1 0 0,0 2 0 16,0 1-16-16,1-2 0 0,0 0 0 0,-2-2 0 16,-5 0-80-16,3 3-16 0,0 0 0 0,-2 2 0 15,-1 1-192-15,2 1 144 0,3 0-144 0,0 2 128 16,-3 0-128-16,-1 2 0 0,-5 3 0 0,-2 0 128 15,-2 0-128-15,0 3 0 0,3 3 0 0,-1 0 128 16,0-2-128-16,-4 1 0 0,-1 1 144 0,0 1-144 16,-2 0 0-16,4 2 0 0,4 1 0 0,0-1 128 15,-2 1-128-15,2 2 0 0,-3-1 0 0,0 1 128 0,1-2-128 0,3 0 0 16,4 4 0-16,2-1 0 0,0-1 128 0,-3-1 64 16,0-2 16-16,0 4 0 0,1 4-80 0,2 0-128 15,3 0 176-15,1 2-176 0,0-2 240 0,2 0-64 16,-1 2-16-16,2-1 0 0,0 0 0 0,3 2 0 15,4 0 0-15,4 2 0 0,6 1 32 0,-2 2 16 16,3 1 0-16,3 1 0 0,3 0-208 0,0 4 0 16,2 2 0-16,1 4 0 0,1 3 0 0,0 1 0 15,1 0 0-15,3-3 0 0,0-2 0 0,3 0 0 16,0 0 0-16,2 0 0 0,-1-1 0 0,3 0 0 16,2 0 0-16,1 1 0 0,2 2 0 0,1 0 0 15,2-1 0-15,2 1 0 0,0-4 128 0,1-1-128 16,1-2 0-16,4 1 144 0,-1 1-144 0,2-2 0 15,2-3 0-15,0 2 128 0,2 4-128 0,1 0 0 0,3-2 144 0,1 0-144 16,2-1 0-16,4-1 128 0,-2 0-128 0,6-1 0 16,5-1 0-16,1 0 0 0,2-2 0 0,-1-1 128 15,1-4-128-15,3 0 0 0,0 0 0 0,3-4 0 16,1-2 0-16,7-1 128 0,4-2-128 0,1-2 0 16,-2 1 0-16,-1-1 144 0,1-1-144 0,3 1 0 15,0-2 128-15,3 0-128 0,2-1 0 0,-2 0 0 16,-5-1 0-16,-1 0 0 0,0 0 0 0,1 2 0 15,1-3 0-15,0 0 0 0,5-2 0 0,-3-1 0 16,-2-1 128-16,1 1-128 0,2 0 0 0,2 0 0 16,1-2 0-16,1 0 0 0,0-1 128 0,-4-1-128 15,-1 2 0-15,0-2 0 0,2-2 0 0,2 0 0 16,1 1 0-16,-1 2 0 0,-4-1 0 0,1-2 0 0,-3-3 128 0,3 2-128 16,3 0 0-16,1 0 0 0,-2 1 0 0,-3-3 0 15,-3 2 0-15,0-3 0 0,0-1 128 0,0 1-128 16,-3-3 0-16,0-1 0 0,0 2 0 0,-3 0 128 15,-3-1-128-15,-4-5 0 0,-1-4 144 0,-1 1-144 16,2 0 0-16,-5 1 144 0,-1 0-144 0,-2-1 128 16,1-2-128-16,-2 0 128 0,-3 2-128 0,-2-2 0 15,-1 0 0-15,-5 2 128 0,-1 1-128 0,-2 0 128 16,0-1-128-16,-3-1 128 0,-2-2-128 0,0 0 160 16,-3-1-160-16,-1 0 160 0,1-4 32 0,-7 2 0 15,0 0 0-15,-5 1 0 0,0-1 64 0,-2 0 0 16,-1-2 16-16,0 4 0 0,-1-1 48 0,-4 1 0 15,0-1 0-15,-2 2 0 0,0 1 64 0,0 1 32 16,-2 0 0-16,-4 1 0 0,1-3-80 0,-2 5-16 16,-2-1 0-16,0 0 0 0,-1 0-160 0,-3 2-32 0,-2 0-128 0,-2 3 192 15,-3 2-192-15,1 0 0 0,-4 2 0 0,0 4 0 16,0 0 0-16,2 0 0 0,-2 3 0 0,0-1 0 16,2 2-208-16,2 0-48 0,2 1 0 0,2 3 0 31,2 2-1440-31,-1 3-288 0,2 5-64 0,1 0-16448 0</inkml:trace>
  <inkml:trace contextRef="#ctx0" brushRef="#br0" timeOffset="3217.62">20091 15885 14047 0,'0'0'624'0,"0"0"128"0,0 0-608 0,0 0-144 16,0 0 0-16,-8 0 0 0,8 0 1184 0,-7-1 208 15,-1-1 32-15,8 2 16 0,0 0-112 0,-9 0-32 16,0-3 0-16,1 2 0 0,8 1-64 0,-6-3-16 16,-2 0 0-16,8 3 0 0,0 0-112 0,0 0-16 15,-6-5-16-15,6 5 0 0,-2-9-176 0,-2 0-48 16,2 2 0-16,3 1 0 0,-1 6-224 0,5-10-48 15,-3-1-16-15,2 2 0 0,2 1-192 0,1 0-48 16,3-3 0-16,0 0 0 0,2 0-128 0,0 3-16 16,3 0-16-16,-2-1 0 0,-1 1-32 0,1-1-128 0,-1 0 192 0,1 2-64 15,1 1-128-15,0 0 0 0,-3 0 0 0,0 0 0 16,0 3 0-16,0 1 0 0,-1 1 0 0,0-1 0 16,0 1 0-16,-2 2 0 0,2 3 0 0,-10-4 0 15,8 4 0-15,-8-4 0 0,8 9 0 0,-5 1 0 16,0 1 0-16,0 0 0 0,-3 0 0 0,-3 1 0 15,0 2 0-15,0 2 0 0,-4-2 0 0,1 1 0 16,-2 0 128-16,0-2 0 0,0 0 0 0,0-1 0 16,-3-3 144-16,1 0 32 0,0-3 0 0,-2 1 0 15,1-5 144-15,0 1 48 0,0-1 0 0,0-2 0 16,1 0 16-16,1-2 16 0,1 0 0 0,8 2 0 16,-10-3-128-16,3-3-16 0,-1 1-16 0,3-4 0 15,0-2-80-15,2 0-16 0,2-1 0 0,1-1 0 16,1-1-96-16,3-1-32 0,3 0 0 0,-1 3 0 0,4 0-144 0,0 0 0 15,3-2 0-15,3 2 0 0,-1 1 0 0,2 0 0 16,-1 0 0-16,1 1 0 0,-1 2 0 0,3 1 0 16,-3 4 0-16,1 0 0 0,-2 2-144 0,1 1 144 15,-1 0 0-15,-1 3 0 0,-1 1-128 0,-2 1 128 16,-3 1 0-16,1 3 0 0,-1 2 0 0,-3 1-128 16,-1-1 128-16,-5 2 0 0,-3 2 0 0,-1 2 0 15,-4-1 0-15,-2 2 0 0,-2 0 0 0,-2-2 0 16,1 0 0-16,-1-1 0 0,-2-3 0 0,1-2 0 15,-2-2 144-15,2-2-144 0,-1 0 272 0,1 0-16 16,0-5-16-16,1 1 0 0,1-4 0 0,3 1 0 16,-3-2 0-16,4-1 0 0,3-2 16 0,-1-2 0 15,3 0 0-15,3-2 0 0,2-1-32 0,4-2 0 0,-1 0 0 0,4-1 0 16,0-1-224-16,3-1 144 0,1 1-144 0,2-2 128 16,2 0-128-16,1 1 0 0,2 1 0 0,1 1 0 15,-3-1 0-15,2 3 0 0,1 2 0 0,0 3 0 16,-1 1 0-16,0 2 0 0,-1-1-144 0,-2 4 144 15,-3 2 0-15,-2 3 0 0,-2 0 0 0,-4 2 0 16,-4-6-144-16,4 13 144 0,-3 2 0 0,-1-2-144 16,-2 2 144-16,-5 1 0 0,-7 2 0 0,-2-2 0 15,1 2 0-15,-5-2 0 0,0-1 0 0,2-1 0 16,0-2 0-16,2-1 0 0,-5-6 0 0,2 1 0 16,0-3 0-16,2 0 144 0,-1-3-144 0,3-1 160 15,-2-3-32-15,2 0 0 0,2-3 0 0,2 1 0 0,3-2 0 0,-1-1-128 16,5-2 192-16,-1 0-64 0,3 0-128 15,1-1 192-15,1 1-192 0,3-2 192 0,3-1-192 0,0-2 0 16,2 4 0-16,2-3 128 0,2-1-128 0,1-1 0 16,2 3 144-16,0 1-144 0,1 3 0 0,2 0 0 15,0 4 0-15,-1-1-192 0,0 3 192 0,0 2 0 16,-1 2-144-16,-4 2 144 0,0-1 0 0,-1 2 0 16,1 3 0-16,-4-1 0 0,-8-5-144 0,7 11 144 15,-2 1 0-15,-3 4 0 0,-3-1-144 0,-2 3 144 16,-3 0 0-16,-2 1-144 0,-1 0 144 0,-1-3 0 15,-4 0 0-15,1-3 0 0,-1 0 0 0,-1-1 0 16,-2-1 0-16,1-3 0 0,-1-4 0 0,1 1 0 16,-1-1 0-16,2-2 0 0,-1-2 0 0,0-1 0 15,-1 0 0-15,2-2 128 0,2-2-128 0,2 0 0 16,1-2 128-16,2 0-128 0,4-1 0 0,0-1 144 0,3-1-144 16,2 0 0-16,3 0 128 0,-1 1-128 0,3-2 0 0,4-2 0 15,3 0 0-15,-1 0 0 0,5-1 0 0,1-1 0 16,-1 3 0-16,3 2 0 0,0 2 0 0,0 1 0 15,0 3 0-15,-2 0 0 0,1 2 0 0,-2 2 0 16,-4 3 0-16,-1 3-144 0,-1 1 144 0,-2 2 0 16,-2 2 0-16,-1 3-128 0,-3 0 128 0,-4 2 0 15,-4 6 0-15,-4 2-128 0,-2 0 128 0,-5 3 0 16,1-1 0-16,-3-3 0 0,0-2 0 0,-1-6-128 16,0 0 128-16,-1-3 0 0,0-3 0 0,0-2 0 15,0-3 0-15,2 1 0 0,0-3 0 0,0-2 128 0,1-1-128 16,2-1 0-16,1-2 128 0,1-1-128 0,2-2 128 15,1-2-128-15,4-2 128 0,4-2-128 0,3-2 128 0,2-2-128 16,3-3 128-16,4 3-128 0,3-1 0 0,3 0 0 16,3-2 0-16,3 0 128 0,1 1-128 0,3 1 0 15,-3-2 0-15,2 3 0 0,-1 3 0 0,-1 3 0 16,-2 2 0-16,-1 3 0 0,0 0 0 0,-4 2-128 16,0 4 128-16,-3 4 0 0,-6-1 0 0,-1 4-128 15,-6-7 128-15,5 14 0 0,-7 5 0 0,-3 1 0 16,-4 0 0-16,-3 2-128 0,-4 2 128 0,-2-2 0 15,0-1 0-15,-3-3 0 0,2-3 0 0,-1-3 0 16,-3-3 0-16,1-2 0 0,-1 1 0 0,1-1 0 16,-1-4 0-16,3 0 128 0,2-1-128 0,3-2 0 15,0 0 0-15,4-2 128 0,4 0-128 0,1-2 0 16,2-3 0-16,3-2 128 0,2-1-128 0,5-1 0 0,3-2 0 0,4-1 128 16,3 1-128-16,2-3 0 0,5-4 0 0,-1 4 0 15,3-1 0-15,-2 1 0 0,0-2 0 0,0 3 0 16,0 3 0-16,-2 3 0 0,-1 1 0 0,-2 3 0 15,-3 1 0-15,-2 2-128 0,-3 4 128 0,-3 5 0 16,-2 3 0-16,-4 1-128 0,-1 0 128 0,-3 3 0 16,-8 4 0-16,-2 4-128 0,-4 1 128 0,-1 2 0 15,-3 1 0-15,-2-3 0 0,-2-2 0 0,0-4-128 16,-1-1 128-16,-2-4 0 0,0-1 0 0,2-3 0 16,1 1 0-16,4-3 0 0,0-2 0 0,6 1 128 15,5-2-128-15,2-1 0 0,8-2 0 0,0 0 0 16,0 0 0-16,0 0 128 0,-3-8-128 0,4 0 0 15,3-3 0-15,3-2 128 0,2 0-128 0,4-2 0 0,4-2 0 0,4 1 0 16,-1-1 0-16,4 0 0 0,-2 1 0 0,3 1 0 16,-4 0 0-16,-1 1 0 0,-1 4 0 0,-1 4 0 15,-3 1 0-15,-4 3 0 0,-2 1 0 0,-9 1 0 16,0 0 0-16,0 0-128 0,3 11 128 0,-3 0 0 16,-2 3 0-16,-3 1-128 0,-6 2 128 0,-3 2 0 15,-2 0 0-15,-1-2-128 0,1-1 128 0,-2-3 0 16,-4-2 0-16,4-1 0 0,-3-4 0 0,0 0 0 15,-2-2 0-15,3 1 0 0,-1-4 0 0,6 0 0 16,1-1 128-16,3 0-128 0,0-1 0 0,1 0 128 16,0-4-128-16,3 1 0 0,4-2 0 0,1-1 128 15,4-2-128-15,1-1 0 0,1-3 0 0,4 1 0 16,3-1 0-16,-1-1 128 0,1-3-128 0,3 0 0 0,3-1 0 0,2-1 0 16,3 0 0-16,-2 0 0 0,2-1 0 0,0 2 0 15,-1 3 0-15,-2 2 0 0,0 4 0 0,-3 1 0 16,-2 2 0-16,-3 3-128 0,-1 4 128 0,-10-1 0 15,10 7 0-15,-5 3-160 0,-2 3 160 0,-3 3 0 16,-2 4-160-16,-3 5 160 0,-6 1-128 0,0 1 128 16,-2 1 0-16,-1-2 0 0,-3-2 0 0,-1-2-128 15,-1-4 128-15,-1-2 0 0,-1-1 0 0,1-4 0 16,0-2 0-16,4-2 0 0,0-1 0 0,0-3 128 16,2-1-128-16,4-2 176 0,3-2-176 0,7 2 192 15,-9-8 32-15,5-2 16 0,2-1 0 0,4-3 0 16,4-3-16-16,0-3 0 0,-4-2 0 0,7-1 0 15,6-2-96-15,1 1-128 0,2 2 176 0,1 0-176 0,0 0 0 16,2 4 0-16,0 2 0 0,-3 4 0 0,-3 2 0 16,-1 2 0-16,-5 4 0 0,0 1 0 0,-9 3 0 0,0 0 0 15,0 0 0-15,2 9-144 16,-2-9-2864-16,-5 18-560 0</inkml:trace>
  <inkml:trace contextRef="#ctx0" brushRef="#br0" timeOffset="14442.26">17207 14967 4607 0,'0'0'400'0,"0"0"-400"16,0 0 0-16,0 0 0 0,0 0 2416 0,-2-7 400 15,-4 2 64-15,6 5 32 0,-4-7-1184 0,4 7-224 16,-4-8-48-16,4 8-16 0,0 0-208 0,0 0-32 16,0 0-16-16,-1-7 0 0,1 7-272 0,0 0-48 15,5-8-16-15,-5 8 0 0,5-9-96 0,1 4-32 16,-6 5 0-16,0 0 0 0,4-9-96 0,-4 9-32 15,4-7 0-15,-4 7 0 0,0 0 16 0,0 0 0 0,6-6 0 0,-6 6 0 16,0 0-96-16,0 0-32 0,0 0 0 0,0 0 0 16,0 0-48-16,0 0-16 0,0 0 0 0,0 0 0 15,4-8 0-15,-4 8 0 0,0 0 0 0,0 0 0 16,0 0-128-16,0 0-32 0,0 0 0 0,0 0 0 16,0 0-64-16,0 0 0 0,0 0-16 0,0 0 0 15,0 0-176-15,0 0 0 0,5 11 0 0,-3-3 0 16,-2-8 0-16,3 10 0 0,-2-1 144 0,0 2-144 15,1 2 0-15,0-2 144 0,0-2-144 0,1 1 0 16,3 1 144-16,-4-1-144 0,0 1 0 0,3-2 144 16,1 2-144-16,0-1 128 0,-1 0-128 0,1 0 128 15,-2 0-128-15,2 0 0 0,-1-3 144 0,2 2-144 0,0 0 128 16,0 0-128-16,2-2 160 0,-2-1-160 0,2 0 192 0,0 1-64 16,0 1-128-16,0-1 192 0,-2 0-48 0,3 1-16 15,-2-1 0-15,2 0 0 0,-1 0 0 0,2-3 0 16,-1 3 0-16,-2-1 0 0,1 1-128 0,1-1 160 15,0 0-160-15,1 1 160 0,1 0-160 0,-2 2 0 16,1 0 144-16,1-1-144 0,0-2 128 0,1 0-128 16,1-1 128-16,1 2-128 0,1 2 0 0,1-2 144 15,-2-1-144-15,2 0 0 0,2 2 192 0,-3-1-192 16,-1-2 192-16,2 3-192 0,2 0 128 0,0 0-128 16,1 0 0-16,0-1 0 0,0-1 0 0,0 2 0 15,-3-1 0-15,2-1 0 0,-3-1 0 0,0-1 0 16,-1-1 0-16,1 1 0 0,-3-1 0 0,0 1 0 0,2 0 0 15,-1-1 0-15,-2 0 128 0,1-1-128 16,1 1 0-16,1-1 0 0,-1 0 0 0,1 0 0 0,2 0 0 0,-2 2 0 16,2 0 176-16,-2-2-176 0,-1 0 160 0,2 1-160 15,0 2 0-15,2 0 0 0,1-1 0 0,-1 0 0 16,2 2 0-16,-2-1 0 0,-1-1 0 0,0 2 0 16,-3-1 0-16,0-1 0 0,1 2 0 0,0-2 0 15,-2 0 0-15,-1 0 0 0,0-2 0 0,1 1 0 16,-1 2 0-16,1-2 0 0,-2 1 0 0,1 0 0 15,0-1 0-15,1 0 0 0,-1 0 0 0,3 1 0 16,-2-1 0-16,1 1 224 0,0 1-64 0,1-2-16 16,-2-1-144-16,0 1 0 0,1-2 0 0,1 2 128 15,0 1 0-15,1 1-128 0,-1-2 192 0,-2 0-64 0,1 2 0 16,1-1-128-16,0-2 192 0,-2-1-64 16,-1 1 0-16,1-1-128 0,-1 3 192 0,-1-2-64 0,-1-1-128 0,2 0 160 15,-1 1-160-15,-1-1 160 0,-1 0-160 0,-1-1 192 16,2-1-192-16,0 3 192 0,-1 0-192 0,1 0 160 15,-3 0-160-15,3 0 160 0,-1-1-160 0,1-1 0 16,0 0 144-16,-1 1-144 0,1-1 0 0,1 1 144 16,0 0-144-16,0 1 0 0,0 1 128 0,-2-1-128 15,2-5 0-15,0 2 0 0,-3 3 0 0,3 3 0 16,0-3 0-16,-1 0 0 0,1-1 0 0,1 0 0 16,-2 3 0-16,1-3 0 0,-1-2 0 0,1 0 0 15,0-2 0-15,1 5 0 0,0 1 0 0,1-1 0 16,-4-2 0-16,2 2 0 0,2 2 0 0,-3-1 0 15,-1-1 0-15,0 0 0 0,1-2 0 0,0 1 0 0,-2 3 0 0,1-3 0 16,-1 0 0-16,1-1 0 0,-2 1 0 0,2 0 0 16,1-1 0-16,-2-1 0 0,1 0 0 0,1 1 0 15,-1 2 128-15,2 0-128 0,-2-2 0 0,2 0 0 16,1 0 0-16,2 2 0 0,-3 3 128 0,2-2-128 16,-1-3 0-16,1 0 0 0,0 0 0 0,-1 0 0 15,0 1 0-15,1 1 0 0,-1 2 0 0,2-1 0 16,-1 1 0-16,-2 1 0 0,1-1 0 0,0-2 0 15,2 0 0-15,-3-2 0 0,0 0 0 0,2 0 0 16,-1-2 144-16,1 5-144 0,-3-1 0 0,0 0 144 16,-1-1-144-16,-1 0 0 0,2 0 0 0,-2 2 0 15,0-1 0-15,1-1 128 0,-1-1-128 0,1-1 128 16,-1 1-128-16,0 2 0 0,-1 0 0 0,4 3 0 16,-3-8 0-16,2 1 0 0,-4 2 0 0,3 0 0 0,1-1 0 0,1 0 0 15,1 0 0-15,2 1 0 0,-5 1 0 0,2 0 0 16,0-1 0-16,0 0 0 0,1-1 0 0,0 1 0 15,-2 0 128-15,0 0-128 0,-1-2 160 0,2 1-160 16,-2 1 192-16,2 0-192 0,2 1 160 0,-3-1-160 16,0-2 128-16,0 2-128 0,-2 1 128 0,0 0-128 15,-8-1 128-15,9 1-128 0,-9-1 128 0,9 2-128 16,-1-1 0-16,-8-1 128 0,7 0-128 0,1 2 0 16,-8-2 0-16,10 3 128 0,-1 1-128 0,-1-1 0 15,-8-3 0-15,9 6 0 0,0 0 0 0,-2 1 0 16,-7-7 0-16,8 7 0 0,-1-2 0 0,-7-5 0 15,6 8 0-15,0-4 0 0,-6-4 0 0,0 0 0 16,0 0 0-16,0 0 0 0,8 2 0 0,-8-2 128 16,0 0-128-16,0 0 0 0,0 0 0 0,0 0 0 0,0 0 128 0,0 0-128 15,0 0 0-15,7 3 0 0,-7-3 144 0,0 0-144 16,7 0 0-16,-7 0 0 0,8 0 0 0,-1 0 128 16,-7 0-128-16,8-3 0 0,-1 1 0 0,-7 2 0 15,8 2 0-15,-2-1 0 0,1 1 0 0,-7-2 0 16,9-2 0-16,-4 5 0 0,3 0 0 0,-8-3 0 15,8-2 0-15,0 4 0 0,-1-1 0 0,3 0 0 16,-2 0 0-16,0 0 0 0,1-1 0 0,1 3 0 16,1-1 0-16,-1 0 0 0,0 0 0 0,1 0 0 15,-1 1 0-15,0 0 0 0,1 0 0 0,-1-1 0 16,0-1 0-16,1 1 0 0,0 2 0 0,0-2 0 16,0 0 0-16,2 1 0 0,-1-2 0 0,1 1 0 0,0 1 0 15,0 3 0-15,2-3 0 0,-1 0 0 0,0 1 0 0,1-1 0 16,-1 1 0-16,-2 0 0 0,1-2 0 0,0 1 0 15,1 0 0-15,-1 1 0 0,0-2 0 0,1 1 0 16,-3-1 0-16,3-1 0 0,-1 3 0 0,-1 0 0 16,0-2 0-16,-1 1 0 0,2-1 0 0,0 1 0 15,2 0 0-15,-2 1 0 0,1-3 0 0,-1 1 0 16,1 1 0-16,-1 1 0 0,-1-2 0 0,0 0 0 16,1-1 0-16,-1 1 0 0,3 2 0 0,-1-1 0 15,-1 0 0-15,1 0 0 0,0 1 0 0,-1-1 0 16,0 1 0-16,-2 1 0 0,0-2 0 0,1 0 0 15,-1 0 0-15,-1 0 0 0,1 1 0 0,1 0 0 16,-4 0 0-16,3 0 0 0,1 1 0 0,-2-1 0 0,0 2 0 16,1-1 0-16,-1-3 0 0,2 4 0 15,-1-1 0-15,1 0 0 0,-1-3 0 0,1 1 0 0,0 3 0 0,1-2 0 16,3 0 0-16,-1 0 0 0,0 1 0 0,1 0 0 16,-3 0 0-16,-3 2 0 0,0 2 0 0,2-3 0 15,-2 0 0-15,1 0 0 0,0 2 0 0,1-1 0 16,1-3 0-16,0 2 0 0,-1-1 0 0,0 1 0 15,2-3 0-15,-3 2 0 0,0 2 0 0,0 0 0 16,-1-3 0-16,-1 3 0 0,2-2 0 0,-2 2 0 16,0-1 0-16,0 0 0 0,0 0 0 0,1-2 0 15,-3 0 0-15,2 3 0 0,0-1 0 0,0 0 0 16,-1-3 0-16,1 0 0 0,1 0 0 0,-2 0 0 16,1 0 0-16,-1 1 0 0,2 2 0 0,1-1 0 15,-2-3 0-15,1 0 0 0,0 2 0 0,1 1 0 0,0-1 0 16,0-2 0-16,-3 3 0 0,3-2 0 0,2 1 0 15,-2 0 0-15,-1 1 0 0,1 1 0 0,-1 1 0 0,1-1 0 16,-1-1 0-16,-2 1 0 0,2-1 0 0,2 3 0 16,-2-3 0-16,1 0 0 0,0 1 0 0,0-1 0 15,1 1 0-15,0 0 0 0,-1 0 0 0,3-1 0 16,-3 0 0-16,0-1 0 0,0 3 0 0,3 1 0 16,-3 1 0-16,1-2 0 0,0-1 0 0,1 3 0 15,2 3 0-15,0-3 0 0,0-3 0 0,2 1 0 16,2 3 0-16,-1 0 0 0,0 0 0 0,0-1 0 15,1 0 0-15,-3 2 0 0,-3 2 0 0,0 0 0 16,3-1 0-16,2 0 0 0,-1 0 0 0,0 0 0 16,0 0 0-16,0-3 0 0,1-1 0 0,-3-1 0 0,0 0 0 15,-1 1 0-15,0 4 0 0,0-1 0 0,0-4 0 0,-1 3 0 16,-2 3 0-16,1-1 0 0,0 0 0 0,1 0 0 16,2-3 0-16,-2 1 0 0,0 1 0 0,4 0 0 15,1-4 0-15,-1 3 0 0,0 0 0 0,1 0 0 16,0-1 0-16,-1 0 0 0,0-4 0 0,-1 4 0 15,3 3 0-15,-1-2 0 0,-3-1 0 0,1-1 0 16,0-2 0-16,0 3 0 0,-1 1 0 0,-1-4 0 16,0 1 0-16,-2-1 0 0,-1 0 0 0,0 2 0 15,3 0 0-15,-5-2 0 0,1 0 0 0,1 1 0 16,-2 3 0-16,1 0 0 0,2-2 0 0,-2 1 0 16,1 1 0-16,1 2 0 0,1 1 0 0,1-1 0 15,1-3 0-15,3 2 0 0,-2 1 0 0,1 2 0 0,0 2 0 0,2-2 0 16,-2-1 0-16,1 1 0 0,1 3 0 0,-3-2 0 15,1 0 0-15,-2-2 0 0,-2-1 0 0,-1 0 0 16,2 1 0-16,-2-3 0 0,-1 0 0 0,0-2 0 16,-1 0 0-16,0 1 0 0,-1-1 0 0,0-1 0 15,2-1 0-15,-3 1 0 0,2 2 0 0,-2-4 0 16,-1 1 0-16,2 0 0 0,0 1 0 0,0-1 0 16,-2 1 0-16,3 0 0 0,-1-2 0 0,1 1 0 15,-1-1 0-15,2 3 0 0,0-2 0 0,3 1 0 16,-3 0 0-16,1-1 0 0,0 2 0 0,0 1 0 15,-1-2 0-15,1 1 0 0,-1 1 0 0,2-3 0 16,1 0 0-16,-4-1 0 0,0 1 0 0,1 2 0 16,0 0 0-16,0 3 0 0,-3-2 0 0,0 1 0 0,2-2 0 0,0 2 0 15,0 2 0-15,0 1 0 0,0-2 0 16,0 1 0-16,-1 1 0 0,-1-1 0 0,1-2 0 0,-1-1 0 16,-1-1 0-16,1 1 0 0,0-2 0 0,-3 0 0 15,2 0 0-15,-1-2 0 0,1 1 0 0,0 0 0 16,0 2 0-16,1-2 0 0,-4 0 0 0,3-1 0 15,1 1 0-15,-1 1 0 0,0-2 0 0,0 1 0 16,-7-6 0-16,8 7 0 0,0-1 0 0,-1-1 0 16,-7-5 0-16,7 7 0 0,1-2 0 0,-1 1 0 15,-1-1 0-15,-6-5 0 0,8 5 0 0,-8-5 0 16,9 6 0-16,-1 0 0 0,-8-6 0 0,8 5 0 16,0 1 0-16,-1-1 0 0,-7-5 0 0,8 7 0 15,0-3 0-15,-1-1 0 0,-7-3 0 0,9 4 0 16,-3-1 0-16,-6-3 0 0,9 5 0 0,-9-5 0 15,8 5 0-15,-2 0 0 0,-6-5 0 0,9 5 0 0,-9-5 0 0,9 4 0 16,-1-1 0-16,-8-3 0 0,0 0 0 0,8 5 0 16,0-2 0-16,-8-3 0 0,0 0 0 0,7 6 0 15,0-5 0-15,-7-1 0 0,0 0 0 0,0 0 0 16,0 0 0-16,0 0 0 0,0 0 0 0,0 0 0 16,0 0 0-16,0 0 0 0,0 0 0 0,0 0 0 15,0 0 0-15,0 0 0 0,7 4 0 0,-7-4 0 16,0 0 0-16,0 0 128 0,0 0-128 0,0 0 0 15,0 0 0-15,0 0 0 0,-1-6 0 0,1 6 0 16,0 0 0-16,-3-8 0 0,-2 0 0 0,5 8 0 16,0 0 0-16,-4-6 0 0,-1 0 0 0,5 6 0 15,-5-7 0-15,5 7 0 0,-7-5 0 0,2 2 0 0,0-5 0 0,5 8 0 16,-5-5 0-16,5 5 0 16,-7-5 0-16,7 5 0 0,-6-5 0 0,0 0 0 0,6 5 0 0,-9-3 0 15,9 3 0-15,-5-3 0 0,5 3 0 0,-8-3 0 16,8 3 0-16,-8-4 0 0,8 4 0 0,-8-3 0 15,1 1 0-15,7 2 0 0,0 0 0 0,-10-4 0 16,0 1 0-16,3 0 0 0,7 3 0 0,0 0 0 16,-10-5 0-16,1 1 0 0,1-1 0 0,2-1 0 15,-1 1 0-15,-1-2 0 0,1 0 0 0,-1 0 0 16,-1-1 0-16,0 0 0 0,-2-2 0 0,2 0 128 16,1-1-128-16,-2 0 0 0,0-1 0 0,-3 0 0 15,1-1 0-15,-2-1 0 0,0-2 0 0,0 1 0 16,-3-2 0-16,1 2 0 0,-3-1 0 0,-1 0 0 15,-3 1 0-15,2 0 0 0,3 2 0 0,-4 1 0 0,0-1 0 0,1-1 0 16,1-2 0-16,0 4 0 0,1-1 0 0,-2 0 0 16,3 0 0-16,-1-1 0 0,1 1 0 0,-1 0 0 15,-2 0 0-15,0 0 0 0,-4-1 0 0,-1 0 0 16,-1-1 0-16,-1-2 0 0,1-2 0 0,-3 1 0 16,-1-1 0-16,0 1 0 0,2 2 0 0,2-3 0 15,-1-1 0-15,2 4 0 0,4 2 0 0,-1-1 0 16,2-1 0-16,3 0 0 0,-4 1 0 0,1 1 0 15,-2 2 0-15,1 0 0 0,2-3 0 0,-4 2 0 16,2 1 0-16,-2 1 0 0,2 0 0 0,-4-1 0 16,4 0 0-16,-2 0 0 0,1 0 0 0,-1-2 0 15,2 1 0-15,-1 0 0 0,2-2 0 0,1 1 0 16,-1 1 0-16,1 0 0 0,2-4 0 0,-2 2 0 0,0-1 0 0,0 1 0 16,-1 3 0-16,-2-1-160 0,-1-2 160 0,2 1 0 15,-1 8-192-15,2-2 192 0,1-4-192 0,0 0 192 16,-3 1-208-16,2 0 64 0,-1 0 16 0,1 0 0 15,3-1 128-15,-3 0-128 0,2-4 128 0,2 4-128 16,-1 2 128-16,1-2 0 0,1-3 0 0,-1 0-128 16,1 4 128-16,-5-1 0 0,0-1 0 0,0-1 0 15,-4-2 0-15,-1 1 0 0,-2 0 0 0,1-2 0 16,-3 0 0-16,2-1 0 0,2 0 0 0,2 2-128 16,0-1 128-16,3 0 0 0,2 0 0 0,-1 0-128 15,1 0 128-15,2 2 0 0,-1-2 0 0,1 2 0 16,-1-1 0-16,-2 0 0 0,0-1 0 0,1 1 0 15,-2 1 0-15,-1 0 0 0,1 1 0 0,-2 1 0 0,3 0 0 0,3 0 0 16,2 2 0-16,-1 0 0 0,-2-1 0 0,-1 1 0 16,2 1 0-16,-1 1 0 0,2-2 0 0,0 1 0 15,2 2 0-15,0-1-128 0,0 0 128 0,3 2 0 16,-2 1 0-16,2 0-128 0,1 0 128 0,0 1-128 16,2 0 128-16,0 1-128 0,-3-1 128 0,0 1-128 15,1-2 128-15,-3 2-128 0,1 0 128 0,-3 0 0 16,2 1 0-16,-1-1-128 0,0-2 128 0,-2 2 0 15,0 0 0-15,-1 1-128 0,1 0 128 0,2 0 0 16,5-1 0-16,-5 2-128 0,-1 0 128 0,1 1 0 16,0-1 0-16,1 2 0 0,-2-3 0 0,2 4 0 15,2 1 0-15,-3 1-128 0,2-4 128 0,1 1 0 16,1-2 0-16,-2 2 0 0,-1 2 0 0,0-2 0 16,0-2 0-16,2 2 0 0,-4 0 0 0,2 0 0 0,2 0 0 0,-1-2 0 15,-1 1 0-15,1 1 0 0,-2 0 0 0,0 0 0 16,1 0 0-16,0 1 0 0,0 1 0 0,1 0-128 15,-2-1 128-15,1 0 0 0,1-1 0 0,0 1 0 16,3 1 0-16,-1 0 0 0,4 0 0 0,-4-1 0 16,-1 0 0-16,2 1 0 0,1 0 0 0,1-2 0 15,-2 0 0-15,1 0 0 0,-2 1 0 0,0 0 0 16,0-1 0-16,1-1 0 0,1 0 0 0,-2 1 0 16,0 1 0-16,1 0 0 0,0-1 0 0,2 0 0 15,-1 0 0-15,0 0 0 0,0 0 0 0,0 0 0 16,-1-1 0-16,2 0 0 0,-2 1 0 0,2 0 0 15,-2 0 0-15,0 0 0 0,1-2 0 0,-2 1 0 16,1 0 0-16,-3 0 0 0,1 0 0 0,0-1 0 0,-1 0 0 0,0 1 0 16,-2 0 0-16,0 1 0 0,0-2 0 0,-2-1 0 15,-2 0 0-15,0 2 0 0,1 0 0 0,2 0 0 16,1 1 0-16,-1 0 0 0,0 1 0 0,1-1 0 16,-1 0 0-16,-1 2 0 0,0 1 0 0,0-3 0 15,1 2 0-15,0-2 0 0,2-2 0 0,1 4 0 16,1 0 0-16,-2 0 0 0,2-1 0 0,-1-1 0 15,1-1 0-15,-2 0 0 0,1 3 0 0,-2-1 0 16,0-3 0-16,-1 1 0 0,-3 0 0 0,-1 0 0 16,1-2 0-16,-4 1 0 0,0 0 0 0,-3 0 0 15,-1 0 0-15,3 1 0 0,5-1 0 0,1-1 0 16,-2 1 0-16,-2 1 0 0,2 0 0 0,2 0 0 16,0 1 0-16,1 0 0 0,-1-1 0 0,2 1 0 0,-1 0 0 15,-1 0 0-15,-1-1 0 0,2-2 0 0,-1 1 0 0,0 0 0 16,-3-1 0-16,0 1 0 0,-4-3 0 0,0 2 0 15,-2 1 0-15,2-2 0 0,1 1 0 0,1-1 0 16,0 0 0-16,1 2 0 0,-3-1 0 0,3 0 0 16,0-1 0-16,2 2 0 0,1 0 0 0,0-1 0 15,2-1 0-15,-1 1 0 0,1 1 0 0,-3-2 0 16,1 0 0-16,0 0 0 0,-2-1 0 0,-3 2 0 16,-1-1 0-16,-3 2 0 0,0 2 0 0,4-2 0 15,-2-5 0-15,3 0 0 0,0 3 0 0,1-1 0 16,3-1 0-16,-3-2 0 0,1 0 0 0,1 3 0 15,1 1 0-15,1-2 0 0,0-3 0 0,2 0 128 16,0 5-128-16,1 0 0 0,-1-1 0 0,0 1 0 0,2-4 0 0,-2 2 0 16,-1 1 0-16,0-1 0 0,0 0 0 15,-1-2 0-15,1 0 0 0,-3 1 0 0,2 3 0 0,-2-1 0 16,-1-3 0-16,3 0 0 0,0 2 0 0,2-1 0 16,-1 1 0-16,1 0 0 0,-2 0 0 0,0-1 0 15,1 0 0-15,3 0 0 0,-2 0 0 0,2-1 0 16,0 1 0-16,0-1 0 0,0 2 0 0,1-1 0 15,0-1 0-15,0 0 0 0,0 1 0 0,0-1 0 16,1-1 0-16,-3 1 0 0,2 0 0 0,0 0 0 16,-1-3 0-16,2 2 0 0,-2-1 0 0,0 0 0 15,-2 0 0-15,1 1 0 0,-1 0 0 0,-1 1 0 16,2 3 0-16,-2-2 0 0,1-1 0 0,2 3 0 16,2-1 0-16,-2 1 0 0,1-2 0 0,-1 3 0 15,-1 0 0-15,1 0 0 0,2-4 0 0,-1 1 0 0,2-1 0 0,0 2 0 16,-1 1 0-16,1-1 0 0,1-5 0 0,1 4 0 15,0 1 0-15,-1 1 0 0,2-2 0 0,0 1 0 16,0 0 0-16,1-1 0 0,-2 1 0 0,-1-3 0 16,1 2 0-16,2-1 0 0,-2-1 0 0,1 1 0 15,2 0 0-15,-1 1 0 0,-2-2 0 0,1 1 0 16,-2 2 0-16,3-1 0 0,-3-2 0 0,1 0 0 16,-1 1 0-16,3-1 0 0,-1 1 0 0,2-1 0 15,0 1 0-15,0 0 0 0,1-1 0 0,1 1 0 16,0 0 0-16,-2 1 0 0,3-2 0 0,1 3 0 15,1 6 0-15,-2-10 0 0,-1 2 0 0,2 0 0 16,-1 3 0-16,2 5 0 0,-2-9 0 0,2 0 0 16,0-1 0-16,0 1 0 0,0 1 0 0,0 0 0 0,0 1 0 15,0 1 0-15,-1-2 0 0,0 3 0 0,1 5 0 0,0 0 0 16,0 0 0-16,0 0 0 0,-2-8 0 0,2 8 0 16,0 0 0-16,0 0 0 0,-1-9 0 15,1 4 0-15,0 5 0 0,0 0 0 0,0 0 0 0,0 0 0 16,0 0 0-16,0 0 0 0,0 0 0 0,0 0 0 15,0 0 0-15,0 0-128 0,0 0 128 0,0 0 0 16,0 0 0-16,0 0 0 0,0 0 0 0,0 0-128 16,0 0 128-16,-5 6 0 0,3 4 0 0,2-10-128 15,0 0 128-15,-4 14 0 0,4 2 0 0,0-1 0 16,0-2 0-16,1 1-128 0,-1-1 128 0,3 2 0 16,-2 1 0-16,3-3-128 0,-1-2 128 0,0 1 0 15,2 0 0-15,-3 0 0 0,2 2 0 0,1-2 0 0,0-1 0 0,1 2 0 16,-1-1 0-16,2 1 0 0,-1-1 0 0,2-1 0 15,-1-1 0-15,0 1 0 0,2 1 0 0,1-1 0 16,1-2 0-16,-2 1 0 0,1 1 0 0,2-1 0 16,-1 1 0-16,1 0 0 0,0 0 0 0,1 1 0 15,1 1 0-15,2-1 0 0,-1-1 0 0,2 1 0 16,0-1 0-16,0 1 0 0,-1 2 0 0,1-1 0 16,-2-2 0-16,3 0 0 0,1 0 0 0,3 1 0 15,0 1 0-15,2-1 0 0,0-1 0 0,1 2 0 16,1-2 0-16,-3 2 0 0,1-2 0 0,-2 0 0 15,2-3 0-15,0 1 0 0,2 0 0 0,1-1 0 16,-1-1 0-16,2-3 0 0,-1 3 0 0,2 0 0 16,1 1 0-16,2-2 0 0,0-4 0 0,-2 3 0 0,0 1 0 0,0 0 0 15,-4 0 0-15,2 0 0 0,-3-3 0 0,2 4 0 16,0-2 0-16,1-2 0 0,3 2 0 0,1-3 0 16,1 0 0-16,3 2 0 0,0 1 0 0,0-1 0 15,1-1 0-15,-4 2 0 0,-1 3 0 0,-2-2 0 16,0-1 0-16,-5-2 0 0,-1 2 0 0,3-1 0 15,-4 1 0-15,2-1 0 0,1-2 0 0,-1 0 0 16,-1 1 0-16,0 1 128 0,3-1-128 0,1-1 0 16,-2-2 0-16,1 2 0 0,-2 3 0 0,-1-2 0 15,-1-1 0-15,0-1 0 0,-1 1 0 0,-1 0 0 16,-2 1 0-16,2-1 0 0,-5-2 0 0,1 0 0 16,-1 0 0-16,1 0 0 0,-2-1 0 0,0 1 0 15,-2-1 0-15,2 0 0 0,0 2 0 0,-4 0 0 0,-2 0 0 0,4 1 0 16,1 0 0-16,0 0 0 0,2 0 0 0,0-1 0 15,2-2 0-15,0 1 0 0,1 1 0 0,0 0 0 16,-1-1 0-16,-1-1 0 0,2-3 0 0,-3 3 0 16,1 4 0-16,-1-1 0 0,1-2 0 0,-1 1 0 15,1 0 0-15,2 3 0 0,-1 0 0 0,2-2 0 16,-1 0 0-16,4 1 0 0,-3-1 0 0,-2 0 0 16,-1 0 0-16,0 1 0 0,4-1 0 0,0-1 0 15,0 2 0-15,1 0 0 0,0-1 0 0,1 0 0 16,-1 1 0-16,0 1 0 0,-4 2 0 0,0-2 0 15,2-3 0-15,-1 0 0 0,1 2 0 0,-4-1 0 16,1 0 0-16,1-1 0 0,-1-2 0 0,-2 3 0 16,0 3 0-16,-1-2 0 0,0 0 0 0,-1-1 0 15,-2-1 0-15,0 2 0 0,0 0 0 0,0 0 0 0,-2-3 0 0,2 0 0 16,1 2 0-16,-2 1 0 0,1-2 0 0,2 1 0 16,4 0 0-16,-1 4 0 0,0-2 0 0,0 0 0 15,2 1 0-15,-2-1 0 0,0 2 0 0,-1-1 0 16,1 2 0-16,-1-3 0 0,-2 0 0 0,2-1 0 15,-1 0 0-15,0 0 0 0,-1 1 0 0,3-1 0 16,-2-1 0-16,1 3 0 0,2-1 0 0,-1 0 0 16,1 1 0-16,1-1 0 0,-1 2 0 0,0-2 0 15,-4 2 0-15,2-1 0 0,3-3 0 0,1 3 0 16,0-1 0-16,0 2 0 0,-1 0 0 0,-1 0 0 16,0-3 0-16,-2 1 0 0,-1 2 0 0,1-1 0 15,0 1 0-15,-1-2 0 0,0 0 0 0,-1 2 0 16,2 1 0-16,0-2 0 0,-2 0 0 0,2 0 0 0,3 1 0 15,-2 0 0-15,1 2 0 0,1-1 0 0,3-3 0 0,0 5 0 16,-2 2 0-16,2-1 0 0,1 0 0 16,-2-2 0-16,2 0 0 0,0 2 0 0,1-1 0 0,0 1 0 15,-3-1 0-15,1-1 0 0,-1-1 0 0,-2 1 0 16,0 0 0-16,-1 2 0 0,0 1 0 0,1 1 0 16,-1-2 0-16,2 1 0 0,-2 0 0 0,2-1 0 15,1 0 0-15,2 1 0 0,-1 0 0 0,2-1 128 16,-2 0-128-16,1 1 0 0,0 1 0 0,0 1 0 15,0-2 0-15,-3-1 0 0,3-1 0 0,-2 2 0 16,-3-1 0-16,-1-1 0 0,0-3 0 0,-1 3 128 16,0 3-128-16,1-3 0 0,-1 1 0 0,1-1 0 15,1-1 0-15,2 1 0 0,2 0 0 0,1 1 128 0,-1 0-128 16,1 0 0-16,-2 1 0 0,-1 1 0 0,-1 1 0 16,4-1 0-16,0-2 0 0,1 3 128 0,-3 0-128 0,2 3 0 15,0-1 0-15,-5-2 0 0,1-3 0 0,1 5 0 16,-2 3 0-16,2-1 0 0,-2-2 0 0,-1 0 0 15,-1-2 0-15,1 1 0 0,-1 3 0 0,2-3 0 16,-1-1 0-16,1 1 0 0,-1 2 0 0,2-1 0 16,-1 1 0-16,1-1 0 0,-1-3 0 0,1 1 0 15,-1 0 0-15,3 0 0 0,0-4 0 0,1 4 0 16,1-2 0-16,-1 1 0 0,-2 2 0 0,0 1 0 16,-2 0 0-16,2 0 0 0,-3 3 0 0,1-3 0 15,2-2 0-15,-3 3 0 0,1-3 0 0,-1 1 0 16,2 2 0-16,-1-2 0 0,2 0 0 0,0 2 0 0,-2-2 0 15,1 1 0-15,1 1 0 0,-2-1 0 0,1-1 0 0,-2 1 0 16,4-1 0-16,-2-1 0 0,0 0 0 0,1-1 0 16,-2-1 0-16,0 2 0 0,1 0 0 0,-1 0 0 15,0-3 0-15,-2 2 0 0,1-2 0 0,-2 2 0 16,-2 1 0-16,1-1 0 0,-1 0 0 0,1 0 0 16,1 2 0-16,-3-2 0 0,1-5 0 0,0 2 0 15,1 0 0-15,0 0 0 0,-3 0 0 0,1-1 128 16,3 1-128-16,-2 0 0 0,-7-1 0 0,5 1 0 15,0 0 0-15,0 1 0 0,0-1 0 0,-3 0 0 16,1 1 0-16,0-1 0 0,2 1 0 0,-4-2 0 16,1 0 0-16,-3 1 0 0,3 0 0 0,0 1 0 15,-4-3 0-15,2 2 0 0,2-1 0 0,1 3 0 16,-1 0 0-16,0 1 0 0,3 0 0 0,0 1 0 16,0 1 0-16,0 1 0 0,-2-2 0 0,1 0 0 0,0 0 0 0,0-2 0 15,-2-1 0-15,0 0 0 0,0 0 0 0,-2-1 0 16,0-3 0-16,-5-6 0 0,6 7 0 0,-6-7 0 15,6 9 0-15,-2-1 0 0,-4-8 0 0,6 5 144 16,-6-5-144-16,0 0 0 0,7 4 128 0,-7-4-128 16,0 0 0-16,7 4 0 0,-7-4 0 0,8 1 0 15,-8-1 128-15,6 3-128 0,-6-3 0 0,0 0 0 16,0 0 0-16,8 2 0 0,-8-2 0 0,5 5 0 16,-5-5 0-16,0 0 0 0,8 4 0 0,-8-4 0 15,0 0 0-15,8 3 0 0,-8-3 0 0,0 0 0 16,7 5 0-16,-7-5 0 0,5 4 0 0,-5-4 0 0,0 0 0 0,0 0 0 15,0 0 0-15,5 5 0 0,-5-5 0 16,0 0 0-16,0 0 0 0,0 0 0 16,0 0 0-16,0 0 0 0,0 0 128 0,0 0-128 0,0 0 0 0,0 0 0 15,0 0 0-15,0 0 0 0,0 0 0 0,0 0 0 16,0-7 0-16,0 7 0 0,-1-8 0 0,1 8 0 16,-4-8 0-16,1 1 0 0,-4 1 0 0,3 0 0 15,0-3 0-15,-2 0 0 0,-2 2 0 0,-1-1 0 16,1 0 0-16,-1 0 0 0,-2-1 0 0,1-1-144 15,-5 1 144-15,0-1 0 0,-3-1-144 0,0-2 144 16,-3-2 0-16,-3 0-144 0,-5-1 144 0,-1-2 0 16,1-3-144-16,0-2 144 0,0-1 0 0,1-2-144 15,1 0 144-15,0 0 0 0,0-1 0 0,1 2-128 16,0 1 128-16,-3 0 0 0,-2 0 0 0,0 1-128 0,1 0 128 0,-3 1 0 16,0 1 0-16,-3 0 0 0,3 1 0 15,0-2 0-15,0-2 0 0,2 1 0 0,1 0 0 0,0-2 0 16,-1-4 0-16,-3 1 0 0,-4 0 0 0,-2 1 0 15,-2 0 0-15,-1 1 0 0,1-3 0 0,-1 3 0 16,3 1 0-16,4 3 0 0,2 0 0 0,3-1 0 16,0-2 0-16,0 2 0 0,-1 1 0 0,0-2 0 15,-4-1 0-15,2 1 0 0,0 2 0 0,1 1 0 16,-3 1 0-16,0 1 0 0,1-2 0 0,2 3 0 16,1 0 0-16,-1-2-128 0,4-3 128 0,-7 2 0 15,-1-1 0-15,2 2 0 0,-4 2 0 0,2-1-128 16,0 0 128-16,1 3 0 0,3 0-128 0,3 1 128 15,1 0-128-15,-1 1 128 0,2-1 0 0,0-4 0 16,1-2 0-16,-4 0 0 0,0 1 0 0,-1-1 0 16,-3 0 0-16,3 0 0 0,1 0 0 0,0 1 0 15,-3 4 0-15,1-4 0 0,-1-1 0 0,2 0 0 0,2 1 0 0,-1 2 0 16,0 0 0-16,1 1 0 0,-1 3 0 0,4 1 0 16,4 1 0-16,0 1 0 0,2 1 0 0,0 1-128 15,3 0 128-15,1 1 0 0,-4-1 0 0,3 2 0 16,-2 3 0-16,3-1 0 0,-1 1 0 0,2 0-128 15,0-1 128-15,1 2 0 0,-2-2 0 0,2 1 0 16,0-1 0-16,0-1 0 0,1 1 0 0,-1 0 0 16,-2 0 0-16,1-2 0 0,-2-1 0 0,0 2 0 15,-2 0 0-15,1 2 0 0,0-1 0 0,0 0 0 16,0-2 0-16,2 3 0 0,5 0 0 0,-2-1-128 16,-2-1 128-16,2 1 0 0,2 1 0 0,-1 0 0 15,-2 2 0-15,1 0 0 0,-1-1 0 0,0 2 0 0,3 1 0 0,-1 0 0 16,-2 0 0-16,0 0 0 0,1-1 0 0,0 2 0 15,-2 1 0-15,1-1-128 0,-1-1 128 0,0-1 0 16,0-1 0-16,-1 1 0 0,1 1 0 0,-3-3 0 16,-1 2 0-16,0 0 0 0,2 1 0 0,-2 0 0 15,4 0 0-15,1 0 0 0,0 0 0 0,-1 2 0 16,3 3 0-16,-1-1 0 0,-2-4 0 0,2 1 0 16,-3 1 0-16,3 2 0 0,1-1 0 0,0-1 0 15,1-1 0-15,1 0 0 0,-2 5 0 0,0-2 0 16,4 0 0-16,0-1 0 0,-2 0 0 0,1 1 0 15,0 1 0-15,-1-3 0 0,1 0 0 0,0 1 0 16,0-1 0-16,0 1 0 0,-2-2 0 0,0-1 0 16,-1-1 0-16,0 2 0 0,-2 1 0 0,0 0 0 0,-3-2 0 0,1 0 0 15,-2 1 0-15,3-1 0 0,-2 0 0 0,0 1 0 16,1 0 0-16,-1-1 0 0,-1 0 0 0,0 0 0 16,-1-1 0-16,0 0 0 0,1-3 0 0,1 3 0 15,-2 2 0-15,0-2 0 0,0 0 0 0,0-3 0 16,-3 0 0-16,1 1 0 0,-3-3 0 0,-2 1 0 15,-2-1 0-15,1-2 0 0,-2-1 0 0,0 1 0 16,1 1 0-16,2-1 0 0,-1-3 0 0,2 4 128 16,-3 2-128-16,3-2 0 0,1-2 0 0,-1 3 0 15,0 0 0-15,-2 1 0 0,0-2 0 0,-3 2 0 16,-1-2 0-16,0 1 0 0,-1-3 0 0,2 1 0 16,4 1 0-16,1 0 0 0,-3-2 0 0,3 0 0 15,1 1 0-15,1 1 0 0,3-3 0 0,0 2 0 0,4 2 0 0,0 0 0 16,2-1 0-16,-2 3 0 0,2-4 0 0,0 2 0 15,-1-1 0-15,1 2 0 0,-3-3 0 16,-1 0 0-16,3-1 0 0,-5 1 0 0,0-1 0 0,1 1 144 16,1-1-144-16,-1 2 0 0,-1-1 0 0,3 0 0 15,-2-2 0-15,3 0 0 0,0 2 0 0,2-1 0 16,1-1 0-16,-1 1 0 0,2-2 0 0,1 1 0 16,1 0 0-16,1-2 0 0,0 1 0 0,0 0 0 15,0 0 0-15,-1 0 0 0,2 1 0 0,-1 0 0 16,-1 1 0-16,-1-2 0 0,-2 1 0 0,1 1 0 15,-1-1 0-15,-2 2 0 0,1-1 0 0,-1 1 0 16,-1-1 128-16,-1-1-128 0,1 1 0 0,1 1 0 16,2-3 0-16,2 3 0 0,2-1 0 0,-3 1 0 0,-1 2 0 0,0-2 0 15,2 0 0-15,1-1 0 0,0 1 0 0,-1 1 0 16,3-1 0-16,0 1 0 0,-2-2 0 0,1 2 0 16,1 2 0-16,2-2 0 0,2 0 0 0,-1 1 0 15,-1-1 0-15,1 2 0 0,1-1 0 0,-1 3 0 16,2-3 0-16,4 6 0 0,-8-6 0 0,2 3 0 15,2-3 0-15,-1 2 0 0,0-2-128 0,5 6 128 16,-5-5 0-16,-1-2 0 0,3 2 0 0,0-1 0 16,3 6 0-16,-4-5 0 0,4 5 0 0,-4-8 0 15,1 0 0-15,-1 2 0 0,0-1 0 0,2-2 0 16,-3 3 0-16,2-2 0 0,0 0 0 0,0-1 0 16,2 3 0-16,-2-1 0 0,1 1 0 0,2 6 0 15,-2-6 0-15,2 6 0 0,0 0 0 0,0 0 0 0,-4-8 0 0,4 8 0 16,0 0 0-16,0 0 0 0,-2-4 0 15,2 4 0-15,-1-9 0 0,-1 4 0 0,2 5 0 0,0 0 0 16,-2-6-128-16,2 6 128 0,0 0 0 0,0 0 0 16,0 0 0-16,0 0 0 0,0 0 0 0,0 0 0 15,0 0-128-15,0 0 128 0,0 0 0 0,0 0 0 16,0 0 0-16,0 0 0 0,-3 9 0 0,3-9 0 16,0 0-128-16,-2 11 128 0,0 0 0 0,1 0 0 15,0-1 0-15,0 0 0 0,0 0 0 0,0 0-144 16,-3 2 144-16,4-1 0 0,-1 0 0 0,1-1 0 15,0-1 0-15,0 1 0 0,0-1 0 0,0 0 0 16,0-9 0-16,1 12-128 0,3-1 128 0,-3 0 0 16,1-2 0-16,0 0 0 0,-2-9 0 0,3 11 0 0,1-3 0 0,0 2 0 15,-4-10 0-15,6 10 0 0,-2-1 0 0,1 0 0 16,-5-9 0-16,8 11 0 0,0-5 0 0,-3 3 0 16,3 0 0-16,-4 1 0 0,3-1 0 0,1 1 0 15,1-2 0-15,-1 1 0 0,1 1 0 0,2 0 0 16,0-1 0-16,2-1 0 0,3-1 0 0,-1 1 0 15,1 1 0-15,-1 1 0 0,1-3 0 0,0 4 0 16,-2 1 0-16,2 1 0 0,1-4 0 0,4 2 0 16,2-1 0-16,-1 1 0 0,2 0 0 0,-2 1 0 15,4-2 0-15,-4 1 0 0,2-1 0 0,-2 0 0 16,2-1 0-16,-2 0 0 0,2-2 0 0,3 3 0 16,0-1 0-16,1 2 0 0,0-2 0 0,3 0 0 15,2-2 0-15,0 3 0 0,-1-2 0 0,-1 0 0 16,-3-3 0-16,0 2 0 0,-2-2 0 0,1 2 0 0,-1 0 0 15,3-2 0-15,-4-2 0 0,4 3 0 16,0 0 0-16,1 3 0 0,-3-3 0 0,3 0 0 0,4 1 0 0,1 0 0 16,-2-2 0-16,0 1 128 0,2-2-128 0,-2 0 0 15,-2 1 0-15,1 0 0 0,-1 2 0 0,2 2 0 16,1-4 0-16,3 3 0 0,-4 1 0 0,3-3 0 16,2-1 0-16,-1-1 0 0,-2 0 0 0,-2 1 0 15,-1-2 0-15,-3-2 0 0,-1-2 0 0,-1 1 0 16,1 0 0-16,-2 2 128 0,4 1-128 0,0-1 0 15,-1-2 0-15,2 2 0 0,-1 0 0 0,2 3 0 16,0-4 0-16,0 1 0 0,0 0 0 0,-4 0 0 16,-1-1 0-16,-3-1 0 0,0-1 0 0,-1 1 0 0,0 0 0 15,0 0 0-15,1 0 0 0,2 0 0 0,-3-1 0 16,1 3 0-16,-3 1 0 0,1 0 0 0,1-1 0 0,0 1 0 16,0 2 0-16,0-1 0 0,1-2 0 0,-1 2 0 15,-2-1 0-15,-1 0 0 0,1-2 0 16,-1 4 0-16,1-2 0 0,-1-1 0 0,0-2 0 0,-3 1 0 15,2 3 0-15,1-3 0 0,1-1 0 0,-3 2 0 16,1 0 0-16,1 1 0 0,0 0 0 0,-2-1 0 16,1 0 0-16,2-1 0 0,0 2 0 0,0 1 0 15,-1 0 0-15,0-1 0 0,-1-1 0 0,1 3 0 16,-1 2 0-16,0-2 0 0,-2 0 0 0,1-1 0 16,-2 3 0-16,1-2 0 0,-1-1 0 0,2 2 0 15,-1-3 0-15,3 3 0 0,-2 0 0 0,0 0 0 16,1 2 0-16,3-1 0 0,1 1 0 0,0 1 0 0,-5 0 0 15,2-1 0-15,2 1 0 0,1 0 0 0,2 0 0 0,-2 0 0 16,0-1 0-16,-3 0 0 0,1 2 0 0,0-1 0 16,-2 0 0-16,0-1 0 0,0 1 0 0,3 0 0 15,-1-1 0-15,1 2 0 0,0 2 0 0,1 0 0 16,0-1 0-16,-1 1 0 0,0 0 0 0,0 0 0 16,3-1 0-16,2 1 0 0,-1-1 0 0,1 0 0 15,-3 0 0-15,-1 0 0 0,-2 1 0 0,1 0 0 16,-2 0 0-16,-2-1 0 0,1-1 0 0,1 1 0 15,-3 0 0-15,2-1 128 0,-1 0-128 0,0 0 0 16,3 0 0-16,-2 0 0 0,1 1 0 0,2 0 0 16,-1 1 0-16,2-2 0 0,2 1 0 0,-1 0 0 15,-3 0 0-15,0 0 0 0,0 1 0 0,-1 0 0 16,-1-1 0-16,-1 1 0 0,2 2 0 0,-3 0 0 0,-1-1 0 16,2-2 0-16,0 2 0 0,4-1 0 0,-2-1 0 0,2 2 0 15,0 2 0-15,0-3 0 0,2-3 0 0,-3 0 128 16,-4 4-128-16,1-1 0 0,4 0 0 0,-1 2 0 15,-1 0 0-15,1 2 0 0,-2-1 0 0,-1 1 0 16,1-3 0-16,1 0 0 0,-4 0 0 0,2-1 0 16,0 0 0-16,-1-1 0 0,0 0 0 0,0 0 0 15,1 3 0-15,1-2 0 0,-1 0 0 0,2 0 0 16,0 0 0-16,1 0 0 0,-1 1 0 0,1-2 0 16,-1-1 0-16,0 0 0 0,-1-1 0 0,1 1 0 15,-3 0 0-15,3-2 0 0,-1-2 0 0,0 4 128 16,-1 2-128-16,-1 0 0 0,-2 1 0 0,2-1 0 0,-2 0 0 15,0 2 0-15,1 0 0 0,-1-1 0 16,1-4 0-16,0 1 0 0,0 1 0 0,1 0 0 0,2 1 0 0,1-1 0 16,1-1 0-16,-1 2 0 0,4 2 0 0,-4 1 0 15,1-2 0-15,1 1 0 0,-2 0 0 0,1 2 0 16,0-3 0-16,-2-1 0 0,-1-2 0 0,0 1 0 16,-3 2 0-16,0-2 0 0,-1 0 0 0,-2 0 0 15,0-1 0-15,-3 0 0 0,1 0 0 0,1-1 0 16,-5-1 0-16,3 1 0 0,-3 0 0 0,1 0 0 15,0-1 0-15,1-2 0 0,1 1 0 0,0-1 0 16,-3 2 0-16,4 0 128 0,0-2-128 0,0 1 0 16,-2-2 0-16,3 3 0 0,-1 2 0 0,0 0 0 15,1-1 0-15,-1 1 0 0,-1 1 0 0,1 0 0 16,1 1 0-16,0 0 0 0,3 0 0 0,0 0 0 0,-1 0 0 0,-1 1 0 16,2-1 0-16,0 3 0 0,1-2 0 0,-3 1 0 15,0 1 0-15,-1-2 0 0,1-2 0 0,-3 0 0 16,-1 0 0-16,0-2 0 0,-1-1 0 0,-3-1 0 15,2-3 0-15,-1 2 128 0,-5-6-128 0,6 9 0 16,-6-9 0-16,6 6 0 0,-6-6 0 0,7 8 128 16,-2 0-128-16,-5-8 0 0,0 0 0 0,7 7 128 15,-3 0-128-15,3 1 0 0,-2 0 0 0,-5-8 0 16,5 6 0-16,-1 1 0 0,1 2 0 0,-2 0 128 16,2-2-128-16,-5-7 0 0,9 4 0 0,-1 4 0 15,0 3 0-15,-3-1 0 0,3-5 0 0,-2 1 0 16,0 5 0-16,1-2 0 0,-2-2 0 0,-5-7 0 15,7 7 0-15,-7-7 128 0,4 10-128 0,2-1 0 16,-6-9 0-16,7 6 128 0,-7-6-128 0,0 0 0 0,6 8 0 0,-1-1 128 16,-5-7-128-16,0 0 0 0,5 8 0 0,-1-1 0 15,-4-7 0-15,6 5 128 0,-6-5-128 0,0 0 0 16,5 10 0-16,-5-10 128 0,0 0-128 0,6 7 0 16,-6-7 0-16,5 7 0 0,-5-7 0 0,6 7 128 15,-6-7-128-15,0 0 0 0,4 6 0 0,-4-6 0 16,0 0 0-16,0 0 0 0,0 0 0 0,0 0 0 15,0 0 0-15,0 0 128 0,0 0-128 0,0 0 0 16,0 0 0-16,0 0 0 0,0 0 0 0,0 0-160 16,-6-10 16-16,-2 1 0 15,-3 1-2800-15,-3 0-576 0</inkml:trace>
  <inkml:trace contextRef="#ctx0" brushRef="#br0" timeOffset="21487.27">17338 14949 5519 0,'0'0'240'0,"0"0"64"0,0 0-304 0,0 0 0 0,0 0 0 0,0 0 0 16,0 0 1072-16,0 0 144 0,0 0 48 0,0 0 0 16,-4-6-304-16,4 6-48 0,0 0-16 0,0 0 0 15,0 0-64-15,4-5-32 0,-4 5 0 0,0 0 0 16,0 0-160-16,0 0-48 0,0 0 0 0,0 0 0 15,0 0-80-15,0 0 0 0,0 0-16 0,0 0 0 16,0 0 16-16,2 10 16 0,1 1 0 0,-2 0 0 0,-1-2 0 0,1 0 0 16,4 1 0-16,-1-1 0 0,1 0-128 0,-1 1-16 15,3 0-16-15,1 1 0 16,3-1 16-16,-2 1 0 0,2 0 0 0,1 0 0 0,3 0-48 16,-3-1 0-16,1-2 0 0,1 1 0 0,2 2-16 0,0-2 0 15,-1-1 0-15,2 2 0 0,-1 1 0 0,3-1 0 16,-1-1 0-16,3-1 0 0,2 2-16 0,-3 1-16 15,-3 0 0-15,4 1 0 0,2-4-48 0,4 1-16 16,-3 0 0-16,1 1 0 0,-1-4-80 0,-1 3-16 16,0 0 0-16,-1 4 0 0,-1-1-128 0,0-1 128 15,0-1-128-15,0 1 128 0,-1 0 32 0,2 0 0 16,3-1 0-16,2 0 0 0,-1-1-16 0,3-1 0 16,-1 1 0-16,1-1 0 0,4 0 0 0,-4-1 0 15,1 1 0-15,-1 0 0 0,-1-1-16 0,0 0 0 0,-2-2 0 0,-2 1 0 16,2 1-128-16,1-2 160 0,0 1-160 0,1-1 160 15,1 2-160-15,-1 0 0 0,2 1 0 0,0 0 0 16,1-3 128-16,1 3-128 0,-2-3 128 0,2 2-128 16,-2 0 0-16,-3-3 0 0,2 2 0 0,-1-2 0 15,-2 1 0-15,3 2 0 0,-2 0 0 0,3-2 0 16,1 0 0-16,-2 0 0 0,0 4 0 0,1 0 0 16,0-6 0-16,0 0 128 0,-2 1-128 0,-2 0 0 15,-1 1 0-15,1 0 128 0,-4-2-128 0,1 3 0 16,-4-1 0-16,3 3 0 0,0 1 128 0,2-1-128 15,-1-3 0-15,1 0 0 0,1 1 0 0,-2-3 0 16,-1 2 0-16,1-1 0 0,0 0 0 0,1 1 128 16,-2 1-128-16,-3-1 0 0,2-2 0 0,-1 1 0 0,-3 2 0 0,0 1 0 15,0-3 0-15,-2-1 0 0,-1-2 128 0,1 4-128 16,0-1 0-16,-2-2 128 0,-1-2-128 0,3 0 0 16,0-1 0-16,2 1 128 0,1 1-128 0,0-1 128 15,1-2-128-15,-1 3 128 0,0 1-128 0,1 1 128 16,-1-2-128-16,1 1 128 0,1-1-128 0,0 2 0 15,0-2 0-15,-1 1 0 0,-1-2 0 0,-1 1 128 16,1 1-128-16,0 1 0 0,-5 0 0 0,1-1 0 16,0-4 128-16,1 2-128 0,-2 3 0 0,-1-1 0 15,1-1 0-15,2 0 0 0,-3-2 0 0,2 2 128 16,0 2-128-16,2-2 0 0,-2-3 0 0,1 1 0 16,1 0 128-16,0 1-128 0,1 2 0 0,0-1 0 15,2-1 0-15,-2 3 0 0,-1 2 0 0,-1-1 0 0,1 0 0 0,-1 0 0 16,0-2 0-16,-1 3 0 0,1 0 0 0,-2 0 0 15,1-2 0-15,0 1 0 0,0 3 0 0,-1-4 0 16,1 2 0-16,-1-2 0 0,1-1 0 0,-2 1 0 16,1 2 0-16,1-1 0 0,-1 2 128 0,1-4-128 15,0 1 0-15,2 1 0 0,0-1 0 0,1 0 0 16,-1 0 0-16,1 1 0 0,0-1 0 0,2 0 128 16,1 2-128-16,-4-1 0 0,-1 1 0 0,1 0 128 15,3 2-128-15,1-1 0 0,-2 1 144 0,2-2-144 16,-1-1 128-16,0 1-128 0,-2 2 128 0,1-1-128 15,-1-2 0-15,0 0 0 0,-1-1 0 0,0 3 0 16,0 0 0-16,1 1 0 0,-2-3 0 0,2 3 128 16,0 0-128-16,2 0 128 0,2 2-128 0,-3-1 128 0,-1 0-128 0,2-1 0 15,-2 1 128-15,2 1-128 0,2 1 0 0,0 0 128 16,3-3-128-16,-3 2 0 0,1 2 0 0,-1-1 0 16,-2-1 0-16,-1 3 128 0,1 3-128 0,1 1 0 15,-3-3 0-15,1-1 0 0,-1 1 0 0,0-2 0 16,1 0 0-16,-1 0 0 0,2 0 0 0,0-1 0 15,2-1 0-15,1 1 128 0,-4 1-128 0,3 1 144 16,2-4-144-16,-1 1 160 0,-1 2-160 0,0 2 160 16,1-4-160-16,-1 0 160 0,-3-1-160 0,-3 1 0 15,2 0 144-15,-1-2-144 0,-1-1 0 0,0-1 144 16,-1 1-144-16,-1-1 0 0,-1 3 144 0,3-1-144 16,-1-2 0-16,0 3 144 0,1 1-144 0,0 0 0 15,0-1 144-15,1 0-144 0,0 2 128 0,0 0-128 16,-1 0 160-16,0 1-160 0,1 0 192 0,-1-2-64 0,-2-2-128 0,1 0 192 15,0-1-192-15,1 1 176 0,2-1-176 0,-1 3 160 16,0 0-160-16,-1 0 0 0,1 1 0 0,-2 1 0 16,0-1 0-16,-3 2 128 0,1 1-128 0,0 0 0 15,0-2 0-15,2-1 0 0,-4 0 128 0,1 1-128 16,1 0 0-16,-2-2 0 0,1-4 0 0,0 4 128 16,-2 2-128-16,4-1 0 0,-1 0 144 0,0-1-144 15,1-2 128-15,-1 2-128 0,1-1 160 0,0-2-160 16,2 1 144-16,0 1-144 0,1 1 128 0,0-1-128 15,1 1 128-15,0 0-128 0,1 0 128 0,2-2-128 16,-3 3 0-16,1 0 128 0,0 1-128 0,0-1 0 16,0-1 0-16,-1 2 128 0,-1 1-128 0,-1 0 0 0,2-1 0 0,-2 0 0 15,-1 1 128-15,2 1-128 0,0-2 0 0,1 0 0 16,-2-3 144-16,2 2-144 0,1-2 128 0,2 2-128 16,2-2 128-16,-2 1-128 0,0 0 128 0,1 1-128 15,-4 1 128-15,2 0-128 0,1 2 0 0,3-1 144 16,-1 0-144-16,1 3 0 0,-3-1 128 0,1-1-128 15,-1-1 0-15,-2 1 0 0,1 1 128 0,-2-1-128 16,1-1 0-16,1 1 0 0,0-2 0 0,-1 1 0 16,1 0 0-16,4-1 0 0,0 0 128 0,-1 1-128 15,-1 2 0-15,1-1 0 0,1 1 128 0,-1-2-128 16,0 1 192-16,-2 0-192 0,1-4 128 0,2 2-128 16,-6 0 0-16,1 0 0 0,-2 2 128 0,-1-1-128 15,-4 0 192-15,1-1-192 0,1 0 160 0,-1 0-160 0,0 0 128 0,1 0-128 16,-3 1 160-16,2-1-160 0,1-1 192 0,-1-1-192 15,-2 2 160-15,-1-4-160 0,2 0 128 0,-1-2-128 16,-1 5 0-16,1-2 128 0,-2-1-128 0,-1-1 0 16,-2 0 0-16,0-1 0 0,2 0 128 0,-7-5-128 15,0 0 0-15,0 0 0 0,0 0 144 0,0 0-144 16,3 7 0-16,-3-7 0 0,0 0 0 0,0 0 128 16,0 0-128-16,-10 2-240 0,0-2 64 0,-3-2 16 31,-1-1-2688-31,-4-3-544 0</inkml:trace>
  <inkml:trace contextRef="#ctx0" brushRef="#br0" timeOffset="23905.64">17241 14888 16575 0,'0'0'368'0,"0"0"80"0,0 0 0 0,0 0 16 0,0 0-464 0,0 0 0 16,0 0 0-16,0 0 0 0,-6 1 912 0,6-1 96 15,0 0 16-15,0 0 0 0,-6 3 0 0,6-3 0 16,-6 0 0-16,6 0 0 0,0 0 0 0,-4 0 0 15,-3 0 0-15,2-2 0 0,1 1 0 0,-2 0 0 16,0-2 0-16,3 0 0 0,-2-1 0 0,0 0 0 16,1 0 0-16,-1 1 0 0,1-1-832 0,4 4-192 15,-3-6 0-15,0 0 0 0,3 6 864 0,-1-7 128 0,1-1 32 0,3 0 0 16,-1-2-832-16,1 1-192 0,3 1 0 0,-2-1 0 16,3-1 0-16,1 2 0 0,4-2 0 0,-2 3 0 15,0 0 0-15,2 0 0 0,-1 1 0 0,3-2 0 16,0 4 0-16,1 0 0 0,2 1 0 0,-1 1 0 15,1 0 0-15,-1 1 0 0,-1 0 0 0,-1 1 0 16,-1 2 0-16,-2 0 0 0,0-2 0 0,-3 3 0 16,1 5 0-16,-5 0 0 0,-1-2 0 0,-1 5 0 15,-2 1 0-15,-2 3 0 0,-2-1 0 0,-3-1 0 16,-2-1 0-16,-2 0 0 0,-1 0 0 0,-2 1 0 16,-4-1 864-16,1-1 128 0,-5-1 32 0,0-1 0 0,1 1-832 0,0-1-192 15,-3-1 0-15,2-2 0 0,-2 0 0 0,3-2 0 16,3 0 0-16,1-3 0 0,1-3 0 0,4-2 0 15,0 0 0-15,2-2 0 0,2 0 0 0,2-5 0 16,0-2 0-16,3-1 0 0,2 1 864 0,1-1 128 16,1-2 32-16,2 2 0 0,3-1-832 0,1 2-192 15,3 2 0-15,1-2 0 0,3 0 0 0,0 2 0 16,0 4 0-16,3-1 0 0,1 0 0 0,0 2 0 16,-2 0 0-16,3 4 0 0,0 1 0 0,1 2 0 15,-2 0 0-15,-1 2 0 0,-2 2 0 0,-2 1 0 16,-2 4 0-16,-2 0 0 0,-1 1 0 0,-3 2 0 15,0 3 0-15,-4-1 0 0,-2 0 0 0,-4 1 0 16,0-2 0-16,-1 0 0 0,-3 1 0 0,-2-1 0 16,-2 0 0-16,0-3 0 0,-5 0 0 0,0-1 0 15,1-1 0-15,0-1 0 0,-2 1 0 0,2-4 0 0,-1-1 0 0,0 0 0 16,3-3 0-16,3-2 0 0,-2-1 0 0,3-3 0 16,2 0 0-16,2-3 0 0,2-2 0 0,0 0 0 15,2-3 0-15,2 0 0 0,2-2 0 0,3 1 0 16,2-1 0-16,2-1 0 0,1 2 0 0,4 0 0 15,0-2 0-15,0 2 0 0,2 1 0 0,3 2 0 16,-2 2 0-16,2 0 0 0,2 2 0 0,1 1 0 16,0 4 0-16,0 2 0 0,-1 0 0 0,0 0 0 15,-4 2 0-15,-1 4 0 0,0 2 0 0,-5 1 0 16,-1 0 0-16,-2 0 0 0,-2 0 0 0,-4 2 0 16,-1 6 0-16,-2-1 0 0,-4-2 0 0,-2 0 0 0,-2-1 0 15,-3 2 0-15,-4-3 0 0,-3-2 0 16,-3-2 0-16,-1 0 0 0,0 1 0 0,0-1 0 0,-4-3 0 15,2 0 0-15,1-2 0 0,-2-2 0 0,3-1 0 0,2-2 0 16,3-4 0-16,1 0 0 0,1-2 864 0,5-2 128 16,0-2 32-16,3-1 0 0,1-2-832 0,5 1-192 15,1 0 0-15,4-2 0 0,0 0 0 0,5-1 0 16,2 1 0-16,2 2 0 0,3-1 0 0,4 1 0 16,1 1 0-16,3 1 0 0,3 2 0 0,-2 2 0 15,1 3 0-15,3 0 0 16,0 1-768-16,-1 2-208 0,1 3-48 0,-5 1 0 0,1 2 832 0,-6 1 192 15,-1 0 0-15,-2 4 0 0,-4 3 0 0,-2 1 0 16,-4 1 0-16,-4 2 0 0,-2 4 0 0,-3 0 0 16,-6-2 0-16,-2 1 0 0,-3-1 0 0,-3-1 0 15,-2 0 0-15,-2-2 0 0,0-1 0 0,0-1 0 0,-1-1 0 0,-1-2 0 16,0-2 768-16,2-1 208 0,1-3 48 0,2-3 0 16,1 2-832-16,4-4-192 0,2-2 0 0,2-2 0 15,2-3 0-15,0-1 0 0,4 1 0 0,4-6 0 16,1-1 0-16,1-2 0 0,2 1 0 0,3-4 0 15,2 4 0-15,4-1 0 0,1-2 0 0,2 2 0 16,3 1 0-16,0 2 0 0,4 1 0 0,1 1 0 16,-3 1 0-16,2 2 0 0,1 5 0 0,0 1 0 15,-2-1 0-15,-1 3 0 0,-1 1 0 0,-3 3 0 16,-3 4 0-16,-2 1 0 0,-3 0 0 0,-2 3 0 16,-6 4 0-16,-5-1 0 0,-2 4 0 0,-4-1 0 15,-4 0 0-15,-1-1 0 0,-4 0 0 0,-1-1 0 16,-4-1 0-16,-1-2 0 0,1 0 0 0,-1-2 0 0,0-1 0 0,2-1 0 15,2-4 0-15,1 0 0 0,3-4 0 0,1 0 0 16,2 0 0-16,2-6 0 0,2-3 0 0,3 0 0 16,0 2 0-16,4-5 0 0,2-3 0 0,3 0 0 15,3-2 0-15,5 0 0 0,-1 1 0 0,4-2 0 16,3 0 0-16,3 2 0 0,0 2 0 0,4 2 0 16,3 2 0-16,1 1 0 0,1 0 0 0,1 2 0 15,-5 4 0-15,1 1 0 0,-2 1 0 0,-1 3 0 16,-1 0 0-16,-5 3 0 0,-3 3 0 0,-3 1 0 15,-3 1 0-15,-3 1 0 0,-6 2 0 0,-3 1 0 16,-4 1 0-16,-4-1 0 0,-4-1 0 0,-1 3 0 16,-2-3 0-16,-3 0 0 0,2-2 0 0,-3 0 0 15,3-3 0-15,0-1 0 0,1 0 0 0,2-4 0 16,2-1 0-16,2 0 0 0,0-2 0 0,2-3 0 0,3-2 0 0,3-1 0 16,0-2 0-16,3-1 0 0,1-1 0 0,5 0 0 15,1-1 0-15,3 1 0 0,2-2 0 0,3 1 0 16,3 0 0-16,2-1 0 0,3 0 0 0,1 2 0 15,4 2 0-15,-2 3 0 0,2-2 0 0,-1 4 0 16,-1 3 0-16,-3 2 0 0,0 2 0 0,-2 2 0 16,-3-1 0-16,-3 2 0 0,-3 2 0 0,-3 0 0 15,-5 0 0-15,-1 1 0 0,-6-2 0 0,-1 1 0 16,-5 1 0-16,-1 0 0 0,0-3 0 0,-2 1 0 16,-3-1 0-16,1-2 0 0,-1 0 0 0,1-1 0 15,0-3 0-15,3-1 0 0,1-1 0 0,2-2 0 16,2-2 0-16,0 0 0 0,4-3 0 0,0 3 0 15,2 0-768-15,2 1-208 0,1-2-48 0,1 6-13104 16,2-4-2624-16</inkml:trace>
  <inkml:trace contextRef="#ctx0" brushRef="#br0" timeOffset="26780.46">17376 14706 16575 0,'0'0'368'0,"-6"19"80"0,6-19 0 0,0 0 16 0,0 0-464 0,0 0 0 16,0 0 0-16,0 0 0 0,0 0 912 0,0 0 96 16,0 0 16-16,0 0 0 0,5-6-832 0,-5 6-192 15,0 0 0-15,4-7 0 0,3 1 0 0,-7 6 0 16,4-9 0-16,0 3 0 0,1-3 864 0,2 2 128 0,-3-2 32 0,2 3 0 31,0-5-1648-31,1 1-320 0,1-2-64 0,-2 3-16 0</inkml:trace>
  <inkml:trace contextRef="#ctx0" brushRef="#br0" timeOffset="26968.65">17586 14463 20271 0,'0'0'448'0,"0"0"80"0,7-12 32 0,-2 5 16 0,-5 7-576 0,8-5 0 0,-6-3 0 0,5 3 0 16,1 0 0-16,-1 2 0 0,1-2 0 0,-1 1 0 15,0-1 0-15,0-1 0 0,2 3 0 0,-2-1 0 16,3 1 0-16,0 1 0 0,0 0 0 0,0-3-8896 16</inkml:trace>
  <inkml:trace contextRef="#ctx0" brushRef="#br0" timeOffset="27100.32">17801 14329 16575 0,'0'0'368'0,"0"0"80"0,0 0 0 0,5-8 16 0,0 1-464 0,-5 7 0 16,6-5 0-16,2 1 0 0,1 0 912 0,-2 1 96 15,-7 3 16-15,11-3 0 16,-2-1-1648-16,2 2-320 0,1-1-64 0,-3 1-16 16,0 1-816-16,0-1-160 0,3 0-48 0,-12 2 0 0</inkml:trace>
  <inkml:trace contextRef="#ctx0" brushRef="#br0" timeOffset="27230.31">18064 14243 16575 0,'0'0'368'0,"11"-1"80"0,1-2 0 0,-2-1 16 0,0 3-464 0,1-1 0 0,-2 1 0 0,1-1 0 15,1-3 0-15,0 2 0 0,4 0 0 0,0-1 0 16,-1 2 912-16,2 1 96 0,-1-2 16 0,2 2 0 31,-3 1-1648-31,-1 1-320 0,0-2-64 0,1 0-16 0</inkml:trace>
  <inkml:trace contextRef="#ctx0" brushRef="#br0" timeOffset="27400.29">18642 14214 12895 0,'16'0'576'0,"-6"1"112"16,1-1-560-16,1-2-128 0,0 1 0 0,-1 1 0 0,1 0 848 0,-1 0 144 16,-1-1 32-16,-1 1 0 0,0 1-832 0,-1 1-192 15,-8-2 0-15,11 4 0 0,-2-3 0 0,-9-1 0 16,10 2 0-16,-10-2 0 15,11 3-768-15,-11-3-208 0,0 0-48 0,0 0 0 0</inkml:trace>
  <inkml:trace contextRef="#ctx0" brushRef="#br0" timeOffset="46164.41">8887 16571 12895 0,'0'0'576'0,"0"0"112"0,4-5-560 0,-4 5-128 16,0 0 0-16,0 0 0 0,0 0 848 0,0 0 144 15,0 0 32-15,0 0 0 0,0 0 0 0,0 0 0 0,0 0 0 0,0 0 0 16,-3 8 0-16,0 1 0 0,-1 2 0 0,-2 5 0 16,2 3-832-16,-1 1-192 0,1-2 0 0,0 4 0 15,-2 1 864-15,4-1 128 0,-2-1 32 0,0-2 0 16,1-2-832-16,0-1-192 0,2-2 0 0,-2 1 0 15,-1-4 0-15,3-1 0 0,1-10 0 0,0 7 0 16,0 1 864-16,0-8 128 0,0 0 32 0,0 0 0 16,0 0-832-16,8 4-192 0,-3 2 0 0,5-6 0 15,-2-3 0-15,2-2 0 0,-1 0 0 0,4-2 0 16,0 2 864-16,1-6 128 0,0-2 32 0,1 1 0 16,1 1-832-16,1 0-192 0,-2-3 0 0,0 1 0 15,2 1 0-15,-1 1 0 0,0 0 0 0,-1 0 0 16,1-1 0-16,-3 2 0 0,0 2 0 0,0 0 0 15,-4 1-768-15,1 0-208 0,-1 3-48 0,-9 4 0 16,0 0-1632-16,0 0-336 0,0 0-64 0,0 0-16 0</inkml:trace>
  <inkml:trace contextRef="#ctx0" brushRef="#br0" timeOffset="46434.32">8964 16808 20271 0,'-4'-4'448'0,"4"4"80"0,0 0 32 0,-1-8 16 0,-1-1-576 0,-1 2 0 16,3 7 0-16,5-10 0 0,-4 0 1744 0,3 0 240 15,1 0 64-15,0-1 0 0,1 0-1648 0,3-1-400 16,-2-2 0-16,2 0 0 0,-5 0 896 0,7 0 112 0,0-2 16 16,4 0 0-16,0-1 0 0,2 2 0 15,2 0 0-15,0 0 0 0,2 0-832 0,1 1-192 0,0-1 0 0,1 2 0 16,-3-2 0-16,0 5 0 0,-2 0 0 0,1 1 0 15,-1 0 0-15,-2 2 0 0,1-1 0 0,-1 1 0 16,1 0 0-16,-1 2 0 0,3 3 0 0,-1 0 0 31,-3 0-3232-31,-1 0-688 0,4 1-144 0,3 2-32 0</inkml:trace>
  <inkml:trace contextRef="#ctx0" brushRef="#br0" timeOffset="46763.87">10138 16028 20271 0,'0'0'896'0,"0"0"192"0,0 0-880 0,0 0-208 16,0 0 0-16,0 0 0 0,0 0 864 0,1 12 128 16,-2 2 32-16,-1 2 0 0,-1 1 0 0,-3 5 0 15,-1 3 0-15,1 5 0 0,-2 3-832 0,-1 0-192 16,1 0 0-16,-1 1 0 0,2 1 864 0,2-3 128 16,-2-6 32-16,3-1 0 0,3-1-832 0,-3-4-192 15,3-3 0-15,0-2 0 0,0-1 0 0,2-5 0 0,-1-9 0 0,7 8 0 31,-7-8-768-31,0 0-208 0,0 0-48 0,0 0 0 0</inkml:trace>
  <inkml:trace contextRef="#ctx0" brushRef="#br0" timeOffset="47731.74">10365 16093 27647 0,'0'0'608'0,"0"0"128"0,0 0 32 0,0 0 0 0,0 0-624 0,0 0-144 16,0 0 0-16,-8 6 0 0,4 0 0 0,0 3 0 15,-3 0 0-15,2 2 0 0,3 1 0 0,2-2 0 16,0-10 0-16,-7 10 0 0,2 3 0 0,2-1 0 16,-1-2 0-16,2 0 0 0,-1 0 848 0,1 1 144 15,-1-1 32-15,1 0 0 0,2 1-832 0,-4 0-192 16,0 0 0-16,0 1 0 0,1-4 0 0,1 0 0 15,-4-1 0-15,6-7 0 0,-4 6 0 0,-1 0 0 16,-2-1 0-16,1 0 0 0,6-5 0 0,-8 1 0 16,8-1 0-16,-6 3 0 0,6-3 0 0,-8 2 0 15,8-2 0-15,-7 0 0 0,7 0 0 0,0 0 0 16,0 0 0-16,0 0 0 0,0 0 0 0,3-8 0 16,-3 8 0-16,7-8 0 0,-3 1 0 0,1 1 0 0,2-2 0 0,-7 8 0 15,0 0 0-15,0 0 0 0,4-4 0 0,-4 4 0 16,0 0 0-16,0 0 0 0,0 0 0 0,0 0 0 15,0 0 0-15,0 0 0 0,0 0 0 0,0 0 0 32,0 0-768-32,0 0-208 0,0 0-48 0,-3 8 0 0,-2 0 832 0,5-8 192 0,-6 6 0 0,6-6 0 15,-6 6 0-15,6-6 0 0,-6 6 0 0,0-1 0 16,6-5 0-16,-5 7 0 0,5-7 0 0,-7 5 0 16,7-5 0-16,0 0 0 0,-5 4 0 0,5-4 0 15,-9 1 0-15,9-1 0 0,-7 1 0 0,7-1 0 16,0 0 0-16,0 0 0 0,0 0 0 0,0 0 0 15,-7-2 768-15,7 2 208 0,-7 0 48 0,7 0 0 16,0 0-832-16,-7-7-192 0,2 1 0 0,2 3 0 16,3 3 0-16,-7-6 0 0,1 0 0 0,6 6 0 0,-4-3 0 0,4 3 0 15,-7-6 0-15,7 6 0 0,-8-3 0 0,2 0 0 16,2-3 0-16,4 6 0 0,-5-2 0 0,5 2 0 16,0 0 0-16,0 0 0 0,0 0 0 0,0 0 0 15,0 0 0-15,0 0 0 0,0 0 0 0,0 0 0 16,-7 4 0-16,7-4 0 0,-6 4 0 0,6-4 0 15,-6 5 0-15,1 2 0 0,5-7 0 0,-5 6 0 16,-1 0 0-16,6-6 0 0,-5 6 0 0,5-6 0 16,-6 5 0-16,6-5 0 0,-5 8 0 0,0-3 0 15,5-5 0-15,0 0 0 0,-7 6 0 0,7-6 0 16,-7 5 0-16,7-5 0 0,0 0 0 0,0 0 0 16,-6 0 0-16,6 0 0 0,0 0 0 0,0 0 0 15,0 0 0-15,0 0 0 0,3-9 864 0,0 2 128 0,2-1 32 16,0 0 0-16,0-2-832 0,3 0-192 0,1 0 0 0,2-2 0 15,1-1 0-15,2-1 0 0,2-2 0 0,0 1 0 16,2-1 864-16,0-2 128 0,1-3 32 0,2 1 0 16,-3 0-832-16,0 3-192 0,0 0 0 0,2 2 0 15,1 0 0-15,-3 0 0 0,0 2 0 0,-5 3 0 16,-3 1 864-16,-1 4 128 0,1 0 32 0,0 3 0 16,0 2-832-16,-10 0-192 0,0 0 0 0,11 7 0 15,-1 2 0-15,-4 3 0 0,-3 2 0 0,-2 4 0 16,-1 3 0-16,-1 2 0 0,-1 1 0 0,0 2 0 15,0 2 0-15,-3-2 0 0,1 2 0 0,2-2 0 16,2 0 0-16,0-1 0 0,-2-4 0 0,2-3 0 0,3 1 0 16,1-1 0-16,2-2 0 0,-2-3 0 0,2-1 0 0,0-2 0 15,1 0 0-15,1-4 0 0,-8-6 0 0,8 7 0 16,2-1 0-16,-1-2 0 16,-9-4-1600-16,11 2-352 0,-1-4-80 0,-1-2-14752 15</inkml:trace>
  <inkml:trace contextRef="#ctx0" brushRef="#br0" timeOffset="48054.56">10928 15980 31327 0,'0'0'688'0,"0"0"144"0,-3 9 16 0,-7-2 48 0,-2 1-720 0,-3 4-176 0,-4 4 0 0,1 4 0 15,3 6 0-15,-3 0 0 0,-1 2 0 0,-1 0 0 16,5 1 848-16,3-2 144 16,1 0 32-16,5-3 0 0,3 1-832 0,4-4-192 0,4-2 0 0,3-4 0 15,3 0 0-15,5-7 0 0,3-1 0 0,3-4 0 16,-3-3 864-16,4-2 128 0,5-2 32 0,-2-4 0 16,1-3 0-16,-3-3 0 0,0-3 0 0,-3-2 0 15,-2-1 0-15,-4-4 0 0,-3-3 0 0,-2 3 0 16,-4 1 0-16,-5 1 0 0,-3 0 0 0,-3 0 0 15,-5 1-832-15,-2 1-192 0,-3 0 0 0,-3 6 0 16,-3 2 0-16,-2 2 0 0,-1 2 0 0,-2 4 0 16,1 0-768-16,6 3-208 0,2 4-48 0,4 0-13104 15,1 1-2624-15</inkml:trace>
  <inkml:trace contextRef="#ctx0" brushRef="#br0" timeOffset="48553.24">12041 15224 31327 0,'0'0'688'0,"0"0"144"0,5-8 16 0,-5 8 48 0,0 0-720 0,0 0-176 0,0 0 0 0,0 0 0 16,-7 0 848-16,1 6 144 0,1 9 32 0,2 3 0 15,-1 1 0-15,1 5 0 0,0 4 0 0,1 5 0 0,-1 4-832 0,2 0-192 16,0-3 0-16,0 0 0 0,1-1 864 0,0 1 128 16,-1 2 32-16,1-4 0 0,0-3-832 0,0 0-192 15,0-2 0-15,-1-2 0 0,-2-6 0 0,1 1 0 16,1-3 0-16,0-2 0 0,0-1 0 0,1-2 0 15,0-3 0-15,0-2 0 0,0-7 0 0,0 0 0 16,-1 8 0-16,1-8 0 16,0 0-1600-16,0 0-352 0,0 0-80 0,-7 0-9296 15,-2-5-1856-15</inkml:trace>
  <inkml:trace contextRef="#ctx0" brushRef="#br0" timeOffset="48759.65">11712 15751 27647 0,'0'0'608'0,"0"0"128"0,0 0 32 0,7-8 0 0,1-2-624 0,-1 4-144 0,3-1 0 0,6 1 0 16,4-3 1664-16,7 0 320 0,4-3 48 0,2 2 16 15,1-1-832-15,1 0-144 0,0-4-48 0,1 1 0 16,0 3 0-16,1 0 0 0,-1 2 0 0,-2 0 0 16,-5 0-816-16,0 2-208 0,0 3 0 0,-1 0 0 15,-4 0 0-15,-1 3 0 0,-6 0 0 0,-3 3 0 31,-1 3-2416-31,-5 2-528 0,-5 3-96 0,-5 3-32 0</inkml:trace>
  <inkml:trace contextRef="#ctx0" brushRef="#br0" timeOffset="48955.23">11790 16026 35007 0,'0'0'1552'0,"10"-3"320"0,5 2-1488 0,1-3-384 16,5-1 0-16,2 0 0 0,5 1 896 0,2-1 96 15,3-2 32-15,3-2 0 0,0-1 0 0,5-1 0 16,1 0 0-16,2-1 0 0,-1-1 0 0,4 0 0 16,1 2 0-16,-3-1 0 0,-4 0-832 0,-3 1-192 15,-3-2 0-15,-2 4 0 16,-2-2-768-16,0 5-208 0,0 2-48 0,-3 1-18432 0</inkml:trace>
  <inkml:trace contextRef="#ctx0" brushRef="#br0" timeOffset="50269.45">11963 16664 23951 0,'-3'-12'512'0,"1"3"128"0,-2-2 0 0,2 0 64 0,0 0-576 0,1 1-128 15,0 0 0-15,0 0 0 0,-2 4 848 0,3 6 144 16,-2-6 32-16,-3 2 0 0,-1 0 0 0,0 2 0 16,6 2 0-16,-10 3 0 0,-1 3 0 0,-4 1 0 15,-1 1 0-15,-1 4 0 0,2 4-832 0,0 1-192 16,-2-2 0-16,2 2 0 0,0 1 0 0,5 0 0 16,4-2 0-16,3 1 0 0,1-2 0 0,4-2 0 15,-2 0 0-15,3-5 0 0,5 3 0 0,3-3 0 16,2-2 0-16,3 2 0 0,3 1 0 0,2-1 0 15,-2-2 0-15,-1 2 0 0,0-2 0 0,-2 0 0 16,0 1 0-16,-4 1 0 0,-2-1 0 0,0 1 0 16,-4 1 0-16,-1 0 0 0,-4 0 0 0,-2 1 0 0,-3 0 0 15,1 2 0-15,-6 2 864 0,-1-2 128 0,-2-1 32 0,-4 1 0 16,-4 3-832-16,-2-3-192 16,-3-3 0-16,-1 0 0 0,-2 0 864 0,4-2 128 0,4-1 32 0,1-1 0 15,3-4-832-15,1-1-192 0,2-3 0 0,4 0 0 31,4-5-2416-31,3-2-528 0,3-1-96 0,5-4-12720 0</inkml:trace>
  <inkml:trace contextRef="#ctx0" brushRef="#br0" timeOffset="51056.89">12203 16569 27647 0,'0'0'1216'0,"4"10"256"0,-5 0-1168 0,0 0-304 15,-1 0 0-15,0 3 0 0,-3 5 0 0,2-3 0 16,2 3 0-16,0-3 0 0,1 1 880 0,1-1 112 16,0 2 32-16,4-4 0 0,2-1-832 0,-5 0-192 15,-4-2 0-15,4-1 0 0,7-1 864 0,3-1 128 16,0-4 32-16,4 0 0 0,1 0-832 0,1 0-192 16,-2-1 0-16,-1-2 0 0,-4-1 0 0,-1 0 0 15,-1 0 0-15,-9 1 0 0,0 0 0 0,0 0 0 16,6-8 0-16,-6 8 0 0,0-10 0 0,0 10 0 15,-3-8 0-15,-2-1 0 0,-2 0 0 0,-1 1 0 16,-1 3 0-16,1-1 0 0,1 0 0 0,1 0 0 0,2 0 0 0,4 6 0 16,0 0 0-16,0 0 0 0,-5-10 0 0,5 2 0 15,0 8 0-15,0 0 0 16,7-8 0-16,1 1 0 0,-2-1 0 0,3 1 0 0,1 2 0 0,1-3 0 16,-2-2 0-16,2 1 0 0,0 0 0 0,2-4 0 15,-2-2 0-15,2 0 0 0,0-3 0 0,2-1 0 16,-1 0 0-16,-1-3 0 15,-1 0 0-15,3-3 0 0,0-2 0 0,0 2 0 0,2-2 0 0,-2-4 0 16,0-3 864-16,-2-1 128 0,-3-1 32 0,-3-1 0 16,1 1-832-16,-2 0-192 0,-1 2 0 0,-3 2 0 15,2 2 0-15,-3 5 0 0,-2 1 0 0,1 5 0 16,0 6 0-16,-2 2 0 0,0 2 0 0,0 1 0 16,2 8 0-16,0 0 0 0,-11 2 0 0,2 4 0 0,0 4 0 0,0 6 0 15,-2 6 0-15,1 5 0 16,-2 0 0-16,1 11 0 0,-2 2 0 0,1 7 0 15,0 0 0-15,2 0 0 0,2-2 0 0,0-3 0 0,1-5 0 16,5-2 0-16,0-6 0 0,2-9 0 0,2-3 0 0,-1-1 0 16,2-1 0-16,2-1 0 0,1-3 0 0,0-3 0 15,2-3 0-15,0-3 0 0,2-2 864 0,2-2 128 16,1-4 32-16,1-1 0 0,1-3-832 0,2-2-192 16,-1-3 0-16,1 1 0 0,-4-2 0 0,0-1 0 15,3 2 0-15,-2 0 0 0,0 2 0 0,-1 2 0 16,2 1 0-16,-4 3 0 0,0 4 0 0,-1 2 0 15,-1 2 0-15,0 5 0 0,-1 3 0 0,-1 2 0 16,-2 2 0-16,2 1 0 0,-4 0 0 0,0 3 0 16,-1 2 0-16,2-1 0 0,-1 0 0 0,-1-2 0 0,2-1 0 15,-1-4 0-15,2-1 0 0,0-5 0 0,0-2 0 16,3-1 0-16,1-4 0 0,2-1 0 0,1-2 0 0,1-6 0 16,-2-3 0-16,2 0 0 0,2 1 0 0,-1-1 0 15,-1-1 0-15,0 1 0 0,2 1 0 0,-1 2 0 16,-4 2 0-16,2 2 0 0,0 3 0 0,1 2 0 15,-2 2 0-15,1 5 0 0,-1 1 0 0,2 3 0 16,-4-3 0-16,-1 4 0 0,0 3 0 0,-2 8 0 31,-7 0-1600-31,0-4-352 0,3 1-80 0,4-3-16 0</inkml:trace>
  <inkml:trace contextRef="#ctx0" brushRef="#br0" timeOffset="51674.71">14020 15796 23951 0,'0'0'512'0,"0"0"128"0,-3-9 0 0,-3 5 64 0,2 0-576 0,-1 0-128 0,-2 1 0 0,0 3 0 16,1 0 1664-16,-2 4 320 0,-1 1 48 0,-1 1 16 15,-1 2-832-15,-1 2-144 0,-1 1-48 0,2 2 0 16,-3 1-816-16,3 2-208 0,0 0 0 0,3 0 0 0,1-2 0 0,3-1 0 15,3-2 0-15,2 0 0 0,2-1 0 0,4-1 0 16,2-1 0-16,3-2 0 0,1 3 864 0,3-2 128 16,2 0 32-16,1 1 0 0,0 1-832 0,-3 0-192 15,-5-1 0-15,1 2 0 0,-1 0 0 0,-2 1 0 16,-3 1 0-16,-2 0 0 0,-3-1 0 0,-2 4 0 16,-4 1 0-16,-2 2 0 0,-7-5 864 0,-1 2 128 15,-3 1 32-15,0-2 0 0,-2-1-832 0,0-1-192 16,0 1 0-16,0-5 0 0,2-2 0 0,-2-3 0 15,2-1 0-15,-5-1 0 16,7-2-768-16,1-2-208 0,6-5-48 0,4 0 0 16,6-5-2448-16,5-1-496 0,4-9-112 0,5-6-16 0</inkml:trace>
  <inkml:trace contextRef="#ctx0" brushRef="#br0" timeOffset="52065.1">14389 15167 27647 0,'0'0'608'0,"0"0"128"0,-8-4 32 0,8 4 0 0,-5-5-624 0,5 5-144 0,0 0 0 0,-3 6 0 16,-1 4 848-16,0 4 144 0,1 5 32 0,0 4 0 16,1 3 0-16,-4 6 0 0,2 3 0 0,-1 4 0 15,0 4-832-15,-1 2-192 0,2 2 0 0,-5 22 0 16,1-4 864-16,1-9 128 0,1-6 32 0,4-7 0 15,-2-5-832-15,1-7-192 0,0-6 0 0,2-4 0 0,0-3 0 0,2-7 0 16,-1-11 0-16,0 0 0 0,4 6 0 0,-4-6 0 16,0 0 0-16,11-4 0 0,2-7 864 0,-5-3 128 15,2-4 32-15,2-2 0 0,-3-3-832 0,2-2-192 16,0 0 0-16,0 1 0 0,1 7 0 0,0 0 0 16,-1 1 0-16,-2 6 0 0,0 3 0 0,0 5 0 15,-9 2 0-15,11 6 0 0,1 5 0 0,-1 4 0 16,-7 3 0-16,-2 4 0 0,-4 0 0 0,0 1 0 15,1 1 0-15,2 1 0 0,6 2 0 0,-4-3 0 16,-5-2 0-16,1-2 0 16,3-3-1600-16,2-2-352 0,0-4-80 0,3-6-16 15,4-2-816-15,2-3-160 0,2-3-48 0,0-7 0 0</inkml:trace>
  <inkml:trace contextRef="#ctx0" brushRef="#br0" timeOffset="52349.09">14766 15584 27647 0,'-6'5'608'0,"-1"2"128"0,-1 3 32 0,-1 3 0 0,4-2-624 0,-2 7-144 0,-1 4 0 0,2 0 0 15,-1-1 848-15,3 1 144 0,-1 0 32 0,2-2 0 16,1-1 0-16,3-1 0 0,2-4 0 0,3-2 0 16,0-1-832-16,3-4-192 0,2-3 0 0,1 1 0 15,3-8 864-15,-1 0 128 0,0-2 32 0,2-3 0 16,-1-3-832-16,0-2-192 0,0-4 0 0,-3 1 0 15,-1-3 864-15,-2 2 128 0,-2 1 32 0,-1-2 0 16,-3 1-832-16,-4-1-192 0,-3 1 0 0,-3 0 0 0,-1 2 864 0,-1 0 128 16,0 2 32-16,-4 3 0 0,1 1-832 0,1 1-192 15,3 1 0-15,-2 2 0 0,2 0 0 0,-1 2 0 16,3 0 0-16,-2-1 0 16,8 4-3232-16,0 0-688 0,-6-1-144 0,6 1-32 0</inkml:trace>
  <inkml:trace contextRef="#ctx0" brushRef="#br0" timeOffset="52636.27">14955 15429 23951 0,'0'0'512'0,"-3"11"128"0,1 1 0 0,0 2 64 0,2 3-576 0,-1 0-128 16,-1 2 0-16,1 1 0 0,1 2 1664 0,-2 0 320 15,0-1 48-15,3 0 16 0,3-2-832 0,-3-1-144 0,-5-3-48 0,3-1 0 16,4-3 0-16,-3-11 0 0,0 0 0 0,8 9 0 15,2-4 0-15,-2-3 0 0,1-5 0 0,2-3 0 16,-1-1-816-16,2-3-208 0,0-4 0 0,0-2 0 16,-4-3 864-16,2-1 128 0,-3-2 32 0,0 4 0 15,-3-4-832-15,0 0-192 0,-1 0 0 0,1 2 0 16,-3 2 0-16,0 1 0 0,-1 1 0 0,0 4 0 16,0 3 0-16,0 9 0 0,0-7 0 0,0 7 0 15,0 0 0-15,0 0 0 0,0 0 0 0,0 0 0 16,0 0-1600-16,0 0-352 0,0 0-80 0,0 0-10384 15,8 5-2096-15</inkml:trace>
  <inkml:trace contextRef="#ctx0" brushRef="#br0" timeOffset="52907.82">15311 14635 31327 0,'0'0'1392'0,"0"0"272"0,-7 6-1328 0,2 4-336 16,-1 1 0-16,-1 6 0 0,-1 3 896 0,1 8 96 15,-1 4 32-15,1 3 0 0,4 6 0 0,-2 2 0 16,-1 3 0-16,4 0 0 0,0 1 0 0,-2 1 0 16,3-2 0-16,1 2 0 0,1 2-832 0,3-5-192 15,-2-4 0-15,0-4 0 0,1-2 0 0,1-4 0 0,0-4 0 16,-1-3 0-16,3-6 0 0,1 1 0 0,-3-4 0 0,3-3 0 31,0-2-2416-31,5-3-528 0,-1-5-96 0,0-3-12720 0</inkml:trace>
  <inkml:trace contextRef="#ctx0" brushRef="#br0" timeOffset="53288.86">15575 15214 27647 0,'0'0'1216'0,"-8"6"256"0,-1 0-1168 0,0 2-304 0,-2 1 0 0,-1 2 0 16,-2 1 880-16,-1 2 112 0,1 1 32 0,1 0 0 0,0 0 0 0,1 1 0 16,2-1 0-16,2 1 0 0,2-1-832 0,4 0-192 15,3-3 0-15,3 1 0 0,-2 0 0 0,3-3 0 16,5-3 0-16,1 1 0 0,2-2 864 0,-2-4 128 16,2-2 32-16,1 0 0 0,1-4-832 0,2 0-192 15,0-3 0-15,1-1 0 0,0-3 0 0,-2-4 0 16,-1-2 0-16,1-3 0 0,-2-4 864 0,0-2 128 15,-1-1 32-15,-1-3 0 0,-5-2-832 0,2-2-192 16,-2-3 0-16,-1-4 0 0,-3-4 864 0,-1-8 128 16,0-6 32-16,-2-4 0 0,-3-2-832 0,0 5-192 15,-2 4 0-15,2 7 0 0,-1 7 0 0,2 9 0 16,-2 7 0-16,2 6 0 0,-2 5 0 0,1 8 0 16,3 7 0-16,-7 6 0 0,1 7 0 0,-1 6 0 15,-3 7 0-15,3 7 0 0,-1 7 0 0,0 6 0 0,0 7 0 0,3 4 0 16,-2 3 0-16,3 4 0 0,1 2 0 0,2 2 0 31,-2 3-768-31,3-2-208 0,3-1-48 0,-2-4-12016 0,-1-6-2400 0</inkml:trace>
  <inkml:trace contextRef="#ctx0" brushRef="#br0" timeOffset="53871.49">12709 17211 27647 0,'0'0'608'0,"0"0"128"0,0 0 32 0,0 0 0 0,0 0-624 0,0 0-144 0,0 0 0 0,-7 12 0 16,7 0 848-16,0 1 144 0,2 4 32 0,-2 1 0 15,-1 2 0-15,1 1 0 0,3 1 0 0,-2 1 0 16,-1 0 0-16,-1 0 0 0,-2-2 0 0,2-2 0 16,1-4-832-16,1-3-192 0,2-2 0 0,-3-10 0 15,0 0 864-15,0 0 128 0,11 4 32 0,-2-5 0 16,4-6-832-16,1-4-192 0,1-3 0 0,3-3 0 16,1-3 0-16,-2 1 0 0,1-1 0 0,-2 3 0 15,1 3 0-15,-3 3 0 0,-2 2 0 0,0 3 0 16,-2 1 0-16,1 4 0 0,-3 4 0 0,2 3 0 15,-3 3 0-15,1 3 0 0,-2 3 0 0,-3 3 0 16,-1 3 0-16,-2-2 0 0,-1 5 0 0,-2-2 0 16,-3 0 0-16,0 0 0 0,-2-2 0 0,-1-3 0 15,0-2 864-15,-1 0 128 0,1-5 32 0,-1-1 0 0,0-1-832 16,1-2-192-16,-4-2 0 0,1-4 0 0,0-3 0 0,-1-3 0 16,1-3 0-16,0-2 0 15,3-2-2416-15,3-1-528 0,3 0-96 0,3-3-14368 16</inkml:trace>
  <inkml:trace contextRef="#ctx0" brushRef="#br0" timeOffset="54167.04">13187 17398 31327 0,'0'0'1392'0,"0"0"272"0,12-6-1328 0,2 0-336 16,1-1 0-16,0-1 0 0,2 0 896 0,1-2 96 15,-1-1 32-15,0 0 0 0,-3-1-832 0,-1-2-192 0,-1 1 0 0,-3-2 0 16,-1-1 864-16,-1 1 128 0,1 0 32 0,-5 0 0 16,-3 1 0-16,-1 1 0 0,-1 2 0 0,0 3 0 15,-4 4-832-15,0 0-192 0,-3 4 0 0,-1 5 0 16,-3 2 864-16,-2 6 128 0,-5 2 32 0,0 5 0 16,-2 2-832-16,1 2-192 0,2 0 0 0,4 1 0 15,2 0 0-15,6-3 0 0,6 0 0 0,4-4 0 16,6-1 0-16,2-2 0 0,5 0 0 0,4-4 0 15,0-3 0-15,3-1 0 0,2-3 0 0,1-1 0 16,-1-6-2416 0,3-1-528-16,11-7-96 0,-3-8-32 0</inkml:trace>
  <inkml:trace contextRef="#ctx0" brushRef="#br0" timeOffset="54727.33">14096 17042 16575 0,'-3'-11'736'0,"-1"4"160"0,4 7-720 0,-2-11-176 0,-2 1 0 0,0 0 0 15,-1 0 1664-15,1 1 320 0,-2 3 48 0,-1 0 16 16,2-2 0-16,5 8 0 0,-6-3 0 0,-2 2 0 15,-2 1-832-15,0 6-144 0,-1 1-48 0,-1 3 0 16,-4 2 0-16,0 4 0 0,-1 3 0 0,2 3 0 16,1 3-816-16,0 0-208 0,2 2 0 0,1-2 0 15,4-2 864-15,2-3 128 0,2-4 32 0,3-1 0 16,2-4-1648-16,1-2-320 0,-3-9-64 0,8 6-16 0,1-3 1648 0,1-4 320 16,2-3 64-16,0-4 16 0,2-3-832 0,1-2-192 15,-1-4 0-15,0 0 0 0,2-1 0 0,-4 1 0 16,-2 4 0-16,-3 2 0 0,3 2 864 0,-3 5 128 15,-7 4 32-15,10-4 0 0,2 1-832 0,-3 3-192 16,-1 4 0-16,1 2 0 0,0 4 0 0,-1 3 0 16,-2 2 0-16,3 0 0 0,0 2 0 0,1-2 0 15,-4-3 0-15,4-1 0 0,-2-1 0 0,2-1 0 16,0-4 0-16,1-2 0 16,3-6-1600-16,-1-2-352 0,2-5-80 0,1-4-10384 15,0-5-2096-15</inkml:trace>
  <inkml:trace contextRef="#ctx0" brushRef="#br0" timeOffset="55111.52">15116 16393 27647 0,'-11'-12'608'0,"1"0"128"0,-2-4 32 0,-3-1 0 16,1-1-624-16,-1 1-144 0,-2 4 0 0,-2 2 0 0,2 0 1664 0,4 3 320 15,4 2 48-15,-3 6 16 0,-5 3-832 0,0 3-144 16,-1 3-48-16,2 3 0 0,-5 4-816 0,2 7-208 15,2 4 0-15,1 2 0 0,-1 2 864 0,4 1 128 16,3 3 32-16,4 4 0 0,1 4-832 0,4-2-192 16,0-2 0-16,2 0 0 0,0 1 0 0,3-4 0 15,0-2 0-15,3-3 0 0,-3-2 0 0,2-3 0 16,0-1 0-16,0-2 0 0,1-1 0 0,-1-1 0 16,-1 0 0-16,2-3 0 15,-6-3-3232-15,1-3-688 0,-2 1-144 0,0-13-32 0</inkml:trace>
  <inkml:trace contextRef="#ctx0" brushRef="#br0" timeOffset="55277.5">14642 16860 31327 0,'0'0'688'0,"12"0"144"0,11-9 16 0,0-1 48 0,0-1-720 0,4-2-176 0,1 0 0 0,1 0 0 15,-3-1 848-15,1 1 144 0,0 1 32 0,-6-2 0 16,-6-2-832-16,-1 3-192 0,2 0 0 0,0 3 0 31,1 1-768-31,-3 3-208 0,0-3-48 0,0 2-13504 0</inkml:trace>
  <inkml:trace contextRef="#ctx0" brushRef="#br0" timeOffset="55971.23">15244 16490 27647 0,'0'0'608'0,"0"0"128"0,0 0 32 0,0 0 0 0,0 0-624 0,-2-3-144 0,1 0 0 0,1 3 0 16,0 0 848-16,0 0 144 0,0 0 32 0,-2 6 0 15,-3 2 0-15,3 1 0 0,-1 3 0 0,1 2 0 16,0 3 0-16,0 2 0 0,-1 2 0 0,1 1 0 16,0 0 0-16,0 0 0 0,-1 0 0 0,1-1 0 15,0 1-832-15,-1-3-192 0,0-3 0 0,2 0 0 0,1-2 0 0,0-1 0 16,0-1 0-16,0-2 0 0,0-3 0 0,0-7 0 15,0 0 0-15,0 0 0 0,0 0 864 0,8-2 128 16,-2-5 32-16,0-2 0 0,2-2-832 0,0-3-192 16,-2-5 0-16,2-2 0 0,1-1 0 0,1-1 0 15,-3-1 0-15,3-2 0 0,1 0 0 0,1 0 0 16,1 2 0-16,6-10 0 0,-2 3 0 0,-2 6 0 16,-1 3 0-16,2 4 0 0,-1 3 864 0,1 3 128 15,-3 3 32-15,-1 3 0 0,1 5-832 0,-3 8-192 16,1-1 0-16,-1 6 0 0,-4 4 0 0,3 3 0 15,-3 3 0-15,-1 2 0 0,1 2 0 0,-2 1 0 16,-1-2 0-16,3 0 0 0,-3 0 0 0,3-3 0 16,1-3 0-16,-1 0 0 0,2 1 0 0,-1-4 0 0,2 0 0 0,-2-1 0 15,3-2 0-15,-4-3 0 16,2-2 0-16,-3-1 0 16,2-1-1600-16,-7-6-352 0,10 2-80 0,0-2-18032 0</inkml:trace>
  <inkml:trace contextRef="#ctx0" brushRef="#br0" timeOffset="56777.07">14075 17732 21535 0,'0'0'960'0,"3"-11"192"0,0 2-928 0,-1-1-224 15,-2 1 0-15,0 0 0 0,2 0 1664 0,-3 0 272 16,-2 0 64-16,0 1 16 0,0 0-288 0,-2 0-64 15,-3-1-16-15,-1 3 0 0,4 0-272 0,-5 2-48 16,-2 2-16-16,-2 2 0 0,0 1-416 0,2 2-64 16,-3 1-32-16,1 4 0 0,0 3-288 0,1 2-64 15,-1 3-16-15,0 2 0 0,1 2-208 0,2 1-32 0,1 3-16 0,3 1 0 16,-1 1-176-16,3 0 0 0,3-1 0 0,1 2 0 16,1 2 0-16,1 0 0 0,1-1 0 0,4-2 0 15,3-3-144-15,-3 0 144 0,2-2 0 0,0-3 0 16,2-2-320-16,0 0 32 0,-1-2 16 0,1-1 0 31,-1-2-1408-31,-1-2-288 0,-2-1-48 0</inkml:trace>
  <inkml:trace contextRef="#ctx0" brushRef="#br0" timeOffset="57392.14">13747 18023 27695 0,'0'0'1216'0,"8"-9"272"0,1 0-1184 16,3 0-304-16,1-1 0 0,4-1 0 0,1-1 800 0,5-2 96 15,0-4 32-15,3 3 0 0,1 2-352 0,-1 2-64 16,1-1 0-16,-1-1-16 0,-1 2 48 0,-1 2 16 16,-2-2 0-16,0 3 0 0,-5 1-160 0,0 2-16 15,-4 0-16-15,-3 3 0 0,-10 2-64 0,8 3-16 16,-8-3 0-16,4 8 0 0,-3 3 96 0,-2 5 32 16,-2-1 0-16,0 4 0 0,-2 2-224 0,-3-1-32 15,2 4-16-15,-2-2 0 0,4-3-144 0,2-1 0 16,-2-3 144-16,6-1-144 0,3-2 0 0,1-2 0 15,3-3 0-15,3-3 0 0,2-2 0 0,3-2 0 16,0-2 0-16,0-2 0 0,1-5 352 0,-1 0 48 16,1-4 16-16,-1-1 0 0,-3-2 80 0,0-2 16 0,-1-1 0 15,-2 2 0-15,-3 0-144 0,-1 0-32 0,-4-3 0 0,-3 3 0 16,-2 3 112-16,-3 0 32 0,-2-2 0 16,-2 3 0-16,-1 3 16 0,-4 1 0 0,-1 2 0 0,-1 1 0 15,-2 3-208-15,-3 3-32 0,0 0-16 0,2 3 0 16,-3 3-240-16,2 0 0 0,0-2 0 0,5 0 0 15,-1 0-144-15,3 1 144 0,3-4 0 0,2 0-144 16,8-1-32-16,0 0 0 0,0 0 0 0,0 0 0 16,0 0-32-16,8-3-16 0,3-1 0 0,3 1 0 15,2-1 64-15,1-1 16 0,4-3 0 0,0 1 0 16,0 1 144-16,0 0 0 0,0-1 0 0,-1 0-128 16,-2-1 128-16,3 0 0 0,-2-1 0 0,2 2 0 15,-1-1 0-15,0 1 0 0,-1 1 0 0,0-1 0 16,-1 2 0-16,-2 0 0 0,-3 2 0 0,3 1 0 15,0 3 0-15,0 1 0 0,-1 1 0 0,-2 3 0 0,-2 2 0 0,1 0 0 16,-2 1 0-16,-1 3 0 0,-2 0 0 0,-1 2 0 16,-2 0 0-16,-1 1 0 0,-1 2 0 0,-1-3 0 15,0-2 0-15,-3 1 0 0,-2 1 192 0,0-3-48 16,4-11 0-16,-2 12 0 0,-3-1-16 0,1 2 0 16,2-2 0-16,2-2 0 0,0-9-128 0,2 8 0 15,-2-8 0-15,6 11 128 0,0-4-128 0,-6-7 0 16,11 7 0-16,-3-2 0 15,-8-5-1104-15,11 5-160 0,0-4-16 0</inkml:trace>
  <inkml:trace contextRef="#ctx0" brushRef="#br0" timeOffset="57903.61">15046 17345 23775 0,'0'0'1056'0,"0"0"224"0,-3-8-1024 15,2 1-256-15,0-1 0 0,1 8 0 0,0 0 1872 0,0 0 336 16,-2-7 64-16,2 7 16 0,-3-6-496 0,3 6-112 15,0 0-16-15,0 0 0 0,-6 4-272 0,1 4-64 16,3 2-16-16,0 2 0 0,0 3-528 0,4 5-96 16,0 2-32-16,3 2 0 0,-1 4-176 0,3 0-32 15,-2-4-16-15,4 3 0 0,-2-1-48 0,1 1-16 16,-3 0 0-16,1-3 0 0,1-1-176 0,-2-2-16 16,-1-2-16-16,1-2 0 0,-3-2-160 0,3-2 192 0,-3 0-192 0,1-2 192 15,1-1-192-15,-2-1 0 0,-2-9 0 0,0 0 0 16,0 0-160-16,0 0-112 0,0 0-32 0,0 0 0 31,0 0-1616-31,6-9-336 0,1-2-64 0,-4-1-10464 0,2-1-2080 0</inkml:trace>
  <inkml:trace contextRef="#ctx0" brushRef="#br0" timeOffset="58324.76">15387 17283 23951 0,'0'0'2128'0,"0"0"-1696"16,0 0-432-16,0 0 0 0,0 0 2032 0,0 0 320 16,0 0 64-16,0 0 16 0,0 0-976 0,7 9-192 15,-5 0-48-15,0 2 0 0,-3 1-304 0,1 3-64 16,2 3-16-16,2 3 0 0,2-1-112 0,-1 1-16 15,1 2-16-15,2-1 0 0,0-4-272 0,1 0-48 16,0-1-16-16,-1-1 0 0,1-1-96 0,-1-1 0 16,2-3-16-16,-2 0 0 0,-1-4 16 0,1 1 16 15,0-4 0-15,1 0 0 0,0-2 64 0,1-2 16 16,-2-2 0-16,2-3 0 0,-1-2 0 0,1-3 0 0,0-5 0 16,-1 1 0-16,-1-2 32 0,-2-4 16 0,1-1 0 0,-4-2 0 15,2-2-176-15,-1-2-32 0,0 1-16 0,1 0 0 16,-2-1-176-16,2 3 128 0,-2 1-128 0,1 3 128 15,1 2-128-15,0 3 0 0,-2-1 0 0,1 2 0 16,-1 2-192-16,0 2 0 0,2 1-16 0,-4 3 0 31,1-2-1136-31,0 4-208 0,-2 4-48 0,0 0-16 16,4-7-1904-16,0 0-384 0</inkml:trace>
  <inkml:trace contextRef="#ctx0" brushRef="#br0" timeOffset="58668.73">16106 16829 35247 0,'0'0'1552'0,"0"0"336"0,0 0-1504 0,0 0-384 15,0 0 0-15,0 0 0 0,0 0 832 0,-1 12 80 16,-2 1 32-16,1 5 0 0,0 0-96 0,0 6-16 16,0 5 0-16,-1 4 0 0,2 4-32 0,0-1-16 15,-1-1 0-15,1 2 0 0,-1-1-240 0,1-1-48 16,-1-3-16-16,2-1 0 0,-1-4-208 0,1-3-32 16,-1-2-16-16,1-2 0 0,1-1-96 0,2-4-128 0,-1-3 176 0,0-1-176 15,1-1 160-15,-3-10-160 0,0 0 128 0,0 0-128 16,0 0 0-16,0 0 0 0,0 0-144 0,7-4 144 31,-2-3-768-31,1-3-64 0,-1-2 0 0,0-2 0 16,-2-1-1728-16,-1-2-336 0,-1-3-80 0,0 1-13696 0</inkml:trace>
  <inkml:trace contextRef="#ctx0" brushRef="#br0" timeOffset="58992.79">16054 16769 33167 0,'-8'-18'2944'0,"6"7"-2352"0,2-1-464 0,3-2-128 0,4-2 752 0,2 2 128 15,3 1 16-15,0-2 16 0,3 3-64 0,3 1-16 16,1-1 0-16,3 2 0 0,1 4-64 0,1-1 0 16,2 0-16-16,1 4 0 0,-1 1-48 0,4 5-16 15,2 3 0-15,-1 3 0 0,-4 0-128 0,-1 6-32 16,-1 2 0-16,-6 3 0 0,-2 2-144 0,-3 1-16 15,-3 1-16-15,-3 1 0 0,-5 0-16 0,-2-2 0 16,-2-2 0-16,-3-1 0 0,-5 0 176 0,-4-1 16 16,-4-1 16-16,-2 1 0 0,-2 0-64 0,-9-2-16 15,-2-4 0-15,-1 1 0 0,0 1-192 0,0-4-32 16,-1-4-16-16,0-2 0 0,0 0-224 0,-3-2 144 16,2-3-144-16,0-3 128 15,1-2-560-15,2-3-112 0,1 0-32 0,3 0 0 16,2-2-1824-16,5-2-368 0</inkml:trace>
  <inkml:trace contextRef="#ctx0" brushRef="#br0" timeOffset="60291.02">12669 13264 21183 0,'-12'-2'944'0,"12"2"192"0,0 0-912 0,0 0-224 16,-2-6 0-16,2 6 0 0,0 0 912 0,0 0 144 15,0 0 32-15,0 0 0 0,-9 6-192 0,3 0-16 16,-2 2-16-16,0 2 0 0,-3 2-96 0,2 1-32 16,1 4 0-16,-2 4 0 0,-1 0-144 0,0 2-16 15,-3 1-16-15,1 3 0 0,-1 2-32 0,0 1 0 16,-2-1 0-16,1 0 0 0,-2 0-16 0,1-2-16 15,-2-2 0-15,1 0 0 0,0-3-112 0,1-3 0 0,0-1-16 0,2-2 0 16,2-1-96-16,3-2-16 0,1-1 0 0,6-1 0 16,3-3-16-16,3-2-16 0,-4-6 0 0,9 5 0 15,2-3 0-15,4 0 0 0,0 0 0 0,3-1 0 16,2-4-224-16,-3 1 144 0,3 0-144 0,0-3 128 16,0 2-128-16,0-1 0 0,1 0 0 0,1 1 0 15,0-2 0-15,1 0 0 0,-3 1 128 0,0-1-128 16,-2 1 0-16,0 0-176 0,0 0 48 0,-2 1 0 15,0-1-1184-15,-3 0-224 16,-1 1-64-16,-2 2 0 0,-1-4-1008 0,-9 5-208 0,0 0-32 0</inkml:trace>
  <inkml:trace contextRef="#ctx0" brushRef="#br0" timeOffset="60548.44">12355 13664 35935 0,'0'0'3200'0,"0"0"-2560"16,0 0-512-16,0 0-128 0,14-1 496 0,4-1 80 16,4-1 0-16,1-3 16 0,4 1 64 0,4-3 16 15,3-3 0-15,3 0 0 0,0-2-32 0,6-1 0 16,3-4 0-16,0 1 0 0,0 2-208 0,0-4-48 16,-3-5-16-16,1-1 0 0,-1 1-176 0,-2-1-48 15,-3 1 0-15,6-1 0 0,8-1-144 0,-1 0 128 16,-5 3-128-16,-3 1 128 0,-4-1-128 0,-2 1 0 15,-4 1 0-15,-4 1 0 16,-1 2-384-16,-2-1-48 0,0 0-16 0,-3 3 0 16,-2 1-2560-16,0 3-528 0,3-5-112 0,0 4 0 0</inkml:trace>
  <inkml:trace contextRef="#ctx0" brushRef="#br0" timeOffset="61446.94">13994 12565 13823 0,'0'0'1216'0,"-1"-7"-960"15,-2-3-256-15,4-1 0 0,4-1 1280 0,-1 1 224 16,-2 0 32-16,2 2 16 0,3-2-432 0,-1 2-96 15,-6 0 0-15,0 9-16 0,4-6 0 0,-4 6 0 16,0 0 0-16,0 0 0 0,0 0 160 0,0 0 48 16,9 10 0-16,-2 4 0 0,0 2-160 0,-1 8-32 15,-1 5 0-15,1-7 0 0,-3 1-752 0,3 6-144 16,0 4-128-16,0 1 144 0,-1 0 704 0,1 1 144 16,-1 1 32-16,-1-2 0 0,-2-2-832 0,-2 2-192 15,0-7 0-15,0-2 0 0,0-4 0 0,-1-3 0 16,-1-5 0-16,2-2 0 0,2-4 864 0,-2-7 128 15,0 0 32-15,0-5 0 0,3-3-832 0,-1-6-192 16,2-5 0-16,0-3 0 0,3-5 864 0,-3 1 128 16,1-4 32-16,2-3 0 0,1-3-832 0,1-2-192 15,-1 0 0-15,6-14 0 16,0 8-320-16,0 5-96 0,0 2-32 0,2 8 0 0,-2 4 448 0,0 6-128 0,0 1 128 16,-3 6 0-16,1 3 0 0,0 5-128 0,0 4 128 0,1 4 0 15,-2 4 0-15,1 4 0 0,-1 3 0 0,0 2-128 16,0 1 128-16,-1 6 0 0,0 4 0 0,-1 1 0 15,0-2 0-15,-4 1 0 0,0 0 0 0,1 0 0 16,-1-2 0-16,0-2 0 0,-1-2 0 0,-1-4-128 16,0-5-272-16,0 0-48 15,2-4-16-15,-1 1 0 0,-4-1-1264 0,0-9-256 0,0 0-64 0,7 1-9280 16,1-3-1856-16</inkml:trace>
  <inkml:trace contextRef="#ctx0" brushRef="#br0" timeOffset="61799.88">14638 12479 33167 0,'-6'6'2944'0,"0"3"-2352"16,4-4-464-16,2-5-128 0,0 0 608 0,0 0 96 15,7 8 32-15,2-2 0 0,4-4-736 0,1-3 0 16,-2-3 0-16,2-1 0 0,-1-3 0 0,1-2 0 15,-1-3 0-15,0-1 144 0,0-2 48 0,-3 2 0 16,0 1 0-16,-2-1 0 0,-4-2 64 0,-1 2 32 16,0 1 0-16,-3 0 0 0,-1-1 96 0,-3 2 32 15,-1 0 0-15,-3 1 0 0,0 2-32 0,1 4 0 0,-1 2 0 0,0 3 0 16,-3 4-128-16,4 4-16 0,-3 2-16 0,2 3 0 16,-2 3-224-16,2 6 0 0,2 0 128 0,2 1-128 15,2 3 0-15,2-2 0 0,1-2 0 0,3 1 0 16,1-3 0-16,3 1 0 0,1-3 0 0,1 0 0 15,1-3 0-15,-3-6 0 0,2 0 0 0,5 0 0 32,-2-6-656-32,1-1-32 0,-2-2 0 0,1-3 0 0,1-3-1360 15,0-1-256-15,0-3-64 0</inkml:trace>
  <inkml:trace contextRef="#ctx0" brushRef="#br0" timeOffset="62161.77">14999 12293 35007 0,'0'0'768'0,"0"0"176"0,10 0 16 0,-3-5 16 0,1 1-784 0,6-2-192 16,0-1 0-16,3-2 0 0,0-5 0 0,2-2 0 15,-1 0 0-15,0-3 0 0,-2 1 0 0,-2 0 0 16,-2-2 0-16,-1 1 0 0,-1 0 0 0,-3 3 0 15,-2 1 0-15,-3 0 0 0,-2 3 864 0,-1 0 128 16,-1 3 32-16,-2 3 0 0,0 2-832 0,-4 4-192 16,2 0 0-16,-5 4 0 0,-1 3 864 0,-2 3 128 15,0 6 32-15,-1 3 0 0,-2 5-832 0,2 1-192 16,-1 1 0-16,4 1 0 0,0-1 0 0,3 0 0 0,3 0 0 0,2-4 0 16,0-1 0-16,4-5 0 0,4 0 0 0,1-2 0 15,3-4 0-15,1-1 0 0,4-5 0 0,1-2 0 16,1-2 0-16,1-2 0 0,1-2 0 15,7-7 0 1,0-4-2416-16,-2 0-528 0,0-2-96 0,-9 5-12720 0</inkml:trace>
  <inkml:trace contextRef="#ctx0" brushRef="#br0" timeOffset="62617.69">15636 11852 31327 0,'-7'14'688'0,"-7"-10"144"0,-4 2 16 0,4-1 48 0,-3 3-720 0,-2 3-176 15,-4 4 0-15,0 0 0 0,-4 0 848 0,3 3 144 16,2 0 32-16,0 3 0 0,0 2-832 0,1 0-192 16,1 1 0-16,4 0 0 0,0 2 864 0,5-4 128 15,0 0 32-15,4-2 0 0,1-4-832 0,4-1-192 16,1-3 0-16,4-3 0 0,5-4 864 0,0-4 128 15,3 1 32-15,3-7 0 0,1-4-832 0,1-3-192 16,1-1 0-16,4-5 0 0,2-4 0 0,3-2 0 16,-1-2 0-16,1-3 0 0,-3 2 0 0,2-4 0 15,-4-3 0-15,-2-3 0 0,-1-3 0 0,-3-7 0 16,0-2 0-16,-3-5 0 0,-2-4 0 0,-2-6 0 0,-2-4 0 0,-1-5 0 16,1-3 0-16,-2 4 0 0,0 3 0 0,-1 10 0 15,1 8 0-15,1 7 0 0,-5 10 0 0,1 5 0 16,-1 7 864-16,0 5 128 0,-1 6 32 0,0 7 0 15,1 4-832-15,-7 9-192 0,0 6 0 0,0 8 0 16,-1 6 0-16,0 7 0 0,2 6 0 0,-1 7 0 16,-1 8 0-16,3 5 0 0,-3 0 0 0,3 0 0 15,3 2 0-15,-1-2 0 0,7-3 0 0,-2-5 0 16,3-8 0-16,3-3 0 0,0-5 0 0,5 4 0 16,1-10-768-1,3-7-208-15,0-9-48 0,3-6 0 0,1-5-816 0,8-7-160 16,1-7-48-16,-8-2 0 0</inkml:trace>
  <inkml:trace contextRef="#ctx0" brushRef="#br0" timeOffset="63128.8">16747 10811 27647 0,'-7'-21'608'0,"3"9"128"0,0-3 32 0,0 2 0 0,2 0-624 0,1 2-144 0,1 0 0 0,0 1 0 16,0 2 848-16,0 1 144 0,0 7 32 0,0 0 0 15,0 0 0-15,0 0 0 0,0 0 0 0,1 12 0 16,0 7 0-16,0 2 0 0,0 2 0 0,0 4 0 0,1 4-832 0,-1 2-192 16,0 2 0-16,1-1 0 0,2-2 0 15,0 1 0-15,1-2 0 0,2-1 0 0,-4-3 0 0,0-1 0 16,-2-3 0-16,1-2 0 0,-1-3 0 0,3-1 0 16,0-3 0-16,2 1 0 15,-3-4-768-15,-3-11-208 0,4 8-48 0,-4-8 0 16,0 0-1632-16,0 0-336 0,0-13-64 0,-2-6-16 0</inkml:trace>
  <inkml:trace contextRef="#ctx0" brushRef="#br0" timeOffset="63356.09">16487 11111 38703 0,'0'0'848'0,"0"0"176"0,10-3 48 0,1-1 16 0,-1-1-880 0,3 0-208 0,4-3 0 0,2-1 0 16,0-3 0-16,3-1 0 0,4-1 0 0,1 0 0 15,0-1 0-15,1 0 0 0,2-1 0 0,0 3 0 16,-1 1 0-16,0 2 0 0,-3 0 0 0,8 0 0 31,-7 2-1600-31,-5 4-352 0,-6 1-80 0,-5 3-8208 0,-4-1-1632 0</inkml:trace>
  <inkml:trace contextRef="#ctx0" brushRef="#br0" timeOffset="63548.4">16587 11463 42383 0,'0'0'928'0,"0"0"192"0,0 0 32 0,0 0 64 0,5-5-976 0,4-1-240 15,2 0 0-15,5-1 0 0,6-1 0 0,7-3 0 16,6-2 0-16,7-2 0 0,5-2 0 0,0 0 0 15,1-2 0-15,-3 1 0 0,-2 1 0 0,-4 0 0 16,1 0 0-16,9-5 0 16,-10 1-2416-16,-3 2-528 0,13-5-96 0,-10 1-32 0</inkml:trace>
  <inkml:trace contextRef="#ctx0" brushRef="#br0" timeOffset="64107.03">18212 9748 31327 0,'0'0'688'0,"-11"-2"144"0,5-6 16 0,1 5 48 0,5 3-720 0,-5-2-176 16,-2 0 0-16,-2 1 0 0,3 0 0 0,-3 1 0 16,1 2 0-16,-4 1 0 0,-1 1 0 0,0 3 0 15,-1 1 0-15,-1 3 0 0,-3 2 0 0,1 2 0 0,1 2 0 0,0 5 0 16,-3 4 848-16,2 7 144 0,-3 5 32 0,2 2 0 15,2 2-832-15,0 2-192 0,2 1 0 0,5 4 0 16,0-1 0-16,5 0 0 0,2 0 0 0,0-1 0 16,4 0 0-16,0-2 0 0,0-2 0 0,2-5 0 15,0-1 0-15,1-3 0 0,-1-1 0 0,1 7 0 32,2-10-768-32,-3-5-208 0,2-3-48 0,-1-5 0 15,-3-2-2448-15,1-3-496 0,-3-12-112 0,0 0-16 0</inkml:trace>
  <inkml:trace contextRef="#ctx0" brushRef="#br0" timeOffset="64615.84">17659 10629 35007 0,'0'0'768'0,"0"0"176"16,3-4 16-16,8-3 16 0,3-1-784 0,6-1-192 0,3-1 0 0,4 0 0 0,0 0 0 0,2-1 0 15,-1-1 0-15,0 0 0 0,-5 0 0 0,1 0 0 16,-4 0 0-16,0-2 0 0,0 2 0 0,-3 1 0 15,-1 1 0-15,-2 2 0 0,-2-1 0 0,-1 1 0 16,-2 4 0-16,-9 4 0 0,0 0 0 0,0 0 0 16,0 0 0-16,1 10 0 0,-1 5 0 0,-1 2 0 15,-2 2 0-15,-1 0 0 0,0 0 0 0,-1-1 0 16,1 1 0-16,0-3 0 0,0-4 0 0,2-2 0 16,2 2 0-16,1-4 0 0,-1-8 0 0,0 0 0 15,8 4 0-15,2-4 0 0,1 0 864 0,0 0 128 0,0-6 32 16,1 1 0-16,1-2-832 0,-2-1-192 0,-1 0 0 0,-1-1 0 15,-3-2 0-15,0-1 0 0,-2-1 0 0,-1 2 0 16,0-3 0-16,-1 0 0 16,-3-2 0-16,0 2 0 0,3 3 0 0,-1 0 0 0,-2-1 0 0,1 1 0 15,0 2 0-15,2 3 0 0,2-1 0 0,-2 1 0 16,-2-3 0-16,4 0 0 0,5 2 0 0,0 0 0 16,2-2 0-16,2-1 0 0,2-2 0 0,2 2 0 15,0-1 0-15,2 1 0 0,-1 0 0 0,-1 1 0 16,2 1 0-16,-1 3 0 0,-3 2 0 0,2 1 0 15,-2 1 864-15,-1 1 128 0,2 3 32 0,-2 4 0 16,0 2-832-16,-1 2-192 0,0 0 0 0,-1 4 0 16,0 1 0-16,1 0 0 0,-2-2 0 0,1-1 0 0,0 1 0 0,-1 1 0 15,-3 1 0-15,2-1 0 0,-1-4 0 0,3 0 0 16,2 0 0-16,2-3 0 0,0 0 0 0,-1-1 0 16,2-4 0-16,0 0 0 0,2-1 0 0,0-2 0 15,-2-2 0-15,1-1-12512 16,-2-4-2544-16</inkml:trace>
  <inkml:trace contextRef="#ctx0" brushRef="#br0" timeOffset="65568.03">20004 9602 16575 0,'0'0'736'0,"0"0"160"0,1-4-720 0,-1-2-176 0,0 2 0 0,0-3 0 16,0-2 848-16,0 2 144 0,0 1 32 0,-1-2 0 15,1 0 0-15,-3 0 0 0,-3 2 0 0,1-1 0 16,-1 0 816-16,0-2 160 0,-2-1 48 0,-3 3 0 16,-3 0-1648-16,-4 3-400 0,-1 0 0 0,-8 3 0 15,-3 2 1136-15,3 4 144 0,-2 4 16 0,0 4 16 16,1 7-736-16,-1 2-128 0,-4 3-48 0,5 5 0 16,-2 2-208-16,5 1-32 0,-1-3-16 0,11-2 0 0,11-1-144 0,4-4 0 15,3-4 0-15,6-2 0 0,6-2 0 0,3-6 0 16,3-3 0-16,2-2-176 0,4-5 176 0,1-4 0 15,-1-4 160-15,0-2-160 0,0-1 192 0,2-2-64 16,-3-2-128-16,0-3 192 0,1-1-64 0,-5 0-128 16,-3 0 176-16,0 2-176 0,-1 0 208 0,0 2-64 15,-4 0-16-15,-2 6 0 0,-7 3 144 0,-5 7 32 16,0 0 0-16,0 0 0 0,0 0 80 0,2 13 32 16,-5 6 0-16,1 4 0 0,-3 6-128 0,0 5-32 15,2 5 0-15,-4 5 0 0,0 3-256 0,1 3 0 16,1 0 128-16,-1 4-128 0,2 3 0 0,-6-2 0 0,-2-2 0 15,0-4 0-15,1-3 0 0,-1-4 128 16,-3-5-128-16,1-2 0 0,1-3 176 0,0-2-176 0,-2-4 160 0,3-4-160 16,0-5 0-16,2-4-160 0,4-3 0 0,-2-7 0 31,-1-5-2272-31,0-7-448 0,-2-4-80 0</inkml:trace>
  <inkml:trace contextRef="#ctx0" brushRef="#br0" timeOffset="65951.31">20289 9416 38991 0,'0'0'1728'0,"0"0"352"0,0 0-1664 0,0 0-416 16,10-4 0-16,1-1 0 0,1 2-224 0,3-1-128 15,0-5-32-15,2 0 0 0,4 0 384 0,-4 1 0 16,-2 1 0-16,-1-3 0 0,0-3 0 0,1-2 0 16,0 0 0-16,0 2 128 0,-2-2 128 0,-2 0 0 15,-3-1 16-15,-2-1 0 0,-2 2 112 0,-2-1 0 16,-3-2 16-16,-3 2 0 0,0 7-16 0,-5 2 0 16,1-1 0-16,1 7 0 0,0 2-128 0,-5 6-48 15,-2 1 0-15,-1 6 0 0,2 1-208 0,0 6 0 16,-1 3 0-16,-5 13 0 0,5 2 0 0,1-1 176 15,3 3-176-15,3-3 160 0,3-3-160 0,1-2 0 0,5-3 0 0,1-2 0 16,0-1 0-16,6-3-144 0,6-3 144 0,-3-3 0 16,-2-2-272-16,2-5 48 0,5-5 16 0,5-3 0 31,1-1-1088-31,2-3-224 0,0-4-32 0,-1-2-9840 0,1-6-1984 0</inkml:trace>
  <inkml:trace contextRef="#ctx0" brushRef="#br0" timeOffset="66343.36">20794 9237 35007 0,'-13'18'1552'0,"9"-9"320"16,-1 1-1488-16,1 4-384 0,-1 2 0 0,0 0 0 15,1 2 0-15,1 2 0 0,0 1 0 0,3-3 0 0,0-2 0 0,0-4 0 16,-1-1 0-16,1-1 0 0,1 0 0 0,0-3 0 15,1 0 0-15,-2-7 0 0,0 0 704 0,11-3 80 16,-1-6 16-16,-1-3 0 0,-3-3-224 0,2-1-32 16,0-5-16-16,1-1 0 0,2-1-208 0,-3-6-64 15,3-1 0-15,1-3 0 0,-2-4-96 0,5 2-32 16,0 0 0-16,4 4 0 0,2 4-128 0,0 5 0 16,-1 3 0-16,-5 8 0 0,0-5 336 0,-1 5-16 15,-1 4 0-15,2 0 0 0,-4 6-320 0,-2 7-320 16,-4 6 64-16,-1 2 16 0,-2 5 240 0,-1 4 0 15,-2 6 0-15,-1 7 0 0,-2 0 128 0,2 1-128 16,-1 1 0-16,-2-1 0 0,1-2 0 0,2 2 0 0,-4-3 0 0,3-5 0 16,0-3 0-16,0-5 0 0,3-6 0 0,0-1 0 15,0 5 0-15,0-5 0 0,2-3 0 0,1-3 0 32,-3-8-1648-32,0 0-224 0,0 0-48 0,11-3-9248 0,-3-6-1840 0</inkml:trace>
  <inkml:trace contextRef="#ctx0" brushRef="#br0" timeOffset="66702.92">21392 9044 35007 0,'0'0'768'0,"-8"1"176"0,0 2 16 0,8-3 16 0,-6 0-784 0,6 0-192 15,0 0 0-15,0 0 0 0,6 3 0 0,3-1 0 16,4-3 0-16,2-1 0 0,2 0 0 0,1-4 0 16,2 2 0-16,2-4 0 0,-2-1 0 0,-1408-2 0 15,2813 0 0-15,-1407-1 0 0,-3 0 0 0,-2-1 0 16,-4 2 0-16,-2-2 0 0,-1 0 0 0,-4 2 0 16,-2 3 0-16,-4 1 0 0,0-1 864 0,-4 3 128 15,-3 2 32-15,-3 4 0 0,-2 4-832 0,-4 3-192 16,-4 3 0-16,-2 2 0 0,0 1 0 0,1 3 0 15,-1 5 0-15,5 1 0 0,5 1 0 0,3 1 0 16,3 1 0-16,-1 6 0 0,4-3 0 0,3-6 0 0,3-3 0 0,6-2-160 16,5-2 32-16,3 0 0 0,3-5 0 0,1-2 0 31,3-2-1216-31,1-2-224 0,1-4-48 0,1-2-8672 0,1-4-1728 0</inkml:trace>
  <inkml:trace contextRef="#ctx0" brushRef="#br0" timeOffset="67048.34">22014 8612 35007 0,'-14'-7'1552'0,"5"8"320"0,3 6-1488 0,1 3-384 15,-2 3 0-15,3 5 0 0,-3 2 240 0,3 3-32 16,0 3 0-16,0 3 0 0,2 1-208 0,1 3 0 15,0-1 0-15,-2-1 0 0,1-1 0 0,0-3 0 16,2-1 0-16,-1 0 0 0,0 0 144 0,-1-2-144 16,2-5 128-16,-1-2-128 0,-1-6 256 0,1 0-48 15,1 0 0-15,0-11 0 0,0 0 80 0,0 0 16 16,0 0 0-16,0 0 0 0,7-11 176 0,-3-3 32 16,1-4 16-16,1-3 0 0,-2 0-96 0,1-1-32 15,3-1 0-15,-2-2 0 0,3-6-256 0,-1 2-144 16,2 3 160-16,2 2-160 0,-3 1 0 0,2 2 0 15,1 2 0-15,-1 3 0 0,-1 0-144 0,2 4-32 16,1-2 0-16,-2 4 0 16,1 1-1232-16,0 1-240 0,-1 3-48 0,0-1-9360 0,0 1-1872 15</inkml:trace>
  <inkml:trace contextRef="#ctx0" brushRef="#br0" timeOffset="67648.52">22522 8505 29487 0,'0'0'2624'0,"-7"-3"-2112"0,1 1-512 0,6 2 0 15,-10-1 960-15,1 2 96 0,-1 1 16 0,-1 6 0 16,0 4-816-16,0 3-256 0,-2 3 128 0,-2-2-128 16,0-1 256-16,1 1-16 0,0 2 0 0,1 0 0 15,2 2-96-15,3-1-16 0,1-2 0 0,4-1 0 16,1-5 96-16,2-2 16 0,4-3 0 0,-4-6 0 0,6 7 144 0,0-4 16 15,2-3 16-15,1-1 0 0,0-1 112 0,0-4 32 16,1-1 0-16,1-1 0 0,-1 0-192 0,-1 2-48 16,0 1 0-16,-4-1 0 0,1-1-176 0,0 2-144 15,-6 5 192-15,0 0-192 0,0 0 128 0,0 0-128 16,4 8 0-16,0 2 0 0,-1-2 0 0,2 3 0 16,-3 1 0-16,4-2 0 0,0 1 0 0,1-1 0 15,3-4 0-15,0-2 0 0,-1-4 128 0,5-1-128 16,2-4 0-16,2-2 0 0,-1-3 144 0,5-4-16 15,0-1-128-15,0-7 192 0,-1-3 16 0,-2-1 0 16,-4 2 0-16,1 0 0 0,2-2 32 0,0 0 0 0,-1 1 0 16,-3-2 0-16,-1-5-16 0,1-2 0 0,1-3 0 0,-1-3 0 15,0-6-224-15,1-5 176 0,-1-8-176 0,-1 1 160 16,2-1-160-16,-1-1 0 0,-1 1 0 0,0-2 0 16,0-1 0-16,-2 5 0 0,-2 5 0 0,-1 8 0 15,-3 5 0-15,2 9 0 0,-3 4 0 0,1 5 0 16,-5 5 128-16,1 4-128 0,1 3 192 0,-2 9-64 15,0 0 0-15,0 0-128 0,-7 1 192 0,0 7-64 16,-2 2-128-16,-2 7 0 0,-1 6 0 0,0 7 128 16,-2 5-128-16,-1 9 0 0,0 7 0 0,-1 3 0 15,3 2 0-15,3-3 0 0,2-4 0 0,7 0 0 16,2 1-144-16,6-1 144 0,2-2 0 0,4-3 0 16,2-6 0-16,2-1 0 0,1-4 0 0,0-3 0 15,2-2 0-15,2-4-128 0,3-3 128 0,0-2 0 16,-2-4-912-16,0-2-128 0,-1-3-32 0,3-1 0 15,4-1-2144-15,0-6-432 0,10-5-96 0,-2-6-16 0</inkml:trace>
  <inkml:trace contextRef="#ctx0" brushRef="#br0" timeOffset="68181.86">23951 7884 25791 0,'-15'1'2304'16,"-2"-1"-1856"-16,2-1-448 0,-3 2 0 16,-2 2 1536-16,2 3 192 0,-1 1 64 0,1 2 0 15,1-3-1536-15,-1 1-256 0,3 1 0 0,1 1-208 0,1 1 208 0,4 1 0 16,3-4-160-16,3 2 160 15,-1 1 0-15,4 0 0 0,4 0 160 0,0 0-160 0,4 0 400 0,2 2-16 16,1 1-16-16,-2-2 0 0,4-2-144 0,-1 0-32 16,-1-2 0-16,-3 3 0 0,2 6-192 0,-3-1 0 15,-2-1 128-15,-2 3-128 0,-1 0 192 0,-2-1 0 16,-2-5 0-16,-3 3 0 0,0 2 208 0,-2 1 48 16,-4 0 0-16,-3-3 0 0,-4-3 128 0,0 1 16 15,-3-2 16-15,-4 1 0 0,-3 1-224 0,3-1-64 16,5-1 0-16,-1 0 0 0,-4-4-128 0,3-1-48 15,-2-3 0-15,6-1 0 0,2 0-144 0,3 0 128 16,2-1-128-16,3-3 128 16,4-5-1456-16,0 1-288 0,3-1-64 0,6 0-16 15,4 1-1088-15,3-3-224 0,2-4-32 0</inkml:trace>
  <inkml:trace contextRef="#ctx0" brushRef="#br0" timeOffset="69403.98">24249 7901 17503 0,'-5'-7'1552'0,"0"2"-1232"16,0 1-320-16,5 4 0 0,-6-5 1472 0,-2 3 256 16,1 0 32-16,-4 1 16 0,0 3-752 0,-2 1-160 15,-3 2-32-15,-3 1 0 0,-3 2 112 0,4 2 16 0,2 2 0 0,-1 1 0 16,-3 1-384-16,5-1-80 0,4-1-16 0,2 1 0 16,1-1-240-16,5-1-48 0,3-1-16 0,0-10 0 15,6 10 192-15,3-1 32 0,7-6 16 0,-2 1 0 16,-1-1 48-16,5 0 16 0,5 1 0 0,-2 0 0 15,0-2-224-15,-1 0-32 0,-3 1-16 0,-1 2 0 16,0-1-208-16,-4 3 144 0,-5 0-144 0,-7-7 128 16,5 13-128-16,-3-2 160 0,-2-11-160 0,-3 12 160 15,-4 1 32-15,-3 0 0 0,-3-1 0 0,-2 0 0 16,-3-2 0-16,-2 2 16 0,1 0 0 0,-1-1 0 16,4-2-208-16,0-1 176 0,-3 0-176 0,2 1 160 15,0-1-160-15,2 0 0 0,3-4 0 0,1 0 0 16,0-2 0-16,3 1 0 0,8-3 0 0,-8-1 0 15,2-2-192-15,0-2 48 0,6 5 0 0,0 0 0 0,0-10-48 0,1 2 0 16,0-2 0-16,4 0 0 0,1 3 48 16,3 2 0-16,1-4 0 0,1 2 0 0,-1 0 144 0,2 0 0 15,2 0 0-15,0 2 0 0,-2 0 0 0,0 0 0 16,5 1 0-16,0-4-128 0,-2-2 128 0,3-1 0 16,3-1 0-16,-1 1 0 0,-2 1 0 0,0 0 0 15,1-1 0-15,-2-2 0 0,0 2 0 0,-1-1 128 16,0-1-128-16,-1 0 0 0,0 1 0 0,0 1 144 15,-1-1-144-15,0 0 0 0,-1-7 192 0,1 2-192 16,-4-2 192-16,-1 3-192 0,1-1 128 0,-1 0-128 16,1-3 0-16,-3 3 0 0,-3 1 160 0,-2-2-160 15,0 2 128-15,1 1-128 0,-3 1 0 0,1 3 0 16,1 2 128-16,-3 0-128 0,-5 0 0 0,3-1 0 0,-1 2 0 16,0 2 0-16,-1 2 0 0,-2 1 0 0,0-3 0 0,-1 5 0 15,0 2 0-15,8-1-144 0,-9 5 144 0,2-3-160 16,-1-2 160-16,0 3-160 0,-1 5 160 0,3-2-160 15,-2 3 160-15,2-3 0 0,0-2-144 0,6-4 144 16,-4 10 0-16,4-10-176 0,0 0 176 0,0 0-128 16,1 11 128-16,-1-11 0 0,9 6 0 0,-1-4 0 15,1-3 0-15,3-3 0 0,1 1 0 0,0-4 0 16,-2 1 128-16,2 0-128 0,1 0 160 0,1-4-160 16,1-3 192-16,-2-3-64 0,-1 3-128 0,3-1 192 15,1-1 32-15,2 1 0 0,-1-1 0 0,-1-2 0 16,1-3 32-16,-3 3 0 0,-2-1 0 0,0-2 0 15,-2 0-64-15,-4-2 0 0,1 0 0 0,-3-3 0 0,1-1-64 16,-2 3 0-16,-1-1-128 0,0 6 192 0,-1 4-192 16,0 5 0-16,-2 9 0 0,0 0 0 0,0 0 0 0,0 0 0 15,0 0 0-15,-10 11 0 0,-2 7 0 0,1 4 0 16,1 4 0-16,-3 4-160 0,-1 3 160 0,1 2 0 16,2-1 0-16,2 3 0 0,-3 4 0 0,4-2 0 15,1-3 0-15,5-3 0 0,3-5 0 0,3 0 0 16,-1-3 0-16,4-4-128 0,-3 1 128 0,6-5 0 15,-1-5 0-15,2-2 0 0,2 0 0 0,1-3 176 16,2-2-176-16,0-4 192 0,1-3 128 0,-1-3 16 16,1-1 16-16,-2-2 0 0,-1-3-96 0,-1 1 0 15,1 2-16-15,-6 3 0 0,1 0-80 0,-9 5-16 16,8 8 0-16,-1 2 0 0,-5 2 48 0,1 3 16 0,0 4 0 16,1 3 0-16,0 2-80 0,-3 3-128 0,1-1 176 15,2 1-176-15,0-4 128 0,0 1-128 0,0 1 0 0,1-2 0 16,4-1 128-16,-1-1-128 0,-3-1 0 0,0-1 0 31,1-2-560-31,0-1-208 0,-3-2-64 0,1 1-11920 0,3 2-2400 0</inkml:trace>
  <inkml:trace contextRef="#ctx0" brushRef="#br0" timeOffset="71415.99">16444 14540 2751 0,'0'0'256'0,"0"0"-256"16,-2 9 0-16,0-3 0 0,2-6 1728 0,-5 9 288 16,0-2 64-16,1-1 16 0,4-6-816 0,-5 8-144 15,0-2-48-15,-2-1 0 0,3 3 0 0,4-8 0 16,-6 6 0-16,0 1 0 0,0 1 112 0,2-1 16 0,-4 2 0 0,2-2 0 15,-1-3-192-15,1 2-48 0,2-1 0 0,4-5 0 16,-9 3 32-16,9-3 0 0,-6 2 0 0,6-2 0 16,0 0-128-16,-9 0-32 0,0-2 0 0,4-1 0 15,5 3-96-15,0 0-32 0,-4-11 0 0,1-2 0 16,0 0-112-16,-1-2-32 0,0-2 0 0,0-3 0 16,1-4-176-16,0 0-32 0,2-3-16 0,0 2 0 15,0-1-80-15,1 0-16 0,0 1 0 0,1-1 0 16,1-1-64-16,4 1-32 0,-2-2 0 0,1 1 0 15,1 0-160-15,1 2 192 0,4-2-192 0,3-1 192 16,2-2-192-16,4 0 0 0,3-2 0 0,0 1 0 16,3 2 0-16,-1 1 0 0,2-2 0 0,1 5 0 15,-1 0 0-15,3 5 0 0,-2 0 0 0,1 1 0 0,3 1 0 0,-1 3 0 16,-1 1 0-16,2 2 0 0,3-4 0 0,-2 4 0 16,0 1 0-16,1 1 0 0,-1 1 0 0,1 0 0 15,1-1 0-15,-2 0 0 0,2 1 0 0,4 1 0 16,-1 2 0-16,2 0 0 0,-5 2 0 0,3 2 0 15,0 2 0-15,-2 1 0 0,-1 1 0 0,-1 0 0 16,-2-1 0-16,-2-1 0 0,0-1 0 0,0 1 0 16,3 0 0-16,-2 1 0 0,-4 1 0 0,3 1 0 15,-2-2 0-15,4 3 0 0,2-1 0 0,0 2 0 16,-2 0 0-16,0 0 0 0,0-4 0 0,0 0 0 16,0-1 0-16,0 0 0 0,-1 0 0 0,1 0 0 15,1-2 0-15,1 2 0 0,1 1 0 0,-2 0 0 16,2-1 0-16,0 0 0 0,-2 0 0 0,0 2 0 0,-2 0 0 0,0-2 0 15,0-2 0-15,2 0 0 0,0 0 0 0,1-1 0 16,0-1 0-16,3 3 0 0,1-2 0 0,1 2 0 16,0-1 0-16,0 1 0 0,0-2 0 0,0-1 0 15,-1-1 0-15,1 0 0 0,3-2 0 0,0-1 0 16,1 0 128-16,1 0-128 0,-3 1 0 0,0 2 128 16,0-2-128-16,-2 0 0 0,-2-1 0 0,-2 1 0 15,2 1 0-15,1-2 0 0,3-1 128 0,1-1-128 16,0-1 0-16,2 2 0 0,2 1 0 0,-4-1 0 15,0-1 0-15,0 3 0 0,0 0 128 0,2-1-128 16,3-5 0-16,3 1 0 0,-2-2 0 0,3 2 128 16,1 1-128-16,0 0 0 0,-3 1 144 0,-1 1-144 15,-1-1 144-15,1 1-144 0,0-1 192 0,0 0-192 16,3-1 144-16,-3 0-144 0,-1 0 0 0,-1-1 144 0,-1-1-144 0,-1-3 0 16,2-1 0-16,4-2 128 15,-2 0-128-15,3 1 160 0,-2-1-160 0,1 1 160 0,-1 2-160 0,-2-2 0 16,0 0 144-16,2-1-144 0,8-1 128 0,-1 0-128 15,2 2 128-15,0 0-128 0,2 0 0 0,-2 1 144 16,-3-3-144-16,3 0 0 0,0 1 128 0,3 1-128 16,1-4 0-16,-3 2 0 0,-3 2 0 0,-2 0 0 15,0-3 128-15,5 0-128 0,5-2 128 0,1 2-128 16,-4 2 144-16,2 0-144 0,-2 1 160 0,0-2-160 16,1-3 160-16,3 6-160 0,1 3 128 0,-1-4-128 15,-5-5 0-15,-4 1 0 0,-5 0 128 0,0 0-128 16,-2-1 0-16,0-2 144 0,1-3-144 0,-2 0 192 15,0 0-192-15,-2-1 192 0,-3-4-192 0,-3 0 0 0,-4-1 144 0,0-1-144 16,-4 5 0-16,4-1 144 0,0-2-144 0,4 2 0 16,-4 4 160-16,2-1-160 0,-1 2 128 0,2-1-128 15,-2 1 128-15,-5 2-128 0,-2 1 128 0,-1-1-128 16,-3 1 128-16,-3 1-128 0,-2 1 0 0,-1 4 128 16,-1 1-128-16,-2 1 128 0,-4 0-128 0,-3 3 128 15,0 3-128-15,-3 3 192 0,0 3-192 0,-7 3 192 16,0 0-192-16,0 0 0 0,0 0 0 0,0 0 0 15,0 0 0-15,0 0-272 0,-12 3 32 0,-1 4 16 16,-2 4-1600-16,1 1-320 0,-2-1-64 0,-3 3-15536 16</inkml:trace>
  <inkml:trace contextRef="#ctx0" brushRef="#br0" timeOffset="73653.69">17102 14816 11343 0,'0'0'496'0,"0"0"112"0,0 0-480 0,0 0-128 0,0 0 0 0,0 0 0 16,0 0 576-16,0 0 80 0,0 0 32 0,0 0 0 16,0 0-352-16,2 9-64 0,-2-9-16 0,7 10 0 15,-3 1 240-15,3-2 32 0,1-2 16 0,-1 2 0 16,1 0 80-16,3 3 16 0,1-1 0 0,3 1 0 16,0 0-176-16,0 2-16 0,1 3-16 0,0 2 0 15,4-2-112-15,0 0-32 0,1-2 0 0,2 1 0 16,0 0-48-16,0-1-16 0,0 0 0 0,0-1 0 0,0 0 80 0,0 2 16 15,1-1 0-15,0 1 0 0,0-2-112 0,1 1-16 16,2 1 0-16,-1 0 0 0,3 1-48 0,-2-3-16 16,0-3 0-16,2 0 0 0,3 1 32 0,0 0 0 15,1 0 0-15,-1 1 0 0,-1 0 48 0,0-2 16 16,-2 0 0-16,1 0 0 0,1-3-64 0,1 2-16 16,0-1 0-16,1 2 0 0,-2 1-144 0,2 0 192 15,2-1-192-15,-1 2 192 0,-2 1-192 0,-2-2 0 16,-2-2 0-16,0 0 0 0,0-2 0 0,2 0 0 15,0-4 0-15,3 3 0 0,3-4 0 0,-1 1 128 16,-3-2-128-16,1 1 192 0,1-1-192 0,0-1 160 16,-1-2-160-16,1 4 160 0,-3 0-160 0,-3-1 0 15,3-2 144-15,-2 0-144 0,-1 0 0 0,3 1 0 0,2 0 0 0,0 3 128 16,-1-6-128-16,2 5 0 0,-1 0 0 0,2-1 128 16,1 0-128-16,0-1 0 0,-3-2 128 0,1 4-128 15,0-2 0-15,5 1 0 0,-2-4 0 0,4 2 128 16,-1 0-128-16,2 2 0 0,2 0 0 0,0 0 128 15,0-1-128-15,-5 0 0 0,-1 1 0 0,-3 0 0 16,2 0 0-16,0-1 0 0,-1 1 0 0,2 0 0 16,-1 2 0-16,2-2 128 0,0-1-128 0,1 2 0 15,1 2 0-15,-1-1 0 0,-1 1 0 0,-1 0 0 16,1-3 0-16,2 3 0 0,2 1 0 0,-5 1 0 16,-2-2 0-16,2 3 0 0,-1 1 0 0,2 1 0 15,-4 1 0-15,-1 0 0 0,-1 0 0 0,-2 1 0 16,0 1 0-16,-1-1 0 0,1 2 0 0,0 0 0 0,0 0 0 0,-2 1 0 15,-1 3 0-15,-1 0 0 0,2 1 0 0,-3 1 0 16,2 0 0-16,1 0 0 0,2-2 0 0,-1 1-128 16,-1-1 128-16,0-1 0 0,3 0 0 0,4-1 0 15,0 1 0-15,1-2 0 0,0 1 0 0,1-1 0 16,1 0 0-16,0 3-128 0,0-3 128 0,-1 1 0 16,-2-1 0-16,0 3 0 0,-4 2 0 0,3-1 0 15,1 0 0-15,3 1 0 0,-1 0 0 0,4 2 0 16,-4 3 0-16,2 0-128 0,-4-3 128 0,1 1 0 15,-2 2 0-15,-3-3 0 0,1-1 0 0,2-1 0 16,3 0 0-16,1 3 0 0,-1 3 0 0,1-1 0 16,3-3 0-16,-2 1 0 0,0 1 0 0,-3 3 0 0,-1-2 0 0,-5-1 0 15,0 0 0-15,1-1 0 0,1-1 0 0,1 4 0 16,1 0 0-16,2-2 0 0,-1-2 0 0,-1 0 0 16,-1 4 0-16,-1-1 0 15,-1-3 0-15,-2 2 0 0,-6 0 0 0,-1-1 0 0,-3-2 0 0,-1-2 0 16,-2-4 0-16,-1 0 0 0,-2-2 0 0,-2 1 0 15,-2-2 0-15,-3-2 0 0,-3-2 0 0,-4 2-8288 16,-3 3-1648-16</inkml:trace>
  <inkml:trace contextRef="#ctx0" brushRef="#br0" timeOffset="80871.69">12394 13298 17215 0,'0'-29'768'0,"2"12"144"0,2-5-720 0,0 1-192 0,1-1 0 0,-1 1 0 16,0-3 0-16,2 2 0 0,-4 0 144 0,1 1-144 15,1-1 304-15,-2 2-16 0,-2 1 0 0,1 4 0 16,1 3 208-16,-2 0 32 0,-2 0 16 0,1 1 0 15,0 2 160-15,0 1 16 0,0 1 16 0,1 7 0 16,-4-6-160-16,4 6-16 0,0 0-16 0,0 0 0 16,-4-3-176-16,4 3-48 0,0 0 0 0,0 0 0 15,-10 7-320-15,4 1 0 0,6-8 0 0,-8 13 128 16,1 7 192-16,-2 3 64 0,3 3 0 0,-3 2 0 16,1 5-16-16,-3 2 0 0,-1 4 0 0,-1 4 0 15,1 2 16-15,-5 3 0 0,-3 3 0 0,3 6 0 16,1 9-224-16,-1 2-32 0,-3 2-128 0,-2 0 192 0,1-1-192 0,2 4 128 15,-1 3-128-15,2-1 0 0,1-4 0 0,2-3 128 16,1-4-128-16,2-1 0 0,2 1 0 0,0-7 144 16,3-4-144-16,1-6 128 0,2-6-128 0,2-7 0 15,1-5 144-15,2-4-144 0,1-5 272 0,1-3-16 16,0-3 0-16,1-3 0 0,0-1 208 0,0-2 48 16,0-3 0-16,1 1 0 0,-5-6-160 0,0 0-32 15,0 0 0-15,9 1 0 0,-9-1-96 0,0 0-32 16,0 0 0-16,0 0 0 0,0 0-16 0,0 0-16 15,0 0 0-15,3-11 0 0,-4 3-32 0,-1-1-128 16,-3 1 192-16,1-1-64 0,-6 2 32 0,-1-2 0 16,1 2 0-16,-5-1 0 0,-1 0 0 0,-4 1 0 15,-1 0 0-15,-1-2 0 0,-4 4-160 0,-1-3 192 16,-3-2-192-16,-3 1 192 0,-3 2-192 0,-2-1 160 0,1 0-160 16,-2 1 160-16,-1-2 0 0,-4-1 0 0,-4-2 0 15,0 3 0-15,-1 5 32 0,-6-4 0 0,-5-2 0 0,-1 3 0 16,4 2-48-16,-4-1 0 0,-5 0 0 0,-1-2 0 15,-5-1-144-15,2-1 0 0,-1 2 0 0,1 1 0 16,-6-2 0-16,1 0 0 0,-2-1 0 0,0 2 0 16,-1 0 0-16,-2 1 128 0,-5 1-128 0,-1 2 128 15,-1 0-128-15,4 0 0 0,-1-1 0 0,-1 0 0 16,-4-2 0-16,-1 1 0 0,-1-2 128 0,-2 1-128 16,0 1 0-16,-2-2 0 0,0-1 0 0,2 1 0 15,3 1 0-15,-2-1 0 0,-6-1 0 0,1 2 0 16,0 0 0-16,-2 0 0 0,-3 1 0 0,1 0 0 0,-1 2 0 15,1 2 0-15,0 2 0 0,1 1 0 0,-1-2 0 16,4 0 0-16,3 1 0 0,-1 2 0 0,-4 0 0 0,3 1 0 16,4 1 0-16,-2-1 0 0,-4-1 0 0,4 0 0 15,-1 0 0-15,1 2 0 0,3-1-192 0,1-1 192 16,0-1-192-16,3 3 192 0,4 0 0 0,1-3 0 16,-6 2 0-16,4 2 0 0,1 1 0 0,5-2 0 15,3-2 0-15,2 2 0 0,-3 3 0 0,3 0 0 16,4-3 0-16,2 3 0 0,5-1 0 0,2 0 0 15,4-1 0-15,-2 2 0 0,-1 0-144 0,6 0 144 16,-1 0 0-16,3-1 0 0,2 0 0 0,1-1 0 16,2 0 0-16,1-2 0 0,1 1 0 0,0 3 0 15,1 0 0-15,2 1 0 0,1-1 0 0,3 0 0 16,-1 0 0-16,3 0 0 0,2-2 0 0,1 3 0 0,0 1 0 0,3 0 0 16,2-1 0-16,-1-1 0 0,3-4 0 0,-1 1 0 15,-1 1 0-15,3 0 0 0,-2-2 0 0,2 0 0 16,4 2 0-16,0-3-128 0,0 1 128 0,-2-1 0 15,1-1 0-15,-1 0 0 0,0 1 0 0,1-2 0 16,-2 0 0-16,2 0 0 0,1-2 0 0,-1 2 0 16,-1 0 0-16,-1-1 0 0,2 0 0 0,-1 0 0 15,-1 1 0-15,0 0 0 0,-1-2 0 0,2 0 0 16,1 1 0-16,5 0 128 0,1-2-128 0,1 1 0 16,-1 1 0-16,0-1 176 0,1-3-176 0,2 2 160 15,1 0-160-15,2-2 0 0,0-2 0 0,-1-2 128 16,1-1-128-16,-1 0 0 0,0 0 0 0,3-1 128 15,-2-3-128-15,4 1 0 0,-1-3 144 0,2 1-144 0,1-3 128 16,0 2-128-16,3-2 128 0,0-2-128 0,2 0 128 0,1-4-128 16,2 0 160-16,4-5-160 0,2-3 128 0,2-4-128 15,1-1 0-15,0-1 144 0,0-2-144 0,-1 0 0 16,1 1 0-16,-1 0 0 0,1 2 0 0,0 2 0 16,2-3 128-16,-2 4-128 0,-2 2 0 0,2-1 0 15,0-3 0-15,0 5 0 0,-1 5 0 0,1-1 0 16,1 1 0-16,0-3 0 0,-1 1 0 0,2 2 0 15,-1 6 0-15,1 0-176 0,-5 0 176 0,1 1 0 16,-1 2 0-16,1 0 0 0,0 2 0 0,1 0 0 16,0 1 0-16,2 1 0 0,-1 0 0 0,0 0-160 15,3-2 160-15,1 1 0 0,4-1 0 0,-2 0-128 16,2 0 128-16,4 5 0 0,2 0 0 0,2 3 0 16,0 3-128-16,1 1 128 0,2 1 0 0,4 0 0 15,0 1-128-15,3 4 128 0,3-1 0 0,1 1-160 0,1 3 160 0,3 0-128 16,5 1 128-16,3 0 0 0,3 1 0 0,2 0-128 15,2-4 128-15,2 2-128 0,3-6 128 0,3 2-128 16,3 2 128-16,0 0 0 0,0-4-144 0,6 0 144 16,4-1 0-16,1-1-176 0,0 2 176 0,4-3-128 15,-1-5 128-15,5 2 0 0,2 0 0 0,2 0 0 16,-3-1 0-16,4-1 0 0,3 1 0 0,-3-1-128 16,1 1 128-16,4 2 0 0,1 1 0 0,2-2 0 15,-4-1 0-15,3 1 0 0,1 0 0 0,0 2 0 16,-5-2 0-16,0 3 0 0,-1 2 0 0,3 1 0 15,2 1 0-15,-2-3 0 0,-3 1 0 0,3-1 0 16,5 1 0-16,-3 1 0 0,-1-5 0 0,0 0 0 0,-1-1-128 0,-4 3 128 16,-5 1-128-16,3-2 128 0,4 0 0 0,-4 0 0 15,0 0 0-15,1 2-128 0,-1 0 128 0,-3-1 0 16,0-3 0-16,-4 3 0 0,-2 1 0 0,3 0 0 16,3 1 0-16,-1-1 0 0,-2-2 0 0,1 2 0 15,-2 2 0-15,2-2 0 0,3-1 0 0,-1 2 0 16,-4 3 0-16,1 0 0 0,0-2 0 0,1-1 0 15,-5 0 0-15,1 0 0 0,0 1 0 0,-3-1 0 16,1 0 0-16,0 0 0 0,-1 1 0 0,0-1 0 16,2-1 0-16,-1-3 0 0,-2 2 0 0,-4 1 0 15,-3 2 0-15,-1-3 0 0,-2 1 128 0,-3 1 0 16,-3-1 0-16,-6 2 0 0,-7-1 128 0,-2 0 16 16,-7 1 16-16,0 2 0 0,-4 6-144 0,-5-1-16 15,-7 2-128-15,-8 1 192 16,-4 1-1136-16,-11 4-224 0,-7 5-48 0</inkml:trace>
  <inkml:trace contextRef="#ctx0" brushRef="#br0" timeOffset="84230.71">7768 16723 24015 0,'-13'-7'1056'0,"9"6"224"0,4 1-1024 0,-9-1-256 16,-1-1 0-16,-1 4 0 0,0 0 0 0,0 1 0 16,0-1 0-16,-6 3-144 0,-4-1 144 0,0 0 0 15,-1 2-144-15,0-1 144 0,-1 0 0 0,-2-1 192 16,-3 1-32-16,-2-2 0 0,-2 4-160 0,-3-2 192 16,-4-2-192-16,-5 2 192 0,1 1-192 0,-6 1 0 15,0 0 144-15,-1-2-144 0,0-1 128 0,-3 1-128 16,-1 0 128-16,-3 0-128 0,-3-1 176 0,-1 1-48 15,-4-2 0-15,2 0 0 0,3 0 64 0,-3 0 0 0,-1-2 0 0,-3 0 0 16,-4 2 0-16,1-1 0 0,-1 1 0 0,0-3 0 16,0 2 16-16,-3 0 16 0,-4 0 0 0,3 0 0 15,2 1-224-15,2-2 0 0,2-1 128 0,-3 0-128 16,-1 0 0-16,2 0 128 0,4 0-128 0,3-3 0 16,3 2 0-16,-2-1 128 0,-1 0-128 0,1 0 0 15,0 0 0-15,1 2 0 0,1-3 128 0,0 2-128 16,4-1 0-16,-2 1 0 0,-4 0 0 0,1 0 0 15,1 1 128-15,5 0-128 0,-2 0 0 0,6 0 0 16,0 0 0-16,1 0 128 0,2 0-128 0,-2 0 0 16,3 0 0-16,3 2 128 0,4-1-128 0,4 1 0 15,1-3 176-15,3 2-176 0,1 0 192 0,4 2-192 16,0-1 256-16,4 0-48 0,-1 0-16 0,3 0 0 0,-2 1 0 16,4 1 0-16,4-2 0 0,2 1 0 0,0 1-64 0,3 0-128 15,3 1 176-15,-2-1-176 0,0-1 128 0,0 1-128 16,2-1 0-16,2 1 0 0,6-4 0 0,-4 7 0 15,4-7 128-15,-7 10-128 0,3 1 0 0,0 0 0 16,-1-1 0-16,2 2 0 0,-1 1 0 0,3 2 0 16,2 1 0-16,-2 2 0 0,-1 4 0 0,-3 2 0 15,1 0 0-15,1 2 0 0,1 2 0 0,-3-1 0 16,1 2 0-16,0 0 0 0,-3-1 0 0,3-1 0 16,0 0 0-16,2-1 0 0,1 0 0 0,3-1 0 15,1 1 0-15,1 0 0 0,-3-1 0 0,2 0 0 16,-1-1 0-16,1-1 0 0,2 1 0 0,2 0 0 15,-3 0 0-15,3-1 0 0,0 1 0 0,0-2-144 0,-2-2 144 16,0 0 0-16,0 1 0 0,3-1-128 0,1-5 128 16,-3 1 0-16,-3 1 0 0,1-2-160 0,3-1 160 0,-2-1 0 15,5 0-128-15,-1-2 128 0,1-1 0 0,2 0 0 16,-3 0-144-16,2-3 144 0,2 0 0 0,2 1-144 16,1 0 144-16,0 0 0 0,1-2 0 0,0 1 0 15,2 1 0-15,2 0-128 0,-4-3 128 0,5 1 0 16,3-1-160-16,1 0 160 0,3-1-192 0,0 2 192 15,1-1-160-15,3-3 160 0,3 3-128 0,1 0 128 16,0 3 0-16,0 3-160 0,0-3 160 0,2-1 0 16,0 0-128-16,2 2 128 0,3-1 0 0,-3 1 0 15,2-1 0-15,2 1-128 0,0 0 128 0,3 0 0 16,0 1 0-16,2-1 0 0,0-1-128 0,2 0 128 16,3 0-128-16,3 0 128 0,3 0-192 0,-1-4 192 0,1-1-144 0,0 1 144 15,0 0 0-15,4-1-144 0,6 0 144 0,1 0 0 16,0-3 0-16,1 2 0 0,-2 1 0 0,5 0-128 15,6-3 128-15,-1 0 0 0,3 0 0 0,0 2 0 16,-2 1 0-16,3 2 0 0,3-3 0 0,0 0 0 16,-4-1 0-16,2 0 0 0,4 1 0 0,-1 1 0 15,4-1 0-15,-3 0-128 0,-2 3 128 0,3-1 0 16,3-2 0-16,-2 0 0 0,-4 3 0 0,2-4 0 16,2 2 0-16,2-1 0 0,5-1 0 0,-3 0 0 15,-1 2 0-15,1-2 0 0,4-4 0 0,-5 5 0 16,-4-1 0-16,2 2 0 0,0-3 0 0,0 0-160 15,-6 1 160-15,-2 0-160 0,1 2 160 0,1 0 0 16,1-1 0-16,-3 0 0 0,-6 1 0 0,5 1-128 0,-2 2 128 0,2 0 0 16,-2-6 0-16,-3 3 0 0,-3 1 0 0,0 1 0 15,2 1 0-15,1-2 0 0,1-3 0 0,-6 3-128 16,-3 3 128-16,-1-1 0 0,2 0 0 0,-34-3 0 16,7 3 0-16,4-1 0 0,1 4 0 0,3 0 0 15,0 0 0-15,2 1 0 0,2-1 0 0,50 10 0 16,-19-3 0-16,-13-4 0 15,-8 1 0-15,-7-2 0 0,-2-1 0 0,-3-1 0 0,-2-1 0 0,0 0 0 16,0 0 0-16,-5-2 0 0,-1 1 0 0,-4 0 0 16,-6-2 0-16,1 2 0 0,0-2 0 0,-2 1 128 15,0-1-128-15,0 1 0 0,0-2 0 0,-3 2 0 16,-3-1 0-16,-3-1 0 0,0 0 0 0,-3-1 0 16,-2 0 0-16,-1 0 128 0,-2-3-128 0,0 0 0 0,-3 0 0 0,-3 0 144 15,0-2-144-15,-1 0 0 0,-1-1 128 0,-1 0-128 16,-1 0 0-16,1-2 0 0,-4-1 128 0,1 2-128 15,-1-5 192-15,1 0-192 0,0 0 192 0,-1-4-192 16,1 0 192-16,-3-2-192 0,3-2 256 0,1-1-48 16,-1-4-16-16,0 1 0 0,-2-5 0 0,-1 11-16 15,1 0 0-15,-2-5 0 0,3-1 32 0,-1-2 16 16,1-1 0-16,1-2 0 0,1 0 16 0,9-28 0 16,0 6 0-16,-3 3 0 0,-4 4-16 0,1 0 0 15,3 3 0-15,1 0 0 0,1 3-224 0,-2 2 176 16,-1 3-176-16,3 2 160 0,-1 0-160 0,0 2 0 15,1 1 0-15,-2 0 128 0,0 0-128 0,1 1 0 16,-1 2 0-16,-1-1 0 0,-3-1 0 0,0-1 0 16,-1 2 0-16,0 1 0 0,-2 1-160 0,0 4 160 0,1 0 0 0,-4 1-144 15,-1-1 144-15,1 2-192 0,-1-1 192 0,-1 3-192 16,0-1 192-16,-2 3 0 0,1-2 0 0,-1 2 0 16,-3 1 0-16,1 1 0 0,-1-2 0 0,-1 3 0 15,4 8 0-15,-4-10 0 0,-4 1 0 0,2 1 0 16,-1 2 0-16,0 1 0 0,-3-3 0 0,1 3 0 15,-5 0-176-15,-1 1 176 0,-5-1-208 0,-1 1 80 16,-1 0-16-16,-4-2 0 0,-2 2 0 0,-4-3 0 16,-3-1 144-16,-2 3-128 0,-1-2 128 0,1 4-128 15,-4-4 128-15,0 0 0 0,-3-2 0 0,0 0 0 16,-7 0 0-16,-3 1 128 0,-4 0-128 0,-2 1 176 16,1 2-176-16,-3-3 0 0,0-1 0 0,-7-2 0 15,-4-1-192-15,-3 0 192 0,-2-1-160 0,-4-1 160 0,-2-1 0 16,-7 3 0-16,-9 1 0 0,0-1 0 0,1-1 0 0,-4 1 0 15,-5 1 0-15,1 1 0 0,2 3 0 0,-4 1 0 16,-5-2 160-16,2 1-160 0,4 1 0 0,-2 0 0 16,-4 1 0-16,3 0 0 0,0 2 0 0,-1-1 128 15,-3-2-128-15,6 1 0 0,6-2 0 0,0 2 0 16,-1 0 0-16,3 0 0 0,2-1 0 0,5 1 0 16,3-3 0-16,5 1 0 15,2 2-1008-15,6 0-272 0,3 2-64 0</inkml:trace>
  <inkml:trace contextRef="#ctx0" brushRef="#br0" timeOffset="93231.91">3518 17369 15663 0,'-12'1'688'0,"4"1"144"0,0 1-656 0,0-1-176 0,8-2 0 0,-10 2 0 15,-1-1 1856-15,1-1 352 0,-2 0 64 0,1 2 16 16,-1-2-1632-16,0 0-320 0,-1 0-64 0,-1 0-16 15,1-2 192-15,-1 1 48 0,-3-2 0 0,1-1 0 16,-3 1-64-16,1-1-16 0,-4-1 0 0,-2-1 0 16,-1-1 80-16,-2-2 16 0,-2-1 0 0,2-2 0 15,-1-1-16-15,1-2 0 0,0-3 0 0,2-2 0 16,0-1-176-16,1-1-48 0,-1-3 0 0,1-6 0 16,-1-7-96-16,0-2-32 0,1 0 0 0,-2-2 0 15,1-2-144-15,-1 1 0 0,-3 0 0 0,1-3 0 16,2-4 0-16,0 0 0 0,4-2 0 0,1 0 0 15,1 1 0-15,-2-1 0 0,1-1 0 0,0 2 0 16,2 2 0-16,0-2 0 0,1-1 0 0,0-1 0 0,-2-1 0 0,2 1 0 16,-1 1 0-16,-1 1 0 0,0 0-160 0,-1-1 160 15,0-2 0-15,1-2-144 0,1-3 144 0,1 2 0 16,1 1-144-16,0 2 144 0,2-2 0 0,0 0 0 16,3-2 0-16,5-1 0 0,-1-3-128 0,1 1 128 15,-4 2 0-15,4-2 0 0,0-3 0 0,2 4 0 16,-5-4 0-16,4 1 0 0,5-1 0 0,-2 2 0 15,-2-1-144-15,2 0 144 0,0-1 0 0,1 1-128 16,-1-1 128-16,1 1 0 0,-1-1-192 0,2 4 64 16,3 0 128-16,-1-1-208 0,-2-4 0 0,0 2 0 15,1-1 0-15,0 6 0 0,1-1 80 0,1 0 128 16,0 1-208-16,2-2 80 0,-3-2 128 0,1 3 0 16,1 1 0-16,3 3 0 0,1 1 0 0,0 2 0 15,-1-1 0-15,1 0 0 0,8-1 0 0,-4-1 0 0,-5-2 0 0,4 1 128 16,2-2-128-16,4-2 0 0,-1 1 0 0,1-2 0 15,0-1 0-15,4-1 0 0,2 1 0 0,1 2-128 16,-1-2 128-16,0-2 0 0,1-4-144 0,0 4 144 16,0 3 0-16,0 1-144 0,-1 2 144 0,2-1 0 15,-3-4 0-15,3 1-128 0,1 0 128 0,2 0 0 16,4 2 0-16,1-1 0 0,0-2 0 0,1 0 0 16,-2-2 0-16,0 3 0 0,1-2 0 0,4 6 0 15,-3-1 0-15,2-3 0 0,1-1 0 0,1 2 0 16,1 0 0-16,3 2 0 0,3 2 0 0,-2 2 0 15,1 2-128-15,-1 1 128 0,0-2 0 0,-1 0 0 16,2-3 0-16,2 3 0 0,1 2 0 0,3 2 0 0,0-1 0 16,2 2-128-16,0 0 128 0,1 1 0 0,-1 0 0 15,2-2 0-15,4-2-128 0,0 5 128 0,1 3 0 0,2 1 0 16,2 2 0-16,1 2 0 0,0 1 0 0,1 1 0 16,0-1 0-16,3-3 0 0,2 0 0 0,1 5 0 15,-3 1 0-15,1 2 0 0,1 0-128 0,4 0 128 16,-2 4 0-16,3 0 0 0,0 2 0 0,1 0 0 15,-2 1 0-15,7 1 0 0,0-2 0 0,-2 3 0 16,-1 1 0-16,1 1 0 0,2-1 0 0,4 1 0 16,2 1 0-16,-2 2 0 0,-1-2 0 0,-1 2 0 15,6 2 0-15,-1 2 0 0,1-1 0 0,0 1 0 16,0-4 0-16,5 4 0 0,5 1 0 0,-5 0 0 16,-2 0 0-16,0-1 0 0,4-1 0 0,-1 2 0 15,-3 1 0-15,-2 0 0 0,1-3 0 0,3 3 0 0,1 3 0 0,1-1 0 16,-3 0 0-16,3 0 0 0,1-2 0 15,-2 2 0-15,1 1 0 0,-3 0 0 0,-1-5 0 0,2 1 0 16,2 3 0-16,-3 0 0 0,-3-2 128 0,-1 2-128 16,1 0 0-16,-1 1 0 0,-4 0 0 0,-2 2 0 15,1 0 0-15,0 2 0 0,3 1 0 0,-5-2 0 16,-2 0 0-16,0-1 0 0,1 1 0 0,7 2 0 16,2-2 0-16,-2 1 0 0,-3-2 0 0,0-1 0 15,2 0 0-15,1 1 0 0,-2-1 0 0,-3 2 0 16,-1 2 0-16,2 1 0 0,-1 0 0 0,-3 1 0 15,-2 2 0-15,0-2 0 0,-4 3 0 0,0 3 0 16,-2-3 0-16,0 1 0 0,1 1 0 0,-2 1 0 16,0 2 128-16,2-3-128 0,4-2 0 0,1-1 0 15,-1-2 128-15,0-1-128 0,-2-1 0 0,-2-4 0 0,1 0 128 0,0 1-128 16,-2 3 0-16,-2-2 144 0,-6-1-144 0,-1 1 0 16,1-2 144-16,2 1-144 0,1 2 128 0,-2 1-128 15,-3 1 160-15,0-1-160 0,-3 0 0 0,-1-1 128 16,-1 1-128-16,5-1 0 0,5 1 0 0,-3-1 128 15,-5 0-128-15,0-1 0 0,-3 0 0 0,1-1 0 16,0 1 0-16,4 2 0 0,0 0 0 0,-2 0 0 16,-5-1 0-16,-1 3 0 0,-5 1 0 0,3 0 0 15,-2-7 0-15,1 3 0 0,-2 2 0 0,0 1 0 16,0 0 0-16,-2 0 0 0,-1 0 176 0,1-2-176 16,-3 2 192-16,2-1-192 0,0-2 160 0,-3 1-160 15,0-1 128-15,2 2-128 0,2 2 144 0,-2-2-144 16,-2 1 160-16,-3 0-160 0,0-1 192 0,-1 2-48 0,-2 1-16 0,1 0 0 15,3-1-128-15,-1-1 160 0,0-1-160 16,-1 1 160-16,2-3-160 0,-4 2 0 0,1 0 0 0,-3-3 0 16,-3 0 128-16,0 2-128 0,-2 1 0 0,0-1 128 15,0 2 16-15,-6 0 0 0,0-2 0 0,-4 3 0 16,-2-1 16-16,-2 0 0 0,-6 1 0 0,-8 2 0 16,0 0-160-16,0 0 192 0,0 0-192 0,0 0-10112 15,-13 0-2112-15</inkml:trace>
  <inkml:trace contextRef="#ctx0" brushRef="#br0" timeOffset="95047.1">15878 7961 23951 0,'-11'-5'512'0,"11"5"128"0,0 0 0 0,0 0 64 0,0 0-576 0,0 0-128 16,0 0 0-16,0 0 0 0,0 0 848 0,0 0 144 15,0 0 32-15,7-2 0 0,-1 1 0 0,5 0 0 16,3-2 0-16,2-1 0 0,1 0 0 0,4 0 0 16,2-1 0-16,-2-1 0 0,2-4-832 0,-1 0-192 15,4-1 0-15,-3 0 0 0,1-1 0 0,1 0 0 16,2-1 0-16,-1 1 0 0,-5 2 864 0,-1 2 128 15,-1-1 32-15,-4 1 0 16,-4 0-1648-16,0 3-320 0,-1 2-64 0,-5 2-16 16,-5 1-1632-16,0 0-336 0,0 0-64 0,0 0-16 0</inkml:trace>
  <inkml:trace contextRef="#ctx0" brushRef="#br0" timeOffset="95392.56">16754 7135 27647 0,'0'0'608'0,"0"0"128"0,-6-4 32 0,6 4 0 0,0 0-624 0,-3 4-144 15,-1 2 0-15,1 5 0 0,-2 1 0 0,-1 5 0 16,2 5 0-16,-2 6 0 0,1 7 848 0,0 4 144 16,-1 3 32-16,1 3 0 0,3 2 0 0,0 3 0 15,-1 2 0-15,2 0 0 0,-1 3-832 0,1-2-192 16,1-2 0-16,-1-4 0 0,0-5 0 0,0-4 0 16,0-2 0-16,0-5 0 0,0-1 864 0,0-2 128 15,-3-5 32-15,2-3 0 0,0-4-832 0,0-1-192 16,0-1 0-16,-1-4 0 15,3-4-2416-15,0-6-528 0,0 0-96 0,-10-11-32 0</inkml:trace>
  <inkml:trace contextRef="#ctx0" brushRef="#br0" timeOffset="95754.72">17406 7436 31327 0,'0'0'1392'0,"0"0"272"16,0 0-1328-16,0 0-336 0,0 0 0 0,0 0 0 0,0 0 0 0,6 2 0 15,4 0 0-15,4-2 0 0,-2-2 0 0,3-3 0 16,3 0 0-16,-1-1 0 0,3-3 0 0,2-2 0 16,2-1 0-16,3-1 0 0,-3-2 0 0,1 0 0 15,-1-3 0-15,-1 4 0 16,-1 4-2384-16,-3 1-560 0,4-5-96 0,-13 7-32 0</inkml:trace>
  <inkml:trace contextRef="#ctx0" brushRef="#br0" timeOffset="95920.18">17348 7633 35007 0,'0'0'768'0,"0"0"176"0,0 0 16 0,0 0 16 0,0 0-784 0,0 0-192 0,0 0 0 0,6 1 0 15,4 2 0-15,2-3 0 0,2-1 0 0,4-2 0 16,3-1 0-16,2-3 0 0,2-1 0 0,3-1 0 15,3-2 864-15,1 0 128 0,-1-1 32 0,-1 1 0 32,-2 1-1648-32,-3-1-320 0,-5 3-64 0,-2 0-9840 0,-1 0-1968 0</inkml:trace>
  <inkml:trace contextRef="#ctx0" brushRef="#br0" timeOffset="96418.08">18379 6910 31327 0,'-1'-5'688'0,"-1"-1"144"0,1-1 16 0,0 3 48 0,1 4-720 0,0 0-176 0,0 0 0 0,0 0 0 31,0 0-784-31,1 9-192 0,0 3-48 0,3 5 0 0,-4-1 1648 0,2 4 320 0,0 2 64 0,0 3 16 16,-1-2-832-16,1 5-192 0,3 2 0 0,-3 4 0 16,1 5 0-16,0 2 0 0,0 1 0 0,-1-2 0 15,0-1 864-15,-2-2 128 0,1-3 32 0,-1-2 0 16,-1-2-832-16,-2-1-192 0,1-4 0 0,-1-1 0 15,0-2 0-15,1-4 0 0,-3-2 0 0,3-1 0 16,0-3-768-16,0 0-208 0,0-3-48 0,2-9-8736 16,0 0-1760-16</inkml:trace>
  <inkml:trace contextRef="#ctx0" brushRef="#br0" timeOffset="96789.61">19050 6772 31327 0,'0'0'688'0,"0"0"144"0,0 0 16 0,0 0 48 0,0 0-720 0,-4 3-176 0,0 5 0 0,-2 0 0 15,1 2 0-15,-1 5 0 0,1 2 0 0,0 5 0 16,0 5 0-16,0 1 0 0,1 3 0 0,2 1 0 16,-4 1 0-16,3 0 0 0,1 0 0 0,1 0 0 15,1 0 0-15,-2-1 0 0,1-1 0 0,1-3 0 16,1-4 848-16,1-2 144 0,-2-2 32 0,1-2 0 15,0-3-1648-15,-1-3-320 0,-1-1-64 0,0-3-16 16,1-8-816-16,0 0-160 0,0 0-48 0,-5-1 0 16</inkml:trace>
  <inkml:trace contextRef="#ctx0" brushRef="#br0" timeOffset="96955.25">18729 7158 27647 0,'0'0'1216'0,"0"0"256"0,0 0-1168 0,2-5-304 16,2 1 0-16,-1 1 0 0,4-2 0 0,1 2 0 15,2 0 0-15,3-1 0 0,3 2 880 0,1 0 112 16,4-1 32-16,1 0 0 0,3-2 0 0,2-3 0 16,1 4 0-16,2-3 0 0,1 1-832 0,0-1-192 15,-2 2 0-15,-3 0 0 16,-2 3-768-16,-3 0-208 0,-2 0-48 0,-5-2 0 0</inkml:trace>
  <inkml:trace contextRef="#ctx0" brushRef="#br0" timeOffset="97554.42">19309 7306 31327 0,'0'0'688'0,"-1"10"144"0,-3 2 16 0,3 0 48 0,0 4-720 0,0-1-176 0,0-1 0 0,0 0 0 16,1-1 0-16,-1-2 0 0,-1-3 0 0,2-8 0 15,0 6 0-15,0-6 0 0,0 0 0 0,0 0 0 16,0 0 0-16,3-8 0 0,1-1 0 0,2-6 0 16,-4-3 848-16,2-4 144 0,1-6 32 0,-1-1 0 0,2-1-832 0,1-2-192 15,-1-1 0-15,2 1 0 0,0 3 864 0,3 3 128 16,-2 4 32-16,1 2 0 0,1 2-832 0,-1 4-192 16,1 3 0-16,0 5 0 0,0 3 0 0,0 4 0 15,0 6 0-15,2 4 0 0,-1 3 0 0,-2 4 0 16,-4 2 0-16,0 3 0 15,1 3-768-15,0 1-208 0,0-1-48 0,1 0 0 0,0 1 832 0,-1-1 192 16,1 1 0-16,2-8 0 0,-1-3 768 0,0-2 208 16,0-4 48-16,0-2 0 0,2-4-832 0,1-4-192 15,3-4 0-15,-3-4 0 0,1-3 0 0,0-5 0 16,-1-5 0-16,0-4 0 0,-1-2 864 0,-2-4 128 16,-2-1 32-16,-2-3 0 0,0-3-832 0,-2-3-192 15,-2-4 0-15,0-4 0 0,-1-1 0 0,1-2 0 16,2-1 0-16,-1 5 0 0,-1 4 0 0,2 4 0 0,0 5 0 0,1 2 0 15,0 4 0-15,-2 3 0 0,1 3 0 0,-1 3 0 16,0 3 0-16,-1-1 0 0,-1 3 0 0,0 2 0 16,0 4 0-16,1 1 0 0,1-1 0 0,-1 1 0 15,0 2 0-15,-1 2 0 0,0 4 0 0,4-5 0 16,1-2 0-16,3 4 0 0,2-2 0 0,4-2 0 31,3 3-768-31,5-2-208 0,5-1-48 0,2 1 0 0,4-2 832 0,2 2 192 0,3-3 0 0,3 0 0 16,1 1 768-16,-2-1 208 0,-1 1 48 0,1-1 0 15,-2 3-1648-15,-2 1-320 16,-6 0-64-16,-7 1-16 0,-3-1 832 0,-2-1 192 0,-4 2 0 0,-2 1 0 16,-2 3-1680-16,-3 3-304 0,-7-3-48 0,-1 10-13120 15</inkml:trace>
  <inkml:trace contextRef="#ctx0" brushRef="#br0" timeOffset="97902.24">20334 6612 27647 0,'0'0'608'0,"0"0"128"0,5-4 32 0,0-3 0 0,-3 1-624 0,2-1-144 16,-1 0 0-16,0 1 0 0,2-1 0 0,-3 3 0 16,1-2 0-16,0 1 0 0,-3 5 848 0,0 0 144 15,0 0 32-15,0 0 0 0,0 0 0 0,-5-2 0 16,-3 2 0-16,-1 3 0 0,-3 2-832 0,-2 4-192 15,-4 1 0-15,-1 5 0 0,-3 1 864 0,-3 4 128 0,-1 6 32 0,-4 4 0 16,-2 1-832-16,0 0-192 0,2 4 0 0,3-1 0 16,5 0 864-16,5-2 128 0,1-3 32 0,5 0 0 15,2-3-832-15,4 0-192 0,3-4 0 0,4-1 0 16,6-5 0-16,3-2 0 0,6 0 0 0,5-7 0 16,5 0 0-16,0-3 0 0,4 0 0 0,4-4 0 15,1-4 0-15,5-2 0 0,-1-4 0 0,-6 0 0 16,4 0 0-16,2-2 0 0,0-1 0 0,-2-2 0 31,-1 0-4048-31,-1 1-864 0,44-20-160 0,-32 6-48 0</inkml:trace>
  <inkml:trace contextRef="#ctx0" brushRef="#br0" timeOffset="98767.08">21744 6029 20095 0,'-2'-17'896'0,"0"2"176"0,0-1-864 0,2 0-208 0,0 1 0 0,0 3 0 16,-1 3 336-16,2 4 32 15,-1 5 0-15,0 0 0 0,0 0 528 0,0 0 128 0,0 0 0 0,0 0 16 16,0 0-464-16,-2 14-112 0,-3 2-16 0,1 7 0 16,-1 7-64-16,-1 2 0 0,-1 2-16 0,3 2 0 15,-3 3-192-15,1 2-48 0,-1 0 0 0,0 3 0 16,1 3 32-16,0-3 0 0,1 0 0 0,-2-4 0 16,1-3 144-16,1-7 16 0,0-3 16 0,1-5 0 15,1-3 112-15,2-4 0 0,0-2 16 0,1-3 0 16,0-10-80-16,0 0 0 0,0 0-16 0,0 0 0 15,8 0 80-15,3-5 0 0,1-8 16 0,2-2 0 16,-2-3 112-16,3-4 32 0,5-4 0 0,-2 1 0 16,1 1-352-16,1 3-80 0,2 0-16 0,2 5 0 15,0 4-160-15,-1 5 0 0,-1 3 0 0,0 3 0 16,1 4-208-16,-4 4 80 0,-2 3 128 0,0 3-208 0,-2 4 208 0,-1-1 0 16,-1 2-160-16,-1-1 160 0,-5 2 0 0,2-1 0 15,-4-3 0-15,0 0 0 0,1-1-288 0,-5-2 16 16,1-1 0-16,0-1 0 15,-2-10-1968-15,0 0-384 0,0 0-64 0</inkml:trace>
  <inkml:trace contextRef="#ctx0" brushRef="#br0" timeOffset="99170.11">22557 6200 28911 0,'0'0'1280'0,"0"0"256"0,0 0-1216 0,0 0-320 0,0 0 0 0,0 0 0 16,0 0 0-16,-9 0 0 0,2 4-176 0,-3 3 176 15,1 0 0-15,-2 4 0 0,-3 1 0 0,-1 4 0 16,-1 3 0-16,-1 1 224 0,2 2-16 0,-1 4 0 16,-1 1 112-16,3-1 0 0,-1-3 16 0,6-2 0 15,2-2 0-15,3-2 0 0,1-3 0 0,6-4 0 16,1-1-48-16,5-3-16 0,4 0 0 0,3-5 0 15,3-1 112-15,2-4 32 0,0-5 0 0,0-1 0 16,0 1 48-16,0-8 16 0,-3-2 0 0,2-2 0 16,-3-1-192-16,0 1-32 0,-1 2-16 0,-2 0 0 15,0-3-32-15,-5 2 0 0,-1 3 0 0,-4 5 0 0,-2 4-64 16,-2 8-16-16,0 0 0 0,0 0 0 0,0 0-128 0,0 0 0 16,1 10 0-16,-1 4 0 0,-2 2 0 0,1 1 0 15,1-1 0-15,0-1-176 0,1-1 176 0,3-2 0 16,1-3 0-16,-1 2 0 0,2-2 0 0,-1-2 0 15,-5-7 0-15,0 0 0 16,8 7-464-16,2-4-64 0,0-3-16 0,1-2 0 16,0-3-2144-16,2 0-416 0,-2-2-96 0</inkml:trace>
  <inkml:trace contextRef="#ctx0" brushRef="#br0" timeOffset="99491.76">23323 5872 26719 0,'-3'-9'2368'0,"3"9"-1888"0,-6-2-480 0,-3 1 0 16,-1 0 592-16,-1 5 32 0,-2 5 0 0,-3 3 0 16,-3 0-192-16,-3 0-48 0,0 0 0 0,1 4 0 15,5 3 0-15,2 0 0 0,3-1 0 0,4-2 0 16,2-1-80-16,5-3-32 0,5-1 0 0,2-1 0 15,-1-2 48-15,4 1 16 0,-1-2 0 0,6 2 0 16,6-2 112-16,1 2 0 0,3 0 16 0,-2 0 0 16,0-1-112-16,-2 1-32 0,-3 0 0 0,-4 0 0 15,-3 1-64-15,-4-1 0 0,-7-9-16 0,0 14 0 0,-5 2 32 16,-5 1 16-16,-5-3 0 0,-7 4 0 0,-5 3-16 16,-3 1 0-16,-1 0 0 0,-3-3 0 15,-3-3-272-15,-2 0 0 0,4 2-128 0,2-3-11584 16,0-3-2304-16</inkml:trace>
  <inkml:trace contextRef="#ctx0" brushRef="#br0" timeOffset="100241.69">18268 8282 28559 0,'-15'-7'1264'0,"5"2"272"0,0-2-1232 0,2 3-304 16,8 4 0-16,0 0 0 0,0 0 1152 0,0 0 160 15,0 0 32-15,0 0 16 0,-1 11-1168 0,2 0-192 16,2 0 0-16,-1 2-192 0,-1 4 192 0,-1-1 0 15,0 2 0-15,-1-1 128 0,-1 0 64 0,-1 3 0 0,-4-1 16 0,0 1 0 16,0-1 144-16,1 0 32 16,-2-4 0-16,0 3 0 0,1 0 48 0,-2-3 16 0,-1-6 0 0,2 0 0 15,4-2-32-15,4-7 0 0,0 0 0 0,0 0 0 16,0 0-96-16,4-10-32 0,3-4 0 0,3-4 0 16,3-5 16-16,2-3 0 0,3-2 0 0,2-1 0 15,1 1-304-15,1-2 128 0,1 0-128 0,-1 1 0 16,0-1 0-16,1 3 0 0,-3 1 0 0,1 4 0 15,0 2 0-15,-4 6 0 0,1 3 0 0,-2 6 0 16,-1 0 0-16,-2 6-192 0,-2 5 192 0,-1 6-192 16,-3 6 192-16,-3 2-176 0,-2 4 176 0,-3 3-160 15,-3 3 160-15,0 2 0 0,-1-2 0 0,-1 0 0 16,1-3 0-16,0-3 144 0,2-2-144 0,1-2 0 16,1-3 0-16,2 0 0 0,1-2 0 0,2-2 0 15,1-2-1664-15,0-4-304 0,-5-7-48 0,13-1-13792 16</inkml:trace>
  <inkml:trace contextRef="#ctx0" brushRef="#br0" timeOffset="100557.05">19154 8073 28559 0,'-31'2'1264'0,"13"1"272"0,-3 1-1232 0,2 2-304 15,-1 4 0-15,0 6 0 0,-1-1 1664 0,1 6 288 16,1-1 48-16,2 3 16 0,2-1-1632 0,3 2-384 0,-1-2 0 16,5-1 0-16,1-3 0 0,5-1 0 0,4-4 0 0,5-1 0 15,5-4-128-15,5-3 128 0,6-4 0 0,2-5 0 16,4-2 0-16,7-3 0 0,5-2 0 0,2-2 0 16,0-2 256-16,-2-1 64 0,-4-3 16 0,-4 1 0 15,-2 1-144-15,-3 2-16 0,-6-1-16 0,-4 2 0 16,-2 0 48-16,-6 2 16 0,-5-1 0 0,-3 6 0 15,-3-1 96-15,-4 0 32 0,-5-2 0 0,-2 3 0 16,-4 1-80-16,-4 2-16 0,0-1 0 0,-1 4 0 16,-4 4-1296-16,5 0-272 15,-2 1-48-15,1 0-9776 0,1-2-1968 0</inkml:trace>
  <inkml:trace contextRef="#ctx0" brushRef="#br0" timeOffset="101919.77">20733 7744 28559 0,'0'0'2544'0,"-7"-4"-2032"15,-1 0-512-15,1 4 0 0,0 4 448 0,-1 0-16 16,0 0 0-16,1 0 0 0,-2-1-240 0,-1 1-64 16,-1 3 0-16,-1 0 0 0,-1-1 224 0,-2 5 32 0,0-1 16 0,-2 2 0 15,0-4 112-15,1 3 0 0,-1-1 16 0,1 0 0 16,2 3-80-16,1-2 0 0,2-2-16 0,3-2 0 16,1 1-176-16,3 0-48 0,4-8 0 0,-1 10 0 15,1-10-208-15,-1 9 0 0,4-3 128 0,2 0-128 16,-5-6 0-16,10 5 0 0,-3 1 0 0,3-2 0 15,1 0 0-15,2 1 128 0,-3-1-128 0,2 0 0 16,-1-2 0-16,0 2 0 0,0-2 0 0,-1 3 0 16,-1-1 0-16,0 1 0 0,1-1 0 0,-2 0 0 15,1 1 0-15,-9-5 0 0,8 5 0 0,-8-5 0 16,5 10 0-16,-5-10 0 0,0 0 0 0,0 12 0 16,-5-1 0-16,-3 0 128 0,-1 0-128 0,-5 0 0 15,1 4 0-15,-3 0 128 0,-4-1-128 0,2-3 0 0,1-2 0 16,0 0 128-16,-5-1-128 0,6 0 0 0,2 1 0 15,3-2 0-15,-3-4 128 0,0 0-128 0,2 3 0 0,0-4 0 16,0-1 0-16,1 0 0 0,1 1 0 0,2 0 0 16,-2-2 0-16,10 0 0 0,-4-7 0 0,-1 1 0 15,5 6 0-15,0 0 0 0,0 0 0 0,0 0 0 16,0-8 0-16,1 1 0 0,-1 7 0 0,5-9 0 16,-4 0 0-16,3 3 0 0,-4 6 0 0,9-6 0 15,-1 0 0-15,1-2 0 0,-4 3 0 0,4-2 0 16,-1-2 0-16,1 5 0 0,1 2-144 0,0-2 144 15,0 2 0-15,-1 0-144 0,3 0 144 0,3 1 0 16,2-1 0-16,2 0 0 0,3-2 0 0,-1 1 0 16,2-4 0-16,-2-1-128 0,1-2 128 0,1 0 0 15,1 1 0-15,2-1 0 0,2 0 0 0,0-1 0 0,2-1 0 16,2-2 0-16,0 2 0 0,1-1 128 0,-2-1-128 0,1 0 0 16,1-2 0-16,0 1 0 0,-3-1 0 0,-2 1 128 15,-2 1-128-15,-4-1 0 0,-2 0 128 0,-1 5-128 16,-4 0 0-16,-3 0 0 0,-1 0 0 0,-1 3 128 15,-1 1-128-15,-9 6 0 0,5-4 0 0,-5 4 0 16,0 0 0-16,0 0 0 0,-4 6 0 0,-4 3 128 16,-2 1-128-16,-2 4 0 0,-1 3 0 0,-1-1 0 15,-2 3 0-15,1 0 0 0,0 1 0 0,-1-1-128 16,1 0 128-16,2-1 0 0,2-5 0 0,3 1-128 16,-1-4 128-16,5 0 0 0,4-10 0 0,0 8 0 15,0-8 0-15,7 6 0 0,3-5 0 0,2-3 0 16,2-2 0-16,-2-2 0 0,0-1 0 0,1-3 128 0,2 0-128 15,0-1 192-15,-3-5-64 0,-1 3 0 0,-1-1 0 0,0 1 0 16,-5-1 0-16,0 0 0 0,-3-1 0 0,-2 0 0 16,-2 2 0-16,-3-1 0 0,0 1 0 0,-3 1 0 15,0 0 0-15,-1 1 0 0,0 2-128 0,-2 1 0 16,0-1 0-16,0 4 0 0,1 3 0 0,-1 0 0 16,1 1 0-16,2 1 0 0,0 0 0 0,8 0 0 15,0 0-144-15,0 0 144 0,0 0 0 0,0 0 0 16,6-5-144-16,0-3 144 0,7-2 0 0,0-1 0 15,1-3-128-15,1-1 128 0,2-1 0 0,2 0 0 16,0-2 0-16,3 0 0 0,-2 0 0 0,3-1 0 16,3 1 0-16,-2 0 0 0,-4-1 0 0,2 0 0 15,1 1 0-15,1 2 0 0,1 3 0 0,-1-1 0 0,-4 2 0 0,-1 4 0 16,-3 5 0-16,-2 3 0 0,-3 2 0 0,-3 3 144 16,-1 4-144-16,-3 3 0 0,-2 4-192 0,-2 1 192 15,0 1-128-15,-3-1 128 0,0 1 0 0,-4 1 0 16,1 2 0-16,1-2 0 0,-2-2 0 0,1-3 0 15,2 3 0-15,1-4 0 0,-1-1 192 0,4-12-64 16,0 0 128-16,0 0 32 0,0 0 0 0,0 0 0 16,10-2 80-16,-1-5 16 0,2-4 0 0,1-2 0 15,-1 1-144-15,1-2-32 0,0-1 0 0,0 1 0 16,0 2-208-16,-2 1 128 0,1 3-128 0,1 1 0 16,-2 1 0-16,-1 3 0 0,0 3 0 0,-1 3 0 15,-1 3-128-15,0 3 128 0,-3 2-192 0,1 4 192 16,-2 1-144-16,-2 2 144 0,0-4 0 0,-1 5-144 0,-1 2 144 15,1-3 0-15,-1-1 0 0,0-2 0 0,1-3 0 0,2-2 0 16,-1 0 0-16,4-4 0 0,-5-6 128 0,10 1-128 16,-1-1 160-16,2-3-160 0,2-5 256 0,3-2-64 15,3-2 0-15,-1 1 0 0,1-1-32 0,1 1-16 16,4-1 0-16,0 1 0 0,2 1-144 0,-4 2 0 16,0 3 0-16,1 1 0 0,-1 3 0 0,0 1 0 15,-2 2 0-15,0 3 0 0,1-2-128 0,0 3 128 16,-1-4 0-16,1 2 0 0,0 4 0 0,3-4 0 15,-1 0 0-15,0-3 0 0,-6-1-256 0,5-1 0 16,4-1 16-16,3-2 0 16,-2-5-2752-16,1-4-544 0</inkml:trace>
  <inkml:trace contextRef="#ctx0" brushRef="#br0" timeOffset="103690.13">24366 5727 18431 0,'0'0'816'0,"8"-1"160"16,1-1-784-16,0 0-192 0,0 0 0 0,0 1 0 15,-9 1 1424-15,11 0 240 0,-1 1 64 0,-2-1 0 0,-8 0-1328 0,11 0-256 16,1 0-144-16,-2 1 160 0,-10-1 368 0,9 0 80 16,-9 0 16-16,0 0 0 0,0 0 192 0,0 0 32 15,0 0 16-15,0 0 0 0,-11-3-80 0,-1 0-16 16,-3 0 0-16,-3 0 0 0,0-1-160 0,-1-1-32 16,-2 0-16-16,-5-1 0 0,0 2-144 0,-3-3-32 15,-1-2 0-15,-3 3 0 0,-4-3-64 0,1 2-32 16,-5 0 0-16,-2 0 0 0,-4 3-48 0,0 2-16 15,0 0 0-15,-4 1 0 0,-3-2-96 0,-2 1 0 16,-6 2-128-16,0 2 192 0,-8 1-192 0,4-2 0 16,1-1 128-16,-3 2-128 0,-7-1 0 0,2 1 0 15,-3 1 0-15,2 0 0 0,0 1 0 0,-5 0 0 16,-5 1 128-16,-3 0-128 0,0 1 0 0,-1 1 0 0,-1 1 0 0,-5 1 0 16,-3 1 0-16,3 0 0 0,2 1 128 15,-5 1-128-15,-6 3 0 0,-1 0 176 0,3 0-176 0,-3-1 160 16,-4-1-160-16,4 0 0 0,2 2 0 0,0-1 0 15,0 1 160-15,1-2-160 0,-3 1 192 0,4-1-192 16,0-1 272-16,1 2-48 0,0 0-16 0,2 1 0 16,2 2-64-16,-2-1-16 0,-5-1 0 0,6 1 0 15,3 0-128-15,1 1 0 0,-3-4 144 0,2 2-144 16,2 3 0-16,2-1 0 0,4-2 0 0,-5 0 128 16,-3 2-128-16,3 0 0 0,2 1 128 0,0 0-128 15,-3 3 0-15,1-2 144 0,0 1-144 0,4 2 0 16,3 1 0-16,1-1 0 0,-4-2 0 0,3 0 0 15,3-1 128-15,4-4-128 0,2 0 0 0,0 1 0 0,-3-2 0 16,0 1 0-16,4 2 0 0,1 3 0 0,5 1 0 16,-4 0 0-16,-4-1 0 0,0 2 0 0,-1 3 0 0,4 0 0 15,1 1 0-15,2 4 0 0,-2 1 0 0,1 0 0 16,0-2 0-16,4 3 0 0,3 2 0 0,2-3 0 16,-1-3 0-16,0 0 0 0,0 2 0 0,0 1 0 15,4-2 0-15,3 2 0 0,0 0 0 0,4 3 0 16,1 5 0-16,-1-1 0 0,-1 2 0 0,1 0 0 15,4 6 0-15,1-1 0 0,0 0 0 0,4-1 0 16,4-1 0-16,0 0 0 0,5 1 0 0,-1 1 0 16,2 0-128-16,1-1 128 0,1 1 0 0,3-3 0 15,0-2 0-15,4-1 0 0,4-1 0 0,2 0 0 16,1-1 0-16,4 2 0 0,2-1 0 0,1 2 0 16,3 0 0-16,-1-1 0 0,6-3 0 0,1-1-144 15,1 0 144-15,2-2 0 0,2-2 0 0,2-1 0 0,2-3 0 0,4-1-128 16,3-1 128-16,2 3 0 0,3-2-144 0,2-1 144 15,-1 3 0-15,4-2 0 0,1 0-144 0,-1-1 144 16,-1 1 0-16,3 0 0 0,2-4 0 0,2-1 0 16,0-1 0-16,4 1 0 0,3 0 0 0,1-1 0 15,7-5 0-15,1 1 0 0,0-1 0 0,2 1 0 16,-3-1 0-16,6-1 0 0,4-4 0 0,5 1 0 16,1 0 0-16,3 0 0 0,1-1 0 0,1-1 0 15,0-2 0-15,2-1 0 0,5 0 0 0,-2-3 0 16,2-4 0-16,1 0 0 0,-1 0 0 0,5-2 0 15,1-1 0-15,0-1 0 0,-2-1 128 0,-1 2-128 16,0 0 0-16,1 0 0 0,3-3 0 0,2-1 0 0,-4-1 0 0,3 0 0 16,-1-2 0-16,4-2 0 0,2-5 0 0,-1 1 0 15,-3 0 0-15,1-1 0 0,7-1 0 0,-2 0 128 16,-1-1-128-16,-1 1 0 0,-1 0 0 0,1 1 0 16,3 3 0-16,-5-2 0 0,-2 2 0 0,-1-2 0 15,4 0 0-15,-3 1 0 0,2 2 0 0,-5-1 0 16,-1-2 0-16,3-1 0 0,1 0 0 0,2-2 128 15,-1 0-128-15,0-1 0 0,-2-1 0 0,0 1 0 16,3-1 0-16,-5 0 0 0,-2-1 0 0,2-1 0 16,-1-1 0-16,1 1 0 0,-3-2 0 0,-5 1 128 15,-2-3-128-15,3 2 0 0,2 2 0 0,2-5 0 16,-2 1 128-16,-2-1-128 0,-3 0 0 0,2 1 0 16,-1 0 0-16,3 0 0 0,2 0 0 0,-4 1 0 0,-5-1 0 15,0-1 0-15,-3-2 0 0,3 0 0 0,3 1 0 16,-2 2 0-16,-2-2 0 0,-2-1 0 0,-1 0 0 0,4 1 0 15,2-2 0-15,3-4 128 0,-4 1-128 0,1-3 0 16,-5-3 0-16,4-4 0 0,2-6 0 0,2 0 0 16,-2-5 128-16,-1-1-128 0,-4 0 0 0,0-1 0 15,1-3 144-15,-1-3-144 0,3-5 128 0,-1 0-128 16,-1 3 128-16,-4 0-128 0,-5-4 128 0,2-3-128 16,-4-2 304-16,0 0-32 0,-2 2 0 0,-5 2 0 15,-7 5 64-15,-4 5 16 0,-8 4 0 0,-5 2 0 16,-6-2-96-16,-6 7 0 0,-5 4-16 0,-5 4 0 15,-7 4-112-15,-3 3 0 0,-4 1-128 0,-6 3 192 16,-7 1-448-16,-5 0-80 0,-5 1-32 0,-3 5 0 16,-7 2-2032-1,-4 8-416-15,-3 4-64 0,-4 1-32 0</inkml:trace>
  <inkml:trace contextRef="#ctx0" brushRef="#br0" timeOffset="105766.8">5766 17816 9215 0,'0'0'816'0,"0"0"-656"16,-8-4-160-16,8 4 0 15,-9 2 1568-15,1 0 288 0,1-2 48 0,7 0 16 0,-7-2-752 0,7 2-144 16,0 0-16-16,0 0-16 0,0 0 96 0,0 0 32 15,0 0 0-15,0 0 0 0,-2-6 32 0,2 6 0 16,-1-8 0-16,1 8 0 0,0 0-128 0,5-6-32 16,2-2 0-16,2 4 0 0,2 0-352 0,-3 2-64 15,2 0 0-15,2 0-16 0,1-3-288 0,2 2-48 16,3 1-16-16,-2 0 0 0,-1-2-16 0,2 2-16 16,1 0 0-16,-1 1 0 0,0 0 16 0,-1 1 0 15,0-1 0-15,-2 3 0 0,-1-1-64 0,-1 2 0 16,-3-2 0-16,0 0 0 0,-9-1-128 0,9 4 192 15,-9-4-192-15,0 0 192 0,0 0-192 0,0 0 128 0,0 0-128 0,0 0 128 16,0 0 112-16,0 0 16 0,0 0 0 0,-9 4 0 16,0 1 0-16,-4-1 16 0,-4 0 0 15,-3 0 0-15,-2-3-144 0,-2 1-128 0,2 3 144 0,-4-2-144 16,-1-3 128-16,3 0-128 0,-2 0 0 0,5 0 144 16,1-1-144-16,4-1 0 0,0 1 0 0,5 0 128 15,0 0-128-15,11 1 0 0,-6-2 144 0,6 2-144 16,0 0 0-16,0 0 0 0,0 0 0 0,0 0 128 15,6-4-128-15,5-1 0 0,0 0 0 0,5 0 0 16,2 2 0-16,4 0 0 0,1-2 128 0,4 1-128 16,0 2 0-16,2-2 144 0,0 2-144 0,-2 0 0 15,1-2 128-15,-2 4-128 0,-2-2 0 0,-2 2 0 16,-3-1 0-16,-3 1 0 0,-1 0 0 0,-4 0 0 16,-3 3 160-16,-8-3-160 0,0 0 128 0,0 0-128 0,0 0 208 0,0 0-32 15,0 0-16-15,-5 7 0 0,-4-1 96 0,-1 0 0 16,-4 0 16-16,-3-2 0 0,-2 0-80 0,-3-1 0 15,-4 0-16-15,1 2 0 0,0-3-176 0,1 0 160 16,-3-2-160-16,4 1 160 0,2 1-160 0,2-1 0 16,3 0 144-16,2-1-144 0,0-1 0 0,5 1 128 15,0 3-128-15,9-3 0 0,0 0 0 0,0 0 0 16,0 0 0-16,0 0 128 0,0 0-128 0,10-4 0 16,0 1 0-16,5-1-128 0,6 0 128 0,2 2 0 15,1 0 0-15,4 0 0 0,1-2 0 0,2 3 0 16,1 1 0-16,-2 1 0 0,-2-2 0 0,0 1-128 15,-2 0 128-15,-2 0 0 0,-3 1 0 0,-2 2 0 16,-4-3 0-16,-7 0 0 0,-8 0 0 0,0 0 128 0,0 0 0 0,0 0 0 16,0 0 192-16,0 0 64 0,-11 5 0 0,-3-1 0 15,-4-1-64-15,-3 0-16 0,-4-3 0 0,-4 2 0 16,-2 0-160-16,-4 2-16 0,-2-2-128 0,0 0 192 16,-1-1-192-16,4 1 0 0,2-2 128 0,4-2-128 15,5 0 0-15,5 0 0 0,5 1 0 0,4-2 0 16,3 0 0-16,6 3 128 0,0 0-128 0,0 0 0 15,6-8 0-15,4 2 0 0,3-2 0 0,5 4 0 16,4 0-128-16,1 1 128 0,1 0 0 0,3 0 0 16,0 0-128-16,0 2 128 0,1 0 0 0,-1 1 0 15,-5-2-128-15,1 0 128 0,-5 3 0 0,-4-1 0 16,-3-1 0-16,-11 1 0 0,0 0 0 0,0 0 0 16,0 0 0-16,0 0 0 0,0 0 0 0,-7 5 0 15,-5 0 0-15,-5-2 128 0,-4 1-128 0,-3 0 192 0,-4-1-192 0,2 0 176 16,-3 1-176-16,2-3 160 0,-2 0-160 0,5-1 0 15,0-1 144-15,6 0-144 0,4 1 0 0,4-3 0 16,4 1 0-16,6 2 128 0,0 0-128 0,0 0 0 16,0 0 0-16,0 0 0 0,8-5 0 0,3 0-128 15,3 1 128-15,3-1-128 0,3 2 128 0,2 0 0 16,1-2 0-16,2 3 0 0,2 2 0 0,-2 1 0 16,-2-2 0-16,-2 1 0 0,-3 0 0 0,-5 0 0 15,-3 0 0-15,-10 0-128 0,0 0 128 0,0 0 0 16,0 0 0-16,0 0 0 0,0 0 0 0,0 0 0 15,0 0 0-15,0 0-13648 16,0 0-2752-16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40:37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16738 5223 8287 0,'0'0'368'0,"0"0"80"0,6-5-448 0,-1 1 0 0,-5 4 0 0,0 0 0 16,0 0 1728-16,6-7 256 0,-4 0 48 0,-2 7 16 16,0 0-1120-16,0 0-224 0,-1-10-32 0,-1 3-16 15,-3-2-80-15,2 5-32 0,3 4 0 0,-6-7 0 16,-1-2 144-16,0 0 16 0,0-1 16 0,2 1 0 15,1 0-48-15,-4-1-16 0,0-2 0 0,-1 1 0 16,-2 2-160-16,0 0-48 0,0-5 0 0,-1 0 0 16,-2-2 80-16,0 0 16 0,-1 2 0 0,0 0 0 15,0-2 128-15,-2 2 32 0,-1 3 0 0,1-1 0 16,-1-3-112-16,1 2-16 0,-1-2 0 0,-2 2 0 16,0 2-256-16,2-1-48 0,-1-3-16 0,-2 1 0 15,1 0-256-15,-1 0 128 0,-1 0-128 0,-1-1 0 0,0 2 144 16,-1-2-144-16,-1 0 0 0,1 3 144 0,-4 2-144 15,1 0 192-15,-2-1-192 0,-2 2 192 0,-3-1-192 0,-1 3 128 16,-4 1-128-16,2 1 128 0,0 0-128 0,-1 2 0 16,3 0 0-16,-2 0 0 0,0 1 0 0,3 1 0 15,-2 0 0-15,0 1 0 0,-1-4 0 0,-2 0 0 16,0 1 0-16,-3 2 0 0,1 3 0 0,-2 1 0 16,0 1 0-16,1 0 0 0,0-1 144 0,3 1-144 15,-3 0 160-15,0 0-160 0,0 2 144 0,-1 1-144 16,3-2 128-16,1 4-128 0,-2 1 0 0,4 0 0 15,0-3 128-15,1 2-128 0,2 1 0 0,2-1 0 16,-4 0 0-16,2-1 128 0,-1-1-128 0,1 2 0 16,-3-3 0-16,2 4 0 0,0 0 0 0,-1 1 0 15,-2 0 0-15,2 1 0 0,1 0 0 0,1 2 0 0,0-3 0 16,-1 1 0-16,4-1 0 0,-2 1 0 0,-4-1 0 16,5 2 0-16,2 0 0 0,0 2 0 0,3-1 0 0,-1 1 0 15,0 1 144-15,1-1-144 0,0 4 160 0,3-4-160 16,1-2 192-16,1-2-64 0,1 1-128 0,-1 4 192 15,4 3-192-15,-1-4 176 0,1 0-176 0,0 1 160 16,-1 0-160-16,0 2 0 0,2 1 144 0,0-2-144 16,3 0 144-16,-1 0-144 0,2 0 192 0,1-1-192 15,2 2 0-15,-2-3 0 0,1 1 0 0,1-1 0 16,0 0 0-16,3 2 0 0,0-2 0 0,3 2 0 16,-2-2 0-16,2 1 128 0,0-4 0 0,2 5-128 15,-2 2 192-15,2 3-64 0,-1 1 0 0,3-1-128 16,2-3 176-16,0 0-176 0,1-4 160 0,0 4-160 15,3-1 160-15,0 0-160 0,-1-3 160 0,3 2-160 0,1 2 128 0,1-3-128 16,-3 3 0-16,3-4 144 0,1-3-144 0,3 3 0 16,3 1 0-16,1 2 128 0,-1-3-128 0,0 0 128 15,3 1-128-15,1 0 128 0,0 2-128 0,2-2 0 16,0 0 0-16,3-1 128 0,0 3-128 0,1-4 160 16,3-3-160-16,2 0 160 0,1 0-32 0,3 1-128 15,2 3 192-15,0-4-64 0,2-4-128 0,-1 1 192 16,0 0-192-16,3-1 192 0,-3 1-192 0,3-1 192 15,2-2-192-15,-2 0 192 0,1-1-192 0,2 0 192 16,2-4-192-16,-1 3 192 0,-2 1-192 0,-1-1 192 16,-1-1-192-16,3-2 192 0,0-1-192 0,2-1 128 15,1-1-128-15,3 1 128 0,-2-1-128 0,1 2 128 16,-3 1-128-16,0-2 128 0,-1 1-128 0,3-1 0 16,2-1 144-16,0 0-144 0,3 1 0 0,-1 0 0 15,-3 2 0-15,0-2 128 0,-3 0-128 0,-1-1 0 0,1 2 0 0,0 0 128 16,0-1-128-16,4-1 0 0,-3-3 0 0,1 4 0 15,-3 3 0-15,-3-1 0 0,-3-3 0 0,0-1 0 16,0 1 0-16,0-2 0 0,2-3 0 0,1 1 128 16,-1 2-128-16,1-1 0 0,-2 1 128 0,0-1-128 15,-2 0 0-15,-2-2 144 0,0-2-144 0,-2 0 0 16,-1 0 160-16,0-2-160 0,1-2 128 0,-2 1-128 16,-2 2 128-16,0 2-128 0,-4 1 0 0,2-3 128 15,-3-3-128-15,0-3 192 0,-4 1-192 0,2-1 192 16,-6 2-64-16,1-1 0 0,-3-1 0 0,0 1 0 15,-4-1 48-15,0-1 0 0,0 1 0 0,-1-3 0 0,-1-1 16 0,-1-1 16 16,-4 0 0-16,0 0 0 0,-2-2 112 0,-1 0 0 16,-2 1 16-16,-2-5 0 0,-3-2-16 0,-3 0 0 15,-2-2 0-15,-3 2 0 0,-3 4 0 0,-2 0-16 16,0 1 0-16,-6 1 0 0,-4-4-144 0,-2 2-32 16,-6 0 0-16,1 1 0 0,-4 2-128 0,1 3 0 15,-1 3 144-15,1 1-144 0,-3 2 0 0,4 0 0 16,-3 0 0-16,3 5 0 15,-4 3-1008-15,0 5-112 0,-5 3-32 0,2 5-12656 16,-2 2-2528-16</inkml:trace>
  <inkml:trace contextRef="#ctx0" brushRef="#br0" timeOffset="4112.64">19112 13209 20271 0,'0'0'448'0,"0"0"80"0,0 0 32 0,0 0 16 16,0 0-576-16,0 0 0 0,0 0 0 0,0 0 0 15,0 0 1744-15,0 0 240 0,-4-1 64 0,-3 0 0 0,1 0 0 0,3-2 0 16,3 3 0-16,-5-1 0 0,0-1-832 0,1 0-144 15,4 2-48-15,0 0 0 0,-2-6 0 0,-4 2 0 16,2 0 0-16,-1-2 0 0,4 1 0 0,-2-3 0 16,2-2 0-16,1 1 0 0,0 2-816 0,3-2-208 15,-1-3 0-15,1 0 0 0,2 1 0 0,2 2 0 16,-2 2 0-16,4-2 0 0,-2-2 0 0,4 0 0 16,-2-1 0-16,4 1 0 0,-2 2 0 0,2 1 0 15,0-2 0-15,-1 2 0 0,0 4 0 0,0-1 0 16,0 1 0-16,-1 2 0 0,-2 1 0 0,1 3 0 15,-4 4 0-15,0 3 0 0,0-2 0 0,-3 3 0 16,-3 2 0-16,0 0 0 0,-1 3 0 0,-1 2 0 16,-3 0 0-16,0 0 0 0,-2 2 0 0,-3-2 0 15,1 0 0-15,-2-2 0 0,-2 0 864 0,-1-1 128 0,-1-2 32 0,-3-2 0 16,-1-2-832-16,-2 1-192 0,4-2 0 0,-2-2 0 16,0 1 864-16,2-4 128 15,-2 0 32-15,4-1 0 0,0-1-832 0,3-1-192 0,-1-2 0 0,2-1 0 16,3-3 0-16,1-1 0 0,2 1 0 0,3-4 0 15,2-4 0-15,2-2 0 0,2-2 0 0,2 0 0 16,4 2 0-16,2-2 0 0,2 0 0 0,3 1 0 16,2 2 0-16,2 3 0 0,1 1 0 0,2 2 0 15,0 0 0-15,1 2 0 0,-3 0 0 0,1 3 0 16,-4 4 0-16,-1 2 0 0,-3 1 0 0,-1 4 0 16,0 2 0-16,-6 1 0 0,0 4 0 0,-2 2 0 15,-3 4 0-15,-3 0 0 0,-3 1 0 0,-2 2 0 0,-1-1 0 16,-3 0 0-16,-2-1 0 0,-1-3 0 0,-3 2 0 0,0-3 0 15,-5-2 0-15,-1-2 0 0,-1-1 0 0,1-3 0 16,3-3 0-16,0 1 0 0,-1-1 0 0,3-2 0 16,0-1 0-16,4-2 0 0,-1-3 0 0,4 0 0 15,4-1 0-15,-1-4 0 0,3-2 0 0,3-2 0 16,2-3 0-16,4-2 0 0,1-1 0 0,1 0 0 16,2-2 0-16,4 0 0 0,4 0 0 0,2 1 0 15,1 1 0-15,0 3 0 0,1 1 0 0,0 3 0 16,0 3 0-16,-3 0 0 0,0 3 0 0,-2 4 0 15,-2 2 0-15,-2 3 0 0,-1-1 0 0,-1 4 0 16,-3 4 0-16,0 2 0 0,-6 3 0 0,-1 3 0 16,-2 2 0-16,-1 2 0 0,-5-1 0 0,0 0 0 15,-1-2 0-15,-1-3 0 0,-4 0 0 0,1-3 0 0,-4-3 0 16,0 0 0-16,-2-2 0 0,2-1 0 16,-4-1 0-16,2-1 0 0,2-4 864 0,1-1 128 0,4-2 32 0,0-1 0 15,4-2-832-15,1-2-192 0,3-2 0 0,4-2 0 16,1-3 0-16,3-2 0 0,3-4 0 0,6-1 0 15,1-3 0-15,0 1 0 0,3 0 0 0,2 0 0 16,0 1 0-16,0 2 0 0,-1-1 0 0,1 3 0 16,-1 3 0-16,-2 5 0 0,-4 1 0 0,1 5 0 15,-2 0-768 1,-2 3-208-16,-2 3-48 0,-1 4 0 0,-1 0 832 0,-3 6 192 0,-3 2 0 0,-1 1 0 16,-3 5 0-16,0 1 0 0,-5-1 0 0,0 1 0 15,-3 0 0-15,0-2 0 0,0-1 0 0,-2-4 0 16,-2-1 768-16,1-1 208 0,-1-4 48 0,0 0 0 0,2 0-832 0,-2-5-192 15,1 1 0-15,3-3 0 0,0-1 0 0,3-2 0 16,1-2 0-16,4-3 0 0,1-1 0 0,2-2 0 16,3-2 0-16,3-1 0 0,1-7 0 0,4-1 0 15,0-1 0-15,2-1 0 0,2-1 0 0,2 0 0 16,1 0 0-16,1 3 0 0,0 0 0 0,2 3 0 16,-3 0 0-16,0 5 0 0,0 4 0 0,-2 4 0 15,-2 2 0-15,0 4 0 0,-3 4 0 0,0 1 0 16,-1 3 0-16,-3 1 0 0,-2 1 0 0,-2 4 0 15,-3 1 0-15,-2 3 0 0,-3 2 0 0,1-1 0 16,-3-2 0-16,-1 0 0 0,-1 0 0 0,-2-3 0 16,-1-3 0-16,0-1 0 0,-1-4 0 0,-1-1 0 0,1-2 0 15,2-2 0-15,-4 0 0 0,1-3 0 16,1-2 0-16,-1-1 0 0,2-2 0 0,2-1 0 0,4-3 0 0,-1-2 0 16,5-1 0-16,3-2 0 0,2-4 0 0,2 0 0 15,4 1 0-15,1-1 0 0,3-1 0 0,2 3 0 16,3-3 0-16,0 2 0 0,0 3 0 0,1 2 0 15,-1 1 0-15,-2 4 0 0,2 0 0 0,-3 6 0 16,0 4 0-16,-3 3 0 0,-1 1 0 0,-1 3 0 16,-5 1 0-16,0 1 0 0,-3 3 0 0,-2 0 0 15,-3 1 0-15,0 0 0 0,-4 1 0 0,1-3 0 16,-4-2 0-16,1-1 0 0,0-1 0 0,-3-1 0 16,1-2 0-16,-1 1 0 0,0-4 0 0,2 2 0 15,-1-3 0-15,2-1 0 0,3 1 0 0,-2-3 0 16,2-1-768-16,2-1-208 0,1-2-48 0,4 4-15296 15,0 0-3056-15</inkml:trace>
  <inkml:trace contextRef="#ctx0" brushRef="#br0" timeOffset="11063.29">16101 13960 12895 0,'0'0'272'0,"0"0"64"0,0 0 16 0,0 0 32 0,-12 19-384 0,12-19 0 0,0 0 0 0,0 0 0 16,0 0 1712-16,0 0 272 0,0 0 48 0,0 0 16 16,0 0 0-16,0 0 0 0,0 0 0 0,0 0 0 15,0 0-832-15,0 0-144 0,0 0-48 0,0 0 0 16,0 0 0-16,-5-2 0 0,-2 1 0 0,4 0 0 16,3 1 0-16,0 0 0 0,-7-2 0 0,7 2 0 15,0 0-816-15,-5-1-208 0,5 1 0 0,0 0 0 16,-4-2 864-16,4 2 128 0,0 0 32 0,-4-4 0 15,4 4-832-15,-1-6-192 0,-2 1 0 0,1-1 0 16,2 0 0-16,3-2 0 0,-1-2 0 0,0 0 0 0,2-1 0 0,-1 0 0 16,1-1 0-16,2 0 0 15,-1-3 864-15,2 1 128 0,-1 2 32 0,2-1 0 0,0 0-832 0,0-1-192 16,3-1 0-16,2 1 0 0,1-1 0 0,0-1 0 16,-1 0 0-16,5-1 0 0,0 2 0 0,1-2 0 15,0 1 0-15,3-1 0 0,-2 1 0 0,3 0 0 16,1 1 0-16,1 2 0 0,-3 1 0 0,3 0 0 15,-3-1 0-15,2 1 0 0,-2 0 0 0,2 2 0 16,-2-3 0-16,1 1 0 0,0-1 0 0,3 1 0 16,-1 1 0-16,2-1 0 0,0-2 0 0,1 2 0 15,0-1 0-15,3 2 0 0,-1 1 0 0,1 0 0 16,0 0 0-16,-1 2 0 0,-2 2 0 0,1 1 0 16,-2-1 0-16,-1 1 0 0,0-1 0 0,1 1 0 15,1 0 0-15,-3 3 0 0,1-2 0 0,1 1 0 0,-1 1 0 0,2 1 0 16,2 1 0-16,1 0 0 15,-3-1 0-15,1 1 0 0,-1 0 0 0,-1 0 0 16,0-1 0-16,1 1 0 0,0 0 0 0,1-1 0 0,0 0 0 0,0 0 0 16,1 1 0-16,1-3 0 0,0 2 0 0,12 2 0 15,-2 2 432-15,-4-1 32 0,-5-1 16 0,-4 2 0 16,0 2-480-16,-5-1 128 0,0-1-128 0,-2 1 0 16,0-2 0-16,2 0 0 0,0 0 0 0,0 0 0 15,-1 0 0-15,1-1 128 0,5-1-128 0,-3 1 0 16,1-1 0-16,3 2 0 0,1 0 0 0,0 0 0 15,-2 2 144-15,-1-3-144 0,0 1 128 0,-1 0-128 16,-3 0 128-16,1-1-128 0,0-2 128 0,-1 1-128 16,0 1 128-16,2 1-128 0,-1-4 0 0,0 4 128 15,0 1-128-15,-1 0 128 0,2-3-128 0,-1 3 128 0,3 4-128 0,0-3 0 16,-2-2 0-16,3 2 0 0,-3-1 0 0,-1 2 0 16,-1-2 0-16,-1 1 0 0,3-6 0 0,-2 0 0 15,2 2 128-15,1 0-128 0,0 0 0 0,0-2 0 16,1-2 0-16,-1 2 128 0,3 1-128 0,-1-1 0 15,1-2 144-15,-1 1-144 0,2 1 128 0,-4-1-128 16,0 0 128-16,-1-2-128 0,-3 3 0 0,0-2 128 16,0-2-128-16,0 2 0 0,1 0 0 0,1-1 128 15,1-3-128-15,2 2 0 0,-1 1 0 0,1 0 128 16,-2-2-128-16,0 0 0 0,3 2 0 0,1 1 0 16,0-2 0-16,0 1 128 0,-3-2-128 0,0 0 0 15,-2 0 0-15,1-1 0 0,0-1 0 0,3 0 0 0,-3-1 0 0,2 2 0 16,0-3 0-16,2 0 128 0,-4 1-128 0,-4 4 0 15,1 1 0-15,3-1 0 0,0 1-160 0,2-1 160 16,-1 0 0-16,0-2 0 0,-1 1 0 0,0 1 0 16,-2-2 0-16,2 0 0 0,-1 0 0 0,1 0 0 15,1 1 0-15,0 0 0 0,0-2 0 0,1 0 0 16,-4 1 0-16,2-1 0 0,2 2 0 0,-1-3 0 16,-1 1 0-16,1 0 0 0,-2-2 0 0,0 1 0 15,-3 2 0-15,3-1 0 0,-4-1 0 0,-1 1 0 16,-1 1 0-16,0 0 0 0,0-2 0 0,0 0 0 15,2 4 0-15,-2 0 0 0,1-2 0 0,1 0 0 16,2 1 0-16,-2-2 0 0,-2 1 0 0,0 0 0 16,2 1 0-16,1-1 0 0,-1-1 0 0,7-3 0 15,-2 0 0-15,0 2 0 0,-7 1 0 0,1-1 0 0,-1 0 0 0,-1 3 0 16,-3 0 0-16,1-2 0 0,-2-2 0 0,0 0 0 16,0 5 0-16,2-4 0 0,-1-7 0 0,-1 4 0 15,1 3 0-15,1-1 0 0,-3-2 0 0,1-1 0 16,2 1 0-16,2 0 0 0,-1 1 0 0,-1 0 0 15,-4 2 0-15,4-1 0 0,1-2 0 0,1 0 0 16,1 0 0-16,2-2 0 0,0 0 0 0,-1 0 0 16,0 0 0-16,0 1 0 0,-1 0 0 0,2 1 0 15,-5-3 0-15,2 2 0 0,-1 1 0 0,1-1 0 16,-1 1 0-16,1-1 0 0,2-3 0 0,-1 3 0 16,3 1 0-16,-1-1 0 0,0-2 0 0,1 0 0 15,1 1 0-15,2 2 0 0,-2 0 0 0,2-1 0 16,0-5 0-16,1 4 0 0,-2 1 0 0,0 0 0 15,-3-1 0-15,0-1 0 0,1 1 0 0,-1 1 0 0,-1 2 0 0,2-3 0 16,0-1 0-16,0-1 0 0,-1 1 0 0,2-1 0 16,3 1 0-16,-4-1 0 15,1 0 0-15,-7 3 0 0,5 2 0 0,-2-2 0 0,2-2 0 0,2-1 0 16,-1 1 0-16,2-1 0 0,-1 2 0 0,-1-1 0 16,1 0 0-16,-3-2 0 0,1-2 0 0,-2 3 0 15,2-1 0-15,0 1 0 0,1-1 0 0,1-1 0 16,0 3 0-16,2 0 0 0,1 1 0 0,2 2 0 15,-2-2 0-15,-1 1 0 0,0 1 0 0,2 0 0 16,0-3 0-16,-2 2 0 0,1 0 0 0,-2-2 0 16,-1 1 0-16,0-3 0 0,-3-1 0 0,2-2 0 15,1 2 0-15,-2 1 0 0,1 2 0 0,1-1 0 0,-1 0 0 16,4-1 0-16,-3 2 0 0,-1 0 0 16,-1 1-928-16,-1 1-80 0,0-1-16 0,2 3 0 0,-2-1 832 0,0 2 192 15,-2 1 0-15,0 1 0 0,-2 2 0 0,0-2 0 16,-2 0 0-16,1 0 0 0,-2 1 0 0,-1 1 0 15,-2 0 0-15,1 1 0 0,-2 0 0 0,-1 1 0 16,-3-1 0-16,-1 2 0 0,-3 4 0 0,0 0 0 16,0-5 0-16,0 5 0 0,0 0 0 0,-9 1 0 15,-3 2 0-15,-5 1 0 0,-5 3 0 0,-1-1 0 16,-6 4 0-16,-1 4 0 0,0-3 0 0,-1 3 0 16,1 0 0-16,-1 3 0 0,0 3 0 0,0 3 0 15,0-3 0-15,1 3 0 0,-3 4 0 0,-1 2 0 16,-7 1 0-16,1-1 0 0,2-1 0 0,-3 2 0 15,-1 1 0-15,-1-3 0 0,3-1 0 0,1 1 0 16,0 0 0-16,0-1 0 0,1 1 0 0,-16 7 0 0,0-4 0 0,10-4 0 16,6 0 0-16,3 0 0 0,-2-1 0 0,2-1 0 15,0 1 0-15,5 0 0 0,1 0 0 0,3-2 0 16,1-5 0-16,-2 0 0 0,-1 0 0 0,0 1 0 16,-4-1 0-16,1-2 0 0,0-3 0 0,1 3 0 15,-2 4 0-15,1-1 0 0,-1-4 0 0,2 1 0 16,2 1 768-16,1-1 208 0,-1 0 48 0,0-2 0 15,-2 0-832-15,1 1-192 0,-3 1 0 0,0 1 0 16,-1-1 0-16,2 1 0 0,0 1 0 0,1 2 0 16,-1-1 0-16,1-1 0 0,0 1 0 0,3-3 0 15,2 0-160-15,-1 0-80 0,4-1-16 0,-3 0 0 16,0-2 256-16,-2 0 0 0,-2 3 0 0,-1-2 0 0,-1 0 0 16,1 0 0-16,3-3 128 0,-3 1-128 0,-2 0 0 0,-1 1 160 15,2-1-160-15,2 1 128 0,-1 2-128 0,3-1 160 16,-1 0-160-16,1 1 160 0,-3-4-160 0,0 3 0 15,-1 0 0-15,-1 0 128 0,1-2-128 0,1-1 0 16,3-1 0-16,1 0 0 0,-3 0 128 0,2-1-128 16,-2-1 0-16,2 0 128 0,-1 0-128 0,0 2 0 15,-4-4 0-15,1 1 0 0,-4 0 0 0,0-2 128 16,-1 0-128-16,3 0 0 0,3 0 0 0,0 2 0 16,1-1 128-16,1 1-128 0,-2 1 0 0,5-2 0 15,-1-1 0-15,3 1 0 0,1-3 0 0,1 1 0 16,-1 1 0-16,0-1 0 0,-1 0 0 0,-1 1 0 0,-5 1 0 15,3 1 0-15,-1-3 0 0,0 1 0 0,-3 1 128 0,1 2-128 16,-1 0 0-16,1 1 0 0,2-3 0 0,2 1 0 16,0 3 0-16,3 1 0 0,-2 1 0 0,3-4 0 15,3 1 0-15,-3-1 0 0,1 0 0 0,0 0 0 16,-4-2 0-16,2 1 0 0,-3-2 0 0,-1 1 0 16,1 2 0-16,0 0 0 0,3-2 0 0,-4-1 0 15,1 1 0-15,1 0 0 0,1-2 0 0,0-1 0 16,0 0 0-16,1 0 0 0,0 0 128 0,-3 1-128 15,3-2 0-15,-5 0 0 0,-1 0 0 0,0 0 0 16,-3 0 0-16,0 0 0 0,-1 0 128 0,3 0-128 16,4 0 0-16,-1-1 0 0,0 0 0 0,0-2 0 15,-1-2 0-15,2 1 0 0,1 0 128 0,0 0-128 16,2 0 0-16,-2-1 0 0,-2-3 0 0,-1 2 0 0,0 0 0 0,-4 0 0 16,-2-1 128-16,1-1-128 0,3 0 0 0,0 1 0 15,-2 1 0-15,0-1 0 0,-1 2 0 0,0 0 0 16,4-1 0-16,-3 0 0 0,-1 3 0 0,-1 0 0 15,-1-3 0-15,-1 2 0 0,0 1 0 0,3 1 0 16,2 0 0-16,2-2 0 0,2 2 0 0,0-1 0 16,0 0 0-16,3-1 0 0,1-1 0 0,1 0 0 15,0-2 0-15,-1 2 0 0,2 1 0 0,1 0 0 16,-3-3 0-16,0 0 0 0,-2 1 0 0,-2 0 0 16,-3-2 128-16,-1 2-128 0,1-1 0 0,1 0 0 15,0 1 0-15,3 3 0 0,-3-2 0 0,3 1 0 16,1 0 0-16,-1 1 0 0,2 0-208 0,-1 2-80 15,2 0-16-15,0 1 0 0,-1 2 304 0,-1-1 0 16,-3 2 0-16,0-1 0 0,-4 3 0 0,1 2 0 0,1-1 0 0,0-1 0 16,-1 1 0-16,0 0 0 0,0-1 0 0,5-1 0 15,-1 1 0-15,2 0 0 16,0-2 0-16,1 2 0 0,0 0 0 0,0 1 0 0,-1-2 0 0,0 2 0 16,-2 0 0-16,-2 1 0 0,-3 2 0 0,0 1 0 15,4 1 0-15,0 3 0 0,3 0 0 0,-2 2 0 16,0 1 0-16,3-1 0 0,1-1 0 15,2 2 0-15,3 2 0 0,1 0 0 0,1 0 0 0,2 0 0 16,0 0 0-16,3 0 0 0,0-1 0 0,1 2 0 16,-1-4 0-16,2 0 0 0,1-1 0 0,-1 1 0 15,-1-1 0-15,3-1 0 0,0 2 0 0,2 2 0 16,-4 1 0-16,0-1 0 0,2-2 0 0,-1 0 0 16,0 0 0-16,2 1 0 0,-1-1 0 0,2 0 0 15,-1-5 0-15,0 3 0 0,2 2 0 0,-2-4 0 0,0-3 0 0,2-2 0 16,-3 1 0-16,2-1 0 0,-1-1 0 0,3-2 0 15,2-7 0-15,0 0 0 0,-3 8 0 0,3-8 0 16,0 0 0-16,0 0 0 0,0 0 0 0,0 0 0 16,0 0 0-16,0 0 0 0,0 0 0 0,0 0 0 15,0 0 0-15,0 0 0 0,-5 0 0 0,5 0 0 16,-3-3 0-16,0 0 0 0,3 3 0 0,-5-5 0 16,5 5 0-16,-1-8 0 0,-2 0 0 0,2-2 0 15,1 0 0-15,1-3 0 0,-2-1 0 0,2-3 0 16,1-2 0-16,0 0 0 0,4 1 0 0,2-2 0 15,-2-5 0-15,4 0 0 0,2 3 0 0,1-1 0 16,2-1 0-16,1 0 0 0,2 1 0 0,1 1 0 16,0 0 0-16,0 1 0 0,1-2 0 0,0 1 0 15,-1 0 0-15,3-2 0 0,3-2 0 0,-1 1 0 0,2 2 0 0,2 2 0 16,-4 1 0-16,5 2 0 0,2-1 0 0,4 2 0 16,1 2 0-16,-1 0 0 0,0-3 0 0,3 0 0 15,-3 1 0-15,3 0 0 16,4 2 0-16,1 1 0 0,1 0 0 0,3 1 0 0,2 0 0 0,-1 1 0 15,-1 1 0-15,0 0 0 0,-1-1 0 0,2 1 0 16,4 1 0-16,1-1 0 0,3 0 0 0,-2 2 0 16,0-3 0-16,-6 4 0 0,-4 2 176 0,-3-2-176 15,1-2 128-15,0 1-128 0,-1 2 0 0,0 0 0 16,-4 3 0-16,3 0 0 0,3 0 0 0,-3 4 0 16,1 0 0-16,-2 2 0 0,-4-2 0 0,-1 0 0 0,0-2 0 15,2 2 0-15,3-1 0 0,2-1 0 0,-4-2 0 16,3 3 0-16,-5 0 0 0,0 0 0 0,0 2 0 0,-3-1 0 15,-3-1 0-15,-2 1 0 0,-2 1 0 0,0-1 0 16,-2-2 0-16,4 0 0 0,0-1 0 0,1 1 0 16,2 2 0-16,-3 0 0 0,-2 0 0 0,1 0 0 15,3-2 0-15,1 4 0 0,2 3 0 0,-2-2 0 16,-1-1 0-16,0 1 0 0,-1 1 0 0,-1-1 0 16,2-2 0-16,-2 0 0 0,2 0 0 0,-1-1 0 15,0 1 0-15,1-1 0 0,-2 0 0 0,4 2 0 16,1-1 0-16,1-1 0 0,-1 1 128 0,-1-2-128 15,-3-3 0-15,1 1 0 0,-1 1 128 0,2-3-128 16,-2-1 0-16,1-1 0 0,5 1 128 0,-5-1-128 16,-1 4 0-16,1-3 0 0,3-1 0 0,1 2 0 0,-1 2 128 0,-1 1-128 15,-3 1 0-15,0-2 0 0,-2 0 0 0,-2-1 0 16,0 0 128-16,1 0-128 0,1 0 0 0,3-3 0 16,1-2 0-16,-2 1 0 0,0 1 0 0,3-1 0 15,4-1 0-15,-2 2 0 0,2-1 0 0,-2 0 0 16,0 2 0-16,-1-2 0 0,1-1 0 0,-1 0 0 15,-1 0 128-15,1 0-128 0,3-1 0 0,-1-2 0 16,-2-3 0-16,4 1 0 0,0 1 0 0,5-3 0 16,-4-1 128-16,1-1-128 0,-1 1 0 0,1-1 0 15,-1 0-176-15,0-1-144 0,4-3-16 0,-5 1-16 16,1 1 352-16,-1 1 0 0,1 2 0 0,2-2 0 16,-3-2 0-16,-1 1 0 0,-2 0 0 0,3 1 0 15,-4-5 0-15,1 4 0 0,0-2 0 0,1-2 0 0,2 0 0 16,-1-1 0-16,3-4 0 0,2 1 0 0,2-2 0 0,-3 0 0 15,-1 0 0-15,-4-1 0 0,-2-3 0 0,1 4 0 16,0 1 0-16,0 2 0 0,1 0 0 0,1 2 0 16,2 0 0-16,-12 6 0 0,4 2 0 0,-2-4 0 15,4-2 0-15,-1-4 0 0,-2 3 0 0,1-6 0 16,-2-2 0-16,3-1 0 0,0 0 0 0,-1-1 0 16,5 2 0-16,-2-1 0 0,0 1 0 0,0 2 0 15,1-1 0-15,1 2 0 0,-1 2 0 0,-1-4 0 16,-1 1 0-16,-1 1 0 0,-2-1 0 0,0-2 0 15,0 0 0-15,2-1 0 0,-1-1 0 0,-2 0 0 16,2 1 0-16,-1 1 0 0,0 1 0 0,2 3 0 16,-4 1 0-16,0 2 0 15,-1 2-896-15,-3 1-96 0,-2 0-32 0,-1 1 0 0,-1 3 832 0,-2 1 192 0,-3-1 0 0,3 2 0 16,-5-1 0-16,2 2 0 0,-2 0 0 0,0 3 0 16,0-1 0-16,0 2 0 0,0 0 0 0,0 4 0 15,-2 2 0-15,1 2 0 0,0-3 0 16,0 2 0-16,-1-1 0 0,-2 4 0 0,2-1 0 0,-4 2 0 15,-5 0 0-15,0 0 0 0,6 0 0 0,-6 0 0 16,0 0 0-16,0 0 0 0,0 0 0 0,0 0 0 16,0 0 0-16,0 0 0 0,0 0 0 0,0 0 0 15,-3 9 0-15,-2 0 0 0,2-3 0 0,-5 3 0 16,2-1 0-16,-2 3 0 0,-1 3 0 0,-1 1 0 16,0 2 0-16,0 2 0 0,-3 2 0 0,-1 3 0 15,-3 2 0-15,-1 2 0 0,-7 1 0 0,-2 3 0 0,-7 2 0 16,-4 4 0-16,0 0 0 0,-3 5 0 0,-3 1 0 15,2 0 0-15,4 0 0 0,-4-1 0 0,0-3 0 0,-2-4 0 16,-1 1 0-16,1 0 0 0,-1 0 0 0,1 0 0 16,-2-4 0-16,1 3 0 0,3 5 0 0,-1-1 0 15,0-1 0-15,-18 10 0 0,0-6 0 0,5 0 0 16,1-2 0-16,1-2 0 0,4 0-272 0,1 1-16 16,2 2 0-16,-2 2 0 0,-1 0 288 0,-1-2 0 15,2-4 0-15,-1 0 0 0,-1-4 0 0,4-1 0 16,6-4 0-16,0-1 0 0,5-1 0 0,-3-1 0 15,2 3 144-15,-4-6-144 0,-1-7 192 0,3 4-32 16,0 5-16-16,-1-1 0 0,-2-4 0 0,1-1 0 16,2 0 0-16,1-2 0 0,-3-1-144 0,-3-1 160 0,-2-2-160 0,2 2 160 15,2 1-160-15,1-1 0 0,-4 1 144 0,2 0-144 16,-1-1 0-16,2 0 144 0,0 4-144 0,-3-4 0 16,-2 1 128-16,0-2-128 0,0 0 0 0,0 0 0 15,0 1 128-15,2-3-128 0,5-6 0 0,2 3 0 16,3 2 128-16,1-2-128 0,0-3 0 0,-2-2 0 15,0-1 176-15,0-1-176 0,0 1 160 0,-2-4-160 16,4-4 144-16,-1 2-144 0,1 0 128 0,-1-2-128 16,0 1 128-16,0-1-128 0,0 0 0 0,-5 0 128 15,0 2-128-15,-2 0 0 0,-3 2 0 0,2-3 0 16,1-3 0-16,3 2 0 0,-5 3 0 0,4-1 0 16,1-2 0-16,1 3 0 0,-2 0 0 0,-1-1 0 15,-2 1 0-15,2 0 0 0,4 1 0 0,-2 1 0 16,-3 0 0-16,4 1 0 0,-1 1 0 0,2-1 0 0,1 0 0 0,-1 1 0 15,1 0 0-15,-6 1 0 0,-4 3 0 0,1-2 0 16,1-4 0-16,0 3 0 0,-1 0 0 0,2 1 0 16,1 2 0-16,0-2 0 0,2 1 0 0,-6 1 0 15,-2 0 0-15,3 1 0 0,4-3 0 0,3 0 0 16,-4 0 0-16,3 4 0 0,3 3 0 0,2-1 0 16,1-3 0-16,0 1 0 0,-3 1 0 0,-1 0 0 15,0 0 0-15,-1 1 0 0,-2 0 0 0,0 1 0 16,1 0 0-16,0 0 0 0,1 0 0 0,0 1 0 15,4 0 0-15,-1 1 0 0,1-2 0 0,0 0 0 16,-1-2 0-16,-4 2 0 0,3 0 0 0,4 2 0 16,4-2 128-16,9-2-128 0,-4 0 384 0,-2 2 64 15,0 1 0-15,-11 5 0 0,5-1-448 0,2 0 0 16,2 1 0-16,-1 0 0 0,-1 1 0 0,-2 0 0 0,-3-6 0 0,0 1 0 16,-2 4 0-16,6 2 0 0,0 0 0 15,1 0 0-15,2-2 0 0,2 1 0 0,-1-1 0 0,5 0 0 16,0 0 0-16,3 0 0 15,1-2 0-15,2 2 0 0,2-1 0 0,1 1 0 0,2-2 0 0,-1 3 0 16,2 1 0-16,0-1 0 0,1-1 0 0,2 1 0 16,1 0 0-16,0-1 0 0,-1-2 0 0,3 0 0 15,-1 1 0-15,-1-2 0 0,0-1 0 0,1 2 0 16,0-3 0-16,2-2 0 0,1-1 0 0,-1 1 0 16,0 0 0-16,2 0 0 0,0-10 0 0,0 0 0 15,0 7 0-15,0-7 0 0,0 0 0 0,0 0 0 16,0 0 0-16,0 0 0 0,0 0 0 0,0 0 0 15,0 0 0-15,0 0 0 0,-2-10 0 0,0-1 0 0,-3-1 0 0,0-3 0 16,2-1 0-16,2-1 0 0,-4 1 0 0,4-2 0 16,-1 1 0-16,0 0 0 0,2 0 0 0,1-1 0 15,1 2 0-15,1-2 0 0,2-1 0 0,0 2 0 16,1-4 0-16,-1 1 0 0,3 0 0 0,2-1 0 16,2-2 0-16,-2 0 0 0,4 0 0 0,3-1 0 15,0-2 0-15,2 1 0 0,3-1 0 0,3 0 0 16,4 2 0-16,0 1 0 0,1-2 0 0,6 2 0 15,2 1 0-15,5 1 0 0,1 0 0 0,1 2 0 16,-3 3 0-16,2-2 0 0,-2 1 0 0,3 0 0 16,2-1 0-16,6 1 0 0,4 0 0 0,-1 2 0 15,-2 1 0-15,0 2 0 0,-2-2 0 0,4 0 0 16,0-1 0-16,2 3 0 0,3 2 256 0,-3 3-16 0,-1 0-16 0,-2 3 0 16,-3 0-224-16,1 0 0 0,1 2 0 15,-2 2 0-15,-2 1 0 0,3-1 0 0,2 0 0 0,-4 2 0 16,-4 3 0-16,-2-2 0 0,-2-3 0 0,2 2 0 15,-2-1 0-15,2 2 0 0,0-1 0 0,1 0 0 16,0 0 0-16,-3 0 0 0,-2 1 0 0,-4-3 0 16,3 2 0-16,-2-2 0 0,2-2 0 0,1 1 0 15,-1 2 0-15,3 1 0 0,3 0 0 0,-1 1 0 16,-4 1 0-16,-2 0 0 0,-3 2 0 0,2-1 0 16,-3-1 0-16,0 4 0 0,1-3 0 0,1-2 0 15,1 1 0-15,4 0 0 0,1-1 0 0,-2 1 0 16,-2-2 0-16,-2-2 0 0,2-3 0 0,-3 0 0 15,-1 0 0-15,3-2 0 0,1-3 0 0,2 1 0 16,0-2 0-16,-2 1 128 0,3 1-128 0,0-1 0 0,-4 0 0 16,2 0 0-16,-1 5 0 0,0-5 0 0,2-1 0 0,1-1 0 15,-1 1 0-15,4 1 0 0,1-5 0 0,-2 2 0 16,1 0 0-16,-1 0 0 0,-2 0 0 0,0 0 0 16,-1 2 0-16,1-2 0 0,0-2 0 0,2-1 0 15,-1-2 0-15,4 0 0 0,-1-2 128 0,0-1-128 16,-2 2 0-16,0-7 0 0,-1-2 0 0,5 0 128 15,2-2-128-15,0 1 0 0,-4 1 0 0,1-1 0 16,4-1 0-16,-4 0 0 0,-1 2 0 0,2-1 0 16,0-1 0-16,0-1 0 0,1-1 0 0,5 2 128 15,0 1-128-15,2 0 0 0,-7-1 0 0,0 0 0 16,-3-3 0-16,2 2 0 0,3 2 0 0,0 0 0 0,1 4 0 0,-1-1 0 16,-1-2 0-16,-2 0 0 0,-4 2 0 0,-3-2 0 15,1-4 0-15,3 0 0 0,4 0 0 16,-1-1 0-16,-3-1 0 0,0 0 128 0,-1-2-128 0,-3 4 0 15,-4 3 0-15,0-1 0 0,-4 3 0 0,-1-3 0 16,1 2-256-16,-1 2-112 0,-1 1-16 0,-5 6 0 16,-1-1 384-16,3-3 0 0,2 0 0 0,1-1 0 15,-1-2 0-15,-3-2 0 0,1 0 0 0,-2-1 0 16,-2 2 0-16,1 0 0 0,-1 1 0 0,-4 1 0 16,-1-1 0-16,0 2 0 0,-2 4 0 0,0 0 0 15,-5 2 0-15,3 0 0 0,-1 4 0 0,-2 1 0 16,-1 1 752-16,-2 1 208 0,-1 2 64 0,-2-1 0 15,-1 3-1648-15,-1 0-320 0,-2 0-64 0,0 0-16 16,-2 5 832-16,0 0 192 0,0 0 0 0,0 0 0 0,-1-4 0 0,1 4 0 16,0 0 0-16,0 0 0 0,-7-1 0 0,0 1 0 15,0 2 0-15,-1 0 0 16,-1 4-2496-16,0 0-464 0,-2 2-96 0,-2 0-16 0</inkml:trace>
  <inkml:trace contextRef="#ctx0" brushRef="#br0" timeOffset="12390.04">5658 7737 16575 0,'-26'0'368'0,"26"0"80"0,0 0 0 0,4-6 16 0,-4 6-464 0,3-7 0 0,-3 7 0 0,4-7 0 16,2-1 912-16,-6 8 96 0,0 0 16 0,5-10 0 15,0-2 816-15,-1 2 160 0,-3 2 48 0,3-1 0 16,-2 1 0-16,1-1 0 0,0 0 0 0,-1 2 0 16,-2 7-832-16,1-8-144 0,-1 1-48 0,0 7 0 0,0 0 0 0,0 0 0 15,0 0 0-15,0 0 0 16,0 0-816-16,0 0-208 0,0 0 0 0,0 0 0 0,-9 7 864 0,3 3 128 16,3 2 32-16,-2 2 0 0,0 2-832 0,2 3-192 15,-3 2 0-15,4 3 0 0,0 4 0 0,1-1 0 16,1 2 0-16,1-1 0 0,-1 0 0 0,1-1 0 15,0 2 0-15,1 1 0 0,2-5 0 0,-2 1 0 16,0-2 0-16,0 2 0 0,0 0 864 0,0 0 128 16,-1-3 32-16,0 0 0 0,-1-1-832 0,0 1-192 15,0-3 0-15,0-3 0 0,1 0 0 0,-2-2 0 16,0 1 0-16,0-4 0 0,-1-2 0 0,1-2 0 16,1-8 0-16,-1 10 0 0,0-1 0 0,1-9 0 15,0 0 0-15,0 0 0 0,-2 9 0 0,2-9 0 16,0 0 0-16,0 0 0 0,0 0 0 0,0 0 0 0,0 0 0 15,0 0 0 1,0 0-1600-16,0 0-352 0,0 0-80 0,-1-8-11472 0,0 1-2304 0</inkml:trace>
  <inkml:trace contextRef="#ctx0" brushRef="#br0" timeOffset="12685.82">5384 8065 31327 0,'0'0'688'0,"0"0"144"0,1-5 16 0,-1 5 48 0,0 0-720 0,0 0-176 0,9-5 0 0,2 4 0 0,2 1 1664 0,5-2 320 15,2 1 48-15,6-2 16 0,2-2-832 0,3 0-144 16,1 3-48-16,-1-2 0 0,-3 1 0 0,3 1 0 15,-1-2 0-15,1 1 0 0,0-2-816 0,-3-1-208 16,-1 0 0-16,-1 0 0 0,0 2 0 0,-4-1 0 16,-2 0 0-16,-2-1 0 0,-1 0 864 0,-5 0 128 15,1 2 32-15,-5 2 0 16,-8 2-1648-16,8-4-320 0,-8 4-64 0,0 0-20080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42:52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9041 4143 15663 0,'-16'-12'688'0,"5"5"144"0,0 1-656 0,0 2-176 15,3 1 0-15,0 1 0 0,2-5 1840 0,6 7 336 16,-5-6 64-16,5 6 0 0,0 0-1472 0,0 0-320 15,0 0-48-15,0 0-16 0,0 0-32 0,0 0-16 16,0 0 0-16,7-7 0 0,0 1-176 0,3 2-32 16,-4-2-128-16,4 2 192 0,-1-2 64 0,3 1 16 15,2-2 0-15,3 1 0 0,0 1 240 0,4 1 64 0,0-3 0 0,3 2 0 16,-1-1 32-16,1 2 16 0,0 0 0 16,0-1 0-16,-3 1-48 0,2 2 0 0,1 0 0 15,3 2 0-15,-1 2-160 0,4 1-32 0,5-1-16 0,-1 0 0 16,2-2-192-16,4 1-48 0,-1 2 0 0,3-2 0 15,1-2-128-15,2-2 160 0,1 1-160 0,4 1 160 16,4 1-160-16,1 0 192 0,0 0-192 0,1 1 192 16,0-2-192-16,0-1 128 0,1-1-128 0,1 1 128 15,-1 1-128-15,4-1 0 0,6-1 144 0,-5 1-144 16,0 1 128-16,-1-1-128 0,2 2 160 0,1-3-160 16,3 1 176-16,2 0-176 0,-3 2 192 0,-1 0-192 15,-2 0 176-15,2 0-176 0,3 0 160 0,1 0-160 16,1-1 144-16,-2 0-144 0,0-1 128 0,-1 1-128 15,2-1 128-15,5 1-128 0,2-2 128 0,-1 3-128 0,-2-1 144 0,-1 0-144 16,2-1 160-16,2 1-160 0,1 0 128 16,-3 0-128-16,-2 0 0 0,0 0 144 0,1 0-144 0,4 1 0 15,0-2 0-15,0 1 128 0,-3-1-128 0,1 2 0 16,0 0 0-16,0-2 0 0,-2-1 0 0,-2 1 0 16,-1 0 128-16,-3 0-128 0,-3 1 0 0,0 1 0 15,2-1 0-15,-1 1 0 0,2 1 0 0,-2 0 128 16,-1 1-128-16,0 0 0 0,0 0 0 0,2 0 0 15,1 1 128-15,-1-1-128 0,-1 0 0 0,1 1 0 16,-1 0 0-16,2 1 0 0,0-3 0 0,0 1 0 16,0-2 128-16,-5 0-128 0,-2 0 0 0,0 0 0 15,0 0 0-15,2 0 0 0,-1 1 0 0,0 1 0 16,-3 0 0-16,-3 1 0 0,-5-3 0 0,0 2 0 0,1 0 0 16,-3-1 0-16,-1 4 0 0,0-1 0 0,-3-1 0 0,-3 1 0 15,-1-2 0-15,-6 0 128 0,-2 0-128 0,-3 0 0 16,-3 2 0-16,-2-1 0 0,-2 2 128 0,-1 0-128 15,-1-6 0-15,-1 1 0 0,-4-1 0 0,-1 2 0 16,0 2 0-16,-3 0 0 0,-11-3 0 0,5 4 0 16,-5-4 0-16,0 0 0 0,0 0 0 0,0 0-176 15,0 0 176-15,0 0 0 0,0 0 0 0,-11 4 0 16,-3-1 0-16,-2 1 0 0,0-3 0 0,-5 3 0 16,-3-1 0-16,-3 0 0 0,-2-3 0 0,-4 1 128 15,-7 3-128-15,-4 3 0 0,-5-2 0 0,-4-3 0 16,-4-3 0-16,-2 1 0 0,0 0 0 0,-6 1-128 15,-4 1 128-15,-6 1 0 0,-2 1 0 0,0-2 0 16,1-2 0-16,-5 0 0 0,-4 0 0 0,-2 0 0 0,-5 3 0 0,-1-2 0 16,1-1 0-16,-2 2 128 0,-4 0-128 0,0-1 0 15,1-2 128-15,-7 1-128 0,-3 0 0 0,3 0 144 16,1-2-144-16,-5 1 0 0,-2-4 128 0,-5 1-128 16,2-1 0-16,-5 3 0 0,-3 1 0 0,5 0 0 15,5-1 0-15,-6 0 0 0,-4-3 128 0,2 2-128 16,0 1 0-16,0 1 0 0,-5 1 128 0,4 0-128 15,2 0 0-15,-1-1 0 0,-1-1 0 0,3-1 0 16,4 1 128-16,-4 0-128 0,0 0 0 0,2 2 0 16,3 2 0-16,2-1 0 0,0 0 0 0,3-1 0 15,4-2 0-15,-2 3 0 0,-2 2 0 0,3 3 0 16,2 0 0-16,3-1 0 0,-2 0 0 0,4 0 0 16,3-2 0-16,3 4 0 0,4 1 0 0,5 2 0 0,3-1 0 15,7 0 0-15,7-2 0 0,7-1 0 0,4-1 0 0,6 1 0 16,-1 1 0-16,7 0 0 0,2 1 0 0,8-2 0 15,6-2 0-15,6 2 0 0,0 0 0 0,7 1 0 16,4 2 128-16,4-2-128 0,5-7 0 0,0 9 0 16,0-9 0-16,11 7 0 0,5-3 0 0,2 2-144 15,4-1 144-15,7 1 0 0,5-1 0 0,6-1 0 16,3 2 0-16,5-3 0 0,5-3 0 0,6 2 0 16,7 1 0-16,6-1 0 0,3 4 0 0,4-1 0 15,3-5 0-15,6 0 0 0,6 0 0 0,0 0-128 16,1 0 128-16,7 0 0 0,7-1 0 0,2 0 0 15,0-2 0-15,4 0 0 0,1-1 0 0,2 0 0 16,2 3 0-16,4 0 0 0,4 0 0 0,1-1 0 16,-3-1 0-16,2 0 0 0,-3 6 0 0,3-3-128 0,0 0 128 0,2 0 0 15,0 1 0-15,3 0 0 0,-1 0 0 0,-1 0 0 16,-4 0 0-16,3 2 0 0,6 2 0 0,-3 0 0 16,-6-5 0-16,2 1 0 0,0 2 0 0,-5-3 0 15,-4-1 0-15,1 2 0 0,0 1 0 0,-3 0 0 16,-8-1 0-16,0 0 0 0,-1 3 0 0,-4-3 0 15,-1-1 0-15,-3 2 0 0,-2 3 0 0,-8 2 0 16,-7-4 0-16,-3-1 0 0,1 0 0 0,-4 0 0 16,-2 0 0-16,-6 1 0 0,-7-1 0 0,-5 2 0 15,-1-1 0-15,-3-1 0 0,-6-1 0 0,-1 0 0 16,-3 2 0-16,-8-2 0 0,-4 3 0 0,-4-1-160 16,-4 1 160-16,-5-1 0 0,-3-2-144 0,-5 0 144 0,-2 0 0 15,-9-1-144-15,0 0 16 0,0 0 0 16,0 0 0-16,0 0 0 0,-9 0 128 0,-6 0 0 0,-3 0 0 0,-5 0 0 15,-7 0 0-15,-4 1 0 0,-9 2 0 16,-2-1 0-16,-5-1 0 0,-2 1 0 0,-5 1 0 0,-10-3 0 16,-9-2 0-16,-5 2 0 0,-4 2 0 0,-4-2 0 15,-4 0 0-15,-7 0 0 0,-6 0 0 0,-4-2 0 16,1 0 0-16,-5 0 0 0,-6 0 0 0,1-1 0 16,-3 1 0-16,0 1 0 0,-4 1 0 0,1-1 0 15,-4-4 0-15,1 0 0 0,-2 3 0 0,-8 0 0 16,-2 1 0-16,2-2 0 0,2 1 0 0,0 1 0 15,-3 0 0-15,-1 0 0 0,-2-1 0 0,2 1 0 16,3 1 0-16,-3 0 0 0,-2 0 0 0,1 0 0 16,3-1 0-16,3 1 0 0,1 0 0 0,4 0 0 0,1-2 0 0,5 4 0 15,1-1 0-15,2 0 0 16,0 0 0-16,8 1 0 0,5 0 0 0,6 0 128 0,2 1-128 0,4-2 0 16,7 3 0-16,4-2 128 0,7 1-128 0,3-2 0 15,2-1 0-15,3 2 0 0,9 0 0 0,8-1 0 16,6-1 0-16,6 0 0 0,7 0 0 0,6-1 128 15,5-1-128-15,5 0 0 0,3-2 0 0,7 2 0 16,8 2 0-16,0 0 0 0,0 0 0 0,0 0 0 16,8-3 0-16,6 1 0 0,3-3 0 0,7 2 0 15,6 0-144-15,6 2 144 0,7-1 0 0,8 2 0 16,7-1 0-16,5 0 0 0,4-2 0 0,7 1 0 16,5 0 0-16,8 0 0 0,5 1-144 0,4 0 144 15,1-1 0-15,7 2 0 0,8-1 0 0,3-2-128 0,-1-1 128 16,4 1 0-16,4 1 0 0,0-3 0 0,4-1 0 0,-1 1 0 15,5 4 0-15,3 0 0 0,1 0 0 0,1 0 0 16,0-1 0-16,4-1 0 0,6-1 0 0,1 2 0 16,-6 1 0-16,1 1 0 0,-1 0 0 0,3 0 0 15,4 0 0-15,-5-2 0 0,-1-3 0 0,-3 4 0 16,-3 3 0-16,-8 2 0 0,-2-5 0 0,0 1 0 16,1 1 0-16,-5 0 0 0,-5-2 0 0,-3 4 0 15,-1 0 0-15,-6 0 0 0,-3-6 0 0,-4 2 0 16,-4 0 0-16,-7 0 0 0,-9-2 0 0,-2-2 0 15,-3 2 0-15,-7 1 0 0,-4 1 0 0,-5 0 0 16,-9 1 0-16,-5 0 0 0,-6-1 0 0,-5 1 0 0,-4 0 0 16,-5 0 0-16,-6-2 0 0,-4 2 0 15,-4-1-128-15,-10 1 128 0,0 0-192 0,0 0 192 0,0 0-160 0,-8-3 160 16,-3 2-128-16,-5 1 128 0,-6 0 0 0,-7 0-160 16,-5 0 160-16,-9-1 0 0,-7 0-176 15,-7 1 176-15,-7 1-160 0,-2 1 160 0,-3 0 0 0,-8 0 0 16,-6-2 0-16,-8 4 0 0,-4 1 0 0,-8 1 0 15,-2-2 0-15,-5 3 0 0,-5 2 0 0,-5-2 0 16,-4 1 0-16,-1 0 0 0,-2 0 0 0,-8 1 0 16,-7-2 0-16,-1-1 0 0,-3 1 0 0,-2-1 0 15,-2-1 0-15,-8 1 0 0,-4 0 0 0,-2-1 0 16,-4-2 0-16,1 1 0 0,-2 1 0 0,-3 0 0 16,0 1 128-16,-8 0-128 0,-2 2 0 0,0 0 128 15,-2-2-128-15,4 3 0 0,3-1 256 0,7 2-64 16,5 0-16-16,5 2 0 0,-3-1-32 0,9 2 0 15,8-1 0-15,6 1 0 0,8-4-144 0,10 0 0 0,10 3 0 0,8-2 128 16,8-4-128-16,11 3 0 0,9 2 0 0,12-4 0 31,7-4-1408-31,10-1-144 0,7-2-48 0,9-1-14384 0</inkml:trace>
  <inkml:trace contextRef="#ctx0" brushRef="#br0" timeOffset="34372.46">19263 13459 12895 0,'0'0'1152'0,"0"0"-928"15,8-6-224-15,1-3 0 0,0 1 2384 0,0 2 432 16,1 1 96-16,-5 0 16 0,-5 5-1856 0,7-4-368 0,-7 4-80 0,0 0-16 15,0 0-208-15,5-7-32 0,-5 7-16 0,1-8 0 16,-1 8 128-16,-1-9 32 0,-1 0 0 0,-3 0 0 16,-2 1 144-16,-2-1 48 0,-1 1 0 0,-3-1 0 15,-1-1 0-15,-3 1 0 0,-4 3 0 0,-1-4 0 16,0-4-320-16,-5 3-48 0,-3 0-16 0,2 0 0 16,0-2-128-16,-2 0-16 0,-1 0-16 0,-2 2 0 15,0 2-32-15,-2 0-128 0,1-1 192 0,-4 0-64 16,-2 1-128-16,-5-1 160 0,-1 0-160 0,-1 2 160 15,0 1-160-15,0 3 128 0,-1 3-128 0,0-1 128 16,1-2-128-16,-2 0 0 0,-4 0 0 0,-4 0 0 16,-1 4 0-16,2 1 0 0,-2-2 0 0,2 1 0 15,1 0 0-15,-4 0 0 0,-4-1 128 0,2 0-128 0,3 1 0 16,2 0 0-16,-2 0 0 0,2 2 0 0,2 3 0 0,-5-4 0 16,-1-4 0-16,-1 1 0 0,3 5 0 0,1-2 0 15,-3-2 0-15,3 0 128 0,0-1-128 0,-1 1 0 16,-7 1 0-16,2-2 0 0,2-3 0 0,2 4 0 15,1 1 128-15,2-3-128 0,1 1 0 0,-3 0 0 16,-1 0 0-16,5 1 0 0,0 0 0 0,5-1 0 16,2 1 0-16,2-3 128 0,2 3-128 0,-1 0 0 15,1 0 0-15,-3 0 0 0,-2-2 0 0,3 2 0 16,0 0 0-16,2 2 0 0,-1 3 0 0,0-2 0 16,2-3 0-16,-2 3 0 0,-1 7 0 0,0-4 0 15,-2-4 0-15,2 3 0 0,1 0 0 0,1 5 0 16,2 2 0-16,0-1 0 0,4-6 0 0,0 4 0 0,1 2 0 15,1 2 0-15,-4-2-128 0,0 2 128 0,-3-2 0 16,3 3 0-16,1 3 0 0,2 0 0 0,-2-3-144 0,1 2 144 16,4 3 0-16,-1 0 0 0,0-1 0 0,0 0 0 15,0-1 0-15,1 1 0 0,-3-3 0 0,5 5 0 16,3 3 0-16,2-1-128 0,3-4 128 0,1 3 0 16,2-2 0-16,0 2-128 0,3 5 128 0,1-2 0 15,1-2-128-15,2 3 128 0,2-2 0 0,1 2 0 16,0-2-128-16,2 0 128 0,4 0 0 0,-1 0 0 15,3 0 0-15,1 0 0 0,0-1 0 0,3 1 0 16,1 2 0-16,3 0 0 0,2 4 0 0,0-2 0 16,2 0 0-16,3-2 0 0,3 1 0 0,0-1 0 15,3-1 0-15,0 0 0 0,2-1 0 0,3-1 0 16,0-1 0-16,5-1 144 0,3-2-144 0,1 0 128 0,-2-1-128 16,4 1 128-16,-2 1-128 0,2-2 128 0,1-2 0 0,5 3-128 15,3-2 192-15,1 1-64 0,2-2 48 0,3-1 0 16,0-1 0-16,2 0 0 0,-4 3-176 0,2-3 192 15,3-3-192-15,2 0 192 0,2 4-192 0,1 1 0 16,4 0 0-16,-2-1 128 0,-1-1-128 0,-1-1 0 16,2 0 0-16,0-1 128 0,-2 0-128 0,-1 1 0 15,0-1 0-15,-5 0 128 0,-2-1-128 0,1-1 0 16,0-3 0-16,2-1 0 0,0 2 128 0,-2-3-128 16,4-1 0-16,-2 1 128 0,0-2-128 0,1-1 0 15,1 0 0-15,2-2 128 0,1-2-128 0,4 1 128 16,1 0-128-16,-2-2 128 0,-3 2-128 0,1-3 128 15,0 0-128-15,2-1 128 0,-1 4-128 0,0 1 0 0,-2-2 0 16,-3 0 128-16,-5-1-128 0,-1-1 0 0,-1-1 0 0,2 0 128 16,-3-2-128-16,4 1 0 0,3 1 0 0,-1-1 128 15,0-1-128-15,-2-2 0 0,-1-2 0 0,3-1 128 16,0-2-128-16,3 3 0 0,4 1 0 0,-3-4 128 16,-1-2-128-16,-2-1 160 0,-3 3-160 0,3-1 160 15,4-2-160-15,-5 2 128 0,-1-1-128 0,-1 2 128 16,-1 0-128-16,-2-1 0 0,-3-4 144 0,-1 0-144 15,-2 3 144-15,3-4-144 0,0-2 192 0,-2-2-192 16,-2 0 176-16,1 2-176 0,2 1 160 0,-4 0-160 16,-2-1 128-16,-2 1-128 0,-3-2 0 0,-2 5 0 15,-1 0 128-15,1 0-128 0,0-3 0 0,-3 4 0 16,-1 3 192-16,-5-1-64 0,-4-2-128 0,0 0 192 16,-1-2 0-16,-3 0-16 0,-4 0 0 0,-1 0 0 0,-5-3 112 15,-1 1 32-15,-4 0 0 0,-1 2 0 0,-5 0 112 0,-3 0 16 16,-4-1 16-16,0 4 0 0,0 3-128 0,-4 0-16 15,-4-2-16-15,-1 1 0 0,-1 1-304 0,1 2 0 16,-1 2 0-16,2 1 0 0,3-1-128 0,-1 1-96 16,2 0-16-16,2 4 0 15,0 1-1616-15,4 3-336 0,2-2-64 0</inkml:trace>
  <inkml:trace contextRef="#ctx0" brushRef="#br0" timeOffset="35740.82">20124 13436 2751 0,'0'0'128'0,"-9"-2"16"0,2 0-144 0,0-1 0 15,3-4 0-15,4 7 0 0,0 0 2816 0,0 0 512 16,-9-2 128-16,9 2 0 0,-7-1-2144 0,7 1-432 15,0 0-96-15,0 0-16 0,0 0 128 0,0 0 32 16,0 0 0-16,0 0 0 0,0 0-32 0,0 0-16 16,0 0 0-16,0 0 0 0,0 0-48 0,0 0 0 15,0 0 0-15,0 0 0 0,0 0-96 0,0 0-32 0,0 0 0 0,0 0 0 16,0 0-32-16,0 0-16 0,0 0 0 0,0 0 0 16,0 0-144-16,0 0-16 0,0 0-16 0,0 0 0 15,8 6-80-15,1-4-16 0,-9-2 0 0,10 1 0 16,-1 2-96-16,2 2-32 0,-2-2 0 0,1 0 0 15,1-1-16-15,0 1-16 0,1-2 0 0,1 1 0 16,2 1 0-16,0-2 0 0,2-1 0 0,0 2 0 16,2 2-32-16,2 0-16 0,-1 2 0 0,1-1 0 15,1 0-176-15,-5-1 192 0,1 0-192 0,-1-1 192 16,1-2-192-16,0 1 0 0,1 3 0 0,-1 1 0 16,1 4 128-16,-2-6-128 0,0-2 0 0,-2 2 128 15,-1 3-128-15,0 1 0 0,-2-1 0 0,0-2 0 16,-3 0 0-16,-1-1 128 0,0-2-128 0,0 3 0 0,-8-5 192 0,0 0-64 15,8 4 0-15,-8-4 0 0,0 0 0 0,0 0 0 16,0 0 0-16,0 0 0 0,0 0-128 0,0 0 192 16,0 0-192-16,0 0 192 0,0 0-192 0,0 0 0 15,0 11 144-15,-3-1-144 0,3-10 128 0,-5 6-128 16,-5 1 160-16,2 0-160 0,-2-2 176 0,-1 2-176 16,-1-1 192-16,0 3-192 0,-2 2 176 0,-3-1-176 15,-2 1 160-15,0 0-160 0,1 2 176 0,1 0-176 16,-2 3 192-16,0-2-192 0,-1 0 144 0,2 1-144 15,-1-1 0-15,3-1 144 0,-4-1-144 0,2 0 160 16,2 2-160-16,-1-1 160 0,0-1-32 0,-1 1 0 16,0-1 0-16,2 1 0 0,-3 0 112 0,0 0 16 15,0-1 0-15,1-1 0 0,3-3-32 0,-1-2 0 0,1 1 0 16,2 0 0-16,2 1-32 0,1-1 0 0,-1-3 0 0,3 1 0 16,8-5 0-16,-7 5 0 0,7-5 0 0,0 0 0 15,0 0 0-15,0 0 0 0,0 0 0 0,0 0 0 16,0 0-192-16,0 0 176 0,0 0-176 0,0 0 160 15,0 0-160-15,10-8 0 0,-2 1 0 0,2 1 128 16,0 1-352-16,0-1-80 0,0 0-16 0,1-1 0 31,1 1-2272-31,2 3-464 0,0 1-80 0</inkml:trace>
  <inkml:trace contextRef="#ctx0" brushRef="#br0" timeOffset="36948.47">20314 14157 12783 0,'0'0'560'0,"0"0"128"0,0 0-560 16,0 0-128-16,0 0 0 0,0 10 0 0,0-2 960 0,0-8 144 15,0 0 48-15,0 0 0 0,-1 10 64 0,1-10 0 16,0 8 16-16,0-8 0 0,0 0 0 0,0 0 0 16,0 0 0-16,0 0 0 0,0 0-176 0,0 0-32 15,0 0-16-15,0 0 0 0,0 0 0 0,0 0 0 16,0 0 0-16,8-2 0 0,1-2-64 0,0-1-16 16,-1 1 0-16,3-5 0 0,0-2-224 0,4 0-32 15,1-2-16-15,0 0 0 0,-2-3-80 0,3 0-32 0,4-3 0 0,0 2 0 16,1-1-176-16,2 2-48 0,3-1 0 0,-2-1 0 15,-2 2-80-15,-1 1-32 0,-1 0 0 0,-3 1 0 16,-2-1-208-16,-1 0 176 0,-2 1-176 0,-2 1 160 16,1 0-160-16,-2 3 192 0,-1-2-192 0,-3 1 192 15,0 2-192-15,-3 1 160 0,-1 1-160 0,-2 7 160 16,5-8-160-16,-5 8 0 0,0 0 0 0,0 0 128 16,-5-7-128-16,1 3 0 0,4 4 0 0,0 0-176 31,-8 0-960-31,8 0-192 0,0 0-32 0,0 0-16 0,-8 8-1552 0,8-8-304 0,0 0-64 15,0 0-16-15</inkml:trace>
  <inkml:trace contextRef="#ctx0" brushRef="#br0" timeOffset="37705.94">22083 13475 6447 0,'2'-16'576'0,"1"7"-576"0,-1 0 0 0,0 2 0 15,-1 1 1952-15,-1-2 288 0,0 4 48 0,-1-2 16 16,1 6-1024-16,-3-5-208 0,-2-2-48 0,1 1 0 15,-2-4 32-15,0 2 0 0,0 5 0 0,-3-1 0 0,1 2-96 16,-3-2 0-16,1-1-16 0,0 3 0 16,-2 4-208-16,0-2-32 0,-3-2-16 0,0 2 0 0,0 3-160 0,-2 2-16 15,-2-1-16-15,-2 1 0 0,-2-3-80 0,2 2-16 16,-2 7 0-16,1-1 0 0,-4 1 80 0,1 0 16 16,0 1 0-16,2 4 0 0,1 2-64 0,3 3-16 15,-2 0 0-15,1 2 0 0,0 4-144 0,2 0-16 16,-1 2-16-16,1-2 0 0,2 0-80 0,0 0-16 15,2 0 0-15,2-2 0 0,2-3 48 0,0 2 0 16,4-2 0-16,2 1 0 0,3 0 16 0,4-1 16 16,-1-1 0-16,5 0 0 0,2 0 16 0,4-1 0 15,0 1 0-15,3-4 0 0,-1 0 176 0,4-2 32 16,-1-1 16-16,4 0 0 0,2-3-80 0,2-1-32 16,4-2 0-16,5-1 0 0,2 0 16 0,6-4 0 15,2-1 0-15,0-2 0 0,2 0-64 0,-6-2-16 0,0-1 0 0,1-4 0 16,4-4-16-16,-3-2 0 0,0-3 0 0,2 0 0 15,1-2 0-15,-2-2 0 0,-3-2 0 0,-8-1 0 16,-2-1 16-16,-8-4 0 0,-2-3 0 0,-5 0 0 16,-5-1 32-16,-2 0 0 0,-2-2 0 0,-2-1 0 15,-4-1 48-15,-2 1 16 0,-4 4 0 0,-3-2 0 16,-2 0-192-16,-2 2-48 0,-1 1 0 0,-5 5 0 16,-1 1-144-16,-2 3 0 0,-2 3 0 0,-2 3 0 15,-2 5 0-15,0 2 0 0,3 3 0 0,-1 5 0 16,2-3-1920-16,-2 8-304 15,3 4-64-15,3 4-17440 0</inkml:trace>
  <inkml:trace contextRef="#ctx0" brushRef="#br0" timeOffset="62005.43">17030 3332 12895 0,'4'-10'576'0,"-4"10"112"0,0 0-560 0,3-4-128 0,-3 4 0 0,5-6 0 16,-2 0 1664-16,1-1 320 0,-1 1 48 0,-1 2 16 15,-1 0-832-15,-1 4-144 0,2-5-48 0,-2 5 0 16,0 0-816-16,0 0-208 0,0 0 0 0,0 0 0 15,0 0 864-15,0 0 128 0,0 0 32 0,-5 7 0 16,-2 1 0-16,-1-1 0 0,1 4 0 0,-2 1 0 16,-1 3-832-16,1 0-192 0,-3 3 0 0,0 0 0 15,-1 3 864-15,-2 1 128 0,1 2 32 0,-3 0 0 16,-2 0-832-16,0 1-192 0,2 1 0 0,-10 12 0 16,7-6 0-16,4-3 0 0,2-1 0 0,6-2 0 15,5 0 0-15,1-3 0 0,0-2 0 0,4 0 0 0,3-1 864 0,4-1 128 16,5-1 32-16,1-4 0 0,0-3-832 0,1-1-192 15,6 0 0-15,1-1 0 0,-2-4 0 0,0-2 0 16,0 0 0-16,-3 0 0 0,-1-1 0 0,0 0 0 16,-2-1 0-16,-1-1 0 15,-2-1-1600-15,-1 0-352 0,-1 0-80 0,-10 1-13120 16</inkml:trace>
  <inkml:trace contextRef="#ctx0" brushRef="#br0" timeOffset="62277.86">17169 3766 23951 0,'0'0'512'0,"0"0"128"0,3-7 0 0,-3 7 64 0,0 0-576 0,6-6-128 0,3 0 0 0,-1 1 0 15,2 2 1664-15,-1-1 320 0,1 0 48 0,4 0 16 16,3-2-832-16,3-1-144 0,2-3-48 0,-1 4 0 16,-1 6-816-16,-3 0-208 0,1-1 0 0,-3-1 0 15,-3-2 0-15,0 1 0 0,-3 6 0 0,0-2 0 16,-9-1 0-16,10 3 0 0,-3 2 0 0,-7-5-10336 16,0 0-2112-16</inkml:trace>
  <inkml:trace contextRef="#ctx0" brushRef="#br0" timeOffset="62773.41">17804 3506 20271 0,'0'0'448'0,"-7"-4"80"0,2 0 32 0,-1 2 16 0,6 2-576 0,0 0 0 0,0 0 0 0,0 0 0 15,0 0 928-15,0 0 80 0,0 0 16 0,11-1 0 16,2-1-832-16,1 2-192 0,0 2 0 0,2-1 0 15,0-2 864-15,-1 1 128 0,2 0 32 0,-1 1 0 16,0 3 0-16,-1 2 0 0,-2-1 0 0,1 2 0 16,-4 1-832-16,-2 0-192 0,-2 6 0 0,-4 0 0 15,-2 1 0-15,-2 4 0 0,-3 5 0 0,-1-2 0 16,-3-1 864-16,-1 1 128 0,-2 2 32 0,0 2 0 16,-3 0-832-16,-1-2-192 0,0-1 0 0,-2-1 0 15,3-2 0-15,3-2 0 0,2-3 0 0,4-2 0 0,1-2 864 16,4-1 128-16,1-10 32 0,5 9 0 0,-1-1-832 0,5-3-192 15,2-3 0-15,2-1 0 0,4-1 0 0,2-3 0 16,2-2 0-16,-4 0 0 0,1 2 0 0,0 0 0 16,1-4 0-16,-2 3 0 0,-4-1 0 0,-1 0 0 15,-2 0 0-15,1 1 0 16,-2 1-768-16,-2 0-208 0,-7 3-48 0,0 0-9824 16,9-1-1968-16</inkml:trace>
  <inkml:trace contextRef="#ctx0" brushRef="#br0" timeOffset="63057.73">18343 3935 31327 0,'0'0'688'0,"0"0"144"0,10 7 16 0,-10-7 48 0,0 0-720 0,4 11-176 0,-4-11 0 0,1 15 0 16,-2 0 848-16,-1 4 144 0,-1 1 32 0,0 1 0 16,-4-1 0-16,0 2 0 0,-1-1 0 0,0 1 0 15,-2 1 0-15,2 1 0 0,-1-4 0 0,1-1 0 16,-1-2-832-16,0 0-192 0,-1-4 0 0,0 3 0 16,0-3 0-16,2-1 0 0,0-1 0 0,3-3 0 15,5-8-2416-15,0 0-528 0,0 0-96 0,0 0-32 0</inkml:trace>
  <inkml:trace contextRef="#ctx0" brushRef="#br0" timeOffset="63780.01">19236 3682 23951 0,'0'0'512'0,"0"0"128"0,0 0 0 0,0 0 64 0,0 0-576 0,0 0-128 0,0 0 0 0,-5 9 0 15,-1-5 848-15,-1 0 144 0,-4 0 32 0,-2 1 0 16,-1 5-832-16,-3 0-192 0,-5-2 0 0,0 2 0 16,0-2 1680-16,0 2 304 0,-5 1 48 0,1 2 16 15,-1 3-1648-15,1-2-400 0,2-1 0 0,1 2 0 16,0-4 0-16,2-1 0 0,2-4 0 0,-1 2 0 15,0 0 896-15,5-3 112 0,1-1 16 0,3-4 0 16,2-1-832-16,9 1-192 0,-7-4 0 0,7 4 0 0,-2-9 864 16,2-1 128-16,1-1 32 0,4 0 0 0,0-3-832 0,5-3-192 15,-1-1 0-15,2 2 0 0,1 3 0 0,2 2 0 16,-2-1 0-16,1 3 0 0,1 2 0 0,-1 0 0 16,0 4 0-16,2 2 0 0,1 3 0 0,-1 3 0 15,2 2 0-15,0 4 0 0,2 3 0 0,0 2 0 16,-1-1 0-16,0 1 0 0,0 1 0 0,1-2 0 15,5-1 0-15,-2-2 0 0,1-1 0 0,-1 0 0 16,2-4 0-16,-2-1 0 0,0-2 0 0,0-2 0 16,-1 1 0-16,1-3 0 0,-2-3 0 0,3-1 0 15,1-3 0-15,2-1 0 0,1-4 0 0,-1-3 0 16,0-2 0-16,-1-1 0 0,-2 3 0 0,-2-1 0 0,-3 1 0 16,-2-3 0-16,-4-2 0 0,-2 2 0 0,-4 1 0 0,-1 1 0 15,-7-2 0-15,-2 3 0 0,-3-1 0 0,-4 1 0 16,-6 0 0-16,-2 1 0 0,-4 2 0 0,-2 5 0 15,-6 1 864-15,1 3 128 0,0 1 32 0,1 0 0 16,0 1-832-16,3 2-192 0,1 3 0 0,-3-1 0 16,2 1 0-16,2 1 0 0,-3-2 0 0,7 2 0 15,2-1 0-15,2 1 0 0,5 1 0 0,3 1 0 16,8-7-1600 0,0 0-352-16,8 5-80 0,8 1-10384 0,4-2-2096 0</inkml:trace>
  <inkml:trace contextRef="#ctx0" brushRef="#br0" timeOffset="64512.97">19761 3116 12895 0,'-3'-15'272'0,"2"8"64"0,-3 1 16 0,1-2 32 0,0-2-384 0,0 4 0 16,3 6 0-16,0 0 0 0,0 0 1712 0,0 0 272 15,-3-9 48-15,3 9 16 0,0 0-832 0,0 0-144 16,0 0-48-16,0 0 0 0,0 0 0 0,0 0 0 15,9-2 0-15,1 4 0 0,1 2-816 0,1 2-208 16,3 1 0-16,5 5 0 0,1 5 864 0,4 2 128 16,1 0 32-16,2 7 0 0,3 5-832 0,0 2-192 15,0 3 0-15,1 6 0 0,2 3 0 0,-5 0 0 16,-4 1 0-16,-3-2 0 0,-4-1 0 0,0 0 0 16,-6 0 0-16,-2 4 0 0,-3 4 864 0,-4-1 128 0,-3-1 32 0,-5-3 0 15,0-1 0-15,-6 1 0 0,-2 0 0 16,-5-2 0-16,-4-2 0 0,-2 0 0 0,-2 0 0 0,-3 0 0 15,1-4-832-15,2 1-192 0,0-5 0 0,1-4 0 16,6-2 0-16,1-3 0 0,-2-5 0 0,4-1 0 16,1-2 0-16,6-2 0 0,-3-4 0 0,6-5 0 31,-3-4-768-31,2-4-208 0,0-2-48 0,1-5 0 0</inkml:trace>
  <inkml:trace contextRef="#ctx0" brushRef="#br0" timeOffset="70383.05">17136 3200 20271 0,'-5'-9'448'0,"0"-1"80"0,-3 0 32 0,3 6 16 0,5 4-576 0,-3-4 0 16,-4-2 0-16,0-1 0 0,0 2 928 0,0 2 80 15,0 3 16-15,-2 0 0 0,0 1 0 0,1 2 0 16,-3 1 0-16,3 2 0 0,-3 3 0 0,0 1 0 0,1 5 0 0,0 3 0 16,-4 1 0-16,0 5 0 15,3 3 0-15,-2 5 0 0,-2 1-832 0,0 3-192 0,0 3 0 16,2-1 0-16,-3 2 0 0,1 3 0 15,1 3 0-15,2 0 0 0,4-1 864 0,1 3 128 0,2 1 32 0,-1 1 0 16,6-3-832-16,3-2-192 0,2-2 0 0,3-2 0 16,1 1 0-16,3-2 0 0,-2-3 0 0,3 0 0 15,1-4 0-15,0-4 0 0,1-2 0 0,-1-4 0 16,0-1 864-16,1-3 128 0,-4-4 32 0,1-1 0 16,-2-3-832-16,-1-2-192 0,1-2 0 0,0-2 0 15,-4 0 0-15,-6-5 0 0,0 0 0 0,0 0 0 16,0 0 0-16,7-9 0 0,-2-2 0 0,-4-2 0 15,-3-6 0-15,1 0 0 0,-4-3 0 0,1-2 0 0,-2-2 0 16,1-2 0-16,-2-4 0 0,3 3 0 0,-1 0 0 0,1 3 0 16,-1-2 0-16,1 2 0 0,-1-1 0 0,1 1 0 15,1-1 0-15,1-2 0 0,-1-1 0 0,2-1 0 16,1-2 0-16,1-1 0 0,1-1 0 0,0-1 0 16,0-2 0-16,2 3 0 0,-1 3 0 0,3 1 0 15,-1 3 0-15,1 1 0 0,1 3 0 0,1 1 0 16,-1 1 0-16,1 0 0 0,0 0 0 0,1 1 0 15,-2 2 0-15,1 1 0 0,2-2 0 0,0 2 0 16,0 1 0-16,1 1 0 0,0 3 0 0,2 0 0 16,-4 2 0-16,1 1 0 0,0 1 0 0,1 0 0 15,1 2 0-15,-5 0 0 0,-7 7 0 0,9-5 0 16,1 0 0-16,-10 5 0 0,0 0 0 0,0 0 0 16,0 0 0-16,0 0 0 0,0 0 0 0,0 0 0 15,0 0 0-15,0 0 0 0,0 0 0 0,0 0 0 16,0 0 0-16,-7 8 0 0,0-4 0 0,-2 1 0 0,-2 1 0 15,0 1 0-15,0 2 0 0,-1 2 0 0,-2 1 0 0,-1 4 0 16,1 3 864-16,-1 3 128 0,-1 3 32 0,4 2 0 31,-3-1-1648-31,1 4-320 0,0 3-64 0,0 3-16 0,-2 3 832 0,3 6 192 0,0 6 0 0,2 6 0 16,-1 0 0-16,4 1 0 0,3-1 0 0,1-2 0 16,3-3 0-16,2-1 0 0,3-4 0 0,0-3 0 15,3-3 0-15,-1-3 0 0,3-2 0 0,-2-3 0 16,3-5 0-16,-5-3 0 0,1-2 0 0,-1-3 0 15,1-5 0-15,-2 1 0 0,0-3 0 0,-1-2 0 16,-1-2 0-16,-2-9 0 0,0 0 0 0,0 0 0 0,0 0 768 0,0 0 208 16,0 0 48-16,0 0 0 0,0-14-832 0,-1-3-192 15,0-4 0-15,-2-2 0 0,1-3 0 0,-3-2 0 16,0-2 0-16,2 2 0 0,-4-4 0 0,3-2 0 16,1 2 0-16,1 0 0 0,-3 0 0 0,3 0 0 15,1 0 0-15,0 0 0 0,1-1 0 0,0-2 0 16,-1-1 0-16,0-5 0 0,1-4 0 0,1-1 0 15,-2 0 0-15,3 0 0 0,1 0 0 0,1 6 0 16,0 1 0-16,1 3 0 0,2 1 0 0,-2 1 0 16,3 0 0-16,1 2 0 0,1 1 0 0,-3 3 0 15,2 2 0-15,0 3 0 0,-2 2 0 0,1 3 0 16,1 1 0-16,0 2 0 0,-1 3 0 0,-1 4 0 16,1 0 0-16,-1 3 0 0,-7 5 0 0,0 0 0 15,9-2 0-15,-9 2 0 0,0 0 0 0,0 0 0 0,0 0 0 0,8 7 0 16,-8-7 0-16,7 9 0 0,-7-9 0 0,2 12 0 15,-3-2 0-15,-1 1 0 0,0-1 0 0,-4 1 0 16,1 0 0-16,-3 2 0 0,-1 2 0 0,-1 4 0 16,0 2 0-16,-1 1 0 0,0 2 0 0,-1 3 0 15,0 3 0-15,-2 1 0 0,1 1 0 0,-2 2 0 16,0 3 0-16,0 5 0 0,-1 7 0 0,0-2 0 16,-1 2 0-16,3 3 0 0,1 1 0 0,2-1 0 15,1-3 0-15,-1 1 0 0,0 0 0 0,4 0 0 16,5-3 0-16,3 0 0 0,3 1 0 0,5-3 0 15,-1-4 0-15,2-2 0 0,1-4 0 0,-1-12 0 16,1-1 0-16,3-1 0 0,1-2 0 0,1 0 0 16,-1-3 0-16,2-1 0 0,-1 0 0 0,7-1 0 15,-2-6-1600-15,-2-5-352 0,1-3-80 0,2-7-16400 16</inkml:trace>
  <inkml:trace contextRef="#ctx0" brushRef="#br0" timeOffset="71094.28">20491 3614 20271 0,'0'0'448'0,"-13"7"80"0,4-9 32 0,9 2 16 0,0 0-576 0,-7-1 0 0,7 1 0 0,0 0 0 16,0 0 1744-16,0 0 240 0,0 0 64 0,7-8 0 16,2 3-1648-16,7-1-400 0,6-1 0 0,3-1 0 15,2 1 896-15,5 2 112 16,6-2 16-16,-2 2 0 0,5-2-832 0,-1 2-192 0,3 1 0 0,0-1 0 16,-1-2 0-16,-5 4 0 0,-4 1 0 0,-4 1 0 15,-3 1 0-15,-6 1 0 0,-5 0 0 0,-3 2 0 16,-5 3 0-16,-2 0 0 0,-5-6 0 0,-2 11 0 15,-2 0-1600-15,-5 1-352 0,-4-1-80 16,-7 2-16-16</inkml:trace>
  <inkml:trace contextRef="#ctx0" brushRef="#br0" timeOffset="71270.3">20603 3904 23951 0,'0'0'512'0,"0"0"128"0,8 0 0 0,4 0 64 0,1 3-576 0,4-3-128 16,0-3 0-16,4 0 0 0,4-2 848 0,1 1 144 15,6-4 32-15,2 0 0 0,-3 1 0 0,3-1 0 16,5-2 0-16,-1 5 0 0,0-1 0 0,-2 1 0 16,-3-3 0-16,-5 2 0 0,-4 3-832 0,-2 1-192 15,-4-1 0-15,-1 2 0 16,-4-4-768-16,-4 4-208 0,-9 1-48 0,0 0-8736 16,7-4-1760-16</inkml:trace>
  <inkml:trace contextRef="#ctx0" brushRef="#br0" timeOffset="71615.94">20801 3281 20271 0,'0'0'448'0,"2"-6"80"0,-2 6 32 0,9-6 16 0,-1 2-576 0,2 1 0 0,0-1 0 0,3 2 0 16,-2 5 928-16,6-2 80 0,4-1 16 0,2 3 0 16,3 2-832-16,3 4-192 0,2 1 0 0,1 3 0 15,-1 1 864-15,1 2 128 0,-1 1 32 0,3 4 0 16,3 3-832-16,-3 3-192 0,-5 1 0 0,3 3 0 0,-1 2 864 0,-7 1 128 16,-4-1 32-16,-5 0 0 0,-4 0-832 0,-6-1-192 15,-7 2 0-15,-5 2 0 0,-2 0 864 0,-6-2 128 16,-6-1 32-16,-3-2 0 0,-4-2 0 0,-1 0 0 15,-3-4 0-15,1 0 0 0,0-3-832 0,4-4-192 16,1-3 0-16,3-4 0 0,1-5 0 0,3-1 0 16,4-7 0-16,3-2-11424 15,2-3-2336-15</inkml:trace>
  <inkml:trace contextRef="#ctx0" brushRef="#br0" timeOffset="72327.41">22205 3205 16575 0,'-4'-6'368'0,"-3"-3"80"0,3-1 0 0,1 1 16 0,-4 3-464 0,1-3 0 15,1 2 0-15,-1-1 0 0,1 1 912 0,1-2 96 16,-3 0 16-16,7 9 0 0,0 0 816 0,-6-5 160 0,1-2 48 0,5 7 0 16,0 0-832-16,0 0-144 0,0 0-48 0,0 0 0 15,0 0-816-15,0 0-208 0,0 0 0 0,0 0 0 16,0 0 864-16,3 9 128 16,2 2 32-16,1 4 0 0,4 4-832 0,6 4-192 0,1 5 0 0,3 3 0 15,0 0 0-15,4 8 0 0,5 2 0 0,0 0 0 16,1 1 0-16,1-1 0 0,-4-5 0 0,-3 2 0 15,-2-1 0-15,-1 0 0 0,-2 0 0 0,-2-3 0 16,-3-1 864-16,-1-1 128 0,-1-3 32 0,0-2 0 16,-1-3-832-16,-1-2-192 0,-3-4 0 0,-2-1 0 15,1-2 0-15,-3-3 0 0,-2-1 0 0,-1-3 0 16,0-8 0-16,0 0 0 0,0 0 0 0,0 0 0 16,0 0 0-16,0 0 0 0,-6 4 0 0,-1-5 0 0,-3-4 0 15,1-2 0-15,0-3 0 0,2-1 0 16,-1-1-2416-16,1-3-528 0,-1-8-96 15,0 3-11088-15</inkml:trace>
  <inkml:trace contextRef="#ctx0" brushRef="#br0" timeOffset="72712.56">22867 3035 20271 0,'0'0'448'0,"0"0"80"0,5-9 32 0,-1 1 16 0,-4 8-576 0,0 0 0 0,0 0 0 0,0 0 0 15,0 0 928-15,0 0 80 0,0 0 16 0,-10 5 0 16,-4 1 0-16,-2 7 0 0,-5 2 0 0,-5 6 0 15,-4 5 0-15,-2 6 0 0,-6 6 0 0,1 4 0 16,-3 6 0-16,1 5 0 0,0 4 0 0,1-2 0 16,-3-5 0-16,-1 2 0 0,-3 2 0 0,4 0 0 15,4 0 0-15,1-4 0 0,-1-2 0 0,7-5 0 16,-1-4-832-16,4-4-192 0,2-5 0 0,5-6 0 16,5-3 0-16,2-3 0 0,4-3 0 0,1-3 0 0,4-3 0 0,4-9 0 15,0 0 0-15,0 0 0 0,0 0 0 0,0 0 0 16,5-5 0-16,2-3 0 15,2-2-768-15,2 1-208 0,3-3-48 0,2-2-10912 16,3-2-2192-16</inkml:trace>
  <inkml:trace contextRef="#ctx0" brushRef="#br0" timeOffset="73268.03">23012 3262 20271 0,'-8'3'448'0,"-3"-1"80"0,0 1 32 0,0-2 16 0,1 2-576 0,0-1 0 0,-1 0 0 0,2 1 0 16,9-3 1744-16,-7 3 240 0,7-3 64 0,0 0 0 15,0 0-832-15,0 0-144 0,0 0-48 0,0 0 0 16,0 0-816-16,6 5-208 0,3 1 0 0,3-2 0 16,2-1 864-16,6-1 128 0,3 1 32 0,6-1 0 15,3 0-832-15,1 1-192 0,0 1 0 0,1 4 0 0,2-1 864 16,-2 2 128-16,0 0 32 0,-3 1 0 0,-2 1-832 0,-2 1-192 15,-4-1 0-15,3 0 0 0,-7-4 0 0,-1 1 0 16,-4 0 0-16,-2-2 0 0,-1 2 864 0,-4-2 128 16,-7-6 32-16,6 9 0 0,-2-2-832 0,-4-7-192 15,0 0 0-15,-3 11 0 0,-3-1 0 0,0 0 0 16,-5 0 0-16,-2 0 0 0,-1 1 864 0,-2 1 128 16,-4-1 32-16,-2 4 0 0,-2-1-832 0,-4 2-192 15,-3-1 0-15,-3 4 0 0,-1 4 0 0,1-2 0 16,3-3 0-16,0 0 0 0,1 4 0 0,2-2 0 15,6-2 0-15,3-2 0 0,4 0 0 0,2-2 0 16,0-2 0-16,4-2 0 0,3-4 0 0,6-6 0 16,0 0 0-16,0 0 0 0,0 0 0 0,0 0 0 0,0 0 0 0,0 0 0 31,0 0-768-31,8-5-208 0,2-2-48 0,0-3-12016 0,3-2-2400 0</inkml:trace>
  <inkml:trace contextRef="#ctx0" brushRef="#br0" timeOffset="73776.42">23829 3641 20271 0,'-9'-3'448'0,"9"3"80"0,-9 0 32 0,3 0 16 0,6 0-576 0,0 0 0 16,-9 1 0-16,9-1 0 0,-7 6 1744 0,7-6 240 15,0 0 64-15,0 0 0 0,0 0-832 0,0 0-144 0,-1 8-48 16,1-8 0-16,0 0 0 0,11 2 0 16,1 1 0-16,4-1 0 0,-1-2 0 0,4 0 0 0,2-5 0 0,3 3 0 15,3 1 0-15,4 0 0 0,2-1 0 0,-1-2 0 16,-3 0 0-16,-3 1 0 0,3 1 0 0,-2-1 0 15,-2 0-816-15,-4 2-208 0,-3-2 0 0,-4 0 0 16,-3 1 0-16,-2 0 0 0,-9 2 0 0,0 0 0 16,0 0 0-16,0 0 0 0,0 0 0 0,0 0 0 15,-4-5 0-15,-4 2 0 0,-5 3 0 0,-3 3 0 16,0-1-2416 0,-1-1-528-16,2-1-96 0,0-1-32 0</inkml:trace>
  <inkml:trace contextRef="#ctx0" brushRef="#br0" timeOffset="74451.78">24439 3421 20271 0,'-11'-3'448'0,"3"2"80"0,1 0 32 0,7 1 16 0,0 0-576 0,-7-6 0 15,7 6 0-15,-4-8 0 0,2-2 1744 0,3 3 240 0,2-3 64 0,2-1 0 16,1-5-832-16,3 1-144 0,1 0-48 0,3-1 0 16,2 1-816-16,2-1-208 0,-1 1 0 0,3 2 0 15,4-4 864-15,0 3 128 0,3 1 32 0,-1 1 0 16,-2 0-832-16,0 2-192 0,0 2 0 0,-1 3 0 16,-1 2 864-16,-2 3 128 0,-2 3 32 0,0 2 0 15,-1 3-832-15,-2 5-192 0,-3 6 0 0,0 10 0 16,-3 1 0-16,-4 3 0 0,-6 4 0 0,-2 5 0 0,-2 2 0 15,-4 0 0-15,-3-1 0 0,-3 2 0 0,0 3 864 0,-3 0 128 16,-2-1 32-16,0-3 0 0,0-3-832 0,-4-5-192 16,-1-3 0-16,-3-1 0 0,1-2 0 0,1-4 0 15,1-2 0-15,-2-5 0 0,-2-1 864 0,5-4 128 16,3-2 32-16,1-2 0 0,0-1-832 0,6-4-192 16,1-2 0-16,3-5 0 0,3-1 0 0,-1-1 0 15,2-3 0-15,7 7 0 0,-4-9 0 0,3 2 0 16,1 7 0-16,3-10 0 0,4-1 0 0,4 1 0 15,0 0 0-15,5 2 0 0,5 1 0 0,5 0 0 16,3 0 0-16,8 2 0 0,-1-1 0 0,7 3 0 16,2 2 0-16,0 3 0 0,-1 1 0 0,2 4 0 15,4 2 0-15,-2 0 0 0,3-1 0 0,4 3 0 16,-1 2 0-16,-4 0 0 0,-5 0 0 0,-6 2 0 0,-6-1 0 0,-5-1 0 16,-5 0 0-16,-3-2 0 0,-2-1 0 0,-6-2 0 15,-1-3 0-15,-1 1 0 0,-4-1 0 0,-6-5 0 31,0 0-1600-31,0 0-352 0,-7 11-80 0,-12-8-16 0</inkml:trace>
  <inkml:trace contextRef="#ctx0" brushRef="#br0" timeOffset="85847.24">13182 6145 23951 0,'0'0'512'0,"0"0"128"0,0 0 0 0,-5-1 64 0,9-6-576 0,-3 0-128 16,-1 1 0-16,1 1 0 0,-1 5 848 0,0 0 144 15,0-6 32-15,0 6 0 0,0 0-832 0,0 0-192 16,-2 4 0-16,-3 4 0 0,2 1 864 0,0 5 128 0,1 1 32 0,0 5 0 16,0 3-832-16,-1 5-192 0,0 1 0 0,-1 4 0 15,1 5 0-15,2-2 0 0,0-2 0 0,2-1 0 16,0-3 0-16,3-4 0 0,3-4 0 0,2-3 0 15,2-5 864-15,4-2 128 0,1-4 32 0,0-3 0 16,4-3-832-16,0-3-192 0,1-4 0 0,-4-2 0 16,2-4 864-16,-3-3 128 0,3-1 32 0,-2-3 0 15,-4-3-832-15,1 2-192 0,0 0 0 0,-1 1 0 16,-1 3 0-16,-5 0 0 0,2 1 0 0,-2 2 0 16,0 3 864-16,-1 4 128 0,-1 1 32 0,-5 4 0 15,6 5-832-15,-3 5-192 0,1 2 0 0,-3 3 0 16,-1 4 0-16,1 1 0 0,0 2 0 0,1 9 0 15,1-4-768-15,0-4-208 0,1-7-48 0,0-9 0 16,3 2 832-16,1-3 192 0,0-3 0 0,5-3 0 0,-1-3 768 0,3-4 208 16,5-4 48-16,2-4 0 0,2-4-832 0,-2-2-192 15,1-2 0-15,-3-2 0 0,-2-2 0 0,-2-1 0 16,-2-3 0-16,0 0 0 0,-3-1 864 0,-3-2 128 16,0-1 32-16,-5 3 0 0,0 2-832 0,-1 5-192 15,-1 3 0-15,-1 2 0 0,-1 4 0 0,0 3 0 16,-2 2 0-16,1 3 0 0,1 1 0 0,1 7 0 15,0 0 0-15,0 0 0 16,0 0-4048-16,0 0-864 0,0 0-160 0,0 0-48 0</inkml:trace>
  <inkml:trace contextRef="#ctx0" brushRef="#br0" timeOffset="86172.75">14040 6291 27647 0,'0'0'1216'0,"0"7"256"0,3 0-1168 0,3 1-304 0,-2 0 0 0,3-3 0 16,0 1 0-16,3-2 0 0,-1-2 0 0,3-2 0 15,2-2 880-15,2-3 112 0,-1-1 32 0,1-1 0 16,0-1 816-16,0-3 160 0,-3-5 48 0,0 1 0 16,-3 1-1648-16,-1-2-400 0,-3 0 0 0,1 0 0 15,-6 1 896-15,-1 3 112 0,-1 1 16 0,-4 1 0 16,-1 1-832-16,-3 5-192 0,-2 1 0 0,-4 8 0 0,-5 5 0 0,-3 5 0 15,-4 2 0-15,3 5 0 16,-1 6 864-16,3 1 128 0,-1-1 32 0,4 3 0 0,5 1-832 0,4-2-192 16,4-2 0-16,6-3 0 0,6-4 0 15,2-3 0-15,0-2 0 0,8-3 0 0,7-3 0 0,4-4 0 16,1-2 0-16,3-2 0 0,3-1 0 0,-2-2 0 16,0-2 0-16,14-7-20432 15</inkml:trace>
  <inkml:trace contextRef="#ctx0" brushRef="#br0" timeOffset="86838.16">15331 6136 20271 0,'-7'-10'896'0,"4"7"192"0,0-1-880 0,1 0-208 16,-5 1 0-16,7 3 0 0,-5 1 1680 0,0 2 304 16,-3 3 48-16,1-1 16 0,-1 2-832 0,2 1-144 15,-3 3-48-15,2 5 0 0,-2 1 0 0,4 3 0 16,-3 0 0-16,3 5 0 0,0 3-816 0,0-1-208 15,4 1 0-15,1-2 0 0,1-3 0 0,2-1 0 16,3-3 0-16,0-5 0 0,2-4 864 0,1-3 128 16,3-5 32-16,2-4 0 0,3-3 0 0,1-3 0 15,3-7 0-15,-1 0 0 0,1-3-832 0,1-1-192 16,1-3 0-16,-1-2 0 0,-4 5 0 0,-3 0 0 16,-4 2 0-16,0 4 0 0,-2 2 0 0,-4 2 0 0,0 7 0 15,-5 2 0-15,0 0 0 0,3 8 0 16,-2 4 0-16,-1 3 0 0,-3 9 0 0,1 0 0 0,-2 0 0 0,3 2 0 15,2 2 0-15,3-3 0 0,2-2 0 0,3-4 0 16,2-5 0-16,3-4 0 0,3-1 0 0,2-6 0 16,0-5 0-16,3-6 0 0,1-7 0 0,1-5 0 15,-1 0 0-15,0-4 0 0,-1-3 0 0,0-1 0 16,-4 1 864-16,-2 0 128 0,-4 0 32 0,-3-1 0 16,0 0-832-16,-3 0-192 0,1 3 0 0,-4 2 0 15,-2 3 0-15,0 3 0 0,-1 3 0 0,0 5 0 16,2 4 0-16,-2 5 0 0,0 0 0 0,-7 4 0 15,-3 5-2416-15,4 1-528 0,2 0-96 16,4-4-32-16</inkml:trace>
  <inkml:trace contextRef="#ctx0" brushRef="#br0" timeOffset="87227.88">16241 6115 20271 0,'0'0'896'0,"0"0"192"0,0 0-880 0,0 0-208 16,0 0 0-16,0 0 0 0,0 0 1680 0,0 0 304 16,0 0 48-16,0 0 16 0,-6 5 0 0,0 1 0 15,-5 2 0-15,-1-1 0 0,-3 4-832 0,-1 1-144 16,-2 4-48-16,0 1 0 0,-1 2 0 0,-2 1 0 16,2 1 0-16,1 0 0 0,0-1-816 0,3-2-208 0,1-1 0 0,6-3 0 15,1 0 0-15,5-3 0 16,3-2 0-16,3-2 0 0,5-2 0 0,1-3 0 0,4-3 0 0,2-3 0 15,1-3 0-15,1 0 0 0,0-3 0 0,-2-2 0 16,-1-4 864-16,0 0 128 0,-3-1 32 0,0 0 0 16,-1 1-832-16,-2 3-192 0,-2 2 0 0,0 2 0 15,-1 3 0-15,-6 6 0 0,0 0 0 0,0 0 0 16,0 0 0-16,0 8 0 0,0 7 0 0,-2-1 0 16,1-1 0-16,-1 3 0 0,1-1 0 0,2-1 0 15,2 0 0-15,1-3 0 0,1-3 0 0,3-1 0 16,2-4 0-16,2-2 0 0,1-2 0 0,8-6 0 15,0-6-768 1,1-2-208-16,2-4-48 0,-3 2 0 0,-1 0-3264 0,0-1-672 0,2-12-128 16,-4 3-32-16</inkml:trace>
  <inkml:trace contextRef="#ctx0" brushRef="#br0" timeOffset="87528.79">16592 6124 31327 0,'-3'9'688'0,"-1"3"144"0,-1 3 16 0,-1 2 48 0,1 1-720 0,-4 2-176 15,2 3 0-15,-1 2 0 0,1 2 848 0,-2-2 144 16,3-1 32-16,-1-2 0 0,3-4 0 0,0-4 0 16,4-3 0-16,0-11 0 0,0 0 0 0,0 0 0 15,0 0 0-15,9-4 0 0,2-5 0 0,1-4 0 16,2-4 0-16,1-2 0 0,-2-2-832 0,1-4-192 16,2-2 0-16,-1 3 0 0,-1 3 0 0,2 1 0 15,0 0 0-15,0 5 0 0,-1 2 0 0,-2 5 0 16,-1 4 0-16,-1 2 0 0,-11 2 0 0,7 10 0 0,-3 2 0 0,1 7 0 15,-4-2 0-15,-2 4 0 0,-1-1 0 0,-5 8 0 16,-1 2 0-16,-1-2 0 0,3 0 0 0,-2-3 0 16,2-2 0-16,1-2 0 0,3-3 0 0,1-6 0 31,0-1-768-31,1-11-208 0,6 7-48 0,-6-7 0 16,0 0-2448-16,10-11-496 0,11-15-112 0,-8 1-16 0</inkml:trace>
  <inkml:trace contextRef="#ctx0" brushRef="#br0" timeOffset="87741.1">17330 5744 31327 0,'0'0'688'0,"0"0"144"0,0 0 16 0,0 0 48 0,0 0-720 0,7 11-176 0,-13-1 0 0,-2 2 0 0,-2 3 848 0,-3 3 144 16,-2 4 32-16,-2 2 0 0,3 4 816 0,3 4 160 15,3 3 48-15,3 0 0 0,0 2-1648 0,2-2-400 16,1-3 0-16,2 0 0 0,0-1 0 0,0 0 0 15,0-2 0-15,0-2 0 0,2 1 0 0,0-3 0 16,-1-3 0-16,-2-1 0 16,0-2-2368-16,-2-3-576 0,-3-1-96 0,-3-4-32 0</inkml:trace>
  <inkml:trace contextRef="#ctx0" brushRef="#br0" timeOffset="87890.72">16996 6195 38703 0,'-2'-13'848'0,"2"13"176"0,7-7 48 0,1 1 16 0,3 0-880 0,3 2-208 0,0 1 0 0,3-1 0 15,4 1 864-15,4 0 128 0,0-2 32 0,3 0 0 16,2-2-832-16,5 1-192 16,5-1 0-16,-10 3 0 0,3-1 0 0,-1 2 0 0,-2-5 0 0,7 1 0 31,-6-3-768-31,-5-1-208 0,-1 1-48 0,-5-3 0 0</inkml:trace>
  <inkml:trace contextRef="#ctx0" brushRef="#br0" timeOffset="88461.3">18519 6115 23951 0,'0'0'512'0,"0"0"128"0,0 0 0 0,-8-6 64 0,4 1-576 0,0-1-128 0,-6 2 0 0,2 1 0 16,0 1 1664-16,-1-1 320 16,0 6 48-16,-2-1 16 0,0 3-832 0,0 3-144 0,-3 2-48 0,0 2 0 15,0 2 0-15,-1 3 0 0,0 0 0 0,3 2 0 16,3 1-816-16,0 0-208 0,4-2 0 0,-1 1 0 15,7-1 0-15,5-3 0 0,4-4 0 0,3-2 0 16,2-1 864-16,5-5 128 0,0-4 32 0,4-1 0 16,4-3-832-16,1-3-192 0,2-4 0 0,-2-1 0 15,-2-2 0-15,-1-3 0 0,1-2 0 0,-2 2 0 16,-3 0 864-16,-3 0 128 0,-3-1 32 0,-5 1 0 0,-3 3-832 0,-7 1-192 16,-2 0 0-16,-3 1 0 0,-4 1 0 0,-2 2 0 15,-1 1 0-15,-3 5 0 0,-2-2 0 0,-2 5 0 16,1 1 0-16,6 3 0 15,2 1-768-15,0 1-208 0,1 2-48 0,4-1-12016 16,4-6-2400-16</inkml:trace>
  <inkml:trace contextRef="#ctx0" brushRef="#br0" timeOffset="88774.68">18932 5963 27647 0,'0'0'608'0,"1"12"128"0,-1 1 32 0,-1 4 0 0,-2 3-624 0,1 1-144 16,0 1 0-16,0 0 0 0,1-1 1664 0,-2-3 320 0,0-1 48 0,3-1 16 16,3 0-832-16,1-4-144 0,1-3-48 0,4-2 0 15,0 1 0-15,2-4 0 0,1 0 0 0,2-2 0 16,2-2-816-16,-2-2-208 0,-2-4 0 0,3-3 0 16,5-4 864-16,-2-1 128 0,-1-2 32 0,2-1 0 15,0-1-832-15,-3-2-192 0,-2 0 0 0,-3-1 0 16,0-1 0-16,-5 0 0 0,0-1 0 15,-2 1 0-15,-2 4 0 0,-1 1 0 0,0 3 0 0,-1 1 0 16,-2 5 864-16,1 3 128 0,1 5 32 0,0 0 0 16,0 0-1648-16,0 0-320 0,0 0-64 0,0 0-16 15,-8 2 832-15,8-2 192 0,0 0 0 0,0 0 0 16,0 0-2496-16,0 0-464 0,0 0-96 0,0 0-14352 16</inkml:trace>
  <inkml:trace contextRef="#ctx0" brushRef="#br0" timeOffset="89121.75">19454 5899 23951 0,'0'0'512'0,"0"0"128"0,0 0 0 0,4 11 64 0,1 0-576 0,-4 4-128 16,0 2 0-16,0 4 0 0,-1 3 1664 0,-2 1 320 15,-4-1 48-15,3 0 16 0,-1 0 0 0,0 0 0 16,-3-4 0-16,1-2 0 0,1-3-832 0,0-1-144 0,2 1-48 0,1-6 0 16,2-9 0-16,0 0 0 0,0 0 0 0,0 0 0 15,0 0 0-15,12 0 0 0,-2-5 0 0,5-5 0 16,3-5 0-16,1-3 0 0,-3-5 0 0,4-3 0 16,6-4-816-16,1 1-208 0,0 2 0 0,-4 7 0 15,1-3 0-15,2-1 0 0,-2-1 0 0,0 1 0 16,2 4 0-16,-3 1 0 0,2 1 0 0,0 3 0 15,3 2 0-15,0 2 0 0,0 1 0 0,0 2 0 16,-3 4 0-16,-1 3 0 0,-6 4 0 0,-1-1 0 31,-5 2-2416-31,-3 5-528 0,-4 3-96 0,-2 5-32 0</inkml:trace>
  <inkml:trace contextRef="#ctx0" brushRef="#br0" timeOffset="89979.62">13407 7444 16575 0,'8'-13'368'0,"-2"3"80"0,-2-2 0 0,1-2 16 0,1 2-464 0,-1-1 0 15,1-1 0-15,-3 2 0 0,-2-3 1728 0,0 2 256 16,2-1 64-16,-3 0 0 0,-3-2-832 0,1 2-144 16,0 1-48-16,-1-2 0 0,-1 1 832 0,-1 2 144 15,-2 1 48-15,0 1 0 0,-1 2-832 0,-1 3-144 16,1 4-48-16,-3 1 0 0,-1 3-816 0,0 5-208 15,-2 4 0-15,-3 3 0 0,-3 2 0 0,-1 5 0 16,-4 4 0-16,2 5 0 0,-3 5 0 0,7 2 0 16,3-3 0-16,6-12 0 0,3 0 0 0,3 0 0 0,6-4 0 0,4 0 0 15,3-2 0-15,5-4 0 0,3-2 0 0,4-3 0 16,3-5 864-16,3-4 128 0,-1-3 32 0,3-4 0 16,-4-3-832-16,3-3-192 0,-1-5 0 0,2-4 0 15,-5-2 864-15,0-4 128 0,-2-4 32 0,1 0 0 16,-1 1-832-16,1-2-192 0,-2 0 0 0,-1-3 0 15,-2-3 0-15,-3-1 0 0,-2-2 0 16,-3 1 0-16,-3-4 0 0,-1 5 0 0,-1 2 0 0,-2 6 0 16,-3 7 0-16,-1 4 0 0,-1 9 0 0,-2 4 0 15,0 3 0-15,-3 8 0 0,-1 7 0 0,-2 8 0 16,-1 7 0-16,-3 5 0 0,0 5 0 0,2 4 0 16,0 2 0-16,1 4 0 0,0 1 0 0,0 18 0 15,2-10 0-15,4-3 0 0,2-6 0 0,3-2 0 16,3-7 0-16,1-4 0 0,-1-2 0 0,4-5 0 0,1-4 0 15,4-1 0-15,3-1 0 0,1-5 0 16,-1-2-2416-16,1-6-528 0,3 1-96 0,-1-6-14368 16</inkml:trace>
  <inkml:trace contextRef="#ctx0" brushRef="#br0" timeOffset="90298.36">14141 7152 31327 0,'-11'-10'688'0,"7"7"144"0,-4 0 16 0,8 3 48 0,-8 3-720 0,-2 7-176 16,0 1 0-16,-1 5 0 0,-4 4 0 0,0 2 0 15,-1-1 0-15,2 4 0 0,0 3 848 0,0 1 144 0,5 0 32 0,0 1 0 16,2-4 0-16,4-3 0 0,2-4 0 0,4-3 0 16,3-4-832-16,2-1-192 0,4-4 0 0,4-2 0 15,0-5 0-15,5-2 0 0,3-6 0 0,3 0 0 16,-2-6 864-16,2-3 128 15,-2-4 32-15,-2-1 0 0,-3-2-832 0,-2-1-192 0,-3-3 0 0,-6 1 0 16,-1-2 864-16,-5 2 128 0,-3-1 32 0,-3 4 0 16,-5 2-832-16,-1 3-192 0,-4 6 0 0,-1 2 0 15,0 2 0-15,-2 5 0 0,-3 4 0 0,-1 3 0 16,-1 1 0-16,0 4 0 0,1 1 0 0,4 1 0 16,1 2-3232-16,5 0-688 0,0 5-144 15,8-2-32-15</inkml:trace>
  <inkml:trace contextRef="#ctx0" brushRef="#br0" timeOffset="90801.58">14522 7098 27647 0,'0'0'1216'0,"0"0"256"0,6 9-1168 0,-2 1-304 16,1 1 0-16,-4 0 0 0,-3 3 880 0,-2 3 112 15,1 2 32-15,-2 1 0 0,-4 5 0 0,1-2 0 16,3 1 0-16,-2 1 0 0,-4 1 816 0,2-2 160 16,1-2 48-16,-2-2 0 0,2-2-1648 0,-1-3-400 15,5-4 0-15,2-3 0 0,2-8 896 0,0 0 112 0,0 0 16 0,0 0 0 16,0 0-832-16,0 0-192 0,7-14 0 0,4-2 0 16,4-4 864-16,-2-1 128 0,-2-3 32 0,4 1 0 15,3-1-832-15,3 0-192 0,2 0 0 0,1 0 0 16,-1-1 0-16,0 3 0 0,-1 3 0 0,0 3 0 15,-3 4 0-15,-3 5 0 0,0 3 0 0,-6 4 0 16,-4 1 0-16,1 3 0 0,-2 1 0 0,1 5 0 31,-2 2-768-31,1 3-208 0,-5 3-48 0,0 4 0 0,-1 1 832 0,-3 2 192 0,1 0 0 0,-1-1 0 16,-1 0 0-16,1-3 0 0,-1-2 0 0,0 9 0 16,-3-8 0-16,5-5 0 0,1-7 0 0,2-8 0 15,0 0 0-15,0 0 0 0,4-11 0 0,5-3 0 16,-2-5 768-16,1-2 208 0,-3 9 48 0,1-2 0 15,2-1-832-15,2-1-192 0,-2-1 0 0,2 1 0 0,-1 3 0 0,2 2 0 16,2 4 0-16,10-2 0 0,-2 5 0 0,-5 9 0 16,1 6 0-16,-4 3 0 15,-8 1-768-15,0 6-208 0,-3 5-48 0,-2 1 0 0,-2 2 832 0,-1-13 192 16,-1 2 0-16,1-1 0 0,-1 1 0 0,2 0 0 16,0-2 0-16,1-1 0 15,2-1-864-15,0 7-128 0,-1-8-32 0,3-6 0 0</inkml:trace>
  <inkml:trace contextRef="#ctx0" brushRef="#br0" timeOffset="91342.69">15583 7132 23951 0,'0'0'1056'0,"0"0"224"0,-1-8-1024 0,1 8-256 15,-2-7 0-15,-3 0 0 0,5 7 880 0,-5-7 112 16,-2-1 32-16,-3 1 0 0,-1 1 816 0,-3 0 160 16,-2 2 48-16,-2 4 0 0,-1 1-832 0,1 2-144 15,-5 1-48-15,2 4 0 0,-1 3 0 0,1 4 0 16,-1 1 0-16,4 6 0 0,1 1-816 0,3 2-208 16,1-2 0-16,5-1 0 0,5-1 0 0,2-3 0 15,2-2 0-15,5-4 0 0,4-5 0 0,3-2 0 16,2-4 0-16,4-3 0 0,3 0 864 0,2-5 128 15,1-3 32-15,3-2 0 0,2-3-832 0,-2-3-192 16,1-1 0-16,-4-1 0 0,-5-2 0 0,-4 3 0 16,-2 2 0-16,-2 3 0 0,-5 0 0 0,0 3 0 15,-5 4 0-15,-2 7 0 0,0 0 0 0,0 0 0 16,0 0 0-16,0 13 0 0,-1 4 0 0,-2 1 0 16,1 3 0-16,-1 5 0 0,1-2 0 0,2 1 0 15,0 0 0-15,2 1 0 0,3-4 0 0,0-1 0 0,3-4 0 0,1-1 0 16,2-2 0-16,-1-3 0 0,2-3 0 0,0-4 0 31,2-4-2416-31,-1-2-528 0,1-3-96 0,1-3-32 0</inkml:trace>
  <inkml:trace contextRef="#ctx0" brushRef="#br0" timeOffset="91568.94">16076 7058 35007 0,'0'0'768'0,"0"0"176"0,0 0 16 0,0 0 16 0,3 8-784 0,-2 2-192 0,-1 1 0 0,-1 3 0 0,-2-1 864 0,1 2 128 15,-4 3 32-15,1 2 0 0,-1 2 0 0,0-2 0 16,1-1 0-16,2 0 0 0,-3-2-832 0,3 1-192 16,1 1 0-16,1-3 0 0,-1-3 0 0,2 0 0 15,0-2 0-15,0-2 0 16,0-9-1600-16,0 0-352 0,0 0-80 0,0 0-16 0</inkml:trace>
  <inkml:trace contextRef="#ctx0" brushRef="#br0" timeOffset="91977.09">16532 7017 27647 0,'0'0'608'0,"0"0"128"0,0 0 32 0,0 0 0 0,0 0-624 0,2 10-144 0,-1 0 0 0,-2 2 0 16,-2 2 848-16,-1 2 144 0,1 0 32 0,-3 2 0 16,0-1 0-16,0 3 0 0,-4 0 0 0,1 2 0 15,-1 1 0-15,2-2 0 0,0-2 0 0,-1-3 0 16,4-3 0-16,-1-2 0 0,3-1 0 0,1-2 0 16,2-8 0-16,0 0 0 0,0 0 0 0,0 0 0 15,11-2-832-15,-1-7-192 0,3-5 0 0,-2 1 0 16,2 2 864-16,1-4 128 0,2 0 32 0,0-5 0 15,1-1-832-15,-1 1-192 0,1 0 0 0,-1 2 0 0,1 0 0 16,0 2 0-16,1 1 0 0,7-2 0 0,-1 2 0 0,-6 7 0 16,-3 4 0-16,1 6 0 0,-3 4 0 0,-2 4 0 15,0 3 0-15,-1 2 0 0,-6 2 0 0,-2 4 0 16,-2 5 0-16,-1-5 0 16,-2 0-768-16,1 0-208 0,-3-1-48 0,-1 7 0 0,-3-1 1648 0,5-3 320 15,1-5 64-15,5 0 16 0,0-2-832 0,-2-3-192 16,-5-5 0-16,5-8 0 0,0 0 0 0,0 0 0 15,0 0 0-15,0 0 0 16,0 0-2416-16,8-3-528 0,2-2-96 0,3-4-16000 0</inkml:trace>
  <inkml:trace contextRef="#ctx0" brushRef="#br0" timeOffset="92324.39">17370 6964 31327 0,'0'0'688'0,"0"-5"144"0,0-2 16 0,0 7 48 0,0 0-720 0,0 0-176 0,0 0 0 0,-5-4 0 16,-1 0 1664-16,-4 3 320 0,0 1 48 0,-2 1 16 16,-6 2-832-16,2 1-144 0,-2 1-48 0,4 3 0 15,4 0-816-15,-1 1-208 0,2-1 0 0,2 2 0 16,4 1 0-16,2-1 0 0,2 0 0 0,1 2 0 15,-1-1 0-15,6 1 0 0,5 2 0 0,3 0 0 16,3 1 864-16,0 0 128 0,-1 0 32 0,0 4 0 16,-1-2-832-16,0 1-192 0,-3-1 0 0,-4 1 0 0,-2 1 0 15,-3-3 0-15,-1 0 0 0,-3-2 0 0,-3-1 864 0,-4-2 128 16,-4-2 32-16,-3 2 0 0,-3-2-832 0,-3-3-192 16,-2-1 0-16,2-2 0 0,-4-1 0 0,2 0 0 15,-1 0 0-15,1-2 0 16,0 0-768-16,1-2-208 0,2 1-48 0,1-2-13104 15,-1-7-2624-15</inkml:trace>
  <inkml:trace contextRef="#ctx0" brushRef="#br0" timeOffset="92499.25">16376 6667 49759 0,'-6'-8'1088'0,"0"2"240"0,6 6 32 0,0 0 48 0,0 0-1136 0,0 0-272 0,3-10 0 0,2 3 0 31,4 2-768-31,-3 0-192 0,0 0-64 0,-6 5 0 0,0 0 832 0,0 0 192 0,0 0 0 0,0 0 0 31,0 0-1680-31,-8 5-304 0,-3 6-48 0,-3 4-16 0</inkml:trace>
  <inkml:trace contextRef="#ctx0" brushRef="#br0" timeOffset="93025.62">12713 8081 20271 0,'-6'-5'448'0,"1"-1"80"0,-2-1 32 0,0-1 16 0,1 1-576 0,2 0 0 0,4 7 0 0,-3-8 0 15,-2 2 2560-15,-1 1 416 0,2 0 80 0,4 5 16 16,-4 1-1648-16,-1 3-320 0,-2 0-64 0,3 1-16 16,-4 6 0-16,0 3 0 0,-2 4 0 0,1 5 0 15,2 5 0-15,-1 0 0 0,3 1 0 0,-1 3 0 16,-4 5-816-16,4 1-208 0,-2-1 0 0,2 0 0 15,1-1 0-15,0-2 0 0,2-6 0 0,0-1 0 16,2-2 0-16,0-3 0 0,1-4 0 0,0-4 0 16,1-3 0-16,0-2 0 0,-1-9 0 0,0 0 0 15,0 0-1600-15,0 0-352 0,0 0-80 0,0 0-16 16,6-9-816-16,1-2-160 0,-4-3-48 0,-2-1 0 0</inkml:trace>
  <inkml:trace contextRef="#ctx0" brushRef="#br0" timeOffset="93385.53">12467 8499 16575 0,'-10'10'736'0,"6"-4"160"0,-5 0-720 0,3 0-176 16,-1 2 0-16,1-4 0 0,6-4 1664 0,0 0 320 16,0 0 48-16,0 0 16 0,0 0-832 0,0 0-144 15,0 0-48-15,13 3 0 0,-3-6 0 0,3 0 0 16,3-1 0-16,0 1 0 0,2 0 0 0,2-1 0 16,-1-1 0-16,5-3 0 0,2 1-816 0,3-3-208 15,1 0 0-15,3 2 0 0,3 0 864 0,-1-1 128 16,-3 0 32-16,-5 2 0 0,0 3-832 0,-4 1-192 15,-7-2 0-15,-2 4 0 0,-4 1 0 0,-1 4 0 0,-9-4 0 0,8 6 0 16,-8-6 864-16,5 11 128 0,-5 0 32 0,0 3 0 16,0 3-832-16,-2 1-192 0,-2-1 0 0,0 3 0 15,1 1 0-15,1-2 0 16,1-4 0-16,2-1 0 0,3-1 0 0,3-3 0 0,2-3 0 0,2-4 0 16,3-3 0-16,1-4 0 0,1-3 0 0,0-2 0 15,4-2 864-15,0-2 128 0,-1-1 32 0,0 0 0 16,-1-2-832-16,-5 2-192 0,-8-3 0 0,-3 2 0 15,-3 3 0-15,1-1 0 0,0 0 0 0,-5 0 0 16,-3 2 864-16,-6 2 128 0,-2 2 32 0,-2 1 0 16,0 3-832-16,-1 3-192 0,-2 1 0 0,3 4 0 15,0 2-1600-15,2-1-352 0,3-1-80 0,5 2-18032 16</inkml:trace>
  <inkml:trace contextRef="#ctx0" brushRef="#br0" timeOffset="93943.2">13867 7890 27647 0,'-11'-3'608'0,"11"3"128"0,-9-2 32 0,1 3 0 0,1 2-624 0,-2 4-144 0,3 2 0 0,-3 4 0 15,-2 3 848-15,0 5 144 0,-4 2 32 0,1 6 0 16,0 2 0-16,1 2 0 0,1 0 0 0,2 1 0 15,2 2-832-15,4-1-192 0,1-1 0 0,3-4 0 16,1-3 0-16,3-5 0 0,0-5 0 0,2-5 0 16,-1-3 864-16,4-2 128 0,-1-3 32 0,2-2 0 15,-1-2 0-15,1-1 0 0,1-4 0 0,3-2 0 0,-2-2-832 0,2-1-192 16,0-3 0-16,2 0 0 0,-2 1 864 0,-1 2 128 16,-1 1 32-16,3 5 0 0,-1 0-832 15,-2 8-192-15,1 2 0 0,-1 5 0 0,0 4 0 0,0 1 0 16,-5 2 0-16,0 4 0 15,-2 0-768-15,-2 0-208 0,-1-1-48 0,-5-2 0 0,0 0 1648 0,-5-1 320 16,0-3 64-16,-5 2 16 0,0-1-832 0,0-3-192 16,0-2 0-16,2-2 0 0,-2-2 0 0,1-3 0 15,-2-2 0-15,2-4 0 0,2-4 0 0,-2-4 0 16,0 0 0-16,1-1 0 0,0-5 0 0,1 2 0 16,3 0 0-16,-1 1 0 15,3-3-1600-15,4 2-352 0,4 2-80 0,2 1-16 16,4 2-2448-16,1-1-496 0,4-3-112 0,5 3-16 0</inkml:trace>
  <inkml:trace contextRef="#ctx0" brushRef="#br0" timeOffset="94284.92">14232 8352 31327 0,'0'0'688'0,"0"0"144"0,10 9 16 0,-10-9 48 0,10 5-720 0,2-3-176 0,-2-1 0 0,2-1 0 16,0-1 848-16,2-3 144 0,1-1 32 0,-1-4 0 15,-2 0 0-15,2-2 0 0,-2 1 0 0,0-1 0 16,1-2 0-16,-2 0 0 0,1 0 0 0,-1-1 0 16,-2 1-832-16,-3 1-192 0,-1 2 0 0,-3 2 0 0,-3-2 864 0,-2 2 128 15,-3 0 32-15,-4 6 0 0,0 2-832 0,-1 5-192 16,-3 0 0-16,0 8 0 0,-2 3 0 0,1 0 0 15,-2 4 0-15,2 2 0 0,1 2 0 0,2-2 0 16,2-1 0-16,2 0 0 0,3-1 0 0,1-3 0 16,8-1 0-16,-1-1 0 0,2 3 0 0,5-5 0 15,5-1 0-15,0-2 0 0,1-3 0 0,4-1 0 16,2 0 0-16,5-3 0 16,1-1-1600-16,0-2-352 0,-3-3-80 0,5-3-16 0</inkml:trace>
  <inkml:trace contextRef="#ctx0" brushRef="#br0" timeOffset="94815.36">15284 8166 27647 0,'-3'-7'608'0,"2"-2"128"0,-3-1 32 0,2 2 0 0,-1 1-624 0,3 7-144 16,-5-6 0-16,5 6 0 0,-7 0 848 0,-1 5 144 15,0 2 32-15,1 3 0 0,-2 0 0 0,1 4 0 16,1 5 0-16,0 5 0 0,-1 0-832 0,4 1-192 16,-2-3 0-16,5-1 0 0,1-3 864 0,3-1 128 15,2-6 32-15,0 1 0 0,3-3-832 0,0-4-192 16,2 0 0-16,3-5 0 0,-1 0 864 0,1-4 128 15,0-2 32-15,2-3 0 0,0-3-832 0,-2 0-192 16,-2-3 0-16,-4 1 0 0,-1-1 864 0,-1-1 128 0,-3-1 32 16,-3 1 0-16,-1 3-832 0,-5 0-192 0,-1 0 0 0,-2 1 0 15,-2-1 0-15,1 4 0 0,-1-1 0 0,1 4 0 16,0 3 0-16,1 2 0 0,2 1 0 0,1 2 0 31,-1 2-1600-31,8-4-352 0,0 0-80 0,0 0-16 16,0 0-2448-16,0 0-496 0,0 0-112 0,17 6-16 0</inkml:trace>
  <inkml:trace contextRef="#ctx0" brushRef="#br0" timeOffset="95171.17">15704 7997 23951 0,'0'0'1056'0,"0"0"224"0,1 10-1024 0,0 0-256 0,-1 2 0 0,-2 3 0 16,2 6 1696-16,-4 2 288 0,-2 3 48 0,1 3 16 15,-4 1-832-15,2 3-144 0,-3 0-48 0,1 1 0 0,-2 1 0 16,-2-1 0-16,0-1 0 0,-1 2 0 0,-1-8 0 0,-1 1 0 15,0-3 0-15,-1-2 0 0,2-4-816 0,4-4-208 16,2-2 0-16,2-4 0 0,7-9 864 0,0 0 128 16,0 0 32-16,0 0 0 0,4-8-832 0,-1-4-192 15,4-5 0-15,1-3 0 0,6-1 864 0,-2-2 128 16,2-2 32-16,1-4 0 0,2-1-832 0,-1-1-192 16,2-3 0-16,0-1 0 0,1-1 0 0,2 3 0 15,2 2 0-15,0 2 0 0,1 2 0 0,0 5 0 16,0 4 0-16,-2 5 0 0,-2 3 0 0,-4 6 0 15,2 3 0-15,-4 3 0 16,-4 2-768-16,-4 6-208 0,-4 6-48 0,-6-1 0 0,-3 0 832 0,-2 4 192 0,-4 2 0 16,-2 0 0-16,-1 0 0 0,-2 1 0 0,-4-1 0 15,0-1 0-15,0-3 0 0,0 2 0 16,1-5 0-16,-1-2 0 0,3-2 0 0,1-4 0 0,2-5 0 0,2-1 0 31,1 0-2496-31,2-1-464 0,2-4-96 0,4-2-16 0</inkml:trace>
  <inkml:trace contextRef="#ctx0" brushRef="#br0" timeOffset="95516.23">15993 8171 27647 0,'0'0'1216'0,"0"0"256"15,0 0-1168-15,7 9-304 0,2-3 0 0,1 1 0 0,0-4 880 0,1 0 112 16,2 0 32-16,2-7 0 0,1-3 0 0,0-2 0 15,2-1 0-15,0-2 0 0,-1-5 0 0,-2 1 0 16,2-1 0-16,-2 1 0 0,1-1 0 0,-2 2 0 16,-4 1 0-16,1 2 0 0,0-2-832 0,-3 0-192 15,-2 1 0-15,-5 2 0 0,-1 3 864 0,0 8 128 16,-3-8 32-16,3 8 0 0,0 0-832 0,-13 4-192 16,-3 2 0-16,1 4 0 0,0 2 0 0,-2 5 0 15,1 4 0-15,-2 1 0 0,3 1 0 0,2 3 0 16,1 1 0-16,2-3 0 0,2 1 0 0,1-2 0 15,5-2 0-15,2-1 0 0,1-2 0 0,2-3 0 16,4-3 0-16,2-2 0 0,1-5 0 0,2 0 0 16,2-4 0-16,1-2 0 0,1-5 0 0,1-2 0 0,3-1 0 0,3-3 0 31,-1-3-3232-31,1 1-688 0,-5 0-144 0,2-2-32 0</inkml:trace>
  <inkml:trace contextRef="#ctx0" brushRef="#br0" timeOffset="95831.86">16606 7989 31327 0,'0'0'688'0,"0"0"144"0,0 0 16 0,0 0 48 0,0 0-720 0,-3 11-176 0,1 1 0 0,-4 2 0 15,-2 1 848-15,0 3 144 0,-1 1 32 0,-2 3 0 16,0 2 816-16,0 0 160 0,-2 1 48 0,-1-1 0 16,5-1-832-16,1-2-144 0,-1-2-48 0,5-4 0 15,1-3-816-15,3-3-208 0,0-9 0 0,0 0 0 0,0 0 864 0,10-1 128 16,2-5 32-16,3-5 0 0,0-6 0 0,2-3 0 15,1-8 0-15,3 0 0 0,0 2-832 0,3-2-192 16,-1-1 0-16,3 1 0 0,-1-1 0 0,5 6 0 16,3 1 0-16,2 5 0 0,1 4 0 0,-3 4 0 15,-4 4 0-15,-10 6 0 0,-2 4 0 0,2 4 0 16,-6 3 0-16,0 6 0 0,-2 4 0 0,-1 7 0 16,-4 4 0-16,-3 3 0 0,-3 3 0 0,-1 2 0 15,-2 0 0-15,-3 1 0 16,-4-1-768-16,0-2-208 0,0-1-48 0,-3 0 0 15,0-1-2448-15,1-2-496 0,-11 24-112 0,4-21-16 0</inkml:trace>
  <inkml:trace contextRef="#ctx0" brushRef="#br0" timeOffset="96328.44">14488 8800 31327 0,'-6'-9'688'0,"6"9"144"0,-1-7 16 0,1 7 48 0,1-8-720 0,-1 8-176 16,0 0 0-16,0 0 0 0,0 0 848 0,0 12 144 15,-5 0 32-15,0 5 0 0,2 1 0 0,-2 3 0 16,-3 2 0-16,2 0 0 0,-3 0 0 0,4 4 0 0,-2 0 0 16,3-2 0-16,1-6-832 0,0-1-192 0,-1-2 0 0,2-1 0 15,1-3 0-15,1-1 0 0,0 0 0 0,1-2 0 31,-1-9-768-31,0 0-208 0,0 0-48 0,0 0-10912 0,0 0-2192 0</inkml:trace>
  <inkml:trace contextRef="#ctx0" brushRef="#br0" timeOffset="96683.16">14743 8862 27647 0,'0'0'1216'15,"0"0"256"-15,0 0-1168 0,0 0-304 0,0 10 0 0,-2 2 0 16,-1-2 0-16,1 1 0 0,-1-4 0 0,1 2 0 0,1 0 0 0,1-9 0 16,0 0 0-16,0 0 0 0,0 0 1696 0,0 0 288 15,-3 8 48-15,3-8 16 0,0 0-832 0,0 0-144 16,0 0-48-16,3-8 0 0,0 0-816 0,2-1-208 16,4 1 0-16,0-3 0 0,0 0 864 0,2 0 128 15,-2-2 32-15,2 5 0 0,0 1-832 0,0 2-192 16,0 0 0-16,1 3 0 0,0 2 0 0,-2 3 0 15,1 3 0-15,-1 7 0 0,-2-1 0 0,-1 3 0 16,-3 3 0-16,0 1 0 0,-4 1 0 0,-3 0 0 16,-2 1 0-16,-4 2 0 0,3 2 0 0,-3-2 0 15,2-1 0-15,1-2 0 0,1-4 0 0,1-2 0 16,2-3 0-16,-3-2 0 0,5-9 0 0,0 0 0 16,0 0 0-16,0 0 0 15,0 0-2416-15,0 0-528 0,-1-13-96 0,1-4-12720 0</inkml:trace>
  <inkml:trace contextRef="#ctx0" brushRef="#br0" timeOffset="96914.64">15226 8606 31327 0,'0'0'1392'0,"0"0"272"15,0 0-1328-15,0 0-336 0,0 0 0 0,-4 10 0 16,-1 4 0-16,-1 2 0 0,2 3 0 0,-3 2 0 0,1 1 896 0,0 1 96 15,0 2 32-15,1 1 0 0,0 2 0 0,0-2 0 16,1 2 0-16,3-2 0 0,0 1-832 0,1-3-192 16,0-1 0-16,1 0 0 0,0 1 0 0,2-3 0 15,1-2 0-15,-1-3 0 0,0-2 0 0,-2-1 0 16,0 1 0-16,0-3 0 16,-1-11-2416-16,0 0-528 0,0 0-96 0,0 0-32 0</inkml:trace>
  <inkml:trace contextRef="#ctx0" brushRef="#br0" timeOffset="97108.47">14918 8920 35007 0,'0'0'768'0,"0"0"176"0,7-2 16 0,10 1 16 0,5-2-784 0,2-1-192 0,4-5 0 0,2 0 0 15,2 2 0-15,-1 0 0 0,-3-2 0 0,-3-1 0 16,-2-1 864-16,-1 2 128 0,-4 0 32 0,-1 0 0 31,-1 0-1648-31,-1 1-320 0,0 1-64 0,2 0-16 16,-2 1-1632-16,-2 1-336 0,3 0-64 0,-2 6-16 0</inkml:trace>
  <inkml:trace contextRef="#ctx0" brushRef="#br0" timeOffset="97412.86">15383 8956 31327 0,'0'0'688'0,"0"0"144"0,3-5 16 0,-3 5 48 0,9-8-720 0,4 5-176 0,0-1 0 0,5-1 0 0,0-4 848 0,4 0 144 16,3 1 32-16,-2-2 0 0,0-2 0 0,-2-2 0 15,-2 0 0-15,-2 0 0 0,-1-2 0 0,-3 3 0 16,-2-2 0-16,-1 0 0 0,-6 3-832 0,0 1-192 16,-3 1 0-16,-4-1 0 0,-1 5 864 0,-3 3 128 15,-1 3 32-15,-4 5 0 0,-4 3-832 0,-4 4-192 16,-3 3 0-16,0 3 0 0,-3 2 0 0,0 1 0 15,1-1 0-15,3 4 0 0,2-2 0 0,6-3 0 16,5-3 0-16,3 0 0 0,5 1 0 0,2-1 0 16,1 1 0-16,6-5 0 0,5-3 0 0,3-3 0 15,6-1 0-15,2-5 0 0,1-3 0 0,1-1 0 16,2-1 0-16,-2-3 0 16,-3-4-768-16,-1 2-208 0,0 0-48 0,-2-1-12016 15,-3-2-2400-15</inkml:trace>
  <inkml:trace contextRef="#ctx0" brushRef="#br0" timeOffset="97707.96">15867 8719 31327 0,'-10'-3'688'0,"10"3"144"0,-9 3 16 0,4 1 48 0,-3 5-720 0,3 3-176 0,-1 2 0 0,-1 3 0 15,1 0 848-15,-3 3 144 0,4 1 32 0,-3-2 0 16,0-3 0-16,2 1 0 0,0-1 0 0,3-1 0 15,1-4 0-15,-1-2 0 0,3-9 0 0,0 11 0 16,0-11-832-16,0 0-192 0,0 0 0 0,0 0 0 16,0 0 864-16,9 0 128 0,1-1 32 0,-1-5 0 0,1-6-832 0,2-3-192 15,-1 0 0-15,1 0 0 0,0-2 864 0,2 2 128 16,2-4 32-16,0 2 0 0,2 1-832 0,2 3-192 16,2 0 0-16,-1 0 0 0,-2 0 0 0,1 3 0 15,-3 3 0-15,-7 3 0 16,-1 1-768-16,2 0-208 0,-4 2-48 0,2-3 0 15,-4 5-2448-15,-5-1-496 0,0 0-112 0,0 0-16 0</inkml:trace>
  <inkml:trace contextRef="#ctx0" brushRef="#br0" timeOffset="98143.8">16244 8642 27647 0,'-12'-15'608'0,"10"10"128"0,-2-1 32 0,1 2 0 0,0-2-624 0,1 2-144 0,2 4 0 0,0 0 0 15,0 0 1664-15,-3 6 320 0,0 0 48 0,-1 3 16 16,0 3-832-16,-1 3-144 0,0 4-48 0,0 1 0 16,1 1-816-16,2-4-208 0,-3 2 0 0,3 0 0 0,1 0 864 15,1-2 128-15,0 0 32 0,1-1 0 0,0 0-832 0,0-3-192 16,0-1 0-16,3 0 0 0,-2-2 0 0,2-2 0 16,1-2 0-16,0-3 0 0,2-4 864 0,2-2 128 15,-2-2 32-15,2-5 0 0,0-1-832 0,-1 1-192 16,0-1 0-16,2-1 0 0,0-3 864 0,-1 1 128 15,-1-4 32-15,0-1 0 0,2-1-832 0,1 0-192 16,1 1 0-16,2 2 0 0,-1-1 0 0,-1 3 0 16,0 2 0-16,-2 2 0 15,0-2-768-15,-1 6-208 0,-4-1-48 0,2 3 0 16,-2 3-2448-16,-5 2-496 0,0 0-112 0,0 0-16 0</inkml:trace>
  <inkml:trace contextRef="#ctx0" brushRef="#br0" timeOffset="102174.52">17044 9480 23951 0,'1'-6'512'0,"2"2"128"0,-3 4 0 0,1-7 64 0,1 1-576 0,-1 0-128 0,-1 6 0 0,0 0 0 15,0 0 848-15,0 0 144 0,2-5 32 0,-1 0 0 16,-1 5 0-16,0 0 0 0,-1-5 0 0,-1 0 0 16,-2 2 816-16,-1-1 160 0,-1 3 48 0,0-3 0 15,-2 0-1648-15,-2-3-400 0,0 3 0 0,-10 0 0 16,2-3 688-16,-2 1 48 0,-1 1 16 0,-3-1 0 16,2 1-352-16,-6-1-64 0,0 2-16 0,-1 0 0 0,2-4 16 0,-1 4 0 15,-2 0 0-15,1-1 0 0,-2-2-48 0,2 2-16 16,1 0 0-16,-2 2 0 0,-2 1-80 0,-1 1-32 15,-2 0 0-15,-5 1 0 0,0 1-160 0,-1 1 128 16,-1-1-128-16,3 2 128 0,-2 3-128 0,2 0 128 16,1-1-128-16,-2 0 128 0,-2-4-128 0,-3 3 0 15,-2 1 0-15,1 2 128 0,2-1-128 0,2 0 0 16,-2-2 0-16,2 0 128 0,-3-1-128 0,-1 1 160 16,-1 2-160-16,-5-1 160 0,0 0-160 0,2 1 192 15,1 2-192-15,0-3 192 0,1 0-192 0,3-2 128 16,2-1-128-16,-3 2 128 0,-5-1-128 0,3 0 0 15,3-1 144-15,0 2-144 0,-2-3 144 0,2 0-144 0,3-1 192 0,1 2-192 16,2 2 192-16,-5 1-64 0,-3 2 0 0,0-3-128 16,-4-3 176-16,2 1-176 0,6 2 160 0,-1-3-160 15,-5-2 144-15,1 1-144 0,1 1 128 0,-3 2-128 16,-2 0 0-16,-2-1 128 0,0-3-128 0,1 0 0 16,1 0 0-16,2 0 128 0,-2-2-128 0,0-2 0 15,0 0 128-15,-3-2-128 0,-2 0 0 0,2-2 128 16,2-1-128-16,0-1 0 0,3 1 144 0,1 0-144 15,-4 2 0-15,0 1 144 0,-3-2-144 0,3 1 0 16,0-1 144-16,6-2-144 0,0-2 0 0,2 1 144 16,1-1-144-16,1 1 0 0,-3-1 144 0,-2-3-144 15,-2-1 0-15,2-2 144 0,4 0-144 0,2-1 0 16,1-1 128-16,6-1-128 0,-3-1 0 0,3 1 0 16,-1-1 128-16,-4-1-128 0,-2-1 0 0,3 1 0 0,1-1 0 0,0 1 0 15,-1 0 0-15,2 0 0 0,1-5 0 0,0 5 0 16,3 0 0-16,0 2 0 0,-1-4 0 0,-1 1 0 15,2 0 0-15,-2 1 0 0,1-3 0 0,2 3 0 16,2 3 0-16,1 0 0 0,0-2 0 0,3 0 0 16,-4 0 0-16,5 1 0 0,1 0 0 0,1 0 0 15,2 0 0-15,-2-1 0 0,2-1 0 0,3-1 0 16,-4 1 0-16,2-1 0 0,0-3 0 0,-2 0 0 16,1-3 0-16,1 2 0 0,-2 3 0 0,4-1 0 15,0-3 0-15,4 0 0 0,1 0 0 0,5 1 0 16,4-1 0-16,1 0 0 0,1 0 0 0,1-2 0 15,1-4-128-15,0 0 128 0,-2-2 0 0,4 0 0 16,4 1 0-16,3-1-144 0,4-1 144 0,2-1 0 0,3 1 0 16,1-2 0-16,3-1 0 0,0-1 0 0,0 0 0 0,0 0-128 15,1 2 128-15,1-4 0 0,-1-2 0 0,1 4 0 16,3 4 0-16,3-2 0 0,3 0 0 0,1-1 0 16,-2-2 0-16,3-2-128 0,6 2 128 0,2 0 0 15,-4 2 0-15,1-2 0 0,0 1 0 0,-2 0-128 16,1 4 128-16,4-1 0 0,3-3 0 0,-2 0 0 15,-1-1 0-15,0 3 0 0,5 4 0 0,-4-2-128 16,-3 0 128-16,-1 1 0 0,-3 4 0 0,3 0 0 16,0 0 0-16,3-1 0 0,1-2 0 0,3 2 0 15,0 0 0-15,1 1 0 0,-5-2 0 0,1 0 0 16,-5 0 0-16,4 2 0 0,0 2 0 0,1-1 0 16,-5-1 0-16,2 1 0 0,4 2 0 0,-2 0 0 0,-1 2 0 15,-1-1 0-15,-3-1 0 0,1 3 0 0,0 0 0 0,1 1 0 16,0 0 0-16,1 3-128 0,2 1 128 0,5 1 0 15,0 1 0-15,-2 0 0 0,-1-1 0 0,0 1-128 16,-1 1 128-16,2 1 0 0,1 0 0 0,1 0 0 16,2 2 0-16,0-1-128 0,4 1 128 0,-3 0 0 15,-2-2 0-15,-1 0 0 0,1 1 0 0,0-1 0 16,0 4 0-16,3 1 0 0,2 2 0 0,-2 2 0 16,-2 3 0-16,1-1-128 0,-3-1 128 0,1 2 0 15,5-2 0-15,1 2-128 0,3 2 128 0,-3-1 0 16,0 0 0-16,-3 3 0 0,-3 1 0 0,2 1-128 15,1 0 128-15,3 1 0 0,-1 1 0 0,2-1-160 16,-1 0 160-16,0 0 0 0,-2 0 0 0,0 0-128 0,-2-1 128 0,0 0 0 16,1 0 0-16,-1 0 0 0,4-2 0 0,-1 2 0 15,-2 1 304-15,0 1 160 16,-4 1 48-16,4-1 0 0,2 0-512 0,0 0 0 0,3 0 0 0,2-2 0 31,-6-1-720-31,0 1-240 0,-3 1-64 0,2 0 0 0,1-2 1216 0,0 2 256 0,1 0 32 0,0 0 16 16,-1 0-496-16,0 0 0 0,-7 2 0 0,3 0 0 15,1 0 0-15,0-1 0 0,1 0 0 0,-1-1 0 16,5 0 0-16,-1-1 0 0,-4 0 0 0,-2 0 0 16,-2 0 0-16,1 0 0 0,2 0 0 0,0 1 0 15,0-2 0-15,-1 2 0 0,2-1-128 0,-3-1 128 16,-2 2 0-16,-2-2 0 0,-2 2-128 0,-2 1 128 16,2-2 0-16,-1 2 0 0,4 2 0 0,0-3 0 15,0-2 0-15,-2 2-128 0,0 0 128 0,-1 0 0 16,-3 0 0-16,2-1 0 0,0-1 0 0,0 0 0 15,3 1 0-15,1-1 0 0,1 0 0 0,2 1 0 0,-1 0 0 0,-4 0 0 16,-2-1 0-16,0 2 0 0,-2 2 0 0,1-1-128 16,0-1 128-16,3 1 0 0,-2 1 0 0,1-2 0 15,-2-1 0-15,0 1 0 0,-2-1 0 0,-1 1 0 16,-5 2 0-16,1-2 0 0,0-1 0 0,0 1 0 16,1 1 0-16,2 2 0 0,2-2 0 0,-1 1 0 15,1 0 0-15,0 1 0 0,1 2 0 0,-2-2 0 16,-3-2 0-16,-2 2 0 0,0 2 0 0,-5 0 0 15,2 0 0-15,0 0 0 0,3-1 0 0,-1 0-128 16,-2 0 128-16,1 3 0 0,-4-2 0 0,2 1 0 16,0 1 0-16,0 1 0 0,0 3-128 0,0 3 128 0,-1 0 0 0,-3 0 0 15,1 2-128-15,-3 0 128 0,1 2 0 0,-1-2 0 16,0 0 0-16,1-1-128 0,-2 0 128 0,0 3 0 16,-3-2 0-16,0 0 0 0,-2 1-128 0,2 0 128 15,-2-1 0-15,-1 3 0 0,-3 0-128 0,-1 0 128 16,-5-3 0-16,2 5-192 0,2 1 192 0,0 0-160 15,-4-3 160-15,3 2 0 0,1 1 0 0,2 2 0 16,3-1 0-16,-3 0-160 0,-1 0 160 0,1-1 0 16,3 0 0-16,-4-1 0 0,-2 0 0 0,0-1 0 15,-2-3 0-15,0 2 0 0,-2 2 0 0,2-2 0 16,-4-4 0-16,0 1 0 0,-2 2 0 0,-1 0 0 16,-2-1 0-16,-2 2 0 0,0-3 0 0,-2 3 0 0,-5 2 0 0,2 0 0 15,0 0 0-15,-3 0 0 0,-1 0 0 0,-1 2 0 16,0-1 0-16,1 0 0 0,1-1 0 0,-1 0 0 15,-3-2 0-15,-4 3 0 0,-3 0 0 0,1 1 0 16,-3-1 0-16,1 2 0 0,-1 0 0 0,-5 0 0 16,-1-2 0-16,-3 0 0 0,-5 0 0 0,-3-1 0 15,-3-1 0-15,1-1 0 0,1 1 144 0,2 1-144 16,1-1 128-16,4 0-128 0,-2-2 0 0,3 1 0 16,0-3 0-16,-4 2 0 0,-3 0 0 0,-1-2 0 15,1 0 0-15,-1 1 0 0,-4 3 0 0,2 1 0 16,3 0 0-16,-3 0 0 0,-1-1 0 0,-5-1 0 15,-3 1 0-15,1 1 0 0,2 1 0 0,3 0 0 16,2 0 128-16,3-1-128 0,3-2 0 0,1 2 0 16,-3-3 0-16,2 1 0 0,2 0 0 0,-1-1 0 15,5 0 0-15,1-1 0 0,-2-3 0 0,1 0 0 0,2 0 0 0,3 2 0 16,0-1 0-16,2 2 0 0,0-5 0 0,-1 3 0 16,-4 1 0-16,-1 1 0 0,-2-4 128 0,1 5-128 15,-2 0 0-15,4 1 0 0,1 2 0 0,2 1 0 16,0 1 0-16,4 1 0 0,0-1 0 0,4 0 0 15,1-1 0-15,3 0 0 0,2 0 0 0,2-1 0 16,0 1 0-16,0-1 0 0,2-2 0 0,2 3 0 16,-2 1 0-16,1 1 0 0,1 0 0 0,-1-1 0 15,3-2 0-15,-1 1 0 0,0 3 0 0,2 1 0 16,2 2 0-16,-1-2 0 0,3 3 0 0,1 0 0 16,1-2 0-16,-2-1 128 0,-1 1-128 0,3-1 0 15,1 2 0-15,0 3 128 0,-2 0-128 0,1-1 0 16,2-2 128-16,-1-1-128 0,-2 2 0 0,1 2 128 15,2-3-128-15,0 0 0 0,0-3 0 0,1 1 0 0,0 0 0 0,1-1 160 16,0-2-160-16,-1 2 160 0,1-2-416 0,1 2-96 16,-1 1-16-16,0-3 0 0,-2-2 368 0,2 1 0 15,-2 2 0-15,0 0 0 0,0 0 0 0,0-1 0 16,-1-1 0-16,-1 1 0 0,0 1 0 0,0-2 0 16,-2-2 0-16,2 1 0 0,-2 0 0 0,0 1 0 15,-3-2 0-15,2-1 0 0,-2-1 0 0,1 2 0 16,0 4 0-16,-2-4 0 0,0-1 0 0,-2 0 0 15,1-1 0-15,-2 1 0 0,0-1 0 0,1 1 0 16,-1-1 0-16,2 2 0 0,-3 1 752 0,0-1 208 16,0 1 64-16,-2-4 0 15,-2 1-1648-15,0 1-320 0,1 1-64 0,2-3-16 0,-1-1 1648 0,5-3 320 16,-3 0 64-16,0 0 16 0,-2-2-832 0,2 0-192 0,-2 2 0 16,0 1 0-16,-2 0 0 0,0-1 0 0,-3 0 0 0,1 2 0 15,-5-2 0-15,1-1 0 0,-3 0 0 0,-2-1 0 16,-2-2 0-16,-1 1 0 0,2 0 0 0,-3 0 0 15,-2-2 0-15,0-1 0 16,-2 0 0-16,0 0 0 0,0 1 864 0,-6-3 128 0,-1-1 32 0,0-2 0 16,-6 1-832-16,6-2-192 0,5 0 0 0,5-1 0 15,0 0 0-15,3-1 0 0,5 0 0 0,4 0 0 16,3-1 0-16,4 2 0 0,2-2 0 0,0 1 0 16,5 1-1600-16,5 0-352 0,0 0-80 15,0 0-16-15,11 5-1536 0,6 1-320 0</inkml:trace>
  <inkml:trace contextRef="#ctx0" brushRef="#br0" timeOffset="113976.63">18698 8688 12895 0,'0'0'272'0,"0"0"64"0,0 0 16 0,0 0 32 0,0 0-384 0,0 0 0 16,0 0 0-16,0 0 0 0,0 0 896 0,0 0 96 15,7-3 32-15,-7 3 0 0,5-4 0 0,1 1 0 16,-2-1 0-16,-4 4 0 0,0 0 0 0,4-5 0 16,-4 5 0-16,0 0 0 0,4-4 0 0,-4 4 0 15,0 0 0-15,0 0 0 0,0 0 0 0,0 0 0 16,3-5 0-16,-3 5 0 0,0 0 0 0,0 0 0 15,0 0 0-15,0 0 0 0,0 0 0 0,0 0 0 16,-3-3 0-16,3 3 0 0,-4-3-832 0,4 3-192 16,-5-2 0-16,-1-1 0 0,0 1 864 0,0-1 128 15,-1-2 32-15,1 2 0 0,-2 1-832 0,0 0-192 0,-2-2 0 16,1 2 0-16,-1 0 0 0,0 0 0 0,-1 0 0 0,3 1 0 16,0 1 0-16,0 0 0 15,-1-2 0-15,1 1 0 0,-3 1 0 0,1 1 0 0,0 1 0 0,-2 1 0 16,0 1 0-16,-5 2 0 0,4-2 0 0,1 3 0 15,1 2 0-15,0-1 0 0,0 1 0 0,2 0 0 16,-1-1 0-16,2 3 0 0,1 0 0 0,0 0 0 16,-2-4 0-16,4 2 0 0,0 1 0 0,1 1 0 15,0 0 0-15,1 0 0 0,1-1 0 0,2 0 0 16,0 1 0-16,1 1 0 0,0-2 0 0,3 0 0 16,0-1 0-16,2 0 0 0,-3 2 0 0,2-1 0 15,4-1 0-15,-2 0 0 0,1 0 0 0,-2-2 0 0,4-1 0 16,-2-2 0-16,-8-4 0 0,12 7 0 0,0 0 864 15,-3-2 128-15,1 1 32 0,1-3 0 0,-3-1-832 0,5-1-192 16,0 0 0-16,0 0 0 0,-2-1 0 0,0 0 0 16,2-1 0-16,0-1 0 0,2-1 0 0,-1-2 0 15,0 0 0-15,2-1 0 0,-1 1 0 0,0-1 0 16,0 2 0-16,-2-2 0 0,1 0 0 0,-1-1 0 16,1 2 0-16,1-5 0 0,-1-1 0 0,-2 1 0 15,-3 0 0-15,0 0 0 0,0 0 0 0,-3 0 0 16,-1 5 0-16,-1-3 0 0,1-1 0 0,-3 1 0 15,0-1 0-15,0 0 0 0,-2 1 0 0,0 1 0 16,-1-2 0-16,0 0 0 0,-1 0 0 0,0 0 0 16,1 2 0-16,-4-2 0 0,1 2 0 0,-2-2 0 15,1 1 0-15,-2 0 0 0,2 0 0 0,-4 2 0 0,0-1 0 16,0 0 0-16,0 2 0 0,0-1 0 16,-1 2 0-16,3 2 0 0,-3-3 864 0,0 3 128 0,0 0 32 0,-3 1 0 31,1 0-1648-31,-3 1-320 0,-1-1-64 0,2 2-16 0,2 1 832 0,-2 1 192 0,-3 1 0 0,1-1 0 15,0 0 0-15,-6 3 0 16,2-1 0-16,1 4 0 0,1-2 0 0,3-1 0 0,1 0 0 0,3 1 0 16,-2 2 0-16,4 0 0 0,2-1 0 0,-3 2 0 15,0-3 0-15,1 2 0 0,1-3 0 0,2 2 0 16,0 2 0-16,1 0 0 0,0-1 0 0,2-1 0 16,3-8 0-16,-4 9 0 0,0 0 0 0,3 0 0 15,1-9 0-15,-1 10 0 0,0 0 0 0,2 0 0 16,-1-10 0-16,3 12 0 0,2 0 0 0,-3-1 0 0,2 0 0 15,1-3 0-15,0 0 0 0,0 0 0 0,0 1 0 0,2 0 0 16,-3 0 0-16,3-3 0 0,-7-6 0 0,9 8 0 16,1-1 0-16,-2-2 0 0,3 0 0 0,1-3 0 15,-2-2 0-15,-1-1 0 0,3 3 0 0,-1-1 0 16,1 0 0-16,3-1 0 0,-2-2 0 0,-1 1 0 16,-1 0 0-16,1-4 0 0,2-2 0 0,1-1 0 15,0-1 0-15,0 1 0 0,2-2 0 0,-1 2 0 16,0-1 0-16,-2 0 0 0,0-1 0 0,1 1 0 15,-4 1 0-15,4-2 0 0,-5-1 0 0,0 1 0 16,0 3 0-16,-5 1 0 0,0-2 0 0,-2 0 0 16,0-1 0-16,-2 1 0 0,1 0 768 0,-2 0 208 15,0 0 48-15,-2-1 0 0,1-2-832 0,-2 0-192 16,-1-2 0-16,-1 2 0 0,1 0 0 0,-4 2 0 0,2-1 0 16,-3 0 0-16,2-1 0 0,-3 0 0 0,0 0 0 0,-1 3 0 15,-2 3 0-15,0-1 0 0,-1-1 0 0,-1 2 0 31,1 4-768-31,0-1-208 0,-1 2-48 0,6 2 0 0,-1 0 1648 0,-1 0 320 0,-1 0 64 0,-10 3 16 16,2-1-832-16,3 1-192 0,3 0 0 0,0 2 0 16,-2 2 0-16,2 2 0 0,2 1 0 0,2-1 0 15,-2 0 0-15,2 0 0 0,1 0 0 0,0 1 0 16,4-1 0-16,-2 2 0 0,0 0 0 0,1 1 0 16,1 1 0-16,0-2 0 0,2 0 0 0,-2-1 0 15,3 0 0-15,0-1 0 0,0-2 0 0,1 2 0 16,1 2 0-16,1 1 0 0,1-2 0 0,0-1 0 15,2-1 0-15,1 1 0 0,-2 0 0 0,3-2 0 0,0 0 0 16,0-1 0-16,3-1 0 0,-2-2 0 0,2 1 0 0,-1-2 0 16,2-1 0-16,2 2 0 0,-2-4 0 0,-1-1 0 15,3 0 0-15,0-1 0 0,2-2 0 0,2 0 0 16,-1 0 0-16,1-3 0 0,0-1 0 0,0-1 0 16,2-1 0-16,-2 0 0 0,1 1 0 0,1-1 0 15,-1 0 0-15,8-3 0 0,-4 2 0 0,-2-2 0 16,-2 2 0-16,-2 1 0 0,-1-4 0 0,-1 3 0 15,0 0 0-15,-4 4 0 0,0-4 0 0,0 0 0 16,-3 0 0-16,-1 0 0 0,1 2 0 0,-3-2 0 16,0-3 0-16,-1 3 0 0,-1 0 0 0,-1 0 0 15,-1 1 0-15,0-1 0 0,0 0 0 0,-1 0 0 16,-1-1 0-16,-2 0 0 0,1-3 0 0,-2 3 0 16,1 2 0-16,-3 0 0 0,0-2 0 0,1 1 0 0,-3 3 0 0,1 2 0 15,-1-1 0-15,-1 2 0 16,-1 0 0-16,-2-2 0 0,2 3 0 0,-2 1 0 0,-1 2 0 0,4 0 0 15,-1 0 0-15,-1 0 0 0,-2-1 0 0,3 1 0 16,0 3 0-16,-1 1 0 0,-2 1 0 0,-8 3 0 16,1 2 0-16,3 1 0 0,2 1 0 0,2 1 0 15,0-1 0-15,0 2 0 0,1 0 0 0,3 1 0 16,0-2 0-16,1 1 0 0,1 1 0 0,-1 1 0 16,5-2 0-16,0-1 0 0,0-1 0 0,1 1 0 15,2-2 0-15,1-2 0 0,0 0 0 0,2 1 0 16,0 1 0-16,3 0 0 0,-1 0 0 0,1-3 0 15,-4-8 0-15,8 8 0 0,0-1 0 0,1 1 0 0,1 0 0 0,-2-1 0 16,2-2 0-16,2-1 0 0,-2 1 0 16,3 0 0-16,2 1 0 0,-4-3 0 0,3 0 0 0,1-3 0 15,2 0 0-15,-2-4 0 0,1-1 0 0,0 2 0 16,1 0 0-16,1-3 0 0,3-1 0 0,0 0 0 16,-1 0 0-16,0 1 0 0,0-3 0 0,-4 0 0 15,0 0 0-15,3-2 0 0,-3 3 0 0,-3 0 0 16,0 0 0-16,-5 0 0 0,0 0 0 0,-2-1 0 15,2 1 0-15,-3-2 0 0,-1-1 0 0,-1 0 0 16,1 1 0-16,-3-1 0 0,-1-1 0 0,0 0 0 16,-2 0 0-16,-1-2 0 0,0-1 0 0,-1 3 0 15,1 1 0-15,-4 1 0 0,-1-2 0 0,0 1 0 16,0 1 0-16,-3 2 0 0,1 1 0 0,0 4 0 16,-4-1 0-16,0 2 0 0,-3 2 0 0,0 0 0 15,-3-1 0-15,7 1 0 0,-5 3 0 0,1 2 0 0,-2-1 0 0,1 2 0 16,3-1 0-16,-2 2 0 0,0 2 0 0,-7 4 0 15,0-1 0-15,5 0 0 0,2 1 0 0,2 0 0 16,0 2 0-16,4-1 0 0,2-2 0 16,1 1 0-16,-2 1 0 0,2-1 0 0,1 0 0 0,2 0 0 15,1 0 0-15,0-1 0 0,1 1 0 0,2-4 0 16,1-9 0-16,2 13 0 0,-1 0 0 0,3 0 0 16,0-2 0-16,-2 0 0 0,2-1 0 0,1-2 0 15,-5-8 0-15,10 7 0 0,0 3 0 0,-2-4 0 16,1-3 0-16,4 4 0 0,0-4 0 0,-3-1 0 15,1-2 0-15,4 0 0 0,0-1 0 0,1 0 0 16,-4-1 0-16,2-2 0 0,2-1 0 0,0-1 0 0,3 2 0 0,-2-2 0 16,2 0 0-16,0-2 0 0,0-1 0 0,0 1 0 15,-3-1 0-15,6-4 0 0,-4-1 0 0,-2 2 0 16,-4 2 0-16,-1 2 0 0,1-1 0 0,-5 0 0 16,-2-1 0-16,1 1 0 0,-1 0 0 0,-2 2 0 15,0-1 0-15,-1-1 0 0,-4-1 0 0,-1-1 0 16,0-2 0-16,-1 1 0 0,-4-2 0 0,0 2 0 15,-2-4 0-15,3 3 0 0,-5 0 0 0,1 0 0 16,-3 1 0-16,1 2 0 0,0 2 0 0,-2 0 0 16,-4 4 0-16,7 1 0 0,-2-1 0 0,-3 4 0 15,-2 2 0-15,4 2 0 0,2-1 0 0,-3 5 0 16,-2-1 0-16,-7 11 0 0,5-3 0 0,0 3 0 16,0 1 0-16,5-2 0 0,1 0 0 0,3-1 0 0,1 2 0 0,1 0 0 15,2-1 0-15,3 1 0 0,0 0 0 0,3-1 0 16,1-2 0-16,3 0 0 0,3-3 0 0,-1 1 0 31,4-1-768-31,1-1-208 0,6-2-48 0,-4-5-13104 0,4 2-2624 0</inkml:trace>
  <inkml:trace contextRef="#ctx0" brushRef="#br0" timeOffset="125098.34">18771 8724 16575 0,'0'0'368'0,"0"0"80"0,0 0 0 0,3-10 16 0,-3 10-464 0,0 0 0 0,0 0 0 0,10-3 0 15,-10 3 912-15,8-4 96 16,-8 4 16-16,6-4 0 0,0-3-832 0,-6 7-192 0,0 0 0 0,0 0 0 16,0 0 864-16,0 0 128 0,0 0 32 0,0 0 0 15,4-8 0-15,-4 8 0 0,0 0 0 0,0 0 0 16,1-9 0-16,-1 9 0 0,3-9 0 0,-3 9 0 16,-3-10-832-16,2 4-192 0,1 6 0 0,-3-9 0 15,0-2 864-15,-1 1 128 0,0 3 32 0,0 1 0 0,-1-2-832 16,2 2-192-16,-3 0 0 0,6 6 0 0,-6-5 864 0,-2 1 128 15,0 2 32-15,2-1 0 0,-2-5-832 0,-2 1-192 16,0 2 0-16,2 2 0 0,0-1 0 0,-3 1 0 16,0 1 0-16,-6 1 0 0,1 4 864 0,0 1 128 15,2 0 32-15,3-1 0 0,2 1-832 0,-1 3-192 16,1 2 0-16,-5 0 0 0,2-4 0 0,0 1 0 16,0 0 0-16,1 3 0 0,-1 0 0 0,2 0 0 15,2 2 0-15,1 1 0 0,-2 3 0 0,1-2 0 16,2-2 0-16,0 1 0 0,2 2 0 0,-1-4 0 15,1 1 0-15,-1 1 0 0,2 1 0 0,1-2 0 16,-1 1 0-16,2-1 0 0,-1 0 0 0,2 1 0 16,0 0 0-16,3 0 0 0,-1-2 0 0,1 1 0 15,0-1 0-15,3 2 0 0,-2-1 0 0,2 1 0 16,0 0 0-16,-1-1 0 0,-1 0 0 0,3-1 0 0,1 0 0 0,0-3 0 16,-8-7 0-16,11 5 0 0,0 1 0 0,1-2 0 15,-1-1 0-15,2 0 0 0,0-2 0 0,-1 1 0 16,-1 0 0-16,1-1 0 0,-2-2 0 0,0-1 0 15,3-2 864-15,1 0 128 0,1 1 32 0,1 0 0 16,-2-4-832-16,0-2-192 0,-2 2 0 0,6-4 0 16,-1 2 0-16,-3 1 0 0,-3 0 0 0,0 2 0 15,1-3 0-15,-3-1 0 0,0 0 0 0,0 0 0 16,-3 3 0-16,1-1 0 0,-1 0 0 0,-1 3 0 16,-1-5 0-16,1 0 0 0,-1 0 0 0,-1 3 0 15,0 0 0-15,-1-5 0 0,0-1 0 0,-1 4 0 16,1 1 0-16,-1-2 0 0,-4 1 0 0,1-1 0 15,-1-1 0-15,-1 0 0 0,1 0 0 0,-4 0 0 0,0 1 0 0,-1 0 0 16,0-1 0-16,-5 2 0 0,2-4 0 0,0 5 0 16,-1-1 0-16,-3 2 0 0,0 3 0 0,-1 2 0 15,-1 1 0-15,-1-2 0 0,0 0 0 0,0 0 0 16,1 1 0-16,0 2 0 0,1 1 0 0,-1 1 0 16,1 2 0-16,-2 1 0 0,-1 0 0 0,3 0 0 15,2-1 0-15,-1 1 0 0,0 4 0 0,2 0 0 16,-2 2 0-16,3-3 0 0,1 2 0 0,3 1 0 15,-5 1 0-15,4-2 0 0,0-2 0 0,-1 2 0 16,0 1 0-16,1 1 0 0,0 1 0 0,2 0 0 16,-2 2 0-16,2-1 0 0,2-3 0 0,0 2 0 15,1-2 0-15,2 2 0 0,-2 2 0 0,3 1 0 16,2-2 0-16,3-2 0 0,-2-1 0 0,2 0 0 16,2-1 0-16,2 0 0 0,1 0 0 0,0-3 0 0,1-1 0 15,2 2 0-15,-3 0 0 0,2 2 0 16,2-2 0-16,0-3 0 0,1-3 0 0,1 0 0 0,0 1 0 0,2-1 0 15,2-3 0-15,0 2 0 0,1 1 0 0,1-3 0 16,-3-5 0-16,-3 0 0 0,1 2 0 0,1-2 0 16,1 2 0-16,-1-3 0 0,1 2 0 0,6-5 0 15,-3-1 0-15,-2 1 0 0,-4 2 0 0,-2-2 0 16,-1-2 0-16,-1 0 0 0,0 0 0 0,-2 1 0 16,1-1 0-16,-4 2 0 0,0-1 0 0,0 2 0 15,-2 1 0-15,-1-2 0 0,2-2 0 0,-3 1 0 16,-2 0 0-16,-1 1 0 0,0-1 0 0,-2 2 0 15,-1-3 0-15,0 2 0 0,-1 1 0 0,-1-3 0 16,-1 0 0-16,-2-1 0 0,3-3 0 0,-3 7 0 0,1 2 0 0,-3 1 0 16,0 0 0-16,1-2 0 0,-3-2 0 0,0-1 0 15,-2 6 0-15,-2-1 0 0,0 2 0 0,0-1 0 16,-2 1 0-16,2 3 0 0,-2 1 0 0,0 1 0 16,1-1 0-16,-3 0 0 0,1 0 0 0,1 1 0 15,3 1 0-15,0 1 0 0,2 5 0 0,0 2 0 16,-1 2 0-16,2-1 0 0,1 0 0 0,2 1 0 15,-3 0 0-15,2 4 0 0,2-1 0 0,-2 2 0 16,1-1 0-16,3 1 0 0,-3-1 0 0,3 2 0 16,-2-3 0-16,4 3 0 0,0-1 0 0,4 1 0 15,1-2 0-15,4-1 0 0,-2-3 0 0,1 0 0 16,4-1 0-16,2 1 0 0,3-1 0 0,-1-1 0 16,2-2 0-16,2-1 0 0,1 1 0 0,1-2 0 15,4-4 0-15,3-4 0 0,3-5 0 0,0 0 0 16,3 2 0-16,-1-3 0 0,-3-2 0 0,-5 3 0 0,-1-1 0 0,10-3 0 31,-2-1-768-31,-5 2-208 0,-3 2-48 0,-1 2-18432 0</inkml:trace>
  <inkml:trace contextRef="#ctx0" brushRef="#br0" timeOffset="144678.51">14435 14534 23951 0,'0'0'512'0,"0"0"128"0,7-3 0 0,1 1 64 0,-2-1-576 0,0-1-128 15,0 2 0-15,-6 2 0 0,0 0 1664 0,0 0 320 16,0 0 48-16,-1-6 16 0,1 0-832 0,-3 3-144 16,3 3-48-16,-6-5 0 0,-1 1-816 0,1 0-208 15,-2 1 0-15,-2-1 0 0,1 1 864 0,-3-1 128 16,-1 0 32-16,0 0 0 0,-2 0 0 0,0 1 0 16,-4 0 0-16,0-1 0 0,-3 1-832 0,-4 0-192 15,-6-1 0-15,-4 1 0 0,-4-1 0 0,1 0 0 16,1 2 0-16,-2 0 0 0,-2-1 0 0,0-1 0 15,-3 0 0-15,-2 0 0 0,-4 0 0 0,1 1 0 16,-1 1 0-16,1-3 0 0,-3-2 0 0,1 2 0 16,2 0 0-16,-5-1 0 0,-5 1 864 0,-2-1 128 15,0-1 32-15,-2 1 0 0,-1 3-832 0,1 0-192 0,-2-2 0 0,-1 3 0 16,-2 0 0-16,0 1 0 0,5-2 0 0,6 2 0 16,6-1 0-16,2 1 0 0,-2 1 0 0,1 0 0 15,-2 1 0-15,1-1 0 0,4-2 0 0,2 2 0 16,2 2 0-16,3 0 0 0,1-2 0 0,3 1 0 15,-2 3 0-15,2 1 0 0,-2-1 0 0,1 1 0 16,-2-2 0-16,3 2 0 0,4-1 0 0,1 1 0 16,2-3 0-16,4 1 0 0,1 0 0 0,3 1 0 15,1-1 0-15,1 0 0 0,3 1 0 0,2-2 0 16,1 2 0-16,2 1 0 0,0-2 0 0,2 2 0 0,1-4 0 0,-1 1 0 16,2 1 0-16,2-1 0 0,0 1 0 0,6-3 0 15,-6 3 0-15,6-3 0 0,-5 3 0 0,5-3 0 16,0 0 0-16,-2 6 0 0,1 2 0 0,2-2 0 15,1 0 0-15,1 2 0 0,1 3 0 0,0-1 0 16,-2 2 0-16,3 1 0 0,-1 1 0 0,1 3 0 16,-2 3 0-16,0 0 0 0,-2 2 0 0,1 3 0 15,0 2 0-15,-2 3 0 0,-2 5 0 0,1 3 0 16,0 1 0-16,-1 3 0 0,-1 0 0 0,1 1 0 16,-3-5 0-16,2 2 0 0,0-3 0 0,-2 1 0 15,1-1 0-15,-1 0 0 0,1 0 0 0,1-2 0 16,-3-1 0-16,2-1 0 0,0-1 0 0,2-1 0 15,-2-3 0-15,1-1 0 0,0-1 0 0,2-3 0 0,0-2 0 16,0-1 0-16,0-2 0 0,1-2 0 16,0-1 0-16,0 0 0 0,0-2 0 0,1-1 0 0,1-2 0 0,2 0 0 15,-1 0 0-15,2-1 0 0,1-2 0 0,0 0 0 16,2-4 0-16,2 2 0 0,0-2 0 0,2-1 0 16,1-4 0-16,3 2 0 0,1-2 0 0,4-1 0 15,4-1 0-15,4-1 0 0,3-2 0 0,5 0 0 16,7 2 0-16,1 0 0 0,1 1 0 0,0 1 0 15,0-1 0-15,2 3 0 0,2 0 0 0,6 3 0 16,6 1 0-16,-1-1 0 0,-1 1 0 0,0 0 0 16,-3 1 0-16,6 0 0 0,4-2 0 0,1 2 0 15,3-1 0-15,0 0 0 0,-2 1 0 0,1 0 0 16,-1 0 0-16,4 2 0 0,3-2 0 0,-5 0 0 16,-5-2 0-16,-1 0 0 0,0 1 0 0,0-3 0 0,5 0 0 15,-2 0 0-15,-5 0 0 0,-2 0 0 0,-8 0 0 0,0-3 0 16,-5 0 0-16,-2-1 0 0,-1 1 0 0,-3 1 0 15,-1-5 0-15,-1 2 0 0,-6-1 864 0,-2 2 128 16,-3-1 32-16,-5 1 0 0,-1 0-832 0,-4-2-192 16,-1 1 0-16,-1-1 0 0,-2 2 0 0,0 0 0 15,-3 0 0-15,0 1 0 0,-1-2 0 0,0 2 0 16,-1-1 0-16,-2 0 0 0,1 0 0 0,-2 1 0 16,-1-2 0-16,0 1 0 0,2-2 0 0,-4 1 0 15,0-3 0-15,1-1 0 0,0 1 864 0,0-5 128 16,-3-1 32-16,1-5 0 0,2-1-832 0,-2-8-192 15,0-4 0-15,-2-3 0 0,-1-5 0 0,1 0 0 16,1 0 0-16,-1-1 0 0,1 0 0 0,-1-1 0 0,0 1 0 16,-1 1 0-16,0 6 864 0,0 1 128 0,-1 1 32 0,0 5 0 15,-1 2-832-15,-1 3-192 0,0 1 0 0,1 2 0 16,-1 0 0-16,0 6 0 0,-3 2 0 0,1 2 0 31,2 2-2416-31,-3 0-528 0,-2 4-96 0,-3 3-32 0</inkml:trace>
  <inkml:trace contextRef="#ctx0" brushRef="#br0" timeOffset="145871.22">11885 15642 23951 0,'0'0'1056'0,"-3"-8"224"0,-2-1-1024 0,2-1-256 15,1-1 0-15,0 1 0 0,-1 0 1696 0,-1 2 288 16,0 2 48-16,-1 0 16 0,5 6-832 0,0 0-144 16,-8-4-48-16,1 1 0 0,-1 3 0 0,-1 3 0 15,-2 0 0-15,1 2 0 0,-2 3-816 0,1 2-208 16,1 5 0-16,-1 3 0 0,-3 3 864 0,-1 4 128 15,-2 2 32-15,1 6 0 0,-3 4-832 0,1 4-192 16,0 2 0-16,-1 1 0 0,1 1 0 0,0 0 0 16,0-1 0-16,2 0 0 0,0-1 0 0,2-1 0 15,0-2 0-15,3 0 0 0,0-2 864 0,4-1 128 0,-1-4 32 16,6-3 0-16,3-2-832 0,4-3-192 0,2-1 0 0,2 1 0 16,2-2 0-16,2-1 0 0,3-1 0 0,0 0 0 15,2-1 0-15,2 0 0 16,0-3 0-16,4-2 0 0,1-1 0 0,3 0 0 0,3-3 0 0,3 0 0 15,4-1 0-15,0-2 0 0,3 0 0 0,-3 0 0 16,-1-2 0-16,-2 2 0 0,-3-2 0 0,-4-1 0 31,1 1-2416-31,0-1-528 0,-1 1-96 0,0-2-32 0</inkml:trace>
  <inkml:trace contextRef="#ctx0" brushRef="#br0" timeOffset="146622.66">12873 16501 23951 0,'0'0'1056'0,"-6"-7"224"0,1-4-1024 0,0 2-256 16,-1 1 0-16,-2 0 0 0,-2 2 880 0,-1 1 112 15,0 4 32-15,-4 0 0 0,-3 1 0 0,-3 2 0 16,-2 2 0-16,0 1 0 0,2 2 0 0,-2 3 0 16,-2 1 0-16,1 4 0 0,2 0 0 0,1 6 0 15,1 1 0-15,2 5 0 0,3 2-832 0,2 2-192 16,4-1 0-16,0-4 0 0,4 2 0 0,1-2 0 15,4-3 0-15,4-2 0 0,0-3 0 0,4-2 0 16,2-1 0-16,3-2 0 0,3-1 0 0,4-1 0 16,2-3 0-16,4-4 0 0,4-1 864 0,5-2 128 15,-1-2 32-15,4-1 0 0,0-3-832 0,-2-3-192 16,-6-1 0-16,-2-2 0 0,-5-1 864 0,-1-1 128 16,-4-1 32-16,-3 0 0 0,-3-1-832 0,-4-3-192 0,-3 0 0 15,-1-2 0-15,-4 0 864 0,-2-1 128 0,-4-2 32 0,-3 0 0 16,-3 1-832-16,-1 1-192 0,-3 1 0 0,0 2 0 15,-3 0 0-15,-3 3 0 0,0 5 0 0,0 0 0 16,0 0 0-16,2 1 0 0,3 6 0 0,2-2 0 31,4 0-1600-31,6 0-352 0,-1 1-80 0,6 4-18032 0</inkml:trace>
  <inkml:trace contextRef="#ctx0" brushRef="#br0" timeOffset="147064.92">13410 16346 27647 0,'-5'11'608'0,"2"-1"128"0,0 3 32 0,-4 5 0 0,0 3-624 0,0 2-144 16,-3 3 0-16,-3 9 0 0,-1 7 1664 0,0 2 320 16,-2-3 48-16,-3 4 16 0,-4 2-832 0,-1 2-144 15,-2 0-48-15,1 1 0 0,0-1-816 0,5-3-208 16,1-2 0-16,3-3 0 0,-1-8 864 0,3-4 128 15,1-4 32-15,2-3 0 0,2-3 0 0,2-4 0 16,2-2 0-16,1-4 0 0,4-9-832 0,0 0-192 16,0 0 0-16,0 0 0 0,0 0 864 0,7-14 128 15,-1-5 32-15,3-5 0 0,0-4-832 0,2-7-192 16,2-7 0-16,3-3 0 0,-2-4 0 0,7-2 0 16,7-4 0-16,3 1 0 0,2 0 0 0,3 1 0 0,1-5 0 0,-4 8 0 15,-3 4 0-15,1 5 0 0,-4 2 0 0,3 6 0 16,-1 4 0-16,1 4 0 0,-1 7 0 0,-1 5 0 15,1 4 0-15,-2 9 0 0,-5 4 0 0,-3 7 0 16,-2 2 0-16,-6 6 0 0,-6 3 0 0,-6 3 0 16,-6 3 0-16,-6 8 0 0,-7 0 0 0,-6 2 0 15,-3-2 0-15,0-3 0 0,-1-1 0 0,0-1 0 16,1-1 0-16,1-4 0 0,2-5 0 0,-2-4 0 16,-1-1 0-16,-2-6 0 0,-2-5 0 0,0-3 0 15,0-4-1600-15,4-4-352 0,4-5-80 16,6-5-11472-16,5-4-2304 0</inkml:trace>
  <inkml:trace contextRef="#ctx0" brushRef="#br0" timeOffset="147448.97">13834 16594 31327 0,'0'0'688'0,"0"0"144"0,5 4 16 0,-5-4 48 0,0 0-720 0,9 3-176 15,1 2 0-15,1-4 0 0,1-1 848 0,4-2 144 16,0-3 32-16,4-1 0 0,3-1 0 0,0-1 0 16,0-2 0-16,4-4 0 0,4 0 0 0,3-2 0 15,-2 1 0-15,-2 0 0 0,-2-2 0 0,-3 2 0 16,-2-1 0-16,-5 1 0 0,-4 0-832 0,-4 0-192 16,-1 1 0-16,-4 0 0 0,-2-2 0 0,-4 4 0 0,-3 0 0 0,-2 2 0 15,-8-1 864-15,-1 6 128 0,-4 2 32 0,5 5 0 16,-5 1-832-16,-6 3-192 0,-8 5 0 15,0 4 0-15,-2 2 0 0,1 3 0 0,2 2 0 0,1 3 0 16,-21 24 0-16,13-6 0 0,11-4 0 0,8-2 0 16,6-7 0-16,8-2 0 0,3 1 0 0,6-3 0 15,4-4 0-15,5-2 0 0,5-3 0 0,-5-9 0 16,6 0 0-16,2-1 0 0,5-1 0 0,4-2 0 16,5 0 0-16,4-2 0 0,1-1 0 0,34-3 0 31,-15-4-768-31,-7 0-208 0,-5-1-48 0,-15-1 0 0,0 0-2448 0,0-2-496 0,22-10-112 15,-6 3-16-15</inkml:trace>
  <inkml:trace contextRef="#ctx0" brushRef="#br0" timeOffset="147782.1">14791 16387 35007 0,'0'0'768'0,"0"0"176"0,0 0 16 0,-2 5 16 0,-5 2-784 0,2 4-192 16,-3 5 0-16,-1 5 0 0,-3 0 1680 0,-4 6 304 15,-2 5 48-15,-3 2 16 0,0 2-832 0,-1-2-144 16,-2-1-48-16,3 0 0 0,4-2 0 0,-1-3 0 16,3-3 0-16,4-2 0 0,1-3-816 0,4-2-208 15,1-3 0-15,4-7 0 0,1 0 0 0,5-4 0 16,3-2 0-16,4-5 0 0,2-3 864 0,5-4 128 16,4-7 32-16,0-2 0 0,2-3-832 0,-1-5-192 15,0-3 0-15,0-1 0 0,0-4 0 0,-1 4 0 0,0 3 0 16,0 4 0-16,-1 2 0 0,-1 4 0 0,-1 5 0 15,0 6 0-15,-4 6 0 0,0 4 0 0,-1 1 0 0,-4 10 0 16,0 10 0-16,-2 2 0 0,-6-3 0 0,0 4 0 16,-5 7 0-16,-1 2 0 0,-2-2 0 0,-2 1 0 31,2-1-768-31,-3 0-208 0,2 0-48 0,4 0 0 16,-1-3-816-16,3-2-160 0,3-3-48 0,-2-6 0 0</inkml:trace>
  <inkml:trace contextRef="#ctx0" brushRef="#br0" timeOffset="148335.46">16521 16492 35007 0,'0'0'768'0,"0"0"176"0,0 0 16 0,0 0 16 16,0 0-784-16,0 0-192 0,0 0 0 0,0 14 0 16,-3 2 864-16,0 5 128 0,-3 2 32 0,-1 5 0 15,-2-2 0-15,-2 3 0 0,0 3 0 0,0-1 0 0,-2 4 0 0,-2-5 0 16,2 1 0-16,0-3 0 0,0-4-832 0,3-3-192 16,-2-3 0-16,2 1 0 0,2-1 0 0,0-6 0 15,5-4 0-15,1-1 0 16,2-7-768-16,0 0-208 0,0 0-48 0,0 0 0 15,12-5-2448-15,-1-5-496 0,10-11-112 0,-1-2-16 0</inkml:trace>
  <inkml:trace contextRef="#ctx0" brushRef="#br0" timeOffset="148667.43">16845 16545 31327 0,'0'0'688'0,"0"16"144"0,-3 5 16 0,-2-2 48 0,-3 2-720 0,-1 1-176 15,-5 1 0-15,1 5 0 0,-1-1 848 0,-2 0 144 0,0-3 32 0,1-1 0 16,0-4 816-16,3-3 160 16,1-3 48-16,2 0 0 0,3-5-1648 0,1-1-400 0,5-7 0 0,0 0 0 15,0 0 0-15,0 0 0 0,7-10 0 0,4-3 0 16,0-4 896-16,3-2 112 0,3-7 16 0,6 0 0 16,7-4-832-16,0 5-192 0,1 0 0 0,1-3 0 15,-1-1 864-15,0 3 128 0,-3 4 32 0,-10 9 0 16,1 0-832-16,-1 2-192 0,-1 1 0 0,6 3 0 15,-6 9-768-15,-1 6-208 16,-4 4-48-16,-7 2 0 0,1 6 832 0,-2 4 192 0,-4 0 0 0,-3 5 0 16,-2 3 0-16,-2 1 0 0,-4 0 0 0,1-1 0 15,1-2 0-15,-2-4 0 0,2-2 0 0,2-1 0 16,0-2 0-16,2-4 0 0,0-5 0 0,3-2 0 16,2-10-864-16,0 0-128 0,0 0-32 0,7-2-12016 15,4-6-2400-15</inkml:trace>
  <inkml:trace contextRef="#ctx0" brushRef="#br0" timeOffset="148904.67">17870 16088 35007 0,'-1'-5'768'0,"-2"-1"176"0,0-1 16 0,0 2 16 0,3 5-784 0,-5-3-192 15,-3 2 0-15,-1 3 0 0,-4 4 864 0,-4 3 128 16,-2 4 32-16,-2 5 0 0,1 2 0 0,0 4 0 15,-3 3 0-15,2 6 0 0,1 4 0 0,3 2 0 16,-1 3 0-16,4 1 0 0,2 6-832 0,2 0-192 0,0 2 0 0,2 0 0 16,2-3 0-16,0 1 0 15,2-5 0-15,-2-5 0 0,4-2 0 0,1-6 0 0,0-1 0 0,1 5 0 32,1-7-2416-32,2-7-528 0,1-6-96 0,-1-4-14368 0</inkml:trace>
  <inkml:trace contextRef="#ctx0" brushRef="#br0" timeOffset="149114.51">17364 16602 35007 0,'0'0'768'16,"0"0"176"-16,0 0 16 0,0 0 16 0,9-4-784 0,0 0-192 0,2-2 0 0,3 2 0 0,4 2 1680 0,1-2 304 15,4-3 48-15,1 1 16 0,2 1-1648 0,5-1-400 16,2-1 0-16,4 2 0 0,5-1 896 0,1 0 112 15,1 1 16-15,-3 2 0 0,-5 1-832 0,-4 0-192 16,-3-2 0-16,-3 4 0 16,-4 4-1600-16,-2 0-352 0,-2 1-80 0,-2 0-16 0</inkml:trace>
  <inkml:trace contextRef="#ctx0" brushRef="#br0" timeOffset="149451.7">18046 16635 35007 0,'0'0'1552'0,"0"0"320"0,0 0-1488 0,0 0-384 16,8-1 0-16,-3-1 0 0,3 0 896 0,2-1 96 0,1 0 32 0,3-2 0 16,2-1 0-16,0-1 0 0,1-4 0 0,0 0 0 15,1 1-832-15,-2-1-192 0,0-1 0 0,-3 0 0 16,-2 1 864-16,-3 3 128 0,-2-1 32 0,-4 1 0 15,-3 1-832-15,-1 2-192 0,-5 2 0 0,0 2 0 16,-6 2 0-16,-3 3 0 0,-3 0 0 0,-1 3 0 16,0 7 0-16,1 2 0 0,1 1 0 0,-5 7 0 15,4-1 0-15,3 1 0 0,7-5 0 0,2 1 0 16,1-2 0-16,3 1 0 0,2 2 0 0,2-2 0 0,4-2 0 0,2 0 0 16,5-2 0-16,5-1 0 0,5 2 864 15,1-3 128-15,1-1 32 0,2-1 0 16,2-2-2464-16,0 0-480 0,-1-4-112 0,0 0-18032 15</inkml:trace>
  <inkml:trace contextRef="#ctx0" brushRef="#br0" timeOffset="149914.35">18889 16675 35007 0,'-9'-2'768'0,"2"1"176"0,-2 1 16 0,5 1 16 0,-5-1-784 0,3 0-192 0,-5 1 0 0,2 2 0 16,-2 4 1680-16,1 1 304 0,-2 0 48 0,1 1 16 15,-3 3-1648-15,1 0-400 0,1 2 0 0,1-1 0 16,1-2 896-16,2-1 112 0,1 1 16 0,2-3 0 15,0-1-832-15,3-1-192 0,2-6 0 0,0 0 0 16,0 0 0-16,0 0 0 0,0 0 0 0,7 0 0 16,1-3 864-16,3-2 128 0,-2-4 32 0,3-2 0 15,1-4-832-15,1-1-192 0,0 0 0 0,0-3 0 16,-1-2 864-16,2 0 128 0,-3 0 32 0,0 2 0 16,0 0-832-16,1-1-192 0,-3 0 0 0,1-1 0 0,0 5 0 0,-3 2 0 15,1-1 0-15,-1 2 0 0,1 1 0 0,-1 1 0 16,-3 1 0-16,1 3 0 0,-1-1 0 0,1 1 0 15,-2 2 0-15,2-1 0 16,-6 6-768-16,0 0-208 0,4-5-48 0,-4 5 0 0,0 0 832 0,0 0 192 16,0 0 0-16,0 0 0 0,0 0 0 0,0 0 0 15,0 0 0-15,0 0 0 16,0 0-864-16,0 0-128 0,0 0-32 0,0 0 0 16,0 0-816-16,0 0-160 0,0 0-48 0,0 0-10368 15,0 0-2096-15</inkml:trace>
  <inkml:trace contextRef="#ctx0" brushRef="#br0" timeOffset="150422.76">19532 16392 31327 0,'0'0'688'0,"0"0"144"0,2-4 16 0,-1 1 48 0,-1 3-720 0,0 0-176 16,0 0 0-16,0 0 0 0,0 0 1664 0,-5 4 320 16,-2 4 48-16,-1 4 16 0,1 2-1648 0,-3 3-400 15,0 4 0-15,0 2 0 0,0 3 896 0,2 0 112 16,0 2 16-16,0-1 0 0,0 3 0 0,4-2 0 16,-1-1 0-16,1 0 0 0,3-3-832 0,0-4-192 15,1 0 0-15,1-3 0 0,1-2 0 0,2-4 0 16,-1-2 0-16,1-2 0 0,4-6 864 0,1-1 128 15,2-5 32-15,1-2 0 0,0-3 0 0,3-4 0 16,3-5 0-16,2-3 0 0,-1-2-832 0,1-3-192 0,1 0 0 0,-3-3 0 16,0 1 0-16,-2 3 0 0,-3 2 0 15,2 2 0-15,-3 2 0 0,1 0 0 0,-1 3 0 0,-1 3 0 32,-1 2-768-32,-1 2-208 0,0 4-48 0,-2 3 0 15,2-1-3264-15,-9 4-672 0,0 0-128 0,8 11-32 0</inkml:trace>
  <inkml:trace contextRef="#ctx0" brushRef="#br0" timeOffset="151420.19">20549 16527 14735 0,'0'0'1312'0,"2"-4"-1056"0,0-5-256 0,-1 4 0 0,-3-1 0 0,-1 0-176 15,-2-1 32-15,-4 0 0 0,0-1 1616 0,-9-3 320 16,4 3 64-16,-1 2 0 0,0-3-64 0,1 3 0 16,2 2-16-16,-4 2 0 0,-4 1 160 0,3-1 48 15,1 1 0-15,-1 4 0 0,-3 2-768 0,0 3-160 16,-2-1-32-16,0 2 0 0,-1 1-608 0,-1 3-128 16,-4 4-32-16,0 3 0 0,-4 1 16 0,3 1 0 15,2 3 0-15,1-1 0 0,-1-2 64 0,7-1 16 16,4-1 0-16,5-2 0 0,6 2 32 0,3-2 0 15,5-2 0-15,3-1 0 0,5-2-80 0,0-1-16 0,3 0 0 16,5-4 0-16,3-2 160 0,4-5 16 16,0-1 16-16,1-3 0 0,-1-2 80 0,2-5 16 0,-5-2 0 15,1-3 0-15,-3 0-224 0,0-3-32 0,0-3-16 0,-5 2 0 16,1 0-96-16,-4 0-16 0,-2-2 0 0,-2 4 0 16,-4 0-192-16,1 4 176 0,-4 2-176 0,0 3 160 15,-2 8-160-15,0 0 0 0,0 0 0 0,0 0 0 16,-4 12-160-16,3 2 160 0,0-3-208 0,-1 1 80 15,-1-1 128-15,3 2-128 0,3 5 128 0,1-4-128 16,0-4 128-16,7 0 0 0,4 1 0 0,1-1-128 16,1-2 128-16,5-1 0 0,5-3 0 0,3-1 0 15,3-5 0-15,-1-1 0 0,-3-3 0 0,1-3 0 16,-1-3 0-16,-1-2 128 0,-2-1-128 0,1-3 128 16,1 1-128-16,1-7 128 0,1-4-128 0,1-2 128 15,0-1-128-15,2-5 176 0,3-2-176 0,-2-4 192 0,-3-2-192 0,-3-2 0 16,1-5 144-16,-3 1-144 0,-5-2 0 0,-2 7 0 15,-2 3 0-15,-4 8 128 0,-3 2-128 0,-3 6 0 16,-1 4-128-16,-4 5 128 0,-2 5-160 0,-1 4 160 16,-5 3-192-16,-2 6 192 0,-3 4-320 0,-5 5 64 15,-4 4 0-15,-4 3 0 0,-1 6 80 0,-10 6 32 16,-6 7 0-16,0 6 0 0,3 4 144 0,-1 4-192 16,5 4 192-16,6-2-192 0,6 0 192 0,3-2 0 15,8-5 0-15,2 0-128 0,6 2 128 0,4-6 0 16,3-8 128-16,4-4-128 0,4 1 176 0,4-3-48 15,1-5 0-15,6-5 0 0,3-4 144 0,5-4 32 16,6-3 0-16,1-4 0 0,-1-2 32 0,-2-6 16 16,-3-6 0-16,0-2 0 0,1-3-112 0,-2-3-32 0,1-8 0 15,-12 12 0-15,7-1-480 0,1-1-112 16,0-1 0-16,2 0-16 0,1 2 400 0,0 2 0 16,-2 1 0-16,-3 3 0 0,-2 2 0 0,-3 1 0 0,-1 2 0 0,1-1 0 15,-6 10 0-15,-2 2 0 0,-2 0 0 0,0 5 0 16,-4 3 0-16,-3 2 0 0,1 3 0 15,-2 1 0-15,-1 1 0 0,1 0 0 0,-1 2 0 0,-2 1 0 16,-1-1 0-16,-2 0 0 0,1-2 0 0,-1-1 0 16,-4 3 0-16,1-1 0 0,-2-5 0 0,-1-2 0 15,0-1 0-15,0-2 0 0,-6-3 0 0,0-2 0 16,-2 1 0-16,-4-4 0 0,3-2 0 0,-2-1 0 16,-2-2 736-16,-1 0 224 0,-1-3 64 0,1-1 0 15,-1 1-832-15,4-2-192 0,1 1 0 0,0 0 0 16,5-1 0-16,2 3 0 0,4 1 0 0,8 3 0 15,0 0 0-15,0 0 0 0,0 0 0 0,9 2 0 0,3-2 0 0,7 2 0 16,6 1 0-16,4 3 0 0,5-1 0 0,0 3 0 16,2 0 0-16,1 0 0 0,-1 2 0 0,2 1 0 15,3-3 0-15,17 4 0 0,3-1 0 0,-5-1 0 16,-3-2 0-16,-11 2 0 0,-6-2 0 0,-6 1 0 16,-5-2 0-16,-4-1 0 15,-5 3-3232-15,-5-1-688 0</inkml:trace>
  <inkml:trace contextRef="#ctx0" brushRef="#br0" timeOffset="177740.97">20422 9502 12895 0,'0'0'576'0,"0"0"112"0,0 0-560 0,0 0-128 0,0 0 0 0,-3 4 0 15,-2 4 1664-15,5-8 320 0,0 0 48 0,0 0 16 16,-3 8-832-16,3-8-144 0,0 0-48 0,0 0 0 16,-2 6 832-16,2-6 144 0,0 0 48 0,0 0 0 15,0 0-832-15,0 0-144 0,0 0-48 0,0 0 0 16,-6 1 0-16,-1 2 0 0,-1-2 0 0,0 0 0 0,2 2 0 0,6-3 0 16,-10 0 0-16,1-1 0 0,1-1-816 0,8 2-208 15,0 0 0-15,-6-8 0 0,0-4 864 0,3 1 128 16,2 3 32-16,0-1 0 0,1 0-832 0,1-4-192 15,3-1 0-15,2-1 0 0,-2 3 0 0,3-2 0 16,2 0 0-16,-2 5 0 0,2 3 0 0,1-2 0 16,0-1 0-16,2-1 0 0,1-1 0 0,3 3 0 15,-2 0 0-15,-1 2 0 0,2 2 0 0,0 1 0 16,-3 0 0-16,0 3 0 0,0 3 0 0,-3 1 0 16,-1 3 0-16,-3 3 0 0,-2 3 0 0,-2 3 0 15,-3 3 0-15,-1 0 0 0,-1-1 0 0,-3 1 0 16,-2 0 0-16,-2 1 0 0,-4-4 0 0,0 2 0 15,1-1 0-15,-6 5 0 0,1-1 0 0,2-3 0 16,2-6 0-16,0-1 0 0,0-2 0 0,3-3 0 0,3-1 0 0,0-4 0 16,9-1 864-16,-7-1 128 0,0-6 32 0,4-2 0 15,2-4-832-15,-2-3-192 0,2-5 0 0,5 1 0 16,0 1 0-16,3-2 0 0,0 0 0 16,1 2 0-16,1 1 0 0,-2 6 0 0,2-1 0 0,2 1 0 15,-1-2 0-15,1 2 0 0,0 5 0 0,-1-1 0 16,2 1 0-16,1 3 0 0,1 1 0 0,-1 3 0 15,-3 3 0-15,0 2 0 0,-3 3 0 0,-1 4 0 16,-3 4 0-16,-2 1 0 0,-1 5 0 0,-2 0 0 16,-4-3 0-16,-1 1 0 0,1 1 0 0,-1 1 0 15,-2-4 0-15,-2 0 0 0,0-4 0 0,-6 4 0 16,2-3 0-16,2-4 0 0,3-3 0 0,-1-3 0 0,2-1 0 16,9-4 0-16,0 0 0 0,-8-6 0 0,1-3 0 0,3-3 0 15,4-3 0-15,0-4 0 0,0-3 0 0,4-1 0 16,1 2 0-16,2-2 0 0,-1 2 0 0,-1 7 0 15,2-3 0-15,2 1 0 0,-1 0 0 0,2 2 0 16,3 0 0-16,-1 2 0 0,-1 2 0 0,0 3 0 16,1 5 0-16,0 2 0 0,-1 2 0 0,-1 4 0 15,-1 0 0-15,-4 3 0 0,0 2 0 0,-4 5 0 16,-3 3 0-16,-3 2 0 0,1 2 0 0,-5-1 0 16,-2-2 0-16,1 0 0 0,-3-3 0 0,3 0 0 15,0-4 0-15,-5 7 0 0,-1-6 0 0,2-4 0 16,3-3 0-16,1-3 0 0,1 2 0 0,9-6 0 15,-5-7 0-15,1-3 0 0,-2 3 0 0,5-7 0 16,1-2 0-16,2-6 0 0,1 0 0 0,3-2 0 0,-1 2 0 0,1 5 0 16,3-2 0-16,-4 1 0 0,1-3 0 0,3 1 0 15,3 0 0-15,2 4 0 16,-2 1 0-16,1 3 0 0,2 2 0 0,-1 4 0 0,0 0 0 0,-1 6 0 16,-1 3 0-16,-4 2 0 0,0 3 0 0,-3 4 0 15,-1 0 0-15,-3 3 0 0,-3 7 0 0,-3 1 0 16,0 1 0-16,-4-2 0 0,0-3 0 0,-2 1 0 15,-3 1 0-15,-1-3 0 0,2-1 0 0,-5 4 0 16,2-5 0-16,2-3 0 0,1-4 0 0,2-4 0 16,1-4 0-16,2-3 0 0,0-6 0 0,3 0 0 15,0-3 0-15,2-4 0 0,1-1 0 0,2-3 0 16,0-1 0-16,2-3 0 0,4 0 0 0,1 1 0 16,-1-1 0-16,3 3 0 0,-2 4 0 0,2 3 0 0,0-1 0 0,3 0 0 15,1 0 0-15,3 4 0 0,-1 3 0 0,2 2 0 16,-2 1 0-16,-1 4 0 0,-1 4 0 0,1 2 0 15,-4 1 0-15,-2 4 0 0,-1 0 0 0,-2 5 0 16,-3 5 0-16,-4 1 0 0,-3-2 0 0,-2 0 0 16,0 1 0-16,-2-1 0 0,-4-3 0 0,-2 0 0 15,-1-4 0-15,-6 4 0 0,2-1 0 0,4-5 0 16,2-2 0-16,2-5 0 0,1-3 0 0,1-3 0 16,3-4 0-16,-2-2 0 0,2-4 0 0,3-5 0 15,4-4 0-15,1-1 0 0,2-2 864 0,1 1 128 16,2-3 32-16,1 10 0 15,2-2-1648-15,3 1-320 0,3-1-64 0,2 2-16 0,0-1 832 0,4 4 192 16,-1 2 0-16,0 3 0 0,-3 3 0 0,0 3 0 0,-1 3 0 16,-1 2 0-16,-3 5 0 0,-2 2 0 15,-3 3 0-15,-1 2 0 0,-5 5 0 0,-4 1 0 0,-2 0 0 0,-3 2 0 16,-3 2 0-16,-2-2 0 0,-3-1 0 0,-2 1 0 16,-1-6 0-16,3-2 0 0,-1 1 0 0,0-4 0 15,0-2 0-15,0-3 0 0,5-5 0 0,1-4 0 16,0-1 768-16,5-3 208 0,5-5 48 0,1 2 0 31,0-3-1648-31,1 0-320 0,4-1-64 0,0 2-16 0,2-3 832 0,1 3 192 0,3 3 0 0,4 2-22160 16</inkml:trace>
  <inkml:trace contextRef="#ctx0" brushRef="#br0" timeOffset="191618.32">18496 8906 9503 0,'0'0'416'0,"0"0"96"0,8-9-512 0,-4 3 0 0,-4 6 0 0,0 0 0 15,8-7 272-15,-2-1-32 0,1-1-16 0,-2 4 0 16,-5 5 240-16,0 0 48 0,9-8 16 0,-9 8 0 15,0 0 448-15,0 0 96 0,0 0 16 0,0 0 0 16,0 0 192-16,0 0 64 0,0 0 0 0,0 0 0 16,-5-7-320-16,5 7-64 0,-7-6-16 0,7 6 0 15,-8 0-352-15,8 0-64 0,0 0-16 0,-7 0 0 16,7 0-32-16,0 0-16 0,0 0 0 0,0 0 0 0,0 0-80 0,0 0-32 16,-5 7 0-16,5-7 0 0,0 0-96 0,5 10-32 15,0-1 0-15,2 1 0 0,-1 0-96 0,4 0 0 16,1-1-128-16,1 2 192 0,1 2-64 0,-4 1 0 15,2-1-128-15,2 1 192 0,1-2 16 0,1 3 0 16,2 3 0-16,0-5 0 0,1-7 176 0,1 1 48 16,0 3 0-16,2 2 0 0,0 5 0 0,2-4 0 15,-2-6 0-15,1 3 0 0,-1 2 0 0,1 2 0 16,1-4 0-16,0-3 0 0,3-2-48 0,1 0 0 16,-2 2 0-16,2-2 0 0,0-1-64 0,0 1 0 15,0 2-16-15,0 0 0 0,0 1-96 0,-4-1-16 16,0-2 0-16,-1 2 0 0,1-1-64 0,-2 1-128 15,2 2 176-15,1-4-176 0,2-1 176 0,-1 0-176 0,3 0 160 16,1 1-160-16,2-3 176 0,-1 0-176 0,-1 0 192 0,0 3-192 16,-1 0 192-16,0-1-64 0,0 0 0 0,-1 1-128 15,-1 1 192-15,-3-1-64 0,-1 0 0 0,-1-1-128 16,0-3 160-16,0 4-160 0,-1 0 128 0,2-1-128 16,2-2 128-16,-2 0-128 0,1 0 128 0,-2 1-128 15,1 2 128-15,0-2-128 0,1 3 128 0,0-2-128 16,-1-1 128-16,1 2-128 0,-2 2 0 0,0-1 128 15,0-4-128-15,-1 5 0 0,1 2 0 0,0-2 128 16,-1-2-128-16,1-1 0 0,0 2 0 0,1 0 0 16,1 1 0-16,0 0 0 0,1 0 128 0,0 0-128 15,1-2 0-15,-3 2 0 0,0-1 0 0,0 2 128 16,2-1-128-16,-2 0 0 0,2 2 0 0,-2-2 0 16,2-6 0-16,-3 2 0 0,2 2 128 0,-3 1-128 0,1 0 0 15,2-2 0-15,-3 2 144 0,2-1-144 0,0 0 0 0,2 1 128 16,0 0-128-16,2-3 0 0,-6 2 0 0,2 1 0 15,0 1 0-15,0-2 128 0,0 1-128 0,-1-1 176 16,5 1-176-16,-3 2 192 0,1 0-192 0,-2 1 0 16,3-3 0-16,-2 2 0 0,0 1 0 0,2-1 128 15,-1-2-128-15,1 2 0 0,0-3 0 0,2 2 0 16,0 0 128-16,-1 0-128 0,-1 1 0 0,2-1 0 16,0-2 0-16,0 3 0 0,2-2 0 0,-2 1 0 15,-2-5 0-15,-1 4 0 0,-1 3 0 0,-1-2 0 16,0-1 128-16,1-2-128 0,-3 1 0 0,2 0 0 15,0 2 0-15,1-3 0 0,2 2 0 0,3-2 0 0,0 0 128 0,-1 1-128 16,-3 0 0-16,0 1 0 16,3-2 0-16,-3 4 0 0,-2 1 0 0,-1 1 0 0,-2-1 128 0,-1 1-128 15,-1 0 0-15,-1 0 0 0,-1 0 0 0,2-1 0 16,-1 1 0-16,2-1 0 0,1-1 0 0,1 2 0 16,-1-1 0-16,3 1 0 0,3-1 0 0,-1 1 0 15,-4 1 0-15,0 3 0 0,2 1 0 0,-2 2 0 16,1-3 0-16,1 2 0 0,0 0 0 0,-1 1 0 15,0-1 0-15,-1-2 0 0,-2 0 0 0,3 1 0 16,-4-2 0-16,0 0 0 0,1-1 0 0,0 2 0 16,-1 0 0-16,2 0 0 0,0-1 0 0,2 1 0 15,3 1 0-15,-2 0 0 0,3 4 0 0,-3-2 0 16,2-4 0-16,-3-2 0 0,1 1 0 0,0 2 0 16,0 3 0-16,0-1 0 0,-4-1 0 0,0 1 0 0,2 3 0 0,0-2 0 15,-2-1 128-15,-1-2-128 0,0-2 0 16,0 1 0-16,1 1 0 0,1-2 0 0,-1-2 0 0,1-1 128 15,2 1-128-15,-2 1 0 0,-1 0 128 0,0-1-128 16,3-1 0-16,-4 1 128 0,-2 2-128 0,-2-1 160 16,-2 0-160-16,2 0 160 0,-2 0-160 0,0 2 0 15,0 3 0-15,-1-3 0 0,1-3 0 0,-1 2 0 16,-1 1 0-16,-2 0 0 0,2-1 0 0,-1-1 0 16,-1-1 0-16,-1 0 0 0,1 4 0 0,0 1 0 15,-1-2 0-15,-1 0 0 0,2 1 0 0,-3-1 0 16,2-1 0-16,-1 1 0 0,1-1 0 0,-1-1 0 15,1 3 0-15,-1-2 0 0,2 2 0 0,-3-2 0 16,2-2 0-16,1 1 0 0,-3 1 0 0,1 0 0 16,2 1 0-16,0-4 0 0,0 2 0 0,-2 1 0 0,0 2 0 0,2-4 0 15,-1-1 0-15,1-1 0 0,-4 0 0 0,3 0 0 16,-6-8 0-16,8 9 0 0,-3-3 144 0,-5-6-144 16,6 10 128-16,-1-3-128 0,-5-7 128 0,0 0-128 15,0 0 128-15,0 0-128 0,0 0 160 0,0 0-160 16,0 0 192-16,0 0-64 0,0 0-128 0,0 0 192 15,0 0-16-15,0 0-16 0,2-7 0 0,-2 0 0 16,0 7-32-16,-2-9 0 0,-2-3 0 0,0 0 0 16,2 0-128-16,-2-1 160 0,-2 1-160 0,0 0 160 15,0-2-160-15,-3-1 0 0,3-1 0 0,-4 0 128 16,0-2-128-16,-1-3 0 0,-3-2 0 0,-2-1 128 16,1 1-128-16,-5-3 0 0,-1-1 0 0,-2 1 0 15,-4 0 0-15,-1 3 0 0,2 2 0 0,-2-1 0 0,-5-2 0 0,2 1 0 16,4 2 0-16,-3 0 0 0,-1 0 0 0,2-1 0 15,0-2 0-15,-1 1 0 0,0 0 0 0,-3-2 0 16,-2-3-128-16,-4 1 128 0,-1-1 0 0,-4 4-176 16,-2 1 176-16,0-3-128 0,1-2 128 0,3-1-160 15,2 3 160-15,0 2-160 0,-1 1 160 0,0-1 0 16,1 0-144-16,1 3 144 0,-2 0 0 0,2 1 0 16,-1-4 0-16,3 2 0 0,2 2 0 0,2-1 0 15,2-1 0-15,0-3 0 0,0-2 0 0,-3 1 0 16,-1 4 0-16,-7-2 0 0,-2 1 0 0,-1-1 0 15,-1 0 0-15,3 4 0 0,1 4-176 0,1-1 176 16,4-2-128-16,0 4 128 0,0 0 0 0,4 1-128 16,-2 5 128-16,4 0 0 0,4-2 0 0,-1 1 0 0,-1 1 0 0,0 1 0 15,3 2 0-15,-1-1 0 0,1-1 0 0,2 5-128 16,0-2 128-16,1-2 0 0,-1-1 0 16,-1 2 0-16,-2-1 0 0,-1 1 0 0,-5-3 0 0,0 0 0 15,-1-1 0-15,1 2 0 0,0 4 0 0,1-2 0 16,3-1 0-16,3-1 0 0,3 0 0 0,1 3 128 15,1 3-128-15,1-1 0 0,2 0-128 0,0-1 128 16,1 4 0-16,1-1 0 0,-1-3 0 0,1 3-128 16,0 0 128-16,0 0 0 0,-2-1 0 0,0 0 0 15,-1-2 0-15,-2 2 0 0,1-1 0 0,1 1 0 16,-3 2 0-16,0-1 0 0,-1-2 0 0,0 2 0 16,0 1 0-16,2 1 0 0,1 3 0 0,3-3 0 15,-3-3 0-15,2 0 0 0,1 4 0 0,-1-2 0 0,0-3 0 16,0 1 0-16,-3 0 0 0,0 0 0 0,0-1 0 15,-3 0 0-15,-1-3 0 0,-1 1 0 0,-1 5 0 0,-3-1 0 16,-3-2 0-16,0-3 128 0,0-1-128 0,1 1 0 16,-1 3 0-16,6-5-128 0,-2-5 128 0,3 1 0 15,-1 2 0-15,1 0 0 0,-2-1 0 0,1 1 0 16,-2 0 0-16,5 2 0 0,0 1 0 0,1-1 0 16,-5-1 0-16,1-1 0 0,0-2 0 0,2 1 0 15,1 1 0-15,1 0 0 0,-2-3 0 0,3 0 0 16,-3 0 0-16,2 0 128 0,-4-1-128 0,-1 1 0 15,0-2 0-15,2-1 0 0,-1 3 0 0,2 1 0 16,1 2 0-16,1-1 0 0,1-1 0 0,1 2 0 16,1 5 0-16,1-4 0 0,1-3 0 0,2 1 0 15,0 0 0-15,1 0 0 0,1-2 0 0,-2 1 0 16,1-4 0-16,-1 4 0 0,1 3 0 0,0 0 0 0,-1 0 0 0,-5-2 0 16,2-3 0-16,-2 3 0 0,0 1 0 0,0 2 0 15,0-2 0-15,1 1 0 0,1 0 0 0,4 1 0 16,3 0 0-16,1 0 0 0,0 0 0 0,2 2-128 15,1 0 128-15,0 1 0 0,-2-2 0 0,1 2 0 16,1-2 0-16,-1 1 0 0,3 1 0 0,-3-1-128 16,1-1 128-16,0-1 0 0,1 3 0 0,0-1 0 15,2 4 0-15,-1-5 0 0,1 0 0 0,0 1 0 16,5 6 0-16,-6-2 0 0,-1 0 0 0,7 2-128 16,-7-4 128-16,7 4 0 0,0 0 0 0,0 0 0 15,-8-3 0-15,8 3 0 0,-5-3 0 0,5 3-128 0,0 0 128 0,0 0 0 16,0 0 0-16,0 0-128 0,0 0 128 0,2 9-128 15,2 0 128-15,1 1-128 0,1 2 128 0,2 2 0 16,0 1-144-16,2-1 144 0,1-3 0 0,0 5 0 16,1 4 0-16,4-2 0 0,1 0 0 0,1-1 0 15,-1 0 0-15,0 3 0 0,3 3-128 0,2-3 128 16,2-5 0-16,1 0 0 0,1 2 0 0,0 3 0 16,1 1 0-16,0-4 0 0,2-1 0 0,-3-1 0 15,2 0 0-15,0 0 0 0,2-2-128 0,2 0 128 16,0-1 0-16,2 4 0 0,2-1 0 0,-1-2 0 15,0-1 0-15,1-1 0 0,-2 0 0 0,-2 0 0 16,-2 0 0-16,2-2 0 0,0-3 0 0,1-1 0 16,1 1 0-16,0-2 0 0,2-1 0 0,-3 1 0 15,0-1 0-15,0-1 0 0,0 1 0 0,-1 3 0 16,-3 1 0-16,0-3 0 0,-1-3 0 0,1 1 0 0,-2 0 0 0,0 2 0 16,0-4 0-16,2 1 0 0,0 2 0 0,-2-1 0 15,-3 1 0-15,3-3 0 0,-1-2 128 0,1 5-128 16,-2 3 0-16,-1 0 0 0,0-5 0 0,-1 1 0 15,-1 0 0-15,0 3 0 0,-1 3 0 0,-1-4 0 16,1-5 0-16,2 1 0 0,-1 4 0 0,2 0 0 16,-2 2 0-16,3-4 0 0,-1-3 0 0,0 2 0 15,0 4 0-15,-1 0 0 0,0 1 0 0,2-2 0 16,0 0 0-16,-2 0 0 0,1-2 0 0,-3 1 0 16,0-3 0-16,0 2 0 0,-1 5 0 0,1-3 0 15,1 0 0-15,1-1 0 0,1-1 0 0,3 3 0 0,-1-2 0 16,2 2 0-16,2 0 0 0,1-1 0 15,0 1 0-15,-1 1 0 0,1 4 0 0,-1-6 0 0,-3 0 0 0,-2-1 0 16,-1 5 0-16,0-3 0 0,0 0 0 0,3-2 0 16,-2 0 0-16,2 2 0 0,3 1 0 0,-1 1 0 15,-2-3 0-15,1 7 0 0,4-1 0 0,-1 2 0 16,2-3 0-16,-2 1 0 0,-2-1 0 0,-1 0 0 16,0 1 0-16,-2 1 0 0,1-3 0 0,0 0 0 15,2 0 0-15,1-1 0 0,1 4 0 0,2 0 0 16,2-1 0-16,-1 0 0 0,-4 0 0 0,-1 1 0 15,0 1 0-15,-2 0 0 0,0-1 0 0,-3 0 0 16,-1 0 0-16,1 3 0 0,1 1 0 0,3-1 0 16,2-2 0-16,1 3 0 0,2 1 0 0,-1 0 0 15,-1-2 0-15,0 1 0 0,-1 2 0 0,-2 3 0 16,1 0 0-16,-3 2 0 0,2-3 0 0,-3 1 0 0,-2 2 0 16,1-3 0-16,-1 0 0 0,3 0 0 0,0-1 0 0,-1 2 0 15,4 0 0-15,0 1 0 0,-1 0 0 0,2 1 0 16,0-2 0-16,-3 3 0 0,2-1 0 0,-3-1 0 15,-3-3 0-15,-1-1 0 0,-2 2 0 0,-2 2 0 16,-1-1 0-16,-1-2 0 0,-2-2 0 0,-1 0 0 16,0 1 0-16,2-1 0 0,-3-3 0 0,2 1 0 15,-3-2-128-15,3 1 128 0,1 0 0 0,-3 0 0 16,-1-4 0-16,2 2 0 0,0 1 0 0,0-2 0 16,-3-1 0-16,2-2 0 0,-3-2 0 0,0 1 0 15,-1 2 0-15,-3-2 0 0,-5-6 0 0,0 0 0 16,8 4 0-16,0 1 0 0,-8-5 0 0,0 0 0 0,0 0 0 15,0 0 0-15,0 0 0 0,0 0 128 16,0 0-128-16,0 0 160 0,0 0-160 0,0-7 160 0,0 7-160 0,0-8 128 16,-3 0-128-16,-2-1 128 0,-2 1-128 0,1-1 160 15,-1 2-160-15,-1-4 160 0,0 0-160 0,-3 0 0 16,0 2 0-16,-2-1 0 0,-2-2 0 0,0-1 0 16,-1-2 0-16,2 2 0 0,-3 2 0 0,1-3 0 15,-4-3 0-15,0 1 0 0,1-2 0 0,-3 3 0 16,-4-2 0-16,-5 0 0 0,1-3 0 0,-7 0 0 15,-2 1 128-15,-4-2-128 0,-1-2 0 0,-1-2 0 16,0 2 0-16,2-1 0 0,-1 1 0 0,0-2 0 16,-4-2 0-16,-1 1 0 0,-2-1 0 0,1 0 0 15,1-1 0-15,3 1 128 0,3 0-128 0,5 2 0 16,1 1 0-16,-1-2 0 0,-2 0 0 0,0 1 0 0,-5 1 0 16,-1 3 0-16,-1 2 0 0,4 0 0 0,1-1 0 0,2 1 0 15,0-1 0-15,1 1 0 0,-4-4 0 0,0 0 0 16,0-1 0-16,-1 2 0 0,1 1 0 0,0 1 0 15,2-1 0-15,4-1 0 0,2 0 0 0,0-1 0 16,3 3 0-16,0 0 0 0,-1 1 0 0,1 0 0 16,1 2 0-16,-1 1 0 0,0 0 0 0,-2 2 0 15,-5 0 0-15,1 2 0 0,-3 2 0 0,4 1 0 16,-4-3 0-16,2 1-144 0,-1-1 144 0,-2 4 0 16,-3 2-144-16,1 0 144 0,2-2 0 0,3 3-144 15,0 0 144-15,0 2 0 0,4 0 0 0,2-2 0 16,2-1 0-16,-1-1-128 0,1 1 128 0,2-1 0 15,2-2 0-15,-1 2 0 0,0 0 0 0,2 0-128 0,6 0 128 0,0 0-208 16,-1 2 80-16,3 1 128 16,0 4-1584-16,2 0-192 0,1 1-32 0,4-2-16240 15</inkml:trace>
  <inkml:trace contextRef="#ctx0" brushRef="#br0" timeOffset="196245.93">16717 8745 16575 0,'0'0'736'0,"1"-5"160"0,-2-1-720 0,-1-1-176 0,2 7 0 0,-3-3 0 15,3 3 0-15,-4-3 0 0,-2 1 0 0,0 2 0 16,2-3 1664-16,-3 3 320 0,2 3 48 0,-2-2 16 16,1 3-832-16,-2 2-144 0,-1 1-48 0,-1 2 0 15,0 1-816-15,-4 7-208 0,-1-2 0 0,-1 1 0 16,1 1 864-16,-1 2 128 0,3 2 32 0,0-1 0 16,0 1-832-16,2-1-192 0,2-1 0 0,1-2 0 15,3 0 0-15,3-2 0 0,3-3 0 0,2-1 0 16,4-1 864-16,-2-1 128 0,5-2 32 0,-1-7 0 0,2-8-832 0,0 3-192 15,0-2 0-15,2-2 0 16,0-4 864-16,2-2 128 0,-1-1 32 0,1-3 0 0,1 2-832 0,-2 0-192 16,0 1 0-16,-3-1 0 0,0 0 0 0,0 0 0 15,1 3 0-15,0-4 0 0,-4 3 0 0,-2 4 0 16,0 1 0-16,-6 10 0 0,0 0 0 0,0 0 0 16,4-5 0-16,-4 5 0 0,0 0 0 0,0 0 0 15,0 0 0-15,0 0 0 0,2 6 0 0,0 2 0 16,0 0 0-16,0-2 0 0,-2-6 0 0,4 8 0 15,-2-2 0-15,2 1 0 0,2-1 0 0,0-2 0 16,2-2 0-16,2-1 0 0,1-1 0 0,3-1 0 16,-1-1 0-16,9-2 0 0,-1-3 0 0,0-1 0 15,-2-2 0-15,1-3 0 0,0-2 0 0,-1-4 0 0,-2-1 0 16,-3 4 0-16,0-5 0 0,1-2 0 0,2-3 0 16,-1-1 0-16,0-3 0 0,0 2 0 0,0-3 0 0,1-1 0 15,-2 1 0-15,-1 1 0 0,0 1 0 0,-6-2 0 16,1-1 864-16,-3 2 128 0,-1 2 32 0,0 0 0 15,-2 2-832-15,0 1-192 0,-1 0 0 0,-3 4 0 16,0 3 0-16,-1 1 0 0,0 3 0 0,-2 2 0 16,-3 2 0-16,0 4 0 0,-3 3 0 0,-1 4 0 15,-1 3 0-15,-2 3 0 0,-3 9 0 0,-8 12 0 16,1 7 0-16,1 2 0 0,1 3 0 0,3 0 0 16,3 2 0-16,2-1 0 0,4 0 0 0,4 1 0 15,3 0 0-15,3-1 0 0,3-4 0 0,3 0 0 16,3-2 0-16,1-12 0 0,1-1 0 0,1 0 0 0,3-3 864 15,1 0 128-15,3-2 32 0,1-1 0 0,-1-3-832 16,3-1-192-16,-1-2 0 0,1 1 0 16,0-2-768-16,-1 1-208 0,-1 0-48 0,0-1-18432 15</inkml:trace>
  <inkml:trace contextRef="#ctx0" brushRef="#br0" timeOffset="198419.16">2480 11270 16575 0,'0'0'368'0,"0"0"80"0,8-11 0 0,-2 3 16 0,0 1-464 0,0 1 0 15,-1-1 0-15,-1 2 0 0,-1-1 912 0,1 1 96 16,-4 5 16-16,0 0 0 0,0 0 816 0,0 0 160 16,1-7 48-16,-1 7 0 0,0 0-832 0,0 7-144 15,0 0-48-15,-1 9 0 0,0 0-816 0,-2 10-208 16,1 1 0-16,-1 6 0 0,-2 4 864 0,3 2 128 15,-4 1 32-15,0 0 0 0,-2 2-832 0,3-3-192 16,1-3 0-16,-1-1 0 0,1-1 864 0,2-3 128 0,-1-4 32 0,2-2 0 16,0-3-832-16,0-4-192 0,1-1 0 0,1-3 0 15,1-4 0-15,2-2 0 0,-2-2 0 0,-2-6 0 16,0 0 0-16,0 0 0 0,0 0 0 0,0 0 0 31,0 0-1600-31,0 0-352 0,8-4-80 0,-4-5-16 0</inkml:trace>
  <inkml:trace contextRef="#ctx0" brushRef="#br0" timeOffset="198755.25">2497 11205 31327 0,'0'0'688'0,"3"-9"144"0,-3 9 16 0,8-11 48 0,5-2-720 0,-2 4-176 16,1 1 0-16,1 4 0 0,2-3 0 0,4 3 0 15,5-1 0-15,0 4 0 0,3 2 0 0,4 2 0 16,5-2 0-16,-1 3 0 0,-2 4 848 0,-3 4 144 16,-5 2 32-16,-2 6 0 0,-3 3-832 0,-2 2-192 15,-4 3 0-15,-6-9 0 0,-3 3 0 0,-1 3 0 16,0 4 0-16,-1 0 0 0,-3 1 864 0,-1 1 128 16,-2-3 32-16,-2 1 0 0,-7 23-832 0,-3-9-192 15,-4-6 0-15,-3-5 0 0,-4-5 864 0,-5-5 128 16,-4-2 32-16,2-1 0 0,-3-2 0 0,3-1 0 15,0-3 0-15,16-6 0 0,-2-1-832 0,-2 0-192 16,3-4 0-16,0-2 0 0,1-1 0 0,3-2 0 0,1-3 0 0,-6-7 0 31,6 0-1600-31,9-5-352 0,4-2-80 0,5-1-16400 0</inkml:trace>
  <inkml:trace contextRef="#ctx0" brushRef="#br0" timeOffset="199102.53">3329 11583 31327 0,'0'0'688'0,"0"0"144"0,0 0 16 0,-4 2 48 0,-3 4-720 0,-5 3-176 16,-3 1 0-16,-1 1 0 0,2 2 848 0,2 2 144 15,-3 3 32-15,4-2 0 0,0 0-832 0,6 0-192 16,3 0 0-16,4 0 0 0,3-1 864 0,5-1 128 15,4-3 32-15,-2-4 0 0,0 1-832 0,2-1-192 16,3-3 0-16,7-3 0 0,-1-2 0 0,-1-4 0 16,-1-1 0-16,-4-4 0 0,-3-3 864 0,-2-1 128 15,0-3 32-15,-2 2 0 0,-2 0 0 0,-1 0 0 16,-3 0 0-16,-4-1 0 0,-3 1-832 0,-2 1-192 16,-3-1 0-16,-4 1 0 0,0 0 864 0,-1 2 128 15,-2 1 32-15,1 3 0 0,-1 1-832 0,0 3-192 16,1-1 0-16,2 4 0 0,-1 1 0 0,2 1 0 15,2-1 0-15,1 3 0 16,8-3-2416-16,0 0-528 0,0 0-96 0,3 10-16000 0</inkml:trace>
  <inkml:trace contextRef="#ctx0" brushRef="#br0" timeOffset="199604.71">3773 11514 31327 0,'-2'5'688'0,"1"4"144"0,-1 0 16 0,-1 6 48 0,-2 2-720 0,-1 0-176 0,-3 2 0 0,-3 3 0 16,-3-1 1664-16,-1 2 320 0,-3 1 48 0,3 2 16 15,-3-1-832-15,4-2-144 0,3-3-48 0,3-8 0 16,1 2-816-16,1-1-208 0,4-4 0 0,1 0 0 16,0-2 864-16,2-7 128 0,0 6 32 0,0-6 0 0,0 0-832 0,5-5-192 15,5-3 0-15,2-2 0 0,1-2 0 0,3-3 0 16,1-3 0-16,3-1 0 0,-3 0 0 0,0-3 0 15,1-3 0-15,-2 1 0 0,0 1 864 0,-1 1 128 16,1 3 32-16,-1 2 0 0,0 0-832 0,0 3-192 16,-3 4 0-16,0 2 0 15,-4 3-768-15,0 3-208 0,-8 2-48 0,6 5 0 0,-1 5 832 0,1 2 192 16,-5 1 0-16,-1 3 0 0,-3 2 0 0,-3 3 0 16,0 1 0-16,-1 0 0 0,0-3 0 0,3 0 0 15,0-4 0-15,0-3 0 0,1 0 0 0,1-2 0 16,2-10 0-16,0 0 0 0,2 6 768 0,-2-6 208 15,7-2 48-15,0-4 0 0,1-3-832 0,2-2-192 16,1 1 0-16,-1-3 0 0,1-3 0 0,1-1 0 0,2 1 0 16,1-1 0-16,-1 2 0 0,-3 0 0 0,0 2 0 0,2 2 0 15,5 4 0-15,-4 4 0 0,1-1 0 0,0 3 0 16,-2 2 0-16,-2 3 0 0,-2 4 0 0,-1 2 0 16,-2 3 0-16,-2 0 0 0,-4 3 0 0,-2 2 0 15,-2 3 0-15,-3 1 0 0,-1 0 0 0,2 0 0 16,0 0 0-16,3-2 0 0,1-2 0 0,1 3 0 31,-3-4-768-31,3-1-208 0,2-5-48 0,4-4 0 0,4-2-1632 0,2-3-336 0,1-4-64 16,1-4-16-16</inkml:trace>
  <inkml:trace contextRef="#ctx0" brushRef="#br0" timeOffset="200011.81">4735 11567 38703 0,'0'0'848'0,"0"0"176"0,0 0 48 0,0 0 16 0,0 0-880 0,0 0-208 16,0 0 0-16,-8-5 0 0,0 0 0 0,-4 3 0 16,-2 2 0-16,-2 3 0 0,-2 1 864 0,-3 2 128 15,-2 0 32-15,4 2 0 0,-3 3-832 0,1 1-192 16,2 0 0-16,1 4 0 0,0 1 0 0,5 1 0 15,0 1 0-15,3-3 0 0,2-1 0 0,1 1 0 16,3 1 0-16,4-1 0 0,4-5 0 0,1-1 0 0,3-3 0 0,2-1 0 16,0-2 864-16,1-3 128 0,2-1 32 0,2-2 0 15,3-1-832-15,-1-3-192 0,0 0 0 0,-1-3 0 16,1-2 0-16,-1 0 0 0,0 1 0 0,1-4 0 16,-3-3 0-16,-3 3 0 0,-1 2 0 0,-4 3 0 15,2 4 864-15,-4 0 128 0,0 1 32 0,-4 4 0 16,0 0-832-16,1 4-192 0,-2 3 0 0,-1 1 0 15,1-1 0-15,0 2 0 0,0 2 0 0,0 1 0 16,0 0 0-16,0 5 0 0,2-1 0 0,0 1 0 31,2-2-1600-31,2-1-352 0,1-5-80 0,1-1-16 0,3-3-1632 0,0-2-336 0,12-3-64 16,-2-8-16-16</inkml:trace>
  <inkml:trace contextRef="#ctx0" brushRef="#br0" timeOffset="200208.56">5118 11577 31327 0,'0'0'1392'0,"0"0"272"0,0 0-1328 0,0 6-336 15,-1 1 0-15,-1 0 0 0,0 2 1712 0,-1 1 272 16,-1 2 48-16,-4 3 16 0,1-1-832 0,0 1-144 16,-1-3-48-16,0 2 0 0,0 1-816 0,1 1-208 15,-1 0 0-15,0-1 0 0,2 0 0 0,0-2 0 16,2 1 0-16,1-2 0 0,0-1 0 0,2-1 0 15,0-1 0-15,1-4-12512 16,0-5-2544-16</inkml:trace>
  <inkml:trace contextRef="#ctx0" brushRef="#br0" timeOffset="200583.55">5416 11596 27647 0,'0'0'1216'0,"-1"7"256"0,0 2-1168 0,1 0-304 0,0 2 0 0,-3 3 0 16,0 1 1696-16,0 1 288 0,-2-1 48 0,-1 2 16 15,-3 2-832-15,-1 1-144 0,-1 0-48 0,1-1 0 16,-1-4 0-16,2-2 0 0,2-2 0 0,2-2 0 16,4 0-816-16,-2-4-208 0,3-5 0 0,0 0 0 15,0 0 864-15,0 0 128 0,5-5 32 0,2-6 0 16,2-2-832-16,-2-1-192 0,4 0 0 0,2 0 0 0,-4-4 0 0,4 2 0 15,1 0 0-15,1 5 0 0,8-3 864 0,-4 3 128 16,-5-2 32-16,2 3 0 0,-1 1-832 0,2 3-192 16,-1 1 0-16,0 3 0 0,0 1 0 0,-2 4 0 15,0 4 0-15,-5 2 0 0,1 3 0 0,-2 1 0 16,-2 0 0-16,-2 7 0 0,-2 2 0 0,-1 2 0 16,-1-1 0-16,0-2 0 0,0 0 0 0,0 2 0 15,-1-2 0-15,0-2 0 16,0-2-768-16,0-1-208 0,-1-3-48 0,-1 0 0 15,-1-4-2448-15,-1-5-496 0,-10-7-112 0,-1-8-16 0</inkml:trace>
  <inkml:trace contextRef="#ctx0" brushRef="#br0" timeOffset="200717.6">5125 11307 42383 0,'-13'-12'928'0,"10"8"192"0,3 4 32 0,0 0 64 0,0 0-976 0,0 0-240 0,0 0 0 0,0 0 0 16,0 0 864-16,0 0 128 0,0 0 32 0,0 0 0 31,-1 6-2464-31,0 2-480 0,1 1-112 0,-1-1-16 0</inkml:trace>
  <inkml:trace contextRef="#ctx0" brushRef="#br0" timeOffset="201485.42">6904 11669 27647 0,'0'0'608'0,"0"-8"128"0,0-1 32 0,0 9 0 15,2-9-624-15,-1 0-144 0,-1 9 0 0,0 0 0 16,-3-7 848-16,3 7 144 0,0 0 32 0,-8 0 0 0,0 2 0 0,-1 3 0 15,0 0 0-15,-1 6 0 0,0 6-832 0,-1-1-192 16,-2 0 0-16,1 3 0 0,1 5 864 0,2 1 128 16,2-1 32-16,2-2 0 0,1-3-832 0,4-4-192 15,2-2 0-15,2-2 0 0,3-2 0 0,0-2 0 16,4-5 0-16,3-2 0 0,0 0 864 0,2-3 128 16,3-4 32-16,2-3 0 0,2-2 0 0,-3-1 0 15,-1-3 0-15,-3 1 0 0,0-6-832 0,-4 4-192 16,-1-1 0-16,-1 4 0 0,-3 3 0 0,0 4 0 15,-1 3 0-15,-6 4 0 0,0 0 0 0,0 0 0 16,0 0 0-16,7 8 0 0,-3 2 0 0,1 4 0 16,-3 2 0-16,0 1 0 0,-1-3 0 0,2-1 0 15,0-1 0-15,1-2 0 0,1-3 0 0,-5-7 0 16,0 0 0-16,12 2 0 0,1-4 0 0,-1-4 0 16,2-2 0-16,2-4 0 0,-1-3 0 0,1-2 0 0,-1 0 0 0,-4-3 0 15,-2 1 0-15,-4 1 0 0,2 0 0 0,-3 0 0 16,-2-1 0-16,1 2 0 0,-1 3 0 0,-1 3 0 15,-1 3 0-15,0 8 0 0,0 0 0 0,0 0 0 32,-2-4-768-32,2 4-208 0,0 0-48 0,0 0-12016 0,0 0-2400 0</inkml:trace>
  <inkml:trace contextRef="#ctx0" brushRef="#br0" timeOffset="201726.5">7566 11562 35007 0,'0'0'1552'0,"0"0"320"16,0 0-1488-16,0 0-384 0,0 0 0 0,0 10 0 0,-2 0 896 0,-2 4 96 16,-1 2 32-16,1 4 0 0,-4 4 0 0,0 0 0 15,0-1 0-15,0 2 0 0,-2 3 0 0,3-1 0 16,-1-1 0-16,2-3 0 0,0-2-832 0,1-3-192 16,1-1 0-16,0-3 0 0,1 2 0 0,2-5 0 15,0-3 0-15,1 0 0 0,1-2 0 0,-1-6 0 16,0 0 0-16,0 0 0 15,0 0-768-15,0 0-208 0,2-8-48 0,3-1 0 16,-3-2-2448-16,1-2-496 0,4-20-112 0,-1 5-16 0</inkml:trace>
  <inkml:trace contextRef="#ctx0" brushRef="#br0" timeOffset="202068.44">8021 11282 31327 0,'0'0'688'0,"3"-5"144"0,-3 5 16 0,6-4 48 0,-6 4-720 0,0 0-176 0,0 0 0 0,0 0 0 15,0 0 848-15,0 0 144 0,0 0 32 0,-1 10 0 16,-3 4 0-16,0 5 0 0,-2 3 0 0,-1-1 0 15,2 3 0-15,-1 5 0 0,-2-1 0 0,1 7 0 0,-1 4 0 0,2 3 0 16,-2 1 0-16,0 1 0 16,-2 14-832-16,2-4-192 0,-1-8 0 0,1-5 0 0,3-5 0 15,0-3 0-15,1-7 0 0,1-3 0 0,0-2 0 0,1-3 0 16,2-3 0-16,0-8 0 0,0-2 0 0,0-5 0 16,0 0 0-16,0 0 0 15,2-5-768-15,1-2-208 0,-1-5-48 0,2-5 0 16,-1-2-1632-16,3-4-336 0,1-5-64 0,-1-4-16 0</inkml:trace>
  <inkml:trace contextRef="#ctx0" brushRef="#br0" timeOffset="202278.1">8355 11264 31327 0,'1'-10'688'0,"-1"10"144"0,0 0 16 0,0 0 48 0,0 0-720 0,0 0-176 0,-2 7 0 0,-5 4 0 15,0 4 1664-15,-3 3 320 0,-4 4 48 0,-1 3 16 16,-3 3-832-16,1 4-144 0,-1-1-48 0,2 5 0 15,-1-3 0-15,1 2 0 0,0 1 0 0,2-1 0 16,3-1-816-16,1-1-208 0,1-1 0 0,3 0 0 16,0-1 0-16,3-5 0 0,2-2 0 0,-1-4 0 15,-2-1 0-15,3-3 0 0,0-4 0 0,0-1 0 32,1-5-1600-32,0-6-352 0,-5 5-80 0,-2-6-16 0</inkml:trace>
  <inkml:trace contextRef="#ctx0" brushRef="#br0" timeOffset="202429.53">7512 11423 42383 0,'0'0'928'0,"0"0"192"0,0-9 32 0,0 9 64 0,4-5-976 0,-4 5-240 16,0 0 0-16,7-2 0 0,-1 0 0 0,0 2 0 16,-6 0 0-16,7 2 0 15,-7-2-768-15,4 6-208 0,-4-6-48 0,0 0 0 0</inkml:trace>
  <inkml:trace contextRef="#ctx0" brushRef="#br0" timeOffset="203058.97">9675 11177 27647 0,'0'0'608'0,"0"0"128"0,0 0 32 0,-6 8 0 0,-3-3-624 0,-1 3-144 15,-1 4 0-15,-3 6 0 0,-1 2 848 0,-1 5 144 16,-1 5 32-16,1 6 0 0,-3 5 0 0,2 0 0 15,2 7 0-15,-3 0 0 0,-1 2-832 0,0 0-192 16,2 2 0-16,1-3 0 0,0 0 0 0,1-10 0 16,1-3 0-16,-1-6 0 0,3-3 864 0,1-4 128 15,3-4 32-15,-1-5 0 0,2-4 0 0,3-5 0 16,4-5 0-16,0 0 0 0,0 0 0 0,3-10 0 16,0-3 0-16,4-3 0 0,2-4-832 0,4-3-192 0,-1-1 0 15,7-2 0-15,-1 1 0 0,3 2 0 0,2 2 0 16,-2 1 0-16,4 4 0 0,-1 1 0 0,3 4 0 0,0 4 0 15,-4 2 0-15,0 4 0 0,-6 5 0 0,-1 3 0 16,-3 5 0-16,-5 4 0 0,-4 0 0 0,-4 3 0 16,-4 1 0-16,-4 1 0 15,-6 2 0-15,-3-1 0 0,-5-1 0 0,0-4 0 0,-1 1 0 0,0-3 0 16,0-2 0-16,2-3 0 0,1-2 0 0,0-2 0 16,5-3 0-16,2-3 0 0,0-3 0 0,-2-6 0 31,5-2-2416-31,6-2-528 0,3-4-96 0,4 2-32 0</inkml:trace>
  <inkml:trace contextRef="#ctx0" brushRef="#br0" timeOffset="203358.59">9826 11717 35007 0,'0'0'768'0,"0"0"176"0,7 16 16 0,2-13 16 0,0-1-784 0,3-1-192 16,3 0 0-16,3-2 0 0,2-2 864 0,1-4 128 15,6 1 32-15,0-1 0 0,1 1 0 0,0-3 0 16,-3-4 0-16,-2 1 0 0,-1-2-832 0,-5 2-192 16,-2 0 0-16,-5 1 0 0,-2-3 864 0,-4 2 128 15,-1 1 32-15,-4 2 0 0,-2-2-832 0,-3 2-192 16,-6 3 0-16,-2 2 0 0,-5 4 0 0,-4 4 0 16,-5 2 0-16,1 4 0 0,0 3 864 0,0 4 128 15,3 3 32-15,-8 8 0 0,7-3-832 0,8 2-192 0,5-1 0 16,6 1 0-16,6-1 0 0,5-1 0 0,8 0 0 0,3-1 0 15,-1 0 0-15,12-1 0 0,6-4 0 0,-9-4 0 32,3-1-1600-32,3 1-352 0,0-2-80 0,12 0-18032 0</inkml:trace>
  <inkml:trace contextRef="#ctx0" brushRef="#br0" timeOffset="203888.29">11223 11687 23951 0,'0'0'512'0,"0"0"128"0,0 0 0 0,0 0 64 0,-2-6-576 0,-2-1-128 15,0 1 0-15,-1-1 0 0,1 0 1664 0,0-1 320 16,-4-1 48-16,2 0 16 0,-3 3-832 0,-1 0-144 16,-1 2-48-16,-5-2 0 0,-1 3 0 0,-3 2 0 15,-1 3 0-15,-2 4 0 0,-4-1-816 0,-1 3-208 16,-5 3 0-16,1 4 0 0,1 5 0 0,0-1 0 0,4 0 0 15,2 1 0-15,1 2 864 0,7 1 128 16,5 3 32-16,3-4 0 0,3-5-832 0,5 0-192 0,4-2 0 0,2-3 0 16,4-2 0-16,2-2 0 0,-1-3 0 0,4-1 0 15,3-3 864-15,0-3 128 0,1-5 32 0,2-1 0 16,4-2-832-16,0-2-192 0,1-2 0 0,-3-1 0 16,2-3 0-16,-4 0 0 0,-1 2 0 0,-4 2 0 15,-3-3 0-15,1 5 0 0,-6 0 0 0,0 7 0 16,-4 1 0-16,-3 4 0 0,7-3 0 0,-7 3 0 15,0 0 0-15,7 11 0 0,0 1 0 0,-3-2 0 16,1 2 0-16,-2 0 0 0,2 1 0 0,1-1 0 16,0-1 0-16,2 0 0 0,0 0 0 0,3 0 0 15,1 0 0-15,-1-1 0 0,1-3 0 0,8-2-20432 16</inkml:trace>
  <inkml:trace contextRef="#ctx0" brushRef="#br0" timeOffset="205130.37">12901 11505 23951 0,'0'0'512'0,"0"0"128"0,-5-3 0 0,11-7 64 0,-6 10-576 0,0 0-128 0,0 0 0 0,2-10 0 15,-2-1 1664-15,0 11 320 0,-9-3 48 0,0-2 16 16,-5 1-832-16,-5 1-144 0,-3 3-48 0,-6 4 0 16,-3 1-816-16,-4 3-208 0,0 1 0 0,2 2 0 15,-2 1 864-15,4 0 128 0,6 2 32 0,1 0 0 16,2-3-832-16,2 1-192 0,3 1 0 0,4-1 0 15,4-2 864-15,5-1 128 0,4-9 32 0,2 11 0 16,5 3-832-16,3-2-192 0,3-1 0 0,5 0 0 16,2 1 0-16,5 0 0 0,0-2 0 0,2-1 0 15,1-1 0-15,1 2 0 0,-1 1 0 0,-6 0 0 16,-1 0 0-16,-6 0 0 0,-4 0 0 0,-3 1 0 16,-7-1 0-16,-5 0 0 0,-5-1 0 0,-6 3 0 0,-7-2 864 0,-4 2 128 15,-1-2 32-15,-3 1 0 0,-1-2-832 0,3-1-192 16,0-4 0-16,2-1 0 0,-1-4 0 0,2-1 0 15,1-2 0-15,1 1 0 0,0-3 0 0,4-4 0 16,3-1 0-16,3 1 0 0,6-2 0 0,5-1 0 16,4-1 0-16,8-3 0 15,5-1-3232-15,6 1-688 0,4 3-144 0,3-4-32 0</inkml:trace>
  <inkml:trace contextRef="#ctx0" brushRef="#br0" timeOffset="205371.2">13361 11526 35007 0,'0'0'768'0,"0"0"176"0,0 0 16 0,0 0 16 0,-4-7-784 0,4 7-192 0,0 0 0 0,-10 6 0 16,0 0 864-16,-2 4 128 0,0 0 32 0,-3 6 0 16,-2 3-832-16,-2 3-192 0,0 0 0 0,0 2 0 15,1 1 864-15,2 1 128 0,0 1 32 0,7 0 0 16,2 0-832-16,0-2-192 0,-4-2 0 0,4 0 0 15,0-4 0-15,2-3 0 0,3-4 0 0,-1 0 0 16,2-1 0-16,1-11 0 0,0 0 0 0,0 0 0 31,6 4-3232-31,-6-4-688 0,15-8-144 0,2-6-32 0</inkml:trace>
  <inkml:trace contextRef="#ctx0" brushRef="#br0" timeOffset="205745.67">13533 11575 27647 0,'0'0'1216'0,"0"0"256"0,-5 11-1168 0,1 3-304 16,-2 3 0-16,0 0 0 0,-3-2 880 0,0 2 112 15,0 1 32-15,0 3 0 0,-2 0 0 0,0 0 0 16,2 0 0-16,-2-1 0 0,1 1 0 0,1-4 0 16,0-4 0-16,3 0 0 0,2-4 0 0,0 0 0 15,2-2 0-15,2-7 0 0,0 0-832 0,0 0-192 16,0 0 0-16,0 0 0 0,9-9 864 0,-2-2 128 15,2-2 32-15,1-5 0 0,0 1-832 0,2-4-192 16,1-2 0-16,3 0 0 0,-1 3 0 0,1 1 0 0,3 0 0 16,1-2 0-16,1 1 0 0,-8 9 0 15,7 1 0-15,-1 0 0 0,1 1 0 0,1 2 0 0,-3-1 0 0,1 3 0 16,-2 4 0-16,-1 3 0 0,-2 4 0 0,7 8 0 16,-7 4 0-16,-5 4 0 0,-5 2 0 0,-3 2 0 15,-2 2 0-15,-1 1 0 0,0 3 0 0,0-2 0 16,-3-6 0-16,4-12 0 0,-1 0 0 0,1 2 0 15,0-3 0-15,1 0 0 0,0-1 0 0,1-3 0 16,1-1 0-16,5 3 0 0,-7-9 0 0,6 0 0 16,3-3-1600-16,1-1-352 15,1-3-80-15,4-6-16400 0</inkml:trace>
  <inkml:trace contextRef="#ctx0" brushRef="#br0" timeOffset="206170.2">14265 11637 31327 0,'0'0'1392'0,"0"0"272"0,0 0-1328 0,-5-3-336 16,-1 2 0-16,0-2 0 0,-5 1 896 0,0 1 96 15,-2-2 32-15,2 3 0 0,-4 1 0 0,0 1 0 16,-2 0 0-16,-2 2 0 0,-3 1 0 0,1 4 0 16,-2 3 0-16,2-1 0 0,-6 1-832 0,5 2-192 15,1 3 0-15,5-1 0 0,3-1 0 0,3-2 0 16,3 0 0-16,4-1 0 0,2-4 0 0,3 0 0 15,3-4 0-15,3-2 0 0,3-1 0 0,3-2 0 16,2-2 0-16,1 0 0 0,1-6 864 0,3 2 128 16,2-3 32-16,8-3 0 0,-6 0-832 0,-1-1-192 0,-3-1 0 15,-2 1 0-15,-1 5 0 0,-5 0 0 0,-2 2 0 16,-2 1 0-16,-5 3 0 0,-4 3 0 0,0 0 0 0,0 0 0 16,2 9 0-16,-3 4 0 0,-2 6 0 0,-1 3 0 15,-2 3 0-15,-1 4 0 0,-2 1 0 0,1-2 0 16,-2-1 0-16,-2 4 0 0,-4 2 0 0,-2 2 0 15,-3 4 0-15,-4-2 0 0,3-2 0 0,2 0 0 16,-6 6 864-16,3-3 128 0,2-5 32 0,3-5 0 16,2-6-832-16,1-3-192 0,2-4 0 0,0-2 0 15,2-5 0-15,2-2 0 0,-1-6 0 0,3 0 0 16,-2-3 0-16,3-1 0 0,-2-3 0 0,1-4 0 16,2-4-1600-16,0-1-352 0,3-2-80 0,2-19-18032 15</inkml:trace>
  <inkml:trace contextRef="#ctx0" brushRef="#br0" timeOffset="206436.69">14747 11088 35007 0,'1'-15'768'0,"-1"15"176"0,1-8 16 0,-1 8 16 0,0 0-784 0,0 0-192 15,0 0 0-15,0 0 0 0,-5 9 864 0,-5 4 128 16,-2 5 32-16,-1 6 0 0,-4 4 0 0,0 7 0 16,-2 2 0-16,-1 7 0 0,-3 4 0 0,1 4 0 15,0 0 0-15,3 3 0 0,3 3-832 0,0 0-192 16,2 0 0-16,2-2 0 0,2-4 0 0,2-3 0 0,3-4 0 0,2-8 0 16,-2-3 0-16,3-5 0 0,2-4 0 0,1-3 0 31,0-6-768-31,4-4-208 0,-3-4-48 0,3-5-12016 0,4-2-2400 0</inkml:trace>
  <inkml:trace contextRef="#ctx0" brushRef="#br0" timeOffset="206788.38">14662 11742 27647 0,'0'0'608'0,"0"0"128"0,7-3 32 0,2 2 0 16,2 1-624-16,1 1-144 0,1 2 0 0,3-1 0 0,0-1 848 0,2-1 144 15,-1-2 32-15,3-2 0 0,2-1 816 0,3 0 160 16,2 0 48-16,-1-3 0 0,-1-2-832 0,-1-1-144 16,-2-1-48-16,-2-1 0 0,0 0-816 0,-3 1-208 15,-4 0 0-15,-1 0 0 0,-5-1 864 0,-3 2 128 16,-4 2 32-16,-3 3 0 0,-3-1-832 0,-3 3-192 16,-2 3 0-16,-6 2 0 0,-4 2 864 0,-1 4 128 15,-3 0 32-15,0 4 0 0,-5 7-832 0,3 3-192 16,5 2 0-16,4 1 0 0,2 2 0 0,5 1 0 15,3 2 0-15,5-2 0 0,1 0 0 0,4-3 0 16,1-1 0-16,4-6 0 0,3-1 0 0,4 1 0 16,5-3 0-16,4-1 0 0,1-1 0 0,6-1 0 15,4-2 0-15,13 0 0 16,-2-3-768-16,-1-1-208 0,-2-1-48 0,19-4-20064 0</inkml:trace>
  <inkml:trace contextRef="#ctx0" brushRef="#br0" timeOffset="207478.66">16710 11640 23951 0,'-7'-6'512'0,"0"-4"128"0,3-2 0 0,-3 3 64 0,1 2-576 0,-2-1-128 0,0 1 0 0,-2 0 0 15,-1 0 1664-15,0 1 320 0,-3 2 48 0,1 3 16 16,-4 0-832-16,0 1-144 0,-3 1-48 0,-1 4 0 16,-2 5 0-16,-3 2 0 0,-4 2 0 0,2 4 0 15,1 3-816-15,4 0-208 0,3-1 0 0,1-2 0 16,8 1 0-16,1 0 0 0,5-1 0 0,2-1 0 0,5-3 864 0,4-4 128 15,7-1 32-15,6-2 0 16,6-2-832-16,4-3-192 0,2-3 0 0,2-2 0 16,-2-3 0-16,1 0 0 0,-3-4 0 0,1-2 0 0,-6-3 0 0,1 0 0 15,-6 1 0-15,0-2 0 0,-4-1 864 0,-2-1 128 16,-2 1 32-16,-7-1 0 0,-2 0-832 0,-3 1-192 16,-4-1 0-16,-4 2 0 0,0 4 0 0,-4 1 0 15,-3 2 0-15,0 2 0 0,-4 3 0 0,1-1 0 16,0 4 0-16,0 1 0 0,0 2 0 0,2 3 0 15,-1 0 0-15,-3 4 0 16,5-1-1600-16,7 0-352 0,9-8-80 0,0 0-10384 16,7 6-2096-16</inkml:trace>
  <inkml:trace contextRef="#ctx0" brushRef="#br0" timeOffset="207878.65">17144 11506 31327 0,'-12'10'1392'0,"8"-3"272"0,-2 0-1328 0,-1 4-336 0,0 1 0 0,-1 5 0 16,-1 2 0-16,-1 0 0 0,-1 5 0 0,-1 1 0 16,-1 2 1712-16,-1 3 272 0,-3 2 48 0,0 1 16 15,-2-1-832-15,-1-1-144 0,-1-3-48 0,8-7 0 16,-1 0-816-16,-1-3-208 0,1-3 0 0,3-1 0 16,1-2 0-16,3-2 0 0,1 0 0 0,1-4 0 15,-1 0 864-15,6-6 128 0,0 0 32 0,0 0 0 16,6-8 0-16,1-3 0 0,3-4 0 0,4-3 0 15,3-3-832-15,3-6-192 0,-2-1 0 0,-2 5 0 16,1-4 0-16,2 0 0 0,3-4 0 0,0 1 0 0,3 2 0 16,2 0 0-16,3 3 0 0,12-6 0 0,2 5 0 0,-1 4 0 15,-1 3 0-15,-4 7 0 0,-5 3 0 0,-6 5 0 16,-5 1 0-16,-7 8 0 0,-2 1 0 0,-6 4 0 16,-2 2 0-16,-8 4 0 0,-3 1 0 0,-8 5 0 15,-8 5 0-15,-7-2 0 0,-5-3 0 0,-2 0 0 16,-1 3 0-16,3-2 0 0,2-2 0 0,3-2 0 15,0-4 0-15,-7 4 0 16,6-5-768-16,7-5-208 0,3-7-48 0,5-2 0 16,3 0-816-16,4-4-160 0,3-5-48 0,8 0-10368 15,1-2-2096-15</inkml:trace>
  <inkml:trace contextRef="#ctx0" brushRef="#br0" timeOffset="208194.67">17492 11722 23951 0,'0'0'1056'0,"0"0"224"0,6 6-1024 0,0 2-256 0,3 1 0 0,-2-3 0 16,2-1 1696-16,2-2 288 0,2 2 48 0,3-4 16 15,0-4-832-15,4 0-144 0,-2 0-48 0,1-2 0 16,0-1 0-16,2-2 0 0,0-1 0 0,1-1 0 16,-1-1 0-16,-4-1 0 0,0 0 0 0,-4-3 0 15,-3-2-816-15,-3 1-208 0,-3-2 0 0,-3 1 0 16,-4 0 864-16,-2 3 128 0,-3 0 32 0,-3 4 0 15,-2 3-832-15,-4 4-192 0,-2 3 0 0,0 1 0 16,0 4 0-16,-2 6 0 0,-1 3 0 0,2-1 0 0,0 4 0 0,3 2 0 16,1 4 0-16,3 1 0 0,3 2 0 0,3 1 0 15,4-3 0-15,3 2 0 0,2-1 0 0,4 0 0 16,2-3 0-16,3-3 0 0,2-3 0 0,2-1 0 16,2-3 0-16,0 0 0 0,1-5 0 0,3-5 0 15,4 0 0-15,3-4 0 16,0-2-2416-16,-1-3-528 0,0-6-96 0,-2-1-32 0</inkml:trace>
  <inkml:trace contextRef="#ctx0" brushRef="#br0" timeOffset="208523.35">18210 11602 27647 0,'-8'5'1216'0,"5"0"256"0,-1-1-1168 0,-2 4-304 16,-1 3 0-16,-1 2 0 0,-2 2 880 0,-5 2 112 0,1-1 32 0,-1 4 0 15,-3 2 816-15,2 1 160 0,-1 2 48 0,4-7 0 16,2 0-832-16,1-2-144 0,1 0-48 0,2-1 0 16,0-3-816-16,3-1-208 0,-1-2 0 0,2-1 0 15,0-2 864-15,3-6 128 0,0 0 32 0,0 0 0 16,6-5 0-16,4-7 0 0,2-4 0 0,4-2 0 16,2-2-832-16,4-4-192 0,5-1 0 0,0 1 0 15,-5 6 0-15,1-2 0 0,3 1 0 0,-1 3 0 16,0-2 0-16,-4 3 0 0,0-1 0 0,0 6 0 15,2 1 0-15,-2 7 0 0,-6 3 0 0,-3 7 0 16,-1 4 0-16,-1 7 0 0,-6 5 0 0,-2 2 0 0,-2 4 0 16,-4 0 0-16,0 1 0 0,-3-7 0 0,1 0 0 0,-2 0 0 15,0-1 0-15,-1 0 0 16,1-1-2416-16,-3-2-528 0,-13 22-96 0,8-22-32 0</inkml:trace>
  <inkml:trace contextRef="#ctx0" brushRef="#br0" timeOffset="212083.35">21418 11263 46079 0,'-37'-9'2048'0,"22"2"400"0,6-3-1952 0,3 1-496 16,-3 4 0-16,9 5 0 0,0 0 912 0,0 0 96 16,-6-3 16-16,6 3 0 0,0 0-832 0,0 0-192 15,0 0 0-15,0 0 0 0,0 0 0 0,0 0 0 16,0 9 0-16,4 0 0 15,-4-9-768-15,5 11-208 0,1 1-48 0,-2-3-20064 0</inkml:trace>
  <inkml:trace contextRef="#ctx0" brushRef="#br0" timeOffset="-204343.45">2032 10556 10127 0,'-10'-10'448'0,"5"7"96"0,5 3-544 0,-9 2 0 0,1 1 0 0,3 1 0 16,-2 1 4608-16,1 4 832 0,-4 2 144 0,3 3 48 15,2 2-4368-15,-1 2-880 0,1 2-160 0,-2 3-32 16,3 1 192-16,-1 7 32 0,-3 4 16 0,2 7 0 16,0 4-48-16,1 4-16 0,0 2 0 0,-2 3 0 15,-2 2-112-15,-2 3 0 0,2 5-16 0,0 1 0 16,1 3-80-16,0-1-16 0,1-2 0 0,0 2 0 15,-1-1 32-15,-1-1 0 0,0-3 0 0,2 1 0 16,-3-1 0-16,0 0 0 0,-1-3 0 0,3 0 0 16,6-2 16-16,-3-1 0 0,-4 0 0 0,2-6 0 15,6-5-16-15,-2-1 0 0,-2-3 0 0,4-5 0 16,4-4-32-16,3-3 0 0,-1-5 0 0,1 0 0 16,-4-2 16-16,5-7 0 0,5-5 0 0,0-1 0 0,0 0 32 0,6-1 0 15,2-3 0-15,2 0 0 16,3-2-192-16,-1-3 192 0,2-4-192 0,3 2 192 0,1 3-192 0,0-2 0 15,1-2 0-15,4 1 128 0,5 3-128 0,0 0 0 16,0 0 0-16,4 3 0 0,0-2 0 0,2 0 0 16,0 2 0-16,0-3 0 0,0-5 0 0,7-1 0 15,-4 1 0-15,6-1 0 0,5-3 0 0,-1 3 0 16,-2 3 144-16,3-3-144 0,1-2 0 0,2-1 128 16,1 1-128-16,4-1 0 0,2 0 0 0,0 1 128 15,-1-2-128-15,-2 1 0 0,0-1 0 0,5-2 128 16,4 0-128-16,-3 2 0 0,-6 0 0 0,5 1 0 15,0 0 0-15,1 1 128 0,0-1-128 0,-1 0 0 16,-2 0 0-16,1 1 0 0,-1 4 0 0,2-1 0 16,-3-1 0-16,1 2 0 0,-1 0 0 0,0 2 0 0,-1 0 0 0,3 0 0 15,-1 0 0-15,2 0 0 0,-2-1 0 16,-1 1 0-16,0 1 0 0,0 3 0 0,-2 0 0 0,6-2 128 16,1 0-128-16,-2 0 128 0,-2-1-128 0,1 2 128 15,1-3-128-15,3 0 0 0,1 0 0 0,-1 1 128 16,-5 2-128-16,2-2 0 0,2-2 0 0,0 0 0 15,2 4 0-15,-2-2 0 0,-2-1 0 0,2 0 128 16,7 0-128-16,-5 0 0 0,-2 0 0 0,0-1 0 16,-3 0 0-16,1 0 0 0,0 1 0 0,2 0 128 15,1 0-128-15,-3 0 0 0,-2 0 0 0,-1 0 128 16,-1-1-128-16,3 2 0 0,-1 0 0 0,0-1 0 16,1-1 0-16,-2 2 144 0,-2 2-144 0,0 0 0 15,0-5 160-15,2 2-160 0,0 0 128 0,-1 2-128 0,-2 0 0 0,0 0 0 16,1-1 128-16,-3 1-128 0,-1 2 0 0,-2-2 0 15,0-1 0-15,-1 1 0 0,-2 1 0 0,1 0 0 16,3 0 128-16,0-1-128 0,4-3 0 0,-1 1 0 16,-7 1 0-16,3-1 0 0,-2 0 0 0,2 0 128 15,-2 0-128-15,2 0 0 0,1-1 192 0,-1-1-64 16,-2-2 0-16,-1 3 0 0,1 1-128 0,4-2-144 16,2 0 144-16,2-1-208 0,-2-2 208 0,-2 3 0 15,-1 1 0-15,0-2 0 0,-1-2 0 0,4 1 0 16,3 1 0-16,-4 0 0 0,-2 3 0 0,-2 0 0 15,3-1 0-15,0 1 0 0,0 1 0 0,2 3 0 16,-1-2 0-16,-1 0 0 0,-3-2 0 0,2 0 0 16,1 1 0-16,2-1 0 0,-2-1 0 0,1 0 0 0,-4-1 0 0,0 2 0 15,1 3 128-15,-1-1-128 0,1-2 0 0,1 1 0 16,3 2 0-16,-1-1 0 0,-4 0 128 0,0-2-128 16,-2 1 0-16,4 0 0 0,-1 0 0 0,2-1 0 15,0 0 0-15,-2 0 0 0,-2 0 0 0,0 2 0 16,-1 2 0-16,5-2 0 0,4-2 0 0,-2 0 0 15,-1 2 0-15,-1 0 0 0,-1 1 0 0,0-1 0 16,-1 0 0-16,4-2 0 0,4 0 0 0,-3 0 0 16,-4 0 0-16,2-1 0 0,1-1 0 0,1 1 0 15,1-1 0-15,1 2 0 0,2 0 0 0,-4 0 0 16,-3 0 0-16,3 0 0 0,-2 0 0 0,1-1 0 16,1-2 0-16,-1 2 0 0,-1 2 0 0,-3-1 0 15,1-1 0-15,3 0 0 0,0 0 0 0,1 1 0 16,-2 2 0-16,-1-2 0 0,0-3 0 0,2 2 0 0,-1 2 128 0,3 0-128 15,5-1 0-15,-4-1 0 0,-4-2 0 0,1 1 0 16,1 1 0-16,1-1 0 0,5-2 0 0,-5-2 0 16,-1 1 0-16,-2 1 0 0,-1 2 128 0,1 0-128 15,-1 0 0-15,3-2 0 0,1 0 0 0,-1 3 0 16,-4-1 128-16,2-1-128 0,-2 0 0 0,5 2 128 16,5 1-128-16,-2 0 0 0,0-2 128 0,0 1-128 15,2 1 0-15,2 0 0 0,3 0 0 0,-1-2 0 16,-3-1 0-16,1 2 0 0,0 3 0 0,3 0 0 15,3 1 0-15,-1-1 0 0,-2-1 0 0,-2 1 0 16,-2 2 0-16,3-2 0 0,3-2 160 0,-2 1-160 16,-3 3 128-16,-1 1-128 0,-2-2 0 0,4 0 0 0,2 3 0 15,-4-2 0-15,-2-2 0 0,-1 2 0 16,-1 0 0-16,0-1 0 0,-1-1 0 0,1 1 0 0,3 3 0 16,-4-2 0-16,-3-3 0 0,1 0 0 0,0-1 0 0,-1 3 0 15,0 3 0-15,-2 0 0 0,-3-1 128 0,-1 1-128 16,0 2 0-16,-1-1 0 0,3-1 0 0,1 2 0 15,4-1 0-15,-1 1 0 0,-4 2 0 0,1-2 0 16,2-4 0-16,3 1 0 0,0-2 0 0,3 1 0 16,0 0 0-16,2-1 0 0,-4 1 0 0,1 1 0 15,0-4 0-15,4 2 0 0,-4 3 0 0,1-2 0 16,-4-2 0-16,2 2 0 0,2 0 0 0,0 0 0 16,-3-1 0-16,-5 0 0 0,0 1 0 0,-2 2 0 15,0-1 0-15,1-1 0 0,2-2 0 0,3 2 0 0,-1 3 0 16,0-1 0-16,-1-1 0 0,0-2 0 0,3-2 0 0,1 3 0 15,3 3 0-15,-1-1 0 0,-5-4 0 0,1 0 0 16,-3 1 0-16,4-1 0 0,3-1 0 0,-2-1 0 16,-1-1 0-16,-1 3 0 0,-4 1 0 0,1-1 0 15,2-2 128-15,0 0-128 0,1 0 0 0,-5 1 0 16,-4 3 144-16,-1-4-144 0,-2-3 0 0,1 2 0 16,-2 2 0-16,3 2 0 0,-1-1 0 0,-1 1 0 15,-4 0 0-15,-2 3 0 0,-5-1 0 0,2 0 0 16,-4-2 0-16,1 0 0 0,-1 2 0 0,0-1 0 15,-1 2 0-15,1-1 128 0,-2 3-128 0,0-3 0 16,-5 0 0-16,0 0 0 0,0 3 0 0,-3-2 0 16,-1-3 0-16,0 2 128 0,0 2-128 0,2 0 0 15,-1-1 0-15,-1 0 0 0,-4-1 0 0,3 1 0 0,-2 1 0 0,0 0 0 16,-3-2 0-16,-2-1 0 0,0 1 0 0,-2 1 128 16,-2-2-128-16,1 3 0 0,-1-3 0 0,-2-1 128 15,-3-1-128-15,1 1 128 0,-2-2-128 0,0-1 128 16,-2-4-128-16,1 1 176 0,0 1-176 0,1-2 192 15,-1-4-16-15,0 0 0 0,0 1 0 0,0-3 0 16,1 0-176-16,1-4 128 0,3-5-128 0,-3 0 128 16,-1 0-128-16,3-4 128 0,1 0-128 0,-1-5 128 15,0-5-128-15,1 2 0 0,0 0 0 0,0-4 128 16,-2-7-128-16,0 1 0 0,-2 1 0 0,2-1 0 16,-2-2 0-16,0-5 0 0,1-6 0 0,-2 1 0 15,1-1 0-15,1 1 0 0,2-3 0 0,-1 0 0 16,2-1 0-16,0-1 0 0,-2-4 0 0,4 4 0 15,2-3 0-15,-2 5 0 0,0 4 0 0,-1 4 0 0,3 2 0 0,-1 1-176 16,-4-2 176-16,1 7-128 0,-2 2 128 0,3 1 0 16,-1 2 0-16,2 1-128 0,0 2 128 0,0 1 0 15,-3 6 0-15,2 2-128 0,-2-2 128 0,0 4 0 16,0 5-144-16,0-2 144 0,-4 2 0 0,3 0 0 16,-1 1 0-16,-1 1 0 0,0 3 0 0,-4 0-144 15,-1-2 0-15,0 2 0 0,2 3 144 0,-6 0-192 16,-3 8 192-16,2-9-192 0,-1 2 48 0,-2 1 0 15,1 6 0-15,-4-8 0 0,-2 1 144 0,0 1-192 16,-3 2 192-16,-1 1-192 0,-1 0 192 0,-2 2-128 16,-3-1 128-16,-3 1-128 0,-2 0 128 0,-6 1 0 15,-3 0 0-15,-3 0-128 0,-6 0 128 0,-2 1 0 16,-4 2 0-16,-1 1 0 0,-2 1 0 0,-2-1 0 0,-3 1 0 0,-4-1-128 16,-7 0 128-16,-4 0 0 0,-6 3 0 0,1-1 0 15,1-3 0-15,-4 0 0 0,-1-2 0 0,-4 0 0 16,-2 0 0-16,1-1 0 0,-2-2 0 0,-4-3 0 15,-4-1 0-15,2 4 0 0,3-4 0 0,-1 2 0 16,-7-3 0-16,1 2 0 0,-2 0 0 0,0-1 128 16,2-3-128-16,-5 1 0 0,-4 1 0 0,3 2 0 15,2-5 0-15,0 2 0 0,-2 2 0 0,2 0 128 16,4-3-128-16,-1 2 0 0,-2-1 0 0,1 1 0 16,-3 0 0-16,1-1 0 0,1 1 0 0,0 1 0 15,0-1 0-15,4 1 0 0,3-2 0 0,-2-1 0 16,-3-1 0-16,0 1 0 0,-3 0 0 0,0-1 128 15,0-1-128-15,-3 3 0 0,3-2 0 0,-1 0 0 0,0 0 0 0,-2-1 0 16,-2 0 0-16,0 1 0 0,4 2 0 0,-2-1 0 16,-3-1 0-16,0 2 0 0,3-1 0 0,-4 1 0 15,-3-2 0-15,0 2 0 0,3 1 0 0,-3-1 0 16,-5-1 0-16,2 1 0 0,0 3 0 0,-2-2 0 16,-7-2 0-16,1 0 0 0,0 2 0 0,-4-1 0 15,-6 2-144-15,2-1 144 0,1-2 0 0,-1 0 0 16,-5 3 0-16,2-2 0 0,1-1 0 0,2 0 0 15,0-1 0-15,-1 5 0 0,1 2 0 0,-1-3 0 16,4-3 0-16,-3 3 0 0,-2 1 0 0,-2 1 0 16,2-1 0-16,-3 1 0 0,-3-1 0 0,-2 0 0 15,2 3 0-15,3-2 0 0,-1-3 0 0,0 1 0 16,-2 2 0-16,-2 1 0 0,1-2 0 0,-1 1 0 16,1-3 0-16,1 2 0 0,-3 0 0 0,3 1 0 0,0-3 0 0,-3 1 0 15,1-1 0-15,0 2 0 0,0 1 0 0,-4 0 0 16,-4-1 0-16,2 0 0 0,-1 2 0 0,4 3 0 15,1-1 0-15,-2-1 0 0,-5-2 0 0,3 3 0 16,3 2 0-16,1-1 0 0,-2-1 128 0,0 0-128 16,-3 0 0-16,4 0 0 0,6-1 0 0,-3-1 0 15,-3-1 0-15,2 1 0 0,3 1 0 0,0 0 0 16,1 0 0-16,-3 0 0 0,1 1 128 0,0 1-128 16,4 1 0-16,-5-1 0 0,-3 0 0 0,4 2 0 15,3 0 0-15,2 1 160 0,2-2-160 0,-1-1 160 16,2 0-160-16,2 1 192 0,2 0-192 0,2 0 192 15,-1-2-32-15,4 0 0 0,2 0 0 0,2 1 0 0,-2 1-160 0,3-1 0 16,3 0 0-16,-3 1 0 0,-2 1 0 0,1 0 0 16,6-1 0-16,-1 5 0 0,-3-4 0 0,3 1 0 15,2 2 0-15,1 1 0 0,-3-2 0 0,3 0 128 16,3 2-128-16,1-1 128 0,5 0-128 0,-2-1 0 16,1 0 0-16,3 2 0 0,5-1 0 0,-1 1 128 15,-7-1-128-15,3 1 0 0,4 0 0 0,0 1 0 16,0 2 128-16,2-1-128 0,1-1 0 0,2 1 0 15,2 1 0-15,-2 0 0 0,1-2 0 0,3 0 0 16,2-3 128-16,3 1-128 0,1-1 0 0,1 2 0 16,2-1 0-16,-1 2 0 0,0 0 0 0,3 0 0 15,4-3 0-15,1-1 0 0,0-1 144 0,1 0-144 16,4 0 160-16,4 1-160 0,2 1 0 0,4-2 0 0,4 1 0 16,-2-2 0-16,0-2 0 0,1 1 0 15,2 1 0-15,3 0 0 0,3-1 0 0,2-1 0 0,-1 2 0 0,3-1 0 16,4 0 0-16,1-1 0 0,2-1 0 0,3 0 0 15,0 1 0-15,1 0 0 0,0-1 0 0,2 0 0 16,1 2 0-16,5 0 0 0,-2-1 0 0,3-1 0 16,3 1 144-16,3-1-144 0,4 2 128 0,0-1-128 15,-2-3 128-15,2 2-128 0,2 1 0 0,5 1 128 16,-6-1-128-16,6 1 0 0,0 0 144 0,0 0-144 16,0 0 0-16,0 0 144 0,0 0-144 0,0 0 0 15,0 0 128-15,0 0-128 0,0 0 0 0,0 0 0 16,0 0 0-16,0 0 0 0,-4-2 0 0,4 2 0 15,0 0 0-15,0 0 0 0,0 0 0 0,0 0 0 16,0 0 0-16,-6 2 0 0,6-2 0 0,-4 3 0 0,4-3 0 16,0 0 0-16,-3 8 128 0,-2-2-128 0,-2-4 0 0,1 1 0 15,6-3 0-15,-5 4 0 0,-3 2 0 0,4-2 0 16,4-4 0-16,-8 4 0 0,0-1 0 0,3 2 0 16,-2 0 0-16,3-1 0 0,4-4 128 0,-7 4-128 15,7-4 0-15,-5 3 0 0,5-3 0 0,0 0 0 16,-5 2 0-16,5-2 0 0,0 0 0 0,0 0 0 15,0 0 0-15,0 0 0 0,0 0 0 0,0 0 0 16,0 0 0-16,0 0 0 0,-6 1 0 0,6-1 0 16,0 0 0-16,0 0 0 0,-6 2 0 0,6-2-144 15,0 0 144-15,0 0-128 0,0 0-96 0,0 0-16 16,-3 4 0-16,3-4 0 16,-5 6-1584-16,5-6-320 0,-4 8-64 0</inkml:trace>
  <inkml:trace contextRef="#ctx0" brushRef="#br0" timeOffset="-200584.71">20106 11489 27647 0,'3'-10'608'0,"1"0"128"0,0-1 32 0,2 1 0 0,-1 1-624 0,-1 2-144 0,-1 2 0 0,-3 5 0 16,0 0 848-16,0 0 144 0,0 0 32 0,3 11 0 15,-3 3-320-15,-2 3-48 0,-2 0-16 0,0 5 0 16,-2 1 384-16,-2 4 64 0,-3 1 0 0,-1 3 16 15,-1 0-256-15,0 4-48 0,-3 3-16 0,1 2 0 0,-1 2-304 0,1-1-64 16,-3-6-16-16,3 0 0 0,0-2-192 0,1-4-32 16,-1-3-16-16,2-4 0 0,3-4 32 0,3-2 16 15,2 0 0-15,2-6 0 0,3-10-208 0,0 0-128 16,0 0 128-16,0 0-208 16,8-4-2448-16,1-4-480 0,2-9-112 0,0 4-16 0</inkml:trace>
  <inkml:trace contextRef="#ctx0" brushRef="#br0" timeOffset="-200142.43">20502 11612 27647 0,'-8'-4'608'0,"0"3"128"0,8 1 32 0,-6 1 0 0,1 3-624 0,-1-1-144 0,-1 6 0 0,0 0 0 16,1 1 848-16,0 2 144 0,1 2 32 0,-4 5 0 15,1 0-832-15,-1 2-192 16,3 2 0-16,-3 2 0 0,2 0 864 0,-2 2 128 0,4-2 32 0,-3-2 0 16,1-1 0-16,-2-1 0 0,3-3 0 0,0-2 0 15,-2-3-832-15,1-2-192 0,3-2 0 0,0-2 0 16,1 0 864-16,3-7 128 0,0 0 32 0,0 0 0 16,6-4 0-16,3-4 0 0,-2-6 0 0,7-5 0 15,3-4-832-15,3-5-192 0,0-1 0 0,2-2 0 16,2-4 0-16,2 1 0 0,2-1 0 0,13-10 0 15,-5 7 0-15,-2 8 0 0,-3 3 0 0,-3 8 0 0,-1 4 0 0,-4 6 0 16,-2 3 0-16,0 6 0 0,-3 6 0 16,-1 5 0-16,-5 5 0 0,-4 0 0 0,-5 6 0 0,-1 3 0 15,-2 2 0-15,-3 5 0 0,-4 5 0 0,-3 0 0 16,-1 2 0-16,-2-1 0 0,-1-1 0 0,0 0 0 16,-1-5 0-16,1-4 0 0,1-1 0 0,0-3 0 15,2-3 0-15,1-3 0 0,2-1 0 0,4-4 0 16,-2-4 0-16,6-9 0 15,0 0-768-15,0 0-208 0,7-11-48 0,1-4 0 16,5-3-2448-16,1-4-496 0,5-17-112 0,3 3-16 0</inkml:trace>
  <inkml:trace contextRef="#ctx0" brushRef="#br0" timeOffset="-199906.16">21637 11074 31327 0,'0'0'688'0,"-8"-8"144"0,-2 0 16 0,4 5 48 0,0 3-720 0,-1 0-176 0,0 5 0 0,-3 0 0 16,-2 3 848-16,-2 5 144 0,-1 5 32 0,-3 4 0 15,0 3-832-15,-3 5-192 0,-1 1 0 0,1 8 0 16,-2 6 864-16,3 6 128 0,3-1 32 0,1 3 0 16,-3 2 0-16,2 1 0 0,0 2 0 0,3 0 0 15,4-3-832-15,-2-3-192 0,2-1 0 0,2-5 0 16,3-3 0-16,-1-4 0 0,2-5 0 0,3 0 0 15,1-3 0-15,1-6 0 0,1-5 0 0,4-7-12512 16,1-2-2544-16</inkml:trace>
  <inkml:trace contextRef="#ctx0" brushRef="#br0" timeOffset="-199695.63">21048 11603 38703 0,'0'0'848'0,"0"0"176"0,0 0 48 0,9-3 16 0,1 2-880 0,5 1-208 16,5 0 0-16,-4 0 0 0,5 0 864 0,8 0 128 15,6 0 32-15,5 0 0 0,0 1-832 0,4 1-192 16,2-1 0-16,13 1 0 16,-8 1-320-16,-9 2-96 0,-4-1-32 0,-4 2 0 15,-5-2-2560-15,-2 2-512 0,5 4-96 0,-8-7-32 0</inkml:trace>
  <inkml:trace contextRef="#ctx0" brushRef="#br0" timeOffset="-199389.38">21710 11837 35007 0,'0'0'768'0,"0"0"176"0,12 1 16 0,-2 2 16 0,6 0-784 0,3-2-192 0,2-1 0 0,6 0 0 16,0-1 864-16,2-1 128 0,-2-3 32 0,0 1 0 15,0 1-832-15,-4-3-192 0,2-2 0 0,-6 0 0 16,0-2 0-16,-2-1 0 0,-2 2 0 0,-3-1 0 0,-2-2 0 0,-7 1 0 16,-2 0 0-16,-4 4 0 0,-5 3 0 0,-3-1 0 15,-1 3 0-15,-4 2 0 0,-5 2 0 0,0 6 0 16,-2 0 0-16,0 4 0 0,-1 1 864 0,2 5 128 16,2 0 32-16,4 3 0 0,2 0-832 0,4 1-192 15,4 0 0-15,4 1 0 0,5 0 0 0,4-1 0 16,5-1 0-16,4-1 0 0,3 0 0 0,3 0 0 15,-2-5 0-15,6 1 0 0,-2-4 0 0,3-1 0 16,2 0 0-16,1-5-12512 16,1-6-2544-16</inkml:trace>
  <inkml:trace contextRef="#ctx0" brushRef="#br0" timeOffset="-199083.07">22509 11806 35007 0,'-2'11'768'0,"-4"0"176"0,2 6 16 0,0-3 16 0,-2 2-784 0,-1 0-192 0,1 1 0 0,-2-1 0 15,2 3 864-15,0-2 128 0,0 0 32 0,0-2 0 16,0 1 0-16,2-2 0 0,-2 0 0 0,3-2 0 16,0-3-832-16,2-1-192 0,1-8 0 0,3 7 0 15,-3-7 864-15,7 4 128 0,0-7 32 0,2-1 0 16,2-1-832-16,1-4-192 0,2-1 0 0,2-5 0 15,0-3 864-15,3-3 128 0,2-1 32 0,3-2 0 16,3-2-832-16,2-4-192 0,-1 4 0 0,1 0 0 16,2 3 0-16,-1 3 0 0,-3 1 0 0,-1 4 0 0,-4 4 0 0,-2 2 0 15,-4 3 0-15,-2 1 0 0,0 2 0 0,-3 3 0 16,0 2 0-16,-2 3 0 16,-9-5-2416-16,7 9-528 0,-3 0-96 0,0-2-16000 15</inkml:trace>
  <inkml:trace contextRef="#ctx0" brushRef="#br0" timeOffset="-198723.16">23238 11717 38703 0,'0'0'848'0,"0"0"176"0,0 0 48 0,6 10 16 0,-9 0-880 0,1 2-208 0,1 6 0 0,-3-1 0 15,-1 2 0-15,2 2 0 16,1 2 0-16,1 5 0 0,-4-1 0 0,3 2 0 0,0-3 0 0,0 2 0 16,0-1 864-16,0 0 128 0,2-3 32 0,2-1 0 15,0-2-832-15,0-4-192 0,1-1 0 0,3-4 0 16,-2-1 0-16,3-3 0 0,0-3 0 0,4-3 0 16,0-4 864-16,3-3 128 0,0-5 32 0,2-2 0 15,1-4 0-15,-1-1 0 0,1-3 0 0,-1-2 0 16,2-1-832-16,-1-3-192 0,-1-2 0 0,2-1 0 15,-1-4 0-15,3 1 0 0,2 4 0 0,-2 2 0 16,-1 1 0-16,-2 3 0 0,0 2 0 0,-3 6 0 16,-2 3 0-16,-1 2 0 0,1 0 0 0,-1-1 0 15,-3 3-768-15,-8 7-208 0,0 0-48 0,0 0 0 16,0 0-2448-16,0 0-496 0,0 0-112 0,10 10-16 0</inkml:trace>
  <inkml:trace contextRef="#ctx0" brushRef="#br0" timeOffset="-198119.35">24315 11784 35007 0,'0'0'768'0,"0"0"176"0,-9-1 16 0,2 2 16 0,-2 2-784 0,-7 1-192 16,-2 3 0-16,-12 3 0 0,-4-1 848 0,1 2 128 0,0 2 32 0,-2 2 0 15,-3 1-320-15,4 3-64 0,4 0-16 0,5 1 0 16,2 1-224-16,4-1-64 0,4-1 0 0,6-7 0 16,3 4-160-16,2-2-32 0,2 0-128 0,2-2 192 15,2-1-192-15,3-1 0 0,1 0 0 0,4-2 0 16,2-5 0-16,3-3 0 0,1-1 0 0,3-1 0 16,1-3 864-16,0 0 128 0,-1-6 32 0,1 1 0 15,-1-1-832-15,0-1-192 0,-2 0 0 0,-1-2 0 16,-1-1 0-16,-2 3 0 0,-4 1 0 0,0 1 0 15,-6 4 0-15,0-1 0 0,-2 2 0 0,-1 5 0 16,0 0 0-16,-5 0 0 0,-2 0 0 0,1 3 0 16,-1 1 0-16,-1 2 0 0,3 0 0 0,0 1 0 0,2 1 0 0,2 0 0 15,2 2 0-15,2-1 0 0,3-1 0 0,3-2 0 16,2 1 0-16,2-1 0 0,3-2 0 0,2-1 0 16,1-2 0-16,2-2 0 0,-2 1 0 0,3-1 0 15,0-1 0-15,1-2 0 0,3-5 0 0,1 0 0 16,4-1 0-16,-7 2 0 0,3-4 0 0,1-2 0 15,3-3 0-15,1-1 0 0,1-4 0 0,0-2 0 16,0-5 0-16,10-10 0 0,-1-5 864 0,-2 0 128 16,0-2 32-16,2-3 0 0,-3-4-832 0,0-2-192 15,-3-2 0-15,-4-3 0 0,-7 4 0 0,-5 5 0 16,-7 7 0-16,-5 7 0 0,-4 6 0 0,-8 7 0 16,-6 7 0-16,-6 8 0 0,-13 7 0 0,-2 7 0 15,-2 6 0-15,-2 10 0 0,-3 9 0 0,-1 8 0 16,1 8 0-16,-2 6 0 0,-1 2 0 0,-13 22 0 0,7-5 0 0,7-1 0 15,4-1 0-15,11-2 0 0,6-2 0 0,10-20 0 16,3 4 0-16,5-1 0 0,5 0 0 0,11 19 0 31,6-12-432-31,-5-24-128 0,4 3-16 0,4 2-20960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47:00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3905 6601 23951 0,'0'0'512'0,"-5"-2"128"0,5 2 0 0,0 0 64 0,0 0-576 0,0 0-128 0,0 0 0 0,0 0 0 16,0 0 848-16,0 0 144 0,9-2 32 0,4 1 0 16,3 0 0-16,5-1 0 0,1 2 0 0,3-1 0 15,-5 0-832-15,7 0-192 0,1-2 0 0,1 2 0 0,-3 1 0 0,0-1 0 16,-4-3 0-16,1 1 0 16,-4 0-768-16,-3-1-208 0,-3 1-48 0,-5-1 0 0</inkml:trace>
  <inkml:trace contextRef="#ctx0" brushRef="#br0" timeOffset="153.26">3846 6810 31327 0,'0'0'688'0,"10"0"144"0,2 0 16 0,-2 2 48 0,0 3-720 0,2-2-176 16,3-1 0-16,2-1 0 0,3-1 848 0,4-1 144 15,1 0 32-15,4-1 0 0,2-1-832 0,0-2-192 16,-1 2 0-16,-1-1-10336 15,-2-2-2112-15</inkml:trace>
  <inkml:trace contextRef="#ctx0" brushRef="#br0" timeOffset="1305.77">2578 6481 12895 0,'0'0'272'0,"0"0"64"0,4-7 16 0,-2 0 32 0,2-2-384 0,-2 3 0 0,0-3 0 0,-1 1 0 15,0-2 896-15,-1-1 96 0,-1 1 32 0,-1 1 0 16,0 3 816-16,0-2 160 0,-2 2 48 0,-1-1 0 15,0 1-832-15,1 3-144 0,-5 0-48 0,3 2 0 16,-4 1-816-16,0 3-208 0,-1 3 0 0,-5 1 0 16,1 3 864-16,-2 3 128 0,1 1 32 0,-3 3 0 15,2 4-832-15,-1 1-192 0,2 1 0 0,0-1 0 16,3 2 0-16,3 2 0 0,0-3 0 0,6-2 0 0,0-3 0 16,4-1 0-16,4-4 0 0,1-2 0 0,6-3 864 0,2-4 128 15,1-3 32-15,4-3 0 0,1-2-832 0,3-3-192 16,1-4 0-16,-1-3 0 0,2-4 864 0,-1-2 128 15,2 1 32-15,-3-6 0 0,-1-1-832 0,-3 0-192 16,3-2 0-16,-1 1 0 0,0-1 0 0,-3-2 0 16,2-4 0-16,-1 1 0 0,-2-1 864 0,-2 0 128 15,0-3 32-15,-3-2 0 0,-4 0-832 0,1 2-192 16,-5 4 0-16,4-7 0 16,-2 10-768-16,-1 9-208 0,-3 9-48 0,0 6 0 0,0 2 832 0,-1 4 192 15,0 0 0-15,-2 8 0 0,0 4 0 0,-1 5 0 16,-1 5 0-16,-1 4 0 0,-2 3 0 0,-2 3 0 15,3 2 0-15,-3 0 0 0,2 2 0 0,1-2 0 16,0-1 0-16,4-4 0 0,-3 0 0 0,4-6 0 0,2-2 0 0,4-1 0 16,-3-1 0-16,4-5 0 0,1-2 0 0,1-2 0 15,2-1 0-15,1-3 0 0,-2 0 0 16,2-3 0-16,2-3 0 0,-3 1 0 0,1 2 0 0,0 0 0 16,-2-1 0-16,-1 1 0 0,1-1 0 0,-1 4 0 15,0 2 768-15,0-2 208 0,1 3 48 0,0 3 0 31,0 0-1648-31,-3 0-320 0,3-2-64 0,-3-3-16 0,1-1 832 0,0 0 192 0,3-1 0 0,-1-1 0 16,1-3 768-16,3-2 208 0,0-4 48 0,0-1 0 16,1-3-832-16,2-3-192 0,3-5 0 0,-2-1 0 15,0-3 0-15,0-1 0 0,0-1 0 0,8-13 0 16,-5 8 0-16,-3-1 0 0,-2 1 0 0,-2 1 0 0,-1 4 0 16,-3 3 0-16,0 4 0 0,-1 5 0 0,-1 3 0 15,-7 8 0-15,0 0 0 0,0 0 0 0,9 7 0 0,-3 4 0 16,-4 4 0-16,-1 8 0 0,-2 6 0 0,-2 5 0 15,-2 2 0-15,-2 3 0 0,0 2 0 0,0 0 0 16,-1-1 0-16,-1-3 0 0,0-1 0 0,0-3 0 16,-4-2 0-16,0-2 0 0,0-3 0 0,0-2 0 15,0-4 0-15,1-1 0 0,1-3 0 0,0-1 0 16,-2-4 0-16,4-2 0 0,9-9 864 0,-6 5 128 16,6-5 32-16,0 0 0 0,0 0-832 0,-4-9-192 15,-2-2 0-15,4 0 0 0,1-1 0 0,1 0 0 16,0-1 0-16,1 2 0 15,2-2-768-15,2 2-208 0,1 0-48 0,-1 2 0 16,0 2-816-16,2 3-160 0,2 3-48 0,-9 1-14736 0</inkml:trace>
  <inkml:trace contextRef="#ctx0" brushRef="#br0" timeOffset="1681.45">2126 6916 20271 0,'-12'0'448'0,"4"0"80"0,8 0 32 0,-11 2 16 0,0-1-576 0,2 1 0 15,9-2 0-15,-8 4 0 0,8-4 1744 0,0 0 240 16,0 0 64-16,0 0 0 0,0 0-832 0,12 1-144 16,5-2-48-16,7-2 0 0,7 1 0 0,6 0 0 15,11 1 0-15,7-1 0 0,4-1 0 0,5 1 0 16,4-1 0-16,8 2 0 0,3-4-816 0,0 3-208 16,-3 0 0-16,-3-1 0 0,-3-3 864 0,-3 1 128 15,-4 1 32-15,-6 1 0 0,-7 3-832 0,-10 0-192 16,-7 2 0-16,-6-2 0 15,-5-2-768-15,-7 2-208 0,-5 2-48 0,-2 1 0 16,-8-3-1632-16,0 0-336 0,0 0-64 0,-7 15-16 0</inkml:trace>
  <inkml:trace contextRef="#ctx0" brushRef="#br0" timeOffset="2416.98">2626 7509 23951 0,'3'-12'1056'0,"2"2"224"16,4-1-1024-16,-5 1-256 0,-5-3 0 0,0 3 0 16,-1 0 880-16,-2 2 112 0,-4-2 32 0,-1 1 0 15,2 2 816-15,-3 1 160 0,0 2 48 0,-1 2 0 0,-3 2-832 16,-1 2-144-16,-1 3-48 0,0 3 0 0,-1 2-816 0,-3 3-208 15,3 1 0-15,-3 3 0 0,0 2 0 0,-1 3 0 16,0 2 0-16,2 1 0 0,-2 1 0 0,2 1 0 16,3 0 0-16,2-4 0 0,4 1 0 0,2-6 0 15,3-3 0-15,4-2 0 0,3-1 0 0,4-2 0 16,-6-10 0-16,11 6 0 0,2-2 0 0,1-4 0 16,-2-4 0-16,4-1 0 0,4-3 864 0,-3-4 128 15,1-4 32-15,-1-2 0 0,2-1-832 0,-1-1-192 16,-1 0 0-16,-1-1 0 0,0-2 0 0,-1-2 0 15,-2 1 0-15,0 0 0 0,0-5 0 0,0-1 0 16,-1-3 0-16,1 0 0 0,-7-2 864 0,3 0 128 16,-5-2 32-16,3-3 0 0,1 0-832 0,-3 1-192 15,0 2 0-15,-1 6 0 0,-3 2 0 0,1 5 0 0,-1 4 0 16,3 4 0-16,-1 3 0 0,0 4 0 0,-3 1 0 0,0 8 0 16,0 0 0-16,0 0 0 0,-3 12 0 0,1 4 0 15,1 0 0-15,1 6 0 0,1 3 0 0,-5 3 0 31,-5 3-768-31,0 5-208 0,2 1-48 0,1 1 0 0,-3-1 832 0,2 2 192 0,3-4 0 0,2-1 0 16,-4-2 0-16,4-5 0 0,4-4 0 0,4-2 0 16,-4-3 768-16,3-4 208 0,3-2 48 0,1-4 0 15,4 0-1648 1,-2-5-320-16,-11-3-64 0,15-1-16 0,1-1 1648 0,0-4 320 0,0-1 64 0,-1-3 16 16,0-2-832-16,1-3-192 0,-1-1 0 0,1-1 0 0,-2 0 0 15,0-1 0-15,2 0 0 0,-1 3 0 0,-2 0 0 0,2 1 0 16,-2 1 0-16,-1 3 0 0,-1 3 0 0,1 4 0 15,-1 5 0-15,1 3 0 0,0 4 0 0,1 1 0 16,-3 4 0-16,1 3 0 0,0 2 0 0,-3 2 0 16,1 2 0-16,2-2 0 0,0 1 0 0,-1-1 0 15,-2-3 0-15,3 0 0 0,3 0 0 0,-2-1 0 16,-2-4 0-16,1-1 0 0,2-1 0 0,1-2 0 16,-1-3 0-16,-1 1 0 0,1-3 0 0,-1-2 0 15,0 2 0-15,-2-3 0 0,-10-1 0 0,8-1 0 16,-8 1 0-16,0 0 0 15,7-9-2416-15,-3 1-528 0,-1 1-96 0,-4 0-14368 0</inkml:trace>
  <inkml:trace contextRef="#ctx0" brushRef="#br0" timeOffset="2613.56">3295 7239 38703 0,'0'0'848'0,"0"0"176"0,0 0 48 0,-3 10 16 0,-7 0-880 0,-3 4-208 0,-4 4 0 0,-2 5 0 15,-4 6 864-15,0 4 128 0,-7 2 32 0,2 4 0 16,-2 3 0-16,2 2 0 0,-3 2 0 0,1 3 0 16,1 0-832-16,4 1-192 0,-2-3 0 0,6-2 0 15,-1-5 864-15,2-5 128 0,1-4 32 0,3-2 0 16,1-2-2464 0,3-2-480-16,4-2-112 0,1-4-11472 0,5-4-2304 0</inkml:trace>
  <inkml:trace contextRef="#ctx0" brushRef="#br0" timeOffset="3883.71">3616 7230 12895 0,'0'0'272'0,"0"0"64"0,3-5 16 0,-3-1 32 0,-3 1-384 0,0-2 0 16,0 1 0-16,-2-1 0 0,-3-4 896 0,1 1 96 16,-2 0 32-16,-2 0 0 0,-1 2 0 0,-2-3 0 15,-3 0 0-15,-3 0 0 0,-1 0-832 0,-1 0-192 16,-4 1 0-16,0 1 0 0,-4 1 864 0,-3-2 128 15,-5 3 32-15,0-1 0 0,-1 0-832 0,-22-3-192 16,1 2 0-16,4 5 0 0,4 3 864 0,-2 0 128 16,-1 0 32-16,-1 2 0 0,-3 1-832 0,0 3-192 15,-3 1 0-15,2 3 0 0,0 1 0 0,1 2 0 16,0 1 0-16,-2 0 0 0,-2 1 0 0,5 3 0 16,3 1 0-16,4 1 0 0,1 4 0 0,4 2 0 0,3 0 0 0,0 2 0 15,2 4 0-15,5 4 0 0,3 4 0 0,6 4 0 16,8 0 864-16,3 5 128 15,5-1 32-15,7 6 0 0,4 3-832 0,5 5-192 0,10 3 0 0,10-2 0 16,8-2 0-16,7-4 0 0,4-3 0 0,6-4 0 16,8-4 0-16,12-3 0 0,8-5 0 0,5-2 0 15,3-8 0-15,1-4 0 0,0-4 0 0,3-5 0 16,3-2 0-16,-5-4 0 0,-6-7 0 0,1-4 0 16,1-4 0-16,-2-4 0 0,-3-3 0 0,-4-5 0 15,-6-5 0-15,-22 5 0 0,2-5 0 0,2-2 0 16,3-5 0-16,-1-2 0 0,-6-1 0 0,-3-6 0 15,-6-3 864-15,-5-6 128 0,-5-7 32 0,-2-5 0 16,-6-2-832-16,-4-3-192 0,-5-4 0 0,-3 2 0 0,-6 2 0 0,-3 4 0 16,-4 6 0-16,-2 7 0 0,-2 7 864 0,-2 7 128 15,-3 2 32-15,-4 7 0 0,-4 3-832 0,-1 3-192 16,-1 4 0-16,-16-3 0 16,4 7-768-16,4 6-208 0,3-2-48 0,5 7-9824 15,3 3-1968-15</inkml:trace>
  <inkml:trace contextRef="#ctx0" brushRef="#br0" timeOffset="4665.64">3755 7732 23951 0,'0'0'512'0,"0"0"128"0,0 0 0 16,0 0 64-16,1 12-576 0,10-4-128 0,2 2 0 0,0 0 0 0,0 2 0 0,4 0 0 16,3-1 0-16,4 1 0 0,2 2 0 0,4 2 0 15,2-1 0-15,5 3 0 0,3-1 384 0,6 2 64 16,6 1 0-16,-2 1 0 0,2-3-256 0,2 2-32 15,2 0-16-15,4 1 0 0,0-3 16 0,4 1 0 16,2-1 0-16,2-4 0 0,0 0 160 0,2-2 48 16,1-1 0-16,2 2 0 0,-1-5 144 0,0 2 16 15,-3-1 16-15,0 0 0 0,1-6-48 0,4 2-16 16,5 0 0-16,-2-2 0 0,-5-2-112 0,4-3-32 16,3-3 0-16,2-1 0 0,-2 4 64 0,-1-3 16 0,-1-3 0 15,0-2 0-15,0-2-96 0,1 1-32 16,2-3 0-16,1-2 0 0,-3 0-96 0,2-2-32 0,1 0 0 0,-1 1 0 15,-2-4-32-15,-1-1-128 0,-1-2 192 0,-1 0-64 16,-1-1-128-16,0-1 0 0,-3-4 144 0,0-2-144 16,-2-5 176-16,-2-2-48 0,0-1 0 0,0-1 0 15,2-3 64-15,-5 2 0 0,-3 0 0 0,-2 0 0 16,1-4 64-16,-2-2 0 0,-2-6 16 0,1 2 0 16,1 0-272-16,-3-1 0 0,-3 0 0 0,-2-4 0 15,-3-3 0-15,0-1 0 0,-1-4 0 0,-4 0 0 16,-1 0 0-16,-1 4 0 0,-3 4 0 0,-1 5 0 15,-1 2 880-15,-4 2 112 0,-2 2 32 0,-1 4 0 16,-5 2-832-16,0 6-192 0,-3 3 0 0,-1 2 0 16,0-1 0-16,-2 3 0 0,-3 3 0 0,0 0 0 0,-2 0 0 0,-1 1 0 15,-1-1 0-15,-1 2 0 0,1 2 0 0,-4 0 0 16,0-2 0-16,-1 4 0 0,1 4 0 0,-3 0 0 16,-1-2 0-16,-2 3 0 0,-1 2 0 0,2 3 0 15,-1 8 0-15,0 0 0 16,0 0-1600-16,-1-6-352 0,-1 0-80 0,2 6-9296 15,-3-4-1856-15</inkml:trace>
  <inkml:trace contextRef="#ctx0" brushRef="#br0" timeOffset="5062.47">8404 6065 23951 0,'-6'-3'512'0,"-2"-1"128"0,0-2 0 0,3 1 64 0,-1 0-576 0,1 1-128 0,-2-3 0 0,3 3 0 16,-3-3 848-16,3-1 144 0,1-2 32 0,2 1 0 16,-2 0 0-16,4-1 0 0,2-1 0 0,2 0 0 15,4-1-832-15,2-1-192 0,3-3 0 0,7 0 0 16,1-3 864-16,7 1 128 0,3-2 32 0,5 0 0 15,6 0-832-15,1 1-192 0,1 1 0 0,0-1 0 16,0-1 864-16,0 2 128 0,-4-1 32 0,2 1 0 0,1 2 0 16,-1 3 0-16,-4 3 0 0,1 4 0 15,-3 4-832-15,-2 6-192 0,-6 3 0 0,-2 7 0 0,-3 5 0 0,-7 7 0 16,-2 7 0-16,-4 4 0 0,-2 0 0 0,-4 8 0 16,-2 7 0-16,-3 2 0 0,-4 3 0 0,1-4 0 15,-3-7 0-15,2-3 0 0,-2-5 864 0,0 1 128 16,-4-1 32-16,1-1 0 0,0-5-832 0,-1 1-192 15,-3 0 0-15,1 1 0 16,-2 0-2416-16,-2-1-528 0,-6 12-96 0,5-13-32 0</inkml:trace>
  <inkml:trace contextRef="#ctx0" brushRef="#br0" timeOffset="6098.38">8040 7008 12895 0,'6'-9'576'0,"-3"6"112"0,5 0-560 0,1-1-128 0,2 1 0 0,-3-2 0 16,3 0 848-16,0 2 144 0,-4 1 32 0,3 0 0 16,0-3 0-16,0 1 0 0,0-1 0 0,-3 2 0 15,2 1 816-15,-2 0 160 0,-7 2 48 0,0 0 0 16,0 0-832-16,0 0-144 0,4-5-48 0,-4 5 0 15,-1-5-816-15,-2 1-208 0,-3 1 0 0,-1-1 0 16,-3-3 864-16,-5 2 128 0,0-1 32 0,-3 1 0 16,-4-1 0-16,-1-2 0 0,-2-1 0 0,-3 1 0 15,0 0-832-15,-4-1-192 0,-3-2 0 0,-3 1 0 0,-5 1 0 16,-1-1 0-16,0 1 0 0,-2-1 0 0,-2-2 0 0,-3 0 0 16,1 3 0-16,-6 2 0 0,-5 0 0 0,-2 1 0 15,-2 2 0-15,-2 0 0 0,0 2 0 0,-2 2 0 16,-5 2 0-16,-1 2 0 0,-2 2 0 0,2 4 0 15,0 1 0-15,-2 0 0 0,-5 0 0 0,5 4 0 16,4 1 0-16,1 4 0 0,2 1 0 0,2 2 0 16,3-2 0-16,0 2 0 0,2 1 0 0,5 0 0 15,1 2 0-15,3-2 0 0,5 1 0 0,5 3 0 16,5 0 0-16,3 2 0 0,1 1 0 0,6-1 0 16,3 2 0-16,4 2 0 0,7 1 0 0,5 0 0 15,6-1 0-15,5 0 0 0,4 0 0 0,4 1 0 16,4-2 0-16,6-1 0 0,4 0 0 0,6-2 0 15,4-3 0-15,4-3 0 0,4-2 0 0,6-1 0 16,8 0 0-16,2-4 0 0,3-2 0 0,3-3 0 0,7-6 0 16,2-3 0-16,9-1 0 0,-1-1 0 0,1-2 0 0,6 0 0 15,2-2 0-15,1-2 0 0,2 1 0 0,-1-1 0 16,-1-1 0-16,0-3 0 0,-4 3 0 0,-2-4 0 16,-5 2 864-16,-3-3 128 0,-7-4 32 0,1-2 0 15,-7-2-832-15,-2 0-192 0,-6-1 0 0,-6-2 0 16,-5-2 0-16,-6-2 0 0,-7 0 0 0,-7-5 0 15,-4-4 864-15,-7-5 128 0,-3-3 32 0,-6-3 0 16,-5-4-832-16,-5-2-192 0,-2-2 0 0,-3 0 0 16,-4 2-768-16,-1 5-208 0,-3 3-48 0,-1 8 0 15,1 7-2448-15,-1 6-496 0,-4 6-112 16,-1 3-16-16</inkml:trace>
  <inkml:trace contextRef="#ctx0" brushRef="#br0" timeOffset="6802.43">5639 7316 12895 0,'0'0'272'0,"0"0"64"0,0 0 16 0,0 0 32 0,0 0-384 0,0 0 0 0,8 7 0 0,-4-2 0 15,-4-5 896-15,5 7 96 0,-2 1 32 0,0-1 0 16,-2 1 0-16,0 1 0 0,-2-2 0 0,1 1 0 16,-2 0 0-16,-2 0 0 0,-1-1 0 0,1 1 0 15,-3 0 0-15,-2-2 0 0,-2 0 0 0,-1 1 0 0,-2 0 816 0,-1 0 160 16,-4 0 48-16,-1 0 0 0,-2-2-1648 0,-2 1-400 15,-2 1 0-15,1-2 0 0,-3 1 896 0,-1-3 112 16,-1 0 16-16,2 0 0 0,-1-1 0 0,1-2 0 16,0-2 0-16,-2 0 0 0,2-2-832 0,-3 1-192 15,-1-2 0-15,-1-1 0 0,-1-3 0 0,1 0 0 16,2 0 0-16,-12-4 0 0,3 2 192 0,6 0-16 16,2 0 0-16,1 0 0 0,0 2-48 0,2-1-128 15,0-2 192-15,-1 2-64 0,-3-3-128 0,2 1 0 16,0 0 0-16,2-1 0 0,-2-2 0 0,3 1 0 0,4-1 128 15,-2-1-128-15,-1-1 0 0,3-3 0 16,-3-1 144-16,0 1-144 0,1 0 0 0,0-2 128 0,-1 1-128 0,2-2 0 16,1-1 0-16,2-1 0 0,1 0 0 0,1-1 128 15,3-2-128-15,1 2 0 0,1 4 128 0,4 1-128 16,1 2 0-16,2 1 0 0,0 2 0 0,3 7 0 31,5 9-336-31,0 0-96 0,0 0-16 0,0 0 0 0,-1-5 448 0,1 5 0 0,0 0 0 0,0 0 0 16,0 0 0-16,7 4 0 0,1 1 0 0,3 4 0 31,-2 0-1728-31,1 1-256 0,-1 0-48 0,-2-4-9296 0,2 5-1856 0</inkml:trace>
  <inkml:trace contextRef="#ctx0" brushRef="#br0" timeOffset="7087.6">3764 7138 38703 0,'-10'-8'848'0,"1"1"176"0,0-2 48 0,6 1 16 0,-1-1-880 0,4-1-208 16,3-3 0-16,2-2 0 0,4-4 864 0,4-3 128 16,3-4 32-16,2-5 0 0,6-3-832 0,6 2-192 15,5 2 0-15,2 2 0 0,1-1 0 0,4 6 0 16,2 2 0-16,-1 8 0 0,-1 5 0 0,-3 5 0 15,-1 3 0-15,-2 7 0 0,-1 8 0 0,0 5 0 16,-2 4 0-16,0 4 0 0,-2 6 0 0,-2 4 0 16,-2 0 0-16,0 2 0 0,0 0 0 0,-5 0 0 0,-2 1 0 0,0 0-12512 15,-2-5-2544-15</inkml:trace>
  <inkml:trace contextRef="#ctx0" brushRef="#br0" timeOffset="9037.4">8080 8819 16575 0,'0'0'368'0,"10"-9"80"0,-1 5 0 0,-2-1 16 0,-2-1-464 0,1 2 0 0,3 1 0 0,-1-1 0 16,-2-1 912-16,0 2 96 0,-6 3 16 0,0 0 0 15,0 0-832-15,0 0-192 0,0 0 0 0,0 0 0 16,0 0 864-16,0 0 128 0,-8 3 32 0,-1 0 0 15,-3 2-832-15,-2 3-192 0,-4 3 0 0,0 1 0 0,-1 0 0 0,0 2 0 16,-4 3 0-16,1 5 0 0,-1 5 864 0,-1 4 128 16,-4 1 32-16,0 5 0 0,-4 6-832 15,0 1-192-15,1 1 0 0,4 0 0 0,4-3 0 0,1-1 0 16,3-2 0-16,2 0 0 0,2-1 0 0,2 1 0 16,1-1 0-16,2 2 0 0,-1 1 0 0,2 1 0 15,2-2 0-15,3 1 0 0,-1 1 864 0,1-3 128 16,3 2 32-16,0 18 0 0,0-2-1024 0,1-4-336 15,0-2 0-15,1-1 0 0,1-2 336 0,-1 0 192 16,-1-1-32-16,1 0 0 0,2 2 128 0,0 2 32 16,-2 0 0-16,1 1 0 0,-1 3 64 0,2-1 0 15,0-1 16-15,-1-1 0 0,0-1 0 0,-1-1 0 16,0-1 0-16,-3-1 0 0,-5-2 16 0,0-5 0 0,-2-6 0 0,1-2 0 16,-4 0 80-16,0-5 16 0,-1-2 0 0,0-3 0 15,0-1-192-15,1-1-48 0,-2-1 0 0,3-4 0 16,0-3-272-16,0-1 0 0,-1 0 0 0,2-1-17280 15</inkml:trace>
  <inkml:trace contextRef="#ctx0" brushRef="#br0" timeOffset="9901.61">4163 8922 23951 0,'0'0'1056'0,"-6"-2"224"0,-1-4-1024 0,-2 2-256 16,-1 1 0-16,-1 1 0 0,-1-1 0 0,-2 2 0 15,-4 1 0-15,-2 4 0 0,0 1 880 0,-4 5 112 16,-1 5 32-16,-3 2 0 0,-5 3-832 0,1 5-192 16,-2 5 0-16,-2 6 0 0,-2 2 0 0,-1 5 0 15,-1 5 0-15,4 2 0 0,4 2 0 0,3 4 0 16,2 3 0-16,4 5 0 0,4 3 864 0,4 1 128 16,2-4 32-16,5 2 0 0,5 5-832 0,5-3-192 15,6-3 0-15,-1-2 0 0,4-5 0 0,3-1 0 0,-1-2 0 0,2-2 0 16,3-1 864-16,0-1 128 0,4-1 32 0,-1-1 0 15,-1 2-832-15,-1-2-192 0,-3-1 0 0,-2-1 0 16,-3 1 864-16,-4 3 128 0,-1 0 32 0,-5 1 0 16,-1 1-832-16,-7-3-192 0,-2-2 0 0,-6 1 0 15,-3-2 864-15,-4-3 128 0,-1-3 32 0,-1-2 0 16,1 0-832-16,-3-2-192 0,-3-1 0 0,-2-2 0 16,-1-2 0-16,-2-1 0 0,0-1 0 0,-18 9 0 15,3-6 160-15,3-2-16 0,1-1 0 0,6 0-12784 16,2-1-2560-16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47:35.4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15212 13263 16575 0,'0'0'368'0,"0"0"80"0,0 0 0 0,0 0 16 0,0 0-464 0,0 0 0 15,-3-6 0-15,10 1 0 0,-3-2 0 0,-4 7 0 0,0 0 0 0,0 0 0 16,6-5 912-16,-6 5 96 0,0 0 16 0,0 0 0 15,0 0 0-15,0 0 0 16,3-7 0-16,-3 7 0 0,0 0 0 0,0 0 0 0,0 0 0 0,0 0 0 16,0 0 0-16,0 0 0 0,0 0 0 0,0 0 0 15,0 0 0-15,0 0 0 0,0 0 0 0,0 0 0 16,0 0-832-16,0 0-192 0,-1-8 0 0,1 8 0 16,0 0 864-16,0 0 128 0,0 0 32 0,0 0 0 15,0 0-832-15,0 0-192 0,0 0 0 0,5 7 0 16,-5-7 864-16,7 8 128 0,-3-2 32 0,2 2 0 15,-1 2-832-15,-1-1-192 0,-4-9 0 0,7 12 0 16,0 2 0-16,2 0 0 0,1-3 0 0,0 3 0 16,-1 0 0-16,2 1 0 0,3 1 0 0,-1-1 0 0,0 2 0 15,-2-1 0-15,1 3 0 0,1 0 0 0,2-4 864 16,-2 3 128-16,2-1 32 0,-4-3 0 0,2 3-832 0,1-1-192 16,0 2 0-16,2-1 0 0,0-1 0 0,-1 2 0 15,0-2 0-15,-1 0 0 0,-1-2 0 0,0 0 0 16,-1-3 0-16,0 0 0 0,-1 0 0 0,0-1 0 15,-1 0 0-15,0 0 0 0,1 1 0 0,-2 0 0 16,1 0 0-16,2-1 0 0,-2 0 0 0,1 0 0 16,1-3 0-16,0 2 0 0,-2 0 864 0,1-1 128 15,3 1 32-15,0 0 0 0,-5 0-832 0,5-2-192 16,0-2 0-16,-2 1 0 0,-3-1 0 0,1 0 0 16,1-3 0-16,2-1 0 0,-2 0 0 0,2 0 0 15,0 0 0-15,2-2 0 0,-1-1 0 0,1-1 0 16,0-1 0-16,0-1 0 0,2 0 0 0,-2-1 0 15,0-3 0-15,0 2 0 0,-1 3 0 0,0-2 0 0,1 1 0 16,-3-1 0-16,1 0 0 0,0 0 0 0,-1 1 0 0,1-1 0 16,-2-1 0-16,1-1 0 0,1 1 0 0,-1 0 0 15,1-2 0-15,1 0 0 0,2 0 0 0,-4 0 0 16,0 0 0-16,0-1 0 0,2-2 0 0,0-1 0 16,1 1 0-16,0-1 0 0,-1-1 0 0,0 0 0 15,0-2 0-15,0 2 0 0,2 3 0 0,-2 0 0 16,-2-3 0-16,0-1 0 0,0 0 0 0,-2 1 0 15,1 4 0-15,1-1 0 0,-2-3 0 0,1 2 0 16,-1 1 0-16,1-2 0 0,-1 1 0 0,1 0 0 16,2 0 0-16,-2 0 0 0,1 1 0 0,0 0 0 0,2-1 0 15,0 0 0-15,-2-1 0 0,1 2 0 16,0 2 0-16,1-1 0 0,0 0 0 0,-1 1 0 0,0-1 0 0,-1 3 0 16,3-1 0-16,0 1 0 0,-1-3 864 0,2 2 128 15,-1 2 32-15,7-4 0 16,-4 1-1648-16,-1 1-320 0,0 0-64 0,-6 3-16 0,2 2 832 0,-2 0 192 15,2-3 0-15,0 2 0 0,1-1 0 0,0 2 0 16,0 0 0-16,2-1 0 0,-2 0 0 0,-1 0 0 16,3-1 0-16,-1 2 0 0,0 0 0 0,3 0 0 15,-2 0 0-15,1 1 0 0,-1 1 0 0,1-1 0 16,-2 2 0-16,2 0 0 0,2 2 0 0,-1 0 0 16,2 1 0-16,-3 1 0 0,0-1 0 0,1 1 0 15,-2 1 0-15,2 0 0 0,-2 2 0 0,0 1 0 16,-1-2 0-16,1 3 0 0,-2 1 0 0,0 1 0 15,0-3 0-15,1 0 0 0,-1 2 0 0,1-1 0 0,2-1 0 0,5 4 0 16,-1 1 336-16,-4-1 112 0,1-2 32 0,-1 0 0 16,-3-3-480-16,-1 2 0 0,1-1 0 0,-3 2 0 15,0 0 0-15,0-1 0 0,3-2 0 0,-3 1 0 16,0 5 0-16,0-1 0 0,2 1 0 0,-3-1 0 16,1 0 0-16,-1-1 0 0,-2-4 0 0,2 2 0 15,2-1 0-15,-2 1 0 0,-1-2 0 0,0 3 0 16,1 1 0-16,1-1 0 0,-2-1 0 0,-1 0 0 15,2 0 0-15,-2 1 0 0,1-1 0 0,-3 0 0 16,3-1 0-16,-1-1 0 0,2-1 0 0,-3 2 0 16,1 0 0-16,1-2 0 0,0 0 0 0,-3 0 0 0,0 0 0 15,2-1 0-15,-1 0 0 0,-7-5 0 16,8 5-288-16,0 1-160 0,0-3-16 16,-1 0-16-16,0-1 480 0,0 1 0 0,-1-1 0 0,2 0 0 0,0 0 720 0,2 0 240 15,-2 0 64-15,5-1 0 16,-2-1-1648-16,-1 0-320 0,-1 0-64 0,-1 0-16 0,0 0 832 0,2-1 192 15,-3 1 0-15,3-2 0 0,-1 0 768 0,0 0 208 16,4 0 48-16,-5 0 0 0,1-1-832 0,2 0-192 16,0 0 0-16,0 1 0 0,0-2 0 0,0 2 0 15,-1-1 0-15,0 0 0 0,0-1 0 0,0 1 0 16,0 0 0-16,-2-2 0 0,1-1 0 0,0 1 0 16,0 0 0-16,0-1 0 0,-1 2 0 0,2-2 0 15,-2 0 0-15,1-1 0 0,0 2 0 0,1-2 0 16,1-1 0-16,-3 1 0 0,2-1 0 0,2 1 0 0,-2 1 0 15,1-2 0-15,0 0 0 0,0-2 0 0,1 1 0 16,0 0 0-16,1 2 0 0,0-2 0 16,-2 1 0-16,1-1 0 0,-1 0 0 0,2 1 0 0,-2 1 0 0,2-2 0 15,0 0 0-15,2 1 0 0,-3 2 0 0,1-2 0 16,-2 0 0-16,1 1 0 0,-1-1 0 0,2 2 0 16,-2-1 0-16,0-1 0 0,-1-1 0 0,0 1 0 15,0 1 0-15,1-1 0 0,-3 0 0 0,1 2 0 16,0-1 0-16,0 3 0 0,2-3 0 0,-3 1 0 15,1 0 0-15,0 2 0 0,-1-2 0 0,2 1 0 16,-2-2 0-16,2 0 0 0,-1 2 0 0,2-2 0 16,0 1 0-16,-1 0 0 0,1-3 0 0,1 3 0 15,1-1 0-15,-3 1 0 0,1-1 0 0,0 2 0 16,0-1 0-16,0 1 0 0,-1 0 0 0,2-3 0 0,0 3 0 0,1-2 0 16,0 2 0-16,2-1 0 0,-2-1 0 0,0 2 0 15,1 0 0-15,1 1 0 0,-2 1 0 0,1 1 0 16,-1-1 0-16,0 2 0 0,1 2 0 0,0-1 0 15,0 0 0-15,2 0 0 0,-3 1 0 0,-1 1 0 16,2 0 0-16,-1-1 0 0,2-1 0 0,-1 2 0 16,-1 0 0-16,2 0 0 0,0 1 0 0,0 0 0 15,1 1 0-15,0-1 0 0,0 4 0 0,-1-2 0 16,0 4 0-16,2-3 0 0,-2 1 0 0,1 0 0 16,-1 1 0-16,7 3 0 0,0-3-208 0,-3 0-96 15,-3-2-16-15,0 3 0 0,-2 0 320 0,-1 0 0 16,-2-3 0-16,-3 1 0 0,0-1 192 0,0 3 112 15,1-3 16-15,-1 1 0 0,1-1-320 0,0 1 0 0,-1-1 0 16,1 2 0-16,-1 1 0 0,1-1 0 0,-2-2 0 0,1 2 0 16,0 2 0-16,0-1 0 0,0-1 0 0,1 1 0 15,-3 2 0-15,0 0 0 0,2 1 0 0,0-1 0 16,-2 0 0-16,1-2 0 0,-1-1 0 16,0-2 0-16,0 1 0 0,1 0 0 0,1-2 0 0,-2 1 0 15,2 2 0-15,-1-1 0 0,-1-3 0 0,3 3 0 16,-2 2 0-16,1-2 0 0,-2 1 0 0,3-1 0 15,-3-2 0-15,3 2 0 0,-2-1 0 0,3 1 0 16,-3-1 0-16,1-2 0 0,-1 0 0 0,3 2 0 16,-3-1 0-16,3 1 0 0,2 0 0 0,-3 0 0 15,0-1 0-15,0 1 0 0,0-1 0 0,3 4 0 16,-2-2 0-16,-1-1 0 0,2 1 0 0,-2 0 0 0,1-2 0 0,1 1 0 16,-3-1 0-16,1 1 0 0,-1-2 0 0,0 0 0 15,-1-1 0-15,0 0 0 0,-1 0 0 0,1 1 0 16,-1 0 0-16,1-1 0 0,-1-1 0 0,3 2 0 15,-1-1 0-15,0 0 0 0,-1 0 0 0,1-2 0 16,-1 0 0-16,-1 0 0 0,3 1 0 0,-2-1 0 16,1 0 0-16,1-1 0 0,-2 0 0 0,0 0 0 15,2 1 0-15,0-1 0 0,1-1 0 0,1 0 0 16,-2 1 0-16,1 0 0 0,-2-4 0 0,2 0 0 16,0 2 0-16,1-1 0 0,0-1 0 0,0-1 0 15,1 0 0-15,-1-2 0 0,1 2 0 0,2-1 0 16,-1-1 0-16,0 1 0 0,0-1 0 0,-2 1 0 15,1-2 0-15,0 0 0 0,1 1 0 0,-4-1 0 16,4-1 0-16,-2 0 0 0,0 0 0 0,0 1 0 0,-2-3 0 0,1 1 0 16,0 0 0-16,0-1 0 0,0-1 0 0,-1-1 0 15,1 0 0-15,-3 1 0 16,3 2 0-16,-2-1 0 0,1-2 0 0,0 1 0 0,-1 0 0 0,3 2 0 16,-2 1 0-16,1-2 0 0,1-3 0 0,-1 2 0 15,1 2 0-15,1 0 0 0,1 0 0 0,-3 0 0 16,-1 0 0-16,1 3 0 0,1 1 0 0,1-1 0 15,1 2 0-15,2 0 0 0,1-1 0 0,-1 2 0 16,0-1 0-16,-1 1 0 0,1-2 0 0,1 1 0 16,-3-1 0-16,1 2 0 0,0 0 0 0,0-2 0 15,-1 1 0-15,0-1 0 0,0 1 0 0,0 1 0 16,0-1 0-16,0 0 0 0,0 0 0 0,0 1 0 0,2 1 0 16,-1 1 0-16,0-1 0 0,1 0 0 15,-2-1 0-15,1 1 0 0,-1 1 0 0,0 0 0 0,1 0 0 0,-1 0 0 16,1 1 0-16,0 1 0 0,2 0 0 0,-3 1 0 15,2 1 0-15,1 0 0 0,1 1 0 0,0 1 0 16,-2-2 0-16,1 3 0 0,-2 0 0 0,-1 2 0 16,0 0 0-16,1 0 0 0,-1 0 0 0,-1 1 0 15,0-2 0-15,-2 2 0 0,2 1 0 0,-1-1 0 16,-1 0 0-16,0 1 0 0,1 0 0 0,-2 0 0 16,1 0 0-16,1 0 0 0,-3 3 0 0,2-1 0 15,-1-2 0-15,1 0 0 0,1 0 0 0,-2 0 0 16,2-1 0-16,0 1 0 0,0 0 0 0,1-2 0 15,0 0 0-15,1 2 0 0,0 1 0 0,3 1 0 16,1-1 0-16,3 1 0 0,-2-1 0 0,0 1 0 0,1 0 0 0,-2 0 0 16,-2 1 0-16,0-1 0 0,-1 0 0 15,-3-1 0-15,1 0 0 0,0-3 0 0,0-1 0 0,-2 2 0 16,0-1 0-16,1 0 0 0,-1-3 0 0,1 1 0 16,0 1 0-16,0 0 0 0,-1-1 0 0,1 0 0 15,0-2 0-15,1 0 0 0,-1 2 0 16,1-2 0-16,1-1 0 0,-2 0 0 0,0 1 0 0,0 0 0 15,-2 1 0-15,1-2 0 0,1 1 0 0,-4-1 0 16,2 0 0-16,-1 0 0 0,1 0 0 0,-2 1 0 16,2-2 0-16,0 1 0 0,-2 0 0 0,0 1 0 15,2-1 0-15,0-1 0 0,-1 2 0 0,1-2 0 16,-1 0 0-16,1-1 0 0,0 0 0 0,0 1 0 16,3-1 0-16,-4 1 0 0,1-1 0 0,1 0 0 0,-1-1 0 0,2-1 0 15,-2 0 0-15,1 0 0 0,-2-2 0 0,2 1 0 16,0 1 0-16,-2 0 0 0,1-1 0 0,3-2 0 15,-2-1 0-15,1 2 0 0,0 0 0 0,-2-2 0 16,2 1 0-16,1-4 0 0,-2-1 0 0,2 2 0 16,1 2 0-16,0-3 0 0,1-3 0 0,2 1 0 15,-1 0 0-15,1 0 0 0,-1-1 0 0,1-3 0 16,0 1 0-16,0 2 0 0,2 0 0 0,0 1 0 16,-1 0 0-16,0 0 0 0,-1 0 0 0,0-1 0 15,-2 1 0-15,0 1 0 0,-1 0 0 0,1 1 0 16,0-2 0-16,-1 1 0 0,2 0 0 0,-1 2 0 15,-2-1 0-15,1 2 0 0,0 1 0 0,1-1 0 16,1 1 0-16,0 1 0 0,1-1 0 0,0 1 0 16,1-1 0-16,1 2 0 0,3-4 0 0,-2 1 0 15,0-1 0-15,0 0 0 0,3-1 0 0,0 0 0 0,0-1 0 0,-3 1 0 16,1 0 0-16,-1 1 0 0,-2 1 0 0,2-2 0 16,-2 3 0-16,1 0 0 15,-1-1 0-15,-2 1 0 0,0 0 0 0,2-2 0 0,0 1 0 0,0 1 0 16,-2 2 0-16,2-1 0 0,-1 1 0 0,1 1 0 15,-3 0 0-15,0 0 0 0,1 0 0 0,-1 1 0 16,-1 2 0-16,-1 0 0 0,-1 0 0 0,3 0 0 16,-1 0 0-16,1 0 0 0,-1 0 0 0,0 2 0 15,2-2 0-15,0 0 0 0,-2 1 0 0,-2 1 0 16,3 1 0-16,-2 0 0 0,0-2 0 0,-2 1 0 16,0 1 0-16,2-1 0 0,-4 1 0 0,3-1 0 0,0 0 0 15,-1 0 0-15,0-1 0 0,1 0 0 16,-2-1 0-16,0 3 0 0,0-3 0 0,-1 1 0 0,-1 1 0 0,0-1 0 15,-1-1 0-15,1 1 0 0,-3 1 0 0,-4-2 0 16,0 0 0-16,0 0 0 0,0 0 0 0,0 0 0 16,0 0 0-16,0 0 0 0,0 0 0 0,0 0 0 15,0 0 0-15,0 0 0 0,0 0 0 0,-6 1 0 16,-4 1 0-16,0 0 0 16,-1 1-768-16,-2-2-192 0,-3 0-64 0,-1 0 0 15,-5-1-2448-15,-3 0-496 0,-34-3-112 0,6-9-16 0</inkml:trace>
  <inkml:trace contextRef="#ctx0" brushRef="#br0" timeOffset="4685.87">18628 13526 23951 0,'0'0'512'0,"-15"1"128"0,15-1 0 0,-6 4 64 0,6-4-576 0,0 0-128 16,0 0 0-16,-3 6 0 0,-4-1 1664 0,1-1 320 16,-1-3 48-16,0-1 16 0,1 2 0 0,0 0 0 0,-1 0 0 0,0-1 0 15,0-1-832-15,1-1-144 0,-1-1-48 0,1 0 0 16,0-1 0-16,-1-3 0 0,2-2 0 0,2 3 0 15,-4 0-816-15,3-1-208 0,0-4 0 0,2-1 0 16,-1 2 864-16,2-2 128 0,1-2 32 0,2-1 0 16,1 0-832-16,3 0-192 0,-1 3 0 0,3-1 0 15,1 0 0-15,2 1 0 0,2 0 0 0,-1 1 0 16,0 0 0-16,-1 1 0 0,3 1 0 0,1 0 0 16,2 1 0-16,0 3 0 0,-1 3 0 0,2 0 0 15,-3 0 0-15,-1 2 0 0,-2 2 0 0,-1 2 0 16,0 2 0-16,-5 3 0 0,0 3 0 0,-2 3 0 15,-4 4 0-15,-3 2 0 0,-3 2 0 0,0 0 0 16,-6 0 0-16,0-2 0 0,-3-2 0 0,-1 0 0 0,-3-2 0 16,0 1 0-16,3 0 0 0,-5-2 0 0,-1-4 0 0,0 0 0 15,1-4 0-15,0 0 0 0,1-2 864 0,4-1 128 16,-1 0 32-16,3-4 0 0,3-3-832 0,0-3-192 16,2-2 0-16,3-4 0 0,1 0 0 0,1-3 0 15,3-1 0-15,2-4 0 0,3-4 0 0,2 0 0 16,4-3 0-16,0 1 0 0,2 1 0 0,3 1 0 15,2-1 0-15,1 3 0 0,2 3 0 0,0 1 0 16,0 0 0-16,1 4 0 0,-3 5 0 0,2 1 0 16,-1 4 0-16,-2 4 0 0,-2 2 0 0,-2 4 0 15,-2 2 0-15,-1 3 0 0,-7 4 0 0,-2 4 0 16,-3 5 0-16,-5 2 0 0,-3 3 0 0,-4 1 0 16,-3 1 0-16,-1-2 0 0,5-2 0 0,-5-3 0 15,-1-3 0-15,-1-1 0 0,1-2 0 0,-2-5 0 16,1-4 0-16,1 0 0 0,2-2 0 0,1-2 0 15,1-3 0-15,2-2 0 0,1-3 0 0,2-1 0 0,1-3 0 0,2-4 0 16,1-2 0-16,1-5 0 0,4-2 0 0,1-4 0 16,1-5 0-16,2 0 0 0,0-4 0 0,2 0 0 15,2 2 0-15,1-4 0 0,1 4 0 16,2 0 0-16,0 5 0 0,2 2 0 0,-1 2 0 0,1 5 0 16,1 3 0-16,1 3 0 0,0 2 0 0,-3 4 0 15,2 3 0-15,-1 3 0 0,-4 3 0 0,0 3 0 16,-2 3 0-16,-2 4 0 0,2 4 0 0,-5 3 0 15,1 4 0-15,-1 1 0 0,-2 2 0 0,0-1 0 16,0-1 0-16,1 0 0 0,1-2 0 0,-2-3 0 16,-2-1 0-16,-1-2 0 0,0-1 0 0,-2-4 0 0,-5-2 0 0,0-2 0 15,0-2 0-15,-1-1 0 0,-1-2 0 0,1-1 0 16,1-2 0-16,-1-3 0 0,-1-3 0 0,1-3 0 16,0-1 0-16,1-3 0 0,3-4 0 0,0-2 0 15,0-4 0-15,2-3 0 0,1-1 0 0,1-7 0 16,2-6 0-16,2 0 0 0,1 4 0 0,3 0 0 15,0 0 0-15,1 3 0 0,3 1 0 0,4 4 0 16,1 0 0-16,2 7 0 0,3 0 0 0,-1 4 0 16,-1 3 0-16,3 3 0 0,3 3 0 0,-1 2 0 15,2 5 0-15,-1 3 0 0,1 4 0 0,-2 2 0 16,-2 2 0-16,-1 4 0 0,-3 2 0 0,-2 6 0 16,-4 2 0-16,-1 3 0 0,-3-2 0 0,0 3 0 15,-4 1 0-15,-1-1 0 0,-2-3 0 0,0-1 0 16,-5-5 0-16,0-1 0 0,-3-1 0 0,-1-1 0 0,-3-3 0 0,-3-2 0 15,-1-2 0-15,-4-1 0 0,-1-1 0 0,1-2 0 16,-1-3 0-16,1-4 0 0,-1-1 0 0,1-1 0 16,2-5 0-16,3-2 0 0,1-3 0 0,1-3 0 15,2-4 0-15,2-2 0 0,3-4 0 0,1-6 0 16,1-4 864-16,2-2 128 0,3-1 32 0,3-1 0 31,2 1-1648-31,1 2-320 0,4 3-64 0,-1 4-16 0,4 4 832 0,1 2 192 0,2 2 0 0,1 4 0 16,-1 4 0-16,2 4 0 0,0 1 0 0,1 6 0 15,0 4 0-15,1 5 0 0,1 2 0 0,-4 5 0 16,0 4 0-16,-3 2 0 0,0 1 0 0,-5 6 0 16,-2 5 0-16,-5 4 0 0,-2 1 0 0,-4 2 0 0,-1-1 0 15,-1-3 0-15,-4-2 0 0,-1-4 0 0,-1-4 0 16,-3-2 0-16,0 0 0 0,-3-6 0 0,-1-4 0 16,2-2 0-16,2-1 0 0,-1-1 0 0,0-4 0 0,-1-3 0 15,2-4 0-15,-1-1 0 0,2-4 0 0,1 0 0 16,2-6 0-16,0-3 0 0,1-1 768 0,2-5 208 15,2-2 48-15,0-5 0 0,3-4-832 0,2-1-192 16,2-2 0-16,2 6 0 16,3-4-768-16,1 4-208 0,2 1-48 0,3 6 0 0,3 5 832 0,0 1 192 15,-1 3 0-15,4 3 0 0,2 5 0 0,1 4 0 16,2 2 0-16,1 3 0 0,2 3 0 0,-3 3 0 16,2 1 0-16,-4 4 0 0,-1 6 0 0,0 0 0 15,-3 1 0-15,-1 0 0 0,-3 7 0 0,-3-2 0 0,-1-2 0 16,-2-2 0-16,-4 2 0 0,0-4 0 0,-3-3 0 0,-3 0 0 15,-1-2 0-15,-3-2 0 0,-3-2 0 0,-2-2 0 16,-6-3 0-16,-1 0 0 0,-3-2 0 0,-4 0 0 16,-2-2 0-16,-1-4 0 0,2-3 0 0,0-3 0 15,-1-2 0-15,2-2 0 0,3-2 0 0,2-2 0 16,3-4 0-16,3-2 0 0,3-2 0 0,3-4 0 16,2 1 768-16,2-4 208 0,3 2 48 0,4 0 0 31,4 3-1648-31,3-1-320 0,2 0-64 0,4 3-16 0,3 6 832 0,0 1 192 0,1 2 0 0,3 3 0 15,0 0 0-15,3 4 0 0,1 6 0 0,-1 1 0 16,-3 2 0-16,-2 3 0 0,-3 2 0 0,-1 3 0 16,-2 4 0-16,-5 1 0 0,-1 3 0 0,-4 1 0 0,-4 4 0 15,-3 1 0-15,-2 2 0 0,-5-1 0 0,-2 1 0 0,-2-3 0 16,-4-1 0-16,0-3 0 0,-1-1 0 0,-2-3 0 16,1-1 0-16,-1-3 0 0,0 1 0 0,-2-3 0 15,0-3 0-15,1 0 0 0,2-2 0 0,1-2 0 16,2-2 0-16,3-3 0 0,2-3 0 0,0-1 0 15,3-4 0-15,2-2 0 0,4-4 768 0,-1-4 208 16,2-4 48-16,5-4 0 0,1 4-832 0,0-3-192 16,5 1 0-16,0-2 0 15,3 4-768-15,1 3-208 0,3 1-48 0,2 2 0 0,3 3 832 0,-1 2 192 16,-3 3 0-16,-1 4 0 0,2 3 0 0,0 3 0 16,1 2 0-16,-1 4 0 0,-1 5 0 0,-1 1 0 15,-4 3 0-15,-1 4 0 0,-2 4 0 0,-6 3 0 16,-2 3 0-16,-3-1 0 0,-4 1 0 0,0-3 0 15,-3 3 0-15,-1-3 0 0,-4-2 0 0,-2-2 0 16,-1-2 0-16,0-1 0 0,-3-2 0 0,1-4 0 0,-1-2 0 0,1-2 0 16,-1-1 0-16,3-3 0 0,0-4 0 0,2-2 0 15,1-3 0-15,1-3 0 0,5-4 0 0,0-2 0 16,1-4 0-16,3-2 0 0,0-3 0 0,0-2 0 16,3-4 768-16,2 0 208 0,3-8 48 0,1 3 0 15,1 3-832-15,3 2-192 0,1 1 0 0,4 4 0 31,1 3-768-31,4 2-208 0,2 3-48 0,2 3 0 0,-2 3 832 0,1 2 192 0,4 4 0 0,-2 4 0 16,0 4 0-16,-1 4 0 0,-1 2 0 0,-2 1 0 16,-1 2 0-16,-4 6 0 0,-4 3 0 0,-3 4 0 15,-2 0 0-15,-4 3 0 0,-4 1 0 0,-2-1 0 16,-3-2 0-16,0-2 0 0,-4-3 0 0,-1 0 0 0,-5-2 0 16,-1-4 0-16,-1-1 0 0,-2-3 0 0,1-2 0 0,-1-2 0 15,-2 1 0-15,0-4 0 0,0-5 0 0,0-3 0 16,2-2 0-16,1-4 0 0,3-4 768 0,1-4 208 15,2-2 48-15,2-3 0 0,3-3-832 0,1-2-192 16,4-2 0-16,1 0 0 0,3-1 0 0,2 2 0 16,3 2 0-16,3 1 0 15,2-2-768-15,3 4-208 0,1 3-48 0,4 3 0 0,3 0 832 0,-1 5 192 16,1 0 0-16,2 4 0 0,2 4 0 0,3 2 0 16,-1 4 0-16,2 4 0 0,-1 2 0 0,-2 4 0 15,-2 2 0-15,-2 2 0 0,-4 4 0 0,0 3 0 16,-6 2 0-16,-2 3 0 0,-3-1 0 0,-3 1 0 15,-4-2 0-15,-1 0 0 0,-5 2 0 0,0-5 0 0,-3-2 0 0,-2-1 0 16,-8-2 0-16,0-4 0 0,-3-3 0 0,-5 0 0 16,2-3 0-16,0-2 0 0,-1 0 0 0,1-4 0 15,1-2 0-15,1-3 0 0,0-4 0 0,3-2 0 16,0-2 0-16,5-3 0 0,1-6 0 0,4 0 0 16,2 0 0-16,1-3 0 0,4-3 0 0,1 0 0 15,5-1 0-15,0 2 0 0,3 0 0 0,4 3 0 16,3 0 0-16,4 2 0 0,5 2 0 0,1 4 0 15,-1 2 0-15,4 2 0 0,2 2 0 0,3 4 0 16,0 4 0-16,-1 4 0 0,-3 6 0 0,0 1 0 16,-2 3 0-16,-3 4 0 0,-3 5 0 0,-4 2 0 15,-4 3 0-15,-2 3 0 0,-7 1 0 0,-3 1 0 16,-4 1 0-16,-1-4 0 0,-4-2 0 0,-2-4 0 16,-4-2 0-16,-3-3 0 0,-3-4 0 0,-3-2 0 15,-1 0 0-15,-5-5 0 0,-1 0 0 0,4-2 0 0,0-6 0 0,3-4 0 16,1-1 0-16,-3-5 0 0,3-3 0 0,4-5 0 15,4-1 0-15,2-5 0 0,3-1 0 0,2-5 0 16,3-3 0-16,2 0 0 0,4-1 0 0,2 2 0 16,2-1 0-16,5 2 0 0,4 1 0 0,4 3 0 15,3 5 0-15,3 2 0 0,4 2 0 0,2 2 0 16,0 5 0-16,1 5 0 0,1 3 0 0,-1 5 0 16,-2 2 0-16,-1 6 0 0,-4 2 0 0,-2 3 0 15,-2 4 0-15,-4 1 0 0,-2 2 0 0,-3 3 0 16,-4 7 0-16,-6 1 0 0,-4 1 0 0,-3-1 0 15,-4-2 0-15,-2-2 0 16,-2-3-864-16,-6-3-128 0,0-4-32 0,-3-5 0 0,-1-1 1648 0,-4-1 320 0,2-4 64 16,1-1 16-16,3-4-832 0,2-3-192 0,-1-3 0 0,3-4 0 15,0-4 0-15,2-3 0 0,3-4 0 0,3-2 0 16,1 1 0-16,4-8 0 0,2-6 0 0,1 0 0 16,2 0 0-16,4 0 0 0,3 0 0 0,4 1 0 15,1 0 0-15,5 4 0 0,6 5 0 0,2 0 0 31,3 3-768-31,2 5-208 0,4 6-48 0,1 5 0 0,-1 6 832 0,0 5 192 0,-2 2 0 0,-3 5 0 16,-3 5 0-16,-3 3 0 0,-2 3 0 0,-6 4 0 16,-7 2 0-16,-4 4 0 0,-6 8 0 0,-4 0 0 15,-5-3 0-15,-1-3 0 0,-3-6 0 0,-2-3 0 16,-4-4 0-16,-4-4 0 0,-1-5 0 0,-4 0 0 16,-2-5 0-16,3-3 0 0,4-2 0 0,2-4 0 0,-1-5 0 15,0-3 0-15,1-5 0 0,2-4 0 0,2-4 0 0,3-5 0 16,1-3 0-16,3-4 0 0,3-2 0 0,0-3 0 15,6-2 0-15,1-1 0 0,5-1 0 0,1 4 0 16,6 0 0-16,4 0 0 0,5 2 0 0,4 3 0 16,2 6 0-16,1 4 0 0,2 3 0 0,-1 5 0 15,4 5 0-15,-1 8 0 0,1 6 0 0,-1 4 0 16,-2 5 0-16,-1 6 0 0,-4 4 0 0,-4 3 0 16,-1 3 0-16,-5 1 0 0,-6 4 0 0,-1 1 0 15,-8 1 0-15,-2 0 0 0,0-4 0 0,-6-3 0 16,-3-1 0-16,1-4 0 0,-2-2 0 0,-2-3 0 15,1-3 0-15,0-4 0 0,1-2 0 0,0-2 0 16,-2-3 0-16,1-4 0 16,-1-3-1680-16,2-4-304 0,-1-2-48 0,-1-4-16 0</inkml:trace>
  <inkml:trace contextRef="#ctx0" brushRef="#br0" timeOffset="6610.81">8311 7332 27647 0,'-18'8'608'0,"18"-8"128"0,0 0 32 0,0 0 0 0,0 0-624 0,0 0-144 0,0 0 0 0,0 0 0 16,1 8 0-16,2-1 0 0,-3-7 0 0,4 6 0 15,4 0 848-15,-3-2 144 0,5 3 32 0,0-2 0 16,2-1 0-16,4 1 0 0,0-2 0 0,6 2 0 16,1-3 0-16,6 2 0 0,4 0 0 0,1-1 0 15,3 1-832-15,2 1-192 0,5-1 0 0,0 2 0 16,0 0 0-16,2 1 0 0,-1 1 0 0,1-3 0 0,2-1 0 0,3 1 0 15,8-1 0-15,-1 1 0 16,-3-2 864-16,-1-1 128 0,-5-1 32 0,2-1 0 0,-1 0-832 0,1-1-192 16,-5 1 0-16,2-3 0 0,-1 1 0 0,0-1 0 15,-1 1 0-15,-1 0 0 0,-5 1 0 0,2-1 0 16,1 0 0-16,-4-1 0 0,0 0 0 0,3 2 0 16,3 2 0-16,0 1 0 0,0 0 0 0,-1 3 0 15,-2 0 0-15,2 2 0 0,-2 2 0 0,0 1 0 16,0 0 0-16,0-1 0 0,-1 1 0 0,-2 0 0 15,-3-2 0-15,-4 0 0 0,-3-2 0 0,-2 0 0 16,-9-2 0-16,-1-1 0 0,-3-3 864 0,-2 3 128 16,-4-2 32-16,0-1 0 0,-8 0-832 0,0 0-192 15,0 0 0-15,0 0 0 0,0 0 0 0,0 0 0 16,0 0 0-16,0 0 0 0,3-4 0 0,-3 4 0 0,4-2 0 0,-4 2 0 16,0 0 0-16,0 0 0 15,0 0 0-15,0 0 0 0,6-2 0 0,-6 2 0 0,5-3 0 0,2 1 0 16,0-2 0-16,-3 1 0 0,0-1 0 0,3-1 0 15,-3 1 0-15,2-3 0 0,0-1 0 0,2-1 0 16,0-2 0-16,1-3 0 0,-1-2 0 0,5-4 0 16,-2-5 0-16,2-3 0 0,0-4 0 0,0-3 0 15,1-4 0-15,1-1 0 0,-1-1 0 0,1-2 0 16,3-4 864-16,0-1 128 0,0-4 32 0,2-3 0 16,0-2-832-16,0 0-192 0,0-2 0 0,2 3 0 15,-4 1 0-15,2 0 0 0,-1 0 0 0,1 0 0 16,-3 0 0-16,0 6 0 0,-2 4 0 0,0 3 0 15,0 2-768-15,-1 4-208 0,0 1-48 0,-2 3 0 0,-1 1 832 0,0 1 192 16,2 1 0-16,-5 2 0 0,3 3 0 0,-2 2 0 16,-1 3 0-16,-2 2 0 0,0 1 0 0,-1 3 0 15,0 4 0-15,-1 0 0 0,0 0 0 0,-1-1 0 16,0 2 0-16,-1 4 0 0,-2 4 0 0,0 0 0 16,0-5 0-16,0 5 0 0,0 0 0 0,0 0 0 15,-6 1 0-15,0 0 0 0,0-2 0 0,-2 1 0 16,-2 1 0-16,-1 2 0 0,0-1 0 0,-3-1 0 15,-1 0 0-15,0 2 0 0,-3 1 0 0,-4-2 0 16,-1-1 0-16,-3 0 0 0,-5 2 0 0,-5-2 0 16,-7 2 0-16,-1-1 0 0,-1 2 0 0,-1-1 0 15,-1 0 0-15,-1-2 0 0,-4 1 0 0,-6-1 0 16,-8-1 0-16,2 2 0 0,3 2 0 0,-1 0 0 0,0 0 0 16,-1 0 0-16,-9-2 0 0,1 1 0 0,-1 2 0 0,2-1 0 15,1 1 0-15,2 0 0 0,0-2 0 0,1 0 0 16,2 1 0-16,3-2 0 0,0-2 0 0,7 1 0 15,5 0 0-15,-16-1 0 0,10-2 0 16,6-1 0-16,2-1 0 0,2 0 0 0,0 0 0 0,4-1 0 16,8-1 0-16,0 1 0 0,3-1 0 0,1-1 0 15,0 0 0-15,1 0 0 0,3-2 0 0,0-1 0 16,-2-1 0-16,0 1 0 0,2-3 0 0,-3 2 0 16,-1 1 0-16,1 0 0 0,2 0 0 0,3 1 0 15,3 1 0-15,0-1 0 0,3 2 0 0,0 3 0 16,2 0 0-16,2 3 0 0,3 1 0 0,0 0 0 0,1 0 0 0,9 0 0 15,0 0 0-15,0 0 0 0,0 0 0 0,0 0 0 16,-4 8 0-16,1 2 0 0,3 2 0 16,3-1 0-16,0 4 0 0,1 1 0 0,-1-1 0 0,1 4 0 15,1 5 0-15,0 5 0 16,-3 4-864-16,0 3-128 0,-2 4-32 0,-1 5 0 0,-2 4 1648 0,-5 8 320 16,0 6 64-16,-1 6 16 15,-2 5-1648-15,3 1-320 0,0-2-64 0,2 1-16 0,2 1 832 0,-2 2 192 16,-2 3 0-16,-1-6 0 0,0-8 768 0,-2-3 208 15,1-2 48-15,2-2 0 0,0-5-832 0,1-6-192 16,2-4 0-16,3-7 0 0,1-5 0 0,2-4 0 16,3-3 0-16,0-7 0 0,2-4 0 0,2-2 0 15,0-2 0-15,1-4 0 0,2-4 0 0,-1-2 0 16,1-5 0-16,2 1 0 0,2-2 0 0,0 1 0 16,0-4 0-16,0 4-13616 0,-1 1-2768 15</inkml:trace>
  <inkml:trace contextRef="#ctx0" brushRef="#br0" timeOffset="10472.95">15119 13208 12895 0,'0'0'576'0,"-3"-6"112"0,-4-1-560 0,3 0-128 0,4 7 0 0,-5-7 0 16,-5 1 1664-16,5 0 320 0,-2 1 48 0,2 0 16 16,0 1-832-16,5 4-144 15,-6-8-48-15,2 3 0 0,4 5 0 0,0 0 0 0,0 0 0 0,0 0 0 16,0 0 0-16,0 0 0 0,0 0 0 0,0 0 0 16,0 0-816-16,10-1-208 0,-2 2 0 0,1 5 0 15,0 3 0-15,1 1 0 0,1 0 0 0,-2 4 0 16,2 5 864-16,2 2 128 0,1 0 32 0,0 1 0 15,2 0-832-15,0-2-192 0,1-1 0 0,1 2 0 16,4 1 0-16,5 0 0 0,1 1 0 0,2-1 0 16,0-1 0-16,2 0 0 0,1-2 0 0,0 1 0 0,-3 1 0 0,0 1 0 15,-2 0 0-15,-3-1 0 0,-3-5 0 0,-1 1 0 16,-4-1 0-16,1-1 0 0,-3-1 0 0,-1-2 0 16,-2-1 0-16,0 0 0 0,1 0 864 0,0-2 128 15,-5-4 32-15,2 2 0 0,0-1-832 0,1 2-192 16,-1-3 0-16,1 0 0 0,1-3 0 0,-2 0 0 15,-2 0 0-15,1 0 0 0,2-2 0 0,-1-2 0 16,3 1 0-16,0 0 0 0,1 0 864 0,0-2 128 16,1-2 32-16,1 2 0 0,-2 1-832 0,1 0-192 15,-1-2 0-15,-2 2 0 0,1-3 0 0,0 0 0 16,1 2 0-16,0 1 0 0,-1-7 0 0,-1 2 0 16,1 1 0-16,0 0 0 0,1-1 0 0,-1-2 0 15,0-3 0-15,1 2 0 0,3 1 0 0,-2-2 0 0,2-3 0 16,1-2 0-16,3 1 0 0,-1-2 0 0,-3 1 0 15,2-1 0-15,2 1 0 0,1 2 0 0,-1 0 0 0,0 0 0 16,-1-3 0-16,-1 1 0 16,-2 2 0-16,0 2 0 0,-2-1 0 0,0 3 0 0,0-2 0 0,-2 1 0 15,-1 1 0-15,0 0 0 0,1 1 0 0,1 2 0 16,-2-1 0-16,1 0 0 0,1-2 0 0,2 1 0 16,-1-1 0-16,3 1 0 0,-1-2 0 0,-4 4 0 15,2-1 0-15,1 0 0 0,3 1 0 0,0-1 0 16,-1 0 0-16,2 1 0 0,0 0 0 0,0 1 0 15,-1 0 0-15,-1 0 0 0,0 3 0 0,-2-1 0 16,0-1 0-16,-1 2 0 0,-1 1 0 0,1-2 0 16,-1 2 0-16,1-1 0 0,0 0 0 0,-2 0 0 15,1 2 0-15,0 0 0 0,2-1 0 0,7 1 0 0,-1-1 0 0,0 2 0 16,-2 0 0-16,-1 2 0 0,0-1 0 0,1 5 0 16,-2-2 0-16,4 1 0 0,1 3 256 0,0 0 0 15,-1 0 0-15,-1 1 0 0,-2 0-256 0,2 1 0 16,-2-1 0-16,-1 2 0 0,-3-1 0 0,0 0 0 15,0-1 0-15,-1 0 0 0,0-1 0 0,1 1 0 16,-1 0 0-16,-3 0 0 0,0-1 0 0,2 2 0 16,-1-2 0-16,-1 3 0 0,0-1 0 0,0-1 0 15,1-3 0-15,-2 4 0 0,0 2 0 0,2 0 0 16,-3 0 0-16,-1 1 0 0,-4-2 0 0,2 0 0 16,1-2 0-16,4 0 0 0,-3 3 0 0,2-2 0 15,-2-1 0-15,2 1 0 0,2 1 0 0,-1-3 0 16,1-2 0-16,1 4 0 0,-1 0 0 0,1 0 0 0,-1-1 0 0,2-3 0 15,-3 0 0-15,1 0 0 0,-1-1 0 0,0 3 0 16,0-3 0-16,1 1 0 0,-3-2 0 0,-1 1 0 16,0-2 0-16,1 1 0 0,2-2 0 0,-3 0 0 15,1 0 0-15,-1-1 0 0,2 0 0 0,0 0 0 16,0 0 0-16,0-1-336 0,1 0 48 0,0 0 16 16,0 1 272-16,1-1 0 0,0 0 0 0,0 0 0 15,-1 0 0-15,1 2 0 0,1-2 0 0,-2-2 0 16,0 2 0-16,0 0 0 0,3 0 0 0,-5 0 0 15,2-2 0-15,2-1 0 0,-2 0 0 0,1 2 0 16,0 1 0-16,-1-1 0 0,-1 0 0 0,-3 0 0 16,2-2 0-16,1 2 0 0,0-1 0 0,1 0 0 15,-1-1 0-15,1 0 0 0,-2 0 0 0,-1 0 0 0,1-2 0 16,0 0 0-16,0 1 0 0,-3 1 0 0,3-1 0 0,-2 0 0 16,-1-3 0-16,2 2 0 0,0 0 0 0,0 0 0 15,1-3 0-15,-1 0 0 0,2 1 0 0,-2-2 0 16,2-1 0-16,-2 1 0 0,2 2 0 0,0-4 0 15,0 0 0-15,0 0 0 0,2 3 0 0,-1 2 0 16,-1-2 0-16,0 1 0 0,0 0 0 0,-1 2 0 16,-3-1 0-16,2 1 0 0,1-3 0 0,0 0 0 15,0 3 0-15,-1-2 0 0,2 0 0 0,-1-1 0 16,0-1 0-16,2 3 0 0,-1 0 0 0,1-2 0 16,0 1 0-16,0-1 0 0,0 5 0 0,0-3 0 15,1-2 0-15,3-3 0 0,-2 2 0 0,0 0 0 16,-2 0 0-16,0 1 0 0,0-2 768 0,0 0 192 15,2 2 64-15,-2 0 0 16,-3 0-1648-16,1-1-320 0,0 0-64 0,0 0-16 0,1 2 1648 0,-2 1 320 0,3-2 64 0,2 1 16 31,-4 1-1648-31,4 0-320 0,1 1-64 0,0-2-16 0,2 0 832 0,-1 2 192 0,-1-1 0 0,2 3 0 16,0 1 0-16,-4 1 0 0,-2-2 0 0,3 1 0 16,2 2 0-16,0 2 0 0,0-2 0 0,6 1 0 15,-1 1 0-15,-2 1 0 0,-1 3 0 0,0-4 0 16,-3-2 336-16,0 2 112 0,0 1 32 0,-1 2 0 15,-3 0-480-15,1 0 0 0,1-3 0 0,-2 1 0 16,2 6 0-16,1-1 0 0,-2-3 0 0,2 1 0 16,-2-2 0-16,2 3 0 0,1 0 0 0,0 1 0 15,0-1 0-15,1-1 0 0,-1 0 0 0,1 0 0 16,1 3 0-16,-2-2 0 0,-4-3 0 0,2 3 0 0,1 4 0 16,0 0 0-16,1-1 0 0,-3-2 0 0,2 0 0 0,0 2 0 15,-1 0 0-15,1 1 0 0,-3-1 0 0,1-1 0 16,0-3 0-16,-1 2 0 0,-1 3 0 0,0-1 0 15,-1-2 0-15,2 3 0 0,-3 2 0 0,2-2 0 16,-4-4 0-16,4 1 0 0,-3 1 0 0,1 1 0 16,1 0 0-16,0-1 0 0,1-3 0 0,0 0 0 15,-1-1 0-15,2 1 0 0,2-1 0 0,-2-2 0 16,1 0 0-16,1 1 0 0,-1 2 0 0,2-2 0 16,1-5 0-16,-1 3 0 0,0 0 0 0,0 3 0 15,1-1 0-15,-1-1 0 0,-3-3 0 0,2 1 0 0,0 2 0 16,-2 0 0-16,-1-2 0 0,5 2 0 15,-3-3 0-15,1 3 0 0,0 0 0 0,0 0 0 0,0-2 0 0,-1 0 0 16,2 0 0-16,-2 3 128 0,1-1-128 16,-6-2 0-1,3 0-352-15,-2 0-112 0,2 0-32 0,-1 1 0 0,1-1 496 0,1-1 0 0,1-1 0 0,-2 1 0 16,2 1 0-16,3 0 0 0,-1-2 0 0,-1 0 0 16,0-1 0-16,-2 1 0 0,1 0 0 0,0-1 0 15,-3-1 720-15,2-1 240 0,1 2 64 0,-4 0 0 16,3 0-832-16,-2 0-192 0,1-2 0 0,-2 1 0 15,0 2 0-15,-3-1 0 0,3-3 0 0,0 2 0 16,-2 1 0-16,4 0 0 0,4-2 0 0,-3 1 0 16,-1-1-768-1,1-1-208-15,1 2-48 0,0 1 0 0,0 0 1648 0,-3-2 320 0,3 1 64 0,2-3 16 16,-2 3-1648-16,0-1-320 0,0-3-64 0,1 2-16 16,-4 0 832-16,2 1 192 0,-1-2 0 0,0 1 0 0,1-2 768 0,-2 2 208 15,1 0 48-15,-1 0 0 0,0-3-832 0,0 2-192 16,-1 1 0-16,2 0 0 0,-1-3 0 0,1 0 0 15,-1 1 0-15,1 0 0 16,0 0-768-16,1 1-208 0,-4-2-48 0,4 0 0 0,-2 2 832 0,1-1 192 16,1 2 0-16,0-2 0 0,0 0 0 0,-2 2 0 15,3-1 0-15,0 0 0 0,-1 1 0 0,0 0 0 16,1-1 0-16,-3 1 0 0,1 1 0 0,1-3 0 16,-3 0 0-16,1 2 0 0,0 2 0 0,-1-1 0 15,1 1 0-15,1-1 0 0,0 0 0 0,1 2 0 16,-2-2 0-16,2 0 0 0,1 1 0 0,-2 0 0 15,2 2 0-15,1-3 0 0,-2 1 0 0,2 1 0 16,0 1 0-16,1 0 0 0,2 0 0 0,-3-1 0 0,1 2 0 16,0-1 0-16,2 0 0 0,-2 1 0 0,-1 0 0 0,0 0 0 15,0 0 0-15,0 0 0 0,0 0 0 0,3 0 0 16,-2 0 0-16,-2 0 0 0,1 1 0 0,0 0 0 16,1-1 0-16,3 2 0 0,-2 1 0 0,0-1 0 15,-2 0 0-15,3 0 0 0,2 1 0 0,-4-2 0 16,1 1 0-16,0 0 0 0,0 1 0 0,2 1 0 15,-1-1 0-15,-1 0 0 0,1 1 0 0,1 0 0 16,-1 0 0-16,0 1 0 0,-1-2 0 0,1 4 0 16,0-1 256-16,-10-2 112 0,4-2 16 0,-2 0 0 15,3 2-384-15,-4 1 0 0,3-1 0 0,-2 0 0 16,-1 1 0-16,7 2 0 0,-1-4 0 0,-1 2 0 16,-1-1 0-16,0-1 0 0,0 0 0 0,0 1 128 0,0-1-128 0,1 0 0 15,2 1 0-15,0-2 0 0,1 1 0 0,-1 0 0 16,0 2 0-16,0-2 0 0,0 3 0 0,1-2 0 15,-3 0 0-15,-3-1 0 0,1-1-304 0,-1-1-80 16,0 0 0-16,-1 1-16 0,1 0 400 0,0-1 0 16,-1 2 0-16,1 0 0 0,0 1 0 0,2 2 0 15,1-2 0-15,-1 2 0 0,-2 1 0 0,2-1 0 16,-3-3 0-16,4 3 0 0,-2-2 224 0,-4-1 128 16,0 1 32-16,1 0 0 0,1-1-384 0,-1 1 0 15,2-4 0-15,-1 2 0 0,0 1 0 0,4 3 0 16,-2-4 0-16,1 2 128 0,-4 2-128 0,0-1 0 15,-6-5 0-15,9 4 0 0,0-1 0 0,0 0 0 16,-9-3 0-16,8 2 0 0,0 1-304 0,0-2-80 16,-3-1 0-16,3 2-16 0,1-1 400 0,2 1 0 0,-1 0 0 0,2 1 0 15,-1 0 0-15,3 0 0 0,0-1 0 0,1 2 0 16,-5-1 0-16,1 0 0 0,1 1 0 0,1-1 0 16,-1-2 0-16,0 0 0 0,-2 1 0 0,0 1 0 15,-1-1 0-15,1 0 0 0,-3-1 0 0,2 2 0 16,-1-2 0-16,1 2 0 0,-1 0 0 0,1-1 0 15,1-1 0-15,-2 0 0 0,2 0 0 0,0 3 0 16,-1-3 0-16,2-1 0 0,-3 0 0 0,6 0 0 16,0 2 256-16,-6-1 128 0,0-2 16 0,2 0 16 15,1 1-416-15,0-1 0 0,2 1 0 0,0-2 0 16,2-2 0-16,11 0 128 0,-3 1-128 0,-1-2 0 16,0-1 0-16,-1-1 0 0,1 2 0 0,-6 0 0 15,0-1-272-15,-1 0-144 0,3-2-32 0,1 2 0 0,-1-1 448 0,1 1 0 16,1-2 0-16,-2 0 0 0,0-3 0 0,9-2 0 15,-4 0 0-15,1-3 0 0,1 0 0 0,3-2 0 16,0 2 0-16,3-1 0 0,0 2 0 0,1-2 0 16,1 0 0-16,0-1 0 0,-1 5 0 0,-3 0 0 15,0-2 0-15,-1 1 0 0,-2 0 0 0,-2 0 0 16,-1-1 0-16,0 0 0 0,2-3 0 0,0 2 0 16,1-1 0-16,5 1 0 0,4-1 0 0,2 1 0 15,-6 1 0-15,15 0 0 0,-8 7 0 0,-5 1 0 16,-4-3 0-16,-5 3 0 0,-3 5 0 0,-3 3 0 15,-1 1 0-15,-2-1 0 0,1-2 0 0,-3 3 0 16,-1 4 0-16,0 1 0 0,-2-2 0 0,1 1 0 16,-1-2 0-16,2 5 0 0,-2 4 0 0,0-1 0 0,-1-3 0 0,1 3 0 31,1 2-2544-31,-3 3-416 0,3 7-96 0,-5-12-16 0</inkml:trace>
  <inkml:trace contextRef="#ctx0" brushRef="#br1" timeOffset="17504.63">20205 15236 16575 0,'0'0'368'0,"0"0"80"0,0 0 0 0,0 0 16 0,0 0-464 0,0 0 0 0,0 0 0 0,0 0 0 15,0 0 912-15,0 0 96 0,0 0 16 0,0 0 0 0,0 0 816 0,0 0 160 16,0 0 48-16,0 0 0 0,-4 4-832 0,4-4-144 15,-7 1-48-15,3 0 0 0,-3-1 0 0,2 2 0 16,1 1 0-16,4-3 0 0,-8-2 0 0,2 1 0 16,0 1 0-16,0 0 0 0,1-2 0 0,-2 1 0 15,2 0 0-15,0-2 0 0,-1 1-816 0,1-1-208 16,2-3 0-16,-1 2 0 0,4 4 864 0,-2-8 128 16,2-1 32-16,3 2 0 0,1-1-832 0,0-1-192 15,5 0 0-15,0 0 0 0,3-2 0 0,1 1 0 16,2-1 0-16,1 0 0 0,2 1 0 0,-1 1 0 15,2 1 0-15,-1-1 0 0,-3 1 0 0,0 2 0 16,1 1 0-16,-3 0 0 0,-2 3 0 0,0 1 0 16,-3 3 0-16,-1 1 0 0,-7-3 0 0,3 9 0 15,-3 2 0-15,-1 4 0 0,-6 1 0 0,0 3 0 0,-1 2 0 0,-3 0 0 16,-4-2 0-16,1 2 0 0,-1-2 0 0,-1-1 0 16,1-2 0-16,-1-2 0 0,0 0 0 0,-1-5 0 15,0 0 0-15,1-2 0 16,1-4 0-16,3-3 0 0,0 3 864 0,2-4 128 0,1-3 32 0,1-2 0 15,4-1-832-15,3-3-192 0,1-1 0 0,2-2 0 16,2-4 0-16,3 1 0 0,2-1 0 0,2 1 0 16,0-3 0-16,1 0 0 0,2 1 0 0,-1 1 0 15,1 2 0-15,1 1 0 0,2 1 0 0,-2 3 0 16,0 3 0-16,1 1 0 0,-2 2 0 0,-3 3 0 16,-1 2 0-16,0 3 0 0,0 2 0 0,-1 4 0 15,-2 1 0-15,1 2 0 0,-1 2 0 0,-4 4 0 0,-3 2 0 16,-2 2 0-16,-1 0 0 0,-2 1 0 0,-1 0 0 0,1-1 0 15,-3-2 0-15,2-1 0 0,-8 2 0 0,3-3 0 16,0-4 0-16,0-2 0 0,-2-3 0 0,2-3 0 16,0-3 0-16,1-3 0 0,-2-2 0 0,1-4 0 15,2-4 0-15,1 0 0 0,1-4 0 0,-2 0 0 16,3-3 0-16,0-1 0 0,2-3 0 0,0-2 0 16,2 0 0-16,2-9 0 0,1 3 0 0,3 2 0 15,0 2 0-15,3 3 0 0,1 4 0 0,3 2 0 16,0 3 0-16,0 3 0 0,0 3 0 0,2 1 0 15,0 3 0-15,-2 4 0 0,1 1 0 0,-1 4 0 16,1 1 0-16,-3 3 0 0,1 1 0 0,-3 4 0 16,-1 2 0-16,-2 2 0 0,-2 0 0 0,1-1 0 15,-2 0 0-15,-2 2 0 0,-4-2 0 0,1 0 0 0,-2-3 0 0,1-3 0 16,-1 1 0-16,-4-3 0 0,-1-3 0 16,0-1 0-16,-3 0 0 0,0-3 0 0,-2-1 0 0,1-3 0 15,-1-4 864-15,-1-3 128 0,-3-3 32 0,2-1 0 16,-1-2-832-16,1 1-192 0,1-2 0 0,1-3 0 15,4-1 0-15,3 0 0 0,4-1 0 0,3 1 0 16,2 0 0-16,4 0 0 0,5 2 0 0,2 2 0 16,3-1 0-16,6 3 0 0,0 1 0 0,2 2 0 15,1 2 0-15,0 2 0 0,0 4 0 0,0 2 0 16,-1 3 0-16,0 1 0 0,-2 5 0 0,0 2 0 16,-4 1-768-16,-1 4-208 0,-4 1-48 0,-3 3 0 15,-2 4 832-15,-4-2 192 0,-4 0 0 0,-1-7 0 16,-3 3 0-16,-1-1 0 0,-1-2 0 0,-3 1 0 0,-1-2 0 0,-2-1 0 15,1-1 0-15,-2-2 0 16,-8 0 768-16,2-3 208 0,-2-1 48 0,1-6 0 0,0-2-832 0,1-6-192 16,0-2 0-16,3-2 0 0,0-2 0 0,3-2 0 15,5-2 0-15,5 3 0 0,0-3 0 0,4-1 0 16,2-3 0-16,4 0 0 0,4 0 0 0,3 0 0 16,2 1 0-16,6-3 0 0,2 2 0 0,1 4 0 15,0 0 0-15,-1 4 0 0,-1 2 0 0,-1 7 0 16,0 0 0-16,-2 4 0 0,-1 5 0 0,-3 2 0 15,-2 4 0-15,-2 3 0 0,-2 0 0 0,-4 4 0 16,-2 4 0-16,-4 2 0 0,-3-1 0 0,-3 3 0 16,-2 3 0-16,-4-2 0 0,-1 0 0 0,0-4 0 15,-1-3 0-15,0-3 0 0,-1-1 0 0,-3-3 0 16,0-1 0-16,1-3 0 0,2-3 0 0,-3-2 0 16,1-4 0-16,3-1 0 0,0-6 0 0,4-2 0 15,2-3 0-15,4-3 0 0,2-4 0 0,4-2 0 0,4-1 0 0,2-3 0 16,5-2 0-16,4 1 0 0,0 1 0 0,4 2 0 15,-1-1 0-15,3 5 0 0,0 2 0 16,0 4 0-16,-1 2 0 0,-1 3 0 0,-2 4 0 0,1 3 0 16,-3 4 0-16,-6 3 0 0,0 3 0 0,-4 2 0 15,3 5 0-15,-5 4 0 0,-2-1 0 0,-2 5 0 16,-2 1 0-16,-5 1 0 0,1 2 0 0,-4-1 0 16,-4 6 0-16,2-3 0 0,0-5 0 0,1 1 0 15,0-3-3232-15,-3-2-688 0,-12 15-144 16,2-15-32-16</inkml:trace>
  <inkml:trace contextRef="#ctx0" brushRef="#br1" timeOffset="21829.83">19567 15969 8287 0,'0'0'736'0,"0"0"-592"16,0 0-144-16,-3 9 0 0,3-9 2496 0,-3 10 480 16,-4-5 96-16,7-5 0 0,-5 7-1120 0,5-7-224 15,0 0-64-15,-5 7 0 0,2 0-352 0,3-7-80 16,-6 9-16-16,6-9 0 0,0 0-176 0,0 0-32 16,-3 7-16-16,3-7 0 0,0 0-160 0,0 0-16 15,0 0-16-15,0 0 0 0,0 0-64 0,0 0-16 16,0 0 0-16,-4 8 0 0,4-8-48 0,0 0-16 0,0 0 0 0,0 0 0 15,0 0-144-15,0 0-48 0,0 0 0 0,0 0 0 16,0 0-96-16,0 0-32 0,-5-9 0 0,2-1 0 16,3 2-64-16,0-1-16 0,0 0 0 0,0-2 0 15,0 0-16-15,1-1-16 0,-1-1 0 0,5-2 0 16,-2 0-80-16,1-1-16 0,2-1 0 0,-2 1 0 16,3-3-128-16,-1-1 128 0,-2-1-128 0,2 1 128 15,2 3-128-15,1-2 0 0,-2-2 0 0,1-1 0 16,1-1 0-16,1 1 0 0,-2 1 0 0,0 1 128 15,2-1-128-15,1 4 0 0,-1-1 0 0,1 2 0 16,-1 0 0-16,0 1 0 0,0 0 0 0,-1 0 0 16,3 1 0-16,-3 1 0 0,0 0 0 0,4-1 0 0,-4 1 0 15,3 1 0-15,0 0 0 0,1-1 0 0,-3 0 0 0,2 0 0 16,1 2 0-16,0 0 0 0,0-1 0 0,2 1 0 16,0-1 0-16,-1 2 0 0,2 5 0 0,1-2 0 15,0 0 0-15,-2-1 0 0,2-2 0 0,1 2 0 16,1 2 0-16,0 0 0 0,-3-4 0 0,2 3 0 15,-3 0 0-15,1 1 0 0,-3 0 0 0,0 0 0 16,-1 1 0-16,-1-1 0 0,0 0 0 0,1 1 0 16,-2 4 0-16,1-2 0 0,-2 0 0 0,0 0 0 15,0 1 0-15,0 1 0 0,-1-1 0 0,2 1 0 16,0 1 0-16,-2 0 0 0,0 0-128 0,0 2 128 16,2 0 0-16,1 2 0 0,-2-1 0 0,2 1 0 15,1-3 0-15,-1 4 0 0,0 0-128 0,1 2 128 16,0-2 0-16,-1 3 0 0,3 0 0 0,-3-1 0 0,0-1 0 15,-2 1 0-15,2-1 0 0,3 1 0 0,1-2 0 0,0 4 0 16,-1 1 0-16,1-1 0 0,0-2 0 0,0 2 0 16,-3 1 0-16,1 0 0 0,0 1 0 0,0 1 0 15,1 0 0-15,-1 1 0 0,-2 1 0 0,0 0 0 16,-1-2 0-16,-1 1 0 0,-1 0 0 0,0 2 0 16,0 0 0-16,-2-1 0 0,1-1 0 0,0-1 0 15,0 2 0-15,-1-1 0 0,-1 0 0 0,2-1 0 16,1 1 0-16,-2-2 0 0,0 1 0 0,1 0 0 15,0-1 0-15,0 0 0 0,-2 1 0 0,1 0 0 16,1 0 0-16,-1-1 0 0,0 0 0 0,0 2 0 16,-3 2 0-16,0-3 0 0,0-1 0 0,0 0 0 15,-3 1 0-15,1 0 0 0,0-1 0 0,0 0 128 16,-1 0-128-16,0 1 0 0,0-2 0 0,-1 1 0 0,0 0 0 0,1-1 128 16,2-1-128-16,-2-1 128 0,-1 1-128 0,0 0 0 15,0 0 0-15,1-9 0 0,1 7 0 0,-2 1 192 16,1-8-192-16,-2 9 192 0,2-9-192 0,-1 9 192 15,1-9-192-15,-1 9 192 0,1-9-192 0,0 0 192 16,0 0-192-16,-3 8 192 0,3-8-192 0,0 0 160 16,-3 7-160-16,3-7 160 0,0 0-160 0,0 0 160 15,0 0-160-15,0 0 160 0,0 0-160 0,0 0 160 16,0 0-160-16,0 0 160 0,0 0-16 0,3-9 0 16,2-1 0-16,-2 5 0 0,-2-2 32 0,1 1 0 15,1-2 0-15,0-1 0 0,2-1-176 0,-1 0 0 16,0-1 0-16,0 0 0 0,1-1 0 0,-3-2 0 15,-1 0 0-15,1-1 0 0,2 1 0 0,-2 0 0 16,-1-3 0-16,-1 2 0 0,-2 0 0 0,-3 0 0 16,1-3 0-16,-4 0 0 0,2-1 0 0,-2 1 0 15,0 1 0-15,2-1 0 0,-1 1 0 0,2-1 0 0,-5 2 0 0,1 0 0 16,-1 0 0-16,0 0 0 0,0 1 0 0,0-1 0 16,0 1 0-16,3 1 0 0,-3-1 0 0,1 1 0 15,0-1 0-15,0 0 0 0,1 1 0 16,-1 0 0-16,0-2 0 0,-2 2 0 0,1-1 0 0,1 4 0 15,-2 0 0-15,1-2 0 0,0 0 0 0,-2 2 0 16,0 3 0-16,-1 0 0 0,-1 0 0 0,-2 1 0 16,0-1 0-16,-2 1 0 0,1 3 0 0,-2-1 0 15,1 0 0-15,-1 2 0 0,-1-1 0 0,1 2 0 16,1-1 0-16,2 1 0 0,-4-1 0 0,3 2 0 16,0 1 0-16,2 1 0 0,0 1 0 0,1 0 0 0,2 0 0 15,-1 0 0-15,0 0 0 0,0 2 0 0,1 0 0 0,1 0 0 16,-2 1 0-16,1-1 0 0,-1 2 0 0,0-1 0 15,-3 1 0-15,1 0 0 0,-2 2 0 0,1 1 0 16,-2 0 0-16,2-1 0 0,-1-1 0 0,0 2 0 16,0 1 0-16,-3 1 0 0,0 0 0 0,2 2 0 15,1 1 0-15,1 1 0 0,-1 0 0 0,2-1 0 16,0-1 0-16,1 2 0 0,4-1 0 0,2-1 0 16,-4-1 0-16,2 0 0 0,2 1 0 0,-2 1 0 15,2-1 0-15,-2 0 0 0,3-1 0 0,-1 0 0 16,-1 2 0-16,-2 4 0 0,1 0 0 0,6-9-192 15,-2 1 32-15,0 1 16 0,0 1 144 0,-1 0 0 0,0 1 0 0,0 0 0 16,2-3 0-16,-5 11 0 0,1-3 0 0,1-3 0 16,3-3 0-16,1 2 0 0,-2 1 0 0,2-3 0 15,0-1 0-15,0-1 0 0,0-1 0 0,0 0 0 16,1 1 0-16,1-1 0 0,-3-1 0 0,5-8 0 16,-4 8 0-16,4-8 0 0,-3 7 0 0,3-7 0 15,0 0 0-15,-4 7 0 0,4-7 0 0,0 0 0 16,0 0 0-16,0 0 0 0,-6 1 0 0,6-1 0 15,0 0 0-15,0 0 128 0,0 0-128 0,0-4 0 16,0-3 0-16,1 0 128 0,0 0-128 0,3-2 0 16,0-1 0-16,1-1 0 0,4-2 0 0,5-9 128 15,-4 1-128-15,0 1 0 0,1 1 0 0,-2 0 0 16,1-1 0-16,-1 0 0 0,-2-1 0 0,2 1 128 16,1 0-128-16,0 1 0 0,-1-1 0 0,-1 0 0 0,1 0 0 15,1-1 0-15,0 0 0 0,0 2 0 0,0-1 0 0,1 0 0 16,2-2 0-16,-7 10 0 0,1 1 0 0,3-1 0 15,1-1 0-15,4-1 0 0,1 2 0 0,2 0 0 16,-1 0 0-16,2 0 0 0,2-1 0 0,3-3 0 16,0 4 0-16,-2 0 0 0,1 1 0 0,-2 2 0 15,0-2 0-15,0 4 0 0,-1-1 0 0,-1 1 0 16,-1 2 0-16,2 1 0 0,-2 0 0 0,0-1 0 16,2 1 0-16,0 1 0 0,-2 1 0 0,0 1 0 15,1-1 0-15,3 1 0 0,1-1 0 0,1 2 0 16,-4 2 0-16,1 1 0 0,1-2 0 0,-1 3 0 15,-1 0 0-15,1-2 0 0,-4 3 0 0,1 0 0 16,-2 0 0-16,1 1 0 0,-3-1 0 0,0 4 0 0,1 0 0 16,-1 1 0-16,0 2 0 0,-2-1 0 15,0 2 0-15,1 1 0 0,1 1 0 0,-2 1 0 0,-1 0 0 0,0 1 0 16,0 2 0-16,1 1 0 0,-2-1 0 0,2 1 0 16,0-1 0-16,1-1 0 0,-2-1 0 0,0 0 0 15,-1-1 0-15,0 1 0 0,1-3 0 0,-2 0 0 16,-1-1 0-16,-2 1 0 0,-2 1 0 0,-1-1 0 15,-1 1 0-15,0-1 0 0,-1 1 0 0,-1 0 0 16,1-2 0-16,-1 0 0 0,0 0 0 0,-1 0 0 16,-2 1 0-16,1-1 0 0,0 0 0 0,-1 0 0 15,-1 0 0-15,1 1 0 0,-2-2 0 0,2 1 0 16,2-3 0-16,0 0 0 0,-2-1 0 0,1-1 0 16,2-1 0-16,0 0 0 0,0-2 0 0,0-1 0 15,0-4 0-15,0 0 0 0,0 0 0 0,0 0 0 16,0 0 0-16,0 0 0 0,0 0 0 0,0 0 0 15,0 0 0-15,0 0 0 0,-1-5 0 0,0-3 0 0,0 1 0 0,0-2 0 16,1 0 0-16,-1 0 0 0,0-2 0 0,1 3 0 16,0 0 0-16,-2 0 0 15,-1 1-3264-15,-1 1-656 0,-4-11-144 0,1 8-32 0</inkml:trace>
  <inkml:trace contextRef="#ctx0" brushRef="#br1" timeOffset="22836.64">21087 15972 16575 0,'0'0'368'0,"0"0"80"0,0 0 0 0,0 0 16 0,0 0-464 0,0 0 0 0,0 0 0 0,0 0 0 16,0 0 1728-16,0 0 256 0,0 0 64 0,0 0 0 15,0 0 0-15,0 0 0 0,0 0 0 0,0 0 0 16,0 0-832-16,0 0-144 0,0 0-48 0,0 0 0 16,0 0 0-16,0 0 0 0,0 0 0 0,0 0 0 15,0 0-816-15,0 0-208 0,-7 0 0 0,0-2 0 16,1 0 864-16,-3 0 128 0,-1 0 32 0,-1 0 0 16,0 0-832-16,-4 1-192 0,-1-3 0 0,0 1 0 15,0 2 0-15,-2 0 0 0,-4 0 0 0,1 1 0 16,0 0 0-16,0 1 0 0,0 0 0 0,-1 1 0 0,3 1 864 15,2 0 128-15,-1 0 32 0,3 2 0 0,-2-1-832 0,3 2-192 16,0 0 0-16,2 0 0 0,-1 0 0 0,4 2 0 16,-1 2 0-16,2 0 0 0,1-1 0 0,3 2 0 15,2 1 0-15,-2-1 0 0,3 2 0 0,2-2 0 16,3-1 0-16,0 2 0 0,2 1 0 0,1 0 0 16,3-2 0-16,1 0 0 0,2 0 0 0,2 0 0 15,0-1 0-15,3-1 0 0,-1-1 0 0,3-1 0 16,2 0 0-16,1-3 0 0,0-1 0 0,-1-2 0 15,0 0 0-15,-2-1 0 0,1 0 0 0,1-1 0 16,-2-2 0-16,-1 1 0 0,-1 0 0 0,1-1 0 16,-3-3 0-16,0 0 0 0,-1 0 864 0,1 1 128 15,-3-1 32-15,-2 1 0 0,-1-2-832 0,-1-1-192 0,-1 0 0 16,1 0 0-16,-3 1 0 0,-1 0 0 16,1-2 0-16,-4 0 0 0,0 1 0 0,-2-1 0 0,-2 1 0 15,1-3 0-15,0 2 864 0,-5-1 128 0,0 0 32 0,-2 0 0 16,-1-1-832-16,-1 1-192 0,-1 0 0 0,0 0 0 15,-3 3 0-15,-2-2 0 0,-1 0 0 0,0 1 0 16,-2 1 0-16,0 1 0 0,1-1 0 0,2 1 0 31,-1 2-768-31,4 3-208 0,3 1-48 0,4 0 0 0,6 0-1632 16,0 0-336-16,-4 4-64 0,3 3-16 0</inkml:trace>
  <inkml:trace contextRef="#ctx0" brushRef="#br1" timeOffset="24306.15">19625 15979 23951 0,'0'0'512'0,"0"0"128"0,0 0 0 0,9 9 64 0,-3-11-576 0,-6 2-128 0,0 0 0 0,8-2 0 16,-3-1 1664-16,1 1 320 0,-6 2 48 0,0 0 16 15,6-4-832-15,-6 4-144 0,0 0-48 0,0 0 0 16,0 0 0-16,0 0 0 0,0 0 0 0,0 0 0 16,0 0 0-16,0 0 0 0,-5-2 0 0,-2 2 0 15,2-1-816-15,-5 1-208 0,-1-1 0 0,-2 2 0 16,-3-1 0-16,1 1 0 0,2-1 0 0,-5 2 0 15,-1 0 864-15,-1-1 128 0,1 1 32 0,-3 1 0 0,1 2-832 16,2 0-192-16,-2-1 0 0,2 3 0 0,3 1 0 0,1-1 0 16,0 6 0-16,3-2 0 0,2 0 0 0,-1 1 0 15,2-1 0-15,3 2 0 16,1 1 0-16,3-1 0 0,-1 1 0 0,2 0 0 0,3 1 0 0,2 1 0 16,1-4 0-16,1 0 0 0,3 0 0 0,2 0 0 15,-1 0 0-15,2-2 0 0,3-2 0 0,0-2 0 16,1-1 0-16,3-1 0 0,2-1 864 0,-1-1 128 15,1-2 32-15,0-3 0 0,-4-1-832 0,4 1-192 16,2-4 0-16,-1 0 0 0,2 0 0 0,-3 0 0 16,-1 1 0-16,-2-3 0 0,-2 1 0 0,0-1 0 15,-3-1 0-15,0 0 0 0,-2-1 0 0,1 0 0 16,-3 0 0-16,-1 2 0 0,-1 0 0 0,1-1 0 16,-3-2 0-16,-1 1 0 0,1 0 0 0,-4 1 0 15,1 0 0-15,-4 0 0 0,1-1 0 0,-2 1 0 0,0-1 0 0,-2 0 0 16,1-1 0-16,-3 3 0 0,1 0 0 0,-2 1 0 15,-1-2 0-15,-1 2 0 0,-1 1 0 0,-1 3 0 16,-5-1 0-16,-1 0 0 0,-1 2 0 0,0 1 0 16,-5 1 0-16,1 1 0 0,1 0 0 0,0 1 0 15,4 1 0-15,0 1 0 0,-3-2 0 0,1 3 0 16,-1 0 0-16,3 0 0 0,0 3 0 0,2-3 0 16,-4 3 0-16,2 1 0 0,2-1 0 0,1 3 0 15,2-1 0-15,1 1 0 0,2-2 0 0,0 2 0 16,3 1 0-16,0 1 0 0,3-1 0 0,-1 1 0 15,3 0 0-15,2 0 0 0,1 1 0 0,0 1 0 16,4-1 0-16,0-1 0 0,4-1 0 0,0-3 0 0,2 0 0 0,1 0 0 16,2 1 0-16,2-3 0 15,0 0 0-15,4-2 0 0,2-1 0 0,1 1 0 0,0-1 0 0,-1-1 0 16,0-2 0-16,1-1 0 0,-2 0 0 0,2-2 0 16,-2 1 0-16,1-2 0 0,0 0 0 0,-2-1 0 15,-1-1 0-15,-2 0 0 0,0-1 0 0,-2-1 0 16,-2-1 0-16,-1 1 0 0,-1 2 0 0,-2-2 0 15,-2 0 0-15,-1 1 0 0,2 0 0 0,-3-1 0 16,-1-1 0-16,0-1 0 0,-2 0 0 0,0 1 0 16,-2 1 0-16,-2 1 0 0,1-2 0 0,-3 0 0 15,-1-1 0-15,-1 1 0 0,-3 0 0 0,-1 3 0 16,-2-3 0-16,-3 2 0 0,-5 1 0 0,-2 0 0 16,-3 3 0-16,0-1 0 0,2-1 0 0,-1 4 0 15,-2 1 0-15,-1 1 0 0,2-1 0 0,0 4 0 0,3-1 0 16,1 1 0-16,2 1 0 0,4 0 0 0,2 2 0 0,3-1 0 15,-1 0 0-15,3 0 0 0,1 1 0 0,4 0 0 32,3 0-1600-32,2 2-352 0,4 1-80 0,3 0-16 0</inkml:trace>
  <inkml:trace contextRef="#ctx0" brushRef="#br2" timeOffset="40529.61">15330 16129 7359 0,'0'0'656'15,"-3"10"-528"-15,0-2-128 0,-1 2 0 16,1-2 2224-16,3-8 400 0,-6 7 96 0,2 0 16 15,-1-2-704-15,-1 2-144 0,-1-4-32 0,3 3 0 0,-4 0-160 0,3 0-32 16,-2-3-16-16,0 1 0 0,-1-2-240 0,0-2-32 16,0 2-16-16,8-2 0 0,-8-2-336 0,8 2-80 15,-7-4-16-15,7 4 0 0,-4-5-64 0,1-3-16 16,3-1 0-16,3-2 0 0,0-1-352 0,4-2-80 16,-2 1-16-16,5-3 0 0,-1 2-176 0,3 1-32 15,2 1-16-15,2 0 0 0,-1-1-176 0,1 2 0 16,1 1 144-16,-1 3-144 0,0 2 0 0,-1 0 144 15,0 0-144-15,-2 1 0 0,-1 4 128 0,-1 4-128 16,-2 1 0-16,-3 2 0 0,-6-7 0 0,2 13 0 16,-6 2 0-16,-3 3 0 0,-4 2 128 0,-2 1-128 15,-1 1 0-15,-4 0 0 0,-3-1 128 0,-1-3-128 16,0-1 192-16,2-2-192 0,-4-1 192 0,5-1-192 0,0-2 192 0,2-6-192 16,-1-3 352-16,2-3-32 0,3-2-16 15,1-5 0-15,3-3 144 0,4-3 48 0,1-5 0 0,6 0 0 16,2-3-176-16,6-1-48 0,1-2 0 0,4 1 0 15,4 2-272-15,-1 1 0 0,1 2 0 0,3 3 0 16,1 1 0-16,3 4 0 0,-1 3 0 0,1 1-144 16,-1 3 144-16,-1 3 0 0,-2 2-144 0,-2 3 144 15,-3 4 0-15,-4 2 0 0,-4 3-144 0,-4 2 144 16,-8 3 0-16,-3 1 0 0,-7-1 0 0,-3 2 0 16,-4 0 0-16,3-3 0 0,-1-1 0 0,-2-2 0 15,2-3 0-15,0-3 128 0,2-2-128 0,1-1 0 16,3 0 0-16,3-5-240 0,-2-5 32 0,6-3 0 15,-1-1-2288 1,5-3-464-16,2-4-96 0</inkml:trace>
  <inkml:trace contextRef="#ctx0" brushRef="#br2" timeOffset="41246.33">16690 16122 16527 0,'-11'-5'720'0,"11"5"176"0,-9 4-720 0,0-4-176 0,-3-1 0 0,3-1 0 15,2 2 1776-15,7 0 320 0,-9-2 64 0,9 2 16 0,-8-4-400 0,8 4-80 16,0 0-16-16,-5-7 0 16,1-2-224-16,4 2-48 0,2-3-16 0,4 0 0 0,-2 0-496 0,4 1-112 15,1 0-16-15,3 1 0 0,2-2-304 0,1 1-64 16,-2 3-16-16,2 0 0 0,1-2-64 0,-1 3 0 16,-2 2-16-16,-2 2 0 0,0 2-32 0,-3 2 0 15,-8-3 0-15,8 6 0 0,-3 3-112 0,-3 3-32 16,-3 0 0-16,-2 3 0 0,-2 1 0 0,-4 2 0 15,-5 0 0-15,-3 1 0 0,-3 0 128 0,-4-3 32 16,2-4 0-16,-4-1 0 0,3 0 96 0,-1-1 32 16,2-2 0-16,-1-3 0 0,2-2 160 0,5-4 16 15,-1-3 16-15,3-1 0 0,4-3-48 0,4-2-16 16,5 1 0-16,2-1 0 0,5-6-224 0,4-1-32 16,3 0-16-16,2 0 0 0,4 2-272 0,1 0 0 0,0 0 0 0,1 5 0 15,-4 4 0-15,2 0 0 0,-1 1 0 0,-2 1 0 16,-2 4 0-16,0 5 0 0,-3-1 0 0,-3 1 0 15,-8-5 0-15,5 12 0 0,-10 3 0 0,0 1 0 16,-3-3 0-16,-3 2 0 0,-4 1 0 0,-3-1 0 16,-4 0 0-16,1-1 0 0,-1-2 0 0,0-6 0 15,1-1 144-15,-2 0-144 0,1 2 0 0,1-4 144 16,-1-3-144-16,4 0 0 0,-2 0 0 0,4-2 0 16,4-1-1472-1,-1-3-192-15,2-2-16 0,3 3-12208 0,1 0-2432 0</inkml:trace>
  <inkml:trace contextRef="#ctx0" brushRef="#br2" timeOffset="42593.55">15192 16278 3679 0,'0'0'320'0,"0"0"-320"0,0 0 0 0,0 0 0 15,0 0 2384-15,0 0 416 0,-4 8 80 0,4-8 0 16,0 0-1152-16,0 0-256 0,0 0-32 0,-2 6-16 16,2-6 176-16,0 0 48 0,0 0 0 0,0 0 0 15,0 0-48-15,0 0-16 0,0 0 0 0,0 0 0 16,0 0-224-16,0 0-32 0,0 0-16 0,0 0 0 15,0 0-288-15,-3-10-64 0,3 10-16 0,-2-8 0 16,0-3-256-16,1-3-48 0,0-2-16 0,1 0 0 16,1 0-208-16,2 1-32 0,-1-1-16 0,1 0 0 0,0-4-112 0,2 2-32 15,-1 2 0-15,2-3 0 0,-1-1-64 0,1-1-16 16,1 0 0-16,0-1 0 0,3-2-144 0,-2-1 192 16,0-4-192-16,2 0 192 0,0-1-192 0,1-1 128 15,-2-2-128-15,2 1 128 0,0 3-128 0,3-1 0 16,-2 0 0-16,2 0 128 0,-2 2-128 0,2 1 0 15,1 2 0-15,1 0 0 0,0 0 0 0,1-2 0 16,-1 1 0-16,0-1 0 0,-1 1 0 0,0 0 0 16,2-1 0-16,-1 2 128 0,0 1-128 0,-1 1 0 15,1 1 0-15,-1 0 0 0,2 0 0 0,-1-2 0 16,-1 4 0-16,1 1 0 0,-1 1 0 0,2 2 0 16,1-2 0-16,1 2 0 0,1 0 0 0,2 2 0 15,-2-1 0-15,3 0 0 0,0 1 0 0,2 1 0 0,3 2 0 16,0 1 0-16,0 1 0 0,-1 2-144 0,-4 1 144 15,2 3-160-15,-6 3 160 0,1 0 0 0,-1 0 0 0,0 3-128 16,-4 3 128-16,2 1 0 0,-1-3 0 0,1 4 0 16,-1 1 0-16,1 1-128 0,0-1 128 0,2-1 0 15,2 2 0-15,-4 0 0 0,1 0 0 0,4 2-128 16,3-2 128-16,2 2 0 0,-2 0 0 0,0 0-128 16,2 4 128-16,-4 1 0 0,0-1 0 0,-3 0 0 15,-3 4 0-15,0 1 0 0,-2 1 0 0,-1 2 0 16,0 0 0-16,-2 4 0 0,-1 1 0 0,-1 1 0 15,0-1 0-15,-4 0 0 0,3-2 0 0,-4-1 0 16,1 1 0-16,1-3 0 0,-2-2 0 0,2-1 0 16,-4 1 0-16,1 1 0 0,1 0 0 0,-1-2 128 0,-2-1-128 15,1 1 0-15,-1 2 0 0,0-2 128 0,0 0 0 0,1 0 0 16,-1-1 0-16,0 1 0 0,0 1-128 0,1-2 0 16,-1-1 0-16,2 0-128 0,-2-1 128 0,-2 1 0 15,0-3 0-15,1 1 0 0,0-2 0 0,-1 1 0 16,-1-2 128-16,0 0-128 0,0 0 128 0,0-2-128 15,-3 3 128-15,3-2-128 0,0-1 128 0,0 0-128 16,0-1 160-16,1-2-160 0,0 2 160 0,0 0-160 16,-1 0 160-16,1-3-160 0,0-8 160 0,0 0-160 15,2 12 160-15,-2-4-160 0,0-8 160 0,0 0-160 16,0 0 160-16,0 0-160 0,-1 9 176 0,1-9-176 16,0 0 192-16,0 0-192 0,0 0 208 0,0 0-64 15,0 0-16-15,0 0 0 0,0 0 48 0,4-8 0 16,1 0 0-16,-4-4 0 0,0-4-48 0,0-1 0 0,1-1 0 0,-1 1 0 15,1-1-128-15,-2 1 0 0,0-2 0 0,0 0 128 16,0-1-128-16,-2 3 0 0,0-4 0 0,-1 0 128 16,-1-3-128-16,-1-1 0 0,-1-2 0 0,-1 0 128 15,0-4-128-15,0-1 0 0,-2-1 0 0,-1-1 0 16,-2-1 0-16,2-1 0 0,0 1 0 0,0 2 0 16,0 0 0-16,0 2-144 0,2 1 144 0,-3 0 0 15,0-1-128-15,0 4 128 0,-2 0 0 0,2 2 0 16,-2 3-128-16,0 1 128 0,-1 2 0 0,-3 2 0 15,-1-1-128-15,-2 3 128 0,-2 0 0 0,-1 2 0 16,-2 1-128-16,1 1 128 0,0 1 0 0,2-1 0 16,3 0-144-16,-2 1 144 0,-1 0 0 0,2 2-144 15,-1-2 144-15,0 1 0 0,0 0 0 0,-1 3-128 0,1 0 128 16,-3 2 0-16,-2 0 0 0,1 3-128 0,-2 3 128 0,-3 3 0 16,-3 3-144-16,3 1 144 0,4 5 0 0,-1 2-176 15,-2 4 176-15,1 3-128 0,2 2 128 0,2 3-160 16,-3 2 160-16,4 3-160 0,0 3 160 0,2 0 0 15,-1-1 0-15,1-2-128 0,0 3 128 0,3-3 0 16,-1-3 0-16,1 1-128 0,3 0 128 0,3 0 0 16,4 0 0-16,3-4 0 0,2-1-144 0,3-1 144 15,3-1-160-15,3 0 160 16,3-1-1808-16,1 0-272 0,2-4-48 0,1-1-16128 0</inkml:trace>
  <inkml:trace contextRef="#ctx0" brushRef="#br2" timeOffset="43372.63">15769 16221 12895 0,'0'0'1152'0,"-4"-2"-928"15,4 2-224-15,-7-4 0 0,2 0 2112 0,5 4 384 16,-5-2 80-16,0-3 16 0,0-1-544 0,2-1-128 15,1-2 0-15,-3 3-16 0,2-3-512 0,1 2-112 16,2 7 0-16,0-10-16 0,0-1-320 0,2 1-64 0,1-3-16 0,3 2 0 16,-4-1-272-16,5 0-48 0,0 1-16 0,0 1 0 15,2 2-144-15,-2 3-16 0,3-1-16 0,2 0 0 16,-2 1-48-16,1 2-16 0,0 2 0 0,-3 0 0 16,-8 1-32-16,10 3-16 0,-2 4 0 0,-3 1 0 15,0-1-240-15,-4 5 144 0,-2 3-144 0,-3 0 128 16,-1 0-128-16,-3 2 192 0,0 1-192 0,-3-4 192 15,-3-3 64-15,0 0 0 0,1 2 16 0,-1-3 0 16,0-3 240-16,2-1 64 0,1 1 0 0,1-3 0 16,2-3-48-16,8-1 0 0,-8-3 0 0,8 3 0 15,0 0-96-15,-4-13-32 0,3-5 0 0,2 2 0 16,4 0-192-16,3 1-32 0,1-3-16 0,2 3 0 0,2-4-160 16,2 4 0-16,0 2 0 0,1-2 0 0,-1 3 0 15,0 4 0-15,1 5 0 0,-4 1 0 0,-4-1 0 0,-8 3 0 16,0 0 0-16,5 8 0 0,-3 2 0 15,-4 0 0-15,-2-1-144 0,-3 3 144 0,-5 2 0 0,-2 1 0 16,-4-1 0-16,0-3 0 0,-2 0 0 0,1-2 0 16,1-1 0-16,2-3 0 0,0-1 128 0,4-4-128 15,2-4 0-15,3 0 0 0,1-1 128 0,1-2-128 16,2-3 0-16,3-1 0 16,4 0-640-16,2 0-208 0,2-1-48 0,4 1-16 15,2 0-1872-15,4 0-368 0,1 0-80 0,2 0-16 0</inkml:trace>
  <inkml:trace contextRef="#ctx0" brushRef="#br2" timeOffset="43777.8">16209 16056 27007 0,'0'0'1200'0,"0"0"240"0,0 0-1152 0,0 0-288 0,0-6 0 0,0 6 0 16,0 0 1888-16,0 0 320 0,4-7 64 0,0-1 16 15,-4 8-816-15,7-7-176 0,0-2-16 0,1 5-16 16,1 0-496-16,-2-1-112 0,-7 5-16 0,10-3 0 16,1 0-144-16,-11 3-48 0,0 0 0 0,0 0 0 0,0 0-160 0,0 0-32 15,0 10-16-15,-4-1 0 0,-4 1-112 0,-2 0 0 16,-4 1-128-16,-3 2 192 0,-2 1 0 0,-1-2 0 15,-1-1 0-15,2-1 0 0,2 0 48 0,0-3 0 16,1-2 0-16,3-2 0 0,6 0 80 0,7-3 32 16,-9 1 0-16,9-1 0 0,-2-10-48 0,4-3-16 15,3 0 0-15,5 0 0 0,2-1-112 0,4 0-32 16,1 1 0-16,2 1 0 0,0 1-144 0,1 0 0 16,-2 0 0-16,1 2 0 0,-2-1 0 0,-1 2 0 15,-1 2 0-15,-2 2 0 16,-2 1-800-16,-11 3-144 0,0 0-16 0,0 0-16 15,0 0-2976-15,-7 9-592 0</inkml:trace>
  <inkml:trace contextRef="#ctx0" brushRef="#br2" timeOffset="44581.22">15738 16172 5519 0,'0'0'496'0,"-7"-1"-496"0,7 1 0 0,-8 1 0 0,0-1 2576 0,8 0 432 15,-6-2 64-15,6 2 32 0,0 0-992 0,0 0-208 16,-7-2-48-16,0 0 0 0,7 2-96 0,-4-6-32 16,2 1 0-16,2 5 0 0,-5-9-224 0,3 0-48 15,0 1-16-15,1-1 0 0,0-4-368 0,1 0-80 16,1-2-16-16,1 1 0 0,-1-3-304 0,1 1-64 16,2-1-16-16,-3 1 0 0,1-1-144 0,1-1-48 15,1-1 0-15,1-2 0 0,-2 0-112 0,4 0-32 16,1-1 0-16,-2 0 0 0,2 0-80 0,-1 1-32 15,2 1 0-15,4 4 0 0,-4 3-144 0,5-2 0 16,-1-1 0-16,2 0 128 0,2 4-128 0,-1 1 128 0,0 0-128 16,2 0 128-16,4 4-128 0,-1 0 0 0,5 3 0 0,-3 0 0 15,0 0 0-15,-3 1 0 0,-2 1 0 0,-1 2 0 16,-2 2 0-16,1 0 0 0,-2 3 0 0,-1 3 0 16,-1 2 0-16,1 1 0 0,-2 0 0 0,0 1 0 15,0 0-128-15,-2 3 128 0,0 1 0 0,0-2 0 16,-3 2 0-16,2-1 0 0,-1 4 0 0,-2 0 0 15,0 2 0-15,-1 1 0 0,-1-1 128 0,-1 2-128 16,1-2 0-16,-3 1 0 0,-1 0 0 0,-1-1-176 16,1-1 176-16,-1 1 0 0,0 0 160 0,0-1-160 15,-2-4 192-15,1 3-48 0,0-2-16 0,0-1 0 16,0-3 32-16,-2-1 0 0,0-1 0 0,2-1 0 16,-1-2 16-16,0 0 0 0,1 0 0 0,3-8 0 0,0 0 0 15,0 0 0-15,0 0 0 0,0 0 0 16,0 0 48-16,0 0 16 0,0 0 0 0,-1-10 0 0,1-3 0 0,2-2 0 15,-1-3 0-15,2 0 0 0,1-2-64 0,-2-1-16 16,1-1 0-16,2 1 0 0,-2 0-160 0,2 1 0 16,-3-1 0-16,2 0 0 0,-1 0 0 0,1 0 0 15,-2 2 0-15,-2 0-176 0,0-3 176 0,0 1 0 16,0 0 0-16,-2 1 0 0,-3 1 0 0,1-1 0 16,0 2 0-16,-4 2 0 0,1 0 0 0,0 0 128 15,-1-1-128-15,-2 2 0 0,-1 1 144 0,0 3-144 16,0 2 192-16,0 1-192 0,1 0 0 0,-3 2 0 15,-1 1 0-15,-1 3 0 0,1 2 0 0,-1 2 0 16,-4-1 0-16,0 6-192 0,-2 4 192 0,1-1 0 0,1 3 0 16,2 3-144-1,1 0-880-15,2 1-192 0,5-2-16 0,4 3-12304 0,3-1-2464 0</inkml:trace>
  <inkml:trace contextRef="#ctx0" brushRef="#br2" timeOffset="45129.88">15802 16148 15663 0,'-5'-10'1392'0,"5"10"-1120"16,0-7-272-16,-2-1 0 0,1 0 1808 0,-1 0 304 15,2 8 64-15,-1-8 16 0,0 0-320 0,0 0-64 16,0 1-16-16,0-3 0 0,-2 2-576 0,0 0-112 15,1 3-16-15,-2-1-16 0,4 6-96 0,-6-6-16 16,1 0 0-16,-4 3 0 0,-1 2-224 0,0 1-48 16,-3 2-16-16,-2 2 0 0,-1 2-192 0,-2 6-32 15,-1 1-16-15,-2 4 0 0,-1 0-144 0,0 4-32 16,0 2 0-16,3 0 0 0,-1-1-16 0,6 1-16 0,4-1 0 0,7-1 0 16,0 0-80-16,8-2-16 0,3 0 0 0,5-5 0 15,4-3 16-15,6-1 0 0,1 1 0 0,3-6 0 16,3-5 128-16,3-3 32 0,1-5 0 0,3-2 0 15,-3-3 176-15,-1-2 32 0,-3-3 16 0,0 1 0 16,1-2-16-16,-2-1-16 0,0 0 0 0,-8-1 0 16,-5 2-48-16,-3-4-16 0,-2-1 0 0,-6 0 0 15,-5 3-176-15,-2 3-48 0,-4 4 0 0,-4 1 0 16,-4 0-208-16,-3 3 128 0,-2 2-128 0,-3 2 0 16,-3 0 0-16,3 4 0 0,2 2 0 0,4 2 0 15,1 2-1536-15,4-1-208 0,2 0-48 16,9-3-12240-16,0 0-2464 0</inkml:trace>
  <inkml:trace contextRef="#ctx0" brushRef="#br2" timeOffset="45499.29">16238 16024 15663 0,'0'0'1392'0,"0"0"-1120"15,0 0-272-15,0 0 0 0,0 0 3584 0,0 0 640 16,0 0 144-16,0 0 32 0,0 0-2224 0,-8 2-448 16,-3-1-96-16,2 0-16 0,-1 0-384 0,0 3-80 15,-1 1 0-15,0 3-16 0,-3-2-416 0,1 3-80 16,1 1 0-16,0 4-16 0,1 3-272 0,0-2-48 0,3 0-16 0,4 1 0 16,1 2-288-16,4 0 160 0,5 1-160 0,2-3 128 15,3-2-128-15,1-3 160 0,3-3-160 0,4 0 160 16,-2-1-16-16,4-3 0 0,-1-1 0 0,1-3 0 15,-1-3 48-15,-1-1 0 0,-2-2 0 0,0-1 0 16,-2-2 224-16,-1-1 48 0,0-1 16 0,-5 0 0 16,-2 0 96-16,-1 0 0 0,-6-2 16 0,-2-3 0 15,-5-1-144-15,-3-3-16 0,-2 1-16 0,1 2 0 16,0-1-240-16,-1 4-48 0,-2 2-128 0,1 2 192 16,2 3-192-16,1 3-240 0,0 3 48 0,2 1 16 15,0 0-2416-15,8 0-480 0,0 0-112 16</inkml:trace>
  <inkml:trace contextRef="#ctx0" brushRef="#br2" timeOffset="46116.3">16902 16074 17215 0,'0'0'768'0,"0"0"144"0,0 0-720 0,0 0-192 0,-4-8 0 0,4 8 0 16,-3-8 1824-16,2-1 336 0,-3 0 64 0,0 3 16 15,-2 0-416-15,-1 2-80 0,0-3-16 0,-1 2 0 16,0 0-256-16,-3 2-48 0,-2 1-16 0,-1 2 0 15,0-1-448-15,-1 2-80 0,2 1-32 0,-2 4 0 16,-4-1-288-16,1 4-64 0,1 1-16 0,0 3 0 16,1 2-80-16,0 3-16 0,2 3 0 0,2 2 0 0,2 3-128 0,3 2-16 15,3 0-16-15,2-1 0 0,1-4-96 0,4 0-128 16,1-2 176-16,4-2-176 0,2-5 192 0,3-1-64 16,3-4 0-16,2 0-128 0,3-3 336 0,0 1-32 15,2-7-16-15,-2 0 0 0,2-4 224 0,1-2 64 16,2-2 0-16,-3 0 0 0,1-3 16 0,-4-3 16 15,-4-2 0-15,0-5 0 0,-3-2-32 0,-2-4 0 16,-4-2 0-16,-3-3 0 0,-4-1-64 0,-1-1-32 16,-2 1 0-16,-4 2 0 0,-5 3-288 0,-1 5-48 15,-4 2-16-15,1 2 0 0,-2 0-128 0,-4 4 0 16,-2 1 0-16,1 4 0 16,2 2-672-16,1 3-160 0,-3 4-48 0,2 4 0 15,0 3-2496-15,1 2-496 0</inkml:trace>
  <inkml:trace contextRef="#ctx0" brushRef="#br2" timeOffset="46852.55">15483 16236 10127 0,'0'0'896'0,"0"0"-704"0,0 0-192 0,3-8 0 15,-2 1 2096-15,-1 7 384 0,-1-11 80 0,-2 2 0 16,0 1-528-16,-4 1-112 0,-3-1-32 0,1-2 0 16,-3-2-288-16,0 1-64 0,-1 1-16 0,-1 0 0 15,-3 0-480-15,0 0-80 0,-3-1-32 0,-2 1 0 16,-2 2-224-16,-2 2-64 0,-1 2 0 0,-4 3 0 15,-3 2-64-15,-5 3-32 0,-6 3 0 0,-1 3 0 0,0 2-64 16,2 3-16-16,2-2 0 0,5 3 0 16,4 1-96-16,2 3-32 0,5 1 0 0,5 1 0 0,0 1-144 0,5 0-48 15,8 2 0-15,2-3 0 0,5-2-144 0,6-2 0 16,3-1 144-16,8-1-144 0,0-2 176 16,7-3-48-16,7-3 0 0,3-3 0 0,4 0 176 0,8-3 16 15,6-3 16-15,1-2 0 0,-5-2 240 0,-2-3 32 16,-4 1 16-16,-4-6 0 0,-5-4 80 0,-1-2 32 15,-1-3 0-15,-7 0 0 0,-4 0-48 0,-4-1-16 16,-5-2 0-16,-5 1 0 0,-2-3-224 0,-6 3-64 16,-3 0 0-16,-3 1 0 0,-2 0-192 0,-1 4-64 15,-3 4 0-15,0 1 0 0,-2 3-128 0,1 3 0 16,-1 1-160-16,2 5 160 16,-1 3-2832-16,0 1-480 0</inkml:trace>
  <inkml:trace contextRef="#ctx0" brushRef="#br2" timeOffset="49190.51">15250 16111 1839 0,'0'0'160'0,"0"0"-160"16,0 0 0-16,-9-4 0 0,2 0 3248 0,7 4 608 15,0 0 128-15,-4-10 32 0,0 1-2160 0,3 1-416 16,-1-2-96-16,4-1 0 0,-1-4-624 0,1 0-112 0,0-3-32 0,2 0 0 16,2-2 16-16,2-2 0 0,0-5 0 0,1-2 0 15,0-3-208-15,1-1-64 0,-3 0 0 0,2-1 0 16,-1 0-112-16,2 0-16 0,0-1-16 0,1 4 0 16,-1 1 48-16,3-1 16 0,0-2 0 0,0 0 0 15,0 0 112-15,1 1 32 0,1-2 0 0,1 2 0 16,-1 0-96-16,4 0-16 0,3-2 0 0,-1 3 0 15,1 2-16-15,1 2-16 0,1 3 0 0,1 3 0 16,1 4-96-16,2 0-16 0,-1 1 0 0,0 1 0 16,1 3 0-16,0 3-128 0,1 3 192 0,-3 0-64 15,-2 3-128-15,4 3 0 0,-3 2 0 0,2 3 128 16,-4 0-128-16,0 3 0 0,0 1 0 0,-1 2 0 0,0 1 0 16,0 0 0-16,-3-1 0 0,0 2 0 0,1 2 0 15,2-1 0-15,1 1 0 0,4 3 0 0,0-2 0 0,1 4 0 16,-5 1 0-16,2 1 0 0,1 1 0 0,1 0 240 15,-3-1-64-15,-1 3-16 0,0 4 80 0,-5-2 16 16,-3 0 0-16,0-1 0 0,-2 1 112 0,-4 0 16 16,-2 0 16-16,0-1 0 0,-1 0 48 0,-2 2 16 15,0 0 0-15,-2 1 0 0,-2-1 16 0,0-1 0 16,0-1 0-16,0-1 0 0,0-2-32 0,-1-3-16 16,-1-3 0-16,0-1 0 0,1-1 32 0,0-2 16 15,-4-2 0-15,2-2 0 0,0-1 0 0,3-8 0 16,-4 6 0-16,4-6 0 0,0 0-144 0,0 0-16 15,0 0-16-15,0 0 0 0,0 0-112 0,0 0 0 0,0 0-16 16,4-7 0-16,1-1-48 0,1-2 0 0,-1-3 0 16,3-2 0-1,-2-1-2032-15,-1 2-400 0,-2-1-96 0</inkml:trace>
  <inkml:trace contextRef="#ctx0" brushRef="#br2" timeOffset="49718.99">15749 16004 8287 0,'0'0'368'0,"0"0"80"0,0 0-448 0,-7-2 0 15,1-3 0-15,6 5 0 0,-1-8 3088 0,1 8 544 16,-1-10 96-16,1-1 32 0,1 0-1776 0,1-1-368 0,1-3-64 0,5-1-16 16,-1-1-400-16,4-4-96 15,-2 1-16-15,3-2 0 0,2 2-384 0,2 0-96 0,4 0-16 0,1 5 0 16,-4 3-96-16,5-2-32 0,3-1 0 0,2 2 0 16,-1 4-16-16,-1 0-16 0,-1 3 0 0,-2 1 0 15,-3 2 16-15,-1 6 0 0,-3 6 0 0,-1 3 0 16,-2 2-208-16,0 5-48 0,-4 3 0 0,1 6 0 15,-4 4 112-15,1-1 16 0,-2-1 0 0,-3 1 0 16,1-1 0-16,-1-3 0 0,-1-3 0 0,0-2 0 16,-3-3-128-16,2 1 0 0,0 0-128 0,0-2 192 15,-2-3-192-15,1 0 144 0,-2 2-144 0,2 1 128 16,0 3-1440-16,1 0-288 0</inkml:trace>
  <inkml:trace contextRef="#ctx0" brushRef="#br2" timeOffset="54305.36">2888 11619 20271 0,'0'0'896'0,"5"-6"192"0,-1-3-880 0,0 1-208 16,-1-2 0-16,2 3 0 0,-3 0 1680 0,0 2 304 15,-2 5 48-15,0 0 16 0,0 0-832 0,0 0-144 16,0 0-48-16,0 0 0 0,-3 5 0 0,1 4 0 16,-4 3 0-16,1 5 0 0,-2 3-816 0,1 9-208 0,0 5 0 0,-1 7 0 15,-1 5 864-15,-1 4 128 0,0 2 32 0,-2 7 0 16,-1 0-832-16,1 2-192 0,1 1 0 0,0-2 0 16,-1-1 0-16,2-6 0 0,2-6 0 0,2-5 0 15,2-6 0-15,2-3 0 0,-1-2 0 0,2-5 0 16,2-5 0-16,-1-2 0 0,1-5 0 0,0-3 0 15,1-3 0-15,-3-8 0 0,0 0 0 0,0 0 0 16,0 0-2416 0,0 0-528-16,1-12-96 0,0-1-32 0</inkml:trace>
  <inkml:trace contextRef="#ctx0" brushRef="#br2" timeOffset="54721.69">2533 11599 23951 0,'6'-11'1056'0,"-1"5"224"0,2-2-1024 0,1 0-256 16,4-3 0-16,2 0 0 0,3-2 0 0,1 1 0 15,1 0 0-15,6-1 0 0,3 0 880 0,0 1 112 16,1-1 32-16,0 4 0 0,0-2-832 0,-1 0-192 15,0 1 0-15,-3 2 0 0,0 3 864 0,2 1 128 16,-2 2 32-16,2 3 0 0,2 4-832 0,1 2-192 16,-1 4 0-16,3 4 0 0,1 3 864 0,-1 5 128 0,-1 5 32 15,-3 4 0-15,-4 3-832 0,-1 6-192 0,-2 2 0 0,-3 4 0 16,-2 7 864-16,-3-2 128 0,-3-3 32 0,2 21 0 16,-5-6-832-16,-5-5-192 0,-5-6 0 0,-4-1 0 15,-6-3 864-15,-2-2 128 0,-2-4 32 0,-10-4 0 16,-3-3 0-16,-8-2 0 0,-6-1 0 0,1-1 0 15,4-3-832-15,1-1-192 0,3-6 0 0,-1 2 0 16,2-2 0-16,0-3 0 0,-2-6 0 0,-4-1 0 16,-5-2 0-16,3-5 0 0,3-2 0 0,7-6 0 15,7-3-1600-15,8-5-352 0,4-5-80 16,9-3-16-16</inkml:trace>
  <inkml:trace contextRef="#ctx0" brushRef="#br2" timeOffset="55143.88">4107 12047 20271 0,'-7'-5'448'0,"-3"-1"80"0,1 2 32 0,-2 2 16 0,-3-4-576 0,0 3 0 15,2 1 0-15,-3 2 0 0,-1 3 1744 0,-1 0 240 16,1 2 64-16,-2 1 0 0,1 5-832 0,-3 4-144 0,0 1-48 0,0 5 0 16,2 4 0-16,-2 3 0 0,0 0 0 0,4 2 0 15,2 0 0-15,7 0 0 0,-1-2 0 0,7 0 0 16,3-5-816-16,6-5-208 0,5-3 0 0,2-3 0 15,3-2 864-15,4-4 128 0,3-3 32 0,4-7 0 16,-2-3-832-16,3-4-192 0,1-4 0 0,4-1 0 16,1-7 0-16,0 0 0 0,-3-3 0 0,-5 2 0 15,-5 0 864-15,-3 0 128 0,-3-2 32 0,-8 1 0 16,-5-1-832-16,-5 0-192 0,-3 1 0 0,-7 2 0 16,-3 0 864-16,-6 1 128 0,-4 5 32 0,0 2 0 15,-5 2-1648-15,4 3-320 0,3 1-64 0,0 6-16 16,3 3 0-16,5 2 0 0,3 0 0 0,11-2-18432 15</inkml:trace>
  <inkml:trace contextRef="#ctx0" brushRef="#br2" timeOffset="55672">4543 11914 31327 0,'0'0'1392'0,"-6"5"272"0,1 1-1328 0,-1 4-336 16,0 2 0-16,2 5 0 0,-4 0 0 0,3 8 0 16,-1 0 0-16,-1 5 0 0,-2-2 896 0,-1 5 96 15,-4-3 32-15,3 5 0 0,1 2 0 0,0 1 0 0,-3-6 0 16,3-5 0-16,2-4-832 0,1-4-192 0,2-4 0 0,2-4 0 16,3-11 864-16,0 0 128 0,0 0 32 0,0 0 0 15,0 0 0-15,8-8 0 0,3-6 0 0,1-3 0 16,2-5-832-16,-2-5-192 0,1-2 0 0,3-1 0 15,5 1 0-15,0-2 0 0,5-4 0 0,0 4 0 16,1 1 0-16,1 5 0 0,-1-1 0 0,-7 11 0 16,1 1 0-16,0 0 0 0,0 3 0 0,5 0 0 15,-5 5 0-15,-3 5 0 0,-2 3 0 0,-4 7 0 16,-1 4 0-16,-2 4 0 0,-4 9 0 0,-3-1 0 16,-3 1 0-16,-4 4 0 0,-3 1 0 0,-2 1 0 15,-2 1 0-15,2-3 0 0,1-5 0 0,1-5 0 0,-1-3 0 16,4-4 0-16,3-4 0 0,2-9 0 0,0 0 0 15,0 0 0-15,0 0 0 0,4-12 0 0,6-4 0 0,0-7 0 16,3-3 0-16,1 0 0 0,1-2 0 0,1 0 0 16,2-2 0-16,0 5 0 0,3-1 864 0,1 6 128 15,4-1 32-15,-7 11 0 16,6-1-1648-16,-2 3-320 0,1 4-64 0,6 1-16 0,-5 5 832 0,-4 4 192 16,-8 5 0-16,-2 5 0 0,-2 1 0 0,-5 3 0 15,-4 3 0-15,-1 3 0 0,-2 1 0 0,-3 4 0 16,0-1 0-16,1-6 0 15,-1 1-864-15,1 1-128 0,3 1-32 0,2-5 0 16,2-5-1632-16,3-6-336 0,2 0-64 0,1-5-16 0</inkml:trace>
  <inkml:trace contextRef="#ctx0" brushRef="#br2" timeOffset="56059.69">5873 11979 38703 0,'0'0'848'0,"-3"-9"176"0,0-2 48 0,1 1 16 0,-1 2-880 0,0-1-208 0,-1 1 0 0,-1 3 0 16,2-1 864-16,-5 3 128 0,-3 1 32 0,-1 3 0 16,-3 2-832-16,0 1-192 0,-1 4 0 0,-3 1 0 15,1 3 0-15,-1 1 0 0,0 2 0 0,2 1 0 16,-3 4 0-16,3 1 0 0,3 2 0 0,-7 16 0 0,8-9 0 0,6-6 0 15,1-1 0-15,6-3 0 0,6-7 864 0,4-3 128 16,2-3 32-16,-2-4 0 0,3-2-832 0,-1-3-192 16,1-3 0-16,0-3 0 0,1-2 0 0,-1 1 0 15,0-2 0-15,2-1 0 0,-2 0 0 0,1 1 0 16,-1 1 0-16,2-1 0 0,-5 2 0 0,-4 3 0 16,0 2 0-16,-6 4 0 0,0 0 0 0,6 4 0 15,1 1 0-15,-2 5 0 0,-2 0 0 0,-1-1 0 16,0-1 0-16,4 0 0 0,-1 2 0 0,6-1 0 15,1 2 0-15,4-1 0 16,1-1-768-16,6 1-208 0,3-3-48 0,-1-1 0 16,0-3-2448-16,2-6-496 0,20-10-112 0,-13 1-16 0</inkml:trace>
  <inkml:trace contextRef="#ctx0" brushRef="#br2" timeOffset="56227.57">6397 11946 31327 0,'0'0'1392'0,"0"0"272"0,0 0-1328 0,-2 8-336 16,-2 1 0-16,-2 3 0 0,-3 2 1712 0,-1 3 272 0,1-1 48 0,-3 3 16 16,0 1-832-16,1 0-144 0,1 0-48 0,0 1 0 15,6-1-816-15,-4 0-208 0,1 0 0 0,1-1 0 16,3 1 0-16,2-1 0 0,0-2 0 0,2 0-12512 16,0-2-2544-16</inkml:trace>
  <inkml:trace contextRef="#ctx0" brushRef="#br2" timeOffset="56589.83">6741 11920 31327 0,'0'0'688'0,"-2"7"144"0,-2 0 16 0,-1 3 48 0,-1 3-720 0,-1 3-176 15,-1 1 0-15,0 2 0 0,-2 2 1664 0,1-3 320 16,-2 3 48-16,2 1 16 0,1-4-832 0,2 3-144 15,-1 0-48-15,3-3 0 0,-3-4-816 0,4-1-208 16,1-4 0-16,1-4 0 0,1-5 0 0,0 0 0 16,0 0 0-16,6 0 0 0,2-4 864 0,2-4 128 15,1 1 32-15,5-5 0 0,1-4-832 0,3-1-192 16,0-1 0-16,5-1 0 0,1 1 0 0,0-3 0 16,0 2 0-16,-1 0 0 0,-1 5 0 0,-3 2 0 0,0 1 0 0,-6 5 0 15,0 1 0-15,-1 1 0 0,-1 4 0 0,-1 1 0 16,-2 2 0-16,0 2 0 0,-1 3 0 0,-2 2 0 15,1 3 0-15,-3 2 0 0,-1 1 0 0,2 2 0 16,-3 4 0-16,1-1 0 16,0 2 0-16,0 3 0 0,-2 8 0 0,2-2 0 0,-4-2 0 0,-2-2 0 31,2-4-768-31,-1-2-208 0,0-2-48 0,-1-5-18432 0</inkml:trace>
  <inkml:trace contextRef="#ctx0" brushRef="#br2" timeOffset="56737.03">6419 11512 49759 0,'-25'-16'1088'0,"17"10"240"0,2-1 32 0,2 2 48 0,2-2-1136 0,-1 4-272 15,3 3 0-15,0 0 0 0,0 0 0 0,0 0 0 16,0 0 0-16,0 0 0 16,0 0-1584-16,0 0-368 0,0 0-80 0,-6 8-18032 15</inkml:trace>
  <inkml:trace contextRef="#ctx0" brushRef="#br2" timeOffset="57486.27">8540 11954 31327 0,'-15'12'688'0,"15"-12"144"0,0 0 16 0,0 0 48 0,-9 5-720 0,1 3-176 16,-3 2 0-16,0 4 0 0,-2 5 0 0,-2 4 0 15,1 0 0-15,2 6 0 0,-3 1 848 0,2 3 144 16,4 0 32-16,2 0 0 0,5-3-832 0,2-3-192 16,1-5 0-16,4-1 0 0,3-6 0 0,1-1 0 15,3-2 0-15,3-5 0 0,1-6 864 0,2-4 128 16,6-2 32-16,-4-1 0 0,2-4 0 0,3-4 0 15,1-5 0-15,-2 0 0 0,0 2-832 0,0-2-192 0,-2-1 0 16,-3 1 0-16,-2 1 0 0,-5 2 0 0,-3 4 0 0,-3 1 0 16,0 5 0-16,-3-1 0 0,-3 7 0 0,0 0 0 15,7 4 0-15,-8 5 0 0,-9 2 0 0,2 7 0 16,1 4 0-16,1 1 0 0,-2 0 0 0,2 0 0 16,1 0 0-16,2 0 0 0,6-4 0 0,2-4 0 15,3-4 0-15,7-2 0 0,3-3 0 0,1-3 0 16,2-4 0-16,-9-2 0 0,2-5 0 0,2 1 0 15,0-3 0-15,1-2 0 0,0-3 0 0,1-2 0 16,-2-3 864-16,1-1 128 0,-2-1 32 0,2-9 0 0,-5-1-832 0,-2 1-192 16,-1 1 0-16,-5 3 0 0,-4 3 0 15,-2 3 0-15,-1 2 0 0,0 4 0 0,1 3 0 0,-1 4 0 16,0 2 0-16,-3 2 0 16,3 1-768-16,3 3-208 0,0 0-48 0,0 0-12016 15,0 0-2400-15</inkml:trace>
  <inkml:trace contextRef="#ctx0" brushRef="#br2" timeOffset="57697.51">9390 11960 35007 0,'0'0'768'0,"0"0"176"0,-4 6 16 0,-1-1 16 0,1 3-784 0,-1 3-192 16,1 5 0-16,-1 0 0 0,-3 3 1680 0,-1 4 304 15,0 4 48-15,0 4 16 0,-4-2-832 0,1 2-144 16,0 0-48-16,0 2 0 0,1-1-816 0,0-1-208 0,2-3 0 0,3-2 0 15,1-1 0-15,3-2 0 0,2-2 0 0,1-1 0 16,0-4 0-16,1-2 0 0,3 0 0 0,1-4 0 31,0-6-768-31,2-2-208 0,-1-4-48 0,3-3-12016 0,-1-3-2400 0</inkml:trace>
  <inkml:trace contextRef="#ctx0" brushRef="#br2" timeOffset="58005.89">10146 11396 35007 0,'7'-13'1552'0,"-7"13"320"0,5-7-1488 0,0 2-384 16,-5 5 0-16,0 0 0 0,0 0 896 0,0 0 96 15,-6 6 32-15,-2 5 0 0,-5 7 0 0,2-1 0 16,-1 3 0-16,-1 4 0 0,-3 3-832 0,0 6-192 15,-2 6 0-15,-2 3 0 0,0 5 864 0,-3 3 128 16,1 6 32-16,1 2 0 0,2 1-832 0,0 1-192 16,0-1 0-16,3-2 0 0,0-1 0 0,2-4 0 15,1-5 0-15,2-5 0 0,2-5 0 0,-1-2 0 16,4-4 0-16,-4 3 0 0,4-8 0 0,1-8 0 16,1-2 0-16,2-4 0 15,2-12-1600-15,0 0-352 0,0 0-80 0,7-14-16400 0</inkml:trace>
  <inkml:trace contextRef="#ctx0" brushRef="#br2" timeOffset="58241.1">10535 11339 35007 0,'18'-21'768'0,"-10"11"176"0,-2 1 16 0,1 3 16 0,-2 1-784 0,0 2-192 0,-5 3 0 0,0 0 0 16,0 0 0-16,0 9 0 0,-1 2 0 0,-4 5 0 15,-3 6 864-15,-3 4 128 0,-2 3 32 0,-1 5 0 16,1 3 0-16,-2 2 0 0,1 4 0 0,-1 6 0 16,-5 2-832-16,3 4-192 0,3-1 0 0,2 0 0 0,-2 2 0 0,2-1 0 15,1-2 0-15,-2 12 0 0,2-9 0 0,2-6 0 16,1-5 0-16,0-6 0 0,3-7 0 16,-1-4 0-16,1-7 0 0,-1-3-12512 15,-3-2-2544-15</inkml:trace>
  <inkml:trace contextRef="#ctx0" brushRef="#br2" timeOffset="58432.93">9447 11544 46079 0,'0'0'1024'0,"0"-6"192"0,2-2 64 0,2 3 0 0,-4 5-1024 0,0 0-256 16,0 0 0-16,0 0 0 0,2-6 0 0,-2 6 0 15,0 0 0-15,0 0 0 0,3-4 0 0,-3 4 0 0,0 0 0 0,0 0 0 32,7-4-1600-32,-7 4-352 0,6-3-80 0,-6 3-16 0</inkml:trace>
  <inkml:trace contextRef="#ctx0" brushRef="#br2" timeOffset="59032.31">12561 11155 27647 0,'-9'-18'1216'0,"7"13"256"0,4 2-1168 0,-2 3-304 16,0 0 0-16,0 0 0 0,0 0 0 0,0 0 0 15,0 4 0-15,-3 7 0 0,0 8 880 0,-4 4 112 0,1 8 32 0,-3 6 0 16,-2 9-832-16,-4 4-192 0,-5 3 0 0,-4 6 0 16,-6 5 864-16,-6 6 128 0,-5 3 32 0,-1 1 0 15,1-4-832-15,4-2-192 0,3-1 0 0,2-6 0 16,-22 39 864-16,16-29 128 0,9-22 32 0,9-13 0 16,6-11 0-16,3-7 0 0,7-8 0 0,4-10 0 15,0 0 0-15,0 0 0 0,5-18 0 0,1 6 0 16,2-6-832-16,3-3-192 0,4-2 0 0,0-5 0 15,3 1 0-15,3-2 0 0,2 0 0 0,4 2 0 16,9 2 0-16,1 3 0 0,0 2 0 0,1 3 0 16,-1 4 0-16,-2 4 0 0,-7 6 0 0,-4 3 0 15,13 7 0-15,-11 5 0 0,-10 3 0 0,-6 4 0 0,-5 2 0 16,-6 2 0-16,-6 2 0 0,-5 1 0 0,-8 3 0 0,-6-1 0 16,-7-3 0-16,14-12 0 0,-6 1 0 0,-1 2 0 15,0-3 0-15,0-1 0 0,3-2 0 0,2-1 0 16,3-4 0-16,-3 0 0 15,5-6-2416-15,6-5-528 0,3-3-96 0,6-2-32 0</inkml:trace>
  <inkml:trace contextRef="#ctx0" brushRef="#br2" timeOffset="59358.12">12633 12099 38703 0,'0'0'848'0,"8"4"176"0,7-5 48 0,2 0 16 0,6 0-880 0,3-1-208 16,4-1 0-16,1-1 0 0,2-3 864 0,0-1 128 0,0-1 32 0,0-1 0 16,1-2 0-16,-2-1 0 0,1 2 0 0,-2-2 0 15,-1-2-832-15,-1 1-192 0,-6-2 0 0,-1 0 0 16,-5 0 864-16,-3-2 128 0,-7-2 32 0,-2 2 0 16,-4 0-832-16,-8 3-192 0,-5 1 0 0,-4 5 0 15,-2 3 0-15,-3 6 0 0,-6 3 0 0,-2 4 0 16,-3 3 0-16,-1 3 0 0,0 4 0 0,-2 1 0 15,1 3 0-15,3 3 0 0,6-2 0 0,3 1 0 16,7 1 864-16,8 0 128 0,7 0 32 0,4 0 0 16,7 0-832-16,6-2-192 0,4 1 0 0,5-1 0 15,6-2 0-15,5-1 0 0,7-3 0 0,22 6 0 16,2-2-768-16,-3-2-208 0,-3-5-48 0,-3-2-14192 16,1 0-2832-16</inkml:trace>
  <inkml:trace contextRef="#ctx0" brushRef="#br2" timeOffset="60144.86">3165 13554 23951 0,'7'-21'512'0,"-5"10"128"0,0 2 0 0,-2-5 64 0,0-3-576 0,-3 5-128 0,-5 4 0 0,-1 2 0 15,-1-2 1664-15,-6 3 320 0,-4 4 48 16,-1 7 16-16,0 6 0 0,-1 4 0 0,-3 3 0 0,-1 7 0 15,-3 10-1648-15,-4 2-400 0,-3 3 0 0,-7 3 0 16,-8-1 896-16,5 4 112 0,4 4 16 0,6 1 0 16,5-1-832-16,7-2-192 0,5-1 0 0,6-6 0 15,5-5 0-15,6-5 0 0,4-5 0 0,5-4 0 16,5-3 0-16,6-2 0 0,3-1 0 0,9-4 0 16,12-6 0-16,1-2 0 0,1-2 0 0,-3-3 0 0,-3-2 864 15,0-4 128-15,-1-5 32 0,-3 0 0 16,-2 2-2464-16,2-3-480 0,4-2-112 0,-2-1-10384 15,2 0-2096-15</inkml:trace>
  <inkml:trace contextRef="#ctx0" brushRef="#br2" timeOffset="60444.86">3714 13751 35007 0,'-11'-7'1552'0,"7"4"320"0,4 3-1488 0,-7 1-384 15,0 2 0-15,-4 1 0 0,-4 3 896 0,-4 1 96 16,0 6 32-16,-3-1 0 0,2 3 0 0,0 4 0 16,0 1 0-16,-12 19 0 0,20-23-832 0,1 2-192 15,3 1 0-15,5 0 0 0,4-5 0 0,5 0 0 0,0-3 0 0,5-1 0 16,12 2 0-16,6-8 0 0,5-4 0 0,2-3 0 16,-3-5 0-16,0-3 0 15,-2-3 0-15,-3-1 0 0,-6-1 0 0,-2-1 0 0,-5-3 0 0,-8 10 0 16,-2-4 864-16,-1-1 128 0,1 0 32 0,-5-2 0 15,-5 0-832-15,0-1-192 0,-2 2 0 0,-17-11 0 16,-4 4 0-16,-4 3 0 0,-4 5 0 0,5 3 0 16,2 3-768-1,3 5-208-15,1 2-48 0,4 2-12016 0,6 1-2400 0</inkml:trace>
  <inkml:trace contextRef="#ctx0" brushRef="#br2" timeOffset="60860.36">4398 13613 27647 0,'-10'-7'608'0,"10"7"128"0,-5-1 32 0,2-1 0 0,-3-2-624 0,3 2-144 16,-2 2 0-16,1 4 0 0,-4 1 848 0,2 3 144 15,-2-1 32-15,0 6 0 0,1-1 0 0,-1 3 0 16,-3 2 0-16,0 0 0 0,-11 16-832 0,4-1-192 15,1-1 0-15,-2-3 0 0,2 0 864 0,1-4 128 16,8-11 32-16,1-2 0 0,1 0 0 0,3-2 0 16,-4-2 0-16,3-2 0 0,0 1-832 0,4-6-192 0,0 0 0 0,5-2 0 15,5-4 864-15,0-4 128 0,2-3 32 0,2-1 0 16,0-3-832-16,3 0-192 0,0-3 0 0,1 0 0 16,0-1 0-16,1-1 0 0,-1-2 0 0,2 2 0 15,0 1 0-15,5 0 0 0,7 2 0 0,0 3 0 16,-3 3 0-16,0 4 0 0,-1 3 0 0,-5 5 0 15,0 3 0-15,-5 7 0 0,0 3 0 0,-3 4 0 16,-1 2 0-16,-7 3 0 0,-7 2 0 0,-3 4 0 16,-5 1 0-16,-4 3 0 0,1 1 0 0,-1-2 0 15,0-2 0-15,-2 0 0 0,-2-2 0 0,5-3 0 16,4-2-768 0,1-2-208-16,1-2-48 0,1-1-12016 0,2-7-2400 0</inkml:trace>
  <inkml:trace contextRef="#ctx0" brushRef="#br2" timeOffset="61344.81">5255 13587 23951 0,'-3'-14'512'0,"2"10"128"0,-3-4 0 0,2-1 64 0,2-1-576 0,-1 0-128 16,0 2 0-16,-2 0 0 0,1 2 1664 0,-1 3 320 0,3 3 48 0,-4 2 16 16,-5 7-832-16,1 4-144 0,-1 4-48 0,-1 6 0 15,-1 5 0-15,-3 2 0 0,0 1 0 0,0 0 0 16,0-3-816-16,-2 1-208 15,1 1 0-15,7-15 0 0,-3 6 0 0,0-2 0 0,0-3 0 0,1-2 0 16,1 1 864-16,3-2 128 0,4-5 32 0,2 2 0 16,0-10-832-16,11-3-192 0,5-4 0 0,5-8 0 15,3-4 864-15,3-2 128 0,0-1 32 0,-1-1 0 16,-6-4-832-16,-9 12-192 0,-2-5 0 0,4 0 0 16,4 0 0-16,1-1 0 0,4-1 0 0,-1 4 0 15,5 0 0-15,-1 5 0 0,2 4 0 0,-1 4 0 16,-3 5 0-16,-2 6 0 0,-4 5 0 0,-1 6 0 15,-4 3-768-15,0 3-208 0,-2 2-48 0,-6 4 0 0,-6 4 832 0,-3 2 192 16,-6 0 0-16,0 1 0 0,0 1 0 0,-2-2 0 16,5-3 0-16,0-3 0 0,1 0 0 0,4-5 0 15,3-3 0-15,3 2 0 16,4-6-2496-16,4-9-464 0,18-2-96 0,-3-12-16 0</inkml:trace>
  <inkml:trace contextRef="#ctx0" brushRef="#br2" timeOffset="61780.75">5958 13807 23951 0,'-12'6'1056'0,"9"-4"224"0,-1 2-1024 0,0 0-256 0,4-4 0 0,-1 4 0 15,0 2 1696-15,2-2 288 0,4 0 48 0,2 0 16 16,5-1-832-16,3-1-144 0,3-2-48 0,2-1 0 16,18-3 0-16,-6-3 0 0,-1 1 0 0,-1-3 0 15,-1-2 0-15,-1 0 0 0,-1-1 0 0,1 1 0 16,-1-5-816-16,-2 1-208 0,-4-1 0 0,-13 9 0 15,1-1 0-15,-1-3 0 0,0-1 0 0,-6 0 0 0,-3-1 0 16,-2 3 0-16,-4 0 0 0,-11-6 0 0,-2 8 0 0,-5 5 0 16,-2 12 0-16,1 3 0 0,0 4 0 0,-1 4 0 15,-1 3 0-15,1 3 0 0,-1 3 0 0,4 0 0 16,2 0 0-16,6 0 0 0,6-1 0 0,8-3 0 16,5-4 0-16,7 0 0 0,6 0 0 0,5-1 0 15,3-2 0-15,3-5 0 0,1-4 0 0,6-3 0 16,2-4 0-16,-5 1 0 15,5-3-2416-15,4-3-528 0,3-1-96 0,13-3-32 0</inkml:trace>
  <inkml:trace contextRef="#ctx0" brushRef="#br2" timeOffset="62095.86">7105 13773 27647 0,'0'0'608'0,"0"0"128"0,0 0 32 0,0 0 0 0,0 0-624 0,0 0-144 0,0 0 0 0,0 0 0 16,-3-4 848-16,-2-2 144 0,0 2 32 0,0 0 0 15,-2-2 0-15,-1-1 0 0,1 1 0 0,-2 1 0 16,-2 0 0-16,-1 2 0 0,-3 2 0 0,0 1 0 16,-3 3-832-16,2 1-192 0,-3 3 0 0,-2 4 0 15,-5-1 864-15,-3 4 128 0,-4 4 32 0,5 3 0 16,7-1-832-16,1 4-192 0,2-1 0 0,1 6 0 15,5 0 0-15,6-5 0 0,6-3 0 0,10-1 0 0,7-1 0 16,4-4 0-16,-2-4 0 0,6-2 0 0,2-3 0 0,1 0 0 16,0-2 0-16,1 0 0 0,-1-6 0 0,1-1 0 15,0-2 0-15,7-5 0 16,-3-1-768-16,-5-1-208 0,-2-3-48 0,6-4-16784 16</inkml:trace>
  <inkml:trace contextRef="#ctx0" brushRef="#br2" timeOffset="62350.48">7846 12985 42383 0,'0'0'1872'0,"0"0"400"0,0 0-1824 0,0 0-448 0,1 6 0 0,-2 5 0 15,-5 7 0-15,-2 4 0 0,-1 5 0 0,-6 7 0 16,-3 7 0-16,-3 3 0 0,-1 2 0 0,1 5 0 15,1 3 0-15,0 3 0 0,-1 6 0 16,1-1 0-16,2 1 0 0,-2 0 0 0,1-1 0 0,-5 25 0 16,1-9-128-16,3-9-128 0,4-8-32 0,-1-10 0 31,4-6-336-31,2-8-64 0,1-6-16 0,3-6 0 16,3-3-1088-16,3-5-240 0,0-7-32 0,1-10-13104 0</inkml:trace>
  <inkml:trace contextRef="#ctx0" brushRef="#br2" timeOffset="62532.73">7358 13703 35007 0,'0'0'768'0,"5"-7"176"0,0 0 16 0,7-1 16 0,3 1-784 0,1 1-192 16,3 0 0-16,3 0 0 0,1-1 864 0,2-1 128 16,3 1 32-16,4-1 0 0,5-1 0 0,-4 2 0 15,10 0 0-15,-2 0 0 0,-1 5-832 0,-1-1-192 16,-3-1 0-16,-5 1 0 15,-1 0-1600-15,-5 2-352 0,-1 1-80 0,5-1-9296 16,-5 1-1856-16</inkml:trace>
  <inkml:trace contextRef="#ctx0" brushRef="#br2" timeOffset="62816">8121 13775 31327 0,'3'-1'688'0,"5"-1"144"0,3-2 16 0,2-2 48 0,1 2-720 0,2-2-176 15,1 1 0-15,2-3 0 0,0-2 848 0,-2 0 144 0,2-1 32 0,-3-1 0 16,2-4 0-16,-3-1 0 0,-1 1 0 0,-7 0 0 16,1 2 0-16,-6 1 0 0,-2 0 0 0,-2 3 0 15,-4 3-832-15,-3 4-192 0,-1 2 0 0,-6 4 0 16,-4 4 0-16,-4 3 0 0,-3 2 0 0,-2 3 0 16,-2 0 864-16,2 3 128 0,1 0 32 0,4 1 0 15,3 0-832-15,5 0-192 0,1-2 0 0,4 0 0 16,4-2 0-16,3 0 0 0,1-1 0 0,4-1 0 15,3 0 0-15,3-2 0 0,5-2 0 0,11 1 0 16,7-7-768-16,2 0-208 0,2-3-48 16,-2-2 0-16,1 0-1632 0,-1-1-336 0,0-1-64 0,-3-1-16 0</inkml:trace>
  <inkml:trace contextRef="#ctx0" brushRef="#br2" timeOffset="63226.81">8886 13535 27647 0,'0'0'608'0,"4"-7"128"0,-2-1 32 0,-1 1 0 0,-1-1-624 0,-1 2-144 15,-3 0 0-15,-1 4 0 0,-3 0 1664 0,-2 2 320 16,-4 0 48-16,-2 3 16 0,-6 4-1648 0,-2 0-400 16,-7 3 0-16,-5 4 0 0,1 2 1728 0,1 4 256 0,1 5 48 0,3 1 16 15,5 3-1648-15,2 1-400 16,5 1 0-16,-3 11 0 0,7-2 0 0,5-4 0 15,7-2 0-15,3-1 0 0,4-4 0 0,6-4 0 0,0-4 0 0,4-2 0 16,5-6 896-16,-3-6 112 0,10-2 16 0,-1-4 0 16,4-3-832-16,2-6-192 0,1-4 0 0,-1-5 0 15,-3-2 864-15,9-12 128 0,-6-1 32 0,-1-5 0 16,-2-2-832-16,-3-6-192 0,-4-5 0 0,0-6 0 16,2-6 0-16,-4 10 0 0,3-4 0 0,-2-7 0 15,1-6 0-15,0 1 0 0,-2 3 0 0,-1 9 0 16,-3 7 0-16,-4 9 0 0,-2 7 0 0,-2 6 0 15,0 4 0-15,-5 8 0 0,-3 7 0 0,0 8 0 16,-4 7 0-16,-6 6 0 0,-1 7 0 0,-1 8 0 0,-3 8 0 16,-5 6 0-16,-2 3 0 0,3 7 0 15,3 3 0-15,1 7 0 0,0 3 0 0,4 2 0 16,-3 57-2624-16,14-68-576 0,5 3-128 0,5 2-15440 16</inkml:trace>
  <inkml:trace contextRef="#ctx0" brushRef="#br2" timeOffset="63764.97">10975 13563 27647 0,'0'0'608'0,"6"-8"128"0,-2-1 32 0,-2 1 0 0,1 2-624 0,-3 0-144 0,-2-1 0 0,-1 3 0 0,-5-1 1664 0,0 4 320 16,-6 2 48-16,2 4 16 0,-3 1-1648 0,-3 6-400 16,-1 2 0-16,-3 3 0 0,0 5 896 0,2 2 112 15,2 3 16-15,3 0 0 0,-1-1-832 0,5 0-192 16,0-1 0-16,6-2 0 0,-1-2 0 0,5-2 0 15,3-2 0-15,4-3 0 0,1-2 0 0,4-3 0 16,3-6 0-16,9-3 0 0,9-2 864 0,1-7 128 16,1-4 32-16,-2-3 0 0,-2-2 0 0,-6-1 0 15,-1-1 0-15,1-8 0 0,-7-2-832 0,-11 12-192 16,-5 0 0-16,-2-3 0 0,-7-1 0 0,0 1 0 16,-6 0 0-16,0 1 0 0,-3 3 0 0,-1 1 0 15,-3 3 0-15,-1 3 0 16,-2 2-768-16,2 1-208 0,4 1-48 0,3 4-12016 0,-6 4-2400 15</inkml:trace>
  <inkml:trace contextRef="#ctx0" brushRef="#br2" timeOffset="64137.35">11543 13396 27647 0,'-9'5'608'0,"-2"5"128"0,-4 7 32 0,-7 8 0 0,-1 0-624 0,-5 4-144 0,-1 3 0 0,2 4 0 15,1 4 848-15,1 1 144 0,1-4 32 0,9-8 0 16,-3 2 0-16,-5 18 0 0,-1-3 0 0,4-2 0 16,4-3 0-16,1-4 0 0,3-4 0 0,4-5 0 15,1-10 0-15,3-3 0 0,3-4 0 0,4-3 0 0,-3-8-832 16,0 0-192-16,6-3 0 0,2-3 0 0,3-7 864 16,0-1 128-16,3-6 32 0,3-3 0 0,0-2-832 0,5-5-192 15,6-1 0-15,25-28 0 0,-4 4 864 0,-3 0 128 16,-2-2 32-16,-4 2 0 0,-8 4-832 0,-1 5-192 15,-7 5 0-15,-7 16 0 16,4 4-768-16,-5 4-208 0,-1 6-48 0,3 1 0 0,0 3 832 0,-1 4 192 16,-3 7 0-16,-4 3 0 0,-3 3 0 0,-7 3 0 15,-6 3 0-15,-3 4 0 0,-1 4 0 0,-3 3 0 16,-2 1 0-16,-2 2 0 0,-4 0 0 0,-1-2 0 16,-1-2 0-16,-2-1 0 15,-2-2-864-15,-2-3-128 0,1-3-32 0,-6 3 0 16,6-5-816-16,5-8-160 0,5-1-48 0,4-4 0 0</inkml:trace>
  <inkml:trace contextRef="#ctx0" brushRef="#br2" timeOffset="64478.28">12041 13632 31327 0,'0'0'688'0,"0"0"144"0,0 0 16 0,0 0 48 0,0 0-720 0,7-3-176 0,0-1 0 0,4-1 0 16,-2 0 848-16,4-2 144 0,2-2 32 0,1 0 0 16,2-2 0-16,2-2 0 0,-1-1 0 0,3 0 0 15,3-6-832-15,-1 1-192 0,0 0 0 0,-1 0 0 0,-1-1 864 0,-2 1 128 16,-4 1 32-16,-1 1 0 0,-3 4-832 0,-4 2-192 16,-4 2 0-16,-4 3 0 0,0 6 0 0,-8-3 0 15,-5 7 0-15,-7 2 0 0,-6 3 0 0,-2 4 0 16,1 4 0-16,-2 5 0 0,4 4 0 0,2 3 0 15,-1 0 0-15,3 2 0 0,3 0 0 0,3-2 0 16,2-1 0-16,5-2 0 0,2-4 0 0,5-3 0 16,3-1 0-16,4-3 0 0,2-3 0 0,5-2 0 15,2-3 0-15,2-4 0 16,1-1-1600-16,7-4-352 0,4-2-80 0,5-4-9296 16,3 0-1856-16</inkml:trace>
  <inkml:trace contextRef="#ctx0" brushRef="#br2" timeOffset="64766.89">12709 13425 23951 0,'-6'6'512'0,"1"3"128"0,-2 4 0 0,1 3 64 0,-4 1-576 0,0 3-128 0,1 1 0 0,-3 2 0 16,-1 0 2496-16,1 0 448 0,3-2 112 0,-2-1 16 16,2-3-1648-16,4-4-320 0,0-2-64 0,3-2-16 15,-2 0 0-15,1-2 0 0,2-2 0 0,1-5 0 16,0 0 0-16,0 0 0 0,7-3 0 0,1-4 0 15,6-1-816-15,7-6-208 0,8-3 0 0,4-2 0 16,-6 5 864-16,3-2 128 0,-1 2 32 0,3 0 0 16,1 0-832-16,0 0-192 0,2 6 0 0,-2 1 0 15,7 4 0-15,-3 3 0 0,-5 4 0 0,-1 7 0 0,-8 2 0 16,-1 6 0-16,-4 4 0 0,-3 6 0 0,-2 0 0 16,-5 3 0-16,-1 1 0 0,-5 2 0 0,-1 14 0 0,-2-3 0 15,-5 0 0-15,2 0 0 16,1-11-3232-16,0 0-688 0,-2 51-144 0,5-30-32 15</inkml:trace>
  <inkml:trace contextRef="#ctx0" brushRef="#br2" timeOffset="65413.44">3024 14742 27647 0,'4'-5'608'0,"-4"5"128"0,0 0 32 0,0 0 0 0,0 0-624 0,0 0-144 0,0 0 0 0,0 0 0 15,5 11 1664-15,-4 5 320 16,-2 6 48-16,0 3 16 0,-2-1-1648 0,1 7-400 0,0 6 0 0,-3 4 0 16,-6-1 896-16,4 0 112 0,7-4 16 0,-4 2 0 15,-3-2-832-15,4-3-192 0,3-3 0 0,1-4 0 16,-1-2 0-16,0-4 0 0,-1 0 0 0,5-5 0 31,6-5-2416-31,-2-4-528 0,0-2-96 0,-8-4-32 0</inkml:trace>
  <inkml:trace contextRef="#ctx0" brushRef="#br2" timeOffset="65776.98">3430 15023 31327 0,'0'0'688'0,"6"17"144"0,-7-12 16 0,-3 4 48 0,2 1-720 0,-1 1-176 16,-2 1 0-16,0 1 0 0,-2 1 848 0,1 0 144 15,-3-1 32-15,-3 5 0 0,3-5 0 0,2-4 0 16,7-9 0-16,0 0 0 0,0 0-832 0,0 0-192 16,0 0 0-16,9-10 0 0,3-3 864 0,-1-2 128 15,-3 5 32-15,1-2 0 0,1-3-832 0,1 0-192 16,0-1 0-16,1-1 0 0,1-2 0 0,2 2 0 15,2-1 0-15,1 2 0 0,-1 0 0 0,3 3 0 16,-1 2 0-16,-1 3 0 0,0 4 0 0,-2 4 0 16,0 3 0-16,-2 6 0 0,-1 4 0 0,-2 4 0 15,-3 3 0-15,1 16 0 0,-6-3 0 0,-4 0 0 0,-1-16 0 0,-1 3 0 16,-4 1 0-16,1 0 0 0,2-1 0 0,0-1 0 16,3-2 0-16,1-1 0 0,0-5 0 0,2 0 0 31,4-4-1600-31,1-2-352 0,2-3-80 0,3-4-14752 0</inkml:trace>
  <inkml:trace contextRef="#ctx0" brushRef="#br2" timeOffset="66013.84">4404 14527 35007 0,'-1'-9'768'0,"2"0"176"0,1 1 16 0,-2 8 16 0,4-7-784 0,-4 7-192 0,0 0 0 0,0 0 0 0,-4 9 864 0,0 5 128 16,-3 3 32-16,0 8 0 0,1 1 0 0,-2 4 0 16,0 4 0-16,0 3 0 0,-2 4-832 0,0 5-192 15,-1 5 0-15,1 2 0 0,-2 0 0 0,3-1 0 16,1-5 0-16,4 2 0 0,-2-3 0 0,2-3 0 16,1-5 0-16,0-1 0 15,3-3-768-15,2-3-208 0,-1-4-48 0,1-5 0 16,0-6-2448-16,0-5-496 0,-1 0-112 0,-1-11-16 0</inkml:trace>
  <inkml:trace contextRef="#ctx0" brushRef="#br2" timeOffset="66196.96">4097 14980 31327 0,'11'-3'1392'0,"-3"2"272"0,4-3-1328 0,3 2-336 0,5 1 0 0,-1-3 0 16,3-1 896-16,1 1 96 0,0-2 32 0,0 0 0 15,0-2 0-15,0-1 0 0,0-1 0 0,5 1 0 16,5 2-832-16,0 0-192 0,-1-1 0 0,-2 4 0 16,0 0-1600-16,-2 0-352 0,-3 2-80 0,-2 1-16 15</inkml:trace>
  <inkml:trace contextRef="#ctx0" brushRef="#br2" timeOffset="66562.82">5148 15191 31327 0,'8'-12'1392'0,"-1"5"272"0,2 0-1328 0,0-3-336 16,-3-1 0-16,2 0 0 0,-1-1 896 0,1-3 96 15,-1 3 32-15,-1-4 0 0,1-3 0 0,-3 8 0 16,1-1 0-16,-1-2 0 0,-2-2-832 0,3 0-192 15,-1-5 0-15,-1 1 0 0,1 0 864 0,-3 1 128 16,0 1 32-16,-1-1 0 0,-1 5-832 0,1 2-192 16,0 4 0-16,-1 2 0 0,-3 1 0 0,0 5 0 15,0 3 0-15,-2 5 0 0,-3 4 0 0,-1 4 0 0,-1 3 0 0,-3 3 0 16,-2 5 0-16,-1-1 0 16,-2 1 0-16,3-1 0 0,0-1 0 0,7 2 0 0,1-3 0 0,5-1 0 15,1-2 0-15,6 0 0 0,5-1 0 0,-1-3 0 16,4 0 0-16,3-4 0 0,1-3 0 0,16 1 0 15,-16-6 0-15,1-4 0 0,4-3 0 0,1-2 0 32,4-2-768-32,5 1-208 0,2-4-48 0,1 2-16784 0</inkml:trace>
  <inkml:trace contextRef="#ctx0" brushRef="#br2" timeOffset="67010.41">5932 14795 27647 0,'-15'-3'608'0,"9"5"128"0,-2 6 32 0,0-2 0 0,-4-1-624 0,5 1-144 15,-3 3 0-15,-2 4 0 0,-2 5 848 0,2 3 144 16,2 2 32-16,0 3 0 0,-1 2 0 0,0 0 0 16,-1 0 0-16,-6 21 0 0,10-27 0 0,2 0 0 0,1-1 0 0,1-2 0 15,-1-2-832-15,2-4-192 0,2-2 0 0,1-2 0 16,1-3 864-16,-1-6 128 0,0 0 32 0,6-4 0 15,3-4 0-15,1-2 0 0,1-4 0 0,16-16 0 16,-10 14-832-16,3-3-192 0,2-1 0 0,-1-3 0 16,2-2 0-16,1-2 0 0,1-1 0 0,-1 0 0 15,1 3 0-15,-1 2 0 0,-1 0 0 0,17-14 0 16,-6 11 0-16,-8 10 0 0,-3 3 0 0,-5 7 0 16,-5 4 0-16,-1 5 0 0,-3 5 0 0,0-2 0 15,0 1-1600-15,-1-1-352 0,5 2-80 16,-5 2-16400-16</inkml:trace>
  <inkml:trace contextRef="#ctx0" brushRef="#br2" timeOffset="67334.5">6669 14781 31327 0,'0'0'688'0,"-1"10"144"0,-1-4 16 0,0 2 48 0,1 0-720 0,0 7-176 16,-1 5 0-16,-1 1 0 0,-1 2 1664 0,3-8 320 16,-3 1 48-16,0 1 16 0,1 3-1648 0,1 0-400 15,1 0 0-15,0 0 0 0,1-1 896 0,0 0 112 16,1-1 16-16,-1-3 0 0,2-2-832 0,0 0-192 0,-1 1 0 0,3-4 0 16,3-4 0-16,2-1 0 0,0-2 0 0,7-3 0 15,0-3 864-15,3-2 128 16,0-3 32-16,2-1 0 0,0-4-832 0,2 0-192 0,-2-1 0 0,-1-3 0 15,-2-1 0-15,-1-3 0 0,-4-2 0 0,1-1 0 16,-2-2 864-16,-1 3 128 0,-1-1 32 0,2-4 0 31,-2 4-1648-31,-3 3-320 0,-1 0-64 0,-1 5-16 16,1 3-2448-16,-1 2-496 0,3-9-112 0,-5 12-16 0</inkml:trace>
  <inkml:trace contextRef="#ctx0" brushRef="#br2" timeOffset="67968.67">7556 14838 31327 0,'0'0'688'0,"0"0"144"0,0 0 16 0,0 0 48 0,3-4-720 0,-3 4-176 15,0 0 0-15,0 0 0 0,-4-6 1664 0,0 3 320 16,-4 0 48-16,0 0 16 0,-3 3-832 0,-1 1-144 15,-2 2-48-15,-4 1 0 0,-9 5-816 0,1 2-208 16,2 0 0-16,2 1 0 0,-1 1 0 0,1 0 0 16,3 2 0-16,0 1 0 0,7 0 0 0,1-2 0 15,4-1 0-15,4-1 0 0,3 0 0 0,2-2 0 16,4 0 0-16,1-3 0 0,6-3 0 0,3-1 0 16,0-2 0-16,2-1 0 0,0-1 864 0,-1-2 128 0,0-1 32 15,-2-3 0-15,2-1-832 0,-2 0-192 0,-1 0 0 0,-5 2 0 16,-1 1 0-16,-2 2 0 0,-6 3 0 0,0 0 0 15,0 0 0-15,5 5 0 0,-1 3 0 0,-4-2 0 16,1 1 0-16,0 2 0 0,3 1 0 0,-1-2 0 16,4 5 0-16,-2-4 0 0,5-1 0 0,-1 0 0 15,2-2 0-15,1 0 0 0,3-4 0 0,2-1 0 16,6-3 0-16,4-2 0 0,4-1 0 0,2-2 0 16,0-4 0-16,2-4 0 0,-3 1 0 0,-2-3 0 15,-4-1 0-15,1-2 0 0,-2-6 0 0,-3 1 0 16,0 1 0-16,0-1 0 0,-1-4 0 0,6 0 0 15,9-2 0-15,1-1 0 0,-4-3 0 0,0-3 0 0,-2-2 0 16,-4-2 0-16,-2-2 0 0,-3 4 0 16,-6 5-768-16,-1 2-208 0,-1 2-48 0,-4-1 0 0,-4 8 832 0,-5 6 192 15,-2 5 0-15,-4 6 0 0,-2 4 0 0,-4 4 0 16,-3 3 0-16,-4 5 0 0,-3 2 0 0,-4 2 0 16,-6 4 0-16,1 6 0 0,4 4 0 0,0 3 0 15,3 1 0-15,2 4 0 0,2 0 0 0,4 0 0 16,0 0 0-16,4 1 0 0,4 1 0 0,0-1 0 15,5 0 0-15,2 12 0 0,2-16 768 0,1 1 208 16,2-3 48-16,3-2 0 0,3-3-832 0,7-1-192 16,7-3 0-16,5-3 0 0,2-2 0 0,1 0 0 15,1-5 0-15,1-1 0 16,-1-3-1600-16,-3-1-352 0,40-1-80 0,-26-10-16 0</inkml:trace>
  <inkml:trace contextRef="#ctx0" brushRef="#br2" timeOffset="69002.85">2826 16099 27647 0,'-7'-16'608'0,"0"1"128"0,3 1 32 0,1 5 0 0,1-1-624 0,0 2-144 0,-5 0 0 0,2 6 0 15,5 2 1664-15,-6 1 320 0,-1 0 48 0,0 9 16 16,-2 5-1648-16,2 3-400 0,-4 5 0 0,1 6 0 16,1 4 896-16,-1 3 112 0,1 4 16 0,-1 3 0 0,-3 3-832 0,0 4-192 15,0 0 0-15,1 1 0 0,1-1 0 0,1 0 0 16,2-4 0-16,-2-5 0 0,4-2 0 16,-2-2 0-16,3-8 0 0,-1 7 0 15,-1-11-2416-15,4-6-528 0,1-6-96 0,-2-9-32 0</inkml:trace>
  <inkml:trace contextRef="#ctx0" brushRef="#br2" timeOffset="69414.17">2595 16200 27647 0,'19'-17'1216'0,"-9"10"256"0,5-8-1168 0,6 0-304 15,3-2 0-15,7-1 0 0,2-4 880 0,0-1 112 0,-3 1 32 16,-3-3 0-16,-1 3 0 0,-2-2 0 0,-1 1 0 0,-2 1 0 15,-2 0-832-15,-3 3-192 0,-2 2 0 0,-1 4 0 16,-4 3 0-16,0 3 0 0,-2 5 0 0,-1 5 0 16,1 4 864-16,-5 6 128 0,-2 8 32 0,-1 3 0 15,1 5-832-15,-5 5-192 0,-3 4 0 0,-1 5 0 16,0 6 0-16,-3 0 0 0,0 5 0 0,-1 0 0 16,-2-3 864-16,-2-3 128 0,-1-3 32 0,3-3 0 15,3-3-832-15,1-6-192 0,-1-2 0 0,5-5 0 16,5-9 0-16,3-4 0 0,4-4 0 0,0-3 0 15,5-4 864-15,-1-5 128 0,2-7 32 0,2-5 0 16,2-2-832-16,1-2-192 0,-3 1 0 0,0 0 0 16,3-2 0-16,-1 1 0 0,-2 3 0 0,3 1 0 15,0 3 0-15,3 2 0 0,-2 3 0 0,-1 3 0 0,-1 9 0 0,-3 3 0 16,0 3 0-16,-2 3 0 0,-1 3 0 0,-2 5 0 16,-4 4 0-16,-1 0 0 0,-3-3 0 0,0 1 0 15,-1 2 0-15,1 6 0 16,2-8-768-16,2-5-208 0,-2-3-48 0,6-3 0 15,0-3-816-15,4-4-160 0,3-6-48 0,-4-4-9280 16,3-2-1856-16</inkml:trace>
  <inkml:trace contextRef="#ctx0" brushRef="#br2" timeOffset="69753.08">3743 16386 31327 0,'0'0'688'0,"0"0"144"0,-10-1 16 0,4 1 48 0,-3 0-720 0,4 0-176 15,-4 1 0-15,-1 2 0 0,-1 3 1664 0,-1 0 320 0,1 1 48 0,-3 0 16 16,-5 3-832-16,2 1-144 0,0 1-48 0,-2 5 0 16,4-1-816-16,2 0-208 0,3-2 0 0,2-1 0 15,3-2 0-15,0-2 0 0,5-9 0 0,0 0 0 16,6 8 0-16,0-4 0 0,3 0 0 0,2-3 0 16,0-4 0-16,2 0 0 0,4-1 0 0,2-2 0 15,-1-1 0-15,8-4 0 0,-3 1 0 0,-1 1 0 16,-3 3 0-16,-2 1 0 0,-4-1 0 0,-1 3 0 15,-3 3 0-15,-1 2 0 0,-2 3 0 0,1 1 0 16,-3 4 0-16,1 0 0 0,0 3 0 0,-3-2 0 16,2 2 0-16,-2-4 0 0,0-2 0 0,0 1 0 15,1-1 0-15,0-1 0 0,-3-6 0 0,9-4 0 16,-2-3-768-16,-1 1-208 16,3-1-48-16,1-4 0 0,1-5-1632 0,1-1-336 0,2 0-64 0,0-1-6560 15,-2 0-1328-15</inkml:trace>
  <inkml:trace contextRef="#ctx0" brushRef="#br2" timeOffset="69996.72">4250 15825 27647 0,'0'-22'1216'0,"0"12"256"0,0-1-1168 0,1 0-304 16,1 2 0-16,-2 0 0 0,0 2 1696 0,0 2 288 15,0 5 48-15,0 0 16 0,-5 5-832 0,-1 3-144 16,-1 6-48-16,-1 4 0 0,-4 6 0 0,1 0 0 15,-2 3 0-15,0 4 0 0,0 2 0 0,-1 3 0 16,-2 3 0-16,1 0 0 0,1 3-816 0,-1 2-208 0,1 1 0 0,2 2 0 16,2 0 0-16,1-2 0 0,2-2 0 0,1-3 0 15,2 2 0-15,-1-4 0 0,2-5 0 0,0 5 0 32,4-14-2416-32,3-4-528 0,-1-5-96 0,0-6-14368 0</inkml:trace>
  <inkml:trace contextRef="#ctx0" brushRef="#br2" timeOffset="70127.59">3926 16209 31327 0,'0'0'1392'0,"6"-3"272"15,2-2-1328-15,4 1-336 0,5-1 0 0,6 1 0 16,3-2 896-16,4 1 96 0,6-1 32 0,-3 1 0 16,1-1 0-16,-2-1 0 0,-4 0 0 0,1 0 0 15,-4 2-1648-15,0-2-320 0,2 0-64 0,-2-1-15168 16</inkml:trace>
  <inkml:trace contextRef="#ctx0" brushRef="#br2" timeOffset="70352.95">5161 16154 38703 0,'3'7'848'0,"1"2"176"0,-3 1 48 0,0 3 16 0,-2 4-880 0,0 3-208 16,0 2 0-16,-5 3 0 0,-2-2 864 0,-2-1 128 0,-2-1 32 0,1 1 0 16,-1 1 0-16,3-5 0 0,0-1 0 0,0 2 0 15,-1 1-832-15,2-2-192 0,-1 1 0 0,2-4 0 32,4-1-1600-32,-1-3-352 0,1-1-80 0,2-3-16400 0</inkml:trace>
  <inkml:trace contextRef="#ctx0" brushRef="#br2" timeOffset="70520.32">4965 16027 42383 0,'-21'-11'928'0,"14"6"192"0,4 0 32 0,-3 0 64 0,1-1-976 0,2 0-240 0,-2 3 0 0,3-1 0 0,0-1 864 0,2-1 128 16,2 1 32-16,1-1 0 15,2 2-832-15,-3-1-192 0,0 1 0 0,1 1 0 16,4-1-3232-16,-1 2-688 0,9-1-144 0,3 4-32 0</inkml:trace>
  <inkml:trace contextRef="#ctx0" brushRef="#br2" timeOffset="70836.52">5808 16011 42383 0,'0'0'928'0,"0"0"192"0,0 0 32 0,0 0 64 0,-4 2-976 0,-1-7-240 16,-1 1 0-16,-1 4 0 0,-2 0 864 0,-2 3 128 0,0 4 32 0,-4 1 0 16,2 2-832-16,1 1-192 0,1 1 0 0,1 1 0 15,0 2 0-15,0 1 0 0,1-1 0 0,2 7 0 16,1 0 0-16,4 0 0 0,3-1 0 0,2-1 0 16,1 3 0-16,1-2 0 0,2-1 0 0,2-1 0 15,-3-1 0-15,3-2 0 0,1 1 0 0,0-1 0 16,1 2 0-16,-2-1 0 0,1-2 0 0,-4-1 0 15,-4-1 864-15,2 0 128 0,-4-4 32 0,0 0 0 16,-6-1-832-16,1 0-192 0,-3-2 0 0,-1 0 0 16,-3-3 0-16,-2-2 0 0,-5-1 0 0,-1-2 0 15,-5-2 0-15,-1-2 0 0,-2 1 0 0,-9-5-14704 16,3-1-2976-16</inkml:trace>
  <inkml:trace contextRef="#ctx0" brushRef="#br2" timeOffset="71449.32">6598 15916 38703 0,'-16'20'848'0,"16"-20"176"0,0 0 48 0,0 0 16 0,4-8-880 0,2 0-208 15,-5 2 0-15,1 0 0 0,0 0 864 0,1-1 128 16,2-1 32-16,-3 3 0 0,-1-3-832 0,1 2-192 16,1 0 0-16,-3 6 0 15,0 0-3232-15,0 0-688 0,-4 14-144 0,1 5-32 0</inkml:trace>
  <inkml:trace contextRef="#ctx0" brushRef="#br2" timeOffset="71585.28">6564 16417 42383 0,'0'0'1872'0,"0"0"400"0,-1-5-1824 0,1 1-448 0,0-2 0 0,0 0 0 16,1-2 912-16,1-1 96 0,1 0 16 0,-1 1 0 16,3-5-832-16,-1 2-192 0,-1 4 0 0,1-5 0 15,1 4-2416-15,-5 8-528 0,0 0-96 16,0 0-32-16</inkml:trace>
  <inkml:trace contextRef="#ctx0" brushRef="#br2" timeOffset="72382.23">8351 15901 20271 0,'0'0'448'0,"0"0"80"0,0 0 32 0,0 0 16 0,0 0-576 0,-10 7 0 16,12-22 0-16,-1 4 0 0,-2 0 1744 0,-2 0 240 15,-2-1 64-15,-3 1 0 0,-1 1-832 0,-1 1-144 16,-5 5-48-16,5 3 0 0,-1 0 0 0,-1 2 0 16,-5 3 0-16,-4 4 0 0,-6 4-816 0,1 3-208 15,0 4 0-15,1 4 0 0,1 3 0 0,2 4 0 0,2 0 0 0,3 4 0 16,1 2 0-16,4 4 0 16,4-3 0-16,0 1 0 0,3 6 0 0,4-7 0 0,2-12 0 0,5-3 0 15,5-4 0-15,5-4 0 0,9-3 0 0,5-1 0 16,7-5 864-16,2-2 128 0,2-6 32 0,31-6 0 15,-15-4-832-15,-9-5-192 0,-9-2 0 0,-5-4 0 16,-5-4 864-16,-4 3 128 0,-7 2 32 0,-1-1 0 16,-3-3-832-16,-9 12-192 0,-3-1 0 0,-3-3 0 15,-4-1 864-15,1 0 128 0,-4-1 32 0,-1 0 0 16,-5 5-832-16,-4-4-192 0,-1 4 0 0,-1 4 0 16,-1 3-768-16,0 3-208 0,0 5-48 0,2 1 0 15,3 0-2448-15,2 2-496 0,-7 4-112 16,21-6-16-16</inkml:trace>
  <inkml:trace contextRef="#ctx0" brushRef="#br2" timeOffset="72755.03">9025 15729 27647 0,'-10'8'1216'0,"4"-4"256"0,0 3-1168 0,-3 2-304 15,2 4 0-15,-2 4 0 0,0 9 880 0,0 0 112 16,1 2 32-16,-1-1 0 0,-2 2 0 0,0-1 0 15,2 0 0-15,-2 1 0 0,1 2-832 0,0 0-192 16,1 1 0-16,2-3 0 0,0-5 864 0,1-2 128 16,2-2 32-16,-1-5 0 0,3-4-832 0,1-3-192 15,1-8 0-15,0 0 0 0,0 0 864 0,9-4 128 16,-1-7 32-16,1-3 0 0,0-4 0 0,1 1 0 0,0-2 0 0,0-4 0 16,3-7-832-16,3 1-192 0,-1-2 0 0,4 0 0 15,3 0 0-15,7-2 0 0,4-1 0 0,6 2 0 16,0 3 0-16,-1 2 0 0,-2 5 0 0,-5 3 0 15,-5 6 0-15,-3 8 0 0,-4 8 0 0,-2 6 0 16,-5 4 0-16,-2 6 0 0,-3 5 0 0,-2 6 0 16,-4 3 0-16,-2 2 0 0,-4 0 0 0,-2 5 0 15,-4 4 0-15,-3 0 0 0,0-3 0 0,0 0 0 16,0-3 0-16,-1-5 0 0,1-3 0 0,4-4 0 16,0-5 0-16,5-5 0 0,-1-2 0 0,3-4 0 15,0-3-768-15,3-7-208 0,0 0-48 0,5-3-12016 16,3-6-2400-16</inkml:trace>
  <inkml:trace contextRef="#ctx0" brushRef="#br2" timeOffset="73114.81">9500 16015 31327 0,'0'0'688'0,"0"0"144"0,0 0 16 0,0 0 48 0,0 0-720 0,0 0-176 16,10 4 0-16,-2-1 0 0,4-1 848 0,2-1 144 16,4-2 32-16,0 0 0 0,5 0 0 0,2-3 0 15,1 0 0-15,0-2 0 0,1 1 0 0,-1-2 0 16,0 0 0-16,-3-1 0 0,-4-1-832 0,-1 0-192 16,-3-1 0-16,-1 1 0 0,5-9 864 0,-5 5 128 0,-8 0 32 0,-1 3 0 15,-5 10-832-15,0 0-192 0,-6-8 0 0,-5 5 0 16,-3 6 864-16,-4 4 128 0,-2 2 32 0,6-1 0 31,-1 2-1648-31,-5 3-320 0,0 3-64 0,-2 2-16 0,-2 2 832 0,1 1 192 0,-1 4 0 0,4 0 0 16,4-1 0-16,5 0 0 0,5-4 0 0,7 0 0 15,3-1 0-15,6 0 0 0,2 0 0 0,6-3 0 16,1 0 0-16,4-4 0 0,2-1 0 0,25 0 0 16,-5-9-864-16,3-2-128 0,6-6-32 15,-2-1 0-15</inkml:trace>
  <inkml:trace contextRef="#ctx0" brushRef="#br2" timeOffset="73598.72">11002 15730 31327 0,'-10'-5'1392'0,"10"5"272"0,0 0-1328 0,0 0-336 0,0 0 0 0,-5 4 0 15,-1 5 896-15,1 1 96 0,0 4 32 0,-2 5 0 16,-3 5-832-16,2 2-192 0,0 3 0 0,-2 2 0 0,1 2 0 0,0 2 0 16,2-2 0-16,-3 1 0 0,-6-1 864 0,4 0 128 15,5 1 32-15,1-2 0 0,2-3-832 0,1-4-192 16,2-3 0-16,1 11-11424 16,4-9-2336-16</inkml:trace>
  <inkml:trace contextRef="#ctx0" brushRef="#br2" timeOffset="73970.97">11348 15806 23951 0,'-15'19'512'0,"7"-5"128"0,-2 3 0 0,1 2 64 0,1 4-576 0,-2 4-128 0,-2 1 0 0,-1 0 0 15,1-1 848-15,0 3 144 16,-1 2 32-16,0-1 0 0,2-6 0 0,0 0 0 0,1 0 0 0,1-4 0 15,1-1 0-15,4-4 0 0,1-6 0 0,3-10 0 16,0 9 0-16,0-9 0 0,0 0 0 0,10-4 0 16,0-6 0-16,2-3 0 0,3-2 0 0,2-4 0 15,0-8-832-15,2 2-192 0,0 3 0 0,3-2 0 16,5-7 0-16,3 2 0 0,2 0 0 0,0 2 0 16,-2 1 0-16,0 3 0 0,-5 1 0 0,-2 6 0 15,-2 2 0-15,-3 7 0 0,-4 5 0 0,-3 4 0 16,-3 4 0-16,-4 2 0 0,-1 3 0 0,-1 3 0 15,-1 4 0-15,-1 2 0 0,-1 0 0 0,-1 5 0 16,-2 3 0-16,-3 3 0 0,-1 0 0 0,-12 31 0 16,1-8 0-16,4-9 0 0,1-9 0 0,2-7 0 15,1-9 0-15,3-1 0 0,2-8 0 0,6-11 0 16,0 0-3232-16,0 0-688 0,7-3-144 0,1-5-32 0</inkml:trace>
  <inkml:trace contextRef="#ctx0" brushRef="#br2" timeOffset="74221.73">12200 15289 31327 0,'-2'-10'1392'0,"1"4"272"0,-1-2-1328 0,2 8-336 16,0 0 0-16,0 0 0 0,0 0 896 0,0 0 96 15,-11 9 32-15,2 5 0 0,-3 5-832 0,0 7-192 16,-1 5 0-16,0 5 0 0,2 4 864 0,-1 0 128 0,1 2 32 0,2 4 0 15,-2 5-832-15,2 4-192 0,0 6 0 0,2-1 0 16,-1-1 0-16,0 0 0 16,3-8 0-16,1 0 0 0,1-3 0 0,2-2 0 0,0-4 0 0,1-4 0 31,1-6-768-31,2-6-208 0,-2-6-48 0,2-6-15152 0</inkml:trace>
  <inkml:trace contextRef="#ctx0" brushRef="#br2" timeOffset="74408.16">11714 15898 35007 0,'0'0'768'16,"0"0"176"-16,6-4 16 0,4 1 16 0,3 1-784 0,-1 0-192 0,8 2 0 0,4 0 0 0,5-1 0 0,3 0 0 16,1-1 0-16,2-1 0 0,-3-3 864 0,2 0 128 15,0-1 32-15,26-5 0 0,-31 6-832 0,0 0-192 16,1-2 0-16,0 4 0 15,-1 0-768-15,-3 1-208 0,-3 2-48 0,-2 1-15152 16</inkml:trace>
  <inkml:trace contextRef="#ctx0" brushRef="#br2" timeOffset="74721.3">12229 16026 35007 0,'0'0'768'0,"0"0"176"0,8-3 16 0,4-2 16 0,3 0-784 0,5-1-192 0,1 2 0 0,3-4 0 16,-2-2 0-16,4 0 0 0,-3-1 0 0,-1-2 0 15,-5-1 864-15,-1 0 128 0,-1 0 32 0,-3-1 0 16,-3 1 0-16,-2 1 0 0,-2 0 0 0,-2 1 0 16,-1 0-832-16,-2 2-192 0,-3 3 0 0,3 7 0 15,-7-6 864-15,-3 4 128 0,-3 6 32 0,-3 4 0 16,0 3-832-16,-4 3-192 0,-4 3 0 0,12-6 0 15,-2 3 0-15,2 4 0 0,-2 0 0 0,1 2 0 16,2 1 0-16,4 0 0 0,1 0 0 0,3 0 0 16,3-1 0-16,5-2 0 0,1 1 0 0,6 0 0 15,3-1-768-15,0-1-208 0,3-3-48 0,-1-3 0 16,6-1-816-16,-1-2-160 0,-2-3-48 0,6-4-14736 16</inkml:trace>
  <inkml:trace contextRef="#ctx0" brushRef="#br2" timeOffset="75052.25">12641 15840 31327 0,'0'0'688'0,"0"0"144"0,0 0 16 0,0 0 48 0,0 8-720 0,-3 2-176 16,-1 2 0-16,0 1 0 0,-1 2 848 0,-1 9 144 15,0-2 32-15,1 0 0 0,-4 0 0 0,3-2 0 0,1 0 0 0,2-1 0 16,-1-4 0-16,2-5 0 0,0 2 0 0,-1-2 0 16,1 0-832-16,0 0-192 0,0-1 0 0,0-1 0 15,1-2 864-15,1-6 128 16,0 0 32-16,0 0 0 0,7-4 0 0,1-3 0 0,0-1 0 0,7-6 0 16,3 1-832-16,2-1-192 0,-3-2 0 0,3-1 0 15,0-2 0-15,0 0 0 0,-1-1 0 0,2 2 0 16,1 0 0-16,-2 1 0 0,0 0 0 0,1 2 0 15,-4-1 0-15,1 3 0 0,-1 1 0 0,2-1 0 16,-1 2-2416-16,-3 3-528 16,0 4-96-16,4 0-16000 0</inkml:trace>
  <inkml:trace contextRef="#ctx0" brushRef="#br2" timeOffset="75382.75">13107 15772 31327 0,'0'0'688'0,"0"0"144"0,0 0 16 0,4 10 48 0,-2-2-720 0,-4 0-176 16,-2 4 0-16,2 3 0 0,1 0 848 0,-3 2 144 16,0 1 32-16,2 1 0 0,1 0 0 0,0-1 0 15,-2 1 0-15,3 0 0 0,-1 0 0 0,1-3 0 16,-1-1 0-16,1 1 0 0,0-4-832 0,2-2-192 15,1-1 0-15,1-2 0 0,-4-7 0 0,9 3 0 16,1-3 0-16,2-3 0 0,1-1 864 0,1-3 128 0,3 0 32 0,0-4 0 16,0-1-832-16,-2-2-192 15,1 0 0-15,-2-1 0 0,-1-1 0 0,0-1 0 0,1-1 0 0,-3 0 0 16,0 1 864-16,0-1 128 0,1 2 32 0,-1-2 0 31,-1-1-1648-31,0 4-320 0,-5 1-64 0,1 6-16 16,0 0-816-16,-3 5-160 0,2-2-48 0,-5 5-16384 0</inkml:trace>
  <inkml:trace contextRef="#ctx0" brushRef="#br2" timeOffset="75969.17">13730 15824 31327 0,'-7'-7'1392'0,"7"7"272"0,-4 0-1328 0,-2 1-336 16,1-1 0-16,-3 3 0 0,-3 1 1712 0,-1 1 272 15,-4 2 48-15,-1 1 16 0,-2 1-832 0,0 0-144 16,4 1-48-16,0 1 0 0,0 2-816 0,2 1-208 16,2-1 0-16,-3 4 0 0,2 1 0 0,3-4 0 15,3 2 0-15,3-3 0 0,1-4 0 0,2-1 0 16,1 2 0-16,1-1 0 0,2-2 0 0,1-2 0 16,2 0 0-16,0-1 0 0,2 2 864 0,5-2 128 15,7-2 32-15,1 0 0 0,-4 3-832 0,4-2-192 16,4 3 0-16,-3-2 0 0,-3-1 0 0,-2 2 0 15,3-2 0-15,-3 1 0 0,-2-4 0 0,-2 1 0 0,0-1 0 0,0-1 0 16,0-2 0-16,-1-5 0 16,0 0 0-16,-2-2 0 0,1-2 0 0,1-3 0 0,-1 0 0 15,1-2 0-15,-3-1 0 0,0-5 0 0,1-5 0 0,0-3 0 16,3-5 0-16,5-5 0 0,-2 5 0 0,2-3 0 16,3 0 0-16,1-2 0 0,1 0 0 0,3 0 0 15,0-1 0-15,0-1 0 0,-2 0 0 0,-1 1 0 16,-1 3 0-16,0-2 0 0,-4 7 0 0,4-10 0 15,-2 5 0-15,-6 5 0 0,0 5 0 0,-7 2 0 16,0 5 0-16,-2 2 0 0,-2 4 0 0,-2 3 0 16,-2 4 0-16,-2 2 0 0,2 7 0 0,-7-3 0 15,0 2 0-15,-3 3 0 0,-1 5 0 0,-2 1 0 16,-3 5 0-16,0 2 0 0,3-2 0 0,-2 5 0 16,-1 5 0-16,-3 2 0 0,-2 6 0 0,4 5 0 0,-2 3 0 0,2 3 0 15,1 2 0-15,3-2 0 0,2 1 0 0,3 1 0 16,5 0 0-16,2 1 0 0,2-1 0 0,1 0 0 15,2-1 0-15,3-2 0 0,1-1 0 0,1-3 0 16,2-3 0-16,4-1 0 0,0-2 0 0,2-2 0 16,-1-3 0-16,1-3 0 0,-2-1 0 0,0-2 0 15,1-4 0-15,3 1 0 16,-6-8-3232-16,0-5-688 0,16-1-144 0,-16-10-32 0</inkml:trace>
  <inkml:trace contextRef="#ctx0" brushRef="#br2" timeOffset="76135.13">13543 15311 49759 0,'-9'-11'2208'0,"4"6"448"0,2-2-2128 0,0 0-528 0,-3 1 0 0,6 6 0 16,0 0 0-16,0 0 0 16,-2-5 0-16,2 5 0 0,0 0 0 0,0 0 0 0,0 0 0 0,6 3 0 15,-6-3 0-15,5 4 0 0,6 5 0 0,-4 1-22016 16</inkml:trace>
  <inkml:trace contextRef="#ctx0" brushRef="#br1" timeOffset="85825.33">19555 16057 18431 0,'-7'-2'1632'0,"0"-1"-1312"0,-4 1-320 0,11 2 0 15,-6-3 1328-15,6 3 192 0,-8-4 32 0,0 0 16 16,-3 2-96-16,3 0 0 0,8 2-16 0,0 0 0 16,-4-7-240-16,1 1-64 0,3 6 0 0,-2-10 0 15,2 0-192-15,4 0-32 0,1-2-16 0,2-1 0 16,1-3-208-16,-2 0-32 0,-1-5-16 0,3-1 0 15,3-1-240-15,3-4-48 0,-3-2-16 0,2-1 0 16,2 2-176-16,1 1-48 0,-1-2 0 0,1 0 0 16,2-3-128-16,1 2 128 0,1 5-128 0,-1-3 128 15,1 2 16-15,0 1 0 0,1 0 0 0,-1 0 0 16,2 2-144-16,2 1 160 0,2 0-160 0,0 1 160 16,2 5-160-16,2 1 0 0,1 3 144 0,1 1-144 15,1 0 0-15,-2 2 0 0,0 3 0 0,-1 1 0 16,0-1 0-16,-2 2 0 0,0 2 0 0,-4 1 0 0,1 0 0 0,2 0 128 15,-4 0-128-15,2 2 0 0,-4 1 0 0,1 1 144 16,-1 1-144-16,0-2 0 0,-1 1 192 0,2 1-64 16,4 0 0-16,-3 0-128 0,2 5 160 0,-1 0-160 15,0 0 128-15,-1 2-128 0,-1 3 128 0,-1 0-128 16,-1 1 128-16,-3 0-128 0,-1 3 128 0,-2 1-128 16,-1-1 0-16,-1 1 128 0,-1-1-128 0,-2 2 192 15,-1 2-192-15,-1-1 192 0,0 0-192 0,-4 1 0 16,1 3 0-16,-2 3 0 0,0-1 160 0,-3 3-160 15,-2 1 192-15,-1 1-192 0,1 2 176 0,-3-1-176 16,0-2 160-16,-2-3-160 0,0 0 224 0,3-3-48 16,-4-2-16-16,4 0 0 0,-3-3 80 0,1 0 16 15,2-1 0-15,-1-3 0 0,1-3 32 0,-1 0 16 16,3 1 0-16,0 1 0 0,-1-4-64 0,0 1-16 0,3-1 0 0,0-3 0 16,1-8-64-16,0 0-16 0,0 9 0 0,0-9 0 15,0 0-16-15,0 0-128 0,0 0 192 0,0 0-64 16,0 0 160-16,8-10 32 0,-1-6 0 0,1 2 0 15,-1 0-96-15,1-2-16 0,-1-1 0 0,2-1 0 16,-4-1-208-16,3 3 144 0,-5-2-144 0,2-1 128 16,-1-3-128-16,0 0 0 0,-2-4 0 0,0-1 0 15,0-2 0-15,1-3 128 0,1-5-128 0,-1 3 0 16,-4 2 0-16,1-1 0 0,2-2 128 0,-2 3-128 16,-4 1 0-16,-1 1 0 0,0 2 0 0,-3-1 0 15,-1 2 0-15,-1 0 0 0,-2 2 0 0,-1 2 0 16,1 3 0-16,-4 0 0 0,-2 1 0 0,-2 2 0 15,-1 3-144-15,-3 3 144 0,-1 2 0 0,-5 3 0 0,-3 2-160 0,2 2 160 16,2 2-128-16,0 0 128 0,-2-3 0 16,1 3-160-16,-1 3 160 0,2 1 0 0,-1 3-128 0,0-1 128 15,1-1 0-15,-2 2 0 0,-2 2 0 0,-3 3-128 16,-4-1 128-16,1 5 0 0,1 2 0 0,-1 4 0 16,1 0 0-16,2 3 0 0,2-1-144 0,3 1 144 15,0 0 0-15,2 2-144 0,1 0 144 0,-3 3 0 16,-2 1 0-16,2 0 0 0,1 0 0 0,4 2-128 15,4 0 128-15,3 2 0 0,1-2 0 0,2 0-128 16,3-3 128-16,0-2 0 0,4-2 0 0,2-4 0 16,1 0 0-16,1-1-128 0,2-4 128 0,1-1 0 15,2 1 0-15,0-2 0 0,3-2 0 0,0-2 0 16,-3-11 0-16,6 9 0 0,-1-2 0 0,-5-7 0 0,0 0 0 0,0 0 0 16,13-3 128-16,-5-1 16 0,1-5 0 15,-3-1 0-15,-2-2 0 0,0-3 0 0,1-3 0 16,1 2 0-16,2-1-144 0,-1-3 0 0,-1 1 144 0,0-3-144 15,3-1 0-15,-2-3 144 0,2 1-144 0,1-3 0 16,-1-3 0-16,3 1 0 0,1 0 0 0,-1 0 0 16,0-1 0-16,3 0 0 0,1 1 0 0,1 0 0 15,-1 1 0-15,2 0 0 0,1 0 0 0,-2 2 0 16,1-2 0-16,1 2 0 0,5 2 0 0,-1-1 0 16,2 2 0-16,1 3 0 0,2 2 0 0,4 5 0 15,5 1 0-15,0 1 0 0,1-1 0 0,-2 4 0 16,3 3 0-16,-2 4 0 0,0 0 0 0,0 3 0 15,-2 2 0-15,1 3 0 0,2 4-160 0,-3 0 160 0,-1-3-160 16,2 9 160-16,2 5 0 0,-2 3-144 0,0 1 144 16,-3 2 0-16,0 1-144 0,-1 0 144 0,-1 0 0 0,0 1 0 15,0-2 0-15,-3 2 0 0,-2 1-128 0,-4-3 128 16,-5 0 0-16,-2-4 0 0,-3-2 0 0,-5-1 0 16,1 2-144-16,-5 0 144 0,1 2 0 0,-4-2 0 15,-3 0 0-15,0 0 0 0,-3 1 0 0,0 0 0 16,-1-3 0-16,-1-1 0 0,-3 1 0 0,0-1 0 15,0-3 0-15,0 1 0 0,1-2 0 0,0 1 0 16,-1-2 0-16,1-2 0 0,0-1 0 0,1 2 0 16,2-1 0-16,0 0 0 0,1-3 0 0,3 0 0 15,3-9 0-15,0 0 0 0,0 0 128 0,0 0-128 16,0 0 0-16,0 0 144 0,0 0-144 0,0 0 192 16,1-9-192-16,3-2 192 0,-1-1-192 0,0-4 160 0,2-6-160 0,-2 1 160 15,0 2-160-15,0-3 0 0,2-4 0 0,-3-2 128 16,1-3-128-16,-2-2 0 0,1-2 0 0,-2-2 128 15,1 2-128-15,-2-3 0 0,-3 1 0 0,1-2 0 16,-3 2 0-16,1 1 0 0,1-1 0 0,-4 1 0 16,0 0 0-16,-3-1 128 0,1 1-128 0,-1 2 128 15,-3 3-128-15,-3 4-224 0,-1 1 48 0,-2 5 16 16,-2 1 160-16,-3 3-192 0,-4 3 192 0,-1 2-192 16,-2 2 192-16,-2 2-208 0,-1 0 80 0,-1 5 128 15,0 2-224-15,-1 3 80 0,1 4 16 0,-1 1 0 16,-1 4 128-16,-5 5-128 0,-2 4 128 0,-2 2-128 15,-2 1 128-15,1 4 0 0,0 4-144 0,5 3 144 16,3 2 0-16,4 1 0 0,3-3-144 0,-2 1 144 0,-1 1 0 0,0 1 0 16,-2-6-128-16,3 5 128 0,4 1 0 0,2 2-128 15,3-2 128-15,1 3 0 0,3-4 0 0,4-2 0 16,2-2 0-16,3 0 0 0,2-5 0 0,2 1-128 16,3-5 128-16,-1 0 0 0,2-1 0 0,1-1 0 15,3-4 0-15,-2 1 0 0,1-1 0 0,1-5 0 16,1-4 0-16,0-8 0 0,0 0 0 0,0 0 0 15,0 0 0-15,0 0 0 0,8-2 272 0,1-8-32 16,-1-1-16-16,1-2 0 0,-1-2-48 0,3-4-16 16,5-3 0-16,-4-1 0 0,0-2-160 0,0-4 128 15,-1-2-128-15,5-3 128 0,-1-4-128 0,4-1 0 16,-2 1 144-16,4-1-144 0,2 2 0 0,0 2 0 16,0 0 0-16,1 4 0 0,-2 0 0 0,0 2 0 0,1 2 0 15,-2 0 0-15,3 2 0 0,0 0 0 0,2-2 0 0,4 3 0 16,2 0 0-16,3 2 0 0,3 1 0 0,-18 12-128 15,8-1-96-15,2 0-16 0,1-1 0 0,0 3 0 16,4 1 240-16,0 3 0 0,3 0 0 0,2 4 0 16,3 1 0-16,0 4 0 0,-2 0 0 0,0 4 0 15,-2 2 0-15,-5 2 0 0,-1 2 0 0,3 7 0 16,-5 0 0-16,-5 2 0 0,-3-1 0 0,-3 1 0 16,-3 1 0-16,-3 1 0 0,-4-2 0 0,3 15 0 15,-4 1 0-15,-6-21 0 0,-2 1 0 0,0-1 0 16,-1 1 0-16,0 0 0 0,-1 0 0 0,0-2 0 15,-1-2 0-15,0 10 0 0,-3-6 0 0,2-5 0 16,1-4 0-16,0-1 0 0,2-10 0 0,0 0 0 16,0 0 128-16,0 0-128 0,0 0 0 0,0 0 0 15,0 0 128-15,0 0-128 0,0 0 192 0,-4-11-192 0,3-2 192 0,-2-2-192 16,1-4 192-16,0-1-192 0,-2-1 128 0,1-3-128 16,1-1 0-16,-4-2 0 0,2 1 128 0,-1-1-128 15,-2-2 0-15,1 8 0 0,-1-3-144 0,0 3-144 16,0-1-32-16,-1-3 0 0,-2-3 320 0,0 1 0 15,-5-1 0-15,0 3 0 0,0 0 0 0,-11-5 0 16,-1 2 0-16,-3 6 0 0,-2 1 0 0,0 4 0 16,-1 1 0-16,-1 4 0 0,-1 5 0 0,-3 2 0 15,-2 4 0-15,-5 3 0 0,-6 4 0 0,-2 2 0 16,-3 1 0-16,2 5 0 0,4 3 0 0,1 2 0 16,7 5 0-16,-1 4 0 0,-1 4 0 0,0 2 0 15,-2 2 0-15,5 5 0 0,-2-1 0 0,5 3 0 0,4 3 0 16,-10 23 0-16,11-10-288 0,20-27 0 0,2 3 0 0,-1 3 0 15,2-2 288-15,2-1 0 0,2-1 0 0,0-1 0 16,2-1 0-16,-2 23 0 0,4-13 0 0,3-8 0 16,4-8 0-16,-2-3 0 0,0-1 0 0,2-5 0 15,1-5 0-15,-1-2 0 0,0-3 0 0,-5-7 0 16,0 0 0-16,10 4 128 0,-10-4-128 0,0 0 192 16,11-3-32-16,-4-3-16 0,-2 1 0 0,0-2 0 15,-5 7-16-15,4-9-128 0,-2 0 192 0,-2 9-64 16,1-8-128-16,-1 1 0 0,-1-2 0 0,0 3 128 15,-1-3-128-15,0 6 0 0,1-1 0 0,-1 0 0 16,2-3 0-16,-1 1 0 0,-2 0 0 0,1 0 0 16,0-2-768-16,-2-8-224 0,1 2-48 0,2 2-20224 15</inkml:trace>
  <inkml:trace contextRef="#ctx0" brushRef="#br1" timeOffset="87512.72">19466 14706 16575 0,'0'0'368'0,"8"-3"80"0,0-2 0 0,0 0 16 0,1-1-464 0,0 1 0 0,-6-2 0 0,2 2 0 15,-2-1 1728-15,-3 6 256 0,4-6 64 0,-1-1 0 16,0 2 0-16,-1-1 0 0,-2 6 0 0,0 0 0 16,-1-7-832-16,1 7-144 0,0-6-48 0,0 6 0 15,0 0 0-15,0 0 0 0,-4-2 0 0,-5 1 0 16,0 3 0-16,-3 1 0 0,-1 1 0 0,-2 4 0 16,-1 0-816-16,-2 3-208 0,1 2 0 0,0 2 0 0,-3 3 0 0,-5 7 0 15,-1 2 0-15,1 1 0 0,1 2 0 0,1 1 0 16,-1 0 0-16,2 1 0 0,1-1 0 0,2 2 0 15,3-3 0-15,3-2 0 0,3-3 0 0,3-1 0 16,5-2 0-16,1-1 0 0,1-1 864 0,2-3 128 16,2 0 32-16,5-1 0 0,0 0-832 0,2-2-192 15,1-2 0-15,-1 0 0 0,3 0 0 0,1-2 0 16,-1-3 0-16,0 1 0 0,0-3 0 0,-5-3 0 16,-1 3 0-16,2-2 0 0,-2-2 0 0,-1 0 0 15,0 0 0-15,1-2 0 0,-8 1 0 0,5-1 0 16,-5 1 0-16,0 0 0 0,6-2 864 0,-1-1 128 15,-3-2 32-15,1 0 0 0,-2-4-832 0,-1 1-192 16,-1-1 0-16,-2-3 0 0,1-1 0 0,-3-1 0 0,-1-3 0 0,-3-7 0 16,0 2 0-16,-1 0 0 0,-1-1 0 0,0-1 0 15,-4-1 0-15,3-1 0 0,2-2 0 16,0-3 0-16,2-2 0 0,2 4 0 0,4 4 0 0,2-3 0 16,0-1 0-16,4 0 0 0,4 3 0 0,1 3 0 15,1 3 0-15,1-1 0 0,1 1 0 0,-1 8 0 16,2-1 0-16,2 2 0 0,1-3 0 0,-1 0 0 15,1 0 0-15,1 0 0 0,1 1 0 0,1 0 0 16,-2 0 0-16,1 1 0 0,-1 2 0 0,0 0 0 16,-2 2 0-16,-4 0 0 0,-3-1 0 0,-1 2 0 15,-1 3 0-15,0 1 0 0,-6 3 0 0,0 0 0 16,0 0 0-16,0 0 0 0,0 0 0 0,0 0 0 16,0 0 0-16,-6 5 0 0,-4 1 0 0,0 0 0 0,-2 3 0 15,-1-2 0-15,-1 0 0 0,-1 4 0 0,-1 5 0 0,-1 0 0 16,0 2 0-16,0 2 0 0,-1 3 0 0,-8 14 0 15,2-2 0-15,3 4 0 0,4 1 0 0,0 4 0 16,2 3 0-16,5-13 0 16,3 3-768-16,1 3-208 0,2-2-48 0,1 17 0 0,2-8 832 0,1-6 192 15,4-2 0-15,2-5 0 0,2-3 0 0,0-1 0 16,1 0 0-16,-2-10 0 0,0 1 0 0,4 0 0 16,-2-1 0-16,3 0 0 0,2-4 0 0,0-2 0 15,1-2 0-15,1-1 0 16,1-2-1680-16,2-3-304 0,2-3-48 0,2-4-16 0</inkml:trace>
  <inkml:trace contextRef="#ctx0" brushRef="#br1" timeOffset="89710.39">20982 14719 20271 0,'0'0'448'0,"0"0"80"0,0 0 32 0,0 0 16 0,2-1-576 0,-1-5 0 16,-1 1 0-16,0 0 0 0,-3-1 928 0,3 6 80 16,-1-5 16-16,1 0 0 0,0 5 0 0,0 0 0 15,0 0 0-15,1-6 0 0,-1 1 0 0,0 5 0 16,0 0 0-16,0 0 0 0,6-5 0 0,1 3 0 15,-7 2 0-15,8 0 0 0,1 2-832 0,1 0-192 16,0 1 0-16,1 3 0 0,2 4 864 0,-2-2 128 16,1 3 32-16,1 3 0 0,0 2-832 0,0 3-192 15,2 2 0-15,-4 1 0 0,0 0 0 0,-1 3 0 0,-2 4 0 0,0 0 0 16,-2 2 864-16,-2 0 128 0,-1-2 32 0,-2-2 0 16,1-2-832-16,-2 1-192 0,-2-3 0 0,-1 0 0 15,-1-1 0-15,-2-1 0 0,0 0 0 0,-2-4 0 16,-1 2 0-16,-1 0 0 0,-1-2 0 0,-1 1 0 15,0-2 864-15,0 2 128 0,-2-5 32 0,-2 3 0 16,0-3-832-16,0-1-192 0,2-1 0 0,0 1 0 16,2-4 0-16,2-1 0 0,0-1 0 0,1-1 0 15,2-2 0-15,2-1 0 0,5-2 0 0,0 0 0 16,0 0 0-16,0 0 0 0,-1-7 0 0,2 1 0 16,2-2 0-16,-1 0 0 0,3-1 0 0,1 1 0 15,2-6 0-15,2 2 0 0,-1-1 0 0,1 1 0 0,2-1 0 16,-1 0 0-16,1-3 0 0,0 1 0 0,0-1 864 0,-2 1 128 15,0-2 32-15,2 0 0 0,-4 4-832 0,2-5-192 16,0 2 0-16,-2-2 0 0,2-2 0 0,-2-1 0 16,0-2 0-16,-1 0 0 0,1-4 0 0,-4-1 0 15,1-2 0-15,0 2 0 0,-2 1 0 0,-1-1 0 16,-1 0 0-16,-1 3 0 0,-1 2 0 0,-1 0 0 16,-4 0 0-16,-1 1 0 0,0 1 0 0,-2 1 0 15,-2 1 0-15,0 2 0 0,-1-1 0 0,-2 2 0 16,-2 0 0-16,1 2 0 15,-2 1-768-15,2 1-208 0,-3 1-48 0,0 2 0 0,0 1 832 0,1 1 192 16,3 1 0-16,0 0 0 0,1 4 0 0,1 2 0 16,-2 0 0-16,4 1 0 0,3 0 0 0,7-1 0 15,0 0 0-15,0 0 0 0,0 0 0 0,0 0 0 16,0 0 0-16,0 8 0 0,3 2 0 0,3-1 0 0,0 0 0 0,3 0 0 16,0 4 0-16,0-4 0 0,0 2 0 0,4 0 0 15,1 4 0-15,1-1 0 0,1 1 0 0,-1 2 0 16,2-1 0-16,5 8 0 0,-5 1 0 0,0-1 0 15,-1 1 0-15,-2 2 0 0,-1 1 0 0,-2 3 0 16,-3 1 0-16,0-1 0 0,-1-1 0 0,-2-2 0 16,0 1 0-16,-2-3 0 0,-2-1 0 0,-2-5 0 15,-1 0 0-15,-2 1 0 0,1 1 0 0,-2-1 0 16,-1 0 0-16,1 0 0 0,-4 1 0 0,-1 3 0 16,-1 0 0-16,-2-3 0 0,1-2 0 0,-2-1 0 15,0-3 768-15,0 0 208 0,-2-2 48 0,1-2 0 16,-2-2-832-16,2-1-192 0,0-2 0 0,0 0 0 0,3-1 0 15,-1-2 0-15,-1-2 0 0,3-1 0 0,3 0 0 0,-1-1 0 16,3-1 0-16,-1-1 0 0,7 2 0 0,-3-4 0 16,-1-2 0-16,3 1 0 0,1-3 0 0,1 0 0 15,5-1 0-15,3 0 0 0,0-1 0 0,2-1 0 16,0-4 0-16,3 2 0 0,1 0 0 0,2 0 0 16,-1-2 0-16,0 0 0 0,0-3 0 0,0 1 0 15,-1-1 0-15,-1 0 0 0,2-2 0 0,-3-2 0 16,-2-1 0-16,0-2 0 0,0 0 0 0,-1 0 0 15,0-4 0-15,0 2 0 0,-3-2 0 0,1-1 0 16,-4 1 0-16,1 0 0 0,-2 1 0 0,1 1 0 16,-5 1 0-16,-1 0 0 0,0 1 0 0,-1 2 0 15,-2 1 0-15,0 1 0 0,-3 2 0 0,-1 2 0 0,-1 1 0 16,0 1 0-16,-1 3 0 0,0 0 0 0,-1 4 0 0,0-1 0 16,-1 2 0-16,0 0 0 0,1 3 0 0,-3 0 0 15,1 1 0-15,1 1 0 0,1 0 0 0,1 2 0 16,1 0 0-16,1 2 0 0,1-1 0 0,2 0 0 15,6-1 0-15,-5 2 0 0,1 0 0 0,4-2 0 16,0 0 0-16,0 0 0 0,0 0 0 0,-2 5 0 16,2-5 0-16,0 0 0 0,1 5 0 0,0 2 0 15,0 1 0-15,2 0 0 0,2 1 0 0,4 6 0 16,2 0 0-16,-1 1 0 0,1 2 0 0,2 2 0 16,1 2 0-16,-1 1 0 0,-1 2 0 0,0 3 0 15,1 3 0-15,-1-1 0 0,-4 1 0 0,1 2 0 16,-1-2 0-16,-1 0 0 0,-2-2 0 0,-2 1 0 0,0 0 0 0,-1 0 0 15,-4-1 0-15,0-7 0 16,1 1 0-16,-2 0 0 0,-1 1 0 0,-2-2 0 0,0 0 0 0,-1-2 0 16,-3-1 0-16,-2 6 0 0,-1-4 0 0,-2-2 0 15,-1-1 0-15,-1-4 0 0,0-1 0 0,-2-2 0 16,0 0 0-16,-1-1 0 0,-1-2 0 0,1-2 0 16,3 1 0-16,3-4 0 0,4-1 0 0,1 1 0 15,-2-3 0-15,4-1 0 0,1-2 0 0,2 0 0 16,2-1 0-16,-2 0 0 0,3-2 0 0,2-1 0 15,3 2 0-15,-2-2 0 0,3 2 0 0,3-4 0 16,0 2 0-16,3-1 0 0,3-1 0 0,0 0 0 16,2-1 0-16,2-3 0 0,2 1 0 0,1-4 0 15,0-1 0-15,0 3 0 0,-1 1 0 0,-1-1 0 16,0-2 0-16,-2-1 0 0,-2-1 0 0,-1 0 0 0,1-3 0 16,-2 1 0-16,-1-2 0 0,0 0 0 0,-1-1 0 15,0-1 0-15,-3-1 0 0,1 0 0 0,-3-2 0 0,1-2 0 16,-4 1 0-16,1 3 0 0,0-2 0 0,-4 0 0 15,-2 1 0-15,-1 2 0 0,0-1 0 0,0 2 0 16,-3 1 0-16,2 1 0 0,-1 2 0 0,0 1 0 16,1 3 0-16,-1-1 0 0,1 3 0 0,0 2 0 15,1 2 0-15,1 3 0 0,1 0 0 0,1 6 0 16,0 0 0-16,0 0 0 0,0 0 0 0,0 0 0 16,0 0 0-16,0 0 0 0,-2 10 0 0,2 2 0 15,0 1 0-15,0 5 0 0,0 3 0 0,0 2 0 16,-1 7 0-16,1-5 0 0,-3 4 0 0,2 4 0 15,0 2 0-15,-1 1 0 0,0 3 0 0,0-5 0 0,-1-1 0 16,1 8 0-16,-1-2 0 0,1-5 0 16,-1-4-768-16,1-3-208 0,0-3-48 0,0-5 0 15,1 0-2448-15,-3-4-496 0,-3 15-112 0,-2-15-16 0</inkml:trace>
  <inkml:trace contextRef="#ctx0" brushRef="#br1" timeOffset="90294.67">19370 14640 23951 0,'5'-3'512'0,"1"-2"128"0,1-1 0 0,1 0 64 0,-1 2-576 0,2-1-128 15,-1 1 0-15,0 1 0 0,-2-1 848 0,-6 4 144 16,0 0 32-16,0 0 0 0,0 0 816 0,0 0 160 15,0 0 48-15,0 0 0 0,0 0-832 0,-5 5-144 16,-3 1-48-16,-2 4 0 0,-1 4 0 0,-3 2 0 16,-2 3 0-16,-8 14 0 0,1 4-816 0,-2 3-208 15,1 2 0-15,8-11 0 0,1 6 0 0,3 0 0 16,-1 2 0-16,4-1 0 0,2-3 0 0,5-2 0 16,1-1 0-16,2-2 0 0,1-3 864 0,4-1 128 15,1-4 32-15,0-4 0 0,2 2-832 0,1-5-192 0,0-2 0 0,1-2 0 16,-3-2 0-16,2-2 0 0,1-1 0 0,-1-3 0 31,0-6-2416-31,1-1-528 0,8-8-96 0,-6-1-32 0</inkml:trace>
  <inkml:trace contextRef="#ctx0" brushRef="#br1" timeOffset="92365.84">19609 14995 31327 0,'-9'-3'688'0,"-5"-1"144"0,-2 0 16 0,2-1 48 0,4-1-720 0,4 2-176 16,-3 0 0-16,9 4 0 0,0 0 848 0,0 0 144 16,10-4 32-16,6 2 0 0,10 0 0 0,5 2 0 15,5 0 0-15,1 0 0 0,2-2-832 0,4 1-192 16,6-3 0-16,5 2 0 0,8 0 864 0,5 1 128 16,5 0 32-16,-21 1 0 0,3 0-832 0,-10 0-192 0,5-1 0 0,5 1 0 15,4 0 864-15,-1 1 128 0,-1 1 32 0,0-1 0 16,0-2-832-16,11 0-192 0,-2 1 0 0,-9 2 0 15,-9 0 0-15,-5-1 0 0,-9-1 0 0,-4 1 0 16,-9 2 0-16,-4-1 0 0,-4-1 0 0,-4 0 0 16,-8-1 0-16,0 0 0 0,-6 1 0 0,-3-1 0 15,-7 0 0-15,-6 0 0 0,-6-1 0 0,-3 2 0 16,-1-2 0-16,-1 0 0 0,-1 0 0 0,-6-4 0 16,-1 2 0-16,-9-1 0 0,-10-2 0 0,-1 2 0 15,-1 0 0-15,-2 1 0 0,-2 1 0 0,-6 1 0 16,-10-4 864-16,1 3 128 0,4 3 32 0,8-1 0 15,7-1-1648 1,2 0-320-16,-1 0-64 0,-20 0-16 0,11 1 1648 0,13 1 320 0,11 0 64 0,10 1 16 16,7 3-1648-16,10-4-320 0,5 0-64 0,5-1-16 0,9 0 832 0,0 0 192 15,0 0 0-15,16-1 0 0,5-2 0 0,7 0 0 16,10 1 0-16,6 1 0 0,4 0 768 0,-15 1 208 16,2 0 48-16,6 1 0 0,5 0-832 0,9-1-192 15,-8-1 0-15,6 1 0 0,3 0 0 0,2 1 0 16,-2-1 0-16,1 0 0 0,0-1 0 0,1 1 0 15,4 1 0-15,13 1 0 0,-11 1 0 0,-8-1 0 16,-8-1 0-16,-9 1 0 0,-8 0 0 0,-5 0 0 16,-8 2 0-16,-3-3 0 0,-6 0 0 0,-9-1 0 15,0 0 0-15,0 0 0 0,-10 0 0 0,-6 0 0 16,-6-2 0-16,-7 1 0 0,-10 0 0 0,-8-1 0 16,-8 2 0-16,-2 2 0 0,-1 1 0 0,-5 0 0 15,-8-5 0-15,-6 2 0 0,-4 2 0 0,-24-1 0 16,22 3 0-16,3-2 0 0,2-1 0 0,2 0 0 0,2 1 0 15,9 3 0-15,9-2 0 0,9 1 0 0,9 1 0 0,9-1 0 16,9 3 0-16,7-3 0 0,3 0 0 0,10-4 0 16,0 0 0-16,8 8 0 0,3 1 0 0,11-5 0 15,9-3 0-15,12-1 0 0,11 0 0 0,8 2 0 16,7 1 0-16,-21-3 0 0,0-1 0 0,15 0 0 16,14 0 0-16,7-1 0 0,2 2 0 0,-24 0 0 15,4 0 0-15,7 0 0 0,3 2 0 0,-4-1 0 16,-1-1 0-16,-4-1 0 0,-3-1 0 0,-6 1 0 15,-3 0 0-15,3-2 0 0,-8-4 0 0,-14 4 0 16,-8 1 0-16,-9-1 0 0,-4-2 0 0,-9 2 0 16,-6 3 0-16,-10-5 0 0,-5 1 0 0,-9 0 0 0,-5-1 0 15,-5 2 0-15,-2-1 0 0,-10 0 0 16,-8 1 0-16,-9 1 0 0,-4 1 0 0,1 0 0 0,-2 3 0 0,-2 0 0 16,-4 0 0-16,-5 0 0 0,0 2 0 0,5 0 0 15,11 2 0-15,-14-1 0 0,16-2 0 0,12 1 0 16,4 0 0-16,10 0 0 0,6 0 0 0,8-1 0 15,5-1 0-15,9 0 0 0,7-2 0 0,0 0 0 16,16 6 0-16,7-3 0 0,5 1 0 0,-5-3 0 16,1 0 0-16,7-1 0 0,6-2 0 0,11 0 0 15,9-1 0-15,6 1 0 0,3 1 0 0,-1 0 0 16,-4-5 0-16,1 2 0 0,-2 3 0 0,0 0 0 16,1 0 0-16,-5-1 0 0,-6-1 0 0,-6 3 0 15,-7 2 0-15,-6-2 0 0,-8-3 0 0,-5 1 0 16,-6 0 0-16,-4 1 0 0,-8 1 0 0,-7-3 0 15,-5 0 0-15,-9 2 0 0,-10 1 0 0,-11 1 0 0,-7 1 0 16,-5 2 0-16,-3-1 0 0,-5 0 0 0,-5 0 0 0,-10 0 0 16,-8-1 0-16,-26 2 0 0,21 2 0 0,4-4 0 15,-3 1 0-15,4-1 0 0,4 1 0 0,12 0 0 16,8 1 0-16,14 0 0 0,9-2 0 0,12 0 0 16,6-2 0-16,10 1 0 0,10-1 0 0,0 0 0 15,0 0 0-15,17-1 0 0,5 0 0 0,10-1 0 16,12-3 0-16,12 2 0 0,10-4 0 0,-17 6 0 15,6 1 0-15,3-1 0 0,3-2 0 0,12 1 0 16,13 2 0-16,-4 0 0 0,-3 0 0 0,-20 0 0 16,2-2 0-16,4 0 0 0,2 2 0 0,-3 0 0 15,-3 2 0-15,-6-2 0 0,-5-4 0 0,-5 2 0 0,-5 0 0 16,3-1 0-16,-8-2 0 0,-10 2 0 0,-5 1 0 0,-9-1 0 16,-3 1 0-16,-8 2 0 0,-4-5 0 0,-7 1 0 15,-3 1 0-15,-6 1 0 0,-7 0 0 0,-6 0 0 16,-7-3 0-16,-8 3 0 0,-9 1 0 0,-2 1 0 15,-2 0 0-15,-5 2 0 0,-5 1 0 0,-7 2 0 16,-8 1 0-16,6 1 0 0,11 1 0 0,-25 2 0 16,11 1 0-16,12-3 0 0,6 0 0 0,13 2 0 15,9-2 0-15,10-1 0 0,7 2 0 0,11-2 0 16,6-2 0-16,9-5 0 0,0 0 0 0,12 5 0 16,9-2 0-16,11 0 0 0,10-3 0 0,-8 0 0 15,6-1 0-15,-1-1 0 0,5-1 0 0,10-2 0 16,11 3 0-16,4-1 0 0,7-1 0 0,-1 1 0 15,-1-1 0-15,-4-1 0 0,6 0 0 0,1-1 0 0,-2 1 0 16,-3 0 0-16,-7-1 0 0,-2 0 0 0,-4 1 0 0,-6 0 0 16,-4 1 0-16,-8 1 0 0,-5-1 0 0,-8 1 0 15,-8 0 0-15,-7 1 0 0,-4-2 0 0,-9 1 0 16,-8 0 0-16,-9-1 0 0,-11 3 0 0,-6 0 0 16,-4 1 0-16,-9 0 0 0,-6-1 0 0,-12 0 0 15,-10 0 0-15,-2 2 0 0,0 1 0 0,-7 2 0 16,-6 0 0-16,-2-1 0 0,-3 3 0 0,-24 3 0 15,26-3 0-15,7 1 0 0,-2-2 0 0,13 2 0 16,12-1 0-16,14 2 0 0,13-2 0 0,9-2 0 16,11 0 0-16,5-1 0 0,11-3 0 0,0 0 0 15,15 2 0-15,11-2 0 0,11-2 0 0,12-1 0 16,10 0 0-16,-18 1 0 0,6 0 0 0,4-2 0 0,11 2 0 16,12-1 0-16,11 2 0 0,1 0 0 0,-5 0 0 0,-3 0 0 15,-12-1 0-15,3 2 0 0,0 2 0 0,-1-1 0 16,-3-2 0-16,-2 1 0 0,-4 0 0 0,-4-2 0 15,-3 1 0-15,1 0 0 0,-11-1 0 0,-11 2 0 16,-11-1 0-16,-7 0 0 0,-13 1 0 0,-5-3 0 16,-10-2 0-16,-9 3 0 0,-7 0 0 0,-7 2 0 15,-3-4 0-15,-8 2 0 0,-7 0 0 0,-11 1 0 16,-6 1 0-16,-1 0 0 0,1 1 0 0,-10 0 0 16,-8 1 0-16,4 3 0 0,7-2 0 0,-19 5 0 15,23-2 0-15,11 1 0 0,5-2 0 0,9 2 0 16,8-3 0-16,12 1 0 0,14 0 0 0,7-1 0 15,10-4 0-15,0 0 0 0,20 3 0 0,8-2 0 16,7-2 0-16,-7 0 0 0,-1-2 0 0,11-2 0 0,8 0 0 16,13-1 0-16,10-2 0 0,3 2 0 0,1 0 0 0,2-1 0 15,1-3 0-15,-1 1 0 0,8 2 0 0,-3-1 0 16,-7-2 0-16,-3 1 0 0,-2 0 0 0,-5 0 0 16,-7-1 0-16,-8 4 0 0,-8-3 0 0,-9 2 0 15,-9 1 0-15,-8 0 0 0,-7 0 0 0,-8 1 0 16,-8 3 0-16,-12-1 0 0,-10-3 0 0,-5 4 0 15,-7 1 0-15,-6 0 0 0,-7 0 0 0,-14 0 0 16,-8 1 0-16,-1 0 0 0,1 1 0 0,-5 1 0 16,-4 1 0-16,2 3 0 0,1 1 0 0,13 1 0 15,11 1 0-15,-9 3 0 0,17 0 0 0,10-1 0 16,8-1 0-16,10-1 0 0,7-1 0 0,12-3 0 16,-1-1-1600-16,6-4-352 0,6 7-80 0,4 4-18032 15</inkml:trace>
  <inkml:trace contextRef="#ctx0" brushRef="#br2" timeOffset="99751.4">22766 14768 20271 0,'0'0'448'0,"0"0"80"0,0 0 32 0,-4-6 16 0,1-2-576 0,-3 3 0 0,2-2 0 0,-2 2 0 16,-2-2 928-16,1 2 80 0,-3-2 16 0,2 3 0 16,-1 2 0-16,4-2 0 0,-2 0 0 0,3 2 0 15,-1 2 0-15,5 0 0 0,0 0 0 0,0 0 0 16,0 0 0-16,0 0 0 0,2 4 0 0,0 2 0 16,3 0 0-16,3 2 0 0,3 3 0 0,0 0 0 15,0 3 0-15,2 3 0 0,0 0 0 0,1 5 0 0,1 2-832 16,1 2-192-16,3 0 0 0,-1 1 0 0,0 1 0 15,0-1 0-15,-1-2 0 0,0-1 0 0,-1-1 0 0,-2-2 0 16,-2 0 0-16,0-2 0 0,0-3 0 0,-3 0 0 16,1-2 0-16,-2-1 0 0,-2 0 0 0,0-1 0 15,1-2 0-15,-4-1 0 0,0-2 0 0,-1-1 0 16,-1 1 0-16,-1-2 0 16,0-5-768-16,0 0-208 0,0 0-48 0,0 0 0 15,-8-1-2448-15,1-2-496 0,-12-8-112 0,1 2-16 0</inkml:trace>
  <inkml:trace contextRef="#ctx0" brushRef="#br2" timeOffset="100007.08">23182 14701 35007 0,'0'0'768'0,"0"0"176"0,0 0 16 0,-5 9 16 0,-8-7-784 0,0 2-192 0,-3 4 0 0,-3 5 0 16,-3 0 1680-16,0 6 304 0,1 1 48 0,-2 4 16 16,1 7-1648-16,0 2-400 0,0 0 0 0,-1 0 0 15,0 2 896-15,-2-2 112 0,1-1 16 0,1-2 0 16,-1 2-832-16,0-2-192 0,1-2 0 0,0-2 0 16,4-1 0-16,3-2 0 0,-1-3 0 0,-2 8 0 15,2-1-768-15,5-3-208 16,0-3-48-16,2-1-18432 0</inkml:trace>
  <inkml:trace contextRef="#ctx0" brushRef="#br2" timeOffset="110981.94">1748 17416 25791 0,'0'0'2304'0,"0"0"-1856"0,0 0-448 0,3-6 0 16,3-2 336-16,5 2-16 0,3-1-16 0,4 0 0 16,1 0 48-16,4 0 16 0,3 0 0 0,3 1 0 15,1-4 80-15,1 2 32 0,4 2 0 0,2-1 0 16,5 0-48-16,2 2-16 0,6 3 0 0,4-2 0 16,1 3-144-16,0-2-16 0,-1 2-16 0,2 0 0 15,4 1-48-15,1-1-16 0,3 0 0 0,3 1 0 16,0 1 144-16,1 0 16 0,0-1 16 0,2 0 0 15,4 0 64-15,3 0 16 0,1 0 0 0,-1 0 0 16,-2-1 0-16,4 1 0 0,4-1 0 0,0-2 0 16,-2 1-48-16,2 0-16 0,0 1 0 0,2-2 0 15,2 2-80-15,-1 1-16 0,-3 0 0 0,2 0 0 0,1 0-96 16,0 0-32-16,-1 1 0 0,0 2 0 0,-2-3-144 0,-1 2 160 16,2 0-160-16,0 1 160 0,2 0-160 0,-2 0 192 15,-3-1-192-15,5 1 192 0,1 0-192 0,-2 0 160 16,-4-1-160-16,2 3 160 0,-1-4-160 0,4 1 192 15,4-2-192-15,-3 0 192 0,-7 0-64 0,5-1 0 16,2 1 0-16,-2-1 0 0,-2 0 0 0,-3-1 0 16,-1 2 0-16,3 0 0 0,4 0 0 0,-1 2-128 15,-3-2 192-15,1 1-64 0,-1 0-128 0,2 1 160 16,1-1-160-16,0 0 160 0,-2 2-160 0,0-1 160 16,0 0-160-16,5 0 160 0,0-1-160 0,-2 1 160 15,-5 1-160-15,5-2 160 0,6-1-160 0,-4 0 0 16,-2 0 144-16,0 0-144 0,0-1 128 0,3 0-128 15,-1-1 128-15,-3 1-128 0,-2-1 0 0,2 0 144 0,0 0-144 16,2 1 0-16,0-3 160 0,-3 1-160 0,1 1 128 0,-1 1-128 16,1-3 0-16,-1 2 128 0,-2-1-128 0,-1-1 0 15,0 2 0-15,-1 1 128 0,4-3-128 0,-3 2 0 16,-4 0 0-16,-1-2 128 0,1 1-128 0,1-4 0 16,0 2 160-16,-4-1-160 0,-4 3 192 0,-1-1-192 15,2-2 0-15,-1 0 0 0,5-2 0 0,-1 0 0 16,-1 3 208-16,-6-2-64 0,-1-1-16 0,4 1 0 15,0-1-128-15,4 1 0 0,0 5 0 0,-4-3 0 16,-3-3 0-16,0 1 0 0,6 1 144 0,-3 0-144 16,1 1 0-16,-2 0 0 0,-2 2 0 0,-2 0 128 15,0-1-128-15,1 0 0 0,1-3 0 0,-4 3 0 0,0 2 0 16,-4-1 0-16,-4-3 0 0,3 1 0 0,3-1 0 0,-1-3 128 16,1 0-128-16,-5 2 0 0,1-2 0 0,-1 2 0 15,-4 2 0-15,2-1 128 0,2 1-128 0,-1-2 0 16,-6 1 0-16,3-1 128 0,2 0-128 0,-6 3 0 15,1 1 128-15,-3-3-128 0,-2 0 0 0,2-1 128 16,1 6-128-16,4-2 0 0,0-2 0 0,-3 1 0 16,-3-1 0-16,-1 2 0 0,-2 1 0 0,1-1 0 15,-1-3 0-15,-2 3 128 0,1 3-128 0,-1 0 0 16,0 1 0-16,0 1 128 0,-3-1-128 0,1-1 0 16,-3 0 0-16,-1 2 0 0,-2 3 0 0,-1-4 0 15,-2 1 0-15,-1 0 0 0,1 2 0 0,-2-1 0 16,-2-2 0-16,-4 1 0 0,-2 2 0 0,0-1 0 0,-1-1 0 15,0 1 128-15,-2 0-128 0,1 0 0 0,-2 1 0 16,0 1 128-16,-2-1-128 0,2 2 0 0,1-3 0 0,-1 3 128 16,0 1-128-16,-2-1 0 0,-2-2 0 0,0-1 128 15,1 1-128-15,-2-1 0 0,-1-1 0 0,1-1 0 16,-2-1 0-16,-8 0 144 0,10 3-144 0,-10-3 0 16,9-2 192-16,-3-2-64 0,-2-3 0 0,0 2-128 15,-4 5 240-15,7-9-64 0,-4-1-16 0,1 0 0 16,0-2 0-16,1 0 0 0,-2 0 0 0,3-2 0 15,2-2-16-15,-1-3 0 0,2 1 0 0,2-2 0 16,-2 0-144-16,2-3 0 0,2-6 0 0,-2 0 128 16,0-3-128-16,1-1 0 0,1-5 0 0,1-2 0 15,-6-1 0-15,3 3 0 0,2 0 128 0,-4 0-128 16,1-4 0-16,0 2 0 0,-3-2 0 0,-1 0 0 16,0 0 0-16,-2-3 0 0,0-3 128 0,1 3-128 0,-2 1 0 15,1 0 0-15,-3-1 0 0,1-1 128 0,-1-2-128 0,0-2 0 16,-1 1 0-16,0-2 0 0,-1 1 0 0,2 1 0 15,3 2 128-15,-4-3-128 0,-2 1 0 0,2-2 0 16,-2-4 0-16,1 2 0 0,0-1 0 0,0 0 0 16,0 1 0-16,0-1 0 0,-1-1 0 0,2-1 0 15,0-2 0-15,1-1 0 0,0-2 0 0,1 2 0 16,-1 3 0-16,0-1 0 0,2-3 0 0,-3-1 0 16,-3-5 0-16,2 4 0 0,0-2 0 0,-1 3 0 15,-2 0-128-15,2-3 128 0,2 1 0 0,-4-1-144 16,1 0 144-16,0 0 0 0,1-1-128 0,0 2 128 15,0 0 0-15,-3-3 0 0,2 0 0 0,1-1-128 16,1 0 128-16,1 2 0 0,2 3 0 0,-1 1 0 0,0-5 0 16,1 3 0-16,3 1 0 0,-2 2 0 0,-1 0 0 0,2 1 0 15,-1 0 0-15,1 1 0 0,0-2 0 0,-1 0 0 16,1 1 0-16,1 3 0 0,-3 2 0 0,1 1 0 16,0 0 0-16,3 0 0 0,-4-4 0 0,3 4 0 15,-1 3 0-15,1 2 0 0,-1 0 0 0,1 2 0 16,2 0 0-16,-2 1-128 0,1 0 128 0,-1-3 0 15,2 0 0-15,1-1 0 0,-3-4-128 0,2 3 128 16,-3 7 0-16,1 2-160 0,-1-2 160 0,0 0-128 16,-3 2 128-16,3 0 0 0,-2 1 0 0,1-2-128 15,1-5 128-15,-1 5 0 0,-1 4 0 0,0 3 0 16,0 0 0-16,1 2 0 0,-1 2 0 0,-1 3 0 0,-1 0 0 16,0 1-128-16,-2-1 128 0,0 2 0 0,0 1 0 15,1 0-160-15,-1-1 160 0,0 0 0 0,1 1-192 0,-4 2 192 16,2 3-192-16,1 3 192 0,-2-2-128 0,1 1 128 15,0 2 0-15,0 0 0 0,-2 2 0 0,1 1 0 16,-4 1 0-16,2 2 0 0,-3 1 0 0,1 1 0 16,-3 0 0-16,-1 2 0 0,-2 0 0 0,-3 0 0 15,-3 1 0-15,1 0 0 0,-3 1 0 0,-1-1 0 16,-6 1 0-16,-1 1 0 0,-2 0 0 0,-2 1 0 16,-3-1 0-16,-3 2 0 0,-6 1 0 0,-5 0 0 15,-2-1 0-15,-8 1 0 0,-5 2 0 0,-3 1 0 16,-1 2 0-16,-2-2 0 0,-5-1 0 0,-5 0 0 15,-2 1 0-15,-3-1 0 0,0 0 0 0,-5-2 0 16,-6-1 0-16,2 2 0 0,0 2 0 0,-3-1 0 0,-6-3 0 0,-2 1 0 16,-2 0 0-16,-5 0 128 15,-7 1-128-15,5 1 0 0,1-4 0 0,-5 2 128 0,-6 0-128 0,2 0 0 16,1 0 0-16,-1-1 0 0,-5-1 0 0,1 1 0 16,3 1 0-16,-3 0 0 0,1 0 0 0,-2 0 0 15,-2-2 0-15,1 2 0 0,2 3 0 0,-4-2 0 16,-3-2 0-16,3 1 0 0,4 0 0 0,-4 0 0 15,-3 1 0-15,1 0 0 0,0-2 0 0,2 3 0 16,3 2 0-16,-2-1 0 0,-7-1 0 0,4 0 0 16,3 2 0-16,-5-1 0 0,-1 0 0 0,-1-2 0 15,2-1 0-15,0 2 0 0,0-1 0 0,-1 0 0 16,0 1 0-16,2-1 0 0,3-1 0 0,-3 1 0 16,-2 2 0-16,3 1 128 0,2-2-128 0,0 1 0 15,-1 1 0-15,2-1 0 0,1 0 0 0,4 2 0 0,2-3 0 16,-1 0 0-16,-3-1 0 0,3 0 0 0,5-1 0 0,-2 0 128 15,-1 0-128-15,4 1 0 0,5 3 0 0,-3-3 0 16,-4-2 0-16,4 3 0 0,1 0 128 0,2 1-128 16,-2 1 0-16,6-2 0 0,7 0 128 0,-3-1-128 15,1 1 0-15,4-1 144 0,6-2-144 0,-1 0 0 16,-2 0 0-16,6-2 128 0,3 1-128 0,4-1 0 16,0 1 0-16,-2 0 128 0,-2-1-128 0,3-1 0 15,5 1 0-15,4-2 0 0,2-3 0 0,3 2 0 16,1 1 0-16,2-1 0 0,1 1 0 0,5-1 0 15,5 0 0-15,3-1 0 0,0 1 0 0,3-2 0 16,-2 1 0-16,8 1 0 0,6-2 0 0,1 1 0 16,5 1 0-16,4-1 0 0,4-1 0 0,2 0 0 0,2-2 0 0,3 1 0 15,2 0 0-15,3 3 0 0,1-1 0 0,1-1 0 16,2 1 0-16,3 2 0 0,2 1 0 0,0 2 0 16,0-1 0-16,5 3 0 0,0 0 0 0,0 0 0 15,-7 3 0-15,7-3-176 0,0 0 176 0,-1 11-128 16,0 3 128-16,1 2-192 0,2 5 192 0,0 2-192 15,2 4 192-15,0 2 0 0,-2 3 0 0,1 8-128 16,1 3 128-16,-1 7 0 0,-2 7 0 0,2 3 0 16,-1 4 0-16,-1 1 0 0,-1 4 0 0,-1 4-128 15,-1 6 128-15,-1 1 0 0,-1-1 0 0,0 3 0 16,2-1 0-16,0 5 0 0,-3 0 0 0,-1 0 0 16,2-3 0-16,-3 5 0 0,3 3 0 0,-2 2 0 15,-4-1 0-15,1 4 0 0,2 4 0 0,-1 0 0 0,-2-4 0 16,1 6 144-16,3 2-144 0,0 2 0 0,-1 2 144 0,-2-2-144 15,-1-1 0-15,2 3 144 0,2 1-144 0,-1 0 128 16,-2 0-128-16,3 0 128 0,-1 3-128 0,1-1 0 16,-3-1 144-16,3-1-144 0,-1 1 0 0,5-5 144 15,1-1-144-15,1-2 0 0,1 2 144 0,-3-1-144 16,-2-2 0-16,-3-1 144 0,2-1-144 0,-2-2 0 16,-3-2 0-16,0-2 128 0,-1-2-128 0,1 1 0 15,0-2 144-15,-2-2-144 0,-3-4 0 0,1-2 144 16,0 4-144-16,1-5 0 0,-2-3 128 0,0 0-128 15,0-1 0-15,1 2 0 0,-3-1 0 0,2 1 0 16,-1-3 128-16,2-5-128 0,2-1 0 0,0 3 0 16,2 2 0-16,-3 0 0 0,1-4 0 0,-1-1 0 15,-2-1 0-15,4-4 0 0,-1 1 0 0,2 0 0 0,1-2 0 16,0-4 0 0,1-2-416-16,3-6-144 0,3-3-16 0,4-3-13920 0,3-6-2784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49:38.36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 3731 8511 0,'-15'1'384'0,"7"2"64"0,-2 1-448 0,1 0 0 0,0 2 0 0,2-2 0 15,-1 0 144-15,4 0-144 16,4-4 128-16,-7 4-128 0,7-4 192 0,0 0-32 0,-7 1-16 0,7-1 0 16,0 0 640-16,0 0 128 0,0 0 32 0,0 0 0 15,-5 6-64-15,1-1-16 0,4-5 0 0,-4 9 0 16,4-9-416-16,-2 9-96 0,2-1-16 0,0-8 0 15,1 6 32-15,-1-6 0 0,3 7 0 0,2-2 0 16,1 1 320-16,-6-6 64 0,8 4 16 0,1 1 0 16,0 0 0-16,1 0 16 0,1-2 0 0,2 0 0 15,-2-1-208-15,4 3-64 0,5-3 0 0,-1 0 0 16,2-2-48-16,3 0-16 0,0-1 0 0,4 1 0 16,1-1 0-16,2-1 0 0,0 2 0 0,2 0 0 15,2 0 0-15,3 0-16 0,-1 0 0 0,3 0 0 16,-2-1-48-16,4 1 0 0,1 1 0 0,3 1 0 0,2-4-80 0,2 2-32 15,0 2 0-15,0-1 0 0,-2-1-48 0,1-1-16 16,-1 1 0-16,4-2 0 0,3 1 96 0,2 1 16 16,1 1 0-16,0 1 0 0,-5-2-32 0,1 0 0 15,0-3 0-15,3 3 0 0,4 0-128 0,1 3-32 16,-1-2 0-16,-1 1 0 0,-4 1-128 0,2-3 0 16,2-3 144-16,1 2-144 0,1 0 0 0,0 0 0 15,1 1 0-15,-1 0 128 0,-2-4-128 0,2 0 0 16,1 1 0-16,2 1 0 0,2-4 0 0,-4 2 128 15,-5 1-128-15,1-1 0 0,-1 1 0 0,0 2 0 16,2 0 0-16,-2 0 0 0,1 0 0 0,0 0 0 16,-2-2 0-16,-3 1 128 0,1 0-128 0,-1-1 0 15,1 0 128-15,2 0-128 0,1 0 144 0,-1 2-144 0,-2 0 192 0,-1-2-192 16,-1 0 0-16,2-2 0 0,-2-1 0 0,0 3 0 16,-5 2 0-16,2 0 0 0,-1 0 0 0,-2 1 0 15,0 0 128-15,-2-2-128 0,-3-1 0 0,0 0 0 16,5-2 0-16,-7 4 0 0,0 0 0 0,2 0 0 15,-3-1 0-15,1 1 0 0,-5 0 0 0,0 0 0 16,-1 0 0-16,2-1 0 0,-2 1 0 0,0-2 0 16,-1-2 128-16,-1 1-128 0,-3 2 0 0,2 1 0 15,1 0 0-15,-1-1 0 0,-1-1 0 0,-2 3 0 16,-1 3 128-16,-1 1-128 0,-1-2 0 0,1-1 0 16,-4-1 0-16,1-1 0 0,-3-2 0 0,2 0 0 15,1 3 0-15,0 0 0 0,0 0 0 0,0 0 0 0,0 0 128 16,-4 0-128-16,-4 0 0 0,-1-1 0 0,1-2 128 0,-2 2-128 15,2 3 0-15,-6 0 0 0,-9-2 0 0,9 0 0 16,-9 0 0-16,0 0 0 0,0 0 128 0,0 0-128 16,0 0 192-16,0 0-192 0,0 0 160 0,0 0-160 15,0 0 128-15,-9-3-128 0,-2 1 176 0,-4 0-48 16,-5 0-128-16,-3 2 192 0,-5 2-192 0,-1 0 128 16,-2-1-128-16,-4 1 0 0,-1 1 0 0,-4-1 128 15,-3-2-128-15,-4 0 0 0,-5 0 0 0,-3 2 0 16,-1 1 128-16,0 1-128 0,0-2 0 0,-3 0 0 15,-2 0 128-15,-6 2-128 0,-4-1 0 0,-3 1 144 16,-4 2-144-16,-2-3 128 0,-2-3-128 0,-1 2 160 16,-4 3-160-16,-1 0 160 0,-1 1-160 0,-3-3 0 0,-2-1 0 15,-2 1 0-15,2 3 0 0,-4-4 128 16,-1-2-128-16,3 2 0 0,-1 2 0 0,3 0 0 0,1-2 0 0,-2-1 0 16,-2-1 0-16,3 0 0 0,5 0 128 0,-1 0-128 15,-2-2 0-15,3 2 0 0,-2 2 0 0,5-1 0 16,1-1 0-16,-3 0 0 0,0 0 128 0,4 2-128 15,4 0 0-15,4-2 0 0,5-2 0 0,1 0 0 16,-1 2 0-16,5 3 0 0,4 0 0 0,4-2 0 16,5-1 0-16,1 0 0 0,5-2 0 0,1 1 0 15,1 1 0-15,4 2 0 0,5 1 128 0,3-1-128 16,0 0 0-16,4-1 0 0,5-1 0 0,3 2 128 16,5 0-128-16,3 0 0 0,4-1 0 0,9-1 0 15,0 0 0-15,0 0 0 0,0 0 0 0,8 4 0 16,6-3-208-16,8 0 80 0,4 0 128 0,10 1-208 0,9 0 208 0,5-1 0 15,5-2 0-15,5 1 0 0,6 1 0 0,6-1 0 16,7-1 0-16,5 2 0 0,-1 1 0 16,9-2 0-16,4-2 0 0,7 2 0 0,2 0 128 15,3 0-128-15,3-1 0 0,1 4 0 0,2 2 128 0,1 1-128 16,1-1 0-16,1 1 0 0,4-2 0 0,1-1 0 16,-3 2 0-16,0-1 0 0,0 3 0 0,0-1 0 15,-1 0 0-15,1-2 0 0,-2-1 0 0,-1 1 0 16,1-1 0-16,-1 0 0 0,-4 0 144 0,-1-1-144 15,-1 1 0-15,-3-2 144 0,-6-1-144 0,-4 0 128 16,-4-1-128-16,-4 2 128 0,-4 1-128 0,-7 2 160 16,-5 0-160-16,-7 0 160 0,-6-4-160 0,-5 0 128 15,-5 0-128-15,-8 2 128 0,-3 0-128 0,-7-1 128 0,-7 0-128 16,-7-1 128-16,-8-1 32 0,-10 1 0 16,0 0 0-16,0 0 0 0,-9-9 144 0,-8 1 16 0,-7 1 16 0,-9-2 0 15,-6 0-336-15,-5 0 144 0,-4-2-144 0,-2 2 0 16,-4 1 0-16,-2 0 0 0,-6 0-160 0,0 6 160 31,0 0-2064-31,0 4-304 0,2 1-48 0</inkml:trace>
  <inkml:trace contextRef="#ctx0" brushRef="#br0" timeOffset="1642.25">2848 5491 30527 0,'-1'-14'1344'0,"5"5"288"0,1 5-1312 0,4-3-320 16,3-1 0-16,0 3 0 0,3 2 0 0,4-2 0 15,0 1 0-15,5-2-128 0,5-1 128 0,3-1 256 16,1 0-64-16,7 4-16 0,5 2 144 0,2-1 16 15,0 1 16-15,0-2 0 0,-1-1-192 0,5 3-32 16,4 2-128-16,4-1 192 0,-4-1-192 0,6-1 144 16,2-1-144-16,0 1 128 0,2 2 0 0,1 0-128 15,4-2 192-15,4-2-64 0,6 1 256 0,0-1 32 16,0 2 16-16,3-1 0 0,6 0 208 0,-1 1 32 16,0 0 16-16,3-1 0 0,4 1-176 0,0 0-16 15,2 0-16-15,-2-1 0 0,-2 2-176 0,5 0-48 0,4 1 0 0,-3 1 0 16,0 0-96-16,4 0-32 0,3-1 0 0,2 0 0 15,-1-2-128-15,3 2 160 0,3 1-160 0,-2 1 160 16,-3-2-160-16,4 1 0 0,4-1 0 0,-5 0 128 16,-3-1-128-16,1 2 0 0,1-3 0 0,2 1 0 15,-3 1 0-15,2 0 0 0,1 0 128 0,-1 0-128 16,1 1 0-16,-1 0 0 0,3 0 0 0,1 1 0 16,-3 0 128-16,3 1-128 0,0 1 128 0,2-1-128 15,0-4 0-15,4 1 128 0,0-1-128 0,0 2 0 16,-5 2 0-16,3-1 128 0,1 1-128 0,-4-2 0 15,-6 0 0-15,4 0 128 0,2 0-128 0,-2 2 0 0,-5 0 0 16,1 2 0-16,0 0 0 0,-3-1 0 0,-3-3 0 16,1 0 0-16,5 1 128 0,-3 2-128 0,-1 0 0 0,-4-2 0 15,0-2 0-15,0 0 0 0,-3 1 0 0,-5 1 128 16,-3 1-128-16,2-2 0 0,-1-2 0 0,-4 1 128 16,-3 3-128-16,-3-2 0 0,2-1 0 0,-3-1 0 15,0-1 0-15,-4 2 0 0,-5 4 0 0,1 0 128 16,0-1-128-16,0-2 0 0,2-1 0 0,-6 0 0 15,-3 1 128-15,0 2-128 0,-4 1 0 0,0 1 0 16,0-1 0-16,-5-2 0 0,-3 1 128 0,-3-1-128 16,-4-1 128-16,-4 1-128 0,-3 2 0 0,-6 1 0 15,-2-3 0-15,-3 0 0 0,0 0 0 0,-8-1 0 16,-5-1 0-16,-2 1 0 0,-2 1 0 0,-6 3 0 16,-6-4 0-16,0 0 0 0,0 0 0 0,0 0 0 0,-5-4 0 15,-9 2 0-15,-1413 2 0 0,2808 0 0 0,-1408-1 144 0,-6-1-144 16,-4 0 0-16,-13-1 0 0,-6 0 0 0,-10 0 0 15,-4 1 0-15,-6-2 0 0,-5 2 0 0,-9 0 0 16,-9-2 0-16,-3 0 0 0,-2-1 0 0,-8 0 0 16,-9 2 0-16,-3 1 0 0,-1-3 0 0,-7 2 0 15,-10 0 0-15,-2 0 0 0,-1-2 0 0,-3 1 0 16,-5-1 0-16,-6 2 0 0,-10 0 0 0,-3 1 0 16,-6 2 0-16,-1-2 144 0,-5 0-144 0,-3 1 160 15,-2 2-160-15,-6 1 0 0,-3 1 0 0,-1 1-176 16,-2 2 176-16,-1-1 0 0,-3 1 128 0,-1-1-128 15,-2-1 0-15,1 2 0 0,1-1-160 0,-2 2 160 16,2 0 0-16,2 1 0 0,1 2 0 0,3-1 0 16,0-1 0-16,6-2 0 0,4 1 0 0,2 2 0 15,2-1 0-15,6 3 0 0,4 0 0 0,2 0 0 0,5-3 0 0,3 3 0 16,5 3 0-16,10-2 0 0,7-2 0 0,6-4-128 16,3-1 128-16,11 1 0 0,7 3 0 0,7-4 0 15,5-6 0-15,8 6 0 0,7 1 0 0,9 0 0 16,10-6 0-16,6 0 0 0,5 1 0 0,10-1 0 15,6-1 0-15,8 0 0 0,7 0 0 0,9-3 0 16,7 3-160-16,5-1 160 0,8 2-128 0,0 0 128 16,9-3-128-16,9-1 128 0,8-1-192 0,9 1 32 15,9 0 16-15,8 1 0 0,5-1 144 0,9-2-128 16,8-2 128-16,13 1-128 0,7-1 128 0,9 1 0 16,2 1 0-16,13-3 0 0,8-2 0 0,11 0-160 0,6 1 160 15,8 1 0-15,5-1 0 0,4 0 0 0,3-1 0 0,10 2 0 16,8-1 0-16,6 0-128 0,5 2 128 0,4-1 0 15,3-4 0-15,-1 3 0 0,2 2 0 16,7 1 0-16,-2 2 0 0,1 0 0 0,0-1 0 0,4 2 0 16,8 1 0-16,4 0 0 0,0 2 0 0,0 0 0 15,0 2 0-15,3 0 0 0,5-1 0 0,0 3 0 16,-2-3 0-16,1 0 0 0,2 0 0 0,1 1 0 16,4 0 0-16,-3-1 0 0,-2 0 0 0,-2-1 0 15,0-3 0-15,-4 3 0 0,-4 0 0 0,-7 0 0 16,-9 0 0-16,-2 0 0 0,-5-2 128 0,-8-1-128 15,-8 1 0-15,-10 1 0 0,-6 1 0 0,-12 3 0 16,-13 1 0-16,-7 4 0 0,-8 2 0 0,-11 1-12096 16,-8-1-2496-16</inkml:trace>
  <inkml:trace contextRef="#ctx0" brushRef="#br0" timeOffset="4427.07">1686 7489 25279 0,'0'0'1120'0,"-8"-1"224"0,0-4-1072 0,8 5-272 0,0 0 0 0,0 0 0 16,0 0 0-16,0 0 0 0,0 0 0 0,9 9 0 15,1-3 0-15,3-2 192 0,1-1-16 0,3 2 0 16,2 0 48-16,4-1 16 0,4-1 0 0,4 0 0 15,2 0-48-15,3 0-16 0,-2-1 0 0,4-1 0 16,0-1 32-16,3-1 16 0,3-4 0 0,4 4 0 16,4 1 96-16,2 0 0 0,1 0 16 0,-2 1 0 15,2 2 160-15,2-3 16 0,6-1 16 0,3 1 0 16,1 2-32-16,3 0-16 0,-2 0 0 0,5 0 0 16,-1-1-256-16,6-1-48 0,4 0-16 0,1-1 0 0,-2-1-160 0,2-1 128 15,-2-2-128-15,4 0 128 0,3 3-128 0,0-3 0 16,-4 1 144-16,7-2-144 0,1 1 160 0,0 1-32 15,0-1-128-15,0 0 192 0,2-1 0 0,-1 0 0 16,1 1 0-16,-1 1 0 0,2-4-16 0,0 4-16 16,3-2 0-16,-4 2 0 0,-3-2-32 0,1 1 0 15,3 1 0-15,-1 1 0 0,0 1-128 0,0 1 128 16,-2 1-128-16,2 0 128 0,-1 0-128 0,-2 0 128 16,-2 1-128-16,-2-1 128 0,1 0-128 0,3 1 128 15,1 1-128-15,0-2 128 0,0-1 0 0,2 0-128 16,4 0 192-16,-2 0-64 0,-4-1 64 0,3-2 16 15,3 4 0-15,-3-1 0 0,0 0-48 0,0-1-16 16,-2-4 0-16,2 3 0 0,2 3-144 0,-1-2 160 0,-4-4-160 16,0 3 160-16,3 3-160 0,-3 3 160 0,0 1-160 0,-2-3 160 15,0-4-160-15,1 1 0 0,3 5 144 0,-4-3-144 16,-2-3 0-16,1 0 144 0,2 0-144 0,-1 3 0 16,-2 3 128-16,3-2-128 0,0-3 0 0,-1 2 0 15,2 2 144-15,-2 0-144 0,-5-2 0 0,6 2 144 16,0-2-144-16,0 2 0 0,-2 0 0 0,1 0 0 15,0 0 0-15,-2 1 0 0,1-1 0 0,0 1 0 16,0 0 0-16,0 1 0 0,2-2 0 0,1 1 0 16,-3 0 0-16,1 0 0 0,2-3 128 0,0 0-128 15,-1 1 0-15,-4-1 0 0,-1 3 0 0,2-1 0 16,3 0 0-16,-1 2 0 0,-1-1 0 0,0 0 128 16,0 0-128-16,3-1 0 0,-2-2 144 0,-2 1-144 0,-3 2 0 15,2-2 128-15,2-3-128 0,1 2 0 16,-4 3 128-16,2 0-128 0,-3-1 128 0,2-2-128 0,2 0 144 0,-4-2-144 15,-1 0 192-15,-2 1-192 0,4-1 224 0,1 1-64 16,0 0-16-16,-5-1 0 0,-1 3-16 0,-1-1 0 16,1 0 0-16,-1 1 0 0,1 1 0 0,-2 0-128 15,-2 3 192-15,1-4-64 0,1-1-128 0,1 1 0 16,-1 1 0-16,-5-1 128 0,-2 0-128 0,3-1 0 16,2 0 0-16,1 1 0 0,0 2 0 0,-3 0 0 15,-2-1 128-15,0-1-128 0,3-1 0 0,-1 2 0 16,-1 2 0-16,-2-2 0 0,-1-2 0 0,0 1 0 15,-2 1 128-15,3 2-128 0,-3-4 0 0,-3 0 0 16,-4 0 0-16,-1 1 0 0,1 2 0 0,0-1 0 16,0-1 0-16,1 0 0 0,1-1 0 0,-5 3 128 0,-2 1-128 0,-2-2 0 15,0-2 0-15,-1 0 0 0,0 0 128 0,0 2-128 16,-2 2 0-16,-3 0 0 0,-2-1 0 0,-2-2 0 16,-2 1 0-16,-1-1 0 0,1-1 128 0,0 1-128 15,-2 0 0-15,2 1 0 0,-4 0 0 0,0-1 128 16,-4 0-128-16,-3-1 0 0,-2 0 0 0,-3 0 128 15,0 2-128-15,-3-2 0 0,-2-2 0 0,-1 2 128 16,-1-1-128-16,-2 2 128 0,3 1-128 0,-3-2 128 16,-3-3-128-16,2 3 0 0,-1 1 0 0,-3 1 0 15,-2-2 0-15,0 0 0 0,1-2 128 0,1 4-128 16,-5 0 0-16,1-1 0 0,-1 1 0 0,0-2 0 16,-1-1 0-16,-7 1 0 0,0 0 0 0,0 0 0 15,0 0 0-15,8 3 0 0,-8-3 0 0,0 0 0 16,0 0 0-16,0 0 0 0,0 0 0 0,-7 6 0 0,0-1 0 15,-3-1 0-15,-1-4-128 0,-4 2 128 0,1 1-208 16,-1 0 16-16,-5-2 16 0,-1 4 0 0,0-2-144 0,-2 0-48 16,-1 0 0-16,-1-2 0 15,-3-1-304-15,2-1-64 0,-3-2-16 0,-2 3 0 16,-5 2-2016-16,0-2-416 0,-2 0-80 0</inkml:trace>
  <inkml:trace contextRef="#ctx0" brushRef="#br0" timeOffset="6833.25">12651 8147 20271 0,'-4'5'448'0,"2"-3"80"0,0-3 32 0,1 1 16 0,0 2-576 0,1-2 0 16,0 0 0-16,0 0 0 0,0 0 928 0,0 0 80 15,4 9 16-15,-2 0 0 0,-1 1 816 0,-1 2 160 16,-1 3 48-16,0 2 0 0,1 1-1648 0,-3 1-400 16,-2 3 0-16,0 4 0 0,1 3 896 0,-1 1 112 15,-5 2 16-15,1-1 0 0,0 0 0 0,-2-3 0 16,1 1 0-16,-1-2 0 0,2 1-832 0,1-3-192 15,-4-3 0-15,3-2 0 0,2-5 864 0,1-2 128 0,1-4 32 0,2-5 0 16,3-4-832-16,0 0-192 0,0 0 0 0,0 0 0 16,1-7 864-16,2-1 128 0,-1-3 32 0,7-16 0 15,2-5-832-15,-1-1-192 0,3-2 0 0,0 5 0 16,2 0 0-16,4-1 0 0,3 0 0 0,2 0 0 16,7 2 0-16,-11 9 0 0,0 3 0 0,-4 2 0 15,2 1 0-15,-1 4 0 0,1 3 0 0,-2 0 0 16,0 3 0-16,-2 2 0 0,-1 6 0 0,9 8 0 15,-6 5 0-15,-4 5 0 0,-4 3 0 0,-4 2 0 16,-3 4 0-16,-2 2 0 0,-2-2 0 0,-1 2 0 16,-2 0 0-16,-1-1 0 0,1-4 0 0,0-6 0 0,3-11 0 0,-3 0 0 15,3 1 0-15,3-12 0 0,0 0 0 0,0 0 0 16,0 0 0-16,8-5 0 0,-1-2 0 0,5-4 0 16,2-5 0-16,1-5 0 0,3-2 0 0,0-3 0 15,2 0 0-15,10-11 0 0,0 4 0 0,-6 5 0 16,-6 4 0-16,3 4 0 0,5 5 0 0,-1 4 0 15,-4 4 0-15,-7 6 0 0,-1 4 0 0,2 4 0 16,-1 2 0-16,-3 6 0 0,-1 7 0 0,-2 5 0 16,-3 1 0-16,-3 5 0 0,-3-1 0 0,-1 5 0 15,0 5 0-15,-4 0 0 0,1-1 0 0,1-5 0 16,-1-3 0-16,3-2 0 16,1-3-768-16,2 0-208 0,1-5-48 0,3-4-12016 15,2-6-2400-15</inkml:trace>
  <inkml:trace contextRef="#ctx0" brushRef="#br0" timeOffset="7254.7">14139 8328 31327 0,'-22'-11'688'0,"15"6"144"0,-2-2 16 0,-2-3 48 16,0-1-720-16,2 5-176 0,1 0 0 0,-2 4 0 15,0 2 0-15,-4 2 0 0,-4 6 0 0,-2 2 0 0,-1 2 848 0,-4 4 144 16,-1 4 32-16,0 1 0 0,-1 3-832 0,1 4-192 16,-1 1 0-16,4 0 0 0,3-3 864 0,4 1 128 15,3-3 32-15,6 0 0 0,5 1-832 0,4-3-192 16,5-4 0-16,1-3 0 0,6-5 0 0,3-6 0 15,5-10 0-15,2 0 0 0,3-3 864 0,2-3 128 16,3-4 32-16,2-4 0 0,1-5-832 0,-1 1-192 16,-4 0 0-16,-9 8 0 0,2 0 864 0,-2 0 128 15,-3 4 32-15,-3 2 0 0,-3 4-832 0,-2 1-192 16,-1 2 0-16,-2 5 0 0,-2 2 0 0,-3 4 0 16,1 3 0-16,-2 6 0 0,-1 3 0 0,-1 3 0 15,0 1 0-15,1 1 0 0,0-4 0 0,1 2 0 16,2-2 0-16,1 0 0 15,3 0-1600-15,1-2-352 0,-1-3-80 0,4-4-16 16,-2-4-816-16,3-2-160 0,3-5-48 0,1-6 0 0</inkml:trace>
  <inkml:trace contextRef="#ctx0" brushRef="#br0" timeOffset="7452.27">14787 8325 42383 0,'0'0'1872'0,"0"0"400"0,-4 8-1824 0,1 0-448 0,1 3 0 0,-1 4 0 16,-5 2 0-16,1 2 0 0,0 1 0 0,-1 1 0 16,-2 1 0-16,2 1 0 0,0 0 0 0,1 0 0 15,-1-4 0-15,2-1 0 0,0 0 0 0,2-3 0 0,2 1 0 16,-1-5 0-16,2-4 0 0,0 0 0 16,-2-1-3184-16,3-6-720 0,0 0-160 0,0 0-32 0</inkml:trace>
  <inkml:trace contextRef="#ctx0" brushRef="#br0" timeOffset="7813.28">15239 8328 35007 0,'0'0'1552'0,"0"0"320"0,0 0-1488 0,-6 7-384 15,1 2 0-15,0 2 0 0,-2 3 0 0,0 2 0 16,-2 2 0-16,2 1 0 0,-4 0 896 0,1 1 96 15,0 0 32-15,-2 1 0 0,-1-1 0 0,0-3 0 0,4-2 0 0,0-7 0 16,3 1-832-16,4-4-192 0,2-5 0 0,0 0 0 16,0 0 864-16,0 0 128 0,8-1 32 0,4-6 0 15,2-5-832-15,4-2-192 0,0-3 0 0,3-1 0 16,1 0 0-16,1 0 0 0,2-2 0 0,2 2 0 16,0-2 864-16,1 2 128 0,2 2 32 0,1 3 0 15,1 2-832-15,-1 2-192 0,0 5 0 0,-3 3 0 16,-3 6 0-16,-5 5 0 0,-3 3 0 0,-1 2 0 15,-4 4 0-15,-3 3 0 0,-4 1 0 0,-1 5 0 16,-6 1 0-16,-1 3 0 0,-2 3 0 0,-3-1 0 16,-1-1 0-16,-1 0 0 0,-1-4 0 0,2-1 0 15,0-1-768-15,-1-5-208 0,1-3-48 0,-1-7 0 16,2-3-816-16,2-6-160 0,0-6-48 0,-3-5-16384 16</inkml:trace>
  <inkml:trace contextRef="#ctx0" brushRef="#br0" timeOffset="7962.86">14889 7933 46079 0,'-5'-3'1024'0,"1"-5"192"0,3 2 64 0,1 6 0 0,0 0-1024 0,0 0-256 16,7-1 0-16,-1 1 0 0,2-3 0 0,-1 3 0 16,-7 0 0-16,0 0 0 15,0 0-768-15,0 0-208 0,0 0-48 0,0 0-12016 16,0 0-2400-16</inkml:trace>
  <inkml:trace contextRef="#ctx0" brushRef="#br0" timeOffset="8624.87">18240 8157 23951 0,'8'-16'1056'0,"-1"10"224"0,-3-1-1024 0,4-2-256 0,1-1 0 0,-1-1 0 16,-2-1 880-16,0 0 112 0,-1 1 32 0,-3 0 0 16,1-1 0-16,-3 0 0 0,-3-1 0 0,-1-1 0 15,-3 0 816-15,-2 0 160 0,-4-2 48 0,-5 4 0 16,-3-1-832-16,-1 3-144 0,-3 0-48 0,-3 5 0 15,-2-1-816-15,0 2-208 0,-2 4 0 0,-1 4 0 16,-1 3 864-16,-3 3 128 0,-5 3 32 0,1 4 0 16,-3 5-832-16,3 4-192 0,1 4 0 0,5 7 0 15,2 8 0-15,3 5 0 0,4 4 0 0,5 1 0 16,0 0 0-16,6 0 0 0,3 3 0 0,1-1 0 16,3-2 0-16,3-1 0 0,1-6 0 0,2-1 0 0,2-2 0 0,0-7 0 15,0-2 0-15,2-3 0 0,0-5 0 16,1-4 0-16,-1-2 0 0,-1-3 0 15,-1-5-2416-15,0-5-528 0,-2-1-96 0,2-8-32 16</inkml:trace>
  <inkml:trace contextRef="#ctx0" brushRef="#br0" timeOffset="8813.6">17125 8707 38703 0,'0'0'848'0,"0"0"176"0,17 1 48 0,0 1 16 0,5 0-880 0,9 0-208 16,11 0 0-16,-7 1 0 0,7-2 864 0,2-1 128 15,2 0 32-15,2-1 0 0,4-3-832 0,2 0-192 16,-2 1 0-16,0-1 0 0,-1 1 864 0,-3-1 128 16,-7 0 32-16,-3-1 0 0,-5-1-832 0,-5 0-192 0,-1-2 0 0,-6 0 0 31,-3-2-2416-31,0 2-528 0,-1 2-96 0,3 1-14368 0</inkml:trace>
  <inkml:trace contextRef="#ctx0" brushRef="#br0" timeOffset="9071.98">18373 8589 31327 0,'0'0'1392'0,"-6"3"272"0,0 2-1328 0,-3 2-336 0,-1 3 0 0,-3 4 0 16,-3 4 896-16,-1 3 96 0,-2 2 32 0,-2 2 0 15,-4 1 0-15,4 0 0 0,6 4 0 0,-1-3 0 16,1-3 0-16,7-2 0 0,6-2 0 0,2 2 0 16,3-1-832-16,6-2-192 0,7-3 0 0,6-2 0 15,6-7 0-15,2 1 0 0,2-7 0 0,1-2 0 0,0-5 864 0,1-1 128 16,-1-3 32-16,-3-3 0 0,1-5 0 0,-1-2 0 15,-7-2 0-15,0-2 0 0,-3-1-832 0,-4-2-192 16,-3 0 0-16,-7-2 0 0,-5 2 0 0,-2 0 0 16,-1 2 0-16,-5 4 0 0,-6 5 0 0,-2 1 0 15,-2 4 0-15,-3 4 0 16,1 1-768-16,-1 0-208 0,1 1-48 0,-2 2 0 16,3 1-1632-16,1-1-336 0,2 3-64 0,1 0-16 0</inkml:trace>
  <inkml:trace contextRef="#ctx0" brushRef="#br0" timeOffset="9899.62">19038 8568 31327 0,'0'0'688'0,"0"8"144"0,0-1 16 0,0 3 48 0,0 6-720 0,-1-1-176 0,-1 4 0 0,-2-1 0 16,-1 1 0-16,-3 1 0 0,0-1 0 0,-2-4 0 16,-1 2 848-16,-1-1 144 0,0-1 32 0,-1 0 0 15,2-2 0-15,2-2 0 0,0-1 0 0,1 0 0 16,1-4 0-16,4 0 0 0,-2-3 0 0,5-3 0 16,-4 5-832-16,4-5-192 0,0 0 0 0,0 0 0 15,0 0 864-15,0 0 128 0,0 0 32 0,5-6 0 16,-1-1-832-16,-2 3-192 0,-2 4 0 0,5-4 0 15,-1-1 0-15,-4 5 0 0,5-6 0 0,-5 6 0 0,0 0 0 0,0 0 0 16,0 0 0-16,0 0 0 0,0 0 0 0,0 0 0 16,0 0 0-16,0 0 0 0,0 0 0 0,0 0 0 15,0 0 0-15,0 0 0 0,0 0 0 0,0 0 0 16,-7-4 0-16,7 4 0 0,-4 3 0 0,4-3 0 16,0 0 0-16,0 0 0 0,0 0 0 0,0 0 0 15,0 0 0-15,0 0 0 0,0 0 0 0,0 0 0 16,0 0 0-16,0-6 0 0,1-1 0 0,1 0 0 15,1-3 0-15,3-1 0 0,-1 3 0 0,4-2 0 16,-1-2 0-16,2-3 0 0,-1-2 0 0,2 1 0 16,3-1 0-16,1 0 0 0,3-1 0 0,-1-2 0 15,2 4 0-15,1-1 0 0,1 0 0 0,3-2 0 0,-1 1 0 16,1 0 0-16,-1 3 0 0,-1 2 0 0,-1 2 0 0,1 0 0 16,-1-2 0-16,0 3 0 0,-1 2 0 0,1 3 0 15,-3 2 0-15,2 1 0 16,-1 5 0-16,-2 1 0 0,-2-1 0 0,-1 3 0 0,-2-1 0 0,-1 2 0 15,1 1 0-15,-5-1 0 0,1 1 0 0,-4 0 0 16,-1-2 0-16,1 2 0 0,-2 0 0 0,0-2 0 16,-2-6 0-16,0 0 0 0,0 0 0 0,-2 7 0 15,1 1 0-15,-2-4 0 0,3-4 0 0,-5 3 0 16,-1407-3 0-16,2812-3 0 0,-1407 0 0 0,0-2 0 16,-1 0 0-16,-2-1 0 0,0-1 0 0,-1-1 0 15,-2 0 0-15,1 2 0 0,0 0 0 0,1 1 0 16,-3 0 0-16,-1 2 0 0,0 1 0 0,-1 4 0 0,-4 5 0 0,0 0 0 15,-1 4 0-15,-6 2 0 0,1 3 0 16,-1-1 0-16,-2 2 0 0,2 3 0 0,3 3 0 0,2 2 0 16,2 2 0-16,5 1 0 0,1 2 0 0,4-5 0 15,3 0 0-15,6 1 0 0,1-1 0 0,6-2 0 16,5-2 0-16,2-1 0 0,2-2 0 0,4 0 0 16,6-3 0-16,4-3 0 0,0 1 864 0,2-2 128 15,-1-5 32-15,0-1 0 0,-2-5-832 0,1 0-192 16,-1-4 0-16,-2 1 0 0,-1-1 0 0,1-3 0 15,-4-1 0-15,-1 1 0 0,-4 0 0 0,-2-2 0 16,0-1 0-16,-1 1 0 16,0 1-3232-16,-1 0-688 0,-1 1-144 0,1 0-32 0</inkml:trace>
  <inkml:trace contextRef="#ctx0" brushRef="#br0" timeOffset="10515.54">20126 8449 16575 0,'0'0'368'0,"0"0"80"0,8-6 0 0,-3 3 16 0,1 0-464 0,1 1 0 15,0 0 0-15,-1-3 0 0,0-1 912 0,0 0 96 16,-2 0 16-16,1-2 0 0,-1 2 1632 0,-4 6 336 16,1-7 64-16,-1 7 16 0,0 0-1648 0,0 0-320 15,-1-5-64-15,1 5-16 0,-5 4 0 0,-2 2 0 16,-2 5 0-16,-1 3 0 0,-5 4 0 0,1 6 0 0,-2 7 0 0,2 4 0 16,0 5-816-16,0 2-208 15,1 6 0-15,5-2 0 0,6-5 0 0,3 1 0 0,3-3 0 0,7-2 0 16,2-4 0-16,7-3 0 0,1 1 0 0,4-8 0 15,5-7 1680-15,0-4 304 0,1-4 48 0,2-3 16 32,2-5-2464-32,3-5-480 0,-1-5-112 0,2-6-16 0,0-1 1648 0,0-4 320 0,-3-5 64 0,-3 0 16 15,-3-1-832-15,-3-6-192 0,-4-5 0 0,-2-5 0 16,-1-6 0-16,-5 0 0 0,1 1 0 0,-5 4 0 16,-1 4 0-16,-1 5 0 0,-4 4 0 0,-1 5 0 15,0 6 0-15,0 5 0 0,-3 3 0 0,-1 3 0 16,-2 2-768-16,-3 4-208 15,-1 2-48-15,1 3 0 0,-5 1 0 16,1 2 0-16,-1 2 0 0,0 2 0 0,0 2-2448 0,0 1-496 0,-12 11-112 16,11-3-16-16</inkml:trace>
  <inkml:trace contextRef="#ctx0" brushRef="#br0" timeOffset="10900.42">21700 8450 35007 0,'26'-12'768'0,"-13"7"176"0,2-2 16 0,1-1 16 0,-1 2-784 0,-1-1-192 16,1-1 0-16,-7 2 0 0,0 1 864 0,-5 1 128 15,-1-1 32-15,-5-1 0 0,-3 1 0 0,-5 0 0 16,-7 1 0-16,-5 0 0 0,-2 2-832 0,-3 1-192 16,-3 1 0-16,-3 3 0 0,-2 2 864 0,-4 0 128 0,-4 3 32 0,0 2 0 15,4 3-832-15,1 3-192 0,4-1 0 0,4 1 0 16,7 3 0-16,5 2 0 15,3 0 0-15,6 0 0 0,9 0 0 0,5 2 0 0,5 2 0 0,5 4 0 16,2 4 0-16,5 1 0 0,7 1 0 0,3 2 0 16,1 0 864-16,0-1 128 0,-1-1 32 0,-4 2 0 15,-4-1-832-15,-2-1-192 0,-4-2 0 0,-6-2 0 16,-3-5 864-16,-4 0 128 0,-4 0 32 0,-4-3 0 16,-1-1-832-16,-8-2-192 0,-4-3 0 0,-9-1 0 15,-6-3 864-15,-7-3 128 0,-2 0 32 0,-7-4 0 16,2 1-832-16,-1-3-192 0,0 1 0 0,-3-3 0 15,-1-3 0-15,-1 0 0 0,-6-1 0 0,2-1 0 16,-1-1-1600-16,1-1-352 0,3-3-80 16,-4-2-13664-16,1-2-2736 0</inkml:trace>
  <inkml:trace contextRef="#ctx0" brushRef="#br0" timeOffset="17736.2">11815 10188 12895 0,'1'-10'576'0,"-1"10"112"0,0 0-560 0,5-9-128 0,-3-2 0 0,1 2 0 16,-3 9 1664-16,2-7 320 0,-2 7 48 0,-1-10 16 16,0 1-832-16,1 9-144 0,0 0-48 0,-7-3 0 15,-4 1 0-15,-1 3 0 0,-4 3 0 0,-1 6 0 16,-3 5 0-16,-3 3 0 0,0 4 0 0,-1 5 0 15,-3 1-816-15,1 5-208 0,1 5 0 0,-1 0 0 16,0 1 0-16,2-2 0 0,1-1 0 0,6-1 0 0,5-8 0 0,5-4 0 16,3-4 0-16,6-8 0 0,6-1 0 15,5-3 0-15,1-3 0 0,4-2 0 0,1-2 864 0,3-3 128 16,1-5 32-16,1-3 0 0,1-4-832 0,2-2-192 16,-4-2 0-16,0 0 0 0,-3-5 0 0,-2 4 0 15,-1 0 0-15,-5-1 0 0,-3 1 0 0,-7-4 0 16,-3-3 0-16,-5 2 0 0,0-1 0 0,-3 0 0 15,-1 3 0-15,-3 2 0 0,0 3 0 0,-1 2 0 16,6 3 0-16,-2 3 0 0,1 0 0 0,2 4 0 16,3-1 0-16,1 3 0 0,3 4 0 0,0 0 0 15,5-6 0-15,5 2 0 0,3-1 0 0,8 2 0 16,3 0 0-16,6 0 0 0,4-1 0 0,4 3 0 16,-1 1 0-16,1 0 0 0,-2 0 0 0,-3 2 0 15,-3 1 0-15,-2 1 0 0,-3 1 0 0,-3 3 0 16,-2 1 0-16,-3 2 0 0,-5 2 0 0,-2 1 0 0,-5 5 0 15,-2 1 0-15,-4 0 0 0,-2 3 0 0,0 1 0 0,-4 2 0 16,-1-2 0-16,1-1 0 16,0-1 0-16,0-1 0 0,2-1 0 0,2-2 0 0,0-4 0 0,6 0 0 15,2-1 864-15,5-2 128 0,3-1 32 0,3-4 0 16,1-2-832-16,11-1-192 0,6-1 0 0,5-2 0 16,4-1 864-16,0-2 128 0,-1-3 32 0,-6 1 0 15,-4-1-832-15,-1 0-192 0,-1-3 0 0,-3 2 0 16,-1 2 0-16,-3-1 0 0,-1 0 0 0,-1 2-12512 15,-5 1-2544-15</inkml:trace>
  <inkml:trace contextRef="#ctx0" brushRef="#br0" timeOffset="19378.06">15243 10165 12895 0,'0'0'576'0,"0"0"112"15,0 0-560-15,0 0-128 0,0 0 0 0,0 0 0 16,0 0 1664-16,0 0 320 0,0 0 48 0,0 0 16 0,0 0-832 0,0 0-144 16,0 0-48-16,-2 10 0 0,0-2 0 0,-4 3 0 15,2 1 0-15,0 4 0 0,-1-1-816 0,1 2-208 16,-2 3 0-16,3 1 0 0,-1 5 864 0,0-1 128 15,1-6 32-15,2 3 0 0,4 3-832 0,2-3-192 16,1-6 0-16,-1-7 0 0,0-2 0 0,3-1 0 16,1 0 0-16,2-4 0 0,2-4 864 0,2-4 128 15,4-3 32-15,6-1 0 0,7-1 0 0,2-3 0 16,0-2 0-16,27-17 0 0,-13 4-832 0,-9 3-192 16,-7 0 0-16,-6 2 0 0,-6-1 864 0,-3 4 128 15,-2 1 32-15,-3 3 0 0,-5-1-832 0,-1 8-192 16,-3 1 0-16,1 3 0 0,-1 0 0 0,-1 3 0 15,-2 3 0-15,0 0 0 0,1 4 0 0,-1 12 0 16,-2 2 0-16,-1 5 0 0,-3 4 0 0,0 9 0 16,-1 8 0-16,-2 5 0 0,-1 0 0 0,-3 4 0 0,-3 3 0 0,-2 0 0 15,-5 1 0-15,10-27 0 0,-5 3 0 0,-3 3 0 16,-4 4 0-16,-4 2 0 0,-3-4 0 0,2 1 0 16,1-3 0-16,3-1 0 0,0 0 0 0,4-4 0 15,0 0 0-15,1-5 0 0,2-1 0 0,-5-3 0 16,4-3 0-16,-2-1 0 0,2-7 0 0,-14 3 0 15,6-6 864-15,7-6 128 0,10-4 32 0,1-6 0 16,2-4-832-16,2-3-192 0,4-3 0 0,4-2 0 16,4-4 0-16,6-2 0 0,1-2 0 0,7 0 0 15,1-1 0-15,1 0 0 0,-2 0 0 0,4 2 0 16,1 4 0-16,8 2 0 0,8 2 0 0,4 2 0 16,2-1 0-16,-1 3 0 0,-3 7 0 0,30-6 0 15,-19 5 0-15,-16 4 0 0,-8 0 0 0,-8 5 0 0,-7 4 0 0,-4 0 0 16,-11-4 0-16,0 0 0 15,8 8-768-15,-8-8-208 0,0 0-48 0,0 0-12016 16,0 0-2400-16</inkml:trace>
  <inkml:trace contextRef="#ctx0" brushRef="#br0" timeOffset="19747.28">16294 9533 23951 0,'0'0'512'0,"4"-4"128"0,-4 4 0 0,0 0 64 0,0 0-576 0,0 0-128 0,0 0 0 0,0 0 0 16,0 0 1664-16,-6 0 320 0,-3 4 48 0,2 5 16 16,3 0-832-16,-4 10-144 0,-1 4-48 0,3-4 0 15,-2 4 0-15,1 5 0 0,3-3 0 0,-4 3 0 16,1 3 0-16,0 1 0 0,3-8 0 0,0 2 0 16,2-1-816-16,-2 0-208 0,0-3 0 0,2-1 0 0,0 0 0 0,0-3 0 15,1-4 0-15,0-3 0 0,-2 0 0 0,3-3 0 16,0-3 0-16,0-5 0 15,0 0-2416-15,5-4-528 0,6-17-96 0,1-1-32 0</inkml:trace>
  <inkml:trace contextRef="#ctx0" brushRef="#br0" timeOffset="19943.65">16666 9545 38703 0,'0'0'848'0,"3"20"176"0,-4-12 48 0,-3 2 16 0,-1 6-880 0,-1 1-208 16,1 2 0-16,-4 2 0 0,1 1 864 0,-3 1 128 0,2 1 32 0,-1 0 0 16,-2 7 0-16,2-1 0 0,1-3 0 0,2 0 0 15,3-3-832-15,2-1-192 16,1-2 0-16,1-2 0 16,1-3-768-16,1 1-208 0,0-2-48 0,-1-4-18432 0</inkml:trace>
  <inkml:trace contextRef="#ctx0" brushRef="#br0" timeOffset="24775.9">17590 10258 12895 0,'0'0'576'0,"7"-10"112"0,1-5-560 0,-3 6-128 0,-5 9 0 0,6-9 0 16,-6 9 1664-16,0 0 320 0,0 0 48 0,0 0 16 15,0 0-832-15,0 0-144 0,-7 0-48 0,0 5 0 16,-1 6 832-16,-2 4 144 0,0 3 48 0,-4 6 0 0,1 3-832 16,-2 4-144-16,1 3-48 0,-1 4 0 0,-2 2 0 0,2-2 0 15,-1 0 0-15,1-2 0 0,2 0-816 0,2-2-208 16,2-2 0-16,2-4 0 0,3-4 0 0,1-2 0 15,0 0 0-15,1-7 0 0,-1-6 0 0,3-9 0 16,0 10 0-16,0-10 0 16,0 0-1600-16,0 0-352 0,4-9-80 0,-3-2-13120 15</inkml:trace>
  <inkml:trace contextRef="#ctx0" brushRef="#br0" timeOffset="24946.21">17121 10576 31327 0,'0'0'688'0,"0"0"144"0,0 0 16 0,0 0 48 0,0 0-720 0,13-4-176 0,5 4 0 0,4-1 0 16,1 0 848-16,8-1 144 16,7-3 32-16,3 0 0 0,3 3 0 0,-1-4 0 0,-1-1 0 0,-6 1 0 15,-1-1-832-15,-2 2-192 0,-3-1 0 0,-1 1 0 16,0-1 0-16,-5 2 0 0,-7 0 0 16,1-1-11424-16,4 1-2336 15</inkml:trace>
  <inkml:trace contextRef="#ctx0" brushRef="#br0" timeOffset="25513.51">18482 10192 31327 0,'0'0'1392'0,"0"0"272"0,0 0-1328 0,0 0-336 15,0 0 0-15,0 0 0 0,0 0 0 0,-7 5 0 16,-1 4 0-16,0 3 0 0,-1 3 896 0,0 6 96 16,-2 2 32-16,1 4 0 0,1 1-832 0,2 2-192 15,1 2 0-15,4-2 0 0,0-2 0 0,3 1 0 16,0-5 0-16,3-2 0 0,3-6 0 0,2-2 0 16,2-4 0-16,4-1 0 0,0-5 864 0,5-2 128 15,3-6 32-15,2-3 0 0,1-3 0 0,-2-3 0 16,3-2 0-16,-1-1 0 0,-1-5-832 0,-1 3-192 15,0-2 0-15,-2-2 0 0,-3-1 0 0,-1 2 0 16,-3 3 0-16,-1 3 0 0,-2 3 0 0,-1 2 0 16,-6 3 0-16,-5 7 0 0,0 0 0 0,6 9 0 15,-4 5 0-15,-3 7 0 0,-4 5 0 0,1 5 0 0,-2 4 0 16,-2 4 0-16,-2 2 0 0,-5 4 0 0,-2 4 0 0,-4 4 0 16,-2 3 0-16,-1 3 0 0,-2-1 0 0,0 2 0 15,-2-1 0-15,-1-2 0 0,1-2 0 0,2-3 0 16,2-3 0-16,-1-5 0 0,6-3 0 0,1-5 0 15,0-6 864-15,3-5 128 0,1-4 32 0,-1-7 0 16,3-4-832-16,1-4-192 0,3-3 0 0,-2-6 0 16,3-7 0-16,-1-6 0 0,3-6 0 0,4-4 0 15,1-4 0-15,1 0 0 0,3-1 0 0,5 1 0 16,0 0 0-16,3 3 0 0,1 2 0 0,3 3 0 16,1 3 0-16,3 2 0 0,2 2 0 0,1 1 0 0,2 5 0 15,5 1 0-15,1 2 0 0,2 4 0 0,4 2 0 16,2 4 0-16,-5 0 0 0,-2 2 0 0,-6-1 0 0,-4 2 0 15,-4-1 0-15,-5 1 0 16,-3 1-2416-16,-1-2-528 0,-9-6-96 0,0 0-32 0</inkml:trace>
  <inkml:trace contextRef="#ctx0" brushRef="#br0" timeOffset="26028.02">19370 9747 23951 0,'4'-9'512'0,"1"-2"128"0,2-2 0 0,-1 0 64 0,3-1-576 0,-2 2-128 16,2 0 0-16,-4 1 0 0,0 3 1664 0,0 1 320 16,-3 2 48-16,-2 5 16 0,0 0-832 0,0 0-144 15,0 0-48-15,0 0 0 0,-2 6 0 0,-3 5 0 16,-2 4 0-16,-1 2 0 0,-1 4 0 0,1 2 0 16,-1 1 0-16,-2 4 0 0,1 1-816 0,0 0-208 15,2 0 0-15,1-2 0 0,0-2 0 0,2-3 0 16,1-2 0-16,-1-1 0 0,1-3 864 0,2-3 128 15,1-2 32-15,0 0 0 0,1-2-832 0,0-2-192 16,0-7 0-16,0 0 0 0,0 0 0 0,0 0 0 16,0 0 0-16,1-7-13616 15,-1-2-2768-15</inkml:trace>
  <inkml:trace contextRef="#ctx0" brushRef="#br0" timeOffset="26520.14">19993 10351 23951 0,'-3'-12'1056'0,"3"12"224"0,0 0-1024 0,3-4-256 0,4-2 0 0,3 1 0 16,2-2 1696-16,4 0 288 15,4 4 48-15,4-3 16 0,0-2-1648 0,4 0-400 0,2 2 0 0,2-2 0 16,2 0 896-16,3-1 112 0,0 1 16 0,2-2 0 15,-6 3-832-15,0 2-192 0,-2-1 0 0,-4 4 0 32,-7 0-1600-32,-6 3-352 0,-6 2-80 0,-8-3-16 0</inkml:trace>
  <inkml:trace contextRef="#ctx0" brushRef="#br0" timeOffset="26667.91">19990 10514 35007 0,'0'0'768'0,"0"0"176"0,8 0 16 0,4-2 16 0,3 4-784 0,5-1-192 0,5-2 0 0,5 2 0 0,2 0 864 15,3-1 128-15,3-1 32 0,5-2 0 0,4 2 0 0,2-2 0 16,-1 2 0-16,3 1 0 0,-1-1-832 0,-4 0-192 16,-4 0 0-16,-5 0 0 15,-4 0-2416-15,-4-1-528 0,17-6-96 0,-22 0-32 0</inkml:trace>
  <inkml:trace contextRef="#ctx0" brushRef="#br0" timeOffset="27560">21632 10196 20271 0,'0'0'448'0,"0"0"80"0,-2-8 32 0,2 8 16 0,0 0-576 0,0 0 0 0,0 0 0 0,0 0 0 15,-8 0 928-15,1 5 80 0,0 1 16 0,-1 4 0 16,-1 2 0-16,1 4 0 0,-3 0 0 0,0 5 0 16,2 2-832-16,-2 0-192 0,1-2 0 0,3 2 0 15,4 3 864-15,2-7 128 0,2-2 32 0,5-3 0 16,3-2-832-16,2-1-192 0,5-2 0 0,4-4 0 16,-2-5 864-16,10-4 128 0,3-3 32 0,-6 0 0 15,5-3 0-15,4-1 0 0,3-2 0 0,16-7 0 16,-7-2-832-16,-6 3-192 0,-7 1 0 0,-4 0 0 15,-1-1 0-15,-6 4 0 0,-4 1 0 0,-2 2 0 16,-1 1 0-16,-4 2 0 0,-3 2 0 0,-8 7 0 0,0 0 0 0,0 0 0 16,0 0 0-16,2 11 0 0,-2 3 0 0,-5 7 0 15,-2 6 0-15,-2 2 0 0,0 3 0 0,-5 6 0 16,0 4 0-16,-8 15 0 0,0-3 0 0,-4-5 0 16,-4-2 0-16,-3 0 0 0,-3-1 0 0,-2-3 0 15,-2-5 0-15,1 0 0 0,3-3 0 0,2-3 0 16,2-5 0-16,2-1 0 0,3-7 864 0,1-1 128 15,2 0 32-15,5-6 0 0,1-2-832 0,2-5-192 16,3-1 0-16,1-1 0 0,3-4 0 0,9 1 0 16,-5-9 0-16,2-3 0 0,6-4 0 0,1-4 0 15,3-6 0-15,1-4 0 16,5-2-768-16,0-1-208 0,1 0-48 0,1 0-10912 16,1-3-2192-16</inkml:trace>
  <inkml:trace contextRef="#ctx0" brushRef="#br0" timeOffset="28214.97">22614 10125 20271 0,'0'0'448'0,"0"0"80"0,0 0 32 0,-5 0 16 0,-1 2-576 0,-1 2 0 16,0 3 0-16,1 0 0 0,-3 6 928 0,0-2 80 15,0 2 16-15,-2 2 0 0,1 1 0 0,1 1 0 16,-2 1 0-16,5 0 0 0,-2 0-832 0,4-1-192 15,3-2 0-15,1-1 0 0,0-1 864 0,3-3 128 16,1-3 32-16,4-2 0 0,-1 2 0 0,3-4 0 16,3-3 0-16,0-1 0 0,2-5 0 0,4-1 0 15,1-1 0-15,1-2 0 0,1-4-832 0,0 0-192 16,3 0 0-16,3-2 0 0,-3 1 0 0,0-2 0 16,-2 1 0-16,-1-1 0 0,-1 2 0 0,-3 1 0 15,-3-1 0-15,-2 4 0 0,-2 4 0 0,1 1 0 0,-5 3 0 16,-7 3 0-16,6 4 0 0,-1 5 0 0,-4 4 0 15,-1 7 0-15,-1 3 0 0,-1 8 0 0,-5 3 0 0,1 7 0 16,-6 6 0-16,-2 2 0 16,-1 2 0-16,-5 1 0 0,-4 1 0 0,-1 0 0 0,-5 2 0 0,-1-2 0 15,-2-7 0-15,0-2 0 0,2 0 0 0,4-2 0 16,-2-4 0-16,4-5 0 0,2-7 0 0,2-2 0 16,1-1 864-16,1-3 128 0,2-4 32 0,-3-5 0 15,2-3-832-15,2-2-192 0,-2-3 0 0,3-5 0 16,1-5 0-16,0-4 0 0,3-3 0 0,2-5 0 15,4-4 0-15,2-3 0 0,5-4 0 0,2 2 0 16,5-1 864-16,3 1 128 0,3 1 32 0,1 4 0 16,2 0-1648-16,2 4-320 15,-2 3-64-15,3 1-16 0,2 2 832 0,1 2 192 0,4 3 0 0,2 2 0 0,2-1 0 0,2 2 0 16,0 0 0-16,0 3 0 0,-3 1 0 0,-6 0 0 16,-2-2 0-16,-4 3 0 15,-4 2-2496-15,-3 0-464 0,-3 1-96 0,-2-2-16 0</inkml:trace>
  <inkml:trace contextRef="#ctx0" brushRef="#br0" timeOffset="28502.49">23438 9657 27647 0,'0'0'1216'0,"3"-3"256"0,-1-3-1168 0,-2 6-304 0,0 0 0 0,0 0 0 15,0 0 0-15,0 8 0 0,-1 1 0 0,-2 4 0 16,-3 5 880-16,-1 1 112 0,-2 1 32 0,1 3 0 16,-4 4 0-16,-1 3 0 0,1 1 0 0,1 2 0 15,-2-1-832-15,2 0-192 0,3 0 0 0,-1-1 0 16,1-5 0-16,1-2 0 0,2-3 0 0,1-2 0 15,2-1-768 1,1-5-208-16,0-4-48 0,1-9 0 0</inkml:trace>
  <inkml:trace contextRef="#ctx0" brushRef="#br0" timeOffset="28731.21">23712 9663 27647 0,'1'12'608'0,"-3"-5"128"0,-2 2 32 0,-3 3 0 0,-4 3-624 0,-1 2-144 16,-1 2 0-16,-1 2 0 0,-2-3 848 0,2 4 144 15,2 3 32-15,-1-1 0 0,0-2-832 0,2 2-192 16,3-3 0-16,0 1 0 0,1 1 0 0,2-1 0 16,0-1 0-16,2-2 0 0,1-3 0 0,1 0 0 15,0-3 0-15,1 0 0 16,0-4-768-16,0-3-208 0,0-6-48 0,0 0 0 0</inkml:trace>
  <inkml:trace contextRef="#ctx0" brushRef="#br0" timeOffset="28937.13">24029 9587 31327 0,'13'-11'688'0,"-9"7"144"0,-4 4 16 0,0 0 48 0,0 0-720 0,5 8-176 0,-2 2 0 0,-4 5 0 15,-4 7 848-15,-2 3 144 0,-5 1 32 0,0 0 0 16,-1 4 0-16,-2 3 0 0,1 3 0 0,-1 2 0 16,-1 0 0-16,2 3 0 0,2-1 0 0,-1 0 0 0,2-1-832 0,1-4-192 15,1-3 0-15,1-1 0 16,1-4 0-16,-1-2 0 0,-1-1 0 0,0-4-18800 16</inkml:trace>
  <inkml:trace contextRef="#ctx0" brushRef="#br0" timeOffset="40935.76">3932 12946 13407 0,'-14'-7'592'0,"9"2"128"0,0-4-576 0,-1 4-144 16,2-1 0-16,-3 1 0 0,2-2 1024 0,1-1 192 0,0 1 16 0,1 2 16 15,3 5-352-15,0 0-80 0,-7-6-16 0,7 6 0 16,-5-6-160-16,5 6-16 0,0 0-16 0,0 0 0 15,-7-8 0-15,7 8 0 0,0 0 0 0,0 0 0 16,-4-8 0-16,4 8 0 0,0 0 0 0,0 0 0 16,0 0-96-16,0 0-32 0,0 0 0 0,6-8 0 15,5 5-96-15,3-1 0 0,1 1-16 0,2 1 0 16,5-3 112-16,3 2 32 0,-1 0 0 0,5 1 0 16,6 2 160-16,2 0 32 0,4-1 16 0,0 3 0 15,2 2-304-15,2 1-64 0,2-2-16 0,2 1 0 16,2-2-176-16,3 4-32 0,2 2-128 0,-1-2 192 15,-1-2-192-15,1 1 0 0,2 2 0 0,-1-2 0 16,2 1 0-16,3-2 128 0,-1-1-128 0,0 4 0 0,-4 1 0 16,-1-2 144-16,-2-1-144 0,-1-2 128 0,1-1-128 0,2 0 0 15,-2 1 0-15,0-3 0 0,-4-5 240 0,1 5 16 16,-4 0 0-16,0-2 0 0,-1-4-32 0,0 2 0 16,0 1 0-16,2 2 0 0,-4-3-48 0,-1 1-16 15,0-1 0-15,0 0 0 0,-5 1-160 0,3 2 128 16,-4-1-128-16,3-2 128 0,-1-1-128 0,-1-1 0 15,-3 1 0-15,1-2 128 0,-1 1-128 0,1-3 0 16,-2-2 144-16,1 2-144 0,-2 1 0 0,-1 0 128 16,-3-6-128-16,-1 0 0 0,1-2 128 0,0-1-128 15,2 2 160-15,-2-5-160 0,1-5 128 0,0 2-128 16,-2 2 0-16,2-4 144 0,0-2 16 0,0-1 0 16,-4 0 0-16,1 0 0 0,-1 0 16 0,-3 1 0 15,-1 1 0-15,0 1 0 0,-5-5-176 0,1 0 192 0,-1 1-192 0,-1-2 192 16,-2-2-192-16,-3 4 0 0,0 4 0 0,-1-2 128 15,-2 0 0-15,0-1 0 0,-2 2 0 0,-2 3 0 16,0 1-128-16,-3 0 128 0,0-2-128 0,-4-2 128 16,0 1-128-16,-5 1 128 0,-2-1-128 0,0 0 128 15,-3-2-128-15,0-1 0 0,-3 5 0 0,-3-2 0 16,0-5 0-16,-2 4 0 0,-2 1 0 0,-3 0 0 16,-4 6 0-16,-3 0 0 0,-4 0 0 0,-1 1 0 15,-4 0 0-15,0 1 0 0,-2 3 0 0,0-1 0 16,-2-2 0-16,-2 3 0 0,-5 0 0 0,-2 0 0 15,-4 2 0-15,-2 1 0 0,0 0 0 0,0 0 0 16,-3 0 0-16,-3 3 0 0,-5-2 0 0,0 2 0 0,0 2 0 16,1 1 0-16,1-2 0 0,-5 1 0 0,-1-1 0 0,1 4 0 15,0 4 0-15,2 0 0 0,4-3 0 0,-4 2 0 16,1 2 0-16,-2 4 0 0,0 2 0 0,1 2 0 16,3-2 0-16,-1 2 0 0,-1 3 0 0,0 2 0 15,3 1 0-15,1 0 0 0,3 2-128 0,-1 0 128 16,0 0 0-16,0 3 0 0,0 2 0 0,3-1-144 15,4 1 144-15,2 2 0 0,3 4 0 0,0-1-128 16,-4-6 128-16,6 5 0 0,6 4 0 0,3 2 0 16,2 1 0-16,4-2 0 0,2-2 0 0,3 2 0 15,4-2 0-15,3 1 0 0,2 0-144 0,3 3 144 16,3-1 0-16,3 2-144 0,3 2 144 0,5 0-128 16,2-1 128-16,2 3-128 0,5-3-48 0,2 2 0 15,5-2 0-15,2-1 0 0,2-1 176 0,3 1 0 0,1 6-144 16,4-2 144-16,2-8 0 0,5 5 0 0,3 0-144 0,5 0 144 15,5 2 0-15,4-4 0 0,-1-1 0 0,5-4 0 16,4-1 0-16,3-1-128 0,0 1 128 0,2-3 0 16,-1-2 0-16,8 0 0 0,7-1 0 0,-2-1 0 15,0-3 0-15,-2-3 0 0,0-3 0 0,4 2 0 16,0 0 0-16,1-2 0 0,-3 0 0 0,3-3 0 16,4-1 0-16,0-3 0 0,1-2 0 0,-1-1 0 15,-4-2 0-15,2-6 128 0,2-5-128 0,0 0 0 16,1 0 128-16,-2 0-128 0,-2-4 0 0,2-3 0 15,1-1 0-15,1-2 128 0,0-2-128 0,-2-2 0 16,-4 2 0-16,-3 1 144 0,-3 0-144 0,-1-1 128 16,-2-5-128-16,-3 1 128 0,-1-3-128 0,-6-1 128 0,-5-1 0 15,-2-1 0-15,-4-1 0 0,2-2 0 0,0 0-128 16,-4-2 192-16,-3 0-192 0,-2 2 192 0,3 1-192 0,-3 2 0 16,-5 0 144-16,-3-1-144 0,-5-2 0 0,-2 1 128 15,-4 0-128-15,-2-2 0 0,-4-1 0 0,-3 0 0 16,-3 4 0-16,-4 1 128 0,-2 1-128 0,-6 1 0 15,1-1 0-15,-8-1 128 0,0-4-128 0,-7 2 0 16,-2 0 0-16,-4 1 0 0,1 1 0 0,-3-1 0 16,-3 2 0-16,-2 0 0 0,1-1 0 0,-4 2 144 15,1 3-144-15,1 2 0 0,-3 2 0 0,0-1 0 16,-3-1 0-16,-3 1 0 0,-3 2 0 0,2 2 0 16,-2 1 0-16,-3 3 0 0,1 0 0 0,-2 3 0 15,-2 2 0-15,-2-2 0 0,-6-3 0 0,0 4 0 16,-2 3-160-16,0-1 160 0,0 1 0 0,-1 2 0 0,-1 3-144 15,-2 0 144-15,0 2-128 0,1 1 128 0,-3 2-192 16,2 1 192-16,-1 1-144 0,0 2 144 0,-4-1 0 0,-1 6-144 16,0 2 144-16,0-1 0 0,2-3 0 0,1 5-128 15,-3 3 128-15,-1 2 0 0,-2 3 0 0,4 2 0 16,0 2 0-16,0 2-128 0,-2-1 128 0,2 1 0 16,5 3 0-16,1 1-128 0,4 1 128 0,0 2 0 15,-2 2 0-15,4 0 0 0,1 1 0 0,4 4 0 16,-2 4 0-16,7 0-128 0,2-4 128 0,4 2 0 15,2 2 0-15,0-1 0 0,1 1 0 0,6 2-128 16,5 2 128-16,4 1 0 0,1 3 0 0,8-3-128 16,3-1 128-16,6-1-160 0,4 0 160 0,4-1-160 15,4-2 32-15,5 3 0 0,6 2 0 0,6 1 0 0,5-3 128 0,8-2-208 16,7-2 80-16,3 1 128 0,6-6-208 0,5 2 80 16,7 1 128-16,5-3-208 0,5-3 64 0,6 2 16 15,5 0 0-15,4-4 0 0,2-9 0 0,10-1 0 16,5-2 0-16,4-3 0 0,3-5 128 0,4-1 0 15,1-4 0-15,3-5-128 0,3-4 128 0,-3-4 0 16,-1-2 160-16,0-4-160 0,0-3 240 0,-5-3-48 16,-4 0-16-16,-6-3 0 0,-6-2-16 0,-7 0 0 15,-6-1 0-15,-7 4 0 0,-7 0-160 0,-7 3 0 16,-7-1 0-16,-5 3-11936 16,-5 0-2464-16</inkml:trace>
  <inkml:trace contextRef="#ctx0" brushRef="#br0" timeOffset="42776.6">5434 15964 10127 0,'0'0'896'0,"0"0"-704"0,0 0-192 0,0 0 0 15,0 0 2144-15,0 0 400 0,0 0 80 0,0 0 0 16,2-8-768-16,-2 8-144 0,-3-9-48 0,1 1 0 16,2 8-464-16,-8-8-112 0,2 1 0 0,-1 0-16 15,1-2-160-15,-2 1-16 0,0 0-16 0,1-2 0 16,-2-1-80-16,0 0-16 0,0 0 0 0,-2 0 0 15,0-1-176-15,0 0-32 0,-3 0-16 0,1-3 0 16,-2 5-160-16,0-3-16 0,0 0-16 0,-2 0 0 16,1 2-112-16,-1-1-32 0,-4 1 0 0,-1-1 0 15,-3-3-96-15,0 3-128 0,-3-1 176 0,-3 1-176 16,-1 0 144-16,2 1-144 0,-1 1 0 0,0 1 144 0,-1 1-144 16,0 2 128-16,1-2-128 0,2 2 128 15,-2 0-128-15,0 2 0 0,1-1 0 0,-2 3 128 0,-1-2-128 0,-3 1 0 16,1 2 0-16,1 2 0 0,1-2 0 0,1 0 0 15,-3 1 0-15,2 1 0 0,1 3 0 0,1 0 0 16,-1 2 0-16,1 0 0 0,-1 2 0 0,-2 2 0 16,-2-1 0-16,-2 0 0 0,0 1 0 0,3 2 0 15,2 4 0-15,3 0 0 0,3 0 0 0,-2-2 0 16,3-1 0-16,0 4 0 0,2 1 0 0,1 2 0 16,2-1 0-16,1 5 0 0,4 1 0 0,-1 3 0 15,2-2 0-15,2 2 0 0,0 0 0 0,4 1 0 16,1 0 0-16,6-1 0 0,3 1 128 0,3-1-128 15,5 1 0-15,-1 1 128 0,4-1-128 0,2 1 0 16,2-1 144-16,2 0-144 0,3 0 160 0,2-4-32 0,3 0-128 16,2-3 192-16,4-3-16 0,5 1-16 0,-2 0 0 0,5-1 0 15,1-2 48-15,1 0 16 0,1-3 0 0,-1-1 0 16,-1 0 16-16,1-2 0 0,1 0 0 0,0-2 0 16,3-3 80-16,2-2 0 0,0 1 16 0,0-2 0 15,0-2-16-15,0-1-16 0,-1-1 0 0,0-1 0 16,-2-3-32-16,-1 0 0 0,-7-5 0 0,6 1 0 15,4-1 48-15,-3 0 16 0,-4-4 0 0,-4 3 0 16,-4 2-128-16,-2-2-16 0,-6-2-16 0,0 0 0 16,-1-2 0-16,-1 0 0 0,-1-1 0 0,-2-1 0 15,-3-3 16-15,-1-1 16 0,-4 0 0 0,0-2 0 16,-5-3 48-16,2 1 0 0,-5 0 0 0,-2-5 0 16,-3-4-16-16,0-3 0 0,-5 0 0 0,0-1 0 15,-9 1-48-15,2 3-16 0,-1-1 0 0,-2 3 0 0,-4 1-176 0,0 4 128 16,1 1-128-16,-4 3 128 0,0 3-128 0,-3 5 0 15,-3 3 0-15,0 4-176 16,0 5-736-16,4 1-160 0,1 4-16 0,5 0-16 16,5 1-2432-16,5 3-496 0,1 5-80 0,9-11-32 0</inkml:trace>
  <inkml:trace contextRef="#ctx0" brushRef="#br0" timeOffset="44242.15">8495 15826 11055 0,'0'0'976'0,"0"0"-784"16,7 5-192-16,-7-5 0 0,8 3 1472 0,-8-3 240 15,9 5 48-15,-9-5 16 0,0 0-544 0,0 0-96 16,0 0-32-16,0 0 0 0,0 0 48 0,9 2 0 15,-9-2 0-15,0 0 0 0,0 0 80 0,0 0 32 16,0 0 0-16,0 0 0 0,0 0-112 0,0 0-32 16,2-9 0-16,-2 9 0 0,-2-9-352 0,-2-1-80 0,-2 0-16 0,-2 1 0 15,-2 1-128-15,-1-1-32 0,0-2 0 0,-3 2 0 16,-3 0-64-16,2 0-32 0,-2-1 0 0,0-2 0 16,-3-2-112-16,-1-1-32 0,-3 2 0 0,0 0 0 15,-3 1-64-15,-1-4-16 0,-5 2 0 0,-1 1 0 16,0 1-64-16,-3-1 0 0,0-2-128 0,3 3 192 15,-1 1-192-15,2 1 128 0,-2 0-128 0,-1 3 0 16,-3-5 0-16,0 1 128 0,-3 4-128 0,2 0 0 16,-1 3 0-16,0 1 0 0,0-1 0 0,2 4 0 15,1 3 0-15,1 0 0 0,1-3 0 0,-3 2 0 16,0 3 0-16,-3 0 0 0,1 2 0 0,2 1 0 16,-1 1 0-16,1 2 0 0,-1 1 0 0,3 2 0 15,-1-2 0-15,3-1 0 0,0 0 0 0,-1 3 0 16,1 4 0-16,-2 2 0 0,-2 2 0 0,3 0 0 0,3-2 0 0,3 2 0 15,3 2 0-15,1 3 0 0,2-1 0 0,6 3 0 16,1 1 0-16,4-2 0 0,4 1 0 16,5-3 128-16,1 1-128 0,3 0 0 0,3-1 0 0,2 4 0 15,4 0 0-15,4 1 0 0,3 1 0 0,2-2 0 16,3-1 0-16,4 2 0 0,4 0 128 0,2-1-128 16,0 1 0-16,2 0 144 0,3-5-144 0,2 2 0 15,-1-2 0-15,1 0 128 0,1-3-128 0,3-2 0 16,-1-2 144-16,4 2-144 0,1 1 128 0,0-4-128 15,0-4 128-15,-2-1-128 0,-2 3 144 0,1-3-144 16,0-3 192-16,3-2-192 0,1-1 272 0,4-1-48 16,-2-3-16-16,2-1 0 0,-2-2 32 0,-1-1 0 0,-6-3 0 0,0-3 0 15,-1 2-48-15,1-2 0 0,0 0 0 16,-4-2 0-16,-2-7-32 0,-3 2-16 0,1 1 0 0,-1-3 0 16,-1-2-144-16,-3 2 192 0,-3 2-192 0,0 1 192 15,-2-5-64-15,-1 2-128 0,-1-5 192 0,-1 0-64 16,1 0-128-16,-3-2 128 0,-1-4-128 0,-1 1 128 15,-2-2-128-15,1 2 0 0,-1 0 144 0,-2-2-144 16,-1 3 0-16,-3-2 144 0,0 1-144 0,-1 1 0 16,-2-2 0-16,-1 2 0 0,-3 2 0 0,-1 0 0 15,-1 3 128-15,-1-1-128 0,-1 0 0 0,-3 0 0 16,-1 2 0-16,-2 0 0 0,-1 0 0 0,0-1 0 16,-1-1 0-16,-2 1 0 0,-2 0 0 0,-1 1 0 15,-2 1 0-15,-2 0 0 0,0-3 0 0,-2 2 0 16,-2 3 0-16,-2-1-144 0,-1 0 144 0,-3-1-128 15,-3-1-16-15,-1 3 0 0,-5 0 0 0,1 1 0 0,-3-2-32 0,1 2 0 16,-1 1 0-16,3 2 0 0,0 1 48 0,1 1 0 16,-1 1 0-16,-3 1 0 0,-3 2 128 0,-1 2-192 15,-2 0 192-15,1 3-192 0,-4 1 192 0,3 3-192 16,0 5 192-16,1 0-192 0,2-1 192 0,-3 2-208 16,-6 1 80-16,2 2 128 0,1 1 0 0,-1 2 0 15,2-3 0-15,-2 3 0 0,8 4-208 0,-1 1 80 16,3-1 128-16,4 2-208 0,1-1 208 0,2 2 0 15,-3 1 0-15,4 1-144 0,1 1 144 0,2-1 0 16,4 4 0-16,2 1 0 0,-1-2 0 0,5 1 0 16,2-2-176-16,5 1 176 0,1 1 0 0,7 1-144 15,-1-4 144-15,7 5 0 0,5-3 0 0,5 4-160 0,4 2 160 16,6-1 0-16,7-1 0 0,6 1 0 0,6 2 0 16,3-2 0-16,3-2 0 0,2-3 0 0,-1-3 0 0,3 2-160 15,2-1 160-15,2-1 0 0,1-4 0 0,3 2 0 16,1 0 0-16,-1-3 0 0,1-4 0 0,2 0 0 15,2 1 0-15,4-2 0 0,7-2 0 0,-5 0 128 16,-3-7 0-16,-4-5 0 0,-5-7 0 0,1-1 0 16,-2 0 64-16,0-5 32 0,-3-2 0 0,-3-5 0 15,-5-2 32-15,-4 0 0 0,-5-2 0 0,-2-3 0 16,-3-8 64-16,-2-4 0 0,-6-7 16 0,-1-4 0 16,-3-4-48-16,-4-4-16 0,-4-5 0 0,-4 2 0 15,-2 3-144-15,-4 5-128 0,-4 0 144 0,-4 9-144 16,-3 6 0-16,-3 9 0 0,-4 7 0 0,-4 3 0 15,-6 4-1472-15,-2 4-224 0,-4 6-48 0</inkml:trace>
  <inkml:trace contextRef="#ctx0" brushRef="#br1" timeOffset="58782.56">3960 7354 28559 0,'-7'-6'2544'0,"3"1"-2032"16,4 5-512-16,0 0 0 0,4-6 1040 0,-4 6 112 15,9-2 32-15,5 1 0 0,3 0-896 0,4 0-288 16,2-2 160-16,5 3-160 0,8 3 400 0,4-3 0 15,2-2 0-15,4 1 0 0,4-1-160 0,8-2-48 16,3-3 0-16,7 2 0 0,5 1-192 0,5 0 176 16,4 2-176-16,4-4 160 0,6-5-160 0,2 4 160 15,3 0-160-15,3 3 160 0,1 2-160 0,7 2 160 16,7-4-160-16,1 1 160 0,5-1 32 0,4 1 16 16,1-1 0-16,7 0 0 0,6 1 64 0,-1 2 16 15,-2 3 0-15,8 0 0 0,8 1-80 0,3 1-16 16,2 3 0-16,1-1 0 0,0-1-192 0,2 2 144 0,0 3-144 0,7-1 128 15,5-1-128-15,0 2 0 0,2-2 0 0,-2-2 0 16,-6-6 0-16,4 3 128 0,5 2-128 0,0 0 0 16,-3 0 0-16,4-1 128 0,2-1-128 0,-4-1 0 15,-2 0 0-15,1-1 0 0,1 0 128 0,1 3-128 16,0 2 0-16,1-1 0 0,1-2 144 0,1 0-144 16,-1-3 0-16,-3 1 128 0,-4 0-128 0,1 2 0 15,1-1 0-15,0 1 0 0,3-3 0 0,-3 4 128 16,-3 0-128-16,-1 0 0 0,-6-2 128 0,0 1-128 15,0 2 0-15,-2 0 0 0,0-2 0 0,-5 2 0 16,-6-2 0-16,0 3 0 0,-3 2 0 0,-2-1 128 16,-1-2-128-16,-4 0 0 0,-5-2 0 0,-4 4 0 0,1-1 0 15,-7 3 0-15,-5-3 0 0,-3 1 0 16,-2 2 0-16,-10 0 0 0,-8 0 0 0,-4-2 128 16,-1 2-128-16,-8 0 0 0,-3 0 0 0,-6-1 0 0,-8-2 0 0,-4 0 0 15,-4-3 0-15,-3-1 128 0,-8 3-128 0,-2-2 0 16,-6 2 0-16,-6-1 0 0,-8-3 0 0,-4-1 128 15,-4 0-128-15,-6 0 0 0,-11 0 160 0,0 0-32 16,0 0-128-16,0 0 192 0,-11-5 112 0,-7 2 16 16,-4 1 0-16,-11-1 0 0,-10-3-320 0,-5-1 0 15,-8 0 0-15,-6 0 0 0,-5 1 0 0,-12-2 0 16,-14-3 0-16,-5 0 0 0,1-2 0 0,-13 1-144 16,-13-2 144-16,-4 0-128 0,-5 0 128 0,-8 2 0 15,-7 1 0-15,-13-1 0 0,-5-3 0 0,-5 1-128 16,-6-1 128-16,-5-1 0 0,-8 1 0 0,-2 3 0 15,-4 0 0-15,-4 2 0 0,-7 0 0 0,-3 1 0 0,-4 2 0 0,-5 0-128 16,-3-3 128-16,-5 2 0 0,0 1 0 0,-6 3 0 16,-5 1 0-16,2-2 0 0,1-1 0 0,-3 5 0 15,-1 2 0-15,1 2 0 0,-1 0 0 0,4-2 0 16,2-2 0-16,2 2 0 0,3 6 0 0,1-4 0 16,3 0 0-16,0-1 0 0,1 1 0 0,5 1 0 15,5 2 0-15,4-1 0 0,5 1 160 0,2 2-160 16,2 2 208-16,7-1-48 0,1 0-16 0,9 2 0 15,6 0-144-15,8 2 160 0,8 2-160 0,2-3 160 16,5-2-160-16,8-1 0 0,9-3 0 0,12 3 128 16,10 2-128-16,11-2 0 0,11-3 0 0,8 0 128 15,7-1-128-15,10 1 128 0,7-4-128 0,10 0 128 16,6 2-128-16,12-2 0 0,7-2 0 0,8 1 128 0,6 1-128 16,11-2 0-16,0 0 0 0,0 0 0 0,17 2-192 0,9-2 48 15,8-2 0-15,10 1 0 0,8 1 144 0,8 1-160 16,8-1 160-16,9-1-160 0,5-1 160 0,15 0 0 15,11 0 0-15,11 1 0 0,8-1 0 0,12 2 0 16,9-1 0-16,11-1 128 0,8 0-128 0,12-2 0 16,13 0 0-16,3-2 0 0,7 3 0 0,9-1 0 15,7-2 0-15,7 0 0 0,3-2 0 0,4 0 0 16,5 1 0-16,0-1 0 0,5-1 0 0,1-1 128 16,1 2-128-16,4 0 128 0,2-1-128 0,3 0 0 15,-3-3-128-15,6 5 128 0,3 1 0 0,-2 0 0 16,-7 1 0-16,2-1 0 0,4-1 0 0,-6-1 0 0,-1 1 0 15,-6 3 0-15,-6 2 0 0,-8 1 0 16,-5 1 0-16,-9 0 0 0,-5-2 0 0,-5 2 128 0,-6 0-128 0,-12 2 0 16,-13 3 0-16,-6-1 144 0,-3 1-144 0,-11-2 0 15,-11 4 128-15,-7 2-128 0,-8 0 0 0,-8 0 0 16,-9-3 128-16,-6 0-128 0,-11 1 0 0,-10 0 0 16,-11-1 0-16,-11-3 0 0,-5-3 0 0,-9 2 0 15,-10 0 0-15,-6 1-176 0,-9-2 176 0,-7-1-208 16,-16 0 32-16,0 0 16 0,0 0 0 0,-17-4 0 15,-10 0 160-15,-7 1 0 0,-12 0-144 0,-9-3 144 16,-12 2 0-16,-11-2-144 0,-9 1 144 0,-11 1 0 16,-8-2 0-16,-12 2-128 0,-12-2 128 0,-9 2 0 15,-12-2 0-15,-6 4 0 0,-6 2 0 0,-12-2 0 16,-6-5 0-16,-9 3 0 0,-5 2 0 0,-10-2 0 16,-8-1 0-16,-7 0 0 0,-6-2 0 0,-6 1 0 0,-6 4 0 0,-4 2 0 15,-8 1 0-15,-5-1 0 0,-4-1 0 0,-4 1 144 16,-2-4-144-16,-2 3 128 0,2-1-128 0,-3 2 128 15,-4 2-128-15,0 0 128 0,1 1 16 0,-2-3 0 16,-1 0 0-16,1 2 0 0,6 3 0 0,3-1 0 16,3 0 0-16,5 0 0 0,4 1-144 0,7 2 0 15,4-3 0-15,8 1 0 0,5-2 0 0,8 0 0 16,5 3 0-16,11-2 0 0,11-2 0 0,12-1 160 16,10-1-160-16,9 4 160 0,3 1-160 0,12 1 0 15,10-4 0-15,14 3 0 0,11 2 0 0,13-4 0 16,11 1 0-16,10-1 0 0,4-2 0 0,19 2 0 15,17 2 0-15,11-2 128 0,11-1-128 0,9 2 192 0,7-4-192 0,14 4 192 16,12 0-192-16,17 1 0 0,15 0 0 16,18-1 0-16,11-4 0 0,18 3 0 0,16-1 0 0,19-1 0 15,16-3 0-15,15-2 0 0,11 0 0 0,17-3 0 16,17-3-128-16,17-4 128 0,18-2 0 0,15-1 0 16,15 1 0-16,18-3 0 0,13-1 0 0,24-3 0 15,15 4 0-15,16-2 0 0,14 1 160 0,8 4-160 16,12 5 144-16,6 2-144 0,7-1 0 0,7 4 144 15,2 4 48-15,1 2 0 0,-5 1 0 0,-2 7 0 16,-5 7-192-16,-6 4 160 0,-11 4-160 0,-11 7 160 16,-11 6-752-1,-8 7-160-15,-9 6-16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9:55:17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4836 10995 23951 0,'-19'2'512'0,"8"-1"128"0,1-1 0 0,3 0 64 0,0-1-576 0,1 0-128 0,6 1 0 0,-7-2 0 16,1-2 0-16,-1-1 0 0,1-4 0 0,1-2 0 0,3-2 848 0,2-5 144 15,2-4 32-15,2-3 0 0,1-3 0 0,2 0 0 16,4-2 0-16,2 1 0 0,3 1-832 0,4 3-192 16,2 0 0-16,2 2 0 0,2 1 0 0,2 2 0 15,-3 4 0-15,4 2 0 0,0 0 0 0,1 5 0 16,-1 1 0-16,-2 5 0 0,-4 5 0 0,0 7 0 15,-5 0 0-15,0 7 0 0,-3 3 0 0,-3 6 0 16,-4 5 0-16,-3 4 0 0,-4 4 0 0,-4 4 0 16,-2 4 0-16,-5-1 0 0,-2-2 864 0,-4-3 128 15,0-6 32-15,-3-4 0 0,-1-4-832 0,-2-4-192 16,-1-6 0-16,0-2 0 0,-2-4 1680 0,-1-4 304 16,1-4 48-16,0-3 16 0,-2-6-1648 0,3-6-400 15,0-3 0-15,2-5 0 0,2-2 0 0,0-5 0 0,4-5 0 16,2-3 0-16,1-3 896 0,2 0 112 0,4-1 16 15,0-12 0 1,5 8-1648-16,5 4-320 0,4 4-64 0,2 14-16 0,3-1 832 0,4 1 192 0,5 0 0 0,2 2 0 16,1 3 0-16,1 4 0 0,0 2 0 0,0 8 0 15,3 5 0-15,-1 6 0 0,-3 3 0 0,0 5 0 16,-4 5 0-16,-2 6 0 0,-4 3 0 0,-3 8 0 16,-4 4 0-16,-4 4 0 0,-3 4 0 0,-1-2 0 15,-3-7 0-15,-3-2 0 0,-4-8 0 0,-1-5 0 16,-2-3 0-16,-4-3 0 0,-3-1 0 0,-2-6 0 15,-1-3 0-15,-1-2 0 0,-2-5 0 0,1-3 0 16,-4-3 768-16,-1-4 208 0,3-2 48 0,1-6 0 16,2-4-832-16,1-3-192 0,3-4 0 0,1-2 0 0,5 1 0 0,4-2 0 15,2-1 0-15,6 2 0 0,3-3 0 0,6 3 0 16,5 2 0-16,6 2 0 0,4 0 0 0,4 5 0 16,5 2 0-16,5 3 0 0,2 3 0 0,3 1 0 15,1 5 0-15,3 5 0 0,-3 2 0 0,1 5 0 16,-6 2 0-16,-1 7 0 0,-6 4 0 0,-5 5 0 15,-2 6 0-15,-5 4 0 0,-7 6 0 0,-2-1 0 16,-6 4 0-16,-4 11 0 16,-5-11-768-16,-2-8-208 0,-4-8-48 0,2-10 0 0,-3-2 832 0,-4-1 192 15,-3-2 0-15,-3-6 0 0,-1 1 768 0,-4-5 208 16,0-1 48-16,2-5 0 0,-1-2-832 0,3-4-192 16,-1-2 0-16,6-2 0 0,2-3 0 0,5-3 0 15,3-6 0-15,6-1 0 0,3 0 0 0,6-4 0 16,5-3 0-16,6 1 0 0,-1 2 0 0,9 2 0 0,8 0 0 0,4 0 0 15,3 2 0-15,2 4 0 0,-1 4 0 0,2 2 0 16,-1 4 0-16,-1 6 0 0,-1 4 0 0,-4 7 0 16,-3 5 0-16,-4 4 0 0,-3 4 0 0,-8 6 0 15,-3 7 0-15,-11 8 0 0,-5 6 0 0,-5 4 0 16,-2 2 0-16,-6-3 0 0,-5-5 0 0,-2-5 0 16,1-6 0-16,-4-3 0 0,0-5 0 0,-2-4 0 15,0-2 0-15,-2-3 0 0,1-4 0 0,-1-4 0 16,1-2 0-16,0-5 0 0,1-5 0 0,-6-8 0 15,7-10 576-15,10 1 80 0,7-1 16 0,3-7 0 16,7-1-464-16,6 0-80 0,2-7-128 0,6 1 176 0,6 0-176 16,2 1-144-16,7-2 144 0,2 4-208 15,2 3 80-15,2 4 128 0,-2 4-208 0,5 6 80 0,0 5 128 0,1 6-128 16,-2 6 128-16,-1 8-128 0,-4 6 128 0,-4 7 0 16,-3 5 0-16,-8 11 0 0,-4 8 0 0,-10 8-160 15,-7 5 160-15,-5 6 0 0,-6 4-256 0,-4-5 64 16,-5-7 16-16,1-8 0 0,-1-6-16 0,-3-8 0 15,-3-7 0-15,-2-2 0 0,0-4 512 0,1-5 80 16,0-6 32-16,0 0 0 0,-1-5 32 0,1-2 16 16,-2-8 0-16,2-5 0 0,4-5-192 0,0-5-32 15,1-5-16-15,6-7 0 0,4-7-16 0,5-1 0 16,6-2 0-16,4-3 0 0,3-5-224 0,9 1 0 16,4-4 0-16,8 3 0 0,1 2-144 0,5 2 144 0,3 1-208 15,1 8 80-15,0 7 128 0,2 7-128 0,1 5 128 0,3 8-128 16,-5 7 128-16,-1 7 0 0,-3 8 0 0,-1 5 0 15,-2 4 0-15,-4 6 0 0,-7 8-144 0,-8 7 144 16,-6 7-144-16,-8 6 144 0,-8 3-192 0,-6 1 192 16,-4 1-384-16,-1-9 16 0,-1-7 16 0,-1-7 0 15,-4-10 352-15,-1-5 0 0,2-3 0 0,-2-5 0 16,-1-3 384-16,-3-4 80 0,-5-5 32 0,0-4 0 16,-3-4-224-16,3-5-32 0,6-5-16 0,1-7 0 15,2-5 32-15,5-5 0 0,4-5 0 0,5-3 0 16,6-5-112-16,4-3-16 0,4 1 0 0,6 8 0 15,3-5 64-15,5-2 16 0,10-1 0 0,1 2 0 16,3 5-208-16,6 2 0 0,3 3 0 0,4 8 0 16,0 6 0-16,1 7 0 0,-2 6 0 0,14 7 0 15,-7 5-768-15,-7 12-208 0,-4 8-48 0,-13 0 0 0,-3 6 832 16,-3 8 192-16,-9 8 0 0,-4 16 0 0,-8-6 432 0,-8-8 128 16,0-11 16-16,-7-3 16 0,-2-3-416 0,-4-3-176 15,-2 0 128-15,-1-3-128 0,-4-2 0 0,-3 1 128 16,-2 1-128-16,1-2 0 15,1-2-2144-15,5-4-512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%20&amp;bcsId=2026&amp;itemId=047143339X&amp;resourceId=4140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6.png"/><Relationship Id="rId4" Type="http://schemas.openxmlformats.org/officeDocument/2006/relationships/image" Target="../media/image23.wmf"/><Relationship Id="rId9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8.bin"/><Relationship Id="rId10" Type="http://schemas.openxmlformats.org/officeDocument/2006/relationships/customXml" Target="../ink/ink2.xml"/><Relationship Id="rId4" Type="http://schemas.openxmlformats.org/officeDocument/2006/relationships/image" Target="../media/image27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customXml" Target="../ink/ink3.xml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hyperlink" Target="http://bcs.wiley.com/he-bcs/Books?action=resource%20&amp;bcsId=2026&amp;itemId=047143339X&amp;resourceId=414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4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customXml" Target="../ink/ink5.xml"/><Relationship Id="rId5" Type="http://schemas.openxmlformats.org/officeDocument/2006/relationships/oleObject" Target="../embeddings/oleObject16.bin"/><Relationship Id="rId10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40.wmf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19.bin"/><Relationship Id="rId10" Type="http://schemas.openxmlformats.org/officeDocument/2006/relationships/customXml" Target="../ink/ink6.xml"/><Relationship Id="rId4" Type="http://schemas.openxmlformats.org/officeDocument/2006/relationships/image" Target="../media/image44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21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12.xml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21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customXml" Target="../ink/ink16.xml"/><Relationship Id="rId21" Type="http://schemas.openxmlformats.org/officeDocument/2006/relationships/customXml" Target="../ink/ink25.xml"/><Relationship Id="rId7" Type="http://schemas.openxmlformats.org/officeDocument/2006/relationships/customXml" Target="../ink/ink18.xml"/><Relationship Id="rId12" Type="http://schemas.openxmlformats.org/officeDocument/2006/relationships/image" Target="../media/image67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2" Type="http://schemas.openxmlformats.org/officeDocument/2006/relationships/image" Target="../media/image62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customXml" Target="../ink/ink20.xml"/><Relationship Id="rId24" Type="http://schemas.openxmlformats.org/officeDocument/2006/relationships/image" Target="../media/image73.png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75.png"/><Relationship Id="rId10" Type="http://schemas.openxmlformats.org/officeDocument/2006/relationships/image" Target="../media/image66.png"/><Relationship Id="rId19" Type="http://schemas.openxmlformats.org/officeDocument/2006/relationships/customXml" Target="../ink/ink24.xml"/><Relationship Id="rId4" Type="http://schemas.openxmlformats.org/officeDocument/2006/relationships/image" Target="../media/image63.png"/><Relationship Id="rId9" Type="http://schemas.openxmlformats.org/officeDocument/2006/relationships/customXml" Target="../ink/ink19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980"/>
            <a:ext cx="9144000" cy="5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73436-DAC2-4890-A84E-F2F9CF4E7F7F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429A-6630-485F-A06B-E65AC82C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73" y="762000"/>
            <a:ext cx="3409670" cy="34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6EE2B7B3-026C-49EC-8D49-72B934672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 2.2: Separable Equations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09DFA301-437E-4D3B-850E-A0AAD95D5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section we examine a subclass of linear and nonlinear first order equations. Consider the first order equation</a:t>
            </a:r>
            <a:endParaRPr lang="en-US" altLang="en-US" sz="8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rewrite this in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example, let </a:t>
            </a:r>
            <a:r>
              <a:rPr lang="en-US" altLang="en-US" sz="2400" i="1"/>
              <a:t>M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- </a:t>
            </a:r>
            <a:r>
              <a:rPr lang="en-US" altLang="en-US" sz="2400" i="1"/>
              <a:t>f</a:t>
            </a:r>
            <a:r>
              <a:rPr lang="en-US" altLang="en-US" sz="12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and </a:t>
            </a:r>
            <a:r>
              <a:rPr lang="en-US" altLang="en-US" sz="2400" i="1"/>
              <a:t>N</a:t>
            </a:r>
            <a:r>
              <a:rPr lang="en-US" altLang="en-US" sz="8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1.  There may be other ways as well.  In differential form,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/>
              <a:t>M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only and </a:t>
            </a:r>
            <a:r>
              <a:rPr lang="en-US" altLang="en-US" sz="2400" i="1"/>
              <a:t>N</a:t>
            </a:r>
            <a:r>
              <a:rPr lang="en-US" altLang="en-US" sz="2400"/>
              <a:t> is a function of </a:t>
            </a:r>
            <a:r>
              <a:rPr lang="en-US" altLang="en-US" sz="2400" i="1"/>
              <a:t>y</a:t>
            </a:r>
            <a:r>
              <a:rPr lang="en-US" altLang="en-US" sz="2400"/>
              <a:t> only, then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case, the equation is called </a:t>
            </a:r>
            <a:r>
              <a:rPr lang="en-US" altLang="en-US" sz="2400" b="1"/>
              <a:t>separable</a:t>
            </a:r>
            <a:r>
              <a:rPr lang="en-US" altLang="en-US" sz="2400"/>
              <a:t>. 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ADB4ED3-0170-47ED-8FCB-58E04C13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3459582A-5B3C-4032-8574-9848420BE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Equation" r:id="rId5" imgW="1650960" imgH="203040" progId="Equation.3">
                  <p:embed/>
                </p:oleObj>
              </mc:Choice>
              <mc:Fallback>
                <p:oleObj name="Equation" r:id="rId5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D24DE37F-AA8E-43D7-8FB5-4959E587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867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7" imgW="1371600" imgH="203040" progId="Equation.3">
                  <p:embed/>
                </p:oleObj>
              </mc:Choice>
              <mc:Fallback>
                <p:oleObj name="Equation" r:id="rId7" imgW="1371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B501BC0-AC2E-4C2F-8031-DD5109D09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1473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73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9F3E1446-BDAF-4071-BBE9-E82326DF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3" imgW="736560" imgH="444240" progId="Equation.3">
                  <p:embed/>
                </p:oleObj>
              </mc:Choice>
              <mc:Fallback>
                <p:oleObj name="Equation" r:id="rId3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5" imgW="1498320" imgH="1193760" progId="Equation.3">
                  <p:embed/>
                </p:oleObj>
              </mc:Choice>
              <mc:Fallback>
                <p:oleObj name="Equation" r:id="rId5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A438D2-48B3-4E3C-B525-D3065B5467D6}"/>
                  </a:ext>
                </a:extLst>
              </p14:cNvPr>
              <p14:cNvContentPartPr/>
              <p14:nvPr/>
            </p14:nvContentPartPr>
            <p14:xfrm>
              <a:off x="1062000" y="1895760"/>
              <a:ext cx="6820920" cy="4089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A438D2-48B3-4E3C-B525-D3065B5467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2640" y="1886400"/>
                <a:ext cx="6839640" cy="410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3F3AE665-24EE-410C-A2A4-D0CE405C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</a:t>
            </a:r>
            <a:br>
              <a:rPr lang="en-US" altLang="en-US" sz="3200">
                <a:solidFill>
                  <a:srgbClr val="2125D7"/>
                </a:solidFill>
              </a:rPr>
            </a:br>
            <a:r>
              <a:rPr lang="en-US" altLang="en-US" sz="3200">
                <a:solidFill>
                  <a:srgbClr val="2125D7"/>
                </a:solidFill>
              </a:rPr>
              <a:t>Implicit and Explicit Solutions </a:t>
            </a:r>
            <a:r>
              <a:rPr lang="en-US" altLang="en-US" sz="2400">
                <a:solidFill>
                  <a:srgbClr val="2125D7"/>
                </a:solidFill>
              </a:rPr>
              <a:t>(1 of 4)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DFBBAA-FCA6-4847-A609-4C38617C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An explicit expression for the solution can be found in this case: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61ADD50A-A994-4619-839C-B9D30334A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965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3" imgW="1117440" imgH="444240" progId="Equation.3">
                  <p:embed/>
                </p:oleObj>
              </mc:Choice>
              <mc:Fallback>
                <p:oleObj name="Equation" r:id="rId3" imgW="1117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965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2E669A4-E67F-48EC-8D95-6FF7CC577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0400"/>
          <a:ext cx="33147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5" imgW="1917360" imgH="787320" progId="Equation.3">
                  <p:embed/>
                </p:oleObj>
              </mc:Choice>
              <mc:Fallback>
                <p:oleObj name="Equation" r:id="rId5" imgW="191736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3147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9635ECD-BCB4-4EE9-84B5-42217A39E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0"/>
          <a:ext cx="7485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7" imgW="4330440" imgH="736560" progId="Equation.3">
                  <p:embed/>
                </p:oleObj>
              </mc:Choice>
              <mc:Fallback>
                <p:oleObj name="Equation" r:id="rId7" imgW="43304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7485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D941CE35-3954-48AE-A4A1-B2BFDD0C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2030B-7653-4D2E-8C6B-E86B19046691}"/>
                  </a:ext>
                </a:extLst>
              </p14:cNvPr>
              <p14:cNvContentPartPr/>
              <p14:nvPr/>
            </p14:nvContentPartPr>
            <p14:xfrm>
              <a:off x="752400" y="2116800"/>
              <a:ext cx="8321040" cy="468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2030B-7653-4D2E-8C6B-E86B190466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040" y="2107440"/>
                <a:ext cx="8339760" cy="470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5A6E6E4D-D45D-43AF-A85B-8191764E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Value Problem </a:t>
            </a:r>
            <a:r>
              <a:rPr lang="en-US" altLang="en-US" sz="2400">
                <a:solidFill>
                  <a:srgbClr val="2125D7"/>
                </a:solidFill>
              </a:rPr>
              <a:t>(2 of 4)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0A6BC649-5FF6-4159-ACFF-F59FE47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Suppose we seek a solution satisfying </a:t>
            </a:r>
            <a:r>
              <a:rPr lang="en-US" altLang="en-US" sz="2400" i="1"/>
              <a:t>y</a:t>
            </a:r>
            <a:r>
              <a:rPr lang="en-US" altLang="en-US" sz="2400"/>
              <a:t>(0) = -1.  Using the implicit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we obtain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the implicit equation defining </a:t>
            </a:r>
            <a:r>
              <a:rPr lang="en-US" altLang="en-US" sz="2400" i="1"/>
              <a:t>y</a:t>
            </a:r>
            <a:r>
              <a:rPr lang="en-US" altLang="en-US" sz="2400"/>
              <a:t> is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explicit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It follows that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12C42667-C32C-40F7-8F71-707A42953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24400"/>
          <a:ext cx="2921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3" imgW="1688760" imgH="533160" progId="Equation.3">
                  <p:embed/>
                </p:oleObj>
              </mc:Choice>
              <mc:Fallback>
                <p:oleObj name="Equation" r:id="rId3" imgW="16887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921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D7F9F8BB-02CF-4FA3-AF43-6ECC869B7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3" y="2514600"/>
          <a:ext cx="36560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5" imgW="2019240" imgH="482400" progId="Equation.3">
                  <p:embed/>
                </p:oleObj>
              </mc:Choice>
              <mc:Fallback>
                <p:oleObj name="Equation" r:id="rId5" imgW="2019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2514600"/>
                        <a:ext cx="36560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62BBB214-3982-4938-9CAA-794CDF2A6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886200"/>
          <a:ext cx="2990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7" imgW="1650960" imgH="228600" progId="Equation.3">
                  <p:embed/>
                </p:oleObj>
              </mc:Choice>
              <mc:Fallback>
                <p:oleObj name="Equation" r:id="rId7" imgW="1650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990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80C90EA1-3D7E-4C31-9984-6D14878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096000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9" imgW="1587240" imgH="266400" progId="Equation.3">
                  <p:embed/>
                </p:oleObj>
              </mc:Choice>
              <mc:Fallback>
                <p:oleObj name="Equation" r:id="rId9" imgW="15872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>
            <a:extLst>
              <a:ext uri="{FF2B5EF4-FFF2-40B4-BE49-F238E27FC236}">
                <a16:creationId xmlns:a16="http://schemas.microsoft.com/office/drawing/2014/main" id="{61866F3A-FAE8-4D4E-B8D3-D117052C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5275"/>
            <a:ext cx="335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7842E40D-D52D-4E56-913F-289E194C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2C3BDE-BA65-417D-91E2-F8D8B27FFAA7}"/>
                  </a:ext>
                </a:extLst>
              </p14:cNvPr>
              <p14:cNvContentPartPr/>
              <p14:nvPr/>
            </p14:nvContentPartPr>
            <p14:xfrm>
              <a:off x="753840" y="1629720"/>
              <a:ext cx="8213760" cy="507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2C3BDE-BA65-417D-91E2-F8D8B27FFA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480" y="1620360"/>
                <a:ext cx="8232480" cy="509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F7719E4-E77B-4B9C-8080-93C7F4CD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Condition </a:t>
            </a:r>
            <a:r>
              <a:rPr lang="en-US" altLang="en-US" sz="3200" i="1">
                <a:solidFill>
                  <a:srgbClr val="2125D7"/>
                </a:solidFill>
              </a:rPr>
              <a:t>y</a:t>
            </a:r>
            <a:r>
              <a:rPr lang="en-US" altLang="en-US" sz="3200">
                <a:solidFill>
                  <a:srgbClr val="2125D7"/>
                </a:solidFill>
              </a:rPr>
              <a:t>(0) = 3   </a:t>
            </a:r>
            <a:r>
              <a:rPr lang="en-US" altLang="en-US" sz="2400">
                <a:solidFill>
                  <a:srgbClr val="2125D7"/>
                </a:solidFill>
              </a:rPr>
              <a:t>(3 of 4)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9DD61FF-702B-4E2A-A2FC-0FB9B65E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Note that if initial condition is </a:t>
            </a:r>
            <a:r>
              <a:rPr lang="en-US" altLang="en-US" sz="2400" i="1"/>
              <a:t>y</a:t>
            </a:r>
            <a:r>
              <a:rPr lang="en-US" altLang="en-US" sz="2400"/>
              <a:t>(0) = 3, then we choose the positive sign, instead of negative sign, on square root term: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708B5EA-F2ED-4F46-8D1D-DCCDC15D8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590800"/>
          <a:ext cx="2895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3" imgW="1587240" imgH="266400" progId="Equation.3">
                  <p:embed/>
                </p:oleObj>
              </mc:Choice>
              <mc:Fallback>
                <p:oleObj name="Equation" r:id="rId3" imgW="1587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2895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>
            <a:extLst>
              <a:ext uri="{FF2B5EF4-FFF2-40B4-BE49-F238E27FC236}">
                <a16:creationId xmlns:a16="http://schemas.microsoft.com/office/drawing/2014/main" id="{CD716CDF-8BED-423D-AE00-5154C07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719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8C1FDD3-B014-4809-B266-FC65157C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6123B9-EE34-4F0D-891E-0B79D7F81D40}"/>
                  </a:ext>
                </a:extLst>
              </p14:cNvPr>
              <p14:cNvContentPartPr/>
              <p14:nvPr/>
            </p14:nvContentPartPr>
            <p14:xfrm>
              <a:off x="1938240" y="1658520"/>
              <a:ext cx="6474240" cy="3434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6123B9-EE34-4F0D-891E-0B79D7F81D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8880" y="1649160"/>
                <a:ext cx="6492960" cy="345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51D2F528-DBA9-4316-B374-C31B53906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Domain </a:t>
            </a:r>
            <a:r>
              <a:rPr lang="en-US" altLang="en-US" sz="2400">
                <a:solidFill>
                  <a:srgbClr val="2125D7"/>
                </a:solidFill>
              </a:rPr>
              <a:t>(4 of 4)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CF8284F-1342-4E1E-ACA3-8DF71EDE4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 the solutions to the initial value problem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>
              <a:buFontTx/>
              <a:buNone/>
            </a:pPr>
            <a:r>
              <a:rPr lang="en-US" altLang="en-US" sz="2400"/>
              <a:t>	are given by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From explicit representation of </a:t>
            </a:r>
            <a:r>
              <a:rPr lang="en-US" altLang="en-US" sz="2400" i="1"/>
              <a:t>y</a:t>
            </a:r>
            <a:r>
              <a:rPr lang="en-US" altLang="en-US" sz="2400"/>
              <a:t>, it follows that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400"/>
              <a:t>	and hence domain of </a:t>
            </a:r>
            <a:r>
              <a:rPr lang="en-US" altLang="en-US" sz="2400" i="1"/>
              <a:t>y</a:t>
            </a:r>
            <a:r>
              <a:rPr lang="en-US" altLang="en-US" sz="2400"/>
              <a:t> is (-2, </a:t>
            </a:r>
            <a:r>
              <a:rPr lang="en-US" altLang="en-US" sz="2400">
                <a:sym typeface="Symbol" panose="05050102010706020507" pitchFamily="18" charset="2"/>
              </a:rPr>
              <a:t>).  Note </a:t>
            </a:r>
            <a:r>
              <a:rPr lang="en-US" altLang="en-US" sz="2400" i="1">
                <a:sym typeface="Symbol" panose="05050102010706020507" pitchFamily="18" charset="2"/>
              </a:rPr>
              <a:t>x</a:t>
            </a:r>
            <a:r>
              <a:rPr lang="en-US" altLang="en-US" sz="2400">
                <a:sym typeface="Symbol" panose="05050102010706020507" pitchFamily="18" charset="2"/>
              </a:rPr>
              <a:t> = -2 yields </a:t>
            </a:r>
            <a:r>
              <a:rPr lang="en-US" altLang="en-US" sz="2400" i="1">
                <a:sym typeface="Symbol" panose="05050102010706020507" pitchFamily="18" charset="2"/>
              </a:rPr>
              <a:t>y</a:t>
            </a:r>
            <a:r>
              <a:rPr lang="en-US" altLang="en-US" sz="2400">
                <a:sym typeface="Symbol" panose="05050102010706020507" pitchFamily="18" charset="2"/>
              </a:rPr>
              <a:t> = 1, which makes denominator of </a:t>
            </a:r>
            <a:r>
              <a:rPr lang="en-US" altLang="en-US" sz="2400" i="1">
                <a:sym typeface="Symbol" panose="05050102010706020507" pitchFamily="18" charset="2"/>
              </a:rPr>
              <a:t>dy</a:t>
            </a:r>
            <a:r>
              <a:rPr lang="en-US" altLang="en-US" sz="2400">
                <a:sym typeface="Symbol" panose="05050102010706020507" pitchFamily="18" charset="2"/>
              </a:rPr>
              <a:t>/</a:t>
            </a:r>
            <a:r>
              <a:rPr lang="en-US" altLang="en-US" sz="2400" i="1">
                <a:sym typeface="Symbol" panose="05050102010706020507" pitchFamily="18" charset="2"/>
              </a:rPr>
              <a:t>dx</a:t>
            </a:r>
            <a:r>
              <a:rPr lang="en-US" altLang="en-US" sz="2400">
                <a:sym typeface="Symbol" panose="05050102010706020507" pitchFamily="18" charset="2"/>
              </a:rPr>
              <a:t> zero (vertical tangent). </a:t>
            </a:r>
          </a:p>
          <a:p>
            <a:pPr eaLnBrk="1" hangingPunct="1"/>
            <a:r>
              <a:rPr lang="en-US" altLang="en-US" sz="2400"/>
              <a:t>Conversely, domain of </a:t>
            </a:r>
            <a:r>
              <a:rPr lang="en-US" altLang="en-US" sz="2400" i="1"/>
              <a:t>y</a:t>
            </a:r>
            <a:r>
              <a:rPr lang="en-US" altLang="en-US" sz="2400"/>
              <a:t> can be estimated by locating vertical tangents on graph (useful for implicitly defined solutions). 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F5DFC2F5-CD2E-4260-A57F-A00A4CE90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4267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3" imgW="2323800" imgH="507960" progId="Equation.3">
                  <p:embed/>
                </p:oleObj>
              </mc:Choice>
              <mc:Fallback>
                <p:oleObj name="Equation" r:id="rId3" imgW="2323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267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681C3D1-E530-4C70-8F48-9459C22D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648200"/>
          <a:ext cx="5407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Equation" r:id="rId5" imgW="2984400" imgH="279360" progId="Equation.3">
                  <p:embed/>
                </p:oleObj>
              </mc:Choice>
              <mc:Fallback>
                <p:oleObj name="Equation" r:id="rId5" imgW="2984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54070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1A9A27-40C5-480B-97FC-00B8304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57400"/>
          <a:ext cx="3194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Equation" r:id="rId7" imgW="1815840" imgH="444240" progId="Equation.3">
                  <p:embed/>
                </p:oleObj>
              </mc:Choice>
              <mc:Fallback>
                <p:oleObj name="Equation" r:id="rId7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3194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>
            <a:extLst>
              <a:ext uri="{FF2B5EF4-FFF2-40B4-BE49-F238E27FC236}">
                <a16:creationId xmlns:a16="http://schemas.microsoft.com/office/drawing/2014/main" id="{F6E6EFA3-7C78-4960-8785-D484CED5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775681F-27DE-42D5-ABEC-CD720650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29F59E-8EE8-4652-812E-9038B2981955}"/>
                  </a:ext>
                </a:extLst>
              </p14:cNvPr>
              <p14:cNvContentPartPr/>
              <p14:nvPr/>
            </p14:nvContentPartPr>
            <p14:xfrm>
              <a:off x="620280" y="1086480"/>
              <a:ext cx="8483400" cy="511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29F59E-8EE8-4652-812E-9038B29819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920" y="1077120"/>
                <a:ext cx="8502120" cy="513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5" imgW="1587240" imgH="1193760" progId="Equation.3">
                  <p:embed/>
                </p:oleObj>
              </mc:Choice>
              <mc:Fallback>
                <p:oleObj name="Equation" r:id="rId5" imgW="158724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Equation" r:id="rId7" imgW="1180800" imgH="228600" progId="Equation.3">
                  <p:embed/>
                </p:oleObj>
              </mc:Choice>
              <mc:Fallback>
                <p:oleObj name="Equation" r:id="rId7" imgW="118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355CF3-A4F9-44C7-A958-1316E3974F84}"/>
                  </a:ext>
                </a:extLst>
              </p14:cNvPr>
              <p14:cNvContentPartPr/>
              <p14:nvPr/>
            </p14:nvContentPartPr>
            <p14:xfrm>
              <a:off x="635400" y="2023200"/>
              <a:ext cx="2694960" cy="216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355CF3-A4F9-44C7-A958-1316E3974F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040" y="2013840"/>
                <a:ext cx="2713680" cy="218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3" imgW="2806560" imgH="419040" progId="Equation.3">
                  <p:embed/>
                </p:oleObj>
              </mc:Choice>
              <mc:Fallback>
                <p:oleObj name="Equation" r:id="rId3" imgW="2806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25F166-CF27-4A1E-9FF1-DC78E255AA07}"/>
                  </a:ext>
                </a:extLst>
              </p14:cNvPr>
              <p14:cNvContentPartPr/>
              <p14:nvPr/>
            </p14:nvContentPartPr>
            <p14:xfrm>
              <a:off x="486360" y="2091960"/>
              <a:ext cx="8167680" cy="433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25F166-CF27-4A1E-9FF1-DC78E255AA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000" y="2082600"/>
                <a:ext cx="8186400" cy="435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B0B3-9EAA-4C82-A2B2-EC7A9A0E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D4EB47-836A-4C71-B5D6-EB7F198EF247}"/>
                  </a:ext>
                </a:extLst>
              </p14:cNvPr>
              <p14:cNvContentPartPr/>
              <p14:nvPr/>
            </p14:nvContentPartPr>
            <p14:xfrm>
              <a:off x="200880" y="1341360"/>
              <a:ext cx="8458920" cy="466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D4EB47-836A-4C71-B5D6-EB7F198EF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520" y="1332000"/>
                <a:ext cx="8477640" cy="46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70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8AEC-84BB-4B71-8759-0D25A088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367"/>
            <a:ext cx="9144000" cy="41652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10F1C1-ED92-4529-BD73-53C167AC5225}"/>
                  </a:ext>
                </a:extLst>
              </p14:cNvPr>
              <p14:cNvContentPartPr/>
              <p14:nvPr/>
            </p14:nvContentPartPr>
            <p14:xfrm>
              <a:off x="1672200" y="3780720"/>
              <a:ext cx="314640" cy="35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10F1C1-ED92-4529-BD73-53C167AC52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360" y="3717360"/>
                <a:ext cx="3459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CE67B8-8938-4D24-818A-243AD22EE330}"/>
                  </a:ext>
                </a:extLst>
              </p14:cNvPr>
              <p14:cNvContentPartPr/>
              <p14:nvPr/>
            </p14:nvContentPartPr>
            <p14:xfrm>
              <a:off x="3119760" y="4794840"/>
              <a:ext cx="236880" cy="33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CE67B8-8938-4D24-818A-243AD22EE3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3920" y="4731480"/>
                <a:ext cx="2682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ABFB34-D12E-4420-915F-054A7E06DA95}"/>
                  </a:ext>
                </a:extLst>
              </p14:cNvPr>
              <p14:cNvContentPartPr/>
              <p14:nvPr/>
            </p14:nvContentPartPr>
            <p14:xfrm>
              <a:off x="3165480" y="4809960"/>
              <a:ext cx="167760" cy="20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ABFB34-D12E-4420-915F-054A7E06DA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9640" y="4746600"/>
                <a:ext cx="199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F7F17F-A0BE-462B-B58A-8AC4A737E95A}"/>
                  </a:ext>
                </a:extLst>
              </p14:cNvPr>
              <p14:cNvContentPartPr/>
              <p14:nvPr/>
            </p14:nvContentPartPr>
            <p14:xfrm>
              <a:off x="6820200" y="4554000"/>
              <a:ext cx="1286640" cy="74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F7F17F-A0BE-462B-B58A-8AC4A737E9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4360" y="4490640"/>
                <a:ext cx="131796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539227-331F-421A-B589-8956685F1C3E}"/>
                  </a:ext>
                </a:extLst>
              </p14:cNvPr>
              <p14:cNvContentPartPr/>
              <p14:nvPr/>
            </p14:nvContentPartPr>
            <p14:xfrm>
              <a:off x="7305480" y="3440520"/>
              <a:ext cx="1319040" cy="859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539227-331F-421A-B589-8956685F1C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89640" y="3377160"/>
                <a:ext cx="135036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8CA2EAE-D33F-4B36-B18A-1370C421CC84}"/>
                  </a:ext>
                </a:extLst>
              </p14:cNvPr>
              <p14:cNvContentPartPr/>
              <p14:nvPr/>
            </p14:nvContentPartPr>
            <p14:xfrm>
              <a:off x="-437760" y="71280"/>
              <a:ext cx="9508320" cy="6256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8CA2EAE-D33F-4B36-B18A-1370C421CC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447120" y="61920"/>
                <a:ext cx="9527040" cy="627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95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71A5-17DC-4B14-9E59-BD826038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31"/>
            <a:ext cx="9144000" cy="54909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782FE9-3B22-4B57-83AE-B6B4D2C02FCC}"/>
                  </a:ext>
                </a:extLst>
              </p14:cNvPr>
              <p14:cNvContentPartPr/>
              <p14:nvPr/>
            </p14:nvContentPartPr>
            <p14:xfrm>
              <a:off x="-234000" y="828360"/>
              <a:ext cx="8641440" cy="518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782FE9-3B22-4B57-83AE-B6B4D2C02F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3360" y="819000"/>
                <a:ext cx="8660160" cy="52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404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FCB7-C099-4617-A855-FD3B63E3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08"/>
            <a:ext cx="9144000" cy="60097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F59B54-9C17-411B-A213-DFFC5F2EBD07}"/>
                  </a:ext>
                </a:extLst>
              </p14:cNvPr>
              <p14:cNvContentPartPr/>
              <p14:nvPr/>
            </p14:nvContentPartPr>
            <p14:xfrm>
              <a:off x="514800" y="5238000"/>
              <a:ext cx="181800" cy="46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F59B54-9C17-411B-A213-DFFC5F2EB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960" y="5174640"/>
                <a:ext cx="2131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E1B72D-71F5-44AF-A2F7-826154B1CABF}"/>
                  </a:ext>
                </a:extLst>
              </p14:cNvPr>
              <p14:cNvContentPartPr/>
              <p14:nvPr/>
            </p14:nvContentPartPr>
            <p14:xfrm>
              <a:off x="1465920" y="5187600"/>
              <a:ext cx="394920" cy="47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E1B72D-71F5-44AF-A2F7-826154B1CA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0080" y="5124240"/>
                <a:ext cx="42624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C3E1F8-6873-4368-B186-73C794380844}"/>
                  </a:ext>
                </a:extLst>
              </p14:cNvPr>
              <p14:cNvContentPartPr/>
              <p14:nvPr/>
            </p14:nvContentPartPr>
            <p14:xfrm>
              <a:off x="3951000" y="5258160"/>
              <a:ext cx="396000" cy="466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C3E1F8-6873-4368-B186-73C7943808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5160" y="5194800"/>
                <a:ext cx="42732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3AE739-B8B2-4A26-9A1D-EAEAE92ABA3B}"/>
                  </a:ext>
                </a:extLst>
              </p14:cNvPr>
              <p14:cNvContentPartPr/>
              <p14:nvPr/>
            </p14:nvContentPartPr>
            <p14:xfrm>
              <a:off x="6802200" y="5263560"/>
              <a:ext cx="390960" cy="433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3AE739-B8B2-4A26-9A1D-EAEAE92ABA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6360" y="5200200"/>
                <a:ext cx="42228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37E7068-4080-4E4B-8793-36495DD9FE62}"/>
                  </a:ext>
                </a:extLst>
              </p14:cNvPr>
              <p14:cNvContentPartPr/>
              <p14:nvPr/>
            </p14:nvContentPartPr>
            <p14:xfrm>
              <a:off x="4000320" y="3539160"/>
              <a:ext cx="428400" cy="545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37E7068-4080-4E4B-8793-36495DD9FE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4480" y="3475800"/>
                <a:ext cx="4597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B55191-CEB4-4B71-9AC8-C18A520EC2FD}"/>
                  </a:ext>
                </a:extLst>
              </p14:cNvPr>
              <p14:cNvContentPartPr/>
              <p14:nvPr/>
            </p14:nvContentPartPr>
            <p14:xfrm>
              <a:off x="3642480" y="4379400"/>
              <a:ext cx="232920" cy="479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B55191-CEB4-4B71-9AC8-C18A520EC2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26640" y="4316040"/>
                <a:ext cx="26424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54A7FC-4B98-44BA-AC90-9BCD85CAA3DB}"/>
                  </a:ext>
                </a:extLst>
              </p14:cNvPr>
              <p14:cNvContentPartPr/>
              <p14:nvPr/>
            </p14:nvContentPartPr>
            <p14:xfrm>
              <a:off x="4054680" y="4467600"/>
              <a:ext cx="34560" cy="42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54A7FC-4B98-44BA-AC90-9BCD85CAA3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38840" y="4404240"/>
                <a:ext cx="658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6999B4-21D7-47CB-842A-DBD436294C1A}"/>
                  </a:ext>
                </a:extLst>
              </p14:cNvPr>
              <p14:cNvContentPartPr/>
              <p14:nvPr/>
            </p14:nvContentPartPr>
            <p14:xfrm>
              <a:off x="4255560" y="4304520"/>
              <a:ext cx="307440" cy="551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6999B4-21D7-47CB-842A-DBD436294C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39720" y="4241160"/>
                <a:ext cx="33876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216731-54E6-43D8-8E09-31A66F5397F2}"/>
                  </a:ext>
                </a:extLst>
              </p14:cNvPr>
              <p14:cNvContentPartPr/>
              <p14:nvPr/>
            </p14:nvContentPartPr>
            <p14:xfrm>
              <a:off x="5249520" y="3234960"/>
              <a:ext cx="3637800" cy="1074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216731-54E6-43D8-8E09-31A66F5397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3680" y="3171600"/>
                <a:ext cx="3669120" cy="12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14C0052-2E80-417E-A314-43D30B529A81}"/>
                  </a:ext>
                </a:extLst>
              </p14:cNvPr>
              <p14:cNvContentPartPr/>
              <p14:nvPr/>
            </p14:nvContentPartPr>
            <p14:xfrm>
              <a:off x="4498200" y="3211920"/>
              <a:ext cx="923760" cy="293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14C0052-2E80-417E-A314-43D30B529A8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82360" y="3148560"/>
                <a:ext cx="95508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DB3704-B2D1-44C7-A63B-DB64014DC1D5}"/>
                  </a:ext>
                </a:extLst>
              </p14:cNvPr>
              <p14:cNvContentPartPr/>
              <p14:nvPr/>
            </p14:nvContentPartPr>
            <p14:xfrm>
              <a:off x="4396680" y="3203640"/>
              <a:ext cx="340200" cy="274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DB3704-B2D1-44C7-A63B-DB64014DC1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80840" y="3140280"/>
                <a:ext cx="3715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393B258-57E1-4948-9A03-648C796EC387}"/>
                  </a:ext>
                </a:extLst>
              </p14:cNvPr>
              <p14:cNvContentPartPr/>
              <p14:nvPr/>
            </p14:nvContentPartPr>
            <p14:xfrm>
              <a:off x="3709800" y="3378960"/>
              <a:ext cx="1197720" cy="702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393B258-57E1-4948-9A03-648C796EC3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93960" y="3315600"/>
                <a:ext cx="122904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5B4B15-80D9-40CB-81D7-1E1D3622A430}"/>
                  </a:ext>
                </a:extLst>
              </p14:cNvPr>
              <p14:cNvContentPartPr/>
              <p14:nvPr/>
            </p14:nvContentPartPr>
            <p14:xfrm>
              <a:off x="303840" y="390240"/>
              <a:ext cx="8543160" cy="5933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5B4B15-80D9-40CB-81D7-1E1D3622A43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4480" y="380880"/>
                <a:ext cx="8561880" cy="59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10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1C7CD-99CA-455D-B490-B00D5DAB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69"/>
            <a:ext cx="9144000" cy="39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7917A-E1CE-4EE5-A51E-37269AC8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76200"/>
            <a:ext cx="8915400" cy="20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D9246-5EA3-4835-8D3C-9FD91D49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16"/>
            <a:ext cx="9144000" cy="55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18"/>
          <a:stretch/>
        </p:blipFill>
        <p:spPr>
          <a:xfrm>
            <a:off x="0" y="934155"/>
            <a:ext cx="9144000" cy="27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155"/>
            <a:ext cx="9144000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3341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698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</vt:lpstr>
      <vt:lpstr>Times New Roman</vt:lpstr>
      <vt:lpstr>Wingdings</vt:lpstr>
      <vt:lpstr>Expedition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 2.2: Separable Equations</vt:lpstr>
      <vt:lpstr>Example 1:  Solving a Separable Equation</vt:lpstr>
      <vt:lpstr>Example 2:   Implicit and Explicit Solutions (1 of 4)</vt:lpstr>
      <vt:lpstr>Example 2:  Initial Value Problem (2 of 4)</vt:lpstr>
      <vt:lpstr>Example 2:  Initial Condition y(0) = 3   (3 of 4)</vt:lpstr>
      <vt:lpstr>Example 2:  Domain (4 of 4)</vt:lpstr>
      <vt:lpstr>Example 3: Implicit Solution of Initial Value Problem (1 of 2)</vt:lpstr>
      <vt:lpstr>Example 3:  Graph of Solutions (2 of 2)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proto</cp:lastModifiedBy>
  <cp:revision>377</cp:revision>
  <cp:lastPrinted>2010-08-30T14:05:57Z</cp:lastPrinted>
  <dcterms:created xsi:type="dcterms:W3CDTF">2010-08-30T13:57:37Z</dcterms:created>
  <dcterms:modified xsi:type="dcterms:W3CDTF">2020-08-31T20:12:42Z</dcterms:modified>
</cp:coreProperties>
</file>