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979" r:id="rId2"/>
    <p:sldId id="695" r:id="rId3"/>
    <p:sldId id="1023" r:id="rId4"/>
    <p:sldId id="1036" r:id="rId5"/>
    <p:sldId id="973" r:id="rId6"/>
    <p:sldId id="1027" r:id="rId7"/>
    <p:sldId id="1005" r:id="rId8"/>
    <p:sldId id="1037" r:id="rId9"/>
    <p:sldId id="1038" r:id="rId10"/>
    <p:sldId id="1039" r:id="rId11"/>
    <p:sldId id="1040" r:id="rId12"/>
    <p:sldId id="1041" r:id="rId13"/>
    <p:sldId id="1042" r:id="rId14"/>
    <p:sldId id="765" r:id="rId15"/>
    <p:sldId id="764" r:id="rId16"/>
    <p:sldId id="771" r:id="rId17"/>
    <p:sldId id="787" r:id="rId18"/>
    <p:sldId id="703" r:id="rId19"/>
    <p:sldId id="708" r:id="rId20"/>
    <p:sldId id="733" r:id="rId21"/>
    <p:sldId id="747" r:id="rId22"/>
    <p:sldId id="763" r:id="rId23"/>
    <p:sldId id="634" r:id="rId24"/>
    <p:sldId id="1043" r:id="rId25"/>
    <p:sldId id="1045" r:id="rId26"/>
    <p:sldId id="888" r:id="rId27"/>
    <p:sldId id="848" r:id="rId28"/>
    <p:sldId id="870" r:id="rId29"/>
    <p:sldId id="894" r:id="rId30"/>
    <p:sldId id="918" r:id="rId31"/>
    <p:sldId id="905" r:id="rId32"/>
    <p:sldId id="846" r:id="rId33"/>
    <p:sldId id="948" r:id="rId3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6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22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2203 14076 5519 0,'0'0'240'0,"0"0"64"0,0 0-304 16,0 0 0-16,0 0 0 0,0 0 0 0,0 0 944 0,0 0 128 15,0 0 16-15,0 0 16 0,0 0-656 0,0 0-144 16,0 0-32-16,0 0 0 0,0 0 224 0,0 0 32 15,-9 2 16-15,9-2 0 0,0 0-96 0,0 0-32 16,-9 4 0-16,9-4 0 0,0 0 32 0,-6 7 16 16,6-7 0-16,0 0 0 0,-8 5 16 0,8-5 0 15,0 0 0-15,0 0 0 0,0 0 48 0,0 0 16 16,0 0 0-16,0 0 0 0,0 0-32 0,0 10-16 16,0-10 0-16,0 0 0 0,10 8-80 0,-10-8-16 15,12 6 0-15,2 1 0 0,1-6 96 0,1 2 16 16,2-2 0-16,0 1 0 0,2 1-48 0,3 0 0 15,1-2 0-15,2 4 0 0,2-1-48 0,4-1-16 0,3 3 0 0,3-1 0 16,0-3-96-16,2 1-32 0,-1-3 0 0,1 0 0 16,-3-2 16-16,1 2 0 0,1 2 0 0,2-1 0 15,1 2-96-15,1-2 0 0,0-1-16 0,4 1 0 16,1 2-48-16,2-3-128 0,-2-3 192 0,-1 2-64 16,-2 0-128-16,1-1 192 0,-2 0-192 0,2 0 192 15,0 0-192-15,-1 1 0 0,4 1 0 0,-2 0 0 16,2-2 128-16,-3 0-128 0,-3-3 0 0,-1 3 128 15,-2 2-128-15,0 2 192 0,1-1-192 0,0 2 192 16,-2 0-192-16,3 2 0 0,1 2 144 0,0-3-144 16,-1-1 0-16,2 0 0 0,-1 0 0 0,-4-1 128 15,-2-2-128-15,1 0 0 0,-1-1 0 0,2 1 0 16,0 1 0-16,-1 0 144 0,-1-1-144 0,3 2 0 0,5 0 224 16,-1-1-64-16,-1 2-16 0,-1-3 0 0,-1-4-144 0,-3 2 160 15,-1-1-160-15,0 1 160 0,1 0-160 16,0 0 0-16,-1-1 144 0,1-1-144 0,2 6 0 0,0-2 0 15,2-3 0-15,1-1 128 0,-1 3-128 0,-1 0 0 16,-1-1 0-16,-2 0 128 0,-1-4-128 0,1 2 0 16,-2 1 0-16,3 2 0 0,-3 1 0 0,4-1 0 15,2-3 0-15,0 0 0 0,-2 8 0 0,1-4 0 16,-1-1 0-16,-2-3 0 0,-3 1 0 0,3 1 144 16,-1-1-144-16,1 2 0 0,-1-3 128 0,0 3-128 15,-1 2 0-15,1-1 0 0,1-1 0 0,4 1 128 16,-2 0-128-16,0 0 0 0,-2 0 128 0,-3-3-128 15,-1 1 0-15,0 0 0 0,1 1 128 0,0 1-128 16,-2 0 0-16,-1 1 0 0,1-1 0 0,0 3 0 0,1 1 128 0,0-2-128 16,1 0 0-16,0-2 0 0,2-4 0 15,-3 1 0-15,-2 6 0 0,0-1 0 0,-2-2 0 0,-2 0 0 16,0 2 0-16,-1-1 0 0,0-1 128 0,-2 1-128 16,1-1 128-16,-2 3-128 0,-1-1 192 0,0 1-192 15,-2-2 0-15,3 3 0 0,2-2 0 0,-1 1 0 16,1-3 0-16,-4 1 128 0,0 0-128 0,1-1 0 15,2 0 128-15,0 0-128 0,-4-1 0 0,-1 1 0 16,0-1 0-16,-1 0 128 0,-2 1-128 0,1 0 0 16,0-2 128-16,0 1-128 0,0-1 0 0,-2-1 0 15,-1 3 128-15,2 0-128 0,-4-1 0 0,1 1 0 16,0 4 128-16,0-2-128 0,0 1 0 0,-2-2 0 16,1-2 128-16,-2 1-128 0,3 1 0 0,-1-1 0 0,0 0 128 0,0 1-128 15,-1 0 0-15,1 2 0 0,1 1 0 0,-3 0 0 16,1-3 0-16,1 0 0 0,-3-1 0 0,2 3 0 15,1-2 0-15,1 2 0 0,-1-5 128 0,-2 2-128 16,-2 0 0-16,0 2 0 0,0-2 0 0,0-2 0 16,0 0 0-16,-9 2 0 0,9 0 128 0,-9 0-128 15,11-2 0-15,-1 1 0 0,0 1 128 0,-1 1-128 16,-1 1 0-16,1-1 0 0,1-4 0 0,0 0 0 16,-10 3 0-16,14 0 0 0,0-7 128 0,-1 5-128 15,-2-2 0-15,1 3 0 0,-1-1 0 0,1 0 0 16,0-2 0-16,-2 3 0 0,2 0 0 0,-1-2 0 15,0 0 128-15,-1 1-128 0,-10 2 0 0,10-3 0 16,0 1 0-16,-10 2 0 0,10-5 0 0,-1 2 0 16,-9 3 128-16,10-4-128 0,-10 4 0 0,8-3 0 0,-3-5 0 15,-5 8 0-15,0 0 0 0,0 0 0 0,0 0 128 0,0 0-128 16,0 0 0-16,0 0 0 0,0 0 0 0,0 0 0 16,-6-9 128-16,-3 0-128 0,-1 1 0 0,-2 5 0 15,1-2 0-15,-3 1 0 0,-2 0 0 0,0 3 0 16,-2-3 0-16,-2 1 0 0,-3 0 0 0,0 3 0 15,-1-3 0-15,0 2 0 0,-3-1 128 0,-2 1-128 16,-6 0 0-16,-3 0 0 0,-4-4 128 0,-1-1-128 16,-1 3 0-16,-2-1 128 0,0-6-128 0,-2 3 0 15,-3 2 128-15,-1-2-128 0,-3 2 0 0,-3-4 0 16,-5 0 0-16,1 0 0 0,0 1 0 0,0 2 0 16,-3-6 128-16,0 5-128 0,-5-3 0 0,-5-1 0 15,-6 1 0-15,-1-4 0 0,1 2 0 0,-3 1 0 0,-2-1 128 0,-6-1-128 16,-1 2 0-16,2-3 0 0,-1 1 0 0,1 3 0 15,-3-3 0-15,0 2 0 0,-3 0 0 0,3 0 0 16,2 1 0-16,1 0 0 0,-2 3 0 0,0-4 0 16,-1-2 0-16,3 3 0 0,2-3 0 0,0 6 0 15,-1-2 0-15,-1 0 0 0,5-5 0 0,3 0 0 16,3 4 0-16,3 1 0 0,2 2 0 0,0-4 0 16,-3-2 0-16,8 3 0 0,5-4 192 0,4 1-192 15,2 3 192-15,3 0-192 0,2 2 0 0,1 0 0 16,-3 0 0-16,3-2 0 0,2 1 0 0,5-1 0 15,5 2 0-15,4-1 0 0,2 3 0 0,2-2-144 16,-2 3 144-16,5 1 0 0,2-1 0 0,3 0 0 0,0 1 0 0,0 2-128 16,1-3 128-16,1 1 0 0,0 1 0 0,2 2 0 15,0 0 0-15,3 1-160 0,3-2 160 0,1 2 0 16,1 0-160-16,5 2 160 0,8-2-128 0,0 0 128 16,0 0-256-16,0 0 48 0,0 0 0 0,15 5 0 15,5-1 64-15,8-2 16 0,8-1 0 0,2 1 0 16,2-2 128-16,6 0 0 0,5 0 0 0,5 0 0 15,1-2 0-15,9 2-160 0,9 0 160 0,0 0 0 16,0-1 0-16,4 0 0 0,6 0 0 0,7-1 0 16,4-1 0-16,4-1 0 0,-3 0 0 0,4 0 0 15,3 2 0-15,2-5 0 0,-1 2 0 0,4 3 0 16,-1-1 144-16,4-1-144 0,5-1 128 0,-4 1-128 16,-3 2 0-16,2-1 128 0,3-2-128 0,1 3 0 15,-3-1 0-15,0 1 0 0,2 0 128 0,-2 1-128 16,0 0 0-16,-4-1 0 0,-3 2 0 0,2 0 0 0,2 2 0 0,-5 0 0 15,-9 0 128-15,-3 0-128 0,-3 2 0 0,0 1 0 16,1 0 0-16,-7-4 0 0,-7 4 0 0,-3-1 0 16,-6 1 0-16,0-1 0 0,-2 1 0 0,-5 2 0 15,-4-4 0-15,-7 1 0 0,-7 1 0 0,-6 0 0 16,-5-2 0-16,-6-1 128 0,-3 1-128 0,-4 0 0 16,-6-1 0-16,-13-2 0 0,0 0 128 0,0 0-128 15,0 0 128-15,0 0-128 0,0 0 176 0,0 0-48 16,-14-1-128-16,-3 0 192 0,-3-2-192 0,-3 2 128 15,-3-2-128-15,-6-1 0 0,-5-2 128 0,-5 1-128 16,-5 0 0-16,-1-3 0 0,-2 2 128 0,-3-3-128 0,-5 1 0 16,-4 2 0-16,-5-3 128 0,-7 3-128 15,-5-4 0-15,-1 2 0 0,-1-3 128 0,-4 3-128 0,-7-4 0 0,-7 5 0 16,-7-3 0-16,-3 3 128 0,0-3-128 0,-8 4 0 16,-10-3 0-16,1 3 0 0,1 2 0 15,-4-3 0-15,-7 1 0 0,6 2 0 0,3 0 0 0,-4-1 0 16,-6 0 0-16,2 4 0 0,4-2 0 0,-5 1 0 15,-4-2 0-15,3 1 0 0,5 2 0 0,-2 0 0 16,-2-2 0-16,4 3 0 0,6 3 128 0,-5-2-128 16,-2-2 0-16,6 1 0 0,6 2 0 0,1 0 0 15,1-4 0-15,7 0 0 0,10-2 0 0,8 0 0 16,9 2 0-16,-1-3 0 0,1-2 0 0,7-2 0 16,8 2-144-16,7 2 144 0,3-3-208 0,8 3 80 15,5 1 128-15,5-2-160 0,2 2 160 0,5-1-160 16,3-4 0-16,7 1 0 0,4 5 0 0,6-5 0 0,2 0 0 15,4 2 0-15,4-3 0 0,5 9 0 0,0 0 160 0,12-9-208 16,3-1 80-16,5 4 128 0,6-4-288 0,4 3 64 16,-1 1 16-16,10-1 0 0,3 1 208 0,5-2-144 15,3 3 144-15,10 3-128 0,6-2 128 0,9-2 0 16,2-1 0-16,4 2 0 0,3-2 0 0,7 2 0 16,10-2-128-16,3-2 128 0,3 3 0 0,3-3 0 15,10 1 0-15,1-3 0 0,4 1 0 0,6-2 0 16,5-3 0-16,4 0 0 0,3 0 0 0,5 1 0 15,6-4 0-15,0 0 128 0,-3 0-128 0,5 2 0 16,5-1 0-16,0 3 0 0,-1 3 0 0,2 1 128 16,0-6-128-16,4 4 128 0,0-2-128 0,-4 5 0 15,-7 0 128-15,-2 0-128 0,5-2 0 0,-9 3 0 0,-6 3 0 16,-3-2 128-16,0 2-128 0,-10 4 0 0,-6 1 0 0,-5 0 0 16,-6 0 0-16,-9-1 128 0,-14 1-128 0,-7 0 0 15,-6 1 128-15,-8 0-128 0,-3 2 160 0,-9-1-160 16,-8-2 192-16,-10-2-64 0,-7-2-128 0,-9 3 192 15,-7 3-192-15,-6-2 144 0,-10 0-144 0,0 0 128 16,0 0-128-16,-17 0 192 0,-9 0-192 0,-6-1 192 16,-11-3-192-16,-5-2 0 0,-3 0 0 0,-5-1 128 15,-5-2-128-15,-4 3 0 0,-3-2 0 0,-10 2 0 16,-12-3 0-16,-4 0 128 0,-4 0-128 0,-3 2 128 16,-8 2-128-16,-2-4 192 0,-5 2-192 0,-5-2 192 15,-5 2 0-15,-4-2 0 0,-2 0 0 0,-9 3 0 16,-6-2-192-16,-3 3 0 0,-2-1 0 0,-7-2 0 15,-7 4 0-15,-1-1 128 0,1-3-128 0,-3 3 0 0,-2 2 0 0,-1-4 128 16,-3 2-128-16,4 1 0 0,3 0 0 0,4-2 0 16,4 0 0-16,5 1 0 0,0-2 0 0,7 2 0 15,6-1 128-15,0 0-128 0,-2 0 0 0,10 4 0 16,10-3 0-16,7-2 0 0,4 2 0 0,6-1 0 16,7-2 0-16,11 3 0 0,9-5 128 0,10 3-128 15,7-4 0-15,7 4 128 0,4-3-128 0,9 2 0 16,9-1 0-16,7 0 128 0,8-1-128 0,9 2 0 15,6-2 0-15,10 1 0 0,6-2-240 0,12 1 80 16,12-6 16-16,8 1 0 0,7-1 0 0,9 0 0 16,7 1 0-16,12 4 0 0,9-2 144 0,6 0-128 0,0-3 128 15,6 4-128-15,9 0 128 0,5 0 0 16,6-1-144-16,6 2 144 0,5 0 0 0,3 2 0 0,4-3 0 0,3 5 0 16,2-1-128-16,1 0 128 0,6 1 0 0,4 0 0 15,5 2 0-15,-1-2 0 0,-3 0 0 0,1 2 0 16,3-1 0-16,-1 1 0 0,-2 1 0 0,-1-1 0 15,-1-1 0-15,0 0 0 0,0 4 0 0,-6-2 0 16,-8-2 0-16,1 3 0 0,0 1 0 0,-7 0 0 16,-12 0 0-16,-1 1 0 0,-5 1 0 0,-4 0 0 15,-6 0 0-15,-8 0 0 0,-9 0 0 0,-5 0 0 16,-6 0 0-16,-6 0 0 0,-9 0 0 0,-9-2 128 16,-11 1-128-16,-9-2 0 0,-9 1 0 0,-8-1 0 15,-7 1 0-15,-10 2 0 0,0 0 0 0,-14-3 0 16,-7-2-144-16,-12 0 144 0,-13 3-192 0,-10-1 192 15,-9 0-208-15,-6 1 64 0,-4-1 16 0,-10 0 0 0,-12-1 128 16,-5 1 0-16,-4 2 0 0,-8 1 0 0,-5-4 0 16,-7 2 0-16,-5-2 0 0,-5 4 0 15,-6 0 144-15,-4 0-144 0,-8 0 192 0,-6 4-192 0,-6-2 208 0,-1 1-64 16,-2-2-16-16,-6-1 0 0,-8 1-128 0,-3 2 160 16,-4-1-160-16,-1-2 160 0,2-1-160 0,9 1 0 15,5-1 0-15,6-2 128 0,3-1-128 0,10-2 128 16,7 0-128-16,4 1 128 0,3-2 16 0,8 2 0 15,9 0 0-15,5-4 0 0,3 0-144 0,10-2 0 16,9 1 144-16,13-2-144 0,10 2 0 0,9-1 144 16,5-7-144-16,7 1 0 0,7 0 144 0,11 0-144 15,9-2 0-15,10 0 144 0,8 2-144 0,15-3 0 16,9-5 0-16,9-1 0 0,12-1-128 0,11 0-64 0,11-7-16 16,11 3 0-16,6-2 48 0,12 2 16 0,11-1 0 0,5 1 0 15,1 0 144-15,10 2-128 0,5-3 128 0,7 4-128 16,5 0 128-16,6 4 0 0,8 0 0 0,1 2-128 15,2 1 128-15,5 2 0 0,5 2 0 0,2 2 0 16,0 0 0-16,3 2 0 0,1 1 0 0,4 1 0 16,1 5 0-16,-8-1 0 0,-6 2 128 0,-1 3-128 15,4 0 0-15,-3 1 0 0,-6 1 0 0,-4 0 128 16,-4 1-128-16,-5 1 0 0,-5-2 0 0,-6 1 0 16,-5-1 0-16,-8 0 0 0,-11 2 0 0,-3 1 0 15,-5-2 0-15,-6 1 0 0,-7-2 0 0,-10 0 0 16,-11 0 0-16,-9 0 0 0,-12-2 0 0,-5 2-128 15,-11-1 128-15,-7 0 0 0,-15 1 0 0,0 0-128 16,0 0 128-16,-17-7 0 0,-9-3 0 0,-11 3 0 0,-9-4 0 16,-15 4 0-16,-15-6 0 0,-4 3 0 0,-2-3 0 0,-7 0 144 15,-6 2-144-15,-14-3 0 0,-6-1 208 0,-4 3-64 16,-4 2-16-16,-7-3 0 0,-11-1 0 0,-3 3-128 16,-3 1 192-16,-7 2-64 0,-2-3 0 0,-6 2-128 15,-4 0 192-15,2 5-64 0,2-1-128 0,-2 0 0 16,-2 0 0-16,3 1 128 0,0 3-128 0,10-2 0 15,3 2 0-15,2 0 0 0,2-2 0 0,10 2 0 16,9 1 0-16,6 0 0 0,4 1 0 0,9-1 128 16,8-1-128-16,11 4 0 0,9 0 0 0,10 2 0 15,6-1 0-15,11-1 0 0,4-1 0 0,10 1 0 16,8-2 0-16,11-1 0 0,9 0 0 0,11 0 0 16,0 0 0-16,9 9-176 0,8-4-64 0,14 1-16 0,11-2 0 0,9-1 0 15,8 1 256-15,9 1 0 0,8 1-160 0,14-2 160 16,12 1 0-16,2-3-144 0,3 5 144 0,11-5 0 15,11 2 0-15,-1-1-128 0,-1-1 128 0,12 2 0 16,7-1 0-16,3-2 0 0,2-1 0 0,3 1 0 16,3-1 0-16,6 1 0 0,1 1 0 0,-4-1 0 15,-6-1 0-15,4 3 0 0,3 2 128 0,0-2-128 16,-2 0 128-16,-2 0-128 0,-5 0 176 0,-1 6-176 16,-1-4 0-16,-6 2 0 0,-5 0 0 0,-3 1-144 15,-2 3 144-15,-5-2 0 0,-7 0 0 0,-7 4 0 16,-5-3 0-16,-10 3 0 0,-3-4 128 0,-11 1-128 15,-10-1 0-15,-8 1 0 0,-10 0 0 0,-8-2-128 16,-8-2 128-16,-9 3 0 0,-6-4 0 0,-10 3 0 16,-5-2 0-16,-12-6-128 0,-9 5 128 0,-8 3 0 0,-8-1 0 0,-11 2 0 15,-11-2 0-15,-10-1 0 16,-10 3 0-16,-15-3 0 0,-12 3 0 0,-6 0 128 0,-6 1-128 0,-12 0 0 16,-14 2 128-16,-4 2-128 0,0-3 0 0,-13 1 128 15,-11 3-128-15,-9 3 0 0,-6 3 144 0,-8 2-144 16,-2-2 192-16,-5 3-192 0,-9 0 0 0,-4 4 0 15,-4 0 0-15,-3 2 0 0,-2 5 0 0,5-2 0 16,8 0 0-16,7-2 0 0,8 1 0 0,6 0 0 16,5-5 0-16,12 2-192 0,11 1 192 0,6-3-176 15,6 1 176-15,16-5-160 0,15-4-32 0,14 0-16 16,13-1 0-16,13-3 0 0,9 0 208 0,13-1-192 0,10-2 192 0,17-1-192 31,13-3-192-31,17-1-48 0,12-3 0 0,15 0 0 0,15-4 32 0,13-2 0 0,13-2 0 0,19-6 0 16,18-2 400-16,8-2 192 0,3 0 0 0,15 0-16 15,10 2 32-15,10-2 16 0,6-3 0 0,5 0 0 16,4-2 96-16,8 0 0 0,5 2 16 0,7-1 0 16,-1 4-48-16,-3 4-16 0,2-2 0 0,-3 2 0 15,-2-1-48-15,-2-1-16 0,3 6 0 0,-4-1 0 16,-3 4 32-16,-9 0 0 0,-8 2 0 0,-5 2 0 16,-3 3-240-16,-11 2 0 0,-14 1-144 0,-7-1 144 15,-3-1 0-15,-15 0 0 0,-12-2-128 0,-12 3 128 16,-9 3 0-16,-10-3 0 0,-8 3 0 0,-12-4 0 15,-13 2-192-15,-10-2 192 0,-10-4-208 0,-14-1 80 16,0 0 0-16,-23 1 0 0,-15-5 0 0,-9 1 0 16,-13 0 128-16,-10 0 0 0,-15 1 0 0,-14-3-128 15,-14-8 128-15,-12 4 0 0,-7 3 0 0,-13 0 0 0,-10-8 176 0,-11-3-48 16,-11 2 0-16,-2 0 0 0,-6-2 0 0,1 0 0 16,0-3 0-16,-1 1 0 0,1 0 80 0,2 0 16 15,3 0 0-15,1 1 0 0,0 0-32 0,-1 3-16 16,-3 4 0-16,2-3 0 0,3-4-176 0,8 3 0 15,5 3 0-15,4 1 0 0,2-2 0 0,13 3 0 16,12 1 128-16,4-3-128 0,2 4 0 0,18-5 0 16,16-2 0-16,14 2 0 0,13 3 0 0,15 0 0 15,12 4-176-15,11 1 176 0,10-3-320 0,13 1 0 16,5 7 16-16,14-4 0 16,10-2-144-16,18 0-48 0,17-1 0 0,20 1 0 0,21 6 256 0,12-3 48 15,6 0 16-15,17 0 0 0,14 3 176 0,6 3 0 0,5-1 0 0,9 1 0 16,6-5 0-16,10 2 0 0,4 2 0 0,12 1 0 15,3 4 0-15,1-2 128 0,-2 1-128 0,1 3 176 16,-1 1-48-16,3 3 0 0,3 1 0 0,-1 1 0 16,-3 2-128-16,-7 1 160 0,-6 2-160 0,-9 3 160 15,-8 5-160-15,-6 0 0 0,-6 4 0 0,-14 1 0 16,-17 2 0-16,-6 2 0 0,-4 2 0 0,-14 1 0 16,-15-1 0-16,-13 2 0 0,-11 0 0 0,-14-1 0 15,-10-3 0-15,-12 5 0 0,-11-1-160 0,-13 1 160 16,-15 1-224-16,-10-2 48 0,-15-1 16 0,-14 2 0 15,-16 0 16-15,-22-1 0 0,-19-1 0 0,-10-3 0 16,-7-1 144-16,-20 2 0 0,-16 0 0 0,-15-1 0 16,-11 1 0-16,-7 0 144 0,-2 0-144 0,-10 3 0 15,-8-3 240-15,-5 0-64 0,-1-1-16 0,-1 4 0 0,0 1 0 0,3-1 0 16,1-3 0-16,5 4 0 0,7 3-32 0,2 2 0 16,3-5 0-16,6 0 0 0,7 2-128 0,16-5 0 15,14 0 0-15,10-2 128 0,8-5-128 0,18-2 0 16,16-4 0-16,15 1 0 0,15-3 0 0,12-4 0 15,7-3 0-15,14 0 0 0,10 0-336 0,13-1-48 16,12-4-16-16,16-2 0 16,13-2-112-16,17-2 0 0,13-6-16 0,20-3 0 0,12-4 528 0,14 0 0 15,15-4 192-15,9 0-48 0,8-5 160 0,6 1 16 16,6 1 16-16,8-1 0 0,6 3 112 0,4 0 0 16,1 0 16-16,2 2 0 0,-2-4-96 0,4 5-32 15,0 4 0-15,-3 3 0 0,-6 0-144 0,-4 2-16 16,0 3-16-16,-9 3 0 0,-7 3-160 0,-7 0 0 0,-7 0 0 0,-13 4 0 15,-10-2 0-15,-4 3 0 0,-6 1 0 0,-10 3 0 16,-15 2-256-16,-12 1 32 0,-10-3 0 0,-13 1 0 16,-8 1-96-16,-11-1 0 0,-8 3-16 0,-12-3 0 15,-11 0 48-15,-13 0 16 0,-13 0 0 0,-15 3 0 16,-16-1 272-16,-7-1 0 0,-5-2 0 0,-10 4 0 16,-10-1 0-16,-9 0 144 0,-8-5-16 0,-9 2 0 15,-6 1 16-15,-7-2 0 0,-7-3 0 0,-7-2 0 16,-7 2-16-16,3 0-128 0,2-1 192 0,0-1-64 15,-2 0 0-15,4 2-128 0,4-5 192 0,6 3-64 16,1 0-128-16,11-3 160 0,7 1-160 0,9-3 160 16,5-1-160-16,14 2 0 0,11-5 0 0,10 3 0 0,8 0 0 15,10-2 0-15,9-3 128 0,10 0-128 16,9-1-160-16,10 0-64 0,10-2-16 0,13 2 0 16,14-2-272-16,17-3-48 0,13-2-16 0,12 0 0 0,9-3 240 0,13 1 32 15,11-3 16-15,14 0 0 0,12 2 288 0,7-3 0 16,7 3 0-16,8-1 0 0,10-2 0 0,10 4 144 15,4-1-16-15,-1 2 0 0,-2-3 112 0,6 2 16 16,6-2 0-16,2 2 0 0,-2 1 64 0,-1 3 0 16,-5-4 16-16,0 4 0 0,3 1-80 0,-14 2 0 15,-8-1-16-15,-3 2 0 0,-3 1-240 0,-10 1 176 16,-14 4-176-16,-4-1 160 0,-6 1-160 0,-12 1 0 16,-13-1 0-16,-11-1 128 0,-12 0-128 0,-11 1 0 15,-12-2 0-15,-8-1-176 0,-11 0-80 0,-15-2-32 0,0 0 0 0,-9 0 0 16,-11-3 48-16,-12-1 16 15,-10-2 0-15,-15 1 0 0,-14 0 224 0,-9-6-192 0,-7-1 192 0,-7 0-192 16,-8-2 192-16,-6-2 0 0,-6 1 0 0,-2-4 0 16,3-2 224-16,-3-3-64 0,-3-5-16 0,3 1 0 15,7 1 96-15,1-1 16 0,0-1 0 0,4-3 0 16,2-3-32-16,9-2 0 0,5 1 0 0,8 1 0 16,7-4-224-16,8-3 0 0,6 2 128 0,14-1-128 15,9-3 256-15,11 0 16 0,7 2 0 0,13-6 0 16,7 1-32-16,15 3-16 0,12-3 0 0,10 2 0 15,13-3-224-15,8 0 0 0,6-3 0 0,9 2-160 16,8 0 160-16,10 2-160 0,10 1 160 0,2-2-160 16,1 4 160-16,7 4 0 0,9 3 0 0,-1 3 0 15,-4 1 0-15,3 3 0 0,4 9 0 0,-4-2 176 0,-4 3-176 16,-3 3 0-16,-2 6 0 0,-6-2 128 0,-3 3-128 0,-9 3 0 16,-11 5 0-16,-7 4 0 0,-9 5 0 0,-7 2 160 15,-8 3-160-15,-12 1 160 0,-6 4-160 0,-10 0-176 16,-11-1 48-16,-10 4 0 15,-11 5-288-15,-11-1-48 0,-13 1-16 0,-10 1 0 0,-11 5 224 0,-7-1 32 16,-11 5 16-16,-15 2 0 0,-12-1 208 0,-8 4-176 16,-3-3 176-16,-12 2-160 0,-12 0 160 0,1 2-128 15,1-4 128-15,-7 4-128 0,-8-3 128 0,4 0 0 16,9-1 0-16,0 1 0 0,2 0 0 0,10-1 0 16,10-2 0-16,9 2 0 0,8-2 0 0,10-6 0 15,8-2 0-15,16-2 0 0,14-3 0 0,14-5 0 0,13-1 0 16,11-2-128-1,10-3-240-15,14 1-32 0,13-5-16 0,19 0 0 0,17-10 240 0,12-3 176 0,11-1-208 0,12-2 80 16,14 2 128-16,10-7 0 0,8-4 128 0,12 1-128 16,7 2 160-16,1-1-32 0,-2-3-128 0,4 1 192 15,6 1-64-15,-2 6 0 0,-5-1-128 0,-7 5 192 16,-8-1-16-16,-11 7-16 0,-9 3 0 0,-11 6 0 16,-10 0-160-16,-16 4 0 0,-16 5 0 0,-17 3 0 15,-14 3 0-15,-14 4-256 0,-13-3 48 0,-15 8 0 31,-12 1-272-31,-21 2-48 0,-22 0-16 0,-9 3 0 0,-10 1 304 0,-15 4 64 0,-15 2 16 0,-13 2 0 16,-12-4 160-16,-12 5 0 0,-12 1 0 0,1-2 0 16,-1-1 0-16,1-3 192 0,-1 4 0 0,7-5-16 15,9-2 128-15,6-1 16 0,7-5 16 0,11 1 0 16,10 1-96-16,9-4-32 0,6-2 0 0,17-8 0 0,16-6-208 0,13 0 144 16,13-5-144-16,13-2 128 0,10-3 16 0,15-6 0 15,0 0 0-15,23 7 0 0,10-3-144 0,20-3 160 16,16-4-160-16,11-4 160 0,7-3-160 0,13-4 128 15,13 1-128-15,8-2 128 0,5-8-128 0,3 2 0 16,5 4 0-16,-1-1 0 0,0 0 0 0,-5 3 0 16,-3 5 0-16,-7-1 0 0,-9 6 0 0,-10 0 0 15,-11 4 0-15,-12 5 0 0,-11 2 0 0,-13 2 0 16,-12 3 0-16,-11 3 0 0,-10 0-192 0,-13 5-80 16,-11 3-16-16,-13-2 0 0,-12-1-64 0,-11 3-16 15,-8-1 0-15,-12 5 0 0,-9 1 368 0,-14 1-176 16,-14-2 176-16,-1 0-128 0,-2-3 128 0,-2-2 0 15,-5 3 0-15,1-2 128 0,3 1 128 0,5-2 48 0,5-2 0 0,4-1 0 16,2-4-304-16,12-1 128 0,10-7-128 0,11 1 0 16,9-4 160-16,13-1-160 0,9-4 128 0,11-1-128 15,13 3 0-15,8-13 128 0,12-1-128 0,20-1 0 16,16-3 0-16,11-1 0 0,11 0-224 0,8 0 80 16,9 0 144-16,13 2 0 0,13 2 0 0,1 2 0 15,-2 0 0-15,4 1 0 0,7 3 0 0,-8-1 0 16,-11 3 0-16,-4 2-128 0,-5 4 128 0,-11 0 0 15,-10-2 0-15,-14 4 0 0,-16 3 0 0,-13 5 0 16,-12-3-256-16,-14 6 48 0,-11 2 0 0,-13 4 0 16,-13 3-768-16,-16 3-160 15,-12 6-16-15,-13-2-8384 0,-10 1-1680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7:05.4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19816 16480 16175 0,'-6'-9'704'0,"6"9"176"0,-3-11-704 0,-1 2-176 0,1-4 0 0,-3 3 0 0,0 1 1072 0,1-2 176 15,-6 3 32-15,1-2 16 0,-3 1-336 0,1-3-64 16,-2 5 0-16,-1-2-16 0,-2 4-144 0,-2 2-32 15,-4 1 0-15,-1 2 0 0,-3 4-128 0,-1 3-48 16,-2 5 0-16,-2 5 0 0,-4 6-144 0,2 5-48 16,0 0 0-16,-1 12 0 0,0 5-112 0,3 6-32 15,0 3 0-15,6 3 0 0,3 8-192 0,4-3 128 16,2 3-128-16,7-3 0 0,4 2 0 0,6-8 128 16,6-6-128-16,3-6 0 0,4-6 128 0,6-4-128 15,3-3 176-15,5-5-176 0,2-4 272 0,2-6-48 16,1-4-16-16,5-3 0 0,2-8 304 0,2-1 48 15,1-5 16-15,1-5 0 0,0-4 16 0,3-3 16 16,-3-1 0-16,3-3 0 0,1-3-272 0,0-4-48 0,0 2-16 0,1-7 0 16,2-4-144-16,1-3-128 0,2-6 192 0,-1-2-192 15,-2-2 176-15,2-6-176 0,0-2 160 0,0-2-160 16,-2-5 128-16,-1 0-128 0,1-3 0 0,-3-1 144 16,-4 4-144-16,-2 7 0 0,-4 4 0 0,-4 7 0 15,-4 8 0-15,-5 5 0 0,-4 6 0 0,-4 4 0 16,-6 7-176-16,-4 7 176 0,-2 0-128 0,-4 10 128 15,0 0 0-15,-9 2-128 0,-2 6 128 0,-5 5 0 16,-3 6 0-16,-6 5 0 0,-6 9 144 0,-4 5-144 16,-5 10 256-16,-2 6-64 0,-6 4-16 0,0 7 0 15,-2 4-176-15,2 6 0 0,0 0 0 0,6-4 0 16,6-4 0-16,6-7 0 0,2-9 0 0,6-9 0 16,7-7 0-16,6-2 0 0,2-7 0 0,5-7 128 15,3-7 256-15,-1-12 64 0,9 8 0 0,1-7 0 16,7-7 64-16,2-3 0 0,2-6 16 0,4-3 0 0,0 0-208 0,2-2-64 15,-2-2 0-15,2-3 0 0,1 1-256 0,-3-2 160 16,-2 3-160-16,-3 6 128 0,-1 1-128 0,-1 9 0 16,-1 3 0-16,-2 6 0 0,-2 4 0 0,-3 8 0 15,-4 3 0-15,-2 5 0 0,-4 7-128 0,-1 0 128 16,-3 2 0-16,-1 3 0 0,-3 2 0 0,-1 3 0 16,3 6 0-16,1-5 0 0,-1-3 0 0,6 0 0 15,2-3 0-15,5-1 0 0,1-6 0 0,6 1 0 16,2-5 0-16,1-1 0 15,3-3-1408-15,0-4-272 0,0-2-48 0,3-4-15552 0</inkml:trace>
  <inkml:trace contextRef="#ctx0" brushRef="#br0" timeOffset="608.17">22415 16439 23903 0,'5'-15'1056'0,"-1"8"224"16,-2-5-1024-16,4 2-256 0,-3-4 0 0,-1-1 0 0,-4-3 1168 0,-3 1 192 16,-4 0 48-16,-3-4 0 0,-2 2-208 0,-5 1-48 15,-6 2 0-15,-1 2 0 0,-5 5-448 0,-3 3-112 16,-4 6-16-16,-5 5 0 0,-6 1-208 0,-3 5-48 16,-5 2-16-16,0 6 0 0,1 5-128 0,2 6-32 15,1 3 0-15,5 5 0 0,1 3-144 0,6-2 0 16,7-5 0-16,6-3 128 0,6-1-128 0,8-3 0 15,7-5 0-15,5-5 0 0,6-3 224 0,8-2-32 16,5 0-16-16,7 0 0 0,4-6 112 0,7-3 32 0,4-2 0 16,4-2 0-16,4-2-112 0,0-1-16 0,4-4 0 0,-2 0 0 15,-4-5-64-15,0-1-128 0,-2-1 176 16,-1-3-176-16,0-6 160 0,1 1-160 0,-1-4 128 0,0 3-128 16,-1 1 128-16,-7-2-128 0,2 3 0 0,-3 6 128 15,-4 3-128-15,-4 4 0 0,-3 0 0 0,-7 6 0 16,-2 4 0-16,-13-1 0 0,5 13 0 0,-2 6 0 15,-7 7 0-15,-4 4 0 0,-6 4 128 0,-4 4-128 16,-5 6 304-16,-4 7-32 0,-7 7 0 0,-1 4 0 16,2 5 16-16,-2 2 0 0,1-1 0 0,4-4 0 15,0 0-16-15,5-9 0 0,3-1 0 0,2-6 0 16,2-7 128-16,2-2 32 0,0-3 0 0,4-2 0 16,2-1-176-16,1-1-48 0,1-8 0 0,3-1 0 15,1-4-208-15,2-1 0 0,0-4 128 0,2 0-128 16,2-5-656-16,-2-9-176 0,0 0-48 0,0 0-12160 15,0 0-2432-15</inkml:trace>
  <inkml:trace contextRef="#ctx0" brushRef="#br0" timeOffset="2372">24146 16580 13823 0,'4'-11'1216'0,"-3"-3"-960"0,1-2-256 0,-1 2 0 16,-1 1 800-16,1 5 112 0,-1 8 32 0,0 0 0 15,0 0 112-15,0 0 32 0,0 0 0 0,-9 9 0 16,-2 10-720-16,-2 8-144 0,-2 2-32 0,0 5 0 15,-3 3 352-15,-3 5 64 0,0 0 16 0,-2 3 0 16,-2-3 272-16,0 1 64 0,3 0 16 0,2-5 0 16,4-6-288-16,3-5-64 0,2-2-16 0,2-6 0 0,3-6 64 0,0-3 16 15,6-10 0-15,0 0 0 0,0 0 64 0,0 0 16 16,13-9 0-16,2-4 0 0,3-4-128 0,4-8 0 16,2 0-16-16,0-5 0 0,2 0-400 0,0-1-80 15,1-4-16-15,-2 1 0 0,0-2-128 0,-1 1 0 16,5-2 0-16,-2 1 0 0,-1 2 0 0,2 1 0 15,0 1 128-15,-1 7-128 0,-2 4 0 0,-1 5 0 16,-2 7 0-16,-3 5 0 0,-4 5 0 0,-1 8 0 16,-2 5-176-16,-2 7 176 0,-6 4-128 0,-2 7 128 15,-3 0-128-15,-4 3 128 0,-5 3 0 0,-2 3-128 16,-4 3 128-16,2 1 0 0,-4 3 0 0,3-5 0 16,1 1 0-16,2-6 0 0,4-1 0 0,0-6 0 15,5-3 0-15,0-1 0 0,0-4 0 0,2-5 0 16,2-2 0-16,2-2 0 15,0-2-1152-15,4-3-192 0,-7-9-32 0,12 3-13792 0</inkml:trace>
  <inkml:trace contextRef="#ctx0" brushRef="#br0" timeOffset="2708.24">25215 16681 28559 0,'-15'-15'2544'0,"5"6"-2032"0,-3 2-512 0,-2 0 0 16,-3 2 0-16,0 2-336 0,-2 2 48 0,-2 3 16 15,1 4 528-15,0 2 96 0,2 1 32 0,3 1 0 16,2 4-384-16,2-1 0 0,2 2 0 0,4 3 0 0,1 0 0 0,4 0 0 16,3-2 0-16,2 0 0 0,5-2 0 0,3-4 192 15,5 1-64-15,2-1 0 0,4-5 400 16,4 2 96-16,2-2 16 0,-1-1 0 0,0-2 96 0,-1-2 32 15,-2 0 0-15,-1 0 0 0,0-2-336 0,-2-2-64 16,-4-4-16-16,-1 1 0 0,-1-5 32 0,-2 1 16 16,-3-2 0-16,-3-4 0 0,-3 0 48 0,-3-2 0 15,-3-4 0-15,-1 0 0 0,-4 1-160 0,-1-1-32 16,-2-1 0-16,0 3 0 0,-1-1-256 0,0 4-192 16,-2 2 16-16,1 4 16 15,-1 5-2320-15,2 0-464 0,-1 1-80 0</inkml:trace>
  <inkml:trace contextRef="#ctx0" brushRef="#br0" timeOffset="3124.39">26123 16216 19407 0,'0'0'848'0,"0"0"192"0,1 10-832 0,-2 3-208 0,-2-1 0 0,0 7 0 15,-3 4 544-15,1 4 64 0,-2 0 16 0,-2-2 0 16,-3 3 32-16,-2-3 16 0,-2 3 0 0,-1-2 0 0,1-1 96 0,-1-4 0 16,2-4 16-16,2-3 0 15,3-3 192-15,3-1 48 0,7-10 0 0,0 0 0 0,0 0 96 0,0 0 32 16,0 0 0-16,0 0 0 0,10-16-256 0,2 1-32 15,2-1-16-15,3-3 0 0,2-3-432 0,1-1-96 16,2-2 0-16,1 2-16 0,2-4-304 0,2 3 128 16,1 1-128-16,0 0 0 0,-1 4 0 0,1 6 0 15,2 1 0-15,-2 5 0 0,-3 2 0 0,-3 7 0 16,-3 5 0-16,-5 3 0 0,-4 6 0 0,-3 5 0 16,-5 5 0-16,-6 2 0 0,-5 3 0 0,-2 1 0 15,-3 1 0-15,-4 4 0 0,-2 5 0 0,0 2 0 16,0-4 0-16,4-1 0 15,3-1-304-15,6-3-112 0,2-5-32 0,3-3 0 16,4-2-1664-16,5-4-320 0,2-2-80 0</inkml:trace>
  <inkml:trace contextRef="#ctx0" brushRef="#br0" timeOffset="3616.75">26859 16683 13823 0,'0'0'608'0,"0"0"128"16,9-5-592-16,1 3-144 0,4-1 0 0,1-1 0 0,4-1 2272 0,3-4 416 15,1 2 96-15,5-5 16 0,3 1-1264 0,6-2-256 16,3-5-64-16,3-2 0 0,3-1-304 0,2-2-64 16,0-1-16-16,3-6 0 0,0-2-208 0,1-2-48 15,2-3-16-15,0-3 0 0,2-5-240 0,3-3-64 16,0-2 0-16,1-6 0 0,-3-8-128 0,-1-1-128 16,-4-3 192-16,-2 5-192 0,-4 0 0 0,-4 5 0 15,-6 2 0-15,-6 5 0 0,-6 4 0 0,-6 10-176 16,-6 7 32-16,-4 7 0 0,-8 6 144 0,-6 5 0 15,-7 5 0-15,-9 6 0 0,-7 6 0 0,-7 9 0 16,-7 9 0-16,-3 6 128 0,-9 8-128 0,-1 4 176 0,-5 3-176 0,-3 3 192 16,-1 7-192-16,3 4 0 15,2 1 0-15,7-1 0 0,5 4 256 0,7-4 32 0,5-5 0 0,8-5 0 16,7-7-16-16,5-3 0 16,8 0 0-16,4-1 0 0,6-4-144 0,7 0-128 0,6-5 144 0,6-1-144 15,0-3 0-15,9 0 0 0,0-3 0 0,4-1 0 31,2-5-1536-31,1-3-368 0,1-1-64 0,3-1-16 0</inkml:trace>
  <inkml:trace contextRef="#ctx0" brushRef="#br0" timeOffset="3858.45">28505 16114 29487 0,'0'0'2624'0,"0"0"-2112"16,0 0-512-16,0 0 0 0,0 0 144 0,0 0-144 16,-1 9 0-16,-4 5 144 0,-4 5 48 0,-3 1 0 15,0 4 0-15,-4-1 0 0,1 1-192 0,-1 2 192 16,0-3-192-16,1 5 192 0,-1-3-192 0,0 3 0 16,1-1 0-16,0 1 128 0,-1-3-128 0,-1 2 0 15,3-4 0-15,2-2 0 16,3 2-896-16,4 0-224 0,0-3-32 0,5-4-16 0</inkml:trace>
  <inkml:trace contextRef="#ctx0" brushRef="#br0" timeOffset="4285.78">29291 16105 21183 0,'-9'10'1888'0,"-2"4"-1504"0,-3 3-384 0,-2 1 0 15,-3-1 704-15,-4 4 64 0,-2-1 0 0,-2 3 16 16,0 2 368-16,2-2 64 0,1-2 0 0,2-2 16 16,3-2-640-16,2-3-128 0,2-5-16 0,6-1-16 0,9-8 272 0,0 0 64 15,0 0 16-15,0 0 0 16,0 0 128-16,0 0 32 0,13-3 0 0,5-3 0 15,2-2-336-15,4-3-64 0,2 1-16 0,2-3 0 0,1-1-304 0,0-2-64 16,0-1-16-16,2 1 0 0,1-2-16 0,-1 4 0 16,1 1 0-16,-4-183 0 0,-2 368-128 0,-1-181 0 15,-1 6 0-15,-2 2 0 0,-3 1 0 0,-3 1 0 16,-2 3 0-16,-3 5 0 0,-5 1 0 0,-2 6 0 16,-4 1 0-16,-4 5 0 0,-4 3 0 0,-3 2 0 15,-6 1 0-15,-1 0 0 0,-2 4 0 0,-1 1 0 16,-1-3 0-16,3 2 0 0,1 0-144 0,4-2-64 15,3-4-16-15,4 1 0 16,6-3-1280-16,4 1-256 0,0-2-48 0,6-3-8448 16,4 1-1696-16</inkml:trace>
  <inkml:trace contextRef="#ctx0" brushRef="#br0" timeOffset="4673.49">30016 16442 15663 0,'12'-14'688'0,"-1"8"144"0,4 3-656 0,5 1-176 0,1 0 0 0,5 5 0 0,2-2 1248 16,2 0 224-16,2 1 32 0,3 1 16 0,4 3-704 0,1-1-144 15,2-4-32-15,-1-1 0 0,-3 1 48 0,1-1 0 16,1-1 0-16,-2 1 0 0,-2-5 48 0,-6 0 16 16,-3 1 0-16,-3-1 0 0,-4-5-176 0,-2 1-16 15,-3-5-16-15,-5 1 0 0,-3 2 96 0,-5-2 0 16,-3 3 16-16,-5 1 0 0,-6 0 128 0,-6 3 32 16,-6 3 0-16,-7 2 0 0,-9 2-448 0,-3 2-96 15,-4 2-16-15,-5 5 0 0,-5-1 112 0,-1 5 16 16,2 1 0-16,6 4 0 0,5 1-208 0,8 2-48 15,5 1 0-15,8-2 0 0,7 4-128 0,5 0 0 16,6-2 0-16,4 1 0 0,6 0 0 0,8-1 0 16,2 3 0-16,6-1 0 0,4-5-272 0,4 3-96 15,3-1-16-15,2 1-10832 16,2-2-2176-16</inkml:trace>
  <inkml:trace contextRef="#ctx0" brushRef="#br0" timeOffset="5098.97">31454 16504 29487 0,'-4'-25'1296'0,"3"10"288"0,0-1-1264 0,-2 1-320 0,-1 1 0 0,2 1 0 15,-5 4 304-15,-2 2 0 0,-3 2 0 0,-3 2 0 0,-3 1-304 0,-3 2 0 16,-3 1 128-16,-2 3-128 0,-5 3 0 0,2 5 0 15,-4 3 0-15,0 4 0 0,-2 1 192 0,7 1 0 16,6-1-16-16,4 0 0 0,1 0 352 0,8 1 80 16,3-2 16-16,2 0 0 0,2-2-112 0,2-3-32 15,0-14 0-15,6 13 0 0,3-1-32 0,4 0 0 16,2-7 0-16,3 0 0 0,1 0 128 0,1-3 0 16,3 0 16-16,2-4 0 0,-1-4-192 0,2 0-32 15,1-1-16-15,-1-3 0 0,0 3-176 0,-1-6-48 16,1-2 0-16,-1-1 0 0,-1 2-128 0,-2 3 192 15,-2-3-192-15,-3 5 192 0,-3 0-192 0,-4 5 0 16,-10 4 0-16,0 0 128 0,0 0 32 0,0 0 0 16,0 0 0-16,6 13 0 0,-1 1-160 0,0 5 0 15,-1-1 0-15,2 4 0 0,3 0 0 0,3 3 128 0,3 4-128 0,7-1 0 16,2 4 0-16,4-2 128 16,-2 3-128-16,4-6 0 0,-2 1 128 0,0-5-128 0,-2-3 128 0,0-4-128 31,-5-2-1456-31,-2-1-368 0,-5-6-80 0</inkml:trace>
  <inkml:trace contextRef="#ctx0" brushRef="#br0" timeOffset="5271.4">30409 15306 43311 0,'-9'-32'3840'0,"12"15"-3072"0,6 3-608 0,-3 9-160 0,2 3-128 0,-1-1-64 15,1 1-16-15,1-1 0 0,0 1 208 0,0-1-176 16,-1 2 176-16,3 1-160 16,-1 0-2464-16,3 1-512 0,-1 0-80 0</inkml:trace>
  <inkml:trace contextRef="#ctx0" brushRef="#br0" timeOffset="6592.41">29022 15062 27583 0,'0'0'1216'0,"0"0"256"0,0 0-1168 0,8-4-304 16,2-4 0-16,2 3 0 0,0 1 0 0,5-3 128 0,3-2-128 0,6-1 0 15,3 1 208-15,5-4-64 0,4-1-16 0,4 0 0 16,3-6-128-16,2-3 192 15,1 0-192-15,3-4 192 0,2-3-32 0,3-3 0 0,3-4 0 0,5-3 0 16,6-2 32-16,3-3 0 16,-2-10 0-16,0-3 0 0,0 0-192 0,3 0 192 0,1-6-192 0,4 1 192 15,-2-5-192-15,-4 2 0 0,-11 0 144 0,-2 0-144 16,-5 3 160-16,-7 2-32 0,-6 6-128 0,-5 4 192 16,-4 7 320-16,-7-2 64 0,-3 5 16 0,-7-1 0 15,-5 3 48-15,-2-2 0 0,-4 3 0 0,-2-4 0 16,-5 3-384-16,-3-2-80 0,-4 2-16 0,-1 0 0 15,-5 0-160-15,-2 3 128 0,-2 0-128 0,-4 0 128 16,-3 2-128-16,-5 1 128 0,-3-2-128 0,-2 2 128 16,-1 1 64-16,-3 2 0 0,-9 1 0 0,-4-3 0 0,-5 1-64 0,-3 2 0 15,-2 1 0-15,1 3 0 0,-2-3-128 0,-2 6 192 16,-2 2-192-16,-6-3 192 0,-1 1 16 0,-3 3 16 16,1 2 0-16,2 3 0 0,4 5 0 0,-6-1 0 15,-4 3 0-15,-2 2 0 0,1-4-80 0,1 5-16 16,2 6 0-16,-1-2 0 0,-4 0-128 0,1 0 128 15,-1-2-128-15,7 2 128 0,-1 3-128 0,4 1 0 16,3 1 0-16,0-1 0 0,0-2 160 0,2 2-160 16,6 4 192-16,5-3-192 0,3-3 208 0,5 6-64 15,7 1-16-15,2-2 0 0,3-2-128 0,2 1 0 16,2 0 144-16,4 0-144 0,2-3 0 0,2-2 0 16,5-1 0-16,3-1 0 0,5 1-176 0,13 0-96 15,0 0-32-15,0 0 0 16,0 0-1808-16,0 0-384 0,5-10-64 0</inkml:trace>
  <inkml:trace contextRef="#ctx0" brushRef="#br0" timeOffset="6908.7">27938 11839 44223 0,'-32'-3'3936'0,"-7"0"-3152"0,-4 8-624 0,-6 4-160 16,-4 5-496-16,-4 8-128 0,-4 7-16 0,0 8-16 15,-2 3 480-15,-3 7 176 0,-1-1 0 0,1 6-144 16,1 3 144-16,8-2 0 0,5-2 0 0,6 0 0 0,5 1 0 0,8-2 0 16,5-3 0-16,5 0-128 0,4-7 128 0,7 0 0 15,3-2 0-15,9-5 0 0,4-2 0 0,6-1 0 16,6-5 0-16,10 2 0 0,9-4 0 0,8-1 0 15,8-3 0-15,13-3 0 0,11 2 0 0,4-4 128 16,1-1-128-16,11-3 0 16,3 1-288-16,5-2-128 0,4 0-32 0,-1 0 0 15,-4-1-2048-15,1-3-432 0</inkml:trace>
  <inkml:trace contextRef="#ctx0" brushRef="#br0" timeOffset="8042.2">4101 19022 13071 0,'0'0'576'0,"0"0"128"0,0 0-576 0,-9 0-128 16,0-2 0-16,9 2 0 0,0 0 1168 0,0 0 208 0,0 0 32 0,0 0 16 16,0 0-400-16,10-8-64 15,3 4-32-15,5-3 0 0,4 0-224 0,10 2-32 0,6-5-16 0,8 4 0 16,6-2 32-16,7 0 0 0,5-1 0 0,8 2 0 15,4 1-176-15,4-2-16 0,4 0-16 16,1-2 0-16,2 2 160 0,-1 0 48 0,0 1 0 0,0 1 0 16,-3 1 48-16,-1 1 16 0,-5 0 0 0,-2 3 0 0,2 1-176 15,-5 1-16-15,-2-3-16 0,-4 2 0 16,-4 1-144-16,-4 0-16 0,-5-2-16 0,-2 0 0 0,-3-1 32 16,-1 2 16-16,-4 2 0 0,-3-1 0 0,-6-1-112 0,-3 1-32 15,-3 0 0-15,-3 2 0 0,-3-2-144 0,-3-1-128 16,-4 0 144-16,-2-1-144 0,-3 0 160 0,-10 1-160 15,9 2 160-15,-9-2-160 0,0 0 128 0,0 0-128 16,0 0 0-16,0 0 0 0,0 0 0 0,0 0 0 16,1 12 0-16,-1-12-160 15,-4 7-304-15,4-7-64 0,-6 9-16 0,-2-2-10816 16,2 1-2160-16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7:24.0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 3416 15663 0,'3'-11'1392'0,"-1"-1"-1120"15,-1 2-272-15,-1 10 0 0,2-14 1088 0,-2 14 144 16,0 0 48-16,0 0 0 0,0 0-80 0,0 0-16 16,-3 13 0-16,-1 6 0 0,0 4-160 0,-1 11-16 15,0 8-16-15,1 5 0 0,1 5-208 0,-4 4-32 16,-2 4-16-16,2 7 0 0,0 7-32 0,0 6-16 15,-1-3 0-15,-1 1 0 0,0-2-400 0,3-10-80 16,0-3-16-16,2-10 0 0,1-9-192 0,2-5 0 16,0-6 0-16,1-5 0 0,1-8 0 0,4-2 0 0,1-7-176 0,5-6-9840 15,-11-5-1968 1</inkml:trace>
  <inkml:trace contextRef="#ctx0" brushRef="#br0" timeOffset="196.26">1863 3510 28735 0,'30'-25'1280'0,"-5"6"256"0,7-6-1232 0,6 1-304 0,4-4 0 0,2 2 0 0,0-6 224 0,4 0-16 16,0 0 0-16,3 3 0 0,1 0 112 0,-1 3 0 15,1 1 16-15,-3 3 0 0,-4 3-336 0,-4 2 0 16,-5 0 0-16,-7 4-13568 15</inkml:trace>
  <inkml:trace contextRef="#ctx0" brushRef="#br0" timeOffset="350.95">1861 3936 30751 0,'0'0'1360'0,"0"0"288"0,15 1-1328 0,4-1-320 0,3-1 0 0,3-4 0 16,3 0 0-16,7-3 128 15,3-6-128-15,5-4 0 0,5-5 384 0,1-1 16 16,-4 0 0-16,1 5 0 0,1 0-400 0,-2 1 0 16,-2 2 0-16</inkml:trace>
  <inkml:trace contextRef="#ctx0" brushRef="#br0" timeOffset="560.41">2934 3894 28559 0,'-4'28'1264'0,"3"-6"272"0,-2 9-1232 0,-1 6-304 0,1 1 0 0,-5 7 0 15,-4-3 512-15,-2 2 32 0,-1 2 16 0,1-3 0 0,-2 0 80 0,2-2 0 16,2 1 16-16,2 0 0 16,1-5-656-16,5-5 0 0,4-8 0 0,4-6 0 15,1-6-1648-15,3-7-352 0,5-6-80 0,2-12-16 0</inkml:trace>
  <inkml:trace contextRef="#ctx0" brushRef="#br0" timeOffset="870.54">3508 4055 27647 0,'-17'36'2448'0,"3"-8"-1952"16,0 9-496-16,-6 1 0 15,-1 3-256-15,-1 1-160 0,-1-3-32 0,2-3 0 0,0-6 1344 0,1-7 272 0,2-7 48 0,8-7 16 16,3-1-16-16,7-8-16 16,0 0 0-16,-2-11 0 0,4-6-128 0,5-5-32 0,7-2 0 0,3-6 0 15,2-3-640-15,2 0-128 16,2-2-16-16,3 5-16 0,2-1-240 0,1 1 0 0,0 3 0 0,2 2 0 16,-2 6 0-16,0 3 0 15,-2 7 0-15,-1 6 0 0,-1 4 0 0,-5 4-128 0,-2 6 128 0,-2 6-160 16,-2 3 160-16,-2 2-160 0,-2 2 160 0,-3 5-160 15,-1 3 160-15,-1 0-160 0,-5 1 160 0,0 4-160 16,0 3 160-16,0-1-192 0,1-5 192 0,3-4-192 16,2-2-320-1,5-3-64-15,3-5 0 0,6-6-10368 0,1-4-2080 0</inkml:trace>
  <inkml:trace contextRef="#ctx0" brushRef="#br0" timeOffset="1339.98">5223 4124 5519 0,'-1'-17'496'0,"2"11"-496"16,2-5 0-16,-1-6 0 0,3 1 4304 0,-2 0 768 16,-5-1 160-16,-1 0 16 0,-4 1-4016 0,-3 0-800 15,-3 4-176-15,-3 1-16 0,-6 0 544 0,-2 5 112 16,-3 1 32-16,-2 7 0 0,-3 7-48 0,-3 6-16 15,-7 6 0-15,1 4 0 0,-1 5-352 0,0 5-64 16,0 2 0-16,4 3-16 0,4 6-240 0,3-1-64 16,6-1 0-16,7-5 0 0,4 0 0 0,5-5 0 15,8-2 0-15,5-8 0 0,5-4 144 0,6-5 32 0,4-4 0 0,7-8 0 16,9-3 16-16,3-3 16 16,0-11 0-16,4-5 0 0,2-4-96 0,3-7-32 15,-2-1 0-15,1-2 0 0,1-5-64 0,-1-4-16 0,-3-3 0 16,-2-3 0-16,-2-8-128 0,-2-8 0 0,-4-6 144 0,-1-3-144 15,-2-9 128-15,-4-5-128 0,-3-10 128 0,-4-6-128 16,1-6 0-16,-6 36 0 0,1 0 0 0,2 9 0 16,-1 7 0-16,1 11 0 0,-2 8 0 0,-2 9 0 15,-7 10 0-15,-1 12 192 0,-5 7-64 0,-4 13 0 16,-3 11 0-16,-13 21 0 0,-3 9 0 0,-5 12 0 16,-5 7 64-16,-2 13 0 0,-2 8 16 0,3 7 0 0,1 0-208 15,8 2 0-15,1 2 0 0,10-14 0 0,6-7 0 0,7-10 0 16,4-4 0-16,6-9 0 15,3-4-832-15,3-8-128 0,2-3 0 0,0-8-10176 16,1-6-2048-16</inkml:trace>
  <inkml:trace contextRef="#ctx0" brushRef="#br0" timeOffset="1841.71">8609 3855 17503 0,'-16'-14'1552'0,"6"7"-1232"0,-2 3-320 0,-1-3 0 0,-1 0 1952 0,-2 5 336 16,-3 2 64-16,-4 4 16 0,-2 6-1552 0,-5 1-304 15,-1 7-64-15,-4 4-16 0,-2 3 256 0,2 7 48 16,-1 7 16-16,4 2 0 0,3 2-288 0,4-1-48 16,2 4-16-16,6-2 0 0,5-5-160 0,5-4-48 15,6-2 0-15,5-4 0 0,5-6-192 0,5-5 176 16,6-7-176-16,7-2 160 0,5-4-160 0,4-6 0 15,4-5 0-15,4-8 128 16,5-3-1600-16,-1-4-336 0,-4-1-64 0</inkml:trace>
  <inkml:trace contextRef="#ctx0" brushRef="#br0" timeOffset="2128.53">9161 3903 10127 0,'-11'19'896'0,"4"-1"-704"15,0 3-192-15,-1 7 0 0,-2 0 3168 0,-2 5 608 16,-4 4 112-16,-2 1 16 0,-1-1-2624 0,-1 1-544 16,-1 2-96-16,1-6-32 0,0-5 368 0,3-1 80 0,2-6 16 0,6-3 0 15,0-4-192-15,5-6-48 0,4-9 0 0,0 0 0 16,0 0-112-16,13-8-16 0,1-3-16 0,2-6 0 16,2-5-112-16,5-4 0 0,0-4-16 0,5-2 0 15,0-1-192-15,-1-3-48 0,1-1 0 0,1-1 0 16,1-1-176-16,3 2-144 0,3 1 192 0,1 5-192 15,0 6 128-15,0 5-128 0,-2 7 0 0,-1 2 0 16,-3 3 0-16,-3 6 0 0,-4 3 0 0,-5 3 0 0,-5 2 0 0,-4 4-176 16,-3 4 176-16,-4-1-160 15,-3 2-1984-15,-1 1-400 0</inkml:trace>
  <inkml:trace contextRef="#ctx0" brushRef="#br0" timeOffset="2321.04">10097 3837 30399 0,'-4'15'2704'0,"0"2"-2160"15,0 2-544-15,-1 1 0 0,-4 7 320 0,-4-1-64 16,-2 6 0-16,-4-1 0 0,-1-2 496 0,-3 1 80 16,3-4 32-16,-2 2 0 0,2-7-352 0,1 2-64 15,1 1 0-15,4-3-16 0,4-4-304 0,3-4-128 16,3-4 0-16,4-9 128 15,3 14-1856-15,6-8-368 0,5-2-80 0</inkml:trace>
  <inkml:trace contextRef="#ctx0" brushRef="#br0" timeOffset="2554.46">11253 3088 33167 0,'-2'-16'1472'16,"-3"9"304"-16,-4 2-1424 0,-1 5-352 0,-2 5 0 0,-4 3 0 0,-9 7 0 0,-1 5-240 16,-7 6 48-16,-2 6 0 0,1 6 576 0,0 2 128 15,1 5 32-15,5 2 0 0,-1 4-240 0,4 2-48 16,1 6-16-16,4 3 0 0,3 0-96 0,2 6-16 16,0-1 0-16,5 0 0 0,2 2-272 0,3-4-64 15,2-11-16-15,3-4-10240 16,3-11-2048-16</inkml:trace>
  <inkml:trace contextRef="#ctx0" brushRef="#br0" timeOffset="2753.93">10639 3837 33119 0,'13'-9'1472'0,"0"1"288"0,6 2-1408 0,4-3-352 15,3 3 0-15,-3 3 0 0,5-1 128 0,7 0-128 16,8-1 128-16,0 0-128 0,4-4 608 0,0 2 48 15,0-5 16-15,-2 5 0 0,-3-3-224 0,-3 3-32 16,-3 1-16-16,-3 1 0 0,-3 1-400 0,-1 1 0 16,-5 2 0-16,1 0 0 15,-4 1-1216-15,-2 2-336 0,-3 1-64 0,-4 1-13296 0</inkml:trace>
  <inkml:trace contextRef="#ctx0" brushRef="#br0" timeOffset="3025.11">12176 3797 14735 0,'0'0'640'0,"0"0"160"0,0 0-640 0,0 0-160 15,-4 17 0-15,-1-1 0 0,-1 0 2592 0,-2-2 480 16,-1 1 112-16,-1 0 16 0,-3 0-1712 0,1-2-336 16,0-1-64-16,3-1 0 0,2-5-432 0,7-6-80 15,-5 12 0-15,5-12-16 0,0 0-560 0,2 9 0 16,-2-9 0-16,10 7 0 16,2-5-2224-16,-1-2-544 0</inkml:trace>
  <inkml:trace contextRef="#ctx0" brushRef="#br0" timeOffset="3479.94">13794 3650 12895 0,'-2'-14'1152'0,"2"6"-928"16,0 2-224-16,-4 1 0 0,-2-2 2368 0,-3 4 416 15,-5 1 96-15,-4 4 0 0,-6 1-1168 0,-7 5-240 16,-4 0-64-16,-21 10 0 0,0 6-400 0,4 1-96 16,1 6-16-16,2 2 0 0,4 2-224 0,4 2-48 15,5 3-16-15,7-1 0 0,6-2-224 0,8 0-64 16,6-3 0-16,8-2 0 0,9 0-144 0,6-8-48 15,3-3 0-15,7-3 0 0,4-4-128 0,5 0 0 16,6-8 0-16,3-1 0 16,3-1-1280-16,5-4-304 0,6-5-48 0</inkml:trace>
  <inkml:trace contextRef="#ctx0" brushRef="#br0" timeOffset="4009.05">14711 3663 17503 0,'0'0'768'0,"-8"-3"176"0,-1 2-752 0,-1 1-192 0,-3 4 0 0,-3 1 0 0,-7 0 3264 0,0 4 608 15,-7 1 128-15,-11 6 32 0,0 2-2720 0,6-1-544 16,2-1-96-16,3 2-32 0,7 0-352 0,3-2-80 16,4-3-16-16,4 0 0 0,3 1-192 0,5-4 128 15,4 0-128-15,0-10 0 0,11 4 224 0,3 0-48 16,3 0-16-16,5-3 0 0,2 0 16 0,0-1 0 15,0-2 0-15,1 0 0 0,-4 0-176 0,0 2 0 16,-4 2 0-16,-5 0 128 0,-1-2-128 0,-1 0 0 16,-1 3 0-16,0-1 0 0,-1 1 0 0,-2 2 0 15,-1 3 0-15,0-3 0 0,-1 3 0 0,2-2 0 16,1-1 0-16,2 3 0 0,1-3 0 0,3-1 0 16,3 0 0-16,6-3 0 0,4-4 224 0,2 0-32 15,5-1-16-15,3-6 0 0,2-1-32 0,3-3 0 16,1-2 0-16,1-2 0 0,3-1 64 0,0-3 16 15,-1-6 0-15,2 0 0 0,0-3 144 0,0-5 16 16,-1-3 16-16,0-7 0 0,-13 8-208 0,4-4-32 16,4-6-16-16,0-6 0 0,-1-6-144 0,-1-4 160 0,1-5-160 0,-2 0 160 15,-1 3-160-15,8-18 0 0,-6 14 0 0,-11 16 128 16,-4 12 64-16,-9 8 0 0,-6 6 0 0,-5 8 0 16,-7 8-192-16,-5 7 128 0,-7 6-128 0,0 5 128 15,-5 4-128-15,-7 7 0 0,-1 6 0 0,-3 7 0 16,1 7-144-16,-1 9 144 0,2 2 0 0,-5 25 0 15,6-1-144-15,6 3 144 0,7-6 0 0,6-1-144 16,5-1 144-16,6-8 0 0,3-3 0 0,6-4 0 0,4-3 0 16,4-2 0-16,4-7 0 0,14 11 0 15,3-13-1104-15,2-7-144 0,3-12-32 0,2-9 0 0</inkml:trace>
  <inkml:trace contextRef="#ctx0" brushRef="#br0" timeOffset="4579.41">18641 3407 28095 0,'0'0'1248'0,"0"0"256"0,0 0-1200 0,0 0-304 0,-10 3 0 0,0 7 0 16,-6 4 0-16,-1 7 0 0,-6 7 0 0,-1 7 0 15,-6 3 400-15,-5 6 32 0,-3 1 0 0,-2 3 0 16,0 3 16-16,-4 0 0 0,-1 2 0 0,1 2 0 16,2 0 48-16,3-3 16 0,1-5 0 0,4-4 0 15,3-8 0-15,4-7 16 0,4-3 0 0,6-6 0 0,5-4 240 0,6-6 64 16,6-9 0-16,0 0 0 0,10-8-64 0,7-8-16 16,5-9 0-16,8-2 0 0,4-8-304 0,5-3-48 15,3-6-16-15,3-1 0 0,2-4-256 0,4-2-128 16,2-4 128-16,2 2-128 0,1-1 128 0,1 5-128 15,0 4 128-15,-15 18-128 0,4 1 0 0,2 4 0 16,-1 2 0-16,-1 5 0 0,-2 6 0 0,1 9 0 16,-9 6-128-16,-6 3 128 0,-5 6 0 0,-5 6-144 15,-8 3 144-15,-5 16 0 0,-11 0-192 0,-11 2 64 16,-10 1 128-16,-6-4-208 0,-6-1 208 0,-7-4 0 16,-4-7-160-16,2-1 160 0,-2-6 0 0,1-3 0 15,1-3 0-15,4-8 0 0,3-5 0 0,8-3 0 16,6-5 128-16,5-4-128 15,3-3-1600-15,10-5-368 0,8-5-64 0,9-9-16 0</inkml:trace>
  <inkml:trace contextRef="#ctx0" brushRef="#br0" timeOffset="4824.02">20407 2719 28559 0,'-11'-16'2544'0,"8"11"-2032"0,3 5-512 0,-9 4 0 16,-1 2 1664-16,-4 7 224 0,-7 1 48 0,-3 7 16 16,-5 3-1376-16,-3 10-288 0,-1 2-48 0,0 11-16 15,-1 4 32-15,1 8 16 0,1-1 0 0,3 7 0 0,2 1-144 0,2 5-128 16,2 3 192-16,-4 30-192 16,5-8 0-16,8-15 0 0,7-6 0 0,3-10 0 0,3-12 0 0,3-5 0 15,2-9-240-15,1-6 80 16,1-8-1824-16,0-5-384 0,-1-6-64 0,-5-14 0 0</inkml:trace>
  <inkml:trace contextRef="#ctx0" brushRef="#br0" timeOffset="4976.52">19738 3527 27647 0,'15'-22'2448'0,"3"11"-1952"16,7-1-496-16,0 6 0 0,6 2 2304 0,11-1 352 15,5 5 80-15,7-1 16 0,2-2-2096 0,5-1-400 16,4 2-96-16,3-2-16 0,6-1 272 0,0 1 48 15,-1 0 16-15,-1 0 0 0,-4-1-480 0,-2 5 0 16,-2 0 0-16,-1 3-17616 0</inkml:trace>
  <inkml:trace contextRef="#ctx0" brushRef="#br0" timeOffset="6465.85">4322 6516 12031 0,'0'0'528'0,"0"0"112"0,4-13-512 0,-2 5-128 0,-3-3 0 0,1 11 0 15,-3-7 1456-15,-4-2 256 0,-2 3 48 0,-3-1 16 16,-2 3-64-16,-2 3-16 0,-3 0 0 0,-4 2 0 16,-4 4-448-16,-3 3-96 0,-3 4 0 0,-5 8-16 15,-6 4-224-15,-3 9-32 0,-2 6-16 0,-3 9 0 16,-2 3-176-16,2 6-48 0,0 5 0 0,2 4 0 16,3 4-112-16,4 2-16 0,3 4-16 0,6-2 0 0,9-2-272 15,10-6-48-15,7-4-16 0,8-9 0 0,7-9-160 0,8-4 0 16,8-5 0-16,5-4 128 15,3-11 0-15,8-5 0 0,5-7 0 0,7-4 0 0,5-9 208 0,5-4 48 16,4-8 0-16,2-3 0 0,3-4-80 0,-1-3-16 16,-1-5 0-16,-3-1 0 0,-4-2-32 0,-4-3 0 15,-3-2 0-15,-1 0 0 0,-1-4 128 0,-6 1 0 16,-9-6 16-16,-5-4 0 0,-7-1 0 0,-7-2 0 16,-8 0 0-16,-6 0 0 0,-4 0-144 0,-7 4-16 15,-4 4-16-15,-1 8 0 0,-3 5-224 0,-3 4 0 16,-3 7 0-16,-2 4 0 15,-1 3-1024-15,0 6-128 0,-1 9-48 0,4 4 0 16,1 4-1872-16,3 3-384 0</inkml:trace>
  <inkml:trace contextRef="#ctx0" brushRef="#br0" timeOffset="6719.35">5255 6747 23951 0,'0'0'2128'0,"0"0"-1696"0,15 0-432 0,0 0 0 16,3-1 1152-16,2 0 128 0,3 0 48 0,4-2 0 15,-2-2 224-15,6 0 48 0,1-1 16 0,-6-1 0 0,4 2-848 0,1 1-160 16,4-3-32-16,-2 2-16 0,0 0-384 0,-1-2-176 15,-2 2 160-15,-1 1-160 16,-4 3-1280-16,-3 1-336 0,-5 1-80 0</inkml:trace>
  <inkml:trace contextRef="#ctx0" brushRef="#br0" timeOffset="6867.85">5285 7131 32079 0,'0'0'1408'0,"0"0"320"0,7 11-1392 0,3-3-336 16,0 0 0-16,8 0 0 0,3-1 896 0,6-3 128 15,1-1 0-15,5-3 16 0,5-3-128 0,-7 1-16 16,4-6-16-16,4 3 0 0,0 1-496 0,3-1-112 16,1-3-16-16,-2 3 0 15,-3-1-2560-15,-3-4-512 0</inkml:trace>
  <inkml:trace contextRef="#ctx0" brushRef="#br0" timeOffset="7311.54">8079 6164 5519 0,'-14'-19'496'0,"7"10"-496"16,-1-1 0-16,2 4 0 0,-3-2 3568 0,4 5 608 15,5 3 128-15,-10 4 32 0,-1 4-2272 0,0 5-448 16,-2 2-80-16,-1 9-32 0,-2 1-384 0,-2 11-80 16,-2 7-16-16,-2 2 0 0,-2 3-208 0,-3 3-48 15,-3 3-16-15,-2 5 0 0,-2 2-176 0,-1 3-16 16,0-3-16-16,-1 1 0 0,2-1-352 0,1 1-64 16,1-5 0-16,3-2-128 0,2-7 128 0,3-8-128 15,6-6 0-15,4-9 0 16,4-4-768-16,6-7-272 0,4-14-48 0,0 0-13568 0</inkml:trace>
  <inkml:trace contextRef="#ctx0" brushRef="#br0" timeOffset="7662.37">8803 6003 28559 0,'0'0'2544'0,"0"0"-2032"0,0 0-512 0,-8 10 0 15,-2 4 128-15,-7 6-128 0,-6 4 0 0,-5 9 144 0,-5 3 336 0,-2 2 64 16,-3 7 16-16,-3 0 0 0,-4 6 240 0,2 4 48 16,1 3 16-16,5 6 0 0,7-1-384 15,6 0-80-15,7-6-16 0,8-5 0 0,7-5-384 0,11-6 0 16,3-6 128-16,11-9-128 0,9-10 0 0,6-4 160 16,7-9-160-16,7-1 160 0,4-7 96 0,6-6 0 15,4-4 16-15,-1-4 0 0,-3-5 64 0,-5-3 16 16,-3-6 0-16,-5-1 0 0,-3-3 192 0,-5-4 32 15,-6 1 16-15,-5-5 0 0,-7-4 0 0,-7 0 0 16,-8 5 0-16,-8-2 0 0,-5 2-272 0,-7 2-64 16,-6 5-16-16,-2 8 0 0,-5 2-240 0,-2 7 0 15,0 4 0-15,2 7 0 16,-1 4-1728-16,2 7-224 0,0 4-48 0,1-1-15008 0</inkml:trace>
  <inkml:trace contextRef="#ctx0" brushRef="#br0" timeOffset="7888.62">9736 6225 28959 0,'0'0'1280'0,"8"13"272"0,4 3-1232 0,1 7-320 0,2 0 0 0,-5-4 0 15,3 3 608-15,-2 3 64 0,6 2 16 0,-1 6 0 0,1-3-320 0,-1 5-64 16,1 0-16-16,-1 3 0 0,1-2-288 0,1-4 160 16,1-2-160-16,0 2 128 0,-1-1-128 0,-1-5 0 15,0 1 0-15,-1-4 0 16,1-5-1504-16,-2-2-336 0,-1-6-64 0</inkml:trace>
  <inkml:trace contextRef="#ctx0" brushRef="#br0" timeOffset="8108.29">10243 6220 29487 0,'0'0'2624'0,"0"0"-2112"16,0 0-512-16,0 0 0 0,0 0 1536 0,-9 8 208 16,-3-1 48-16,-3 9 0 0,-4 4-768 0,-6 5-160 15,-6-1-32-15,-2 8 0 0,-3 1-160 0,0 3-32 16,-1 1-16-16,-15 16 0 0,3-5-368 0,7-2-64 15,6-1 0-15,4-2-16 16,4-4-816-16,5 1-144 0,3-3-48 0,2-3 0 16,1-4-2480-16,5-3-496 0,-5 4-96 0,4-16-32 0</inkml:trace>
  <inkml:trace contextRef="#ctx0" brushRef="#br0" timeOffset="8666.91">11213 6399 25791 0,'-11'5'2304'0,"11"-5"-1856"0,-7 0-448 0,7 0 0 16,0 0 512-16,0 0 16 0,0 0 0 0,13 5 0 0,2-1 272 0,5-1 48 16,7-2 16-16,7-2 0 0,7-2-176 0,6-2-48 15,4-4 0-15,2 0 0 0,3-5-272 0,0 2-64 16,-1-1-16-16,-2-2 0 0,-2 2-288 0,-2 2 0 16,-2-1 0-16,-1-1-10176 15,-1 3-1920-15</inkml:trace>
  <inkml:trace contextRef="#ctx0" brushRef="#br0" timeOffset="9128.43">12983 5821 29135 0,'24'-14'1280'0,"-10"6"288"0,5-2-1248 0,6 1-320 16,3-3 0-16,1 1 0 0,1 0 160 0,1-3-32 16,-1 5 0-16,0-2 0 0,-4-1 80 0,-2 3 16 15,-3-2 0-15,-3 2 0 0,-3-3 64 0,-2 5 16 16,-5-3 0-16,-2 3 0 0,-4 0 112 0,-3 2 32 0,-6-180 0 0,-4 366 0 16,-4-180-192-16,-7 2-16 0,-7 3-16 0,-4 4 0 15,-8 4-224-15,-5-1 144 0,-4 3-144 0,-4 2 128 16,0 4-128-16,-1 1 128 0,1 0-128 0,4 3 128 15,1-2 112-15,6 2 16 0,4-2 0 0,6-2 0 16,6 0-80-16,7 0-16 0,7 0 0 0,7-3 0 0,6 0-160 0,6 0 0 16,9 0-160-16,5 0 160 15,10-1 0-15,1 1 0 0,5 0 0 0,1 1 0 0,2 4 0 0,2 1 0 16,1-3 0-16,-3 6 0 0,-3-1 0 0,-4 2 0 16,-6 1 0-16,-6-4 0 0,-5 3 128 0,-6-3-128 15,-7 2 0-15,-4-4 0 0,-7 0 352 0,-8 3-32 16,-6-3-16-16,-6 1 0 0,-6-2 128 0,-6-1 16 15,-2-3 16-15,-3-1 0 0,-1-3-208 0,0 0-64 16,0-6 0-16,4-2 0 0,1-5-192 0,5-4 0 16,2-6 0-16,-4-5 0 15,12-3-2384-15,11-3-528 0,7-4-96 0</inkml:trace>
  <inkml:trace contextRef="#ctx0" brushRef="#br0" timeOffset="9328.89">13735 6177 33167 0,'0'0'2944'0,"10"10"-2352"16,1-4-464-16,2 8-128 0,0 4 0 0,-1 2 0 16,1 2 128-16,1 2-128 0,2 2 160 0,1-2-32 15,-2 2-128-15,0 0 192 0,2 2-192 0,-3-3 144 16,1 2-144-16,-1-3 128 0,0-5-288 0,0 2-64 15,0-2-16-15,-1-2-9680 16,-2-1-1952-16</inkml:trace>
  <inkml:trace contextRef="#ctx0" brushRef="#br0" timeOffset="9524.79">14263 6050 34095 0,'-20'-3'3024'0,"11"6"-2416"0,-2 2-480 0,-2 7-128 0,-2 4 0 0,-4 4 0 15,-4 4 0-15,-4 7 128 0,-3-1-128 0,-1 2 192 16,-2 1-64-16,1 1 0 0,0 2 192 0,1 0 64 16,-1-1 0-16,1 1 0 0,2-2-224 0,5 0-32 15,1 1-128-15,3-2 192 16,1-7-512-16,3 2-128 0,5-7 0 0,3-3-10064 16,6-7-2016-16</inkml:trace>
  <inkml:trace contextRef="#ctx0" brushRef="#br0" timeOffset="10026.62">14741 6271 22111 0,'-2'9'1968'0,"-2"2"-1584"0,-2 7-384 0,-2 4 0 15,-1 0 1728-15,-2 3 256 0,-2 4 48 0,1-4 16 16,1 2-1168-16,3-4-240 0,1 0-32 0,5 1-16 15,4-3-96-15,3-1-32 0,2-4 0 0,5-3 0 16,-1-4 128-16,7-4 32 0,5-4 0 0,4-5 0 16,2-2 128-16,3-7 16 0,-1-3 16 0,3-3 0 15,0-3-400-15,0 0-64 0,0-3-32 0,1 0 0 16,-1-3-96-16,-1 2 0 0,-2-2-16 0,-3 4 0 0,-4 0-48 0,-4 1-128 16,0 8 192-16,-4 2-64 0,-1 3-128 0,-4 7 0 15,-2 6 0-15,-4 6 0 0,-2 6 0 0,-3 8-144 16,-3 5 144-16,-2 7-160 0,-4 9 160 0,-2 6 0 15,-4 8 0-15,-6 9 0 0,-5-1 0 0,-5 5 0 16,-4 4 0-16,-4 3 0 0,0 3 0 0,-3-1 128 16,-2-1-128-16,-2 0 128 0,0-4 0 0,0 0 16 15,1-5 0-15,1-7 0 0,1-12 176 0,4-6 48 16,2-10 0-16,4-9 0 0,4-5 224 0,3-8 48 16,2-5 16-16,4-8 0 0,3-8-240 0,4-3-48 15,1-12-16-15,3-4 0 0,4-7-80 0,3-3-16 16,5-6 0-16,6-2 0 0,5-2-256 0,6 4 0 15,3-2 0-15,8 7 0 0,4 3 0 0,2 4 0 16,1 2-128-16,3 7 128 0,2 6-176 0,0 2 176 16,1 6-192-16,0 3 192 0,1 6-192 0,2 4 64 15,1-1 128-15,0 4-208 16,-1 2-1536-16,0 3-304 0,-6-2-64 0,11 7-16096 0</inkml:trace>
  <inkml:trace contextRef="#ctx0" brushRef="#br0" timeOffset="10468.33">16481 6298 27647 0,'-14'1'1216'0,"14"-1"256"0,-6-3-1168 0,6 3-304 0,0 0 0 0,0-183 0 16,9 364 288-16,4-184 0 0,2 3 0 0,4 0 0 15,6 3 144-15,7-2 16 0,5-1 16 0,6 1 0 16,4-1-160-16,2-1-48 0,0 2 0 0,-1 1 0 15,0 0-256-15,-5-1 0 0,-3 2 0 0,-4 1-9264 16,-5 1-1824-16</inkml:trace>
  <inkml:trace contextRef="#ctx0" brushRef="#br0" timeOffset="10614.95">16807 6606 35007 0,'0'0'3120'0,"0"0"-2496"15,0 0-496-15,0 0-128 0,14-1 304 0,4 2 32 16,2 3 16-16,5-3 0 0,5-2-352 0,5-1 128 15,7-2-128-15,5-4 0 0,3-2 0 0,4 0 128 16,6 0-128-16,1-2 0 16,-1 0-2432-16,-5 0-544 0,13-9-112 0,-11 4-32 0</inkml:trace>
  <inkml:trace contextRef="#ctx0" brushRef="#br0" timeOffset="11037.65">19214 5859 22911 0,'-7'-17'1024'0,"5"11"192"0,2 6-960 0,0 0-256 15,0 0 0-15,0 0 0 0,0 0 688 0,11 0 80 16,-3 4 32-16,3 7 0 0,0 5 272 0,1 4 48 15,3 4 16-15,4 8 0 0,4 4-560 0,1 0-96 16,0 5-32-16,3 2 0 0,2-2-112 0,0 0-16 16,-1 1-16-16,-1-3 0 0,-2-1-144 0,-2 0-32 15,-1 3 0-15,-4-4 0 0,-2-4-128 0,-1 0 0 16,-3-1 0-16,-2-7 0 16,0-5-2224-16,-1-4-320 0,0-5-64 0,-9-11-16 0</inkml:trace>
  <inkml:trace contextRef="#ctx0" brushRef="#br0" timeOffset="11269.25">19743 5714 33167 0,'-9'-2'2944'0,"-1"-1"-2352"0,0 0-464 0,-3 3-128 15,-3 3 160-15,-3 5 16 0,-2 4 0 16,-4 9 0-16,-6 8 160 0,-4 4 48 0,-5 3 0 0,-4 6 0 15,-1 2 96-15,-3 7 32 0,-3 6 0 0,0 2 0 16,0-2-64-16,4-1-16 0,2-2 0 0,3 2 0 16,0 4-432-16,5-4 0 0,0-8 128 0,5-2-128 15,3-4-192-15,5-5-80 0,-2-5-16 0,9-6 0 16,1-4-2304-16,8-8-464 0</inkml:trace>
  <inkml:trace contextRef="#ctx0" brushRef="#br0" timeOffset="11627.06">21295 4930 24879 0,'-15'0'2208'0,"-5"6"-1760"15,-6 4-448-15,-4 7 0 0,-6 6 896 0,-8 10 112 16,-10 10 16-16,-6 3 0 0,-3 8-416 0,-3 7-80 16,-2 3-16-16,4 11 0 0,0 8 448 0,7 2 64 15,3-4 32-15,10 2 0 0,7-3-432 0,8 1-96 16,3 2-16-16,11-7 0 0,9-2-304 0,6-4-64 0,7-3-16 0,7-10 0 15,4-3-128-15,6-5 128 0,6-6-128 0,0-4 128 16,1-6-128-16,-1-5-192 0,2-8 32 0,0-9-10656 16,1-4-2112-16</inkml:trace>
  <inkml:trace contextRef="#ctx0" brushRef="#br0" timeOffset="13298.63">18608 5422 21647 0,'0'0'960'0,"0"0"192"0,0 0-912 0,0 0-240 0,0 0 0 0,0 0 0 16,0 0 1024-16,-5 1 176 0,-7 0 16 0,-7 2 16 16,-1 1-192-16,-3 2-32 0,0-1-16 0,4-2 0 15,-5 0-32-15,-1 0 0 0,-2 0 0 0,-1-2 0 16,-1-1-160-16,0 0-32 0,-1-1-16 0,-10-3 0 15,3 0-272-15,5 0-48 0,3 2-16 0,2-2 0 0,0-1-160 0,3 1-48 16,1 1 0-16,4 1 0 0,1-1-16 0,3-1 0 16,1 2 0-16,3 1 0 0,1-1-32 0,10 2-16 15,-9-1 0-15,9 1 0 0,0 0-144 0,0 0 160 16,0 0-160-16,0 0 160 0,0 0-160 0,0 0 0 16,0 0 0-16,0 0 128 0,0 0-128 0,0 0 0 15,5 12 0-15,-5-12 0 0,4 8 0 0,-4-8 0 16,2 13 0-16,-2 0 0 0,0-13 0 0,-2 14 0 15,-2 4 0-15,-1-1 128 0,-2 0-128 0,0 2 0 16,-1 4 144-16,0 0-144 0,0 0 0 0,1 2 0 16,-2-2 0-16,0 1 128 0,1 1-128 0,-1 1 0 15,0 2 0-15,1-1 0 0,2 1 0 0,1-2 0 16,-3 2 0-16,4-2 0 0,0 2 0 0,2-3 0 16,-1 2 0-16,2-3 0 0,1 3 0 0,1-3 0 15,2-1 0-15,1-2 0 0,0 1 0 0,2-3 0 16,1-1 0-16,2-4 0 0,2-2 0 0,1 2 0 15,-2-6 0-15,3 2 128 0,1-4-128 0,1 3 128 0,2-4-128 16,1 2 128-16,-2 0-128 0,3-1 144 16,3-3-144-16,0 2 160 0,-1 0-160 0,2-1 128 0,1 1-128 0,2 3 128 15,0-3-128-15,-2 5 0 0,-1-1 0 0,-1 4 0 16,-3 0 0-16,1-2 0 0,-4 2 0 0,-1 1 0 16,-2-4 0-16,-3 4 0 0,-3 4 0 0,0-1 0 15,-4 0 0-15,0 1 0 0,-3 1 0 0,-3 1 0 16,0 1 224-16,-4 1 16 0,0 0 0 0,-5-2 0 15,-2 1 272-15,-2 0 48 0,-5 3 16 0,-3-3 0 16,-5-2-32-16,-3-1 0 0,-3-2 0 0,-3 2 0 0,-4-2-128 0,-4 2-32 16,-5-1 0-16,1-3 0 0,1-3-192 0,1-2-64 15,2-8 0-15,5-1 0 0,7-5-128 0,5-2 0 16,4-9-160-16,6-1 160 16,4-4-1872-16,7 0-288 0,7-6-48 0,6-1-16608 15</inkml:trace>
  <inkml:trace contextRef="#ctx0" brushRef="#br0" timeOffset="14512.59">21674 5661 20271 0,'-10'0'1792'0,"-3"0"-1424"0,-1 0-368 16,3 1 0-16,0-1 576 0,3 0 32 15,-3-1 16-15,11 1 0 0,0 0 816 0,-2-8 160 0,4-3 48 0,6 2 0 16,3-3-432-16,7 0-96 0,4 0-16 0,5-1 0 16,2-1-544-16,4 1-112 0,5 0-32 0,4 0 0 15,2 0-224-15,-9 8-32 0,2 3-16 0,16 0 0 16,-5 5 48-16,-6 1 16 0,-6 9 0 0,-7 3 0 15,-6 2-80-15,-5 3-128 0,-7 2 176 0,-6 7-176 16,-6 1 320-16,-7 2-64 0,-4 7 0 0,-6 0 0 16,-5 1-32-16,-6 4-16 0,-8-2 0 0,-5 5 0 0,-8 2 16 0,0-5 0 15,-1-3 0-15,1 2 0 0,2-5-32 0,5 0-16 16,4 2 0-16,6-8 0 0,4-5-176 0,5 1 0 16,6-6 0-16,7-1 0 0,6-4 0 0,6-3 160 15,5-2-160-15,7-4 160 0,5-1 96 0,6-2 0 16,8-3 16-16,3 1 0 0,7 1 48 0,4-2 16 15,6-1 0-15,3-2 0 0,2-2-208 0,2-2-128 16,-1-2 160-16,-2 1-160 0,-1-4 192 0,-6 2-48 16,-4 3-16-16,-16 1 0 15,0-4-1280-15,-2 1-256 0,-2-3-48 0,4-4-15680 0</inkml:trace>
  <inkml:trace contextRef="#ctx0" brushRef="#br0" timeOffset="14737.09">22766 6062 24879 0,'0'0'1088'0,"5"-7"256"0,1-2-1088 0,4-1-256 0,7 3 0 0,1-2 0 15,5 3 2640-15,5 0 480 0,5-2 80 0,5 3 32 16,4-4-2048-16,2 2-416 0,3-2-64 0,-2 1-32 15,-2 2-368-15,-4-2-80 0,-2 3-16 0,-2 0 0 16,-4-3-208-16,-1 3 0 0,-4 0 0 0,-2 0 0 16,-3 1-2016-1,-3 2-400-15</inkml:trace>
  <inkml:trace contextRef="#ctx0" brushRef="#br0" timeOffset="18006.78">25782 5765 28959 0,'0'0'1280'0,"0"0"272"0,0 0-1232 0,0 0-320 15,-7 4 0-15,-2 6 0 0,-1 1 0 0,-3 6 0 16,-2 2 0-16,-3 5 0 0,-3 2 240 0,1 4 144 15,2 1 16-15,3-2 16 0,2 1-144 0,6 3-16 16,4-2-16-16,6-1 0 0,4 1 16 0,7-6 0 16,5-4 0-16,3-4 0 0,2-3 144 0,3-2 48 15,3-7 0-15,3-3 0 0,2-2 208 0,0-3 48 16,2-4 16-16,0-5 0 0,0-2-256 0,0-3-48 16,-2-2-16-16,0-3 0 0,-2 0-192 0,-4-3-32 15,-1 2-16-15,-3 1 0 0,-4-1-16 0,-4 0 0 0,-1 3 0 0,-4 3 0 16,-3 3-144-16,0 5 0 0,-4 0 144 0,-5 9-144 15,0 0 0-15,0 0 0 0,-2 10 0 0,-3 7 0 16,-2 1 0-16,0 6-160 0,-3 9 160 0,-1 5 0 16,-3 5-128-16,-2 3 128 0,-3 7 0 0,-4 3 0 15,-3 5 0-15,0 3 0 0,-3 7 0 0,-2 0 0 16,1-2 0-16,-1 1 176 0,-1 1-48 0,2-2-128 0,-1-6 240 16,1-1-64-16,-3-6-16 0,0-2 0 0,1-5 160 0,0-9 16 15,-1-6 16-15,1-7 0 0,3-6 16 16,1-7 0-16,3-3 0 0,3-5 0 0,0-7-16 15,5-4 0-15,0-7 0 0,3-3 0 0,3-7-144 0,1-4-16 16,4-8-16-16,4-5 0 0,2-7-176 0,4 1 0 16,2-5 144-16,5 0-144 0,5 3 0 0,3 4 0 15,4 5 0-15,3 2-192 0,6 5 192 0,1 7-208 16,2 1 80-16,0 7 128 0,1 2-192 0,-1 4 192 16,3 5-160-16,2 4 160 0,1 2-144 0,2 4 144 15,4 4-128-15,2 0 128 0,5 4 0 0,-2 2 0 16,-3 0 0-16,-2-1-128 0,-3 1 128 0,-6 1 0 15,-5-1 0-15,-5 1 0 0,-5-2 0 0,-3-1 0 16,-2 0 0-16,-5 1 0 0,-3-6-176 0,-3-1 176 16,-7-7-208-16,0 0 80 15,0 0-624-15,0 0-112 0,0 0-32 0,5-6 0 16,-5-1-2560-16,0 0-528 0</inkml:trace>
  <inkml:trace contextRef="#ctx0" brushRef="#br0" timeOffset="18548.98">27333 4552 21711 0,'0'0'960'0,"5"-5"192"0,0-4-912 0,4 6-240 0,0 3 0 0,5 2 0 15,-1 1 432-15,2 4 32 16,3 3 16-16,2 7 0 0,2 6 240 0,3 5 48 15,-2 9 16-15,5 10 0 0,1 5 48 0,3 11 16 0,2 16 0 0,1 9 0 16,-1 7-144-16,-4 11-16 0,-3 7-16 0,-8 5 0 16,-9 3-240-16,-10 5-48 0,-10 2-16 0,-10-1 0 15,-11 1 16-15,-6-4 0 0,-4-3 0 0,-4-13 0 16,-1-14-80-16,-3-8-16 0,-6-10 0 0,-3-8 0 16,-2-15 224-16,0-2 32 0,3-10 16 0,-2-5 0 15,5-2-960-15,0-8-192 16,2-2-48-16</inkml:trace>
  <inkml:trace contextRef="#ctx0" brushRef="#br0" timeOffset="24056.41">6448 9212 20783 0,'0'0'912'0,"0"0"208"15,0 0-896-15,0 0-224 0,0 0 0 0,7 4 0 16,4 0 896-16,4-2 144 0,6-2 32 0,5-4 0 0,9-1-224 0,7-4-32 16,7 1-16-16,6-6 0 0,3-4-288 0,3 1-64 15,2 2-16-15,-1 2 0 0,0-1-192 0,2 3-48 16,2 3 0-16,-2-2 0 0,-5 2-192 0,-5 1 0 16,-12 3 0-16,-6 0-8752 15,-5 4-1824-15</inkml:trace>
  <inkml:trace contextRef="#ctx0" brushRef="#br0" timeOffset="24224.85">6761 9522 28559 0,'0'0'2544'0,"0"0"-2032"16,8 0-512-16,6-1 0 0,7-2 0 0,3 1-256 16,2-4 16-16,4 0 16 0,5 1 224 0,3-2 0 15,3-2 0-15,6-1 0 0,5 1 368 0,6-4-48 16,6 0 0-16,-2 1 0 0,-2-5-48 0,-4 2-16 15,-4 3 0-15,-5 4-9024 16,-7-5-1792-16</inkml:trace>
  <inkml:trace contextRef="#ctx0" brushRef="#br0" timeOffset="24511.45">7019 8720 20271 0,'17'-7'1792'0,"-7"3"-1424"16,8-1-368-16,8 0 0 0,10 1 1088 0,10-1 128 16,8 0 48-16,7 2 0 0,5 2-624 0,4 3-112 15,3 2-16-15,3 5-16 0,2-1 384 0,-1 3 80 16,1 3 0-16,-7 1 16 0,-4 3-208 0,-6 5-64 16,-6 2 0-16,-5 5 0 0,-12 1-128 0,-5 5-16 15,-7 3-16-15,-9 5 0 0,-8 3-128 0,-7 4-32 16,-5-2 0-16,-9-2 0 0,-7 1-16 0,-6-4-16 15,-6 0 0-15,-7-2 0 0,-5 3 0 0,-7-5 0 16,-4 0 0-16,-5-1 0 0,-3 0 0 0,-2 0 0 16,1-3 0-16,-1-1 0 0,-1-3-352 0,2-1 0 15,-2-3-192-15,5-7-11552 16,5-6-2304-16</inkml:trace>
  <inkml:trace contextRef="#ctx0" brushRef="#br0" timeOffset="25112.87">9714 8873 17503 0,'-13'-16'1552'0,"7"13"-1232"0,1-2-320 0,1 1 0 15,-2 1 1024-15,6 3 128 0,0 0 48 0,0 0 0 16,0 0 16-16,6 10 0 0,0 1 0 0,3 4 0 16,5 4-320-16,7 6-64 0,0 2-16 0,7 3 0 15,4 0 0-15,3 4 0 0,2 3 0 0,1 2 0 16,1-2-288-16,1 0-48 0,-2-1-16 0,-3-1 0 15,-2 2-272-15,-4-1-64 0,-4-2-128 0,-2-2 192 16,-2-3-192-16,-4 0 0 0,-1-3 0 0,0 7 0 16,-6-5-1280-16,-3-8-192 0,-2-5-32 0</inkml:trace>
  <inkml:trace contextRef="#ctx0" brushRef="#br0" timeOffset="25362.2">10351 8682 30399 0,'0'0'2704'0,"0"0"-2160"15,-7 0-544-15,1 3 0 0,-2 4 256 0,-2 2-48 16,-2 6-16-16,-6 6 0 0,-3 4 464 0,0 3 96 16,-6 8 16-16,-1 3 0 0,-2 6 128 0,-3 3 16 15,-3 3 16-15,-1 6 0 0,-4 0-224 0,1-1-32 16,-2 0-16-16,-1 1 0 0,1 2-400 0,2-1-64 15,3-3-32-15,4-4 0 0,4-7-160 0,4-2 0 16,4-9 0-16,-2 12 0 16,12-14-544-16,7-9-32 0,4-8-16 0,8-9-10928 0,2-5-2176 15</inkml:trace>
  <inkml:trace contextRef="#ctx0" brushRef="#br0" timeOffset="25573.1">10993 9053 29487 0,'9'-6'2624'0,"5"-4"-2112"16,5-2-512-16,5 2 0 0,2-3 432 0,4 4-32 16,0 1 0-16,5 1 0 0,0-5-80 0,-8 5 0 15,2-3-16-15,2 5 0 0,0 1-304 0,0 0 0 16,-3 3 0-16,-4 1-9424 15,-5 1-1952-15</inkml:trace>
  <inkml:trace contextRef="#ctx0" brushRef="#br0" timeOffset="25708.12">10892 9375 28559 0,'0'0'1264'0,"0"0"272"0,16-5-1232 0,3-4-304 15,5 1 0-15,5 1 0 0,4 3 704 0,5 0 64 16,3-5 32-16,3 1 0 0,3-4 240 0,-11 5 48 15,5-3 16-15,2 4 0 16,4-4-1712-16,1 2-352 0,2-1-64 0</inkml:trace>
  <inkml:trace contextRef="#ctx0" brushRef="#br0" timeOffset="26105.95">12963 8584 30287 0,'-14'-19'1344'16,"8"10"272"-16,-3 0-1296 0,-1-1-320 0,-2 5 0 0,-3-1 0 0,-4 3 192 0,-5 8-16 16,-4 3-16-16,-8 8 0 0,-7 3 48 0,-4 7 16 15,-5 6 0-15,1 3 0 0,-3 3 144 0,-14 22 16 16,11-4 16-16,10 1 0 0,8 0-16 0,10 4-16 15,10 2 0-15,9-5 0 0,5-6-208 0,7-3-32 16,7-10-128-16,8-1 192 0,8-6 0 0,-1-12-16 16,8-2 0-16,23 4 0 0,5-7 208 0,1-9 64 15,0-10 0-15,0-4 0 0,0-8 192 0,-18 2 32 16,3-2 16-16,1-5 0 0,1-3-48 0,-2-7 0 16,-4-1 0-16,-4-4 0 0,-5-3 144 0,-5-2 32 15,-7-3 0-15,-7-1 0 0,-6-4-304 0,-8 0-48 16,-8 5-16-16,-3-1 0 0,-7 5-448 0,-7 3 0 15,-6 4 0-15,-4 6 0 16,-3 4-768-16,-4 9-160 0,-2 4-32 0,1 6-12176 16,-1 2-2448-16</inkml:trace>
  <inkml:trace contextRef="#ctx0" brushRef="#br0" timeOffset="26786.68">15255 8785 12895 0,'0'0'576'0,"-5"-5"112"0,-2-3-560 0,2 3-128 16,5 5 0-16,-7-4 0 0,-2 3 2608 0,-1 5 480 16,-2 1 112-16,-2 6 0 0,1 0-1856 0,-4 5-384 15,-6 3-80-15,4 5-16 0,1-1-480 0,3 3-80 16,-2 0-32-16,4-3 0 0,4-2 96 0,4-1 16 0,5 2 0 0,5-6 0 16,4-3 80-16,7-2 32 0,4-3 0 0,4-3 0 15,4-5 96-15,5-4 32 0,4-2 0 0,2-2 0 16,1-5-160-16,-3-2-16 0,-3 1-16 0,-5-2 0 15,-5-3-240-15,-5 0-32 0,-3-1-16 0,-6 1 0 16,-5 0 0-16,-5 0 0 0,-4 1 0 0,-3 1 0 16,-5 0-16-16,-1 1-128 0,-3 0 192 0,1 5-64 0,-1-2-128 15,4 7 0-15,1-2 0 0,11 8 0 0,-2-6-192 0,2 6 192 16,13-8-192-16,4 3 192 16,6 0-400-16,5 1 32 0,4 0 16 0,5 4 0 0,5 4 352 0,2 1-176 15,2 3 176-15,1 3-128 0,-1-2 128 0,-3 3-192 16,-3 3 192-16,-5 3-192 0,-6 1 192 0,-5 5 0 15,-3 5 0-15,-6 1 0 0,-3 0 0 0,-6 4 0 16,-5 2 0-16,-1-3 0 0,0 1 224 0,-2 1-32 16,-1-5 0-16,3-4 0 0,1-5-64 0,3-2-128 15,4-2 176-15,-1-2-176 0,4-2 176 0,1-4-176 16,4-2 160-16,1-3-160 0,6-1 0 0,3-3 0 16,0 0-128-16,5-2-10512 15,3 1-2096-15</inkml:trace>
  <inkml:trace contextRef="#ctx0" brushRef="#br0" timeOffset="27415.57">17619 8631 6447 0,'-11'-19'576'0,"4"8"-576"0,-2-3 0 0,3-5 0 0,1-5 1840 0,2-1 256 16,1 2 48-16,3-1 16 15,3 4-192-15,1 3-48 0,0 6 0 0,0-2 0 0,0 6-640 0,-5 7-144 16,0 0-32-16,0 0 0 0,0 0-336 0,7 12-64 15,-2 7 0-15,-3 9-16 0,0 7-48 0,-2 3 0 16,-2 5 0-16,1-1 0 0,0-1-400 0,1-2-96 16,1 1-16-16,4-2 0 0,0-7 0 0,5-1 0 15,6-4 0-15,1-4 0 0,4-5 320 0,2-7 48 16,2-1 16-16,4-7 0 0,2-4 256 0,3-9 64 16,5-4 16-16,-2-5 0 0,1-2-224 0,-1-4-48 15,-1-1-16-15,-4 3 0 0,-7-4-368 0,-2 0-64 16,-4 0 0-16,-2-3-128 0,-2 3 224 0,-2-1-64 15,-5 6-16-15,0 5 0 0,-2 6-16 0,-6 12 0 16,4-5 0-16,-4 5 0 0,-1 10-128 0,-2 15-176 16,-3 10 48-16,-2 6 0 0,-2 8 128 0,-1 5-192 15,1 4 192-15,-6 10-192 0,0 6 192 0,-6 4 0 16,-6 5 0-16,-5 5 0 0,-6-3 0 0,-6-1 128 16,-2 0-128-16,-1-1 176 0,0-5-176 0,3-8 0 15,5-10 0-15,3-10 0 0,4-8 128 0,3-9 0 0,2-5 0 0,3-9 0 16,2-9 368-16,0-2 64 0,0-6 16 0,3-6 0 15,2-8-112-15,3-9-16 0,2-6 0 0,2-2 0 16,1-4-128-16,5-2-48 0,5-5 0 0,5-4 0 16,4-1-272-16,3-1 0 0,4 6 0 0,5 0 0 15,2 6 0-15,4 2 0 0,2 3-128 0,1 5 128 16,2 4-320-16,-1 2 16 0,2 3 16 0,2 7 0 16,2 0-1104-16,1 6-208 0,1 0-64 0,1 2-9920 15,3 0-1984-15</inkml:trace>
  <inkml:trace contextRef="#ctx0" brushRef="#br0" timeOffset="27657.77">19172 8677 29487 0,'0'0'2624'0,"-3"-4"-2112"15,-1-2-512-15,4 6 0 0,2-7 720 0,3 2 48 16,2-1 0-16,3 1 0 0,5 2 160 0,4 0 32 16,4-5 16-16,5 3 0 0,5 0-560 0,5-2-112 15,4 2-32-15,1 2 0 0,-1-5-272 0,0 2 128 16,-1 2-128-16,-4-3 0 0,-5 6 0 0,-4 1 0 16,-7 5-192-16,-3-2-10688 15,-5-2-2144-15</inkml:trace>
  <inkml:trace contextRef="#ctx0" brushRef="#br0" timeOffset="27813.36">19205 8926 31327 0,'0'0'2784'0,"0"0"-2224"0,9-1-560 0,5 1 0 15,0 1 384-15,4 2-16 0,4-3-16 0,3 1 0 16,4-1 352-16,4-1 64 0,7-2 0 0,0-1 16 16,4-2-288-16,0 1-64 0,3-4-16 0,-2 3 0 0,-3-2-272 0,-2-2-144 15,-4 1 160-15,0 1-160 16,-5 3-1856-16,0 0-448 0</inkml:trace>
  <inkml:trace contextRef="#ctx0" brushRef="#br0" timeOffset="28297.81">20763 8325 28559 0,'-13'-23'1264'0,"9"13"272"0,0-2-1232 0,4-2-304 15,4 0 0-15,5 4 0 0,4-4 1024 0,3-1 128 16,4 1 48-16,5 0 0 0,4 1-480 0,5 1-80 0,7 1-32 0,3 4 0 15,3 2-128-15,19-2-32 0,-2 5 0 0,-17 3 0 16,1 3 336-16,1 5 64 0,-2 0 16 0,0 5 0 16,-7 2-288-16,-1 3-64 0,-6 7-16 0,-5 0 0 15,-6 7-336-15,-5 3-160 0,-8 2 160 0,-9 4-160 16,-9 5 176-16,-9 4-176 0,-7 1 192 0,-18 21-192 16,-8-6 192-16,-1-7-64 0,-2-4 0 0,2-6-128 0,3-5 304 15,3-4-48-15,3-8-16 0,6-7 0 0,7-1 464 0,8-3 112 16,5-3 16-16,4 4 0 0,8-5-304 0,14-4-48 15,9-5-16-15,9-1 0 0,12-6-64 0,8 1-16 16,6-3 0-16,8-2 0 0,6 0-128 0,-15 1-48 16,10-1 0-16,8 2 0 0,6 0-208 0,7 3 0 15,-1-1 128-15,4 1-128 0,-3 0 0 0,0-1 0 16,-4 3 0-16,-5 0 0 0,-6-1 0 0,-8 4-160 16,-8-3 0-16,-7-1 0 15,-9-1-2272-15,-8 2-448 0,-9-1-80 0</inkml:trace>
  <inkml:trace contextRef="#ctx0" brushRef="#br0" timeOffset="31101.63">3333 11056 16287 0,'0'0'720'0,"-5"-1"160"0,-2 1-704 0,1-2-176 15,-2-3 0-15,2 3 0 0,6 2 656 0,0 0 112 16,-5 4 0-16,5-4 16 0,0 0-144 0,0 0-48 16,0 0 0-16,0 0 0 0,8 1 112 0,3-1 32 15,4-1 0-15,6-1 0 0,3 0 224 0,8 0 64 16,1-2 0-16,24 0 0 0,1-1-320 0,1-1-64 15,-3-1-16-15,2 0 0 0,4 0-256 0,6 3-48 16,3 1-16-16,5-2 0 0,6 0-48 0,0 1 0 16,-2-1 0-16,8-2 0 0,6 2-32 0,4 0-16 15,2-5 0-15,6 4 0 0,1-3 48 0,7 2 16 0,8-4 0 0,-1 3 0 16,-3-1-112-16,8 3-32 16,7 1 0-16,2-1 0 0,-4-1-128 0,5-2 0 15,6 4 0-15,2 0 0 0,-2-2 0 0,6 0 0 16,4 0 0-16,4-1 0 0,0 3 0 0,3 1 0 15,3-4 0-15,5 3 0 0,5 3 0 0,0-1 0 16,1-4 0-16,4 4 0 0,2-2 0 0,4 2 0 16,4 2 128-16,0 0-128 0,1-2 0 0,-1 2 160 0,-1-1-160 0,2-1 160 15,2 4 0-15,4-1 0 0,0 0 0 0,2 0 0 16,1 2-32-16,-3-1-128 0,-3-1 192 0,2 2-64 16,2 2-128-16,2-1 0 0,1-2 0 0,-2 3 128 15,-2 0-128-15,-3 1 0 0,0-2 0 0,1-1 0 16,1 2 0-16,1-1 160 0,2 2-160 0,-4 1 160 0,-7-3-160 0,4 2 0 15,3-1 0-15,3 1-176 0,0-1 176 0,2 0 0 16,1 1 0-16,-1-2 0 0,-4-1 0 0,1-1 0 16,0 1 0-16,3 0 0 0,-1 2 0 0,0 1 0 15,-2-1 0-15,-5 0 0 0,-4 1 128 0,4 2-128 16,-1-3 128-16,0 3-128 0,1 2 176 0,-6-3-48 16,-4 3 0-16,0-2 0 0,3 1-128 0,1-2 192 15,0 3-192-15,2 0 192 0,-4-1-192 0,1-2 160 16,0-3-160-16,1 1 160 0,0 1-160 0,3 2 0 15,1 1 144-15,-4-2-144 0,-5-5 0 0,5-1 128 16,3 0-128-16,0 2 0 0,0-1 128 0,1-1-128 16,1 0 128-16,0-1-128 0,3-1 144 0,0-1-144 0,3 0 192 15,6 2-192-15,2 5 336 0,-5 2-32 0,-3-3-16 16,5 0 0-16,-1 1 32 0,0 3 0 0,1-1 0 0,0 5 0 16,1 0-128-16,-3 1 0 0,-8 1-16 0,-1-3 0 15,-2 2-176-15,1 0 0 0,0 1 144 0,-7 2-144 16,-7-1 0-16,-8 3 144 0,-5-2-144 0,-8 1 0 15,-6 1 0-15,-11-2 0 0,-13 1 0 0,-14-2 0 32,-12-1-1264-32,-12 0-256 0,-10-4-48 0,-18-4-15056 0</inkml:trace>
  <inkml:trace contextRef="#ctx0" brushRef="#br0" timeOffset="32405.35">3675 6022 16127 0,'0'0'704'0,"2"-7"160"0,1 0-688 0,-1-3-176 16,1 2 0-16,-3-3 0 0,-3 0 768 0,-2 4 112 15,-1-3 16-15,-3 2 16 0,-2 2 240 0,-5-2 32 16,-1 4 16-16,-5 0 0 0,-2 2-400 0,-3-1-80 15,-3 3-16-15,-2 4 0 0,-1 1-160 0,-3 3-32 16,-2 3-16-16,-1 4 0 0,-1 1-16 0,-3 3 0 16,-5 1 0-16,-22 13 0 0,4 3 32 0,5-1 0 15,4 1 0-15,2 1 0 0,2 1-128 0,5 0-32 16,5 4 0-16,4 2 0 0,2-3-32 0,5 4-16 0,4-5 0 0,7 0 0 16,3-2-80-16,4 4-16 0,4-2 0 0,5 0 0 15,2-5-208-15,6 2 0 0,3 0 128 0,5 0-128 16,2-5 0-16,5 0 0 0,2-4 128 0,3 3-128 15,1 0 128-15,-1-3-128 0,0 0 176 0,1 1-176 16,2-4 160-16,-2 3-160 0,-3-3 128 0,1 1-128 16,-2 2 128-16,1 0-128 0,-1-4 0 0,-2 3 128 15,-2 1-128-15,1 1 192 0,-2-1-192 0,-3 3 192 0,-5-2 96 0,-4 1 32 16,-1 5 0-16,-4 0 0 0,-1 2 0 0,-4 1 0 16,-5 2 0-16,-2-3 0 0,0-2-32 0,-4-2 0 15,-2-1 0-15,2 0 0 0,-2-2 48 0,-3-2 16 16,-4 0 0-16,2-1 0 0,2-2-48 0,-1-3-16 15,-3 0 0-15,-2-2 0 0,1-1-112 0,-3-5-32 16,0 0 0-16,8-10 0 0,-3 1-144 0,2 0 128 16,0-1-128-16,-8-3 128 0,6-1-128 0,3 1 0 15,2-1 144-15,10 1-144 0,1-2 0 0,0 0 0 16,1 0 0-16,2 1 0 0,2-2 0 0,5 2 0 16,0 0 0-16,0 0 0 0,0 0 0 0,0 0 0 15,0 0 0-15,0 0-128 0,0 0 128 0,12 2 0 16,0 1 0-16,4 3-128 0,1 0 128 0,4-1 0 15,0 4 0-15,1-1 0 0,1 4 0 0,0 1 0 16,-2 1 0-16,1 4-128 0,0 1 128 0,-1 1 0 16,2 3 0-16,-1 1 0 0,-3 2 0 0,1 2 0 15,0 3 0-15,-1 2 0 0,-2 3 0 0,0 2 0 16,-1 4 0-16,-2 6 0 0,-4-1 0 0,-1 3 0 16,-4 0 0-16,0 2 0 0,-2 0 0 0,-3-3 0 0,0 0 0 15,-3 1 128-15,-2 4-128 0,-1-2 0 0,-4 0 0 0,-2 0 128 16,1-2-128-16,-2-3 0 0,3 1 128 0,1 0-128 15,1-7 160-15,3 0-32 0,1 1-128 0,4 9 192 16,6-7-64-16,2-2-128 0,5-5 176 0,6-3-176 16,5-3 128-16,4-2-128 0,4-4 0 0,6-2 0 15,4 0 128-15,5-3-128 0,5 1 0 0,0-2 0 16,-2-1 0-16,-2-1 0 0,-1-1 0 0,-1-2 0 16,-1-3-1984-16,-3 2-416 0</inkml:trace>
  <inkml:trace contextRef="#ctx0" brushRef="#br0" timeOffset="35119.72">5494 11717 10127 0,'5'-12'896'0,"1"2"-704"16,-1-3-192-16,-1 1 0 0,2 0 1040 0,-2-1 176 16,0 0 48-16,-1 4 0 0,-2-1 144 0,-1 10 48 15,0 0 0-15,0 0 0 0,-8-9-320 0,-2 2-64 16,0 4-16-16,-3 7 0 0,-2 4-32 0,-4 2 0 16,-4 4 0-16,-2 7 0 0,-7 10-368 0,-1 3-80 15,-4 6 0-15,-1 7-16 0,0 3-32 0,-2 8 0 16,1 1 0-16,2 7 0 0,4 2-32 0,5-1-16 15,4 3 0-15,10-3 0 0,4-6-160 0,8-10-48 0,8-9 0 0,7-6 0 16,9-1-144-16,7-8-128 0,7-5 144 16,7-10-144-16,7-5 336 0,4-8-16 0,5-6-16 0,3-7 0 15,3-6 48-15,0-3 16 0,2-5 0 0,-5-3 0 16,-2-2-48-16,-4-3 0 0,-5-4 0 0,-4 1 0 16,-4-1 128-16,-3 1 32 0,-5-3 0 0,-7 1 0 15,-4 2 64-15,-8 1 16 0,-6 1 0 0,-9 0 0 16,-7-2-208-16,-6 3-32 0,-6 6-16 0,-4 0 0 15,-5 7-304-15,-2 3 128 0,-3 4-128 0,-2 4 0 0,-3 6-144 16,0 3-144-16,0 3-32 0,3 5 0 16,1 0-1472-16,3 4-288 0,5-4-64 0,3 6-14256 15</inkml:trace>
  <inkml:trace contextRef="#ctx0" brushRef="#br0" timeOffset="35469.55">7127 12075 21183 0,'-16'-2'944'0,"8"4"192"0,8-2-912 0,0 0-224 0,0 0 0 0,0 0 0 16,0 0 1248-16,0 0 208 0,10 2 32 0,4-2 16 15,0-1-528-15,7 0-96 0,3 1-32 0,13-4 0 16,-1-5-320-16,3 2-64 0,2-3-16 0,-2 3 0 15,-3-2-272-15,0 1-176 0,-3 3 192 0,-13 1-192 16,-2 3-1856-16,-3 1-464 0</inkml:trace>
  <inkml:trace contextRef="#ctx0" brushRef="#br0" timeOffset="35599.86">7106 12414 29487 0,'0'0'2624'0,"0"0"-2112"15,0 0-512-15,0 0 0 0,11-1 736 0,3-1 32 16,1 1 16-16,4 0 0 0,5 0-208 0,7-3-32 15,5-1-16-15,3 0 0 0,2-6-288 0,1 4-64 16,0-5-16-16,-2 3-10400 16,-3-1-2064-16</inkml:trace>
  <inkml:trace contextRef="#ctx0" brushRef="#br0" timeOffset="36569.85">8743 11574 14335 0,'-13'-4'640'0,"8"1"128"0,-1 1-624 15,1-2-144-15,-3-1 0 0,2 0 0 0,-1 0 1376 0,3 0 240 16,2 0 48-16,2-3 16 0,2 0-144 0,7 2-48 16,3-4 0-16,4 2 0 0,6-3-784 0,3 1-176 15,3-4-16-15,5 1-16 0,5-1-176 0,4 2-16 16,2 1-16-16,-2 2 0 0,0 3-32 0,-3 5 0 15,-2 2 0-15,-4 4 0 0,-3 4-48 0,-6 1-16 16,-4 4 0-16,-6 1 0 0,-7 3 0 0,-4 0-16 16,-7 3 0-16,-4 5 0 0,-6-2 16 0,-2 3 0 15,-3-1 0-15,-2-2 0 0,-3 2-32 0,3-3 0 16,-2-2 0-16,2 1 0 0,2 0 0 0,5-5 0 16,3-3 0-16,3 3 0 0,3-4-160 0,5 1 0 15,4-4 0-15,4 1 0 0,2 1 0 0,4-2 0 16,4 3 0-16,3 1 0 0,2 2 0 0,-1 2 0 15,1 1 0-15,-4 1 0 0,-2 1 0 0,-3-1 0 16,-2 3 0-16,-3 2 0 0,-7-2 240 0,-3 1 16 16,-3 2 0-16,-3-3 0 0,-6 3 208 0,-4-2 48 0,-3 2 16 15,-4 1 0-15,-3-5 48 0,-2 4 0 0,-4-3 0 0,-1-4 0 16,-2-1-208-16,0-2-48 0,2-2 0 16,4-5 0-16,-2-1-160 0,1-6-32 0,3-3-128 0,3-3 192 15,-1-1-192-15,7-1-240 0,0-6 48 0,0-6 16 16,8 2-2352-1,7-1-480-15,4-2-80 0</inkml:trace>
  <inkml:trace contextRef="#ctx0" brushRef="#br0" timeOffset="37119.33">9761 11833 10127 0,'1'-11'448'0,"-1"11"96"0,0 0-544 0,4-8 0 15,-4 8 0-15,0 0 0 0,0 0 3248 0,0 0 528 16,3 6 128-16,-3 3 0 0,-3 4-2304 0,-2 5-448 16,-1 5-112-16,-2 5-16 0,-1 0-192 0,0 2-64 15,0 2 0-15,2 1 0 0,0-1-352 0,3 2-80 16,2 0-16-16,3-2 0 0,4 0-192 0,3-9-128 15,2-3 128-15,4-3-128 0,1-3 384 0,4-8 0 16,4-1 0-16,3-5 0 0,3-8 336 0,3-2 80 16,3-6 16-16,0-2 0 0,-1-4-304 0,-2 1-48 15,-3-2-16-15,-1 1 0 0,-5-2-256 0,-2-178-48 0,-3 365-16 16,-3-177 0-16,-2 2-128 0,-3 1 192 0,-1 6-192 0,-1 3 192 16,-8 2-192-16,6 11 0 0,-1 5 0 0,-2 11 0 15,-3 10 0-15,-3 6 0 0,-2 9 0 0,-2 6 0 16,-4 7 0-16,-4 4 192 0,-5 3-32 0,-3 6 0 15,-6 5 32-15,-6 2 16 0,-1-1 0 0,-5-3 0 16,-4-7 64-16,0-2 16 0,-2-2 0 0,1-4 0 16,1-10 208-16,1-6 32 0,1-8 16 0,1-7 0 0,2-3 224 15,5-10 32-15,2-5 16 0,3-8 0 0,5-5-320 16,3-8-64-16,3-3-16 0,5-9 0 0,4-5-160 0,5-7-16 16,5-4-16-16,5-6 0 0,7 0-224 0,4-3 0 15,10-1 0-15,0-1 0 0,6 2 0 0,4 4 0 16,3 3 0-16,3 4-160 0,1 3 160 0,2 1-160 15,0 7 160-15,19-2-160 16,-9 5-352-16,-6 8-64 0,-4 0 0 0,-6 4-16 16,-6 2-1360-16,-4 2-272 0,-2 0-48 0,-10 2-9872 15,0 1-1968-15</inkml:trace>
  <inkml:trace contextRef="#ctx0" brushRef="#br0" timeOffset="37437.65">11249 11880 25791 0,'4'-19'1152'0,"-1"13"224"0,1-3-1104 0,-1 1-272 0,1-1 0 0,-4 9 0 16,0 0 1712-16,0 0 272 0,0 0 64 0,-1 9 16 0,-4 1-1040 0,-3 7-224 16,-2 6-32-16,-3 2-16 15,-2 6-112-15,-1 2 0 0,-2 6-16 0,0-1 0 16,3 0-160-16,-2 4-16 0,3 4-16 0,2-4 0 0,-1 1-288 0,5-3-144 16,2-4 160-16,1-1-160 0,2 0 0 0,1-5-320 15,0-4 64-15,0 5 0 16,-1-10-1728-16,1-3-352 0,-2-3-64 0</inkml:trace>
  <inkml:trace contextRef="#ctx0" brushRef="#br0" timeOffset="37614.61">10886 12241 26719 0,'6'-10'1184'0,"2"4"240"0,3-1-1136 0,5 1-288 15,1-2 0-15,6 3 0 0,6-4 1616 0,5 2 272 16,2-2 48-16,5 0 16 0,4 0-1120 0,-1 0-240 15,1 1-32-15,-1 1-16 0,1 3-416 0,-5-1-128 16,-3-2 0-16,-1 4 0 16,-2 0-2176-16,-1 1-528 0</inkml:trace>
  <inkml:trace contextRef="#ctx0" brushRef="#br0" timeOffset="37978.37">12170 11715 15487 0,'0'0'688'0,"6"-4"144"0,0-1-672 0,3 2-160 16,-1 3 0-16,-8 0 0 0,8 3 1872 0,-2 3 352 15,2-1 64-15,-3 7 16 0,1 1-592 0,2 6-112 16,1 5-32-16,-1 0 0 0,1 6-560 0,3 1-112 16,2 3-32-16,-2 3 0 0,2 2-288 0,3 1-48 15,1-2-16-15,2 4 0 0,0 2-176 0,0 0-32 16,-1 1-16-16,0-4 0 0,-2-3-288 0,4-1 0 15,-7-1 0-15,0-3 0 0,-3-1 0 0,-1-7-304 16,-1-5 64-16,-1-3 16 16,-2-1-2592-16,-2-2-528 0</inkml:trace>
  <inkml:trace contextRef="#ctx0" brushRef="#br0" timeOffset="38203.9">12610 11771 29487 0,'0'0'2624'0,"0"0"-2112"0,0 0-512 0,0 0 0 16,-7 1 640-16,0 9 32 0,-4 3 0 0,-3 5 0 15,-3 2 96-15,-5 5 32 0,-3 3 0 0,-7 5 0 0,-1 2-32 0,-2 2 0 16,1-2 0-16,0 3 0 16,-2 4-240-16,2-2-48 0,3 0-16 0,2 4 0 0,2-5-320 0,7-1-144 15,1-2 128-15,-4 11-128 16,7-9-288-16,5-8-144 0,6-4-16 0,5-11-10960 15,2-1-2192-15</inkml:trace>
  <inkml:trace contextRef="#ctx0" brushRef="#br0" timeOffset="38617.75">13232 11970 13823 0,'-36'28'608'0,"16"-16"128"0,-4 4-592 0,-1 2-144 15,-1 2 0-15,4 5 0 0,-3-1 2304 0,5 4 448 16,4-2 64-16,3 2 32 0,5-5-1760 0,4 0-368 16,6-3-64-16,5-3-16 0,7-3-128 0,7-4-48 15,3-6 0-15,6-3 0 0,6-6 304 0,2-4 48 16,-1 0 16-16,4-3 0 0,-2-5-208 0,-1-1-48 0,-1-1 0 0,-1 0 0 15,-2 1-128-15,-2 1-16 0,-4-1-16 0,-4 1 0 16,-3 2 0-16,-4 5 0 0,-4 1 0 0,-3 5 0 16,-3 0-160-16,-7 4-16 0,4 8-16 0,-4 7 0 15,-1 3-224-15,-4 7 176 0,-4 11-176 0,-4 6 160 16,-2 0-160-16,-3 6 192 0,-3 0-192 0,-5 3 192 16,-2 1 112-16,-1 4 16 0,-7 5 16 0,-2-2 0 0,-1 2-32 0,-3-1-16 15,-1-5 0-15,-2-2 0 0,2-6-80 0,-2-5-16 16,4-9 0-16,2-4 0 0,1 1 16 0,5-7 0 15,1-5 0-15,3-4 0 0,1-3-48 0,3-4-16 16,2-2 0-16,-5-8 0 16,8-3-1808-16,6-8-384 0,3-4-64 0,9 3 0 0</inkml:trace>
  <inkml:trace contextRef="#ctx0" brushRef="#br0" timeOffset="38932.73">14103 12062 29087 0,'0'0'1280'0,"0"0"272"0,0 0-1232 0,13-1-320 0,1-3 0 0,5 2 0 15,6 4 768-15,3-1 80 0,4-2 32 0,5 1 0 16,2 0-384-16,-6 0-80 0,3-2-16 0,2 0 0 0,7-1-208 0,-1 0-32 16,1 1-16-16,0 0 0 15,0-1-144-15,-3 1 0 0,-5-2 0 0,-4 0-10112 16,-5 3-2048-16</inkml:trace>
  <inkml:trace contextRef="#ctx0" brushRef="#br0" timeOffset="39365.19">15109 11670 25791 0,'-4'-20'2304'0,"6"12"-1856"16,5-3-448-16,3 2 0 0,3-2 256 0,1 0-64 15,2 3 0-15,2-3 0 0,1 4 288 0,6-2 48 16,2 2 16-16,1 5 0 0,1-2 80 0,-2 4 16 16,0 4 0-16,-2 1 0 0,-3 5-224 0,-6 0-32 15,-4 6-16-15,-6 3 0 0,-5 5-176 0,-6 0-48 16,-5 3 0-16,-5 2 0 0,-6 3-16 0,-3-1 0 0,-5 0 0 0,-1 1 0 15,-2 1-128-15,4-3 0 0,2-4 144 16,5-2-144-16,3-4 0 0,5-2 0 0,4-4 0 0,7 1 128 16,3-1-128-16,7 0 0 0,3-2 0 0,6 0 0 15,4 2 0-15,3 3 0 0,3-1 0 0,-1 3-128 16,-2 1 128-16,0 0 0 0,-1 3 0 0,-4 1 0 0,-4-1 0 0,-5-3 0 16,-7 2 0-16,-3 1 0 15,-4-3 288-15,-6 2 96 0,-5-5 0 0,-6 2 16 16,-4 0 336-16,-4-1 64 0,-6 0 16 0,0-3 0 0,-4-1-400 15,1-4-80-15,1 2-16 0,-13-4 0 0,6-3-160 0,9-4-32 16,4-1-128-16,5-4 192 16,3 0-1184-16,6-5-240 0,6-6-48 0,6-1-14784 15</inkml:trace>
  <inkml:trace contextRef="#ctx0" brushRef="#br0" timeOffset="39623.49">15953 11827 23039 0,'0'0'1024'0,"0"0"192"0,9 0-960 0,2 2-256 16,3 6 0-16,0 1 0 0,1 5 1040 0,2 5 176 15,0 5 16-15,3 5 16 0,-1 6-464 0,0 1-80 0,0 3-32 0,1 2 0 16,0 3-32-16,-2-2 0 15,-4 6 0-15,-1-6 0 0,-3-3-352 0,-1 2-80 16,-3-3-16-16,-2-1 0 0,0-1-192 0,-1-9 0 0,-2-1 128 0,-1-4-128 31,-1-2-320-31,-1-4-96 0,1-3-32 0,1-13-9072 0,0 0-1808 0</inkml:trace>
  <inkml:trace contextRef="#ctx0" brushRef="#br0" timeOffset="40268.81">16625 12022 17503 0,'-1'-12'768'0,"1"12"176"0,0-7-752 0,0 7-192 16,0 0 0-16,0 0 0 0,0 0 1248 0,0 0 224 15,0 0 32-15,0 0 16 0,-5 7-528 0,-2 4-96 16,-2 3-32-16,1 6 0 0,0 3 176 0,-1 9 48 16,0 4 0-16,-1 3 0 0,-4 9-64 0,1 5-16 15,-3 4 0-15,-2 1 0 0,-5 1-112 0,-2 3 0 16,-2 7-16-16,-4-2 0 0,-3-1-240 0,0 0-32 15,-2-4-16-15,-1-4 0 0,-1-9-256 0,0-2-48 16,0-4-16-16,1-2 0 0,-2-4 48 0,2-1 0 16,0-7 0-16,1-2 0 0,2-5-144 0,0-4-32 15,1-3 0-15,2-3 0 0,3-7-320 0,3-2-64 16,2-6-16-16,3-2-11904 16,2-5-2400-16</inkml:trace>
  <inkml:trace contextRef="#ctx0" brushRef="#br0" timeOffset="40701.51">17090 11581 22111 0,'-9'-19'1968'0,"8"13"-1584"16,0-3-384-16,2 0 0 0,0-4 992 0,6 3 112 15,-1-1 32-15,3 3 0 0,2 1 176 0,3 2 32 16,2-3 16-16,1 4 0 0,4 2-592 0,0-1-112 16,2 2-16-16,0-1-16 0,0 2 16 0,-1 3 16 15,-1 2 0-15,-3 4 0 0,-4-1-336 0,-4 6-80 16,-5 1-16-16,-5 4 0 0,-5 0-32 0,-4 4-16 15,-5 2 0-15,-3-1 0 0,-6 3-48 0,-2 0 0 16,0-2 0-16,0 1 0 0,-1-6 144 0,3 0 32 16,6-2 0-16,4-3 0 0,1-2 128 0,7-4 16 15,4 2 16-15,6-4 0 0,5 0-64 0,6-3-16 16,1-3 0-16,10-1 0 0,4-1 32 0,3-1 0 16,3-6 0-16,1 3 0 0,1-4-416 0,1 1 0 15,-2 3 0-15,-3-2 0 0,-8 2 0 0,-1 2-192 16,-1-2 0-16,-2 0 16 15,-2 1-1600-15,-2 2-320 0,-3 0-64 0,-4 1-14608 0</inkml:trace>
  <inkml:trace contextRef="#ctx0" brushRef="#br0" timeOffset="41024.48">18400 11951 18431 0,'0'0'816'0,"-7"3"160"0,2-4-784 0,5 1-192 16,0 0 0-16,0 0 0 0,0 0 2496 0,0 0 448 15,6 0 80-15,7 1 32 0,4 0-1440 0,4-1-272 16,5 1-64-16,3-1-16 0,3 0-496 0,1 0-112 16,0 2-16-16,2-2 0 0,1 0-304 0,-3 1-64 15,-2 3-16-15,-3-2 0 0,-3 1-256 0,-3 1 0 16,-7-1 0-16,-5 4 0 16,-6-1-2688-16,-11 3-512 0</inkml:trace>
  <inkml:trace contextRef="#ctx0" brushRef="#br0" timeOffset="41154.05">18094 12312 29823 0,'0'0'1328'0,"0"0"272"0,0 0-1280 0,9 4-320 16,3 0 0-16,2 0 0 0,4-3 1952 0,2-1 336 0,3 0 64 0,3 0 16 15,4-1-1296-15,0-2-256 0,2-2-48 16,2 3-16-16,3-1-560 0,-1 0-192 0,-2 2 144 0,-2 0-12336 16,-4 1-2464-16</inkml:trace>
  <inkml:trace contextRef="#ctx0" brushRef="#br0" timeOffset="54483.37">19844 11787 13823 0,'0'-12'1216'0,"1"5"-960"15,-1-5-256-15,2 0 0 0,1 1 896 0,-2-1 128 16,-3 5 16-16,2-2 16 0,0 1 352 0,-2 0 80 16,2 8 16-16,0 0 0 0,-5-5-496 0,5 5-112 15,-9 0 0-15,0 7-16 0,1 4-368 0,-3 6-64 16,0 3 0-16,0 5-16 0,-1 1-80 0,1 4-16 16,0 0 0-16,3 5 0 0,0 3 0 0,2 2 0 15,2-3 0-15,2 1 0 0,4-1-144 0,4-4-48 16,2-7 0-16,6 1 0 0,2-5 16 0,5-5 0 15,3-5 0-15,2-6 0 0,5-2 416 0,2-5 64 16,3-3 32-16,0-8 0 0,3-2-80 0,0-3-16 16,-1-4 0-16,-1-2 0 0,-1-2-224 0,-3-2-48 15,-3 4-16-15,-3-2 0 0,-3 1-144 0,-2 0-16 16,-2-5-128-16,-2 4 192 0,-3 1-64 0,-1 4-128 0,-4 1 176 0,-1 5-176 16,-1 4 144-16,-3 0-144 0,-5 10 0 15,0 0 144-15,0 0-144 0,0 0 0 0,0 12 0 0,-2 7 0 16,-1 7-176-16,-2 5 176 0,-2 6-128 0,0 9 128 15,-2 7 0-15,-1 7 0 0,-4 6 0 0,-2 7 0 16,-2-1 0-16,-2 6 0 0,-1 4 192 0,-4 2-64 16,3-4-128-16,-3 0 192 0,-1-5-64 0,-1-3 0 15,0-9 16-15,-1 1 16 0,-1-6 0 0,-1-3 0 16,-3-4 272-16,-2 0 48 0,5-3 16 0,-3-8 0 0,-3-4 16 16,2-9 0-16,-1-2 0 0,5-8 0 0,1-7-64 0,-1-1-16 15,1-9 0-15,5-7 0 0,0-1-112 0,0-10-32 16,-2-5 0-16,5-8 0 0,2-6-64 15,3-6-16-15,6-2 0 0,4-3 0 0,5 1-208 0,6-1 0 16,5-1 128-16,6 7-128 0,6 1 0 0,3 7 0 16,6 3 0-16,5 4 0 0,2 6-160 0,7 3 160 15,8 4-128-15,0 4 128 0,4 2-128 0,3 6 128 16,2 3-128-16,0 4 128 0,-1 0 0 0,-2 3 0 16,-3 6 0-16,-5 1-128 0,-7 3 128 0,-6 0 0 15,-6-1 0-15,-5 2 0 0,-6-1 0 0,-4 0 0 16,-4-1 0-16,-4-1-128 0,-4-3 128 0,-2-3 0 15,-3-10 0-15,0 0-128 16,-1 9-272-16,1-9-48 0,0 0-16 0,-9-5 0 16,-1-4-1712-16,0-3-320 0,0 0-80 0</inkml:trace>
  <inkml:trace contextRef="#ctx0" brushRef="#br0" timeOffset="55234.12">21840 11486 10127 0,'0'0'896'15,"0"0"-704"-15,0 0-192 0,0 0 0 16,0 0 2208-16,0 0 416 0,0 0 64 0,0 0 32 16,0 0-736-16,0 0-128 0,0 0-48 0,0 0 0 0,0 0-624 0,0 0-128 15,0 0-32-15,-6 6 0 0,-3 5-112 0,-1-3-16 16,-1 3-16-16,-5 4 0 0,-4 3-112 0,-2 3-32 15,0 7 0-15,-4 1 0 0,-3 5-128 0,-3 4-32 16,-1 6 0-16,0 3 0 0,-1 3-224 0,1 1-48 16,1 1-16-16,3 1 0 0,3 2-32 0,6 1-16 15,3 0 0-15,6-2 0 0,3-2 0 0,6-1 0 16,6 1 0-16,1-7 0 0,2-2 0 0,5-5 0 16,2 2 0-16,3-5 0 0,3-3-48 0,0 0-16 15,3-4 0-15,0-2 0 0,2-5-48 0,3-1 0 16,0-2 0-16,0-2 0 0,-1-3-128 0,-1-3 160 15,0-1-160-15,-1-4 160 0,-1-1-160 0,-2-3 0 16,-3-1 0-16,-1-1-176 16,-2 0-2464-16,-2-2-496 0</inkml:trace>
  <inkml:trace contextRef="#ctx0" brushRef="#br0" timeOffset="57544.37">22607 11742 5519 0,'0'0'496'0,"0"0"-496"16,-10-4 0-16,2 1 0 0,-2 3 2032 0,2-1 304 16,-2-2 64-16,3 1 16 0,-5-2-432 0,2 4-96 15,0 4-16-15,0-4 0 0,-2-3-256 0,2 3-48 16,0 0-16-16,10 0 0 0,0 0-336 0,0 0-80 15,0 0-16-15,0 0 0 0,14-6-224 0,6 0-64 16,6-5 0-16,5 4 0 0,2-3-400 0,7 3-96 0,2 3-16 0,2-2 0 16,1 1-192-16,2 0-128 0,-1 0 128 0,2 2-128 15,-1 6 0-15,0 1 0 0,-5-3 0 0,-4 4 128 16,-6 4-128-16,-4 1 128 0,-5 4-128 0,-6-3 128 16,-4 3-128-16,-5 3 128 0,-7 1-128 0,-5 2 128 15,-6 6 64-15,-6-4 32 0,-5 3 0 0,-7 3 0 16,-2-2-32-16,-5 1 0 0,-4-5 0 0,11-7 0 15,-3 3-192-15,1-1 176 0,-1-1-176 0,-3 3 160 16,9-3-160-16,4-2 0 0,5-4 0 0,8 3 0 0,7-4 0 0,4 0 0 16,2-3 0-16,5 4 0 0,5-1 0 0,5 3 0 15,6 2 0-15,14 5 0 0,0 1 0 0,-1 0 0 16,-4 3 0-16,-2 4 0 0,-3-3 0 0,-2 3 0 16,-4-3 0-16,-3 1 0 0,-4 2 0 0,-4-3 160 15,-4 4-160-15,-5-4 160 0,-7 2 288 0,-2-3 64 16,-8-4 16-16,-2 2 0 0,-4 5 192 0,-8-3 48 15,1-4 0-15,-10 0 0 0,-7 0-224 0,-2 0-32 16,-3-1-16-16,0-3 0 0,0-1-192 0,-3-5-48 16,-1 1 0-16,2-6 0 0,3-2-256 0,3-4 0 15,2-3 128-15,3-5-128 0,9-3 0 0,5 1 0 16,5-2 0-16,6 0-144 16,6-1-1792-16,5 3-368 0,7-4-64 0,7-3-15168 0</inkml:trace>
  <inkml:trace contextRef="#ctx0" brushRef="#br0" timeOffset="58088.25">23952 12244 11967 0,'0'0'528'0,"0"0"112"0,0 0-512 0,0 0-128 15,0 0 0-15,0 0 0 0,0 0 2096 0,0 0 384 16,0 0 80-16,5 7 0 0,-5-7-1024 0,10 3-224 16,3-2-32-16,3-2-16 0,3 2-48 0,4-2 0 15,3 0 0-15,2-3 0 0,2 4-448 0,3-2-112 0,2-3-16 16,1 2 0-16,2-1-144 0,2 0-48 0,1-1 0 0,1 1 0 16,2 0-16-16,1 2-16 0,-1-1 0 0,-3-1 0 15,-4 3-128-15,-4 0-32 0,-5 1 0 0,-3 1 0 16,-5 3-256-16,-2-3 128 0,-4-1-128 0,-2 3 0 15,-4-1-176-15,-8-2-144 0,0 0-16 0,0 0-10320 16,0 0-2064-16</inkml:trace>
  <inkml:trace contextRef="#ctx0" brushRef="#br0" timeOffset="58363.33">24524 11880 13823 0,'-9'-18'608'0,"6"13"128"0,1-4-592 0,-1 3-144 16,-1-3 0-16,3 3 0 0,1 6 3440 0,0 0 656 15,0 0 128-15,-7 1 16 0,0 4-2640 0,1 4-544 16,-3 6-96-16,0 3-32 0,-1 5-160 0,-2 7-48 16,1 6 0-16,-3 3 0 0,1 2-16 0,2 6 0 15,1 3 0-15,0-1 0 0,-1 2-176 0,1 0-32 16,0 0-16-16,1-2 0 0,2-5-288 0,0 0-64 15,1-6-128-15,1-4 192 0,1-6-192 0,1-1 144 16,3-4-144-16,0-3 128 0,2-3-128 0,-1-3 0 16,-1-7 0-16,0-7 0 15,0 0-1504-15,0 0-336 0,0 0-64 0</inkml:trace>
  <inkml:trace contextRef="#ctx0" brushRef="#br0" timeOffset="58934.96">25565 11994 9215 0,'0'-7'816'0,"1"-1"-656"0,0-3-160 0,2 1 0 16,-1 1 2432-16,1-1 448 0,0 2 80 0,-1-1 32 16,-2 9-1184-16,0 0-224 0,0 0-48 0,0 0-16 15,0 0-560-15,8 6-96 0,-1 1-32 0,4 5 0 16,-3 4-64-16,4 3 0 0,1 2-16 0,2 4 0 15,1 4-96-15,3 0-16 0,2 0 0 0,2 6 0 16,1 4-64-16,2 3-32 0,4-1 0 0,0 1 0 16,2 2-208-16,-1-5-32 0,-2 0-16 0,-3-3 0 0,1-1-160 15,-3-2-128-15,-2-1 144 0,-2-6-144 0,-2-2 128 0,-3-3-128 16,-1-5 0-16,-2-3 144 0,-2 0-144 0,-1-3 160 16,-2-5-160-16,-7-5 160 0,0 0-304 0,0 0-64 15,0 0-16-15,0-6-10656 16,-2-6-2144-16</inkml:trace>
  <inkml:trace contextRef="#ctx0" brushRef="#br0" timeOffset="59203.72">26111 11968 27407 0,'0'0'1216'0,"0"0"256"0,0-7-1184 0,0 7-288 16,0 0 0-16,0 0 0 0,0 0 880 0,-8 4 112 15,-1 0 32-15,-4 7 0 0,0 2-80 0,-10 14-16 16,-2-2 0-16,7 1 0 0,-2 4-32 0,-2 6-16 16,-2 5 0-16,0-1 0 0,-2 3-256 0,1 3-48 15,0 4-16-15,-1-6 0 0,-1 1-192 0,2-5-48 0,1 0 0 16,1-3 0-16,-1-2-176 0,1 0-144 0,5-4 192 0,0 0-192 16,3-6 144-16,4-1-144 0,2-2 0 0,2-4 144 15,2-4-144-15,3-3 0 0,1-1 0 0,3-3 0 31,-2-7-928-31,0 0-224 0,10-4-32 0,4-4-15968 0</inkml:trace>
  <inkml:trace contextRef="#ctx0" brushRef="#br0" timeOffset="59903.34">26697 12427 15775 0,'-12'0'704'0,"12"0"128"0,-7 3-656 0,1 0-176 16,0 2 0-16,6-5 0 0,0 0 1712 0,0 0 304 15,-3 6 64-15,3-6 16 0,0 0-352 0,10 4-64 16,4-2-16-16,3-1 0 0,2 0-256 0,4-1-64 15,3-2-16-15,2 0 0 0,3 1-624 0,2 0-128 16,3-1-32-16,0-1 0 0,3-1-144 0,-1 0-16 16,0 1-16-16,-1 0 0 0,-2-2-112 0,-2 2-32 15,-3 0 0-15,-5 1 0 0,-3 2-224 0,-5-1 0 16,-3-4 128-16,-2 1-128 16,-3 2-1152-16,-9 2-288 0,0 0-48 0</inkml:trace>
  <inkml:trace contextRef="#ctx0" brushRef="#br0" timeOffset="60568.91">27888 11833 13823 0,'0'0'1216'0,"-6"-4"-960"16,1 0-256-16,1 1 0 0,0-5 1536 0,2 2 256 15,1 1 48-15,2-3 16 0,4 2-256 0,1-1-64 16,3 0 0-16,1 3 0 0,6-1-688 0,0-2-144 16,4 2-16-16,2 1-16 0,1-3-272 0,2 2-48 15,2 1-16-15,1 0 0 0,0 0 0 0,1 3 0 0,-1 2 0 0,-1 3 0 16,-2 1-16-16,-3 0 0 0,-6 4 0 0,-3 0 0 15,-5 4-128-15,-6 3-16 0,-3 2-16 0,-7-1 0 16,-4-1 32-16,-6 3 16 0,-5 2 0 0,-13 9 0 16,1-2-48-16,1-1-16 0,-1-6 0 0,15-7 0 15,1-2-144-15,4 0 160 0,2 2-160 0,5-3 160 16,3 0-160-16,5 3 128 0,5-4-128 0,7 4 128 16,3 0-128-16,5 0 0 0,4 1 144 0,3 1-144 0,2 1 128 0,2 2-128 15,-1 3 128-15,2 0-128 0,-3-2 0 0,-3 3 0 16,-6 1 0-16,0-1 128 0,-8-1-128 0,-3 0 0 15,-5 4 0-15,-4-2 128 0,-4-1 208 0,-6 0 48 16,-6-4 16-16,-5-1 0 0,-6-2 240 0,-2-1 64 16,-4-2 0-16,-3 1 0 0,-1 1-304 0,-2-2-48 15,-2-3-16-15,1 3 0 0,-2-5-176 0,0-1-32 16,1-4-128-16,0-2 192 0,1-2-192 0,3-1 144 16,5-1-144-16,5-5 128 0,8-3-128 0,3-1-256 15,6-2 64-15,5 1 16 16,6 2-1792-16,5-4-352 0,4-2-80 0,8-1-8032 15,6 2-1616-15</inkml:trace>
  <inkml:trace contextRef="#ctx0" brushRef="#br0" timeOffset="61409.2">29020 11880 18431 0,'0'0'1632'0,"4"-5"-1312"16,-1-3-320-16,1 2 0 0,-4 6 992 0,3-5 128 15,-1-1 32-15,-2 6 0 0,0 0-48 0,0 0 0 16,0 0 0-16,0 0 0 0,-6 6-400 0,-2 3-64 15,-2 5-32-15,-1 4 0 0,-3 2-112 0,0 3-32 16,1 4 0-16,0-1 0 0,2 6-208 0,-1 0-32 16,4 1-16-16,1-4 0 0,3 5-64 0,3-2-16 15,2 0 0-15,3-4 0 0,3-1 48 0,3-3 0 16,4-1 0-16,2-4 0 0,3-7 272 0,3-1 48 16,2-4 16-16,1 0 0 0,2-4 0 0,2-3 0 15,2-2 0-15,1-5 0 0,1 1-192 0,0-2-48 0,-1-4 0 0,-3-1 0 16,0-2-272-16,-2-2 128 0,-3-1-128 0,0 1 0 15,-1-2 160-15,-4 0-160 0,0-1 128 0,-1 1-128 16,-3 4 128-16,-1 2-128 0,-2 1 0 0,-2 2 128 16,-1 3-128-16,-1 5 0 0,-8 2 0 0,0 0 0 15,4 6 0-15,-1 7 0 0,-2 5 0 0,-2 3 0 16,-2 6 0-16,-1 3 0 0,-3 7 0 0,-1 8 0 16,-2 6 0-16,0 1 0 0,-5-2 0 0,-2 10 0 0,-2 3 224 15,-1 3 16-15,-2 2 0 0,-1-4 0 0,-2-1 16 0,-2-3 16 16,0 0 0-16,1-4 0 0,-1-3 32 0,0-5 0 15,2-2 0-15,-2-5 0 0,-1-3 176 0,0-4 32 16,0-4 16-16,0-8 0 0,0-2-80 0,-1-5 0 16,0-5-16-16,0-6 0 0,1-2-112 0,0-4-32 15,-1-7 0-15,1-3 0 0,2-4-96 0,2-4 0 16,1-7-16-16,3-1 0 0,3-8-48 0,5-2-128 16,1-5 192-16,6 2-64 0,7-2-128 0,4 4 0 15,5 2 0-15,7 4 0 0,4 5 0 0,3 0 0 16,3 5-160-16,4 3 160 0,3 3-160 0,1 2 160 15,3 5-160-15,5 3 160 0,0 5 0 0,3-1-144 16,4 4 144-16,2 3 0 0,2 6 0 0,0-1-128 16,-3 4 128-16,-1-3 0 0,-4 2 0 0,-4 2 0 15,-6 0 0-15,-5-2-128 0,-7 1 128 0,-5 0 0 16,-2-3 0-16,-4 3 0 16,-2-2-432-16,-5-5 0 0,-7-6 0 0,3 8 0 15,-4 0-2176-15,1-8-432 0</inkml:trace>
  <inkml:trace contextRef="#ctx0" brushRef="#br0" timeOffset="62457.27">30224 10995 12319 0,'0'0'544'0,"-3"-8"112"0,0-1-528 0,1-4-128 16,-1-2 0-16,2 1 0 0,0 4 1296 0,0-3 240 16,-1 0 32-16,2 3 16 0,0-3-400 0,2 3-80 15,0 2-16-15,1 2 0 0,0-3-192 0,3 4-64 16,0-1 0-16,3 2 0 0,1 1-144 0,4 2-48 15,2 0 0-15,5 3 0 0,2 5-128 0,2 3-48 16,3 4 0-16,4 4 0 0,3 3 112 0,4 9 0 0,1-3 16 0,5 9 0 16,2 2-64-16,2 7-16 0,5 4 0 0,0 6 0 15,2 3-32-15,-1 2-16 0,1 4 0 0,-7-1 0 16,0 5 0-16,-3 0 0 0,-8 2 0 0,-4 5 0 16,-6 0-80-16,-6 4-32 0,-6-3 0 0,-7 4 0 15,-9 0-96-15,-6 2 0 0,-5-1-16 0,-4 2 0 16,-8-6 32-16,-5 1 16 0,-3-1 0 0,-1-4 0 15,-1-3 16-15,-2-3 0 0,-1-184 0 0,-1 357 0 0,-3-184 128 0,1-4 16 16,-2-1 16-16,2 0 0 0,1-3-80 0,1-4 0 16,0 1-16-16,0-5 0 0,2-3-80 0,-1-2-16 15,0-2 0-15,1-4 0 0,0 1-96 0,1-6-32 16,0-3 0-16,1-2 0 0,1-1-144 0,3 0 160 16,1-4-160-16,2 0 160 0,2-1-160 0,3-4 0 15,3 1 0-15,3 0 0 0,2-6 0 0,3-2 0 16,1-2-144-16,2 0 144 15,7 0-1488-15,0 0-192 0,0 0-48 0,0 0-10560 16,0 0-2112-16</inkml:trace>
  <inkml:trace contextRef="#ctx0" brushRef="#br0" timeOffset="77872.32">3503 11482 13471 0,'9'-9'592'0,"-9"9"128"0,10-6-576 0,0 2-144 0,1-3 0 0,-6 0 0 15,1 1 1328-15,-6 6 224 0,0 0 48 0,0 0 16 16,3-12-240-16,-5 2-48 0,-1 4-16 0,-5 3 0 15,-2 2-160-15,-3 1-16 0,-2 1-16 0,1 2 0 16,-1 3-592-16,-5 4-112 0,-1 2-32 0,-3-1 0 16,-3 3-192-16,-1 3-64 15,-2 1 0-15,-1 2 0 0,1 0-128 0,-1 1 128 16,1 0-128-16,3-2 128 0,3 0 48 0,3-1 0 16,5 0 0-16,-3 4 0 0,6-3 16 0,7-2 0 0,3-3 0 15,6-1 0-15,0 1 0 0,8 1 0 0,3 1 0 0,3 0 0 16,4-1 112-16,2-3 16 0,1 0 16 0,1 2 0 15,-1-2-32-15,-1 2-16 0,0-1 0 0,-3 3 0 16,-3 2-80-16,-3-2-16 0,-3 0 0 0,-3-4 0 16,-3 1-192-16,-2 0 144 0,-3-3-144 0,-3 3 128 15,-2 1 16-15,-4-2 0 0,-4-3 0 0,-1 3 0 16,-1-3 112-16,-3 2 0 0,-3-2 16 0,0 1 0 16,1-5-96-16,2 2-32 0,3-4 0 0,1 0 0 0,0-1-144 0,3 1 128 15,3 3-128-15,8-6 128 0,0 0-128 0,0 0 0 16,0 0 144-16,0 0-144 0,0 0 0 0,0 0 0 15,0 0 0-15,0 0-128 0,6 12 128 0,2 1 0 16,0-3 0-16,-2 2-128 0,0 2 128 0,-1-1 0 16,-1-1 0-16,-1 2 0 0,-3 1 0 0,-3 3 0 15,-2 1 0-15,-4 1 0 0,-3 2 0 0,-5 2 0 16,-1-3 128-16,-2 9-128 0,-2 1 240 0,-3 2-32 16,-3-1 0-16,-1 4 0 0,-1-1-16 0,4 3 0 0,0 3 0 15,3 1 0-15,3-2-32 0,5-2-16 0,3-4 0 0,6-1 0 16,4-6-144-16,4 1 0 0,4-4 0 0,6 1 0 15,2-2 128-15,4-4 0 0,2-2 0 0,4 1 0 16,2 1 0-16,0-2-128 0,2 1 192 0,1 0-64 16,2-4-128-16,1 1 0 0,2-1 0 0,0 3-11904 15,1-1-2480-15</inkml:trace>
  <inkml:trace contextRef="#ctx0" brushRef="#br0" timeOffset="79427.78">2832 14970 19343 0,'0'0'848'0,"0"0"192"0,0 0-832 0,0 0-208 16,0 0 0-16,0 0 0 0,0 0 848 0,0 0 128 15,0 0 32-15,0 0 0 0,8 3-16 0,2 3 0 16,3 5 0-16,2 5 0 0,1 0-80 0,5 3-16 16,0 0 0-16,1 5 0 0,2 4-192 0,1-1-64 15,1 2 0-15,-1 3 0 0,2 1-272 0,-2-1-64 16,0 2-16-16,-3-1 0 0,-2-1-288 0,-1-1 160 16,0-6-160-16,-4 2 128 0,-2-3-128 0,-2-1 0 15,1-4 0-15,2 7 128 16,-6-5-1376-16,-1-6-288 0,-2-5-48 0</inkml:trace>
  <inkml:trace contextRef="#ctx0" brushRef="#br0" timeOffset="79699.14">3375 14845 27647 0,'0'0'2448'0,"0"0"-1952"0,0 0-496 0,0 0 0 15,0 0 496-15,0 0 0 0,-4 4 0 0,-5 8 0 0,0 2 416 0,-3 5 96 16,-6 4 16-16,-3 8 0 0,-1 5-144 0,-1 3-32 16,-5 0 0-16,-3 6 0 0,-3 1 48 0,-2 6 0 15,-1 4 0-15,-1 3 0 0,0-2-416 0,1-3-80 16,-1-1-16-16,4-6 0 0,1 0-256 0,5-7-128 16,4-2 0-16,2-3 128 0,4-5-128 0,4-3 0 15,4-3 0-15,0-1 128 16,5-7-1280-16,5-16-256 0,0 0-48 0,11 0-9824 15,3-8-1968-15</inkml:trace>
  <inkml:trace contextRef="#ctx0" brushRef="#br0" timeOffset="79994.61">3891 15129 13823 0,'0'0'1216'0,"0"0"-960"0,0 0-256 0,0 0 0 16,0 0 2320-16,8 2 432 0,-8-2 64 0,8 3 32 15,4 1-672-15,2 1-144 0,2-3-32 0,5 0 0 16,2-4-656-16,3 0-128 0,6-2-16 0,1-1-16 0,7-1-384 0,-2-5-80 15,1 3-16-15,-1-3 0 0,0 4-416 0,-1-2-96 16,-2-1 0-16,-4 1-16 16,-3 4-176-16,-4 1-192 0,-3 1 32 0,-5 3-11232 15,-4 0-2240-15</inkml:trace>
  <inkml:trace contextRef="#ctx0" brushRef="#br0" timeOffset="80158.17">3946 15453 26719 0,'-19'8'2368'0,"13"-3"-1888"15,6-5-480-15,-3 5 0 0,3-5 1152 0,0 0 144 16,5 9 32-16,4-2 0 0,2 1 240 0,7-2 48 16,2-4 16-16,6-4 0 0,4-3-448 0,3-1-96 0,4 2 0 0,0-5-16 15,0 2-608-15,-2-4-112 16,1 3-32-16,10-6 0 16,-9 2-1216-16,-3 3-240 0,-5-4-48 0,-3 5-16464 0</inkml:trace>
  <inkml:trace contextRef="#ctx0" brushRef="#br0" timeOffset="80676.62">6043 14697 20271 0,'-6'-15'1792'0,"2"7"-1424"15,1 2-368-15,-2-3 0 0,-1-2 1120 0,-3 0 160 16,1 5 16-16,-2-1 16 0,-4 0 224 0,-1 3 32 15,-2 0 16-15,-2 3 0 0,-6 5-768 0,-2 3-160 16,-3 7-16-16,-3 3-16 0,-4 3-160 0,-3 7-16 16,-2 3-16-16,0 5 0 0,0 3-64 0,3 5-16 15,0 0 0-15,4 5 0 0,4 2-48 0,5 2-16 16,7-1 0-16,5 1 0 0,5 0-288 0,7-3 128 16,5-5-128-16,8-3 0 0,5-4 192 0,7-8-192 15,6-3 192-15,8-6-192 0,6-4 480 0,6-5-16 16,0-4 0-16,5-7 0 0,2-5 16 0,-1-7 0 0,0-3 0 0,1-5 0 15,-1-4 256-15,-1-7 48 16,0-2 16-16,-2-3 0 0,-3 0 16 0,-3-3 0 16,-6 3 0-16,-7-8 0 0,-7 0-48 0,-7-4-16 15,-7 1 0-15,-8-3 0 0,-9-2-368 0,-7 4-64 0,-6 6 0 16,-6 3-16-16,-5 8-304 0,-7 4 0 0,-6 7 0 0,-20-1 0 31,4 12-1008-31,4 8-256 0,5 6-48 0,17 0-12800 0,-1 4-2560 0</inkml:trace>
  <inkml:trace contextRef="#ctx0" brushRef="#br0" timeOffset="81453.7">8082 15181 5519 0,'-9'0'496'0,"-1"3"-496"15,-3-1 0-15,2 3 0 0,-1 3 2720 0,2-3 448 16,0-3 96-16,-2 4 0 0,2 1-1024 0,1-3-192 15,9-4-64-15,0 0 0 0,0 0-288 0,0 0-64 16,0 0-16-16,0 0 0 0,13 6-256 0,5-2-48 16,5-4-16-16,7-6 0 0,7-3-272 0,8-4-48 15,7 0-16-15,4 2 0 0,5-3-512 0,2 1-96 0,3-2-32 0,2 4 0 16,-1-3-80-16,0 5-32 16,-1 1 0-16,-3 4 0 0,-7-6-208 0,-4 5 128 0,-4 1-128 0,-5 2 0 15,-5 2 0-15,-7 0 0 0,-8-3 0 0,-7 8 0 31,-5 0-1712-31,-11-5-272 0,0 0-64 0,-12 16-13824 0</inkml:trace>
  <inkml:trace contextRef="#ctx0" brushRef="#br0" timeOffset="81679.05">8131 15501 24879 0,'0'0'2208'0,"0"0"-1760"15,0 0-448-15,0 0 0 0,14 3 944 0,4-1 96 16,4-2 32-16,7-1 0 0,5-1 400 0,8-5 64 15,7 1 32-15,3-3 0 0,5-2-448 0,0-3-96 16,4 2 0-16,3 2-16 0,-1-3-432 0,2 3-64 16,-1-1-32-16,-2-1 0 0,-1 5-224 0,-19 2-32 15,1-3-16-15,-1 4 0 0,0-1-208 0,-5 0 0 16,-4 1 0-16,9 0 0 16,-9-1-1504-16,-8-2-192 0,-6 1-32 0,-3 1-9168 15,-5-1-1840-15</inkml:trace>
  <inkml:trace contextRef="#ctx0" brushRef="#br0" timeOffset="82062.03">8547 14830 16575 0,'0'0'1472'0,"-3"-9"-1168"0,1-2-304 0,3-1 0 15,-1 12 1888-15,7-10 320 0,-1 1 64 0,4 2 16 16,2-2-768-16,3 3-160 0,4-1-16 0,5-2-16 16,4 4-80-16,6 3-16 0,6-3 0 0,4 5 0 15,7 5-464-15,4 0-80 0,6-4-32 0,-2 7 0 0,2 3-144 0,4 4-16 16,3 3-16-16,3 4 0 0,3 3-64 0,-1 2-16 16,2 6 0-16,-26-9 0 0,0 5-128 0,1 4-16 15,-3 2-16-15,-4 1 0 0,-5 4 0 0,-6 2 0 16,-8 0 0-16,-5-2 0 0,-6 4-64 0,-6-2-16 15,-4-2 0-15,-7 0 0 0,-7-3 224 0,-7-1 32 16,-5 1 16-16,-18 13 0 0,-2-3 192 0,-6-8 32 16,-5-2 16-16,-2-1 0 0,-2-2-80 0,-3 2-16 15,-3-1 0-15,2-2 0 0,0-6-192 0,3 1-64 16,3-3 0-16,4 1 0 0,4-6-192 0,6-3-128 16,5-5 128-16,9 0-128 15,6-3-704-15,7-4-192 0,6-8-64 0,9 3 0 16,0 0-2592-16,12-10-528 0</inkml:trace>
  <inkml:trace contextRef="#ctx0" brushRef="#br0" timeOffset="86947.58">7972 12814 4607 0,'-5'14'400'0,"2"-4"-400"0,-2-1 0 0,-1 3 0 0,1-3 1088 0,-1 2 144 16,0 1 32-16,-2 0 0 0,3 7-432 0,0-1-64 15,0-1-32-15,0 0 0 0,-2 3-144 0,3-3-16 16,2-1-16-16,2-2 0 0,0 1-48 0,2 0-16 16,2-3 0-16,1-1 0 0,2 0 176 0,0-2 32 15,1 4 16-15,5-5 0 0,-1-1-128 0,2-2-16 16,3-2-16-16,3-1 0 0,2 1-144 0,3-3-32 15,5-1 0-15,3 1 0 0,2 2 0 0,6 1 0 16,1-2 0-16,6-1 0 0,2-1-224 0,2-3-160 16,0 1 192-16,3 1-192 0,0-3 208 0,5-3-64 15,4 3-16-15,2 3 0 0,3-1 0 0,2-1-128 16,1-6 192-16,3 4-64 0,0-2 128 0,4 5 0 16,2 2 16-16,2-1 0 0,1-10 48 0,1 7 16 15,-2 3 0-15,3 0 0 0,1 0 0 0,0-3 0 16,1 0 0-16,-2 1 0 0,-3 4-336 0,1 0 128 15,0 0-128-15,1 0 0 0,0-1 0 0,-1-2 144 16,0-1-144-16,1 3 0 0,0 1 192 0,2-1-64 0,3-1 0 16,-2 1-128-16,-2-1 176 0,2-1-176 15,1 2 160-15,0-2-160 0,-2 3 0 0,0-4 128 0,-3-1-128 0,2 3 0 16,1 6 0-16,-1-3 128 0,-2-2-128 0,-1-2 0 16,-3 1 160-16,1 2-160 0,0 1 160 0,-2 1-160 15,1-2 128-15,0-1-128 0,0-1 0 0,-2 0 144 16,-3 2-144-16,0 2 0 0,0-2 144 0,2-3-144 15,4 2 0-15,-5-1 144 0,-4 0-144 0,2 1 0 16,1-1 256-16,-3 2-64 0,0 0-16 0,-2 0 0 0,-2-3 80 16,-3-1 32-16,-1 4 0 0,4 1 0 0,-3 4-48 0,2-1-16 15,1 0 0-15,0-2 0 0,-4 0-224 0,2-1 128 16,-1 4-128-16,0-1 0 0,-2 1 0 0,0-1 128 16,-1-2-128-16,-2 1 0 0,-2-3 0 0,-1 0 0 15,-1 1 0-15,-4 4 0 0,2 0 0 0,-2-2 0 16,-1-1 0-16,-2 2 0 0,-2 2 0 0,3-3 0 15,-2-2 128-15,-1-1-128 0,-2 0 0 0,-1 0 176 16,2 4-176-16,-2-1 160 0,0-1-16 0,0 3 0 16,1-1 0-16,0-2 0 0,-1 1-144 0,-2 0 0 15,1-3 0-15,-3 1 128 0,-3 4-128 0,1-1 0 0,-1-2 0 0,-2 1 128 16,-2-1-128-16,-2 3 0 0,1-1 0 16,-3-1 128-16,-1-1-128 0,2 1 0 0,0-1 0 0,-1 2 0 15,1-2 144-15,-4-1-144 0,0-2 160 0,2 2-160 16,-3 1 192-16,1 0-64 0,-2-1-128 0,0 0 192 15,-4 0-64-15,2 3 0 0,1 4-128 0,-2-6 192 16,1 2-192-16,-2-1 176 0,1 1-176 0,-1-2 160 16,-1 2-160-16,-1-2 160 0,-2 2-160 0,0 1 160 15,-2 0-160-15,0-2 0 0,0 1 144 0,-2-2-144 16,0 0 192-16,-5 0-16 0,-7-2-16 0,10 1 0 16,-10-1 80-16,0 0 16 0,7 0 0 0,-7 0 0 15,0 0 64-15,9-1 0 0,-9 1 16 0,9-4 0 16,-2 1 48-16,1-1 0 0,-1-1 0 0,5-4 0 0,-1 1-128 15,3-3 0-15,4-1-16 0,0 0 0 0,1-8 0 16,0-1 0-16,0-1 0 0,-1-1 0 0,2-6 0 0,-1 0 0 16,4-4 0-16,-4 1 0 0,-3 3-48 0,-2 2 0 15,-2 0 0-15,0 3 0 0,-2 4 128 0,-3 2 32 16,0 2 0-16,-5 3 0 0,1 3-96 0,-2 0 0 16,-1 10-16-16,0 0 0 0,0 0-240 0,0 0-160 15,0 0 32-15,-10 8 0 16,0 1-2080-16,0 5-416 0,0 4-64 0,-2 0-14384 0</inkml:trace>
  <inkml:trace contextRef="#ctx0" brushRef="#br0" timeOffset="89806.29">10869 14809 17903 0,'0'0'784'0,"0"0"176"0,0 0-768 0,0 0-192 0,0 0 0 0,0 0 0 15,0 0 1280-15,0 0 192 0,0 0 64 0,7-5 0 16,3-6-368-16,5 4-64 0,3-5-16 0,6 1 0 16,7-1-320-16,2 0-80 0,1-4-16 0,2 4 0 15,0 2-208-15,1-2-32 0,1 6-16 0,-1 2 0 16,0 4-208-16,-4 5-32 0,-4 1-16 0,-1 6 0 15,-3-2-160-15,-4 5 0 0,-8 6 144 0,-3 1-144 0,-5 1 0 16,-6 3 128-16,-5 0-128 0,-3 1 0 0,-3 0 224 0,-4-2-32 16,-2 2 0-16,0-3 0 0,0 3 64 0,0-6 16 15,1-1 0-15,1-4 0 0,4 1-64 0,0-2-16 16,5 1 0-16,2-4 0 0,2 0-192 0,4-3 0 16,3 0 0-16,5 0 0 0,2 0 0 0,5 0 144 15,1 0-144-15,5 1 128 0,1 1-128 0,1 3 128 16,0 3-128-16,-2-1 128 0,-3 2-128 0,-3 1 0 15,-3 2 0-15,-3 0 0 0,-3 5 0 0,-5-2 0 16,-3-1 0-16,-3-2 0 0,-3 0 464 0,-6-2 16 16,-5 0 0-16,-1 0 0 0,-6 0 192 0,-1-1 32 15,-2-2 16-15,-2-3 0 0,0-2-352 0,0 1-80 16,-1-4-16-16,3-3 0 0,0-5-112 0,2-3-32 16,-1-2 0-16,2-3 0 0,2-4-320 0,2-5-64 15,7-1 0-15,-2-8-16 16,7 3-2800-16,9 0-544 0,9-4-112 0</inkml:trace>
  <inkml:trace contextRef="#ctx0" brushRef="#br0" timeOffset="90333.93">11927 15048 12895 0,'-1'-14'1152'0,"1"14"-928"0,1-9-224 0,-1 9 0 0,0-12 2048 0,0 12 384 15,0 0 64-15,0 0 0 0,0 0-1184 0,0 0-240 16,-8 13-48-16,1 4-16 0,-2 3-368 0,0 3-64 16,-3 2 0-16,2 3-16 0,-1 5 160 0,6 1 48 15,0 0 0-15,3 0 0 0,4-2-320 0,3-2-48 16,4-2-16-16,3-5 0 0,4-1 0 0,1-5 0 16,4-1 0-16,0-5 0 0,2-6 336 0,3-2 64 15,2-6 16-15,2-2 0 0,2-8-48 0,1-3-16 16,3-6 0-16,-2 1 0 0,-2-5-288 0,-2 1-64 15,-2-1-16-15,-2 0 0 0,-4 0-176 0,-1 1-48 16,-3 2 0-16,-3 5 0 0,-4 3-144 0,1 1 160 16,-6 1-160-16,2 3 160 0,-8 10-160 0,0 0 0 15,5 10 0-15,-1 3 0 0,-3 5 0 0,-1 10 0 16,0 7 0-16,0 6 0 0,-1 6 0 0,-3 3 0 16,-4 0 0-16,-1 9 0 0,-2 1 0 0,-4 6 192 15,-4 0-64-15,-4 1 0 0,-2 0 128 0,0 2 0 0,-2-4 16 0,1-4 0 16,-4-8-16-16,1-3 0 0,0-4 0 0,-2-6 0 15,1-5 192-15,1-7 48 0,1-11 0 0,0-1 0 16,-1-7 96-16,2-3 32 0,0-10 0 0,3-3 0 16,1-5-240-16,2-6-64 0,1-6 0 0,5-5 0 15,1-3-192-15,7-2-128 0,1-1 128 0,6 1-128 16,3 0 0-16,5 1-320 0,3 4 64 0,7 3 16 31,4 3-144-31,2 5-48 0,4 3 0 0,2 1 0 0,1 3-176 0,2 3-32 0,1 6-16 0,0 0 0 16,-1 4-2880-16,-1-4-576 0</inkml:trace>
  <inkml:trace contextRef="#ctx0" brushRef="#br0" timeOffset="90640.32">13122 15176 25791 0,'0'0'2304'0,"0"0"-1856"15,0 0-448-15,0 0 0 0,7-5 1584 0,6 1 208 16,4 2 64-16,3-1 0 0,3-1-512 0,5 0-80 15,2 2-32-15,-5-1 0 0,2 1-336 0,4-1-80 16,1-1-16-16,2 3 0 0,2 1-448 0,-2 0-96 16,-2 0 0-16,8 0-16 0,-6 1-240 0,-4 2 0 15,-6-1 0-15,-2 0-160 16,-4-1-1856-16,-3 0-368 0,-2 1-80 0,-3 0-16 0</inkml:trace>
  <inkml:trace contextRef="#ctx0" brushRef="#br0" timeOffset="91118.96">14356 14542 16575 0,'-8'-14'1472'0,"2"0"-1168"15,2 0-304-15,4 0 0 0,3 1 2320 0,2 5 416 16,1-2 80-16,4 5 0 0,3-2-1088 0,5 3-208 16,4 0-48-16,4 4-16 0,3 0-592 0,3 2-112 15,1 2-32-15,-1 5 0 0,-3 0-336 0,-3 3-64 16,-5 3 0-16,-3 3-16 0,-4 2-304 0,-5 2 0 16,-4-2 128-16,-6 4-128 0,-7 0 0 0,-4 5 0 15,-6 1 0-15,-6 1 0 0,-7 4 0 0,-1-5 128 16,-1-3-128-16,3 1 0 0,0-5 176 0,6-4-176 15,4-4 160-15,5-1-160 0,3-1 128 0,6-1-128 16,3 1 0-16,5-4 0 0,3 1 0 0,6 0 128 0,6 1-128 16,4 1 0-16,3 0 0 0,4 6 144 0,3 1-144 15,-1 1 128-15,0-2-128 0,-5 1 0 0,-1 1 0 0,-5 0 0 16,-3 2 0-16,-6 0 0 0,-4-3 128 0,-5 2-128 16,-6-2 240-16,-1 2 16 0,-5-1 0 0,-7-1 0 15,-3 0 416-15,-5-2 96 0,-6-1 0 0,-2 1 16 16,-2-2-256-16,0-3-48 0,0-2-16 0,0-4 0 15,3 2-272-15,1-5-64 0,7-3-128 0,3-2 192 16,6-8-768-16,7 1-176 0,5-5-16 0,6-3-11392 16,7-3-2288-16</inkml:trace>
  <inkml:trace contextRef="#ctx0" brushRef="#br0" timeOffset="91552.88">15287 14758 19343 0,'-9'-14'1728'0,"5"9"-1392"15,0 0-336-15,0-2 0 0,-1 3 2272 0,5 4 384 16,-5 0 80-16,-1 4 16 0,-2 4-1456 0,0 3-272 16,1 6-64-16,-1 6-16 0,2 1-496 0,-1 6-80 15,1 1-32-15,1 3 0 0,1-1-144 0,2 0-16 16,-1 2-16-16,3-2 0 0,0 0 0 0,5-3 0 15,-1-1 0-15,2-6 0 0,3 2 0 0,3-6 0 16,2-4 0-16,7 3 0 0,1-8 432 0,1-5 96 0,1-6 16 0,0-6 0 16,0-4-48-16,2-3 0 0,-2 0 0 15,-6 1 0-15,1-1-288 0,0-2-64 0,-1-3-16 0,-1 1 0 16,1-1-160-16,-3 1-128 0,1 1 192 0,-5 2-192 16,1 2 160-16,-2 2-160 0,-1 5 128 0,-2-1-128 15,-7 7 0-15,0 0 0 0,7 7 128 0,-2 2-128 16,-2 6 0-16,0 3 0 0,-4 1 0 0,-1 5 0 15,0 5 0-15,-2 7 0 0,-4 3 0 0,-2 5 0 16,-4 1 304-16,-2 3-32 0,-5 2 0 0,-10 18 0 16,-1-8 176-16,0-5 16 0,-1-4 16 0,-1-2 0 0,-3-4-96 0,-1 1-32 15,0-5 0-15,12-14 0 0,1 1-64 0,-2 0-16 16,0-6 0-16,3-3 0 0,1-4-144 0,2-4-128 16,0-2 144-16,5-6-144 15,1-3-928-15,2-4-288 0,3-9-48 0,2-6-18544 0</inkml:trace>
  <inkml:trace contextRef="#ctx0" brushRef="#br0" timeOffset="91998.7">16194 14023 24991 0,'-16'-10'1104'0,"11"5"240"0,-1-2-1088 0,3-1-256 0,0 1 0 0,2-2 0 16,1 3 1280-16,4 1 208 0,3-3 48 0,2 3 0 15,4 3-512-15,3-1-112 0,3 1-16 0,4-2 0 16,3 0-320-16,0 3-64 0,4 1 0 0,-2 2-16 16,0 2-112-16,-3 4-32 0,0-2 0 0,-4 7 0 0,-3 3-160 0,-3 2-48 15,-6-1 0-15,-4 2 0 0,-5 2-144 0,-4 3 128 16,-5 3-128-16,-4-3 128 0,-3 2 16 0,-3-2 0 16,-3 1 0-16,-1-2 0 0,2-5 48 0,0-3 0 15,2-2 0-15,4-2 0 0,2-2 288 0,7-1 64 16,6-8 16-16,0 0 0 0,6 1 0 0,10-1 0 15,4-1 0-15,5-4 0 0,7-4-160 0,2 1-16 16,2-3-16-16,2-1 0 0,0 1-368 0,4-2 0 16,-1 6 0-16,1-2 128 15,-3 4-1088-15,1-3-192 0,-2 0-64 0,-3 6-17200 0</inkml:trace>
  <inkml:trace contextRef="#ctx0" brushRef="#br0" timeOffset="92443.84">17697 14651 16415 0,'0'0'720'0,"0"0"160"0,0 0-704 0,0 0-176 16,0 0 0-16,12 0 0 0,1-1 1968 0,2-1 352 15,1 1 80-15,1-1 16 0,2-3-496 0,4 2-80 16,4 0-32-16,3 0 0 0,2-4-688 0,4-2-144 16,-1 4-16-16,14-4-16 0,-7 4-560 0,-16 3-96 15,1-2-32-15,-2 3 0 0,-3 3-256 0,-4 2-256 0,-4-1 64 0,-3 7-15600 16</inkml:trace>
  <inkml:trace contextRef="#ctx0" brushRef="#br0" timeOffset="92578.52">17510 15043 18431 0,'0'0'816'0,"0"0"160"0,0 0-784 0,0 0-192 0,12-3 0 0,1 0 0 16,4-2 3456-16,6 2 640 0,3-1 128 0,7-1 16 15,4-2-2736-15,8 1-544 0,2 0-128 0,2-3 0 16,5 2-432-16,-2 0-80 0,-1 2 0 0,-4 1-16 31,-4 0-1392-31,-4-1-256 0,-2 1-64 0</inkml:trace>
  <inkml:trace contextRef="#ctx0" brushRef="#br0" timeOffset="92983.55">19432 14379 14735 0,'-16'-22'640'0,"9"12"160"0,-3-1-640 0,-4 2-160 0,-3-1 0 0,-2 3 0 15,-3 4 2336-15,-2 1 432 16,-4 6 96-16,-1 2 16 0,-6 6-1536 0,-1 6-320 15,-3 1-48-15,-1 6-16 0,-2 4-160 0,3 6-32 16,2 0-16-16,3 6 0 0,2 5-160 0,6-3-16 0,5 3-16 0,7-2 0 16,7 3-256-16,7-5-48 15,7 1-16-15,5-4 0 0,8-10 272 0,4-3 64 16,6-4 16-16,7-4 0 0,5-3 304 0,4-7 64 0,1-3 16 0,2-5 0 16,4-7-96-16,-3 0-32 0,-3-7 0 0,0-3 0 15,0-4-176-15,-3-3-32 0,-5-6-16 0,-5 0 0 16,-3-4-80-16,-9-3-16 0,-5-3 0 0,-5 0 0 15,-7-6-272-15,-6 4-48 0,-6 1-16 0,-4 4 0 16,-7 3-384-16,-4 2-64 0,-2 2-32 0,-1 7-13664 16,-3 4-2752-16</inkml:trace>
  <inkml:trace contextRef="#ctx0" brushRef="#br0" timeOffset="93850.95">20553 14619 20559 0,'-22'3'896'0,"9"-1"208"0,2 0-880 0,0-1-224 0,0 1 0 0,11-2 0 15,-7 0 1536-15,7 0 256 0,0 0 48 0,0 0 16 16,0 0-512-16,18 3-80 0,3-3-32 0,6 0 0 16,3 0-256-16,6-1-48 0,3-1-16 0,5-1 0 0,5-5-528 0,3 4-128 15,3 4 0-15,-2-1-16 0,-1-2-112 0,-2 1-128 16,-4-3 176-16,-7 5-176 0,-4 4 0 0,-6-2 0 15,-1 2-192-15,-8 1 48 16,-7 4-2432-16,-7 0-496 0,-6 1-80 0,-7 0-32 0</inkml:trace>
  <inkml:trace contextRef="#ctx0" brushRef="#br0" timeOffset="94003.79">20623 14871 14735 0,'-24'5'640'0,"12"-1"160"0,2-3-640 0,10-1-160 15,0 0 0-15,0 0 0 0,0 0 2672 0,13 4 496 16,6 0 96-16,6-3 32 0,2-1-1680 0,5 0-336 15,2-1-64-15,7-2 0 0,4-1-512 0,4 2-80 16,0-6-32-16,1 3 0 0,3 1-144 0,-3 0-48 16,-4-2 0-16,-4 2 0 0,-4 0-400 0,-14 2-144 15,-1-2 0-15,-2-1-10000 16,0 1-2000-16</inkml:trace>
  <inkml:trace contextRef="#ctx0" brushRef="#br0" timeOffset="94276">21190 14265 24703 0,'20'0'1088'16,"-6"2"240"-16,5 1-1072 0,6 2-256 0,7 1 0 0,6 3 0 0,6-1 1264 0,1 3 192 16,4 4 32-16,1 1 16 0,3 0-464 0,-1 3-80 15,0 3-32-15,-1 1 0 16,-3 5-224-16,-4 0-64 0,-5 2 0 0,-8 1 0 0,-6-1-304 0,-9 3-64 15,-7 1-16-15,-6 2 0 0,-9 2-80 0,-5 0-32 16,-7-1 0-16,-6 1 0 0,-5-2 32 0,-6-4 0 16,-1 1 0-16,-4-3 0 0,-3-3 16 0,1 0 16 15,1-7 0-15,2-1 0 0,1-1-208 0,4-4 0 16,2-7 0-16,-4 4 0 16,6-8-2176-16,9-1-448 0</inkml:trace>
  <inkml:trace contextRef="#ctx0" brushRef="#br0" timeOffset="95026.74">22540 14471 3679 0,'0'0'320'0,"3"-7"-320"0,0 0 0 0,-1 1 0 16,1-1 3744-16,-3 7 672 0,4-8 144 0,-4 8 32 16,2-6-2256-16,-2 6-448 0,0 0-96 0,0 0 0 15,0 0-768-15,0 0-160 0,0 0-32 0,-3 5 0 0,-5 8-288 0,-1-2-64 16,-1 4-16-16,-2 6 0 15,0 5-96-15,-2 2-32 0,-2 3 0 0,3 3 0 0,-3 2-160 0,5 2-48 16,-1 3 0-16,3-2 0 0,2-2-128 0,3-3 160 16,4-3-160-16,4-2 160 0,2-4 16 0,4-2 0 15,3-4 0-15,5-5 0 0,5-2 464 0,2-3 80 16,2-6 32-16,3-4 0 0,2-7-112 0,2 1-32 16,2-6 0-16,14-8 0 0,-11-1-352 0,-1-2-64 15,-7 1 0-15,-8 5-16 0,-2-2-176 0,2-2 160 16,0-5-160-16,0 5 160 0,-2 3-160 0,0-1 160 15,-2 4-160-15,-1 1 160 0,-4 2-160 0,0 4 0 16,-6 7 0-16,1-1 0 0,-9 3-176 0,0 0 176 16,0 0-128-16,2 13 128 0,-2 6-128 0,-2 7 128 15,-3 5-128-15,-2 6 128 0,-5 3 0 0,-2 10 0 16,-5 5 0-16,-2 2-128 0,-4 1 128 0,0 6 176 16,0 1-48-16,-14 28 0 0,1-13 192 0,4-5 48 0,1-7 0 15,0-3 0-15,0-4-64 0,1-2-16 16,0-5 0-16,-1-2 0 0,0-5 112 0,-1-3 32 0,0-9 0 0,1-4 0 15,-1-3-64-15,5-7-16 0,1-3 0 0,4-1 0 16,1-10-80-16,2-3-16 0,-1-4 0 0,3-1 0 16,1-4 0-16,0-4-16 0,-1-5 0 0,1-4 0 15,1-2-64-15,1-6-16 0,2-2 0 0,6-4 0 16,-1-3-160-16,6-1 0 0,2 6 0 0,3 7 0 16,2-1 0-16,4-2 0 0,3 3 0 0,3 3 0 15,3 1-176-15,4 0 48 0,4 1 0 0,4 2 0 0,-1 2 128 0,5 4-160 16,4 2 160-16,5-1-160 0,2 4 160 0,4 2 0 15,-3 2-144-15,2 1 144 0,0-1 0 0,-3 1 0 16,-2 1 0-16,-5 0 0 0,-6 3 0 0,-6-1 0 16,-3 1 0-16,-7-2 0 0,-2 3-128 0,-4 2 128 15,-9-7 0-15,0 0 0 0,0 0-384 0,0 8 0 16,-2-1 0-16,-4-1 0 16,-2-2-2880-16,-1-3-592 0</inkml:trace>
  <inkml:trace contextRef="#ctx0" brushRef="#br0" timeOffset="96203.83">22010 14125 11231 0,'0'0'496'0,"0"0"96"0,0 0-464 0,0 0-128 16,0 0 0-16,0 0 0 0,0 0 1216 0,0 0 208 15,0 0 48-15,0 0 16 0,0 0 400 0,0 0 80 16,0 0 16-16,0 0 0 0,5-7-704 0,0 2-144 16,1 0-32-16,3-1 0 0,0 2-208 0,4 0-32 15,3 0-16-15,3-2 0 0,3 1-128 0,2 2-16 16,3 1-16-16,2-1 0 0,5 0-192 0,0 3-48 15,0 3 0-15,-3 2 0 0,-3 2-192 0,-1 4-32 16,-4-2-16-16,-5 5 0 0,-4 3-208 0,-7 3 0 16,-3 4 128-16,-5 0-128 0,-4 3 144 0,-5 1-16 0,-7 1 0 0,-1-2 0 15,-2 1 80-15,-2-4 16 0,1 0 0 0,-3 0 0 16,-1-1 32-16,1-2 0 0,3-5 0 0,2 1 0 16,1 2-96-16,4-3-16 0,4-2 0 0,2-4 0 15,3 0-144-15,4 2 0 0,3-4 0 0,3 2 128 16,5-4-128-16,2 0 128 0,1 6-128 0,2-3 128 15,3 1-128-15,1 4 160 0,1-1-160 0,-1 3 160 16,-1 3-160-16,-3 3 0 0,-2-3 0 0,-4 3 0 16,-3-2 192-16,-3 4-64 0,-6 0 0 0,-2-4 0 0,-4 2 304 0,-4 0 48 15,-4 1 16-15,-6-2 0 0,-5 1 80 0,-1-1 32 16,-2 0 0-16,-2-2 0 0,-3 1-176 0,0-5-48 16,-4-1 0-16,1-1 0 0,1-4-176 0,-16 4-32 15,10-1-16-15,7-5 0 0,6-5-160 0,7-2 0 16,4 0 0-16,10-1 0 15,3-3-1520-15,6-1-336 0,4-5-64 0</inkml:trace>
  <inkml:trace contextRef="#ctx0" brushRef="#br0" timeOffset="96894.92">24095 13971 6447 0,'0'0'576'0,"0"0"-576"0,0 0 0 0,4-5 0 0,0-3 2352 0,0 2 352 15,-2 1 80-15,1-2 16 0,-3 7-912 0,0 0-176 16,0 0-48-16,0 0 0 0,0 0-432 0,0 0-80 16,0 0-32-16,0 0 0 0,-8-2-448 0,-1 1-96 0,-1 2 0 0,-1 3-16 15,-3 5-128-15,-1 0-32 0,-3 3 0 0,-3 7 0 16,0 7 160-16,-2 2 16 0,-1 6 16 0,-2 5 0 16,-3 7-80-16,-1 6 0 0,-3 3-16 0,1 1 0 15,1 2-240-15,3 3-64 0,2-3 0 0,3-3 0 16,5-1-192-16,0-2 128 0,5 0-128 0,5-4 0 15,2-1 160-15,5-1-160 0,4-5 160 0,4-3-160 0,1-1 240 16,5-4-48-16,3-1-16 0,5-7 0 0,0 1-32 0,5-6 0 16,2-4 0-16,1-3 0 0,0-1-144 15,0-5-272-15,2 0 64 0,-5-5 16 16,1-1-2176-16,-4 1-416 0</inkml:trace>
  <inkml:trace contextRef="#ctx0" brushRef="#br0" timeOffset="101258.91">24920 14223 16175 0,'2'-21'704'0,"0"10"176"0,1-1-704 0,-1-2-176 16,1-1 0-16,1 1 0 0,-2-1 1728 0,1 4 304 15,-2-1 64-15,0 4 16 0,-1 0-640 0,0 2-112 16,0 6-16-16,0 0-16 0,0 0-384 0,0 0-80 16,-10 6-16-16,0 6 0 0,-4 6-304 0,-1 5-64 15,-1 9-16-15,-6 16 0 0,-3-2 16 0,4 2 0 16,0 5 0-16,2 0 0 0,2 0-224 0,0-1-64 15,1-4 0-15,0 1 0 0,2-1-192 0,3-5 0 16,1-5 128-16,1-1-128 0,1-2 0 0,4-6 0 0,2-4-192 0,2-2 192 31,2-5-1760-31,3-5-240 0,3-2-48 0,2-6-11664 0</inkml:trace>
  <inkml:trace contextRef="#ctx0" brushRef="#br0" timeOffset="101438.65">25135 14580 30399 0,'0'0'1344'0,"8"-5"288"0,1-5-1312 0,3 2-320 0,4-2 0 0,2 3 0 16,3-1 672-16,3 0 64 0,4-1 16 0,0 3 0 16,3 2-336-16,-1 0-64 0,-4-2-16 0,-1 1 0 15,-1 1-336-15,-1-3 0 0,-3 4 0 0,-2-1 0 16,-3 1-1600-16,-3-1-400 15</inkml:trace>
  <inkml:trace contextRef="#ctx0" brushRef="#br0" timeOffset="101916.07">25933 14295 13823 0,'11'-14'608'0,"-8"8"128"0,1-1-592 0,-1-1-144 16,-1 2 0-16,-2 6 0 0,0 0 2624 0,0 0 480 16,0 0 96-16,-3 9 32 0,-5 5-2160 0,-4 3-432 0,-1 3-96 0,-4 4-16 15,-1 0-256-15,2 2-48 16,0-1-16-16,0 11 0 0,4-3-64 0,7-6-16 0,5-6 0 0,5-3 0 16,4-4 32-16,4-1 0 15,5-6 0-15,2 0 0 0,2-10 512 0,3-1 96 0,1-1 32 0,3-4 0 16,3-1-80-16,1-5-16 0,2-2 0 0,0 2 0 15,-4 1-320-15,-1 2-80 0,-7-4-16 0,-8 6 0 16,-1 2-96-16,1 0-32 0,-2 0 0 16,-2 4 0-16,-2 2-160 0,-9 2 0 0,5 3 0 0,-2 6 128 15,-3 3-128-15,-3 6 160 0,-3 4-160 0,-2 6 160 16,-1 5-160-16,-3 6 192 0,-1 1-192 0,-13 28 192 16,-4-5 32-16,-4 1 16 0,-3 1 0 0,-4-6 0 15,-3 0 0-15,-2 2 0 0,0-3 0 0,0-2 0 0,1-1-32 16,1-6 0-16,4-9 0 0,1-6 0 0,4-3 48 0,1-10 16 15,3-4 0-15,4-7 0 0,4-1-16 0,6-8 0 16,1-1 0-16,5-5 0 0,2-8-48 0,7-5-16 16,3-4 0-16,4-9 0 0,1-3-64 0,6-2-128 15,4 1 176-15,2 0-176 0,1 5 0 0,4 3 0 16,2-1-240-16,1 4 80 16,-1 5-432-16,-2 1-96 0,0 2-16 0,-1 4-11264 15,-2 2-2240-15</inkml:trace>
  <inkml:trace contextRef="#ctx0" brushRef="#br0" timeOffset="102233.63">26716 13836 29087 0,'0'0'1280'0,"8"-1"272"0,0 0-1232 0,2 2-320 0,0 4 0 15,2 0 0-15,0 7 384 0,3-1 32 0,1 4 0 0,2 7 0 16,-1 7 176-16,1 2 48 0,-3 3 0 0,-1 4 0 16,-2 3-48-16,-3 8 0 0,-2 6 0 0,-3 28 0 15,-6-2-16-15,-7-1-16 0,-5 0 0 0,-7-4 0 16,-8-1-224-16,-4 2-32 0,-2-1-16 0,-5-7 0 0,-3-8-144 15,0-7-16-15,1-7-128 0,4-6 192 0,2-2-192 0,3-4 0 16,6-4 0-16,4-3 0 16,4-5-1712-16,5-5-224 0</inkml:trace>
  <inkml:trace contextRef="#ctx0" brushRef="#br0" timeOffset="102619.74">27596 14421 17439 0,'0'0'768'0,"0"0"176"0,0 0-752 0,12-5-192 0,0-3 0 0,6 4 0 0,2 1 656 0,7 0 112 15,4 1 0-15,2-1 16 0,1-2-304 0,2 1-64 16,0 0-16-16,1 2 0 0,-1-3-208 0,-3 2-32 16,-5 1-16-16,-4 2-6672 15,-4 1-1328-15</inkml:trace>
  <inkml:trace contextRef="#ctx0" brushRef="#br0" timeOffset="102770.31">27571 14650 12895 0,'-18'-2'576'0,"8"4"112"0,1 2-560 0,9-4-128 15,0 0 0-15,0 0 0 0,10 1 2944 0,5 1 576 16,6 3 96-16,5-2 32 0,6-4-2112 0,5-1-432 16,5 1-80-16,2-1 0 0,5 0-592 0,-2 0-112 15,1-3-32-15,-2 2 0 0,1 1-288 0,-3-2 0 16,-2 1 0-16,-1 1-9040 16,-3-2-1872-16</inkml:trace>
  <inkml:trace contextRef="#ctx0" brushRef="#br0" timeOffset="103151.1">29104 14080 24815 0,'-12'-6'1088'0,"12"6"256"16,-6-6-1088-16,-3 2-256 0,0 1 0 0,-5 2 0 16,-2 5 448-16,-6 5 48 0,-5 0 0 0,-5 6 0 0,-1 5 160 0,-3 6 48 15,-8 2 0-15,6 3 0 0,1 5-80 0,4 1-16 16,4 1 0-16,-3 15 0 0,13-4-240 0,10-9-48 16,9 1-16-16,9-4 0 0,8-5-160 0,7-2-16 15,5-7-128-15,8-3 192 0,5-3 256 0,5-6 32 16,3-6 16-16,2-5 0 0,-1-5 256 0,-15 0 48 15,5-5 16-15,1-3 0 0,0-3-176 0,-1-2-16 16,-3-2-16-16,-5-3 0 0,-4-3 96 0,-5-3 32 16,-6-1 0-16,-5-2 0 0,-6-1-224 0,-4-3-64 15,-7-1 0-15,-6-1 0 0,-7 6-448 0,-3 2 0 16,-4 6-128-16,-3-2 128 16,-1 5-1792-16,-1 4-256 0,-3 5-64 0</inkml:trace>
  <inkml:trace contextRef="#ctx0" brushRef="#br0" timeOffset="103685.33">27102 15930 21183 0,'0'0'1888'0,"-5"-10"-1504"0,1 2-384 0,6-2 0 16,5 2 816-16,4-2 80 0,4 0 32 0,7 1 0 15,6-1-160-15,5 1-16 0,4-1-16 0,6-1 0 16,2-3-224-16,4-1-64 0,3 3 0 0,2 1 0 16,0-1-176-16,1 5-32 0,0 1-16 0,-6 3 0 15,-6 3-224-15,-3 2 176 0,-3 0-176 0,-8 2-8736 16,-8 0-1840-16</inkml:trace>
  <inkml:trace contextRef="#ctx0" brushRef="#br0" timeOffset="103841.92">27351 16119 25631 0,'0'0'1136'0,"0"0"224"0,0 0-1088 0,0 0-272 16,15 1 0-16,3-1 0 0,2 0 512 0,7 0 64 15,5-2 0-15,6-2 0 0,5-1-80 0,8 0-16 16,1 2 0-16,1-1 0 0,-1-1-192 0,-2-2-32 15,-3-1-16-15,-4-1 0 16,-3 2-1008-16,-5-4-208 0,-3 1-48 0</inkml:trace>
  <inkml:trace contextRef="#ctx0" brushRef="#br0" timeOffset="104120.13">27960 15381 26655 0,'26'-2'1184'0,"0"1"240"0,7 0-1136 0,7 2-288 0,8 3 0 0,2 5 0 15,2 2 256-15,-1 4 0 0,-1 3 0 0,-4 1 0 16,-4 5 112-16,-3 4 16 0,-2 3 0 0,-5 2 0 16,-6 5 0-16,-3 2 0 0,-6-1 0 0,-6 4 0 15,-4 2 48-15,-7 0 16 0,-6 1 0 0,-2-3 0 16,-6-1 0-16,-3-4 0 0,-3-1 0 0,-3-2 0 15,-1-5-144-15,-2-6-32 0,0-3 0 0,0-1 0 16,-1-1-80-16,2-1 0 0,2-3-16 0,3-2 0 16,1-7-176-16,1 0-272 0,3-3 64 0,6-6-15248 15</inkml:trace>
  <inkml:trace contextRef="#ctx0" brushRef="#br0" timeOffset="104555.19">29188 15494 17503 0,'2'-10'1552'0,"-2"10"-1232"16,0 0-320-16,0 0 0 0,0 0 1712 0,-8 5 272 16,-2 7 64-16,-2 4 16 0,-4 6-1600 0,-1 4-320 15,-3 6-144-15,1-1 128 0,2-3 32 0,0 4 0 16,1 1 0-16,4 0 0 0,3 0-160 0,4-2 0 15,4-2 0-15,5-2 0 0,5-2 144 0,3-6-144 16,5-2 160-16,3-7-160 0,4-1 352 0,6-7-32 0,3-3 0 0,7-3 0 16,6-6 624-16,0-1 112 15,1-6 32-15,-3-4 0 0,-2-1-416 0,-1-1-80 16,-2 1-16-16,-3-3 0 0,-4 0 0 0,-2 2 0 0,-2-1 0 0,0 3 0 16,-2 3-208-16,-4 6-48 0,-1 3-16 0,-8 6 0 15,-3 1-304-15,0 3 0 0,-3 4 128 0,-1 8-128 16,-4 3 0-16,-2 7 0 0,-2 9 0 0,-6 16 0 15,-5 6 128-15,-2 3-128 0,-5 0 144 0,-5 0-144 16,-5 4 400-16,-4 3-16 0,-3 2 0 0,-4-1 0 16,-5 0-48-16,1-6-16 0,-2-3 0 0,-3-4 0 0,2-5-80 0,-1-7-32 15,2-5 0-15,5-2 0 0,3-7-64 0,3-2-16 16,6-5 0-16,2-5 0 0,3-5-128 0,2-3 192 16,2-2-192-16,2-8 192 15,1-2-512-15,6-3-112 0,2-4-16 0,4-4-11392 16,5-6-2304-16</inkml:trace>
  <inkml:trace contextRef="#ctx0" brushRef="#br0" timeOffset="104844.89">30119 15576 15663 0,'0'0'1392'0,"0"0"-1120"0,0 0-272 0,0 0 0 16,10-6 2224-16,-1 3 384 0,3 3 80 0,2-1 0 15,4 0-1152-15,3 0-256 0,3-1-32 0,3 1-16 16,2 1-608-16,2 0-128 0,-1 0-32 0,0 0 0 15,-4 0-224-15,-2 0-48 0,-1 3-16 0,-4-1 0 16,-3 2-1120-16,-5 4-208 16,-5-2-64-16</inkml:trace>
  <inkml:trace contextRef="#ctx0" brushRef="#br0" timeOffset="104972.98">30159 15827 13823 0,'0'0'608'15,"0"0"128"-15,0 0-592 0,7 2-144 0,2 2 0 0,1-1 0 0,6-1 2688 0,1 2 512 16,4-3 112-16,5 1 16 0,1-1-2048 0,2 0-384 15,3-1-96-15,-1 0-16 0,0 0-464 0,1-1-112 16,-1-2-16-16,-3 1-8784 16,-4-6-1776-16</inkml:trace>
  <inkml:trace contextRef="#ctx0" brushRef="#br0" timeOffset="105971.38">31342 15220 16703 0,'0'0'736'0,"5"-3"160"0,2-4-720 0,-2 1-176 15,0 0 0-15,-1-2 0 0,-2 3 1488 0,-2 5 272 16,0 0 48-16,0 0 16 0,-1-4-496 0,1 4-112 16,-7-1 0-16,-1 5-16 0,-5 2-592 0,-2 7-112 15,-3 2-32-15,-3 3 0 0,-1 3 0 0,-3 6 0 16,3 2 0-16,-1 3 0 0,0 1-128 0,1 3-16 15,3-1-16-15,5 0 0 0,0-5-304 0,5 1 160 16,4-1-160-16,4-3 128 0,2-2 0 0,6-3 0 16,3-3 0-16,2-4 0 0,5 2 320 0,3-5 48 15,4-3 16-15,4-2 0 0,3-5 144 0,2-3 48 0,1-3 0 0,2-2 0 16,-1-6-192-16,-2 0-48 16,-3-2 0-16,-5-3 0 0,-2 1-112 0,-4-6-32 0,-2-6 0 0,-6 0 0 15,-3 0 48-15,-6-5 0 16,-2-3 0-16,-1 1 0 0,-4 0-224 0,-3 4-144 0,1 1 192 0,-2 3-192 15,0 4 0-15,-1 2-224 0,-2 5 16 0,0 1 0 32,-2 3-1552-32,-2 4-304 0,0 1-64 0</inkml:trace>
  <inkml:trace contextRef="#ctx0" brushRef="#br0" timeOffset="106227.61">31893 15490 24639 0,'-6'14'1088'0,"3"-6"240"0,0 6-1072 0,-2 3-256 15,-1 1 0-15,-3 6 0 0,-4 2 1168 0,2 0 176 16,-5 6 48-16,0 2 0 0,-3 1-224 0,-3 0-32 16,1 2-16-16,-4-1 0 0,1 1-336 0,1-4-64 15,2-4-16-15,0 3 0 0,1-2-368 0,2-4-80 16,3 0 0-16,1-5-16 0,3-4-240 0,2 0 176 15,1-2-176-15,3-5 160 0,1 1-320 0,2-6-64 16,2-5-16-16,0 0-10688 16,0 0-2128-16</inkml:trace>
  <inkml:trace contextRef="#ctx0" brushRef="#br0" timeOffset="106610.87">32318 15228 20271 0,'0'0'896'0,"7"-6"192"0,-1-1-880 0,2 0-208 15,-2 2 0-15,-6 5 0 0,0 0 1632 0,0 0 288 16,0 0 48-16,0 0 16 0,0 0-736 0,-1 7-144 16,-4 3-16-16,-3-1-16 0,0 3-80 0,0 2-16 15,-3 2 0-15,1 6 0 0,0 2-272 0,0 7-64 16,1 3-16-16,-1 1 0 0,0 5-144 0,-3 13-32 16,3-2 0-16,1-1 0 0,4-6-272 0,-2 1-176 15,4-5 192-15,0-2-192 0,1-2 128 0,2-2-128 16,1-1 0-16,1-6 0 0,2 0 0 0,1-6 0 15,2-3-176-15,-1-3 176 16,-6-15-2000-16,9 9-304 0,1-4-48 0</inkml:trace>
  <inkml:trace contextRef="#ctx0" brushRef="#br0" timeOffset="109370.02">2987 17723 16287 0,'0'0'720'0,"0"0"160"0,3-9-704 0,-2 0-176 0,-1 0 0 0,0 1 0 16,-1-3 1616-16,1 4 304 0,0 7 48 0,0 0 16 15,-4-5-784-15,4 5-160 0,-8-2-16 0,1 8-16 16,-2 1-624-16,2 2-128 0,0-3-32 0,-2 8 0 16,-1 2 48-16,0 4 16 0,1 2 0 0,1 6 0 15,2 0-96-15,-2 26-32 0,4-7 0 0,5-4 0 16,3-2-32-16,4-5-128 0,2-7 192 0,3 0-64 16,1-5-128-16,2-3 0 0,2-7 0 0,2-3 0 15,2-5 416-15,0-2 0 0,-1-4 0 0,3-4 0 16,2-3 128-16,-1-6 32 0,1-2 0 0,-2-2 0 0,-4 0-224 15,-1-1-32-15,-1 0-16 0,-3 0 0 0,-3 0-144 0,0 1-32 16,-4 0 0-16,0 0 0 0,-3 5-128 0,-3-1 128 16,2 3-128-16,-4 10 128 0,1-9-128 0,-1 9 0 15,0 0 0-15,0 0 128 0,0 0-128 0,0 0 0 16,-5 17 0-16,0 2 0 0,1 5-176 0,1 6 176 16,-2 6-128-16,2 5 128 0,-2 7 0 0,-1 6 0 15,-3 9 0-15,-2 4-128 0,-1 4 128 0,-2 4 0 16,-3 4 0-16,-2-5 0 0,-8 1 128 0,2-1-128 15,0-3 128-15,-1-1-128 0,-2-3 176 0,0-9-48 16,0 0 0-16,2-11 0 0,-2-9 256 0,1-5 64 16,2-3 0-16,0-8 0 0,4-3 144 0,-2-4 48 15,-3-8 0-15,4-4 0 0,1 0-256 0,1-8-64 16,-2-4 0-16,1-4 0 0,0-2-128 0,4-4-16 0,-1-4-16 0,4-7 0 16,-3-2-160-16,7-4 0 0,2-3 144 0,7 1-144 15,5 0 0-15,7 2 0 0,5 2-160 0,3 3 160 16,4 4-208-16,3 2 64 0,5 2 16 0,2 3 0 15,1 2 128-15,4 3-192 0,2 1 192 0,3 5-192 16,3-1 192-16,-1 3-128 0,1 4 128 0,1-3-128 31,-1 3-1296-31,-4 1-256 0,-9 1-48 0,0 1-14400 0</inkml:trace>
  <inkml:trace contextRef="#ctx0" brushRef="#br0" timeOffset="109726.12">4131 18046 16703 0,'-25'3'736'0,"8"-1"160"0,-2 1-720 0,3 0-176 16,2-1 0-16,3-1 0 0,11-1 1632 0,0 0 288 16,0 0 64-16,0 0 16 0,13 4-656 0,5-3-144 15,5-2-32-15,7 0 0 0,6-5-224 0,5 1-48 16,3 0-16-16,2 1 0 0,1 1-512 0,-1-2-112 15,-2 1 0-15,1 3-16 0,-3-1-240 0,-2 2 128 16,-2 0-128-16,-5 2 0 16,-5 0-2016-16,-5 1-496 0</inkml:trace>
  <inkml:trace contextRef="#ctx0" brushRef="#br0" timeOffset="109887.63">4172 18385 28559 0,'0'0'1264'0,"0"0"272"0,0 0-1232 0,13 2-304 0,2 0 0 0,3-1 0 16,1-1 192-16,4 0-32 0,3-2 0 0,3-1 0 16,3-5 256-16,3-1 48 0,0 0 16 0,3 0 0 15,4-4-352-15,-1 4-128 0,2-1 0 0,0 2-9088 16,-1-3-1920-16</inkml:trace>
  <inkml:trace contextRef="#ctx0" brushRef="#br0" timeOffset="110381.32">5307 17825 20271 0,'-5'-8'1792'0,"-4"1"-1424"0,1-5-368 0,3 3 0 15,3-2 896-15,2 1 128 0,2 0 0 0,5-2 16 16,2 3-48-16,3-1-16 0,5 4 0 0,4-5 0 16,6 4-416-16,1-1-96 0,5 4-16 0,1 2 0 15,2 1 48-15,2 1 0 0,3 2 0 0,-3 10 0 16,-4 0-144-16,-2 6-32 0,-3 5 0 0,-3 2 0 15,-5 8-128-15,-8 7-48 0,-4 7 0 0,-8 2 0 16,-7 4 48-16,-9 5 16 0,-5-1 0 0,-6 4 0 0,-6-2-80 16,-6-1 0-16,-5 4-128 0,-2-1 192 0,1-6-32 0,-2-3-16 15,-2-3 0-15,1-4 0 0,2-1 192 0,3-5 48 16,3-7 0-16,4-4 0 0,6-5 176 0,8-3 32 16,4-1 16-16,8-5 0 0,7-3-208 0,4 0-32 15,10-3-16-15,2-2 0 0,3-3-144 0,9 1-16 16,7-1-16-16,5-2 0 0,4-1 16 0,2-1 16 15,6-1 0-15,1-3 0 0,2-2-208 0,2 2 144 16,2-3-144-16,-1 2 128 0,-1-1-128 0,-6 1 0 16,-4 0 0-16,-3 0 0 15,-3 0-2224-15,-5 0-464 0,7-7-112 0,-7 8-16 0</inkml:trace>
  <inkml:trace contextRef="#ctx0" brushRef="#br0" timeOffset="110938.2">6771 18280 10127 0,'0'0'448'0,"-10"-1"96"0,10 1-544 0,-10 0 0 0,2 2 0 0,8-2 0 15,0 0 2688-15,0 0 416 0,0 0 96 0,0 0 0 16,12-4-1536-16,6-3-320 0,4 0-64 0,9 1-16 16,3-3-176-16,7 2-48 0,5-6 0 0,3 4 0 15,6-1-272-15,3 2-64 0,5 0-16 0,0 1 0 16,2-6-240-16,-1 4-64 0,-3-2 0 0,-5 4 0 16,-6 0-192-16,-3 3-32 0,-5 3-16 0,-3 1 0 15,-5 1-288-15,-6 0-64 0,-5 2-16 0,-7 4-9824 16,-6 1-1984-16</inkml:trace>
  <inkml:trace contextRef="#ctx0" brushRef="#br0" timeOffset="111121.59">6982 18558 20271 0,'0'0'1792'0,"0"0"-1424"16,0 0-368-16,0 0 0 0,13 2 1344 0,4-2 208 15,-1 0 48-15,6-2 0 0,4-3-640 0,6 0-112 16,5 0-16-16,5-4-16 0,4 2-128 0,1-7-32 15,5 0 0-15,3 3 0 0,0-3-96 0,0 3-32 16,-3 1 0-16,-2-2 0 0,-2 1-368 0,-2 2-160 16,-2-1 128-16,-2 2-128 15,-4 4-1552-15,-3-1-400 0,-3 3-80 0</inkml:trace>
  <inkml:trace contextRef="#ctx0" brushRef="#br0" timeOffset="111547.27">7224 17745 22111 0,'0'0'976'0,"-7"-5"208"0,7 5-944 0,0-9-240 0,0 9 0 0,11-7 0 15,-1 1 416-15,0 0 32 0,1 3 16 0,5 1 0 16,4 0 304-16,7 0 48 0,-1-1 16 0,7-1 0 16,4 6 0-16,5 3 0 0,5-3 0 0,4 3 0 15,4 6-128-15,5-1-32 0,3 3 0 0,6 1 0 0,2-3-224 16,-1 4-32-16,-2 6-16 0,-1 4 0 0,-3 0-128 0,-3 5-16 16,-5 1-16-16,-4 2 0 0,-3 2-112 0,-10 3-128 15,-7 1 176-15,-5 1-176 0,-6 0 192 0,-6 5-64 16,-6-2 0-16,-7 4-128 0,-7-1 400 0,-7 1-16 15,-6 2-16-15,-3-4 0 0,-9-1 272 0,-1-3 48 16,-5 0 16-16,-3-3 0 0,-6-2-16 0,-1-3 0 16,1-4 0-16,-2 1 0 0,1 0-48 0,-2-1-16 15,-2-3 0-15,2 2 0 0,2-2-288 0,3-1-48 16,2-4-16-16,4-4 0 0,4 1-144 0,3-1-128 16,3-7 144-16,3-1-144 15,6-2-784-15,4-3-256 0,4-4-48 0,10 0-11616 16,0 0-2320-16</inkml:trace>
  <inkml:trace contextRef="#ctx0" brushRef="#br0" timeOffset="119071.38">9685 17615 4607 0,'0'0'400'0,"0"0"-400"0,0 0 0 0,0 0 0 0,0 0 2480 0,0 0 400 15,0 0 96-15,0 0 16 0,0 0-960 0,0 0-192 16,0 0-48-16,0 0 0 0,0 0-336 0,0 0-80 16,6-5-16-16,7-3 0 0,7 3-544 0,4-4-112 15,4 2-32-15,4 0 0 0,2-1-224 0,4 2-32 16,2 0-16-16,2 2 0 0,0 1 16 0,-4 1 0 16,-1 2 0-16,-5 3 0 0,-5 3-112 0,-2 4-32 15,-8 4 0-15,-5 3 0 0,-6 4-96 0,-2 1-32 16,-8 1 0-16,-3 4 0 0,-6 3 144 0,-5-1 32 15,-5 3 0-15,-3 0 0 0,-4-3-128 0,1 0-32 0,-1-2 0 16,2-3 0-16,2-1-160 0,6-3 0 16,2-2 144-16,5-1-144 0,3-3 0 0,5-2 0 0,5-12 0 0,1 12 128 15,3-2-128-15,6 3 0 0,6-3 0 0,4 3 0 16,5-2 0-16,3 1 0 0,3 1 0 0,2 3 0 16,-1-2 0-16,-3-2 0 0,-2 1 0 0,-5 5 0 15,0 4 0-15,-4 3 0 0,-5-3 0 0,-6 2 0 16,-4 5 0-16,-6-2 0 0,-4 1 0 0,-6 1 176 15,-5-1 384-15,-7 2 80 0,-7-3 0 0,-2 1 16 16,-7 0 64-16,-2-1 16 0,-3-1 0 0,-1 1 0 16,-1-5-272-16,-1-2-48 0,1-4-16 0,1-3 0 15,2-1-144-15,10-6-48 0,2-1 0 0,5-2 0 16,4-6-208-16,6-2 0 0,8 0 128 0,3-8-128 16,6-3-928-16,6-3-224 0,7-8-64 15,5 1 0-15,5 1-1600 16,3-4-320-16,15-13-64 0,-2 6 0 0</inkml:trace>
  <inkml:trace contextRef="#ctx0" brushRef="#br0" timeOffset="119682.76">11030 17796 10127 0,'0'0'896'0,"7"-9"-704"15,-2 0-192-15,0-3 0 0,-1 5 2352 0,-4 7 432 16,0 0 96-16,0 0 0 0,5-12-560 0,-5 12-112 15,0 0-32-15,0 0 0 0,0 12-832 0,0 2-192 16,-4 4-16-16,-2 4-16 0,-3 8-208 0,0 0-32 0,-1 3-16 0,0 3 0 16,-2 2-128-16,0 5-32 15,-2-1 0-15,0 0 0 0,0-1-288 0,0-2-64 0,-3-1-16 0,5 0 0 16,3-2-336-16,2-3 0 0,4-2 0 0,0-7 128 16,3-1-320-16,3-4-64 0,-3-4-16 0,3-2 0 31,4-5-2288-31,-7-8-464 0</inkml:trace>
  <inkml:trace contextRef="#ctx0" brushRef="#br0" timeOffset="119857.17">10728 18122 27647 0,'0'0'2448'0,"12"-5"-1952"0,-1-4-496 0,4 4 0 15,4 3 688-15,4-1 32 0,4-1 16 0,5-3 0 16,5 0 336-16,1-3 64 0,3 3 16 0,-1-2 0 15,0 2-512-15,-2 5-112 0,-3-6-16 0,-3 3 0 0,-4 3-512 0,-1 0 0 16,-2 0 0-16,-2-1 0 16,1 2-2048-16,-3-2-432 0</inkml:trace>
  <inkml:trace contextRef="#ctx0" brushRef="#br0" timeOffset="124608.92">12020 17674 13583 0,'-2'-19'592'0,"2"6"144"0,-1-1-592 0,0 0-144 0,0-1 0 0,-1 2 0 0,1 1 1472 0,1 1 272 15,0 2 48-15,0 9 16 0,0-7-224 0,0 7-48 16,0 0-16-16,0 0 0 0,0 0-320 0,0 0-64 16,0 0-16-16,0 0 0 0,12 6-400 0,0 7-80 15,2 3 0-15,3 3-16 0,2 3 80 0,1 4 0 16,3 0 16-16,4 4 0 0,-1 3-16 0,5 2-16 16,-2 4 0-16,0 1 0 0,1 2-272 0,0-1-48 15,-1-2-16-15,1-1 0 0,-5 0-160 0,2 0-48 16,-3-4 0-16,-1-3 0 0,-5-4-144 0,1-1 0 15,-3-3 0-15,-1-1 128 0,-1-5-128 0,-1 0 0 16,-1-3 0-16,-6-1 128 16,-6-13-448-16,0 0-80 0,0 0-32 0,0 0-10832 0,0 0-2176 0</inkml:trace>
  <inkml:trace contextRef="#ctx0" brushRef="#br0" timeOffset="124941.97">12659 17491 17391 0,'-2'-17'768'0,"2"8"160"0,0 0-736 0,0 3-192 0,-2-2 0 0,2 8 0 15,0 0 1520-15,0 0 272 0,0 0 48 0,0 0 16 16,-10 4-576-16,0 6-96 0,-1 6-32 0,-2 1 0 0,-2 4-64 0,-2 4-32 15,-2 8 0-15,-1 4 0 0,-5 4 0 0,-1 2 0 16,-3 6 0-16,-2 6 0 0,-1 2-240 0,3 3-48 16,-1 0-16-16,2-3 0 0,1-1-320 0,3-3-64 15,1-1-16-15,3-7 0 0,-1-2-96 0,5-3 0 16,0-2-16-16,5-5 0 0,1-4-240 0,2-6 176 16,1-2-176-16,3-3 160 0,2-4-160 0,4-2 0 15,-2-12 0-15,0 0 0 16,11-5-1680-16,2-3-224 0,1-6-32 0,0-3-14240 0</inkml:trace>
  <inkml:trace contextRef="#ctx0" brushRef="#br0" timeOffset="125427.73">13135 17977 10127 0,'0'0'896'0,"0"0"-704"16,0 0-192-16,0 0 0 0,0 0 3120 0,0 0 592 15,0 0 112-15,0 0 16 0,0 0-1376 0,0 0-288 16,0 0-48-16,0 0-16 0,0 0-496 0,15 5-96 15,-3-3-32-15,5-2 0 0,2-3-336 0,3 1-64 16,2-1 0-16,1 1-16 0,2 2-368 0,1-2-64 0,1-3 0 0,3 0-16 16,1 1-288-16,-4 2-48 15,-1-1-16-15,-2 1 0 0,-4 3-272 0,0-1 0 0,-8-1 128 0,1 1-128 32,-3 0-1008-32,-12 0-256 0,0 0-48 0,0 0-16992 0</inkml:trace>
  <inkml:trace contextRef="#ctx0" brushRef="#br0" timeOffset="126151.58">14654 17399 4607 0,'0'0'192'0,"6"-9"64"0,-1 3-256 0,1-1 0 0,1-3 0 0,-2 4 0 16,-5 6 3248-16,0 0 592 0,2-12 128 0,2 6 32 15,-4 6-2016-15,0 0-384 0,-1-11-96 0,1 11-16 16,-7-8-288-16,0 2-64 0,-2 2-16 0,-1 3 0 16,-2-1-256-16,0 4-48 0,-5 1-16 0,-1 5 0 15,1 0-352-15,0 4-64 0,-6 1 0 0,0 7-16 16,0 2 128-16,-1 2 16 0,-1 5 16 0,-3 6 0 16,-4 3-144-16,-1 5-48 0,-1 5 0 0,-1 5 0 15,0-1 48-15,2 5 0 0,0 4 0 0,1 1 0 16,3-2-176-16,3 1-16 0,5-3-16 0,4-3 0 15,3-4-48-15,8-7 0 0,3 0 0 0,6-5 0 0,2-2-128 16,8-4 0-16,6-5 0 0,2-3 0 0,3-3 144 0,4-4 0 16,7-2 0-16,0-8 0 0,3-3 128 0,1-5 32 15,-4-4 0-15,3-1 0 0,-2-3-64 0,-1-4-16 16,1-4 0-16,0-1 0 0,-3-2-96 0,-2-2-128 16,-1 1 176-16,-5 0-176 0,-5-3 176 0,-3 2-176 15,-4 1 160-15,-6 1-160 0,-4-1 224 0,-6 2-48 16,-3 1-16-16,-5 5 0 0,-3 3 48 0,-9 1 16 15,-7 3 0-15,-5 4 0 0,-5 2-224 0,-5 5 176 16,-2 4-176-16,-2 6 160 0,0-1-160 0,0 3 0 16,0 2 0-16,3-1 128 0,2 0-128 0,5 0 0 15,5 0 0-15,7 0 0 0,7-1-128 0,7-3-64 16,7-1-16-16,7-3 0 16,7-2-2448-16,11-7-480 0,9-3-112 0</inkml:trace>
  <inkml:trace contextRef="#ctx0" brushRef="#br0" timeOffset="126636.36">15442 17890 13823 0,'-11'0'1216'0,"1"0"-960"0,0-2-256 16,10 2 0-16,-8-2 1984 0,8 2 336 0,0 0 80 0,0 0 16 15,0 0-464-15,11-4-96 0,3-2 0 0,7 1-16 16,6 1-816-16,5-1-144 0,8-4-48 0,5 4 0 15,4-3-192-15,5 3-64 0,1 0 0 0,3 0 0 16,0-3-240-16,-4 4-48 0,-6 3-16 0,0 0 0 16,-1 0-272-16,-3 1 0 0,-4 0 128 0,-5 2-128 31,-9 1-928-31,-4 1-240 0,-7 2-48 0,-15-6-13248 0</inkml:trace>
  <inkml:trace contextRef="#ctx0" brushRef="#br0" timeOffset="126795.57">15531 18120 23039 0,'-16'11'1024'0,"9"-7"192"0,7-4-960 0,0 0-256 0,0 0 0 0,0 0 0 0,0 0 1232 16,14 5 208-16,5-1 32 0,7 0 16 15,6 0-704-15,5-3-144 0,3-2-16 0,4-3-16 0,6-5-80 0,3 2-16 16,2 0 0-16,-1-1 0 0,-2-2-224 0,1 2-48 16,-4 0-16-16,1 1 0 15,-6 2-1760-15,1-3-368 0</inkml:trace>
  <inkml:trace contextRef="#ctx0" brushRef="#br0" timeOffset="127239.04">17619 17419 11055 0,'-5'-6'976'0,"-1"-3"-784"0,-1 3-192 0,-3-2 0 16,0 3 2688-16,-4 4 512 0,-5 1 80 0,-8 4 32 16,-2 6-1664-16,-4 3-336 0,-5 4-64 0,-2 7-16 15,-2 4-400-15,-3 5-96 0,-5 3-16 0,-2 5 0 16,1 3 0-16,3 8 0 0,2 2 0 0,2 2 0 15,3 1-336-15,7 1-80 0,7 1-16 0,9-3 0 16,8-2-160-16,9-5-128 0,7-11 192 0,8-5-192 16,6-4 320-16,8-2-32 0,8-7-16 0,3-5 0 0,6-6 288 0,4-1 48 15,5-6 16-15,2-4 0 0,0-7 144 16,2-4 48-16,-1-5 0 0,0-1 0 0,-3-1-112 0,-2-3-32 16,-2-5 0-16,-2 0 0 0,-1-4-80 0,-5-1-16 15,-5-2 0-15,-6-5 0 0,-3-3-48 0,-6-4-16 16,-4 0 0-16,-7 0 0 0,-8-2-208 0,-6-1-48 15,-9 6-16-15,-5 0 0 0,-5 7-240 0,-6 6 0 16,-6 4 0-16,-5 4 0 16,-3 5-1472-16,0 3-176 0,1 2-32 0,-1 6-11280 15,0-1-2256-15</inkml:trace>
  <inkml:trace contextRef="#ctx0" brushRef="#br0" timeOffset="128376.28">18710 17779 22575 0,'0'0'992'0,"0"0"224"0,0 0-976 16,0 0-240-16,11-2 0 0,7-2 0 0,4 0 896 15,4 1 128-15,6 1 16 0,5-2 16 0,7-1-384 0,3-4-80 16,3 0-16-16,3-1 0 0,3 2-112 0,3-2-16 15,2 3-16-15,-3-2 0 0,-1 4-48 0,-2-2-16 16,-3 2 0-16,-3 1 0 0,-10 2-176 0,-2 2-48 16,-5 1 0-16,-6 2 0 15,-5-1-1104-15,-9 3-240 0,-12-5-32 0,-2 10-16 0</inkml:trace>
  <inkml:trace contextRef="#ctx0" brushRef="#br0" timeOffset="128568.64">18908 18065 20271 0,'0'0'896'0,"0"0"192"0,0 0-880 0,9-1-208 0,5 0 0 0,5-1 0 16,3 0 1536-16,4-3 272 0,5 3 48 0,6 1 16 15,3-1-1152-15,5-1-224 0,3 0-48 0,3 1-16 16,1-2 48-16,0 2 16 0,-1-2 0 0,0 0 0 16,-7-1-288-16,0-1-48 0,-5 0-16 0,-5 4-9232 15,-6-4-1840-15</inkml:trace>
  <inkml:trace contextRef="#ctx0" brushRef="#br0" timeOffset="128884.86">19228 17402 28559 0,'-15'-17'1264'0,"13"9"272"0,2-2-1232 0,8 0-304 15,8 0 0-15,8 0 0 16,6 3-336-16,7 4-128 0,5 1-32 0,8 2 0 0,7 0 768 0,5 4 160 16,3 0 16-16,6 6 16 0,3-2 240 0,-3 7 32 15,-1 2 16-15,0 2 0 0,-5 3 16 0,-6 6 0 16,-4 2 0-16,-8 5 0 0,-7 6-368 0,-11 1-64 16,-10 4-16-16,-8-2 0 0,-11 3-112 0,-7 1-16 15,-9 5-16-15,-8-3 0 0,-6 0 16 0,-7-6 16 16,-6 1 0-16,-6-4 0 0,-4 2 224 0,-3-6 32 15,-2-9 16-15,-1 0 0 0,-1-7-80 0,3 1-16 0,0 1 0 16,4 0 0-16,-2-3-128 0,7-1-48 0,3-1 0 0,8-2 0 16,7-3-208-16,6-4-256 0,5 0 48 0,7-5 16 31,12-4-2928-31,0 0-576 0</inkml:trace>
  <inkml:trace contextRef="#ctx0" brushRef="#br0" timeOffset="129387.25">21294 17519 13823 0,'0'0'1216'0,"0"0"-960"0,0 0-256 0,0 0 0 16,0 0 1472-16,0 0 240 0,0 0 48 0,0 0 16 16,0 0-496-16,13 8-112 0,2 6-16 0,4 5 0 15,4 6-192-15,5 3-64 0,5 1 0 0,2 0 0 16,4 3-176-16,0 1-32 0,3-1-16 0,0 5 0 15,-1 3-112-15,-2 0-32 0,-1 2 0 0,-6 1 0 16,-5-3-304-16,-5 2-64 0,-4 0-16 0,-4-4 0 16,-4-1-144-16,-5-2 0 0,-3-6 0 0,-2 0 0 15,-3-1-288-15,-1-4 16 0,-5-2 0 0,3-3-9136 16,-3-4-1840-16</inkml:trace>
  <inkml:trace contextRef="#ctx0" brushRef="#br0" timeOffset="129676.6">21844 17442 21359 0,'0'0'944'0,"0"0"208"0,-10 2-928 0,0 0-224 16,-3 6 0-16,-3 2 0 0,-3 5 1280 0,-3 7 192 15,-1 4 64-15,-2 6 0 0,-3 3-256 0,-1 3-64 16,-3 1 0-16,-1 6 0 0,-2 0-288 0,1 6-64 16,0 3-16-16,-2 0 0 0,1 0-400 0,3 0-96 0,1 0-16 15,5-6 0-15,0-7-336 0,5-2 144 0,0-3-144 0,5-3 0 16,2-3 128-16,4-4-128 0,-1-4 0 0,5 0 0 16,2-7 0-16,3-1-304 0,1-2 64 0,0-12 16 31,0 0-2464-31,10 1-512 0</inkml:trace>
  <inkml:trace contextRef="#ctx0" brushRef="#br0" timeOffset="130098.67">22349 17805 13823 0,'-14'-3'1216'0,"14"3"-960"0,-9 0-256 0,9 0 0 16,0 0 2240-16,0 0 416 0,0 0 80 0,0 0 16 16,0 0-832-16,14-3-144 0,1 1-48 0,8 1 0 15,3 1-784-15,4-2-176 0,6 0-16 0,1-3-16 16,-1 0-400-16,3 1-80 0,-1 3 0 0,0-3-16 15,-3-1-240-15,-2 2 128 0,-5 2-128 0,-3 1 0 32,-6 2-944-32,-5 5-272 0,-3-2-64 0</inkml:trace>
  <inkml:trace contextRef="#ctx0" brushRef="#br0" timeOffset="130254.1">22294 18068 19343 0,'0'0'1728'0,"0"0"-1392"0,13-3-336 0,2 2 0 0,4-2 1664 15,4 1 272-15,4-2 48 0,6 1 16 0,5 2-656 0,7-1-144 16,-1-1-32-16,3 2 0 0,1-3-720 0,-1-1-128 16,-2 1-48-16,-3 2 0 0,-5 0-272 0,-2 1 0 15,0 0 0-15,-2-1-14128 16</inkml:trace>
  <inkml:trace contextRef="#ctx0" brushRef="#br0" timeOffset="130855.48">23583 17259 22511 0,'-20'-18'992'0,"10"7"224"0,5 2-976 0,1-2-240 0,2-3 0 0,5 2 0 15,3 0 912-15,6 1 144 0,2 2 32 0,7 1 0 0,5-3-512 0,6 5-80 16,4-2-32-16,6 5 0 15,3 0-96-15,5 2-32 0,3 2 0 0,4 4 0 0,5 7 240 16,-4-2 64-16,-5 1 0 0,-5 4 0 0,-6 2-192 0,-7 3-48 16,-9 1 0-16,-7 3 0 0,-7 2-256 0,-8-1-144 15,-7 3 160-15,-6-3-160 0,-6 4 240 0,-7-1-48 16,-8 1-16-16,-6 1 0 0,-5-6 32 0,0 0 16 16,-3-1 0-16,4-4 0 0,1-3-224 0,9 0 128 15,5 2-128-15,5-4 0 0,8-2 0 0,5 0 128 16,7-1-128-16,11 3 0 0,6 1 128 0,10 2 0 15,6-1-128-15,8 2 192 0,3 5-64 0,3-1-128 16,2 1 176-16,-1 3-176 0,-1 3 0 0,-5-1 0 16,-4 4 0-16,-9-1 0 0,-3-3 144 0,-8 1-144 15,-8-4 0-15,-7 3 144 0,-6-2 240 0,-6-1 64 16,-10-5 0-16,-9 0 0 0,-8-3 432 0,-7-1 80 0,-8-6 32 0,-6 0 0 16,-7-4-352-16,-2-2-80 15,0 0-16-15,0 0 0 0,-1-3-336 0,1 3-64 0,1 1-16 0,2-1 0 16,0-4-128-16,6 1 0 0,6 3 0 0,10-2-12976 15,8 2-2464-15</inkml:trace>
  <inkml:trace contextRef="#ctx0" brushRef="#br0" timeOffset="136222.66">8778 19730 5519 0,'0'0'496'0,"0"0"-496"16,5-6 0-16,-5 6 0 0,3-10 2752 0,1 2 464 15,-4-2 96-15,0 10 16 0,-4-6-1456 0,4 6-272 16,-5-8-64-16,-1 2-16 0,-3 2-400 0,0 0-80 16,-1 0-16-16,-3 3 0 0,-1 1-448 0,-4 4-112 15,-2 1-16-15,-3 2 0 0,-3 5-192 0,-3 3-64 0,-4 2 0 0,3 0 0 16,-1 4-192-16,1 0 0 0,0 3 128 0,6 2-128 16,4-6 0-16,5 2 0 0,5-2 0 0,6-2 0 15,4-3 0-15,6 0 0 0,6 1 0 0,5-2 0 16,5-7 160-16,5 2-16 0,4-4 0 0,4-3 0 15,2-2-144-15,1-2 0 0,1-1 0 0,2-5 0 32,1 0-1872-32,-2-3-464 0</inkml:trace>
  <inkml:trace contextRef="#ctx0" brushRef="#br0" timeOffset="136545.23">9259 19691 19807 0,'0'0'880'0,"-6"11"176"0,0 1-848 0,-1 0-208 16,-2 2 0-16,-3-1 0 0,1 5 848 0,-2 5 128 16,2-3 32-16,-2-1 0 0,-1 2 0 0,0-1 0 15,3 0 0-15,-2 1 0 0,-1-4-304 0,3-1-64 16,2-2-16-16,2-3 0 0,1-5-16 0,6-6 0 15,0 0 0-15,0 0 0 0,0 0 96 0,10-3 32 16,3-9 0-16,0-2 0 0,3-4 128 0,2 1 32 16,1 0 0-16,1-3 0 0,1 1-560 0,2 1-96 15,-2 0-32-15,3 4 0 0,0 0-208 0,-1 1 0 0,-1 4 0 16,-3 1 0-16,3 2 0 0,-2 0 0 0,-1 2 0 0,0 3 0 16,-2-2-208-16,-2 3-48 0,0 3 0 0,-3 0-10864 15,-1-1-2176-15</inkml:trace>
  <inkml:trace contextRef="#ctx0" brushRef="#br0" timeOffset="136749.93">9972 19748 21183 0,'0'0'1888'0,"-6"9"-1504"0,-2-1-384 0,0 4 0 16,-1 2 1408-16,-2 0 192 0,2 1 64 0,-4 2 0 15,-3-2-288-15,1 2-48 0,-1 1-16 0,2-1 0 16,0 1-736-16,2 1-128 0,-1-1-48 0,4 1 0 0,3-2-256 0,2-2-144 16,0-4 160-16,5 1-160 15,3-2-1936-15,-4-10-496 0</inkml:trace>
  <inkml:trace contextRef="#ctx0" brushRef="#br0" timeOffset="136983.37">10580 19424 28271 0,'-12'5'1248'0,"3"3"272"0,-2 0-1216 0,-3 6-304 0,-3 3 0 0,-2 5 0 15,-1 6 848-15,0-3 112 0,0 3 32 0,1 0 0 16,-1 4-416-16,2-1-64 0,2-4-32 0,0 2 0 15,1-2-288-15,3 4-48 0,-1 0-16 0,1 2 0 16,1-3-128-16,1 1-272 0,0 1 64 0,-1 0-14736 16</inkml:trace>
  <inkml:trace contextRef="#ctx0" brushRef="#br0" timeOffset="137173.9">10178 19795 28559 0,'13'-11'1264'0,"-2"4"272"16,3-4-1232-16,4 3-304 0,6-2 0 0,4 4 0 16,4-2 832-16,2 0 128 0,0 2 0 0,1-3 16 0,-2 4-352 0,0-1-80 15,-1-1-16-15,-6 4 0 0,-4 3-368 0,-3 0-160 16,-3 0 128-16,0 2-128 16,-16-2-384-16,11 6-144 0,-6 3-48 0,-1 0 0 15,-4 5-2304-15,-1 0-448 0,-2 3-112 0</inkml:trace>
  <inkml:trace contextRef="#ctx0" brushRef="#br0" timeOffset="137247.9">10614 19899 7359 0,'0'0'320'0,"0"0"80"0,0 0-400 0,4 10 0 16,-4-10 0-16,0 0 0 0,4 12 1136 0,-4-12 144 15,0 0 16-15</inkml:trace>
  <inkml:trace contextRef="#ctx0" brushRef="#br0" timeOffset="137757.29">11416 19744 17503 0,'0'0'1552'0,"0"0"-1232"0,0 0-320 0,-8-6 0 0,2-2 1280 0,-3 4 192 16,-1-1 32-16,-2 1 16 0,0 4-160 0,-5 4-16 16,-1-2-16-16,-1 0 0 0,-3 4-400 0,-3 5-80 15,-1-4-16-15,-1 6 0 0,-1 2-288 0,1 3-64 16,1 2-16-16,-1-1 0 0,0 2-144 0,4-1-16 0,4-1-16 0,5 2 0 16,3 0-112-16,6-2-32 15,2-1 0-15,3 0 0 0,4-3-16 0,5-1-128 0,4-1 192 0,4-1-64 16,5-4 64-16,2 0 0 0,4-6 0 0,0-2 0 15,4-4-192-15,1-2 0 0,-1 0 0 0,2-4-176 32,2 2-1952-32,-1-4-400 0,3 2-80 0,3-2-16 0</inkml:trace>
  <inkml:trace contextRef="#ctx0" brushRef="#br0" timeOffset="138245.04">11919 19761 27119 0,'-9'-9'1200'0,"9"9"256"0,0 0-1168 16,-10-1-288-16,-4-1 0 0,0 5 0 15,-2 2 768-15,-1 0 80 0,-1 0 32 0,1 3 0 16,-2-3-240-16,0 4-32 0,-1 0-16 0,4 2 0 0,2-2-128 0,3 2-16 16,0-3-16-16,4 1 0 0,2-3-128 0,5-6-32 15,0 0 0-15,2 12 0 0,-2-12-80 0,0 0-32 16,9 6 0-16,3-1 0 0,3-4 128 0,-3-1 32 15,1-1 0-15,1 0 0 0,0 0-176 0,0-1-16 16,-1 1-128-16,-2 0 192 0,-1 1-192 0,1 0 0 16,-11 0 128-16,11 1-128 0,-11-1 0 0,12 5 0 15,-2 1 0-15,-1 0 0 0,-9-6 0 0,10 6 0 16,0 2 0-16,1-3 0 0,1 0 0 0,3-1 0 16,5-2 0-16,-1-2 0 0,2-4 0 0,2 0 224 0,3-1-32 15,1-1-16-15,2-4 16 0,2-2 16 0,-1 0 0 16,1-2 0-16,1-4-48 0,-3 0-16 0,1 0 0 0,1-1 0 15,-2-1-16-15,2-4 0 0,-2 0 0 0,1-4 0 16,1 0 64-16,-2-7 16 0,-2 0 0 16,-2-5 0-16,-3-4-16 0,-1 3-16 0,-2 2 0 0,-2-3 0 15,-4 1-176-15,-3 6 192 0,-4 4-192 0,-1 6 192 16,-2 6-192-16,-3 3 192 0,-3 9-192 0,3 7 192 16,-14 5-192-16,-5 6 0 0,-4 3 0 0,-3 9 128 15,-5 4-128-15,-1 7 0 0,-1 3 0 0,2 4 0 16,0 4 0-16,4 2-144 0,5 2 144 0,2 0 0 15,5 0 0-15,4-6-128 0,3-4 128 0,7 1 0 16,5-4-256-16,3-1 0 0,5-8 0 0,4-1 0 16,5-4-2336-16,5-7-464 15</inkml:trace>
  <inkml:trace contextRef="#ctx0" brushRef="#br0" timeOffset="138798.14">13954 19529 25743 0,'0'0'1136'0,"0"0"240"0,-3 9-1104 0,-4 3-272 0,0 3 0 0,-4 4 0 15,-3 5 576-15,-1 4 64 0,-1 5 16 0,-5 3 0 16,-2-1 224-16,1 4 32 0,-4-1 16 0,-1 2 0 16,1 2-192-16,-2-1-32 0,0 1-16 0,1 0 0 15,3-4-176-15,1-5-48 0,4-6 0 0,3-3 0 16,2-4-96-16,2-7-32 0,2-2 0 0,10-11 0 15,0 0 432-15,0 0 64 0,2-10 32 0,6-1 0 16,5-7-64-16,2-6-16 0,3-2 0 0,2-5 0 16,2-1-496-16,2 0-96 0,3-2-32 0,1-1 0 15,1 0-160-15,3-1 0 0,1-1 0 0,1 4 0 0,-1 2 0 16,1 4 0-16,2-1 0 0,-2 8 0 0,-1 4 0 0,-1 6 0 16,-4 5-160-16,-4 5 160 0,-5 1-160 0,-2 8 160 15,-4 4-160-15,-5 3 160 0,-4 1-128 0,-4-1 128 16,-4 0 0-16,-6 2-144 0,-4 1 144 0,-7 0 0 15,-7 0-144-15,-3 1 144 0,-3 2 0 0,0-3 0 16,-2-1 0-16,2-2 0 0,2-2 0 0,0-4 0 16,5-6 0-16,3-1 0 0,4-2 0 0,2-2 0 15,7-3 0-15,2 0 0 0,4-4 0 0,3 1-224 16,5-1 80-16,2-3 16 16,4 3-720-16,5-3-144 0,4 0-32 0,3 2 0 15,6-2-1264-15,2 2-256 0,2-1-48 0,2 1-11824 0</inkml:trace>
  <inkml:trace contextRef="#ctx0" brushRef="#br0" timeOffset="139127.09">14880 19043 19343 0,'-9'-11'1728'0,"9"11"-1392"0,-9-3-336 0,0 0 0 16,-1 3 2608-16,-2 4 448 0,0 3 80 0,-3 6 32 0,-3 2-1584 16,-3 6-320-16,-1 5-64 0,-3 2-16 0,1 4-336 0,0 4-64 15,0-1-16-15,-2 2 0 0,0 1-352 0,0 4-80 16,2 2-16-16,3 0 0 0,3 1-176 0,4-2-144 15,2 0 192-15,3-2-192 0,2 1 0 0,3-4 0 16,3-3 0-16,2-3 0 16,2-3-384-16,2-5-144 0,1-2-32 15,0 0 0-15,-1-8-2128 0,2-4-448 0,-7-10-64 0,0 0-32 0</inkml:trace>
  <inkml:trace contextRef="#ctx0" brushRef="#br0" timeOffset="139309.57">14476 19520 24479 0,'24'-6'1088'0,"-3"4"208"0,7-2-1040 0,5-1-256 0,3 0 0 0,3 1 0 16,2 0 1120-16,2-1 160 0,-3 2 48 0,-1 1 0 16,-1-2-816-16,-2 1-144 0,-2 0-48 0,-1-2 0 15,-2 1-528-15,-3 1-112 0,-3-2-32 0,-2-1-12816 16</inkml:trace>
  <inkml:trace contextRef="#ctx0" brushRef="#br0" timeOffset="139579.06">15231 19423 14735 0,'0'0'1312'0,"0"0"-1056"0,-11 1-256 0,3 1 0 16,-3 1 2112-16,-1 3 384 0,-2 1 64 0,-4 4 0 0,-2-2-768 0,-1 5-144 15,-3 4-48-15,2 0 0 0,2 2-640 0,2 2-144 16,2-2-32-16,3 3 0 0,4-2-32 0,4 2-16 15,3 0 0-15,2 1 0 0,2-5 160 0,4-1 48 16,2-1 0-16,2-2 0 0,2-2-192 0,-1 1-48 16,-1 0 0-16,-1-6 0 0,-1 1-224 0,-8-9-48 15,0 0-16-15,0 0 0 0,0 12-176 0,-5-6-48 16,-2 1 0-16,-3-2 0 0,-4-4-192 0,-2-1 176 16,-3 0-176-16,-2-1 160 15,-4-3-1200-15,2-1-240 0,0-2-64 0,2-4-16704 0</inkml:trace>
  <inkml:trace contextRef="#ctx0" brushRef="#br0" timeOffset="140283.06">17047 19425 18431 0,'-10'-2'1632'0,"-2"-7"-1312"0,-2 0-320 0,-1 2 0 16,-1 5 704-16,-2 4 64 0,-2 4 0 0,-3 1 16 15,-1 6-144-15,-4 3-16 0,-3 3-16 0,1 6 0 16,0 3-320-16,2 1-64 0,2-4-16 0,3 3 0 16,4 0 80-16,6 1 16 0,4-6 0 0,5-2 0 15,4-5 272-15,4-1 48 0,6-2 16 0,6-7 0 16,3-2 464-16,3-4 112 0,3-1 0 0,4-4 16 16,4-8-208-16,0-3-32 0,1-3-16 0,-1-3 0 15,-2 2-368-15,-3-2-80 0,-3-1-16 0,-2 2 0 0,-4-1-80 0,-2 4-32 16,-5-1 0-16,-1 3 0 0,-4 3-96 0,-2 4-32 15,-1 0 0-15,-4 9 0 0,0 0-144 0,0 0-128 16,0 0 144-16,-4 13-144 0,0 3 0 0,2 3 0 16,-1 0-128-16,2 2 128 0,0-1 0 0,1 3 0 15,0-1 0-15,2-2 0 0,2-2-256 0,3 1 16 16,0-1 0-16,5-4 0 16,-1-4-2064-16,2-1-400 0,5-6-96 0</inkml:trace>
  <inkml:trace contextRef="#ctx0" brushRef="#br0" timeOffset="140572.23">17665 19419 19343 0,'-15'19'848'0,"6"-5"192"0,0 4-832 0,0 3-208 0,0 3 0 0,-1 3 0 16,-3-1 960-16,-2 1 128 0,-2 0 48 0,1 2 0 15,-1-2 240-15,1 0 48 0,0-4 16 0,3-3 0 16,0-2-128-16,4-4-32 0,3-5 0 0,3 0 0 15,3-9-272-15,0 0-64 0,0 0-16 0,11-9 0 16,1-1 288-16,2-6 64 0,4-2 16 0,-1-1 0 16,1-2-592-16,1-5-112 0,0 1-16 0,2-2-16 15,0 1-256-15,3-2-48 0,1 0-16 0,3 0 0 16,2 5-240-16,1 0 128 0,-2-1-128 0,3 6 0 16,1 5 0-16,-3 1 0 0,-3 3 0 0,-2 4 0 15,-3 2 0-15,-3 3-208 0,-5 3 32 0,-1 2 16 16,-2 1-1888-1,-1-1-368-15,-1 3-80 0,-1 1-14400 0</inkml:trace>
  <inkml:trace contextRef="#ctx0" brushRef="#br0" timeOffset="140868.56">18153 19618 23439 0,'0'0'1024'0,"0"0"240"0,0 0-1008 0,11 5-256 15,2-2 0-15,0-3 0 0,5-1 2096 0,2-3 368 16,3-2 80-16,1-3 16 0,1 1-1136 0,2-3-208 16,0 0-64-16,-2-1 0 0,-1-4-496 0,-2 1-96 0,-3 0-32 15,-5 2 0-15,-3 1-16 0,-4-2 0 0,-2 1 0 16,-5 3 0-16,-5-3 0 0,-2 5-16 0,-4 1 0 0,-4 4 0 16,-4 3-304-16,-5 5-48 0,-1 5-16 0,-1 2 0 15,-4 1-128-15,1 6 0 0,0 6 0 0,4-2 0 16,-1 1 0-16,5 3 0 0,3-1 0 0,6 2 0 15,5 3 128-15,4-3 0 0,6-3 0 0,6-1 0 16,6 2-128-16,6 1-256 0,6 2 64 0,6-2 16 31,4 0-1104-31,6-2-240 0,4-3-32 0,2-4-15824 0</inkml:trace>
  <inkml:trace contextRef="#ctx0" brushRef="#br0" timeOffset="141544.35">20596 18952 13823 0,'0'0'1216'0,"0"0"-960"16,-8-4-256-16,8 4 0 0,-10 0 1728 0,1 0 320 16,-1 3 48-16,-1 1 16 0,-3 1-512 0,-4 8-112 15,0 3-16-15,-2 5 0 0,-3 1-288 0,-4 9-64 16,-3 1-16-16,-1 5 0 0,1 2-144 0,-1 2-16 15,-1 3-16-15,3 2 0 0,1 2-416 0,3 4-64 16,2 2-32-16,4-4 0 0,4-2-176 0,3-1-48 16,5-2 0-16,1-3 0 0,5-7-192 0,2-5 144 0,2-2-144 15,2-3 128-15,1 0-128 0,6-5 0 0,2-2 0 0,2-6 0 16,2-4-192-16,3-2-32 0,0-3 0 0,3-7 0 31,2-1-2480-31,2-1-496 0</inkml:trace>
  <inkml:trace contextRef="#ctx0" brushRef="#br0" timeOffset="141965.19">21267 19023 8287 0,'0'0'736'16,"0"0"-592"-16,-4-7-144 0,4 7 0 0,0 0 2880 15,-7-4 560-15,7 4 96 0,-13 4 32 0,-3 3-1840 0,-2 4-352 16,-3 3-80-16,-2 6-16 0,-1 3-320 0,-2 4-64 16,-1 6 0-16,0-3-16 0,3 2-16 0,4 1 0 15,2 3 0-15,4 2 0 0,3 0-368 0,3 0-80 16,5-2-16-16,5-2 0 0,1 0-96 0,4-2-32 15,2-4 0-15,2-5 0 0,3-5 304 0,4-2 64 16,4-2 16-16,4-8 0 0,5-3 192 0,-1-4 48 16,3-3 0-16,0-5 0 0,0-1-208 0,0-5-48 15,-2-2 0-15,-1-3 0 0,-2-7-208 0,-1 2-48 0,-1-3-16 0,-5 0 0 16,-4-5 48-16,-5 0 16 0,-1 1 0 0,-6-3 0 16,-5-1-144-16,-3-1-32 0,-3 0 0 0,-3 3 0 15,-3 3-256-15,0 2 0 0,-4 5 0 0,0 5 0 31,-3 3-432-31,0 2-32 0,-3 8-16 0,2 1 0 16,-2 4-2720-16,3 3-528 0,-9 2-112 0,10-1-32 0</inkml:trace>
  <inkml:trace contextRef="#ctx0" brushRef="#br0" timeOffset="142565.82">21908 19365 3679 0,'0'0'160'0,"0"0"32"0,11-2-192 0,-11 2 0 0,12-4 0 0,-1 3 0 16,-1 2 4352-16,2 0 816 0,-12-1 160 0,10 7 48 15,0-1-3136-15,-1 5-640 0,-1 0-112 0,-2 3-16 16,0 3-336-16,-1 4-64 0,-2-1-16 0,0 6 0 0,-2-1-224 0,-1 3-64 16,-3-4 0-16,1 4 0 0,-1 0-176 0,-3 0-32 15,-2-3-16-15,-2 1 0 0,-1-5-160 0,-3 0-48 16,-3-2 0-16,1 0 0 0,-2-4-160 0,-1 2-48 16,0-1 0-16,1-1 0 0,0 1-128 0,3-2 0 15,1-3 144-15,1-1-144 16,3-5-704-16,10-5-192 0,0 0-64 0,-8-5-15248 0</inkml:trace>
  <inkml:trace contextRef="#ctx0" brushRef="#br0" timeOffset="143196.91">23040 19067 18831 0,'0'0'832'0,"0"0"176"0,5-5-816 0,-5 5-192 16,0 0 0-16,0 0 0 0,0 0 1216 0,0 0 192 16,0 0 32-16,-8 2 16 0,-5 2-688 0,-1 7-128 15,-4 1-16-15,-2 7-16 0,-2 5-48 0,-1 1-16 16,-1 6 0-16,1 1 0 0,2 1 80 0,2 2 16 16,-3 4 0-16,4-1 0 0,4-1-256 0,1-2-64 0,5-1 0 0,4-2 0 15,1-5-144-15,4 1-48 0,3-7 0 0,5-1 0 16,5-5 448-16,4-1 96 15,0-8 16-15,2-1 0 0,6-5 240 0,1-4 48 0,4-3 16 0,2-5 0 16,0-2-288-16,-1-2-48 0,-2-4-16 0,-4-1 0 16,-2-3-128-16,-1-3-48 0,-2 1 0 0,-1-4 0 15,-5-3-16-15,-4 3 0 0,-2 1 0 0,-4-4 0 16,-5 0-192-16,-1 2-32 0,-3 3-16 0,-4 0 0 16,1 4-208-16,-5 1 0 0,0 1 0 0,-2 5 0 31,-2 4-336-31,2 0-64 0,-1 3-16 0,0 5 0 0,-2 1-2576 0,0 3-512 15,-10-2-96-15,5 2-32 0</inkml:trace>
  <inkml:trace contextRef="#ctx0" brushRef="#br0" timeOffset="143731.54">23415 18689 8287 0,'0'0'368'0,"-3"-5"80"0,-4-4-448 0,2 4 0 0,-1-4 0 0,1 4 0 16,5 5 2016-16,-9-2 320 0,0 2 64 0,9 0 16 16,0 0-1264-16,-9 1-256 0,0 4-64 0,9-5 0 15,0 0 80-15,0 0 16 0,-6 9 0 0,6-9 0 16,-2 7 128-16,2-7 32 0,4 13 0 0,5 0 0 16,1 0-16-16,6 2 0 0,1 0 0 0,4 3 0 15,2 2-272-15,5 3-48 0,2 1-16 0,2 0 0 16,2 6-48-16,2 3-16 0,-1-2 0 0,1 8 0 15,0 1-160-15,-3 4-16 0,-4 3-16 0,-1 1 0 16,-3-1-160-16,-3 1-16 0,-6 2-16 0,-2-3 0 16,-3 1 48-16,-5 0 16 0,-4-1 0 0,-4 2 0 0,-3-4 32 15,-4-4 0-15,-4-1 0 0,-3-5 0 0,-6 1-16 16,-2-4 0-16,-3-7 0 0,-3 2 0 0,-2-6 48 0,-1 1 16 16,1-2 0-16,-2-1 0 0,-4-1-176 0,2 0-48 15,0-3 0-15,2 0 0 0,1-2-80 0,3-4-128 16,2 2 176-16,2-6-176 0,3-1 0 0,3 0 0 15,3-3-192-15,3-1 48 16,3-1-1856-16,11 1-368 0,-6-5-80 0,6 5-15136 0</inkml:trace>
  <inkml:trace contextRef="#ctx0" brushRef="#br0" timeOffset="147670.9">24664 19578 2751 0,'0'0'128'0,"0"0"16"16,-8-7-144-16,8 7 0 0,-8-6 0 0,2 3 0 0,-2 1 3072 0,8 2 576 16,0 0 112-16,0 0 16 0,-6-6-1984 0,6 6-384 15,0 0-96-15,0 0-16 0,0 0 80 0,0 0 16 16,0 0 0-16,0 0 0 0,3-8-240 0,-3 8-64 16,0 0 0-16,7-8 0 0,-7 8-128 0,10-1-16 15,1 1-16-15,-11 0 0 0,11 6-336 0,0 1-64 16,0 5-16-16,-1 0 0 0,-3 2-240 0,1 4-48 15,-5 2-16-15,-1 0 0 0,-2 2 48 0,-2-2 16 16,-5 1 0-16,-2-4 0 0,-1 4 176 0,-3-3 16 16,-1-1 16-16,-3 1 0 0,-2-1-96 0,-4-1-32 0,1-3 0 15,0-3 0-15,1 1-176 0,1-3-48 0,-1 1 0 0,3-6 0 16,3-3-128-16,2-4-176 0,2-4 48 0,3-2 0 31,2-5-2624-31,3-4-512 0,6-14-96 0,3 3-32 0</inkml:trace>
  <inkml:trace contextRef="#ctx0" brushRef="#br0" timeOffset="148083.14">25776 18638 16991 0,'0'0'752'0,"0"0"144"0,0 0-704 0,6-6-192 16,-6 6 0-16,0 0 0 0,0 0 1568 0,0 0 288 15,0 0 48-15,-2 5 16 0,-3 5-512 0,-3 2-80 16,-2 0-32-16,-4 5 0 0,-3 1-336 0,-4 3-80 16,-6 7-16-16,-2 4 0 0,0 7-192 0,-2 3-32 15,-1 3-16-15,4 3 0 0,3 6-240 0,2 0-64 16,3-2 0-16,4-1 0 0,4-2-176 0,5-8-144 16,6 0 192-16,4-3-192 0,-1-3 128 0,4-4-128 0,2 0 0 15,4-6 0-15,3 1 0 0,3-5 0 0,1-2 0 0,1-1 0 31,3-4-1520-31,5-5-304 0,5-1-64 0,4-7-16 0</inkml:trace>
  <inkml:trace contextRef="#ctx0" brushRef="#br0" timeOffset="148498.32">26610 18834 17503 0,'-12'-14'768'0,"3"8"176"0,-1 3-752 0,-1 1-192 15,-2-3 0-15,-3 3 0 0,0 5 1456 0,-4 4 256 16,-2 4 48-16,-2 5 16 0,-3 5-976 0,0 5-192 15,-4 3-32-15,1 3-16 0,0 5-160 0,4 1-16 16,1-1-16-16,4 1 0 0,3 3 80 0,4-4 32 16,4-4 0-16,6-3 0 0,5-3 32 0,6 2 16 15,3-7 0-15,3-3 0 0,3-4-16 0,3-5-16 16,4-1 0-16,2-4 0 0,2-1 32 0,2-5 16 0,4-4 0 0,-3-3 0 16,0-5 224-16,1-1 64 0,-2-2 0 0,0-1 0 15,-1-2-128-15,-2-1-32 0,-2-2 0 0,-5-6 0 16,-4-2-32-16,-5-4 0 0,-3-1 0 0,-4 0 0 15,-3-2-368-15,-3 3-80 0,-5 0 0 0,-2 6-16 16,-3 3-176-16,-3 5-192 0,0-1 32 0,0 6 16 31,-1 4-1552-31,2 6-304 0,-2 3-64 0,2 2-14720 0</inkml:trace>
  <inkml:trace contextRef="#ctx0" brushRef="#br0" timeOffset="148745.67">27202 19208 26719 0,'0'0'1184'0,"0"0"240"0,-2 15-1136 0,-1 0-288 16,0-1 0-16,0 8 0 0,-4 2 960 0,1 5 144 15,-2 2 32-15,1 2 0 0,-4 2-288 0,0 1-48 16,-4 0-16-16,0-3 0 0,-1 1-304 0,1-2-64 15,-3-4-16-15,2 1 0 0,2-5-176 0,0-2-32 16,1-2-16-16,0-5 0 0,3 1-176 0,3-2 0 16,-1-4 0-16,3-5 128 15,5-5-2272-15,0 0-464 0</inkml:trace>
  <inkml:trace contextRef="#ctx0" brushRef="#br0" timeOffset="149233.69">28260 18665 13823 0,'0'0'1216'0,"3"-9"-960"16,1-2-256-16,-1 1 0 0,-3-1 2208 0,0 11 400 15,0 0 80-15,0 0 0 0,0 0-800 0,0 0-160 16,0 0-48-16,0 0 0 0,-5 17-704 0,0 3-144 16,-3 4-16-16,0 4-16 0,-1 7-192 0,-1 4-32 15,0 6-16-15,1-2 0 0,0 3-320 0,-1-3-64 16,-1 1-16-16,1-2 0 0,2 5-160 0,-1-7 128 0,0-6-128 0,2-1 128 15,-1-3-128-15,3 0 0 0,0-6 0 0,3 0-176 32,0-4-2368-32,2-4-464 0</inkml:trace>
  <inkml:trace contextRef="#ctx0" brushRef="#br0" timeOffset="149902.26">28487 18237 19343 0,'0'0'848'0,"0"0"192"0,0-12-832 15,0 5-208-15,0 7 0 0,9-7 0 0,0 3 576 0,5 3 64 0,0 0 0 0,4 2 16 16,1 3 240-16,4 9 64 0,3-1 0 0,5 2 0 0,2 4-96 0,3 5-16 16,0 1 0-16,3 8 0 0,-4 1-240 0,-2 6-48 15,-5 3-16-15,-2 8 0 0,-4 3-240 0,-5 2-48 16,-4 3-16-16,-6 5 0 0,-4-2 80 0,-4 2 32 15,-3-2 0-15,-5-1 0 0,-6 0 32 0,-2-6 16 16,-3-3 0-16,-4-6 0 0,-7-2 32 0,-2-7 0 16,-1-6 0-16,-2-1 0 0,1-1-128 0,1-2-32 15,-1-6 0-15,2 0 0 0,1-1-112 0,2-3-32 16,2-5 0-16,3-4 0 16,4-2-1472-16,4-4-320 0,5-4-48 0</inkml:trace>
  <inkml:trace contextRef="#ctx0" brushRef="#br0" timeOffset="150179.59">29569 19322 10127 0,'0'0'896'0,"-4"14"-704"0,-2 1-192 0,-2 7 0 16,-2 5 4256-16,-2 1 816 0,0 3 176 0,-3 5 16 15,-5 1-3392-15,0 0-672 0,-4 0-144 0,0 1-32 0,-4-3-240 16,-3-3-48-16,-2 0-16 0,3-7 0 0,-1 1-336 0,2-5-80 16,1 1-16-16,1-2 0 0,3-1-288 0,4-1 0 15,0-1 0-15,2-6-10720 16,4-3-2240-16</inkml:trace>
  <inkml:trace contextRef="#ctx0" brushRef="#br0" timeOffset="151770.22">30632 18232 5519 0,'0'0'496'0,"0"0"-496"0,8-4 0 0,-8 4 0 16,8-8 2000-16,-2 1 304 0,-6 7 64 15,0 0 16-15,7-7-1120 0,-7 7-240 0,7-6-32 0,-7 6-16 16,0 0 32-16,7-9 0 0,-2 4 0 0,-5 5 0 16,0 0 64-16,0 0 16 0,0 0 0 0,0 0 0 15,4-10-192-15,-4 10-48 0,0 0 0 0,0 0 0 16,0 0-256-16,0 0-48 0,0 0-16 0,-10 7 0 15,1 0-80-15,-2 4 0 0,-1-1-16 0,-2 4 0 16,-2 4-80-16,3 4-16 0,-5 3 0 0,-3 1 0 16,1 4-96-16,-2 3-32 0,0 4 0 0,1 1 0 15,5 1-32-15,-3 3-16 0,-3 3 0 0,3-3 0 16,4 2-160-16,-1-3 192 0,4-2-192 0,2 2 192 16,2 1-192-16,2-3 0 0,0-2 144 0,4 1-144 0,2 1 176 15,1-5-48-15,2-1 0 0,2 0 0 0,1-1 16 0,3-3 0 16,1-1 0-16,3-4 0 0,1 0 48 15,1-2 0-15,2-4 0 0,1-2 0 0,-1 1-48 0,2-3 0 16,-1-2 0-16,4 2 0 0,-1-5-144 0,1 0 160 16,-2 0-160-16,1-1 160 0,-2-6-160 0,-1 1 160 15,-3-2-160-15,0 0 160 16,-1-3-1152-16,-4-2-224 0,2 0-64 0,-3-3-14096 0</inkml:trace>
  <inkml:trace contextRef="#ctx0" brushRef="#br0" timeOffset="154137.69">30914 18532 14975 0,'-14'-3'656'0,"5"2"144"0,-1 0-640 0,1-1-160 16,-1 0 0-16,1 0 0 0,0 0 912 0,1 1 160 0,8 1 16 0,-5-3 16 15,5 3 32-15,0 0 0 0,-5-8 0 0,5 8 0 16,5-11-32-16,3 3 0 0,3-2 0 0,6 3 0 15,4-4-368-15,2 4-80 0,0-2-16 0,1 1 0 16,3-3-176-16,1 3-32 0,2-1-16 0,2 4 0 16,0 1-64-16,0-1-16 0,0 4 0 0,-7 5 0 15,-3 0-80-15,-3-1-32 0,-4 5 0 0,-5 2 0 16,-4 3-224-16,-3 0 176 0,-6 3-176 0,-3 1 160 16,-5-2-32-16,-7 2 0 0,-5 0 0 0,-3 2 0 15,-1-1-128-15,-1 0 0 0,1 0 144 0,1 1-144 16,1-3 0-16,2 0 128 0,3-4-128 0,7-2 0 15,2-1 0-15,6-2 0 0,5-7 0 0,0 0 0 0,7 12 0 0,7-4 0 16,5-4 0-16,4 4 0 0,4-1 0 0,3 3 0 16,1-3 0-16,3 3 0 0,0-1 0 15,2 2 0-15,-3 4 0 0,-2 2 128 0,-3 1-128 0,-7 1 0 16,0 0 0-16,-9 0 0 0,-5 0 128 0,-6-1 0 16,-4 0 0-16,-8-1 0 0,-4 1 208 0,-3-1 48 15,-5-3 16-15,-1 0 0 0,-2 2 112 0,-3-1 0 16,-1-1 16-16,-2 3 0 0,-1-4-208 0,1-2-64 15,2 1 0-15,-2-5 0 0,3 2-128 0,-2-6-128 16,3-3 144-16,1 0-144 0,2-2 0 0,5-3 0 16,2-2-208-16,5-1 64 15,4-3-2096-15,8 2-400 0,2-4-96 0,9 0-16 0</inkml:trace>
  <inkml:trace contextRef="#ctx0" brushRef="#br0" timeOffset="154381.29">31530 19087 21183 0,'0'0'944'0,"0"0"192"0,8 11-912 0,-3 0-224 0,-1 3 0 0,-2 5 0 15,0-2 1168-15,-2 4 192 0,-2 3 48 0,-3-2 0 16,0-1-272-16,-4 1-48 0,-2 3-16 0,-4-3 0 15,-3-1-16-15,-4 2 0 0,-3 1 0 0,-5-3 0 16,3-1-432-16,0-1-96 0,0-2-16 0,2-2 0 16,1 3-240-16,3-4-48 0,3-3-16 0,1-1 0 15,4-2-976-15,1 0-192 0,4-6-32 0,8-2-9216 16,-6-10-1840-16</inkml:trace>
  <inkml:trace contextRef="#ctx0" brushRef="#br0" timeOffset="154875.31">31909 18448 23039 0,'0'0'2048'0,"0"0"-1648"0,-3-12-400 0,3 1 0 16,4 2 512-16,3 0 32 0,2 4 0 0,5 0 0 15,0-5 320-15,3 5 64 0,2-3 16 0,2 3 0 16,-1 0-320-16,0-2-64 0,1 4-16 0,-2 1 0 15,-3 5-64-15,-2 1-16 0,-1 3 0 0,-3 1 0 16,-2 3-208-16,-3 6-64 0,-4 1 0 0,-2 1 0 16,-4 4-64-16,-3 3 0 0,-2-1-128 0,-3 2 192 15,-4-1 64-15,-1 3 16 0,-1-2 0 0,0 1 0 0,0-3 96 0,1 2 16 16,-5-7 0-16,5-1 0 0,5-1 48 0,2-1 16 16,5-2 0-16,2-1 0 0,4-1-128 0,5-2 0 15,4-5-16-15,3 3 0 0,6-2-48 0,1-2 0 16,2-3 0-16,5 2 0 0,2-3-16 0,4-1-16 15,1-1 0-15,0-3 0 0,-1 2-224 0,-13 2 0 16,4-4 128-16,1 1-128 16,0 0 0-16,-1-3 0 0,0 3 0 0,-1-1-160 15,-3 0-1472-15,11-6-288 0,-10 5-64 0</inkml:trace>
  <inkml:trace contextRef="#ctx0" brushRef="#br0" timeOffset="155342.38">32454 17830 18143 0,'0'0'800'0,"0"0"160"0,-6-5-768 16,6 5-192-16,0 0 0 0,0 0 0 0,0 0 672 0,0 0 96 15,0 0 0-15,0 0 16 0,0 0-32 0,8 11-16 16,2 2 0-16,3 4 0 0,2 0 256 0,3 4 48 15,1 3 16-15,2 8 0 0,1 6-80 0,1 10-16 16,2 5 0-16,1 3 0 0,-4 2-256 0,1-5-64 16,-6-5-16-16,-4 11 0 0,-5 11-96 0,-4 10-16 15,-6 6 0-15,-7-5 0 0,-1-9-64 0,-4-4-32 16,-4-5 0-16,-1 4 0 0,0 5 80 0,-2 1 16 16,1-6 0-16,0-7 0 0,-7-10-16 0,0-10 0 15,-4-7 0-15,-4-2 0 0,-3 1-224 0,15-15-32 16,-3 4-16-16,-4 0 0 0,-1 5-96 0,0 0 0 0,1 1-128 0,2 0 192 31,-2-4-1760-31,-18 20-352 0,10-15-80 0,4-10-16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0:10.8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2449 2919 12895 0,'8'-19'576'0,"1"6"112"0,2 1-560 0,0 0-128 16,-3-2 0-16,3 1 0 0,0 6 1728 0,-1-5 304 15,-1 5 64-15,-9 7 16 0,0 0-496 0,8-5-80 0,-8 5-32 0,0 0 0 16,0 0-416-16,0 0-64 0,4 6-32 0,-7 2 0 15,1 4-96-15,-4 5-32 0,0 3 0 0,-4 7 0 16,-3 5 0-16,-3 3 0 0,-16 34 0 0,1-6 0 16,2-4-32-16,0-3-16 0,-2-3 0 0,6-1 0 15,0-1-272-15,3-5-48 0,2-2-16 0,6-5 0 16,6-4-128-16,3-4-32 0,2-6 0 0,8-2 0 16,8-4-80-16,6-1-32 0,5-4 0 0,6 0 0 0,6-2 112 15,9-3 0-15,6 2 16 0,2-5 0 16,3-1-96-16,0 1-32 0,1-4 0 0,2-2 0 0,-1-2-80 0,1 1 0 15,-2 0-128-15,-2-3 192 0,-3 0-192 0,-1 0 0 16,-2-1 0-16,-3-1 0 0,-4 1 0 0,-5 0 0 16,-4-3 0-16,-4 2 0 15,-5-6-576-15,-2 3-16 0,-6-2 0 0,-7 2 0 16,-4-4-2224-16,-5 1-448 0,-4-2-96 0</inkml:trace>
  <inkml:trace contextRef="#ctx0" brushRef="#br0" timeOffset="166.44">2421 3342 31439 0,'0'0'1392'0,"17"-1"288"0,5-3-1344 0,2 0-336 16,1 2 0-16,6-2 0 0,6-4 256 0,-1 1 0 16,1-6-16-16,3-1 0 0,4 0 368 0,3 0 80 0,-1-2 16 0,1 0 0 15,-1 0-384-15,-3 2-64 0,-5 0 0 0,-5 4-16 31,-5-3-912-31,-2 4-176 0,-5-2-48 0,-8 0-14080 0</inkml:trace>
  <inkml:trace contextRef="#ctx0" brushRef="#br0" timeOffset="330.97">2221 2911 32879 0,'-2'-14'1456'0,"6"3"304"15,5-4-1408-15,5 2-352 0,6 3 0 0,8-3 0 0,7-2 176 0,8 3-48 16,9 1 0-16,7-3 0 0,3-2 448 0,5-4 96 15,4-1 16-15,4 2 0 0,3 0-240 0,-2 1-64 16,-1 1 0-16,-1 1 0 16,-3 3-1040-16,-1 2-224 0,-3-1-32 0,1 0-14704 15</inkml:trace>
  <inkml:trace contextRef="#ctx0" brushRef="#br0" timeOffset="943.06">4521 3177 12895 0,'13'-11'1152'0,"-4"0"-928"0,1 1-224 0,0 1 0 15,1 0 1008-15,-4 3 144 0,-7 6 48 0,6-6 0 0,-6 6 400 0,0 0 64 16,0-12 32-16,0 12 0 0,-8-6-224 0,-5 0-32 15,-2 1-16-15,-3 2 0 0,-5 2-336 0,-4 2-64 16,-3 2 0-16,-6 5-16 0,-3 4-400 0,-7 4-80 16,-4 6-16-16,-3 5 0 0,-3 1-224 0,1 2-48 15,-3 2-16-15,2 2 0 0,3 4-32 0,7 1 0 16,5-1 0-16,8-3 0 0,9-4-192 0,7-6 176 16,6-3-176-16,6-7 160 0,4-2-160 0,1-13 160 15,12 9-160-15,6-6 160 0,3-6 176 0,7-8 48 16,10-2 0-16,5-8 0 0,6-3 32 0,2-3 16 15,0 3 0-15,1-3 0 0,0 1-272 0,-1 2-160 16,-4-1 192-16,-4 6-192 0,-4 2 256 0,-5 8-48 16,-5 2-16-16,-5 7 0 0,-5 5-32 0,-5 4-16 15,-3 8 0-15,-6 6 0 0,-5 9 32 0,-4 6 0 0,-6 6 0 0,-4 3 0 16,-4 4 80-16,-3 2 32 16,0-2 0-16,-5 1 0 0,-2-1-80 0,1 1-16 0,2 2 0 0,1-5 0 15,3 1-192-15,0-3 0 16,7-5 128-16,4-5-128 0,4-6 0 0,3 0 0 0,5-6 0 0,3 3 0 15,2-5 0-15,3-1-240 16,2-3 32-16,1-3 0 16,2-4-1520-16,1-4-288 0,2 0-64 0,2-4-9184 0,3-4-1856 0</inkml:trace>
  <inkml:trace contextRef="#ctx0" brushRef="#br0" timeOffset="1367.27">5246 3372 3679 0,'0'-23'320'0,"-1"9"-320"15,-1 4 0-15,2-1 0 0,0 2 4704 0,0 9 864 16,0 0 192-16,0 0 16 0,-10 0-3168 0,0 7-640 16,0-1-128-16,-2 9-32 0,-2 3-800 0,-2 3-176 0,1 3-16 0,-2 4-16 15,1 5 0-15,-2 1 0 16,4-1 0-16,4-2 0 0,2-3-224 0,6-3-32 0,2-1-16 0,5-5 0 16,2-4-112-16,5-4-32 15,3-1 0-15,5-6 0 0,4-6 208 0,4-5 48 0,4-3 0 0,2-7 0 16,2-5 0-16,1-3 16 15,1 0 0-15,-2-6 0 0,-6-1-48 0,-1 2-16 16,-2-3 0-16,-4 1 0 0,-3 0-16 0,-4 3 0 0,-2-2 0 0,-6 11 0 16,0-2-272-16,-2 1-64 0,-2-2-16 0,0 5 0 15,0 2-224-15,-4 2 0 0,1 4 0 0,-1-2 0 32,-1 4-864-32,1 0-112 0,-3 2-32 0,3 6 0 0,0 0-2064 0,0 0-400 0,8-2-96 0</inkml:trace>
  <inkml:trace contextRef="#ctx0" brushRef="#br0" timeOffset="1609.99">6154 3055 35071 0,'0'0'768'0,"7"11"176"0,-7 6 16 0,-1 3 16 0,-4 7-784 0,-3 1-192 16,-3 4 0-16,-5 2 0 0,-3 3 896 0,-2 2 144 15,-2 6 32-15,-1-3 0 0,0-3-224 0,-1 1-32 16,4-1-16-16,-8 8 0 0,6-6-400 0,5-6-80 16,5-7 0-16,4-2-16 0,4-3-304 0,4-6 0 0,1-4 0 15,4-3 0 1,3-2-1168-16,4-3-352 0,-11-5-64 0,10-1-15904 0</inkml:trace>
  <inkml:trace contextRef="#ctx0" brushRef="#br0" timeOffset="1983.91">7501 2350 27647 0,'0'0'1216'0,"0"0"256"0,-9-4-1168 0,9 4-304 16,-6 5 0-16,-3 10 0 0,0 8 384 0,-4 9 0 15,-1 7 16-15,-2 9 0 0,-5 7 624 0,0 1 128 16,-3 4 32-16,-2 3 0 0,-1 3-48 0,-1 6-16 15,0 4 0-15,1-2 0 0,-3-3-352 0,1 0-80 16,-1-2-16-16,0-5 0 0,2 1-464 0,3-4-80 16,0-7-128-16,4-7 176 0,1-7-176 0,3-4 0 15,2-7-192-15,2-3 192 16,4-5-1888-16,3-2-256 0,1-6-48 0</inkml:trace>
  <inkml:trace contextRef="#ctx0" brushRef="#br0" timeOffset="2643.14">10642 2944 14735 0,'6'-10'640'0,"-6"10"160"0,3-12-640 0,-2 5-160 15,-1 7 0-15,-3-10 0 0,-3 4 2048 0,-5-1 368 16,-3 5 80-16,-4-2 0 0,-5 1-1008 0,-4 2-208 16,-4 2-32-16,-4 2-16 0,2 3-352 0,-5 6-80 15,-1 0-16-15,-2 6 0 0,0 3-208 0,4 2-32 16,3 2-16-16,5 0 0 0,3-2-128 0,9 0-16 0,5-1-16 0,6-2 0 16,5 0-176-16,7 1-16 0,8-1-16 0,6 0 0 15,4 2-32-15,7-2-128 0,-1 1 192 0,5-1-64 16,-2 3-128-16,0 1 160 0,-4-2-160 0,-3-1 160 15,-6 2-32-15,-6 4 0 0,-5-2 0 0,-5 3 0 16,-6-5 80-16,-5 4 16 0,-7-2 0 0,-9 1 0 16,-8-1 480-16,-7-3 80 0,-10-1 32 0,-4 1 0 15,-5-1-176-15,-4 2-48 0,-4-4 0 0,0-2 0 0,0-2-352 0,3-6-80 16,1-3-16-16,4-2 0 0,8-4-144 0,10-2 0 16,11-6 0-16,8 0 0 15,4-4-1168-15,9-2-320 0,7-5-64 0,12-3-10096 16,7-1-2000-16</inkml:trace>
  <inkml:trace contextRef="#ctx0" brushRef="#br0" timeOffset="3692.26">11666 3007 29487 0,'-3'-8'2624'0,"-1"4"-2112"16,4 4-512-16,-7-1 0 0,-1 2 304 0,-4 3-48 16,-2 5-16-16,-4 2 0 0,-2 6 176 0,-4 1 32 15,-3 1 16-15,-2 4 0 0,-2 1 176 0,-2 4 16 16,3-1 16-16,4 2 0 0,2-4-128 0,5 3-32 0,5-2 0 0,5 2 0 16,7-4-240-16,6 0-48 0,4 0-16 15,8-4 0-15,4-4 64 0,8-6 16 0,5 0 0 16,18-5 0-16,-2-5 0 0,0-4 0 0,-5-1 0 0,-14-3 0 15,0 0-32-15,-2-5-16 0,-6-1 0 0,-2 0 0 16,-4 2 0-16,-3-3 0 0,-8 0 0 0,-2 0 0 16,-6-2 0-16,-7-7 0 0,-5 2 0 0,-7 2 0 0,-4-3-48 15,-2 2-16-15,0-1 0 0,0 5 0 16,-2 5-176-16,8 3 0 0,2-1 0 0,6 5 0 0,4 1 0 16,10 4 0-16,0 0 0 0,0 0 0 0,0 0-208 0,12-5 16 15,6 1 16-15,6-1 0 0,7-4 176 0,5 0-208 16,7-2 80-16,6-1 128 0,0-4-128 0,6-2 128 15,2-3 0-15,1-3 0 0,5 0 0 0,2-4 0 16,2 2 0-16,3-4 0 0,1 2 0 0,0-3 0 16,-2-4 0-16,1-2 0 0,-5 2 0 0,-3-3 0 15,-2-2 0-15,-4-4 0 0,-3-6 0 0,-2 4 0 16,-4-2 0-16,-5 5 128 0,-5-2-128 0,-6 3 0 16,-4-3 0-16,-5 4 0 0,-7 2 0 0,-4 4 0 15,-4 5 0-15,-5 8-176 0,-2 4 176 0,-5 6-208 16,-2 8 80-16,-9 6 128 0,-4 7-256 0,-7 4 80 15,-6 6 16-15,-4 8 0 0,-3 3 160 0,-6 11 0 16,-4 11-144-16,-6 8 144 0,3 8 0 0,-2 5 0 16,1 1 0-16,0 2 0 0,2 1 0 0,5 0 0 15,5 2 0-15,7-8 0 0,7-8 0 0,6-6 208 16,7-6-48-16,6-8-16 0,5-2 80 0,4-10 16 0,4-5 0 16,4-5 0-16,3-5 16 0,6-3 16 0,2-8 0 15,4-5 0-15,3-3 160 0,5-5 16 0,0-3 16 16,4-4 0-16,0-3-224 0,2 1-48 0,1-4-16 15,3 1 0-15,1-2-176 0,-1 3 0 0,-1 3 0 0,1 3 128 16,1 2-128-16,-6 5 0 0,-2 4 0 0,-4 4 0 16,-3 4 0-16,-3 4 0 0,-3 1-128 0,-5 3 128 15,-3 3 0-15,-4 2-144 0,-3 2 144 0,-3 3 0 16,-3-1 0-16,-2-2-128 0,0 0 128 0,-2-2 0 16,0-1 0-16,2-3 0 0,0-2 0 0,1-4 0 0,1 0 0 15,0-9 0-15,0 0 0 0,6 2 0 0,2-3 128 0,2 0-128 16,3-4 0-16,3-3 144 0,4 2-144 0,0-3 0 15,1 1 0-15,1 1 128 0,4 0-128 0,-1 2 0 16,3-1 0-16,0 5 0 0,0-1 0 0,1 4 0 16,2 5 0-16,0-2 0 0,1 4 0 0,-1-1 0 15,-1 2-144-15,-1-1 144 0,-2 4 0 0,1-4 0 16,1-1 0-16,15-1 0 0,-6-3 0 0,1-4 0 16,0-4 0-16,-9 0 0 0,3-2 0 0,4-5 0 15,2 0 0-15,2 0 144 0,1-5-144 0,1-1 128 16,1-1-128-16,17-11 128 0,-6 2-128 0,-4-1 160 15,-4 2-160-15,-15 9 160 0,-2-1-160 0,1 3 0 16,-2 3 144-16,-1 6-144 0,-1 5 0 0,-5 2 0 16,-1 3 0-16,-5 7 0 0,-2-1 0 0,-1 7 0 15,-5 6 0-15,-2 1-128 0,-3 1 128 0,-5 4 0 16,-2 3 160-16,-3 1-160 0,-5-2 0 0,-4 4 0 16,-7 3 0-16,-14 12 0 0,-2-13 0 0,-3-7 0 15,-4-5 128-15,-2-8-128 0,-4-5 384 0,1-5-32 0,-1-3 0 16,16-6 0-16,-3-3-96 0,-16-3-32 0,5-3 0 15,19 4 0-15,-1-4-224 0,1-3-128 0,1-4 128 16,2-1-208 0,2-1-1776-16,6-2-336 0,4-1-80 0,-1-19-16224 0</inkml:trace>
  <inkml:trace contextRef="#ctx0" brushRef="#br0" timeOffset="4751.37">15900 2472 22575 0,'0'0'992'0,"0"0"224"0,7-11-976 0,0 6-240 0,1 2 0 0,0-3 0 16,-8 6 1568-16,10-5 272 15,-1 2 48-15,-9 3 16 0,6-8-656 0,-6 8-128 16,0 0-32-16,12-3 0 0,-12 3-688 0,0 0-144 16,0 0-16-16,0 0-16 15,6 11-1216-15,-1 1-240 0,-4 1-48 0</inkml:trace>
  <inkml:trace contextRef="#ctx0" brushRef="#br0" timeOffset="4902.39">15751 3114 7359 0,'-20'-9'320'0,"12"6"80"0,8 3-400 0,-7-1 0 0,7 1 0 0,0 0 0 16,0 0 7616-16,0 0 1456 0,0 0 272 0,0 0 64 16,0 0-7488-16,0 0-1520 0,0 0-400 0,0 0 128 15,0 0-128-15,12 0 0 0,-12 0 0 0,11 0 128 16,-11 0-1840-16,0 0-368 0,0 0-80 15</inkml:trace>
  <inkml:trace contextRef="#ctx0" brushRef="#br0" timeOffset="9821.71">4014 5038 11919 0,'13'-1'512'0,"-4"-1"128"0,-2-1-512 0,-7 3-128 16,11-2 0-16,-11 2 0 0,0 0 1120 0,0 0 192 15,0 0 32-15,0 0 16 0,0 0-208 0,-13 2-32 16,-4 1-16-16,0 2 0 0,-2 3-400 0,-4-3-64 16,-3 3-32-16,1-2 0 0,-2 0 32 0,-2 2 0 15,-3-4 0-15,2 1 0 0,-1 1 0 0,-2-2 0 0,-3-1 0 0,2-1 0 16,2 0-96-16,-3-1-16 0,-3-1 0 0,1 0 0 15,0-1-176-15,4 1-32 0,1 0-16 16,3-2 0-16,1 0-80 0,5 2-16 0,4 0 0 0,1 1 0 16,2-1-32-16,3 3-16 0,1-1 0 0,4 3 0 15,0 0-160-15,2 0 0 0,6-5 144 0,-3 14-144 16,3-1 0-16,0 0 144 0,0 2-144 0,4 3 0 16,1 1 160-16,3 5-160 0,-5 0 128 0,2 0-128 0,2 4 128 0,-2-1-128 15,-1 5 0-15,0 1 128 16,-1 1-128-16,1 6 0 0,-1 1 144 0,-1 4-144 0,1-1 128 0,-1 6-128 15,-2 3 128-15,0 2-128 0,-1 0 176 0,0 8-48 16,-1 5 0-16,0 2 0 0,-4-3 0 0,1 3-128 16,1 1 192-16,-3 0-64 0,0 0-128 0,-2 3 0 15,0 5 0-15,0-4 0 0,0-1 0 0,1-2 128 16,-2 2-128-16,4-1 0 0,-2 1 0 0,3-24 0 16,-4 3 128-16,-3 31-128 0,0-9 0 0,-3-4 128 15,0-2-128-15,-1-7 128 0,1 0-128 0,1-2 0 16,0 0 144-16,3-21-144 0,-2 1 128 0,-1 2-128 15,3 2 160-15,-3 1-160 0,-2 2 320 0,1 0-16 16,0 1-16-16,0-1 0 0,-1-1-160 0,4-4-128 16,-1-4 192-16,3-4-192 0,0-3 288 0,2-6-48 15,2-1-16-15,2-1 0 0,1-3 96 0,2 0 32 16,1-4 0-16,3-1 0 0,0-2 32 0,5-2 16 16,1 1 0-16,2-6 0 0,3-1-224 0,4-1-48 15,2-4-128-15,7-1 192 0,6-2 16 0,4-2 0 0,2-5 0 16,2 1 0-16,0-2-80 0,3 2 0 0,3-1-128 15,0 1 192-15,-1-3-192 0,0 5 0 0,0-3 128 16,-1 3-128 0,0 0-976-16,-3 0-240 0,-4 2-64 0,-4-5-15840 0</inkml:trace>
  <inkml:trace contextRef="#ctx0" brushRef="#br0" timeOffset="10299.37">4748 5281 12895 0,'-4'-16'1152'0,"4"16"-928"0,0 0-224 15,0 0 0-15,0 0 896 0,0 0 128 0,0 0 16 0,10 4 16 16,-2 6 384-16,-1 1 80 0,1 1 16 0,1 4 0 16,0 1-384-16,2 5-80 0,3 5-16 0,0 1 0 15,1 5-240-15,2 2-48 0,-1 3-16 0,2 1 0 16,-1-1-160-16,-1 1-16 0,-1-2-16 0,-1 0 0 16,-1-2-320-16,-1-4-64 0,-1-6-16 0,-1-1 0 0,-1-2-160 0,-3 0 0 15,1-5 144-15,-2-4-144 16,-5-13 0-16,5 14 0 0,-1-1 0 0,-4-13 0 15,0 0-768-15,0 0-160 0,0 0-32 0,0 0-16 0</inkml:trace>
  <inkml:trace contextRef="#ctx0" brushRef="#br0" timeOffset="10532.8">5191 5259 24191 0,'0'0'1072'0,"0"0"208"0,0 0-1024 0,-9 6-256 16,-1 2 0-16,-5 3 0 0,-3 2 1072 0,-3 5 144 15,-4 2 48-15,-3 4 0 0,-1 7 16 0,-1 3 0 16,-3 2 0-16,1 1 0 0,-2 2-528 0,2-1-112 16,-1-2 0-16,5-4-16 0,4-3-352 0,2-4-64 15,2 2-16-15,2-4 0 0,1 0-192 0,6-2 0 16,1-3 0-16,5-3 0 15,-2-2-1472-15,3 1-272 0,2-4-64 0</inkml:trace>
  <inkml:trace contextRef="#ctx0" brushRef="#br0" timeOffset="11205.61">4457 6873 21359 0,'5'-23'944'0,"-2"8"208"0,1-3-928 0,1 4-224 16,0 7 0-16,-5 7 0 0,0 0 768 0,0 0 128 16,3 14 0-16,-4 7 16 0,-4 5-96 0,-3 7-32 15,-1 2 0-15,0 9 0 0,-2-1-80 0,-1 0 0 16,0 4-16-16,3-2 0 0,5-1-224 0,3-3-32 15,1-2-16-15,5-5 0 0,4-4-240 0,2-10-48 16,3-5-128-16,5-6 192 0,3-2 208 0,6-9 48 0,3-4 0 0,4-3 0 16,2-7 64-16,1-6 32 0,0-6 0 0,0 0 0 15,-4 1-288-15,-3-1-64 0,-3 2-16 0,-4-1 0 16,0 0-32-16,-4 4 0 0,-3 2 0 0,-2 6 0 16,-1 3 0-16,-2 6 0 0,-2 2 0 0,-10 4 0 15,10 10-144-15,-2 8 0 0,-3 9 0 0,0 4 128 16,-1 5-128-16,-1 5 0 0,-1 6 0 0,-2 5 0 0,-3 5 176 15,-1 8 96-15,-3 6 32 0,-3 1 0 0,-6 1 80 0,-1 1 32 16,-5 7 0-16,-2-1 0 0,0 6-96 16,-4-4-32-16,-2-6 0 0,1-6 0 0,0-8-112 0,2-5-32 15,1-7 0-15,-1-6 0 0,-1-7 176 0,1-11 48 16,3-8 0-16,0-6 0 0,1-7 144 0,0-5 16 16,0-6 16-16,0-7 0 0,0-3-256 0,2-5-48 15,2 1-16-15,1-9 0 0,0-4-224 0,5 0 0 16,6 2 0-16,2-2 0 0,2 1-128 0,7 2-32 15,5 1 0-15,4-2 0 0,1 5-96 0,3-2-32 16,3 3 0-16,4 0 0 16,0 1-160-16,4 5-48 0,2 1 0 0,3 1 0 15,4 2-2544-15,1-1-512 0,0-2-96 0</inkml:trace>
  <inkml:trace contextRef="#ctx0" brushRef="#br0" timeOffset="12770.3">6808 4968 2751 0,'0'0'256'0,"0"0"-256"16,0 0 0-16,0 0 0 0,0 0 2944 0,0 0 528 15,0 0 112-15,10-9 32 0,0-1-1904 0,3 1-384 16,1-1-80-16,4 2-16 0,2-3-160 0,3 1-48 16,1-3 0-16,4 0 0 0,4 2-400 0,-1-2-96 15,0-1-16-15,2 5 0 0,2-1-96 0,0 5-32 16,1 0 0-16,-3 0 0 0,-3 0-96 0,1 0-32 16,-1 1 0-16,-2 3 0 0,-2 1 32 0,-2 1 0 15,-1 3 0-15,-4 1 0 0,-2 2-112 0,-4 6-32 16,0 4 0-16,0 2 0 0,-5 1-144 0,-2 7 192 15,-1 1-192-15,-4 6 192 0,-2 4-64 0,-3 4 0 16,-1 1 0-16,-4 7 0 0,-5 2 0 0,-1 4-128 0,-3 2 192 16,-1 6-64-16,-3 2-128 0,0 5 0 0,1 3 0 15,2 5 0-15,1-1 0 0,2 8 0 0,2 1-160 0,-1 4 160 16,2 3-128-16,3 2 128 0,2 2 0 16,2-3-144-16,2 1 144 0,3-2 0 0,2 0 0 15,3-3 0-15,0-3 0 0,-1-3 0 0,1-2 0 0,1-6-128 16,-2 0-128-16,-1-4 0 0,1 2-16 0,-2-5 0 15,-2-9 0-15,1-1 0 0,0 1 0 0,0-6 0 16,-1-3 80-16,1-3 32 0,0 2 0 0,-2 0 0 16,0 0 160-16,-1-1 0 0,-2-3 0 0,3-3-128 0,-1-6 128 15,2 0 0-15,0 0 0 0,-1 1 0 0,0-6 0 0,3-2 0 16,0 2 0-16,2-6 0 0,-1 0 0 0,1-2 0 16,-1 1 0-16,2-3 0 0,-1-1 0 15,-2-1 192-15,-2-1-32 0,-2-2-16 0,-1-3 256 0,-1 2 48 16,-4-1 16-16,-1-2 0 0,-1 0 272 0,-2-4 48 15,-2 2 16-15,-3 0 0 0,-2-1-128 0,-3 1-32 16,-4 4 0-16,-1-2 0 0,-2-3-288 0,-3 0-64 16,-2 1-16-16,0-4 0 0,-1-1-96 0,3 1-32 15,0-4 0-15,-1 2 0 0,-2-1-336 0,3-4-64 16,1-2 0-16,3-4-15680 0</inkml:trace>
  <inkml:trace contextRef="#ctx0" brushRef="#br0" timeOffset="13317.2">5847 5056 15663 0,'0'0'688'0,"0"0"144"0,0 0-656 0,0 0-176 16,0 0 0-16,0 0 0 0,-7 6 1216 0,-4 0 192 15,-1 7 64-15,-5-1 0 0,-1 4-192 0,-3 3-16 16,-2 4-16-16,-4 1 0 0,-1 8-176 0,-2 1-48 16,-2 0 0-16,1 8 0 0,2-1-384 0,2 7-64 15,2 2-32-15,5 0 0 0,6 1-304 0,4-6-64 0,2-2-16 0,4-4 0 16,4-1-160-16,1-1 0 0,2-6 0 0,1-4 0 15,5-2 0-15,0-5-176 0,5-4 176 0,1-2-192 32,3-3-1296-32,2-5-272 0,4-3-48 0,1-5-16 0</inkml:trace>
  <inkml:trace contextRef="#ctx0" brushRef="#br0" timeOffset="13561.26">6066 5269 18879 0,'-13'17'832'0,"5"-3"192"0,0 0-832 0,-3 5-192 16,-1 1 0-16,-2 7 0 0,0 3 1136 0,0 2 176 16,1 2 32-16,2 1 16 0,0-2-256 0,3-3-48 15,1 1-16-15,3-1 0 0,1-3-704 0,1 1-144 16,5-4-16-16,1 2-16 0,1-4-160 0,1-3 0 15,3-3 144-15,1-4-144 0,-1 1 0 0,1 0-192 16,0-7 32-16,3 1-8128 16,-1-4-1632-16</inkml:trace>
  <inkml:trace contextRef="#ctx0" brushRef="#br0" timeOffset="13726.25">5643 5728 23039 0,'17'0'2048'0,"2"-1"-1648"0,3-2-400 0,5 2 0 16,4 0 144-16,4-3-144 0,2 0 160 0,0 0-160 16,-1-1 368-16,5-5-32 0,-2 1 0 0,-8 0 0 15,5 4-16-15,-1-5-16 0,5 2 0 0,9-7-7760 16,-7 2-1552-16</inkml:trace>
  <inkml:trace contextRef="#ctx0" brushRef="#br0" timeOffset="13973.89">6413 5249 19343 0,'11'14'1728'0,"3"-4"-1392"16,5 4-336-16,3 4 0 0,1 1 336 0,0 8 0 15,0 1 0-15,-3 8 0 0,-1 6 656 0,-3 2 128 16,-3 3 32-16,-4 0 0 0,-4 2-416 0,-5 3-80 15,-4 2-16-15,-6 3 0 0,-5 4-272 0,-4-1-64 16,-1 2-16-16,-3-5 0 0,-1-10-288 0,-1-1 160 16,1-8-160-16,1-2-12464 0</inkml:trace>
  <inkml:trace contextRef="#ctx0" brushRef="#br0" timeOffset="14495.52">5761 7176 14111 0,'15'-12'624'0,"-5"6"128"0,2-2-608 0,-2 2-144 0,0 2 0 0,-1-2 0 16,-9 6 1232-16,7-6 224 0,-7 6 32 0,0 0 16 15,0 0-128-15,0 0-32 0,0 0 0 0,-3 12 0 16,-6 6-192-16,-4 4-64 0,-5 6 0 0,-2 6 0 15,-4 7 32-15,-2 2 0 0,-3 4 0 0,-1 4 0 16,0 2-256-16,4 2-48 0,-2-1-16 0,5-3 0 16,5-8-464-16,4-3-80 0,4-6-32 0,5-2 0 15,4 0-224-15,3-8 0 0,3-5 0 0,5-4 0 0,3-2 0 16,4-5-240-16,2-1 32 0,3-3 0 16,4-3-2368-1,-1-3-480-15</inkml:trace>
  <inkml:trace contextRef="#ctx0" brushRef="#br0" timeOffset="14773.61">6239 7206 29487 0,'0'0'2624'15,"0"0"-2112"-15,-5 9-512 0,-2 4 0 0,0 1 256 0,-6 6-48 16,-6 3-16-16,-4 6 0 0,0 1 704 0,-4 3 144 15,1 1 32-15,-1 4 0 0,0 5-256 0,4-1-48 16,3-1-16-16,5-2 0 0,2 0-416 0,5-4-80 16,7-3 0-16,4 0-16 0,3 1-240 0,6-7 0 15,5 0 0-15,5-5 0 0,1-2 0 0,4-1 0 16,0-2 0-16,5-1 0 0,1-8-176 0,-2 1-16 16,-3-4-16-16,0-3 0 15,0-2-2000-15,-5-2-400 0,-1-9-80 0,-6-2 0 0</inkml:trace>
  <inkml:trace contextRef="#ctx0" brushRef="#br0" timeOffset="14912.52">5842 7688 28559 0,'15'-2'2544'0,"4"-1"-2032"0,4-1-512 0,5 3 0 16,-2-2 240-16,7 1-48 0,5-5-16 0,5 0 0 15,5-2 208-15,-1-1 32 0,-1-4 16 0,-1 1 0 0,-1 0-112 0,-4 1 0 16,-7-2-16-16,-4 1-9600 15,-5 2-1920-15</inkml:trace>
  <inkml:trace contextRef="#ctx0" brushRef="#br0" timeOffset="15171.92">6436 6962 28559 0,'10'9'1264'0,"1"3"272"0,5 5-1232 0,1 8-304 16,1 5 0-16,0 7 0 0,-2 6 704 0,0 3 64 15,-2 5 32-15,-7 3 0 0,-2 5 304 0,-5 7 64 16,-2-27 16-16,-4 10 0 0,-3 5-352 0,-4 10-80 16,-2 2-16-16,-4 6 0 0,-2 9-416 0,-3-6-96 15,-1-3-16-15,-22 58 0 16,9-30-496-16,4-21-96 0,7-14-32 0,0-12-16544 0</inkml:trace>
  <inkml:trace contextRef="#ctx0" brushRef="#br0" timeOffset="15829.19">8172 6359 11055 0,'0'0'480'0,"0"0"112"0,0 0-464 0,0 0-128 15,14 2 0-15,0 1 0 0,0-1 2416 0,8 1 464 16,2-1 80-16,4 0 32 0,2-1-1152 0,7-1-240 15,5-3-32-15,3-1-16 0,2-2-720 0,0 0-128 16,3-3-48-16,3 1 0 0,0 2-432 0,-2 0-96 16,-4 2 0-16,-5 1-9024 15,-5 1-1792-15</inkml:trace>
  <inkml:trace contextRef="#ctx0" brushRef="#br0" timeOffset="15964.23">8218 6895 34031 0,'0'0'1504'0,"7"8"320"0,7-3-1456 0,8-3-368 0,2 2 0 16,11 0 0-16,1 0 160 0,8-6-32 0,4-5-128 0,4-1 192 16,6-5 0-16,5 1-16 0,4 2 0 0,-13-2 0 31,4-1-2224-31,-1-2-432 0</inkml:trace>
  <inkml:trace contextRef="#ctx0" brushRef="#br0" timeOffset="17151.98">11646 4704 10303 0,'0'0'448'0,"0"0"112"0,0 0-560 0,0 0 0 15,0 0 0-15,0 0 0 0,0 0 1120 0,0 0 112 16,0 0 32-16,0 0 0 0,0 0 64 0,0 0 16 0,-11 0 0 0,-6 2 0 15,-6 2-384-15,-3 0-80 0,-6 1-16 0,-8 4 0 16,-5-4-144-16,-6 5-16 0,-3-1-16 0,0 2 0 16,-2-2-224-16,-1 1-32 15,-3-2-16-15,-1 1 0 0,-2-5 80 0,6 0 16 0,3-1 0 0,7 0 0 16,7-2-64-16,5 2-16 0,3-3 0 0,6 0 0 16,6-2-64-16,4 2-16 0,2 0 0 0,3 2 0 15,4-4-192-15,7 2-32 0,0 0-128 0,0 0 192 0,0 0-192 0,0 0 0 16,0 0 0-16,0 0 0 15,0 14 0-15,2 0 0 0,3 3 0 0,0 1 0 0,1 1 0 16,-1 5 0-16,0 3 0 0,-4 4 0 0,0 4 0 0,-1 4 0 16,-2 6 0-16,2 2 0 0,-4 6 0 0,0 2 0 15,-1 4 0-15,0 2 0 0,-3 8 272 0,2 2-32 16,0 2-16-16,-1-1 0 0,1 4 96 0,0 7 0 16,-2 5 16-16,2-1 0 0,-5 1-32 0,4-1-16 15,-3 2 0-15,-3 1 0 0,-2 5-96 0,-1-3 0 16,2-3-16-16,0-4 0 0,-1-3-176 0,0 1 0 15,0-2 144-15,4-23-144 0,-1 0 0 0,-7 31 0 16,0-3 0-16,6-32 0 0,-1 2 176 0,-8 32-48 16,2-10 0-16,1-4 0 0,2-8 64 0,1-5 16 15,-2-2 0-15,2-5 0 0,-1-2 16 0,-1-3 0 16,0-1 0-16,1 2 0 0,-1-7-32 0,3-1 0 16,-2-5 0-16,7-15 0 0,0 4 0 0,-2-2-16 15,2-2 0-15,1-1 0 0,0-2-48 0,2 0 0 16,0-2 0-16,0-1 0 0,2 0-128 0,1-1 128 15,3-5-128-15,-2 0 128 0,2-2-128 0,1 0 160 0,0-8-160 16,6 3 160-16,2 1 224 0,3-1 32 16,3-3 16-16,5 0 0 0,5-2 80 0,4 1 0 0,5-1 16 0,4 0 0 15,9 1-272-15,4 0-64 0,4-3-16 0,3-2 0 16,3 1-176-16,0 1 192 0,0-5-192 0,-2 2 192 16,-2-3 64-16,1 3 32 0,-3 2 0 0,-5-2 0 15,-6 2-128-15,-3 1-32 0,-6-2 0 0,8-2 0 16,-10 5-1424-16,-9-4-304 15,-7 3-48-15</inkml:trace>
  <inkml:trace contextRef="#ctx0" brushRef="#br0" timeOffset="18964.39">12601 4936 11055 0,'0'0'976'16,"12"-6"-784"-16,-3-2-192 0,3-2 0 16,-2 2 1152-16,1-2 192 0,-1 4 48 0,3-6 0 0,-3 2-176 0,1-2-48 15,-1-1 0-15,-3 3 0 0,-2-2 352 0,-1 1 64 16,-4 1 16-16,-1-2 0 0,-4 5-112 0,5 7-16 16,-9-8 0-16,-2 4 0 0,-2 2-384 0,-2 4-96 15,-3 7-16-15,-6 1 0 0,-7 3-400 0,-4 5-64 16,-6 0-32-16,-1 7 0 0,-3 7-176 0,2 8-48 15,1 9 0-15,2 5 0 0,-5 4-80 0,7 5-32 16,4 3 0-16,6-1 0 0,9 1-144 0,6-7 0 16,9-7 0-16,8-4 0 0,5-6 0 0,9-4 0 15,4-7 0-15,12-7 0 0,2-6 144 0,8-7-144 16,5-3 160-16,6-5-160 0,2-8 336 0,1-4-16 16,0-7-16-16,-2-4 0 0,-2-7 144 0,-3-1 16 15,-5-5 16-15,-2-3 0 0,1 1 96 0,-6-1 0 16,-4 1 16-16,-6-1 0 0,-5 0 32 0,-6-2 0 15,-9-1 0-15,-6 8 0 0,-4-2-288 0,-5-2-48 16,-6-2-16-16,-4 1 0 0,-6 3-272 0,-2 6 0 16,-3 2 0-16,-13-2 0 15,0 8-1088-15,5 8-256 0,0 8-64 0,6 6-11520 16,3 8-2304-16</inkml:trace>
  <inkml:trace contextRef="#ctx0" brushRef="#br0" timeOffset="19488.77">12440 6908 24015 0,'9'-30'1056'0,"-2"14"224"0,-2 2-1024 0,0 0-256 16,-3 2 0-16,-2 12 0 0,0 0 1024 0,-8-3 160 15,-5 3 32-15,-4 7 0 0,-4 7-192 0,-6 7-48 16,-6 8 0-16,-3 5 0 0,-3 7-128 0,-2 7-16 16,-1 3-16-16,2 1 0 0,-2 0-160 0,4 4-16 15,2-1-16-15,7-1 0 0,3 0-256 0,11-6-48 16,7-3-16-16,10-7 0 0,7-4-176 0,6-5-128 0,8-3 144 0,5-6-144 16,6-6 224-16,7-8-48 0,4-6-16 15,5-6 0-15,-2-8 288 0,4-4 48 0,1-3 16 0,1-3 0 16,-2-6 64-16,-1 0 0 0,-4-2 16 0,-2 0 0 15,-6-2 80-15,-2 0 16 0,-3-3 0 0,-6 0 0 16,-5-4-128-16,-6 3-32 0,-7 1 0 0,-5 0 0 16,-4 2-272-16,-2 3-64 0,-5 5-16 0,-7-1 0 15,-6 3-176-15,-5 3 0 0,0 2-192 0,-3 2 192 16,-2 2-1840-16,2 2-240 0,0 0-48 0,4-2-16928 16</inkml:trace>
  <inkml:trace contextRef="#ctx0" brushRef="#br0" timeOffset="20228.93">13479 4573 19983 0,'0'0'880'0,"-1"-7"192"0,-3-4-864 0,4 11-208 0,0 0 0 0,0-8 0 16,0-2 1024-16,0 10 144 0,4-6 48 0,-4 6 0 16,9-5-80-16,2-2-16 0,1 3 0 0,1 1 0 15,8-2-208-15,0 0-32 0,2 1-16 0,4 1 0 16,-2-1-224-16,3-1-32 0,0 0-16 0,0 1 0 0,-1-1-272 0,1 0-48 16,1 1-16-16,-2 3 0 0,-5 1-112 0,-5 3-16 15,-1 0-128-15,-5 5 192 0,-2 2-192 0,-3 3 176 16,-1 2-176-16,-3 6 160 0,-5 1-160 0,-3 5 192 15,-4 5-192-15,-3 5 192 0,-4 6-192 0,-3 8 128 16,-4 5-128-16,-2 10 128 0,0 6-128 0,-2 8 128 16,0 2-128-16,0 4 128 0,2 3-128 0,1 4 192 15,1-2-192-15,3 4 192 0,5 2 96 0,5-5 32 16,3-6 0-16,4 1 0 0,7-5 0 0,2 2 0 16,5-4 0-16,1 2 0 0,3-10-64 0,2-1-16 15,0 1 0-15,1-3 0 0,-3 4-80 0,1-3-16 16,-1-5 0-16,-3 3 0 0,-1 0-144 0,-1 2 192 15,-1-4-192-15,-3-3 192 0,0 2-192 0,-1-1 0 16,0-1 0-16,1-4 0 0,-1 0 0 0,1-1 0 16,1-1 128-16,0 0-128 0,1-1 0 0,-1-3 0 15,2-3 144-15,1-1-144 0,1-2 0 0,1-2 0 16,2-8 0-16,-2-2 128 0,-2-2-128 0,0-3 0 16,-1-2 0-16,-2 0 0 0,-1-4 128 0,-2-4-128 0,-3-2 128 0,-3-3-128 15,-1-2 288-15,-4-7-16 0,-5 0 0 0,-5 1 0 16,-5-5 320-16,-2 0 64 0,-4-2 16 0,-6 0 0 15,-4-3-32-15,-4 1 0 0,-6-2 0 0,-4 4 0 16,-4 4-64-16,-2 1 0 0,-2 1-16 16,3 4 0-16,-1-1-352 0,2 3-64 0,-1 3-16 0,3 0 0 15,5 0-720 1,7-1-160-16,5 3-16 0,6-1-16 0,9 1-2672 16,7-2-512-16</inkml:trace>
  <inkml:trace contextRef="#ctx0" brushRef="#br0" timeOffset="23765.12">15551 7305 8287 0,'0'0'736'0,"2"-3"-592"16,0-7-144-16,3 3 0 0,2 2 2880 0,1-1 560 0,1 3 96 0,1-1 32 16,2 3-1872-16,0 0-368 0,1 1-80 0,0 1-16 15,-1 2-320-15,2 2-64 0,-1 2-16 0,2 2 0 16,1 5-16-16,1 3-16 0,3-1 0 0,-1 3 0 16,-2 5-96-16,2 4-32 0,-1 4 0 0,8 17 0 15,-7-2-80-15,-3 1-16 0,-3-5 0 0,-2 5 0 16,1-2-32-16,-6 1-16 0,-2 3 0 0,-4-1 0 15,-4 0-64-15,-2 1-16 0,-6 3 0 0,-2-1 0 0,-5 0 64 0,-4-6 16 16,-3-2 0-16,-2-1 0 0,-3 2-80 0,-2-6-32 16,-1-2 0-16,-4-3 0 0,-3 1-128 0,0-1-32 15,1-2 0-15,-2-6 0 0,-3-1-80 0,8-5-32 16,4-6 0-16,3-4 0 0,2-5-144 0,4-5 0 16,1-5 0-16,1-1 0 15,5-6-1920-15,4-2-352 0,3-3-80 0</inkml:trace>
  <inkml:trace contextRef="#ctx0" brushRef="#br0" timeOffset="26063.02">18996 4280 16575 0,'0'0'1472'0,"0"0"-1168"15,-10 2-304-15,2-2 0 0,-2 0 320 0,2 2 16 16,-3 1 0-16,-2 2 0 0,-2-5 624 0,-3 1 128 0,-2 2 32 0,-6-1 0 16,-3-2-208-16,-3 1-32 15,-3-1-16-15,-2 2 0 0,-1-1 0 0,-1 2 0 0,-1-1 0 0,-2 3 0 16,-1-1-192-16,-3-3-32 0,-1 2-16 0,1-3 0 15,2-3-112-15,2 2 0 0,1 0-16 0,5-1 0 16,5 0-112-16,1-3-32 0,2 0 0 0,5 2 0 16,4 1-48-16,5-1-16 0,3-2 0 0,2 4 0 15,9 1-80-15,0 0-16 0,0 0 0 0,0 0 0 16,0 0 0-16,0 0-16 0,0 0 0 0,0 0 0 16,0 0-176-16,0 0 0 0,0 0 0 0,11 9 128 0,-2 1 16 0,-2 4 0 15,-3 2 0-15,-3 0 0 0,-1 1-144 0,-1 18 0 16,-1 0 0-16,0 3 0 0,2 3 192 0,0 4 64 15,-2-1 16-15,0 7 0 0,-2 5-80 0,2 5 0 16,-1 0-16-16,0 6 0 0,-2 4-16 0,2-1 0 16,-1-4 0-16,-1 3 0 0,-4 1-32 0,1 2 0 15,-1 2 0-15,0-3 0 0,0-2 16 0,1-2 0 16,-3-4 0-16,4 0 0 0,0-2 80 0,1 3 16 16,0-2 0-16,-1 3 0 0,1 1-64 0,-2-5-16 15,3-4 0-15,1 2 0 0,1-2-16 0,-2-1 0 16,0 0 0-16,-1-2 0 0,1 1-16 0,0-2-128 15,0 1 192-15,1-1-64 0,1-3-128 0,-3-2 160 16,1-2-160-16,-1 2 160 0,-2-2-160 0,1 0 160 16,-3-5-160-16,-1 5 160 0,1 0-32 0,3-13-128 15,-2 3 192-15,-3 0-64 0,-4 1 0 0,1 4 0 16,-3-3 0-16,0-1 0 0,-1-3 0 0,0 1 0 16,0-4 0-16,-2 4 0 0,2 0-128 0,0-3 0 15,0-1 144-15,0-3-144 0,-1 1 0 0,-1 0 128 0,2-2-128 16,0-1 0-16,0-3 128 0,3 3-128 15,-1-1 128-15,4-2-128 0,1-1 0 0,3-2 0 0,0-2 0 0,4-2 128 16,-1 0 0-16,2-4 0 0,1 0 0 0,3-6 0 16,0 0-128-16,0-6 128 0,5 8-128 15,2-4 128-15,-7-4-128 0,10 2 176 0,2 1-176 0,4-2 192 16,2-2-192-16,3-3 192 0,2 2-192 0,2-4 192 0,5-1-32 16,1 2 0-16,5-4 0 0,3 1 0 15,3 2-160-15,0-3 160 0,3 3-160 0,-3-5 160 0,-2-1-160 16,-1 2 128-16,-4-1-128 0,-3 4 128 0,-4-2-128 0,-3 1 0 15,-3 2 0-15,-2-2 0 16,-2 3-1216-16,-3-2-192 16,-3 0-16-16,-1 2-11536 0,1-2-2304 0</inkml:trace>
  <inkml:trace contextRef="#ctx0" brushRef="#br0" timeOffset="26910.78">20946 4012 8287 0,'-27'-6'736'0,"13"1"-592"0,0 2-144 0,-1 1 0 0,2-1 1856 0,2-1 352 16,0-1 64-16,2 3 16 0,9 2-1104 0,0 0-224 15,-5-7-32-15,5 7-16 0,5-11 176 0,6 3 48 16,3-2 0-16,5 2 0 0,5-3-320 0,4 2-64 16,4-1-16-16,3 1 0 0,5-2-352 0,-1-2-80 15,2 4-16-15,-2-2 0 0,-1 2-16 0,-1 0 0 16,-3 5 0-16,-1 1 0 0,-2 2 224 0,-6 2 32 15,-3 2 16-15,-4 1 0 0,-4 5-160 0,-5 0-48 16,-3 3 0-16,-3 2 0 0,-3 4-64 0,-3 5-16 16,-3 2 0-16,-5 7 0 0,-1 4-112 0,-6 6-16 15,5-16-128-15,-2 10 192 0,-2 7-192 0,0 7 176 16,-2 6-176-16,0 7 160 0,-1 6 128 0,0 7 32 16,-1 3 0-16,-23 80 0 0,10-22-144 0,5-14-32 0,1-11 0 15,5-5 0-15,4-9-144 0,2 0 128 0,3-4-128 16,3-1 128-16,2-1-128 0,3-5 128 0,4-3-128 15,2 3 128-15,2 5 0 0,1-3 0 0,3-5 0 16,0-5 0-16,2 2 64 0,0-5 16 0,3 0 0 16,0-2 0-16,6-3 128 0,-1 1 32 0,1 3 0 0,-2 1 0 15,-1-1-64-15,0 1-16 0,-3-2 0 0,-2-2 0 16,-1 3-112-16,-4-26-32 0,-1 4 0 0,4 30 0 16,-2-6 32-16,0-6 0 0,-1-8 0 0,-2-24 0 15,1 2 64-15,1 2 16 0,1-1 0 0,-3 0 0 0,2 1-64 16,0-4 0-16,0-1 0 0,0-1 0 0,-3-4-48 0,0 2-16 15,0-10 0-15,2 9 0 0,-2-6 96 0,-1-9 16 16,0-1 0-16,0-1 0 0,-1-3-112 16,0-4 0-16,-2 0-128 0,3-10 192 0,0 0 176 0,-9 6 16 15,-2 1 16-15,-3-2 0 0,-4-3 224 0,-4-2 32 16,-4-1 16-16,-7 0 0 0,-8 0-128 0,-5-3-32 16,-3 0 0-16,-4 3 0 0,-2-2-352 0,-1 2-160 15,-2 1 128-15,0 2-128 0,-3 1-224 0,-4-2-128 16,0-2-32-16,23 0 0 15,0-1-2576-15,2-1-528 0</inkml:trace>
  <inkml:trace contextRef="#ctx0" brushRef="#br0" timeOffset="33014.69">19846 4846 11967 0,'3'-20'528'0,"-2"11"112"0,0 0-512 0,-1-4-128 0,0-3 0 0,-1-1 0 15,-3 1 1648-15,-1-2 288 0,0 3 64 0,-4 1 16 16,1 2-448-16,-2-1-96 0,-3 4 0 0,0 3-16 16,-8 2-320-16,-2 3-64 0,-2 2-16 0,-7 8 0 15,-6 5-336-15,-5 8-64 0,-7 6-16 0,-2 4 0 16,-4-2-192-16,0 8-32 0,-1 4-16 0,-21 25 0 16,11-4-16-16,11-2-16 0,10-4 0 0,11-2 0 15,12-5-208-15,10-5-32 0,12-8-128 0,7-4 192 0,10-3 0 0,8-4 0 16,7 1 0-16,10-8 0 0,7-8 144 0,7-2 32 15,7-7 0-15,6-4 0 0,4-7 64 16,-20 0 16-16,6-4 0 0,0-3 0 0,2-3-80 0,-2-2-16 16,-3 1 0-16,-3-4 0 0,-2-5 0 0,-6-2 0 15,-6 2 0-15,-3-4 0 0,-10-1-32 0,-6-2 0 16,-6 0 0-16,-7 2 0 0,-5 2-320 0,-4 8 0 16,-6 4 0-16,-4 5 0 15,-5 3-1408-15,-6 7-240 0,-1 4-48 0,-5 2-9408 16,-1 4-1888-16</inkml:trace>
  <inkml:trace contextRef="#ctx0" brushRef="#br0" timeOffset="33313.71">19753 6361 11967 0,'0'0'1072'0,"0"0"-864"0,0 0-208 0,-1 10 0 16,0 7 3536-16,-2 3 672 0,-1 4 128 0,-2 9 16 15,-2 7-2128-15,-1 5-432 0,-1 4-96 0,-5 7-16 16,-3 2-384-16,-10 30-80 0,0-4 0 0,-1-4-16 16,-3 0-336-16,-1-5-64 0,2-4-16 0,-1-2 0 15,1-3-368-15,6-4-80 0,3-7-16 0,8-8 0 16,3-3-160-16,3-6-32 0,3 2-128 0,4-6 192 15,3-3-192-15,3-6 0 0,3-2 128 0,3-10-128 16,5-6-1136-16,5-5-272 0,6-6-48 0,1-9-15984 16</inkml:trace>
  <inkml:trace contextRef="#ctx0" brushRef="#br0" timeOffset="34356.29">21792 3487 7359 0,'18'-23'320'0,"-9"16"80"0,0-7-400 0,0 5 0 15,-3-3 0-15,-1 6 0 0,-2-2 2112 0,-3 8 352 16,0 0 64-16,-8-1 16 0,-3 1-1200 0,-7 5-256 15,-6 5-32-15,-21 9-16 0,-4 2-16 0,-7 8-16 16,-8 4 0-16,-8 6 0 0,-8 3-224 0,-8 13-32 16,-6 11-16-16,-12 8 0 0,-9 11 32 0,-9 10 0 15,-5 13 0-15,-11 13 0 0,-10 4 0 0,-5 8 0 16,-3 13 0-16,-5 4 0 0,-3 8-288 0,1-4-48 16,-1-2-16-16,4 3 0 0,0-3-176 0,3-4-48 15,0-4 0-15,2 0 0 0,-2-3 192 0,6-3 48 16,6 0 0-16,5-5 0 0,4 0 16 0,44-37 16 15,-7 8 0-15,0 4 0 0,5 0-240 0,3-2-48 16,4-9-16-16,6-1 0 0,7-5-160 0,5-2 0 16,6-5 0-16,6-4 0 0,5-10 0 0,7-8 0 0,5-3 0 15,6-8 0-15,7-4-192 0,6-9-80 0,5-6-16 0,2-3 0 32,8-14-1984-32,8-15-400 0,9-11-80 0</inkml:trace>
  <inkml:trace contextRef="#ctx0" brushRef="#br0" timeOffset="35097.48">17522 3565 23951 0,'-28'-36'2128'0,"16"18"-1696"16,0 1-432-16,-3-10 0 15,4 8-384-15,2 7-176 0,2 3-16 0,7 9-16 0,0 0 864 0,0 0 176 16,3 11 48-16,2 3 0 0,3 3-368 0,3 6-128 15,4 4 0-15,4 6 0 0,4 5 480 0,4 7 0 16,5 0 0-16,20 28 0 0,3-1 192 0,3 5 32 16,4-1 16-16,3 5 0 0,4-1-208 0,2 8-64 15,4 1 0-15,4 8 0 0,1 5-192 0,5 3-32 16,4-1-16-16,0 8 0 0,0 11 128 0,0-2 32 0,0-3 0 0,0 3 0 16,-3 2-240-16,-2-6-128 0,-1-1 160 0,-2-3-160 15,-1 3 288-15,0-6-32 0,-1-1-16 0,0-3 0 16,-3-3 64-16,3-1 16 0,-3 3 0 0,-1-1 0 15,-1-3-32-15,0-3 0 0,-2 5 0 0,1-3 0 16,-1-5-64-16,1 1-16 0,-4-1 0 0,0-2 0 16,0-4-16-16,-3-5-16 0,0-3 0 0,-2-2 0 15,-3-3 0-15,-3-2 0 0,-3-2 0 0,-6-2 0 0,-4-1-32 0,-2-10 0 16,-4-5 0-16,-3-6 0 0,-6-5-16 0,-3-3 0 16,-4-5 0-16,-3-4 0 0,-1-2 64 0,-2-5 0 15,-4 0 0-15,-2-3 0 0,-2-3 96 0,-1-3 32 16,-2-3 0-16,-1 2 0 0,0-3 0 0,-1 0 0 15,0 1 0-15,-4-12 0 0,2 8-96 0,-2-8-16 16,3 13 0-16,-1-4 0 0,-2-9-32 0,0 0-16 16,3 10 0-16,-3-10 0 0,0 0-32 0,0 0 0 0,0 0 0 0,0 0 0 15,0 0-128-15,0 0 192 0,0 0-192 0,0 0 192 16,0 0-192-16,0 0 0 0,0 0 144 0,0 0-144 16,0 0 144-16,0 0-144 0,0 0 192 0,0 0-192 15,0 0 176-15,0 0-176 0,0 0 160 0,0 0-160 16,0 0 128-16,0 0-128 0,0 0 0 0,0 0 144 15,0 0-144-15,1-11 0 0,-1 3 0 0,0 8 128 16,0-10-128-16,-1 4 0 0,1 6 0 0,0 0 0 16,-5-13 0-16,2 4 0 0,-1-2 0 0,1 4 0 31,-2 0-912-31,5 7-224 0,-5-8-32 0,1-3-11248 0,1-2-2240 0</inkml:trace>
  <inkml:trace contextRef="#ctx0" brushRef="#br0" timeOffset="36673.33">4352 10137 13647 0,'18'-20'592'0,"-6"9"144"0,-2-5-592 0,1 0-144 0,1 2 0 0,-3 2 0 15,1 1 976-15,-4 2 176 0,-6 9 16 0,0 0 16 16,0 0-16-16,0 0 0 0,-10-6 0 0,-5 3 0 16,-6 3-288-16,-3 5-64 0,-3 3-16 0,-7 1 0 15,-5 4-304-15,-8-1-64 0,-5 1-16 0,-6 1 0 0,-3 1-96 0,0-1 0 16,-1 1-16-16,1 1 0 16,1 1 48-16,1 0 16 0,-1 0 0 0,3-2 0 0,-1-1 128 0,8-2 16 15,3-4 16-15,8 2 0 0,8-2-128 0,3-2-16 16,7 1-16-16,5-5 0 0,3-1-80 0,13-1-16 15,0 0 0-15,0 0 0 0,0 0-16 0,0 0 0 16,13 4 0-16,5 4 0 0,3-1-128 0,5 5-128 16,-1-3 192-16,6 5-192 0,-1 4 0 0,-1 4 0 15,-3 9 0-15,0 5 0 0,-4-1 0 0,-4 6 0 16,-3 8 0-16,-2 7 0 0,-4 8 0 0,-3 1 0 16,-6 5 0-16,-5 3 160 0,-1 5 32 0,-6 3 16 15,-3 6 0-15,-4 0 0 0,-4 0 96 0,-6-6 16 16,-3 1 0-16,-4-2 0 0,-2 3-160 0,-4 0-32 15,0-7 0-15,2-1 0 0,-4-2 128 0,2-6 32 16,2-2 0-16,-2-4 0 0,6 0-80 0,3-3-16 16,4-5 0-16,5-4 0 0,3-1-192 0,5 0 176 15,1-8-176-15,6 0 160 0,0-4-160 0,5-1 0 16,5-2 0-16,4-1 128 0,6-6-128 0,5 0 160 16,6-6-160-16,6-3 160 0,5-5 48 0,10-3 16 15,7-4 0-15,5-3 0 0,5-4-224 0,6-4 176 0,6-8-176 16,1 0 160-16,2-1-160 0,0 2 0 0,-4-2-160 0,-2-3 160 31,-5 0-2448-31,-5 0-400 0,-3 1-80 0</inkml:trace>
  <inkml:trace contextRef="#ctx0" brushRef="#br0" timeOffset="37056.31">5067 10005 7359 0,'0'0'656'0,"0"0"-528"15,11 5-128-15,2 6 0 0,2 4 2880 0,2 3 560 16,-1 1 96-16,4 5 32 0,0 4-2240 0,1 2-448 16,3 2-96-16,0 4-16 0,1 2 80 0,-1 2 16 15,0 2 0-15,-2 0 0 0,-3-1-272 0,0 1-48 16,0 4-16-16,-3-3 0 0,-7-4-352 0,1-1-176 15,-2-1 160-15,-2-2-160 0,-2-4 0 0,-1-1-320 0,-3-7 64 0,0-4-7984 16,-2-4-1584-16</inkml:trace>
  <inkml:trace contextRef="#ctx0" brushRef="#br0" timeOffset="37294.03">5659 9999 28559 0,'0'0'2544'0,"0"0"-2032"16,-11 2-512-16,0 6 0 0,1 4 0 0,-5 7-128 15,-7 7-16-15,-3 3 0 0,-4 6 656 0,-4 3 128 16,-3 1 16-16,-2 5 16 0,0 1 32 0,2 4 16 16,-4 0 0-16,3 1 0 0,1-4-336 0,3 2-80 15,1-4-16-15,4-2 0 0,2-6-288 0,1-1 0 16,3 0 0-16,3-6 0 15,2-1-1216-15,3-4-336 0,1-4-80 0,2-2-16 0</inkml:trace>
  <inkml:trace contextRef="#ctx0" brushRef="#br0" timeOffset="37774.62">5025 11467 28559 0,'0'0'1264'0,"0"0"272"0,0 0-1232 0,0 0-304 0,0 0 0 0,-9 11 0 16,0 2-384-16,0 5-128 15,-2 5-16-15,-1 3-16 0,-3 8 944 0,5 1 192 0,0 2 48 0,2-1 0 0,0 2-128 0,8-1 0 16,-1-2-16-16,5-2 0 0,5-1-304 0,3-7-48 16,4-3-16-16,2-4 0 0,2-7 224 0,4-6 32 15,3-6 16-15,4-4 0 0,4-4 112 0,2-4 0 16,-2-4 16-16,1-1 0 0,-2 0-208 0,-2-2-64 16,-2-4 0-16,-3 1 0 0,-3 4-256 0,-3-1 0 15,-4 4 0-15,-1 6 0 0,-2 3 0 0,-2 6 0 16,0 6 0-16,-2 7-144 0,-2 3 144 0,-2 5 0 15,-1 3 0-15,-1 6 0 0,-4 2 0 0,-4 3 144 16,-4 3-144-16,-2 6 160 0,-6-1 64 0,-3 7 16 16,-9 3 0-16,-4 2 0 0,-4 2 176 0,-4 3 32 15,-5 0 16-15,-3-1 0 0,-4-2-112 0,0 0-32 16,0-2 0-16,2 1 0 0,3-1-192 0,5-5-128 16,5-6 128-16,7-9-128 0,3-4 0 0,7-9 144 15,2-6-144-15,5-4 0 16,2-8-752-16,11-3-256 0,-5-10-48 0,2-9-15488 0</inkml:trace>
  <inkml:trace contextRef="#ctx0" brushRef="#br0" timeOffset="38293.83">6259 9836 28559 0,'6'-10'2544'0,"5"2"-2032"16,3 0-512-16,5 0 0 0,3-5-224 0,5 2-144 15,4 1-16-15,0-1-16 0,1 6 672 0,1 4 144 16,0-2 32-16,3 3 0 0,1 2-208 0,0 0-48 15,-3 3 0-15,-2 7 0 0,-4-3-192 0,-5 5 144 16,-6 2-144-16,-1 3 128 0,-4 3-128 0,-4 5 0 16,-5 4 0-16,-5 4-176 0,-2 2 176 0,-2 1 0 15,-2 0 0-15,2 1 0 0,0 8 0 0,1-1 0 16,0 4 0-16,2 3 0 0,2 3 0 0,3 4 0 16,3-2 160-16,3 2-160 0,1 5 224 0,4-1-48 15,3 5-16-15,3 4 0 0,3-1-160 0,2 4 160 16,3 1-160-16,-3 0 160 0,-1 3-160 0,0 2 0 15,-2 0 0-15,-4-23 0 0,2 5 0 0,0 6 0 16,-1 2 0-16,1-1 0 0,0 0 0 0,0-6-144 0,-1-2 144 16,-1-4 0-16,-3-1 0 0,-1-3 0 0,-1-2 0 0,-5-2 0 15,-2-1 0-15,-2-5 0 0,-4-6 0 0,-5-1 0 16,-2-3 528-16,-5 0 112 0,-4-2 32 0,-3-4 0 16,-4 1 80-16,-13 11 16 0,-2-4 0 0,-3-1 0 15,-4-2-384-15,-5-2-64 0,-4-3 0 0,-1-4-16 16,-1 1-304-16,3-2 0 0,3-4 0 0,4-7 0 15,3-8-2352 1,9-6-416-16</inkml:trace>
  <inkml:trace contextRef="#ctx0" brushRef="#br0" timeOffset="38573.76">8055 10693 23039 0,'0'0'1024'0,"0"0"192"0,0 0-960 0,0 0-256 16,5-9 0-16,5 4 0 0,3 0 512 0,4-2 64 15,3 2 16-15,5 0 0 0,6-5-112 0,3 4-32 16,4-1 0-16,2 1 0 0,-1 1-288 0,-1 0-160 16,-1 2 160-16,-5 2-12128 0</inkml:trace>
  <inkml:trace contextRef="#ctx0" brushRef="#br0" timeOffset="38706.66">7978 11200 28559 0,'0'0'1264'0,"2"11"272"0,4-5-1232 0,5-1-304 0,3-2 0 0,6 1 0 15,5-4 1296-15,7-1 208 0,6-2 32 0,6-3 16 16,6-5-944-16,5 2-192 0,2 0-32 0,2 0-16 16,-1-2-368-16,-17 4-208 0,2-3 16 0,17-3-15408 15</inkml:trace>
  <inkml:trace contextRef="#ctx0" brushRef="#br0" timeOffset="39518.35">10844 9485 2751 0,'14'-9'256'0,"5"-2"-256"16,1 1 0-16,1 2 0 0,-2 2 2624 0,-4 0 464 16,-2 0 112-16,-2 3 0 0,-11 3-1552 0,0 0-320 15,0 0-64-15,0 0-16 0,0 0-144 0,0 0-16 16,-10-2-16-16,-8 4 0 0,-7 0-320 0,-7 1-64 15,-6 2-16-15,-5 2 0 0,-4-1-320 0,-6 4-64 16,-4-3-16-16,-2 5 0 0,-5-2 112 0,0 1 32 16,3-3 0-16,4 0 0 0,3-5-80 0,5-1-16 15,5 0 0-15,4 1 0 0,5-1 64 0,7 1 16 16,5-2 0-16,5-2 0 0,5-3-80 0,5 0 0 16,8 4-16-16,0 0 0 0,0 0 48 0,0 0 16 15,10-4 0-15,2 3 0 0,1-3-192 0,2 3-48 16,3 1 0-16,1 4 0 0,3 0-128 0,-2 7 0 15,-2 2 0-15,-3 8 0 0,-2 4 0 0,-3 5 0 16,-4 3 0-16,-4 9 0 0,-5 4 0 0,-4 11 160 16,-6 5-160-16,-2 11 160 0,-4 7 0 0,-4 2 0 15,-5 7 0-15,-3 11 0 0,-4 0 48 0,-2 7 16 16,-1 5 0-16,-1 1 0 0,0-3 0 0,1 3 0 16,0 3 0-16,1-4 0 0,3 0 16 0,-1-2 0 15,1-8 0-15,0-1 0 0,-1-2-240 0,4-3 128 0,1-4-128 16,2-7 0-16,4-10 128 0,5-4-128 0,3-7 0 0,3-3 144 15,3-7 64-15,3-3 16 0,4-6 0 0,3-2 0 16,2-6-32-16,4-4-16 0,3-5 0 0,5-2 0 16,4-4 16-16,2-4 16 0,5-4 0 0,4-4 0 15,5-2 0-15,3-5 0 0,2 0 0 0,3-2 0 16,2 1-80-16,-1-2 0 0,1-3-128 0,0 2 192 16,-3-1-192-16,0-1 0 0,-3-6-192 0,-2 1 192 15,-3-3-1664 1,-3 2-240-16,2-3-32 0,-1-2-13776 0</inkml:trace>
  <inkml:trace contextRef="#ctx0" brushRef="#br0" timeOffset="39959.86">11863 9686 23039 0,'2'-11'2048'0,"-4"-3"-1648"16,0-3-400-16,2 5 0 0,-3 1 704 0,-2 4 48 15,-2 3 16-15,-6 5 0 0,-5 4 0 0,-6 5 0 16,-5 7 0-16,-3 5 0 0,-2 6-272 0,-1 1-48 15,1 4-16-15,3 6 0 0,5 7-48 0,4-2 0 0,4 4 0 16,9-1 0-16,7-4-48 0,8-3-16 0,7 0 0 0,9-7 0 16,7-4 128-16,6-1 0 0,5-8 16 0,3-4 0 15,5-7-112-15,3-4-32 0,3-5 0 0,-2-5 0 16,-4-3-48-16,-1-6-16 0,-1-4 0 0,-6-1 0 16,0-8 128-16,-6 2 0 0,-3-6 16 0,-6 4 0 15,-5-4 32-15,-4-3 0 0,-6-1 0 0,-5 0 0 0,-9-2-128 16,-3 1-32-16,-6 2 0 0,-5 2 0 0,-4 4-272 0,-2 2 0 15,-2 5 0-15,-1 5 0 16,-1 6-1024-16,-1 2-256 0,1 7-48 0,0 6-9824 16,0 4-1968-16</inkml:trace>
  <inkml:trace contextRef="#ctx0" brushRef="#br0" timeOffset="40191.8">11783 11269 27647 0,'-23'35'2448'0,"13"-16"-1952"15,-2 9-496-15,-5 7 0 0,2 4 608 0,-2 4 32 16,-1 7 0-16,-1 1 0 0,-2 5 0 0,0 1 0 16,1 3 0-16,2-2 0 0,2-3-256 0,2-6-32 15,2-2-16-15,3-1 0 0,2-5-208 0,2-4-128 16,2-2 128-16,3-2-128 0,3-2 0 0,1-3 0 0,1-3 0 15,2-5-10016-15,3-7-1920 16</inkml:trace>
  <inkml:trace contextRef="#ctx0" brushRef="#br0" timeOffset="40735.35">12850 9423 27647 0,'-7'-18'2448'0,"2"-6"-1952"16,3 0-496-16,3 0 0 0,4-4 384 0,4 0 0 15,5 1-16-15,5 3 0 0,4 0 144 0,4 1 16 16,7 3 16-16,2 1 0 0,0 3-384 0,4 2-160 16,2 3 128-16,0 3-128 0,-2 3 0 0,0 1 0 15,-3 2 0-15,-4 6 0 0,-4 1 0 0,-4 2 0 0,-3 5 0 0,-4 4 0 16,-5 5 0-16,-6 7 0 16,-4 2 0-16,-7 11 0 0,-5 3 0 0,-4 8 0 15,-5 9 128-15,-3 7-128 0,-3 6 160 0,-3 7-160 16,-1 4 192-16,1 4-192 0,1 3 128 0,2 0-128 15,2 2 0-15,4 0 0 0,3 1 0 0,3-1 128 16,2 1-128-16,3 4 0 0,2-5 128 0,3 0-128 0,5 2 0 16,1-2 0-16,-1-4 0 0,4-1 0 0,0-1 0 0,2-3 0 15,-1-7 0-15,0 1 0 0,-1 1 0 0,0-3 0 0,-5-2 0 0,2 2 0 16,-3-2 128-16,-2-2-128 0,-3-2 128 0,0 0-128 16,-3 0 144-16,-2-2-144 0,-1-3 400 0,-3 1-16 15,-2-1 0-15,-2-2 0 0,-3-2 192 0,-2-3 48 16,-2 2 0-16,-3-7 0 0,-2-4 96 0,1-3 32 15,-4 0 0-15,-1-6 0 0,-2 1-64 0,-2-2-16 16,-3-4 0-16,-2-3 0 0,-3-1-272 0,-4-1-48 16,-1 0-16-16,-4-3 0 0,-2 1-144 0,-1 4-16 15,-1 1-16-15,-2 2 0 0,-1 1-160 0,1 0-256 16,2 0 64-16,5 0-12400 16,8-2-2480-16</inkml:trace>
  <inkml:trace contextRef="#ctx0" brushRef="#br0" timeOffset="42324.26">4715 14476 9215 0,'0'0'400'0,"0"0"96"0,0 0-496 0,0 0 0 16,0 0 0-16,0 0 0 0,-11-186 2752 0,-1 367 448 15,0-179 80-15,-4 3 32 0,-6 4-1792 0,-5-1-368 16,-3 3-64-16,-3 2 0 0,-1 3-208 0,-3-2-48 16,-3 0 0-16,0 2 0 0,-4 0-80 0,-1 2-32 15,-5 0 0-15,-1-1 0 0,0-1-240 0,2-4-48 16,-1-1-16-16,3 1 0 0,4-2-112 0,4 2-32 0,3-7 0 16,5 1 0-16,5-3 0 0,3-1 0 0,8-2 0 15,3 0 0-15,3 0-272 0,9 0 128 0,0 0-128 0,0 0 0 16,0 0 224-16,0 0-64 0,18 2-16 15,0 4 0-15,0 2-144 0,3-1 0 0,1 7 0 0,2 2 128 16,0 4-128-16,0 5-144 0,-2 6 144 0,-3 1-208 16,-1-3 208-16,-3 6 0 0,-3 6 0 0,-4-1 0 15,-2-2 0-15,-3 6 0 0,-4 2 0 0,-1 7 0 16,-5 7 192-16,-2 2 16 0,-2 3 16 0,-3 0 0 0,-3 4 128 0,-2 2 32 16,-1 0 0-16,-2 1 0 0,-1 1-128 0,7-21-32 15,-3 4 0-15,-13 29 0 0,-1-10-48 0,0-1-16 16,-1-2 0-16,-2-2 0 0,0-3 64 0,3-7 16 15,3-4 0-15,3-5 0 0,4-5 0 0,4-6 0 16,5 0 0-16,4-5 0 0,6-3-112 0,3 0 0 16,4-2-128-16,4-3 192 0,6 0 16 0,2-3 0 15,3-4 0-15,2-1 0 0,3 0-16 0,4-5 0 16,1-1 0-16,4-4 0 0,-2 0-48 0,4-3-16 16,3 1 0-16,-1-1 0 0,-2-3-128 0,2-2 128 15,1 0-128-15,1-2 128 0,1 0 0 0,-4-2 0 16,-1-2 0-16,0 0 0 15,2 0-1088-15,-2-3-208 0,0-1-48 0,-2-5-16 16,-3 2-1984-16,-2-2-400 0,10-12-80 0,-5 2-16 0</inkml:trace>
  <inkml:trace contextRef="#ctx0" brushRef="#br0" timeOffset="43060.54">5527 14579 16527 0,'0'0'720'0,"0"0"176"0,-4-13-720 0,3 3-176 16,2 0 0-16,-1 10 0 0,0 0 1472 0,0 0 256 15,0 0 48-15,0 0 16 0,15 12-640 0,2 5-128 16,1 2-32-16,3 5 0 0,3 6 32 0,2 6 16 16,-1 1 0-16,4 0 0 0,2 3-272 0,3 2-48 15,3-1-16-15,1 0 0 0,-2-2-368 0,1 1-80 16,-2-7 0-16,1-4-16 0,-3 1-240 0,0-3 0 15,-2 0 128-15,-2-4-128 16,-3-3-1296-16,0-2-304 0,-6-2-64 0,-2-2-11696 0</inkml:trace>
  <inkml:trace contextRef="#ctx0" brushRef="#br0" timeOffset="43306.3">6155 14585 30399 0,'-8'-14'2704'0,"6"6"-2160"0,2 8-544 0,0 0 0 16,0 0 192-16,0 0-192 0,-12 8 192 0,-3 3-192 15,-5 11 832-15,-3 6 64 0,-4 6 16 0,-1 7 0 16,-2 6-240-16,-4 3-48 0,-1-1-16 0,-2 4 0 16,-2 3-192-16,-1 2-32 0,2-4-16 0,3-3 0 15,1-5-240-15,5 1-128 0,3-4 128 0,4-3-128 16,4-5-1424-1,3-2-368-15,2-2-64 0,4-8 0 0</inkml:trace>
  <inkml:trace contextRef="#ctx0" brushRef="#br0" timeOffset="43726.1">5585 16218 31327 0,'0'0'2784'0,"0"0"-2224"16,-3-10-560-16,3 10 0 0,0 0 256 0,0 0-64 15,0 0-16-15,-9 9 0 0,0 0 112 0,1 5 32 16,2 1 0-16,-2 4 0 0,2 3 48 0,1 6 16 16,0-4 0-16,2 1 0 0,2-2-112 0,3-2-16 15,3-2 0-15,6-2 0 0,1-1-128 0,6-5-128 16,2-2 144-16,3-6-144 0,3-5 256 0,4-4-64 15,3-7 0-15,4-5 0 0,4-2 128 0,2-7 0 16,3-4 16-16,-4-1 0 0,-4-1 176 0,-3-2 16 0,-1 2 16 0,-5 7 0 16,-3 0-160-16,-1 6-48 0,-9 3 0 0,-2 6 0 15,-2 6-80-15,-12 5 0 0,11 4-16 0,-5 6 0 16,-3 5-112-16,-3 5-128 0,-5 11 176 0,-3 5-176 16,-3 3 272-16,-3 5-48 0,-4 5-16 0,-4 3 0 15,-4 1 16-15,-5 3 0 0,-2 1 0 0,-6 4 0 16,-5 3 32-16,-4 2 16 0,0 4 0 0,15-23 0 0,-2 3 16 15,-1 2 0-15,-1-3 0 0,-1 1 0 16,-1-6-288-16,4 2 0 0,3-4 0 0,4-4 0 0,4-4 0 0,1-2 0 16,3-9 0-16,-4 4 0 15,3-12-384-15,7-9-144 0,4-4-32 0,5-7-12608 16,1-9-2512-16</inkml:trace>
  <inkml:trace contextRef="#ctx0" brushRef="#br0" timeOffset="44327.82">6788 14234 24879 0,'6'-13'2208'0,"4"-1"-1760"0,6-3-448 0,5-1 0 16,5-3 0-16,4 1 0 0,4-1 0 0,3 1 0 15,1 5 560-15,4-1 224 0,2-1 48 0,0 3 16 16,3 4 96-16,0 0 16 0,-2 5 0 0,-3-3 0 0,-3 1-112 0,-6 4-16 15,-5 4 0-15,-5 3 0 16,-5 5-304-16,-6 2-64 0,-3 5-16 0,-7 5 0 16,-2 7-176-16,-8 7-32 0,-3 4-16 0,-6 11 0 0,-3 3 32 0,-6 4 0 15,0 5 0-15,-2 4 0 0,1 2-64 0,1 2 0 16,2 1 0-16,0 4 0 0,3 8 48 0,1-5 0 16,4 0 0-16,2 1 0 0,3-2-240 0,3 7 176 15,3-4-176-15,4 3 160 0,2-6-160 0,4 5 0 16,3-6 0-16,0 0 0 0,3-1 0 0,3 4 0 15,3-3 0-15,5-1 0 0,-2-2 0 0,2-3 0 16,-2-4 0-16,2 1 0 0,1-2 0 0,-3-2 0 16,-3-8 0-16,-3-3 0 0,-3 0 0 0,-5-8 0 15,-1-2 0-15,-1-6 0 0,-5-1 384 0,-3-5 32 16,-3-1 16-16,-5-2 0 0,-3 0 240 0,-2-4 48 16,0 2 16-16,-4-3 0 0,-2-3-144 0,-2 0-16 15,-4-3-16-15,-2 0 0 0,1-5-352 0,-1 2-64 16,-1 1-16-16,4-5 0 0,-1 1-128 0,0-5 0 15,-2 4 144-15,2-5-144 0,1-4-176 0,3 0-96 16,1-5-32-16,3-4 0 16,2-2-2512-16,4-6-512 0</inkml:trace>
  <inkml:trace contextRef="#ctx0" brushRef="#br0" timeOffset="44728.76">8472 15072 18431 0,'0'0'1632'0,"0"0"-1312"16,0 0-320-16,0 0 0 0,0 0 1856 0,0 0 288 15,0 0 64-15,14 6 16 0,4-1-832 0,3 2-176 0,5-5-16 0,6-1-16 16,4 2-352-16,8-3-80 0,1 0-16 0,4-3 0 16,0-3-416-16,2 0-64 15,1-2-32-15,-1-2 0 0,-3 1-224 0,-4-1-128 0,-6 3 128 16,-3 1-10160-16,-4 2-1904 0</inkml:trace>
  <inkml:trace contextRef="#ctx0" brushRef="#br0" timeOffset="44866.58">8586 15606 29487 0,'-11'-3'1296'0,"11"3"288"0,0 0-1264 0,0 0-320 0,17-2 0 0,4-2 0 0,6-3 608 15,8-4 64-15,7-2 16 0,7-2 0 0,5-3-544 0,6-3-144 16,2-4 0-16,4-4 0 16,2 0-1344-16,-1-2-352 0</inkml:trace>
  <inkml:trace contextRef="#ctx0" brushRef="#br0" timeOffset="45544.53">10955 14145 11967 0,'0'0'1072'0,"0"0"-864"0,-4-10-208 0,-4 2 0 16,0-1 2048-16,-2 3 352 0,-5 2 80 0,-1-2 16 16,-2 1-1152-16,-3 2-208 0,-3 3-48 0,-5-1-16 15,-3-3-224-15,-3 0-32 0,-3 3-16 0,-3 2 0 16,-4 4-32-16,1-2-16 0,-1-4 0 0,0 2 0 0,-1 0-144 0,3 2-32 16,-1 1 0-16,5-3 0 15,3-1-208-15,5 0-48 0,4 2-16 0,5 1 0 0,6-3-144 0,3-3-32 16,3 1 0-16,10 2 0 0,0 0 64 0,0 0 16 15,0 0 0-15,0 0 0 0,13 0-208 0,3 2 144 16,2 4-144-16,1-3 128 0,-1 4 0 0,3 3-128 16,0 5 192-16,-1 3-64 0,-2 2-128 0,-3 6 0 15,0 5-192-15,-1 6 192 0,-1 7-144 0,-3-1 144 16,-1 1 0-16,-2 7 0 0,-7 5 0 0,-6 5 0 16,-1 0 0-16,-5 8 0 0,-2 7 0 0,-3 3 0 0,-6-2 0 0,-4 6 0 15,-6-3 0-15,8-19 0 16,-7 8 0-16,-24 45 0 0,-4-6 160 0,-3-4-160 15,-5-3 160-15,1 0-160 0,-1 4 160 0,4-6-160 0,0-1 160 16,6-4-160-16,3-5 128 0,9-4-128 0,5-5 0 0,19-27 144 16,3 4-144-16,-2-1 0 0,11-3 0 15,2-5 0-15,7-1 128 0,2-3-128 0,8 0 0 16,7-8 128-16,4 0-128 0,5-5 128 0,6-7-128 0,6-5 128 16,5-4 0-16,6-5 0 0,5-1 0 0,30 2 0 15,-3-8-128-15,-5-4 128 0,-1-6-128 0,-6 0 128 16,-3-7-128-16,-1 1 0 0,-2 2-160 0,2-3 160 15,-2-3-2992-15,-2-2-496 16</inkml:trace>
  <inkml:trace contextRef="#ctx0" brushRef="#br0" timeOffset="46230.02">13218 13933 19407 0,'0'0'848'0,"-6"-5"192"0,6 5-832 16,0 0-208-16,0 0 0 0,0 0 0 0,4-12 944 0,4 3 144 16,4 3 16-16,5 2 16 0,3-3-352 0,7 2-64 0,2 1 0 0,4 0-16 15,3-1-32-15,3 1 0 0,2 0 0 0,-2 2 0 16,-2 0-96-16,0 0-32 0,-2 1 0 0,-1-2 0 15,-4 3-224-15,-1 4-48 0,-2 0-16 0,-3 1 0 0,-4 2-240 0,-2 1 144 16,-3 5-144-16,-3-2 128 16,-3 3-128-16,-4 3 0 0,-3-2 0 0,-3 5 0 0,-4 3 0 15,0 1 0-15,-3-2 128 0,-1 1-128 0,1 5 144 16,-1 2-144-16,-5 2 160 0,2 5-160 0,0 4 160 16,-1 1-160-16,-1 1 160 0,2 2-160 0,1 0 0 0,2 1 128 15,0 2-128-15,2-2 0 0,0 2 0 0,0 2 0 16,1-1 0-16,3 5 0 0,1 4 0 0,2-1 0 15,0 3 0-15,5-3 0 0,3 0 0 0,1-2 0 16,2 0 0-16,0 1 0 0,-1 0 0 0,-1 1 0 16,2 0 0-16,1 1 0 0,-1 0 128 0,-2-1-128 15,2-1 0-15,-2 0 144 0,-2 1-144 0,-2 1 0 16,-3 3 0-16,-1 4 0 0,-1 1 0 0,-1-1 0 16,-3 1-128-16,-1-3 128 0,-2-2 0 0,0-6 0 15,0-1 0-15,-2-6 0 0,-4-6 0 0,4-1 0 16,-2-7 0-16,-1-2 0 0,1 0 224 0,-1-7 64 15,0 3 16-15,-2-6 0 0,-1-3 496 0,-2-2 96 16,0 1 32-16,-2-2 0 0,-3-2-272 0,-4-2-48 16,-1 2-16-16,-2 1 0 0,0-3-336 0,-3-2-80 0,-2 1-16 15,-2 0 0 1,-2-2-992-16,0-4-192 0,0-2-32 0,-3 1-9936 0,-2-4-1984 0</inkml:trace>
  <inkml:trace contextRef="#ctx0" brushRef="#br0" timeOffset="48882.24">6109 9943 9951 0,'0'0'448'0,"-3"-6"80"0,3 6-528 0,-5-4 0 16,-1 1 0-16,0 3 0 0,-2 3 544 0,-2 3 0 15,-2 4 0-15,0 6 0 0,-4 0 48 0,0 4 16 16,-2 6 0-16,0 4 0 0,-1 5 0 0,-1 3 0 16,0 2 0-16,1 5 0 0,-1-1-96 0,5 2-32 15,1 1 0-15,0 12 0 0,2-10-208 0,4-8-32 16,4-4-16-16,3-8 0 0,3-5-224 0,3-5 0 16,4-2 0-16,4-3 0 0,2-4-192 0,3 0-64 15,2-6-32-15,-4-4-7792 0</inkml:trace>
  <inkml:trace contextRef="#ctx0" brushRef="#br0" timeOffset="49153.34">6386 10001 14111 0,'0'0'624'0,"-4"3"128"0,-2 1-608 0,-2 3-144 0,-2 2 0 0,-3 5 0 0,-2 3 144 0,-1 3 0 16,-1 3 0-16,1 2 0 0,-2 1 240 0,3 4 32 15,2 3 16-15,0 0 0 0,2-3-48 0,2 1-16 16,2 4 0-16,1-3 0 0,4-6-160 0,2 2-16 16,2-5-16-16,2 0 0 0,0 1-48 0,2-2-128 15,2-3 192-15,-1-3-64 0,1-3-256 0,0-1-64 16,-1 0-16-16,2-5 0 0</inkml:trace>
  <inkml:trace contextRef="#ctx0" brushRef="#br0" timeOffset="49337.73">6056 10450 19343 0,'0'0'1728'0,"9"-2"-1392"0,2-1-336 0,5 0 0 15,5-2 0-15,2 2 0 0,1-1 0 0,3 1 0 16,-1 1 0-16,2-3 0 0,1-3 0 0,1 4 128 16,-4-2-384-16,-1 2-80 0,-4 0-16 0,-3 0 0 15</inkml:trace>
  <inkml:trace contextRef="#ctx0" brushRef="#br0" timeOffset="49563.84">6558 9975 20271 0,'0'0'1792'0,"7"-2"-1424"16,4 6-368-16,0 3 0 0,4 2 0 0,-2 5 0 16,-2 3 0-16,0 9 0 0,-3 0 0 0,-1 6 224 15,-3 3-32-15,-4 1 0 0,-4 5 176 0,-8 9 16 16,-3 6 16-16,-5 6 0 0,-3 0-48 0,-3 7-16 15,0-1 0-15,0-2 0 0,1-1-336 0,2-4 0 16,1-2 0-16,3-6-6928 16,4-2-1392-16</inkml:trace>
  <inkml:trace contextRef="#ctx0" brushRef="#br0" timeOffset="49925.45">6178 11163 19343 0,'0'0'1728'0,"0"0"-1392"16,1-6-336-16,-1 6 0 0,0 0 0 0,-8 0 0 16,1 5-160-16,-5 4 160 0,-3 5 0 0,-3 5 256 15,-2 5-32-15,-2 1 0 0,-1 6 32 0,-10 13 16 16,3 3 0-16,2-1 0 0,2 0 48 0,5 2 0 16,0-3 0-16,5 1 0 0,1-3-160 0,5-1-32 15,2-2 0-15,5-3 0 0,3-4-128 0,3-2 0 16,2-3 144-16,1-2-144 0,2 1 0 0,1-7 0 15,0-2-160-15,1-1-6496 16,0-3-1280-16</inkml:trace>
  <inkml:trace contextRef="#ctx0" brushRef="#br0" timeOffset="50179.79">6451 11320 16575 0,'-5'2'1472'0,"-5"2"-1168"0,0 2-304 0,-2 4 0 15,-2 6 512-15,-1 3 32 0,-3 4 16 16,-1 5 0-16,-4-2 80 0,-1 4 0 0,4-4 16 0,-1 3 0 16,2 1-32-16,0-1-16 0,-1 4 0 0,2 0 0 15,3-2-288-15,3-1-64 0,3 1-16 0,4-1 0 16,5-6-240-16,4-1 128 0,3-1-128 0,1-2 0 15,5 0 0-15,2-2-192 0,2-5 16 0,3-4-6880 16,3 3-1392-16</inkml:trace>
  <inkml:trace contextRef="#ctx0" brushRef="#br0" timeOffset="50371.4">6015 11756 28559 0,'-6'-16'1264'0,"4"11"272"0,5 0-1232 0,2-3-304 16,4 3 0-16,9-1 0 16,2 0-576-16,4 2-160 0,7 1-32 0,-6 0-16 0,3-5 624 0,6 3 160 15,6-2 0-15,-1 0 0 0,-1 0 0 0,-1 0 0 16,0 0 0-16,11 1 0 16,-8-2-1664-16,-8 3-320 0,4 0-48 0,-11 4-16 0</inkml:trace>
  <inkml:trace contextRef="#ctx0" brushRef="#br0" timeOffset="50610.95">6457 11274 20271 0,'9'-1'1792'0,"3"1"-1424"0,0 1-368 0,5 3 0 15,1 4 448-15,1 3 0 0,1 3 16 0,0 6 0 16,1 8 272-16,-3 2 48 0,-1 0 16 0,1 4 0 15,-3 3 128-15,-4 5 32 0,-6 1 0 0,-7 7 0 16,-3 2-64-16,-5 5 0 0,-5 4 0 0,-13 27 0 0,-4-10-368 0,-2 0-80 16,-4 1 0-16,-2-2-16 0,1-3-432 0,-6-3 0 15,1-3 0-15,-2-2 0 16,-2 2-976-16,-2 2-288 16,-6 0-48-16,0 0-16 0</inkml:trace>
  <inkml:trace contextRef="#ctx0" brushRef="#br0" timeOffset="55420.6">11420 14249 17503 0,'0'0'1552'0,"-4"-9"-1232"0,-1 2-320 0,1-5 0 15,2 1 976-15,0 3 144 0,2 8 32 0,0 0 0 16,5-15 208-16,4 4 48 0,4 3 16 0,3 3 0 0,4-3-624 0,4 2-128 15,2 0-32-15,5 1 0 0,1 2-64 0,-1 4 0 16,4 1-16-16,-5 3 0 0,-2 0-160 0,-2 5-16 16,-5 6-16-16,-4 3 0 0,-6 3-208 0,-6 2-32 15,-6 7-128-15,-4-2 192 0,-4 1-32 0,-6 1-16 16,-6-3 0-16,-4 1 0 0,-7 2 80 0,-2-2 16 16,-4 0 0-16,1-6 0 0,3-3 208 0,2-1 64 15,1-2 0-15,6-3 0 0,5 0-16 0,6-5 0 16,3 0 0-16,11-9 0 0,0 0-304 0,6 9-48 15,5-3-16-15,7-1 0 0,1 3 0 0,5-1-128 16,4-2 192-16,-1 3-64 0,2 0 0 0,-1 3-128 0,-4-2 192 0,-4 4-64 16,-3 1-128-16,-6-2 160 0,-3 2-160 0,-6 2 160 15,-4 0 96-15,-6-1 0 16,-4 1 16-16,-6 0 0 0,-5 2 112 0,-4 0 32 16,-3-3 0-16,-3 0 0 0,-2-1-176 0,1-1-48 15,-2-5 0-15,3 2 0 0,-1-5-192 0,4-1 128 16,0-2-128-16,5 2 0 15,2-1-1360-15,4-2-368 0,2-2-80 0,3 1-15360 0</inkml:trace>
  <inkml:trace contextRef="#ctx0" brushRef="#br0" timeOffset="56122.97">10928 15606 22111 0,'0'0'976'0,"0"0"208"0,0 0-944 0,0 0-240 0,2-13 0 0,5 1 0 15,4 4 1440-15,7-3 240 0,4-1 48 0,4 3 16 16,5-4-864-16,3 7-176 0,4-4-48 0,4 3 0 15,1 1 48-15,3 3 16 0,0 8 0 0,-3 0 0 0,0 2-80 16,-7 7-32-16,-7 2 0 0,-5 3 0 0,-3 3-80 16,-9 2-16-16,-5 0 0 0,-9 3 0 0,-4 6-16 0,-8 5-16 15,-11 7 0-15,-7-2 0 0,-7 4-160 0,-5 2-16 16,-3-2-16-16,-2 1 0 0,-3-4 32 0,1 0 16 16,-5 0 0-16,8-4 0 0,-2-4 176 0,4-2 48 15,4-3 0-15,8-1 0 0,9 0-208 0,8-9-32 16,8-2-16-16,8-5 0 0,7-4-160 0,9-1-16 15,8-4-128-15,8-3 192 0,7-5 64 0,4 1 16 16,7-5 0-16,5 2 0 0,2 0 32 0,4-3 0 16,-1-1 0-16,5-2 0 0,-1 1-160 0,-3 1-16 15,0 1-128-15,-5 1 192 0,-5 2-64 0,-6 2 0 16,-8 3-128-16,-4 3 192 16,-6 0-768-16,-6 5-176 0,-5 1-16 0,-6 4-12912 15,-8 3-2576-15</inkml:trace>
  <inkml:trace contextRef="#ctx0" brushRef="#br0" timeOffset="59184.23">22500 2520 5519 0,'0'0'496'0,"7"-5"-496"16,-4 1 0-16,1-1 0 0,0-3 2048 0,-3 3 320 15,-1 5 64-15,0 0 16 0,2-6-800 0,-2 6-176 16,0 0-16-16,0 0-16 0,0 0-384 0,0 0-80 16,0 0-16-16,1 7 0 0,-1 5-256 0,0 2-48 15,0 6-16-15,0 6 0 0,0 7 0 0,-1 4-16 16,-2 10 0-16,0 5 0 0,-2 7-80 0,-1 6-16 16,0 6 0-16,-3 8 0 0,-1 3-144 0,-1 7-16 15,3 7-16-15,-4 36 0 0,2-10-176 0,1-6-48 16,1-3 0-16,2-3 0 0,0 0-128 0,1-1 0 15,-3 2 0-15,0 3 0 0,1 2-128 0,-2 2 128 16,0-5 0-16,0 7 0 0,0 2 0 0,-2-4 160 16,-1 0-16-16,0 8 0 0,-2 6 112 0,0-2 32 15,1-8 0-15,0 9 0 0,-1 6 0 0,1 2 0 16,3-1 0-16,-1 2 0 0,-1-3-64 0,2 1-16 16,0 0 0-16,4 3 0 0,-2 2-32 0,2-1-16 0,1 0 0 0,0 3 0 15,-2 1 0-15,2 2 0 0,3 2 0 0,-2-4 0 16,-1-1-16-16,1 1 0 15,-1 3 0-15,0 1 0 0,0-3-144 0,-2-1 160 0,-3-1-160 0,4 2 160 16,-2 1-160-16,-1 0 160 0,-1 3-160 0,0 0 160 16,-3 4-16-16,-1-3 0 0,-1 0 0 0,-2 3 0 15,1 4-144-15,-1-1 192 0,-2-1-192 0,1 2 192 0,1 1-64 16,0 2-128-16,1-1 192 0,-1 1-64 0,1-2 32 16,-1 2 0-16,1 5 0 0,-1 5 0 0,2-1-160 0,-3 2 160 15,-2 0-160-15,-1 2 160 0,0 3-160 0,-1 1 192 16,0 6-192-16,0-6 192 0,-4-1-64 0,-1 2 0 15,3 5 0-15,-2-2 0 0,-2 0 16 0,1-1 0 16,-5-1 0-16,3 1 0 0,1-3 16 0,0-1 0 16,-1-2 0-16,2-1 0 0,2-5-16 0,-1-3 0 15,2-4 0-15,4-2 0 0,-3-2-144 0,4-8 192 16,1-2-192-16,3-7 192 0,1-3-192 0,-2-8 0 16,3-9 0-16,1-3 0 0,-1-7 0 0,6-8 0 0,0-8 0 15,4-10 0-15,-1-7-192 0,2-12-64 16,5-5 0-16,3-16-11856 0,5-11-2368 15</inkml:trace>
  <inkml:trace contextRef="#ctx0" brushRef="#br1" timeOffset="63317.91">23774 3563 17503 0,'0'0'768'0,"-10"3"176"0,1 2-752 0,9-5-192 16,-8 4 0-16,8-4 0 0,0 0 1248 0,0 0 224 0,0 0 32 0,0 0 16 16,0-9-192-16,3-4-48 0,4-4 0 0,3-6 0 15,3-8-112-15,5-3-16 0,4-6-16 0,2 1 0 16,4 0-496-16,3-10-80 0,4-4-32 0,4-2 0 15,2-2-288-15,3-8-64 0,-2-6-16 0,-1-4 0 16,0-2-160-16,-1-5 160 0,1 3-160 0,-2 1 160 16,-3 0-160-16,-3 20 160 0,-4 12-160 0,-5 15 160 15,-3 10-160-15,-8 14 0 0,-13 7 0 0,7 17 0 0,-3 10-160 16,-7 17 160-16,-4 11 0 0,-5 7-144 0,-3 7 144 0,-1 7 0 16,-2 6 0-16,-1 7 0 0,-3 7 0 0,-1 4 0 15,-2 1 0-15,2-4-128 0,0 0 128 0,5-8 0 16,3-8 0-16,6-9 0 0,3-13 0 0,3-8 0 15,-1-6 0-15,4-10 0 0,0-6-128 0,2-3 128 16,0-8-128-16,-1-8 128 16,-1-10-2016-16,0 0-320 0</inkml:trace>
  <inkml:trace contextRef="#ctx0" brushRef="#br1" timeOffset="63502.45">23757 3313 34383 0,'0'0'1520'0,"16"0"320"0,3-4-1472 0,4 2-368 16,3 2 0-16,7 0 0 0,5-2 0 0,7-1 0 0,6-2 0 0,1-3 0 16,0 2 256-16,0-2-32 0,-2-4 0 15,-3 1 0-15,-4 0-224 0,-2-2 176 0,-3 1-176 0,-1 2 160 32,-2-2-1776-32,1 1-368 0,-1 0-64 0</inkml:trace>
  <inkml:trace contextRef="#ctx0" brushRef="#br1" timeOffset="63745.77">25518 2278 29951 0,'0'0'1328'0,"0"0"272"0,4-6-1280 0,-4 6-320 15,2-6 0-15,-2 6 0 0,0 0 240 0,-13 14-16 16,-2 6 0-16,-4 12 0 0,-5 6 400 0,5-5 80 15,-5 9 0-15,-14 28 16 0,0 0-80 0,1-2-32 16,0 0 0-16,4 2 0 0,4 3-208 0,3 2-32 16,-2 0-16-16,8 0 0 0,3-1-224 0,5-3-128 15,3-2 160-15,5-3-160 0,5-8 0 0,4-2-160 16,3-9 0-16,-1-17 0 16,2-5-1232-16,5 11-240 0,0-5-48 0,-4-15-12848 0</inkml:trace>
  <inkml:trace contextRef="#ctx0" brushRef="#br1" timeOffset="63949.94">24815 3243 28559 0,'-4'-6'2544'0,"2"-6"-2032"0,2 1-512 0,2 5 0 15,3 0 480-15,7-5 0 0,0 0 0 0,4 4 0 16,3 2 144-16,16-6 16 0,6 2 16 0,7-3 0 15,9 0-224-15,1-2-48 0,-1-2-16 0,-1 2 0 16,-3-1-208-16,-3 2-32 0,-2 3-128 0,-17 3 192 16,2 0-960-1,0 2-192-15,0 0-32 0</inkml:trace>
  <inkml:trace contextRef="#ctx0" brushRef="#br1" timeOffset="64602.38">25889 3101 12959 0,'-15'5'576'0,"6"1"112"16,-3-1-560-16,2 0-128 0,1 3 0 0,-2 1 0 0,1 6 1184 0,0 0 208 15,3 1 32-15,2-5 16 0,1-1-304 0,4-10-64 16,0 0-16-16,0 0 0 0,14 2 192 0,5-6 32 15,7-6 16-15,2-3 0 0,5-5-272 0,2-2-64 16,2-3-16-16,4 0 0 0,6-5-512 0,-3 3-112 16,-5-5 0-16,-3 6-16 0,-4-2-176 0,-6 3-128 15,-6 4 192-15,-10 3-192 0,-1 2 160 0,0-6-160 16,-8 1 128-16,-3 11-128 0,-5-1 128 0,-4 6-128 16,-3 3 0-16,-6 5 128 0,-6 6-128 0,-16 13 0 15,0 7 0-15,0 7 0 0,4 6-128 0,5 2 128 0,4 4 0 0,5 2 0 16,3-3 0-16,7-4 0 15,6-3 0-15,6-5 0 0,6-4 0 0,6-3 160 0,5-2-160 0,5-7 160 16,6-10-32-16,5-1 0 16,1-3 0-16,7-5 0 0,2-4-128 0,-2-4 0 0,-1 0 144 0,-1-5-144 31,0-2-1392-31,-5-2-336 0,-4-3-80 0</inkml:trace>
  <inkml:trace contextRef="#ctx0" brushRef="#br1" timeOffset="64909.74">26794 2964 25391 0,'-11'16'1120'0,"6"-5"240"0,-3 3-1088 0,-6 12-272 0,-3 3 0 0,3-7 0 0,-3 2 432 0,-10 15 16 16,4 1 16-16,7-16 0 0,-2 1 368 0,-5 15 64 15,2-3 0-15,6-6 16 0,4-1-368 0,3-6-80 16,3-3-16-16,3-4 0 0,2-8-16 0,0-9-16 15,0 0 0-15,0 0 0 0,14-4 288 0,2-8 64 16,2-2 16-16,1-3 0 0,3-5-176 0,0-1-32 16,3 0-16-16,-1-2 0 0,-3 1-304 0,1-3-48 15,-2-2-16-15,-3 7 0 0,3-3-192 0,14-12 176 16,2 3-176-16,-11 12 160 0,6 0-160 0,16-11 0 16,-4 8 0-16,-1 5 0 0,-1 3 0 0,-3 8 0 15,-4 5-128-15,-4 3 128 16,-6 5-512-16,-5 1-48 0,-5 5 0 0,0 0 0 15,-2 3-1904-15,0 1-384 0,-1-3-80 0</inkml:trace>
  <inkml:trace contextRef="#ctx0" brushRef="#br1" timeOffset="65375.09">27707 2904 2751 0,'0'0'128'0,"0"0"16"0,0 0-144 0,0 0 0 0,0 0 0 0,0 0 0 16,0 0 3456-16,2 11 672 0,-2 1 128 0,-2 4 32 16,-1 5-2240-16,-3 4-432 0,-3 0-80 0,-1 6-32 15,-4-2-96-15,-7 18-32 0,0 1 0 0,-2-6 0 0,0-2-336 0,-2 0-64 16,0-1-16-16,4-4 0 0,3-4-208 0,0-3-48 15,4-4-16-15,3-5 0 0,2-5-48 0,3-3 0 16,6-11 0-16,0 0 0 0,0 0 0 0,0 0 0 16,10-16 0-16,0-3 0 0,4-4 0 0,2-4 0 15,4 0 0-15,-7 7 0 0,4 0-480 0,1-4-160 16,1-3 0-16,1-1 0 0,3 0 0 0,3 3 0 16,0-2 0-16,2 4 0 0,0 3 0 0,0 2 0 15,-2 3 128-15,-1 6-128 0,-1 1 0 0,0 8 0 16,-3 6-176-16,-4 3 176 0,-3 7-160 0,-1 4 160 15,-4 4-128-15,-3 4 128 0,-3 4 0 0,-3 2 0 16,-4 4 0-16,-2 0 0 0,-3 3 0 0,-3 2 0 16,3-1 0-16,-3 15-128 0,2-11-176 0,5-11-16 0,3-10-16 15,4-10 0 1,0-3-1312-16,2-2-256 0,-4-10-48 0,10 1-16 0</inkml:trace>
  <inkml:trace contextRef="#ctx0" brushRef="#br1" timeOffset="65719.36">28641 3112 31327 0,'-17'-14'1392'0,"11"10"272"0,-2 1-1328 0,-2 3-336 0,-2 1 0 0,-5 4 0 16,-3 0 368-16,-3 7 0 0,-4-1 0 0,-2 5 0 15,-2 2 128-15,0 3 16 0,-1 0 16 0,1 0 0 16,2-2-64-16,4 0-16 0,4-2 0 0,7 0 0 0,7-2-256 0,5-2-64 15,5 0-128-15,6-1 192 0,2-4-192 0,6 1 128 16,1-5-128-16,1-4 0 0,1-4 208 0,3-4-48 16,1 1-16-16,0-5 0 0,-3 2-144 0,0-3 192 15,0 2-192-15,-5 1 192 0,-1-3-192 0,-3 3 0 16,-1 1 144-16,-4 0-144 0,-1 4 0 0,-6 5 128 16,0 0-128-16,0 0 0 0,0 0 0 0,-1 13 0 15,-1-2 0-15,-1 4 0 0,0 2 0 0,2 2 0 16,1 0 0-16,1 0 0 0,2-1 0 0,2-2 0 15,4 1 0-15,2-2 0 0,3-1 0 0,4-5 0 16,3-1 0-16,4-7 0 0,0-4 0 0,4-4-128 16,4-1 128-16,-1-3-128 15,0 2-592-15,0-6-112 0,3-2-32 0,-4-1-9744 16,-5 0-1936-16</inkml:trace>
  <inkml:trace contextRef="#ctx0" brushRef="#br1" timeOffset="65977.24">29563 2239 22111 0,'1'-15'1968'0,"-1"15"-1584"0,-1-9-384 0,1 9 0 16,0 0 1152-16,0 0 128 0,-8 5 48 0,-2 1 0 16,-2 7-416-16,-2 5-80 0,-2 6 0 0,-1 8-16 15,-2 3-176-15,0 6-16 0,-1 10-16 0,-3 5 0 16,-1 4-112-16,-2-180-32 0,-2 364 0 0,2-177 0 15,2 6-272-15,1-1-64 0,1 2-128 0,-3 25 192 16,6-15-1248-16,5-13-256 0,2-11-48 0,6-24-16 16,1-2-880-16,-4 4-176 0,-5 1-48 15,4-14-8000-15</inkml:trace>
  <inkml:trace contextRef="#ctx0" brushRef="#br1" timeOffset="66112.67">29090 3031 29663 0,'0'0'640'0,"4"-3"144"0,9 1 32 0,5-3 16 0,5 0-656 0,5 0-176 16,6-4 0-16,6 0 0 0,2 2 560 0,1 0 80 16,2 2 0-16,-2-3 16 0,0 2-208 0,0 2-64 15,-3-1 0-15,-2-3 0 0,-3 3-384 0,-2 0-224 16,-1 0 32-16,-5 1 0 16,-3 0-2048-16,-2-1-416 0,-5-1-80 0</inkml:trace>
  <inkml:trace contextRef="#ctx0" brushRef="#br1" timeOffset="66277.72">29880 2826 7359 0,'0'0'656'0,"-1"7"-528"0,1 4-128 15,-1-1 0-15,-2 4 2432 0,-1 4 448 0,-1 5 80 0,-1 5 32 16,-2 5-1280-16,-1 2-256 0,-1 1-48 0,-4 2-16 16,-1 2 80-16,-1-2 32 0,-2-1 0 0,0-2 0 15,0 1-336-15,2 1-64 0,0-1-16 0,2-1 0 16,3-3-688-16,1-6-144 0,2 1-16 0,-2 5-16 16,7-11-224-16,2-5 176 0,4-7-176 0,-3-9 160 15,0 0-672 1,9-3-128-16,1-1-16 0,1-6-13600 0</inkml:trace>
  <inkml:trace contextRef="#ctx0" brushRef="#br1" timeOffset="66612.31">30297 2993 33167 0,'0'0'1472'0,"0"0"304"0,0 0-1424 0,0 0-352 15,-6 5 0-15,1 2 0 0,-3 1 0 0,-1 5 128 16,-1 0-128-16,-1 3 0 0,-1 2 448 0,1 3 0 0,-1 1 16 0,2 0 0 16,-1 8-224-16,4-8-48 15,2-1-16-15,1 1 0 0,2 0-176 0,2-3 128 16,1-4-128-16,2 0 128 0,-1-2 0 0,3 0-128 16,3-6 192-16,1 2-64 0,1-6 96 0,2-5 16 15,0-3 0-15,1-2 0 0,0 2 192 0,2-7 32 16,-2-1 16-16,4-6 0 0,-1-1 48 0,-2-3 16 15,-2 0 0-15,1-3 0 0,0-1-112 0,1-4-32 0,0 0 0 16,1 0 0-16,2 2-224 0,0 0-48 0,0 3-128 0,-1 5 192 16,2 0-192-16,-1 9 0 0,-1-2 0 15,-1 3 0-15,-1 4-240 0,-2 2 64 0,-2 1 16 0,-1 4 0 16,-1 4-1440-16,-1-2-304 16,0 2-48-16,-2 4-9264 0,-2 1-1856 0</inkml:trace>
  <inkml:trace contextRef="#ctx0" brushRef="#br1" timeOffset="67262.78">30839 3094 14735 0,'0'0'640'0,"0"0"160"0,10 6-640 0,-2-4-160 0,2 1 0 0,-1-1 0 0,3 1 2304 0,4 1 448 16,0-4 64-16,2-2 32 0,-2-2-1168 0,0 1-224 16,-1-2-48-16,1-4-16 0,1 1-352 0,0-1-64 15,-1 0-16-15,1-2 0 0,-2 1-416 0,-2-3-96 16,-2 0 0-16,-1 2-16 0,-5-2 16 0,-2 3 0 15,-5 1 0-15,-1 4 0 0,-5 0-208 0,-3 4-48 16,-3 2 0-16,-3 4 0 0,-2 0-192 0,0 4 0 16,0 2 0-16,1 5 0 0,-5 3 0 0,8-3 176 15,1 1-176-15,3 0 160 0,2 1-160 0,6 0 0 16,1 1 144-16,5-2-144 0,5-2 0 0,6 1 0 16,3-4 0-16,3-1 0 0,3-4 176 0,3-5 16 15,4-4 0-15,0-3 0 0,2-7-192 0,1 2 160 16,-1-4-160-16,-6 1 160 0,2-2-160 0,3-3 0 15,-3-2 0-15,0-3 0 0,1-5 192 0,0-1 0 0,1-6 0 16,-1-4 0-16,1-4-192 0,1 0 160 16,-1-8-160-16,2-3 160 0,1-2-160 0,0-1 0 0,-1-2 144 15,0 3-144-15,0 7-192 0,-3 7-96 0,-4 8-32 0,-3 2 0 16,-3 6 320-16,-5 7 144 0,-4 2-16 0,-2 4 0 16,-6 8-128-16,-2 5-176 0,-10 7 48 0,-1 5 0 15,-2 4 128-15,-5 3-160 0,-5 3 160 0,-3 9-160 0,-5 5 160 16,2 3-128-16,0 8 128 0,1 1-128 0,0 3 128 15,3 4 0-15,5-2 0 0,5-1 0 0,3-3 0 16,4 10 0-16,5-7 0 0,7-5-128 0,3-10 128 0,5-4 0 16,1-11 0-16,2-4 0 0,1-4 128 0,3-5 96 15,2-2 32-15,2-4 0 0,0-3 128 0,2-1 48 16,3-5 0-16,1 3 0 0,-1-2-256 0,-1 0-48 16,-2-2-128-16,-3 5 192 0,-1 0-192 0,2 4 0 15,-4 1 0-15,-2 5 0 0,-3-3 0 0,-1 5 0 16,-2 0 0-16,-2 4 0 0,-1 3 0 0,-2-2 0 15,3 0 0-15,0 2 0 0,-2-3 0 0,2 1 0 16,1-1 0-16,2 1 0 0,-1-1 0 0,6 0 0 16,-2-1 0-16,0-1 0 0,-2-6 0 0,2 3 0 15,-1-3 0-15,-2 2 0 0,-1 1 0 0,-3-2 0 0,-2 5 0 0,-2 2 0 16,-4-3-208-16,-3 4 16 0,-2 3 0 0,-1 3 0 31,-3 5-208-31,1 0-48 0,2 2 0 0,0 1 0 16,-1 4-1984-16,2 4-416 0</inkml:trace>
  <inkml:trace contextRef="#ctx0" brushRef="#br1" timeOffset="67449.07">29941 2459 41471 0,'-24'-20'1840'0,"15"14"368"0,0 0-1760 0,2 2-448 0,2 2 0 0,5 2 0 16,-5 5-704-16,1 5-240 0,3-1-32 0,-1 2-16 16,1-2-2256-16,-2 1-448 0</inkml:trace>
  <inkml:trace contextRef="#ctx0" brushRef="#br1" timeOffset="68223.84">24015 4812 7359 0,'0'0'656'0,"0"0"-528"16,0 0-128-16,9-11 0 0,-1 4 1072 0,2-1 176 15,0 3 32-15,0-1 16 0,-1-6 336 0,-1 3 64 16,-2 1 16-16,-6 8 0 0,0 0-240 0,0 0-64 15,-1-9 0-15,-4 6 0 0,-5 2-80 0,-11 1-32 16,-5 1 0-16,-5 7 0 0,-4 2-288 0,-4 6-64 16,-1 5-16-16,-5 3 0 0,1-1-224 0,-2 7-32 15,-2 3-16-15,-1 4 0 0,0 4-144 0,1-2-48 0,2 2 0 16,8 0 0-16,8-4-112 0,10-3-32 0,7-4 0 0,10-2 0 16,5-4-192-16,10-3-128 0,7-5 160 0,10 1-160 15,8-4 240-15,5-2-48 0,2-6-16 0,-10-4 0 16,5-3-176-16,20-7 192 0,-7 0-192 0,-17 1 192 15,0 1-432-15,19-7-80 0,-7 5 0 0,-17 0-16 16,3 0-544 0,11-5-96-16,-8 4-32 0,-4 2 0 0,-4-1-1248 0,-5 4-256 0</inkml:trace>
  <inkml:trace contextRef="#ctx0" brushRef="#br1" timeOffset="68825.83">24810 4926 10127 0,'0'0'896'15,"-8"3"-704"-15,1-1-192 0,-2 3 0 0,0 0 1984 0,-1 0 352 0,-2 3 80 0,1-2 16 16,-2 2-1072-16,0 1-208 0,1 4-32 0,0-2-16 16,1 2-384-16,1 3-80 0,-2 0 0 15,4 0-16-15,1 1-112 0,0-2 0 0,4 1-16 0,1-2 0 16,4 0-144-16,3-2-32 0,2-5 0 0,2 1 0 15,3 1 208-15,2-4 48 0,2 1 0 0,2-1 0 16,-3-3 48-16,2-2 16 0,-1 0 0 0,1-2 0 16,-2 1-128-16,0-1 0 0,-1-3-16 0,-1-1 0 15,-2 1-48-15,0-2-16 0,-1-1 0 0,-1 2 0 0,-3-2 16 0,0 2 0 16,-2-4 0-16,0 2 0 0,-3-3-112 0,1 2-16 16,-2-4 0-16,0 1 0 0,-2 2-96 0,1-2-32 15,-1 0 0-15,0 3 0 0,0-2-192 0,2 1 0 16,-3-3 128-16,-1-1-128 0,2 4 0 0,1 1 0 15,1 9 0-15,0 0 0 0,-3-8 0 0,3 8 0 16,0 0 0-16,0 0 0 0,0 0 0 0,0 0 0 16,0 0 0-16,0 0 0 0,0 0 0 0,4 9 0 15,1 4 0-15,-1 6 0 0,3 1 0 0,0 4 0 16,-3 1-128-16,4-4 128 0,1 1 0 0,5-1 0 16,0 2 0-16,-1-7 0 0,3-2 0 0,5 3 0 0,0 1 0 0,5 0 0 15,2-2 0-15,0-3 0 16,-5-4 0-16,1 0 0 0,-1-4 176 0,0-1-176 0,-1 0 192 0,0-6-192 15,-2-3 192-15,-1-1-64 16,-1 1 0-16,-1-4-128 0,-4 1 0 0,-2-2 0 16,-2 0 0-16,-3 0-11776 15,-5 2-2432-15</inkml:trace>
  <inkml:trace contextRef="#ctx0" brushRef="#br1" timeOffset="69205.94">26157 4789 26719 0,'-14'-17'1184'0,"9"11"240"0,0 0-1136 0,1 0-288 0,4 6 0 0,0 0 0 0,-5 4 752 0,-1 1 80 15,-3 4 32-15,0 3 0 0,0 3-576 0,-1 3-112 16,0 1-32-16,0 1 0 0,-1 2 352 0,1 3 64 15,-1-1 16-15,-1 3 0 0,3-4 64 0,2 0 32 16,-1-2 0-16,3-3 0 0,1 0-128 0,3-4-32 16,1-3 0-16,4-6 0 0,3-1 192 0,4-4 16 15,1-4 16-15,6-2 0 0,5-7-96 0,2-1 0 16,3-1-16-16,2-1 0 0,-1 0-288 0,-1-1-48 16,0 1-16-16,-1 1 0 15,1 4-128-15,-3 3-16 0,-1 0-128 0,-1 8 192 0,0 8-192 0,-4 2 0 16,-4 9 128-16,-3 8-128 0,-4 6 0 0,-2 1 0 0,-5 3 0 0,-4 1 0 15,-3 0 0-15,-2 2 0 16,1-3 128-16,-1 0-128 0,0 2 0 0,2-3-128 16,2-5 128-16,2-1-208 15,2-6-1712-15,2-1-320 0,3-9-80 0</inkml:trace>
  <inkml:trace contextRef="#ctx0" brushRef="#br1" timeOffset="69632.03">28162 4735 9215 0,'6'-6'816'0,"0"0"-656"16,0-6-160-16,-3 5 0 0,4-2 2736 0,-7 9 512 16,0 0 96-16,0 0 32 0,0 0-1360 0,0 0-272 15,0 0-48-15,-8 11-16 0,-3 2-640 0,-3 7-128 16,-2 4-16-16,0 3-16 0,-2 1-160 0,-1 5-16 16,-1-1-16-16,3 3 0 0,3 2-176 0,5-1-16 15,3-6-16-15,5-2 0 0,4-5-176 0,3-4-48 16,6-5 0-16,2-4 0 0,4-4 256 0,4-8 64 15,4-3 0-15,6-8 0 0,6-6 96 0,0-5 32 16,-1-2 0-16,-1-2 0 0,-6 1-352 0,1-4-64 0,-6 0-16 0,-2 3 0 16,-5-3-16-16,0 3-16 15,-6-1 0-15,-3 1 0 0,0 3-240 0,-2 2 144 16,-5 4-144-16,2 3 128 0,-3 4-128 0,-1 4 0 16,-1-1-192-16,1 9 192 15,0 0-1632-15,0 0-208 0,0 0-32 0,0 0-14928 0</inkml:trace>
  <inkml:trace contextRef="#ctx0" brushRef="#br1" timeOffset="69938.67">29596 4585 5519 0,'-18'-6'240'0,"8"5"64"0,-3 2-304 0,-4 3 0 0,-3 0 0 0,-4 7 0 0,-3-1 5456 0,-3 3 1040 16,-8 2 208-16,1 1 32 0,-1-3-5184 0,1 4-1040 15,2-2-192-15,6 2-64 0,4 1 80 0,6-1 16 16,5-1 0-16,4 0 0 0,3 2 0 0,7 0 0 16,7 0 0-16,3 1 0 0,2 0-32 0,5 1 0 15,2 0 0-15,1 1 0 0,1 2-16 0,-2-3-16 16,0 0 0-16,-4 1 0 0,-5-1-80 0,-5 0-16 16,-5 2 0-16,-5-4 0 0,-4-2 304 0,-7-1 48 15,-5-1 16-15,-5-1 0 0,-6 0 32 0,-4-4 16 16,-2 2 0-16,-2-6 0 0,-1 0-352 0,3-1-80 15,1-6-16-15,4-1 0 16,4-2-928-16,3 0-176 0,5-5-32 0,7 0-16240 0</inkml:trace>
  <inkml:trace contextRef="#ctx0" brushRef="#br1" timeOffset="70239.78">29629 4954 26719 0,'17'-8'2368'0,"-4"7"-1888"0,5 0-480 16,5 0 0-16,4-1 896 0,4 1 64 0,6-3 32 16,1-2 0-16,0 0 128 0,3-5 32 0,2 2 0 0,1-5 0 15,-3-1-256-15,-1-1-32 0,-3-1-16 0,-4 3 0 16,-1-2-176-16,-4-1-32 0,-6-2-16 0,-3 1 0 16,-5 0-176-16,-2 2-48 0,-8 1 0 0,-6 1 0 15,-4 2 16-15,-7 5 0 0,-6 3 0 0,-6 3 0 16,-6 3-144-16,-4 3-16 0,-3 7-16 0,-2 3 0 0,0 5-32 0,0 1 0 15,1 1 0-15,3 5 0 0,8 0-208 16,7 3 144-16,5 1-144 0,9-2 128 0,5 2-128 16,9 0 0-16,6-1 0 0,4-1 128 0,2 1-128 0,9-6 0 15,5-1 0-15,4-1 0 16,3-4-368-16,3-4-48 0,-1 0-16 0,1 0-12512 16,-1 0-2512-16</inkml:trace>
  <inkml:trace contextRef="#ctx0" brushRef="#br1" timeOffset="70845.23">23577 6628 14559 0,'-18'-4'640'0,"7"2"144"0,-2-7-624 0,0 0-160 15,0-3 0-15,3 5 0 0,5-1 1296 0,5 8 240 16,-9-1 32-16,9 1 16 0,-7 6-192 0,-2 2-48 15,-1 6 0-15,-2 4 0 0,-3 1-256 0,-2 5-64 16,0 5-16-16,-2 3 0 0,-2 3-208 0,-2 1-32 16,2-3-16-16,0-1 0 0,2 0-288 0,1-2-48 15,2-6-16-15,3-3 0 0,2-5 0 0,3-4 0 16,8-12 0-16,0 0 0 0,0 0 240 0,5-11 32 16,4-1 16-16,4-12 0 0,1-8-80 0,9-1-16 15,2-7 0-15,4 1 0 0,3 0-368 0,4-1-80 16,-1 1-16-16,6-3 0 0,2 0-128 0,2 2 0 0,-1 4 0 15,-2 3 0-15,-1 1 0 0,-2 9 0 16,-1 5 0-16,-3 5 0 0,-5 7 0 0,-3 5 0 0,-3 6 0 0,-5 4 0 31,-4 5-1264-31,-6 2-176 0,-4 5-32 0,-5 3-9280 0,-2 0-1840 0</inkml:trace>
  <inkml:trace contextRef="#ctx0" brushRef="#br1" timeOffset="71149.1">24399 6449 31327 0,'-4'6'2784'0,"-2"3"-2224"15,1 4-560-15,-4 1 0 0,0 1 192 0,-4 7-64 16,-2 0 0-16,-3 8-128 0,-3-2 192 0,-1 3-192 16,1 3 192-16,-1-1-192 0,0 2 192 0,3-2-192 15,3-1 192-15,4-4-192 0,6-8 192 0,6-2-64 16,6-3 0-16,7-6-128 0,5 0 208 0,7-6-64 15,6-3-16-15,1-8 0 0,3-2 160 0,3-5 32 16,6-3 0-16,-3-3 0 0,3 1 0 0,-4-4 0 16,-2 0 0-16,-6 1 0 0,-6-2 32 0,-7 0 16 15,-7 3 0-15,-5 4 0 0,-6-3 48 0,-2-7 16 16,-8 6 0-16,-8-3 0 0,-5 3-160 0,-9 4-16 16,-5 5-16-16,0 4 0 0,-1-2-240 0,1 6 0 15,4 3 0-15,3 4 0 16,4-1-1472-16,4 3-224 0,5 2-48 0,7-3-13936 0</inkml:trace>
  <inkml:trace contextRef="#ctx0" brushRef="#br1" timeOffset="71533.58">25187 6416 29487 0,'-7'18'2624'0,"2"3"-2112"0,-2 2-512 0,1 2 0 16,-2 5 0-16,-2 4 0 0,-1 2 0 0,-1-3 0 15,1-4 288-15,-2 0-48 0,3-3-16 0,4-2 0 0,2-4 32 0,4-3 16 16,5-6 0-16,6-1 0 0,6-2 48 0,-1-4 16 16,6-6 0-16,3-8 0 0,3-3 144 0,2-3 32 15,0-3 0-15,3-4 0 0,0 3-160 0,0-2-32 16,-6 0 0-16,-2 5 0 0,2 1-128 0,-5 4-16 16,-3 4-16-16,0 7 0 0,-1 6 16 0,-3 5 0 15,-2 5 0-15,-1 7 0 0,-3 6-176 0,0-1 0 16,-3 2 0-16,2 3 0 0,1-1 0 0,1-4 0 15,0-3 0-15,3-5 0 0,3-7 128 0,2-3-128 16,1-6 0-16,3-4 128 0,2-5 112 0,3-6 16 16,-1-8 0-16,4-8 0 0,0-5 352 0,-1-1 80 15,-3-2 16-15,-3-2 0 0,-3-1-64 0,-6 9-16 16,0-3 0-16,-1-4 0 0,-3-5-272 0,-2 2-48 16,-2-2-16-16,-2 5 0 0,-2 3-288 0,-2 3-144 15,0 3 16-15,-1 7 0 16,-2 3-1632-16,1 4-320 0,-2 5-64 0,-1 3-14896 0</inkml:trace>
  <inkml:trace contextRef="#ctx0" brushRef="#br1" timeOffset="72646.96">28032 6423 17215 0,'0'0'768'0,"0"0"144"0,0-11-720 0,0 11-192 15,0 0 0-15,0 0 0 0,0 0 1248 0,0 0 224 16,0 0 32-16,0 0 16 0,0 0-672 0,-5 11-128 16,-1 0-16-16,-1 4-16 0,1 3 208 0,0 1 32 0,1-2 16 0,-2 0 0 15,0-2-320-15,1 0-64 16,1-2-16-16,2-3 0 0,-3 2-128 0,3-5-32 16,3-7 0-16,0 0 0 0,-5 9 48 0,5-9 0 15,0 0 0-15,0 0 0 0,0 0-64 0,0 0-16 16,-7 3 0-16,7-3 0 0,-9 2-160 0,9-2-16 15,-10 4-16-15,4 0 0 0,-3 2-160 0,-4 3 128 0,0 1-128 0,6-1 128 16,-2 3 0-16,-4 4-128 0,2 2 192 0,2-4-64 16,3-4-128-16,0 2 0 0,3-1 0 0,0-3 128 15,3-8-128-15,0 12 0 0,0-3 0 0,0-9 0 16,0 0 128-16,0 11 0 0,0-11 0 0,0 8 0 16,-1 4 16-16,-2-3 0 0,3-9 0 0,-5 9 0 15,0-4-16-15,5-5 0 0,-9 6 0 0,3-1 0 16,6-5-128-16,0 0 192 0,0 0-192 0,0 0 192 0,0 0-48 15,0 0 0-15,-3-13 0 0,6 3 0 0,-1-1 80 0,5-3 16 16,2 0 0-16,1 0 0 0,1-3-112 0,3 0 0 16,0-2-128-16,1-3 192 0,-1-1-192 0,3 0 0 15,1-4 128-15,1 1-128 0,1-7 0 0,4 1 0 16,4-2 0-16,2 3 0 0,0-1 0 0,4 4 0 16,2 6 0-16,2 2 0 0,3 4 0 0,-3 5 0 15,-6 5 0-15,-1 6 0 0,-4 4 0 0,-3 6 0 16,-2 4 0-16,-4 5 0 0,-4 4 0 0,-5 7-128 15,-3-1 128-15,-4 4 0 0,-3 1 0 0,-4 4 0 16,-4 2 0-16,-2 0 0 0,-3-1 0 0,-1-3 0 16,-2 0 0-16,3-2 0 0,5-4 0 0,0-4 0 15,0-5 0-15,4-4 0 0,5-3 0 0,0-5 0 16,0-9 0-16,0 0 0 16,0 0-336-16,10 4-64 0,3-4-16 0,1-4-11056 15,0-2-2224-15</inkml:trace>
  <inkml:trace contextRef="#ctx0" brushRef="#br1" timeOffset="72948.44">29050 6414 30399 0,'-4'6'2704'0,"-2"-1"-2160"0,-2-3-544 0,0 5 0 15,-5 3 192-15,-2 1-192 0,-3 3 192 0,-3 5-192 16,0 3 448-16,-3-1 0 0,0 1-16 0,1 1 0 15,-1 1 16-15,4-2 16 0,5-5 0 0,6 3 0 16,6-5-208-16,5-1-32 0,7-4-16 0,5 0 0 16,4-4 16-16,5-2 0 0,2-2 0 0,3-5 0 0,3-2 32 0,0-1 0 15,2-6 0-15,0-1 0 0,-1-2 32 0,-3-1 16 16,-3-2 0-16,-3 0 0 0,-2 0-32 0,-3 2 0 16,-4-5 0-16,-5 1 0 0,-3 0-64 0,-3 2-16 15,-3 3 0-15,-5-1 0 0,-3 2-192 0,-2 2 128 16,-1-1-128-16,-1 5 0 0,-2 1 0 0,3 2-288 15,2 1 32-15,1 1 16 16,1 2-2096-16,7 1-416 0,0 0-96 0</inkml:trace>
  <inkml:trace contextRef="#ctx0" brushRef="#br1" timeOffset="73149.66">30051 5919 7359 0,'0'-31'320'0,"0"21"80"0,-3 4-400 0,3 6 0 16,0 0 0-16,-6 0 0 0,-3 5 4240 0,-3 6 768 16,-3 6 160-16,-4 3 16 0,-1 6-3536 0,-6 5-720 15,-3 6-144-15,-3 4-16 0,-2 3-64 0,2 6 0 0,0 2 0 16,2 0 0-16,1-1-320 0,2 4-64 0,3 2 0 0,1 0-16 16,5-2-304-16,0-1 0 0,3-2-128 0,2 2-9456 15,3-3-1872 1</inkml:trace>
  <inkml:trace contextRef="#ctx0" brushRef="#br1" timeOffset="73902.05">29508 6483 26719 0,'0'0'2368'0,"9"-4"-1888"16,6 3-480-16,2-7 0 0,2 1 160 0,4 0-160 15,3 0 160-15,5 2-160 0,2-4 448 0,4 1 0 16,3 2 0-16,0-3 0 0,-3 3 384 0,-2-3 64 15,1 2 0-15,-2-2 16 0,-1 2-192 0,-6 2-32 16,-4-3-16-16,-4 4 0 0,-5 0-416 0,-4 4-96 16,-10 0-16-16,0 0 0 0,0 0-16 0,-6 9 0 15,-6 4 0-15,-4 5 0 0,-6 2-128 0,-2 7 160 16,-2 0-160-16,1 3 160 0,0-3-160 0,2-1 0 16,2-3 0-16,6-1 128 0,4 0-128 0,4-5 0 15,5-3 0-15,6-1 0 0,4 0 240 0,6-6-48 16,2 1 0-16,1-5 0 0,4-5 336 0,2-4 64 15,2-2 16-15,1-3 0 0,-1-1-208 0,0-2-32 16,-2-3-16-16,0-1 0 0,-1-1-160 0,-2 0-48 16,-1 1 0-16,-2 0 0 0,-2 3-144 0,-4 1 192 15,0 5-192-15,-4 0 192 0,-2 4-192 0,-5 5 0 16,0 0 0-16,0 0 0 0,0 6 0 0,0 6 0 16,2 1 0-16,-1 1 0 0,1-2 0 0,2 2 0 15,0-1 0-15,4-2 0 0,-1 2 0 0,5-4 0 0,3 0 0 0,5-7 0 16,4-2 0-16,3-2 0 0,1-6 128 0,1-1-128 15,2-2 0-15,-1-2 0 0,1-3 0 0,-1-3 0 16,0-3 0-16,0 0 0 0,1 0 0 0,-1-3 0 0,2-5 176 16,0-4 0-16,-1-3 0 0,2-1 0 0,2-8-176 0,0-1 160 15,2-7-160-15,0-5 160 16,0-2-160-16,0-4 0 0,1 3 144 0,-1 2-144 0,-2 8 0 0,-3 10 0 16,-5 9 0-16,-5 9 0 0,-9 3 0 0,-1 8 0 15,-2 8 0-15,-10 5 0 0,-2 7-176 0,-6 7 176 16,-5 4-208-16,-3 8 80 0,-6 7 128 0,-3 5-128 15,-5 6 128-15,0 1-128 0,-2 7 128 0,-2 4 0 16,-6 4 0-16,6-1 0 0,2 0 0 0,4 1-128 16,5-8 128-16,7-5 0 0,8-1 0 0,6-5 0 15,4-1 0-15,6-4-128 0,5-7 128 0,4-3 0 16,5-5 0-16,2-7-128 0,0-4 128 0,4-5 0 16,3-5 0-16,1-2 0 0,-1-4 0 0,2-7 128 15,-1-1-128-15,0 1 128 0,-1-1-128 0,-2 1 0 16,-3 5 0-16,1-1 128 0,-4 5-128 0,0 1 0 15,-3 3 0-15,-2 4 0 0,-3-3 0 0,1 6 0 16,-6 2 0-16,1 1-128 0,-1 3 128 0,0 0 0 16,-1 4 0-16,2-2 0 0,-1-1 0 0,-3 1 0 15,4 2 0-15,-4-2 0 0,3 1 0 0,3-1 0 16,2-1 0-16,2-3 0 0,2 1 0 0,1-5 0 16,1 3 0-16,0-3-128 15,-1-1-1104-15,-2-2-224 0,-2-2-32 0,-5-2-15216 0</inkml:trace>
  <inkml:trace contextRef="#ctx0" brushRef="#br1" timeOffset="74054.03">30595 6209 39615 0,'-3'-20'3520'0,"10"9"-2816"0,1 2-560 0,6 3-144 0,5 1 0 0,6 2-256 15,3-3 64-15,8 2 16 0,9 0 176 0,5 0 0 16,4-2 0-16,6 1 0 0,-2 1 0 0,2 0 0 15,1-1 0-15,-4 3 0 16,-2-2-1552-16,-3 3-240 0,-4-1-32 0</inkml:trace>
  <inkml:trace contextRef="#ctx0" brushRef="#br1" timeOffset="74931.3">23542 7950 17503 0,'8'-10'1552'0,"-8"10"-1232"0,0 0-320 0,3-9 0 0,0 1 848 0,-1-1 112 16,-2 9 32-16,-5-5 0 0,-2 0 304 0,-4 0 64 15,-3 4 16-15,-3 0 0 0,-2 1-384 0,-2 1-80 16,-3 1-16-16,-15 9 0 0,0 5-32 0,0 4-16 16,-2 7 0-16,-2 4 0 0,-6 4-64 0,0 10-16 15,-5 0 0-15,0 6 0 0,-3 1-240 0,2 4-48 16,3 3-16-16,2 3 0 0,3 3-144 0,5-4-16 16,9-1-16-16,5-7 0 0,5-6-160 0,8-5-128 15,5-5 144-15,7-4-144 0,6-3 0 0,7-4 0 16,0-3 0-16,8-5 0 0,7-10 0 0,3-1 0 15,4-1 0-15,6-3-160 16,6-5-384-16,5 0-80 0,7-5-16 0,1 0-10176 0,0-5-2032 0</inkml:trace>
  <inkml:trace contextRef="#ctx0" brushRef="#br1" timeOffset="75192.1">23684 8199 8287 0,'3'-14'368'0,"-3"14"80"0,7-8-448 0,3 5 0 0,1 1 0 0,3 6 0 16,0 3 5440-16,2 7 1024 0,0 3 192 0,1 5 32 15,-2 5-5232-15,-1 2-1056 0,2 6-208 0,1 1-32 0,-1 0-160 0,0 2 0 16,-2 4 144-16,0 0-144 0,0-2 0 0,-4-10 128 15,1 3-128-15,1 0 0 0,-2 0 0 0,-1 0 0 16,-2 0-192-16,1 0-9600 16,-2 0-1920-16</inkml:trace>
  <inkml:trace contextRef="#ctx0" brushRef="#br1" timeOffset="75406.35">24202 8288 34095 0,'-15'-3'1504'0,"9"5"320"0,-6 0-1456 0,1 6-368 15,-2 3 0-15,-5 6 0 0,-3 3 0 0,-5 6 0 16,-4-1 0-16,-14 18 128 0,5-1 64 0,2 0 32 16,3 1 0-16,1-2 0 0,1 1 64 0,4-1 16 0,1-3 0 15,7-3 0-15,5-2-304 0,3-2 0 16,2-1 128-16,6-10-128 15,1-1-1856-15,1-3-448 0,1-1-64 0</inkml:trace>
  <inkml:trace contextRef="#ctx0" brushRef="#br1" timeOffset="75616.34">24449 8790 34319 0,'-12'17'1520'0,"7"-5"320"0,0 5-1472 16,-2 3-368-16,-4 7 0 0,-3 1 0 0,-3 4 208 0,-4-2-16 16,1 3-16-16,-3 2 0 0,0-1-32 0,2-1 0 15,0-1 0-15,3-6 0 0,3 1-144 0,4-5 0 16,2-3 0-16,4-3 0 16,2-2-2240-16,3-6-448 0</inkml:trace>
  <inkml:trace contextRef="#ctx0" brushRef="#br1" timeOffset="76118.28">25307 8324 26719 0,'-27'-7'2368'0,"11"7"-1888"0,-3 4-480 0,-1 10 0 16,3 4 1920-16,-5 3 304 15,-2 2 48-15,1 4 16 0,0 2-1888 0,3 2-400 0,1 1 0 0,5-1 0 16,4 0 0-16,5-1 0 16,2-2 0-16,7-4 0 0,3-3 0 0,9-3 0 0,4-3 0 0,5-4 128 15,2-4 128-15,5-5 0 0,1-4 16 0,4-5 0 16,1-4 64-16,0-4 16 0,1-4 0 0,1-1 0 16,-1-1-192-16,1-3-32 0,-2 0-128 0,1 1 192 15,-2-4-64-15,-3 4 0 0,-3 1-128 0,-6 3 192 0,-3 4 64 16,-3 2 16-16,-4 6 0 0,-3 4 0 0,-12 3-80 0,7 9-32 15,-3 6 0-15,-3 3 0 0,-3 5-160 0,-3 9 0 16,-4 7 0-16,-1 10 0 0,-3 1 128 0,-2 6-128 16,-4 0 0-16,-4 5 128 0,-4 3 144 0,-1 2 32 15,-1 1 0-15,0 2 0 0,-1-3 32 0,0 1 16 16,-2-4 0-16,-1-1 0 0,1-5 0 0,-1-2 0 16,-1-1 0-16,0-3 0 0,-3-7 0 0,-3-6 0 15,0-8 0-15,-1-6 0 0,0-6 48 0,2-6 16 16,2-7 0-16,4-5 0 0,4-4-80 0,3-4-16 15,4-6 0-15,0-4 0 0,3-6-128 0,4-5-16 16,3-3-16-16,5-1 0 0,3-4-160 0,4 4 0 16,4 3 0-16,4 2 0 0,4 5-432 0,3 3 48 15,3 2 0-15,2 3 0 16,-1 3-192-16,5 6-16 0,1 2-16 0,1 0 0 16,2 2-1344-16,4 0-272 0,5 4-48 0,-12-2-15072 0</inkml:trace>
  <inkml:trace contextRef="#ctx0" brushRef="#br1" timeOffset="76484.45">26124 7776 24879 0,'13'-14'1088'0,"-6"9"256"15,4 2-1088-15,1 4-256 0,4-1 0 0,-1 6 0 0,0 0 1536 0,0 7 240 16,2 1 48-16,1 7 16 0,1 2-752 0,-1 9-160 16,-3 5-32-16,0 7 0 0,-3 10 48 0,0 5 0 15,-3 1 0-15,-3 6 0 0,-2 5 16 0,-4 7 0 16,-4-1 0-16,-3 6 0 0,-5-3-288 0,-4 3-48 15,-3 2-16-15,-4-4 0 0,-2-2-400 0,-5-4-80 16,-3-4 0-16,-14 23-128 0,5-20 128 0,3-12-128 16,1-10 0-16,7-12 0 15,3-12-944-15,5-4-240 0,3-9-48 0,7-10-17184 0</inkml:trace>
  <inkml:trace contextRef="#ctx0" brushRef="#br1" timeOffset="76983.11">27243 8507 23039 0,'0'0'1024'0,"0"0"192"0,0 0-960 0,0 0-256 15,5-7 0-15,2 5 0 0,5-1 1424 0,3 3 240 16,4 0 64-16,7-2 0 0,3-8-640 0,5 3-128 15,4-3-32-15,7 2 0 0,6-4-448 0,6 1-96 16,5 4 0-16,-1-3-16 0,-4 2-240 0,-2-2-128 0,-3 1 128 16,-7 5-128-1,-7 5-1280-15,-10 3-336 0,-9 1-64 0,-14 3-11808 0</inkml:trace>
  <inkml:trace contextRef="#ctx0" brushRef="#br1" timeOffset="77088.78">27418 8793 27935 0,'-15'10'1232'0,"9"-5"256"0,3 4-1184 0,6-2-304 0,3 2 0 0,8-2 0 15,6-2 976-15,9 1 144 0,7-2 32 0,7-3 0 0,7 2-512 16,7-2-112-16,5-1-16 0,4-3 0 0,3 1-512 0,1-2 0 16,0-4 0-16,-21 5 0 31,5 0-1600-31,3-4-416 0</inkml:trace>
  <inkml:trace contextRef="#ctx0" brushRef="#br1" timeOffset="77745.82">29812 7752 10127 0,'0'0'896'0,"0"0"-704"15,0 0-192-15,0 0 0 0,0 0 1248 0,0 0 224 16,0 0 32-16,0 0 16 0,0 0-192 0,0 0-48 16,0 0 0-16,0 0 0 0,-8 5-272 0,-5 5-64 15,-4 4-16-15,-5 5 0 0,-3 3 256 0,-6 7 48 16,-3 3 16-16,-4 8 0 0,-4 5-160 0,-3 7-16 15,-2 6-16-15,0 3 0 0,1 0-384 0,2 5-80 16,1-2-16-16,8 6 0 0,3 2-224 0,11-2-48 0,4-4-16 0,10-5 0 16,4-5-128-16,8-5-32 0,7-1 0 15,6-6 0-15,4-6-128 0,4-3 160 0,3-5-160 16,2-3 160-16,-1-7-160 0,3-3-192 0,-1-5 32 0,-2-5 16 31,0-5-2400-31,-2-6-464 0</inkml:trace>
  <inkml:trace contextRef="#ctx0" brushRef="#br1" timeOffset="78086.28">30441 8219 28559 0,'-6'-19'2544'0,"3"14"-2032"0,-2 0-512 0,0 1 0 0,-2 4 576 0,-1 5 32 15,-5 1 0-15,-4 5 0 0,-4 3-480 0,-14 13-128 16,1 4 0-16,0 1 0 0,-2 3 144 0,4 0 16 16,4 2 0-16,12-12 0 0,1 0-160 0,3 2 0 15,7-1 0-15,3 7 0 0,4-8 256 0,10-3 0 16,5-9 16-16,8-2 0 0,4-5 176 0,-3-2 48 16,7-6 0-16,4-3 0 0,5-4 176 0,-1-4 32 15,0-3 16-15,-2-2 0 0,-3-3-48 0,-3 2-16 16,-4-2 0-16,-4-2 0 0,-3-1 0 0,-6-2 0 15,-4-3 0-15,-6 1 0 0,-2 1-256 0,-8-2-48 16,-5 1-16-16,-2-1 0 0,-4 2-336 0,-3 3 0 16,-2 5 0-16,-2 4-192 15,-1 3-1344-15,-1 5-288 0,-3 5-48 0,1 4-15056 0</inkml:trace>
  <inkml:trace contextRef="#ctx0" brushRef="#br1" timeOffset="78284.98">30863 8512 32255 0,'0'10'2864'16,"-1"9"-2288"-16,-1 8-576 0,0 2 0 0,-3 6 0 0,-3 5-304 15,-3-1 48-15,-3 1 0 0,-3 2 816 0,-3 1 160 16,-6-4 48-16,0 3 0 0,-4 0-384 0,0-2-64 16,-1-4 0-16,3 0-16 0,2-2-160 0,3-7-16 15,3-2-128-15,4-5 192 16,2-7-1008-16,5-4-208 0,3-4-32 0,6-5-13696 0</inkml:trace>
  <inkml:trace contextRef="#ctx0" brushRef="#br1" timeOffset="78601.58">31418 8316 23039 0,'-12'-9'1024'0,"5"10"192"0,-2 6-960 0,-2 0-256 16,-3 9 0-16,-1-1 0 0,-6 3 1440 0,2 2 240 0,-4 3 48 16,-1 4 16-16,0-2-1088 0,4 4-208 15,3-1-64-15,6 0 0 0,2-6 128 0,6-2 0 16,6-1 16-16,5-2 0 0,3-2 48 0,6-2 16 16,5-7 0-16,5-1 0 0,4-4 160 0,3-3 16 0,3-5 16 0,-2-1 0 15,0-4-80-15,-3-3-32 0,1 0 0 0,-3-3 0 16,-2-4 16-16,-1-1 0 0,-6-6 0 0,-3 4 0 15,-3-1-112-15,-4 1 0 0,-6-6-16 0,-4 2 0 16,-5 1-304-16,-2-1-64 0,-4 5-16 0,-3-2 0 16,-2 5-176-16,-1 2-144 0,-1 2 144 0,0 6-208 15,-1-1-1344-15,3 6-272 16,-2-2-48-16,1 4-10240 0,-1 2-2048 0</inkml:trace>
  <inkml:trace contextRef="#ctx0" brushRef="#br1" timeOffset="78889.39">32025 7612 33695 0,'0'0'1488'0,"0"0"304"0,4 11-1424 0,-3 2-368 15,1 5 0-15,1 2 0 0,-2 2 0 0,-1 7 0 16,-1 3 0-16,0 7 0 0,1 3 0 0,-2 9 192 15,1 4 0-15,1 4-16 0,1 9 272 0,2 4 48 16,1 6 16-16,1 3 0 0,2 0-64 0,0 5 0 16,-2 0 0-16,0 2 0 0,-5-1-256 0,-1-1-64 15,-3-4-128-15,-4-1 192 0,-1-4-192 0,-6-7 0 16,-1-6 128-16,-6-4-128 0,-2-6 0 0,-3-7 0 16,-1-5-144-16</inkml:trace>
  <inkml:trace contextRef="#ctx0" brushRef="#br1" timeOffset="79446.09">22723 10487 11055 0,'10'-6'976'16,"0"-2"-784"0,-2 3-192-16,-1 1 0 0,-7 4 2032 0,0 0 352 0,0 0 80 0,0 0 16 15,0 0-688-15,-4 13-144 0,-3 3-32 0,-6 7 0 16,-6 3-208-16,-4 7-32 0,-2 5-16 0,-6 10 0 0,-3 6-432 0,-6 1-96 16,-4 5 0-16,-3 4-16 0,0-3-336 0,5 4-64 15,3-2-16-15,8-2 0 0,9-6-240 0,8-7-160 16,6-6 192-16,8-4-192 0,5-6 0 0,7-4 0 15,1-1 0-15,6-5 0 0,5-5-176 0,7-3-32 16,3-6-16-16,7-2 0 16,3-3-2384-16,1-9-464 0</inkml:trace>
  <inkml:trace contextRef="#ctx0" brushRef="#br1" timeOffset="79725.31">23217 10732 25791 0,'3'-14'1152'0,"-3"14"224"0,6-9-1104 0,2 2-272 0,1 3 0 0,1 3 0 15,1 3 1088-15,2 6 144 0,1 3 48 0,1 6 0 16,-1 3-384-16,4 7-80 0,2 2-16 0,-7-1 0 15,2 1-320-15,2 4-64 0,0 2-16 0,1 0 0 16,-1 2-208-16,-1 1-32 0,1 3-16 0,-2 0 0 16,-1-2-144-16,-1 0 0 0,-3 1 0 0,-1-3 0 15,0-7-928-15,-3-1-272 0,-2-2-48 0,-2-3-8448 16,1-8-1696-16</inkml:trace>
  <inkml:trace contextRef="#ctx0" brushRef="#br1" timeOffset="79906.78">23700 10784 33055 0,'-25'3'1472'0,"12"2"288"0,-5 6-1408 0,-6 0-352 15,-4 6 0-15,-5 8 0 0,-3 1 400 0,-16 19 16 16,4-3 0-16,2 3 0 0,2-1-64 0,1 1-16 16,-1 0 0-16,2-1 0 0,3-3-176 0,2-4-32 15,3-4-128-15,5-4 192 16,2-1-832-16,4-2-160 0,5-1-32 0,5-6-9376 15,5-9-1872-15</inkml:trace>
  <inkml:trace contextRef="#ctx0" brushRef="#br1" timeOffset="80107.11">24022 11184 32255 0,'-24'20'2864'0,"-2"4"-2288"0,-2 0-576 0,-2 5 0 16,-5 2 448-16,1 5 0 0,-2 0-16 0,1 1 0 16,-1 0-48-16,13-10 0 0,-3 3 0 0,-9 10 0 15,5-9-384-15,4-5 0 0,5-3 128 0,6-4-128 16,6-3-1072-16,6-2-240 0,6 0-48 16</inkml:trace>
  <inkml:trace contextRef="#ctx0" brushRef="#br1" timeOffset="80532.89">24717 10742 32943 0,'0'0'1456'0,"0"0"304"0,-6 7-1408 15,-1 0-352-15,2 7 0 0,-5 3 0 0,-1 2 160 0,-2 4-32 16,-2 5-128-16,-3 0 192 0,-1 1 64 0,1 2 16 15,1-2 0-15,3 0 0 0,6 0-80 0,-1-5 0 16,5-1-16-16,6-1 0 0,5-2 32 0,5-6 16 16,5-2 0-16,5-6 0 0,3-5 256 0,6-2 48 15,3-4 16-15,3-4 0 0,3-7-48 0,0-6-16 16,2-1 0-16,0 1 0 0,-2 3-144 0,0-2-16 0,-2-3-16 16,-2 2 0-16,-5 3-16 0,-3 2 0 0,-5 2 0 15,-4 6 0-15,-4 2-96 0,-3 8-32 16,-3 8 0-16,-4 6 0 0,-3 5-160 0,-4 7 0 0,-3 11 0 15,-4 5 0-15,-5 11 0 0,0 4 0 0,-5 3 0 0,-3 0 0 16,-2 5 0-16,-3-1 160 0,-2 3-160 0,-3-1 160 16,-1-3-32-16,-2 0 0 0,-5 1 0 0,0-3 0 15,-1-3 32-15,-5-3 0 0,0-7 0 0,-18 15 0 16,4-16 0-16,10-10 0 0,5-12 0 0,5-8 0 16,5-7 16-16,4-8 0 0,4-5 0 0,4-7 0 0,3 1-176 0,4-10 0 15,2-1 0-15,5-8 0 16,4-1-1408-16,5-5-224 15,3-3-32-15,5 1-10544 0,4-1-2096 0</inkml:trace>
  <inkml:trace contextRef="#ctx0" brushRef="#br1" timeOffset="80841.52">25500 10233 31327 0,'13'1'2784'0,"6"4"-2224"16,6 3-560-16,2 2 0 0,3 8 400 0,2 6-16 16,-4 3-16-16,0 7 0 0,-1 4 400 0,-4 8 96 15,0 2 16-15,-4 9 0 0,-3 6-80 0,-1 5-16 16,-6 6 0-16,0 1 0 0,-6 0-80 0,-4 5-32 0,-6 1 0 15,-4 3 0-15,-6 1-416 0,-2-5-64 0,-5-3-32 0,-4-6 0 16,-4-6-160-16,-2-4 192 0,-2-7-192 0,-1-7 192 16,1-1-192-16,-1-9 0 0,0-3 0 0,1-7 0 15,1-2-2112 1,0-7-288-16</inkml:trace>
  <inkml:trace contextRef="#ctx0" brushRef="#br1" timeOffset="81256.99">26634 10819 27647 0,'0'0'2448'0,"0"0"-1952"0,0 0-496 0,11-7 0 15,5 4 704-15,6 0 64 0,4 0 0 0,4-4 0 16,5 2-640-16,4 0-128 0,4-5 0 0,2 2 0 16,-1-4 0-16,1 5 0 0,-1-2-160 0,-3 3-13280 15</inkml:trace>
  <inkml:trace contextRef="#ctx0" brushRef="#br1" timeOffset="81382.59">26727 11149 24879 0,'-23'4'1088'0,"13"1"256"0,10-5-1088 0,0 0-256 15,0 0 0-15,12 6 0 0,6 1 2080 0,8-2 352 16,5-3 80-16,7 1 16 0,7-2-1856 0,7-1-368 16,1-1-80-16,-12 1-16 15,6-3-1008-15,7 1-208 0,4-2-32 0</inkml:trace>
  <inkml:trace contextRef="#ctx0" brushRef="#br1" timeOffset="81858.33">28658 10342 23263 0,'0'0'1024'0,"0"0"224"0,-11-1-992 0,1 3-256 16,-1 5 0-16,-6 5 0 0,-6 5 784 0,-1 6 112 15,-1 4 32-15,-7 9 0 0,-4 9-32 0,2 6 0 16,-5 5 0-16,-1 5 0 0,0 0-128 0,-4 5-16 15,6 0-16-15,4-1 0 0,3 1-288 0,6 0-64 16,5-3-16-16,9-4 0 0,5-6-208 0,9-7-32 16,7-5-128-16,6-3 192 0,6-3-192 0,3-3 128 15,8-3-128-15,3-6 0 16,2-6-1072-16,4-3-304 0,0-8-64 0,-1-5-16 0</inkml:trace>
  <inkml:trace contextRef="#ctx0" brushRef="#br1" timeOffset="82269.7">29502 10575 8287 0,'0'-28'736'0,"-2"19"-592"0,0-3-144 0,-2 5 0 0,0 2 4224 0,-4 0 800 16,0 2 160-16,-4 7 48 0,-4 5-3792 0,-6 1-752 16,-5 5-160-16,-7 8-16 0,-3 2 64 0,-2 9 0 15,-1 1 16-15,1 3 0 0,2 2 112 0,3 3 0 16,2 1 16-16,4 1 0 0,8-4-336 0,4-5-64 16,10 0 0-16,5 0-16 0,5-5-64 0,8-3-16 15,7-1 0-15,7-7 0 0,7-4 304 0,7-8 64 16,9-4 16-16,2-5 0 0,-1-4 192 0,3-4 32 15,-1-5 16-15,-1-2 0 0,-3-5-144 0,-2-2-16 16,-4 0-16-16,-3 1 0 0,-1-5-48 0,-5 0-16 16,-4-5 0-16,-4-1 0 0,-9-1-224 0,-4 0-64 15,-6-3 0-15,-6 1 0 0,-6 1-192 0,-6 3-128 16,-4 1 128-16,-4 3-128 0,-2 6-176 0,-4 2-96 16,-1 7-32-16,-3 5 0 15,1 4-1920-15,0 2-384 0,2 4-80 0</inkml:trace>
  <inkml:trace contextRef="#ctx0" brushRef="#br1" timeOffset="82532.92">30185 11091 36863 0,'0'0'3264'0,"-5"5"-2608"16,1 2-528-16,1 5-128 0,-2 6 0 0,2 7-256 16,-2 3 64-16,-1 4 16 0,-3 2 176 0,-4 2 0 15,0 2 0-15,-2 1 0 0,-3-1 0 0,-2-1 224 16,-2-1-48-16,-1-1-16 0,1 0-16 0,0-2 0 16,3-3 0-16,0-2 0 0,1-1-144 0,1-3 0 15,1-4 144-15,3 1-144 16,2-8-320-16,3-3-128 0,1-6-16 0,1-2-10352 15,6-2-2080-15</inkml:trace>
  <inkml:trace contextRef="#ctx0" brushRef="#br1" timeOffset="82819.34">31121 10542 33167 0,'5'-18'1472'0,"-1"13"304"0,1 0-1424 0,-5 5-352 15,0 0 0-15,0 0 0 0,2 5 0 0,0 10 0 0,-4 3 0 0,0 3 128 16,-6 6 80-16,1 5 32 0,-3 2 0 0,-3 3 0 16,-1 1 64-16,0 4 16 0,-1-1 0 0,1 3 0 15,0 0-192-15,1-4-128 0,0 3 192 0,-1-1-192 16,0-2 0-16,0 0 0 0,0 0 0 0,2-3 0 15,-2-2-1472 1,1-4-368-16,0-3-64 0,3-7-7472 0,2-2-1504 0</inkml:trace>
  <inkml:trace contextRef="#ctx0" brushRef="#br1" timeOffset="83176.72">31435 10126 28623 0,'6'-20'1264'0,"-1"11"272"0,3 1-1232 0,2 1-304 16,0-1 0-16,2 5 0 0,-1 2 688 0,3 1 80 15,1 1 0-15,2 3 16 0,2 5 32 0,1 2 0 16,2 6 0-16,1 5 0 0,0 4-112 0,-2 5-32 15,1 2 0-15,-2 9 0 0,-3 4-96 0,-2 6 0 16,0 2-16-16,-5 10 0 0,-1 8 0 0,-4 6 0 16,-3 7 0-16,-6 3 0 0,-5 1-112 0,-6 4 0 0,-7 6-16 0,-7-1 0 15,-7 1-192-15,-6-4-48 0,-1-1 0 16,-4-5 0-16,-4-4-192 0,-2-9 128 0,-2-7-128 16,2-3 0-16,-1-10 0 0,2-1 0 0,3-7 0 0,-1-5 0 31,1-3-1552-31,0-7-368 0,1-5-64 0</inkml:trace>
  <inkml:trace contextRef="#ctx0" brushRef="#br1" timeOffset="83964.58">22654 13299 22111 0,'1'-14'1968'0,"-1"3"-1584"15,-1 4-384-15,-3-2 0 0,2 4 336 0,-5 0-16 0,1 0 0 0,-6 5 0 16,0 5 640-16,-6 4 112 0,-2 7 16 0,-7 5 16 16,-4 6-224-16,-2 4-48 0,-5 8-16 0,1 5 0 15,2 5-16-15,2 5 0 0,-3 3 0 0,6 2 0 16,2 3-352-16,6-4-64 0,7 0 0 0,7 0-16 15,6 0-176-15,7-6-16 0,6-7-16 0,4-3 0 16,6-7-160-16,2-2 0 0,2-1 0 0,3-4 128 16,1-6-592-16,4-6-128 15,4-4-32-15,0-3-9392 0,2-8-1888 0</inkml:trace>
  <inkml:trace contextRef="#ctx0" brushRef="#br1" timeOffset="84185.08">23094 13432 30575 0,'0'0'1344'0,"0"0"304"0,0 0-1328 0,-3 9-320 16,2 6 0-16,1 2 0 0,0 1 256 0,4 1 0 15,2 1-16-15,4 5 0 0,6-2-48 0,1 1 0 16,2 2 0-16,3-2 0 0,1 1-192 0,0 0 0 15,1-4 128-15,-2 5-128 0,-1-5-256 0,1-1-80 16,-1 3-32-16,6 4-13600 0</inkml:trace>
  <inkml:trace contextRef="#ctx0" brushRef="#br1" timeOffset="84394.58">23502 13307 26719 0,'-8'3'2368'0,"-2"2"-1888"0,-1 3-480 0,-3 2 0 15,-3 5 240-15,-2 4-48 0,-1 5-16 0,-4 3 0 16,-4 5 240-16,-3 1 48 0,-5 5 16 0,1-1 0 0,-5 0-144 0,0-2-16 16,0 3-16-16,-12 15 0 0,8-6-304 0,9-9 0 15,9-5 0-15,13-13-8896 16,3-1-1824-16</inkml:trace>
  <inkml:trace contextRef="#ctx0" brushRef="#br1" timeOffset="84608.72">23802 13839 28799 0,'-22'28'1280'0,"12"-14"256"0,-4 4-1232 0,-5 3-304 16,-5 8 0-16,-3 1 0 0,-3 0 960 0,-3 2 144 16,-4 0 32-16,-1-2 0 0,3 3-560 0,3-1-128 15,5 1 0-15,2-6-16 0,5-1-432 0,5-5 128 16,3-3-128-16,6-2 0 16,1-7-1664-16,5-9-400 0</inkml:trace>
  <inkml:trace contextRef="#ctx0" brushRef="#br1" timeOffset="85168.85">24434 13344 33455 0,'0'0'1472'0,"-11"2"320"0,1 1-1424 15,-2 8-368-15,-4 3 0 0,-3 6 0 0,-5 4 0 0,-4 8 128 16,-1 2-128-16,-2 3 0 0,-2 2 0 0,4-2 0 16,2-1 0-16,4-1-128 0,6 1 128 0,7-3 0 15,6-6 128-15,9-2-128 0,6-6 0 0,8-2 0 16,8-8 0-16,6-4-192 0,6-8 192 0,2-3 0 16,5-6 0-16,2-2 0 0,3-3 176 0,2-2 112 15,3-3 32-15,-2 0 0 0,-5 0 0 0,0 0 0 16,-4-4 0-16,-3 2 0 0,-4 1-64 0,-5 2 0 15,-5 6 0-15,-3 2 0 0,-5 3 48 0,-5 6 0 16,-6 3 0-16,-9 1 0 0,9 15-304 0,-5 5 128 16,-7 9-128-16,-3 10 0 0,-3 5 128 0,-4 7-128 15,-1 4 0-15,-5 3 0 0,-5 3 272 0,-3-1 0 16,-3 3 0-16,-4 0 0 0,-6-1 96 0,-2-1 16 16,-4 2 0-16,-1-3 0 0,-1-3-112 0,0 1-16 0,0-5 0 15,0-2 0-15,3-2-128 0,2-3-128 0,1-8 144 0,5-8-144 16,6-8 256-16,5-9-32 0,5-5-16 15,10-8 0-15,1-2 400 0,2-5 80 0,2-3 16 0,3-6 0 16,2-3-256-16,3-6-32 0,5-2-16 0,3-2 0 16,4 2-256-16,1-3-144 0,5-1 160 15,5 5-160-15,4-2 0 0,-1 4 0 0,2 3 0 0,5 2 0 16,0 4-160-16,2 1 160 0,0 5-128 0,0 3 128 31,0 3-1024-31,-2 3-112 0,0 3-16 0,0 3-16 0,1-1-1472 0,-2 1-304 0,-1 2-48 0</inkml:trace>
  <inkml:trace contextRef="#ctx0" brushRef="#br1" timeOffset="85429.11">25334 12945 23951 0,'-3'-16'2128'0,"3"16"-1696"15,0 0-432-15,0 0 0 0,6 4 2288 0,2 4 368 16,1 6 80-16,0 7 16 0,0 7-2064 0,1 5-416 16,1 4-80-16,2 6 0 0,0 6 128 0,-2 6 16 15,2 4 16-15,-3 4 0 0,-1-1 64 0,-3 4 16 16,-2 3 0-16,-4 4 0 0,-2-5-240 0,-5 1-64 15,-2-3 0-15,-1 0 0 0,1-14-128 0,-4 0 0 0,-2 2 0 0,-1-2-11200 16,-3 2-2224-16</inkml:trace>
  <inkml:trace contextRef="#ctx0" brushRef="#br1" timeOffset="85885.66">26292 13653 25791 0,'6'-9'2304'0,"1"3"-1856"0,2 2-448 0,5 0 0 15,3-5 688-15,7 1 32 0,4-3 16 0,5 4 0 16,6 2-400-16,1-2-80 0,7 1 0 0,4 1-16 16,4-4-240-16,-3 3 128 0,-2-5-128 0,-19 6-13040 15</inkml:trace>
  <inkml:trace contextRef="#ctx0" brushRef="#br1" timeOffset="86018.84">26433 13826 20271 0,'-24'9'1792'0,"12"-3"-1424"0,2-2-368 0,10-4 0 0,0 0 960 0,0 0 112 15,2 12 16-15,6-6 16 0,4 0 288 0,7 1 48 16,5-5 16-16,-1 1 0 0,7-2-672 0,9 2-128 16,5-1-16-16,22-1-16 0,-4-1-416 0,-2-2-80 15,-1-2 0-15,-20 3-128 16,3-4-1248-16,-4-2-352 0</inkml:trace>
  <inkml:trace contextRef="#ctx0" brushRef="#br1" timeOffset="86557.51">28607 12947 20271 0,'0'0'1792'0,"-5"-9"-1424"16,-3 1-368-16,0 0 0 0,1 2 416 0,-6 5 16 0,-1 1 0 0,-4 7 0 16,-3 6 592-16,-6 6 128 15,-5 5 32-15,-3 8 0 0,-5 6-224 0,-6 9-64 16,-7 4 0-16,1 4 0 0,0 6 16 0,3 6 0 16,5 7 0-16,3 3 0 0,3 0-288 0,10-4-64 15,3 2-16-15,11-5 0 0,4-2-288 0,7-9-48 0,6-3-16 0,3-4 0 16,8-6-192-16,4-6 128 0,3-5-128 0,5-2 0 15,4-4 0-15,3-3-256 0,3-6 16 0,2-6 16 32,3-6-1824-32,2-4-384 0</inkml:trace>
  <inkml:trace contextRef="#ctx0" brushRef="#br1" timeOffset="87021.99">28926 13384 28271 0,'-4'-18'1248'0,"4"5"272"0,2-1-1216 0,4-2-304 15,4 0 0-15,4 4 0 0,1 2 624 0,7-3 64 16,4 3 16-16,5 2 0 0,1-2-368 0,1 5-64 15,6 2-16-15,-11 5 0 0,1 3 96 0,2 5 16 0,-1 0 0 0,-4 7 0 16,-6 5-240-16,-4 3-128 16,-4-1 160-16,-7 5-160 0,-5 4 224 0,-11 10-48 0,-11-1-16 0,-6-4 0 15,-5-1-32-15,0-3 0 16,-3 1 0-16,3-6 0 0,1-1 0 0,5-5-128 0,4-3 192 0,5-2-64 16,4-3-128-16,5-1 0 15,6-5 0-15,3-9 0 0,7 12 128 0,4-4-128 16,7 0 128-16,2 1-128 0,4 0 176 0,3 0-48 0,1 1-128 0,3 1 192 15,-1 0-192-15,-8 0 0 0,1-1 128 0,-2 4-128 16,-2 1 0-16,-3 3 128 0,-6 0-128 0,-5 1 0 16,-6 1 320-16,-10 10-16 0,-3-10-16 0,-10 2 0 15,-6 0 256-15,-3 3 48 0,-3-5 16 0,-3 0 0 16,-2-1-288-16,0-1-48 0,1-3-16 0,3-1 0 16,1-5-256-16,3 1 128 0,1-3-128 0,3-3 0 15,2-6-672-15,6 0-240 16,3-2-48-16,12 0-15888 0</inkml:trace>
  <inkml:trace contextRef="#ctx0" brushRef="#br1" timeOffset="87207.2">29612 14139 28559 0,'-14'23'2544'0,"8"-13"-2032"15,-3 5-512-15,-1 7 0 0,-3 6 528 0,-1 3 16 16,-1 4 0-16,-2 0 0 0,-2-2 416 0,-1 4 64 0,-1 4 32 0,0-4 0 15,-2-3-560-15,0 2-112 16,-1-3-32-16,-9 10 0 0,6-7-144 0,7-5-16 16,5-8-16-16,7-6 0 15,0-3-1072-15,2-4-224 0,1-3-32 0</inkml:trace>
  <inkml:trace contextRef="#ctx0" brushRef="#br1" timeOffset="87592.77">30094 13532 27647 0,'10'-16'2448'0,"4"-4"-1952"0,5-1-496 0,3 3 0 0,2 2 1600 0,1 6 208 16,2 0 48-16,0 6 16 0,-2 4-1248 0,1 2-256 15,-6 7-48-15,-2 3-16 0,-3 7-304 0,-5 6 160 16,-5 2-160-16,-6 5 128 0,-5 6 64 0,-6 1 0 16,-6 6 0-16,-3-1 0 0,-7 3 144 0,-4 3 48 15,-4-3 0-15,1 1 0 0,-2 0 80 0,3-4 32 16,3-2 0-16,6-7 0 0,4-4-256 0,7-5-48 16,5-5-16-16,7-5 0 0,3-2 80 0,7-5 32 15,6-4 0-15,6-4 0 0,3-4 80 0,6-2 16 16,6-1 0-16,1-1 0 0,3-2-224 0,1-4-32 15,3 2-128-15,-1 1 192 0,-2-2-192 0,-1 3 0 16,2-5 0-16,-3 5 0 16,0 4-592-16,-2 0-224 0,-5-2-32 0,0 2-11392 15,-6 1-2288-15</inkml:trace>
  <inkml:trace contextRef="#ctx0" brushRef="#br1" timeOffset="87885.79">31019 12885 25791 0,'0'0'2304'0,"0"0"-1856"0,0 0-448 0,0 0 0 0,7 6 1616 15,5 0 240-15,1 5 32 0,2 8 16 0,2 7-1200 0,1 7-224 16,1 6-48-16,1 8-16 0,0 4 352 0,-1 8 80 15,-1 4 16-15,-1 10 0 0,-2 7 256 0,-4 6 48 16,0 6 16-16,-8 2 0 0,-5 4-416 0,-10 1-96 16,-5 4-16-16,-11 0 0 0,-9-3-256 0,-8-1-48 15,-7-5-16-15,-24 30 0 0,-2-21-176 0,5-14-32 16,1-13-128-16,4-6 192 0,0-11-64 0,5-4-128 16,2-3 176-16,2-5-176 15,2-6-2208-15,4-3-544 0</inkml:trace>
  <inkml:trace contextRef="#ctx0" brushRef="#br1" timeOffset="99947.5">21471 3449 19919 0,'6'-24'880'0,"-1"10"192"0,3-1-864 0,-2 1-208 0,-1-3 0 0,-1 3 0 16,0-1 560-16,1 4 64 0,0 2 16 0,0 2 0 15,-5 7-176-15,6-10-16 0,-6 10-16 0,8-4 0 16,-8 4-224-16,0 0-32 0,0 0-16 0,0 0 0 16,0 0-32-16,0 0 0 0,0 0 0 0,0 0 0 15,0 0 208-15,-12 5 48 0,-3 7 0 0,-3-3 0 16,-3 3 64-16,-5 1 32 0,-3 4 0 0,-1 2 0 15,-3 2 32-15,-3 2 16 0,-2 5 0 0,-4 0 0 16,-1 1-96-16,-8 6-32 0,-3 2 0 0,-1 1 0 16,-3 1-48-16,0 3-16 0,-1 0 0 0,-2 6 0 15,2 1-80-15,-2 4 0 0,0 5-16 0,0 2 0 16,0-3-240-16,2 3 128 0,-2 1-128 0,0-4 0 0,0 2 144 0,1 3-144 16,2-1 128-16,-3 4-128 0,-3-2 240 0,-1 2-48 15,-2-4 0-15,1 0 0 0,0-2 16 0,1 2 0 16,2-1 0-16,-2-1 0 0,0 4-16 0,1-5-16 15,-2-3 0-15,4-1 0 0,1 0 16 0,2 3 0 16,4-1 0-16,-1 1 0 0,0-1-48 0,0 0 0 16,0-1 0-16,-1-1 0 0,-1 0-16 0,2-2 0 15,1 1 0-15,-1 2 0 0,1 1 16 0,-2 2 0 16,-3 4 0-16,0-3 0 0,1-1-144 0,0 1 160 16,1-1-160-16,2-3 160 0,2 0-160 0,1-1 128 15,1 0-128-15,-2 0 128 0,2 3 64 0,1-2 0 16,3-3 0-16,0-5 0 0,1-3 0 0,1 1 16 0,0 0 0 15,1 1 0-15,-1 2 0 0,-1-4 0 0,-4 3 0 0,3-2 0 16,1 2-48-16,-1-4-16 0,0 2 0 0,0-4 0 16,0 7 16-16,2-4 0 0,1 4 0 0,2 2 0 15,1-3-16-15,-1 2 0 0,0 2 0 0,1-1 0 16,2-6-144-16,2 1 0 0,-2-7 0 0,4-2 128 16,2 0-128-16,2-1 128 0,-1-2-128 0,4-5 128 15,1-2 32-15,2-3 0 0,2 0 0 0,2-4 0 16,5-2-160-16,-1-3 0 0,0 0 0 0,5-1 128 15,3-5-128-15,4-1 0 0,6-7 0 0,0 0 128 16,0 0-384-16,-4-9-96 0,4-3-16 0,4 0 0 16,1-6-2480-1,4-6-496-15,2-4-112 0</inkml:trace>
  <inkml:trace contextRef="#ctx0" brushRef="#br1" timeOffset="100946.49">17217 3373 26719 0,'-19'-14'2368'0,"9"7"-1888"0,0 4-480 0,1-4 0 0,3 2 0 15,6 5 0-15,0 0 0 0,0 0 0 0,-7 5 0 0,7-5 0 16,-1 10 0-16,2 3-160 0,2-3 160 0,2 3 0 15,1 1 0-15,6-4 128 0,2 4 208 0,1 3 48 16,2 1 16-16,3 1 0 0,3 2 160 0,3 5 16 16,0-1 16-16,3 4 0 0,-1 0 32 0,3 3 0 15,0 1 0-15,4 3 0 0,0 2-192 0,1 8-48 16,1 0 0-16,2 3 0 0,2 2-208 0,1 2-48 16,1 1-128-16,1 0 192 0,4 0-64 0,-1-1-128 15,-3 1 176-15,3-2-176 0,1-1 256 0,3 2-64 16,-2 0-16-16,1 1 0 0,4 0 96 0,0 1 32 15,0-2 0-15,-2-1 0 0,-3-4-64 0,1 2-16 0,0 2 0 16,-1 3 0-16,1 1 16 0,-1 1 0 0,2 3 0 16,0-4 0-16,0 0-32 0,0-3 0 0,-2 2 0 0,-2 0 0 15,2-1-16-15,-1 3 0 0,-1 3 0 0,1-3 0 16,3-2-16-16,-1 0-16 0,-2-1 0 0,-1 3 0 16,1 2-160-16,-3-2 128 0,-1 0-128 0,-2 2 128 15,1 1-128-15,1-2 128 0,-2 1-128 0,0-2 128 16,-2-3-128-16,0-2 0 0,-2 1 0 0,0 1 128 15,0 2-128-15,-1-1 0 0,-1-3 144 0,-3-1-144 16,-2-3 0-16,1 3 144 0,2-5-144 0,-2 1 0 16,3 1 272-16,-2-1-48 0,0 0-16 0,0 1 0 15,-2-3-48-15,3-1-16 0,-1-3 0 0,1-2 0 16,0 3-144-16,-1 0 128 0,-1-5-128 0,0-1 128 16,-2-2-128-16,1 2 192 0,-1-1-192 0,1 0 192 15,-2-5-192-15,-1 2 192 0,0 0-192 0,-1-4 192 0,-1-3-64 16,0-1 0-16,-2 0 0 0,1 0 0 0,1 1 0 0,-2 3 0 15,-1-3 0-15,1-1 0 0,0-3-128 0,-1-2 192 16,0 0-192-16,-3-2 192 0,1 1-192 0,-1 0 128 16,-1-1-128-16,1-2 128 0,2 1-128 0,-3-2 128 15,-1 0-128-15,-3 0 128 0,-1-6-128 0,-1 2 160 16,-4-2-160-16,1-1 160 0,-10-7-160 0,0 0 0 16,7 5 0-16,-7-5 128 0,0 0-128 0,0 0 192 15,0 0-192-15,0 0 192 0,0 0-192 0,0 0 0 16,-7-2 0-16,-5-1 0 15,0 0-1104-15,-7-1-256 0,-6 0-48 0,-1 1-17424 0</inkml:trace>
  <inkml:trace contextRef="#ctx0" brushRef="#br1" timeOffset="102181.29">24679 16527 5519 0,'0'0'496'0,"8"-6"-496"16,-2-3 0-16,0 4 0 0,-6 5 1600 0,8-8 240 15,-8 8 32-15,0 0 16 0,0 0-224 0,0 0-32 16,0 0-16-16,0 0 0 0,0 0-576 0,-8-2-112 16,-4 2-32-16,-1 5 0 0,-1 1 0 0,-4 3-16 15,-4 4 0-15,-2 4 0 0,-2 6 48 0,-2 4 16 16,-2-3 0-16,2 7 0 0,-3 0 784 0,0 8 144 15,2 1 48-15,-3 9 0 16,-1 1-1920-16,3 5-384 0,2 2-80 0,-2 4-16 0,0 3 768 0,4-3 160 16,5 1 16-16,0-2 16 0,6 3-240 0,4-4-48 15,2-2-16-15,5-2 0 0,4-2 64 0,3-3 16 16,0-5 0-16,4-3 0 0,2-2-96 0,0-2-16 0,2 0 0 0,-1-1 0 16,3-1-144-16,1-1 160 0,-1-1-160 0,-1-2 160 15,1-3-32-15,1-3-128 0,0 1 192 0,2-5-64 16,2-3-272-16,1-1-64 0,0-1-16 0,3-4 0 31,1-6-2208-31,1 0-432 0,10-4-80 0,-7 1-32 0</inkml:trace>
  <inkml:trace contextRef="#ctx0" brushRef="#br1" timeOffset="102906.07">25013 17132 15663 0,'-13'-5'1392'0,"8"3"-1120"16,-1-1-272-16,2 0 0 0,-1 0 1040 0,3-1 160 16,0-3 16-16,5 0 16 0,3 2 384 0,6-3 80 0,4 2 16 15,7-3 0-15,6 1-1056 0,6-1-208 0,1 3-32 0,4 1-16 16,2-4-112-16,2 3-32 0,2-1 0 0,-1 2 0 15,-3 4 224-15,-3 3 32 0,-3 4 16 0,-5-1 0 16,-5 6-272-16,-7 1-64 0,-5 3-16 0,-7 1 0 16,-4 3-176-16,-8 0 0 0,-7 2 0 0,-5-1 0 15,-9 2 240-15,-2 1 16 0,-4-1 0 0,-1 1 0 0,-1-2-48 16,0-1 0-16,-1 0 0 0,4-1 0 0,3-2-80 16,5-2 0-16,2-2-128 0,8 0 192 0,4-1-192 0,5-3 0 15,5 1 128-15,7 1-128 0,4-3 160 0,7 1-16 16,4 0 0-16,5 3 0 0,4-3-16 15,0 2-128-15,1-1 192 0,1 4-64 0,1 3-128 0,-4 2 0 16,-3 1-160-16,-1 2 160 0,-7 1 0 0,-6-2 0 16,-6 3 0-16,-6 1 0 0,-5-4 304 0,-7 1 48 15,-7 2 16-15,-6 3 0 0,-2-6 224 0,-6 1 48 16,-2-2 16-16,-2 0 0 0,-2-2-304 0,-1 0-64 16,-2-3-16-16,1-1 0 0,-1-1-144 0,1-4-128 15,1 0 192-15,3-3-192 0,6-1 0 0,5-2-192 16,5-2 0-16,0-5-11280 15,10-3-2256-15</inkml:trace>
  <inkml:trace contextRef="#ctx0" brushRef="#br1" timeOffset="103085.47">25937 17831 22111 0,'-7'8'1968'0,"-5"3"-1584"16,-2 3-384-16,-2 3 0 0,-2 2 1632 0,-4 1 240 0,-3 1 48 0,-13 12 16 15,3-5-384-15,18-13-80 0,-5 1 0 0,-1 2-16 16,-1 4-976-16,1-1-192 0,2 0-32 0,1-1-16 16,4-2-1072-1,-7 14-192-15,12-10-64 0,7-5-13456 0</inkml:trace>
  <inkml:trace contextRef="#ctx0" brushRef="#br1" timeOffset="103492.25">26493 17164 28559 0,'7'-12'2544'0,"6"0"-2032"0,4-5-512 0,4 3 0 16,6 0 496-16,5 0 0 0,7 2 0 0,1 4 0 15,-1 3 208-15,0 0 64 0,1 2 0 0,-5 6 0 16,0 4-256-16,-7 4-64 0,-5 6 0 0,-6 2 0 16,-4 3-224-16,-7 2-48 0,-4 4-16 0,-6 3 0 15,-6 0 96-15,-7 5 0 0,-7 0 16 0,-5 2 0 16,-6 1 128-16,-3 3 32 0,-4-4 0 0,0-2 0 16,0-3-96-16,7-5-16 0,2-1 0 0,9-5 0 15,5-6 160-15,6-2 32 0,5-2 0 0,7 0 0 16,1-12-160-16,13 5-32 0,7 1 0 0,7-2 0 15,11-1 16-15,3-3 0 0,3-2 0 0,4 0 0 16,3-1-192-16,4-2-144 0,1 1 192 0,1 2-192 16,0-2 128-16,3 1-128 0,-2 3 0 0,-3 0 0 15,-4 0-1040-15,-4-2-272 0,-5-3-48 16,-5 2-10736-16,-6 3-2128 0</inkml:trace>
  <inkml:trace contextRef="#ctx0" brushRef="#br1" timeOffset="103822.44">28024 16539 26719 0,'0'0'2368'0,"13"0"-1888"0,4 0-480 0,2 3 0 16,4 2 512-16,1 9 16 0,0 5 0 0,1 4 0 16,1 4 528-16,-2 2 96 0,-4 3 32 0,-1 6 0 15,-1 7-464-15,-4 6-80 0,-4 7-32 0,0 8 0 16,-7 8 0-16,-3 1 0 0,-3 1 0 0,-12 7 0 16,-8 2-224-16,-6 3-64 0,-10 3 0 0,-8-2 0 15,-8-4-96-15,-7 2-32 0,-7-2 0 0,-1-6 0 16,-1-9-48-16,-1-8-16 0,-1-10 0 0,4-6 0 15,3-1-128-15,4-5 192 0,-1-2-192 0,4-4 192 16,4 1-192-16,3-9 0 0,0 0 0 0,5-6-11744 16,4-2-2464-16</inkml:trace>
  <inkml:trace contextRef="#ctx0" brushRef="#br1" timeOffset="104293.77">28804 16443 18431 0,'0'-12'1632'0,"0"12"-1312"0,-4-6-320 0,-2 4 0 15,-3-1 864-15,-5 5 96 16,-7-1 32-16,-4 3 0 0,-8 2-64 0,-7 2-16 16,-8 6 0-16,-33 11 0 0,-1 3 96 0,34-11 16 0,-13 3 0 15,-11 8 0-15,-11 2-176 0,-11 10-16 16,-12 4-16-16,-8 6 0 0,-9 4-304 0,-139 61-48 0,31-13-16 0,22-12 0 15,13-2-192-15,11-10-64 0,2 1 0 16,-3-3 0-16,-5-2 32 0,2-4 0 0,0-4 0 0,13-5 0 16,12 0-32-16,0 0 0 0,-2-1 0 0,18-5 0 15,19-7-16-15,5 0-16 0,2-3 0 0,17-5 0 16,17-2-160-16,12-4 0 0,7-5 144 0,9-6-144 0,6-7-240 16,9-3-112-16,7-4-32 0,13-5-10176 15,7-10-2048-15</inkml:trace>
  <inkml:trace contextRef="#ctx0" brushRef="#br1" timeOffset="104663.05">23606 16629 23439 0,'-13'-9'1024'0,"13"9"240"0,0 0-1008 0,0 0-256 0,0 0 0 0,0 0 0 16,0 0 416-16,8 9 32 0,7 1 16 0,9 3 0 15,11-4 32-15,13 3 0 0,12 4 0 0,-4-2 0 16,21 2 336-16,15 4 80 0,9-1 16 0,66 14 0 16,7 2-96-16,12 4-32 0,9 1 0 0,8 5 0 15,4 2-128-15,5 7-32 0,5 4 0 0,2 2 0 16,0 4-288-16,-3-1-64 0,-4 2-16 0,-7-4 0 16,-10 4 176-16,-5-5 16 0,-7-1 16 0,-3 5 0 15,0 2-16-15,-4 1 0 0,-4 3 0 0,-8-1 0 0,-8-2-224 0,-6-1-48 16,-5-2-16-16,-13 2-12080 15,-11-5-2400-15</inkml:trace>
  <inkml:trace contextRef="#ctx0" brushRef="#br1" timeOffset="113984.55">6361 18635 13823 0,'0'0'608'0,"1"-12"128"0,-2 3-592 0,1-2-144 0,0 2 0 0,0 9 0 0,0-12 2224 0,0 2 400 16,0 10 96-16,0 0 16 0,0 0-1248 0,0 0-240 15,0 0-48-15,0 0-16 0,0 0-416 0,-8 12-96 16,-2 4-16-16,-2 5 0 0,0 7-80 0,-2-1-32 16,-1 4 0-16,-3 3 0 0,-3 3 32 0,1 6 16 15,-5 4 0-15,0 6 0 0,0 0-208 0,0 0-32 16,0 2-16-16,3-4 0 0,1-7-208 0,5 2-128 15,2-8 128-15,5-2-128 0,3-2 128 0,3-6-128 16,6-1 128-16,0-4-128 0,4-2 128 0,3-2-128 16,3-5 128-16,3-2-128 0,3-7 160 0,7-1-32 15,-1-1-128-15,3-3 192 0,2-3-192 0,2-1-256 0,0 0 48 16,-3-5-10544 0,-2 0-2112-16</inkml:trace>
  <inkml:trace contextRef="#ctx0" brushRef="#br1" timeOffset="114178.98">5773 19135 30399 0,'0'0'2704'0,"14"-5"-2160"0,5-2-544 0,3-1 0 16,4-5 480-16,7 3-16 0,5-1 0 0,7-3 0 15,6-2 272-15,3 1 48 0,-1-1 16 0,-1 2 0 16,-1 0-496-16,-5 2-112 0,-2 7 0 0,-3 1-16 31,-4 2-1776-31,-3-1-336 0,9 3-80 0,-11 4-16 0</inkml:trace>
  <inkml:trace contextRef="#ctx0" brushRef="#br1" timeOffset="114420.18">7314 19073 24879 0,'0'0'1088'0,"0"0"256"0,0 0-1088 0,-1 12-256 16,0 0 0-16,-3 3 0 0,-3 3 1616 0,0 1 272 16,-1 3 48-16,-5-3 16 0,-2 0-688 0,0 0-144 15,-2 0-32-15,3 0 0 0,4 2-624 0,0 0-128 0,1 0-16 0,3-2-16 16,2-2-304-16,1 1 0 0,2-1 0 0,2-5 0 31,2-1-1600-31,-3-11-416 0,0 0-96 0</inkml:trace>
  <inkml:trace contextRef="#ctx0" brushRef="#br1" timeOffset="114587.66">7188 18846 34959 0,'-5'-14'1536'0,"3"1"336"0,-2-1-1488 0,1 5-384 0,3 9 0 0,-4-11 0 0,2 0 1184 0,-1 1 160 16,3 10 48-16,0 0 0 16,0 0-992-16,-2-5-192 0,1-3-32 0,1 8-16 15,0 0-2640-15,0 0-528 16</inkml:trace>
  <inkml:trace contextRef="#ctx0" brushRef="#br1" timeOffset="114927.53">8294 18948 26031 0,'0'0'1152'0,"0"0"240"0,-4-8-1120 0,-1 1-272 16,-2 1 0-16,-4 1 0 0,1 2 1280 0,-5 1 192 15,-3-2 32-15,-2 4 16 0,-4 4-704 0,0 1-144 0,-2 2-32 0,-1 4 0 16,-1 0-256-16,6-1-48 0,3 3-16 0,6 0 0 15,5-2-64-15,6 2-32 0,3-1 0 0,4 1 0 16,8 0 0-16,2 2 0 0,4-1 0 0,3 0 0 16,3 4 224-16,0 2 32 0,1-4 16 0,-4 0 0 15,-5 1-176-15,-4-1-48 0,0 1 0 0,-8-2 0 16,-6 0 48-16,-6-1 0 0,-6 0 0 0,-6 1 0 16,-6 1 304-16,-7-1 64 0,-5 1 16 0,-3 0 0 15,-5-4-224-15,-1 1-32 0,-1-2-16 0,4-3 0 16,2 0-272-16,6-4-160 0,3-4 192 0,7-3-192 15,4-2-864-15,7-1-288 16,4-1-48-16,6-4-17552 0</inkml:trace>
  <inkml:trace contextRef="#ctx0" brushRef="#br1" timeOffset="115329.19">10033 18907 24191 0,'-1'-21'1072'0,"-1"11"208"0,0 2-1024 0,2 8-256 0,-4-8 0 0,4 8 0 16,0 0 1344-16,-9 8 192 0,-2 4 64 0,-2 3 0 15,-3 8-592-15,-2 2-112 0,-1 8-32 0,-2 2 0 16,-2 0-272-16,2 4-48 0,-3-3-16 0,0 1 0 15,-2 0-336-15,2-3-192 0,0-2 192 0,3 1-192 16,4-1 0-16,4-5-144 0,3-3-16 0,5-1 0 16,2-5-2864-16,4-6-576 15,-1-12-112-15,12 8-32 0</inkml:trace>
  <inkml:trace contextRef="#ctx0" brushRef="#br1" timeOffset="115636.82">10484 18955 24351 0,'-10'23'1088'0,"1"-5"208"0,-1 2-1040 0,-3 1-256 15,-3 6 0-15,-3-4 0 0,-3 4 1344 0,2-6 192 16,1-2 64-16,1-2 0 0,1-3-320 0,5-3-48 16,3-2-16-16,9-9 0 0,0 0-640 0,0 0-144 15,0 0-32-15,14-7 0 0,7-4 144 0,3-4 32 16,7-3 0-16,1 1 0 0,2-4-320 0,2 0-64 0,1-3-16 0,-1-1 0 15,-1 2-176-15,-2 4 0 0,-1 3 0 0,-2 4 0 16,-2 7 0-16,-4 4 0 0,-5 4 0 0,-2 6 0 16,-5 8 0-16,-4 6 0 0,-4 1 0 0,-5 8 0 15,-7 5 0-15,-1 0 0 0,-6-2 0 0,-4 1 0 16,-3 1 0-16,1 0 0 0,2-2 0 0,2-2 0 16,4-2 0-16,4-4 0 0,3-6-192 0,5-3 192 31,5-4-2048-31,3-5-304 0,5-4-48 0</inkml:trace>
  <inkml:trace contextRef="#ctx0" brushRef="#br1" timeOffset="116113.33">12034 19077 11967 0,'-13'-13'1072'0,"3"7"-864"15,-3-6-208-15,-2 0 0 0,-3 0 2896 0,-1 1 544 16,-4-1 96-16,-1 6 32 0,-1 1-1776 0,-2 1-368 16,0 7-64-16,-2 3-16 0,-7 7-576 0,1 1-128 15,-6 6-32-15,2 4 0 0,-2 2-32 0,5 2 0 16,6 2 0-16,3-2 0 0,4 3-224 0,6-5-48 16,4 2-16-16,5-4 0 0,6-1-288 0,5-2 128 15,8-4-128-15,4-4 0 0,4-2 256 0,5 0-48 16,7-6-16-16,3-5 0 0,3-4 112 0,3-6 16 0,5-4 0 0,-2-3 0 15,3-2-16-15,1-4 0 0,0-2 0 0,-2-6 0 16,-5 0-16-16,1-6 0 0,-2-3 0 0,-1-5 0 16,-2-4 80-16,-2-4 16 0,-1-2 0 0,-2-6 0 15,-4-1-224-15,-1-5-32 0,-2-2-128 0,-2 4 192 16,-4 7-192-16,-2 8 144 0,-2 9-144 0,-4 10 128 16,-1 5-128-16,-4 11 0 0,-5 15 0 0,0 0-176 15,-10 9 176-15,-4 9 0 0,-5 6-144 0,-2 10 144 16,-5 3-144-16,-3 11 144 0,-7 7-192 0,-2 3 192 15,-1 9 0-15,-1 1 0 0,2 10 0 0,5-5 0 16,7 2 0-16,5-6-192 0,6-8 192 0,6-2-208 16,8-11 48-16,6-2 16 0,6-6 0 0,6-5 0 15,2-5-1776-15,8-10-336 0,6-3-80 16,2-11-12896-16</inkml:trace>
  <inkml:trace contextRef="#ctx0" brushRef="#br1" timeOffset="116450.2">12896 19255 26655 0,'0'0'1184'0,"12"0"240"0,4 0-1136 0,3 0-288 16,2 0 0-16,5-3 0 0,2 2 1424 0,3-2 240 15,2-2 32-15,4-1 16 0,1-5-736 0,1-3-144 16,-3-4-16-16,0 1-16 0,0 2-352 0,-5-3-80 0,-4-2-16 0,-3 2 0 15,-2 2 160-15,-4-1 16 0,-4-2 16 0,-6 2 0 16,-2-2-80-16,-5 7-16 0,-2-1 0 0,-8 2 0 16,-3 4-64-16,-3 6-32 0,-9 1 0 0,-3 5 0 15,-3 8-208-15,-6 3-144 0,-3 5 192 0,-3 4-192 16,1 4 128-16,2 3-128 0,4 2 0 0,5-4 0 16,3-2 0-16,8-3 0 0,8 4 0 0,7-5 0 15,6-3 0-15,8-1 0 0,7-2 0 0,3-3 0 16,6-1 0-16,7-1 0 0,5-7-192 0,3 0 192 31,1-3-1120-31,2-4-128 0,3-4-32 0,1 0 0 16,-3 1-1808-16,3-5-368 0,25-5-80 0,-12 1-16 0</inkml:trace>
  <inkml:trace contextRef="#ctx0" brushRef="#br1" timeOffset="116809.68">14085 18994 23039 0,'-1'17'2048'0,"0"1"-1648"16,-2 3-400-16,-1 7 0 0,-3 1 1392 0,-2 3 192 16,1 1 32-16,-2 3 16 0,-1-1 0 0,-2 4 0 15,-1 0 0-15,0 5 0 0,-4-2-528 0,2 4-96 16,-1-3-32-16,-1 3 0 0,-1-5-272 0,0-2-64 16,-1-1-16-16,2-6 0 0,0-7-48 0,3-3 0 15,2-4 0-15,3-5 0 0,1-2-48 0,3-3-16 16,6-8 0-16,0 0 0 0,0 0 32 0,0 0 0 15,15-14 0-15,2-10 0 0,2-4-48 0,4-5-16 0,2-3 0 16,3-5 0-16,-1-6-288 0,1-4-48 0,1-5-16 16,3 2 0-16,2 4-128 0,2 7 0 0,-1 1 144 0,3 5-144 15,2 3 0-15,0 6 0 0,-3 3 0 0,0 7 0 16,-1 5 0-16,-6 4 0 0,-1 7 0 0,-4 7 0 16,-6 5 0-16,-5 6 0 0,-4 2 0 0,-5 2-128 15,-5 5 128-15,-5 1-128 0,-7-2 128 0,-5 4-128 16,-8 0-112-16,0 2-16 0,-3 1 0 0,0-4 0 31,0-1-384-31,1-6-96 0,2-4-16 0,1-3 0 16,1-3-2160-16,3-5-432 0</inkml:trace>
  <inkml:trace contextRef="#ctx0" brushRef="#br1" timeOffset="117423.47">16902 18940 25791 0,'-11'-14'1152'0,"4"9"224"0,4-4-1104 0,-1 2-272 0,4 7 0 0,0 0 0 15,0 0 944-15,-10 10 128 0,3 2 16 0,0 7 16 16,-1 6-352-16,0 2-80 0,-1 5-16 0,2 6 0 15,-1 0-176-15,1 0-32 0,-1-2-16 0,2-2 0 0,-2-2-112 0,3 0-32 16,-2-8 0-16,5 0 0 0,1-5-96 0,3-5-32 16,3-3 0-16,4-3 0 0,1-3 256 0,7-5 48 15,2-2 16-15,6-7 0 0,2-4 320 0,2-2 64 16,2-8 16-16,2 0 0 0,-1 0-368 0,1-4-80 16,-2 3-16-16,3-2 0 0,-1 0-288 0,-2 5-128 15,0-4 0-15,-4 5 128 0,-3 1-128 0,0 4 0 16,0 3 0-16,1 1-176 15,0 2-1344-15,-1 3-272 0,1 3-48 0,2 2-14800 0</inkml:trace>
  <inkml:trace contextRef="#ctx0" brushRef="#br1" timeOffset="117777.1">18448 19092 26719 0,'-5'-5'2368'0,"-2"0"-1888"0,-2-4-480 0,-3 3 0 15,-3 2 1024-15,-3 0 128 0,-1-1 0 0,-3 5 16 16,-2 5-400-16,-3 0-64 0,-3 2-32 0,-2 4 0 16,-2 7-480-16,-1 0-192 0,0 4 128 0,2 1-128 15,2 1 0-15,6-3 0 0,3-1 0 0,8 0 0 16,5-2 0-16,7-4 0 0,4-2 128 0,6-5-128 16,3 2 0-16,7-5 0 0,6-4 144 0,5-1-144 15,3-4 208-15,3 0-16 0,0-3-16 0,2-5 0 16,-1-3 96-16,-5-1 32 0,-3 1 0 0,-2-1 0 0,-3-1 64 15,-3 1 16-15,-3 0 0 0,-6 7 0 0,-3 1-32 16,-8 9 0-16,0 0 0 0,0 0 0 16,0 0-176-16,-2 18-48 0,0 5 0 0,1 1 0 0,-2 0-128 15,3 5 0-15,3 2 0 0,3-2 0 0,4 0-160 0,3-2 160 16,2 0 0-16,5-3-144 16,1-3-1648-16,2 0-320 0,1-6-64 15,1-4-7856-15,1-2-1568 0</inkml:trace>
  <inkml:trace contextRef="#ctx0" brushRef="#br1" timeOffset="118020.98">19141 19153 20271 0,'-4'19'1792'0,"0"-1"-1424"0,0-3-368 0,-2 6 0 16,-4 1 1152-16,-2 4 144 0,1-3 48 0,-1 0 0 15,0 2 160-15,-1-2 32 0,0-4 16 0,2 0 0 16,-1-2-512-16,3-1-96 0,3-3-32 0,2-4 0 15,4-9-272-15,0 0-48 0,0 0-16 0,13-4 0 16,2-8 288-16,4 1 48 0,2-4 16 0,1-3 0 16,4-1-288-16,-1 0-64 0,1-3-16 0,2 4 0 15,0 1-352-15,3-1-64 0,4 4-16 0,-2 1 0 16,-1 3-128-16,-2 2 0 0,1 2 0 0,-3 1 0 16,-2 5 0-16,-2 0 0 0,-3 0 0 0,-1 2 0 15,-5 2-1984 1,1 0-256-16,-2 0-64 0</inkml:trace>
  <inkml:trace contextRef="#ctx0" brushRef="#br1" timeOffset="118229.57">20121 19234 31615 0,'0'0'1408'0,"0"0"272"0,0 0-1344 0,-4 11-336 16,-5 4 0-16,-3-1 0 0,-2-1 896 0,1 3 96 15,-5 1 32-15,-4 2 0 0,-1 1-640 0,2 3-112 16,0-1-16-16,3-1-16 0,5-1-240 0,2 5 0 16,4-1 128-16,2-3-128 0,1 1 0 0,4 0 0 15,4-2 0-15,-1-1-160 16,3-4-2240-16,2-3-448 0,6 0-96 0,4-4 0 0</inkml:trace>
  <inkml:trace contextRef="#ctx0" brushRef="#br1" timeOffset="118709.09">20971 19241 20271 0,'0'0'1792'0,"0"0"-1424"0,0-12-368 0,0 12 0 15,0 0 1088-15,0 0 128 0,-4-8 48 0,-2 0 0 0,-4 4 176 0,-3 3 32 16,-5 1 16-16,-3 1 0 0,-5 0-688 0,-3 4-144 16,-3 3-16-16,-3 1-16 0,-4 4-176 0,3 3-16 15,0 2-16-15,4 0 0 0,3 3-144 0,2 2-16 16,7 0-16-16,6-4 0 0,5 2-240 0,8-2 144 16,3-2-144-16,7 0 128 0,4-7 128 0,6-1 0 15,4-3 16-15,5 1 0 0,5-6 208 0,-1-4 32 16,2-7 16-16,2 3 0 0,0-5-48 0,0-3-16 15,-2 0 0-15,-3-1 0 0,-4 2-192 0,-3-1-32 16,-4 0-16-16,-2 0 0 0,-3 1-96 0,-2 4 0 16,-6-2-128-16,0 6 192 0,-7 6-192 0,0 0 0 15,0 0 0-15,0 0 0 0,-9 4 0 0,1 3 0 16,1 2 0-16,0 0 0 0,1 2 0 0,1 5-160 0,1 0 160 16,3 2-128-16,1 0 128 0,4 0 0 0,2-3 0 15,5-1-128-15,3 1 128 0,5-2 0 0,6-2 0 16,1-4 0-16,2-2 0 0,4-2 0 0,2-3 0 0,1-1 0 15,-2-1 0-15,-2-2 0 0,1 0 0 0,-1-2 0 16,-2-1 0-16,-4 4 0 0,3-1-144 0,-5-3 144 31,-2 2-1776-31,-2 0-272 0,-2-2-64 0,0 0-16 0</inkml:trace>
  <inkml:trace contextRef="#ctx0" brushRef="#br1" timeOffset="119159.13">22546 18430 21183 0,'0'0'1888'15,"-13"6"-1504"-15,-2 2-384 0,-3 7 0 0,-3 7 1584 0,-2 6 240 16,-7 1 48-16,4 7 16 0,-2 7-736 0,-1 1-128 15,-2 5-48-15,-1 5 0 0,2 6-112 0,-6 5-32 16,-3 2 0-16,-1 0 0 0,1 5-256 0,-2-11-48 16,1-5-16-16,7-7 0 0,2-6-192 0,8-6-64 15,3-5 0-15,8-4 0 0,3-6 0 0,6-5-16 16,1-3 0-16,6-6 0 0,-4-8 240 0,15 1 48 16,5-3 16-16,5-2 0 0,2-6 0 0,3 0 0 0,2-4 0 15,2 1 0-15,2 3-368 0,-1-3-176 0,1 3 160 0,0 2-160 16,-2 3 0-16,-1 1 0 0,0 2 0 15,-2 3 0-15,-3 4 0 0,-3 3 0 0,-5 4 0 0,-2 2 0 16,-5 0 0-16,-4 3 0 0,-4-1 0 0,-5 1 0 16,-5-2 0-16,-7 3 0 0,-2 0 0 0,-7 0 0 15,-6-2 0-15,-5-2 0 0,-3-4 0 0,-1 2 0 16,2-3 128-16,3-2-128 0,-1-3 0 0,6-1 0 16,2-2 0-16,6-2 0 0,4-2 0 0,4-1-160 31,3-6-1776-31,5 1-368 0,4-5-64 0,8-2 0 0</inkml:trace>
  <inkml:trace contextRef="#ctx0" brushRef="#br1" timeOffset="119383.93">23475 18406 25791 0,'0'0'2304'0,"0"0"-1856"15,0 0-448-15,-11 6 0 0,2 6 800 0,-4 5 64 16,-5 5 16-16,-2 7 0 0,-3 7-400 0,-2 3-80 16,-3 7-16-16,-2 1 0 0,-1 6 64 0,-5 2 0 15,-2 1 0-15,-1 5 0 0,-1 0-160 0,-1 3-32 16,-2-1 0-16,6-2 0 0,4-5-256 0,5-3 0 16,5 0 0-16,7-8 0 15,1 0-1360-15,6-7-336 0,4-4-64 0,3-2-16 0</inkml:trace>
  <inkml:trace contextRef="#ctx0" brushRef="#br1" timeOffset="119803.69">23637 19363 29487 0,'16'-5'2624'0,"1"2"-2112"0,5 1-512 0,6-1 0 15,6-2 704-15,2 0 16 0,4 2 16 0,3 1 0 16,1-1 16-16,5-2 0 0,0-2 0 0,0 2 0 16,-4-4-240-16,-1 0-32 0,-4-6-16 0,-2-1 0 15,-5 0 112-15,-2-6 0 0,-6-2 16 0,-3-7 0 0,-7 0-208 0,-2 5-64 16,-8 1 0-16,-5 6 0 0,-5 1-112 0,-9 8-16 16,-6 1-16-16,-7 8 0 0,-7 4-176 0,-6 6 128 15,-5 3-128-15,-6 1 128 0,-5 4-128 0,1 9 160 16,0 0-160-16,8 4 160 0,7-4 128 0,7 4 32 15,5 3 0-15,10-5 0 0,8 0-112 0,8 2-16 16,6-2 0-16,9 3 0 0,6 0 0 0,6-1-16 16,7 0 0-16,8 1 0 0,5-6 16 0,5-2 16 15,3-2 0-15,3-7 0 0,2-3-64 0,-1-4-16 16,-3 0 0-16,0-5 0 0,-5-2-128 0,-2-4 0 16,-5-3 0-16,-5 0 0 15,-6-3-1728-15,-6-1-368 0</inkml:trace>
  <inkml:trace contextRef="#ctx0" brushRef="#br1" timeOffset="120008.41">20427 18444 43023 0,'0'0'1904'0,"6"-9"400"0,3-2-1856 0,1 3-448 0,-2 0 0 0,5 3 0 0,1 1 480 0,2 2 0 16,3-1 0-16,0 6 0 0,0-3-480 16,1 0 0-16,-1 1-176 0,-3 2 176 15,-3 0-3184-15,0 4-512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2:25.2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2568 2964 26895 0,'-8'-23'1184'0,"6"12"256"0,0 3-1152 0,0 1-288 16,-2-2 0-16,4 9 0 0,0 0 256 0,0 0-16 15,-10 13 0-15,1 5 0 0,-1 3 272 0,-2 11 48 16,-2 5 16-16,-1 2 0 0,-2 5 16 0,2 4 16 16,0 3 0-16,0 5 0 0,-2 2-224 0,-1 6-32 0,1 7-16 0,-1-1 0 15,4-1-144-15,0-5-16 16,0 0-16-16,2-7 0 0,3-2-160 0,4-7 0 0,5-9 0 0,-2-4 0 31,2-14-1040-31,4-7-240 0,-4-14-64 0,12 2-12336 0</inkml:trace>
  <inkml:trace contextRef="#ctx0" brushRef="#br0" timeOffset="203.6">2124 3260 23951 0,'-1'-27'1056'0,"5"10"224"0,3-2-1024 0,8-2-256 0,7-2 0 0,10-6 0 16,7-1 1088-16,13-4 176 0,13-5 16 0,8-2 16 16,5 0-560-16,4-6-112 0,-2-3-32 0,5 4 0 0,0 1-208 15,2 6-64-15,-1 1 0 0,-6 3 0 0,-6 4-192 0,-11 5-128 16,-8 7 128-16,-10 4-9616 16,-10 3-1920-16</inkml:trace>
  <inkml:trace contextRef="#ctx0" brushRef="#br0" timeOffset="372.67">2466 3375 29487 0,'0'0'2624'0,"0"0"-2112"15,4 12-512-15,5-6 0 0,3 1 256 0,7-4-64 16,7-1-16-16,6-6 0 0,6-8 544 0,9-3 112 0,6-5 32 0,4-1 0 16,2-3-288-16,2 0-48 15,1 2-16-15,0 2 0 0,-2 1-512 0,-4 0 0 16,-4 1 0-16,-3 2-15552 0</inkml:trace>
  <inkml:trace contextRef="#ctx0" brushRef="#br0" timeOffset="518.2">3530 3335 27647 0,'-10'25'1216'0,"6"-3"256"0,3 2-1168 0,-2 10-304 0,1 6 0 0,-4 5 0 16,-4 1 656-16,1 2 80 0,-3 1 16 0,-1-5 0 15,0-4-96-15,3-1-16 0,2-1 0 0,5-2 0 16,1-6-640-16,2-2 0 0,2-6 0 0,3-4-9648 16,2-6-1904-16</inkml:trace>
  <inkml:trace contextRef="#ctx0" brushRef="#br0" timeOffset="842.96">4145 3340 16575 0,'-19'33'1472'0,"4"-5"-1168"16,-4 2-304-16,3-3 0 0,-1 7 1312 0,-13 16 208 15,0-3 32-15,2-3 16 0,0-4 608 0,4-6 112 16,2-7 16-16,3-3 16 0,-1-6-832 0,6-6-160 16,6-3-48-16,8-9 0 0,0 0-304 0,0 0-64 15,8-11-16-15,5-7 0 0,3-5-192 0,4-1-64 16,6-5 0-16,3-2 0 0,3 1-432 0,2-4-80 0,1 0-128 0,4 1 176 15,2 3-176-15,-2 4 0 16,-1 4 0-16,0 6 0 0,0 6 0 0,-12 10 0 16,-2 4 0-16,-1 6 0 0,-3 3-176 0,-1 6 176 0,-2 4-128 0,-4 6 128 15,-5 0 0-15,-3 3-128 0,-3 2 128 0,-5 2 0 16,-2-2 0-16,-2 2 0 0,0-1 0 0,1-1 0 16,-1-4 0-16,5-2 0 0,2-3 0 0,2-2 0 31,4-6-1328-31,4-7-176 0,2-1-32 0,6-7-14944 0</inkml:trace>
  <inkml:trace contextRef="#ctx0" brushRef="#br0" timeOffset="1253.79">6056 3330 24879 0,'1'-13'2208'0,"-2"0"-1760"16,-4 0-448-16,-4-4 0 0,-4 4 2048 0,-4 3 320 15,-4 5 64-15,-6 5 0 0,-5 4-1248 0,-7 6-256 16,-7 1-48-16,9 3-16 0,-8 5-352 0,-27 18-80 16,6 4-16-16,3 2 0 0,0 5-96 0,9 2-32 15,4-2 0-15,8 3 0 0,7 0-48 0,8-3-16 16,7-7 0-16,8-3 0 0,6-4-224 0,8-5 0 16,9-8 0-16,6-9 0 0,6-3 144 0,9-9-144 15,7-10 128-15,7-6-128 0,5-10 176 0,5-4-48 16,4-7-128-16,2-4 192 0,2-2-64 0,-5-5-128 15,-2-6 176-15,-3-5-176 0,-5-8 192 0,-3-2-192 16,-5-1 192-16,-16 18-192 0,2-8 224 0,12-46-64 16,-4-4-16-16,-14 36 0 0,0-2-144 0,0 6 160 0,0 10-160 0,-2 11 160 15,-4 9 64-15,-4 13 16 16,-3 12 0-16,-8 15 0 0,-1 9-112 0,-6 18 0 16,-4 11-128-16,-9 13 192 0,-2 10-192 0,-6 14 0 0,-4 11 0 0,-16 48 0 15,1-9 0-15,5 1 0 0,4 0-128 0,10-8 128 31,10-5-560-31,10-12-48 0,8-10-16 0,9-10 0 16,8-14-1040-16,6-9-224 0,5-8-32 0,7-13-16 0</inkml:trace>
  <inkml:trace contextRef="#ctx0" brushRef="#br0" timeOffset="1643.87">9202 2749 20559 0,'3'-24'896'0,"0"3"208"0,1-5-880 0,1 3-224 16,0 5 0-16,0 6 0 0,-5 12 1200 0,0 0 192 16,0 0 32-16,-1 12 16 0,-3 8-416 0,-4 12-64 15,-2 5-32-15,-4 14 0 0,-2 7 0 0,-2 10 0 16,-2 1 0-16,-2 5 0 0,-5 2-400 0,-2 4-80 15,-3 1 0-15,0 5-16 0,-2 2-208 0,5-7-32 0,1-5-16 16,5-10 0 0,4-5-928-16,2-10-176 0,5-9-32 0,2-9-13456 0</inkml:trace>
  <inkml:trace contextRef="#ctx0" brushRef="#br0" timeOffset="2073.12">8734 3461 32191 0,'0'0'1424'0,"10"-3"304"0,5-3-1392 0,6-5-336 0,5 4 0 0,5-5 0 0,6 1 0 0,3-6 0 16,4-4 0-16,3-1 0 0,1-4 336 0,3-1 48 15,0 0 16-15,2-1 0 0,0 0-32 0,0 3-16 16,-5-3 0-16,-2 5 0 0,-3 3-96 0,-4 3-32 16,-4 4 0-16,-4 8 0 0,-5 5-32 0,-6 7 0 15,-5 4 0-15,-3 8 0 0,-5 1 64 0,-2 8 0 16,-5 4 0-16,-3 5 0 0,-5 4 0 0,-3 3 0 15,-5 6 0-15,0-1 0 0,-2 2 144 0,5-19 48 16,-3-1 0-16,-8 12 0 0,2-8 0 0,4-8 0 16,0-5 0-16,7-6 0 0,2-4 64 0,9-12 0 15,0 0 16-15,0 0 0 0,0 0-80 0,8-11 0 16,3-3-16-16,4-7 0 0,3-5-48 0,5-2-16 16,4-1 0-16,1-4 0 0,1-2-240 0,3 0-128 15,0 1 128-15,2 2-128 0,3 5 0 0,2 6 0 16,-2 3 0-16,0 5 128 0,-2 2-128 0,-3 5 0 0,0 4 0 15,-4 2 0-15,-6 5 0 0,-3 6 0 0,-4-3-128 16,-4 4 128 0,-2-3-576-16,0 2-16 0,-1 4-16 0,-1 1 0 15,2-2-2912-15,-1 2-592 0,1 8-112 0,-2-7-32 0</inkml:trace>
  <inkml:trace contextRef="#ctx0" brushRef="#br0" timeOffset="2385.36">11144 3213 32943 0,'0'0'720'0,"0"0"160"0,0 0 16 0,8 0 32 0,-29-2-736 0,-3 2-192 16,-5 2 0-16,-4 4 0 0,-3 0 400 0,-2 2 48 16,0 3 16-16,-18 10 0 0,6 2 64 0,6 3 16 15,3 1 0-15,8 1 0 0,8 1-176 0,6-1-48 16,1 0 0-16,9-5 0 0,5-4-144 0,6-6-48 15,0-4 0-15,9 2 0 0,5-4 208 0,-1-6 48 16,7-2 0-16,3-6 0 0,6-6-32 0,3-2 0 16,3-4 0-16,1-1 0 0,-3-1-48 0,1 2-16 15,-2-1 0-15,-4 2 0 0,-6 2-128 0,-3 0-32 16,-4 6 0-16,-3 3 0 0,-4 4-128 0,-1 4 0 16,-3 4 0-16,-1 8 0 0,-1 4 0 0,-1 3 0 15,-2 8 0-15,0 0 0 0,-1 4 0 0,2-2 0 16,0-2 0-16,3 1 0 0,3-4 0 0,1 0 0 15,2-2 0-15,3-4-176 16,5-2-992-16,2-9-208 0,0-1-32 0,2-7-10224 0,2-8-2032 16</inkml:trace>
  <inkml:trace contextRef="#ctx0" brushRef="#br0" timeOffset="2695.73">12041 3263 25791 0,'0'16'2304'0,"-3"2"-1856"0,-3 2-448 0,-1 4 0 0,-3 3 992 16,-4 1 96-16,-4 5 32 0,-1 1 0 0,0 0 672 16,-3-2 144-16,1 0 32 0,1-7 0 0,4-1-512 0,2-3-112 15,3-7 0-15,2-3-16 0,2-1-496 16,7-10-80-16,0 0-32 0,0 0 0 0,18-11-80 0,2-6-32 16,3-2 0-16,-4 2 0 0,6-2-304 0,0-7-64 15,0-1-16-15,3 2 0 0,2-3-224 0,0 4 0 16,1-3 0-16,-1 8 0 0,2 4 0 0,-2 6 0 15,0 3 0-15,-5 6 0 0,3 6 0 0,-5 4 0 16,-3 9 0-16,-2 8 0 0,-3 3-144 0,-3 1 144 16,-2 2 0-16,-4 4-144 0,-2 0 144 0,-4 1 0 15,-4-3 0-15,-2 14 0 0,0-5 0 0,0-6-160 16,3-3 160-16,1-5-160 16,4-2-1232-16,0-9-240 0,3-7-48 0,-5-12-17360 0</inkml:trace>
  <inkml:trace contextRef="#ctx0" brushRef="#br0" timeOffset="3316.78">14127 3199 22575 0,'0'0'992'0,"2"-10"224"0,-5-7-976 0,-1 3-240 16,-2 5 0-16,-4-1 0 0,-3 2 512 0,2 1 48 15,-6 0 16-15,-12-4 0 0,-2 5 320 0,8 3 80 16,-3 2 16-16,-16 5 0 0,0 3 64 0,0 8 16 15,-1 4 0-15,-2 7 0 0,-1 2-304 0,1 2-64 16,-6 1-16-16,6-3 0 0,5 1-272 0,9-4-48 16,9 1-16-16,14-7 0 0,5 0-64 0,12-4-16 0,9-5 0 0,12-1 0 15,12-5-32-15,8 0-16 0,4-1 0 0,5-1 0 16,1 2-96-16,-2 0 0 0,-3 1-128 0,-4 2 192 16,-9 0-192-16,-17-1 0 0,-2 4 0 0,5 6 0 15,-10 1 0-15,-13 2 0 0,-8 2 0 0,-7-5 0 16,-8 0 208-16,-17 8 0 0,-9 4 0 0,-5-3 0 15,-7 3 128-15,0-4 32 0,-4-3 0 0,2-4 0 0,2-1-192 16,0-9-48-16,8 0 0 0,7-4 0 16,9-3-128-16,12-2 0 0,5-6 0 0,12-2 0 15,7-7-1696-15,12-4-272 0,10-8-48 0,12-2-13920 16</inkml:trace>
  <inkml:trace contextRef="#ctx0" brushRef="#br0" timeOffset="3505.53">15349 2299 26719 0,'-22'12'1184'0,"11"-4"240"0,-4 5-1136 0,-3 10-288 16,-3 7 0-16,-1 12 0 0,-3 5 256 0,-4 8-16 16,0 3 0-16,-3 7 0 0,-2 4 544 0,-12 34 112 15,2-3 32-15,3 1 0 0,-1-7-352 0,1 0-64 16,2 0 0-16,3-5-16 0,3-4-368 0,8-13-128 15,4-9 0-15,7-11 144 0,7-10-432 0,4-8-96 16,5-11 0-16,4-8-13840 0</inkml:trace>
  <inkml:trace contextRef="#ctx0" brushRef="#br0" timeOffset="3903.61">15815 3108 28383 0,'0'0'1264'15,"0"0"256"-15,-1-6-1216 0,1 6-304 0,-6-4 0 0,-3 3 0 0,-4 4 1056 0,-3-1 160 16,-5 4 16-16,-5 6 16 0,-4 4-400 0,-3 2-80 16,-2 3 0-16,-1 3-16 0,2 2-112 0,2 0 0 15,3 2-16-15,5-3 0 0,6 3-368 0,5-5-64 16,4 0 0-16,4-3-16 0,5-5-176 0,5-2 192 15,4-3-192-15,5-6 192 0,4-3 48 0,3-2 16 16,6-5 0-16,1-6 0 0,3 1-64 0,0-2 0 16,-1-3 0-16,-2-2 0 0,-3 0-192 0,-2 0 176 15,-3 3-176-15,-2-1 160 0,-4 0-160 0,-3 4 0 16,-3 3 0-16,-3 0 128 0,-5 9-128 0,0 0 0 16,0 0 0-16,0 0 0 0,-4 10 0 0,1 4 0 15,-1-1-160-15,2 2 160 0,2 0 0 0,3 2-144 16,2-1 144-16,3-2 0 0,2-2 0 0,4-1 0 15,4 1 0-15,2-6 0 0,3-1 0 0,5-4 0 16,4-3 0-16,1-2 0 16,2-2-816-16,2-3-128 0,1 2-16 0,2-3-10448 15,-1-1-2096-15</inkml:trace>
  <inkml:trace contextRef="#ctx0" brushRef="#br0" timeOffset="4121.88">17573 2113 35007 0,'-31'-1'1552'0,"17"3"320"0,-2 5-1488 0,-8 7-384 0,-4 7 0 0,-5 7 0 16,-5-1 0-16,-3 7-208 0,-2 6 16 0,-18 26 16 0,5 3 336 0,12-2 64 16,3-2 16-16,5 1 0 0,3-4-64 0,4 3-16 15,2 2 0-15,3 2 0 0,3-2-160 16,4-2 0-16,6-9 0 0,6-19 0 15,2 0-1536-15,3-3-304 0,4-3-48 0</inkml:trace>
  <inkml:trace contextRef="#ctx0" brushRef="#br0" timeOffset="4263.22">16779 2947 32255 0,'0'0'2864'0,"4"-5"-2288"15,2 0-576-15,3-2 0 0,4 4 192 0,2 1-64 16,5 2 0-16,3 0-128 0,4 0 144 0,3 2-144 15,6 0 0-15,3 2 144 0,3-1 0 0,1-1 0 16,3-1 0-16,0 3 0 16,0 0-976-16,-2 1-192 0,1-2-32 0</inkml:trace>
  <inkml:trace contextRef="#ctx0" brushRef="#br0" timeOffset="4519.26">17614 3134 16575 0,'8'0'1472'0,"4"-1"-1168"0,5-1-304 0,2 1 0 15,0-2 2064-15,6 1 368 0,3-1 64 0,3 0 0 16,-1-2-1328-16,2-3-272 0,0 2-48 0,-2-5-16 16,-3 2-112-16,-4-3-16 0,-4-1-16 0,-4 2 0 15,-3-5-240-15,-7 4-64 0,-5 3 0 0,-5-1 0 0,-7 4-16 0,-4 4-16 16,-7 2 0-16,-4 4 0 0,-1 3-96 0,-6 7-32 16,-3 5 0-16,9-2 0 0,0 1 80 0,1 2 16 15,1 2 0-15,5 2 0 0,4-3 48 0,4 2 16 16,5 0 0-16,6-1 0 0,6 3-160 0,6 2-32 15,6-5 0-15,3-5 0 0,3 2-192 0,6-3 0 16,4-6 0-16,3 0-11184 16,5-7-2240-16</inkml:trace>
  <inkml:trace contextRef="#ctx0" brushRef="#br0" timeOffset="4914.93">18642 3190 29487 0,'-31'-4'2624'0,"14"5"-2112"16,-5 3-512-16,-7 7 0 0,-6 0 416 0,-4 3-32 15,-3 1 0-15,-2 0 0 0,0 2 432 0,0 2 80 16,4 1 0-16,5 0 16 0,4 2 64 0,4 3 16 0,4 0 0 0,6-4 0 16,7 0-608-16,5-4-128 15,5 0-32-15,8-3 0 0,6-1 48 0,6-7 16 0,7-2 0 16,5-4 0-16,8-5-16 0,7-6 0 0,5-3 0 0,2-3 0 15,-1-5-80-15,-3-2 0 0,-1-1-16 0,1-5 0 16,-4 1 112-16,1-5 32 0,-2-7 0 0,0-3 0 16,-2-10-32-16,2-8 0 0,-2-8 0 0,0-5 0 0,-3-1-160 15,-1-4-128-15,-1 1 192 0,-1 4-192 0,-2 6 144 0,-3 12-144 16,-2 11 0-16,-9 13 144 0,-4 9 32 0,-6 13 0 16,-11 11 0-16,0 14 0 0,-6 14-176 15,-10 8 0-15,-5 8 0 0,-10 12 0 0,-7 8-144 16,-9 13 144-16,-6 10 0 0,-6 9 0 0,0 5-128 0,1 4 128 15,5 3 0-15,11-2 0 16,9-1-1120-16,14-7-112 0,9-6-32 0,10 28 0 16,14-26-1088-16,15-14-208 0,31 11-64 0,11-33 0 0</inkml:trace>
  <inkml:trace contextRef="#ctx0" brushRef="#br0" timeOffset="5521.35">21651 3565 13823 0,'-20'18'1216'0,"-3"2"-960"15,-3-1-256-15,6 3 0 0,1-2 1024 0,2 0 144 16,4-2 48-16,1-4 0 0,6-3 464 0,2 0 112 16,4-11 0-16,0 0 16 0,0 0-96 0,19-12-32 15,8-6 0-15,4-5 0 0,11-6-112 0,5-8-32 16,9-5 0-16,8-7 0 0,10-6-688 0,-1-2-144 16,4-4-16-16,3-5-16 0,1-10-352 0,2-4-64 15,-3-8 0-15,-3-1-16 0,-4-1-112 0,-11-7 0 16,-7-5-128-16,-10-2 192 0,-6-3-192 0,-11 13 0 0,-7 13 0 0,-7 16 0 15,-6 16 0-15,-7 12 0 16,-5 11 0-16,-10 15-160 0,-6 8 160 0,-11 16-192 16,-9 14 192-16,-10 12-192 0,-12 11 16 0,-3 13 0 0,-1 19 0 15,2 3 0-15,2 6 176 0,1 5 0 0,3 5 0 16,2 2 128-16,4 4-128 0,8-7 0 16,9-11-128-16,9-9 128 0,11-8 0 0,10-9-160 15,8-6 160-15,9-7 0 0,9-8-272 0,7-8 48 0,1-6 16 0,6-10 0 31,5-9-2032-31,2-10-416 0,17-15-80 0,-6-5-16 0</inkml:trace>
  <inkml:trace contextRef="#ctx0" brushRef="#br0" timeOffset="5651.76">23155 3101 13823 0,'-28'11'1216'0,"9"-1"-960"0,-3 7-256 0,-2 6 0 0,-1 4 3616 0,-6 0 672 16,-1 3 144-16,-1 3 32 0,-1-1-3520 0,2 2-704 15,-1-1-240-15,5 1 144 0,4 1 64 0,2-2 16 16,2-2 0-16,7-5 0 0,4-3-224 0,4-6 0 16,4-5 0-16,1-12-9120 15,8 9-1872-15</inkml:trace>
  <inkml:trace contextRef="#ctx0" brushRef="#br0" timeOffset="6008">23413 3149 28559 0,'-18'24'2544'0,"-4"4"-2032"15,1 0-512-15,-3 4 0 0,-2-2 0 0,1 1 128 16,-1-1-128-16,2 2 0 0,1-4 704 0,2 0 112 0,2-5 16 0,3-4 0 16,6-5-176-16,5 0-16 0,4-5-16 0,1-9 0 15,0 0-160-15,16-6-16 0,5-7-16 0,4-6 0 16,6-4 240-16,2-6 48 0,1 1 16 0,3-4 0 15,1-4-368-15,0 3-80 0,-1-1-16 0,1 2 0 16,-1 4-128-16,-1 2-16 0,-3 4-128 0,-5 7 192 0,-3 6-192 16,-5 5 128-16,-4 4-128 0,-4 6 0 15,-1 7 0-15,-8 9 128 0,-1 6-128 0,-5 3 0 0,-2 2 0 0,-1-5 0 16,-3 2 0-16,-6 21 0 0,-2-1 0 0,0 0 0 16,2-3 0-16,1-3 0 0,3-7 0 0,2-5 0 15,4-6 0-15,4-5 0 0,1-4 0 0,3-3 0 16,5-4-176-16,2-8-11536 15,4-8-2320-15</inkml:trace>
  <inkml:trace contextRef="#ctx0" brushRef="#br0" timeOffset="6293.17">24097 3373 23951 0,'0'0'1056'0,"5"-8"224"0,4-2-1024 0,3 4-256 16,4-2 0-16,4 0 0 0,5 0 2048 0,7-3 336 16,1 0 80-16,4-1 16 0,1-2-1264 0,-11 3-240 15,3 0-48-15,0-3-16 0,0-2-432 0,-3 0-96 16,-4-1 0-16,-3 2-16 0,-5 0-144 0,-3 2-32 16,-7 0 0-16,-4 2 0 0,-3 3 192 0,-11-2 48 15,-9 8 0-15,-4 5 0 0,-6 8-240 0,-1 5-64 16,-2 3 0-16,1 3 0 0,0 7-128 0,2-2 0 0,4 2 0 15,6-1 0-15,5 1 0 0,6-1 0 0,8-5 0 0,5-1 128 16,7-3-128-16,5-2 0 0,4 0 0 16,5-3 0-16,3-5 0 0,6-2 0 0,1-3 0 0,-5-4 0 31,3-2-1856-31,2-5-384 0,2-1-96 0</inkml:trace>
  <inkml:trace contextRef="#ctx0" brushRef="#br0" timeOffset="6777.34">25077 3153 29487 0,'-21'1'2624'0,"11"0"-2112"0,-2 3-512 0,-4 4 0 0,1 0 448 0,-7 4 0 15,-3 3-16-15,-2 2 0 0,-1-2 576 0,2 2 112 16,-1 1 32-16,3 1 0 0,-3 2-192 0,5-2-48 16,6-2 0-16,-1 3 0 0,10-3-288 0,7-6-64 15,5 1-16-15,8-7 0 0,6-3-112 0,5-3-32 16,5-3 0-16,4-3 0 0,3-5-208 0,-7 4-64 15,1-3 0-15,3-3 0 0,2 0-128 0,-3 1 0 16,-1-2 0-16,-1 0 0 0,-6 1 128 0,-4 1-128 16,-3 3 128-16,-5 0-128 0,-3 2 128 0,-9 8-128 15,0 0 128-15,0 0-128 0,0 0 0 0,-1 12 0 16,-3-2 0-16,-1 4 0 0,-1 4 0 0,3 1 0 16,-1 0 0-16,3 0 0 0,1 0 0 0,4-1 0 0,0-1 0 0,5 0 0 15,0-2 0-15,4-1 0 16,4-6 0-16,1-1 0 0,2-2 192 0,3-3-64 0,2-6 0 15,1-4 0-15,-1 1-128 0,-1-5 0 0,-1 2 0 16,-1-4 0 0,-3 0-256-16,-1 3-144 0,-2 2-32 0,-2-3 0 0,2 3-1744 15,-2 1-336-15,-2 4-80 0,0 2-16 0,-2 4-688 0,0 2-144 16,-5 2-16-16,1-1-16 0,-2 3-384 0,0 2-80 16,-1-3-16-16,-1 4 0 0,1-5 3120 0,-3-6 608 0,5 9 224 0,1-4-144 0,2-1 1280 15,1-2 256-15,1-2 48 0,1-1 16 0,-1-2 256 0,2 0 48 16,-1-1 16-16,1-4 0 0,-3 2-1024 0,-2 0-208 15,0-5-32-15,-2 4-16 0,-1-5-368 0,-1 2-128 16,0 1 0-16,1-5-8368 16</inkml:trace>
  <inkml:trace contextRef="#ctx0" brushRef="#br0" timeOffset="7186.46">26036 3032 23951 0,'0'0'2128'0,"-6"5"-1696"0,-2 4-432 0,-2 1 0 16,-2 4 2384-16,-5 4 400 0,-3 2 80 0,-4 7 16 15,-6 4-1472-15,0-1-272 0,-2 4-64 0,3-2-16 16,2 1-224-16,2-5-32 0,-1 1-16 0,5 1 0 16,0-5-320-16,9-1-64 0,3 0-16 0,4-6 0 15,3-6-64-15,6-3-32 0,3-4 0 0,5-4 0 16,1-4 192-16,2-2 32 0,4-6 16 0,3-3 0 16,-1 0-176-16,4-4-32 0,-4 0-16 0,2-5 0 15,0 1-112-15,-1-3-32 0,-1-3 0 0,2 2 0 0,3-6-160 16,-1 0 160-16,0 4-160 0,2 2 160 0,1 4-160 15,1 4 0-15,1 3 0 0,-4 5 0 0,0 3 0 0,-6 5 0 16,-1 2-128-16,-1 4 128 0,-2 3-144 0,-2 1 144 16,2 5-192-16,-2-1 192 15,-3 4-512-15,0 1 16 0,1 2 0 0,-1 4 0 16,1 0-2608-16,-2 1-528 0</inkml:trace>
  <inkml:trace contextRef="#ctx0" brushRef="#br0" timeOffset="7820.75">27627 3525 15599 0,'0'0'688'0,"0"0"144"0,0 0-656 0,0 0-176 15,0 0 0-15,0 0 0 0,0 0 2048 0,0 0 384 16,0 0 80-16,0-12 16 0,1-4-544 0,4-4-128 0,4-4 0 16,2-5-16-16,1-1-432 0,6 1-64 15,4-4-32-15,1-5 0 0,3-6-480 0,0-2-80 16,4-6-32-16,0-9 0 0,4-7-272 0,2-4-48 16,1-4-16-16,2-2 0 0,3-5-256 0,-10 24-128 0,4-10 0 0,2 3 128 15,4 6-128-15,-3 11 0 16,-5 5 0-16,-2 13 0 0,-3 9 0 0,-4 8 0 0,-2 10 0 15,-6 8 0-15,-3 11-176 0,-4 15 176 0,-2 13-128 0,-5 9 128 16,-6 5 0-16,-2 9-128 0,-4 2 128 0,-2 3 0 16,-3 4-208-16,-2 0 32 0,0 1 16 0,-1-1 0 15,1-1 160-15,-1-8 256 0,2-4-64 0,-1 14-16 16,7-12-992 0,2-16-192-16,3-7-32 0,2-9-16 0,1-6-1440 15,-1-9-304-15</inkml:trace>
  <inkml:trace contextRef="#ctx0" brushRef="#br0" timeOffset="8006.41">27924 3144 32191 0,'0'0'1424'0,"12"-3"304"0,1 0-1392 0,5 1-336 0,1 4 0 0,-1-1 0 0,6 0 0 0,4-1 0 16,7 0 0-16,5 0 128 0,7 0 80 0,2-1 32 15,-4-2 0-15,5 2 0 0,-6-1 240 0,0-1 48 16,-2-3 16-16,-2 2 0 15,-2 1-2656-15,-1-2-512 0,28-7-128 0,-22-1 0 0</inkml:trace>
  <inkml:trace contextRef="#ctx0" brushRef="#br0" timeOffset="8363.95">29020 2939 22975 0,'-9'31'1024'0,"4"-12"192"0,-2 8-960 0,-1 4-256 0,-5 5 0 0,-1 1 0 16,-1 4 592-16,-2 2 80 0,-1-1 16 15,-1 5 0-15,-2-5 688 0,-4 5 144 0,0-2 16 16,-14 20 16-16,2-11-512 0,5-10-96 0,4-3-32 0,11-17 0 16,2-1-288-16,-5 6-64 0,3-10-16 0,7-4 0 15,5-6 32-15,5-9 16 0,0 0 0 0,0 0 0 16,14-19 288-16,0 5 48 0,0-1 16 0,5-7 0 16,4-2-528-16,2-5-96 0,2-5-32 0,1-4 0 15,1-6-160-15,3-1-128 0,1-4 192 0,3-2-192 0,2-1 144 16,0 4-144-16,3 2 0 0,2 4 144 0,0 8-144 0,2 6 0 15,-1 1 0-15,-2 10 0 0,-4 5 0 0,-5 4-176 16,-6 7 176-16,-5 6-128 0,-6 5 128 0,-4 4-160 16,-6 2 160-16,-4 0-160 0,-4 2 160 0,-7 4-160 15,-6-1 160-15,-6 2-160 0,-4 0 160 0,-6-3 0 16,-3-1 0-16,-3 0 0 0,-2-1-240 0,-1-1 48 16,0-6 0-16,3 1 0 15,-1-2-320-15,2-5-64 0,6-5-16 0,0-3 0 16,6-2-2416-16,6-1-496 0</inkml:trace>
  <inkml:trace contextRef="#ctx0" brushRef="#br0" timeOffset="8752.15">29788 3094 20271 0,'-26'25'1792'0,"15"-8"-1424"0,-3 6-368 0,-3 7 0 16,-2-3 736-16,-3 7 80 0,0 1 16 0,-4 2 0 15,-1 1 1200-15,1 2 240 0,-2-5 48 0,0-1 16 16,1-3-560-16,2-2-112 0,1-5-32 0,2-2 0 16,2-2-544-16,1-5-128 0,2-2 0 0,4-1-16 15,3-6-368-15,6-1-64 0,4-5 0 0,0 0-16 16,0 0 64-16,9-8 16 0,1-3 0 0,3-3 0 16,1-6-208-16,4-3-48 0,2-3 0 0,3-5 0 15,1-2-192-15,2-3-128 0,2-1 128 0,-2-1-128 0,4-3 128 0,1-1-128 16,2 3 128-16,2 2-128 0,0 3 0 0,1 3 0 15,1 5 0-15,-3 1 0 0,-2 4 0 0,-2 4 0 16,0 5 0-16,-4 1 0 0,-5 8 0 0,-2 1 0 16,-1 2 0-16,-2 3-128 0,-2 2 128 0,-3 3 0 15,-2-2-144-15,-2 4 144 0,-3 3 0 0,-4 1 0 16,-4-3-144-16,-3-1 144 0,-4 3 0 0,0 1-128 16,-6-1 128-16,0-2 0 0,0 2-256 0,-4-2 48 15,0-2 16-15,-9 3 0 0,1-6-112 0,3-1-16 16,1 2 0-16,4-6 0 15,2-1-1040-15,2 0-224 0,3-1-32 0,4-2-10416 16,4-1-2064-16</inkml:trace>
  <inkml:trace contextRef="#ctx0" brushRef="#br0" timeOffset="9124.91">30480 3023 24991 0,'0'0'1104'0,"-2"5"240"0,-1 3-1088 0,-2 3-256 0,-2 3 0 0,-2-1 0 15,-2 2 960-15,-3 2 144 0,-2 3 32 0,-2 2 0 16,-1-1 80-16,0 0 0 0,4-3 16 0,-1-1 0 16,3 1-256-16,-4-1-48 0,3-1-16 0,1 1 0 15,3-6-80-15,1 1 0 0,2-1-16 0,2-5 0 0,1 2-112 0,4-8-32 16,0 0 0-16,0 0 0 15,5 1 32-15,5-2 0 0,1-2 0 0,6-2 0 0,1 0-288 0,0-4-48 16,3 2-16-16,2-5 0 0,5-2-176 0,2-2-48 16,-4 3 0-16,2-3 0 0,1-2-128 0,2 1 0 15,-1 1 144-15,2-1-144 0,0 2 0 0,-1 2 0 16,1 4 0-16,-1 0 128 0,-2 3-128 0,-1 4 0 16,-4 2 0-16,-2 2 0 0,-3 2 0 0,-1 2 0 15,-3 3-144-15,0 5 144 0,-4 3-192 0,-2-1 16 16,-4 1 16-16,-2-1 0 15,-4 1-1232-15,-3 1-240 0,-1 1-48 0,-5 0-17008 0</inkml:trace>
  <inkml:trace contextRef="#ctx0" brushRef="#br0" timeOffset="11366.88">4280 6462 20271 0,'2'-12'1792'0,"1"4"-1424"0,-2 0-368 0,-1 8 0 16,0 0 736-16,0 0 80 0,0 0 16 0,14 10 0 16,-2 8 208-16,2 7 48 0,2 7 16 0,2 6 0 0,0 6-144 0,2 3-48 15,3 5 0-15,4 7 0 0,1 1-192 0,1 7-32 16,-1 4-16-16,1 3 0 0,2-2-224 16,-3-2-32-16,-2-4-16 0,0-3 0 0,-3-7-272 0,-2-4-128 15,-2-4 0-15,-2-7 128 0,-5-4-336 0,0-4-80 16,-2-9-16-16,4-5 0 15,0-6-2208-15,1-8-448 0</inkml:trace>
  <inkml:trace contextRef="#ctx0" brushRef="#br0" timeOffset="11619.52">5173 6350 25791 0,'0'0'2304'0,"0"0"-1856"16,0 0-448-16,0 0 0 0,-6 5 384 0,-4 10 0 16,-3 4-16-16,-5 6 0 0,-3 10 576 0,-8 9 112 15,-3 7 32-15,-2 5 0 0,-3 1 16 0,-1 2 16 16,-3 4 0-16,-5 6 0 0,-6 5-336 0,-1 1-64 16,-3-2-16-16,0 2 0 0,0-1-352 0,2-4-80 0,4-3-16 0,3-1 0 15,1-3-256-15,5-9 0 0,4-5 0 0,8-12 0 16,6-6 0-16,7-10-144 0,5-7 16 0,11-14 0 31,0 0-1536-31,0 0-288 0,11-14-64 0</inkml:trace>
  <inkml:trace contextRef="#ctx0" brushRef="#br0" timeOffset="12273.91">4107 5977 9215 0,'0'0'400'0,"0"0"96"0,0 0-496 0,0 0 0 15,0 0 0-15,0 0 0 0,0 0 1984 0,0 0 320 16,0 0 48-16,0 0 16 0,0 0-1088 0,0 0-224 0,0 0-32 16,0 0-16-16,0 0-304 0,0 0-64 15,0 0-16-15,0 0 0 0,4-9-160 0,-4 9-16 16,7-6-16-16,2 3 0 0,2 0 288 0,2-2 64 0,5-2 16 0,8 3 0 15,5-2 176-15,8 0 48 0,0-1 0 0,7-2 0 16,3 3-320-16,9-2-48 0,6 2-16 16,4 1 0-16,-1-3-176 0,7 1-32 0,-3-2-16 0,-2 1 0 15,-3 1-128-15,1-2-32 0,3 4 0 0,-4-4 0 16,-1 1-64-16,-7-3-32 0,-4 2 0 0,-7-3 0 0,-6 3-160 0,-8-1 160 16,-9 5-160-16,-4-1 160 0,-7 2-160 0,-13 4 128 15,0 0-128-15,0 0 128 0,0 0-128 0,0 0 0 16,0 0 144-16,-9 3-144 0,-3 2 0 15,-3-2 144-15,-4 0-144 0,0 1 0 0,0 0 144 0,-1 1-144 16,-1-3 0-16,1-2 144 0,0-1-144 0,-3-2 0 16,0 0 0-16,1-5 0 0,2-2 128 0,-2 0-128 15,-1-7 128-15,1 3-128 0,-4-1 0 0,5 0 128 16,-1-4-128-16,4 5 0 0,3 0 128 0,3 1-128 16,1 4 0-16,5-1 128 0,-2 3-128 0,8 7 0 15,-4-8 0-15,4 8 0 0,0 0 0 0,0 0-192 16,0 0 32-16,7-4 16 0,-7 4-176 0,8-3-48 15,-8 3 0-15,11 3 0 16,-11-3-1408-16,12 4-272 0,-3 1-64 0</inkml:trace>
  <inkml:trace contextRef="#ctx0" brushRef="#br0" timeOffset="12588.4">6687 5104 11055 0,'7'-25'976'0,"-1"8"-784"0,2 1-192 0,1 0 0 0,-2 0 2240 16,-2 2 416-16,-2 6 80 0,-3 8 16 0,0 0-448 0,0 0-64 15,-10 10-32-15,-7 9 0 0,3-2-752 0,-4 7-160 16,-4 4-16-16,-4 6-16 0,-2 7-224 0,-4 6-32 16,-2 5-16-16,-2 7 0 0,-31 50-192 0,15-15-32 15,10-15-16-15,12-8 0 0,5-5-496 0,8-9-112 16,3-6-16-16,3-9 0 0,3-6-128 0,4-5-144 16,2-6 144-16,2-5-208 15,2-5-1536-15,-1-1-304 0,-1-2-64 0,0-12-16 0</inkml:trace>
  <inkml:trace contextRef="#ctx0" brushRef="#br0" timeOffset="13209.2">8112 6623 24879 0,'0'0'2208'0,"0"0"-1760"0,0 0-448 0,0 0 0 16,0 0 448-16,12 5 16 0,0-1 0 0,6 0 0 15,5-3 528-15,6-1 96 0,6-3 32 0,4-3 0 16,7-2-544-16,5-3-128 0,3 1 0 0,0-3-16 16,-3-2-240-16,-3 2-64 0,-4 0 0 0,-3 3 0 15,-4 5-2096-15,-8 1-416 0</inkml:trace>
  <inkml:trace contextRef="#ctx0" brushRef="#br0" timeOffset="13339.07">8400 7004 28559 0,'-17'5'2544'16,"17"-5"-2032"-16,-6 7-512 0,6-7 0 0,0 0 528 0,7 7 16 0,5 1 0 0,4-6 0 0,2 1-48 0,6-3-16 16,4-3 0-16,8-3 0 0,2-3-224 0,4-2-64 15,2-3 0-15,5 0-9856 16,2 1-1984-16</inkml:trace>
  <inkml:trace contextRef="#ctx0" brushRef="#br0" timeOffset="13859.99">10477 7303 35935 0,'0'0'3200'0,"-4"-8"-2560"0,5-3-512 0,2 1-128 15,0 1-704-15,4-4-176 0,0 0-16 0,4-4-16 0,0-6 768 16,3-3 144-16,1-5 0 0,2-6 0 0,1-4 288 0,2-7-32 16,3-4 0-16,2-4 0 0,1-8 128 0,3-6 0 15,3-9 16-15,7-8 0 0,3-7-176 0,4-11-32 16,2-1-16-16,4-5 0 0,3-7-48 0,2 5-128 16,0 3 192-16,0 11-64 0,1 12-128 0,0 12 0 15,2 14 0-15,-7 10 128 0,-4 13-128 0,-6 10 0 16,-6 12-192-16,-6 14 192 0,-6 12-128 0,-8 12 128 15,-5 13 0-15,-7 13 0 0,-6 7 0 0,-3 7-144 16,-3 10 144-16,-4 6 0 0,-4 4 0 0,-3 7 144 16,-2 6 16-16,-1 2 0 0,1-5-160 0,0 3 0 15,-2 1 0-15,4-8 128 0,2-9-128 0,2-8 0 16,2-8 0-16,3-8 0 0,2-5 0 0,0-6 0 16,1-8 0-16,0-3 0 0,1-8 0 0,-1-2 0 15,1-3-176-15,-1-9 176 16,6-11-2608-16,-8 1-432 0,-8-9-96 0,-1-2 0 0</inkml:trace>
  <inkml:trace contextRef="#ctx0" brushRef="#br0" timeOffset="14008.38">10958 6582 32415 0,'0'0'1440'0,"16"-6"288"0,4 2-1376 0,5 2-352 0,5 0 0 0,4 1 0 15,5-3 0-15,6-1 0 0,2 0-160 0,5-1 160 16,5-4 0-16,3 2 128 0,2-2 0 0,-1 5 16 0,-2 0 0 0,-6-1 0 15,-3 4 0-15,-6-1 0 16,-1 1-1744-16,-5-2-336 16,1-2-80-16</inkml:trace>
  <inkml:trace contextRef="#ctx0" brushRef="#br0" timeOffset="14294.97">13132 6226 32879 0,'14'-9'1456'0,"-4"7"304"0,3 1-1408 0,1 2-352 15,-1 1 0-15,2 6 0 0,0 2 0 0,0 8 0 16,2 6 0-16,-2 3-192 0,0 5 368 0,1 5 64 15,-2 4 16-15,0 7 0 0,1-1 16 0,-2 0 16 16,-1 1 0-16,6 14 0 0,-1-3-144 0,-1-7-16 16,-1-7-128-16,1 3 192 0,-1-7-192 0,-2 1-192 0,-2-2 48 0,-3-15 0 31,-1 4-2720-31,2-6-528 0</inkml:trace>
  <inkml:trace contextRef="#ctx0" brushRef="#br0" timeOffset="14514.97">13796 6201 34095 0,'-14'0'3024'0,"1"6"-2416"15,-5 4-480-15,-4 8-128 0,-3 9 0 16,3-7 0-16,-6 6 0 0,-21 19 128 0,20-17-128 0,-6 7 176 16,-3 8-176-16,-5 1 192 0,-4 5 448 0,-4 3 80 15,-2 3 32-15,-1-2 0 0,-46 50-272 0,19-19-48 16,12-9-16-16,14-16 0 0,13-6-256 0,8-13-160 15,6-8 192-15,5-5-192 0,7-6 0 0,5-9 0 16,8-2 0-16,3-10 0 16,0 0-1952-16,0 0-400 0,5-15-80 0</inkml:trace>
  <inkml:trace contextRef="#ctx0" brushRef="#br0" timeOffset="14908.35">12828 5803 32255 0,'-27'-8'1424'0,"14"3"304"0,0 2-1392 0,0 0-336 0,4 2 0 0,9 1 0 16,0 0 0-16,0 0 0 0,0 0-160 0,12 4 160 15,3-2 0-15,8 1 0 0,7 0 160 0,10 0-32 0,8-2 208 0,9-1 48 16,9 0 16-16,-14-2 0 0,9-6 0 0,6 2 0 16,2 1 0-16,34-4 0 0,-5 4 80 15,-30 1 16-15,3-4 0 0,0 3 0 0,-23 3-144 0,4-3-32 16,1-2 0-16,-3 2 0 0,-3 1-32 0,-5-3-16 16,-6 0 0-16,-8 2 0 0,-1-4 48 0,-12 2 16 15,-10-3 0-15,-11 2 0 0,-11-2 112 0,-12 1 0 16,-12-5 16-16,-27-4 0 0,-4 3-288 0,-1 2-176 15,-5 2 192-15,23 0-192 0,6 5 128 0,1-3-128 16,0 3 0-16,4-2 0 0,3 2 0 0,4 1-272 16,4-2 48-16,7 2 16 15,0 0-2880-15,11-2-576 0</inkml:trace>
  <inkml:trace contextRef="#ctx0" brushRef="#br0" timeOffset="15689.71">18230 6393 29663 0,'-6'-36'1312'0,"2"15"272"0,2-6-1264 0,-1 5-320 0,2 5 0 0,0 8 0 15,1 9 256-15,0 0 0 0,-7 9 0 0,-3 7 0 16,3 11 48-16,-5 3 0 0,-3 11 0 0,1 1 0 15,-1 7-64-15,-1 0-16 0,1-1 0 0,1 0 0 16,3-4 144-16,0 0 16 0,1-5 16 0,3-3 0 16,4-4-208-16,6-9-64 0,1-5 0 0,4-4 0 0,4-8 112 0,7-4 16 15,5-5 0-15,8-5 0 0,6-7 160 0,5-7 32 16,4-7 16-16,2-3 0 0,1-1-128 0,0-1-16 16,-3-3-16-16,-5 1 0 0,-5 1-160 0,-7 3-16 15,-4 3-128-15,-3 5 192 0,-4 2 0 0,-4 9-16 16,-4 7 0-16,-11 6 0 0,11 9-176 0,-5 7-256 15,-1 8 64-15,-2 7 16 0,-3 1 176 0,0-1 0 16,-2 4-144-16,1-2 144 0,0 0 0 0,1-1-144 16,2-6 144-16,3 0 0 15,4-5-784-15,6-4-48 0,2-9-16 0,8-7 0 16,6-8 48-16,7-7 16 0,7-7 0 0,-2-6 0 16,0 0-1920-16,0-3-384 0</inkml:trace>
  <inkml:trace contextRef="#ctx0" brushRef="#br0" timeOffset="16115.93">20077 5245 24879 0,'0'0'2208'0,"0"0"-1760"0,-5 4-448 0,-1 5 0 15,-3 0 192-15,-2 6-32 0,-6 7-16 0,-2 6 0 16,-3 5 752-16,0 7 128 0,-4 9 48 0,-12 26 0 0,1-2-48 0,2 1-16 16,0 1 0-16,2 5 0 0,0 3-240 15,1 2-64-15,1 1 0 0,0-6 0 0,2-1-304 0,3-5-64 16,2-4-16-16,5-10 0 0,4-8-144 0,7-7-48 16,1-10 0-16,4-11 0 0,3-6 64 0,5-6 16 15,5-8 0-15,6-6 0 0,3-7 160 0,5-7 16 16,5-5 16-16,0-2 0 0,1-5-144 0,-1 3-16 15,-1-5-16-15,0 5 0 0,0-8-224 0,0 6 128 16,1 3-128-16,-2 2 0 0,-3 5 0 0,-3 1 0 16,-2 8 0-16,-2 1 0 0,-2 6 0 0,-2 5 0 15,-2 6 0-15,-3 0 0 0,0 3 0 0,-2 3-128 16,-1 3 128-16,-2 12-160 0,-6-6 160 0,-1 5 0 16,-1-5 0-16,-1 3 0 0,-2 1 0 0,2-2 0 15,1 1 0-15,1-5-128 0,1-3-192 0,5-3-16 16,3-6-16-16,5-5 0 15,5-2-2736-15,3-5-560 0,6-8-96 0,-2-4-32 0</inkml:trace>
  <inkml:trace contextRef="#ctx0" brushRef="#br0" timeOffset="16412.09">20719 6262 35759 0,'0'0'1584'0,"0"0"336"0,0 0-1536 0,12-4-384 0,2-1 0 0,4 1 0 0,1 0 0 0,5-3 0 16,4-2 0-16,1 0 0 16,1-1 128-16,-2-4 0 0,-3-3 0 0,-5 1 0 15,-4-3-128-15,-3 0 192 0,-4-2-64 0,-3 2 0 0,-3 1 176 0,-4 3 32 16,-4 1 16-16,-6 7 0 16,-3-1-96-16,-5 7-32 0,-6 5 0 0,-4 2 0 0,-3 8-224 0,0 5 0 15,2 3 128-15,3 3-128 0,3 3 0 16,6-1 0-16,7 1 0 0,4 3 0 0,3-3 128 0,8 0-128 15,8-1 0-15,3-2 0 0,4-4 128 0,4 0-128 16,2-2 0-16,6 0 144 0,3 1-144 0,0-5 0 16,1-2-192-16,2-5 192 15,2-1-2432-15,-1-5-352 0</inkml:trace>
  <inkml:trace contextRef="#ctx0" brushRef="#br0" timeOffset="16695.34">21496 6141 30575 0,'-11'21'1344'0,"4"-9"304"0,-2 3-1328 0,-1 7-320 16,-3 2 0-16,-2 5 0 0,-3-2 400 0,-1 4 16 15,0 0 0-15,0 4 0 0,3-6 368 0,0 0 80 16,2-1 16-16,-1 4 0 0,5-5-64 0,5-10-16 0,5-4 0 0,0-13 0 16,10 3-176-16,5-10-48 0,6-3 0 15,2-6 0-15,2-6 96 0,-6 7 16 0,4-3 0 0,0-2 0 16,-2-6-240-16,2 1-32 0,1-4-16 0,1-3 0 15,0-1-208-15,3-4-64 0,1-1 0 0,2 1 0 16,-1 1-128-16,1 6 0 0,-2 2 0 0,0 5 0 16,2 1 0-16,-2 6 0 0,-2 3 0 0,-2 7 0 15,-2 1-304-15,-3 5-32 0,-2 5-16 0,-1 0 0 16,-2 3-1968-16,-1 3-400 0,-1 2-80 16,1-3-13600-16</inkml:trace>
  <inkml:trace contextRef="#ctx0" brushRef="#br0" timeOffset="17028.41">22557 6312 28559 0,'0'0'2544'0,"5"2"-2032"16,4-1-512-16,4 1 0 0,2-2 704 0,4-2 64 15,2 1 0-15,2-1 0 0,2-6 112 0,11-1 16 16,-1-4 16-16,1 2 0 0,-1 1-64 0,1-4-16 15,1 0 0-15,0-2 0 0,-3 1-64 0,-2 0 0 16,-3-5-16-16,-4-1 0 0,-3-2-336 0,-4 2-64 16,-4 0-16-16,-7 4 0 0,-5 1-64 0,-5 5-16 15,-3 6 0-15,-8 2 0 0,-8 3-96 0,-4 5-32 16,-5 9 0-16,-2 4 0 0,-3 4-128 0,2 3 160 16,1 2-160-16,3 2 160 0,2-2-16 0,3 3 0 0,6 2 0 15,7-3 0-15,7 2-16 0,8-4 0 0,4 1 0 16,8-2 0-16,5 0 80 0,10-3 16 0,5-1 0 0,10-4 0 15,5-8 64-15,9-3 16 0,5-3 0 0,2-7 0 16,0-3-176-16,4 2-128 0,3-4 192 0,4 1-192 16,1-4-960-1,0 0-320-15,-4-4-48 0</inkml:trace>
  <inkml:trace contextRef="#ctx0" brushRef="#br0" timeOffset="17856.04">3628 11081 19343 0,'-7'2'1728'0,"-4"3"-1392"16,2-1-336-16,1-3 0 0,1-1 1424 0,2 0 224 16,0-2 32-16,2-3 16 0,3-6-224 0,3-8-32 15,2-3-16-15,4-8 0 0,2 1-144 0,9-9-16 16,-2-7-16-16,9-10 0 0,3-10-560 0,3-4-112 16,1-3-32-16,1-3 0 0,1-9-240 0,3-3-48 15,1-3-16-15,0-1 0 0,3-4-80 0,1 5-16 0,-2 1 0 0,0 5 0 16,2 6-144-16,-1 6 0 15,-1 9 0-15,-5 16 128 0,-8 10-128 0,-2 14 0 0,-5 14 0 0,-3 12 0 16,-4 12-160-16,-4 17 160 0,-2 15 0 16,-5 9-144-16,0 5 144 0,-4 6 0 0,-3 6 0 0,-2 10 0 15,-2 15 0-15,-2-1 0 0,-1 2 0 0,1-2 176 16,1 3-176-16,-1-5 0 0,1-2 0 0,1-9 128 16,2-10-128-16,-2-8 0 0,1-13 0 0,4-10 0 0,2-4 0 0,0-9-144 15,0-7 144-15,0-4-208 16,2-4-2080-16,-2-15-400 0</inkml:trace>
  <inkml:trace contextRef="#ctx0" brushRef="#br0" timeOffset="18013.34">3900 10571 32255 0,'4'-10'2864'0,"6"1"-2288"15,8-4-576-15,8 2 0 0,10 2 832 0,6-3 48 16,5 1 16-16,5-2 0 0,6-5-576 0,0 1-96 15,3-2-32-15,1-2 0 0,1-3-192 0,1 4 0 16,0 2 0-16,-2 0-10640 16,-1-4-2224-16</inkml:trace>
  <inkml:trace contextRef="#ctx0" brushRef="#br0" timeOffset="18240.62">5765 10251 31327 0,'-6'-11'2784'0,"6"11"-2224"0,3-7-560 0,6-3 0 16,5 2 1088-16,4 0 128 0,2-1 0 0,5 2 16 0,5-5-656 0,3 1-144 15,2 0-32-15,-8 0 0 16,4 0-272-16,-2 2-128 0,5-1 0 0,-3 2 128 15,-3 4-1856-15,-4 2-384 0</inkml:trace>
  <inkml:trace contextRef="#ctx0" brushRef="#br0" timeOffset="18376.48">5645 10617 26719 0,'-19'5'2368'0,"19"-5"-1888"16,0 0-480-16,0 0 0 0,8 9 1680 0,6 0 240 15,3-4 64-15,5-2 0 0,2-3-1024 0,10-1-208 16,6-1-48-16,4-5 0 0,6-3-384 0,-12 5-64 15,8-4-32-15,0 3 0 16,3-6-1104-16,3 3-208 0,0-1-64 0</inkml:trace>
  <inkml:trace contextRef="#ctx0" brushRef="#br0" timeOffset="18942.84">7905 9911 24063 0,'-15'-6'1072'0,"6"2"208"0,1 1-1024 0,8 3-256 16,-5 8 0-16,0 0 0 0,0 4 448 0,-3 8 16 15,2 2 16-15,0 10 0 0,-2 4 384 0,2 4 80 16,-1 7 16-16,4-1 0 0,0 4-192 0,3-1-48 16,3-4 0-16,3 1 0 0,3-4-240 0,2-2-48 15,5-7-16-15,4-5 0 0,4-7-48 0,4-7-16 16,6-9 0-16,3-7 0 0,1-7 432 0,4-6 96 16,5-8 16-16,0-3 0 0,4-7-96 0,0-6-16 15,-1-4 0-15,-2-4 0 0,-4-4-368 0,-4 1-80 16,-8-5-16-16,-3 0 0 0,-3-1 96 0,-3 0 16 0,-2-3 0 15,-3-4 0-15,-3 2-160 0,-3-6-16 0,0-4-16 16,-6 0 0-16,-1 3-240 0,-2 9 0 0,-3 3 0 16,-1 7 0-16,-1 12-288 0,0 6 0 0,-2 6 0 0,0 6 0 31,3 4-288-31,-3 4-48 0,0 4-16 0,4 7 0 0,0 0-2032 16,0 0-400-16,-7 5-96 0,-2 3-11776 0</inkml:trace>
  <inkml:trace contextRef="#ctx0" brushRef="#br0" timeOffset="19155.16">7990 9436 25791 0,'-9'-12'1152'0,"9"1"224"0,5-2-1104 0,8-3-272 16,4-6 0-16,7 2 0 0,4-1 608 0,10 2 64 15,9-2 16-15,10-5 0 0,8 0 272 0,7-5 64 16,6 1 16-16,1 0 0 0,0-1-304 0,1 1-64 15,-3 6-16-15,1 1 0 0,-1-2-416 0,-5 3-96 16,-5 3-16-16,-5 1 0 16,-5 7-720-16,-6 5-160 0,-6 2-16 0,-6 3-9088 15,-10 1-1824-15</inkml:trace>
  <inkml:trace contextRef="#ctx0" brushRef="#br0" timeOffset="19530.91">9489 9722 25455 0,'0'0'1120'0,"0"0"240"0,0 0-1088 0,0 0-272 0,-10 0 0 0,-4 2 0 16,-5 1 720-16,-5 1 96 0,-2 0 16 0,-6 2 0 16,-4 4 0-16,-4 3 0 0,-4 5 0 0,0 1 0 15,-3 2-48-15,0 6 0 0,2 6 0 0,1 1 0 16,4-1-336-16,4 0-64 0,8-5 0 0,5-1-16 15,8-3-160-15,9-3-16 0,4-4-16 0,9-4 0 0,5-4-32 0,9-5 0 16,7-4 0-16,5-4 0 0,4-6 144 16,2-3 32-16,2-3 0 0,-1-5 0 0,0-2 0 0,-1 2 16 15,-1-5 0-15,0 2 0 0,-1 1-80 0,-5-2-32 16,-5-1 0-16,-4 6 0 0,-3 2 32 0,-2 4 16 16,-5 7 0-16,-6 0 0 0,-7 7-144 0,0 0-128 15,0 0 144-15,5 13-144 0,-2 4 0 0,-3 2 0 16,-3 0 0-16,-1 2 0 0,-1 2 0 0,3 1 0 15,1-3 0-15,1 2 0 16,2 1-1088-16,4-3-128 0,5 0 0 0,1-4-16 16,4-4-1824-16,3-7-352 0</inkml:trace>
  <inkml:trace contextRef="#ctx0" brushRef="#br0" timeOffset="19773.12">10716 9536 28559 0,'-6'-15'2544'0,"3"9"-2032"0,-5-3-512 0,3 5 0 0,-4 4 176 0,-2 4-176 0,-6 2 192 16,-4 4-192-16,-6 7 608 0,-6 3 16 0,-7 4 0 0,0 3 0 16,-4 6 128-16,5 1 16 0,2-4 16 0,7-1 0 15,4 0-128-15,7-5-16 0,8-1-16 0,6 1 0 16,3-3-352-16,6-2-64 0,4-3-16 0,5-1 0 15,-2-2-192-15,7-1 0 0,2-2 0 0,3-5 0 16,2-5-304-16,3 0-144 0,3-4-48 16,1-5-10160-16,1-2-2032 0</inkml:trace>
  <inkml:trace contextRef="#ctx0" brushRef="#br0" timeOffset="20118.08">11331 9485 24879 0,'-7'-2'2208'0,"2"-1"-1760"16,-1 3-448-16,-3 3 0 0,-6 1 1136 0,0 6 144 15,-7 3 16-15,-2 4 16 0,-3 5-320 0,-3 2-64 16,-1 5-16-16,3-1 0 0,3 3-48 0,4-5-16 16,5 2 0-16,7-3 0 0,5-3-352 0,8-2-80 15,5-4-16-15,5-3 0 0,4-2-160 0,6-3-48 16,5-4 0-16,4-7 0 0,1-1 112 0,3-2 16 15,1-7 0-15,1 1 0 0,-1-2-64 0,-4-3-16 16,-3-2 0-16,-5-3 0 0,-4-1 144 0,-6 1 48 16,-3-1 0-16,-7 0 0 0,-6 2-64 0,-8 1-16 15,-6 0 0-15,-8 3 0 0,-6 3-352 0,-4 4 144 0,-3 1-144 0,-4 5 0 16,3 4 0-16,-1 3 0 0,2 3 0 0,-7 3 0 31,12-1-1312-31,11-1-224 0,7-3-32 0,12-4-10192 0,0 0-2032 0</inkml:trace>
  <inkml:trace contextRef="#ctx0" brushRef="#br0" timeOffset="20471.87">12458 8721 18431 0,'0'0'1632'0,"0"0"-1312"15,0 0-320-15,0 0 0 0,3 14 1456 0,-4 4 208 16,-5 5 64-16,-2 5 0 0,-5 6-1248 0,-2 3-240 15,-3 5-48-15,-3 5-16 0,-1 4 848 0,-4 2 192 16,-3 2 16-16,-2 1 16 0,-2 3 112 0,0-2 32 16,0-4 0-16,3-2 0 0,2-3-624 0,4-6-112 15,3-4-16-15,4-5-16 0,3-5-352 0,3-7-64 16,8-4-16-16,0-4 0 0,3-13 192 0,8 0 16 16,4-6 16-16,4-2 0 0,5-6 80 0,5-1 16 15,3-3 0-15,3-1 0 0,1-1-384 0,0 1-128 16,0 0 0-16,2 1 144 0,2 5-144 0,1 6 0 15,1 0 0-15,-4 6 0 0,-3 2 0 0,-5 6 0 16,-6 0 0-16,-4 6 0 0,-5 3 0 0,-4 2 0 16,-5 1 0-16,-6 0 0 0,-5 3 0 0,-6 2 0 15,-5-2 0-15,-7-1 128 0,-5 1-128 0,-3-2 0 0,1-2 144 16,-1-3-144-16,0-2 0 0,3-5 0 0,1 0 0 16,2-5 0-1,3-3-1376-15,3-1-192 0,3-4-32 0,4-4-9680 0,2-4-1936 0</inkml:trace>
  <inkml:trace contextRef="#ctx0" brushRef="#br0" timeOffset="20638.32">12882 9352 30399 0,'0'0'1344'0,"0"0"288"0,1 8-1312 16,1 6-320-16,0 1 0 0,-2 3 0 0,-3 3 1296 0,-2 1 192 15,-3 2 48-15,-2 5 0 0,-2 4-960 0,-2-1-176 16,-2-3-32-16,1 3-16 0,4-3-352 0,-2-2 128 15,5 1-128-15,2-5 0 0,1-2-224 0,2-2-112 16,3-2-32-16,3-3-10464 16,-1 0-2096-16</inkml:trace>
  <inkml:trace contextRef="#ctx0" brushRef="#br0" timeOffset="21034.06">14018 9384 23039 0,'0'-7'2048'0,"1"0"-1648"15,1-3-400-15,-2 3 0 0,-3 0 2352 0,-2 1 384 0,-4 4 80 0,-4 1 0 16,-3 1-1648-16,-5 2-336 0,-7 5-64 16,-2 4 0-16,-6 4-256 0,-1 2-32 0,-1 1-16 0,1 1 0 15,2 0 0-15,2 1 0 0,4 0 0 0,3 2 0 16,7-2-208-16,5 2-32 0,7-3-16 0,5-2 0 15,7-6-208-15,5 0 176 0,3-4-176 0,5-2 160 16,5-4-32-16,4-5 0 0,2-1 0 0,1-2 0 16,5-7-128-16,-2-3 192 0,-3 1-192 0,-3-1 192 0,1-1-192 15,-4 2 0-15,-1-1 144 0,-3 1-144 0,-2-2 128 16,-4 4-128-16,-3 0 128 0,-2 1-128 0,-2 6 0 16,-7 7 0-16,0 0 0 0,0 0 128 0,0 0-128 15,0 7 0-15,-2 7-128 0,1 1 128 0,1 3 0 16,0 1-128-16,0 2 128 0,3 3 0 0,1 0 0 0,2-1 0 15,1-3 0-15,5 0 0 0,2-2 0 0,2-2 0 16,4-4 0-16,4-4 0 16,1 0-1424-16,3-6-208 0,1-3-32 0</inkml:trace>
  <inkml:trace contextRef="#ctx0" brushRef="#br0" timeOffset="21366.96">14951 9274 31439 0,'-10'18'1392'0,"5"-6"288"0,2 5-1344 0,-4 5-336 16,-5 5 0-16,-3-1 0 0,-3 5 1200 0,-2-2 160 16,-3 0 48-16,-1 2 0 0,-2-4-720 0,3 1-144 15,3-6-32-15,4-1 0 0,3-5-336 0,4-3-176 16,4-3 160-16,4-2-160 0,1-8 320 0,8 0-48 15,6-1 0-15,4-8 0 0,4-3 176 0,3-4 48 0,2-3 0 0,1-2 0 16,1-3-112-16,-1 1-32 0,4 0 0 0,0-2 0 16,1 2-112-16,0 0-32 0,0 0 0 0,-3 5 0 15,1 5-16-15,-2 0 0 0,-2 8 0 0,-3 5 0 16,0 2 64-16,-4 6 0 0,-2 7 0 0,-4 5 0 16,-2 6-128-16,-2 2-128 0,-4 5 176 0,-1 4-176 15,-2 3 128-15,-3 4-128 0,-1-4 0 0,-1 2 0 16,-2 1-400-1,3-1-192-15,1 5-48 0,3 11 0 0,3-10-2416 0,4-10-480 0</inkml:trace>
  <inkml:trace contextRef="#ctx0" brushRef="#br0" timeOffset="22102.24">18171 8762 20271 0,'-7'-19'1792'0,"0"-6"-1424"16,0-1-368-16,2 2 0 0,0 5 1696 0,0 9 272 15,5 10 48-15,0 0 16 0,-11 0-912 0,-2 9-176 16,-1 9-48-16,-1 11 0 0,-1 4-688 0,0 6-208 15,-6 10 0-15,2 4 128 0,-3 4 224 0,-1 0 48 16,-1 3 16-16,-1-1 0 0,1-4 32 0,3-2 16 16,3-9 0-16,5-3 0 0,4-8 48 0,6-5 0 15,4-9 0-15,3-5 0 0,3-5-160 0,8-7-32 16,6-7 0-16,6-8 0 0,3-6 240 0,7-5 32 16,3-8 16-16,0 2 0 0,1 1-240 0,-1-4-48 15,2-4-16-15,1-1 0 0,0 0-176 0,1-4-128 16,0 0 144-16,0 2-144 0,2 2 128 0,-6 4-128 15,-2 1 0-15,-4 7 0 0,-6 9 0 0,-7 6 0 16,-7 5 0-16,-13 6 0 0,8 9-224 0,-6 9 64 16,-4 8 16-16,-9 4 0 0,-5 1 16 0,-4 4 0 0,-5 3 0 15,-3 0 0-15,-3 1 128 0,-2 1 0 16,0-1 0-16,3-7 0 0,6-4 0 0,1-4 128 0,3-7-128 0,7-6 176 16,6-3 144-16,7-8 16 15,0 0 16-15,12-8 0 0,7-8 48 0,9-4 16 0,8-1 0 16,6-8 0-16,4-2-192 0,1-3-32 0,-2-4-16 0,2 3 0 15,0 5-48-15,3 1-128 0,2 4 192 0,-1-1-64 16,-4 2-128-16,0 5 0 0,-4 5 0 0,-3 8 0 16,-5 4 0-16,-5 8-176 0,-8 7 48 0,-5 5 0 15,-8 2 128-15,-7 7 0 0,-4 8 0 0,-8 6 0 0,-7 0-128 16,-3 1 0-16,-4 2 0 0,1-3 0 16,1-6-1168-16,3 0-240 0,4-9-32 15,6-1-16-15,4-8-912 0,7-8-192 0,9-2-48 0</inkml:trace>
  <inkml:trace contextRef="#ctx0" brushRef="#br0" timeOffset="22371.39">19742 8897 17503 0,'23'-22'1552'0,"-13"13"-1232"16,0 2-320-16,-1 2 0 0,-3-3 2640 0,-6 8 480 16,0 0 80-16,-4 6 32 0,-3 1-1328 0,-6 7-272 15,-3 0-48-15,-5 5-16 0,-3 2-736 0,-4 4-160 16,-5 2-32-16,-2 3 0 0,-2 3-192 0,1 1-64 15,0-1 0-15,5 0 0 0,4 0 64 0,7-6 0 16,4 1 0-16,5-8 0 0,7-2-144 0,4 0-32 16,4-4 0-16,7-5 0 0,6-2-80 0,6-4-32 15,5-6 0-15,5-4 0 0,4-2-32 0,1-4 0 0,0 0 0 16,0 1 0-16,2-2-128 0,-1 0 0 16,0 1 0-16,-3 4 128 0,-6 0-128 0,0 4 0 0,-6 4 0 15,-1 1 0-15,-6 5 0 0,-1 4 0 0,-4 0-192 16,-1 3 192-1,-4 1-576-15,0-1 0 0,-4-1 0 0,3 2 0 16,-1-4-1856-16,1 1-352 0,0-4-80 0</inkml:trace>
  <inkml:trace contextRef="#ctx0" brushRef="#br0" timeOffset="22632.97">21572 7883 34095 0,'-4'-27'3024'16,"3"13"-2416"-16,-1 6-480 0,2 8-128 0,0 0 0 0,-9 7 144 15,-3 4-144-15,-4 7 160 0,-7 5 48 0,-1 10 16 16,-6 5 0-16,0 10 0 0,-3 6 48 0,-1 4 16 16,-2 7 0-16,-1 2 0 0,-1 4 112 0,0 6 32 15,-2 0 0-15,4 2 0 0,0 1-224 0,4-5-32 16,3-2-16-16,2-2 0 0,1-1-160 0,5-8-176 15,2-1 48-15,1-9 0 16,3-7-1616-16,0-7-320 0,0-8-64 0</inkml:trace>
  <inkml:trace contextRef="#ctx0" brushRef="#br0" timeOffset="23032.36">20764 8987 27647 0,'10'-5'2448'0,"5"-4"-1952"0,7 0-496 0,5-1 0 16,4 2 752-16,6-2 48 0,3 1 16 0,3-5 0 15,3-1 96-15,3 0 32 0,2 1 0 0,1-3 0 16,0 1-256-16,2-1-48 0,0 0-16 0,0-3 0 16,-2-1-48-16,-1-2 0 0,-4 0 0 0,-5 3 0 0,-7 2-160 15,-6 3-32-15,-7 5-16 0,-5 3 0 16,-9 5-176-16,-8 2-48 0,0 14 0 0,-6 5 0 0,-8 4-144 16,-6 10 0-16,-7 5 0 0,-3 8 0 0,-2 2 0 0,-3 4 192 15,0 0-192-15,1-1 192 0,2 0-192 0,3-5 192 16,2-3-192-16,4-5 192 0,4-3 240 0,4-4 48 15,3-6 16-15,5-2 0 0,3-5-192 0,4-3-48 16,2-3 0-16,7-8 0 0,4-4 80 16,3-4 16-16,5-6 0 0,2-1 0 0,2-4-96 0,2-4 0 15,1-5-16-15,1-3 0 0,3-3-96 0,2-3-16 16,2-3 0-16,1-2 0 0,-1-3-128 0,3 4 128 16,0 3-128-16,0 4 128 0,2 3-128 0,-2 1 0 15,1 6 0-15,-5 4 0 0,-3 5 0 0,-4 4 0 16,-4 4 0-16,-3 6 0 0,-4 4-160 0,-1 2 160 15,-5 4-208-15,-2 0 80 16,-3-2-336-16,-2 3-64 0,-1 3-16 0,-3 2 0 16,-2 0-2528-16,0 0-496 0</inkml:trace>
  <inkml:trace contextRef="#ctx0" brushRef="#br0" timeOffset="23286.13">22945 8831 8287 0,'13'-19'736'0,"-8"14"-592"0,2 1-144 0,-7 4 0 16,0 0 5536-16,0 0 1072 0,0 0 224 0,-3 10 32 15,-7 4-4432-15,-7 5-880 0,-5 5-176 0,-3 3-32 16,-7 5-432-16,-2 3-80 0,-4 3 0 0,-3 3-16 0,3 2-336 0,1-3-64 15,5-1-16-15,4-1 0 0,5-2-272 0,4-3-128 16,3-1 128-16,3-2-128 0,4-4 0 0,4-4-304 16,4-3 48-16,3-5 16 15,5-2-1808-15,2-7-352 0,3-2-80 0</inkml:trace>
  <inkml:trace contextRef="#ctx0" brushRef="#br0" timeOffset="23535.2">23555 8646 34095 0,'0'0'3024'0,"10"0"-2416"16,-1 3-480-16,0 3-128 0,0 2 544 0,-3 7 96 16,-2 3 0-16,0 4 16 0,-1 4 240 0,-3 4 64 15,0 3 0-15,0 2 0 0,-3 2-336 0,2 0-64 16,1 0-16-16,1-3 0 0,2 0-304 0,-1 2-64 0,4-2-16 0,1 1 0 15,0 0-160-15,2-3 0 0,2-3 144 0,0-1-144 16,2-5-160-16,-1-1-96 0,2-1-32 16,0-7 0-16,2-2-1696 15,-1-3-352-15,0-7-64 0,0-3-8480 0,1-4-1680 0</inkml:trace>
  <inkml:trace contextRef="#ctx0" brushRef="#br0" timeOffset="23743.61">24320 8676 30399 0,'-1'-14'2704'0,"1"14"-2160"16,0 0-544-16,0 0 0 0,0 0 592 0,-9 10 16 16,-2 0 0-16,-7 8 0 0,-6 3 336 0,-4 9 64 15,-6 4 16-15,-3 2 0 0,-4 0-144 0,-1 5-32 16,-1 4 0-16,0 0 0 0,2 2-208 0,-2 3-64 16,0-3 0-16,1 1 0 0,1 2-368 0,3-3-80 15,2 2 0-15,3 0-128 16,1-5-624-16,4 1-224 0,7-7-48 0,-1-3-16 15,6-3-1664-15,4-9-336 0</inkml:trace>
  <inkml:trace contextRef="#ctx0" brushRef="#br0" timeOffset="23915.04">23090 8442 44223 0,'-3'-7'3936'0,"3"1"-3152"0,3 0-624 16,-3-2-160-16,0 8 0 0,0 0 0 0,0-5 0 16,0 5 0-16,0 0 0 0,0 0 0 0,0 0 0 0,0 0 0 31,0 0-2048-31,3-9-272 0,-1 0-64 0</inkml:trace>
  <inkml:trace contextRef="#ctx0" brushRef="#br0" timeOffset="24566.55">26814 9044 19343 0,'0'0'848'0,"-10"3"192"0,0-6-832 0,10 3-208 16,-9-1 0-16,9 1 0 0,0 0 848 0,0 0 128 15,0 0 32-15,0 0 0 0,0 0 112 0,0 0 32 16,13-2 0-16,3-4 0 0,6 0-64 0,5-5 0 16,3-2 0-16,3-2 0 0,0-3-272 0,4 0-64 15,1-2-16-15,3-1 0 0,1 1-224 0,-4 1-64 16,-5-3 0-16,-6 0 0 0,-7 2-128 0,-6 1-48 16,-8-4 0-16,-6 2 0 0,-8-6 0 0,-8 6 0 15,-7 2 0-15,-6 5 0 0,-6 6-272 0,-4 5 160 16,-1 8-160-16,-5 11 128 0,-4 4-128 0,0 5 128 15,2 7-128-15,4 8 128 0,2 5 48 0,5 4 0 16,3-5 0-16,7 3 0 0,11-4-176 0,9 3 192 16,8-5-192-16,10-2 192 0,7-6-192 0,7-2 128 15,5-6-128-15,6-3 128 0,3-6-128 0,7-4 0 16,2-5 0-16,0-1 0 16,2-5-1904-16,2-2-304 0,2-3-64 0,-3-4-12704 0</inkml:trace>
  <inkml:trace contextRef="#ctx0" brushRef="#br0" timeOffset="24868.24">27933 8696 22111 0,'0'0'976'0,"-8"4"208"0,-2 6-944 0,-1 1-240 0,-3 6 0 0,-2 8 0 16,1 5 1280-16,-3 5 224 0,-2 3 32 0,-3 2 16 16,-1-1-912-16,-3-2-192 0,1 0-48 0,0 1 0 15,1-2 176-15,2-2 16 0,4-1 16 0,1-6 0 16,3-2 16-16,1-6 0 0,5-4 0 0,4-3 0 0,5-12-80 0,0 0-16 15,10 4 0-15,4-8 0 0,3-2 176 0,4-6 16 16,5-2 16-16,2-9 0 0,3-2-176 0,0-4-48 16,-2 1 0-16,2-4 0 0,-1-3-128 0,3 1-48 15,1-3 0-15,1 0 0 0,-1-2-176 0,-1 5-32 16,0 3-128-16,-4 8 192 0,-2 4-192 0,-3 1 0 16,-2 4 0-16,-3 4 0 15,-3 4-848-15,-2 3-224 0,-2 2-32 0,-12 1-10544 16,0 0-2112-16</inkml:trace>
  <inkml:trace contextRef="#ctx0" brushRef="#br0" timeOffset="26421.81">28848 8732 30399 0,'-28'-2'1344'0,"15"4"288"0,-3 0-1312 0,-4 5-320 0,-3 3 0 0,-5 4 0 16,0 2 368-16,-1 6 0 15,-1-1 0-15,1 7 0 0,0-1 64 0,2 4 16 0,2-3 0 16,2 0 0-16,4-4 0 0,4 0 16 0,4-3 0 0,5-2 0 16,5-2-160-16,3 0-48 0,5-6 0 0,5 2 0 15,6-8-96-15,5-5-32 0,1-4 0 0,3-4 0 16,0-3 0-16,-1-3-128 0,0 0 192 0,-1-3-64 16,1-2-128-16,-2 2 128 0,-1-1-128 0,-8 5 128 0,-1 2-128 15,-1 2 128-15,-2-1-128 0,0 4 128 0,-4 0-128 0,0 0 0 16,-7 6 0-16,0 0 0 0,0 0 0 0,5 10 0 15,-2 0-144-15,0 3 144 0,-1 2-144 0,1 0 144 16,0 1 0-16,3-4-144 0,1 1 144 0,2 0 0 16,3-4 0-16,3-1 0 0,4-5 0 0,4-2 0 15,2-1 0-15,3-2 0 0,3-7 0 0,0 0 144 16,4-4-144-16,0-2 0 0,2-4 256 0,3-1-48 16,0 2-16-16,2-3 0 0,-2-7 64 0,3 2 0 15,0-6 0-15,0-4 0 0,0 0-96 0,1-4-16 16,-2-7 0-16,1 0 0 0,1-5-144 0,0-5 128 15,-2-3-128-15,-2 2 128 0,-2-3-128 0,-3 2 0 16,-5 4 0-16,-4 6 0 0,-7 6-176 0,-5 7-16 16,-5 8 0-16,-6 9 0 0,-5 8 192 0,-3 3-208 15,-8 8 80-15,-5 6 128 0,-5 4-256 0,-7 10 80 16,6-1 16-16,-4 6 0 0,-5 2 160 0,-3 8-192 0,-5 9 192 0,-1 0-192 16,0 6 192-16,2 0 0 15,3 4 0-15,4-1-128 0,1 1 128 0,-2 12 0 0,8-7 0 16,9-6 0-16,5-8 0 0,6-1 0 0,5-8 0 0,4-6 0 15,5-4 176-15,0-9-48 0,2-6 0 0,4-1 0 16,2-3 192-16,5-1 16 0,0-6 16 16,2-4 0-16,0-1-32 0,6-2-16 0,0-6 0 15,-1-1 0-15,0 0-112 0,-2-1 0 0,0-6-16 0,-1 4 0 16,-5-1-176-16,-2 3 192 0,-3 1-192 0,-2 1 192 16,-3 5-192-16,-5 1 0 0,-1 1 0 0,-4 6 0 15,0 0 0-15,-7 4 0 0,-1 4 0 0,-3 1-176 16,2 1 176-16,-1 1-128 0,0 3 128 0,0 2-128 0,0 0 128 15,1 2 0-15,1-1 0 0,3-3 0 16,0 1 0-16,4 0 0 0,2-1 0 0,3-1 0 0,2-6 0 0,3 0 0 16,5-4 0-16,3 0 0 0,2-3 128 0,2-1-128 15,2-2 128-15,1-2-128 0,2-1 0 0,-1 1 128 16,1-3-128-16,-1 0 0 0,0 0 0 0,1-1 128 16,-4-3-128-16,4 2 0 0,-3-1 0 0,-5 4 0 15,-5-2 0-15,-2 6 128 0,-3 1-128 0,-8 2 0 16,0 0 0-16,0 0 0 0,2 8 0 0,-2 1 0 15,0-2 0-15,-1 4-128 0,-2-4 128 0,1 3 0 16,1-2 0-16,1 1 0 0,0-9 0 0,3 6 0 16,4 2 0-16,2-3 0 0,2-1 0 0,2-2 0 15,5-2 0-15,-1 0 0 0,5-1 0 0,1 0 0 0,1-2 0 0,0 2 128 16,0-4-128-16,2-1 0 16,0 0 0-16,0 3 0 0,-2-4 0 0,0 2 0 15,2 0 0-15,-2 1 0 0,0 0 0 0,-1 2 0 16,-2-1 0-16,-2 1 0 0,-1 1 0 0,-2-1 0 15,-4 1 0-15,0 0 0 0,-5 0 0 0,-7 1 0 16,0 0 0-16,0 0 0 0,0 0 0 0,0 0 0 16,0 0 0-16,-9 1 0 0,-5 1 0 0,-2 1 0 0,-3 2 0 0,-2 4 0 15,-3-2 0-15,-1 5-160 0,-6-1 160 0,3 1 0 16,-1 2 0-16,3-2 0 0,0 2 0 0,4 3 0 16,8-6-128-16,3 3 128 0,2-3 0 0,4 1 0 15,4 1 0-15,3-4 0 0,3 1 0 0,4-4 0 0,5 3 0 16,2-4 0-16,-1-2 0 0,1-3 0 0,2-3 0 0,0 0 0 15,-3-2 0-15,0-2 0 0,2 1 0 0,-1-3 128 16,0 0-128-16,-2 0 0 0,-2 3 0 16,0-3 0-16,-3 2 0 0,-2 4 0 0,-2-1 0 0,-5 4 0 15,0 0 0-15,0 0 0 0,0 0 0 0,0 0 0 16,4 6 0-16,0-1 0 0,1 3 0 0,2-3 0 16,-1 0 0-16,3 1 0 0,4-2 0 0,-3-1 0 15,2-3 0-15,4 0 0 0,1 0 0 0,3-3 0 16,-1-3 0-16,2-3 0 0,2-2 0 0,1-1 128 15,0-1-128-15,2-3 0 0,0 1 160 0,1-2-160 16,1-1 160-16,0-2-160 0,-1-3 192 0,2-5-48 16,2 0-16-16,2-4 0 0,-2-3-128 0,2-3 128 0,2-7-128 0,-1 1 128 15,-1-7-128-15,1 0 128 16,6-1-128-16,-1 0 128 0,-1-5-128 0,-2 3 0 16,-3 3 0-16,-2 6 0 0,-7 1 0 0,-3 9 0 15,-4 8 0-15,-4 6 0 0,-3 4 0 0,-8 4 0 0,-3 8-176 0,-7 4 176 16,-4 3-192-16,-6 6 32 15,-6 6 16-15,-3 5 0 0,-1 3 144 0,-2 6 0 16,-4 1-144-16,1 7 144 0,0 5 0 0,3 3 0 0,1 3-144 16,3-2 144-16,3 3 0 0,3-1 0 0,6-4-128 0,3-1 128 15,3-3 0-15,4-6 0 0,3-1 0 16,3-3 0-16,2-5 0 0,3 0 0 0,3-4 0 0,0-5 0 16,3-1 144-16,2-3-144 0,1-4 128 0,3-1-128 15,-2-2 160-15,3-2-160 0,4 0 192 0,1-2-192 16,-1-2 128-16,0 1-128 0,-1-2 0 0,-2-2 0 0,5 0 128 15,-3 0-128-15,-5 0 0 0,-3-3 0 0,-1 3 0 0,-5 0 0 16,-2-1 0-16,-3 1 0 0,-4 5 0 0,-1-5 0 16,-3-2 0-16,-2 4 0 0,-3-1 0 0,-4 4 0 15,-3 0 0-15,-2 0 0 0,4 2 0 0,-2 1 0 16,1 1 0-16,0 2 0 0,1 0 0 0,3 3 0 16,-1-1-128-16,6 2 128 0,2-1 0 0,3 4 0 15,2-2 0-15,4 2 0 0,1 1 0 0,5 0 0 16,-1 1 0-16,4 0 0 0,9 2 0 0,1 1 0 15,-3-1 0-15,3 0 0 0,-1 0 0 0,2 0 0 16,-1 1 0-16,0-1 0 0,-1-2 0 0,-2 1 0 16,0-2 0-16,-2-2 0 15,-3 1-928-15,-1-1-96 0,-1-4 0 0,-1 1-10816 16,-1-4-2144-16</inkml:trace>
  <inkml:trace contextRef="#ctx0" brushRef="#br0" timeOffset="26599.3">31050 8502 37775 0,'1'-16'3360'0,"4"13"-2688"0,4 1-544 0,5 2-128 32,4 2-416-32,6 0-112 0,4-2-32 0,6 4 0 0,6 3 560 0,5 2 176 0,6 3 0 0,4 1 0 15,1-6-176-15,0 6 0 0,-2-3 0 0,-3 1-10736 16,-4 1-2208-16</inkml:trace>
  <inkml:trace contextRef="#ctx0" brushRef="#br0" timeOffset="27517.52">9916 12169 21183 0,'-10'-23'944'0,"2"5"192"0,-2-2-912 0,-1-1-224 15,0 3 0-15,0 2 0 0,0 2 1088 0,-2 1 192 16,0 6 16-16,-2 3 16 0,-3 1-464 0,-1 3-80 15,-1 4-32-15,-1 2 0 0,1 7-160 0,0 4-16 16,-3 3-16-16,1 3 0 0,2 4 32 0,3-1 16 16,3 7 0-16,4-2 0 0,3-6-224 0,4-1-48 15,6-2-16-15,3-4 0 0,3-4-112 0,5-4-32 16,5-4 0-16,5-1 0 0,1-5 32 0,6-5 16 16,5-1 0-16,3-7 0 0,3-2 32 0,0-4 0 15,-1-3 0-15,-1 1 0 0,0-5 32 0,-4 0 16 16,-1-2 0-16,-5 3 0 0,-3 5-32 0,-4-1 0 15,-5 0 0-15,-6 7 0 0,-3 5-80 0,-9 9-32 16,0 0 0-16,0 0 0 0,0 0-144 0,5 16 0 16,-2 3 0-16,-1 0 0 0,1-2 0 0,1 3 0 0,1-1 0 15,4-3 0-15,3-2 0 0,4-2 0 0,3-7 0 16,5-4 0-16,5-4 0 0,6-3 0 0,3-4 0 0,4-4 128 16,2-8 64-16,3-3 16 15,1-6 0-15,1-4 0 0,-2-2 64 0,-1-3 16 0,-2 0 0 0,2-2 0 16,1 0-16-16,-1-4 0 0,-3 0 0 15,-1-2 0-15,-2-3-80 0,-1-1-32 0,-3-3 0 0,-3-2 0 16,-1-5-160-16,-5 1 160 0,-4-1-160 0,-2 5 160 16,0 2-160-16,-5 12 0 0,0 7 144 0,-6 11-144 0,-4 11 0 0,-3 3 0 15,-3 8 0-15,0 3 0 16,-9 19 0-16,-3 9 0 0,-4 10 0 0,-3 6 0 0,-4 7 0 0,-3 8 0 16,-4 7 0-16,-1 4 0 0,-2 2 0 15,0 4 0-15,0 7 0 0,5-3 0 0,5 0 0 0,4-6 0 16,5-9 0-16,8-4-128 0,2-7-208 0,4-4-48 15,1-7 0-15,2-3 0 16,-2-6-1872-16,-1-5-384 0,0-7-80 0</inkml:trace>
  <inkml:trace contextRef="#ctx0" brushRef="#br0" timeOffset="27653.53">10614 11932 35935 0,'13'-9'3200'0,"4"-1"-2560"15,9-3-512-15,6 1-128 0,6 0 160 0,7 0 16 16,8 3 0-16,4-4 0 0,4-2 16 0,2 2 0 16,1 2 0-16,-20 2 0 15,1 2-1216-15,2 0-256 0,0 0-32 0</inkml:trace>
  <inkml:trace contextRef="#ctx0" brushRef="#br0" timeOffset="28051.64">14004 11983 21247 0,'-4'-30'944'0,"3"18"192"0,-2-1-912 0,-3-9-224 15,-3 0 0-15,0 3 0 0,-6 1 1536 0,-3 3 256 16,-2 5 48-16,-6 1 16 0,1 6-560 0,-4 7-96 16,-7 6-32-16,-2 4 0 0,-3 4-400 0,1 6-64 15,-1 9-32-15,0 4 0 0,2 1-112 0,5 4-32 16,6 1 0-16,9-2 0 0,7 1-160 0,12-1-48 15,10-3 0-15,9-4 0 0,8-2-128 0,5-8-48 16,3-1 0-16,7-8 0 0,9-3-144 0,1-9 128 16,2-1-128-16,2-4 128 15,1-4-1184-15,1-4-240 0,1-4-48 0,-1-4-14352 0</inkml:trace>
  <inkml:trace contextRef="#ctx0" brushRef="#br0" timeOffset="28338.48">14575 11758 16575 0,'0'0'736'0,"0"0"160"0,0 0-720 0,0 0-176 0,1 14 0 0,-1 4 0 15,-4 3 2672-15,-3 18 496 0,-5 5 96 0,-2-2 32 16,-2 2-2000-16,-2-2-400 0,0 0-64 0,0 3-32 0,-2-6 32 0,2-1 0 16,3-2 0-16,2-3 0 15,2-1-192-15,1-8-16 0,4-2-16 0,3-6 0 0,1-2-240 0,2-14-48 16,7 9-16-16,-7-9 0 0,12-4 400 0,4-3 64 15,3-6 32-15,2-4 0 0,3-2-240 0,-3 3-48 16,-1-5-16-16,4 0 0 0,3-2-304 16,0-5-64-16,1 1-128 0,2-2 192 0,3 1-192 0,2 1 0 15,0-2 128-15,2 5-128 0,0-3 0 0,-3 4-160 16,-2 4 32-16,-4 4 0 16,0 5-1408-16,-3 1-288 0,-2 5-48 0,-1 2-9536 15,-2 2-1904-15</inkml:trace>
  <inkml:trace contextRef="#ctx0" brushRef="#br0" timeOffset="28524.43">15576 11969 25791 0,'0'0'2304'0,"0"0"-1856"16,0 0-448-16,8 6 0 0,-4 5 1472 0,-3 3 208 15,-3-2 48-15,-4 10 0 0,-1 2-448 0,-3 5-96 0,-4 3-16 0,-3 4 0 16,-2 3-384-16,-1-1-80 0,-2-1 0 0,4 0-16 15,1-2-336-15,4 0-64 0,3-2-16 0,3-4 0 16,3-1-448-16,2-6-80 0,4-3-32 0,5 2 0 16,2-4-2672-16,7-8-544 0</inkml:trace>
  <inkml:trace contextRef="#ctx0" brushRef="#br0" timeOffset="28795.97">17350 11074 34143 0,'0'0'752'0,"0"0"144"0,-6 0 48 0,-1 7 16 0,-3 5-768 0,-6 7-192 15,-5 6 0-15,-5 6 0 0,-3 7 624 0,-3 7 80 16,-2 3 0-16,-3 4 16 0,-1 7-128 0,0 1-16 15,-1 7-16-15,-2 3 0 0,-4 2-240 0,2 1-64 16,2-2 0-16,1-1 0 0,-1-2-256 0,3 1 0 16,1 1 128-16,4-4-128 15,5-2-896-15,4-6-224 0,2-3-48 0,6-6-9904 16,3-9-1984-16</inkml:trace>
  <inkml:trace contextRef="#ctx0" brushRef="#br0" timeOffset="28991.16">16473 12003 32255 0,'10'-5'2864'0,"6"-4"-2288"0,5 0-576 0,4-1 0 15,8 3 624-15,4-2 16 0,2 4 0 0,4-4 0 16,5 1 16-16,0-2 16 0,0 1 0 0,-1 0 0 16,-1 4-480-16,-2 1-192 0,-3-1 176 0,-3 0-176 0,-2 1 0 15,-3 2 0-15,-3 1 0 0,-2-2 0 16,-1 0-1472-16,-4 1-256 0,-3 2-32 0,3 0-12960 15</inkml:trace>
  <inkml:trace contextRef="#ctx0" brushRef="#br0" timeOffset="29367.42">18148 11796 24879 0,'0'0'2208'0,"-8"10"-1760"0,-1-1-448 0,-1 7 0 15,-1-1 1376-15,-5 6 192 0,-3 6 32 0,-3 1 16 16,-6 5 32-16,-4 1 0 0,-1-1 0 0,-2 3 0 16,1 1-720-16,1 1-144 0,1 0-16 0,4-1-16 0,4-3-368 0,5-2-80 15,4 0-16-15,2-7 0 16,3-1-288-16,4-2 0 0,2-3-176 0,6-1 176 15,3-4-2640 1,4-6-432-16</inkml:trace>
  <inkml:trace contextRef="#ctx0" brushRef="#br0" timeOffset="29635.57">19109 11714 31503 0,'-17'1'1392'0,"7"1"288"0,-6 2-1344 0,-6 5-336 15,-10 1 0-15,-6 6 0 0,-6 3 624 0,-5 2 48 16,-4 2 16-16,1 0 0 0,-3 5 48 0,6 0 16 16,4 1 0-16,6-2 0 0,4-1-192 0,9-1-48 15,4 3 0-15,7-6 0 0,7-1-256 0,7-2-48 16,5-1-16-16,5-3 0 0,5-1-64 0,6-4 0 15,4-1-128-15,5-5 192 0,4-2-192 0,4 0 0 0,4-2 0 0,0 0-160 32,2-2-1456-32,0 1-304 0,1-1-48 0</inkml:trace>
  <inkml:trace contextRef="#ctx0" brushRef="#br0" timeOffset="30193.65">19780 11744 31327 0,'-15'-10'1392'0,"6"6"272"0,0 0-1328 0,-4 4-336 15,-2 5 0-15,-3 2 0 0,-5 4 832 0,-3 1 112 16,-6 3 16-16,0 3 0 0,-4 2-256 0,3 2-64 16,4-2 0-16,4 2 0 0,4-5-224 0,6 4-48 15,4-2-16-15,4-1 0 0,5-2-192 0,3-2-32 16,5-4-128-16,5 0 192 0,3-3-48 0,6-1-16 15,2-5 0-15,3-1 0 0,0-1-128 0,2-3 192 16,-3-1-192-16,2 0 192 0,-3-5-192 0,-3 2 0 16,-1-1 144-16,-3 2-144 0,-2-3 128 0,-1 2-128 15,-3-2 128-15,-1 5-128 0,-1 2 0 0,-8 3 0 16,7 1 0-16,1 5 0 0,0 4 0 0,-2-1 0 16,0 5 0-16,3-2-128 0,1-2 128 0,3 2 0 15,2 1 0-15,5-4 0 0,2 1 0 0,5-4 0 0,4 0 0 0,3-3 0 16,5-3 0-16,1-5 144 0,2-3-144 15,3-3 160-15,4-2 32 0,0-5 16 0,2-3 0 0,0-3 0 16,-1-2 224-16,0-4 32 0,3-2 16 0,-3-4 0 16,1-3-96-16,-11 6-32 0,2-5 0 0,0 0 0 15,-1-6-208-15,0-1-144 0,0-9 192 0,1-2-192 0,0-6 128 16,0 0-128-16,0-4 0 0,-3-1 0 16,0 1 128-16,6-20-128 0,-9 19 0 0,-9 13 0 0,-5 14 0 15,-7 6 0-15,-4 12 0 0,-9 6 0 0,-8 6-128 0,-8 10 128 16,-8 9-208-16,-6 9 80 0,-7 9 128 15,-5 8-192-15,-3 7 192 0,-3 4-192 0,-2 6 192 0,0 4 0 16,-1 5 0-16,3 1 0 0,2 6 0 0,3-1 0 16,6-5 0-16,6 4-128 0,4-2 128 0,8-1 0 15,4-3 0-15,5-1 0 0,6-6 0 0,4-3-128 16,5-5 0-16,3-7 0 16,4-3-2416-16,4-5-464 0</inkml:trace>
  <inkml:trace contextRef="#ctx0" brushRef="#br0" timeOffset="30781.73">22627 11736 33167 0,'-4'-3'2944'0,"4"3"-2352"0,0 0-464 0,-6 3-128 15,0 8 240-15,-3 4 16 0,-3 10 16 0,-9 17 0 0,-6 5 400 0,-2 0 80 16,-2 0 16-16,-3 4 0 0,-2 3-240 0,3-2-32 16,2 0-16-16,-1-4 0 0,1 0-96 0,0-2-32 15,0-6 0-15,2-2 0 0,3-3-160 0,4-2-48 16,2-7 0-16,5-6 0 0,3-10 0 0,4-3 0 16,8-7 0-16,0 0 0 0,0 0 224 0,13-17 32 15,2-7 16-15,4-3 0 0,1-3-32 0,6-6 0 16,-1 1 0-16,3-6 0 0,3-2-192 0,-1-1-32 15,4-4-16-15,-6 14 0 0,7-6-144 0,4-2 160 16,6-6-160-16,3-3 160 0,3 0-160 0,2 4 0 16,2 0 0-16,2 9 0 0,1 4 0 0,2 3 0 15,-1 9 0-15,-5 3 0 0,-4 2 0 0,-6 6 0 16,-3 8 0-16,-7 3 0 0,-6 3-160 0,-6 3 160 16,-7 3 0-16,-7 5-144 0,-8 0 144 0,-7 1 0 15,-7 3 0-15,-7 0-128 0,-7-1 128 0,-8-1 0 16,-8-1 0-16,-6-1 0 0,1 0 0 0,-5-1 144 15,1-3-144-15,0 4 0 0,2-5 128 0,5 0-128 0,5-4 0 16,6 0 0-16,4 0 0 0,7-3 0 0,5-3 0 16,9-1-192-1,10 2-2112-15,5-8-400 0,8 0-96 0</inkml:trace>
  <inkml:trace contextRef="#ctx0" brushRef="#br0" timeOffset="31040.19">24446 10820 22111 0,'0'0'1968'0,"0"0"-1584"15,0 0-384-15,0 0 0 0,0 0 1568 0,-4 11 224 16,-2 7 64-16,-4 8 0 0,-3 3-512 0,-2 6-80 16,-3 9-32-16,-5 5 0 0,-5 7-64 0,-3 6-16 15,-5 5 0-15,-3 4 0 0,-3 4-128 0,-4 2-48 16,0 3 0-16,3 0 0 0,2 2-576 0,4-3-112 15,4 1-32-15,4-5 0 0,6-5-256 0,4-4 0 16,4-8 0-16,3-4 0 0,4-5 0 0,2-9-224 16,3-9 32-16,1-5 16 15,1-7-1328-15,1-5-272 0,0-3-48 0,0-11-14640 0</inkml:trace>
  <inkml:trace contextRef="#ctx0" brushRef="#br0" timeOffset="31204.44">23593 11759 40367 0,'28'-21'1792'0,"-5"13"368"0,9-3-1728 0,11 0-432 15,9 4 0-15,9 1 0 0,9-3 384 0,4 2 0 0,2 0 0 0,4 3 0 16,2 1-16-16,3 2-16 0,5 0 0 0,2-1 0 16,-2 2-352-16,-1 3 0 0,-3 1 0 0,32 9-19040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3:03.18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6732 5602 15135 0,'0'0'672'0,"0"0"144"0,-6 4-656 0,6-4-160 16,0 0 0-16,0 0 0 0,-7 6 1680 0,7-6 304 15,0 0 64-15,0 0 16 0,0 0-208 0,0 0-32 16,10 8-16-16,4-4 0 0,5-2-384 0,6-2-80 15,4-1 0-15,4-1-16 0,5 0-528 0,1-3-96 16,3-4-32-16,4 3 0 0,2-4-352 0,6 1-80 16,0-5-16-16,2 0 0 0,0-1-224 0,-2 2 176 15,-6 0-176-15,-6 3 160 0,-6 2-352 0,-9 6-64 16,-4 1 0-16,-7 3-10656 16,-16-2-2128-16</inkml:trace>
  <inkml:trace contextRef="#ctx0" brushRef="#br0" timeOffset="166.21">6850 6053 32255 0,'-22'9'2864'0,"14"-1"-2288"16,1 5-576-16,7-13 0 0,4 11 208 0,6 1-64 15,4-2-16-15,7-3 0 0,4 0 544 0,7-2 96 0,6-5 32 0,5-4 0 16,4-1-96-16,7-3-32 16,4-6 0-16,8-1 0 0,1-4-320 0,0 0-64 0,-3-1-16 0,-6 3 0 31,-5 1-720-31,-3 3-128 0,-5 4-48 0,-1-1-16080 0</inkml:trace>
  <inkml:trace contextRef="#ctx0" brushRef="#br0" timeOffset="1638.05">10834 3491 6447 0,'13'-10'576'0,"-3"5"-576"0,0 1 0 0,3 1 0 16,-3 1 816-16,0 1 48 0,-10 1 16 0,0 0 0 16,10 0 320-16,-10 0 64 0,0 0 16 0,0 0 0 15,0 0 64-15,0 0 0 0,0 0 16 0,0 0 0 0,-10 8-160 0,-2-2-48 16,-2-1 0-16,-1 1 0 0,-3-3-320 0,-1 0-80 16,-1 1-16-16,-2 1 0 0,-2 0-64 0,-2-1-16 15,-5 5 0-15,1-3 0 0,-10 2-272 0,-4 1-48 16,-5 1-16-16,-3-1 0 0,1-1-192 0,1-1-128 15,-1-3 128-15,2 1-128 0,4 3 176 0,3-4-48 16,2-1 0-16,3 1 0 0,2 0-128 0,3-1 160 16,3-2-160-16,5 1 160 0,3-2-160 0,5 0 192 15,2-1-192-15,5 0 192 0,0-3-192 0,9 4 160 16,-8-3-160-16,8 3 160 0,0 0-160 0,-7-1 160 16,7 1-160-16,0 0 160 0,0 0-32 0,0 0-128 15,0 0 192-15,0 0-64 0,0 0 96 0,0 0 16 16,0 0 0-16,0 0 0 0,0 0-96 0,0 0-16 15,0-7 0-15,0 7 0 0,0 0-128 0,0 0 0 16,0 0 144-16,0 0-144 0,0 0 0 0,0 0 128 16,0 0-128-16,0 0 0 0,0 0 0 0,0 0 128 15,0 0-128-15,0 0 0 0,0 0 0 0,0 0 0 16,0 0 0-16,0 0 0 0,0 0 0 0,0 0 0 0,0 0 0 0,0 0 0 16,0 0 0-16,-9 3 0 0,1 6 0 15,1-4 0-15,-2 2 128 0,0 3-128 0,-1 0 128 0,-1 8-128 16,1 7 128-16,-4 6-128 0,0 2 160 0,2 11-160 15,-1 7 256-15,-4 9-32 0,0 10-16 0,1 11 0 16,2 6 80-16,-1 9 16 0,0 7 0 0,3 6 0 16,4 5-48-16,1 8 0 0,1 3 0 0,5 3 0 15,-1 1 48-15,2-2 0 0,0 0 0 0,0-5 0 16,2-3-96-16,-1-6-16 0,-1-5 0 0,0-1 0 0,0-2 0 16,-3-1 0-16,-2-7 0 0,-2 1 0 0,-5-4 16 0,-1-1 0 15,-1 1 0-15,-1-4 0 0,-1-4 16 0,-2 3 0 16,0-1 0-16,0-4 0 0,-1-3-32 0,4-23-16 15,-2-1 0-15,0 2 0 0,-2 4 64 0,-3-6 16 16,0 0 0-16,1-1 0 0,-1 0-256 0,3-3 0 16,0-2 128-16,1-4-128 0,0-2 128 0,3 0-128 15,0-5 176-15,1-2-176 0,0-2 192 0,2-1-64 16,2-3 0-16,0 1-128 0,1 4 0 0,2-7 0 16,2-4 0-16,2 1 0 0,3-3 0 0,4-4 0 15,3 0 0-15,5 1-192 0,6-4 192 0,5 0 0 16,5-2 0-16,8 0-144 0,9-1 144 0,4-5 0 15,6-1 0-15,2-3 0 0,4-2 0 0,4-2 128 16,3-4-128-16,1 0 0 0,4-4 128 0,-3-3-128 16,-5-4 160-16,1-1-160 0,-4-2 0 0,-1-2 0 15,-3-1 0-15,1 0-12816 16,-6 0-2512-16</inkml:trace>
  <inkml:trace contextRef="#ctx0" brushRef="#br0" timeOffset="4917.32">3377 6107 19807 0,'0'0'880'0,"-6"-1"176"0,1-1-848 0,5 2-208 16,-5-3 0-16,5 3 0 0,0 0 560 0,0 0 64 15,-7 3 16-15,2 2 0 0,2 6 0 0,-1 3 16 16,1 3 0-16,2 6 0 0,1 3 32 0,0 5 0 16,1 6 0-16,2 8 0 0,-1-3-32 0,1 7 0 15,1 3 0-15,1 2 0 0,2-2-240 0,2-1-48 16,4 0-16-16,2-3 0 0,2-4-48 0,2 0-16 15,2-6 0-15,2-4 0 0,1-3 176 0,4-9 48 0,2-2 0 0,0-3 0 16,1-8 0-16,3-2 0 16,3-6 0-16,1-5 0 0,1-6 16 0,3-3 16 0,2-3 0 0,-1-5 0 15,0 0-160-15,-2-3-48 0,-2-7 0 0,-1-1 0 16,-1-2 32-16,-1-3 0 0,-2-2 0 0,-1-2 0 16,-1-7-48-16,0-2 0 0,-6-2 0 0,0-4 0 15,-3-4 0-15,-2-8-16 0,0-7 0 0,-5-9 0 16,1-6-96-16,-1-7-16 0,-1-7 0 0,1-4 0 15,-1-3-192-15,0 3 128 0,-1 4-128 0,1 2 0 16,-1 4 0-16,-1 8 128 0,0 9-128 0,-3 10 0 0,-1 8 0 0,-4 9 0 16,0 7 0-16,-2 8 0 0,-5 6 0 0,0 7 128 15,-3 4-128-15,-2 6 0 0,0 3 0 0,-3 1 0 16,1 6 128-16,-3-2-128 0,1 5 0 0,1 0-288 16,-1 2 64-16,-3 0 16 15,3-1-544-15,11 2-96 0,0 0-32 0,0 0 0 16,0 0-1312-16,0 0-272 0,0 0-48 0,0 0-7600 15,0 0-1536-15</inkml:trace>
  <inkml:trace contextRef="#ctx0" brushRef="#br0" timeOffset="5221.64">3559 4835 24879 0,'-29'0'2208'0,"0"-2"-1760"15,3-2-448-15,7 1 0 0,6 1 384 0,13 2-16 0,0 0 0 0,9-7 0 16,10-7 784-16,13-1 144 0,11-6 48 0,16 0 0 16,11-12-208-16,10-1-48 0,5 0 0 0,10-4 0 15,8-3-240-15,4-1-48 0,0-6-16 0,2 2 0 16,3 6-144-16,0-1-16 0,1-5-16 0,-1 6 0 15,-5 0-224-15,-4 5-64 0,-4 0 0 0,-8 1 0 16,-3 2-320-16,-9 8 144 0,-8 4-144 0,-7 2 0 0,-6 5 0 0,-12 4 0 16,-8 7 0-16,-6 3-12288 15,-7 5-2320-15</inkml:trace>
  <inkml:trace contextRef="#ctx0" brushRef="#br0" timeOffset="10913.05">11096 9483 3679 0,'0'0'320'0,"0"0"-320"16,-4 13 0-16,3-7 0 0,1-6 3232 0,-4 10 576 15,0-1 112-15,0 1 32 0,4-10-1936 0,-5 8-384 16,5-8-80-16,0 0-16 0,-4 9-32 0,4-9-16 16,0 0 0-16,0 0 0 0,0 0-64 0,0 0-16 15,0 0 0-15,10-14 0 0,2-4-336 0,4-1-80 16,2-2-16-16,4-4 0 0,-2 0-400 0,4-6-64 16,0 1-32-16,-6 7 0 0,4-3-224 0,2-4-64 15,3-6 0-15,12-17 0 0,-1 2-64 0,-3 7-128 16,-2-1 176-16,-5 6-176 0,-1 3 144 0,-1 6-144 15,-4 5 0-15,-5 5 144 0,-3 2-144 0,-2 4 0 16,-3 4 0-16,-2 5 128 0,-7 5-128 0,9 6 0 0,-1 6 0 16,-1 3 0-16,-1 4 0 0,-1 5 0 0,0 4 0 0,0 3-176 15,0-2 176-15,0 3 0 0,-1 2 0 0,1 0 128 16,1 2-128-16,1-3 0 0,0-4-128 0,0-1 128 16,-1-1 0-16,3-2-128 0,-2-4 128 0,0-6 0 31,-1-1-576-31,0-3-16 0,0 2-16 0,-1-1 0 0,0-6-1872 0,-5-6-368 15,0 0-80-15</inkml:trace>
  <inkml:trace contextRef="#ctx0" brushRef="#br0" timeOffset="11154.53">11605 9124 21183 0,'-7'-10'944'0,"7"10"192"0,-5-9-912 0,5 9-224 16,0 0 0-16,0 0 0 0,0 0 1664 0,0 0 272 15,0 0 64-15,-8 9 16 0,3 5-576 0,0 4-112 16,1 4-32-16,0 6 0 0,0-2-144 0,1 5-48 16,-1 2 0-16,0 2 0 0,-2 1-144 0,-1 2-48 15,0 2 0-15,-1-1 0 0,-1 2-416 0,0-2-96 16,-1 0-16-16,1 1 0 0,-2-2-240 0,1-5-144 16,-2-4 160-16,2-2-160 0,1-2 0 0,3-6 0 15,1-1 0-15,1-1 0 16,0-5-1600-16,1-1-432 0,2 0-80 0</inkml:trace>
  <inkml:trace contextRef="#ctx0" brushRef="#br0" timeOffset="11633.52">10874 10830 21535 0,'0'0'960'0,"0"0"192"0,0 0-928 0,0 0-224 16,9-4 0-16,-9 4 0 0,12-1 1600 0,-1 4 288 16,-1 0 48-16,2 5 16 0,-1-2-528 0,2 7-96 15,0 2-32-15,3 3 0 0,2 1-304 0,0 2-64 16,1 1-16-16,1 0 0 0,1-2-128 0,0 2-16 15,2 0-16-15,-3 2 0 0,-2 2-416 0,-1 0-80 16,-1 2 0-16,0-3-16 0,0 2-240 0,-6-11 176 16,-1 2-176-16,4 6 160 0,-2-1-160 0,-1-4 0 15,-2-3 0-15,-2-4 0 16,1-1-1184-16,-7-11-224 0,0 0-32 0,0 0-9632 0,0 0-1920 16</inkml:trace>
  <inkml:trace contextRef="#ctx0" brushRef="#br0" timeOffset="11812.23">11346 10701 30399 0,'0'0'1344'0,"0"0"288"15,-11-3-1312-15,0 3-320 0,0 4 0 0,0 7 0 0,0 4 1104 0,-4 3 160 16,-3 3 16-16,-1 4 16 0,0 11-160 16,-4 2-48-16,-2 2 0 0,1 2 0 0,-3 0-240 0,0 3-48 15,1-2-16-15,0 2 0 0,1-4-368 0,10-10-80 16,-2-2-16-16,-5 14 0 0,7-10-320 0,8-13 0 15,0-3 0-15,2 5 0 16,5-3-1600-16,4-11-352 0,4-2-64 0</inkml:trace>
  <inkml:trace contextRef="#ctx0" brushRef="#br0" timeOffset="12690.21">17385 8711 16575 0,'-5'8'736'15,"3"0"160"-15,-2-2-720 0,1 2-176 0,-1-1 0 0,2-3 0 16,-2 5 1328-16,4-9 224 0,-3 7 48 0,3-7 16 16,0 0-96-16,0 0-32 0,0 0 0 0,0 0 0 0,0 0-80 0,0 0-32 15,0 0 0-15,0 0 0 0,14-3-96 0,-1-9-32 16,2 0 0-16,3-2 0 0,1-3-448 0,3-2-96 15,0-5 0-15,0 0-16 0,1 1-304 0,1-6-64 16,1-1-16-16,1 4 0 0,-2 3-112 0,-1-1 0 16,-1 2-16-16,-3 4 0 0,-1 7-176 0,-2 2 0 15,-4-1 0-15,-2 5 0 0,-10 5 0 0,9 6 0 16,-4 7 0-16,-1 1 0 0,-4 3-144 0,-3 3 144 16,-1 5-192-16,1 3 192 0,-4 2-160 0,0 1 160 15,-2 2-128-15,1-1 128 16,-1 0-480-16,1-6-16 0,1 2 0 0,1-4 0 15,0 2-736-15,3-3-160 0,-1-6-16 0,0 1-16 16,0-4-2000-16,4-14-400 0</inkml:trace>
  <inkml:trace contextRef="#ctx0" brushRef="#br0" timeOffset="12894.24">17658 8622 27647 0,'0'0'1216'0,"0"0"256"0,-8-1-1168 0,8 1-304 0,-7 4 0 0,0 5 0 15,1 5 1136-15,0 4 160 0,1 1 48 0,-3 3 0 16,2 1-256-16,2 2-32 0,-2 1-16 0,2 2 0 16,0 4-208-16,2 1-32 0,0-6-16 0,-1 4 0 15,0 3-240-15,1 0-48 0,-1 3-16 0,0-3 0 16,0 0-304-16,-1-2-176 0,0-3 192 0,2 1-192 0,-1-5 0 0,-1 2-192 16,-1-4 0-16,-3 1-11888 15,-2 2-2368-15</inkml:trace>
  <inkml:trace contextRef="#ctx0" brushRef="#br0" timeOffset="13844.01">16928 10894 11967 0,'0'0'1072'0,"0"0"-864"16,6-10-208-16,0 2 0 0,-2-2 2048 0,-4 10 352 15,0 0 80-15,0 0 16 0,0 0-496 0,0 0-80 16,0 0-32-16,-2 12 0 0,-4 6-672 0,1 4-144 16,0 5-32-16,-1 2 0 0,2 5-304 0,0 2-64 15,0 1-16-15,2 1 0 0,1 4-112 0,1-4-32 16,2-1 0-16,3-2 0 0,3-2-192 0,2-7-32 16,2-2-16-16,0-6 0 0,4 1-16 0,1-8 0 15,4-3 0-15,2-6 0 0,2-3 176 0,4-7 16 0,3 1 16 0,1-10 0 16,3-2-16-16,-3-2-16 0,-3-9 0 15,1 2 0-15,-1-1-240 0,-3-3-32 0,-3 1-16 0,-4 3 0 16,-2-3-144-16,-1 4 192 0,-1-3-192 0,-2 5 192 16,-1 5-192-16,-3 8 0 0,-5 2 144 0,-5 10-144 15,7-9 0-15,-7 9 0 0,0 0 0 0,5 12 0 16,-2 6 0-16,2 9 0 0,-3 7 0 0,-1 7 0 16,-2 6 0-16,-1 1 0 0,-3 4 0 0,0 3 0 15,-2 1 0-15,-5 2 0 0,-3 1 144 0,-2 1-144 0,-2 2 256 16,-2-2-64-16,-6 1-16 0,3-4 0 0,-1-5 96 0,-3-5 32 15,-2-3 0-15,1-3 0 0,-1-1 48 16,-1-5 16-16,1-6 0 0,0-7 0 0,2-4 0 0,3-4 0 16,1-4 0-16,3-4 0 0,4-7 16 0,-1-5 0 15,0-3 0-15,4-7 0 0,3-4-112 0,2-4-16 16,2-5 0-16,5-3 0 0,3-1-112 0,7-3-16 16,4-2-128-16,5 3 192 0,6 3-192 0,0 4 0 15,3 0 0-15,7 5 0 0,1 4 0 0,6-1 0 16,5 3 0-16,0 2-160 0,1 5 160 0,3 2 0 15,0 3 0-15,1 5-128 0,-3 4 128 0,-3 3 0 16,-1 2 0-16,-2 0-128 0,-2 3 128 0,-2 2 0 16,-1 0 0-16,-4-2-128 15,-3 0-1216-15,-4 0-256 0,-2-3-32 0</inkml:trace>
  <inkml:trace contextRef="#ctx0" brushRef="#br0" timeOffset="15156.78">18462 3502 9215 0,'0'0'816'0,"1"-11"-656"16,0-3-160-16,1 1 0 0,-1 2 1344 0,0-1 224 15,2 5 48-15,-3 7 16 0,1-12-352 0,2 6-64 16,-3 6 0-16,5-9-16 0,0 3-16 0,2-3 0 0,2 1 0 15,1-1 0-15,4 3-160 0,4 0-16 16,4-1-16-16,6 2 0 0,4-5-176 0,6 4-48 0,5 3 0 16,4 1 0-16,1-6-256 0,4 2-48 0,3-3-16 15,-3 1 0-15,-6 4-192 0,1-2-64 0,0 0 0 0,-4 2 0 16,-2 2 16-16,-4 2 0 0,-4 2 0 0,-3 2 0 16,-4 2 48-16,-6 2 16 0,-5 0 0 0,-3 5 0 0,-5 2-144 0,-4 4-128 15,-6 3 192-15,-4 7-192 16,-5 7 240-16,-3 5-64 0,-5 6-16 0,-2 5 0 0,-5 5 32 15,-1 4 16-15,-1 4 0 0,0 6 0 16,-2 4 64-16,2 2 16 0,1 4 0 0,4-4 0 0,1 3 80 16,4-2 16-16,3 0 0 0,2 3 0 0,1-6-128 0,1 0-32 15,2 1 0-15,4-22 0 0,0 6-64 0,0 8-16 16,1 0 0-16,3 1 0 0,3 1-144 0,2-2 128 16,0 1-128-16,8 33 128 0,0-11 0 0,-2-4 0 15,2-7 0-15,1 0 0 0,-1-4-128 0,1-2 192 16,0 2-192-16,-1 3 192 0,-2-2-192 0,-1 1 0 15,0-7 0-15,1-1 0 0,0-3 128 0,1 1-128 16,0-3 0-16,-1-3 128 0,0-4-128 0,0-3 0 16,-1-4 0-16,0-2 128 0,1-3-128 0,0-4 0 15,-1-6 0-15,-2-3 128 0,1-1-128 0,-1-3 160 16,0-1-160-16,-1-4 160 0,0 1 16 0,1 1 0 16,-3-2 0-16,1-2 0 0,-1-3 80 0,-1-2 0 15,1-1 16-15,-1-2 0 0,0 0-16 0,-1-4 0 16,-1 0 0-16,0-10 0 0,1 14 0 0,-1-6-16 15,0-8 0-15,-1 10 0 0,1-10 16 0,-5 9 16 16,0-1 0-16,-3-1 0 0,-1-3 32 0,-1 1 0 0,-3-1 0 0,-2 1 0 16,-2 4 16-16,-3-2 0 0,-5 1 0 0,-6 1 0 15,-3 2-96-15,-3-1-16 0,-4 3 0 0,-1 0 0 16,-3-4-80-16,-5 2 0 0,-2-2-128 0,-1 4 192 16,-5-4-192-16,1 5 0 0,0 3 0 0,-1 2 0 15,-4 2-496 1,1 2-192-16,0-4-32 0,2 2-13376 0,2 5-2672 0</inkml:trace>
  <inkml:trace contextRef="#ctx0" brushRef="#br0" timeOffset="16777.53">20283 3796 15663 0,'0'0'1392'0,"0"0"-1120"15,0 0-272-15,0 0 0 0,0 0 1280 0,0 0 192 0,0 0 32 0,0 0 16 16,0 0-256-16,-9 5-48 0,1 5-16 0,-8 3 0 16,0 1-112-16,-1 3-32 0,-1 0 0 0,-1 4 0 15,-5 3-144-15,3 0-16 0,-2 5-16 0,-1-2 0 16,-3 1-192-16,1-4-48 0,0 4 0 0,2-4 0 15,1 0-224-15,2-2-48 0,6-4-16 0,2-2 0 16,5-1-160-16,4-2-16 0,2-1-16 0,8-6 0 16,-6-6-16-16,16 5 0 0,4-2 0 0,6-5 0 15,4-1 96-15,3-1 16 0,3-5 0 0,2 1 0 0,0 3-256 0,-1-3 176 16,-1 3-176-16,-2-1 160 0,0-2-160 0,-3 5 0 16,-3-1 0-16,-4 1 0 15,-4-1-1312-15,-3 3-192 0,-4 0-32 0,-13 1-13888 16</inkml:trace>
  <inkml:trace contextRef="#ctx0" brushRef="#br0" timeOffset="16998.31">20127 4069 32015 0,'0'0'1408'0,"0"-10"320"0,4-3-1392 0,6 1-336 16,4 3 0-16,5-3 0 0,8 6 432 0,-3 0 16 15,9-1 0-15,22-2 0 0,2 1 224 0,5 1 48 16,5-2 16-16,5 3 0 0,-2-7-288 0,-21 8-64 16,7-4-16-16,2 4 0 0,1-1-240 0,-2-2-128 0,-1 4 160 15,-4-2-160 1,-5-3-752-16,-4 4-240 0,-4-4-48 0</inkml:trace>
  <inkml:trace contextRef="#ctx0" brushRef="#br0" timeOffset="17601.73">23484 3322 16175 0,'0'0'704'0,"4"-6"176"0,1-1-704 0,0 0-176 0,1 0 0 0,1 0 0 16,-2 0 1536-16,-5 7 288 0,6-2 48 0,-6 2 16 16,8-3-496-16,-8 3-112 0,0 0 0 0,5 8-16 15,-3 7-240-15,-2 7-32 0,-2 6-16 0,-1 5 0 0,0 4-224 0,-3 2-48 16,0 3-16-16,-2 5 0 0,-2 1-112 0,-5 17-32 16,0-5 0-16,1-7 0 0,0-5-336 0,2 0-64 15,1-4-16-15,2-3 0 0,1-6 0 16,3-5 0-16,3-3 0 0,-2-6 0 0,3-3-128 0,1-2 0 15,2-2 0-15,3-5 0 0,-5-9 0 0,0 0 0 16,8 4-192-16,0-3 192 16,-1-2-1584-16,1-3-192 0,-1-1-32 0,2-5-7792 15,-1 0-1536-15</inkml:trace>
  <inkml:trace contextRef="#ctx0" brushRef="#br0" timeOffset="17950.71">23498 3243 15135 0,'0'0'320'0,"0"0"80"0,0 0 16 0,0 0 32 0,0 0-448 0,0 0 0 0,0 0 0 0,0 0 0 16,0 0 1424-16,0 0 208 0,0 0 32 0,0 0 16 15,0 0-256-15,0 0-48 0,9 1-16 0,1-1 0 16,5-1 320-16,4-1 64 0,3-5 16 0,6 1 0 0,4 0-832 0,6-6-160 16,6 1-48-16,3-1 0 0,6 0-272 0,5 0-48 15,4 3-16-15,2-2 0 0,-3 1-64 16,-1-3 0-16,-2 1-16 0,-2 4 0 0,-8-3-144 0,-3 5-32 15,-7-3 0-15,-5 5 0 16,-6 2-848-16,-8 2-176 0,-7 0-48 16,-12 0-9744-16,0 0-1936 0</inkml:trace>
  <inkml:trace contextRef="#ctx0" brushRef="#br0" timeOffset="18134.53">23578 3644 32591 0,'0'0'1440'0,"9"7"304"0,1-4-1392 0,3-1-352 16,3 2 0-16,7-1 0 0,4-2 832 0,7-1 80 16,8-3 32-16,7 1 0 0,5-2-48 0,6 0 0 15,6-3 0-15,1 0 0 0,1-3-464 0,-3 1-112 16,-3-2 0-16,-4 2-16 0,-3-3-304 0,-5 5 0 16,-7-2-208-16,-4 4-11696 15,-3 2-2320-15</inkml:trace>
  <inkml:trace contextRef="#ctx0" brushRef="#br0" timeOffset="18867.18">20234 6531 11967 0,'0'0'1072'0,"0"0"-864"16,9-7-208-16,-9 7 0 0,0 0 2048 0,0 0 352 15,0 0 80-15,0 0 16 0,0 0-832 0,0 0-176 16,-3 13-16-16,-3 2-16 0,-4 4-208 0,-2 2-32 16,-1 5-16-16,-3-1 0 0,-6-1-176 0,-1 6-48 15,-1 3 0-15,-2-2 0 0,-2 0-256 0,1-1-48 16,0-2-16-16,4-1 0 0,3 2-224 0,3-4-48 16,5-3-16-16,2 1 0 0,3-4-144 0,5-3-32 15,2-4 0-15,5 0 0 0,4-5-32 0,7 1-16 16,8-4 0-16,7-2 0 0,3-2 80 0,4-1 16 15,2-3 0-15,-1-1 0 0,-1-2-240 0,-11 3 176 16,2 0-176-16,0-2 160 0,1 1-160 0,-4 1-256 16,-1-1 64-16,-5-2 16 15,-4 1-2144-15,-4 1-432 0,-6-2-96 0</inkml:trace>
  <inkml:trace contextRef="#ctx0" brushRef="#br0" timeOffset="19021.68">19944 6892 32591 0,'0'0'1440'0,"0"0"304"0,0 0-1392 0,13-3-352 0,1-1 0 0,3 1 0 16,4 3 288-16,4 3-16 0,4-2 0 0,7-1 0 15,3-1 368-15,-4-2 64 0,5 1 0 0,7 2 16 16,6 0-128-16,6-2-16 0,1-3-16 0,1 2 0 16,0-4-352-16,-2 2-64 0,-4 1-16 15,-2-1 0-15,-4 0-2016 0,-2 1-416 0,-4 0-64 16</inkml:trace>
  <inkml:trace contextRef="#ctx0" brushRef="#br0" timeOffset="19759.02">23413 6428 11055 0,'19'-2'976'0,"6"-2"-784"0,5-5-192 0,-1 2 0 0,0-6 1680 0,-1 1 304 16,0 2 48-16,-3-2 16 15,-3-1-448-15,-3 3-96 0,-4 0-16 0,-3 2 0 16,-5-1 0-16,-2 3 0 0,-3 1 0 0,-2 5 0 0,-10 2-272 15,-7 6-64-15,-5 3-16 0,-18 8 0 0,-9 2-432 0,1 4-64 16,-4 3-32-16,-3 11 0 0,-2 8 96 0,-3 7 32 16,-1 3 0-16,19-11 0 0,-2 7-112 15,-22 22-32-15,5-6 0 0,10-4 0 0,8-1-400 0,11-3-192 16,9-2 160-16,8-7-160 0,12-5 176 0,5-3-176 16,7-4 192-16,7-5-192 0,7-9 224 0,6-3-64 15,7-4-16-15,3-6 0 0,4-3 80 0,1-4 16 16,1-6 0-16,2-5 0 0,2-3 32 0,-4-4 16 15,1-2 0-15,-4-2 0 0,-2 1-96 0,-18 5 0 16,0-3-16-16,-3-1 0 0,-5-2-176 0,-4-2 0 16,-5-1 0-16,-6-6 0 0,-8-2 0 0,-7 4 0 15,-8 0 128-15,-4 5-128 0,-2 0 0 0,0 4 0 16,-2 6 128-16,0-3-128 0,6 8 0 0,3 0 0 16,5 2 0-16,10 0 0 0,8 1 0 0,0 0 0 15,0 0 0-15,12-4 0 0,7 2 0 0,7 2 0 16,8 2-144-16,6 3 144 0,7 0 0 0,5 6 0 15,3 1-128-15,1 3 128 0,2 3 0 0,-3 3 0 0,0 5 0 16,-2 1 0-16,-3 4 256 0,-3 5 16 0,-5 3 0 16,-11 2 0-16,-6 1-96 0,-8 0-32 0,-9 5 0 15,-8-1 0-15,-6 1-144 0,-8 1 160 0,-8-2-160 16,-5 2 160-16,-3 2-160 0,-3-3-144 0,0 2 144 0,-2 2-13568 16,0-4-2576-1</inkml:trace>
  <inkml:trace contextRef="#ctx0" brushRef="#br0" timeOffset="24175.91">5859 1488 3679 0,'0'0'320'0,"2"-10"-320"15,1 2 0-15,-1-3 0 0,1-1 1024 0,2 3 128 16,-1-1 16-16,1 1 16 0,0-4-256 0,0 5-48 16,0-4-16-16,0 4 0 0,1-2-80 0,-2 4-16 15,-4 6 0-15,5-10 0 0,-1 3-80 0,-4 7-32 16,0 0 0-16,0 0 0 0,0 0-80 0,0 0-32 0,0 0 0 0,0 0 0 16,0 0-288-16,0 9-48 0,0 7-16 0,-2 1 0 15,-3 2 176-15,-1 7 16 0,1 1 16 0,-4 6 0 16,-1-2 48-16,-1 6 16 0,-3 4 0 0,-3 2 0 15,0 0-176-15,-3-2-32 0,0 0-16 0,1-2 0 16,1-5-112-16,2 1-128 0,1 4 176 0,2-3-176 16,1-6 176-16,2-1-176 0,1-1 160 0,2-3-160 15,2-6 192-15,2-2-48 0,-1 1-16 0,3-1 0 16,0-5-128-16,1-1 192 0,0-11-192 0,2 12 192 16,2-1-32-16,-4-11 0 0,0 0 0 0,0 0 0 15,5 10 144-15,1-3 16 0,2 1 16 0,1-5 0 16,2-3 80-16,2-2 16 0,5 1 0 0,2-4 0 15,4-3-80-15,3 2-16 0,4-6 0 0,3 4 0 0,3-4-80 16,2 3-32-16,3-1 0 0,4 2 0 0,4 0-80 16,3 0-16-16,4-2 0 0,4 2 0 0,3-2-128 15,2 2 0-15,0-3 0 0,5 3 128 0,2-1 48 0,3 3 0 16,0-4 0-16,2 3 0 0,-1-1-176 0,-1 1 160 16,-1 2-160-16,0-1 160 0,2 2-160 0,0 1 0 15,1 0 144-15,-2 0-144 0,-2-1 0 0,1 2 0 16,-2-1 0-16,2 1 0 0,2-3 0 0,-5-1 0 15,1 3 0-15,-2-1 128 0,0-1-128 0,-1 0 0 16,0 1 0-16,1 0 0 0,7 1 0 0,-6 1 0 16,-1-2 0-16,-1 2 128 0,-1-3-128 0,-2 2 0 15,0 2 128-15,1 1-128 0,0 0 0 0,1 0 0 0,-5-2 0 16,-1 1 128-16,1 0-128 0,2-3 0 0,0 2 0 16,1-2 0-16,1 1 0 0,-3-1 128 0,-2-1-128 0,-1 3 0 15,-2 0 0-15,1 0 144 0,-2 1-144 0,0-1 0 16,2-1 192-16,-2-3-64 0,-1 3 0 0,-3-1-128 15,-3 3 208-15,-2 1-64 0,-2 0-16 0,-1 0 0 16,0 0 0-16,0 0 0 0,-1 0 0 0,-3 1 0 16,3 0-128-16,-4-1 0 0,-2 3 0 0,0-1 0 15,-2-1 0-15,-1 3 128 0,0-1-128 0,0-1 128 16,1 1-128-16,-3-1 0 0,-2-2 0 0,0 2 0 16,2 0 128-16,-1 0 0 0,-2-4 0 0,0 2 0 15,-2 0-128-15,1 0 0 0,-2-1-192 0,-1 1 192 16,-3-1 0-16,-1 1 0 0,-1 0 0 0,-1 1 192 15,-1 0-192-15,1 1 0 0,-2-2 0 0,-1 0 0 0,-1 0 128 16,-1 0 0-16,-1 2 0 0,0-2 0 16,-2-2-128-16,0 0 0 0,0 1 0 0,1 1 0 15,-3-1 0-15,2-1 0 0,0 0 0 0,2-1 0 0,-2 2 128 0,0-1-128 16,1-5 128-16,-2 3-128 0,1 1 192 0,-3-1-64 16,3-1 0-16,-3 1 0 0,0 0 32 15,-2 2 0-15,-2-4 0 0,1 0 0 0,-2 1 32 0,2 0 0 16,-2-3 0-16,0 2 0 0,1-4 0 0,-1 2 0 15,2-3 0-15,-2 1 0 0,-2-3-32 0,1-2 0 16,1-1 0-16,1-1 0 0,0-4 32 0,0 0 16 16,-2-5 0-16,0 1 0 0,0 1 0 0,0-6 0 15,-1 1 0-15,0 0 0 0,1-4-16 0,-1 2-16 16,-2 0 0-16,1 4 0 0,-2 5-32 0,0 3 0 0,1 1 0 16,-1 4 0-16,0 4-144 0,-1 10 160 0,0 0-160 15,0 0 160 1,-6 10-768-16,-3 7-160 0,-1 3-16 0,-1 7-10800 0,-3 3-2176 0</inkml:trace>
  <inkml:trace contextRef="#ctx0" brushRef="#br0" timeOffset="26987.39">10796 4193 8287 0,'0'0'736'0,"0"0"-592"16,0-5-144-16,0-2 0 0,0 7 1536 0,0 0 288 15,0 0 48-15,0 0 16 0,0 0-512 0,0 0-96 16,0 0-32-16,0 0 0 0,0 0-480 0,-8 9-80 16,4 0-32-16,-2 4 0 0,-2 2-192 0,1 1-32 15,-4 4-16-15,3 2 0 0,-4 9 192 0,-1 2 32 16,1 5 16-16,-4 3 0 0,0 3 48 0,-3 1 16 16,-1 4 0-16,-3 1 0 0,-3-1-144 0,0 4-16 15,-1-3-16-15,-1-1 0 0,0-9-176 0,2 0-48 16,5-5 0-16,2-3 0 0,1-1-128 0,3-7-48 15,-1-3 0-15,6 1 0 0,1-5-144 0,3-5 128 16,1-2-128-16,5-10 128 0,0 0-128 0,0 0 0 16,0 0 0-16,5-12 0 15,1-2-1120-15,3-3-304 0,1-1-64 0,-1 7-11376 0</inkml:trace>
  <inkml:trace contextRef="#ctx0" brushRef="#br0" timeOffset="27355.87">11206 4149 21183 0,'0'0'1888'0,"-5"8"-1504"16,-4 2-384-16,-6 4 0 16,-2 3-768-16,1 3-240 0,2 4-32 0,1-5-16 0,-1 0 1568 0,-1 4 320 15,1 5 64-15,-4-1 16 0,3 2-48 0,-2 4-16 16,1 1 0-16,2 3 0 0,1 0-192 0,4 0-32 15,2-1-16-15,3-2 0 0,4 0-240 0,4-2-48 16,2-1-16-16,4-3 0 0,3-6-112 0,2-3-32 16,4-3 0-16,3-7 0 0,1-2 224 0,12-5 32 15,1-6 16-15,1-5 0 0,1 2 48 0,0-5 16 16,3-5 0-16,-1-2 0 0,2-2-144 0,-5-1-32 16,-1-2 0-16,-2 0 0 0,-5-2-112 0,-1-2-16 15,-3 3-16-15,-6-2 0 0,-5 2 80 0,-6-2 0 16,-4 3 16-16,-8-2 0 0,-1 2 192 0,-7 3 48 15,-2-1 0-15,-4 0 0 0,-4 2-208 0,-1 2-48 16,-2 2 0-16,-2 3 0 0,-1-1-256 0,-1 5 160 16,0 2-160-16,0 3 128 0,-1 0-128 0,5 1-192 0,1 7 32 15,3 1 16 1,4 0-2160-16,4 4-448 0,0-4-64 0</inkml:trace>
  <inkml:trace contextRef="#ctx0" brushRef="#br0" timeOffset="27697.43">11774 4474 8287 0,'0'0'736'0,"0"0"-592"16,0 0-144-16,0 0 0 0,0 0 2416 0,0 0 448 15,0 0 80-15,0 0 32 0,0 0-1024 0,13 3-208 16,0-1-32-16,2-2-16 0,3-3-432 0,4-1-96 16,2-2-16-16,4 0 0 0,1-1-384 0,3-3-96 15,1 2-16-15,1 0 0 0,-1-1-336 0,-1-4-64 16,-3 0 0-16,0 3-16 0,-2-1-240 0,-3 4 128 15,-2-2-128-15,-4 6 0 0,-4-3 576 0,-2 1 0 16,0 4 16-16,-3 0-10624 16,-9 1-2128-16</inkml:trace>
  <inkml:trace contextRef="#ctx0" brushRef="#br0" timeOffset="28275.28">12910 3936 10127 0,'0'0'448'0,"0"0"96"0,0 0-544 0,0 0 0 15,0 0 0-15,0 0 0 0,0 0 2112 0,0 0 304 16,0 0 64-16,0 0 16 0,14-5-1088 0,3 0-192 16,4-2-64-16,0-2 0 0,3 3-352 0,3-3-80 15,1 2-16-15,0-5 0 0,0 2-256 0,-3 0-48 16,0 2-16-16,-9-1 0 0,-1 3-208 0,-3-2-48 16,-3 4-128-16,-9 4 192 0,0 0-48 0,0 0-16 15,0 0 0-15,-9-2 0 0,-3 2 208 0,-7 4 48 16,-7 3 0-16,-7 1 0 0,-6 2-192 0,-4-1-16 15,-5 3-16-15,-3 3 0 0,-1-3-16 0,4 6 0 16,2 3 0-16,4-2 0 0,3-2 32 0,2 0 0 16,2-4 0-16,7 1 0 0,5 1-16 0,6 1 0 15,4 0 0-15,5-4 0 0,6 1-160 0,7 0 0 0,5-3 0 16,8-1 128-16,6-1-128 0,7-1 0 0,4-3 144 0,2 2-144 16,1 2 160-16,2-2-32 0,0 6-128 15,-2 3 192-15,0 4-192 0,-4 3 0 0,-5 1 0 16,-5 5 0-16,-5-4 0 0,-6 5 0 0,-6 0 0 0,-5 2 0 15,-8-1 240-15,-7-1-48 0,-9 3-16 0,-5 0 0 16,-6 1 160-16,-2-4 48 0,-5 0 0 0,1 1 0 16,-6-5-64-16,1 3-16 0,-2-2 0 0,3-2 0 0,1-1-64 15,5-7-16-15,1-4 0 0,7-1 0 16,5-7-224-16,6-3 0 0,7-2 128 0,11 1-128 16,-3-9-1072-16,8-6-256 0,8-6-48 0,6-2-13472 15</inkml:trace>
  <inkml:trace contextRef="#ctx0" brushRef="#br0" timeOffset="28880.66">13530 4186 21135 0,'-13'-12'928'0,"7"6"208"0,1-2-912 0,5 8-224 16,-5-7 0-16,5 7 0 0,0 0 848 0,0 0 128 16,0 0 32-16,-11 3 0 0,4 4-384 0,-1 5-80 15,1 4-16-15,0 2 0 0,2 1-16 0,3 0-16 16,-1 4 0-16,3 1 0 0,3-2-176 0,2 2-48 16,1 5 0-16,3-1 0 0,1 2-64 0,3-1-16 15,1-3 0-15,4 1 0 0,1-5-64 0,2-4 0 0,2-6-128 0,3-7 192 16,2-2 64-16,2-6 16 0,2-2 0 0,1-6 0 15,0-3 192-15,1-3 48 0,-3-2 0 16,-2-2 0-16,-1-1-160 0,-1-3-32 0,-1-1 0 0,-2 3 0 16,-1 3-128-16,-2 0-16 0,-2 4-16 0,0 0 0 15,-5-1 48-15,-1 3 16 0,-3 2 0 0,-4 4 0 0,-6 8-224 0,0 0 0 16,0 0 0-16,0 0 0 16,3 9 0-16,-5 5 0 0,-1 4 144 0,-4 8-144 15,-4 6 256-15,-2 10-48 0,-6 5 0 0,-5 8 0 0,-3 6-64 0,-3 2-16 16,-3 6 0-16,-3 5 0 0,-2 3 160 0,-2 1 32 15,-4 2 0-15,3 0 0 0,-2-9-112 0,4-7-16 16,-3-8 0-16,4-8 0 0,1-4 80 0,2-7 16 16,2-4 0-16,4-7 0 0,1-6 256 0,4-5 48 15,4-3 16-15,2-8 0 0,0-6-176 0,4-5-48 16,3-5 0-16,2-6 0 0,2-3-96 0,6-7-32 16,5-4 0-16,5-2 0 0,3-3-128 0,6-3-128 15,4 1 144-15,3 4-144 0,6-1 0 0,3 3 128 16,3 6-128-16,0 2 0 0,-2 3 0 0,4 6-128 15,1 4 128-15,3 5-208 0,2 1 208 0,-1 3 0 16,0 1 0-16,-2 7 0 0,-2 1 0 0,-2 2 0 16,-3 3 0-16,-3 3 0 0,-4 0 0 0,-3 0 0 15,-5 1-144-15,-2 0 144 16,-6 0-1152-16,-1-2-128 0,-5-3-48 0,2 0 0 16,-8-10-1840-16,0 0-368 0,0 0-80 0,-15 7-16 0</inkml:trace>
  <inkml:trace contextRef="#ctx0" brushRef="#br0" timeOffset="31039.64">6192 1495 8751 0,'0'0'384'0,"0"0"80"0,-5-6-464 0,5 6 0 0,-8-8 0 0,0 5 0 16,-1 0 720-16,1 2 48 0,-1 1 16 0,9 0 0 15,-11 1-272-15,1 3-48 0,0 0-16 0,0 2 0 16,-2-2-160-16,1 1-32 0,-2 0-16 0,1 0 0 16,1-1 32-16,1 1 16 0,0 3 0 0,-1-2 0 15,-2 4 192-15,-1 0 32 0,0 6 16 0,-4 3 0 16,-3 6 48-16,-2 2 16 0,0 5 0 0,1 1 0 16,1 3-96-16,-2 0-32 0,-3 0 0 0,1-2 0 15,-1 2-96-15,2 2-32 0,0 2 0 0,1-1 0 16,-1-8-80-16,1 1-32 0,2-4 0 0,-2 1 0 15,1-3-96-15,2-2-128 0,1-5 176 0,2-3-176 16,1-4 256-16,4-2-64 0,6-2-16 0,6-8 0 16,0 0 112-16,0 0 32 0,0 0 0 0,14 1 0 0,2-2 64 15,6-3 32-15,3 0 0 0,6-5 0 0,5-1-208 0,4-5-32 16,3-1-16-16,4 1 0 0,3 1-160 16,1 0 128-16,1-1-128 0,3 5 128 0,2 2-128 0,4 2 160 15,1-1-160-15,2 2 160 0,2 0-160 0,2-1 192 16,2 1-192-16,4 1 192 0,2 0-192 0,3 2 0 15,3 0 144-15,-2 2-144 0,-3 0 128 0,1 6-128 16,-2-1 128-16,-1 4-128 0,-1-1 0 0,1 1 128 16,2 0-128-16,-1-2 0 0,-1 1 0 0,4-1 0 15,0 2 0-15,1-3 0 0,0 2 0 0,3 1 0 16,-6-4 0-16,2 2 0 0,0 0 0 0,1 0 0 16,3 2 0-16,2-5 0 0,-4-3 0 0,1 2 0 15,-2 2 0-15,1 0 0 0,2 0 0 0,-3-1 0 0,-1-4 0 16,-1 1 128-16,0 3-128 0,-2 0 0 0,-1 1 128 15,-2-1-128-15,-3-4 0 0,-1 0 0 0,-2 0 0 0,-5-2 0 16,1 0 0-16,-2 1 144 0,3-1-144 0,0 1 0 16,-5 1 208-16,1-3-64 0,0-3-16 0,-4 0 0 15,0 1 96-15,-2 1 16 0,0 0 0 0,-1 2 0 16,2-2 16-16,-2 1 16 0,0-1 0 0,0-1 0 16,-3 0-80-16,-1 1-32 0,-2 3 0 0,-1 1 0 15,-5 1-160-15,3 1 0 0,-4 1 144 0,0 1-144 16,-1-2 0-16,-2 0 0 0,-3-1 0 0,-1-1 128 15,2-3-128-15,-5 1 128 0,2 1-128 0,-3 0 128 16,-2-2-128-16,1 2 176 0,1 1-176 0,0 0 192 16,2 0-192-16,-3 0 0 0,-1 0 144 0,-1 0-144 15,1 0 0-15,-2 0 144 0,0 1-144 0,-3-1 0 16,-3-1 128-16,-2 2-128 0,-3 2 0 0,0-1 0 0,-4 0 192 0,-1-2-192 16,-9 0 192-16,0 0-192 0,0 0 256 0,0 0-64 15,0 0-16-15,0 0 0 0,0 0 304 0,0 0 64 16,0 0 16-16,3-9 0 0,-3 9-128 0,2-9-32 15,1 0 0-15,-1 1 0 0,2-3-96 0,1-1-32 16,0 1 0-16,3-3 0 0,-1-3-64 0,2 0-16 16,0-8 0-16,0-4 0 0,1-4 0 0,-1-2-16 15,0-4 0-15,0 3 0 0,0-4 0 0,0 3 0 16,-2 4 0-16,1 2 0 0,-4 5-176 0,-2 2 192 16,0 5-192-16,-2 5 192 0,-2 5-192 0,2 9 0 15,-14-3 0-15,-1 6 0 16,-6 5-1152-16,-5 6-304 0,-3 6-64 0,1 0-9616 0,0-1-1936 15</inkml:trace>
  <inkml:trace contextRef="#ctx0" brushRef="#br0" timeOffset="32844.25">16455 4209 1839 0,'0'0'0'0,"0"0"160"0,-9 5-160 0,2 2 0 15,0-1 0-15,7-6 0 0,0 0 3264 0,-8 4 640 16,2 1 112-16,6-5 16 0,0 0-1920 0,0 0-384 16,0 0-64-16,0 0-32 0,0 0-64 0,0 0-16 0,0 0 0 0,0 0 0 15,0 0-384-15,11 7-80 0,7-4 0 0,4-3-16 16,2-1-176-16,4-2-16 0,6 2-16 16,6-2 0-16,4 0-336 0,3-2-64 0,3-2-16 0,-1-3 0 15,1 5-128-15,-2-3-16 0,-2-1-16 16,-4 4 0-16,-5 0-96 0,-4 3-32 0,-4 0 0 0,-5 1 0 15,-5 0-160-15,-5 0 0 0,-4 1 0 0,-10 0 128 16,0 0-272-16,0 0-64 0,0 0-16 0,0 0 0 16,0 0-2016-16,-7-3-384 15,-3 0-96-15,-3 2-16 0</inkml:trace>
  <inkml:trace contextRef="#ctx0" brushRef="#br0" timeOffset="33448.58">17421 3744 17439 0,'0'0'768'0,"0"0"176"0,0 0-752 0,0 0-192 16,0 0 0-16,0 0 0 0,0 0 1136 0,0 0 192 0,0 0 32 15,10-1 16-15,3-8-80 0,11 1-16 16,4-1 0-16,4 0 0 0,3-5-320 0,3 4-80 0,-1-2-16 0,3-1 0 16,-1 5-336-16,-2-2-64 0,-4 1-16 0,-3-1 0 15,-3 4-192-15,-12-1-64 0,-2 2 0 0,2 1 0 16,-7 1-192-16,-8 3 144 0,0 0-144 0,0 0 128 15,0 0 0-15,-13 1-128 0,-5 3 192 0,6-2-64 16,-6 2-128-16,-2 1 0 0,-6-1-192 0,1 0 192 16,-5 2 0-16,1 3 0 0,-4-3 0 0,-13 8 0 0,4-1 0 0,1 0 256 15,2 3 0-15,15-6-16 16,-1 3-240-16,-10 4 144 0,6-3-144 0,6-2 128 0,9 1 32 0,5-3 0 16,6 2 0-16,6 0 0 0,6-3-160 0,8 3 0 15,5-5 0-15,5 2 0 0,7-6 0 0,4 2 0 16,2 0 128-16,2 3-128 0,0-1 144 0,0 5-144 15,-2 0 160-15,-5-2-160 0,-4 3 224 0,-6 1-48 16,-5 4-16-16,-4 1 0 0,-5 1 32 0,-7-6 16 16,-3 2 0-16,-3 8 0 0,-6 0 176 0,-3 0 48 15,-6-4 0-15,-5 1 0 0,-4-2 160 0,-5 0 48 16,-4 0 0-16,-2 0 0 0,-1 0-320 0,0-2-48 16,-1-2-16-16,1 0 0 0,1-2-96 0,2-4-32 15,2-3 0-15,6-1 0 0,4-4-128 0,5-2 0 16,8 0 0-16,0-4 0 15,5-3-1344-15,5 8-240 0,4-10-48 0,3-3-9632 16,4-5-1920-16</inkml:trace>
  <inkml:trace contextRef="#ctx0" brushRef="#br0" timeOffset="33760.8">18195 3900 14735 0,'9'-11'1312'0,"-9"11"-1056"0,10-5-256 0,-10 5 0 0,8-1 1600 0,3 2 256 15,-1 3 48-15,-2 3 16 0,-2 3-112 0,1 3-16 16,-2 1 0-16,1 8 0 0,0 1-416 0,1 3-96 15,-2 2 0-15,-1 1-16 0,2-1-304 0,0 3-64 16,3-6-16-16,0 6 0 0,-1 3-304 0,2-3-64 16,1-6-16-16,3 2 0 0,2-7-304 0,-1-1-64 15,-1 0-128-15,-2-2 192 0,-3-5-192 0,-2-3 0 16,-2 0 0-16,1 3 0 16,-6-12-672-16,0 0-32 0,0 0 0 0,0 0-10080 15,0 0-2016-15</inkml:trace>
  <inkml:trace contextRef="#ctx0" brushRef="#br0" timeOffset="34000.08">18693 3769 25391 0,'0'0'1120'0,"-10"2"240"0,-1 1-1088 0,-5 3-272 0,-2 5 0 0,1-2 0 16,-7 6 1360-16,-4 4 224 0,-4 5 32 15,-20 20 16-15,0-2 32 0,3 3 0 0,2 1 0 0,1 2 0 16,2 2-368-16,2-3-64 0,0 1-16 0,4 1 0 16,1-6-640-16,4 4-144 0,3-7-32 0,2-1 0 15,1-5-272-15,5-1-128 0,4-4 128 0,6-3-128 16,3-4-640-16,6-2-192 0,6-5-64 0,5-1-17456 16</inkml:trace>
  <inkml:trace contextRef="#ctx0" brushRef="#br1" timeOffset="39800.71">15975 1858 7359 0,'0'0'656'0,"-6"0"-528"16,-3 0-128-16,0 2 0 0,-1 0 944 0,1 0 144 15,2 1 48-15,0-2 0 0,7-1-336 0,0 0-64 16,0 0-16-16,0 0 0 0,0 0 48 0,0 0 0 16,0 0 0-16,8 4 0 0,2-2 144 0,2 1 48 15,0 1 0-15,3-2 0 0,5-2-176 0,4 0-16 16,1 0-16-16,8 0 0 0,4 0-160 0,2 0-16 15,1 0-16-15,3-1 0 0,2-2-144 0,2-2-32 16,0 0 0-16,2 1 0 0,3-1-32 0,2 0-16 16,3 3 0-16,1-1 0 0,2 2-16 0,1-4 0 15,0-3 0-15,0 3 0 0,-1 2-80 0,3 1-32 16,0 1 0-16,2-2 0 0,-1 1-48 0,-1-1-16 16,-2 0 0-16,-3 2 0 0,-1 1-16 0,-1 0-128 15,2 1 192-15,-4 2-64 0,1 0 0 0,-3-2-128 16,0-1 192-16,3-1-64 0,-3-1 0 0,0 0 0 15,0-1 0-15,1 3 0 0,1-1 64 0,-1 1 16 16,1 1 0-16,2-1 0 0,-1-1-16 0,0-2 0 16,-3 1 0-16,0-3 0 0,-2 3-192 0,-3 2 144 15,0 2-144-15,3-1 128 0,-1 3 48 0,1-2 0 0,-1-2 0 0,-2-1 0 16,2-4-176-16,-2 1 0 0,0 2 0 0,1 0 0 16,0 0 160-16,2-1 0 0,1 2 0 0,2-1 0 15,-3 0-32-15,3 0-128 0,2-2 192 0,-1 3-64 16,2-2-128-16,-4 2 128 0,1 0-128 0,0 1 128 15,2 0-128-15,-2 0 128 0,3 0-128 0,-4-2 128 0,1-2-128 16,3 3 0-16,-5 0 144 0,3 0-144 0,-2 1 128 0,0 0-128 16,1 0 128-16,1 0-128 0,-2 0 0 0,1-2 144 15,0 0-144-15,0 1 0 0,-3-2 128 0,1 2-128 16,-2 1 0-16,-1 2 0 0,1 1 128 0,0-2-128 16,-1-1 0-16,0 0 0 0,1 0 0 0,-1-1 128 15,0 1-128-15,1-1 0 0,-4 1 0 0,0 1 0 16,-1-1 0-16,2 2 0 0,0 0 0 0,2-1 0 15,-3 0 0-15,2-1 0 0,2-1 128 0,0 1-128 16,-2 0 0-16,1 1 0 0,-1 0 0 0,-1 3 0 16,-1-2 0-16,0 0 0 0,-1 1 0 0,2-3 0 15,-1 0 0-15,-1 0 0 0,1 0 0 0,0 0 0 16,2 0 0-16,3 0 0 0,0 1 0 0,0 1 0 16,3 2 0-16,-3 3 0 0,-3-4 0 0,0-1 0 15,-1-2 0-15,-3 0 0 0,-3 0 128 0,-1 0-128 16,1 1 0-16,0 1 0 0,1 0 0 0,-3 0 0 15,2 2 0-15,-1-1 0 0,2-1 128 0,-5-1-128 16,3-1 0-16,-3 0 0 0,1 0 0 0,0 0 0 16,-4-1 0-16,0 1 0 0,-2 1 0 0,-1 2 0 15,2 0 0-15,2 2 0 0,-4-2 0 0,0 0 0 0,-1 1 0 0,1 1 0 16,0 0 0-16,-3-1 0 0,-2-3 0 0,-2 0 0 16,0 1 0-16,-1-1 0 0,0-1 0 15,-4 0 0-15,-2 0 0 0,-4 0 0 0,0-1 0 0,-2 1 0 16,-3 0 0-16,-7 0 0 0,0 0 0 0,0 0 0 15,0 0 0-15,0 0 0 0,0 0 0 0,0 0 0 16,0 0 0-16,-11-3 0 0,-3 2 0 0,-4-2 0 16,-1 2 0-16,-5-2 0 0,-5-2 0 0,-4-1 0 0,-2 0 0 15,-3-2 0-15,-2 3 0 0,-2-3 0 0,-3 2 0 0,1 2 0 16,-6 0 0-16,-1-1 0 0,-1 1 0 0,-5 1 0 16,0-2 0-16,-4-2 0 0,-2 2 0 15,-1 3 0-15,-5-1 0 0,-6 0 0 0,-4-4 0 0,-3 2 0 16,-6-3 0-16,-2 3 0 0,-4 1 0 0,-3 0 0 15,-5-4 0-15,-2 2 0 0,0 1 0 0,-2-1 0 16,0 0 0-16,0 2 0 0,3-1 0 0,-2 2-144 16,-4 2 144-16,4 1 0 0,-1-5-128 0,4 4 128 15,-4 1-128-15,3 0 128 0,1-3-176 0,4 2 176 16,4-3-208-16,0 4 80 0,0 4 128 0,3-3 0 16,2-2 0-16,2-1 0 0,2 2 0 0,-1 2 0 15,-1 2 0-15,-4-2 0 0,1 1 0 0,-3-1 0 16,-1 3 0-16,-2-1-128 0,-2 0 128 0,-1 0-128 15,-1-2 128-15,0 3-128 0,0 0 128 0,2-2-128 16,1 1 128-16,4-2-128 0,5 1 128 0,4-2 0 0,5 0 0 0,7 2 0 16,1 0 0-16,-2 0 128 0,3 0-128 15,3 1 0-15,1-4 0 0,-1 2 0 0,0 2 0 0,-2 0 0 16,-4 3 0-16,-2-1 0 0,-2-5 0 0,0 0 0 16,0 3 0-16,0 0 0 0,1 2-160 0,1-3 160 15,-1 0 0-15,1 0 0 0,6-2 128 0,2 1-128 16,2 1 0-16,5 0 0 0,3-1-128 0,4 2 128 15,3 0 0-15,4 0 0 0,5-3 128 0,2-1-128 16,3 0 0-16,2 0 0 0,3-4-208 16,1 4 64-16,2 3 144 0,3-1 0 0,1 1 0 0,0-2 0 0,-2 2 0 0,2-1 0 15,1 2 0-15,-1 2 0 0,0-2 0 16,-1 1 0-16,-1 3 0 0,1-4 0 0,-1 0 0 0,2 1 0 16,1 0 0-16,2-1 0 0,-1-3 0 0,4 3 0 15,2-2 0-15,0 1 0 0,4 1 0 0,2-2 0 16,1-1 0-16,4 2 0 0,-3-1 0 0,8-2 0 15,-5 4 0-15,5-4 0 0,0 0 0 0,0 0 0 16,0 0 0-16,0 0 0 0,0 0-128 0,13 7 0 16,-2-4 0-16,6 1 0 0,0-1 128 0,5-2 0 15,5 0 0-15,2 2 0 0,7-2 0 0,2 0 0 16,1-1 0-16,3-1 0 0,5-3 0 0,5 2 144 16,4-1 0-16,4-2 0 0,3 3-144 0,5-5 0 15,2 0 0-15,1 2 0 0,5-2 0 0,2 3 192 16,4 1-32-16,0 0 0 0,0-5-160 0,2 2 0 15,3 4 0-15,-1-2 0 0,6 0 0 0,-1 0 128 16,-1-1-128-16,-6 1 128 0,0 3-128 0,9 0 128 16,-2-2-128-16,-7 2 128 0,1-2-128 0,-2 3 0 15,0 3 0-15,7 1 128 0,0-3-128 0,-1-1 0 0,-1-1 144 16,-2 2-144-16,0 3 128 0,-1-3-128 16,1 0 160-16,-1-1-160 0,2-1 144 0,-3 0-144 0,1 2 128 0,2-1-128 15,2 0 144-15,0 0-144 0,-1-1 160 0,0 1-160 16,-3 1 128-16,1-1-128 0,1 3 0 0,1-3 144 15,-2-3-144-15,-2 3 0 0,-3 0 0 0,-1 1 0 16,0 1 128-16,1-2-128 0,-1-2 0 0,-2 1 128 16,1 1-128-16,0 0 0 0,-1 0 0 0,0 0 128 15,4-4-128-15,-2 2 0 0,-1-2 0 0,1 4 0 0,-4 4 0 0,0-2 128 16,1-1-128-16,-4-1 0 0,0 0 0 0,-3 2 0 16,-3-1 0-16,-1 2 0 0,-2-1 0 0,-3 1 0 15,-4-2 0-15,3-1 0 0,-6 0 0 0,-2-1 0 16,-5-1 128-16,-2 1-128 0,-2 1 0 0,-2 0 0 15,-3 0 0-15,-1 1 0 0,-2 1 0 0,-4-1 0 16,-1 1 0-16,-3-2 0 0,-4 0 0 0,-3 2 0 16,-2-1 0-16,-1 0 0 0,-3 2 0 0,-3-3 0 15,-2 0 0-15,-1 0 0 0,-8 0 0 0,0 0 0 16,6 2 0-16,-6-2 0 0,0 0 0 0,0 0 0 16,0 0 0-16,0 0 0 0,-8 3 0 0,-2-2 0 15,-6-1 0-15,-6-1 128 0,-5 0-128 0,-3-2 0 16,-5 1 144-16,0-1-144 0,-5 0 0 0,-3 0 144 15,-4 1-144-15,-5 1 0 0,-5 0 128 0,-8-2-128 16,-1-1 0-16,-6-2 0 0,-6 1 0 0,-7 1 0 16,-8 3 0-16,-4-3 0 0,-4-5 0 0,-6 4 0 15,-6 1 0-15,-3-2 0 0,-3 1 0 0,-3 4 0 16,-4-2 0-16,0 2 0 0,1-2 0 0,-2 1 0 16,-1 2 0-16,-2 0 0 0,2-2 0 0,-3 4 0 15,-4 4 0-15,2-3 0 0,-2-1 128 0,-1 3-128 0,-3 5 0 16,0-2 0-16,-3 0 0 0,14-3 0 0,-2 4 0 0,3-3 0 15,4 2 0-15,-10 2 0 0,5 4 0 16,20-5 0-16,4 0 0 0,-1-1 0 0,7 5 0 0,4-3 0 16,2 2 0-16,5 0 0 0,3-3 0 0,0 3 0 15,1-3 0-15,0 2 0 0,1 1 0 0,0-3 0 16,1-2 0-16,0-2 0 0,-1 0 0 0,2 3 0 0,2-3 0 0,3 1 0 16,0 1 0-16,3-3 0 0,4-3 0 0,3 0 0 15,8 0 0-15,6 1 0 0,5-1 0 0,5 1 0 16,6 0 0-16,3 2 0 0,4-2 0 0,5 1 0 15,3-3 0-15,6 1 0 16,4 0 0-16,3-1 128 0,7 0-128 0,0 0 0 0,0 0 0 0,11-1 0 16,1 0 0-16,3-2 0 0,2 1 0 0,5-2 0 15,1 0 0-15,3 0 0 0,3 3 0 0,4 1 0 16,6-1 0-16,1-1-144 0,6 0 144 0,5-3 0 16,6 0 0-16,4 2 0 0,4-1 0 0,6-1-128 15,4 0 128-15,6 0 0 0,8-3 0 0,6 1 0 16,2-1 0-16,8-3 0 0,5 0 0 0,-4 3 0 15,3-6 0-15,18 1 0 0,8 3 0 0,2-3 0 16,4 2 0-16,4 0-128 0,8 1 128 0,-12 4 0 16,6 2 0-16,25 0 0 0,-3-2 0 0,1 1 0 15,1 2 0-15,-4 2 0 0,-1 1 0 0,-2 0 0 16,-3-1 0-16,-2 2 0 0,-5 3 0 0,-4-2 0 16,-4 1 0-16,-5 3 128 0,-4-1-128 0,-5-1 0 0,-4 1 0 0,-8 2 0 15,-4-4 0-15,-3 2 0 0,-1-1 0 0,-3 4 0 16,-3-3 0-16,-3 4 0 0,-5-3 0 0,-3 2 0 15,-7-1 0-15,-4-1 0 0,-6 0 0 16,0 2 0-16,-4-5 0 0,-6 2 0 0,-5 2 0 16,-6-3 128-16,-6-2-128 0,-4 2 0 0,-5 1 0 0,-6-2 0 15,-5-1 0-15,-3-1 144 0,-5 2-144 0,-4 0 160 16,-3-2-160-16,-3 0 160 0,-4-1-160 0,-3 0 160 0,-6 0-160 0,0 0 0 16,0 0 0-16,0 0 0 0,-6 0 128 0,-7 0-128 15,-1 0 128-15,-5-1-128 0,-6 0 0 0,-6-1 0 16,-3 2 0-16,-3-1 0 15,-6 1-2544-15,-3 0-528 0</inkml:trace>
  <inkml:trace contextRef="#ctx0" brushRef="#br1" timeOffset="44079.79">11171 6437 8287 0,'0'0'736'0,"7"-11"-592"0,1 2-144 0,0 0 0 16,-1 0 1440-16,0 0 256 0,-2 0 48 0,1 2 16 15,-6 7-544-15,5-7-96 0,-5 7-32 0,0 0 0 16,0 0-192-16,0 0-64 0,0 0 0 0,0 0 0 15,0 0-368-15,0 0-80 0,-1 12 0 0,-3 3-16 0,-4 3 240 0,-1 5 48 16,-2 5 16-16,-2 6 0 0,1 2 48 0,-5 3 16 16,1 6 0-16,-1-2 0 0,2 3-160 15,1-2-48-15,0 3 0 0,4-6 0 0,2-4-208 0,4-4-64 16,5-3 0-16,6-7 0 0,-1-5 16 0,6-2 0 16,3-4 0-16,5-2 0 0,1-5 272 0,4-4 48 15,2-3 16-15,3-3 0 0,2-7-192 0,2 1-32 16,2-3-16-16,1-3 0 0,1-2-144 0,-1-1-32 15,-2-4 0-15,0 1 0 0,-2 0-192 0,-3-4 176 16,-2-2-176-16,-2 0 160 0,-2 3-160 0,-3-2 0 16,-2 2 144-16,-1-2-144 0,-1 4 0 0,-5-1 144 15,-1 5-144-15,-4 2 0 0,-2 4 128 0,0 5-128 16,-1 1 0-16,-4 8 0 0,0 0 0 0,0 0 0 16,0 0 0-16,0 0 0 0,-4 17 0 0,-2 5 0 15,-4 1 0-15,-2 2 0 0,0 5 0 0,-1 5 0 16,-2 3 0-16,-2 7 0 0,-2 0 0 0,-4 8 0 15,-3 4 0-15,-4 8 0 0,0 5 192 0,-3-1-192 0,-2-1 192 16,2-1-192-16,-1-1 256 0,2-1-48 0,-1-5-16 0,3-3 0 16,-2-1 80-16,1-4 16 0,2-4 0 15,0-2 0-15,-3-1 80 0,3-6 16 0,1-3 0 0,0-3 0 16,-1-8-64-16,2-1 0 0,3-5 0 0,1-2 0 16,0-4-96-16,0-3-32 0,-1-4 0 0,0-3 0 15,1-6-48-15,0-2-16 0,0-1 0 16,2-6 0-16,2-6 0 0,2-1-128 0,4-1 192 0,3-11-64 0,1-3-128 15,4-3 192-15,3-2-192 0,6-2 192 16,3-1-192-16,5 4 0 0,5 1 0 0,9 3 128 16,2 0-128-16,10 6 0 0,0 2 0 0,8 6 0 0,2 0 0 0,3 4 0 15,0 5-144-15,1 2 144 0,-4 5 0 0,4 4 0 16,1 3 0-16,-3 9 0 0,0 2 0 0,-3 4 0 16,-4 0 0-16,-3 0 0 0,-5 0 0 0,-4 3 0 15,-6 2 0-15,-2-1 0 0,-4-2 0 0,1-1 0 16,-7-1 0-16,0-3 0 0,-3-2 0 0,-1 0 0 15,0-7 0-15,-9-6 0 16,6 8-1040-16,-6-8-256 0,0 0-48 0,0 0-10640 16,0 0-2128-16</inkml:trace>
  <inkml:trace contextRef="#ctx0" brushRef="#br1" timeOffset="46666.91">15027 6732 8287 0,'0'0'736'16,"0"0"-592"-16,0 0-144 0,-10 5 0 0,10-5 1744 15,0 0 320-15,-8 4 64 0,8-4 16 0,0 0-768 0,-7 0-160 16,7 0-16-16,0 0-16 0,0 0-80 0,0 0-16 15,-8-4 0-15,8 4 0 0,0 0-112 0,0 0-16 16,0 0-16-16,0 0 0 0,8-7-368 0,2-2-80 16,1 1-16-16,3 3 0 0,3-3 16 0,2 2 0 15,3-3 0-15,2 2 0 0,2-1-48 0,2-1-16 16,3 1 0-16,-1 1 0 0,1 3-224 0,-3 1-32 16,-1 3-16-16,-5 2 0 0,-1 0-160 0,-5 2 0 15,-2 4 0-15,-4-2 128 0,-4 6-128 0,-4-1 128 16,-2 3-128-16,-5 1 128 0,-5 2 0 0,-2 0 0 15,-4 1 0-15,-1 1 0 0,0 2 64 0,-1-4 0 16,0 0 0-16,1-2 0 0,1 1-48 0,2-5 0 16,3 0 0-16,3 0 0 0,2-6-144 0,6-5 128 15,-4 9-128-15,4-9 128 0,0 0-128 0,10 6 0 16,3-2 0-16,2-2 0 0,3-3 128 0,2 1-128 0,2 3 0 16,0 0 128-16,3 4-128 0,-4-1 0 0,-2 5 0 0,-2 0 0 15,-4 1 0-15,-3 5 0 0,-3 1 128 0,-2 1-128 16,-3 1 144-16,-5 0 0 0,-1 1 0 0,-3 2 0 15,-3-2 192-15,-4 0 48 0,-4 0 0 0,-3 1 0 16,-3-1 48-16,-1 0 16 0,-3-1 0 0,-1-1 0 16,-2 0-96-16,2 0-16 0,0 0 0 0,-2-3 0 15,1-5-128-15,0-3-16 0,4 1-16 0,3-4 0 16,3-5-176-16,3-2 128 0,3-1-128 0,1-3 128 16,6 3-128-16,7 3 0 0,-7-9 0 0,7-3 128 15,7-2-1280-15,3-1-272 16,4-1-48-16,5 0-16 0,5-1-1744 0,1-4-352 0</inkml:trace>
  <inkml:trace contextRef="#ctx0" brushRef="#br1" timeOffset="47005.51">16058 6467 16575 0,'0'0'1472'0,"0"0"-1168"16,0 0-304-16,0 0 0 0,-1 14 880 0,-3 2 112 15,-1 2 32-15,0 1 0 0,-1 3 352 0,-1 3 80 16,1 0 16-16,-1 5 0 0,1 0-192 0,0 2-48 0,-1 1 0 0,0 3 0 15,2 0-336-15,0 1-64 0,-3 0 0 16,2-1-16-16,1-1-384 0,-2-3-80 0,3-1-16 0,1-7 0 16,-1-1-160-16,1 0-48 0,1-4 0 0,2-3 0 15,0-2-128-15,0-1 0 0,0-13 0 0,0 11-176 16,0-11-544 0,0 0-112-16,0 0-32 0,0 0-8800 0,0 0-1776 0</inkml:trace>
  <inkml:trace contextRef="#ctx0" brushRef="#br1" timeOffset="47186.86">15720 6910 17503 0,'0'0'768'0,"0"0"176"15,0 0-752-15,0 0-192 0,0 0 0 0,0 0 0 0,17 1 2096 0,3-2 384 16,3-1 80-16,3 0 0 0,4 0-1200 0,-7-2-240 16,3 1-48-16,12 0-16 0,-1-1-240 0,-14 3-48 15,1 1-16-15,11 0 0 0,-5-3-480 0,-12 2-80 16,0-2-32-16,5 3 0 0,-4 0-160 0,-4 3-224 15,-5-1 48-15,-10-2-9760 16,10 2-1968-16</inkml:trace>
  <inkml:trace contextRef="#ctx0" brushRef="#br1" timeOffset="47517.77">16489 6512 13823 0,'0'0'608'0,"4"-9"128"0,1 2-592 0,3-3-144 0,-8 10 0 0,6-3 0 16,-1 1 2256-16,5 0 432 0,-10 2 64 0,12 7 32 15,-2 2-1152-15,-1 2-224 0,-2 7-64 0,2 5 0 16,-2 0-192-16,1 3-32 0,-1 2-16 0,-1 4 0 0,1-3-224 0,-1 4-48 15,1 2-16-15,2-2 0 0,0 0-352 0,0-2-64 16,1-1-16-16,1 0 0 0,0-1-192 16,-1-3-32-16,0-2-16 0,0-2 0 0,-1-3-144 0,-1-2 160 15,-2-1-160-15,-1-5 160 0,1-1-160 0,-6-10 0 16,3 8 0-16,-3-8 128 16,0 0-576-16,0 0-112 0,0 0-16 0,0 0-10304 15,-3-6-2048-15</inkml:trace>
  <inkml:trace contextRef="#ctx0" brushRef="#br1" timeOffset="47798.36">16762 6474 19343 0,'-3'-6'1728'0,"3"6"-1392"16,-7-6-336-16,7 6 0 0,-6-6 1680 0,6 6 272 15,-9 6 48-15,1 2 16 0,-1 5-576 0,-1 4-112 16,-3 2-32-16,1 4 0 0,-1 3-160 0,0 5-48 16,-2-1 0-16,-1 3 0 0,-2 3-128 0,0 2-48 15,0 3 0-15,0-1 0 0,1 1-240 0,0 1-48 0,3 0-16 0,-1-4 0 16,-3-1-352-16,3-1-80 0,2-2-16 0,2-4 0 16,-1-5-160-16,3-1 0 0,3-5 144 0,2-3-144 15,3-3 0-15,-2-2 0 0,3-11 0 0,0 0 0 16,0 0-928-16,0 0-256 0,0 0-48 0,9-6-10288 15,-1-2-2064-15</inkml:trace>
  <inkml:trace contextRef="#ctx0" brushRef="#br1" timeOffset="48538.17">17043 6838 11967 0,'0'0'1072'0,"0"0"-864"16,0 0-208-16,0 0 0 0,0 0 1968 0,0 0 336 15,0 0 80-15,0 0 16 0,0 0-480 0,0 0-112 0,0 0-16 16,0 0 0-16,13 0-320 0,-2-2-80 0,3 2-16 0,4-1 0 16,4 0-320-16,2 0-64 15,1-1-16-15,16 1 0 0,-7-1-320 0,1-1-64 0,-5 0-16 0,-9 2 0 16,-2 0-288-16,7 0-64 0,-4-2-16 0,-4 2 0 16,-6 1-208-16,-1 0 0 0,-11 0 128 0,0 0-128 31,0 0-496-31,0 0-144 0,0 0-16 0,0 0-16 0,0 0-2976 0,-6-5-608 15</inkml:trace>
  <inkml:trace contextRef="#ctx0" brushRef="#br1" timeOffset="49040.46">17989 6332 14735 0,'0'0'640'0,"0"0"160"16,2-6-640-16,-2 6-160 0,4-8 0 0,-4 8 0 0,0 0 880 0,0 0 144 16,0 0 16-16,0 0 16 0,0 0-32 0,0 0 0 15,-6 4 0-15,-3 0 0 0,0-2 80 0,-1 4 16 16,-1 1 0-16,-2 3 0 0,-2-2-112 0,1 4-32 15,-4 4 0-15,0 1 0 0,0 4-176 0,-2 2-32 16,-2 4-16-16,-1 1 0 0,-1 6-112 0,-1 2 0 16,-2 2-16-16,-10 24 0 0,7-8-224 0,4-3-32 15,7-7-16-15,3 1 0 0,6-7-112 0,6-14-32 0,2 4 0 0,4 8 0 16,3-7 32-16,4-2 0 0,1-7 0 0,5-2 0 16,4-2 32-16,3-5 16 0,2-3 0 0,3-4 0 15,2-2-32-15,-9-2 0 0,1-2 0 0,10-2 0 16,0-2-96-16,-11-2-32 0,1 2 0 0,7-9 0 15,-3 0-128-15,-9 6 160 0,0-4-160 0,-4-2 160 16,-1 1-160-16,-1-5 0 0,-4 2 144 0,-5 8-144 16,-3-2 128-16,-3 3-128 0,-4-1 160 0,-8 3-160 0,-2-4 128 0,-1 3-128 15,-4 7 0-15,3 2 0 0,-1 2 0 0,0 1 0 16,2 1 0-16,-1-2 0 0,3 1 0 0,1 2 0 16,1-1 0-16,5 1 0 0,3 2 0 0,5-1-288 15,3-8 32-15,-2 10 16 16,2-10-2256-16,0 0-464 0,10 11-96 0,4-4-16 0</inkml:trace>
  <inkml:trace contextRef="#ctx0" brushRef="#br1" timeOffset="49679.74">18293 6617 26719 0,'0'0'2368'0,"-4"-8"-1888"16,4 8-480-16,0 0 0 0,0 0 320 0,0 0-48 0,-6 1 0 0,-3 6 0 15,0-1 528-15,0 7 96 0,0-2 32 16,1 4 0-16,1 4-96 0,0-6-32 0,2 2 0 16,-2 8 0-16,-1 4-176 0,3-2-48 0,2 3 0 0,2-1 0 15,0 0-176-15,2-3-32 0,3 0-16 0,2 0 0 16,3-4-96-16,1-2-32 0,1-5 0 0,3 0 0 15,1 1 32-15,3-8 0 0,-1 0 0 0,4-4 0 16,0-5 96-16,2-3 32 0,3-1 0 0,-1-4 0 16,0 0-96-16,0-3-16 0,-1-2 0 0,-10 4 0 0,0-2-112 15,0 0-32-15,1-4 0 0,5-8 0 0,-4 5 16 0,-4 0 0 16,0-1 0-16,-1 0 0 0,-2 3-16 16,-1 5 0-16,-2 2 0 0,0 2 0 0,-2 3-128 0,-4 7 0 15,0 0 0-15,0 0 0 0,0 0 0 0,0 0 0 16,0 0 0-16,3 15 0 0,-3 1 0 0,0 5 0 15,-2 2 0-15,0 5 0 0,-1 1 0 0,-2 6 0 16,-1 6 0-16,-3 1 0 0,-1 6 0 0,-3-2 208 16,-2 2-48-16,-2 2-16 0,-3-2 48 0,1-1 16 15,-4-3 0-15,0-1 0 0,-1-5 96 0,-3-1 16 16,1-3 0-16,-1-2 0 0,2-5 80 0,-1-1 32 16,-2-3 0-16,3-4 0 0,2-4-48 0,0-6 0 15,1-1 0-15,3-7 0 0,2-3-80 0,1-6-32 16,2-1 0-16,2-6 0 0,0-4-48 0,2-3-16 15,1-4 0-15,4-1 0 0,2-5-64 0,6 0-16 16,3 1 0-16,5 1 0 0,3 0-128 0,3 6 0 16,4-2 0-16,2 7 0 0,1 3 0 0,2 3 0 0,4 2 0 15,1 0 0-15,4 4 0 0,2 4 0 16,5 1 0-16,-1 2 0 0,0 2 0 0,-3 3-144 0,-3 7 144 16,-4-3 0-16,-3 3 0 0,-2 4-128 0,-2 1 128 15,-4 1 0-15,-3-1-160 0,-3-1 32 0,-2 1 0 0,-1-3 0 31,-4 0-1600-31,0 1-304 0,-4 1-64 0</inkml:trace>
  <inkml:trace contextRef="#ctx0" brushRef="#br1" timeOffset="60305">2255 13770 22575 0,'0'0'992'0,"0"0"224"0,0 0-976 0,0 0-240 16,0 0 0-16,0 0 0 0,0 0 960 0,0 0 160 15,8-6 32-15,-8 6 0 0,0 0-160 0,10 5-32 16,1-1 0-16,3 3 0 0,1 3-176 0,6 3-32 15,-1-1-16-15,3 4 0 0,0 2-224 0,1 4-64 16,3 3 0-16,-1-1 0 0,0 5-160 0,-3 1-32 16,-3 0-16-16,0 3 0 0,-1 3-240 0,-1-2 176 15,-1 0-176-15,-7-1 160 0,0-3-160 0,-2 0 0 16,-3 2 144-16,0-5-144 0,0-2 0 0,0-2 0 16,-1 0 0-16,1-4 0 15,1-5-464-15,1-1-112 0,0-6-32 0,2 0 0 16,1-5-2112-16,3-4-416 0</inkml:trace>
  <inkml:trace contextRef="#ctx0" brushRef="#br1" timeOffset="60560.92">2902 13518 30399 0,'0'0'2704'0,"0"0"-2160"0,-8 0-544 0,8 0 0 15,-9-1 480-15,2 6-16 0,-1 8 0 0,-2 2 0 16,0 7 176-16,-2 2 48 0,1 7 0 0,-3 4 0 0,-4 2-16 0,0 4 0 16,-1 4 0-16,-1 2 0 0,-3 6 32 0,-2 0 16 15,-2 4 0-15,-1 0 0 0,-2-2-320 0,-5-2-64 16,-3-2-16-16,-1 0 0 0,3-3-160 0,3-2-32 16,1-4-128-16,4-5 192 0,4-1-192 0,5-3 128 15,4-8-128-15,5-1 0 0,2-5 0 0,4-6 0 16,4-13 0-16,0 0 0 15,8 9-1760-15,3-10-288 0,3-7-64 0,5-5-8800 16,4-11-1760-16</inkml:trace>
  <inkml:trace contextRef="#ctx0" brushRef="#br1" timeOffset="60849.17">3743 12699 34383 0,'0'0'1520'0,"0"0"320"0,0 0-1472 0,-3 9-368 0,-2 1 0 0,-1 5 0 16,1 3 368-16,-2 3 0 0,-2 2 0 0,-3 4 0 15,1-3 176-15,-3 5 32 0,0-2 16 0,-1 4 0 16,-2 0-320-16,-1-1-64 0,-1-1-16 0,-6 11 0 15,3-8-192-15,3 0 144 0,3-7-144 0,4-7 128 16,3 1-128-16,1 0 0 0,0 0-160 0,0 8 160 16,4-9-1392-1,2-2-176-15,2-4-32 0,1-5-13888 0</inkml:trace>
  <inkml:trace contextRef="#ctx0" brushRef="#br1" timeOffset="61256.43">3951 13766 17503 0,'0'0'1552'0,"0"0"-1232"0,0 0-320 0,0 0 0 16,0 0 2080-16,0 0 352 0,0 0 80 0,0 0 16 15,0 0-800-15,10 2-176 0,-1-2-16 0,10-2-16 16,4-3-528-16,3 1-96 0,5 1-32 0,2-6 0 16,5 1-416-16,-2-1-64 0,-3 0-32 0,-2 6 0 0,-1-4-352 0,-5 3 0 15,-3 2 0-15,-2 1 128 16,-2 2-640-16,-4 4-112 0,-4 4-16 0,-5 1-9792 16,-5 3-1936-16</inkml:trace>
  <inkml:trace contextRef="#ctx0" brushRef="#br1" timeOffset="61402.25">3974 14101 8287 0,'-18'10'736'0,"10"-8"-592"0,0 1-144 0,1 1 0 0,7-4 4544 0,0 0 896 16,4 10 160-16,3-2 32 0,3-3-3600 0,4-2-736 15,4 0-144-15,5-1-16 0,5-3-224 0,4 0-32 16,3-4-16-16,2-1 0 0,1 0-368 0,2 0-80 16,-2-5-16-16,-1 3 0 0,0 0-400 0,-2 3 0 15,0-2 0-15,-2 0-11008 16,-3 1-2176-16</inkml:trace>
  <inkml:trace contextRef="#ctx0" brushRef="#br1" timeOffset="61939.5">5523 14303 25791 0,'-20'2'1152'0,"10"-2"224"0,-1 0-1104 0,11 0-272 16,0 0 0-16,0 0 0 0,0 0 592 0,-1-12 64 16,2-4 16-16,6-1 0 0,3-5 224 0,5-5 64 15,3-3 0-15,6-5 0 0,2-1-192 0,4-4-16 16,3-3-16-16,0 0 0 0,0-6-224 0,3 0-64 0,-2-3 0 0,0-4 0 16,-1-3-128-16,3-3-48 15,2 1 0-15,0-3 0 0,-1-2-64 0,-1-1-16 0,2 3 0 0,-1 9 0 16,0 5-192-16,-3 4 0 0,-4 7 0 0,-2 6 0 15,-3 6 0-15,-5 8 0 0,-2 8 176 0,-4 0-176 16,-3 8 176-16,-1 6-176 0,-2 9 160 0,-2 4-160 16,-1 6 0-16,-1 8 0 0,-1 7 0 0,-1 5 0 15,-2 7 0-15,0 1 128 0,-1 4-128 0,0 3 0 16,-1 1 0-16,2 2 0 0,-1 0 0 0,1-4 0 16,-1-3 0-16,1-1 0 0,1-5 0 0,-1-2 0 15,1-6 0-15,2-4 0 0,1-2 0 0,0-5 0 31,-2 0-448-31,3-7 32 0,0-4 0 0,0-2 0 0,0 1-2656 16,-3-8-544-16</inkml:trace>
  <inkml:trace contextRef="#ctx0" brushRef="#br1" timeOffset="62099">5747 13822 37775 0,'0'0'1664'0,"16"-1"368"0,8 1-1632 15,7-3-400-15,7 1 0 0,4-1 0 0,3 1 0 0,5-1-144 16,6-6 0-16,4 3 0 0,4 3 144 0,-3 0 0 16,-4-2-144-16,-4 2 144 15,-3-1-1648-15,-6 2-256 0,-4-3-48 0,-6-2-16 0</inkml:trace>
  <inkml:trace contextRef="#ctx0" brushRef="#br1" timeOffset="62402.04">7294 13505 30175 0,'0'0'1344'0,"6"-6"256"0,-6 6-1280 0,14 0-320 0,-1 4 0 0,-1 0 0 16,-1 6 384-16,1 3 16 0,0 5 0 0,1 5 0 16,0-2-48-16,4 2-16 0,0 5 0 0,-1-1 0 0,2 5-32 0,1-1-16 15,0 2 0-15,-1-1 0 0,-2-1-144 0,1 0-16 16,-2 1-128-16,-1-1 192 0,-1-2-192 0,-2 1 144 16,1-3-144-16,-1 1 128 15,-2-6-1328-15,-1-5-272 0,-1-1-48 0,1-4-7776 16,-2 0-1568-16</inkml:trace>
  <inkml:trace contextRef="#ctx0" brushRef="#br1" timeOffset="62641.11">7765 13484 32255 0,'-10'-13'1424'0,"10"13"304"0,0 0-1392 0,0 0-336 15,0 0 0-15,-6 9 0 0,1 4 1392 0,-4 5 208 0,-4 3 32 16,-2 6 16-16,-3 2-608 0,-1 1-112 0,-4 3-32 15,1 5 0-15,-3 0-80 0,-2 1-32 0,-3-2 0 0,1 0 0 16,-1 0-432-16,0 0-96 0,-2 0 0 0,0 0-16 16,1-2-240-16,0 1 0 0,2-6 0 0,2-4-160 31,3 3-464-31,5-5-80 0,2-2-32 0,8-5 0 16,4-3-2064-16,8-1-400 0,5-7-96 0</inkml:trace>
  <inkml:trace contextRef="#ctx0" brushRef="#br1" timeOffset="63091.24">7217 13179 14735 0,'0'0'1312'0,"0"0"-1056"0,0 0-256 0,0 0 0 15,0 0 640-15,11-2 64 0,1-2 0 16,4 2 16-16,0 0 464 0,6-2 96 0,3 2 0 0,2-5 16 16,1 1 160-16,2 1 16 0,1-3 16 0,2 1 0 15,1-2-288-15,2 1-64 0,1 2-16 0,-1-5 0 16,1 4-304-16,0-3-64 0,0 3-16 0,-3 0 0 16,-3 0-144-16,-4-2-16 0,-6 1-16 0,-3-3 0 15,-7 4-112-15,-4 0-32 0,-7 7 0 0,-1-11 0 16,-3 2 288-16,-4 0 48 0,-7 3 16 0,-5-3 0 15,-7 0-352-15,-4 0-64 0,-4 3-16 0,-1-1 0 16,-1 2-192-16,3 2-144 0,2 1 192 0,3 1-192 16,3 0 0-16,9 1 0 0,1 1-192 0,16-1-12160 15,0 0-2416-15</inkml:trace>
  <inkml:trace contextRef="#ctx0" brushRef="#br1" timeOffset="63829.87">1926 13227 23903 0,'-18'0'1056'0,"12"0"224"15,6 0-1024-15,0 0-256 0,0 0 0 0,0 0 0 0,0 0 784 0,0 0 112 16,6 0 32-16,5-1 0 0,3-1-240 0,4-1-48 15,4 1-16-15,3 2 0 0,4-2 0 0,4 0 0 16,-1-3 0-16,4 1 0 0,2-1-256 0,1 1-48 16,2-1-16-16,2 0 0 0,2 0 0 0,3 0 0 15,3-3 0-15,-3 4 0 0,-3-6 48 0,-5 2 16 16,-3-2 0-16,-5 3 0 0,-4-4-96 0,-3 2-16 16,-3-2 0-16,-7 2 0 0,2-1 192 0,-6 2 16 15,-3-3 16-15,-3 2 0 0,-4-2 336 0,-5-2 64 16,-4 3 16-16,-5-3 0 0,-5-2-384 0,-5 2-80 0,-6 3-16 15,0-3 0-15,-6 3-288 0,0-1-128 0,-3 2 0 16,-11-2 128 0,11 1-1344-16,10 4-256 0,8-3-64 0,14 4-15936 0</inkml:trace>
  <inkml:trace contextRef="#ctx0" brushRef="#br1" timeOffset="64635.16">10107 13628 27407 0,'-19'1'1216'0,"6"2"256"0,-7 2-1184 0,-2 5-288 0,-2 0 0 0,-4 5 0 16,-5 4 384-16,0 6 32 0,-5-1 0 0,5 6 0 0,0 2 96 0,5-2 0 15,5 1 16-15,6-4 0 0,7-3-64 0,6-4-16 16,5-3 0-16,7-5 0 0,5-4 0 0,7-2 0 15,0-6 0-15,8-2 0 0,4-3 176 0,3-4 16 16,0-3 16-16,1-5 0 0,-2-5-16 0,-1-1 0 16,-2 0 0-16,-5 2 0 0,-3-6-352 0,-2 3-80 15,-4 3-16-15,-3 2 0 0,-4 3 16 0,-3 2 0 16,-5 6 0-16,-2 8 0 0,0 0-16 0,0 0-16 16,0 0 0-16,2 8 0 0,-7 5-176 0,1 4 0 15,1 5 0-15,3 2 0 0,3-1 0 0,1-1-144 16,-1-2 144-16,5 0 0 0,3-1 0 0,6-2-128 0,2-2 128 0,6-6 0 15,3-1 0-15,5-7 0 16,6-1 0-16,4-6 0 0,3-7 176 0,2-7-16 0,0-8 0 0,3-4 0 16,-1-4 32-16,0-2 0 0,0-3 0 0,2 2 0 15,3-3-48-15,-2-2 0 0,-3-5 0 0,-2-2 0 16,-3 3 128-16,-2-5 32 0,0-6 0 0,-6-2 0 16,-3-7-48-16,-5 3 0 0,-1 0 0 0,-2 6 0 15,-3 6-256-15,-6 7 160 0,-3 11-160 0,-3 11 128 16,-6 6-128-16,-3 5 0 0,-2 13 0 0,-9 3 0 15,-2 8 0-15,-6 8 0 0,-2 12 0 0,-4 6 0 16,-3 4 0-16,-4 13 0 0,0 9 0 0,-1 9 0 16,2 1 0-16,1 4 0 0,3-2-144 0,2-2 144 15,3-2 0-15,3-3-128 0,4-5 128 0,3-4 0 32,0-5-656-32,8-1-32 0,-2-10 0 0,2-5 0 15,2-4-2000-15,2-4-416 0,0-8-80 0</inkml:trace>
  <inkml:trace contextRef="#ctx0" brushRef="#br1" timeOffset="64778.68">10656 13562 43711 0,'1'-13'1936'0,"7"5"400"0,10-1-1872 0,6 1-464 16,9 1 0-16,10 1 0 0,9 3 0 0,8 1 0 16,6 1 0-16,6-2 0 0,1 0 0 0,-1 0 0 15,-2 0 0-15,4 2-12960 16,5 1-2528-16</inkml:trace>
  <inkml:trace contextRef="#ctx0" brushRef="#br1" timeOffset="65208.99">14218 13347 25791 0,'-13'-15'2304'0,"3"6"-1856"0,-1-4-448 0,3 0 0 0,-1 2 864 0,-1-1 80 15,-4 5 16-15,-2-1 0 0,-3 3 16 0,-2 4 16 16,-4 3 0-16,-3 6 0 0,-2 5-208 16,-2 5-32-16,-3 3-16 0,-4 7 0 0,-1 5 0 0,0 3 0 15,4 1 0-15,1 2 0 0,3 0-272 0,7 2-48 16,5 0-16-16,7-6 0 0,7-4-208 0,6-3-32 16,5-3-16-16,7-2 0 0,6-5-144 0,5-2 0 15,3-3 0-15,5-4 0 0,6-8-192 0,1-3-32 16,0-8 0-16,3 1 0 15,1-4-2032-15,5-1-416 0,4-1-80 0</inkml:trace>
  <inkml:trace contextRef="#ctx0" brushRef="#br1" timeOffset="65448.45">14631 13191 35247 0,'0'0'1552'0,"0"0"336"0,-3 10-1504 0,2 5-384 0,-3 5 0 0,0 4 0 16,-3 7 256-16,-4 5-32 0,-1 2 0 0,-2 4 0 15,1 0 288-15,-2-3 64 0,1-1 16 0,1 2 0 16,2-5-208-16,-1-1-64 0,3-2 0 0,3-4 0 16,2-5-96-16,2-4-32 0,0-1 0 0,4-7 0 15,-2-11 144-15,0 0 32 0,12 0 0 0,4-5 0 16,1-4 272-16,6-7 48 0,1-6 16 0,4-3 0 16,2-1-272-16,-1-5-48 0,0-4-16 0,0 0 0 15,-1-5-208-15,1 3-32 0,1-2-128 0,0 5 192 16,-1 3-192-16,1 7 0 0,-2 1 0 0,-3 7 0 0,-2 5 0 0,-3 3 0 15,-1 3 0-15,-3 3 0 16,-4 6-1328-16,1 5-208 0,-4-1-32 0,0 6-10960 16,-2 3-2192-16</inkml:trace>
  <inkml:trace contextRef="#ctx0" brushRef="#br1" timeOffset="65665.75">15720 13327 41807 0,'0'0'1856'0,"-10"7"384"0,1 5-1792 0,1 5-448 0,-1 5 0 16,-2 5 0-16,-3 1 144 0,-1 3-144 0,-3 3 160 0,0 0-160 15,0-6 160-15,1 1-160 0,0 3 160 16,0 0-160-16,1-7 192 0,1 0-64 0,3 0-128 0,0-3 192 16,0 1-192-16,7-4-256 0,3-5 48 0,0-2 16 31,2-12-1280-31,0 0-256 0,8 5-64 0,2-1 0 15,1-3-1472-15,3-6-320 0</inkml:trace>
  <inkml:trace contextRef="#ctx0" brushRef="#br1" timeOffset="65928.58">16598 12702 28559 0,'-7'-7'1264'0,"7"7"272"0,-10-1-1232 0,2 4-304 0,-2 5 0 0,-3 10 0 0,-2 7 1824 0,-3 3 304 16,-1 4 64-16,-1 5 16 0,-1 5-1200 0,3 4-240 15,-2 2-64-15,5 3 0 0,-3 1-176 0,-2 1-32 16,1 2-16-16,0 2 0 0,0 1-304 0,-1 2-176 16,0 0 192-16,-1 0-192 15,-2 1-752-15,1-2-256 0,2-6-48 0,2-4-16 16,3-2-1936-16,1-7-384 0</inkml:trace>
  <inkml:trace contextRef="#ctx0" brushRef="#br1" timeOffset="66094.3">15973 13287 35935 0,'0'0'3200'0,"9"-11"-2560"0,0 2-512 0,6 1-128 15,5 3 1264-15,7 5 224 0,4 1 48 0,7 1 16 16,5-1-1088-16,4 3-208 0,0 3-64 0,3 1 0 15,-5 1-16-15,0-4-16 0,-5 1 0 0,-1 1 0 16,-4-5-304-16,-3-1-64 0,-2 2-16 0,-2-2 0 31,-1-2-1616-31,0 1-320 0,0 0-64 0,-3-1-8864 0,-3-1-1776 0</inkml:trace>
  <inkml:trace contextRef="#ctx0" brushRef="#br1" timeOffset="66238.67">16987 13389 32831 0,'-16'27'1456'0,"4"-7"288"0,0 7-1392 0,-2 1-352 0,0 3 0 0,-3 2 0 0,-1 0 640 0,-1-3 64 16,-4 0 16-16,2-3 0 0,0 0-400 0,1-6-96 15,-1-2-16-15,1-1 0 16,4 0-1808-16,2-2-352 0,2 0-80 0</inkml:trace>
  <inkml:trace contextRef="#ctx0" brushRef="#br1" timeOffset="66494.28">17869 13262 34095 0,'-15'-4'3024'0,"-3"3"-2416"0,-1 1-480 0,-4 3-128 16,-2 5 896-16,-5 4 144 0,-5 3 48 0,0 0 0 15,-2 2-640-15,0 0-112 0,1 4-16 0,5 0-16 16,1 2-16-16,5 1 0 0,3 2 0 0,7 2 0 16,4-4-288-16,3 3 0 0,4-3 128 0,5 2-128 31,6-4-304-31,4-4-112 0,4-3-32 0,6-4 0 16,5 2-2192-16,4-3-448 0,3-3-96 0</inkml:trace>
  <inkml:trace contextRef="#ctx0" brushRef="#br1" timeOffset="67113.2">18585 13238 36447 0,'-18'-12'1616'0,"8"8"336"0,-1 3-1568 0,-2 2-384 16,-2 3 0-16,-4 4 0 0,-4-1 256 0,-4 6-48 15,-3 0 0-15,-1 2 0 0,-1 2-80 0,4 4 0 16,3 2-128-16,3-1 192 0,5 1-192 0,4-1 176 15,4-1-176-15,4-2 160 0,4 0-160 0,4-1 0 16,5-2 144-16,5-3-144 0,2-4 160 0,5-3-32 16,4 1-128-16,4-7 192 0,4-3 208 0,0-3 48 15,-2-1 0-15,1-3 0 0,-1 0-192 0,0-4-48 16,-4 0 0-16,-1-3 0 0,-5 1-80 0,-1-2 0 0,-3 0-128 16,-2 1 192-16,-2 0-64 0,-2 6-128 0,-2-1 176 0,-8 12-176 15,4-7 192-15,-4 7-64 0,0 0 0 0,0 0-128 16,-9 2 0-16,0 2 0 0,0 6 0 0,2 0 0 15,4 5 0-15,1 3 0 0,4-2 0 0,3 1-144 16,2 0 144-16,6-1 0 0,1 1 0 0,5-1 0 16,3-3 0-16,6-3 0 0,3-2 0 0,4-2 0 15,2-3 0-15,5-6 192 0,0-4-64 0,0-1 0 16,-2-3-128-16,2-1 144 0,1-4-144 0,1-2 160 16,-2-4-16-16,1-2 0 0,1-5 0 0,1-2 0 15,-1-4 176-15,1-7 16 0,0-1 16 0,0-7 0 16,-1-3-144-16,2-8-16 0,1-9-16 0,2-5 0 0,-1-8-176 15,3 3 128-15,1-4-128 0,0 3 128 16,-4 1-128-16,-5 9-256 0,-6 8 64 0,-7 14 16 0,-8 5 176 16,-5 10 0-16,-6 9 0 0,-3 6 0 0,-4 5 0 15,-5 6 0-15,-6 2 0 0,-6 7 0 0,-6 7 0 0,-7 3 0 16,-10 4 0-16,-5 9 0 0,-4 4 0 0,-5 7-192 16,-5 5 192-16,-2 7-192 0,-1 6 192 0,3 1-128 15,2 7 128-15,3 3-128 0,4 1 128 0,7-1 0 16,7 4 160-16,7-3-160 0,3-1 0 0,9 0 0 15,6-7 0-15,4-2 0 0,3-3 128 0,3-4-128 16,2-3 0-16,3-1 144 0,-1-4-144 0,5-5 0 16,-1-3 0-16,2-5 0 0,1-1 0 0,0-5-256 15,0-5 64-15,-3-4 16 16,-1-1-2832-16,-10-11-560 0,0 0-112 0,3-18-32 0</inkml:trace>
  <inkml:trace contextRef="#ctx0" brushRef="#br1" timeOffset="67296.63">17554 12850 49759 0,'-10'-10'4416'0,"5"0"-3520"0,5 10-720 0,0 0-176 16,0 0 240-16,13 1 16 0,1 3 0 0,0 2 0 31,0-2-960-31,1-2-176 0,1 2-32 0,2 0-16 15,1-3-2144-15,0-5-416 0,5-1-96 0,1 2 0 0</inkml:trace>
  <inkml:trace contextRef="#ctx0" brushRef="#br1" timeOffset="68014.49">20893 13318 19343 0,'-8'-24'848'0,"4"10"192"0,0 1-832 0,1 0-208 0,2 2 0 0,1 11 0 0,0 0 3200 0,0 0 576 15,0 0 128-15,0 0 32 0,-2 11-2656 0,-3 7-512 16,-3 7-128-16,-2 7 0 0,-4 5-368 0,-3 4-64 16,-2 3-16-16,-2-1 0 0,-2 3 96 0,-3 2 16 15,1-3 0-15,-1-1 0 0,2-2 64 0,1-2 16 16,0-3 0-16,3-3 0 0,2-2-64 0,1-7 0 15,-1-6 0-15,1-5 0 0,5-4 192 0,1-6 48 16,11-4 0-16,0 0 0 0,-6-6 192 0,6-9 32 16,4-10 16-16,6-3 0 0,5-6-208 0,3-2-32 15,2 1-16-15,5-4 0 0,0-9-384 0,7 5-160 0,5-2 128 16,3-3-128-16,3 0 0 0,6-1 0 0,4 3 0 0,1 5 0 16,-1 3 0-16,-1 8 0 15,-4 7 0-15,-2 9 0 0,-4 7 0 0,-5 9 0 0,-7 9-128 0,-4 4 128 16,-8 8-160-16,-4 1 160 0,-8 3-208 0,-5 0 80 15,-5 4-16-15,-7 1 0 0,-6-3 0 0,-8 3 0 16,-4 1 144-16,-6-1 0 0,-3-8-144 0,-4-1 144 16,-2 1 0-16,-2-6 0 0,0-7 0 0,3 1 0 15,4-10 0-15,3 0 128 0,4-5-128 0,6-2 128 16,3-8-128-16,6 1-224 0,6-1 48 0,5-4 16 31,4-2-1840-31,7-3-368 0,4-6-80 0,9-3-15344 0</inkml:trace>
  <inkml:trace contextRef="#ctx0" brushRef="#br1" timeOffset="68304.53">22335 12272 37775 0,'-5'-6'3360'0,"5"6"-2688"16,0 0-544-16,-8 2-128 0,-1 2 192 0,-1 10 0 15,-6 2 0-15,-1 8 0 0,-1 9 144 0,-1 5 48 16,0 7 0-16,-1 3 0 0,1 3-208 0,0 4-48 16,0 2 0-16,2 3 0 0,2 1-128 0,0 3 192 15,-1-3-192-15,2 3 192 0,-1-3-192 0,1 0 0 16,0-2 0-16,-4-4 128 0,2-4-128 0,-1-4 0 16,0-1 0-16,1-8 0 15,5-3-592-15,-1-10-48 0,2-3-16 0,0-8 0 16,5-4-1680-16,5-10-336 0,-9 1-64 0</inkml:trace>
  <inkml:trace contextRef="#ctx0" brushRef="#br1" timeOffset="68434.02">21704 12995 37775 0,'4'-17'1664'0,"5"8"368"0,5 2-1632 0,6-3-400 0,6 3 0 0,7 2 0 16,8 4 1232-16,7 1 176 0,8 2 16 0,4 4 16 15,2-3-784-15,5 1-144 0,4 1-48 0,4 3 0 16,6-2-272-16,-3 3-48 0,-3 0-16 0,-6 1 0 31,-7-3-1888-31,-5 1-384 0,-3-2-80 0</inkml:trace>
  <inkml:trace contextRef="#ctx0" brushRef="#br1" timeOffset="77016.95">25953 12045 10127 0,'11'-12'896'0,"-5"4"-704"0,2 0-192 0,1-3 0 16,0 2 1520-16,0-2 272 0,-2 0 48 0,-2 4 16 16,-2-2 0-16,-3 9 16 0,0 0 0 0,0 0 0 15,-4-1-240-15,-6 4-48 0,-4 4-16 0,-5 5 0 16,-5 5-448-16,-4 5-96 0,-7 3 0 0,-5 7-16 15,-6 3-176-15,-6 9-16 0,-7 5-16 0,-23 26 0 0,7-2-400 0,9 2-80 16,5-2 0-16,7 1-16 0,7-3-304 0,9-1 128 16,5-1-128-16,11-6 0 0,7 0 0 0,8-6 0 15,5-8 0-15,9-2 0 0,5-1 0 0,6-6-176 16,5-5 32-16,4 0 0 16,2-5-576-16,3-5-112 0,2-7-32 0,3-3-9408 15,1-6-1888-15</inkml:trace>
  <inkml:trace contextRef="#ctx0" brushRef="#br1" timeOffset="77372.46">26710 12146 31263 0,'-14'-9'1392'0,"7"8"272"0,-5 1-1328 0,-3 5-336 0,-4 0 0 0,-5 9 0 16,-6 4 320-16,-3 4 0 0,-2 11 0 0,-2 3 0 16,-1 2 48-16,1 3 0 0,1 6 0 0,5-1 0 15,8 1-160-15,4 2-16 0,6-3-16 0,7 1 0 16,3 3-176-16,7-5 0 0,6 1 144 0,6-6-144 16,6-5 176-16,5-3-48 0,5-8 0 0,4 0 0 15,4-10 352-15,2-4 64 0,2-8 16 0,3-4 0 16,0-1 320-16,-1-10 64 0,0-4 16 0,-4-3 0 0,0-4-32 0,-3-5 0 15,-3-7 0-15,-2-1 0 0,-6-10-176 0,-4-4-48 16,-5 3 0-16,-6-8 0 0,-7-8-320 0,-6 5-80 16,-5-4-16-16,-5 10 0 0,-8 6-288 0,-3 6 0 15,-4 11 128-15,-2 4-128 16,-4 9-1136-16,1 8-272 0,-2 2-64 0,-1 6-11712 16,0 4-2352-16</inkml:trace>
  <inkml:trace contextRef="#ctx0" brushRef="#br1" timeOffset="77614.17">27549 12523 25791 0,'0'0'2304'0,"1"14"-1856"16,-1 5-448-16,0 4 0 0,-1 6 2304 0,-4 4 352 15,-4 8 80-15,-2 5 16 0,-6 1-1856 0,-2 2-352 16,-3 0-80-16,-3-2-16 0,-3 1-176 0,-1 2-32 0,-3-6-16 0,-1 1 0 15,-1-5-32-15,1-3 0 16,1-1 0-16,1-2 0 0,2-3-192 0,2-6 176 0,2-2-176 0,2-3 160 31,3-2-1120-31,3-5-240 0,2-4-32 0,2-7-14896 0</inkml:trace>
  <inkml:trace contextRef="#ctx0" brushRef="#br1" timeOffset="77904.16">28783 12066 24879 0,'0'0'1088'0,"0"0"256"0,0 0-1088 0,0 0-256 15,0 0 0-15,4 12 0 0,-4 2 2432 0,-2 8 416 16,-3 5 96-16,-2 3 0 0,-3 8-1920 0,-3 6-384 16,-2-3-64-16,0 8-32 0,-2 4-80 0,-1 1-16 15,1 1 0-15,-4 1 0 0,2 0-192 0,1-1-64 16,1 0 0-16,-1-5 0 0,0-1-192 0,2-7 128 16,2 0-128-16,1-3 0 0,0-3 0 0,3-7 0 15,1-2-176-15,3-7 176 16,-1-1-1920-16,4-4-272 0,0-3-48 0</inkml:trace>
  <inkml:trace contextRef="#ctx0" brushRef="#br1" timeOffset="78339.27">29824 11040 19519 0,'2'-24'864'0,"-1"12"176"0,1 1-832 0,-2 1-208 15,3-4 0-15,-2 1 0 0,-1 3 992 0,2 0 160 16,-1 5 16-16,5 0 16 0,2 1-160 0,3 6-16 15,3 5-16-15,1 1 0 0,3 6-256 0,4 4-48 16,1 1-16-16,6 8 0 0,-2 6-112 0,-1 8-32 16,1 7 0-16,-1 8 0 0,-4 5-16 0,0 9 0 15,0 7 0-15,-2 6 0 0,-2 5 16 0,0 2 0 16,-1 2 0-16,-1 2 0 0,-4-4-16 0,-3 3 0 16,-4-2 0-16,-3 1 0 0,-5-25 272 0,-3 2 48 0,-5 3 16 15,-4-1 0-15,-4 0 16 0,-8-1 0 16,-7 0 0-16,-5 0 0 0,-3-2-240 0,-3-6-48 15,-3 0-16-15,-7-3 0 0,-8-3-368 0,-22 16-64 16,3-11 0-16,6-9-128 0,4-7 0 0,17-12 0 0,-5 0 0 0,-1 0 0 31,-2 2-1904-31,-1 2-480 0</inkml:trace>
  <inkml:trace contextRef="#ctx0" brushRef="#br1" timeOffset="83677.78">5973 17329 21247 0,'0'0'944'0,"0"0"192"0,0 0-912 0,3-7-224 16,-2-1 0-16,1 3 0 0,2-2 1216 0,-4 7 192 15,0 0 32-15,9 2 16 0,1 0-272 0,3 5-48 16,1 4-16-16,5 7 0 0,4 3-240 0,5 5-48 15,5 6-16-15,4 5 0 0,2 2-48 0,3 4-16 16,0-1 0-16,1 6 0 0,1 8-112 0,-4 0 0 16,-4 1-16-16,-2-1 0 0,-2-4-224 0,-3-1-32 15,-1 0-16-15,-3-6 0 0,-2-2-64 0,0-5-16 16,1 0 0-16,-1-1 0 0,-5-3-112 0,0-1-32 16,-3-1 0-16,5 5 0 0,-2-8-128 0,-8-11 160 15,-1-4-160-15,0 0 160 0,-9-14-160 0,0 0 0 16,0 0-192-16,0 0 192 15,5-9-1808-15,-1-2-240 0,-4-3-64 0,-2-4-14016 0</inkml:trace>
  <inkml:trace contextRef="#ctx0" brushRef="#br1" timeOffset="83993.96">6994 17111 26719 0,'0'0'2368'0,"-2"-13"-1888"0,1 4-480 0,1 9 0 16,-1-9 624-16,1 9 16 0,0 0 16 0,0 0 0 15,-10 8 544-15,-2 4 96 0,0 5 32 0,-5 6 0 16,-5 6-304-16,-2 5-64 0,-2 4-16 0,-4 9 0 0,1 4 64 0,-5 5 16 16,-4 0 0-16,-2 3 0 0,0 2-176 0,1 6-16 15,1 5-16-15,-1 2 0 0,-2-4-320 0,-1-3-64 16,-1-6-16-16,1-1 0 0,4-6-160 0,1-6-48 15,2-4 0-15,2 0 0 0,3-2-208 0,12-16 144 16,2 2-144-16,-6 8 128 0,6-10-128 0,4-5 0 16,5-6 0-16,2-5 0 15,5-10-592-15,0 0-48 0,0 0-16 0,-2-15 0 16,4-5-2032-16,1-7-384 0,0-1-96 0,2-4-16 0</inkml:trace>
  <inkml:trace contextRef="#ctx0" brushRef="#br1" timeOffset="84523.12">5973 16617 16575 0,'-32'-2'1472'0,"13"3"-1168"0,-2 3-304 0,-2 0 0 15,1 1 1152-15,-3-3 160 0,-1 0 32 0,3 1 16 16,2 1-144-16,0-1-16 0,2-1-16 0,3 0 0 0,2-1 64 0,1-1 16 16,2 0 0-16,11 0 0 0,0 0-192 0,0 0-48 15,0 0 0-15,0 0 0 0,10-6-320 0,4-2-80 16,2-1-16-16,9-1 0 0,6 0-192 0,6-2-32 15,8-4-16-15,3-1 0 0,4 1 48 0,5 0 16 16,9 5 0-16,8 1 0 0,1-4-144 0,1 1-32 16,1 2 0-16,1-1 0 0,2 6 224 0,3-2 32 15,0 3 16-15,-3 3 0 0,-3-1-112 0,-4 1-32 16,-7-1 0-16,-3 3 0 0,-2 0-128 0,-2 0-16 16,-4 3-16-16,-5-2 0 0,-3 0 64 0,-5 0 16 15,-3 1 0-15,-8-1 0 0,-3-1-32 0,-7 0 0 16,-6-1 0-16,-6-1 0 0,-9 2 128 0,0 0 32 15,1-10 0-15,-3 3 0 0,-5-4 80 0,-6 4 32 16,-6-6 0-16,-6 0 0 0,11 6-176 0,-8-3-48 16,-6-3 0-16,-5-2 0 0,-3-2-128 0,-4-2-16 15,-2 0-16-15,0 1 0 0,-34-12-160 0,14 9 0 16,3 3 0-16,8 3 128 0,8 4-128 0,6 2 0 16,7 4 0-16,7-2 0 15,5 2-944-15,7 4-208 0,11 1-64 0,0 0-13312 16,0 0-2656-16</inkml:trace>
  <inkml:trace contextRef="#ctx0" brushRef="#br1" timeOffset="101828.42">28150 3994 11967 0,'-1'-16'528'0,"-1"11"112"0,0-4-512 0,1 4-128 15,0-2 0-15,-1-1 0 0,1 1 1728 0,1 0 320 16,0 7 64-16,0 0 16 0,0-6-624 0,0 6-128 16,0 0-32-16,0 0 0 0,0 0-512 0,0 0-96 15,0 0-32-15,0 13 0 0,0 0-224 0,0 7-48 16,-1 3-16-16,0 4 0 0,-1 5 32 0,1 4 0 16,0 10 0-16,-2 1 0 0,-1 8-64 0,-1 8 0 15,-1 9 0-15,0 3 0 0,-2 1-144 0,2 4-48 16,-2 4 0-16,0 1 0 0,1 5 64 0,0-1 0 15,2-4 0-15,-1 1 0 0,-2-3 320 0,-1-1 64 16,1 3 0-16,-8 29 16 0,2-13-48 0,0-8-16 16,0-6 0-16,0 1 0 0,-1 2-240 0,1-2-48 15,0-3-16-15,3-5 0 0,-2-1-144 0,3-4-16 16,-3-3-128-16,4 1 192 0,2-1 0 0,0-6-16 0,2-6 0 16,1-5 0-16,1-2-176 0,-1-1 160 0,0-2-160 0,0-2 160 15,0 2-160-15,0-1 0 0,1-4 0 0,0-1 0 16,1-3 0-16,-1-2 0 0,0 1 128 0,0-3-128 15,-1-1-192-15,1-1-64 0,2-3 0 0,0-4-16 16,1-4-1696 0,0-7-336-16,-1-5-64 0,1-12-12624 0</inkml:trace>
  <inkml:trace contextRef="#ctx0" brushRef="#br1" timeOffset="102444.62">26190 6320 19119 0,'-23'-1'832'0,"14"0"192"0,1 0-816 0,0-2-208 15,2 1 0-15,6 2 0 0,0 0 288 0,0 0 16 0,2-7 0 0,3 3 0 16,3 2 80-16,1-2 32 0,2-2 0 0,2 1 0 15,1 1 128-15,1-3 32 0,0 1 0 0,2 2 0 16,1-1 48-16,0 0 16 0,-1 0 0 0,4 2 0 16,0-2-80-16,5-2-16 0,3 2 0 0,4-3 0 15,5 3 80-15,7 1 16 0,5 0 0 0,4-2 0 16,2-2-48-16,3 2 0 0,4-3 0 0,4 0 0 16,8-2-32-16,6-3-16 0,6 1 0 0,36-7 0 15,-10-2-32-15,3 0-16 0,4 1 0 0,-7-2 0 0,-7 3-64 0,1-1-16 16,3 2 0-16,-2 1 0 0,1 1 32 0,-4 0 16 15,-5 1 0-15,2 0 0 0,5 6-48 0,-5-3-16 16,-7-1 0-16,2 3 0 0,-3-2-144 0,1 4-48 16,2 2 0-16,-7 0 0 0,-3-4-32 0,0 3-16 15,-2 0 0-15,2 4 0 0,1 0-32 0,-5 3 0 16,-8 1 0-16,-1 0 0 0,-4 1-128 0,-4 3 128 16,-2 0-128-16,-6 2 128 0,-3 1-128 0,-4 1 0 15,-7 2 144-15,-6-2-144 0,-6 2 0 0,-5-4 144 16,-7 2-144-16,-3-3 0 0,-6 1 0 0,-3 2 0 15,-8-8 0-15,0 0 0 16,0 0-1152-16,-3 9-192 0,3-9-48 0,-9 9-16336 0</inkml:trace>
  <inkml:trace contextRef="#ctx0" brushRef="#br1" timeOffset="105858.25">27758 4691 6447 0,'0'0'272'0,"0"0"80"0,0 0-352 0,-7 1 0 0,1 3 0 0,-3-4 0 16,1-1 2624-16,-2-1 448 0,4 2 80 0,-1 0 32 15,1 2-1392-15,6-2-256 0,-5 0-64 0,5 0-16 16,0 0-80-16,0 0-16 0,0 0 0 0,0 0 0 16,0 0-320-16,0 0-64 0,11-2-16 0,6 0 0 15,1 1-64-15,5-3-32 0,3-1 0 0,7 0 0 0,6 0-96 0,5-4-32 16,7 1 0-16,6 0 0 0,10 3-176 0,2 2-48 16,-2-6 0-16,1 2 0 0,-1 1-96 0,-1-2-32 15,-2 2 0-15,-2 0 0 0,-1-1-64 0,-5 3 0 16,-5 3-16-16,-7 0 0 0,-5 0-176 0,-8 1-128 15,-4 0 144-15,-7 0-144 0,-4 0 128 0,-4 0-128 16,-5 0 0-16,-7 0 144 0,0 0-144 0,0 0-192 16,0 0 32-16,-11 0 16 15,-1 0-2192-15,-1 0-432 0,-3 1-96 0,3-1-12704 0</inkml:trace>
  <inkml:trace contextRef="#ctx0" brushRef="#br1" timeOffset="107718.73">28255 4714 14735 0,'0'0'1312'0,"0"0"-1056"0,0 0-256 0,-6 4 0 16,6-4 608-16,0 0 64 0,0 0 16 0,-3 8 0 15,-1-1 80-15,-1 2 32 0,5-9 0 0,-3 6 0 16,-1 4 272-16,1-2 48 0,-2 1 16 0,-2-3 0 16,1 2 144-16,-3 1 48 0,-3-3 0 0,0 2 0 15,-2-3 16-15,-1-1 0 0,-5-1 0 0,3 4 0 16,-2-2-352-16,0-1-64 0,-2-3-16 0,1-2 0 16,0-2-128-16,2 1-16 0,1-5-16 0,2-2 0 0,1-2-80 0,0-2-16 15,5-6 0-15,0-4 0 0,2-2-288 0,1-3-64 16,4-3-16-16,2 0 0 0,2-3-160 0,4 3-128 15,0 1 144-15,5-1-144 0,3-1 0 0,3 3 0 16,1 1 0-16,2 2 0 0,2 3 0 0,0 3 0 16,3 4 0-16,1 0 0 0,2 4 0 0,0 0 0 15,0 2 0-15,0 5 0 0,-1 2 0 0,-3 3 0 16,-4 4 0-16,1 4 0 0,-1-2 0 0,-3 7-128 16,-1-2 128-16,-4 7 0 0,-2 6 0 0,-3 2 0 15,-3 4-128-15,-1 1 128 0,-6 0 0 0,-1 1 0 16,-2 1 0-16,-3-2 0 0,-2-5 0 0,-3 2 0 15,-4-3 0-15,-5 0 0 0,-2 2 240 0,-3-6-48 16,-3 0-16-16,-1-2 0 0,-1-1 64 0,1-2 16 16,-2 1 0-16,4-6 0 0,-2-6-32 0,1-2 0 15,5-3 0-15,2-4 0 0,2-1 48 0,3-7 16 16,5-3 0-16,0-5 0 0,5-3-80 0,3-8-16 16,2 0 0-16,5-5 0 0,3-2-192 0,6 0 128 15,0 0-128-15,7 2 0 0,2-1 0 0,2 3 0 0,4-1 0 0,0 7 0 16,3 6 0-16,2 3 0 0,2 3 0 0,3 5 0 15,0 1 0-15,1 6-128 0,-1 1 128 0,-2 5 0 16,-5 4 0-16,0 8 0 0,-2 4 0 0,-3 0 0 16,-6 2 0-16,-4 3-128 0,-5 6 128 15,-4 3 0-15,-4-2 0 0,-4 2 0 0,-4 0 0 16,-3 0 0-16,-5-4 0 0,-4 1 0 0,-5 3 0 0,-6-6 0 16,-2 1 0-16,-2-4 0 0,-2-3 128 0,1-2-128 15,0-4 0-15,1 0 176 0,1-5-176 0,2-3 160 16,3-6 16-16,4-5 0 0,1-1 0 0,4-8 0 15,2-4 16-15,4-4 16 0,3-6 0 0,3-1 0 0,4-4-208 16,6-1 176-16,3 1-176 0,4-2 160 0,2 1-160 0,4 1 0 16,3 5 0-16,2 0 0 0,2 4 0 0,3 5 0 15,3 1 0-15,3 3 0 0,2 3 0 0,0 5 0 16,1 3 0-16,-3 4 0 0,1 5-144 0,-4 7 144 16,-4 0 0-16,-4 5 0 0,-3 1 0 0,-6 6-128 15,-2 1 128-15,-5 7 0 0,-4 2 0 0,-4-1 0 16,-5-4 0-16,-4 2 0 0,-5 1 0 0,-4-4 0 15,-4 1 0-15,-2-4 0 0,-2 1 0 0,-2-3 144 16,-2 1-144-16,-1-1 128 0,1-5-128 0,1-3 192 16,0-4-192-16,2-1 192 0,2-7-64 0,4-6-128 15,1-4 192-15,4-1-64 0,3-5 32 0,4-6 0 16,3-5 0-16,2-6 0 0,4-2-160 0,4-4 160 0,4-3-160 0,5 0 160 16,4-1-160-16,3 2 0 15,6 0 0-15,2 6 0 0,3 3 0 0,2 5 0 0,3-2 0 0,1 8 0 16,0 7 0-16,1 1 0 0,0 7-144 15,1 5 144-15,0 5 0 0,-2 6 0 0,-2 3-128 0,-4 4 128 16,-4 1 0-16,-4 6 0 0,-4 2-128 0,-5 4 128 16,-4 1 0-16,-3 1 0 0,-4-3 0 0,-3-2 0 15,-3-1 0-15,-8 2 0 0,-3-6 0 0,-2 1 0 16,-5-6 0-16,-3 0 0 0,-2-1 0 0,0-1 144 0,-1-4-144 0,2-1 0 16,0-7 0-16,2 1 0 0,2-7 128 15,2-4-128-15,3-5 128 0,2-4-128 0,3-3 144 16,3-3-144-16,3-8 160 0,4 0-160 0,1-3 128 15,8 2-128-15,1-5 0 0,7 1 0 0,3 1 0 0,7 3 0 16,2-1 0-16,1 5 0 0,4 2 0 0,2 6 0 16,2 3 0-16,3 7 0 0,0 1 0 0,-1 7 0 15,-4 6-128-15,-3 2 128 0,-2 5 0 0,-2 4 0 16,-5 4-128-16,-5 0 128 0,-4 4 0 0,-5 2 0 16,-5 4 0-16,-3-1 0 0,-6-5 0 0,-5 1 0 15,-4-6 0-15,-9 3 0 0,-1 0 0 0,-5-3 0 16,-5-1 0-16,-1-2 0 0,-2-1 0 0,0-4 0 15,-1-1 0-15,5-7 0 0,2-2 0 0,3-4 128 16,4-3-128-16,4-4 0 0,5-10 128 0,4-4-128 16,4-6 0-16,3 0 0 0,5-3 128 0,6-2-128 15,5 1 0-15,4 2 0 0,4-3 0 0,7 3 0 16,5 3 0-16,4 1 0 0,1 0 0 0,0 3 0 16,7 5 0-16,0 5 0 0,1 6 0 0,0 6 0 15,-3 5 0-15,-3 6 0 0,-4 3-144 0,-6 4 144 47,-2 2 0-31,-5 2-144-16,-5 2 144 0,-25 17 0 0,-28 16 0 0,-4-7 0 0,4-15 0 15,-2-7 0-15,0-2 0 0,0-6 0 0,1-7 0 0,2-4 128 0,1-6-128 0,5-3 0 16,1-5 0-16,4-7 128 0,4-5-128 0,3-3 0 0,6-2 0 0,4-5 128 16,3-1-128-16,7-3 0 0,4 1 0 0,8 2 0 15,6-2 0-15,5 2 0 0,6-1 0 0,5-1 0 0,1 5 0 16,6 0 0-16,0 4 0 0,2 6-128 0,2 4 128 0,-1 2 0 15,-1 6 0-15,-4 7 128 0,-4 5-128 0,-3 1 0 16,-5 7-176-16,-4 2 176 0,-9 2 0 0,-4 1-144 16,-7-2 144-16,-4 2 0 0,-5-1 0 0,-4 1 0 15,-4-2 0-15,-6-1 0 0,-7 0 0 0,-1-2 0 16,-4-2 0-16,-3-3 0 0,0-2 0 0,-3-4 0 16,-1 3 0-16,2-4 0 0,1-4 0 0,1-3 0 15,3-4 0-15,4-6 128 0,5-3-128 0,3-4 0 16,6-3 0-16,5-4 0 0,5-2 0 0,5-3 0 15,6 2 0-15,8 0 128 0,4-4-128 0,7-2 0 16,6 3 0-16,6 4 0 0,4-1 0 0,4 6 0 16,4 6 0-16,0 1-128 0,2 6 128 0,-3 5 0 0,-1 4 0 0,-2 5 0 15,-6 5 0-15,-3 2 0 16,-6 7-144-16,-4 6 144 0,-7 3 0 0,-6 4 0 0,-7 5-144 0,-6-2 144 16,-5 1 0-16,-5-4 0 15,-6-1 0-15,-3 0 0 0,-5-3 0 0,-3-2 0 0,-4-4 0 0,-5-1 0 16,-6-2 0-16,-1-2 0 0,-3-1 0 15,2-6 0-15,-2 0 0 0,3-5 0 0,1-1 128 0,5-5-128 16,4-1 0-16,5-8 0 0,5 0 128 0,6-6-128 16,7-4 0-16,6-2 0 0,6 0 0 0,5 1 0 15,5-2 0-15,6 3 0 0,5-1 0 0,6 2 0 16,3 2 0-16,4 1 0 0,4 5 0 0,2 5 0 0,1 4 0 16,-2 4 0-16,-5 4-128 0,-2 8 128 15,-4 2 0-15,-3 1 0 0,-7 0 0 0,-5 5 0 0,-4 2 0 0,-8 1 0 16,-4 4 0-16,-3-4 0 0,-2-2-224 0,-4 0 64 15,0-7 16-15,-6 5 0 16,2-8-992-16,-1-3-192 0,-1-6-32 0,2-5-16 16,0-7-1312-16,0-1-256 0,-2-6-48 0</inkml:trace>
  <inkml:trace contextRef="#ctx0" brushRef="#br1" timeOffset="108186.95">27244 4695 13823 0,'-30'-5'1216'0,"10"3"-960"0,-2 1-256 0,6 1 0 0,1 0 1344 0,-1 1 240 0,-1 1 32 16,0-1 16-16,1 1-368 0,1 1-80 0,1-3-16 0,2 3 0 16,2 2-32-16,1-3-16 0,2 1 0 0,7-3 0 15,0 0-64-15,0 0-16 0,0 0 0 0,0 0 0 16,0 0-224-16,10 2-48 0,5 0-16 0,7 0 0 16,6 1 144-16,6-3 16 0,5-3 16 0,8-2 0 15,5 0-224-15,7-4-32 0,4 0-16 0,9-2 0 16,6 0-64-16,4 1-16 0,-1 0 0 0,3 0 0 0,-1-3-32 15,2 2-16-15,3 1 0 0,-5-3 0 0,-5 4-208 0,-6-1-64 16,-2 4 0-16,-7-3 0 0,-9 2-64 0,-5 0-32 16,-7 0 0-16,-3 3 0 0,-7 1-160 0,-6-1 0 15,-4 1 144-15,-7 1-144 0,-3-1 128 0,-5 2-128 16,-7 1 128-16,0 0-128 0,0 0 128 0,0 0-128 16,-11 0 160-16,-3 1-160 0,-1 0 0 15,-2 1-320 1,1-2 64-16,-9 2 0 0,0 3-1696 15,2-2-336-15,4-2-64 0,5-1-9648 0,-1 0-1936 16</inkml:trace>
  <inkml:trace contextRef="#ctx0" brushRef="#br1" timeOffset="108552.65">28125 4013 20271 0,'-3'-15'1792'0,"2"10"-1424"16,0-4-368-16,1-2 0 15,0-3-448-15,1 1-176 0,2 5-16 0,-3 8-16 0,2-10 1648 0,-2 10 336 0,0 0 64 0,0 0 16 16,0 0-304-16,0 0-48 0,8 2-16 0,-2 4 0 16,-1 2 32-16,-1 7 0 0,-3 1 0 0,-1 5 0 15,-1 3 16-15,-3 8 0 0,0 2 0 0,-1 7 0 16,0 4-160-16,-1 7-32 0,-2 7 0 0,1 7 0 15,-2 0-224-15,-1 4-48 0,-1 1-16 0,-1 0 0 0,-2-2-256 16,2-2-48-16,0-6-16 0,1-2 0 16,1-6-128-16,1-4-32 0,2-2 0 0,-1-6 0 0,2-2 0 0,1-4 0 15,0-3 0-15,1-1 0 0,1-5-128 0,1-3 0 16,0-6 0-16,2-6 0 0,0-1-128 0,0-10-64 16,0 0-16-16,3-13 0 15,-1-3-1520-15,1-3-288 0,0-3-64 0,-3 5-8848 16,2-6-1760-16</inkml:trace>
  <inkml:trace contextRef="#ctx0" brushRef="#br1" timeOffset="108914.44">27336 4710 24063 0,'0'0'1072'0,"0"0"208"0,0 0-1024 0,0 0-256 15,0 0 0-15,0 0 0 0,0 0 432 0,10 0 16 0,4-4 16 0,5-1 0 16,4 0 416-16,6 0 80 0,4-4 0 0,6 0 16 16,8 0 240-16,5 0 32 0,4 0 16 15,4-1 0-15,1-4-224 0,3 0-32 0,1 3-16 0,3-2 0 16,5-3-160-16,-3 4-48 0,-6 5 0 0,0-2 0 0,-4 2-272 15,-3 5-48-15,-8-1-16 0,-2 3 0 0,-5 1-176 16,-3 2-32-16,-4 1-16 0,-4 3 0 0,-5-3-48 0,-3-1-16 16,-4 1 0-16,-2-1 0 0,-4 3-32 0,-3-3-128 15,-3 0 192-15,-7-3-64 0,0 0-128 0,0 0 160 16,0 0-160-16,0 0 160 0,0 0-160 0,-10 4 0 16,-3-2 144-16,-6 3-144 15,-1-2-912-15,0-2-256 0,-2 2-48 0,7-1-11104 16,-3 1-2208-16</inkml:trace>
  <inkml:trace contextRef="#ctx0" brushRef="#br1" timeOffset="112716.04">28905 7386 18431 0,'-1'-13'1632'0,"1"13"-1312"0,0 0-320 0,0 0 0 16,6-5 576-16,3 1 32 0,3 3 16 0,1 2 0 15,0 2-624-15,3-2 0 0,2-1 0 0,3 5-128 16,3 2 128-16,3 4 0 0,0-2 0 0,4 2 128 15,5 4-128-15,2 3 144 0,3 2-144 0,2 2 160 16,2-2 32-16,-2 6 0 0,-1-1 0 0,-2 6 0 0,1 0-32 0,-3 0 0 16,2 3 0-16,0 3 0 0,1 4-32 0,5-1-128 15,0 2 192-15,-1 4-64 0,4-3-128 16,-2 4 0-16,-3-2 0 0,-3 3 0 0,-2 1 0 0,-1-2 0 16,-1 2 0-16,0 3 0 0,-3 3 192 0,2 1 16 15,1 4 0-15,2-1 0 0,3-1-16 0,0 3-16 16,-5 0 0-16,1 0 0 0,-1 1-48 0,-4-1 0 15,-2 4 0-15,-2-3 0 0,-1 0 32 0,-2-2 0 16,2 4 0-16,-1-3 0 0,-4 2 16 0,0-2 0 16,-2 3 0-16,1-3 0 0,0 2 80 0,1-2 32 15,-2 2 0-15,5-4 0 0,2-3-112 0,-1 3-32 16,1 0 0-16,-1 1 0 0,0 1 32 0,-2 1 0 0,-2-2 0 16,-1 2 0-16,-2-2-48 0,0 4 0 0,-2-5 0 15,0 6 0-15,-1 1-128 0,-1 3 128 0,1 1-128 16,-2 0 128-16,-2 1-128 0,-1-1 0 0,1 0 144 0,-2 1-144 15,5 0 0-15,-4 0 128 0,1-1-128 0,0-2 0 16,-2-1 0-16,1-1 0 0,-3-5 0 0,-1 3 128 16,0-2-128-16,-3 3 0 0,-2 2 0 0,-2-2 128 15,-2 0-128-15,-2 0 0 0,-1-4 128 0,-2 3-128 16,-2-3 192-16,0 3-16 0,-1 0-16 0,0-1 0 16,0-3 80-16,1-2 16 0,-2-2 0 0,4 4 0 15,-2-2-64-15,0 2 0 0,1 0 0 0,0-4 0 16,1-3-64-16,0 1-128 0,1 0 176 0,-3 0-176 15,-1-1 128-15,-2-1-128 0,-2 3 0 0,-1-3 0 16,-1-1 176-16,-3-3-176 0,0 0 160 0,0 3-160 16,1 0 192-16,-8 0-48 0,0-3-16 0,-3 1 0 15,-1-1 96-15,0-2 16 0,-2 1 0 0,3-5 0 0,0 1-16 0,3-4 0 16,1-1 0-16,-1-2 0 0,2 0-96 16,1-2 0-16,4-2-128 0,-3-1 192 0,-1 4-192 15,1-2 128-15,2-4-128 0,1-4 0 0,2 3 0 16,1-5 0-16,2-1 0 0,1-3 0 15,2-3-480-15,1-2-96 0,0-2 0 0,3-6-9328 16,6-6-1856-16</inkml:trace>
  <inkml:trace contextRef="#ctx0" brushRef="#br1" timeOffset="112975.73">30408 14196 23951 0,'-22'1'2128'0,"2"4"-1696"0,-3 2-432 0,4 4 0 16,1 2 2496-16,3 1 400 0,3 4 96 0,4 4 16 15,1 1-2400-15,6 7-480 0,1-1-128 0,5 3 0 16,1 1 128-16,3 0-128 0,4 2 192 0,4 1-192 16,0-2 0-16,2 1 0 0,3-6 0 0,2 1 0 15,3-3 160-15,1-4-160 0,1-7 128 0,2-5-128 16,-1-1 320-16,4-6 0 0,6-2-16 0,2-3 0 15,3-6 64-15,8-3 16 0,3-1 0 0,5-3 0 16,2-8-192-16,-2-2-48 0,-2-5 0 0,2-2 0 16,2-2-1136-16,3-1-224 15,5-3-64-15</inkml:trace>
  <inkml:trace contextRef="#ctx0" brushRef="#br1" timeOffset="113788.76">29863 16255 10127 0,'-9'-14'896'0,"9"14"-704"15,-4-11-192-15,0 2 0 0,4-5 2176 0,3 2 384 16,-3 12 96-16,3-11 16 0,1-2-1328 0,0 2-256 0,0 1-48 15,1-1-16-15,-5 11 16 0,0 0 0 0,8-7 0 0,-8 7 0 16,0 0-272-16,0 0-64 0,0 0-16 0,5 5 0 16,-2 8-112-16,0 3-32 0,-3 6 0 0,-1 7 0 15,-2 5-48-15,-1 8-16 0,-1 7 0 0,-1 6 0 16,-2 6-16-16,1 11 0 0,-2 5 0 0,0 7 0 16,-1 8-96-16,1 4-32 0,1 2 0 0,-1 2 0 15,0-2-144-15,2 0-16 0,0-2-16 0,0-2 0 16,-2-4 0-16,0-4 0 0,-1-2 0 0,0-5 0 15,1-1 80-15,-3-7 16 0,2-6 0 0,0-2 0 16,1-7-64-16,0 0-16 0,-1-4 0 0,1 0 0 16,1-4 0-16,1-4 0 0,-3-2 0 0,1-2 0 15,-1-3-176-15,2-3 192 0,2-3-192 0,-1-2 192 16,0 0-192-16,-1-3-176 0,-1-1 48 0,0 2 0 16,2 2-544-16,-1-2-96 15,2 1-32-15,-2-3 0 0,2-2-240 0,-1 0-48 0,2-4-16 16,1-2 0-16,1-6-1584 0,1 2-304 15</inkml:trace>
  <inkml:trace contextRef="#ctx0" brushRef="#br1" timeOffset="114338.69">27611 17517 17615 0,'-34'2'768'0,"12"0"192"0,0-2-768 0,0 1-192 0,2 2 0 0,2-1 0 15,1 0 560-15,5 0 80 0,3-2 0 0,9 0 16 16,0 0 384-16,0 0 80 0,0 0 16 0,0 0 0 0,12 0-768 16,5 0-160-16,3-1-16 0,7 0-16 15,5-1 144-15,8 2 48 0,9-2 0 0,8-1 0 0,6 0 32 0,6-3 16 16,2 0 0-16,11-3 0 0,9 3 48 0,8-1 16 15,7 0 0-15,6 3 0 0,2 0 32 0,8 2 16 16,8-1 0-16,-2 2 0 0,1 1-32 0,4 1-16 16,4 2 0-16,1-1 0 0,-4 0 0 0,4 0 0 15,1-1 0-15,2 2 0 0,1-1-32 0,-4 1 0 16,-2-1 0-16,-1 0 0 0,1-1 0 0,-5-1-16 16,-7 0 0-16,-5-1 0 0,-8-3-192 0,-2 4-48 15,-8 0 0-15,-9 2 0 0,-16 1-192 0,-7 0 128 16,-11-2-128-16,-8-1 0 15,-8 4-1088-15,-9 1-304 0,-9 2-64 0</inkml:trace>
  <inkml:trace contextRef="#ctx0" brushRef="#br1" timeOffset="115557.32">29691 17638 20271 0,'0'0'1792'0,"0"0"-1424"0,-8 3-368 0,8-3 0 0,-10 7 608 0,1-3 48 16,2 0 16-16,-2 0 0 0,-1-1 672 0,-1-1 128 15,2-1 16-15,1-2 16 0,-1-4-160 0,-1 0-16 16,-1 1-16-16,0-4 0 0,-1-2-416 0,0-3-64 0,-1 3-32 16,2-3 0-16,-1-2-96 0,3 0-32 0,2-3 0 15,2-2 0-15,3-1-160 0,6-2-48 0,2-1 0 0,6 0 0 16,-1-2-224-16,7-1-48 0,2 0-16 0,5 2 0 16,0 2-176-16,4 0 0 0,2 3 0 15,3 1 128-15,0 3-128 0,3 5 0 0,3-1 144 0,-6 7-144 16,-1 2 160-16,-1 3-32 0,-2 3-128 0,0 2 192 15,-4 7-192-15,-2 1 0 0,-3 7 0 0,-5 1 0 16,-2 0 0-16,-4 4 0 0,-3 4 0 0,-5 3 0 16,-2-4 0-16,-2 1 0 0,-5 2 0 0,-1-6 0 15,-4 0 192-15,-3-3-64 0,-3-1-128 0,-2-2 192 16,-7-1 240-16,0-2 32 0,-3 1 16 0,-2-7 0 16,-4-1 16-16,2-7 0 0,-1-2 0 0,3-1 0 15,1-4-48-15,6-3-16 0,2-2 0 0,8-3 0 0,5-2-144 16,4-3-32-16,4-2 0 0,2-4 0 0,2-3-112 0,5 0-16 15,4-4-128-15,6-4 192 0,1 1-192 0,6 2 0 16,2 3 0-16,5 1 0 0,1 6 0 0,-1 1 0 16,1-2 0-16,0 8 0 0,-1 6 0 0,-4 4-160 15,-1 4 160-15,-6 4-128 0,-1 5 128 0,-1 6-128 16,-4 5 128-16,-4 5-128 0,-2 4 128 0,-8 5 0 16,-4 5-144-16,-5 4 144 0,-5 4 0 0,-1-5 0 15,-3-2 0-15,-2-2 0 0,-4-3 0 0,-3-2 0 16,-2-5 0-16,-3-4 0 0,-2-6 0 0,-1 1 0 15,0 0 0-15,0-5 0 0,4-7 0 0,3-2 160 16,2-5-160-16,5-3 160 0,3-8 16 0,3-2 0 0,3-1 0 16,6-7 0-16,5-2 16 0,3-2 0 0,3-6 0 15,4-4 0-15,4-2-192 0,3-1 0 0,3-2 0 0,4 0 128 16,4 2-128-16,5 3 0 0,2 5 0 0,0 4 0 16,-1 4 0-16,-3 7 0 0,-5 5-144 0,-1 6 144 15,-3 7 0-15,-2 6-192 0,-3 6 192 0,-4 4-160 16,-4 5 160-16,-2 9 0 0,-5 5-144 0,-6 3 144 15,-5 6 0-15,-4-1 0 0,-4 3 0 0,-4-6 0 16,-3-4 0-16,-3-4 0 0,-4-4 0 0,-2-4 0 16,-2 1 0-16,1-3 0 0,-1-6 0 0,2-3 0 15,-1-3 176-15,3-7-48 0,2-4-128 0,5-4 192 16,2-7 0-16,5-2 0 0,0-8 0 0,4-4 0 16,4 0 0-16,2-9-16 0,4-5 0 0,2-6 0 15,2-2-176-15,6-3 0 0,4 0 144 0,4 2-144 0,3-1 0 16,5 6 0-16,4 0 0 0,1 10 0 0,1 0 0 15,1 11 0-15,2 7-128 0,-2 3 128 0,-1 8-128 0,1 5 128 16,0 6-128-16,-2 3 128 0,-2 8-128 16,-2 5 128-16,-4-1-128 0,-2 12 128 0,-6 3 0 15,0 7-160-15,-6 1 160 0,-3 1 0 0,-3-6-160 16,-2-4 160-16,-2-3-128 0,-4-5 128 0,-1-6 0 0,-6-2 0 16,-5-5 0-16,-2-1-128 0,1-3 128 0,-3-5 0 15,1-4 0-15,-1-4 0 0,2-2 160 0,3-6-32 16,1 0-128-16,0-7 192 0,-2-7-48 0,6-4-16 15,0-1 0-15,3-5 0 0,5-4-128 0,3-3 192 16,8-1-192-16,3-1 192 0,6-1-192 0,5 3 0 16,2 2 0-16,7 8 0 0,3 7 0 0,3 6 0 15,4 9 0-15,-2 0 0 0,-2 5 0 0,-2 7 0 0,-3 8 0 0,-2 2 0 16,-2 2-144-16,-3 4 144 0,-1 2 0 16,-5 5 0-1,-4 5-944-15,-1 2-80 0,-1 3 0 0,-4 0-13248 0,-3-2-2656 0</inkml:trace>
  <inkml:trace contextRef="#ctx0" brushRef="#br1" timeOffset="116585.64">27275 19344 16127 0,'-9'-12'704'0,"1"9"160"0,-3-3-688 0,-3 4-176 0,-3-2 0 0,-1 3 0 0,-2 2 608 0,-2 2 96 16,-2 0 0-16,0 6 16 0,-1 0-112 0,-1 4-32 16,3 1 0-16,-2 2 0 0,-1 2 112 0,2 1 16 15,1 0 0-15,4 3 0 0,4 3-64 0,5 0 0 16,5-4 0-16,6 1 0 0,5-3-112 0,6-1-16 16,6-2-16-16,3-2 0 0,3-1 176 0,4-5 32 15,3 0 16-15,3-1 0 0,4-3-336 0,4-3-80 16,2-4-16-16,-1-2 0 0,-3 3-288 0,0-5 128 15,-2-2-128-15,-2 2 0 16,-5-5-1152-16,-4 2-320 0,-5 1-80 0,-3-2-10752 0</inkml:trace>
  <inkml:trace contextRef="#ctx0" brushRef="#br1" timeOffset="116917.89">27647 19350 20271 0,'0'0'1792'0,"0"0"-1424"0,0 10-368 0,-3 3 0 16,1 1 608-16,-2 3 48 0,-5 2 16 0,3 2 0 15,-1 1-192-15,0 5-32 0,-3-2-16 0,-1 4 0 16,0-2-48-16,1 2-16 0,2 2 0 0,1-7 0 16,-2-3-80-16,1-2-16 0,2-2 0 0,1-2 0 15,1-5 224-15,4-10 32 0,0 0 16 0,0 0 0 16,0 0 304-16,0 0 64 0,11-5 16 0,3-2 0 15,2-5-96-15,0-2 0 0,-2-6-16 0,1 0 0 0,2-3-560 0,-1 2-128 16,1 0 0-16,1-3-128 0,1-1 160 16,2 5-160-16,1 0 128 0,2 2-128 0,-2 1 0 15,-2 3 0-15,-1 2 0 0,0 4 0 0,-1-1 0 16,-3 5 0-16,-1 3 0 0,-4 2 0 16,-10-1-1360-16,0 0-208 0,13 9-32 0,-4-2-12464 15</inkml:trace>
  <inkml:trace contextRef="#ctx0" brushRef="#br1" timeOffset="117106.23">28283 19406 24879 0,'-11'4'2208'0,"4"2"-1760"0,-1-1-448 0,-1 0 0 15,-2 6 560-15,-1-1 16 0,0 2 16 0,-1 4 0 16,-1 0 32-16,1 1 0 0,2-1 0 0,2 1 0 15,3 1-368-15,-1-1-80 0,2 2-16 0,1 1 0 16,2-8-160-16,2 2 0 0,0 0 144 0,2 0-144 16,1-4 0-16,1 1-256 0,-4-11 32 0,6 8 16 31,2 1-1616-31,0-6-320 0,-8-3-64 0</inkml:trace>
  <inkml:trace contextRef="#ctx0" brushRef="#br1" timeOffset="117399.17">28712 18936 17503 0,'0'0'768'0,"-9"-5"176"0,-1 3-752 0,10 2-192 15,-8 8 0-15,-2 1 0 0,-1 2 1120 0,-1 6 192 16,-2 1 32-16,3 3 16 0,1 9-528 0,0 4-96 15,-1 3-32-15,0 0 0 0,2 1-176 0,2-1-32 16,1 2-16-16,1-1 0 0,-1-1-304 0,1 0-176 16,-1-3 192-16,-1 0-192 0,-2 0 144 0,2-4-144 15,-1-5 0-15,2 2 144 0,1-5-336 0,0-3-64 16,1 1 0-16,0-5-16 16,0-1-1536-16,2-5-304 0</inkml:trace>
  <inkml:trace contextRef="#ctx0" brushRef="#br1" timeOffset="117683.06">28257 19312 22111 0,'0'0'1968'0,"0"0"-1584"0,0 0-384 0,0 0 0 16,0 0 560-16,13-1 16 0,5-2 16 0,4-1 0 0,3 1 480 0,4-1 80 15,6-3 32-15,2-1 0 0,4 0-672 0,3-2-128 16,5 1-16-16,2-3-16 0,2 3-208 0,0 2-144 16,0 1 192-16,-6-3-192 0,-3 5-144 0,-7-1-144 15,-7-2-32-15,-4 4-8400 16,-6 0-1696-16</inkml:trace>
  <inkml:trace contextRef="#ctx0" brushRef="#br1" timeOffset="117900.04">28805 19292 6447 0,'0'0'272'0,"0"0"80"0,4 10-352 0,0 1 0 0,1-2 0 0,-3 6 0 15,-4 3 3648-15,-2 3 640 0,-1 1 144 0,-2 0 32 16,0-2-2992-16,-2 2-608 0,-1 3-112 0,1 0-32 15,0-1-480-15,0 0-112 0,0-4 0 0,3 1-128 16,1-4 0-16,1-1-352 0,1-5 48 0,3-11-10752 16</inkml:trace>
  <inkml:trace contextRef="#ctx0" brushRef="#br1" timeOffset="118146.39">29391 19275 21711 0,'-15'3'960'0,"2"-1"192"0,-5 3-912 0,-2 3-240 0,-3-2 0 0,-2 6 0 0,-3-1 832 0,1 3 128 16,0 0 32-16,3 3 0 0,4-1-288 0,-1 1-48 15,4-1-16-15,5 0 0 0,2 1-400 0,4 0-96 16,2-3-16-16,3 0 0 0,2-3-128 0,5-1 0 15,4 2 0-15,4-6 0 16,4 2-368-16,1-4-96 0,3-4-32 0,3-2-7504 16,3 0-1520-16</inkml:trace>
  <inkml:trace contextRef="#ctx0" brushRef="#br1" timeOffset="118667.15">29669 19332 19295 0,'0'0'848'0,"0"0"176"0,0 0-816 0,0 0-208 0,-7 5 0 0,-3 4 0 16,-3 2 832-16,-1 0 128 0,-3-1 32 0,0 2 0 15,-3 2-432-15,3-2-96 0,-1 0-16 0,3 2 0 16,-1 1-240-16,5-5-48 0,2-1-16 0,9-9 0 15,-3 11 16-15,3-11 0 0,0 0 0 0,11 8 0 16,0-4 416-16,4-3 96 0,3-2 16 0,1-2 0 16,-1 0-288-16,1-6-48 0,0 1-16 0,0-3 0 15,-2 2-208-15,-2-3-128 0,0 5 128 0,-3-2-128 16,-3 4 0-16,-9 5 144 0,7-5-144 0,-7 5 0 16,0 0 256-16,0 0-64 0,0 0-16 0,0 8 0 0,0 5-176 15,-1 0 128-15,1-2-128 0,0 2 128 0,0 0-128 0,2-4 0 16,5 1 0-16,3-4 0 0,3 0 176 15,2 0-48-15,4-5-128 0,4-2 192 0,4-5 96 0,1-2 16 16,1-3 0-16,1 1 0 0,3-5-48 0,0 0-16 16,-1-2 0-16,0-2 0 0,0-1-48 15,-2-1-16-15,1-4 0 0,-2 2 0 0,-4 0-176 0,2-3 128 16,0-2-128-16,-1-5 128 0,1-3-128 0,0-2 128 16,-2-5-128-16,2-2 128 0,0-4-128 0,-4 0 0 15,-3 5 0-15,-2 3 0 0,-2 4 0 0,-3 7 0 16,-4 9-224-16,-5 7 80 0,-4 3 144 0,0 11 0 0,-12 5 0 0,-1 4 0 15,-4 5 0-15,-6 6 0 0,-6 6 0 0,-2 4 0 16,1 5 128-16,-1 4-128 0,1 7 160 0,2 2-160 16,2 4 0-16,6-1 0 0,3-4 0 0,5-4 0 15,3 2 0-15,4-8 0 0,3-4 0 0,4-3 144 16,4-1-144-16,0-1 0 0,-1-5 0 0,7-1-10144 16,-1-3-1952-16</inkml:trace>
  <inkml:trace contextRef="#ctx0" brushRef="#br1" timeOffset="119167.37">30987 19336 23039 0,'0'0'1024'0,"0"0"192"0,-10 1-960 0,0 3-256 15,-3 3 0-15,1 3 0 0,-5 6 640 0,-2 3 96 16,-1 2 16-16,1 3 0 0,-2 1 96 0,2 6 32 16,0 3 0-16,0 0 0 0,0 2-336 0,1 0-64 15,1-1-16-15,-1 0 0 0,0-8-208 0,4 0-64 16,4-5 0-16,1-4 0 0,1-4-48 0,4-6-16 15,4-8 0-15,0 0 0 0,0 0 416 0,0 0 80 0,0 0 16 0,14-10 0 16,4-5-32-16,0-3 0 16,-1-2 0-16,-1-6 0 0,-1-1-368 0,4-4-80 15,0-1-16-15,4-1 0 0,-1-1-144 0,2 2 160 16,3 0-160-16,1 3 160 0,0 5-160 0,-2 2 0 16,1 5 0-16,-1 1 0 0,-4 2 0 0,0 8-144 15,-5 1 144-15,-3 5 0 0,-4 5-160 0,-3 1 160 0,-7-6-128 16,4 16 128-16,-4-2-128 0,-5 2 128 0,-1 2-128 15,-4 0 128-15,-4-3-128 0,-4 3 128 0,0-1-128 16,0 0 128-16,-2-4-128 0,2-1 128 0,-2-4-128 0,-1 0 128 16,1-5 0-16,1-1 0 0,2-1 0 15,3 0 0-15,2 1 0 0,3-4 0 0,9 2 0 0,0 0 0 16,0 0-128-16,0 0-64 0,0 0 0 0,4-7 0 16,3-2-1984-16,5 2-416 15,2-1-80-15</inkml:trace>
  <inkml:trace contextRef="#ctx0" brushRef="#br1" timeOffset="119370.03">31622 18812 28559 0,'0'0'2544'0,"0"0"-2032"16,0 0-512-16,0 0 0 0,-7 9 128 0,0 5-128 15,-3 2 0-15,-2 4 0 0,-3 7 592 0,2 2 32 16,3 4 0-16,1 4 0 0,0 2-224 0,0 6-32 16,0 0-16-16,-1 1 0 0,0-1-176 0,-4-1-48 15,0-6 0-15,0 3 0 0,0 2-304 0,1-5-64 16,2-5-16-16,2-3 0 16,-2-2-2112-16,1-6-448 0</inkml:trace>
  <inkml:trace contextRef="#ctx0" brushRef="#br1" timeOffset="119501.93">31193 19419 19343 0,'7'-13'848'0,"0"5"192"0,5-3-832 0,2 2-208 0,4 3 0 0,2 2 0 16,3 1 2336-16,5 1 416 0,4-3 96 0,6 1 16 15,4 1-1568-15,5 2-304 0,4 0-64 0,2 0-16 16,2-1-560-16,0 4-112 0,1 0-32 0</inkml:trace>
  <inkml:trace contextRef="#ctx0" brushRef="#br1" timeOffset="120288.68">28021 20464 22687 0,'0'0'1008'0,"0"0"208"0,-5-9-976 0,1 0-240 0,4 9 0 15,-8-5 0-15,2 1 992 0,6 4 160 0,-12-1 16 0,3 3 16 16,-2 2-768-16,-2 6-160 0,-1 0-16 15,0 4-16-15,0 3-96 0,0-1-128 0,3 2 176 0,1 0-176 0,1 0 176 0,5-3-176 16,-1-2 160-16,5-1-160 0,3 1 144 0,2-5-144 16,2-1 128-16,5 0-128 0,0-3 256 0,6-2-16 15,3-3-16-15,0-3 0 0,3 0 272 0,3-6 48 16,0-1 16-16,1-3 0 0,1-2-80 0,0-1-16 16,-1-1 0-16,-1 0 0 0,-2-2-304 15,-2 3-160-15,-5 2 160 0,-2 3-160 0,-2 4 304 16,-2 4-48-16,-12 4 0 0,9 1 0 15,-3 4-256-15,2 7 160 0,-3-1-160 0,0 5 128 0,0 2-128 0,1 3 0 16,2 0 0-16,2-2 0 0,-2-1-128 0,4-4 128 0,4 0 0 0,1-1 0 16,1-1 0-16,4-4 0 15,1-3 0-15,2-4 0 0,2-3 0 0,2-3 128 0,2-2 0 0,0-4 0 16,2-3 192-16,0-2 16 0,1-4 16 0,-1-2 0 16,2-3 0-16,-4-3 0 0,-5 0 0 15,1 1 0-15,-2-3-128 0,-3 4-32 0,-2-7 0 16,0-2 0-16,-5 0 0 0,-1-2-16 0,-3 0 0 0,1 1 0 15,-3 2-176-15,-3 9 160 0,-1 2-160 0,-1 6 160 16,-2 7-160-16,-2 10 0 0,0 0 0 0,0 0 0 16,-10 6-128-16,-1 8 128 0,1 4-160 15,-3 6 160-15,0 6-128 0,-1 1 128 0,-1 4 0 0,0 1-144 16,1 3 144-16,0-1 0 16,-2 4 0-16,1 2 0 0,0-1-176 0,0-2 176 0,1-3-208 0,2-5 80 15,2-1-608 1,1-1-112-16,2-6-32 0,3-1 0 0,1-5-1568 15,2-4-320-15,0-4-64 0</inkml:trace>
  <inkml:trace contextRef="#ctx0" brushRef="#br1" timeOffset="120451.47">28633 20372 26719 0,'0'0'2368'0,"0"0"-1888"16,0 0-480-16,0 0 0 0,11-2 240 0,0 0-48 15,2 4-16-15,6-2 0 0,4 1 576 0,7 1 112 16,6 3 32-16,2-1 0 0,0-1-480 0,4-2-96 15,2-1 0-15,3 1-16 0,2 1-160 0,-3-1-16 16,-3-2-128-16,-1 2-9360 16,-3 1-1984-16</inkml:trace>
  <inkml:trace contextRef="#ctx0" brushRef="#br1" timeOffset="120821.76">29818 20181 15599 0,'5'-8'688'16,"-5"8"144"-16,6-11-656 0,-6 11-176 0,4-7 0 0,-4 7 0 0,0 0 1408 0,0 0 256 15,0 0 64-15,0 0 0 0,-11 7-448 0,-3 6-64 16,-3 2-32-16,0 4 0 0,-3 3-160 0,0 5-48 16,-3-2 0-16,2 7 0 0,-2 0-352 0,5 5-80 15,0 1-16-15,4 0 0 0,0 2-336 0,4-1-64 16,1-5 0-16,3-2-128 0,5-2 0 0,2-6 0 15,5-1 0-15,3-1 0 16,4-4-384-16,3-7-144 0,3-2-32 0</inkml:trace>
  <inkml:trace contextRef="#ctx0" brushRef="#br1" timeOffset="121187.52">30299 20235 17503 0,'0'0'1552'0,"0"0"-1232"0,-9-3-320 0,-2 5 0 0,1 3 2096 0,-4 2 352 0,-3 6 80 0,-5 2 16 16,-4 6-1456-16,1 3-272 0,0 6-64 0,-1-2-16 16,2 4-192-16,0 1-32 0,2 1-16 15,2-2 0-15,5-4-496 0,6-1 128 0,6-6-128 0,6-3 0 16,6-4 0-16,2-5 176 0,4 0-176 0,6-5 160 15,4-3 64-15,3-2 16 0,0-4 0 0,3-6 0 16,2 0 208-16,0-2 64 0,1-2 0 0,-1-3 0 0,-1-5 32 16,-3-1 16-16,-3 0 0 0,-2 1 0 0,-5-2 16 15,-7 2 16-15,-3 3 0 0,-4 1 0 0,-3 1-112 0,-5 1-32 16,-3 2 0-16,-3 4 0 0,-4 4-208 0,-5 1-48 16,-6-1-16-16,-2 5 0 0,-1 2-368 15,0 2-64-15,0 1 0 0,2 3-16 16,1-2-2576-16,2 3-512 0</inkml:trace>
  <inkml:trace contextRef="#ctx0" brushRef="#br1" timeOffset="121381.13">30604 20650 26079 0,'-14'26'1152'0,"5"-6"256"0,-4 6-1136 0,0-1-272 16,-3 4 0-16,-1-3 0 0,1 0 1008 0,-1-1 144 16,3 0 16-16,0 0 16 0,2-3-848 0,-1 1-160 15,-1 0-48-15,2-4 0 0,2-5-128 0,3-1 0 0,-2-1 0 0,9-12 0 32,0 0-2256-32,0 0-384 0,0 0-80 0,-8-11-16 0</inkml:trace>
  <inkml:trace contextRef="#ctx0" brushRef="#br1" timeOffset="121764.17">31103 20141 21183 0,'-13'0'1888'0,"5"4"-1504"16,-4 4-384-16,-2 3 0 0,-2 4 1008 0,-2 4 128 15,0 1 16-15,-1 6 16 0,-3-3-336 0,1 3-80 16,0-2-16-16,5 4 0 0,4-1-368 0,6 2-80 16,5-2-16-16,3 1 0 0,3-3-272 0,4-2 160 15,4-2-160-15,1-6 128 0,1-2 112 0,3-2 16 16,0-6 0-16,1-2 0 0,0-3 256 0,0-3 48 16,1-1 16-16,1-5 0 0,-2-1 160 0,1-5 32 15,-2-2 16-15,0 0 0 0,-6-4-80 0,1 2 0 0,-3-2-16 0,-1-3 0 16,-4 1 16-16,-1 0 0 0,-6-3 0 0,-2 2 0 15,-3 3-480-15,-2 0-96 0,-2 1 0 0,-2 2-128 16,-2 3 176-16,0 2-176 0,-3 2 160 0,0 4-160 16,-2 5-128-16,1-1-128 0,1 2-32 15,2 4 0 1,2 0-2160-16,1 2-432 0,1-1-96 0</inkml:trace>
  <inkml:trace contextRef="#ctx0" brushRef="#br1" timeOffset="122149.39">31284 19842 17503 0,'0'0'1552'0,"0"0"-1232"16,0 0-320-16,0 0 0 0,0 0 800 0,0 0 96 16,0 0 32-16,7 9 0 0,-7-9-64 0,14 8-16 15,0 0 0-15,3 0 0 0,2 2 16 0,1 0 0 16,1 3 0-16,1 1 0 0,4 3-112 0,-1 2-32 16,-1 4 0-16,3 5 0 0,1-2 192 0,0 5 48 15,-1-1 0-15,-2 2 0 0,-2 6-128 0,-3 0-32 16,-6-1 0-16,-2 3 0 0,-2 0-320 0,-5 3-64 15,-2-2-16-15,-5 1 0 0,-2 1-80 0,-3-3-32 16,-5-5 0-16,-3-2 0 0,-3-5 48 0,-3 2 16 0,-5 0 0 16,-2-5 0-16,-2-2 32 0,-4-2 16 15,-6-4 0-15,-2 1 0 0,-1 3-112 0,0-6-32 0,0-1 0 16,1-1 0-16,0 1-256 0,7-3 160 0,1-1-160 0,3-2 128 31,5-2-1024-31,4-2-224 0,4-4-32 0</inkml:trace>
  <inkml:trace contextRef="#ctx0" brushRef="#br1" timeOffset="124291.5">24975 19643 12895 0,'0'0'1152'0,"0"0"-928"0,0 0-224 0,0 0 0 16,0 0 1360-16,0 0 240 0,0 0 32 0,0 0 16 15,0 0 208-15,0 0 32 0,8-7 16 0,4 3 0 16,5 2-640-16,7 2-128 0,5 1-32 0,7 3 0 16,5-3-608-16,3 3-128 0,2-1-32 0,2 0 0 15,2 0-128-15,-1-1-16 0,1 1-16 0,-3-2 0 0,0 2-176 0,-1 1 192 16,-2 1-192-16,-6-2 192 0,-8 1-192 0,-4 3 128 15,-5 0-128-15,-9 0 128 0,-5 3-128 0,-6-1 0 16,-5 3 0-16,-6 2 0 0,-4-2 0 0,-9 2 0 16,-6 2 0-16,-6 2 0 0,-4 0 0 0,0 1 0 15,-1 1 0-15,1 3 0 0,-2 1 0 0,6-3 0 16,-1-2 0-16,3-1 0 0,2-2 0 0,5 1 0 16,3-2 0-16,5-1 0 0,5-3-256 0,3 2-96 15,3-5-16-15,7-8-13520 0</inkml:trace>
  <inkml:trace contextRef="#ctx0" brushRef="#br1" timeOffset="124538.68">25490 19745 27647 0,'0'0'1216'0,"0"0"256"0,0 0-1168 0,0 0-304 0,0 0 0 0,0 0 0 15,0 0 656-15,0 0 80 16,-12 7 16-16,-2 2 0 0,-3-3 192 0,-2 6 32 0,-2 0 16 0,-3 1 0 16,-4 1-224-16,-2 2-64 0,-6 1 0 0,-3 1 0 15,-2 0-144-15,-6 1-48 0,-1 1 0 0,-2 2 0 16,0-2-240-16,0 2-48 0,-4-2-16 0,0 0 0 16,-1 1-208-16,0-2 128 0,-1-3-128 0,4-1 0 0,0 1 0 15,5-2 0-15,5-3 0 0,7 2-160 16,4-1-1520-16,4-1-304 15,6 0-64-15</inkml:trace>
  <inkml:trace contextRef="#ctx0" brushRef="#br1" timeOffset="125555.82">16184 20056 13823 0,'0'0'1216'0,"0"0"-960"15,6-9-256-15,1-3 0 0,-2 2 1120 0,-3-1 176 16,-2 11 48-16,3-12 0 0,-3 3 384 0,0-2 96 15,-3-1 16-15,1 1 0 0,-2 2-320 0,-1 1-64 16,-1 3-16-16,-3-1 0 0,-3 1-464 0,1 1-80 16,-2 4-32-16,-1 3 0 0,-2 4-384 0,-2 5-80 15,-1 2-16-15,-2 5 0 0,1 2-192 0,1 7-64 16,0 2 0-16,2 4 0 0,2 4-128 0,1 3 0 16,3-4 144-16,2 1-144 0,4-1 0 0,2 1 0 15,2-4 0-15,3 0 0 0,3 1-176 0,2-2 176 0,0-3-208 0,1-3 80 16,-3-7-128-16,3-1 0 0,-1-2-16 0,1-3 0 31,0-7-1408-31,-8-7-288 0,9 7-48 0</inkml:trace>
  <inkml:trace contextRef="#ctx0" brushRef="#br1" timeOffset="125921.74">15836 20394 22223 0,'0'0'976'0,"9"-4"224"16,2-1-960-16,4-3-240 0,3 2 0 0,5-1 0 0,4-3 896 0,6 1 144 15,4-3 32-15,7-1 0 0,3 5-256 0,0-3-48 16,-2-2-16-16,-2 3 0 0,-4-1-352 0,-1 2-64 16,-3 0-16-16,-5 1 0 0,-3-2-192 0,-4 4-128 15,-4 2 128-15,-4 0-128 0,-3 3 0 0,-12 1 144 16,0 0-144-16,0 0 0 0,3 11 160 0,-3 4-160 16,-3 1 128-16,-6 3-128 0,-4 2 384 0,1 1-16 15,-2 1 0-15,2 2 0 0,-2-3-112 0,2-2-32 16,2-2 0-16,3-1 0 15,3-2-224-15,4-1 0 0,2-3 0 0,6-2 0 0,3-4 448 16,6-4 64-16,1-3 0 0,5-2 0 0,1-7-96 0,2-3-16 16,0-3 0-16,1-1 0 0,-1-2-144 0,-2 2-16 15,2 0-16-15,-5 3 0 0,-3-3-48 0,-4 2-16 16,-5-1 0-16,-4 3 0 0,-4 0 96 0,-3 2 0 16,-8 0 16-16,-2 1 0 0,-2 6-112 0,-6 0-32 15,-3 0 0-15,0 3 0 0,-2 5-128 0,4 2-256 16,2-1 64-16,3 1 16 15,-1 0-1600-15,6 1-320 0,2-2-64 0</inkml:trace>
  <inkml:trace contextRef="#ctx0" brushRef="#br1" timeOffset="126193.83">17080 20070 21823 0,'-5'14'960'0,"2"-3"208"0,1 0-928 0,-2 6-240 0,-2 5 0 0,-2 0 0 0,-1 1 1248 0,-1 1 208 15,-1 3 32-15,-3-3 16 0,-3 4-208 0,2-2-32 16,2 0-16-16,0-3 0 0,3-4-256 0,-1-1-48 16,4-1-16-16,2-7 0 0,5-10-256 0,0 0-48 15,0 0-16-15,0 0 0 0,14-5 96 0,2-5 0 16,1-7 16-16,1-1 0 0,3-1-272 0,1-2-64 16,4-1-16-16,-1 0 0 0,2 2-224 0,2 1-144 15,3 2 192-15,1-2-192 0,0-1 0 0,3 2 0 16,1 4 0-16,-3 3 0 0,-4 3 0 0,-2 2 0 15,-4 3-192-15,-4 6 48 16,-3 2-2592-16,-1-1-512 0</inkml:trace>
  <inkml:trace contextRef="#ctx0" brushRef="#br1" timeOffset="126763.13">18091 20408 14735 0,'0'0'1312'0,"-5"11"-1056"16,5-11-256-16,0 0 0 0,0 0 1280 0,0 0 192 16,0 0 32-16,0 0 16 0,0 0 416 0,11-6 96 15,3-3 16-15,3-4 0 0,2-3-864 0,1-3-160 16,3-3-48-16,3 0 0 0,4-2-288 0,0-2-64 15,1-8-16-15,2 1 0 0,1 0-160 0,0-2-16 16,1-6-16-16,-2-1 0 0,-1-4-32 0,-3 2 0 16,-1-4 0-16,-3-1 0 0,-3 1-176 0,-3-4-32 15,-4-3-16-15,-2 7 0 0,-4 7-16 0,-3 7 0 16,-3 5 0-16,-3 8 0 0,-3 6-144 0,-3 11 0 16,-4 6 0-16,-4 5 0 0,-4 10 0 0,-5 8 0 15,-5 4 0-15,-1 11 0 0,-1 2-176 0,1 6 48 16,-1 2 0-16,-1 8 0 0,-2 2 128 0,4 2 0 15,4 0 0-15,0-2-128 0,4-1 128 0,4-10 0 16,5-6 0-16,4-4 0 0,3-4 0 0,5-3 0 16,5-7 128-16,5-3-128 15,3-4-416-15,3-4-160 0,3-4-16 0,4-5-9952 0,4-5-1984 16</inkml:trace>
  <inkml:trace contextRef="#ctx0" brushRef="#br1" timeOffset="126932.9">18866 20059 14735 0,'-10'8'640'0,"4"0"160"0,-2 2-640 0,-1 4-160 16,0 0 0-16,-1 1 0 0,-2 0 2800 0,0 3 528 16,-1 2 96-16,2 2 32 0,-2-7-1856 0,1 1-384 15,1-2-64-15,1 1 0 0,1 3-880 0,1-4-272 16,3-3 160-16,1 2-160 0,3-1 0 0,2-3 0 15,-1-9 0-15,7 9-9328 16,-7-9-1824-16</inkml:trace>
  <inkml:trace contextRef="#ctx0" brushRef="#br1" timeOffset="127383.41">19213 20010 13823 0,'0'0'608'0,"0"0"128"0,0 10-592 0,-2 1-144 0,-2 3 0 0,0 0 0 15,-1 0 2080-15,-3 3 384 0,-2-1 80 0,-1 4 16 16,-3 4-896-16,-2-1-192 0,0-2-16 0,-1 2-16 15,1-4-400-15,0 1-80 0,1-2 0 0,4 0-16 0,2-5-256 16,3-2-48-16,-1-2-16 0,7-9 0 0,0 0-144 0,0 0-32 16,0 0 0-16,0 0 0 0,12-6 96 0,2-3 16 15,0-4 0-15,3-3 0 0,4-1-304 0,-2-1-48 16,0 2-16-16,1-3 0 0,1-2-192 0,-1 0 128 16,1 0-128-16,1 4 0 0,0-1 160 0,1 3-160 15,-1 1 160-15,-1 2-160 0,0 6 0 0,-3 3 0 16,-4 6-128-16,1 2 128 0,-2 8-144 0,-3 2 144 15,-2 3 0-15,-3 2-144 0,0 3 144 0,-5 2 0 16,-5-2 0-16,-1 3 0 0,-3 0-128 0,-1-3 128 16,-2 1-128-16,1 2 128 15,1-5-640-15,-1-2-64 0,1-3 0 0,3-2-10080 16,7-14-2016-16</inkml:trace>
  <inkml:trace contextRef="#ctx0" brushRef="#br1" timeOffset="127672.02">19626 20139 18431 0,'0'0'1632'0,"0"0"-1312"0,0 0-320 0,12-1 0 16,-2 0 1920-16,1-3 304 0,2-1 64 0,1 1 16 15,2-1-704-15,2 1-144 0,1-3-32 0,0 0 0 16,2-4-640-16,-2 3-128 0,-1-4-16 0,-2 1-16 15,-2-1-256-15,-1-2-48 0,-3 1-16 0,-2 2 0 16,-3-2-80-16,-2 0-16 0,-3 3 0 0,-1 0 0 16,-3 5-16-16,-2 2-16 0,-5 4 0 0,-2 3 0 0,-4 10-48 0,-2 0-128 15,-2 0 192-15,-2 5-64 0,0 3-128 0,0 1 0 16,0 0 0-16,2 1 128 0,0 0-128 16,5-4 0-16,4 2 0 0,5-2 0 0,3-2 0 0,6-4 0 15,7-1 0-15,4-4 0 16,2 1-816-16,6-4-32 0,4-1-16 15,2-5-14688-15</inkml:trace>
  <inkml:trace contextRef="#ctx0" brushRef="#br1" timeOffset="128004.06">20163 19988 20271 0,'-12'4'1792'0,"-1"0"-1424"15,2 3-368-15,-3 6 0 0,-4 5 1536 0,0-1 256 16,1 0 32-16,0 1 16 0,1-1-416 0,2 0-80 16,3 1 0-16,6-1-16 0,0-1-560 0,7-2-96 15,1-2-32-15,5-3 0 0,3-6-240 0,3 1-48 16,2-3-16-16,1-3 0 0,1-4-144 0,3-3-16 16,0 2-16-16,1-2 0 0,-2 1-160 0,-1-5 160 15,-4 1-160-15,1 1 160 0,-4-2-160 0,1 3 128 0,-3-1-128 0,-1 3 128 16,-2-2-128-16,-7 10 0 0,0 0 144 0,0 0-144 15,0 0 0-15,0 0 0 0,0 0 0 0,0 0 128 16,-8 11-128-16,2-1 0 0,-1 3 0 0,2 2 0 16,1 1 0-16,2-4 0 0,0 2 0 0,4 0 0 15,0-1 0-15,3-3 0 0,3 2 0 0,1-7 0 16,1-1-496-16,2-3-64 0,0-2-16 0,3-2-9872 16,3 0-1984-1</inkml:trace>
  <inkml:trace contextRef="#ctx0" brushRef="#br1" timeOffset="128297.22">20702 19846 19343 0,'-9'8'1728'0,"-2"4"-1392"16,1 2-336-16,0 4 0 0,-1 4 1456 0,1-1 208 15,-4 3 64-15,1 3 0 0,0-3-240 0,2 3-32 16,1-6-16-16,1-1 0 0,4-4-464 0,-1 1-80 15,3-3-32-15,0-4 0 0,2 0-272 0,1-10-48 16,0 0-16-16,0 0 0 0,10 0 48 0,1-6 16 16,2-5 0-16,2-3 0 0,1 0-128 0,0-2-16 15,2-3-16-15,0 0 0 0,-2-2-224 0,2 1-32 0,0-3-16 16,0-1 0-16,-1 1-160 0,1 4 0 0,-1 1 144 16,1 2-144-16,-2 4 0 0,-1 5 128 15,-1 0-128-15,-1 4 0 0,-2 6 0 0,1 2 0 0,-3 1 0 0,0 4 0 16,-4 0-192-16,0 3-16 0,-1 1 0 0,0 1-11584 15,-1 3-2320-15</inkml:trace>
  <inkml:trace contextRef="#ctx0" brushRef="#br1" timeOffset="129082.97">17599 19309 19343 0,'0'0'848'0,"0"0"192"0,0 0-832 0,0 0-208 16,-4 12 0-16,0 1 0 0,2 2 1024 0,-1 4 176 15,0 3 16-15,1 6 16 0,-1 1-256 0,2 3-48 16,0 1-16-16,0 1 0 0,1-2-352 0,0-2-80 0,1 1-16 0,1-1 0 15,1-4-272-15,-1-1-64 0,2-3-128 0,0-2 192 16,0-2-192-16,2-2-192 0,-3-3 48 0,-1-5-12672 16</inkml:trace>
  <inkml:trace contextRef="#ctx0" brushRef="#br1" timeOffset="129510.9">17472 19583 25455 0,'0'0'1120'0,"14"-4"240"0,0-4-1088 0,2 2-272 16,2 0 0-16,2-5 0 0,2 1 1056 0,5-1 160 15,2-4 16-15,3-2 16 0,1 2-544 0,-2 0-96 16,-3-2-32-16,0 3 0 0,-1-2-352 0,0 0-80 16,-2 1-16-16,-1 1 0 0,-3-1-128 0,-2 2 0 15,-2 0 144-15,-4 1-144 0,0 3 0 0,-3-1 144 16,-1 2-144-16,-9 8 0 0,0 0 0 0,9-5 0 15,-9 5 0-15,0 0 0 0,0 0 0 0,7 6 0 16,-1 1 0-16,-3 5 0 0,1-3 0 0,-1 4-144 16,-2 2 144-16,-1 2 0 0,0-1 0 0,-1 1 0 15,-3-5 144-15,0 5-144 0,-1 1 256 0,0-3-48 16,-1-1-16-16,0-1 0 0,0-3 176 0,1 1 16 16,0-3 16-16,5-8 0 0,0 0-80 0,0 0 0 15,0 0-16-15,0 0 0 0,13-4 160 0,-2-1 48 0,1-6 0 16,2-3 0-16,0-3-80 0,0 2-16 0,-1-3 0 0,-1-2 0 15,1 1-224-15,1-2-32 0,-2 1-16 16,4 0 0-16,0 1-144 0,3 0 0 0,2 1 144 0,0 1-144 16,-1 1 0-16,1 3 0 0,-2 3 0 0,-1 0 0 15,-4 3 0-15,-2 3 0 0,-1 1 0 0,-1 3 0 16,-10 0-976-16,12 6-176 0,0-2-16 16,-1 2-9968-16,1 2-1984 0</inkml:trace>
  <inkml:trace contextRef="#ctx0" brushRef="#br1" timeOffset="129872.16">18875 19199 20271 0,'-3'-9'1792'0,"2"0"-1424"15,-4 0-368-15,1 4 0 0,-1-3 1504 0,-1 3 224 16,-3 2 64-16,-3 1 0 0,-3 5-544 0,0 1-96 0,-5 1-32 0,-1 6 0 15,-3 2-592-15,-1 0-112 0,-2 2-32 0,2 1 0 16,0 1-128-16,3 1-16 0,0 1-16 0,5 0 0 16,5-3-96-16,5 0 0 15,5-1-128-15,2-5 192 0,2 0-16 0,-2-10-16 16,14 7 0-16,2-2 0 0,0-5 224 0,2-4 64 16,1-1 0-16,1 0 0 0,1-8-128 0,-1 3-32 15,-1-3 0-15,1-1 0 0,-1 0-128 0,-1-1-32 0,-1 1 0 0,-3 0 0 16,-3 1 0-16,1 4 0 0,-6-1 0 15,-6 10 0-15,0 0-128 0,0 0 0 0,0 0 0 0,0 0 128 16,0 0-128-16,5 12 0 0,-2-2 0 0,-2 2 0 16,-1 4 0-16,1-2 0 0,0-2-144 0,3 1 144 15,1 2-192-15,3 1 32 0,2-6 0 0,0 0 0 16,3-1-1808 0,2-2-352-16,4-5-80 0</inkml:trace>
  <inkml:trace contextRef="#ctx0" brushRef="#br1" timeOffset="130180.58">19330 19083 16575 0,'-6'17'1472'0,"-2"1"-1168"16,3 1-304-16,-4 1 0 0,-1 2 1744 0,0-2 304 16,0 0 48-16,2-1 16 0,-2-1-32 0,3-4 0 15,1-1 0-15,1 0 0 0,1-5-864 0,4-8-160 16,0 0-32-16,0 0-16 0,0 0-320 0,10 8-64 15,0-7-16-15,3-3 0 0,1-7-144 0,1 0-16 16,1-4-16-16,0 1 0 0,-1-1-240 0,1-4-32 16,-4 0-16-16,4-3 0 0,-2 0-144 0,-2 1 0 15,2 0 0-15,-1 2 128 0,4 5-128 0,-3-1 0 16,-4 7 0-16,-1 2 0 0,-9 4 0 0,0 0 0 16,9 9 0-16,-4 5 0 0,-3 4 0 0,-2 1 0 15,-1-3-128-15,-2 3 128 0,0 2 0 0,-1-2-144 16,0 1 144-16,3 0 0 15,1 1-1424-15,1 0-176 0,1-3-48 0,1-4-14160 0</inkml:trace>
  <inkml:trace contextRef="#ctx0" brushRef="#br1" timeOffset="130567.48">20299 19063 12895 0,'0'0'576'0,"0"0"112"0,-4-10-560 0,-1 3-128 15,5 7 0-15,-9-6 0 0,-1-3 2656 0,-2 5 496 16,-2-1 112-16,0 1 0 0,-4 2-1744 0,-1 3-368 16,-2 4-64-16,-2 2 0 0,0 0-432 0,0 3-80 15,-4 3 0-15,3-1-16 0,0 2-160 0,4 1-16 16,3 1-16-16,5 0 0 0,3-4-208 0,5 3-32 15,5-1-128-15,4 2 192 0,5-7 64 0,4 0 16 16,4-3 0-16,2 3 0 0,2-3 112 0,1-1 32 16,1 0 0-16,-2-1 0 0,2 0-224 0,-3 5-32 15,-1-2-16-15,-4 4 0 0,-3-5-144 0,-3-1 128 16,-10-5-128-16,6 9 128 0,-6-9-128 0,0 0 160 16,-9 9-160-16,-3 2 160 0,-5-3 0 0,-2 2 0 15,-4-4 0-15,0 2 0 0,-2-3-160 0,3-2-256 16,-1-1 64-16,4 1 16 15,2-3-1680-15,3-1-320 0,2-2-80 0</inkml:trace>
  <inkml:trace contextRef="#ctx0" brushRef="#br1" timeOffset="130765.86">20708 18621 17503 0,'0'0'768'0,"0"0"176"0,0 0-752 0,-12 5-192 16,1 2 0-16,-2 3 0 0,-1 7 1376 0,-2 2 240 0,1 5 48 0,-1 0 16 0,1 6-560 0,0 0-112 15,-2 4-32-15,-1 5 0 0,1 4-256 0,0 0-48 16,1 5-16-16,4 4 0 0,3 2-512 0,3-5-144 16,2-7 0-16,4 0-8672 15,3-5-1792-15</inkml:trace>
  <inkml:trace contextRef="#ctx0" brushRef="#br1" timeOffset="131932.01">20834 19060 22863 0,'-13'2'1008'0,"4"-1"208"0,-4 0-960 0,3 2-256 15,-1 1 0-15,-3 2 0 0,0-1 944 0,1 0 144 16,2 4 16-16,-2 0 16 0,-1 2-480 0,4-2-112 16,3 3-16-16,5-3 0 0,2-1-128 0,4 4-16 0,1-5-16 0,2 1 0 15,-7-8 944-15,14 5 192 0,4-2 48 0,0-3 0 16,-1-2-1696 0,0-1-336-16,1-5-64 0,0 3-16 0,-2-3 576 0,0 1 144 0,-4-1 16 0,1-2 0 15,-4 5-32-15,-3-3-128 0,-6 8 192 0,0 0-64 16,0 0 208-16,0 0 48 0,0 0 0 0,0 0 0 0,0 0-48 0,-3 12 0 15,-1-3 0-15,1 3 0 0,2 2-208 16,1 0-128-16,2-5 128 0,4 1-128 0,0-3 0 0,4 0 0 16,3 0 0-16,1-5 128 0,0-1-128 0,2-1 144 15,2-1-144-15,2-1 160 0,5-9-32 0,-1 0 0 16,-1-6 0-16,2 1 0 0,-1-1 0 0,0 0 0 16,-3-2 0-16,-1-1 0 0,-1-1 64 0,0-5 0 15,1 4 0-15,0-3 0 0,-4-3-192 0,2 0 192 16,0 1-192-16,-1-7 192 0,1 0-192 0,0-1 128 15,0-5-128-15,1 1 128 0,1-7-128 0,-2 7 160 16,-1 0-160-16,-3 6 160 0,-3 3-160 0,-1 6 0 16,-2 6 0-16,-2 5 0 0,-3 6 0 0,-3 7 0 15,0 0 0-15,0 0 0 0,-7 10 0 0,1 4 0 16,-2 1 0-16,-2 2 0 0,-3 3 0 0,-1 8 0 16,-1 1 0-16,0 5 0 0,1 5 0 0,0 3 0 15,0-1 0-15,3 4 0 0,-1-1 0 0,3 1 0 16,2-2 0-16,2-5 0 0,2-1 0 0,4-3 0 15,2-3 0-15,4-6 0 0,4 3 0 0,0-6 0 16,2-6 0-16,2-5 0 0,2-4 0 0,0-2 0 16,2-1 0-16,-1-5 128 0,-1-4 32 0,1-7 0 0,-2 1 0 0,2-3 0 15,-2-3-32-15,1 1-128 0,-3-4 192 0,-1 2-64 16,-3 1-128-16,-3 1 0 0,-2-2 144 0,-1 3-144 16,-2-1 0-16,-2 5 0 0,-2-2 0 0,0 6 0 15,-3 0 0-15,-3 5 0 0,-2 2-192 0,0 2 64 16,-2 6-128-16,1-2 0 0,-2 6-16 0,2-3 0 0,-1 2 128 15,2-1 144-15,1 0-208 0,3 2 80 0,1-6 128 0,5-6 0 16,-2 9-144-16,2-9 144 16,0 0-128-16,9 9 128 0,2-6-160 0,2-1 160 0,5-1-224 0,3-1 48 15,0-2 16-15,3-1 0 0,-1 2 160 0,1 1-128 16,1-3 128-16,-1 0-128 0,-3-2 128 0,1 1 0 16,0 1 128-16,-1 1-128 0,-1-1 0 0,0-3 0 15,-1 2 0-15,-2 1-128 0,1 2 128 0,-3-1 0 16,-1 0 0-16,-1 2 128 0,0 0-128 0,-2 3 144 15,1-2-144-15,-12-1 160 0,9 1-160 0,-9-1 0 16,9 5 144-16,-9-5-144 0,0 0 0 0,0 0 0 16,5 9 0-16,-5-9 0 0,0 0 0 0,3 9 0 15,-3-9 0-15,0 12 0 0,0-3 0 0,-2 1 0 16,2-10 0-16,-4 10 0 0,2 1 0 0,2 2 0 16,-3-1 0-16,3-1 0 0,0-1 0 0,3-2 0 15,-3 2 0-15,2-4 0 0,2 4 0 0,-4-10 0 16,0 0 0-16,11 6 0 0,2-3 0 0,0 1 0 15,-1-3 0-15,1-1 0 0,1 0 0 0,3 0 0 16,-1 2 0-16,1-2 0 0,-2-4 0 0,0 0 0 16,-2 2 0-16,0-4 0 0,-1-2 0 0,0-1 0 0,2-3 0 0,-1-1 0 15,-1 3 0-15,2-4 0 0,1-3 0 0,1-1 0 16,-2 1 0-16,1-2 0 0,1-2 0 16,2-5 0-16,0-1 0 0,1-3 0 0,1-1 0 0,2 0 128 15,0-5-128-15,1-3 192 0,1-1-64 0,-3 0 0 16,-3-1 0-16,0-2 16 0,-2 1 0 0,0-4 0 15,-2 3-144-15,-2 2 0 0,0-2 0 0,-1 5 128 16,-1 5-128-16,-1 6 0 0,-2 3 0 0,-2 5 0 0,-4 2 0 16,3 7 0-16,-3 2 0 0,-1 8 0 0,0 0 0 0,0 0 0 15,-9 13 0-15,-1 5-176 0,-3 4 176 0,-1 6 0 16,-1 0-144-16,1 7 144 0,-1 6 0 0,0-2-176 16,-3 3 176-16,-1 4-128 0,0-2 128 15,1 2 0-15,1-4 0 0,3 1-128 16,3-3-368-16,2-3-64 0,1-1-16 0,5-4 0 15,0-8-1920-15,-1-2-400 0</inkml:trace>
  <inkml:trace contextRef="#ctx0" brushRef="#br1" timeOffset="132103.92">21490 18711 35935 0,'0'0'3200'0,"14"0"-2560"15,3-3-512-15,6 2-128 0,4-2 128 0,6 2 16 16,3 1 0-16,7-2 0 0,3-3 368 0,3 2 80 16,3 0 16-16,2 2 0 0,-1 1-608 0,-2 0 0 15,-3-1 0-15,-5 1-11408 16,-4-1-2288-16</inkml:trace>
  <inkml:trace contextRef="#ctx0" brushRef="#br1" timeOffset="134977.38">21946 20025 16575 0,'-14'-8'1472'0,"-4"3"-1168"16,-1 4-304-16,-1-1 0 0,-3 0 816 0,-3 5 96 15,0-1 32-15,-1 6 0 0,-1 3-96 0,1 3-16 16,2 0 0-16,1 2 0 0,1 0-352 0,4 2-80 0,2 0-16 0,6 0 0 15,3-3-16-15,7 0-16 0,5 0 0 16,5-4 0-16,2-3-32 0,4-3 0 0,6-3 0 0,3-4 0 16,3-1 80-16,3-4 16 0,1-4 0 0,0-1 0 15,1 1 144-15,-3-4 16 0,2 2 16 0,-3-1 0 16,-1 3-16-16,-6-5-16 0,-3 1 0 0,-4 1 0 16,-4 3-64-16,-2-2-16 0,-2 4 0 0,-6 9 0 0,0 0-96 15,0 0-32-15,0 0 0 0,0 0 0 0,0 0-352 0,1 15 144 16,-2-1-144-16,1 3 0 0,0-1 0 15,0 0 0-15,0 0 0 0,1 1 0 0,2-3 0 0,1 1 0 16,1 0 0-16,2-1 0 16,2-1-352-16,4-6-176 0,2 0-48 0,3-2-9616 15,1-4-1936-15</inkml:trace>
  <inkml:trace contextRef="#ctx0" brushRef="#br1" timeOffset="135341.13">22457 19932 22111 0,'0'0'1968'0,"0"0"-1584"16,-9 5-384-16,0 2 0 0,-1 5 1168 0,-3 4 160 15,-1 2 16-15,-1 2 16 0,-3 0 96 0,-1-1 16 16,-1 3 0-16,-2-1 0 0,-1 5-544 0,-2-2-96 16,3 1-32-16,1-2 0 0,0 1-336 0,1-2-64 15,5-2-16-15,0-2 0 0,2-3-192 0,3 1-64 16,2-5 0-16,8-11 0 0,0 0 64 0,0 0 16 15,0 0 0-15,0 0 0 0,11-9 240 0,2 0 64 0,1-5 0 0,3 2 0 16,-1-4-288-16,2-4-48 0,0-2-16 0,1 1 0 16,1 1-160-16,2-1 0 0,1 1 0 0,1-2 128 15,0 3-128-15,1 0 0 0,1 0 0 0,1 3 0 16,-1 3 0-16,-2 1 0 0,-2 1 0 0,-4 5 0 16,-4 2 0-16,-3 3 0 0,-11 1 0 0,0 0 0 15,0 0 0-15,7 8 0 0,-7 4-144 0,-4-3 144 0,-1 2 0 0,-4 1 0 16,-4-3 0-16,-2 2 0 0,-4-3 0 0,0 2 0 15,1-1 0-15,1 0 0 0,1-6-128 0,3 2 128 16,2 2 0-16,11-7 0 16,-8 4-1264-16,8-4-144 0,0 0-16 0,0 0-9536 15,0 0-1904-15</inkml:trace>
  <inkml:trace contextRef="#ctx0" brushRef="#br1" timeOffset="135758.56">23039 19870 25791 0,'-13'-1'1152'0,"3"3"224"0,1 1-1104 0,-2 4-272 16,-4 0 0-16,-3 7 0 0,0 2 1456 0,0 2 224 15,-2 0 48-15,-2 4 16 0,-1-3-688 0,2 2-144 16,2 1-16-16,-2 1-16 0,2-2-240 0,2 2-64 16,-1 3 0-16,1-2 0 0,5-3-240 0,0 0-48 15,1-2-16-15,4-4 0 0,1-2-128 0,1-3-16 16,5-1-128-16,0-9 192 0,0 0 16 0,0 0 0 15,0 0 0-15,13-1 0 0,-2-3 112 0,0-6 32 0,6-3 0 0,-2-4 0 16,-1-2-160-16,1-1-48 0,2-3 0 16,1-1 0-16,1-5-144 0,0-1 160 0,0 2-160 0,1-2 160 15,3 1-160-15,1 1 0 0,1 0 0 0,-1 2 128 16,4 9-128-16,-4-1 0 0,-3 3 0 0,-3 3 0 0,-4 6 0 16,-4 3 0-16,-10 3 0 0,0 0 0 0,0 0 0 15,0 0 0-15,2 14-128 0,-5-2 128 0,-2 0 0 16,-6 1 0-16,-5-2-144 0,-2 5 144 0,-4 0 0 0,-4 1 0 15,-1 1 0-15,2-2 0 0,1-1-256 0,2-2 48 16,3-4 16-16,4 0 0 16,1-3-1344-16,4-3-272 15,10-3-48-15,0 0-14304 0</inkml:trace>
  <inkml:trace contextRef="#ctx0" brushRef="#br1" timeOffset="136038.49">23406 19709 22287 0,'0'0'976'0,"-6"7"224"0,0 1-960 0,-4-1-240 15,-2 6 0-15,1 1 0 0,-1-2 1536 0,0 2 256 16,-2 2 48-16,-2 3 16 0,0 2-512 0,1 1-112 16,-2 1-16-16,2-1 0 0,0 1-608 0,2 1-128 15,3-4-32-15,3-2 0 0,2-3-240 0,3-2-48 16,0-2-16-16,4-3 0 0,-2-8 304 0,0 0 48 15,12 3 16-15,2-7 0 0,-1-4 16 0,5-2 16 0,0-3 0 0,-1-2 0 16,5-1-272-16,-2-4-48 0,1-4-16 16,-1 3 0-16,0-2-80 0,2 4 0 0,0 0-128 0,1 2 192 15,-2-1-192-15,1 2 0 0,-2 3 128 0,2 4-128 16,-3 0 0-16,-4 6 0 0,-2-3 0 0,-13 6 0 16,10 3 0-16,-10-3 0 0,0 0 0 0,4 9 0 15,-4-9-176-15,-2 13 32 0,-1-1 0 0,-4-2 0 16,-2 2-1728-16,0 1-352 15,-1-3-64-15</inkml:trace>
  <inkml:trace contextRef="#ctx0" brushRef="#br1" timeOffset="136350.92">24104 19747 27871 0,'0'0'1232'0,"-11"-2"256"16,-2-1-1184-16,-1 1-304 0,-4 2 0 0,-2 4 0 0,-4 0 1120 0,-3 4 160 15,-2-1 48-15,-2 6 0 0,0 0-432 0,0 2-64 16,2 0-32-16,0 2 0 0,-1 1-176 0,8-1-48 16,1 0 0-16,6-1 0 0,5-3-208 0,5 0-48 15,3-1-16-15,8 1 0 0,1-6-16 0,6-1 0 16,1-1 0-16,4-2 0 0,-1-5-16 0,5-2 0 16,-2-2 0-16,1 0 0 0,-2-6-128 0,1 1-16 15,-1-4-128-15,-1-1 192 0,-3 2-192 0,-2 0 128 16,-3 0-128-16,-2-1 0 0,-4 0 128 0,-3-2-128 15,-4 0 0-15,0 0 0 0,-3 4 0 0,-1 3 0 16,-3-1 0-16,-1 4 0 0,0 1 0 0,1 3-208 0,0 2 32 0,10 1 16 31,-9 1-288-31,9-1-48 0,-9 8-16 0,9-8 0 0,0 0-2240 16,0 0-448-16</inkml:trace>
  <inkml:trace contextRef="#ctx0" brushRef="#br1" timeOffset="136578.57">24402 19640 26543 0,'0'0'1168'0,"0"0"256"0,4 11-1136 0,1 0-288 16,1 1 0-16,2 4 0 0,-1 0 1472 0,1 3 224 16,1 0 48-16,-2 2 16 0,4-2-560 0,-4 2-112 15,3 3-32-15,1-1 0 0,-1 3-592 0,1 0-112 16,1-3-32-16,-2 4 0 0,-1-4-320 0,0 1 144 15,-2 3-144-15,1-7 0 0,-1-2 0 0,0-4-304 16,-2-3 48-16,-1-1 0 16,-4-10-2624-16,0 0-528 0</inkml:trace>
  <inkml:trace contextRef="#ctx0" brushRef="#br1" timeOffset="136752.59">24659 19655 28559 0,'0'0'2544'0,"-7"9"-2032"15,-2-1-512-15,0 6 0 0,-5 2 1360 0,-3 6 176 0,-5 1 48 0,-2 5 0 16,-3-3-48-16,-1 8 0 0,-6 3 0 0,2 1 0 16,0-1-656-16,1 1-144 0,-3-1-32 0,4 2 0 15,-2-1-448-15,3 0-80 0,0 3-32 0,-2 0 0 32,-1-3-2272-32,-3 1-464 0</inkml:trace>
  <inkml:trace contextRef="#ctx0" brushRef="#br1" timeOffset="137615.25">7946 17276 21183 0,'0'0'1888'0,"0"0"-1504"0,0 0-384 16,11-3 0-16,-1 2 368 0,2-4 0 15,1 1 0-15,3 0 0 0,4-5 816 0,3 4 160 0,3 1 48 0,2-2 0 16,3-3-736-16,6 3-144 0,3-2-16 0,-1 3-16 16,-1 3-304-16,2-3-176 0,0-4 192 0,-2 5-192 15,-3 1 0-15,-5 2-272 0,-4 1 16 0,-7-1-12672 16</inkml:trace>
  <inkml:trace contextRef="#ctx0" brushRef="#br1" timeOffset="137748.82">8140 17489 21183 0,'-11'5'1888'0,"1"2"-1504"15,2 0-384-15,8-7 0 0,0 0 1392 0,0 0 208 16,4 9 32-16,7 0 16 0,3-5-48 0,9 0-16 16,5-3 0-16,5-1 0 0,5 0-720 0,7-1-144 15,3-2-16-15,5-1-16 0,3 1-464 0,3-2-96 16,-2 2 0-16,2-1-10656 16,0 2-2128-16</inkml:trace>
  <inkml:trace contextRef="#ctx0" brushRef="#br1" timeOffset="139214.04">10604 15114 12783 0,'12'-5'560'0,"-12"5"128"16,11-2-560-16,-11 2-128 0,0 0 0 0,0 0 0 0,0 0 1088 0,0 0 176 16,0 0 32-16,0 0 16 0,0 0-368 0,0 0-80 15,-12 7-16-15,-4-2 0 0,-3 2-336 0,-6-2-64 16,-4 2 0-16,-1 0-16 0,-2-3-32 0,-2 1 0 15,-5-2 0-15,1 2 0 0,0 0 0 0,-1-4 0 16,-1 2 0-16,2-1 0 0,0 1-144 0,1 1-16 16,0-3-16-16,2-1 0 0,-2-5-16 0,4 0 0 15,2-1 0-15,3-3 0 0,0 1-16 0,7-3-16 16,0-1 0-16,4 1 0 0,1 4-176 0,5 1 128 16,2 1-128-16,9 5 128 0,0 0-128 0,0 0 0 15,0 0 0-15,0 0 128 0,0 0-128 0,10 11 0 16,0-1 0-16,2 4 0 0,1 4 0 0,-1 1 0 15,-2 2 0-15,1 7 0 0,-4 2 0 0,-2 7 128 16,-2 2-128-16,-3 5 0 0,-1 8 128 0,-3 7-128 16,-4 9 0-16,-2 4 128 0,-3 2 64 0,-1 6 0 15,-1 3 0-15,0 7 0 0,-2 7 0 0,2 2 16 16,-1 2 0-16,0 5 0 0,1-1 64 0,0 0 16 0,-6-4 0 0,4 2 0 16,-1 1-80-16,-3 1-16 0,0-2 0 15,-5-2 0-15,-3 1-192 0,-1-5 144 0,-2 1-144 16,-2-7 128-16,-1-5-128 0,0-4 128 0,0-2-128 0,2-6 128 15,5-3-128-15,0-1 0 0,2-11 0 0,2 0 128 16,2-3-128-16,2-4 0 0,1-1 0 0,-2-4 0 16,3 0 128-16,3-8-128 0,0-3 128 0,2-7-128 15,2-2 128-15,2-4-128 0,1-3 128 0,3-3-128 0,1-5 160 16,3 1-160-16,1-13 192 0,1 9-192 0,-1-9 288 0,8 9-48 16,1-4-16-16,1 0 0 0,5-3 64 0,2 4 16 15,2-1 0-15,1 1 0 0,4 2-112 0,4-3-32 16,3 0 0-16,3 1 0 0,4 0-160 0,4-2 0 15,1-1 0-15,3-2 128 0,6-2-128 0,-1 0 0 16,-1-1 144-16,1 1-144 0,-1-2-144 0,5 2-112 16,4 0 0-16,3-2-10032 15,1-2-2000-15</inkml:trace>
  <inkml:trace contextRef="#ctx0" brushRef="#br1" timeOffset="140100.68">14931 15140 13695 0,'0'0'608'0,"0"0"128"0,0 0-592 0,0 0-144 15,-3-10 0-15,3 1 0 0,0 9 992 0,0 0 160 0,12-7 48 0,0 2 0 16,3-2-368-16,6 6-80 0,3 0-16 0,4-1 0 16,2 0-80-16,5-2-16 0,0-1 0 0,2 1 0 15,1 2-96-15,-1-1-32 0,-1-2 0 0,-2 1 0 16,-2 4 0-16,-2 5-16 0,-3-1 0 0,-1 4 0 15,-5 2-160-15,-4 5-16 0,-5 2-16 0,-5 4 0 16,-5 5-304-16,-6 5 160 0,-6 6-160 0,-6 9 128 16,-7 6 176-16,-4 8 16 0,-5 10 16 0,-8 7 0 15,-6 7 0-15,-2 7 0 0,-2 6 0 0,1 8 0 0,-1 1-336 16,4 5 0-16,3 3 0 0,2 1 0 16,6-1 0-16,5-2-128 0,3-3 128 0,4-3-128 0,5-2 128 0,5-10 0 15,5-2 0-15,6-2 0 0,3 0 0 0,4-5 0 16,4-2 0-16,4-8 0 0,1-6 0 0,4-3 0 15,2-3 0-15,2-2 128 0,1-5-128 0,-2-5 0 16,-1-4 128-16,1-8-128 0,-2-2 0 0,0-5 144 16,-1 0-144-16,0-5 0 0,-1-2 176 0,1-3-176 15,-1-5 160-15,-5-3-160 0,-1-2 0 0,-4-1 128 16,-2 2-128-16,-1-7 0 0,-4-6 0 0,0 0 176 16,0 8-176-16,0-8 160 0,0 0 0 0,-8 9 0 15,-3-2 0-15,-4 4 0 0,-4 3 352 0,-5-3 64 16,-3-1 0-16,-6 4 16 0,-2-1 160 0,-4 1 16 15,-5 0 16-15,-5 0 0 0,-2-1-112 0,-6 2-32 16,-1 1 0-16,-1 0 0 0,0-1-336 0,4-2-80 16,1-3-16-16,6 0 0 15,4-5-784-15,7-1-176 0,6-2-16 0,11-6-16128 0</inkml:trace>
  <inkml:trace contextRef="#ctx0" brushRef="#br1" timeOffset="140555.25">16446 16457 17903 0,'0'0'784'0,"7"-5"176"0,-7 5-768 0,9-8-192 16,-9 8 0-16,11-2 0 0,-11 2 1376 0,10 1 224 16,-10-1 64-16,10 9 0 0,-3 1-416 0,0 3-80 0,2 4-16 0,1 4 0 15,1 6-288-15,2 0-64 16,2 4-16-16,3 2 0 0,1 0-160 0,1 3-48 0,1 1 0 0,0 1 0 16,2-1-288-16,0 1-64 0,-2-1-16 0,-1-3 0 15,-1-2-208-15,0-5 0 0,0 1 0 0,-2-4 0 16,-2-4-176-16,-2-2-80 0,-3-3 0 0,-1-2-16 31,-2-8-2048-31,-7-5-416 0</inkml:trace>
  <inkml:trace contextRef="#ctx0" brushRef="#br1" timeOffset="140789.48">17055 16261 26783 0,'0'0'1184'0,"0"0"240"0,0 0-1136 0,0 0-288 15,0 0 0-15,-12 9 0 0,-2 4 816 0,-9 6 96 16,-2 7 32-16,-7 3 0 0,-6 9 336 0,-1 4 64 16,-3 2 0-16,-3 5 16 0,-2 1-256 0,-19 22-48 15,5-4-16-15,6-3 0 0,7 0-368 0,4 0-80 16,3-5-16-16,7-3 0 0,3-6-448 0,8-6-128 16,5-7 0-16,4-2 0 0,4-3 0 0,3-6-128 15,3-6 0-15,4-3 0 16,2-5-1408-16,-2-13-256 0,13 5-64 0,1-5-14272 0</inkml:trace>
  <inkml:trace contextRef="#ctx0" brushRef="#br1" timeOffset="141245.47">16345 15813 23951 0,'-33'1'2128'0,"16"-2"-1696"0,-1-1-432 0,5 2 0 15,2-1 768-15,3 1 64 0,8 0 0 0,0 0 16 16,0 0 192-16,0 0 48 0,18 4 0 0,7-1 0 0,8-3-496 15,9-2-80-15,8-2-32 0,-6 2 0 0,10-4-64 0,7 1-16 16,9-1 0-16,6-2 0 0,1-1-112 0,5 0-32 16,-3 2 0-16,-2 1 0 0,-1-4 16 0,-1 2 0 15,-2-2 0-15,-6 1 0 0,-6-2 0 0,-5 1 0 16,-9 1 0-16,-5-3 0 0,-10 3 128 0,-5 0 32 16,-8 1 0-16,-8-4 0 0,-5-1 192 0,-7 2 32 15,-6-4 16-15,-9-3 0 0,-10 0-160 0,-9 0-48 16,-7-1 0-16,-7 1 0 0,-6 1-288 0,-3 0-176 15,-2 1 192-15,-19-5-192 0,13 3 0 0,10 6 0 16,5 3 0-16,8-1 0 16,6 3-1280-16,8 4-384 0,7-1-64 0</inkml:trace>
  <inkml:trace contextRef="#ctx0" brushRef="#br1" timeOffset="151795.9">5537 16575 12095 0,'0'0'528'0,"0"0"112"0,-10 3-512 0,1-2-128 16,0 3 0-16,9-4 0 0,-13 3 1024 0,6-1 160 15,-3 3 32-15,10-5 16 0,0 0-64 0,0 0-16 16,0 0 0-16,0 0 0 0,0 0-96 0,0 0-32 15,0 0 0-15,0 0 0 0,16-6-544 0,3 2-112 16,9 1-32-16,6 1 0 0,7-6 32 0,6 2 0 16,5 1 0-16,4-4 0 0,4 3 16 0,2-3 0 15,2 2 0-15,2 2 0 0,1 1-16 0,2-2 0 16,-3 1 0-16,3-4 0 0,-1 2 0 0,-2 1 0 0,-3-1 0 16,0 2 0-16,1 1-96 0,-2-4-16 0,-1 1 0 0,-4 0 0 15,-2-2 0-15,-6 4-16 0,-1 2 0 16,-5-3 0-16,-5 0 0 0,-3 2 0 0,0 2 0 0,-6-2 0 15,-4 1-96-15,0 2-16 0,-4 0 0 0,0 2 0 16,-2 2-128-16,-2 2 0 0,-1-3 0 0,-1 2 128 16,0-1-128-16,-2 2 0 0,0 0 0 0,-13-5 0 15,8 5 0-15,-8-5 0 0,0 0 0 0,0 0 0 16,0 0 128-16,0 0-128 0,0 0 128 0,0 0-128 16,0 0 176-16,0 0-48 0,-11-1-128 0,1-2 192 15,-2-2-64-15,1 0 0 0,-2 0-128 0,1-3 192 16,-1-1-32-16,-2 0-16 0,-3 2 0 0,0-3 0 15,0-4-16-15,-1-2 0 0,-1 0 0 0,-2-2 0 0,1-4 32 16,0 0 0-16,-2-1 0 0,-2 1 0 16,-3 2-160-16,1-2 0 0,2 1 0 0,-1 3-176 0,2 4 176 0,0 0 0 15,1-2 0-15,4 3 0 0,1 4 0 0,6-2 0 16,3 6 0-16,9 5 0 0,-7-7 0 0,7 7 0 16,0 0 0-16,13 5 0 15,2-1-736-15,6 3-64 0,2 3-16 0,1-1-14608 16</inkml:trace>
  <inkml:trace contextRef="#ctx0" brushRef="#br1" timeOffset="160246.75">10976 15602 4607 0,'0'0'400'0,"0"0"-400"0,0 0 0 0,0 0 0 15,0 0 2368-15,0 0 384 0,0 0 64 16,0 0 32-16,0 0-1072 0,0 0-224 0,0 0-32 0,0 0-16 16,0 0-320-16,0 0-64 0,13-5-16 0,6 1 0 15,5 1 16-15,4-4 0 0,4-1 0 0,3-3 0 16,4-1-272-16,0 3-48 0,3-1-16 0,4 1 0 15,3-1-224-15,1 2-48 0,1 0-16 0,-2 0 0 16,1-1-144-16,-3 1-32 0,-4 2 0 0,-4-2 0 0,-3 3-176 0,-4 3-144 16,-4-2 192-16,-4 0-192 0,-4 3 0 0,-6 1 0 15,-14 0 0-15,0 0-10240 16,0 0-1920-16</inkml:trace>
  <inkml:trace contextRef="#ctx0" brushRef="#br1" timeOffset="160618.79">11087 15576 23951 0,'-9'-14'1056'0,"9"14"224"0,-4-6-1024 0,4 6-256 15,0 0 0-15,0 0 0 0,0-8 752 0,0 8 80 16,0 0 32-16,0 0 0 0,-6 11-16 0,-2-3 0 16,-1 4 0-16,0 2 0 0,0 1-416 0,3 0-96 15,0 1-16-15,1 1 0 0,2 2-144 0,2 3-48 16,1 0 0-16,2-1 0 0,2 3-128 0,2 2 160 15,2-5-160-15,1 0 160 0,1 0-32 0,0 2-128 16,2 0 192-16,3-4-64 0,3 3 80 0,2-3 16 0,2-1 0 0,2 0 0 16,1-1 96-16,1 2 32 15,0 2 0-15,2-2 0 0,-1-3 16 0,-3 1 0 0,-1-1 0 16,-3 2 0-16,-2 0 0 0,-4-2 0 0,-1-2 0 0,-7 2 0 16,-1-1 32-16,-3-1 16 0,-5-1 0 0,-3 1 0 15,-6-2 80-15,-4 0 16 0,-5 1 0 0,-5 2 0 16,-6-5 96-16,-2 1 32 0,-4 2 0 0,-6-3 0 15,-3 0-144-15,0-3-32 0,0-1 0 0,0-2 0 16,0-3-272-16,0-1-64 0,1-1-128 0,7 0 192 0,5-4-192 16,6-1 144-16,5 1-144 0,2-2 128 15,4-2-912-15,4-1-192 16,3 0-48-16,6-6 0 0,4-3-1936 0,5 0-400 16,8-19-80-16,5 11-16 0</inkml:trace>
  <inkml:trace contextRef="#ctx0" brushRef="#br1" timeOffset="162505.69">14140 15608 12783 0,'0'0'560'0,"0"0"128"0,0 0-560 0,0-6-128 16,0-2 0-16,-1 1 0 0,1 7 1536 0,-2-7 288 15,0 0 48-15,-2-4 16 0,2 4-416 0,-2-2-64 16,-1 4-32-16,-2-3 0 0,-2 1-304 0,-1 3-64 16,-2-1-16-16,-4 2 0 0,-2 1-304 0,-1 2-64 15,-2 2-16-15,-2 3 0 0,-1 3-144 0,-13 10-16 16,1 1-16-16,3 4 0 0,1 3 48 0,1 2 16 15,1 6 0-15,3 2 0 0,0 1-128 0,5 6-32 16,1 0 0-16,7 6 0 0,3 2-96 0,8-2-32 16,3-2 0-16,6-1 0 0,7-5 16 0,4-3 0 15,5-4 0-15,5-2 0 0,3-7 128 0,3-1 32 16,2-6 0-16,2-4 0 0,1-1 128 0,1-2 16 16,2-4 16-16,1-4 0 0,1-3-32 0,3-3 0 15,2-4 0-15,-4-4 0 0,0-6 16 0,-1-2 0 16,-5-4 0-16,-1-3 0 0,-2-1 48 0,-3-2 0 0,-3 0 0 15,-3-6 0-15,-3-11 16 0,-7 1 16 0,-6-6 0 0,-6-3 0 16,-5-1-208-16,-5 1-32 0,-6 3-16 0,-2 7 0 16,-4 7-224-16,-2 8-128 0,-3 2 128 15,-2 7-128-15,-3 3 0 0,-1 10 0 0,-3 1 0 0,0 8 0 16,-1 3-1248 0,1 1-160-16,2 7-48 0,3 2-12208 0,2 4-2448 0</inkml:trace>
  <inkml:trace contextRef="#ctx0" brushRef="#br1" timeOffset="164171.9">10549 17291 10127 0,'4'-14'448'0,"1"5"96"0,-1 0-544 0,2-3 0 0,2-4 0 0,-3 2 0 15,1 3 2176-15,1-3 320 0,-2 4 64 0,1-3 0 16,0 2-880-16,-2 2-176 0,-4 9-32 0,5-12-16 16,-1 5-288-16,-4 7-48 0,1-11-16 0,-1 11 0 15,0 0-256-15,0 0-48 0,0 0-16 0,-1 12 0 16,-1-1-208-16,-2 5-32 0,-1 0-16 0,0 6 0 16,-1 3 128-16,1 2 32 0,-1 5 0 0,0 2 0 15,-2 4 16-15,0 7 16 0,1 0 0 0,-3 7 0 0,-2 6-112 0,-1-4-32 16,1-2 0-16,-2 0 0 0,0-1-64 15,1-1 0-15,2-6-16 0,0 2 0 0,3-4 48 0,-1-3 16 16,1-3 0-16,0-3 0 0,2-2-128 0,0-5-32 16,1 0 0-16,0-7 0 0,1-1-112 0,1-1-32 15,1-3 0-15,0-2 0 0,1-1-112 0,1-1-16 16,0-10-128-16,0 0 192 0,0 0-64 0,0 0 0 16,0 0-128-16,0 0 192 0,0 0-64 0,12-2-128 15,-12 2 176-15,7-4-176 0,0-1 0 0,-1-1-192 16,0-3 0-16,-1 2 0 15,-5 7-2432-15,3-16-464 0</inkml:trace>
  <inkml:trace contextRef="#ctx0" brushRef="#br1" timeOffset="168186.34">12596 17330 2751 0,'0'0'128'0,"0"0"16"0,-11-2-144 0,4 1 0 16,-3-2 0-16,10 3 0 0,-12 0 2352 0,12 0 432 15,-10 1 96-15,10-1 0 0,-9 3-1344 0,9-3-256 0,0 0-64 0,-9 4-16 16,9-4-128-16,0 0-32 0,0 0 0 0,0 0 0 15,-2 5-80-15,2-5 0 0,0 7-16 0,0-7 0 16,3 4 128-16,4 1 16 0,2 2 16 0,3-4 0 16,20 3 16-16,1-3 0 0,2 0 0 0,3-3 0 15,1-1-384-15,4-2-80 0,3 1-16 0,2 0 0 16,3 1-192-16,1 1-32 0,0-3-16 0,1 1 0 16,-4-2-128-16,-2 2-16 0,-2-1-16 0,-3 0 0 15,-5 2-240-15,-4-1 0 0,-3-1 0 0,-3-1 0 16,-2 1 0-16,-3 0 0 0,-7 0 0 0,-2 3 0 15,-13 0-1024 1,0 0-256-16,0 0-64 0,0 0-8896 0,0 0-1776 0</inkml:trace>
  <inkml:trace contextRef="#ctx0" brushRef="#br1" timeOffset="168690.34">13502 17039 18431 0,'0'0'1632'0,"-4"-7"-1312"16,0-2-320-16,2-1 0 0,2 10 912 0,0 0 112 15,-4-8 32-15,4 8 0 0,4-13 80 0,3 7 16 16,5 0 0-16,3 3 0 0,5 1-368 0,5 0-64 0,1 1-16 0,3 2 0 15,6 1-160-15,2 1-32 0,0 1-16 0,-1 4 0 16,-1-3-144-16,-4 6-32 0,-1 1 0 0,-4 2 0 16,-4 2-192-16,-3 2-128 0,-5 4 160 0,-5-1-160 15,-3-2 128-15,-4 2-128 0,-5-1 0 0,-5-1 144 16,-2 0 48-16,-4 0 16 0,-4 0 0 0,-2 0 0 16,-3-1 160-16,3 0 16 0,1-2 16 0,2-2 0 15,3 0-192-15,4-2-32 0,4-1-16 0,5 2 0 16,3-3-160-16,6 2 0 0,2 0 0 0,5-2 128 15,3 3-128-15,4 4 128 0,0-1-128 0,3 3 128 16,-1 2-128-16,-1 3 160 0,-1 5-160 0,-2 0 160 16,-4-2-16-16,-3 3 0 0,-3 0 0 0,-4-1 0 15,-3 0 224-15,-6-3 32 0,-4 2 16 0,-7-3 0 16,-7 3 288-16,-7-3 48 0,-7 2 16 0,-7-3 0 0,-5-2 16 0,-7 1 16 16,-5 1 0-16,-4-5 0 0,-1-4-160 15,-3-2-16-15,0 0-16 0,4-2 0 0,3-3-464 0,4 1-144 16,8-6 0-16,6 0 0 15,6 1-464-15,9-3-208 0,7-2-32 0,6-3-18880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6:02.3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4398 5183 16575 0,'3'-14'736'0,"0"2"160"0,3 0-720 0,0 0-176 0,2 0 0 0,-1-2 0 16,2 1 528-16,0 1 80 0,-1 0 16 0,-1-1 0 16,0 0 224-16,-4 1 48 0,-1-1 16 0,-2 4 0 15,-3-1 48-15,-3 2 16 0,-6-1 0 0,-2 5 0 16,-5 2-144-16,-6 6-48 0,-7 5 0 0,-5 1 0 0,-3 5-352 0,-8 4-80 16,-5 4-16-16,-4 6 0 0,-4 6-32 0,0 4-16 15,1 5 0-15,-1 7 0 0,0 12 32 0,0 4 16 16,0 2 0-16,1 0 0 0,3 5-16 0,6-3 0 15,6-2 0-15,9-3 0 0,10-4-80 0,11-4-32 16,8-5 0-16,10-9 0 0,11-5-208 0,11-9 0 16,8-2 0-16,9-11 0 0,7-9 0 0,10-5 176 15,5-8-48-15,6-9-128 0,3-4 240 0,4-1-64 16,5-3-16-16,0 2 0 16,1-4-1376-16,-6 1-288 0,-5 2-48 0,-6 1-12320 0</inkml:trace>
  <inkml:trace contextRef="#ctx0" brushRef="#br0" timeOffset="328.86">5079 5479 28559 0,'-10'5'2544'0,"-4"1"-2032"15,2-1-512-15,-4 8 0 0,-3 5 128 0,-2 6-128 16,-6 3 0-16,0 5 144 0,-5 4 96 0,-1 8 16 0,2 0 0 0,-2 3 0 15,2-5-48-15,6 3 0 0,7-5 0 0,6-7 0 16,7-8-208-16,10-5 128 0,4-4-128 0,5-3 0 16,4-8 176-16,6-5-176 0,3-5 192 0,5-10-192 15,3-5 528-15,2-3 0 0,1-5 0 0,2 1 0 16,-1-5-144-16,-1-1-16 0,-1 0-16 0,-5 3 0 16,-7 0-96-16,-3 1 0 0,-6 5-16 0,-2 4 0 0,-2 3 80 15,-5 6 32-15,-1 6 0 0,-6 5 0 0,0 0-208 0,2 8-144 16,-4 6 192-16,-1 4-192 0,0 1 0 0,2 7 0 15,1 2 0-15,0 2 0 0,0-2 0 0,4 1 0 16,5-1 0-16,4-1 0 0,2 5 0 0,4-8 0 16,1-4 0-16,4-4 0 15,-1-5-464-15,5-7-160 0,3-5-16 0,2-2-9792 16,1-6-1936-16</inkml:trace>
  <inkml:trace contextRef="#ctx0" brushRef="#br0" timeOffset="646.83">6166 5387 30287 0,'0'0'1344'0,"-6"8"272"0,1 6-1296 0,-3 5-320 16,-2 8 0-16,-8 15 0 0,0 2 576 0,-1 2 64 16,-1 2 0-16,0-2 0 0,-1 1 192 0,4-1 64 15,0 0 0-15,0-4 0 0,1 1-352 0,3-5-64 0,4-2-16 0,4-10 0 16,5-2-256-16,2-7-48 0,1-8-16 0,-3-9 0 15,14-2 320-15,3-5 64 0,-2-10 16 0,4-2 0 16,2-5 176-16,-6 5 48 0,5-5 0 0,9-10 0 16,-1 2-480-16,2 3-96 0,-1-3 0 0,-1 4-16 15,-3 4-176-15,1 7 0 0,3 6 0 0,-5 4 128 16,-1 6-128-16,-4 6 0 0,-1 5 0 0,-3 6 0 16,-1 5 0-16,-3 3 0 0,-2 4 144 0,-4 3-144 15,-1 7 144-15,-1 3-144 0,-3 1 192 0,0 1-192 0,-2-3 128 0,2 4-128 16,3 0 0-16,2-16 0 15,0 1-1824-15,3 1-416 0,3-6-96 0</inkml:trace>
  <inkml:trace contextRef="#ctx0" brushRef="#br0" timeOffset="1086.63">9503 4357 13823 0,'-23'-5'1216'0,"10"2"-960"0,-4 2-256 0,-4 5 0 0,6 10 896 0,-3 6 128 15,-3 5 16-15,-4 17 16 16,-3 13 176-16,2 5 48 0,-4 8 0 0,4 6 0 15,0 9-288-15,2 7-48 0,1 9-16 0,-1 5 0 0,1 3-256 0,0 5-48 16,2 4-16-16,-1-7 0 0,4-9-416 0,1-7-64 16,4-14-128-16,1-13 176 0,2-18-176 0,3-7 0 15,2-14 0-15,3-10 0 16,2-17-2032-16,0 0-384 0</inkml:trace>
  <inkml:trace contextRef="#ctx0" brushRef="#br0" timeOffset="1516.2">8837 5473 26719 0,'0'0'1184'0,"13"0"240"0,4-7-1136 0,9 2-288 15,7 1 0-15,4-10 0 0,2-5 128 0,6-4-128 16,3-6 144-16,7-3-144 0,2-2 384 0,2-4-32 16,3-3 0-16,0-3 0 0,0-4 128 0,-1-5 32 15,-2-3 0-15,-1-2 0 0,-1-2-64 0,-19 18 0 0,4-7 0 16,17-33 0-16,-12 5-240 0,-8 3-48 15,-6 3-16-15,-7 7 0 0,-9 10-144 0,-4 12 0 0,-5 11 0 0,-6 20 0 16,-2 2 0-16,0 9 0 0,-16 13 0 0,-7 10-176 16,-8 11 176-16,6-1-192 0,-5 11 192 15,-20 34-192-15,3-2 192 0,-1 9 0 0,2 4 0 0,-1 8 0 16,-4 7 0-16,-1 0 0 0,-2-4 128 0,4-6-128 16,0-11 288-16,7-6-16 0,6-14 0 0,6-8 0 15,7-11 480-15,10-12 80 0,4-5 32 0,6-9 0 16,6-7-288-16,-2-11-64 0,12-2-16 0,6-7 0 0,5-9 176 15,5-5 32-15,4-7 16 0,1-4 0 0,2 3-416 0,4 4-96 16,-4 3-16-16,-3 9 0 0,0 3-192 0,-2 11 0 16,-2 5 0-16,-1 11 0 0,-2 9 0 0,-1 8 0 15,-3 6-128-15,-3 7 128 0,-3-2 0 0,-4 4 0 16,-3-1 0-16,-2 1 0 0,-2 1 0 0,2-5 0 16,-2 2 0-16,1-12 0 0,0-5 0 0,2-3-128 15,-1-2 128-15,3-5 0 16,1-7-1520-16,4-5-192 0,3-7-32 0,0-9-14576 0</inkml:trace>
  <inkml:trace contextRef="#ctx0" brushRef="#br0" timeOffset="1804.24">10274 5474 32255 0,'-1'14'1424'0,"1"-14"304"0,0 0-1392 0,8 10-336 16,3 3 0-16,2-4 0 0,1-2 368 0,1-2 0 0,0-1 0 0,5-4 0 15,0-4 576-15,0-2 112 16,-1-7 32-16,2-1 0 0,-4-2-368 0,4-1-64 0,-2 2-16 16,-5-4 0-16,-3-3-256 0,-2 1-64 0,-4 2-16 0,-5 0 0 15,-4 0-96-15,-3 1-16 0,-5 0 0 0,3 6 0 16,-2 6-32-16,-8-4-16 0,0 6 0 0,-1 8 0 16,-2 9-144-16,0 2 0 0,1 5 0 0,-1 2 0 15,4 6 0-15,4 2 0 0,3 6 0 0,7 3 0 16,5 2 0-16,7-2 0 0,5 1-144 0,6-5 144 0,6-4 0 15,4-2 0-15,3-6 0 0,4-4 0 16,1-4-1024-16,2-4-80 16,0-4-32-16,2-7 0 0,1-10-1568 0,-3-4-320 0</inkml:trace>
  <inkml:trace contextRef="#ctx0" brushRef="#br0" timeOffset="2097.33">11154 5141 23951 0,'-13'11'1056'0,"8"-4"224"0,-1 5-1024 0,0 7-256 15,-2 6 0-15,-2 5 0 0,-4 4 1600 0,0 5 256 16,-4-1 48-16,-9 20 16 0,2-1-448 0,2-6-64 16,0-3-32-16,3-6 0 0,3-6-192 0,7-5-32 15,0-4-16-15,7-6 0 0,5-7-496 0,4-7-112 16,6-4-16-16,3-7 0 0,3-6 112 0,6-5 16 16,4-8 0-16,3-4 0 0,4-7-144 0,-1-4-32 15,0-7 0-15,1 3 0 0,-2-3-272 0,0 6-48 16,1 8-16-16,-10 13 0 0,4 5-128 0,0 2 192 15,0 6-192-15,-2 3 192 0,-5 6-192 0,0 4 0 0,-6 7 0 16,-2 7 0-16,-3 7 0 0,-4 5 0 0,-2 7 128 0,-4 3-128 16,-4 0 0-16,-2 3 160 0,-3-2-160 0,0 1 160 15,-3-3-160-15,4-1 0 0,0-4 0 0,3 7 0 32,5-11-1520-32,5-7-272 0,4-9-64 0,4-12-17120 0</inkml:trace>
  <inkml:trace contextRef="#ctx0" brushRef="#br0" timeOffset="2635.73">15046 4943 29663 0,'-4'-22'1312'0,"2"5"272"0,-2-2-1264 0,-1 0-320 15,-3 2 0-15,-2 3 0 0,-2 1 0 0,-1 8 160 16,-4-2-160-16,-13-2 128 0,-6 4 192 0,-1 3 16 15,-3 3 16-15,-4 4 0 0,-1 7 96 0,-4 4 0 16,-3 7 16-16,0 4 0 0,0 6-80 0,1 7 0 0,2 6-16 0,2 5 0 16,1 1-64-16,6 0-16 0,6 0 0 0,7-5 0 15,10-3-144-15,6-7-16 0,10-11-128 0,8-2 192 16,4-6 0-16,8-6-16 0,5-1 0 0,7-10 0 16,3-7 288-16,8-7 64 0,6-3 16 0,6-5 0 15,4-3 80-15,2-4 16 0,-3-6 0 0,-5-2 0 16,-5 3-448-16,-5 2-192 0,-5 3 160 0,-6-4-160 15,-7 0 176-15,-5 4-176 0,-3 4 192 0,-4 4-192 16,-3 4 144-16,-3 9-144 0,-6 7 0 0,0 0 144 16,0 0-144-16,3 19 0 0,-5 0 0 0,0 6 0 0,-2 4-160 0,0 5 160 15,-2-1 0-15,2 1-144 0,0 3 144 0,4-2 0 16,0-4 0-16,5-1 0 0,3-3-128 0,2-5 128 16,1-5-128-16,3-3 128 15,2-5-640-15,1 0-32 0,4-5-16 0,4-5-10944 16,3-7-2192-16</inkml:trace>
  <inkml:trace contextRef="#ctx0" brushRef="#br0" timeOffset="2960.35">15776 4941 29487 0,'-13'14'2624'0,"-2"4"-2112"15,0 4-512-15,-3 3 0 0,-2 6 304 0,-5 2-48 16,-4-2-16-16,1-1 0 0,-1 0 528 0,1 1 96 15,3-5 32-15,2 0 0 0,5-6-64 0,5-3 0 16,2-6 0-16,4 1 0 0,7-12-240 0,0 0-48 16,0 0-16-16,12-7 0 0,6-3 112 0,5-7 0 15,3-2 16-15,7-2 0 0,4-5-240 0,0 0-48 0,-1-6-16 0,0-1 0 16,4-3-224-16,2-1-128 16,0 1 160-16,2 1-160 0,-3 6 0 0,0 4 128 0,-5 8-128 15,0 7 0-15,-3 4 0 0,-5 6 0 0,-6 6 0 0,-5 7 0 16,-3 9 0-16,-8 8 0 0,-6 5 0 0,-4 6 0 15,-5 1 0-15,-5 2 0 0,-6 3 0 0,-3 3 0 0,-4 0 0 16,4-2 0-16,-1-1 0 0,4-5 0 0,2-7 0 16,4-4 0-16,5-4 0 0,4-7 0 15,4-7-384-15,1-13 0 0,0 0-16 0,10 0-11904 16,4-7-2384-16</inkml:trace>
  <inkml:trace contextRef="#ctx0" brushRef="#br0" timeOffset="3666.86">17494 5033 11967 0,'0'0'1072'0,"0"0"-864"16,2-7-208-16,-2 7 0 0,0-11 1392 0,0 11 224 15,-7-8 48-15,0 1 16 0,-3 2-160 0,-2-3-48 16,-1 3 0-16,-4 2 0 0,-7 5-400 0,-3 3-96 16,-5 5-16-16,-2 3 0 0,-4 3-176 0,-4 5-32 15,-3 1-16-15,3 8 0 0,-1-1-224 0,0 5-64 16,0-1 0-16,2 2 0 0,3 0-112 0,7-2-16 16,7-5-16-16,8-4 0 0,9-6 48 0,7-6 16 15,5-2 0-15,8-5 0 0,7-5 176 0,8-4 32 16,9-2 16-16,5-10 0 0,5-5 64 0,5-5 16 15,5-2 0-15,-1-1 0 0,-2 1-336 0,-5 2-64 16,-2-5-16-16,-6 6 0 0,-5-1 0 0,-7 6-16 16,-4 3 0-16,-7 8 0 0,-4 2-64 0,-5 8-16 15,0 7 0-15,-4 2 0 0,0 6-160 0,-2 9 0 16,-3 1 0-16,0 6 0 0,-2 2 0 0,1 2 0 16,-3-6 0-16,2 2 0 0,0 0 0 0,2 0 0 0,3-6 0 15,3 0 0 1,6-10-400-16,2-5-64 0,2-3-16 0,5-8 0 15,5-5-1952-15,7-6-384 0,5-3-64 0</inkml:trace>
  <inkml:trace contextRef="#ctx0" brushRef="#br0" timeOffset="3925.45">18899 3914 24879 0,'-25'9'1088'0,"11"-2"256"0,-3 4-1088 0,-3 6-256 0,-6 3 0 0,0 10 0 0,-6 5 656 0,-4 5 80 16,-3 10 16-16,-2 5 0 0,-2 3 624 0,-3 11 128 16,-2 3 32-16,-18 37 0 0,9-3-688 0,8-8-128 15,7-2-16-15,8-5-16 0,6-5-480 0,8-10-80 16,13-40-128-16,2 1 176 0,2 1-48 0,1 0-128 16,4-4 192-16,1-2-64 0,4-5-384 0,2 0-96 15,2-7-16-15,3-4-10176 16,17 1-2032-16</inkml:trace>
  <inkml:trace contextRef="#ctx0" brushRef="#br0" timeOffset="4087.82">18833 4807 30399 0,'0'0'1344'0,"-4"15"288"0,0 4-1312 0,1 6-320 15,-4 3 0-15,3 4 0 0,-3 1 272 0,0 3-16 16,4-2 0-16,0 0 0 0,2 1 432 0,3-4 80 0,3 0 0 15,7 1 16-15,4-6-304 0,2 1-64 0,2-7-16 0,6-2 0 16,2-1-192-16,2-8-32 0,2-4-16 0,0-8 0 16,-2-6-32-16,1-3-128 0,-2-2 192 0,2-4-64 31,-3-3-1744-31,-4 1-368 0,-4-3-64 0,-2-3 0 0</inkml:trace>
  <inkml:trace contextRef="#ctx0" brushRef="#br0" timeOffset="4284.63">19485 4800 5519 0,'0'0'496'0,"-6"12"-496"16,-3-2 0-16,0 6 0 0,-5 5 5072 0,-4 5 928 16,-3 4 176-16,-4 6 32 0,-3 9-3472 0,-2 2-704 15,-3 1-144-15,-15 25-32 0,2-5-432 0,1 4-80 16,1-1-32-16,-1 4 0 0,0 4-512 0,1-4-96 16,4-3-32-16,2-1 0 0,-1-1-464 0,8-6-80 15,4-5-128-15,5-7 176 0,6-8-176 0,4-9 0 16,5-5 0-16,3-10 0 15,1-7-320-15,3-13-128 0,0 0-48 0,14-13-11696 16,3-7-2336-16</inkml:trace>
  <inkml:trace contextRef="#ctx0" brushRef="#br0" timeOffset="4940.04">20623 4946 17503 0,'-9'-14'1552'0,"0"-1"-1232"15,3-5-320-15,-1 5 0 0,2 1 1680 0,-2 0 288 16,1 2 48-16,4 3 16 0,1-1-816 0,1 2-176 16,0 8-16-16,9-11-16 0,2 2-176 0,5-1-48 15,5 2 0-15,4-2 0 0,6 1-224 0,3-1-48 16,4 5-16-16,4 2 0 0,3 5-48 0,-2 2-16 0,-2 1 0 15,-7 6 0-15,-1 2-144 0,-6 2-32 0,-7 5 0 0,-7 5 0 16,-10 1-128-16,-8 7-128 0,-9 5 144 16,-7 7-144-16,-7 4 432 0,-7 0-16 0,-8-1 0 0,-1-1 0 15,-3-4-64-15,1-2-16 0,0-5 0 0,3 0 0 16,1-1 16-16,4-5 0 0,4-3 0 0,4-4 0 16,7-4 32-16,8-1 0 0,6-6 0 0,6-1 0 15,3-11-112-15,10 7-16 0,7-3 0 0,9-4 0 0,7-4 0 16,5-1 0-16,5 3 0 0,2-6 0 0,3-7-112 0,3 2-16 15,2 3-128-15,-4-3 192 0,-1 0-192 0,-1 5 0 16,-1-4 0-16,-7 3 0 16,-6-2-1744-16,-6 2-304 0,-7 0-48 15,-7 3-15040-15</inkml:trace>
  <inkml:trace contextRef="#ctx0" brushRef="#br0" timeOffset="5123.33">20436 5225 33167 0,'-9'-10'1472'0,"9"10"304"0,3-7-1424 0,4 2-352 16,5 1 0-16,4 3 0 0,6 1 304 0,4 0-16 16,10 0 0-16,6 0 0 0,5-2-16 0,8-1 0 15,4 2 0-15,-13-1 0 0,6 0-16 0,3-3-16 16,1 1 0-16,1 0 0 0,-5 0-384 0,-1-2-80 16,-3 2-16-16,16-1-15552 0</inkml:trace>
  <inkml:trace contextRef="#ctx0" brushRef="#br0" timeOffset="5412.6">21430 5146 26543 0,'18'6'1168'0,"-6"-3"256"0,9-2-1136 0,3 2-288 0,9-2 0 0,5-1 0 16,5-3 960-16,7 1 144 0,3-3 32 0,6-4 0 15,4 1 112-15,-3-4 32 0,-3-4 0 0,0 1 0 0,-6-3-576 16,-4 0-96-16,-7-1-32 0,-9-2 0 0,-4-2-160 15,-12-1-32-15,-4 1-16 0,-9 1 0 0,-8-3 176 16,-8 1 32-16,-8 3 16 0,-7 2 0 0,-8 3-144 0,-7 4-16 16,-7 6-16-16,-5 6 0 0,-5 2-96 0,-1 11-32 15,-2 5 0-15,2 5 0 0,2 6 32 0,5 5 0 16,7 6 0-16,9 1 0 0,9 0-32 0,14 3 0 16,11-4 0-16,12 5 0 0,11-2-160 0,14-1-128 15,15-1 192-15,14-3-192 0,11 0 192 0,16 1-192 16,14 2 192-16,15-2-192 0,9-3 0 0,6-4-224 15,5-3 16-15,-2-1-13360 16,-7-4-2656-16</inkml:trace>
  <inkml:trace contextRef="#ctx0" brushRef="#br0" timeOffset="5978.9">4887 7997 28911 0,'-12'-46'1280'0,"8"18"256"0,3-5-1216 0,2-1-320 15,-2 1 0-15,1 10 0 0,-2 6 432 0,1 7 16 16,1 10 16-16,0 0 0 0,-7 13 176 0,1 12 48 15,0 14 0-15,-4 8 0 0,-5 14 16 0,-3 7 0 16,-1 12 0-16,-2 5 0 0,-1 3-128 0,-1 5-32 16,-3 0 0-16,5 1 0 0,2-1-304 0,2-2-64 0,3-6-16 0,4-2 0 15,2-12-160-15,6-9 0 0,0-10-192 0,4-10 192 16,3-12-640 0,1-8-16-16,1-10 0 0,7-6-10160 0,1-11-2016 0</inkml:trace>
  <inkml:trace contextRef="#ctx0" brushRef="#br0" timeOffset="6338.51">4587 8606 26607 0,'0'0'1168'0,"14"2"256"0,0 1-1136 0,6-1-288 15,1 0 0-15,11-2 0 0,7-3 512 0,3-3 32 16,4-7 16-16,2-2 0 0,2-3 128 0,2-4 16 16,3-2 16-16,-1-1 0 0,-2 2-384 0,-3 0-80 15,-5-2 0-15,-6-1-16 0,-5 2-80 0,-3 3-16 16,-6 4 0-16,-8 7 0 0,-5 0 176 0,-11 10 48 15,0 0 0-15,5 11 0 0,-7 8 32 0,-3 7 16 16,-1 3 0-16,-6 9 0 0,-4 9 32 0,-3 4 16 16,-4 2 0-16,-1 3 0 0,1 0-64 0,-1 1-16 15,0-2 0-15,1-7 0 0,5-6-32 0,3-6-16 16,2-6 0-16,7-8 0 0,6-4 96 0,1-6 16 16,-1-12 0-16,11 2 0 0,5-4-64 0,3-8 0 15,4-3 0-15,5-11 0 0,1-4 32 0,3-3 0 16,2-4 0-16,0-2 0 0,2-2-272 0,-1-2-144 15,2 4 160-15,1 2-160 0,2-1 0 0,-1 6 128 0,-1 2-128 16,-1 10 0-16,-4 9 0 0,-1 5 0 0,-3 8 0 0,-2 2 0 16,-4 6-272-16,-4 2 0 0,-3 5 0 15,-2 4 0 1,-3-2-1216-16,-3 2-240 0,0 4-64 0,1-4-9984 0,1 0-2016 16</inkml:trace>
  <inkml:trace contextRef="#ctx0" brushRef="#br0" timeOffset="6696.7">6737 8480 35935 0,'0'0'1600'16,"5"-11"320"-16,3 0-1536 0,-6 0-384 0,-1 3 0 0,-1 8 0 16,0 0-560-16,-8 0-176 0,-5 3-32 0,-7 1-16 0,-8 2 1008 0,-5 5 208 15,-6 7 32-15,-4 8 16 0,-5 7-208 0,-2 4-32 16,-2 2-16-16,1 4 0 0,0-2-48 0,10-2-16 15,6-4 0-15,11-4 0 0,10 1 0 0,8-9 0 16,4-5 0-16,6-3 0 0,4-3-160 0,7-7 0 16,8-7 0-16,5-8 0 0,8-9 192 0,4-4 16 15,5-6 0-15,-1 0 0 0,-1-4-16 0,-2 0-16 16,1-3 0-16,-1 0 0 0,-2 1-32 0,-3 1 0 16,-4 4 0-16,-4 7 0 0,-4 7 80 0,-3 7 16 15,-7 3 0-15,-1 6 0 0,-13 0-240 0,10 11 0 16,-1 8 0-16,-3 10 0 0,-2 8 0 0,0 3 0 15,0 0 0-15,-2 4 0 0,0-4 0 0,0 1 0 16,6-2 0-16,2-2 0 0,1-3-160 0,3-3-80 0,4-4-16 16,-4-13 0-1,3-4-896-15,2-5-192 0,2-6-48 0,12-10-14400 0</inkml:trace>
  <inkml:trace contextRef="#ctx0" brushRef="#br0" timeOffset="7044.73">7863 8279 28383 0,'-13'38'1264'0,"8"-19"256"16,0 4-1216-16,-5 10-304 0,-1 4 0 0,-6 9 0 0,-6 5 1296 0,-3 2 208 15,-4 0 32-15,1 0 16 0,1-4-384 0,3-4-80 16,2-6 0-16,5-6-16 0,4-6-432 0,4-3-96 16,2-2-16-16,6-12 0 0,2-10-176 0,0 0-32 15,11-5-16-15,3-6 0 0,4-8 48 0,4-3 16 16,2-8 0-16,2 0 0 0,2-7-240 0,3-5-128 15,1 0 160-15,1-2-160 0,2 2 128 0,-2 3-128 16,2 5 0-16,-1 5 144 0,0 5-144 0,-2 7 0 16,-5 10 0-16,-1 5 0 0,-4 7 0 0,-3 7 0 15,-2 6-128-15,-5 5 128 0,-3 5 0 0,-4 5 0 16,-5 3 0-16,-3 5 0 0,-4 1 0 0,-2 1 0 16,-5 4 0-16,-3 21 0 0,1-14-304 0,6-4 64 0,2-7 16 15,7-5 0 1,5-6-800-16,5-8-176 0,1-6-16 0,3-12-10352 15,5-11-2064-15</inkml:trace>
  <inkml:trace contextRef="#ctx0" brushRef="#br0" timeOffset="7461.44">10351 8203 28559 0,'-31'-23'1264'0,"12"9"272"0,0 1-1232 0,-2 1-304 16,-2-1 0-16,-3 7 0 0,-3 2 544 0,-5 4 48 15,-7 4 16-15,-6 3 0 0,-6 6-336 0,-5 3-64 16,-1 3-16-16,3 4 0 0,2 3 112 0,5-2 16 16,3 3 0-16,9 1 0 0,7 0-16 0,5-4 0 15,9-3 0-15,6 6 0 0,6-2-176 0,6 2-128 16,5-7 192-16,4 1-192 0,7-1 160 0,2 0-160 16,5-2 128-16,0 1-128 0,0 2 192 0,5 2-64 0,-4-1 0 15,0-1 0-15,-2-1-128 0,-1 0 0 16,-3 1 0-16,-7 0 128 0,-3 0 48 0,-5-1 0 15,-4-2 0-15,-7 2 0 0,-7 2 144 0,-7 2 48 16,-7-4 0-16,-5-3 0 0,-3-5-16 0,-6 1 0 16,-2 0 0-16,0-3 0 0,1 3-144 0,4-4-16 0,2-4-16 0,7-5 0 31,5-4-944-31,6-6-192 0,9-4-48 0,9-9-15184 0</inkml:trace>
  <inkml:trace contextRef="#ctx0" brushRef="#br0" timeOffset="7690.64">11190 7431 27871 0,'0'0'1232'0,"0"0"256"0,0 0-1184 0,-7 3-304 0,0 8 0 0,-6 6 0 0,-2 6 256 0,-9 8-16 16,-2 8 0-16,-2 9 0 0,-1 5 144 0,-4 6 48 15,-4 8 0-15,-1 7 0 0,0 6 80 0,0 6 32 16,1 5 0-16,-13 34 0 0,7-6-352 0,5-9-64 15,4-6 0-15,6-11-128 0,5-8 0 0,5-13-320 16,5-10 32-16,4-9-9232 16,4-8-1840-16</inkml:trace>
  <inkml:trace contextRef="#ctx0" brushRef="#br0" timeOffset="8884.12">11669 8327 31103 0,'9'-20'1376'0,"-5"14"288"0,-1-4-1344 0,0 3-320 15,-2-2 0-15,-1 4 0 0,0 5 960 0,-7-1 112 0,-5 5 16 16,-4 2 16-16,-6 0-464 0,-5 8-112 16,-4 4-16-16,-6 3 0 0,-4-1-336 0,0 4-176 0,2 3 160 0,0-1-160 15,3 4 176-15,-6 10-176 0,10-4 192 0,9-6-192 16,8-4 144-16,6-4-144 0,4-5 0 0,6-9 144 15,6-2-16-15,4-2-128 0,6-8 192 0,3-2-64 16,8-6 96-16,5-1 16 0,4-4 0 0,1-2 0 16,0 1-96-16,-1-5-16 0,-3-1 0 0,-3 2 0 15,-3 1-128-15,-4 3 160 0,-4 2-160 0,-3 3 160 0,-4 3-160 0,-2 5 0 16,-2 3 144-16,0 2-144 0,-9 0 0 0,0 0 0 16,6 12 0-16,-2-1 0 0,0 6 0 0,1 1 0 15,1-3 0-15,3 1 0 0,3 1 0 0,2-3 0 16,1-4 0-16,5-1 0 0,3-7 0 0,5-2 144 15,5-2 0-15,5-8 0 0,4-6-16 0,3-4-128 16,0-3 192-16,20-12-64 0,-8 2 0 0,-3-2-128 16,-1-2 192-16,-2-2-64 0,1 1-128 0,0-7 128 15,2-2-128-15,-1-6 128 0,2-8 0 0,-1-3-128 16,-2-4 192-16,1-6-64 0,-1-6-128 0,1-6 160 16,2-11-160-16,-1 3 160 0,0-1-160 0,-2 0 0 15,-1 1 0-15,-7 5 0 0,-4 14 0 0,-9 13 0 16,-5 16 0-16,-10 10 0 0,-5 8 0 0,-9 11 0 15,-2 17 0-15,-6 1 0 0,-7 8 0 0,-9 5-144 16,-8 8 144-16,-3 6 0 0,-4 7-176 0,-9 10 176 16,-5 3-160-16,-2 11 160 0,-2 4 0 0,1 8-144 15,-1 7 144-15,2 2 0 0,3 6 0 0,6 0-160 16,5-1 160-16,9-5 0 0,6-8 0 0,7-3-128 0,7-6 128 16,8 0 0-16,5-7 0 0,9-7 0 15,6-9 0-15,4-5 0 0,6-4 0 0,5-8 0 0,3-6 0 0,3-4 0 16,0-8 128-16,1-2 0 0,2-6-128 0,0-4 192 15,0-5-32-15,-1-4-16 0,-2-6 0 0,-1-3 0 0,-1 0-144 16,-2-3 128-16,-5 3-128 0,-3 1 128 16,-3 0-128-16,-6 3 0 0,-6 2 0 0,-3 4 0 0,0 2 0 15,-4 3 0-15,-3 3 128 0,-2 7-128 0,-6-4 0 0,-1 3 0 16,-3 2 0-16,-3 3 0 0,-2 3 0 0,-3-2-144 16,0 4 144-16,-1-1 0 0,0 3 0 15,0-1-128-15,0 3 128 0,0 0 0 0,0-3 0 0,2 3 0 16,1 1 0-16,2-3 0 0,2 2 0 0,5 0 0 15,3-6 0-15,4 2 0 0,5-4 0 0,5-1 0 16,5-1 0-16,7-3 0 0,5-2 0 16,4 0 0-16,5 0 0 0,2 0 0 0,4-1 0 0,-3-2 0 15,0-1 0-15,0 1 0 0,2 2 0 0,1-3 0 16,0 1 0-16,1 1 0 0,-1-1 0 0,-2-1 0 16,1 1 0-16,-3 1 0 0,-2-3 0 0,-2 4 0 15,-2 1 0-15,-2-2 0 0,-3 2 0 0,-3-2 0 16,-3-1 0-16,-4 0 0 0,0 1 0 0,-2-2 0 15,-2 1 128-15,-3 1-128 0,-2 3 0 0,-8 1 0 16,0 0 128-16,0 0-128 0,0 0 0 0,0 0 0 16,0 0 128-16,-5 2-128 0,-2 5 0 0,-4 1 0 15,-3 0 0-15,-3 5 0 0,-1-2 0 0,-1 2 0 0,-1 1 0 16,2 2 0-16,-2 1 0 0,1-1 0 16,1 2 0-16,3-1 0 0,1-1 0 0,2 0-128 15,5-4 128-15,-2 1 0 0,4 1 0 0,2 0 0 0,3-4 0 16,4 0 0-16,2-5 0 0,3 0 0 0,2 1 0 15,4-5 0-15,4-5 0 0,2-1 144 0,1-3-144 16,2-3 192-16,3-2-16 0,2-1 0 0,0-6 0 16,2-3 0-16,1-2-32 0,1-7 0 0,0-3 0 0,1-3 0 15,2-9 32-15,3-4 0 0,2-3 0 0,1-7 0 0,0-8-48 16,0-7 0-16,0-12 0 0,2-2 0 16,2-8-128-16,1 1 128 0,0 2-128 0,-3 9 128 0,1 9-128 0,-6 13 0 15,-4 11 0-15,-6 14 0 0,-6 6 0 0,-6 13 0 16,-4 4 0-16,-6 14 0 0,-7 2 0 0,-7 15 0 15,-6 8 0-15,-6 11 0 0,-5 10 0 0,-8 5 0 16,-3 6 0-16,-3 7 0 0,-4 4-160 0,-1 10 160 16,1 7 0-16,-3 6-144 15,-2 4-1504-15,5 3-288 0,1 0-64 0,5-6-16 16,1-7-1744-16,6-10-336 0,4-7-80 0</inkml:trace>
  <inkml:trace contextRef="#ctx0" brushRef="#br0" timeOffset="9013.49">12678 7607 37775 0,'4'-22'3360'0,"7"8"-2688"16,11 1-544-16,0 7-128 0,11 2 1280 0,7-1 208 16,5 3 48-16,10 0 16 0,4 1-1328 0,10-1-224 0,3-1-128 0,5-1-12672 15,3-1-2512-15</inkml:trace>
  <inkml:trace contextRef="#ctx0" brushRef="#br0" timeOffset="9525.52">16977 8251 19343 0,'-16'14'1728'0,"-2"1"-1392"16,-1 3-336-16,-3 1 0 0,4-1 1024 0,1-1 128 15,4-9 16-15,3 3 16 0,2-6 672 0,8-5 144 16,0 0 32-16,11-12 0 0,7-5-384 0,6-6-80 16,7-7-16-16,8-3 0 0,7-7-736 0,6-4-160 15,7-4-16-15,2-5-16 0,2-7-80 0,2-5-16 0,1-5 0 0,-1-5 0 16,-1-5-64-16,-3-5-16 0,-3 1 0 0,-8 2 0 15,-7-4-224-15,-6 6-48 0,-6 8-16 0,-6 12 0 16,-8 12-160-16,-5 11 0 0,-11 12 0 16,-5 8 0-16,-6 9 0 0,-9 17 0 0,-9 13 0 0,-5 11 0 15,-5 8-192-15,-3 8 192 0,-2 8-192 0,-3 12 192 16,-1 12-144-16,0 3 144 0,1 4 0 0,5 1 0 16,4 0-128-16,5-3 128 0,6-3 0 0,1 17 0 15,9-16-528-15,8-19 0 0,8-14 0 0,6-7 0 16,6-5-1968-16,7-10-384 0,7-11-64 0</inkml:trace>
  <inkml:trace contextRef="#ctx0" brushRef="#br0" timeOffset="9686.61">18252 7714 34095 0,'-9'12'3024'0,"2"5"-2416"15,-4 3-480-15,0 4-128 0,-4 8 0 0,-3 1 0 16,-4 3 0-16,1 2 0 0,-2 1 0 0,0 2 176 15,-1 1-16-15,2-4 0 0,3-4-160 0,3-5 160 16,3-1-160-16,0 4 160 16,6-11-1072-16,4-9-224 0,3-12-32 0,0 0-13136 0</inkml:trace>
  <inkml:trace contextRef="#ctx0" brushRef="#br0" timeOffset="10002.57">18744 7766 33167 0,'-22'14'2944'0,"11"-5"-2352"0,-3 6-464 0,-3 5-128 16,0 2 256-16,-4 6 16 0,-3 1 16 16,0 3 0-16,0 2 64 0,-2 0 16 0,1 2 0 0,0-2 0 15,-1-3 160-15,5-6 48 0,3 1 0 0,5-6 0 16,5-4-144-16,6-7-32 0,2-9 0 0,8 0 0 16,5-5 16-16,7-9 0 0,4-5 0 0,5-2 0 15,3-9-80-15,1 1-16 0,2-5 0 0,1-2 0 0,3 2-192 16,2-3-128-16,1-1 160 0,1 5-160 0,2 2 0 15,0 7 0-15,-1 1 0 0,-1 9 0 0,-6 4 0 16,-4 9 0-16,-1 3 0 0,-7 12 0 0,-6 5 0 0,-6 7 0 16,-3 4 0-16,-6 5 0 0,-6 3 0 0,-4 5 0 15,-5 2 0-15,-3 3 144 0,-4-4-144 0,0 1 0 16,0-6 144-16,2-2-144 0,4-5 0 0,2-7 0 16,3-3 0-16,0 2 0 15,6-12-960-15,1-12-256 0,0 0-48 0,11-8-10464 16,5-5-2096-16</inkml:trace>
  <inkml:trace contextRef="#ctx0" brushRef="#br0" timeOffset="10328.65">19701 7885 39615 0,'8'-10'3520'0,"6"-2"-2816"0,6 1-560 15,6-3-144-15,3-2 128 0,3 2 0 0,1 0 0 16,2 0 0-16,2-4-128 0,0-1 128 0,-3-3-128 0,-3 1 128 16,-5-2-128-16,-3 1 128 0,-4-5-128 0,-3 7 128 15,-6 3 32-15,-5 5 0 0,-5 3 0 0,-6 6 0 16,-6 5 144-16,-7 5 16 0,-6 10 16 0,-5 7 0 16,-4 3-336-16,-3 4 0 0,-1 2 0 0,1 3 0 15,2 2 0-15,3-1 0 0,4-1 0 0,8-2 0 0,3 0 0 16,9-1 0-16,5-3 0 0,6-1 0 0,6-5 0 15,9-1 0-15,6-7-160 0,17 1 160 16,2-10-1600-16,3-5-224 0,2-6-32 16</inkml:trace>
  <inkml:trace contextRef="#ctx0" brushRef="#br0" timeOffset="10595.03">20827 7707 34271 0,'-33'5'1520'0,"17"0"304"0,-6 4-1456 0,-6 1-368 16,0 4 0-16,-5 3 0 0,-4 2 448 0,2 1 32 16,0-1 0-16,5-1 0 0,5-1 240 0,5-3 48 15,5-2 16-15,5-3 0 0,5 1-256 0,5-3-48 16,0-7-16-16,11 2 0 0,6-3-208 0,5-3-64 16,3 0 0-16,4-6 0 0,2 1 0 0,2-2-16 15,-3 1 0-15,1 2 0 0,-2 3-176 0,-2 3 0 16,-3 3 0-16,1 4 0 0,-2 4 0 0,-1 5 0 0,-3 4 0 0,-1 2 0 15,-3 1 0-15,-1 2 0 0,-1-1 0 16,1 2 0-16,-4 3 0 0,2-2 128 0,2 1-128 16,2-5 192-16,4-3-192 0,3 0 192 0,2-5-192 0,3-7 192 15,3-2 0-15,-1-4 16 0,5-4 0 0,-1-4 0 16,-1-7-2320-16,-1-3-480 16</inkml:trace>
  <inkml:trace contextRef="#ctx0" brushRef="#br0" timeOffset="11280.85">22196 7694 28559 0,'-20'-8'2544'0,"10"5"-2032"16,-2 2-512-16,-2 2 0 0,3 4 1152 0,-3 3 128 15,-1 6 16-15,-2 2 16 0,-1 6-1120 0,-2 3-192 16,-1 4 0-16,-4 2-192 0,-1-3 192 0,-1 2 208 15,0-3-32-15,2 1-16 0,3-2 112 0,4-1 32 16,1-6 0-16,5-2 0 0,3-7 192 0,4-1 32 16,5-9 16-16,0 0 0 0,8-13 352 0,6-4 80 15,5-4 16-15,5-2 0 0,4-4-384 0,3-1-80 16,0-5-16-16,5-2 0 0,2-2-304 0,3-1-64 16,3-4-16-16,2 2 0 0,2 1-128 0,2 3 192 15,2 6-192-15,-1 7 192 0,-4 4-192 0,-4 4 0 16,-2 4 0-16,-6 6 0 0,-2 3-192 0,-5 3-64 0,-4 4 0 0,10 7-16 31,-12 2-2416-31,-4 0-464 0,-3 0-112 0</inkml:trace>
  <inkml:trace contextRef="#ctx0" brushRef="#br0" timeOffset="11874.04">25251 7513 23039 0,'-20'-21'1024'0,"7"6"192"0,0-4-960 0,-3 0-256 16,-2 0 0-16,-6 4 0 0,-6 1 1168 0,-3 5 192 15,-3 2 48-15,-4 6 0 0,-3 5-288 0,-3 9-48 16,-5 3-16-16,-1 6 0 0,-4 8-576 0,0 3-112 16,-2 4-32-16,2 1 0 0,4-1-80 0,5-2-32 0,7-2 0 0,10-4 0 15,6-4-48-15,8-4-16 0,10-6 0 0,6-5 0 16,6 1 48-16,10-7 16 0,5-4 0 0,14-4 0 16,9-7 256-16,4-4 48 0,3-7 16 0,1-3 0 0,2-7-160 15,-3 0-16-15,-2-1-16 0,-4 1 0 0,-6-1 0 0,-3 1 0 16,-5 6 0-16,-1 3 0 0,-5 6-112 0,-2 7-32 15,-4 1 0-15,-1 9 0 0,-3 5-208 0,-1 9 0 16,-4 7 0-16,-3 5 0 0,-2 2 0 0,-4 7 0 16,-4 4 0-16,1-2 0 0,-2-1-176 0,3-5 32 15,-2 0 0-15,6-2 0 16,3-5-768-16,4-2-160 0,3-3-16 16,5-5-16-16,3-1-2160 0,6-12-416 0</inkml:trace>
  <inkml:trace contextRef="#ctx0" brushRef="#br0" timeOffset="12238.73">26054 7280 22111 0,'0'0'1968'0,"0"0"-1584"15,-10 13-384-15,-1 7 0 0,-2 4 576 0,-1 3 48 0,-1 3 0 0,-3 7 0 16,-2 1 256-16,-1 7 48 16,1 1 16-16,-6 2 0 0,-4 2-16 0,-3 0 0 0,-4 4 0 0,-5-1 0 15,-4 1-160-15,-2 0-48 16,0 1 0-16,3-3 0 0,2-4-208 0,9-3-64 0,7-12 0 0,4-6 0 15,5-2 80-15,8-9 16 16,3-7 0-16,7-9 0 0,0 0 16 0,0 0 0 0,11-9 0 0,7-8 0 16,2-9 96-16,6-2 32 0,4-5 0 0,6-7 0 15,4-5-352-15,2-2-64 0,-2-1-16 0,0-4 0 16,5-3-64-16,2-3-32 0,4 0 0 0,5 5 0 16,-2 2-160-16,7 8 0 0,4 7 0 0,-1 5 0 15,-5 8 0-15,-6 5 0 0,-5 4 0 0,-7 11 0 0,-8 7 0 16,-9 6 0-16,-8-1 0 0,-6 6 0 15,-7 5 0-15,-8 1 0 0,-8 5 0 0,-8-2 0 0,-9 4 0 0,6-9 0 16,-5 1 0-16,-24 11 0 0,0-9 0 16,-3-4 0-16,6-1 0 0,0-7 0 0,6-1-208 0,5-4 80 15,5-4 128-15,6-2-208 16,5-3-928-16,8-1-176 0,2-6-32 0,11-2-10496 16,4-2-2080-16</inkml:trace>
  <inkml:trace contextRef="#ctx0" brushRef="#br0" timeOffset="12574.76">26991 7354 19343 0,'0'0'1728'0,"-6"5"-1392"15,-2 5-336-15,-7 9 0 0,-3 1 1680 0,-1 7 272 16,-3 4 48-16,-1 4 16 0,-2 5-800 0,-2 4-176 16,2 2-16-16,2-13-16 0,-6 1 16 0,-18 18 16 15,0-1 0-15,4-5 0 0,2 0-48 0,3-6-16 16,2-4 0-16,15-14 0 0,0-1-272 0,-3 5-48 15,8-3-16-15,4-8 0 0,6-4-192 0,6-11-32 0,0 0-16 0,0 0 0 16,11-18 160-16,6-7 16 0,4-2 16 16,5-2 0-16,3-1-128 0,4-7-16 0,4-7-16 0,6 0 0 15,7-6-288-15,3-6-144 0,-2-8 160 0,4 1-160 16,4-1 176-16,2 9-176 0,3 8 192 0,-16 21-192 16,6-3 0-16,-1 5 0 0,-2 4 0 0,-3 4-144 15,-2 11 144-15,-9 4 0 0,-6 5 0 0,-5 4 0 16,-10 6-128-16,-5 2 128 0,-9 2-128 0,-4 3 128 0,-10 2-144 15,-7 4 144-15,-8 1-160 0,-6 1 160 0,-5 0-320 16,-22 10 48-16,1-8 0 0,8-5 0 16,4-6-432-16,7-5-96 15,6-3-16-15,5-7 0 0,3-4-1104 0,7-3-208 0,5-3-48 16,8-6-13760-16</inkml:trace>
  <inkml:trace contextRef="#ctx0" brushRef="#br0" timeOffset="12907.3">28120 7231 32879 0,'0'0'1456'0,"-5"0"304"0,-2 2-1408 0,0 3-352 0,-2 4 0 0,-3 1 0 16,-2 4 384-16,-2 3 16 16,-3 2 0-16,-9 10 0 0,-3-2 320 0,1 2 64 0,-2 0 16 0,-1-1 0 15,1 3-144-15,-1-3-16 16,3 0-16-16,-10 8 0 0,10-5-304 0,6-7-48 15,5-5-16-15,6-2 0 0,4-5-128 0,3-5-128 16,6-7 144-16,0 0-144 0,0 0 240 0,0 0-48 0,11-5-16 0,4-2 0 16,3-4 48-16,4-4 16 0,2-3 0 0,1-1 0 15,1-2-48-15,2-1-16 0,1-5 0 16,3 1 0-16,1-5-32 0,2-1 0 0,2 0 0 0,1 4 0 16,0-1-144-16,2 5 0 0,1 0 0 0,-1 3 0 15,-2 3 0-15,-2 3 0 0,-6 4 0 0,-2 1 0 16,-5 5 0-16,-5 1 0 0,-5 2-160 0,-3 2 160 15,-10 0-1504-15,0 0-208 16,0 0-32-16,0 0-9952 0,1 8-1984 0</inkml:trace>
  <inkml:trace contextRef="#ctx0" brushRef="#br0" timeOffset="13238.04">28955 7279 32255 0,'-24'1'1424'0,"12"2"304"0,-3-1-1392 0,-7 6-336 16,-4 2 0-16,-6 5 0 0,-2 2 192 0,-3 2-16 16,-1 0-16-16,0 1 0 0,-1 2 320 0,4 3 64 15,2-1 16-15,4 1 0 0,3-3 80 0,7-1 32 16,6-1 0-16,7-2 0 0,5 0-208 0,6-4-32 0,5-4-16 0,7 0 0 16,3-5 32-16,4-1 16 15,4-4 0-15,2-3 0 0,2-2-176 0,0 0-32 0,0-5-16 0,-2 1 0 16,1-4-112-16,-3-2 0 15,-4 1-128-15,-4-1 192 0,-2-2-64 0,-4 0-128 0,-3-2 176 0,-3-1-176 16,-3 1 176-16,0 0-176 0,-5 2 160 0,0 0-160 16,-5 4 0-16,-2-1 0 0,1 2 0 15,-4 3 0-15,-1-3-160 0,-1 6-80 0,0-2-16 0,-1 3 0 32,-2 0-1776-32,3 0-352 0,0 1-80 0</inkml:trace>
  <inkml:trace contextRef="#ctx0" brushRef="#br0" timeOffset="13488.13">29543 7275 36863 0,'0'0'3264'0,"0"0"-2608"16,0 0-528-16,2 8-128 0,-2-1 240 0,-2 6 16 15,2 5 0-15,-3 2 0 0,0 3 208 0,2 4 48 16,-2 6 16-16,2 1 0 0,1 5-64 0,1 1-16 16,2 2 0-16,1 0 0 0,1-4-288 0,1 1-160 15,0 1 160-15,3-2-160 0,0 0 128 0,0-2-128 16,-1-1 0-16,-1-2 0 0,1 0 0 0,-2-1-256 16,-2-3 16-16,-1-5 16 15,-1-2-2656-15,0-8-544 0</inkml:trace>
  <inkml:trace contextRef="#ctx0" brushRef="#br0" timeOffset="13707.82">30099 7225 37375 0,'-14'-5'1664'0,"5"9"320"0,-4 1-1584 0,-4 3-400 0,-8 3 0 0,-5 7 0 15,-8 2 368-15,-7 8-16 0,-6 0 0 0,-1 4 0 16,0-1 176-16,-1 3 48 0,-2 4 0 0,1 1 0 15,1 2-352-15,3 2-64 0,-1-2-16 0,4 0 0 16,12-9-144-16,2 4 0 0,2 4 0 0,1 3 0 16,4-1-2112-16,1 1-288 0,4 0-64 0,3-6-13312 15</inkml:trace>
  <inkml:trace contextRef="#ctx0" brushRef="#br0" timeOffset="13891.94">29134 6492 41471 0,'-13'-15'3680'0,"1"0"-2944"16,-2-3-592-16,2 4-144 0,-2 4 304 0,-1-1 16 16,-1 6 16-16,-2-1 0 0,0 2-336 0,1 0 128 15,1 3-128-15,1-1 0 0,1 0 0 0,0 2-240 16,-2 3 48-16,-1-1-12384 15,-4-2-2464-15</inkml:trace>
  <inkml:trace contextRef="#ctx0" brushRef="#br0" timeOffset="15287.47">9875 12409 15663 0,'-7'-22'688'0,"5"13"144"0,2 9-656 0,6-9-176 0,-1 1 0 0,-5 8 0 15,15 2 2752-15,4 7 512 0,4 1 96 0,4 13 32 0,2 9-2112 16,4 7-432-16,2 6-80 0,1 4 0 16,1 3-304-16,1 6-48 0,0 0-16 0,2 1 0 0,0-1-16 0,2-1-16 15,1-1 0-15,2-1 0 0,-1 1-208 0,0-3-32 16,-2-2-128-16,-2-3 192 0,0-7-192 0,-5-6-128 15,-2-3 128-15,-5-9-10032 16,-4-4-1872-16</inkml:trace>
  <inkml:trace contextRef="#ctx0" brushRef="#br0" timeOffset="15507.04">10810 12223 33167 0,'0'0'2944'0,"-7"-5"-2352"15,7 5-464-15,0 0-128 0,0 0 320 0,-9 15 32 16,-1 6 16-16,-1 5 0 0,-3 6-32 0,-5 4 0 16,-4-1 0-16,-1 6 0 0,-2 6 160 0,-5 4 16 15,-6 0 16-15,-3 5 0 0,-3 2-112 0,-3 3-32 16,-3-1 0-16,0 0 0 0,2-1-384 0,4 0 128 16,2-4-128-16,6-2 0 15,3 2-1216-15,5-5-320 0,3-10-64 0,3-7-9008 0,3-8-1808 0</inkml:trace>
  <inkml:trace contextRef="#ctx0" brushRef="#br0" timeOffset="15842.87">9569 11853 28559 0,'0'0'2544'0,"9"-11"-2032"16,7-3-512-16,9 1 0 0,6-1 192 0,13 0-64 16,9-1-128-16,11 1 192 0,8 0-192 0,4 1 0 15,2-3 0-15,1 1 0 0,1 1 0 0,4 0 0 16,6 1 0-16,0-2 0 0,2-2 0 0,-2-1 176 16,0-1 0-16,0 3 0 0,-38 7 208 0,4 0 64 15,2-6 0-15,-2 1 0 0,-6 1 96 0,-3 0 32 16,-5 1 0-16,-9 4 0 0,14-9 96 0,-21 3 32 15,-17 7 0-15,-9 7 0 0,-18-10 224 0,-9 6 48 16,-7-3 16-16,-13 7 0 0,-8 4-512 0,-3-1-96 16,-3-1-32-16,0 1 0 0,4 2-352 0,4 4 0 15,13-1 0-15,4 0 128 16,6-2-1552-16,7 0-304 0,8 2-64 0,15-8-9152 16,0 0-1808-16</inkml:trace>
  <inkml:trace contextRef="#ctx0" brushRef="#br0" timeOffset="16057.89">12663 10819 34319 0,'0'0'1520'0,"0"0"320"0,0 0-1472 0,-6 5-368 0,-3 1 0 0,-9 15 0 15,-5 8 208-15,-6 8-16 0,-9 3-16 0,-4 10 0 16,16-18 272-16,-3 6 48 0,-3 8 16 0,0 2 0 15,-1 1-256-15,2 4-64 0,1-1 0 0,5 1 0 16,-14 44-192-16,11-16-208 0,11-11 32 0,11-29 16 16,1-2-2992-1,5-2-608-15</inkml:trace>
  <inkml:trace contextRef="#ctx0" brushRef="#br0" timeOffset="16383.98">13424 12330 28559 0,'-12'-9'2544'0,"12"9"-2032"15,0 0-512-15,1-11 0 0,4-1 0 0,9 3 0 0,8-3-208 0,8 3 64 16,8-3 768-16,7 3 144 0,6-2 48 0,4 1 0 0,4 1-496 16,1-4-112-16,1 0-16 0,1 5 0 0,3 1-192 0,0 2 0 15,-2 4 0-15,-22 0-14080 16</inkml:trace>
  <inkml:trace contextRef="#ctx0" brushRef="#br0" timeOffset="16515.65">13550 12807 36911 0,'0'0'1632'0,"0"0"352"0,0 0-1600 0,13-5-384 16,5-4 0-16,5 5 0 0,6-1 240 0,4-4-48 15,8 1 0-15,6-3 0 0,6-2-192 0,5 0 144 16,3-3-144-16,7 2-11120 15,3 0-2304-15</inkml:trace>
  <inkml:trace contextRef="#ctx0" brushRef="#br0" timeOffset="16975.84">15987 12793 23951 0,'-17'-3'2128'0,"10"3"-1696"0,7 0-432 0,-5-5 0 16,1-5 1280-16,5-2 160 0,4 1 32 0,2-5 16 0,1-5 352 0,6-8 64 15,6-5 16-15,5-2 0 0,5 2-1024 0,9-6-208 16,4-3-48-16,4-6 0 0,1-7-128 0,6-11-48 16,-1-6 0-16,0-9 0 0,-1-4 64 0,2-8 16 15,-1-5 0-15,6-5 0 0,0-3-272 0,2-1-48 16,2-5-16-16,-1 1 0 0,-2 6-208 0,-1 17 0 16,0 16 0-16,-3 12 0 0,-4 7 0 0,-5 16 0 15,-5 13-160-15,-5 14 160 0,-7 11-144 0,-3 17 144 16,-3 11-160-16,-5 15 160 0,-5 12-160 0,-5 10 160 15,-5 7-160-15,-4 11 160 0,-1 8-128 0,-6 11 128 16,-3 6 0-16,-3 5-144 0,-3 7 144 0,1-6 0 16,-1-1 0-16,4-4 0 0,0-4-160 0,3-10 0 15,2-7 0-15,3-12 0 16,3-7-288-16,3-8-48 0,-1-7-16 0,-1-8 0 16,-1-8-1184-16,-1-7-240 0,-7-11-48 0,-5-7-16 0</inkml:trace>
  <inkml:trace contextRef="#ctx0" brushRef="#br0" timeOffset="17131.88">16507 12344 36863 0,'0'-8'3264'0,"5"-4"-2608"0,1-4-528 0,10 1-128 16,5 1 192-16,7 3 16 0,8-2 0 0,8 3 0 16,8 1-208-16,9-2 0 0,8 0-144 0,0-1 144 15,-2-1-192-15,2 4 192 0,1 0-208 0,1 3-10800 16,0 2-2176-16</inkml:trace>
  <inkml:trace contextRef="#ctx0" brushRef="#br0" timeOffset="17406.09">18801 11875 35007 0,'0'0'3120'0,"9"5"-2496"16,5 5-496-16,3 2-128 0,2 5 0 0,6 8 0 16,3-1 128-16,3 8-128 0,0 1 0 0,2 3 128 15,2 3-128-15,-1 1 0 0,-2 1 128 0,0 0-128 16,-1-5 128-16,2 1-128 0,-1-1 0 0,1-3 0 15,2-3 0-15,-4 0 0 16,-1-5-1824-16,-2-1-336 0,-2-3-64 0</inkml:trace>
  <inkml:trace contextRef="#ctx0" brushRef="#br0" timeOffset="17627.37">19663 11464 35007 0,'-18'7'1552'0,"9"0"320"0,-3 0-1488 16,-6 9-384-16,-5 5 0 0,-8 10 0 0,-7 4 304 0,-9 5-16 16,-4 9 0-16,-6 0 0 0,-5 5 208 0,-4 4 32 15,-4-1 16-15,-28 25 0 0,8-9-192 0,7-4-32 16,41-30-16-16,-1 3 0 0,0 0-304 0,0 5 160 16,3-2-160-16,3-1 128 15,4-3-496-15,5-4-96 0,5-5-32 0,-10 18-10864 16,13-14-2176-16</inkml:trace>
  <inkml:trace contextRef="#ctx0" brushRef="#br0" timeOffset="18062.73">18628 11056 28559 0,'-40'-21'1264'0,"16"8"272"0,-1 7-1232 0,6-2-304 0,5 3 0 0,5 1 0 16,9 4 1024-16,0 0 160 0,12-7 32 0,8 4 0 15,13 2-480-15,9 0-96 0,10-2 0 0,12 0-16 16,10 2-160-16,11-1-16 0,8-6-16 0,1 4 0 15,3-2-208-15,-22-1-32 0,13 2-16 0,4-4 0 16,0 1 16-16,0-3 16 0,0 4 0 0,-3-3 0 0,-3 2-80 16,-7-3 0-16,-9 0-128 0,-11-1 192 0,-10-1 256 0,-11-2 32 15,-10-1 16-15,-12-4 0 0,-9-3 256 0,-14-2 48 16,-10-6 16-16,-15-2 0 0,-15-4-432 0,-10-2-64 16,-10 2-32-16,-6-1 0 0,-6 1-288 0,-41-12 160 15,10 4-160-15,7 13 128 0,9 3-128 0,11 7 0 16,11 3 0-16,11 5 0 15,10 4-1648-15,14 5-400 0,13 3-96 0,9 2-16 0</inkml:trace>
  <inkml:trace contextRef="#ctx0" brushRef="#br0" timeOffset="20219.13">4624 15969 24815 0,'0'0'1088'0,"0"0"256"0,0 0-1088 0,0 0-256 0,-3 9 0 0,-3 8 0 16,0 9 304-16,-3 3 0 0,-2 6 0 0,1 3 0 15,1 6 272-15,-1 2 48 0,-3 5 16 0,1 5 0 16,1 1-128-16,2 0 0 0,1-2-16 16,5-5 0-16,0-7-272 0,6-4-48 0,4-3-16 0,5-6 0 15,3-6-160-15,8-6 192 0,7-6-192 0,7-10 192 16,5-4 112-16,6-12 16 0,1-9 16 0,3-9 0 15,-3-2 272-15,4-4 48 0,-3-1 16 0,1-3 0 16,-2-2-96-16,-6 2-32 0,-8-4 0 0,-4 3 0 0,-6-4-32 0,-6 5 0 16,-6-2 0-16,-8 8 0 0,-6 7-192 0,-3 1-32 15,-2 6-16-15,-2 4 0 16,-1 4-1088-16,-1 9-208 0,-1 3-64 0,0 3-15296 16</inkml:trace>
  <inkml:trace contextRef="#ctx0" brushRef="#br0" timeOffset="20526.62">6324 15776 31679 0,'-23'4'1408'0,"5"1"272"0,0 2-1344 0,-7 1-336 15,-7 5 0-15,-5 3 0 0,-3 3 0 0,-1 2 0 16,2 0 0-16,-2 3 128 0,-1 1-128 0,3 3 0 0,-1 2 128 0,8-1-128 15,4 1 0-15,8-6 0 16,6 0 0-16,9 0 0 0,6-1 0 0,8-3 0 16,9-2-128-16,9 0 128 0,4 0 0 0,5 1-160 15,2 1 160-15,3-1 0 0,-1-2-128 0,-3 2 128 0,-1-2 0 0,-4 1 0 16,-6 0 192-16,-7 0 128 0,-7-2 48 0,-8 2 0 16,-6-1 160-16,-9 0 48 0,-7 0 0 15,-6 0 0-15,-10-1 0 0,-3 2 0 0,-4-2 0 0,-2 0 0 16,-4-4-320-16,0 1-48 0,0-2-16 0,4-4 0 15,1-5-1728 1,4-3-336-16,1-4-80 0</inkml:trace>
  <inkml:trace contextRef="#ctx0" brushRef="#br0" timeOffset="20803.8">7615 15635 29487 0,'0'0'2624'0,"0"0"-2112"16,-7 9-512-16,-5 2 0 0,1 3 544 0,-2 8 0 16,-2 6 0-16,0 6 0 0,-1 5 288 0,-1 2 64 15,-6 4 16-15,0-1 0 0,-3 3-336 0,-2 3-80 0,2-1-16 0,-4 0 0 16,1-1-224-16,0-4-32 15,0 3-16-15,5-7 0 0,3-3-208 0,6-6 0 16,4-8 0-16,2-4 0 0,2-3-192 0,5-5-128 16,2-11-16-16,0 0-10496 0,0 0-2096 0</inkml:trace>
  <inkml:trace contextRef="#ctx0" brushRef="#br0" timeOffset="21204.53">8087 15796 24879 0,'0'0'2208'0,"0"-182"-1760"0,-8 378-448 0,-1-179 0 0,-1 3 608 0,0 4 32 16,-1 2 16-16,-3 0 0 0,-3 5 720 0,-1 1 144 15,9-13 16-15,-3 1 16 0,-2 3-304 0,-2 4-64 16,0-2-16-16,-1 2 0 0,2-4-432 0,2-3-96 15,2 2 0-15,-7 11-16 0,7-11-304 0,4-6-48 16,5-5-16-16,2-11 0 0,0 0 32 0,13-1 0 16,3-7 0-16,2-2 0 0,-5 1-16 0,3-1 0 15,2-4 0-15,2-1 0 0,1-2-272 0,0-1 160 16,2-1-160-16,0-1 128 0,15-14-128 0,-2 6 0 16,-2 1 0-16,-2 8 128 0,-2 4-128 0,1 6 0 0,-2 1 0 15,-5 7 0-15,-1 4 0 0,-4 5 0 16,-4 5 0-16,-3 5-176 0,-5 4 176 0,-3 0-128 0,-2 1 128 0,-4 3-128 15,0-2 128-15,-1 0 0 16,-1 1 0-16,2-3 0 0,2-3 0 0,0 0 0 0,1 0 0 0,4-2-128 16,3-2-112-16,5-5-16 15,-3-2 0-15,2-6 0 16,5 0-2592-16,2-5-528 0</inkml:trace>
  <inkml:trace contextRef="#ctx0" brushRef="#br0" timeOffset="21607.39">9700 15843 31327 0,'-10'-12'2784'0,"0"6"-2224"0,1 0-560 0,0 4 0 0,-3 0 1200 0,-4 2 128 15,-4 4 16-15,-16 6 16 0,-3 7-1152 0,-2-1-208 16,-1 2 0-16,-3 2-144 0,2 1 144 0,1 0 0 15,2 2 0-15,4-1-128 0,5-2 128 0,7 2 0 16,8-4 0-16,4-3 0 0,5 0 0 0,8-5 0 16,9-2 0-16,8-6-128 0,6-2 128 0,8-3 0 15,6-6 0-15,4 1 0 0,2-5 0 0,1-1 144 16,-1-1-144-16,-2 4 160 0,-2-2-160 0,-7 5 0 16,-1 0 144-16,-8 4-144 0,-5 2 256 0,-5 6-32 15,0 5 0-15,-7 4 0 0,-4 6 112 0,-4 8 32 16,-4 8 0-16,-3 5 0 0,-7 5 256 0,-4 7 48 15,-3 2 16-15,-6 4 0 0,-6-2-64 0,-6 5-16 16,-5 2 0-16,-9-4 0 0,-4 0-160 0,-3 6-48 16,-3 6 0-16,1-3 0 0,-2-4-208 0,3-3-64 15,2-6 0-15,6-5 0 16,6-6-912-16,7-6-192 0,8-6-48 0,9-6-17920 0</inkml:trace>
  <inkml:trace contextRef="#ctx0" brushRef="#br0" timeOffset="22306.71">12969 15062 30175 0,'-33'-3'1344'0,"10"4"256"0,-1 2-1280 0,-1 6-320 15,-6 0 0-15,-1 11 0 0,-2 9 0 0,-3 8 0 16,-1 5-160-16,0 8 160 0,-1 2 0 0,2 2 0 15,1 1 192-15,7 1-48 0,5 1 64 0,6 0 16 16,7-7 0-16,8-4 0 0,7-3-32 0,7-8-16 16,8-7 0-16,8-7 0 0,5-7 208 0,7-10 64 15,8-7 0-15,3-8 0 0,1-5 240 0,2-9 48 16,4-8 16-16,2-4 0 0,-1 3-288 0,-2-4-48 16,-4-2-16-16,-2-3 0 0,-3-2-96 0,-4-3-32 15,-5-1 0-15,-3 0 0 0,-6-2-16 0,-5-1 0 0,-4-1 0 16,-3 6 0-16,-5 9-128 0,1 5-128 15,-6 7 192-15,-1 6-192 0,-1 5 0 0,-4 6 0 16,-1 9 0-16,-5 7 0 0,-2 9-144 0,-4 5 16 0,0 6 0 0,-4 9 0 16,-1 4 128-16,-1 6-160 0,-4 10 160 0,-2 5-160 15,-3 0 160-15,-1 4 0 0,-2-2 0 0,0 3 0 16,-2 3 0-16,2-7 0 0,1 1 160 0,4-10-160 16,2-7 272-16,6-4-32 0,4-9-16 0,5-5 0 15,3-7 80-15,4-4 16 0,4-6 0 0,4-6 0 0,6-5-16 16,3-6 0-16,1-7 0 0,3-3 0 15,5-3 80-15,0-3 0 0,4 1 16 0,-1-5 0 0,3 2-256 0,-3 5-144 16,-2 2 160-16,-3 7-160 0,-4 4 0 0,-2 5 0 16,-2 6 0-16,0 7 0 0,-4 7 0 0,-1 6-128 15,-5 1 128-15,-1 1-160 0,-5 5 160 0,0 0 0 16,-3 2 0-16,1-2-128 0,-3-4 128 0,1 2 0 16,1 1 0-16,2-6 0 0,2-2 0 0,3-4 0 15,1-4 0-15,4-3 0 0,3-7-304 0,4-4 32 16,5-5 0-16,5-3 0 15,7-7-2272-15,4-3-448 0</inkml:trace>
  <inkml:trace contextRef="#ctx0" brushRef="#br0" timeOffset="22659.91">15328 14997 28559 0,'-2'-27'2544'0,"3"9"-2032"0,3-1-512 0,4-2 0 15,3-4-128-15,6 4-128 0,0 0-32 0,6 0 0 0,3 3 1136 0,3-1 240 16,3 0 32-16,3 2 16 0,2 5-448 0,3 5-96 15,2 4-16-15,-3 3 0 0,2 3-64 0,-5 6-32 16,-2 8 0-16,-5 7 0 0,-4 6-256 0,-4 7-48 16,-6 7-16-16,-5 3 0 0,-5 8 32 0,-8 9 0 15,-4 3 0-15,-7 10 0 0,-5 7 192 0,-7-1 64 16,-3 3 0-16,-3-3 0 0,-2-6-192 0,0 0-48 16,-1 1 0-16,1-7 0 0,15-35-80 0,-1 3 0 15,-1 2-128-15,1 3 192 0,1-1-192 0,1 4 176 16,0-5-176-16,3-1 160 0,-9 25-160 0,7-15 0 15,5-14 0-15,3-12 0 16,4-8-1648-16,2-6-400 0,3-11-96 0</inkml:trace>
  <inkml:trace contextRef="#ctx0" brushRef="#br0" timeOffset="22841.03">14961 15717 29487 0,'3'-10'2624'0,"4"0"-2112"0,5-3-512 15,8 1 0-15,8-4 2032 0,6 9 288 0,7 3 64 16,9-4 16-16,6 1-1728 0,7-6-352 0,-25 7-64 0,11-4 0 16,8 4-128-16,8-2 0 0,7 0-128 0,0-4 192 15,1 4-192-15,1-4 128 0,1 4-128 0,25-3 0 16,-2 2-2640 0,-7-2-624-16</inkml:trace>
  <inkml:trace contextRef="#ctx0" brushRef="#br0" timeOffset="23315.79">20494 14624 21183 0,'0'0'1888'0,"0"0"-1504"0,0 0-384 0,0 0 0 15,0 0 1664-15,-7 8 272 0,-2 8 48 0,0 7 16 16,-1 9-960-16,-3 8-192 0,-3 9-32 0,-1 6-16 16,0 4 160-16,0 5 16 0,-4 0 16 0,0 4 0 15,-3 5-368-15,-1-1-80 0,0 1-16 0,-12 24 0 16,0-11-304-16,2-8-64 0,0 3-16 0,2-13 0 0,2-4-144 15,4-8 0-15,5-7 0 0,6-12 0 16,2-4-688-16,6-11-112 16,6-6-32-16,2-16-9680 0,10 2-1952 0</inkml:trace>
  <inkml:trace contextRef="#ctx0" brushRef="#br0" timeOffset="23649.06">21244 14867 22111 0,'0'0'1968'0,"0"0"-1584"16,-2-2-384-16,2 2 0 0,-7 5 1664 0,-1 5 256 16,-4-1 64-16,-11 14 0 0,-4-1-1040 0,-3 6-208 15,-4 0-32-15,-2 3-16 0,-2-3-80 0,-3 1-16 16,-3 2 0-16,-2-2 0 0,-4 0-80 0,0 3-32 16,-1 0 0-16,-4 1 0 0,-5-3-160 0,4-1-48 15,2-3 0-15,3-2 0 0,4-2-32 0,4-3-16 16,2-3 0-16,9-2 0 0,7 1-32 0,6 1-16 15,6-1 0-15,5 3 0 0,7 0-176 0,6 2 0 16,8 1 144-16,6 5-144 0,5-2 144 0,4 4-144 16,4-1 192-16,3 1-192 0,4-4 240 0,3 4-64 0,3-3-16 15,0 1 0-15,-2-2-160 0,-2-4 192 16,-3 2-192-16,-3-5 192 0,-2-1-192 0,-1-2 0 0,-1-5 0 0,-3 0-11680 16,-2-6-2336-16</inkml:trace>
  <inkml:trace contextRef="#ctx0" brushRef="#br0" timeOffset="24008.86">22294 15372 32831 0,'-4'-13'1456'0,"3"7"288"0,-1-1-1392 0,2 7-352 16,-5-2 0-16,-4 4 0 0,-3 6 336 0,1 6 0 16,-2 4 0-16,-2 5 0 0,-2 3-32 0,-2 7-16 15,-1 3 0-15,-3 2 0 0,-1 0 96 0,-2 0 0 16,0-1 16-16,-2 1 0 0,-3 2 112 0,2-6 0 16,-1 0 16-16,0-4 0 0,1-5-80 0,7-3-32 15,3-10 0-15,7-2 0 0,3-2 96 0,9-8 0 16,0 0 16-16,0-13 0 0,2 2 112 0,5-4 32 15,9-7 0-15,1 4 0 0,2 2-400 0,5-2-80 16,4-2 0-16,4-1-16 0,27-24-176 0,-6 9 0 0,-6 8-192 16,-7 4 192-16,-3 2 0 0,-4 7 0 15,-2 10 0-15,-3 5 0 0,-13 5 0 0,1 5-144 0,1 2 144 16,-2 8 0-16,-2 4-192 0,-3 7 192 0,-4 0-192 0,-3 4 192 16,-8 31-208-16,-3-12 64 0,-4-4 16 0,3-18 0 15,0 0-1232 1,1 1-240-16,2 0-64 0,-1-2 0 0,6-6-1296 0,2-6-272 15</inkml:trace>
  <inkml:trace contextRef="#ctx0" brushRef="#br0" timeOffset="24305.33">23269 15447 30399 0,'-9'-10'2704'0,"9"10"-2160"15,-7-2-544-15,-3 2 0 0,-3 4 528 0,-4 4 0 16,-3 1 0-16,-4 6 0 0,-2 3 176 0,-4 2 16 15,-3 3 16-15,-2 5 0 0,6-7-448 0,3 7-96 16,-2-1 0-16,1 2-16 0,4-2 80 0,4 1 0 16,1-4 16-16,5 2 0 0,6-4 176 0,4-3 16 15,5-2 16-15,8 0 0 0,6-7 16 0,8-3 0 16,7-4 0-16,3-6 0 0,4-6 0 0,0 1 0 16,1-8 0-16,-4 0 0 0,0-5-64 0,-5 0-16 15,-3-5 0-15,-7 2 0 0,-2-4 0 0,-5-1 0 16,-6-1 0-16,-4 4 0 0,-6 1-224 0,-3 3-32 15,-4 4-16-15,-6 3 0 0,-4 6-352 0,-4 2-80 16,-3 3-16-16,-2 2 0 16,0 2-2112-16,-2 2-416 0,5 4-96 0</inkml:trace>
  <inkml:trace contextRef="#ctx0" brushRef="#br0" timeOffset="24732.41">23731 15105 27871 0,'0'183'1232'0,"-3"-178"256"0,1-1-1184 0,-2 6-304 0,0 0 0 0,-1 5 0 0,-2 4 192 15,1 6-32-15,0-3 0 0,-3 10 0 0,1 6 304 0,1-1 64 16,-1-1 16-16,2-2 0 0,1-1 240 0,3-2 48 16,1-2 16-16,5-4 0 0,1-3-176 0,3-4-32 15,2-6-16-15,2 0 0 0,4-8 16 0,1-3 0 16,4-5 0-16,0-2 0 0,2-7 112 0,0-1 16 15,-6 1 16-15,0 1 0 0,3-6-160 0,-1-1-48 16,-2-4 0-16,1 0 0 0,1-1-128 0,-1-3-48 16,-1 4 0-16,-2 2 0 0,-1 2-272 0,-3 2-128 15,-1 3 128-15,1 1-128 0,-4 10 0 0,-7 3 0 16,5 6 0-16,-1 5-176 0,-1 5 176 0,-1 3-208 16,-1 7 80-16,-1 1 128 0,0-3-160 0,4 5 160 15,-1 2 0-15,1-3-144 0,1 1 144 0,4-5 0 16,2 2 0-16,4-6-128 0,1-5 128 0,0-4 0 15,2-4 0-15,2-4 0 0,4-8 0 0,-1-3 176 16,0-3-176-16,3-2 192 0,-4-9 32 0,1-2 16 16,-1 1 0-16,-2-6 0 0,-2 0 176 0,0-7 32 15,0-5 16-15,-1-2 0 0,-5 8-224 0,1-2-48 0,1-1-16 0,-3 1 0 16,0 0-352-16,0 3-64 0,-2 3-16 16,-2 4 0-1,-2 2-1504-15,-1 5-304 0,-3 3-64 0</inkml:trace>
  <inkml:trace contextRef="#ctx0" brushRef="#br0" timeOffset="25089.25">26052 13963 29487 0,'-4'-16'2624'0,"3"9"-2112"0,1 7-512 0,0 0 0 0,-9 8 128 0,-1 5-128 15,-7 8 0-15,-2 10 0 0,-4 12 672 0,-14 27 32 16,2 3 0-16,-1 2 0 0,-2 5-32 0,2 3 0 16,5 9 0-16,-1 3 0 0,0 2-224 0,0-4-32 15,0-4-16-15,-2 0 0 0,1-2-272 0,4-1-128 16,2-9 0-16,3-3 128 0,1-7-128 0,4-3 0 15,4-6 0-15,3-11 0 16,7-6-512-16,3-11 32 0,2-4 0 0,5-11-9888 16,2-9-1984-16</inkml:trace>
  <inkml:trace contextRef="#ctx0" brushRef="#br0" timeOffset="25348.28">25831 15289 32191 0,'12'-14'1424'0,"-2"4"304"0,6 2-1392 0,5-4-336 0,5 0 0 0,4-2 0 0,1-2 384 0,4 3 16 15,5-2 0-15,3 2 0 0,1-2-96 0,0-2-32 16,-2 1 0-16,-2-6 0 0,1-6-128 0,-5 1-16 16,-5-3-128-16,-7 7 192 0,-6 1 128 0,-6 7 0 15,-6 2 16-15,-10 8 0 0,-7 7 64 0,-10 4 16 16,-9 8 0-16,-4 5 0 0,-5 5-240 0,-4 7-48 15,-6 2-128-15,-1 5 192 0,1 1-64 0,5 6-128 16,7-5 176-16,8-1-176 0,6-3 0 0,7-3 0 16,7-2 0-16,8-7 0 0,6-2 0 0,6-4 0 15,7-4 0-15,9-3 0 0,6-6 0 0,9-5 0 16,5 0 0-16,5-6 0 16,2-4-2016-16,1-4-416 0</inkml:trace>
  <inkml:trace contextRef="#ctx0" brushRef="#br0" timeOffset="25820.88">27355 15107 23951 0,'0'0'1056'0,"-7"-7"224"0,0 2-1024 0,-2-4-256 0,-1 0 0 0,-3-1 0 15,-4 2 1792-15,-4-2 288 0,-5 2 64 0,-3 3 16 16,-5 1-1312-16,1 6-256 0,-3 3-48 0,-16 5-16 15,4 1-352-15,4 6-176 0,0-1 160 0,7 5-160 16,4 0 0-16,6 2 0 0,6 1 0 0,3-2 0 0,8 1 160 0,6 1-160 16,8-2 160-16,5-3-160 0,3-4 336 0,7-4-16 15,-5-4-16-15,6-4 0 0,2-3 16 0,5 0 0 16,2-3 0-16,3-5 0 0,1 2 80 0,3-7 32 16,2-4 0-16,33-16 0 0,-10 4 112 0,-10-3 32 15,-5-1 0-15,-6-5 0 0,-2-4-64 0,-10 9-16 16,3-4 0-16,-1-7 0 0,-7 6-272 0,4-5-48 15,2-8-16-15,3-8 0 0,1-6-160 0,3-2 0 16,1-3 0-16,2 4 128 0,-1 0-256 0,-1 7-64 16,-1 5-16-16,5-11 0 0,-7 17 32 0,-10 13 16 15,-8 12 0-15,-7 8 0 0,-5 9-32 0,-4 6 0 16,-10 13 0-16,-3 8 0 0,-6 7 16 0,-5 9 0 16,-4 8 0-16,-5 8 0 0,-4 5 176 0,-4 10-160 15,-4 3 160-15,-1 4-160 0,5 2 160 0,-12 34 0 16,9-12-144-16,14-12 144 0,11-12-368 0,9-9 0 0,7-7 0 15,8-19 0 1,2 0-1792-16,4-1-352 0,4-4-80 0</inkml:trace>
  <inkml:trace contextRef="#ctx0" brushRef="#br0" timeOffset="26198.31">28543 14837 23039 0,'-13'-21'2048'0,"6"14"-1648"0,-1-6-400 0,-3 3 0 16,-3-2 2416-16,-7 6 400 0,0 0 64 0,-6 3 32 0,-5 1-1616 15,4 4-320-15,-3 3-64 0,-9 5-16 0,-2 3-576 0,-5 1-112 16,0 6-16-16,1 2-16 0,3 1 144 0,6 4 48 16,6-1 0-16,8 3 0 0,5-1 16 15,8 2 16-15,7-5 0 0,7 2 0 0,6-7-144 0,9 6-16 16,4-5-16-16,6-6 0 0,3-6 64 0,4-2 16 15,-7-6 0-15,5-1 0 0,4-1 16 0,0-3 16 16,-1-3 0-16,4-3 0 0,-3 1-16 0,-1-3-16 16,-1-1 0-16,6-4 0 0,-7 0-48 0,-6 1 0 15,-4 6 0-15,-8 1 0 0,-5 2-256 0,-5 5 160 16,-7 2-160-16,0 0 128 0,-6 14-128 0,-5 4 0 16,-5 3 0-16,-1 3 0 0,-4 7 0 0,-3 6 0 15,-3 4 0-15,-2 6 0 0,-3 1 0 0,-1 2 0 0,-2 2 0 0,-5 0 0 16,9-14 0-16,-3 4 0 15,0 0 0-15,1 4 0 0,-2-3 0 0,-1-1 0 0,2-1 0 0,1-4 0 16,1-6 0-16,3-1-176 16,1-6 176-16,2-4-128 15,-2-2-1408-15,7-8-256 0,7-2-64 0,3-12-10400 0,10-6-2080 0</inkml:trace>
  <inkml:trace contextRef="#ctx0" brushRef="#br0" timeOffset="26547.83">29345 15166 28559 0,'8'-17'1264'0,"-2"15"272"0,3 0-1232 0,4-3-304 0,5 0 0 0,-1 0 0 0,4-2 2112 0,-1 0 352 15,4 1 80-15,4-7 16 0,1-2-1536 0,3-4-320 16,1-1-48-16,-6 2-16 0,5-3-272 0,1-3-64 15,-1 0-16-15,-3 1 0 0,-4 2-16 0,-4-2 0 16,-5 4 0-16,-5 2 0 0,-4 4 48 0,-8 2 0 16,-10 5 0-16,-6 1 0 0,-9 5-96 0,-8 7-16 15,-11 5 0-15,-4 5 0 0,-3 6 64 0,-2 1 16 16,1 4 0-16,2 0 0 0,4 8 32 0,6 1 0 16,8 1 0-16,9 3 0 0,8-1-128 0,9 0-32 15,9-1 0-15,6 2 0 0,8-3 144 0,5-3 16 16,7-1 16-16,8-5 0 0,8 0-16 0,8-5-16 15,9 2 0-15,6-5 0 0,2 2-304 0,4-1 0 16,2-3 128-16,-3 0-128 16,3 1-2176-16,-1-1-512 0</inkml:trace>
  <inkml:trace contextRef="#ctx0" brushRef="#br0" timeOffset="27330.95">5302 17585 22111 0,'-9'-3'1968'0,"-2"2"-1584"16,-3 0-384-16,-3 3 0 0,-2 8 768 0,-4 4 64 15,-6 10 0-15,-7 7 16 0,-7 11 480 0,-3 5 80 16,-2 8 32-16,-2 7 0 0,0 0-416 0,3 9-64 16,-2 6-32-16,3-5 0 0,4-3-240 0,7-3-48 15,8 0-16-15,8-5 0 0,6-8-368 0,12-3-64 16,8-3 0-16,7-8-16 0,6-4-176 0,8-5 0 15,7-6 144-15,5-5-144 0,2-3 0 0,4-9 0 16,1 0-160-16,6-4 160 16,4-1-2400-16,2-5-368 0</inkml:trace>
  <inkml:trace contextRef="#ctx0" brushRef="#br0" timeOffset="27731.37">7073 17846 17503 0,'-23'-11'768'0,"9"6"176"0,-7-3-752 0,-3 6-192 16,-5 2 0-16,-9 6 0 0,-9 2 704 0,-5 6 96 15,-4 1 32-15,-3 4 0 0,0 1 256 0,1 2 64 16,1 5 16-16,2-1 0 0,0 5 160 0,4-2 16 16,5 0 16-16,8 1 0 0,6-4-352 0,10 0-80 15,8-6-16-15,9-1 0 0,8-1-400 0,8-2-64 16,8-2-32-16,9-3 0 0,9-5-128 0,6 0-32 16,4-3 0-16,3 2 0 0,0 1-64 0,2-1 0 15,1 3-16-15,-1 2 0 0,-3-2-176 0,-5 3 0 16,-3 1 0-16,-10 0 0 0,-9 4 0 0,-8 0 0 15,-6 3 128-15,-7 0-128 0,-6 0 128 0,-9 2 0 16,-9 0 0-16,-7 1 0 0,-6-3 144 0,-6 0 32 0,-6-2 0 0,-1 0 0 16,1-1-112-16,1-4-32 15,0 0 0-15,4-2 0 0,2-5-160 0,6-2 0 16,4-6-160-16,9-3 160 16,10-7-2496-16,8-4-416 0</inkml:trace>
  <inkml:trace contextRef="#ctx0" brushRef="#br0" timeOffset="28050.34">7767 17935 30351 0,'-12'7'1344'0,"3"3"272"0,-1 3-1296 0,-6 3-320 0,-9 5 0 0,1 4 0 0,-5 2 416 0,1 4 16 16,-1 4 0-16,1 0 0 0,1 0 16 0,3 0 0 15,2 2 0-15,5 0 0 0,0-3-272 0,6-2-48 16,2-8-128-16,5-3 192 0,3-6-192 0,6-4 0 16,4-6 0-16,6-2 0 0,5-6 0 0,7-4 0 15,5-9 0-15,3-5 144 0,5-7 192 0,2 0 48 16,1 1 0-16,-1-6 0 0,-2-1 192 0,0-2 64 16,-3-3 0-16,-3 1 0 0,-5-3-16 0,-2-1 0 15,-3 0 0-15,-5 2 0 0,-5 0-256 0,-2 7-48 16,-6 1-16-16,0 4 0 0,-4 5-304 0,-2 4 0 15,-2 4 0-15,0 7 0 16,-2 1-1536-16,4 7-400 0,-10 1-96 0</inkml:trace>
  <inkml:trace contextRef="#ctx0" brushRef="#br0" timeOffset="28565.57">8856 17873 13823 0,'-17'13'1216'0,"0"2"-960"0,-1-1-256 0,-1 0 0 16,0 3 1568-16,0-1 272 0,0-1 48 0,2-1 16 15,4 4-320-15,1-5-64 0,1-5-16 0,4-1 0 0,7-7-464 0,0 0-80 16,0 0-32-16,0 0 0 0,0 0-32 0,0 0 0 15,13-9 0-15,4-5 0 0,4-1-96 0,4-3-32 16,3-3 0-16,3-1 0 0,0-2-368 0,5 0-80 16,1 1 0-16,1 1-16 0,1-3-112 0,-1 2 0 15,2 3-16-15,-2 1 0 0,-2-1-176 0,-2 5 0 16,-1 2 0-16,-1 8 0 0,-8 5 0 0,-1 3 0 16,-4 7 0-16,-4 3-176 0,-5 6 176 0,-5 4 0 15,-5 0-144-15,-3 6 144 0,-6 0 0 0,-5 4 0 16,-3 3 0-16,-5-3 0 0,-2 0 0 0,-1-5 0 15,0-2 0-15,0-4 0 0,1-3 368 0,6-4-16 0,4-2 0 16,4-7 0-16,4 0 208 0,6-6 32 16,1-8 16-16,7-6 0 0,5-4-80 0,6-3-16 15,5-5 0-15,6-2 0 0,6-2-320 0,3-3-64 16,3-3 0-16,3 2-128 0,0 2 128 0,4 0-128 16,-1-1 0-16,0 4 0 0,1 5 0 0,-2 5 0 15,0 5 0-15,-4 6 0 0,-2 6 0 0,-3 5 0 0,-8 7 0 0,-4 7 0 16,-9 3 0-16,-5 7-144 0,-4 0 144 0,-6 6-128 15,-4 4 128-15,-6 5 0 0,-5-2 0 0,-2 2 0 16,-2 0 0-16,3-2 0 0,0-4 0 0,4-1 0 16,3-9-320-16,2 0 0 0,2-6 16 0,3-5-12048 15,3-3-2400-15</inkml:trace>
  <inkml:trace contextRef="#ctx0" brushRef="#br0" timeOffset="29341.4">11021 17618 19343 0,'-4'-19'848'0,"3"8"192"0,1 11-832 0,0 0-208 0,0 0 0 0,-8 6 0 16,-1 4 1568-16,-1 6 272 0,-3 5 48 0,-2 5 16 16,-3 2-512-16,-2 7-112 0,-3 3 0 0,-1 5-16 0,-3 1-256 15,0 3-48-15,-1 3-16 0,0-4 0 0,2-1-384 0,0-5-80 16,2-5-16-16,4-3 0 0,5-8-176 0,4-5-32 15,5-6-16-15,6-13 0 0,0 0 96 0,11-1 32 16,7-8 0-16,3-5 0 0,3-10 16 0,4-3 16 16,2-5 0-16,3-1 0 0,3 0-208 0,1-1-32 15,0-2-16-15,1 0 0 0,0-3-144 0,1 3 0 16,1-1 0-16,-2 5 0 0,-1 7 0 0,-3 3 0 16,-2 5 0-16,-4 7 0 0,-5 8 0 0,-6 7 0 15,-3 7 0-15,-2 8 0 0,-6 0 0 0,-5 5-176 16,-4 5 176-16,-5 3-192 0,-3 2 192 0,-6 2 0 15,-2 1 0-15,-3 0-128 0,-2-1 128 0,1-1 0 16,-1-4 0-16,4-5 0 0,3-6 0 0,5-7 0 0,3-5 0 0,9-9 128 16,0 0 64-16,0 0 0 0,11-14 16 0,7-5 0 15,2-4 96-15,7-3 16 16,5-4 0-16,3-2 0 0,4 0-320 0,2 1 160 0,3-3-160 0,1 1 128 16,4 2-128-16,2 3 0 0,1-2 0 15,0 9 0-15,0 0 0 0,-5 9 0 0,-5 7 0 0,-5 6 0 16,-4 5 0-16,-5 11 0 0,-5 7 0 15,-7 5 0-15,-6 6-176 0,-7 1 176 16,-6 5-128-16,-6 2 128 0,-5-1 0 0,-2 5 0 0,-3-2 0 0,0 2 0 16,-2-4-224-16,7 1 32 0,4-3 16 15,3-4 0 1,2-8-1792-16,3-5-352 0,6-7-80 0,1-8-13280 0</inkml:trace>
  <inkml:trace contextRef="#ctx0" brushRef="#br0" timeOffset="29690.07">12678 17906 24879 0,'0'-7'2208'0,"0"-4"-1760"15,-1 3-448-15,-2-4 0 0,-3 2 1712 0,-3 1 256 16,-2-2 48-16,-5 4 16 0,-3 1-800 0,-1 2-144 16,-2 5-48-16,-3 4 0 0,-7 0-480 0,-3 9-112 15,-4 4 0-15,1 4-16 0,0 3-32 0,4 3 0 16,3 2 0-16,6-4 0 0,1 3-80 0,9-4 0 15,6-3-16-15,7 1 0 0,7-2-144 0,8-4-32 16,5-5 0-16,4-3 0 0,3-8 0 0,6-2-128 16,3-4 192-16,4-5-64 0,3-3 0 0,-1-1 0 15,-2-6 0-15,-1 2 0 0,0 0 64 0,-2-1 0 0,-4-3 0 0,-3 3 0 16,-4 1 96-16,-3 3 32 16,-5 4 0-16,-3-1 0 0,-3 7-176 0,-10 5-16 15,0 0-128-15,0 0 192 0,5 12-192 0,-2 4 0 16,-3 3 0-16,-1 4 0 0,-2 0 0 0,0-1 0 15,0 0 0-15,1 3 0 0,4-3 0 0,3-1-128 0,4-2 128 0,-1-5 0 32,5-3-416-32,2-6-32 0,3-1 0 0,3-1 0 15,3-5-1888-15,2-1-384 0,5-2-80 0,1-6-12944 0</inkml:trace>
  <inkml:trace contextRef="#ctx0" brushRef="#br0" timeOffset="29992.54">13526 17779 21183 0,'0'0'1888'0,"-6"12"-1504"16,-2-1-384-16,-1 7 0 0,-1 6 1344 0,-3 1 192 15,-3 5 32-15,-2-2 16 0,0 2 400 0,-1 2 64 16,-3-3 32-16,2 2 0 0,1 0-736 0,1-3-160 16,2 0-32-16,4-2 0 0,3-5-464 0,4-4-112 15,2-4 0-15,3-2-16 0,0-11-192 0,0 0-48 16,11 1 0-16,2-2 0 0,3-4 128 0,3-4 32 15,3 0 0-15,2-4 0 0,0-4-96 0,0-2-32 16,2-2 0-16,0-2 0 0,4 0-96 0,-1 1-32 16,-1-5 0-16,1 1 0 0,2 0-224 0,2 3 176 0,1 3-176 15,-1 2 160-15,-2 4-160 0,-5 4 0 16,-2-1 0-16,-3 8 0 16,-6 0-672-16,-2 3-64 0,-2 3-16 0,-1-1 0 15,-10-2-2448-15,10 5-512 0,-10-5-80 0,14 5-32 0</inkml:trace>
  <inkml:trace contextRef="#ctx0" brushRef="#br0" timeOffset="30264.64">15086 17705 29487 0,'-8'14'2624'16,"3"-5"-2112"-16,-1 4-512 0,-5 5 0 15,-3 1 592-15,-3 2 16 0,-5 6 0 0,-3 0 0 0,-3 3 560 16,-26 25 112-16,10-9 32 0,6-2 0 0,5-1-688 16,5-2-144-16,4-10-32 0,4-1 0 0,5 1-448 0,5-3 0 15,2 0 0-15,6-4 0 16,2-5-528-16,4-4-112 0,2-1 0 0,4-1-10192 16,3-8-2032-16</inkml:trace>
  <inkml:trace contextRef="#ctx0" brushRef="#br0" timeOffset="30579.03">15674 17737 29487 0,'26'-19'2624'0,"-15"13"-2112"0,4-1-512 0,6 0 0 15,3-1 864-15,1 2 64 16,2-4 16-16,1 5 0 0,0-3-48 0,6 2-16 15,-1 3 0-15,-1 0 0 0,-1 2-416 0,-2 2-80 16,-3 2 0-16,-3 1-16 0,-4 3-192 0,-5 0-48 16,-3 4 0-16,-5 1 0 0,-4 2-128 0,-4 5 0 0,-6 1 0 0,-3 3 0 15,-7 4 0-15,-5 2 0 0,-2 1 0 16,-3 3 0-16,-5 2 0 0,1-2 0 0,-1-1 0 0,2-2 0 16,3-1 0-16,3-1 0 0,6-4 128 0,5-5-128 15,4 2 224-15,5-3-32 0,7-2-16 0,5-1 0 16,4-3 16-16,7-3 0 0,5 1 0 0,3-4 0 15,4-1 32-15,1 0 16 0,5-2 0 0,1-2 0 0,1 1-96 0,1-2-16 16,1-3 0-16,-1 2 0 16,-2-1-128-16,-1 0 0 0,-5 1 0 0,-1-1 128 15,-6 0-912-15,-5 1-192 16,-5-2-48-16,-5 2-16064 0</inkml:trace>
  <inkml:trace contextRef="#ctx0" brushRef="#br0" timeOffset="30753.95">15581 18046 18431 0,'13'-6'816'0,"-3"2"160"0,6 1-784 0,4 1-192 16,4-1 0-16,4 3 0 0,5-1 2448 0,4 0 448 15,2-2 96-15,3-1 16 0,2 2-1744 0,1 1-352 16,4 1-64-16,-1 1-16 0,0 0-272 0,-2-1-64 16,-3-1-16-16,-2 1 0 15,-3 0-1280-15,-4 0-256 0,-3-1-48 0,-5-3-12880 0</inkml:trace>
  <inkml:trace contextRef="#ctx0" brushRef="#br0" timeOffset="31089.83">16273 17951 21535 0,'16'-9'960'0,"0"5"192"0,3 0-928 0,4-1-224 0,1 1 0 0,3 0 0 16,2 1 1568-16,3-4 272 0,2 3 48 0,-1 1 16 15,4 0-592-15,2-1-112 0,-1-2-32 0,0 1 0 16,-1 0-336-16,-2-3-64 0,-4 2 0 0,-1-3-16 0,-4 0-64 0,-3 3-16 16,-4-3 0-16,-3 1 0 0,-5-3-224 0,-2 3-64 15,-9 8 0-15,0 0 0 0,4-11-96 0,-6 4-32 16,-3 1 0-16,-6 3 0 0,-6 3-80 0,-3 4-32 16,-7 4 0-16,-3-3 0 0,-5 5 16 0,0-1 0 15,-2 4 0-15,1-2 0 0,1 2 32 0,3 2 16 16,5 2 0-16,2-1 0 0,6 2-208 0,6 0 0 15,4 0 0-15,7-1 0 0,3 2 0 0,7-2 0 16,-2-2 0-16,8-1 0 0,4 1 144 0,3-1-16 16,5 2 0-16,2-4 0 15,4-1-896-15,2 1-176 0,3 1-32 0,3-5-10976 0,4-3-2192 16</inkml:trace>
  <inkml:trace contextRef="#ctx0" brushRef="#br0" timeOffset="31509.2">17904 17900 25791 0,'-31'-12'2304'0,"17"11"-1856"0,-3-1-448 0,-5 2 0 15,-4 0 480-15,-4 0 0 0,-6 2 0 0,-3 2 0 16,1 4 240-16,-14 2 48 0,-2 2 16 0,5 5 0 15,2 1 176-15,5 0 16 0,6-1 16 0,6 2 0 16,6 1-336-16,6-1-64 0,6-2-16 0,7 0 0 16,6-1-224-16,7-3-48 0,5-3-16 0,6 0 0 0,6-7 128 0,5-3 32 15,5-3 0-15,3-5 0 0,3-1-32 0,1-7 0 16,1 1 0-16,2-5 0 0,-1 1-96 0,-1-7-32 16,-1-2 0-16,0-3 0 0,1-5 32 0,-1-2 16 15,-2-2 0-15,-2-3 0 0,-3-4-80 0,-1-5-32 16,-5-1 0-16,1-3 0 0,2-3-224 0,-1 1 176 15,-2-1-176-15,-1 6 160 0,-3 7-160 0,-2 8 0 16,-3 9 0-16,-4 3 0 0,-7 10 0 0,-2 8 0 16,-7 8 0-16,-5 5 0 0,-5 8-176 0,-4 7 48 15,-3 6 0-15,-3 8 0 0,-4 8 128 0,0 1 0 16,0 8 0-16,-14 28-128 0,2-1 128 0,16-37 0 16,-6 9 0-16,2 3 0 0,2 3-208 0,3 2-16 15,3 4 0-15,4-2 0 16,5-2-2912-16,0 45-592 0,11-25-112 0</inkml:trace>
  <inkml:trace contextRef="#ctx0" brushRef="#br0" timeOffset="31858.54">19822 17834 26719 0,'0'0'2368'0,"0"0"-1888"0,0 0-480 0,0 0 0 0,1 11 448 0,-1 2-16 15,-1 7 0-15,-3 4 0 0,-6 2 912 0,-2 3 176 16,-1 4 32-16,-5-1 16 0,0-2-800 0,-4 3-144 16,2 0-48-16,0 1 0 0,1-9-336 0,2 3-80 15,4-3-16-15,3 1 0 0,3-2-144 0,3 0 0 16,2-2-160-16,4-5 160 16,2-4-2432-16,4-3-384 0,10-5-64 0,3-5-32 0</inkml:trace>
  <inkml:trace contextRef="#ctx0" brushRef="#br0" timeOffset="32201.41">20593 17835 28223 0,'0'0'1248'0,"0"9"256"0,-1 0-1200 0,-3 6-304 0,-4 4 0 0,-6 5 0 15,-7 2 736-15,0-2 96 0,-2 3 0 0,-3-2 16 16,-3 2 112-16,0-2 0 0,0-1 16 0,1 0 0 15,1-3-272-15,3-2-48 0,3-3-16 0,4-3 0 16,3-7-160-16,2 2-32 0,7 0-16 0,5-8 0 16,0 0 32-16,0 0 16 0,12-9 0 0,5 1 0 15,4-5-48-15,4 1-16 0,2-4 0 0,3-1 0 0,1-4-240 16,1 2-48-16,-1-1-128 0,4 1 192 0,2-3-192 0,1 2 0 16,-1 2 0-16,-2 2 0 0,1 4 0 15,-3 5 0-15,-4 1 0 0,2 6 0 0,-5 6 0 0,-3 4 0 16,-4 5 0-16,-4 7 0 0,-2 4 0 0,-7 3 0 15,-2 3 0-15,-4 1 0 0,-4-2 0 0,-2 2 0 16,-4 0 0-16,-1-3 0 0,-2 1 0 0,0-1 0 16,0-2-128-16,3 2 128 15,3-6-1280-15,0-1-208 0,2-6-48 0,3-5-9984 16,2-12-2016-16</inkml:trace>
  <inkml:trace contextRef="#ctx0" brushRef="#br0" timeOffset="32753.18">23537 17302 12895 0,'-3'-20'576'0,"1"10"112"0,1-5-560 0,-1-4-128 0,-2-4 0 0,-4-1 0 0,2-1 1920 15,-6-4 336-15,1 1 80 0,-3-4 16 16,-1-1-992-16,-3 3-192 0,-1 1-32 0,-2 1-16 16,1 5-160-16,-3 4-16 0,-6 5-16 0,-3 4 0 0,-3 6-224 0,-4 5-64 15,-2 8 0-15,-4 2 0 0,-2 7-80 0,0 6-32 16,1 2 0-16,4 7 0 0,4 2 32 0,4 2 0 15,3 4 0-15,7-2 0 0,5 2-240 0,5-3-32 16,6-1-16-16,7-1 0 0,2-3-16 0,7-5-16 16,2-2 0-16,7-5 0 0,6-4 80 0,7-1 32 15,4-7 0-15,8-3 0 0,2-5 176 0,-1-3 48 16,3-6 0-16,-1 0 0 0,0-6-208 0,-3-1-48 16,-3-3 0-16,-1-1 0 0,-1-1-64 0,-1-2-32 15,-2-3 0-15,-1 1 0 0,-2 3-224 0,-3 1 144 16,-3-1-144-16,-3 7 128 0,-5 1-128 0,-4 7 0 15,-3-1 0-15,-10 7 0 0,0 0 0 0,-1 12 0 16,-4 3 0-16,-3 4 0 0,-2 3 0 0,-3 7 0 16,-2 3-160-16,-4 6 160 0,-2 1 0 0,-4 2 0 15,0 2 0-15,0 3 0 0,0 1 0 0,1-1 0 0,1 2 0 0,-1 0 0 16,3-5-128-16,2 1 128 16,2-3-208-16,3-1 80 15,3-6-1504-15,3-3-288 0,3-8-64 0,4-4-14560 0</inkml:trace>
  <inkml:trace contextRef="#ctx0" brushRef="#br0" timeOffset="32949.51">23743 18117 32255 0,'0'0'2864'0,"0"0"-2288"15,-1-6-576-15,1-2 0 0,0 8 2112 0,0-5 304 16,3-2 64-16,2-1 16 0,2 0-1216 0,3-1-224 15,4 3-48-15,2-3-16 0,-1 3-736 0,2-4-256 16,-1 2 144-16,1-2-144 0,-2 3 0 0,0 2-320 16,0-2 48-16,1 2 16 15,-2 1-1216-15,0-1-256 0,1 0-32 0,-3 0-10240 16,2 1-2048-16</inkml:trace>
  <inkml:trace contextRef="#ctx0" brushRef="#br0" timeOffset="33295.1">25295 16892 29951 0,'0'-14'1328'0,"0"14"272"0,0 0-1280 0,0 0-320 0,0 0 0 0,0 0 0 16,-10 8 1120-16,-1 7 160 0,-3 6 48 0,-1 10 0 15,-3 5-240-15,-3 7-32 0,-1 8-16 0,-3 3 0 16,0 3-32-16,-2 4-16 0,1 0 0 0,-1 6 0 16,1-6-336-16,4 2-64 0,1-3-16 0,1 3 0 15,7-2-352-15,4 2-80 0,2-5-16 0,3-3 0 0,1-6-128 0,3-5 0 16,0-5 0-16,4-16 0 0,-1-3-192 0,0-1-80 15,1-1-16-15,0-1 0 16,4-5-1616-16,-2-2-320 16,0-3-64-16</inkml:trace>
  <inkml:trace contextRef="#ctx0" brushRef="#br0" timeOffset="33916.89">26331 16237 17503 0,'-7'-10'1552'0,"4"1"-1232"16,-2-3-320-16,4 0 0 0,0 3 768 0,1 9 80 15,0 0 32-15,14-5 0 0,0 0 176 0,8 8 32 16,5 5 16-16,6 8 0 0,8 4-352 0,7 9-80 15,7 8-16-15,5 8 0 0,3 7 112 0,2 9 0 16,-2 4 16-16,0 8 0 0,-4 10 624 0,1 8 112 16,0 7 16-16,-8 9 16 15,-5 6-1552-15,-9-1-448 0,-10 0-32 0,-11-3 0 0,-10 1 912 0,-9-7 176 0,-8-4 32 16,-8-8 16-16,-5-6 48 0,-2-7 16 0,-3-6 0 0,-5-4 0 16,-1-12-32-16,-2-4-16 0,-3-1 0 0,-5-7 0 15,-8-1-208-15,-4-5-32 16,-5-5-16-16,-3-5 0 0,-6-5-240 0,-1-1-48 0,0-4-128 0,1-3 192 15,2 0-192-15,-1-2 0 0,-2-3-144 0,8-2-12560 16,5-1-2512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7:01.47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4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2T21:17:25.861"/>
    </inkml:context>
  </inkml:definitions>
  <inkml:trace contextRef="#ctx0" brushRef="#br0">1047 1527 2351 0,'-8'13'0'0,"4"-5"208"0,-1 0-208 0,-2-1 0 15,-2-1 0-15,-1 1 0 0,-3-4 0 0,2-1 0 16,-3-1 0-16,5-1 0 0,-4-1 144 0,-1 1-16 15,-2 0 0-15,-2 0 0 0,-1 0 768 0,-1 1 160 16,-2 0 32-16,2 3 0 0,-2 1 256 0,2 1 48 16,-2 3 16-16,4 0 0 0,2 0-368 0,-1 3-64 15,1 0-16-15,-1-2 0 0,3 2 160 0,-2 1 32 16,2-3 0-16,-1 2 0 0,2 0 0 0,1-6 16 16,2 1 0-16,3-2 0 0,0-4-16 0,7-1 0 15,-6-5 0-15,2 1 0 0,-1-1-256 0,4-4-48 16,-1 1-16-16,2-3 0 0,2 1-240 0,-1-4-48 0,5 0-16 0,-1-1 0 15,4-3-144-15,0-3-16 16,4 0-16-16,-2 4 0 0,3-2-96 0,3 1-32 16,1 1 0-16,2-1 0 0,3 0 16 0,-1 0 0 15,2 1 0-15,11-3 0 0,2 3-96 0,1-1-16 0,-1 3 0 0,0-1 0 16,1 1 0-16,2 2 0 0,0-1 0 0,3 0 0 16,3 4-128-16,3 0 160 0,1 5-160 0,2-1 160 15,4 1-160-15,0 1 160 0,3-4-160 16,21 0 160-16,-4 5 32 0,-3 0 0 0,-1 2 0 0,-1 2 0 15,-2 2 0-15,1-1 0 0,1-1 0 0,-1-1 0 16,1 0 0-16,3 3 16 0,2 1 0 0,-1 1 0 16,-2-1-16-16,0-3 0 0,1 0 0 0,0 2 0 15,-1 2-32-15,2 3-16 0,2-2 0 0,-1 0 0 0,0-3-144 16,3-1 160-16,0 0-160 0,1 0 160 0,4 3-160 0,-3 3 0 16,1-4 144-16,0-1-144 0,1 0 128 0,2 2-128 15,3 0 128-15,1-2-128 0,-3-1 0 0,3 1 144 16,0-3-144-16,3 1 0 0,2 3 128 0,1-3-128 15,-1-1 0-15,3 0 0 0,2-5 160 0,1 4-160 16,2 1 128-16,0 0-128 0,1-3 0 0,2 1 0 16,2 0 128-16,1 1-128 0,-1-3 0 0,2-2 0 15,4 0 0-15,-1 2 0 0,-3 1 0 0,2-3 128 16,-2 0-128-16,3 2 0 0,1-4 0 0,2 2 0 0,-1-3 0 16,0 1 0-16,-1 2 0 0,3-4 128 15,2 1-128-15,4 0 0 0,2 4 160 0,-1-4-160 0,0 3 192 0,2-3-192 16,-1 1 0-16,4 2 0 0,-3-6 0 0,2 5 0 15,1-3 0-15,0 2 0 0,-1-2 0 0,0 0 0 16,4 1 0-16,-2 2 0 0,0-2 0 0,0 3 0 16,-1-4 0-16,-2 5 0 0,1 0 0 0,-1-2 0 15,0 1 128-15,-2 3-128 0,-1 1 0 0,2-3 0 16,1 0 0-16,1 2 0 0,0 1 0 0,0-1 0 16,-2-3 128-16,1 3-128 0,1 1 0 0,0 0 0 15,-1-3 144-15,2 4-144 0,4 2 0 0,-3-1 144 16,-2 0-144-16,1-1 160 0,2 1-160 0,2 0 160 15,-1-2-160-15,1 2 128 0,2 3-128 0,0-3 128 16,1-1-128-16,2 1 0 0,1 0 0 0,-2-2 128 16,0 0-128-16,0 2 0 0,1 0 0 0,0-1 128 15,3-2-128-15,-4 2 0 0,1 0 0 0,-1 1 128 16,0-1-128-16,0 1 128 0,0 0-128 0,3 0 128 0,-2 0-128 16,2 0 160-16,1 2-160 0,1-1 160 15,4-1-32-15,-2 0-128 0,1 2 192 0,-1 0-64 0,1 2-128 0,0-3 0 16,-2-1 0-16,2 3 0 0,1-1 0 0,-2 0 0 15,0-1 0-15,-2 3 0 0,0 2 0 0,-1-2 0 16,0-3 0-16,-3 3 0 0,-2 5 0 16,1-3 0-16,2 1 0 0,2 0 0 0,0-3 0 0,-3 1 0 15,2-1 0-15,-1 4 0 0,3-3 0 0,-1 4 0 16,0-3 0-16,0 2 0 0,0-1 0 0,-3 0 0 16,-1 1 0-16,-1 0 0 0,1 2 0 0,-4-1 0 15,-3 3 128-15,0-4-128 0,0 3 0 0,-3-2 0 16,-2-1 0-16,-1 0 0 0,-2 2 0 0,2-3 0 0,-2-1 0 15,1-1 0-15,-3-2 0 0,-1-2 0 0,-2-2 128 16,1-1-128-16,4 6 0 0,-7-4 0 0,-4-4 0 0,-2 3 0 16,1 1 144-16,-2 0-144 0,-2 0 160 0,-1-3-160 15,-4-3 0-15,-1 5 0 0,1 1 0 0,-1 0 0 16,-6-3 0-16,0 1 0 0,-2-2 0 0,5 4-160 16,2 1 160-16,-3-1 0 0,2-4 0 0,-1-1 0 15,-1 2-160-15,1 0 160 0,0 2-192 16,-5-1 192-16,-9-1-176 0,-3 0 176 0,-8-1-160 0,-7 3 160 15,-6 1-144-15,-6 0 144 0,-6 1-128 0,-6 3 128 16,-11 0 0-16,-6-2 0 0,-6 1 0 0,-5-2 0 16,-4-2 0-16,-8 1-160 0,0 0 160 0,0 0 0 15,0 0-176-15,-16 5 176 0,-5 0-160 0,-6-4 160 16,-5-2 0-16,-8-3 0 0,-6 2-128 0,-4 2 128 0,-6 2 0 16,-6 5 0-16,-5-4 0 0,-13 0 0 15,-8-6 0-15,-5 2 0 0,-7 1-128 0,-10-1 128 16,-8-3 0-16,-6 0 0 0,-6 2-160 0,-10-3 160 0,-9-5 0 15,-8 1-144-15,-5 4 144 0,-7-6 0 0,-5 0 0 0,-9 1 0 16,-6-4 0-16,-2 1 0 16,-4 2 0-16,-5-2-128 0,-6 1 128 0,-4 1 0 0,-4-4 0 0,-3 1 0 15,-4 0 0-15,-8 0 0 0,-6-3-128 0,-7 1 128 16,-3 1 0-16,-7-1 0 0,-4 2 0 0,-5 3-128 16,-5-2 128-16,-4 0 0 0,-1 3 0 0,-6-1 0 15,0-3 0-15,-4 5 0 0,-1 0 0 0,-2 3 0 16,-1-3 0-16,4 2 0 0,-5-1 0 0,0 1 0 0,0 1 0 15,0-3 0-15,0 3 0 0,2-3 0 16,0 0 0-16,3 1 0 0,0 1 0 0,3 0 0 16,-2-2 0-16,3 4 0 0,4 4 0 0,0 0 0 15,1 1 0-15,1 1 0 0,1 0 0 0,2 2 0 0,0 3 0 0,4 2 0 16,3-4 0-16,4 1 0 0,3 2 0 0,4-3 0 16,2 1 0-16,6 2 0 0,6-4 0 15,6 1 0-15,5 2 0 0,6 1 0 0,6-3 0 16,4-3 0-16,4-1 0 0,3 1 0 0,2 0 0 0,3 3 0 15,2 3 0-15,6-2 0 0,2 1 0 0,2 2 0 16,0-3 0-16,1 4 128 0,-1-2-128 0,7 5 0 16,4-2 0-16,3 3 0 0,0-4 0 0,7 1 0 15,4-3 0-15,4 2 0 0,2-2 0 0,4 1 0 16,4 0 0-16,3 2 0 0,7-1 0 0,3 3 0 16,1-5 0-16,2 3 0 0,3-1 0 0,2 1 0 0,2 3 0 15,4-4 0-15,0 3 0 0,5-1 0 0,0 3 0 0,3-1 0 16,2-1 0-16,4 1 0 0,4 2 0 0,4-1 0 15,3 2 0-15,5-6 0 0,3-1 0 0,4-2-128 16,5 3 128-16,3-2 0 0,4 6 0 0,4 0-192 16,1-5 192-16,3 1-160 0,3-2 160 0,6 1-160 15,5 2 160-15,3-2-160 0,7 2 160 0,3 0-192 16,3 1 192-16,4 1-192 0,5-5 64 0,5 0 0 16,4-1 0-16,4-1 0 0,4-1-32 0,6-5 0 15,0 0 0-15,0 0 0 0,0 0-16 0,15 10 0 0,4 1 0 16,5-4 0-16,3 2 176 0,6-4-160 15,6-1 160-15,7-1-160 0,9-5 160 0,7 4 0 16,5-2 0-16,7 0 0 0,5 0 0 0,11-2 0 16,8-3 0-16,7 1 0 0,7-2 0 0,9 0 0 0,6-2 0 15,5-2 0-15,3 0 0 0,8 1 0 0,4-1 0 0,5 0 0 16,4-4 0-16,6 3 0 0,6 2 0 0,2 4 0 16,-1-2 0-16,6-1 0 0,1-3 0 0,5 3 0 15,2-2 0-15,6 5 0 0,3 2 0 0,4-3-128 16,2-2 128-16,4 1 0 0,4-5 0 0,5 2 0 15,0 2 0-15,5 0 0 0,3 0 0 0,3 2 0 16,2-2 0-16,2 2 0 0,3-5 0 16,4 1 0-16,2-4 0 0,3-1 0 0,-3 1 0 0,4 3 128 15,0-3-128-15,0 2 0 0,0 2 0 0,4-3 128 16,-1 3-128-16,1 1 0 0,1-4 0 0,1 5 0 16,1 0 0-16,-3 3 0 0,-3 1 0 0,3 0 0 15,-1 2 0-15,0 2 0 0,-2 0 0 0,0 5 0 0,-4 0 0 0,0 1 0 16,2 3 0-16,-3-1 0 0,-4 2 0 0,-1-2 0 15,0 2 0-15,-2-3 0 0,-2 1 0 0,-2-2 0 16,-4 5 0-16,-3-3 0 16,-3 5 0-16,-3 1 0 0,-3 0 0 0,-3-1 0 0,-7-3 0 0,2-2 0 15,-6-2 0-15,2 3 0 0,0 2 0 0,-4-1 0 16,-4 2 0-16,-1-4 0 0,-2-2 0 0,3 0 0 16,0-2 0-16,-1 5 128 0,-1-1-128 0,-1-2 0 15,0 0 0-15,-1-3 0 0,2-3 0 16,-2 1 0-16,0 0 0 0,-5 2 0 0,-3-1 0 0,-2 0 0 15,-2-4 0-15,-2 2 0 0,-5 6 0 0,-1-4 0 0,-5-2 0 16,-4 3 128-16,-4-2-128 0,-2 4 192 0,-4 4-64 16,-4-4 0-16,-4 0-128 0,-8 3 128 0,-10-2-128 0,-6 3 128 15,-6-1-128-15,-13-1 0 0,-12 0 0 0,-15-5 0 32,-14 1-1200-32,-13-2-256 0,-15-1-48 0,-13-3-15104 0</inkml:trace>
  <inkml:trace contextRef="#ctx0" brushRef="#br0" timeOffset="742.35">2593 3365 2751 0,'0'0'256'0,"0"0"-256"0,-9-7 0 0,2 1 0 0,7 6 3776 0,0 0 720 16,0 0 144-16,0 0 32 0,-6-3-2304 0,6 3-464 16,0 0-96-16,0 0-16 0,0 0-544 15,0 0-112-15,13-7-32 0,5 2 0 0,1 1-16 0,6-1-16 16,6-2 0-16,5 0 0 0,3-4-272 0,8 1-48 15,6-4-16-15,6 1 0 0,3 2-288 0,4-3-48 16,3-2-16-16,1-1 0 0,-2-1-160 0,0 3-32 16,-5 1-16-16,-3 5 0 0,-5 0-176 0,-7 4 0 15,-7 1 144-15,-4 0-144 0,-6 0 0 0,-4 3 0 16,-3 0 0-16,-2-1 128 0,-6 0-368 0,0 1-64 16,-2 1-16-16,-4 0 0 15,-10 0-2704-15,0 0-560 0</inkml:trace>
  <inkml:trace contextRef="#ctx0" brushRef="#br0" timeOffset="1010.96">3539 3205 21183 0,'0'0'1888'0,"-9"4"-1504"0,0 1-384 0,0 3 0 16,4 2 816-16,-4 2 80 0,-2 4 32 0,-3 3 0 15,-3 2 544-15,1 12 128 0,-3 6 0 0,0 9 16 16,-2 4-368-16,2 4-80 0,3 0-16 0,-2 9 0 16,0 3-336-16,1 11-80 0,1 6-16 0,1 4 0 0,1-4-272 15,0 2-48-15,1-2-16 0,-1-2 0 0,-1-2-192 0,-2 2-64 16,2-8 0-16,0-7 0 0,-2-7-128 0,6-5 160 16,1-5-160-16,1-1 160 0,0-7-160 15,1 0 0-15,3-6 0 0,3-8 0 0,0-2 0 0,2-8-304 16,0-4 48-16,0-5 16 15,0-10-2096-15,0 0-416 0,0 0-96 0</inkml:trace>
  <inkml:trace contextRef="#ctx0" brushRef="#br0" timeOffset="1230.89">2513 5151 30399 0,'0'0'2704'0,"0"0"-2160"15,0 0-544-15,0 0 0 0,14 0 560 0,4-1 0 16,3-4 0-16,5-2 0 0,9-3 448 0,6-1 80 16,4-5 32-16,7-5 0 0,7-8-256 0,6-1-48 15,4 1-16-15,1-3 0 0,0 1-288 0,-3 3-64 16,-1 1-16-16,-5 5 0 0,-5 1-272 0,-2 2-160 0,-5 2 192 0,-6 3-192 31,-1 0-256-31,-5 5-176 0,-3-1-16 0,-2 5-11504 0,-6-1-2288 0</inkml:trace>
  <inkml:trace contextRef="#ctx0" brushRef="#br0" timeOffset="1602.75">3834 3879 22111 0,'-18'-23'976'0,"5"6"208"0,-3-2-944 0,-3 1-240 15,-3 2 0-15,-3 1 0 0,-6-1 1216 0,-2 5 192 16,-6 5 32-16,-3 6 16 0,-7 5-240 0,-1 4-64 16,-3 2 0-16,-4 9 0 0,-6 8-320 0,-6 7-80 15,-2 4-16-15,0 7 0 0,1 6-160 16,5 1-48-16,5 2 0 0,8 0 0 0,6-2-80 0,13-2-32 16,13-3 0-16,8-6 0 0,10 0-144 0,10-6-16 15,8-6-16-15,11-2 0 0,7-9 0 0,12-2 0 16,10-10 0-16,9-5 0 0,6-9 64 0,4-5 16 15,2-9 0-15,6-2 0 0,-3-6 144 0,-2 0 48 16,-2-4 0-16,-2-3 0 0,-3-2 128 0,-6-3 16 16,-8 2 16-16,-10 2 0 0,-9 2-176 0,-10-2-48 15,-10-1 0-15,-9-1 0 0,-9 0-224 0,-7 6-48 16,-7 2-16-16,-6 10 0 16,-8 2-1152-16,-3 4-224 0,2 4-64 0,0 9-11840 0,1 7-2368 15</inkml:trace>
  <inkml:trace contextRef="#ctx0" brushRef="#br0" timeOffset="2839.59">5393 3832 14623 0,'0'0'640'0,"0"0"144"0,0 0-624 0,-9 1-160 0,9-1 0 0,-8 2 0 16,8-2 1536-16,-9 3 256 0,9-3 64 15,0 0 16-15,0 0-224 0,0 0-48 0,0 0-16 0,16-1 0 16,5-3-384-16,4-1-80 0,5-5-16 0,7 2 0 15,7-2-208-15,4 2-64 0,3-3 0 0,2-2 0 16,2-2-608-16,-2 1-224 0,-2 0 144 0,-4 1-144 16,-2 4 0-16,-9-1 0 0,-4 5 0 0,-6 1-176 15,-6 2-2368-15,-9 2-464 16</inkml:trace>
  <inkml:trace contextRef="#ctx0" brushRef="#br0" timeOffset="3034.01">5443 4179 31151 0,'0'0'1376'0,"9"7"288"0,2-3-1328 0,5 0-336 0,1 0 0 0,9 3 0 0,4-3 416 0,6-1 16 15,3-5 0-15,8 1 0 0,4-3 64 0,4-3 16 16,3-2 0-16,1-1 0 0,-2 2-320 0,-4-2-48 16,-3 4-16-16,-3-3-10432 15,-3 1-2112-15</inkml:trace>
  <inkml:trace contextRef="#ctx0" brushRef="#br0" timeOffset="3844.21">9125 2666 13823 0,'0'0'608'0,"13"-8"128"0,-4 3-592 0,-9 5-144 15,10-3 0-15,-10 3 0 0,0 0 816 0,0 0 128 16,0 0 16-16,0 0 16 0,0 0 128 0,0 0 32 16,0 0 0-16,0 0 0 0,-14-6-304 0,-1 4-48 15,-7 1-16-15,-6 3 0 0,-5 3-144 0,-9 0-48 16,-7 2 0-16,-8 2 0 0,-9-2-176 0,-4 6-32 0,-4 0-16 0,-4 1 0 16,-4 1 32-16,-1-1 0 15,0-1 0-15,6-3 0 0,4 1 160 0,7 3 32 0,7-2 16 0,7-1 0 16,4-1-144-16,8-2-48 0,4 0 0 15,7-1 0-15,6-3-96 0,7 0-32 0,4-2 0 0,12-2 0 16,0 0-128-16,0 0-16 0,0 0-128 0,0 0 192 16,5 10-192-16,5 1 0 0,4-4 0 0,3 5 0 15,-2 0 0-15,3 6 0 0,-3 1 0 0,-1 8 0 16,-2 3 0-16,-3 2 0 0,-4 5 0 0,-2 8 0 16,-3 3 0-16,-3 5 0 0,-1 3 0 0,-5 3 0 0,-4 4 0 15,-3 3 144-15,-6 2-144 0,0 2 128 0,0 1-128 0,-1 0 192 16,-3-1-192-16,-2 1 192 0,-2 0-32 0,-1 0 0 15,-1-6 0-15,1-1 0 0,-1-7 144 0,0 1 16 16,0 3 16-16,1-2 0 16,-1-2-144-16,4-2-48 0,1-4 0 0,4-3 0 0,2-11-144 0,5-3 192 15,8-3-192-15,5-6 192 0,4-2 64 0,7-3 0 16,5 1 16-16,8-6 0 0,5-4 16 0,4 1 0 16,7-5 0-16,5 5 0 0,2-3-80 0,6 2-16 15,3-3 0-15,1-1 0 0,4-4-192 0,2-3 176 16,0 0-176-16,2-3 160 0,-1 1-160 0,1-2 160 15,2 3-160-15,-2-6 160 16,-2-3-688-16,-3-1-144 0,-5-4-32 0,-6-3-10832 16,-7 1-2176-16</inkml:trace>
  <inkml:trace contextRef="#ctx0" brushRef="#br0" timeOffset="4414.12">10642 2876 14735 0,'-6'-17'1312'0,"0"6"-1056"16,1-7-256-16,0 3 0 0,1 0 896 0,1 3 128 15,-1 1 32-15,1 1 0 0,3 10 384 0,0 0 80 16,0 0 16-16,-9 0 0 0,-1 1-752 0,0 8-144 15,-1 5-16-15,-3 6-16 0,-5 5-160 0,-2 10-48 16,-2 5 0-16,0 9 0 0,-1 8 112 0,-2 8 32 16,-4 1 0-16,0 2 0 0,-1 5-176 0,0 2-48 15,-1 1 0-15,3-5 0 0,1-5-144 0,2-8-48 16,3-9 0-16,5-8 0 0,5-8 256 0,5-8 32 16,4-4 16-16,3-5 0 0,1-3 96 0,4-3 32 15,-4-10 0-15,12 3 0 0,1-7-48 0,5-1 0 16,3-2 0-16,4-3 0 0,3-1-160 0,5-3-32 15,3-1-16-15,5-3 0 0,1 0-304 0,4 1 0 16,2 1 128-16,0 3-128 0,2 6 0 0,0 3 0 16,-2 4 0-16,-2 4 0 0,-3 4 0 0,-2 6 0 0,-2 4 0 0,-10 6 0 15,-5 1 0-15,-6-1 0 0,-9 5-160 16,-5 5 160-16,-7-1 0 0,-7 2 0 0,-8-2 0 0,-6 1 0 16,-4-2 288-16,-7 0-32 0,-6-3 0 0,-4-3 0 15,-3 0 32-15,-1-1 0 0,-2-2 0 0,0-6 0 16,-1-6-144-16,2-7-16 0,2-1-128 0,3-5 192 15,5-2-192-15,4-4 0 0,4-1 0 0,-4-9 0 16,11 1-768-16,13 0-112 0,8-3-16 16,9 6-10432-16,5 0-2080 0</inkml:trace>
  <inkml:trace contextRef="#ctx0" brushRef="#br0" timeOffset="4673.17">11385 4024 29775 0,'6'22'1312'0,"-3"-8"288"0,2 8-1280 0,-1 2-320 16,-2 7 0-16,-4 3 0 0,-2 4 464 0,-3 3 48 16,-5 5 0-16,-2 3 0 0,-2 6 432 0,-4-1 80 15,-3 0 32-15,0-2 0 0,0-5-448 0,3 0-96 16,0-6 0-16,4-2-16 0,2-6-320 0,4-2-176 15,2-8 192-15,1 6-192 16,0-10-240-16,5-12-144 0,2-7-48 0,2-6-15824 0</inkml:trace>
  <inkml:trace contextRef="#ctx0" brushRef="#br0" timeOffset="5367.3">10174 2216 19343 0,'-18'3'1728'0,"12"-1"-1392"0,0 1-336 0,0-2 0 0,1-1 368 0,5 0 0 15,0 0 0-15,0 0 0 0,0 0 256 0,0 0 48 16,12 5 16-16,6-1 0 0,7-2 336 0,7 0 64 16,6-1 0-16,8-1 16 0,5-5-432 0,6-1-96 15,5-3 0-15,4-4-16 0,3 2 768 0,5 0 144 16,-2-1 48-16,31-5 0 16,-10 1-1648-16,-16 2-336 0,-4 2-64 15,-26 5-16-15,0-1 768 0,-3-1 160 0,-3 4 16 0,-5 2 16 0,-7 0-80 0,-6 1-16 16,-7 1 0-16,-6 1 0 0,-10 0-32 0,0 0-16 15,-7-2 0-15,-7 2 0 0,-8 0 304 0,-6 0 64 16,-7 0 16-16,-5 2 0 0,-7-1-224 0,-4-1-48 16,-3-1-16-16,-4-1 0 0,5-1-224 0,2-1-144 15,5 0 192-15,8-1-192 0,7-1 128 0,6 2-128 0,8 2 0 16,3-6 0 0,14 8-1056-16,6-6-272 0,9 0-48 0</inkml:trace>
  <inkml:trace contextRef="#ctx0" brushRef="#br0" timeOffset="9463.45">14240 2777 19343 0,'-5'-12'1728'0,"2"2"-1392"15,-1-3-336-15,-1-1 0 0,0 3 192 0,1 2-16 16,0 3-16-16,4 6 0 0,0 0 736 0,0 0 128 16,0 0 48-16,-5 5 0 0,-3 7-496 0,2 0-80 15,-1 7-32-15,0 5 0 0,-1 2 48 0,-1 9 16 16,-3 7 0-16,-2 8 0 0,-2 6 96 0,-3 6 16 16,-2-1 0-16,-2 5 0 0,-4 1-80 0,2 5-16 15,-1 3 0-15,1-4 0 0,-2-8-176 0,3-3-48 0,4-8 0 16,-1-5 0-16,1-5 160 0,3-8 32 0,3-4 0 15,4-2 0-15,3-8 0 0,4-5 0 0,3-15 0 16,0 0 0-16,12 5-96 0,2-6-16 0,3-9 0 0,5-7 0 16,3-3 48-16,6-3 16 0,5-1 0 0,4-4 0 15,6 1-288-15,2 2-176 0,3 2 192 0,5 4-192 16,-3 0 0-16,0 4 0 0,-5 1 0 0,-4 7 0 16,0 5 0-16,-6 6 0 0,-4 2 0 0,-5 7 0 15,-5 4-160-15,-7 5 160 0,-7 5-160 0,-6-1 160 0,-7 5 0 0,-4-1 0 16,-5 0 0-16,-6 1 0 0,-3 2 0 0,-2 1 0 15,-1-3 144-15,-3 1-144 0,-1-1 176 0,-1-6-176 16,-4 0 192-16,-1-4-192 0,13-10 256 0,-3-2-64 16,-3 1-16-16,-2-3 0 0,-3-2-48 0,1-3-128 15,-1 2 192-15,4-5-64 16,-19-8-640-16,14 1-128 0,9-3-16 0,10-2-11120 16,7-3-2240-16</inkml:trace>
  <inkml:trace contextRef="#ctx0" brushRef="#br0" timeOffset="9860.93">14983 3902 17503 0,'0'0'1552'0,"0"0"-1232"16,0 0-320-16,0 0 0 0,0 0 2448 0,2 10 432 0,-2-10 96 0,10 6 16 16,2-5-1824-16,3-1-352 0,4 0-80 0,3 0-16 15,1-1 256-15,2 2 48 0,2 3 16 0,-3 1 0 16,-5 5-176-16,-2-1-32 0,-5 3-16 0,-3 4 0 16,-2 2-304-16,-6 1-64 0,-4 3-16 0,-4 3 0 15,-6-1 16-15,-5-1 16 0,-6 3 0 0,-1-3 0 16,-2-1-96-16,-2 1-32 0,-3 0 0 0,4-3 0 15,16-11-80-15,-2 3 0 0,2-1-16 0,0-2 0 0,6 3-112 16,2-5-128-16,4 2 176 0,4-5-176 16,2 0 176-16,7-2-176 0,5 1 160 0,7-1-160 0,4-4 176 0,7-1-176 15,3-2 192-15,3 1-192 0,3-4 0 0,-2 0 0 16,-1-4 0-16,-1 2 0 16,-1-4-928-16,-3-1-240 0,-1 0-48 15,-3 0-16-15,-3-1-1968 0,-4 1-384 16</inkml:trace>
  <inkml:trace contextRef="#ctx0" brushRef="#br0" timeOffset="10299.54">13745 2394 21071 0,'0'0'928'0,"0"0"208"0,0 0-912 0,10 10-224 0,3-2 0 0,2-3 0 15,3-5 336-15,6-5 32 0,5 0 0 0,8-3 0 16,5-3 400-16,9-1 96 0,7 0 16 0,4-2 0 0,6-4 192 15,-2 3 32-15,0 1 16 0,1 2 0 16,3-1-224-16,3 7-64 0,0-2 0 0,0 3 0 16,-3-4-320-16,-5 3-64 0,-7 4 0 0,-3-1-16 0,-4 3-192 0,-4 0-48 15,-4-1 0-15,-2 1 0 0,-5 0 128 0,-4-2 0 16,-6 0 16-16,-6-1 0 0,-5 1 144 0,-5-1 32 16,-10 3 0-16,0 0 0 15,-7-5 224-15,-6-4 48 0,-7 2 16 0,-6-3 0 0,-4 1-352 0,-7-3-64 16,-4 1 0-16,-1 1-16 0,0 1-240 0,3 1-128 15,-1 3 160-15,4-1-160 0,0 1 0 0,3 2 0 16,2 0-176-16,6 0 176 16,5-2-2272-16,4 2-336 0,5 0-64 15</inkml:trace>
  <inkml:trace contextRef="#ctx0" brushRef="#br0" timeOffset="10932.85">19385 3396 23039 0,'-2'-13'2048'0,"1"-1"-1648"16,2 1-400-16,-2 3 0 0,-1-1 208 0,0 4-32 16,2 7-16-16,0 0 0 0,0 0 672 0,0 0 144 15,-9 8 32-15,-1 7 0 0,-1 3-400 0,-3 4-80 0,-4 8-16 0,0 6 0 16,3 2-32-16,-2 3-16 0,1 0 0 0,-1 0 0 15,0-1-144-15,1-2-48 0,2-1 0 0,4-4 0 16,1-2-272-16,2-5 128 0,2-2-128 0,2-5 0 16,3-4 0-16,3-6-272 0,-3-9 16 0,0 0-9056 15,11-1-1824-15</inkml:trace>
  <inkml:trace contextRef="#ctx0" brushRef="#br0" timeOffset="11092.57">19348 2882 35935 0,'-14'-18'3200'0,"5"7"-2560"0,0 2-512 0,5 0-128 15,4 9-448-15,0 0-128 0,-9-2 0 0,9 2-16 0,0 0 416 0,0 0 176 16,0 0-128-16,0 0 128 16,0 0-704-16,0 0-48 0,-5 7-16 0,5-7-8704 15,8 10-1760-15</inkml:trace>
  <inkml:trace contextRef="#ctx0" brushRef="#br0" timeOffset="11427.63">20564 2929 30351 0,'-12'7'1344'0,"1"-4"272"0,-3 1-1296 0,-2 8-320 15,-3 2 0-15,-4 1 0 0,-4 1 0 0,-1 3 0 0,-5 3 0 0,-1-3 0 16,0 0 128-16,-1 0-128 0,2 0 128 0,1 0-128 15,2-1 384-15,2 1 16 0,1 2 0 0,4-1 0 16,4-1-32-16,7 0-16 0,3-1 0 0,6 0 0 16,4-1-160-16,7 1-16 0,3-3-16 0,5 2 0 0,-1 0 112 0,3-1 32 15,1 1 0-15,-1-1 0 0,-2-3-144 0,-3-2-32 16,-3 2 0-16,-4 1 0 0,-3-4 128 0,-6 2 32 16,-4 0 0-16,-5-2 0 0,-4 2 352 15,-8-3 64-15,-7 1 0 0,-4-4 16 0,-6 2-288 0,0-4-64 16,1 0-16-16,-2-4 0 0,-2-2-352 0,4 0 0 15,2-7 0-15,3 1-192 16,5 2-1584-16,6-4-320 16,6 1-64-16,6-4-16 0</inkml:trace>
  <inkml:trace contextRef="#ctx0" brushRef="#br0" timeOffset="11904.67">23246 3261 8287 0,'-5'-15'368'0,"1"7"80"0,1-3-448 0,-1 0 0 0,-1 1 0 0,-3-1 0 16,-2 1 2400-16,-3-2 400 0,-1 1 80 0,-5 2 0 0,-4-1-1072 0,-1 3-208 15,0-2-64-15,-4 4 0 0,-4 2-144 0,-3 3-48 16,-3 2 0-16,-1 4 0 0,3 5-496 0,-1 5-96 16,-1 2-32-16,1 5 0 0,1 4-336 0,3-2-80 15,5 4-16-15,4-2 0 0,5 1-112 0,6-4-32 16,4-2 0-16,8-1 0 0,2-6-144 0,8-3 160 15,5-1-160-15,5-7 160 0,5-4 192 0,4-1 32 16,4-7 16-16,2-1 0 0,2-6 176 0,1 0 16 16,1-2 16-16,1 1 0 0,0-2-352 0,-6 4-64 15,-7 1 0-15,-3 4-16 0,-5 1-176 0,-3 4 160 16,-5-3-160-16,-10 7 160 0,12 11-160 0,-5 3 0 16,0 3 0-16,-5 2 0 0,1 2 0 0,-1 0 0 15,1 6 128-15,1-2-128 0,1 3 0 0,2-2 0 16,4-2 0-16,0-1 0 0,3-3 0 0,3-2 0 15,2-7 0-15,1 0 0 16,2-5-1440-16,2-1-224 0,1-8-32 0</inkml:trace>
  <inkml:trace contextRef="#ctx0" brushRef="#br0" timeOffset="12499.93">25670 2475 21183 0,'-5'-26'1888'0,"1"12"-1504"16,-2 0-384-16,0 0 0 0,-1 1 0 0,0 7 144 15,-2 3-144-15,0 7 0 0,-2 5 592 0,-2 9 16 0,-5 7 0 0,-2 9 0 16,-2 7-32-16,-1 7 0 15,-1 3 0-15,0 5 0 0,-2 1-32 0,0 7-16 0,-3 3 0 0,-3 4 0 16,-1 2-112-16,-2 1-32 16,1-3 0-16,1-10 0 0,3-9-192 0,3-8-32 0,3-8-16 0,5-5 0 15,3-5 272-15,10-7 48 0,2-5 16 0,8-4 0 16,-4-10 176-16,15 2 48 0,4-5 0 0,8-3 0 16,2-8 128-16,4-3 16 0,3 0 16 15,2-1 0-15,-2 0-608 0,-1 3-112 0,-3 3-16 0,-2 7-128 16,0 4 0-16,-4 5 0 0,-4 6 0 0,-4 4 0 15,-5 5 0-15,-8 5 0 0,-7 8 0 0,-4 1 0 16,-7-3 0-16,-5 1 0 0,-3-2 0 0,-5-3 160 0,-3 2-160 0,-3-4 0 16,-2-3 0-16,4 0 0 0,-2-5 0 0,4-4 0 15,2-6 176-15,2-4-176 0,7-3 0 0,-1-4 0 16,5-4-208-16,4-3 64 16,5-4-1696-1,6-2-336-15,3-1-64 0,4 4-11968 0</inkml:trace>
  <inkml:trace contextRef="#ctx0" brushRef="#br0" timeOffset="12824.99">25883 3377 23951 0,'0'0'2128'0,"0"0"-1696"16,0 0-432-16,0 0 0 0,0 0 384 0,0 0-16 15,14 5 0-15,1-4 0 0,5-2 400 0,-3-1 96 16,4-3 16-16,3 0 0 0,4-1 288 0,2-4 64 0,0 1 16 0,-1-3 0 15,-3 1-480-15,-3 1-112 16,-3-2-16-16,-2 0 0 0,-4-2-64 0,-4-3 0 16,-4-1-16-16,-2 3 0 0,-3 0-192 0,-3 3-48 0,-4 2 0 0,-5 0 0 15,-3 5-112-15,-6 2-16 0,-3 3-16 0,-3 3 0 16,-5 3-176-16,-15 11 0 0,4 3 0 0,3 3 0 16,3-1 0-16,5-1 0 0,1 3 0 15,7 3 0-15,7-4 192 0,6 4-64 0,5-4 0 0,6-1 0 16,4 0-128-16,10 0 0 0,6-5 0 0,4-3 0 15,3-2 0-15,-4-6 0 0,5-1 0 0,6-2-176 16,2-3 176-16,1-3-208 0,1-3 80 0,0-2 128 16,1-1-2096-16,-1 1-288 0,1-8-64 0</inkml:trace>
  <inkml:trace contextRef="#ctx0" brushRef="#br0" timeOffset="13138.75">27366 2161 20495 0,'0'0'896'0,"4"-5"208"0,-4 5-880 0,0 0-224 0,0 0 0 0,0 0 0 16,0 0 832-16,1 12 112 15,-2 3 16-15,-4 5 16 0,-5 3 288 0,-3 10 48 16,-1 5 16-16,-3 12 0 0,0 6-160 0,-4 5-16 16,-4 5-16-16,-2 7 0 0,-1 0-208 0,-1 7-32 0,0 3-16 0,1 0 0 15,0-6-416-15,2 1-80 0,3-7 0 16,3-6-16-16,1-2-368 0,1-6 144 0,0-2-144 0,2-3 0 16,1-5 128-16,2-6-128 0,2-6 0 0,0-5 0 15,2-4 0-15,2-3-176 0,0-5 32 0,0 1 0 16,3-5-2816-1,4-14-560-15</inkml:trace>
  <inkml:trace contextRef="#ctx0" brushRef="#br0" timeOffset="13636.99">26645 3196 27647 0,'3'-13'1216'0,"1"7"256"15,3 1-1168-15,5 0-304 0,3-1 0 0,3 0 0 0,1 3 320 0,4-1 0 16,3-1 0-16,4 0 0 0,4 0 576 0,3-3 128 16,2 2 32-16,4 1 0 0,3-3-320 0,1 3-64 15,2 2-16-15,-4-1 0 0,-3-1-400 0,-4 2-96 16,-5-1-16-16,-2 0 0 0,-3-2-144 0,-1 3 0 16,-3 0 0-16,-1 2 128 0,-4-1-128 0,0-1 0 15,-1-1-160-15,-3 2 160 16,-1-2-512-16,-1 1 0 0,-2-2 0 0,0-1 0 0,-2 1 112 0,-1 0 16 15,-8 5 0-15,5-5 0 0,-1-2 32 0,-2 4 16 16,-2 3 0-16,0 0 0 0,0 0 96 0,0 0 32 0,0 0 0 0,0 0 0 16,0 0 208-16,0 0-176 15,3-6 176-15,-3 6-160 0,0 0 160 0,2-6 0 16,-2 6 0-16,3-6 128 0,1 1 96 0,0-3 32 0,-1 3 0 0,1-4 0 16,0 1 80-16,-1 2 32 0,0-4 0 0,-1 4 0 15,-1-5-80-15,-1 4-16 0,0-5 0 0,0 5 0 16,-1-3-96-16,-1 4-32 0,2 6 0 0,0 0 0 15,-2-7-144-15,2 7 0 0,0 0 144 0,0 0-144 16,0 0 0-16,0 0 0 0,0 0 0 16,0 0 0-16,0 0 0 0,0 0 0 0,0 0 0 0,0 0-128 0,0 0 128 15,0 0 0-15,0 0 0 0,0 0 0 0,0 0 0 16,0 0 0-16,0 0 0 0,0 0 0 0,0 0 0 0,0 0 0 16,2 9 0-16,-2-9 0 0,0 0 0 0,0 0 0 15,0 0 0-15,0 0 0 0,0 0-256 0,3 6-32 16,-3-6 0-16,0 0 0 15,0 0-1856-15,0 0-368 0,0 0-80 16</inkml:trace>
  <inkml:trace contextRef="#ctx0" brushRef="#br0" timeOffset="13982.25">28073 2155 4607 0,'5'-18'192'0,"-3"13"64"0,-2-2-256 0,0 7 0 0,2-7 0 0,-2 7 0 16,0 0 4208-16,0 0 784 15,-4 3 176-15,-5 6 16 0,-2 3-3504 0,-3 7-704 16,-3 7-144-16,-2 3-16 0,-3 9 64 0,-2 7 16 0,-5 9 0 0,2 9 0 16,-2 0 0-16,-3 8 16 15,-2 4 0-15,-2 7 0 0,1 4-336 0,3-4-80 0,3-2-16 0,2-7 0 16,3-3-320-16,4-6-160 0,2-1 160 0,1-7-160 15,3-2 128-15,2-6-128 0,-1-7 0 0,3-4 0 16,-1-4 144-16,4-7-144 0,-2-2 128 16,3-7-128-16,1-7 0 0,1-2-224 0,4-8 32 0,0 0-10096 15,1-10-2000-15</inkml:trace>
  <inkml:trace contextRef="#ctx0" brushRef="#br0" timeOffset="14142.2">27414 3032 29135 0,'0'0'1280'0,"0"0"288"0,9-2-1248 0,3 0-320 16,2 2 0-16,2 2 0 0,3 0 0 0,3 1-192 15,3-2 16-15,6-1 16 0,3 0 336 0,4 0 64 16,4-1 16-16,0-1 0 0,-2 0-16 0,-1-1 0 16,0 2 0-16,-2-1 0 0,-4-2-240 0,-1 1 0 15,-3 2 0-15,-2 1 0 16,-3 1-1664-16,-2 0-368 0,-2 1-80 0</inkml:trace>
  <inkml:trace contextRef="#ctx0" brushRef="#br0" timeOffset="14501.96">28249 3094 11055 0,'8'-5'976'0,"2"2"-784"16,3-1-192-16,1-4 0 0,2 2 2432 0,2 1 448 0,-2-4 96 0,1 1 16 15,4-5-1152-15,-2 3-240 0,2-2-32 0,2-4-16 16,1 1-336-16,-1-1-80 0,-1-2-16 0,-2 1 0 15,-1 1-240-15,-3 2-48 0,-6 0-16 0,-3 1 0 16,0 5-112-16,-4-1-32 0,-3 9 0 0,0 0 0 16,-8-3-256-16,-5 3-48 0,-4 3-16 0,-4 5 0 15,-5 0-192-15,-3 7-32 0,-4 2-128 0,-1 2 192 16,-2 3-192-16,1 6 176 0,1 0-176 0,1 3 160 16,7-1-160-16,5 0 0 0,6 0 0 0,6 3 0 15,7-4 128-15,6-2-128 0,6 1 128 0,6-5-128 0,7-4 304 0,4-1-32 16,3-2 0-16,3-3 0 0,5-5 48 0,2-3 0 15,-1-5 0-15,1-4 0 0,-3-1-128 0,1-5-32 16,-5 1 0-16,-3-6 0 0,-3-3-160 0,-4-1 0 16,-3-4 0-16,-3-1 0 15,-6 1-304-15,-2 0-144 0,-4-3-16 0,-4 5-16 16,-1 2-544-16,-1 1-96 0,-3 3-32 0,-1 2 0 16,0 3-256-16,0 0-64 0,-1 3-16 0,-1 4 0 15,1-3-96-15,0 4-16 0,-1 1 0 0,1-1-10384 0</inkml:trace>
  <inkml:trace contextRef="#ctx0" brushRef="#br0" timeOffset="14850.43">28900 2927 14735 0,'0'0'640'0,"0"0"160"0,0 0-640 0,3 9-160 0,-3-3 0 16,-1 5 0-16,-3 2 2032 0,-1 4 368 0,-3 0 80 0,-3 6 16 15,-6 0-608-15,-1 3-112 16,-2 2-32-16,-2-1 0 0,-2 5-384 0,0 3-80 0,-1-2 0 0,2 0-16 16,1-5-496-16,3 0-80 0,3 1-32 0,2-5 0 15,2-1-208-15,4-3-32 0,3-3-16 0,4-3 0 16,2-3 240-16,4-6 32 0,3-3 16 0,6-5 0 0,1-7 160 0,7 0 48 16,2-6 0-16,3-1 0 15,5-5-416-15,-1-5-80 0,1-1-16 0,2-6 0 0,2-5-192 0,3-6-32 16,5 1-16-16,-1-2 0 0,0 3-144 0,0 1 0 15,1 5 0-15,-1 8 128 0,-1 6-128 0,-3 7 0 16,-3 6 0-16,-3 1 0 0,-4 6 0 0,0 3-144 16,-2 2 144-16,-5 8 0 0,-3 0-288 0,-2 6 48 15,0 0 16-15,-2 2 0 16,2 1-1312-16,-6 0-256 0,1 0-48 0,-5-1-10368 16,-3 0-2064-16</inkml:trace>
  <inkml:trace contextRef="#ctx0" brushRef="#br0" timeOffset="15779.12">16113 2189 26719 0,'0'0'2368'0,"0"0"-1888"0,0 0-480 0,0 0 0 15,0 0 0-15,11-3-128 0,1-2-16 0,0 1 0 16,7 0 144-16,3 1 128 0,0 0-128 0,3-5 176 16,3 0 304-16,3-1 64 0,0 3 16 0,1 1 0 15,0-3 160-15,1 5 48 0,-1 1 0 0,-11 4 0 0,1 1-272 0,-3 5-48 16,-1-2-16-16,-3 8 0 0,-4 4-272 0,-3 5-160 15,-4 6 192-15,-5 6-192 0,-4 4 304 0,-8 24-48 16,-4 5-16-16,-2-1 0 16,0 1 16-16,-2-5 0 0,-4 2 0 0,4-1 0 0,0 0-128 0,4 4 0 15,3-5-128-15,5 0 192 0,4-6-192 0,5-1 0 16,6-3 128-16,4-1-128 0,4-2 128 0,4 2 0 16,4 0-128-16,2-4 192 0,1 1-192 0,-4-15 176 15,3 0-176-15,5 4 160 0,3 0-160 0,1 2 0 16,1 1 144-16,-2-2-144 0,0 0 0 0,-2 1 0 15,-2-2 0-15,-2 3 128 0,-4-2-128 0,-1 0 144 16,-6 1-144-16,-4-5 160 0,-3-2 272 0,-4 0 48 16,-7 1 16-16,1-3 0 0,-7-3 384 0,-4 1 80 15,-7-2 0-15,-7 1 16 0,-5-1-112 0,-6 3-32 16,-8 1 0-16,-22 10 0 0,2 0-304 0,3-1-64 16,0-6-16-16,1-2 0 0,-1 1-224 0,5-4-48 15,1-5-16-15,5-1 0 0,5 0-160 0,6-5 0 16,7-3 0-16,4-2 0 15,6 0-960-15,6-7-192 0,6-2-16 0,12-4-12096 16,0-12-2416-16</inkml:trace>
  <inkml:trace contextRef="#ctx0" brushRef="#br0" timeOffset="18262.8">26382 4313 23039 0,'-11'-11'2048'0,"3"7"-1648"0,2-2-400 0,-2-1 0 16,1 4 0-16,3 3-192 15,-4 2 0-15,2 1 16 0,-2-1 576 0,0 7 112 16,-2 5 32-16,0 6 0 0,-3 5 160 0,-2 5 16 0,-1 2 16 0,-2 6 0 16,-2 5-96-16,-2 4 0 0,-2-1-16 0,-3 1 0 15,0 3 16-15,2-7 16 0,2-1 0 0,1-5 0 16,1-6-144-16,6 0-16 0,2-3-16 0,4-6 0 16,3-5-48-16,3 1-16 0,3-4 0 0,0-14 0 15,10 4 128-15,5-4 32 0,6-1 0 0,7-8 0 16,7-4-160-16,5-2-32 0,0-3 0 15,4 0 0-15,-1 0-224 0,0 2-160 0,-2 1 192 0,-2 4-192 16,-1 1 0-16,-5 6 0 0,-3 4 0 0,-5 6 0 0,-3 6 0 0,-5 5 0 16,-4 2 0-16,-4 4-144 0,-8 5 144 0,-2 3 0 15,-8 1-144-15,-5 1 144 0,-5-1 0 0,-4-3 0 16,-2 1 0-16,-3-6 0 0,-3 0 0 0,1-4 0 16,-1-2 0-16,2-3 0 0,1-3 0 0,5-5 128 15,2-4-128-15,2-7 0 0,2-7-240 0,4-2-128 16,3 0-16-16,5-5-16 15,4-6-2560-15,7 1-512 0,7-3-112 0</inkml:trace>
  <inkml:trace contextRef="#ctx0" brushRef="#br0" timeOffset="18566.49">27041 4691 27183 0,'0'0'1200'0,"0"0"256"0,-12 5-1168 0,-1 4-288 16,-2 0 0-16,-3 5 0 0,-2 4 832 0,-2-1 128 15,-2 2 0-15,0 3 16 0,0 0-464 0,0 4-80 16,0-2-32-16,0 2 0 0,-1-4-16 0,4-3-16 0,-1-2 0 0,4 1 0 16,4 0-16-16,6-5 0 0,4-6 0 15,4-7 0-15,0 0-48 0,12 3-16 0,4-7 0 0,3-2 0 16,4-7 96-16,0-2 0 0,2-1 16 0,0 0 0 16,-2-4-224-16,1-1-48 0,-1 1-128 15,-1 2 192-15,-3 5-192 0,-1 5 128 0,-2 0-128 0,-2 5 0 16,-2 5 0-16,-2 5 0 0,-1 3 0 0,1 4 0 15,-4 3 0-15,1 2 0 0,-2 3 0 0,1 3 0 16,-1-2 0-16,4 0-128 0,0-2 128 0,1-3 0 0,0-3-176 16,2-2 32-16,0-1 0 0,4-6 0 15,0-5-1632-15,3-2-320 0,3-2-64 16,3-8-12096-16</inkml:trace>
  <inkml:trace contextRef="#ctx0" brushRef="#br0" timeOffset="18894.15">28088 4589 26719 0,'0'0'2368'0,"0"0"-1888"15,0 0-480-15,0 0 0 0,-6-5 352 0,6 5-32 16,0 0 0-16,-9 0 0 0,-3 1 512 0,1 3 80 16,-2 3 32-16,-2-1 0 0,-4 5-368 0,-3 0-64 15,-1 3 0-15,-2 2-16 0,1-1-160 0,0 2-16 16,2 1-16-16,2 1 0 0,2-3 32 0,4-1 16 15,2 1 0-15,5-1 0 0,-1-1-144 0,7 1-16 16,4-3-16-16,3 9 0 0,0 0 16 0,6-5 0 16,2-4 0-16,2 0 0 0,3 4 144 0,-1-3 48 0,-4-1 0 0,-1 1 0 15,-2-2-240-15,-1-1-144 0,-3 3 192 0,-3 1-192 16,-4-3 144-16,-3 2-144 0,-3 1 0 0,-3 0 144 16,-4-3 32-16,-4 2 0 0,-2 1 0 0,-1-4 0 15,-2 2 0-15,-3-2 0 0,-2-4 0 0,1-1 0 16,-1-1-336-16,3-1-64 0,1-3-16 0,9 0 0 15,0-4-1552 1,4 0-320-16,1-2-64 0</inkml:trace>
  <inkml:trace contextRef="#ctx0" brushRef="#br0" timeOffset="19121.98">28743 4626 29487 0,'0'0'2624'16,"0"0"-2112"-16,-5 6-512 0,1 2 0 0,-3 6 0 0,0 1 0 16,-1 4 0-16,-1 3 0 0,-3 0 320 0,-1 3 176 15,-2 0 16-15,-2 3 16 0,-1-1-48 0,0 5-16 16,2-2 0-16,1 1 0 0,-3 2-192 0,4 0-32 16,2-4-16-16,4-2 0 0,0 2-224 0,3-6 0 15,1-1 128-15,2-5-128 16,-1-3-624-16,6-2-160 0,-1-6-48 0,-2-6-8656 0,8 0-1744 0</inkml:trace>
  <inkml:trace contextRef="#ctx0" brushRef="#br0" timeOffset="19311.31">28640 4336 37199 0,'-8'-11'1648'0,"8"11"336"0,-4-7-1584 0,4 7-400 0,-2-3 0 0,2 3 0 15,0 0 0-15,0 0 0 0,-5-3-224 0,5 3 80 16,0 0 144-16,0 0 0 0,0 0 0 0,0 0 0 16,0 0-368-1,0 0-80-15,-5 4-32 0,5-4 0 0,0 0-2144 0,0 0-416 16,0 0-96-16</inkml:trace>
  <inkml:trace contextRef="#ctx0" brushRef="#br0" timeOffset="19670.75">29924 4490 29487 0,'0'0'1296'0,"0"0"288"16,0 0-1264-16,0 0-320 0,-7 3 0 0,-2-1 0 0,-2 2 208 0,-2 5-16 15,-2-2 0-15,-4 5 0 0,-4-2 320 0,-1 4 64 0,-3 1 16 0,0 2 0 16,1-1 128-16,-1 2 32 15,3 0 0-15,1 1 0 0,4 0-48 0,2 0 0 0,3 3 0 0,6-1 0 16,4 2-256-16,4 0-48 0,5 1-16 0,4 2 0 16,3-5 64-16,6 5 0 0,0 4 0 0,4 2 0 15,-2-3-16-15,0 3 0 0,-1 0 0 16,-2-2 0-16,-4-4-48 0,-3-1 0 0,-4-3 0 0,-5-2 0 16,-2-1 0-16,-8-1 0 0,-5-1 0 15,-5-4 0-15,-6-1-32 0,-6-1-16 0,-4 1 0 0,-5-6 0 16,-3-2-176-16,2-3-32 0,-1-5-128 0,-1-2 192 15,-3-5-784 1,3-1-176-16,1-1-16 0,3-2-12512 0,2-1-2496 16</inkml:trace>
  <inkml:trace contextRef="#ctx0" brushRef="#br0" timeOffset="20913.98">8574 6849 6447 0,'6'-29'272'0,"-2"14"80"0,-2 1-352 0,1 1 0 16,1-1 0-16,-3 0 0 0,-1 6 3136 0,0 8 544 15,0 0 112-15,0 0 32 0,0 0-2144 0,0 0-416 16,0 0-96-16,-5 11-16 0,0 8-304 0,-3 9-64 16,-2 3-16-16,-3 8 0 0,3 4 80 0,-4 8 16 15,-2 5 0-15,-2 2 0 0,-2 3-64 0,-1 3-16 16,0 3 0-16,0-1 0 0,-2-5-304 0,3-1-64 16,1-4-16-16,2-4 0 0,1-6-208 0,2-4-32 15,3-11-16-15,3-3 0 0,4-7 208 0,3-5 32 16,2-3 16-16,-1-13 0 0,8 7 48 0,2-3 16 15,3-5 0-15,3-4 0 0,4-10 32 0,5-6 0 0,3-3 0 16,2-5 0-16,2 0-288 0,1-1-48 0,0-1-16 0,-1 0 0 16,-3 6-144-16,3 1 0 15,-3 5 0-15,-1 7 0 0,0 1 0 0,0 8 0 0,-5 6 0 0,-2 3 0 16,-2 4 0-16,-3 7-176 0,-5 3 176 0,-4 4-192 16,-6 3 192-16,-4 5 0 0,-4-2 0 15,-4 3 0-15,-6 0 0 0,-5-1 0 0,-2-1 0 0,-2-3 0 16,-2 2 0-16,9-11 0 0,-1-1 0 0,-10 5 0 0,0-7-176 0,6-2 176 15,4-2-208-15,3-8 80 16,5-7-1344-16,1-5-272 0,3-2-48 0,4-5-8848 16,4-4-1776-16</inkml:trace>
  <inkml:trace contextRef="#ctx0" brushRef="#br0" timeOffset="21124.07">9439 7653 29487 0,'-7'13'1296'0,"4"1"288"0,-1 4-1264 0,1 4-320 15,0 6 0-15,0 0 0 0,-3 5 1184 0,1-8 176 16,-1 2 48-16,-4 16 0 0,1-3-544 0,0-4-96 16,-1 0-32-16,1 1 0 0,-3-3-480 0,2-2-80 15,1-4-32-15,3-1 0 0,2-6-144 0,3-3 0 16,1-4 0-16,5-5-11248 15,2-1-2128-15</inkml:trace>
  <inkml:trace contextRef="#ctx0" brushRef="#br0" timeOffset="21528.1">11202 7828 20271 0,'0'0'1792'0,"0"0"-1424"15,9 5-368-15,-9-5 0 0,0 0 1056 0,9 13 144 16,-1 2 16-16,-2 5 16 0,-1 6-80 0,-1 0-32 16,-3 5 0-16,-2 2 0 0,-3 4-160 0,-3 1-48 15,-4 3 0-15,-1 1 0 0,-6-2-160 0,-4 0-48 16,-3-1 0-16,-2-2 0 0,1-4-416 0,-1-3-96 15,0-4 0-15,2-2-16 16,1-6-1088-16,-1-8-224 0,1-4-32 0,4-6-13296 0</inkml:trace>
  <inkml:trace contextRef="#ctx0" brushRef="#br0" timeOffset="22026.55">12972 6323 25791 0,'-26'-14'1152'0,"14"9"224"0,0 1-1104 0,2 4-272 16,2 5 0-16,3 7 0 0,-2 2 1888 0,-2 7 320 15,-1 6 64-15,-3 8 16 0,-1 9-1888 0,1 3-400 16,1 5 0-16,-2 1 0 0,0 2 0 0,-3 6-144 16,-1 0 144-16,-1 5 0 0,-2 1 0 0,-2 5 224 15,-1 4-16-15,-1-5 0 0,1-6 48 0,1-5 0 16,3-8 0-16,2-8 0 0,2-2 32 0,2-9 16 16,1-6 0-16,3-4 0 0,5-4 80 0,2-4 0 0,2-2 16 15,1-13 0-15,0 0-32 0,10 2-16 16,0-4 0-16,3-6 0 0,2 0-48 0,6-3-16 0,4-4 0 15,3 0 0-15,1-2-288 0,2 1 160 16,1 0-160-16,1 5 128 0,-2 4-128 0,2 7 0 0,3 4 0 16,-4 5 0-16,0 0 0 0,-4 5 0 0,-3 4-176 0,-6 0 176 15,-6 3-144-15,-6 6 144 0,-4-2-160 0,-7 3 160 16,-6-4 0-16,-4 2 0 0,-5-1-128 0,-5-1 128 16,0-1 0-16,-4 0 0 0,-8-4 0 15,3-1 0-15,-3-3 160 0,2-2-160 0,0-2 128 0,1-5-128 16,0-4 0-16,3-2-304 0,0-2 48 0,4-4 16 15,4-2-2192-15,2-1-432 16,5-4-80-16</inkml:trace>
  <inkml:trace contextRef="#ctx0" brushRef="#br0" timeOffset="22387.2">13461 7483 27647 0,'0'0'2448'0,"13"-1"-1952"16,1 0-496-16,9 1 0 0,2 0 528 0,3 0 16 15,1 0 0-15,2 2 0 0,1 2 208 0,-1 1 32 16,-1 0 16-16,-4 1 0 0,-4 2-160 0,-3 1-48 16,-4 5 0-16,-5-2 0 0,-1-1 80 0,-5 4 16 15,-5 3 0-15,-5 3 0 0,-8 4 80 0,-5-1 0 16,-4 4 16-16,-4 0 0 0,-4 3-256 0,-2-2-48 15,-1 0-16-15,1 2 0 0,1-6-144 0,4 3-16 16,3-4-16-16,6 1 0 0,6-5-128 0,7-4-32 16,6-3 0-16,5 0 0 0,6-2 48 0,8-5 0 0,7-1 0 0,6-2 0 15,3-4 0-15,6-3 0 0,3 0 0 0,3-4 0 16,2 5-176-16,1-2 0 0,1 1 144 0,0-4-144 16,1 0-128-16,-2 2-112 0,-3-4-16 0,-5 0 0 15,-5-2-2768 1,-8-2-560-16</inkml:trace>
  <inkml:trace contextRef="#ctx0" brushRef="#br0" timeOffset="23028.74">14894 5893 16575 0,'0'0'1472'0,"-4"-7"-1168"16,4 7-304-16,-4-9 0 0,0 2 1024 0,4 7 160 16,0 0 32-16,0 0 0 0,0 0 16 0,0 0 16 15,0 0 0-15,0 0 0 0,0 0-624 0,16 4-128 0,0 1-32 0,4 4 0 16,3-1 352-16,-4 1 64 0,4 0 16 0,5 2 0 16,4 4-208-16,0 2-48 0,1 2 0 0,0 1 0 15,0 6-176-15,-1 2-32 0,-3 6-16 0,-2-2 0 16,-8-2-144-16,-3 6-16 0,-6 2-16 0,-2 1 0 15,-8 0-112-15,-6 1 0 0,-4 2-128 0,-6 1 192 16,-3-4-192-16,-1 0 128 0,-2 2-128 0,-1-1 0 16,-1 0 256-16,1-5-32 0,2 0-16 0,3 0 0 0,5 2-208 0,3-4 128 15,5-2-128-15,6 0 0 0,7 1 0 0,6 1 128 16,6-6-128-16,8 0 0 0,8-5 0 0,4 1 128 16,4 1-128-16,4-2 0 15,4 0 128-15,5-1-128 0,7 3 0 0,1-3 144 0,1-2-144 0,-3 0 0 16,-3-1 0-16,-5-3 0 0,-6 0 0 0,-7-2 0 15,-7 1 0-15,-8 0 0 0,-5-3 208 0,-5 1 16 16,-6 3 0-16,-5 0 0 0,-4 1 240 0,-6 0 48 16,-5 2 16-16,-6 3 0 0,-4 5-80 0,-3 2 0 15,-3 4-16-15,-6 2 0 0,-2 3-144 0,-1 3-32 16,-1 2 0-16,2 4 0 0,3-1-128 0,2 2-128 16,2 4 192-16,-1 13-192 0,7-1 192 15,10-6-192-15,6 1 192 0,7-3-192 0,5 1 0 0,6-5 0 16,3 0 0-16,2 1 0 15,4-1-272-15,0-1-176 0,3-8-16 0,-2 0-16 16,-1-4-2144-16,-4-6-448 0,1 13-64 0,-11-20-32 0</inkml:trace>
  <inkml:trace contextRef="#ctx0" brushRef="#br0" timeOffset="23828.11">8007 6038 15135 0,'0'0'672'0,"-4"-5"144"0,4 5-656 0,0 0-160 0,-9-1 0 0,0-2 0 16,0 2 1200-16,-3 2 208 0,-1 2 32 0,-5 3 16 15,-2 3-368-15,-4 0-64 0,-3 4 0 0,-4 2-16 16,-4-1-96-16,-2 1-16 0,0 3 0 16,0 2 0-16,0-1-192 0,2 2-32 0,-1-1-16 0,2 2 0 15,-2 4-176-15,3 1-32 0,3 5-16 0,0-4 0 0,1 0-32 0,4 4 0 16,1-1 0-16,1 5 0 0,0 2-160 0,1 1-48 16,-4 5 0-16,4 1 0 15,2 4-192-15,2-2 176 0,1 1-176 0,2 5 160 0,1 1-160 0,5-1 0 16,3 2 0-16,6-4 0 0,5-4 0 0,8-1 0 15,4-5 0-15,4 1-176 0,5-3 176 0,4-4 0 16,-2-3 0-16,3 0 0 0,4 3 0 0,-2 1 0 16,-3-2 0-16,-3 2 128 0,-5 1-128 0,-10-11 0 15,0 1 0-15,2 19 0 0,-3-4 0 0,-6 1 0 16,-5-1 128-16,-2 1-128 0,-3 2 400 0,-2 3 16 16,-3 3 0-16,-1 3 0 0,-3 6 0 0,-3-4 0 15,3-1 0-15,-2 2 0 0,-1-2-64 0,4-19-16 16,-1 3 0-16,-5 19 0 0,4-11 48 0,2-2 0 15,3-7 0-15,0 1 0 0,0-1-80 0,2-1-16 16,-2-1 0-16,2-2 0 0,2-1-288 0,2-8 160 16,-1 1-160-16,3 3 128 0,-5-5-128 0,2 2-192 0,1 0 32 15,2-1-11776 1,-1 1-2352-16</inkml:trace>
  <inkml:trace contextRef="#ctx1" brushRef="#br0">24660 10448 0,'0'0'15</inkml:trace>
  <inkml:trace contextRef="#ctx0" brushRef="#br0" timeOffset="25048.06">26165 5728 16415 0,'9'-18'720'0,"-3"12"160"0,2-4-704 0,4-2-176 0,-1 2 0 16,1-3 0-16,0 2 1152 0,-1 2 192 15,1 0 32-15,-2 3 16 0,-1 1-496 0,-2 2-112 0,-7 3-16 0,7 4 0 16,-4 2-384-16,-1 6-96 16,-4 2-16-16,-1 2 0 0,-4 3 320 0,-2 4 64 0,-2 4 16 0,-4 4 0 15,-6 0-320-15,-3 6-64 0,-2 4-16 0,-8 6 0 16,-2 4-80-16,-4 3-32 0,-3 2 0 0,-23 26 0 16,0-6-32-16,-2-7 0 0,-7-7 0 0,-2-1 0 0,-3-3 0 15,-4-3-128-15,-1-4 192 0,-8-8-64 0,-9-6 32 0,-1-3 0 16,2 0 0-16,-5-2 0 0,-4-1-160 0,-2-3 0 15,-3-4 0-15,2 4 128 0,1 0-128 0,-1-1 192 16,-6-7-192-16,3 3 192 0,3 2 64 0,-3-2 32 16,-5 4 0-16,2-3 0 0,3-1-48 0,-6 1-16 15,-2-2 0-15,0-2 0 0,4-1-224 0,-5-1 0 16,-7 0 0-16,2-2 0 0,-1-2 0 0,-3-1 128 16,-5 1-128-16,2 0 0 0,1-3 0 0,-2-2 128 15,0 2-128-15,7-5 0 0,1-1 0 0,4-5 0 16,1-5 128-16,4 2-128 0,3-1 0 0,1-2 144 15,1-1-144-15,-1-1 128 0,0-3-128 0,0 0 0 16,2 2 0-16,-2-1 0 0,-2 5 0 0,1 0 0 16,0 1 128-16,-2 0-128 0,1 0 0 0,2 0 0 15,5 2 0-15,2 2 0 0,0 1 288 0,9-1 32 16,4-4 0-16,8 4 0 0,4 0-16 0,5-1 0 16,5-1 0-16,7-2 0 0,7 1 80 0,9-2 0 0,6-2 16 15,6 1 0-15,7-2-144 0,5 2-48 16,5 3 0-16,4-1 0 0,4-1-208 0,3 0 128 0,3 1-128 15,9 4 0-15,0 0 0 0,0 0 0 0,3-10-128 0,3 3 128 32,6 2-608-32,0-1-16 0,1 2 0 0,1 0 0 0,0-1-2432 15,-1-2-480-15</inkml:trace>
  <inkml:trace contextRef="#ctx0" brushRef="#br0" timeOffset="25397.89">18649 6563 20271 0,'0'-13'1792'0,"0"2"-1424"16,0 0-368-16,0 0 0 0,0 11 880 0,0 0 96 16,0 0 32-16,0 0 0 0,-9-3 16 0,-1 3 0 15,-2 3 0-15,-3 10 0 0,-9 4-208 0,-4 3-48 16,-5 3 0-16,-7 7 0 0,-7 5 144 0,-2 3 32 15,-3 0 0-15,-6 8 0 0,-3 2-192 0,-1 8-48 16,-5 5 0-16,-2 4 0 0,-2 9-176 0,4-5-32 16,2 0-16-16,6-4 0 0,7-7-208 0,6 0-32 15,10-1-16-15,8-8 0 0,10-3-32 0,6-8-16 16,7-5 0-16,10-7 0 0,9-3-16 0,10-4 0 16,8 0 0-16,10-3 0 0,12-6-16 0,8 2 0 15,9-6 0-15,5 2 0 0,7-3-144 0,5-1 160 0,3 0-160 0,7-1 160 16,8-1-160-16,4-1 0 0,6-1 0 15,2 0-12112-15,4 0-2384 0</inkml:trace>
  <inkml:trace contextRef="#ctx0" brushRef="#br0" timeOffset="28945.06">2870 11195 13183 0,'0'0'576'0,"0"0"128"0,0 0-560 0,4-8-144 15,1 2 0-15,0 1 0 0,0-3 1168 0,0 3 208 16,-1 0 32-16,-4 5 16 0,5-8 0 0,-5 8 0 16,3-5 0-16,-2-1 0 0,-1-2-224 0,-1 5-48 15,1 3-16-15,0 0 0 0,-7-9-336 0,0 2-64 16,-3 2-16-16,-2-1 0 0,-2 2-240 0,-4 2-48 16,-2-1-16-16,-3 2 0 0,-2 2-160 0,-2 2-16 15,-2 3-16-15,-3 3 0 0,-1 4-224 0,0-1 128 16,1 3-128-16,0 3 0 0,4 3 0 0,6 0 0 15,1 1 0-15,6-2 0 0,5 2 0 0,5-2 0 16,3-3 0-16,6-2 0 0,5 0 0 0,4-6 128 16,5 0-128-16,3-5 0 0,5-2 0 0,2-2 128 0,1-2-128 0,3-3 0 15,1-4 256-15,-1 1-64 0,-2-5 0 0,1 5 0 16,-4-3-32-16,0 4-16 0,-1-2 0 0,-6 4 0 16,-2 3 64-16,-3 4 16 0,-1 2 0 0,-3 7 0 15,-2 2-32-15,-2 8 0 0,-4 3 0 0,-1 7 0 16,-4 2 176-16,-3 3 16 0,-5 3 16 0,-1 3 0 15,-6 6 48-15,-1-1 16 0,-3 2 0 0,-3-1 0 16,-3 1-192-16,-5-3-32 0,0 1-16 0,-1-2 0 16,-3-1-64-16,0-6-16 0,0-3 0 0,3-7 0 0,3-2-144 0,-1-4 0 15,5-6 0-15,3-3-176 16,1-8-1984-16,-3-2-400 0,9-8-64 0</inkml:trace>
  <inkml:trace contextRef="#ctx0" brushRef="#br0" timeOffset="29357.01">3735 11070 33167 0,'0'0'2944'0,"0"0"-2352"16,0 0-464-16,0 0-128 0,0 0-192 0,0 8-64 16,2 2-16-16,2-6 0 0,-4-4 272 0,10 3-192 0,2-3 192 0,2-3-160 15,3-1 160-15,2-5 144 16,2 2-16-16,2-6-128 0,1 0 224 0,0 1-64 0,1-5-16 0,-1 0 0 16,1 1-16-16,-5-2-128 0,-1-1 192 0,-1 0-64 15,-5 1 64-15,-1 2 0 0,-4 0 0 0,-3 2 0 16,-3 3 128-16,-3 0 16 0,-5 0 16 0,-2 5 0 15,-1 4-96-15,-3 2-32 0,-5 1 0 0,-3 8 0 16,-3 5-224-16,-3 5 128 0,-1 7-128 16,-3 1 0-16,1 5 144 0,1 2-144 0,-1 4 128 0,5 3-128 15,2 2 0-15,4-5 128 0,3-2-128 0,4-2 0 16,3-1 0-16,5-7 0 0,3-3 0 0,7-4 0 0,4-4 0 16,2-4-224-16,3-3 32 0,5-4-10512 15,2-9-2096-15</inkml:trace>
  <inkml:trace contextRef="#ctx0" brushRef="#br0" timeOffset="29658.69">4455 10909 16575 0,'0'0'1472'0,"-2"8"-1168"16,-2 3-304-16,-1-1 0 0,1 8 2032 0,-2 0 336 16,-4 1 80-16,-1 4 16 0,-3 0-976 0,-1 3-192 15,-1 1-32-15,-2 4-16 0,0-4 112 0,0 1 32 16,0-5 0-16,4-1 0 0,0-2-400 0,6-3-80 15,1-4-16-15,3-5 0 0,4-8-464 0,0 0-112 0,7-6 0 0,3-2-16 16,4-7 0-16,1-3 0 16,2-1 0-16,2-6 0 0,2-1-144 0,2 1-32 0,0-3 0 0,0 3 0 15,0-3-128-15,1 4 0 16,1-1 0-16,1 5 128 0,-1 6-128 0,-1 5 0 0,1 5 0 16,-4 4-176-16,-2 4 176 0,-1 8 0 0,-1 0-144 15,-3 7 144-15,-4 4 0 0,0 0 0 0,-5 8-144 0,-4-1 144 16,-3 4 0-16,-3 2 0 0,-2 1 0 0,-2 11 0 15,0-8-560 1,2-7-48-16,2-2-16 0,2-9 0 0,3-5-2832 16,1-10-576-16</inkml:trace>
  <inkml:trace contextRef="#ctx0" brushRef="#br0" timeOffset="29991.78">5343 10999 20271 0,'12'-6'1792'0,"-5"3"-1424"15,2 0-368-15,3 0 0 0,5 0 1488 0,3 1 240 16,3-3 32-16,1 1 16 0,0 0-400 0,2 2-80 16,-1-5-16-16,3 1 0 0,-3-2-704 0,1-3-128 15,-3 3-48-15,-3-2 0 0,-2-1-16 0,-3 0 0 16,-2 0 0-16,-3 2 0 0,-2-1 112 0,-3 2 16 15,-4-3 0-15,-2 6 0 0,-3-2-64 0,-4 4-16 16,-3 1 0-16,-6 5 0 0,-3 3-256 0,-5 2-48 16,-5 6-128-16,0 2 192 0,-3 3-192 0,0 2 176 0,0 0-176 0,2 6 160 15,5 0-160-15,3 3 0 16,5-3 0-16,3 1 128 0,4-4-128 0,8 0 0 0,4-2 0 16,5-6 0-16,6-4 0 0,5-2-144 0,8-5 144 0,13-1 0 31,1-7-1776-31,2-3-240 0,1-4-48 0</inkml:trace>
  <inkml:trace contextRef="#ctx0" brushRef="#br0" timeOffset="30257.9">6127 10943 29487 0,'-9'5'2624'0,"-1"4"-2112"15,-3 4-512-15,-1 4 0 0,-2 4 688 0,-1 5 16 16,-1-4 16-16,2 1 0 0,-1 1 304 0,-1-3 48 15,4-2 16-15,3-1 0 0,3-1-448 0,3-3-96 16,1-5-16-16,4-9 0 0,0 0-160 16,0 0-48-16,16-5 0 0,1-7 0 0,4-5 144 0,0-2 32 15,2-5 0-15,3 0 0 0,2 1-208 0,2 1-32 16,2 1-16-16,-2-5 0 0,0 2-112 0,1 2-128 16,3-1 176-16,0 6-176 0,0 3 128 0,1 1-128 15,-1 7 0-15,-11 1 0 0,0 5 0 0,-3 2-144 16,-2 3-16-16,-3 0 0 15,-2 7-2912-15,-4-3-592 0</inkml:trace>
  <inkml:trace contextRef="#ctx0" brushRef="#br0" timeOffset="30796.26">7455 10786 36863 0,'-6'-10'3264'0,"-1"3"-2608"16,0 3-528-16,-3 4-128 0,-3 4 224 0,-7 4 16 0,-5 6 0 0,-3 4 0 15,-7 1-240-15,-1 2 0 0,-2 2 128 0,1 0-128 0,0 4 0 16,4-1 0-16,3 1 0 0,2 0 0 16,4-4 0-16,5 0 0 0,5-2 0 0,4-4 0 15,3-6 0-15,6-1 0 0,1-10 0 0,0 0 0 0,16 3 208 0,2-3-48 16,1-7-16-16,4-4 0 0,3-7 112 0,3 0 0 15,1 2 16-15,2-4 0 0,1-1-128 16,-1 1-16-16,-3-3-128 0,-2 4 192 16,-3 1 0-16,-2 5 0 0,-2 2 0 0,-3 2 0 15,-6 7-64-15,-1 3 0 0,-1 5-128 0,-3 1 192 0,-2 5-192 0,3 2 0 16,-2 0 0-16,0 1 0 0,0-2 0 0,0 1 0 16,0-2 0-16,4-1 0 0,2 0 0 0,5-4 0 15,1-3 0-15,0-2 0 0,2-2 0 0,5-2 0 16,4-5 0-16,6-4 0 0,6-1 144 0,3-3-144 15,1-4 128-15,2-5-128 0,0 0 128 0,1-4-128 16,1 0 128-16,-1-4-128 0,-2-1 304 0,-2-4-32 16,0-2 0-16,1-6 0 0,-1 2-16 0,-3-4 0 0,-3-3 0 0,-2-8 0 15,-6-3-112-15,-5-6-16 16,-5-3-128-16,-4 2 192 0,-3 5-192 0,-3 9 176 16,-4 14-176-16,-3 8 160 0,-4 7-160 0,-5 9 192 15,-4 7-192-15,-6 11 192 0,-4 8-192 0,-6 8 0 0,-5 6 144 16,-2 13-144-16,-5 11 0 0,0 7 0 0,-1 4 0 15,-2 7 0-15,-1 4 0 0,2 3-160 16,2 4 160-16,-8 30 0 16,12-12-1504-16,14-12-192 0,9-9-32 0,11-9-10320 0,7-8-2064 0</inkml:trace>
  <inkml:trace contextRef="#ctx0" brushRef="#br0" timeOffset="31285.14">11251 10558 27647 0,'-3'-23'2448'0,"2"8"-1952"16,0 0-496-16,1 1 0 0,0 2 512 0,-3 0 0 16,-2 0 0-16,-3 3 0 0,-1 0-48 0,-2 6 0 15,-2 1 0-15,-3 2 0 0,-3 3-288 0,-5 6-176 16,-6 2 192-16,-4 6-192 0,-4-1 368 0,-3 3-48 16,-3 2 0-16,3 3 0 0,2 0 128 0,4 5 0 0,4-2 16 15,5 1 0-15,7-3-208 0,5 2-32 16,3-5-16-16,4-2 0 0,5-1-80 0,6-2-128 15,6-1 176-15,6-1-176 0,5-1 224 0,4-2-64 16,4 0-16-16,-5 1 0 0,4-1-144 0,2 2 192 16,-1 1-192-16,-4-1 192 0,-2-2-192 0,-5 4 128 0,-5-4-128 0,-3 2 128 15,-6-3 176-15,-7 1 16 0,-6 4 16 0,-7-2 0 16,-8-3 112-16,-7 2 32 0,-5 1 0 0,-21 1 0 16,0-6-224-16,2 1-32 0,2-4-16 15,0 1 0-15,-1-2-208 0,5-4 0 0,3-3 128 0,8-5-128 16,5 1-1728-16,9-3-384 0,7 1-64 0,9-2-32 15</inkml:trace>
  <inkml:trace contextRef="#ctx0" brushRef="#br0" timeOffset="31956.52">11785 10680 20271 0,'1'-11'1792'16,"-1"11"-1424"-16,0 0-368 0,0 0 0 0,0 0 1648 0,-5 10 256 15,-2 0 48-15,0 4 16 0,-3 1-1184 0,-1 3-224 16,3 2-48-16,-4 2-16 0,2 3 0 0,2-4 0 16,2 2 0-16,2-2 0 0,2 1 112 0,3-2 32 15,4-2 0-15,1 0 0 0,3-7-112 0,3-1-16 16,3 1 0-16,3-5 0 0,2-1 16 0,3-4 0 16,2-3 0-16,3-2 0 0,3 0 48 0,1-6 0 15,-1-3 0-15,1 1 0 0,0-6-64 0,-2-1-16 0,-2 0 0 0,0-3 0 16,-2-1-128-16,-2 0-32 15,-2-1 0-15,-3-1 0 0,-4-2-208 0,0-2-128 0,-2 0 160 16,-2 3-160-16,-1-2 0 0,-1 4 128 0,-1 4-128 0,-2-1 0 16,1 0 0-16,-1 5 0 0,2 1 0 0,1 0 0 15,-2 0-192-15,3 1 192 0,-1 1-192 0,3 0 192 16,2-1-160-16,1 2 160 0,1-1-128 0,2 0 128 16,4 0 0-16,5 2-128 0,2-3 128 0,0-1 0 15,4-3 0-15,0 0-160 0,1 0 160 0,0-3 0 0,-4-6-128 0,-2 3 128 16,-1-5 0-16,-3 1 0 0,-1-4 0 0,-3-1 0 15,-2 0 0-15,-2-1 0 0,-2-2 0 0,-2 2 0 16,-3 1 0-16,0 0 0 16,-4 1 0-16,-2 4 0 0,0 4-128 0,-2 5 128 0,-2 1 0 0,0 6-192 15,-2 5 192-15,-2-2-160 0,-1 5 160 16,-3 5-192-16,-3 7 192 0,-2 3-192 0,-5 7 192 16,-1 6-208-16,-3 3 80 0,0 7 128 0,-1 6-192 0,-3 7 192 15,-1 5-192-15,2 4 192 0,0 5-160 0,3 2 160 16,3 0 0-16,4-2-144 0,3-5 144 0,4-3 0 15,5-2 0-15,0-8 0 0,6-4 0 0,3-5 0 16,2-7 0-16,5-5 0 0,2-4 0 0,4-3 176 16,1-5-176-16,4-5 192 0,2-6 128 0,0-7 48 15,1 0 0-15,0-5 0 0,2-2-176 0,0-2-48 16,-2-1 0-16,-1 2 0 0,1 1-144 0,0 3 0 16,-4 2 144-16,0 5-144 0,-2 5 192 0,-1 1-16 0,-1 5-16 0,-3 5 0 15,-2 3-160-15,-2 1 0 16,-2 4 0-16,-1 3 128 0,-3-1-128 0,-1 6 0 0,-1 1 0 15,0 1 0-15,-2-1 0 0,1 0 128 16,-2-3-128-16,0 0 0 0,1-5 160 0,3 0-160 16,-3-2 192-16,4-3-192 0,1-3 176 0,2-1-176 0,2 1 160 15,3-5-160-15,1 2 0 0,2-3 0 0,2-3 0 0,1 2-160 16,0 1-1696 0,3 0-320-16,1 0-80 0</inkml:trace>
  <inkml:trace contextRef="#ctx0" brushRef="#br0" timeOffset="32484.54">16464 10535 25791 0,'1'-19'1152'0,"3"5"224"15,2-1-1104-15,-1 1-272 0,0 4 0 16,0-2 0-16,0 2 1440 0,-5 10 224 0,0 0 64 0,0 0 0 0,0 0-640 0,0 0-128 16,0 0-32-16,-1 15 0 0,0 6-432 0,-6 0-96 15,0 0-16-15,-2 7 0 0,-2 5-112 0,0 0-16 16,4 0-16-16,-2 1 0 0,-1 1-240 0,1-4 176 16,0-3-176-16,1 3 160 0,3-11-384 0,1 0-80 15,1-2-16-15,1-4-10704 16,2-5-2160-16</inkml:trace>
  <inkml:trace contextRef="#ctx0" brushRef="#br0" timeOffset="32640.84">16563 10008 38991 0,'-7'-15'1728'0,"7"15"352"0,-2-9-1664 0,2 9-416 16,0 0 0-16,0 0 0 0,0 0 0 0,-5 6-144 15,1 4 0-15,3-1 0 16,1-9-1856-16,1 14-368 0,5 0-80 0</inkml:trace>
  <inkml:trace contextRef="#ctx0" brushRef="#br0" timeOffset="32984.64">18196 10122 27647 0,'0'0'1216'0,"0"0"256"0,1-7-1168 0,-1 7-304 0,-2-7 0 0,2 7 0 0,-9 1 1504 0,-2 3 240 16,-3 4 48-16,-3-2 16 0,-3 4-1040 0,-2 2-192 15,-6 3-64-15,0 4 0 0,-1-1 192 0,-3 1 48 16,-1 3 0-16,3 1 0 0,2-1 48 0,3 0 16 16,1 3 0-16,5 0 0 0,4 0-240 0,4 3-32 15,3-3-16-15,4 5 0 0,4 0-160 0,3-1-48 16,2 2 0-16,2 1 0 0,2-4-80 0,1 1-32 15,2 1 0-15,-1-2 0 0,2 0 0 0,-2-5 0 16,0-2 0-16,-2-4 0 0,-3 1 96 0,-2-4 16 16,-2-1 0-16,-3-4 0 0,-3 1 80 0,-3-4 32 15,-6 4 0-15,-4-3 0 0,-4-1-208 0,-6 2-32 16,-4-3-16-16,-7 0 0 0,-1 1-176 0,-4-1 0 16,-3 2 0-16,0 2 0 15,-1-4-1728-15,-2 4-368 0,-4-4-80 0</inkml:trace>
  <inkml:trace contextRef="#ctx0" brushRef="#br0" timeOffset="34018.51">6574 13831 28559 0,'-7'-6'2544'0,"5"2"-2032"0,2 4-512 0,0-8 0 15,2 2 1184-15,0 1 144 0,-2 5 16 0,0 0 16 0,9 0-1168 0,0 5-192 16,4 1 0-16,1 7-192 0,2 5 336 0,5 3 64 16,4 9 16-16,3 3 0 0,2 5-80 0,3 5-16 15,1 7 0-15,1 3 0 0,2 2 0 0,-1 3 0 16,-1 2 0-16,-1 0 0 0,0-1-128 0,0 2 128 16,-4-2-128-16,0-4 128 0,0-2 0 15,-2-2-128-15,-3-8 192 0,-2 0-64 0,2-6-128 0,-5-6 0 16,-1-3 0-16,-3-6 0 15,-2-3-1424-15,-5-7-368 0,-2-7-80 0</inkml:trace>
  <inkml:trace contextRef="#ctx0" brushRef="#br0" timeOffset="34278.41">7445 13815 32255 0,'-1'-7'2864'0,"-3"3"-2288"16,4 4-576-16,0 0 0 0,-6-1 720 0,-1 5 48 16,1 2 0-16,-1 7 0 0,1 5-160 0,-4 6-32 15,-3 5 0-15,-2 3 0 0,-3 5-96 0,-3 2-32 0,-2 6 0 0,-4 4 0 16,-4 6 80-16,-2 5 16 0,-3 0 0 0,-4 2 0 16,2 5-224-16,-3 1-32 15,-3 1-16-15,-3-2 0 0,-1-4-272 0,1-1 160 0,-1-4-160 0,3-8 128 16,2-5-128-16,4-6-256 0,5-6 64 0,5-5 16 15,5-7-1072 1,3-6-224-16,4-9-32 0,3-6-9808 16,2-6-1952-16</inkml:trace>
  <inkml:trace contextRef="#ctx0" brushRef="#br0" timeOffset="34654.69">6375 13508 28559 0,'-10'-16'1264'0,"6"11"272"0,1-2-1232 0,2 0-304 16,2 0 0-16,3-2 0 0,1 3 208 0,4 0-16 15,4-2 0-15,3 3 0 0,7-4 0 0,1 2 0 16,5-2 0-16,8 1 0 0,8 3 224 0,7-3 32 15,6 2 16-15,5 2 0 0,3-2 48 0,4 1 16 16,2 1 0-16,7-1 0 0,4-3-16 0,3 4-16 16,0 1 0-16,0 0 0 0,-5-2-48 0,-1 1 0 15,-1-1 0-15,-5 1 0 0,-7-2 128 0,-7 2 0 16,-7 0 16-16,-7-2 0 0,-7 0-144 0,-7 2-16 0,-9-1-16 16,-4-2 0-16,-6 2 48 0,-8 0 16 0,-5 5 0 15,-12-8 0-15,-5 2 144 0,-9 2 16 0,-8-1 16 0,-7 3 0 16,-8-1-656-16,-2 2-192 0,-5 0-16 0,-17 3 0 31,8 1-1312-31,12 2-256 0,10 1-48 0,16-3-10080 0,2 0-2000 0</inkml:trace>
  <inkml:trace contextRef="#ctx0" brushRef="#br0" timeOffset="34992.9">9485 14076 34095 0,'0'0'1504'0,"0"0"320"0,-4-5-1456 0,4-1-368 16,5 1 0-16,3 2 0 0,3-4 208 0,5 0-16 15,3 1-16-15,7-2 0 0,8 2-176 0,5 2 128 0,4-5-128 0,7 3 128 16,4-5-128-16,4 4 128 16,-2-2-128-16,-2 2 128 0,-2-3-128 0,-1 2 0 0,-5 2 0 15,12-5 0 1,-11 6-2144-16,-11 0-352 0,-11 3-80 0,-14 4-16 0</inkml:trace>
  <inkml:trace contextRef="#ctx0" brushRef="#br0" timeOffset="35159.82">9566 14404 29487 0,'-25'18'2624'0,"15"-9"-2112"0,0-3-512 0,2 1 0 0,2-1 1280 16,2-1 128-16,4 4 48 0,5-2 0 0,5-5-624 0,7 1-112 16,6-3-16-16,7-2-16 0,8-1-256 0,8-4-48 15,9-4-16-15,8-3 0 0,8-4-368 16,4 0 144-16,2-1-144 0,33-8-11392 15,-4-1-2336-15</inkml:trace>
  <inkml:trace contextRef="#ctx0" brushRef="#br0" timeOffset="35690.06">12945 13696 22287 0,'10'-17'976'0,"-6"6"224"0,-1-1-960 0,-1 0-240 0,1 0 0 0,-3-1 0 0,-2 1 1280 0,0 0 224 16,-2-2 32-16,-1 5 16 0,-3 0 192 15,-2 3 48-15,-2-5 0 0,-4 6 0 0,-3 5-720 0,-4 7-144 16,-5 3-32-16,-2 5 0 0,-3 3-512 0,-5 5-96 15,-4 6-32-15,-3 5 0 0,-3 6 0 0,-2 2 0 16,0 6 0-16,-1 2 0 0,5 0-64 0,1 4-32 16,3-1 0-16,6-1 0 0,3-1-160 0,7-3 128 15,7-6-128-15,6-3 128 0,8-6-128 0,8-3 192 16,6-3-192-16,7-3 192 0,8-5-48 0,4-5 0 16,9-4 0-16,8-1 0 0,7-5-144 0,6-4 0 15,5-3 0-15,26-9 128 16,-11-1-896-16,-4-2-192 0,-4-4-48 0,-19 6-10576 15,4-4-2128-15</inkml:trace>
  <inkml:trace contextRef="#ctx0" brushRef="#br0" timeOffset="35839.55">13456 14155 34271 0,'0'0'1520'0,"0"12"304"0,0 3-1456 0,0 5-368 0,-1 6 0 0,0 7 0 15,-3 5 976-15,-1 5 128 0,-2 3 32 0,0 5 0 16,-1 0-64-16,-1 2-16 0,-1 0 0 16,0 3 0-16,-2 0-416 0,2-1-64 0,3-4-32 0,-4-3 0 15,4-6-544-15,-1-3 0 0,3-2 0 0,0 8 0 16,-1-14-1344-16,3-9-368 0,2-9-80 16</inkml:trace>
  <inkml:trace contextRef="#ctx0" brushRef="#br0" timeOffset="36549.51">15862 12774 26719 0,'0'-31'1184'0,"2"21"240"0,-2-4-1136 0,1 3-288 0,-1 0 0 0,2 2 0 0,-2 9 816 0,0 0 96 16,0 0 32-16,-2 8 0 15,-2 2 0-15,-1 11 0 0,-1 8 0 0,-5 9 0 0,0 9-560 0,-2 8-96 16,-1 2-32-16,-1 12 0 0,-1 3-32 0,-2 7-16 16,-1 3 0-16,-2 2 0 0,-2-1 128 0,1 2 32 15,-1 3 0-15,0-11 0 0,1-6-112 0,2-6 0 16,2-5-16-16,3-8 0 0,2-5 160 0,6-9 48 16,1-6 0-16,4-9 0 0,2-4-32 0,5-4 0 15,4-10 0-15,5-5 0 0,4-5 128 0,7-7 32 16,7-6 0-16,5-3 0 0,5-4-352 0,2-3-64 15,3 4-16-15,3-2 0 0,1 4-144 0,2 3 0 16,3 1 0-16,1 4 0 0,0 6 0 0,-1 3 0 16,-2 8 0-16,-4 2 0 0,-4 9 0 0,-5 2-144 15,-4 6 144-15,-8 1 0 0,-7 3-128 0,-7 1 128 16,-5 2 0-16,-6 1 0 0,-8 3 0 0,-7-2 0 16,-6 1 0-16,-6-3 0 0,-6 1 144 0,-8-1-16 0,-6-4 0 15,-7-2 0-15,-3-4-128 0,-3-2 128 16,0-5-128-16,-1-1 128 0,3-6-400 0,4-5-96 15,-4-5-16-15,-17-9 0 16,10-4-2048-16,9-5-400 0,9-6-96 0</inkml:trace>
  <inkml:trace contextRef="#ctx0" brushRef="#br0" timeOffset="37066.64">15390 12113 20271 0,'-23'0'1792'0,"14"0"-1424"16,0 1-368-16,-1-1 0 0,2 0 1328 0,8 0 192 15,0 0 32-15,0 0 16 0,0 0-224 0,11-1-64 16,6-1 0-16,6 1 0 0,7 1-256 0,9-2-64 15,6-5-16-15,9 2 0 0,8 1-368 0,7-2-64 0,6-4 0 0,5 2-16 16,5-1-80-16,1 4-16 0,7-2 0 16,-3 0 0-16,1 0-16 0,-2-2 0 0,-4 4 0 0,-4-2 0 15,-2 2 96-15,-4 0 16 0,-8-3 0 0,-8 3 0 16,-11 4-208-16,-10-1-32 0,-5-1-16 0,-9 0 0 0,-7 2-48 16,-10-3 0-16,-7 4 0 0,0 0 0 15,-10-1 16-15,-7 1 0 0,-8 1 0 0,-8 3 0 0,-7 0-208 16,-7-1-128-16,-8 0 128 0,-23 5-208 15,10-2-1264-15,7 6-240 0,6-2-48 0</inkml:trace>
  <inkml:trace contextRef="#ctx0" brushRef="#br0" timeOffset="38163.65">19729 12771 26719 0,'0'-9'2368'0,"3"2"-1888"0,-2 1-480 0,-1 6 0 16,0 0 800-16,0 0 64 0,0 0 16 0,-4 9 0 16,-2 7-144-16,-2 7-32 0,-2 6 0 15,-1 6 0-15,-1 7-352 0,1 7-80 0,-1 3-16 0,1 2 0 16,1 2-256-16,-1 4 0 0,1 1 128 0,-1 1-128 16,1 3 0-16,-2-4 160 0,3 1-160 0,0-4 128 15,-1-1-128-15,1-6 0 0,0-3-192 0,-1 9 192 16,3-9-2384-16,0-13-368 15</inkml:trace>
  <inkml:trace contextRef="#ctx0" brushRef="#br0" timeOffset="38306.19">19238 13455 33167 0,'0'-17'1472'0,"4"12"304"0,3-4-1424 15,8 3-352-15,3-2 0 0,3 0 0 0,6 4 496 0,6-1 16 16,6-3 16-16,6 3 0 0,5 0-400 0,3-1-128 15,4 0 0-15,5 3 0 0,6-4 0 0,0 2 0 16,1 1-160-16,21-1-15392 0</inkml:trace>
  <inkml:trace contextRef="#ctx0" brushRef="#br0" timeOffset="38602.62">22430 13004 38703 0,'-12'-4'3440'0,"-6"-1"-2752"0,-6 2-560 0,-4 2-128 16,-5 1 0-16,-6 8-224 0,-4 2 48 0,-6 5 16 15,-6 3 160-15,-5 3 0 0,-2 5 0 0,-2 2 0 16,1 7 0-16,1 9 0 0,1-1 0 16,5 5 0-16,5-1 0 0,5 1 0 0,10 3 0 0,7-6 0 0,8-2 0 15,8-2 0-15,9-2 0 0,8-1 0 0,6-5 0 16,8 0 0-16,10-1 0 0,5-3 128 0,4-6-128 0,6-4 0 16,5-1-128-16,26 0 128 15,-2-9-2176-15,0-4-368 0</inkml:trace>
  <inkml:trace contextRef="#ctx0" brushRef="#br0" timeOffset="38942.47">22726 13705 24879 0,'0'0'1088'0,"9"-5"256"0,3-6-1088 0,3 3-256 0,5-2 0 0,5 5 0 15,2 1 2592-15,4 4 464 16,-1 3 80-16,2 0 32 0,0 8-2496 0,-3 0-496 16,-3 3-176-16,-6 4 0 0,-5 2 176 0,-6 6-176 15,-6 0 160-15,-10 6-160 0,-7 4 320 0,-7 3-16 16,-8 6-16-16,-4-2 0 0,-4 4 240 0,0 0 48 0,1 0 16 0,2-1 0 16,2-2 48-16,5-6 0 0,7-3 0 15,7-4 0-15,7-3-176 0,6-1-16 0,6-7-16 0,10-2 0 16,5-1-112-16,8-8 0 0,8-2-16 0,8-4 0 0,7-3-64 15,5-4-16-15,3-6 0 0,0 0 0 16,-2-4-224-16,-1-3 0 0,-1-1-192 0,-2 0 192 16,-6 1-2272-16,0-1-352 0</inkml:trace>
  <inkml:trace contextRef="#ctx0" brushRef="#br0" timeOffset="39757.05">25508 12010 22111 0,'-7'-13'1968'0,"5"3"-1584"15,-1-3-384-15,1 3 0 0,0-4 320 0,1-1-32 16,1 1 0-16,1 4 0 0,-1 1 448 0,0 2 96 16,-1 0 0-16,1 7 16 0,0 0-64 0,0 0-16 15,-4 2 0-15,-2 3 0 0,0 8-320 0,-5 5-64 16,0 5 0-16,-2 5-16 0,-2 6 144 0,-1 10 16 16,-2 10 16-16,-3 7 0 0,1 6-48 0,-3 8-16 15,-2 8 0-15,-1 3 0 0,1 2-192 0,-3-2-32 16,-3 2-16-16,0-4 0 0,3-5-96 0,1-7-16 15,2-4 0-15,3-6 0 0,2-7 208 0,3-6 48 16,3-8 0-16,1-4 0 0,3-7 64 0,4-6 32 16,1-6 0-16,2 0 0 0,2-9 16 0,1-9 0 15,0 0 0-15,10-3 0 0,4-3 16 0,4-7 0 0,4-2 0 16,4-3 0-16,6-2-320 0,2 0-64 0,4 0-128 16,1 1 192-16,0 0-192 0,3 3 0 0,1 3 0 0,3 4 0 15,-2 0 0-15,5 7 0 0,2 4 0 0,-3 7 0 16,-2 5 0-16,-6 5 0 0,-4 4 0 0,-7 1-160 15,-6 5 160-15,-6-2 0 0,-9 1 0 0,-6 1 0 16,-7 1 0-16,-8 0 0 0,-6 3 0 0,-8-6 0 16,-6 0 0-16,-6-5 176 0,-6-1-48 0,-1-2 0 15,-1-3 0-15,-1-2-128 0,-1-5 192 0,-4-1-64 16,0-7-128-16,0-1 0 0,1-4-160 0,-15-6 160 16,15-5-1728-16,12 2-256 15,9 0-64-15,11-3-14912 0</inkml:trace>
  <inkml:trace contextRef="#ctx0" brushRef="#br0" timeOffset="40285.89">16342 14384 28559 0,'0'0'2544'0,"0"0"-2032"16,1 6-512-16,-1 3 0 0,1 3 1200 0,0 2 144 16,-1 7 16-16,0 4 16 0,-1 0-16 0,-1 7 0 15,-1 1 0-15,-2 5 0 0,-1 4-560 0,-5 2-112 16,1 5-32-16,-2-2 0 0,-1 4-256 0,-1 1-48 15,-3-2-16-15,1-1 0 0,-2-7-192 0,1 0-144 16,2 1 192-16,-4 9-192 16,6-11-1536-16,3-7-400 0,3-9-96 0</inkml:trace>
  <inkml:trace contextRef="#ctx0" brushRef="#br0" timeOffset="41213.12">26263 13644 27935 0,'0'0'1232'0,"0"0"256"0,0 0-1184 0,0 0-304 15,0 0 0-15,0 0 0 0,14-2 816 0,5-2 96 16,2 0 32-16,4 0 0 0,4 2-64 0,4-1-16 16,2-1 0-16,2 3 0 0,0 0-288 0,3 6-64 0,-1 1-16 0,3 3 0 15,-3 3-160-15,-3 4-16 16,-6 5-16-16,-5 1 0 0,-6 3 176 0,-7 1 32 16,-5 7 16-16,-9 3 0 0,-5 2-64 0,-8 1-16 0,-8 3 0 0,-8-2 0 15,-4 0-64-15,-4 2 0 0,-1-1-16 0,3-5 0 16,1-6-64-16,6-2-16 0,4 0 0 0,7-5 0 15,4-3-112-15,9-2-32 0,4-4 0 0,9-1 0 16,4-8-16-16,10-3-128 0,9-2 192 0,9-2-64 16,10-8 0-16,8 1-128 0,9-5 192 0,-1 0-64 15,-2-6-128-15,1 0-272 0,-2 3 64 0,-1-4 16 16,-2 0-1744-16,-1-5-352 16,1 1-64-16</inkml:trace>
  <inkml:trace contextRef="#ctx0" brushRef="#br0" timeOffset="41989.17">24985 11206 22223 0,'-20'5'976'0,"10"1"224"0,2-1-960 0,2 2-240 15,6-7 0-15,0 0 0 0,4 8 832 0,6-2 112 16,6-1 16-16,10-3 16 0,8-2 96 0,12-3 16 16,8 2 0-16,6-4 0 0,2-2-448 0,6 1-64 15,2-5-32-15,10 2 0 0,10-1-160 0,2-2-16 16,-2 3-16-16,0 0 0 0,0 4 48 0,4 3 16 16,2-5 0-16,-5 2 0 0,-7 0-96 0,-3 0-32 0,-3 0 0 15,-4 1 0-15,-4 2 64 0,-9-1 16 16,-10 3 0-16,-11-1 0 0,-8-4 16 0,-10 0 16 0,-8 1 0 15,-14 4 0-15,0 0 432 0,-9-7 64 0,-7-1 32 16,-9-1 0-16,-9-4-288 0,-10-2-48 0,-6 2-16 16,-9-1 0-16,-2-1-208 0,-1-6-48 0,-3-4-16 15,3 1 0-15,3-4-80 0,6 2-16 0,1-2 0 0,6 3 0 16,5-2-208-16,6 2 144 0,7 0-144 0,5 0 128 16,5 3-128-16,7-1-176 0,2 1 48 0,9 0 0 15,6 1-2240-15,6 2-432 0</inkml:trace>
  <inkml:trace contextRef="#ctx0" brushRef="#br0" timeOffset="43417.11">15260 16251 16575 0,'0'0'736'0,"0"0"160"0,0 0-720 0,0 0-176 16,0 0 0-16,0 0 0 0,0 0 1136 0,6-10 192 15,-2-1 32-15,1-1 16 0,1-2 32 0,3-2 0 16,2-2 0-16,3-1 0 0,2-8-256 0,2 0-64 15,2-3 0-15,3 1 0 0,2-4-80 0,3-2-32 16,3 0 0-16,3-2 0 0,2-2-272 0,2 0-64 16,1 8-16-16,-2-1 0 0,-4 3-272 0,-3 7-48 15,-8 7-16-15,-1 5 0 0,-5-3-288 0,-4 7 160 16,-12 6-160-16,12 5 128 0,-4 5-128 0,-2 10 0 16,-2 4 0-16,-1 4 0 0,-3 8 0 0,0 6 0 15,-1-3 0-15,1 3 0 0,0 1 0 0,0-1 0 16,1 4 0-16,0-5 0 0,0-3 0 0,2 0 0 15,-1 1 0-15,1-4 0 0,1-4-160 0,-2 0 160 16,1-3 0-16,1-3-144 16,-3-6-1200-16,3-3-224 0,1-5-48 0,-5-11-8432 0,7 8-1664 0</inkml:trace>
  <inkml:trace contextRef="#ctx0" brushRef="#br0" timeOffset="44319.88">15672 16002 23951 0,'0'0'1056'0,"-7"5"224"0,7-5-1024 0,-3 14-256 0,1 0 0 0,6 4 0 0,2 4 432 0,3-2 16 16,3 0 16-16,0 1 0 0,4 3 112 16,3 1 0-16,5-2 16 0,1 2 0 0,0 0-64 0,4 4-16 15,1 0 0-15,2 2 0 0,-1-1-192 0,3-1-64 16,1 3 0-16,5 1 0 0,1 2-48 0,3-1-16 15,4 1 0-15,3 0 0 0,-1-5-64 0,3 1 0 0,3-1-128 16,-1-1 192-16,2 3 0 0,6 0-16 16,7-5 0-16,7-1 0 0,0 0 80 0,5-2 0 0,3-5 16 15,5 1 0-15,5-3 96 0,3-3 16 0,1-6 0 0,3 3 0 16,0-1-96-16,3 2-16 0,3-6 0 0,-2 4 0 16,-6-2-128-16,3 4-16 0,1-4-128 0,3 0 192 15,0-6-64-15,2 1 0 0,2-1-128 0,1-2 192 16,1-5-64-16,1-1 0 0,-1-4-128 0,6 2 192 15,1-3-32-15,1-1-16 0,-3-1 0 0,4 0 0 16,4-3-144-16,-1 0 160 0,-2 2-160 0,2-2 160 16,2 3-160-16,-1-1 0 0,-4 0 0 0,0 2 128 15,0 1-128-15,-3-3 0 0,-1 0 0 0,1 2 0 16,-5 0 128-16,2-4-128 0,2 0 128 0,-4-1-128 0,2 3 0 16,0 2 0-16,-1-1 0 0,-2-2 0 15,-6-2 0-15,0 7 0 0,1 1 0 0,-6 1 0 0,-8-3-128 0,-4 5 128 16,-5-3 0-16,0 5 0 0,-2 3 0 0,-4 1 0 15,-7-3-144-15,-4-2 144 0,-9 2 0 0,-3 5 0 16,-2 3 0-16,-2-1 0 16,-4-1 0-16,0 6-128 0,-1 0 128 0,-2 3 0 0,-1-5 0 0,0 3-128 15,-4-2 128-15,-2 4 0 0,-2-2-128 0,0 1 128 16,-1 2 0-16,1 0 0 0,-1 2 0 0,0 0 0 16,-1 0 0-16,2 2 0 0,-2-2 0 0,-2 0 0 15,-3-1 0-15,-2 3 0 0,-2-1 0 0,-2 1 0 16,-3-2 0-16,-1 2 0 0,-1 0 0 0,-1-3 0 15,-3-3 0-15,0 0 0 0,-3 2 0 0,0-6 0 0,0 2 0 16,-2-2 0-16,-1-4 0 0,1 1 0 0,-2 1 0 0,-7-5 144 16,11-1-144-16,-2-1 192 0,-9 2-192 0,8-4 192 15,-1-1 176-15,1-6 32 0,0 1 16 0,-6-4 0 16,2-2 0-16,0-2 0 0,0-2 0 0,-1-2 0 16,2-6-160-16,1-1-16 0,0-3-16 0,0-2 0 15,1-4-16-15,0-3 0 0,2 0 0 0,1 1 0 16,3-5-64-16,2 1-16 0,3-5 0 0,1 0 0 15,4-2-128-15,2 0 0 0,2-1 0 0,1 0 0 16,0-3 0-16,3-2 0 0,0 0 0 0,1-2 0 16,0 0 0-16,0-2 0 0,1 1 0 15,-2 3 0-15,3 2 0 0,-3 0 0 0,2-2 0 0,-1 1 0 16,0 7 0-16,-2-2 0 0,0-3-176 0,-2 2 176 16,-3-1-176-16,-2 2 176 0,0 4-208 0,-3 0 80 15,-1-5 128-15,-1 7 0 0,0 5 0 0,0 3 0 0,-3 3 0 0,1 0 0 16,2 7 0-16,-1 1-128 0,-3 6 128 0,0 2-128 15,1 0 128-15,-1 7-128 0,-3-1-128 16,2 3-32-16,-4 4 0 0,-1 2 0 16,-2-3-1296-16,3 3-256 0,-9 3-48 15,0 0-14336-15</inkml:trace>
  <inkml:trace contextRef="#ctx0" brushRef="#br0" timeOffset="44630.44">24612 15154 35471 0,'-8'-11'1568'0,"8"-1"336"0,4 0-1520 0,6 0-384 15,1-2 0-15,3-2 0 0,4-6 0 0,6-2 0 16,8 0-192-16,5 0 64 0,4-4 128 0,4 4 176 15,6-3-48-15,5 3 0 0,9-3-128 0,0 4 160 0,-2 3-160 16,1 2 160-16,-3 3-160 0,-1 6 192 0,-6 0-192 16,1 7 192-16,-2 2-32 0,1 7 0 0,-2 6 0 0,-9 6 0 15,-6 6-160-15,-4 6 0 0,-5 6 0 0,-1 8 0 16,-7 5 0-16,-5 2 0 0,-3 4 0 0,-7 3 0 16,-3 3 0-16,-2 1 0 0,-4 2 0 0,1-3 0 15,-1-1-128-15,1-5-16 0,1-3 0 0,0-3-10640 16,1 4-2128-16</inkml:trace>
  <inkml:trace contextRef="#ctx0" brushRef="#br0" timeOffset="45111.32">25881 17183 5519 0,'5'-17'240'0,"-2"6"64"0,-2 0-304 0,2-2 0 0,1-5 0 0,-4-1 0 16,-3 1 3648-16,2 0 688 0,0-1 128 0,-2-2 16 16,-2-1-2288-16,0 3-464 0,-3 3-80 0,-1 2-32 15,0 3-464-15,-1 2-80 0,-1 4-32 0,-3 3 0 16,-4 2-320-16,-2 6-64 0,-4 6-16 0,-6 5 0 15,-4 8-224-15,-2 4-48 0,-2 3-16 0,3 2 0 0,-1 2-96 0,3 4 0 16,1 2-16-16,4 6 0 0,3 3-48 0,2-1 0 16,3-4 0-16,3 1 0 0,3-5-64 15,4 0 0-15,4-1-128 0,3-5 192 0,3-4-192 0,4-5 176 16,1 2-176-16,1-8 160 0,3-2-160 0,-1-2 0 16,2-2 0-16,-2-6 0 15,-8-9-384-15,9 6-96 0,2-6-32 0,-11 0-10176 16,9-7-2032-16</inkml:trace>
  <inkml:trace contextRef="#ctx0" brushRef="#br0" timeOffset="45288.68">25135 17441 27647 0,'0'0'2448'0,"12"-4"-1952"0,3-1-496 0,3-3 0 16,2 2 1520-16,4 1 208 15,5 0 32-15,2 1 16 0,3 2-944 0,6-2-176 0,4-3-32 0,4 4-16 16,3-2-176-16,5 1-48 0,1 0 0 0,-2 3 0 15,-4-1-240-15,-7 1-144 0,-5 1 160 0,-4 1-160 32,-3 1-1536-32,-3-1-384 0,-2 1-96 0,-4-4-16 0</inkml:trace>
  <inkml:trace contextRef="#ctx0" brushRef="#br0" timeOffset="45600.04">26415 17314 31263 0,'-12'10'1392'0,"4"-4"272"0,-1 2-1328 0,-2 3-336 15,-5 6 0-15,-1 0 0 0,1 0 640 0,1 2 64 16,1 4 16-16,1 0 0 0,2 0-304 0,2-1-64 16,5-3-16-16,3 0 0 0,1 0-144 0,4-3-48 15,3 0 0-15,5-4 0 0,3-3 144 0,3 0 32 16,1-5 0-16,4-5 0 0,3-7 256 0,4 0 48 15,0-3 16-15,1 1 0 0,-2-5-16 0,3-2 0 16,-4-1 0-16,-2 0 0 0,1-2-80 0,-1-2-16 16,-2-3 0-16,-1 1 0 0,-3-5-144 0,-2 5-16 15,-3 1-16-15,-2 0 0 0,-2 2-352 0,-1 2 128 0,-3 3-128 16,-4 3 0 0,0 4-768-16,-3 0-240 0,0 3-32 0,0 6-16 15,0 0-2400-15,0 0-464 0,0 0-112 0,0 0 0 0</inkml:trace>
  <inkml:trace contextRef="#ctx0" brushRef="#br0" timeOffset="46110.41">27441 17175 12895 0,'3'-10'576'0,"-2"0"112"0,-1-1-560 0,0 2-128 15,-1 1 0-15,1 8 0 0,0 0 3600 0,-9-4 688 16,-1 4 144-16,-3 7 32 0,-2-1-2448 0,-3 8-480 16,-3 1-112-16,0 4-16 0,-2 0-752 0,-2 4-144 15,-3 5-48-15,1-2 0 0,1 0-80 0,4 0 0 0,0 3-16 0,4-5 0 16,3-1 80-16,2-3 0 0,3-2 16 0,4-4 0 16,2-4 16-16,4-10 0 15,0 0 0-15,0 0 0 0,11 4 144 0,6-5 16 0,3-8 16 0,7 0 0 16,3-6-80-16,1-2-32 0,-1-3 0 0,1 1 0 15,1-3-352-15,-1 2-64 0,1 0 0 0,-1 0-128 16,-2 3 128-16,-1 3-128 0,0 2 0 0,-4 6 0 16,1 0 0-16,-3 6 0 0,-3 6 0 0,-5 3 0 15,-2 5 0-15,-5 4-144 0,-2 2 144 0,-3 5-128 16,-5 2-80-16,-2-2-16 0,-3 3 0 0,-2-2 0 16,-1 1-304-16,-1-5-64 15,2 3-16-15,0-3 0 0,5 0-2128 16,2-4-416-16,3-3-96 0,4-6-16 0</inkml:trace>
  <inkml:trace contextRef="#ctx0" brushRef="#br0" timeOffset="46392.24">28660 17224 25791 0,'-6'-11'2304'0,"-3"3"-1856"16,-4-3-448-16,-2 4 0 0,-2-2 1568 0,0 3 224 15,-3 0 32-15,-2 4 16 0,-5 3-560 0,-2 3-96 16,-4 1-32-16,0 5 0 0,-2 2-528 0,-2 3-112 16,0 3-32-16,-1 0 0 0,7-1-240 0,3 4-48 15,3 0-16-15,6 1 0 0,5-2 16 0,6 1 16 0,4-1 0 0,6-1 0 16,3-1 0-16,7-2 0 0,4 0 0 0,6-1 0 16,5-3-80-16,1-3 0 15,5 2-128-15,1-6 192 0,-1-3-192 0,1-1 0 16,1-1 0-16,-2-1 0 15,-3-1-368-15,1 0-112 0,-1-5-32 0,1 3-11264 0,-1-1-2272 0</inkml:trace>
  <inkml:trace contextRef="#ctx0" brushRef="#br0" timeOffset="46722.55">30035 16343 20271 0,'-16'-10'1792'0,"7"7"-1424"16,-2 3-368-16,-1 3 0 0,-1 3 1008 0,-1 5 128 16,-1 6 16-16,-1 6 16 0,-3 6-512 0,-2 4-96 15,0 3-32-15,-2 3 0 0,-3 9 256 0,1-1 48 16,-4 4 16-16,1 3 0 0,-3 2 48 0,1 3 16 15,3 1 0-15,-1 2 0 0,-2 2-352 0,3 1-80 16,1-7-16-16,2-2 0 0,0-2-272 0,4-1-64 16,1 0-128-16,1-3 192 0,0-7-64 0,0 0-128 15,2-5 176-15,1-3-176 0,-1-3-128 0,5-6-144 16,2-5-32-16,3-6-9920 16,-1-1-1984-16</inkml:trace>
  <inkml:trace contextRef="#ctx0" brushRef="#br0" timeOffset="46940.31">29317 17128 31327 0,'10'-12'1392'0,"1"7"272"0,0-1-1328 0,3 4-336 0,1 1 0 0,2 1 0 16,1 1 960-16,2 1 112 0,4 4 16 0,3-3 16 16,1-1-112-16,3 0-32 0,4 5 0 0,3 0 0 15,4-3-448-15,-1 2-80 0,-3 3-32 0,1-2 0 16,2 1-272-16,-3-2-128 0,-5-3 0 0,-1 5 128 15,-2 0-1408-15,-1 2-272 16,-2-4-64-16,-3 0-14704 0</inkml:trace>
  <inkml:trace contextRef="#ctx0" brushRef="#br0" timeOffset="47165.02">30684 17257 15663 0,'0'0'1392'0,"0"0"-1120"15,0 0-272-15,0 0 0 0,-12 2 3888 0,1 3 720 16,-1 4 128-16,-2 1 48 0,-2 3-2800 0,-2 5-576 0,-2 6-96 16,-2 0-32-16,0-1-656 0,1 3-144 15,-1 1-32-15,-1 0 0 0,3-1-224 0,-3-4-48 16,0 0-16-16,3 3 0 0,2-2-160 0,3 4 0 0,2-4 0 0,4-4 128 15,2 0-256-15,3 0-64 0,3 0-16 0,3-5 0 32,2-1-2400-32,4-5-464 0,6 2-112 0,2-4-10960 0</inkml:trace>
  <inkml:trace contextRef="#ctx0" brushRef="#br0" timeOffset="47510.9">31315 17363 23951 0,'0'0'2128'0,"0"0"-1696"0,0 0-432 0,0 0 0 0,-6-6 1152 0,-4 4 128 15,-3 2 48-15,-1 6 0 0,-2 0-144 0,-2 7-32 16,-2 2 0-16,-3 3 0 0,-1 1-560 0,-2 3-112 16,3 1-32-16,2 1 0 0,2 2-256 0,1-1-48 15,6 1-16-15,3-3 0 0,7 4 32 0,2-6 0 16,2-3 0-16,5-2 0 0,0-4 336 0,4 0 64 15,3-1 16-15,0-6 0 0,3-1 16 0,2-4 16 16,2-1 0-16,0-2 0 0,1-4-32 16,-2-2-16-16,-2-3 0 0,0 1 0 0,-2-3-48 0,-2-4 0 15,-2-2 0-15,-2-4 0 0,-4-1-64 0,-4 1-32 16,-2-6 0-16,-3 0 0 0,-1 4-192 0,-1-2-32 16,-4 2-16-16,0 5 0 0,-1 2-176 0,0 2-144 15,0 3 144-15,-2 4-208 16,4 4-1328-16,-1 3-272 0,0 2-48 0,9 1-10480 0,-10 4-2080 0</inkml:trace>
  <inkml:trace contextRef="#ctx0" brushRef="#br0" timeOffset="47905.6">31847 17535 22111 0,'-13'5'1968'0,"-1"2"-1584"0,-2 5-384 0,-4 0 0 16,0 0 1600-16,-1 4 224 0,-2-1 48 0,1 0 16 16,0-1-96-16,2 0-32 0,1 0 0 0,1 0 0 15,0-1-624-15,3-2-128 0,2 1-32 0,2-5 0 0,11-7-240 0,0 0-48 16,-5 9-16-16,5-9 0 0,0 0-160 0,11 4-16 16,6-4-16-16,3 0 0 0,2-3-32 0,2-2-16 15,3-2 0-15,-1-1 0 0,1-2-256 0,2 2-48 16,-2-1-128-16,1-1 192 0,0-2-192 0,1 0 144 15,0 4-144-15,-1 0 128 0,-2 1-128 0,-5 5 0 16,-2-1 0-16,-3 6 0 0,-7 3 0 0,0 5 0 16,-6 0 0-16,-1 3 0 0,-5 2 0 0,-2 4-144 15,-4 3 144-15,-2 2 0 0,-2-5 0 0,-4 4 0 16,0 3 0-16,-1-3 0 0,0 1-128 0,1-1 128 16,1-3 0-16,5-2 0 15,3 1-512-15,3-3 16 0,1-5 0 0,4 1 0 16,4-4-2464-16,3 0-496 0,4-5-112 0</inkml:trace>
  <inkml:trace contextRef="#ctx0" brushRef="#br0" timeOffset="48207.02">32604 17920 19343 0,'-3'-15'1728'0,"0"7"-1392"0,0-2-336 0,2 3 0 15,0-4 2608-15,-3 4 448 0,-1-3 80 0,0 4 32 16,-1-1-1088-16,-1 2-224 0,-2 1-32 0,9 4-16 16,-9-4-896-16,1 3-176 0,-1 1-32 0,0 2-16 15,0 2-352-15,9-4-64 0,-9 7-16 0,3 1 0 0,-1 0 32 0,3 5 0 16,2 1 0-16,1 1 0 0,1 5 32 0,1 2 0 16,0 7 0-16,0 0 0 0,-2 6-48 0,1 0 0 15,-2 1 0-15,-2-3 0 0,0-1-64 0,-2-6-16 16,-1 4 0-16,-2-9 0 0,0-2 32 0,-2-3 0 15,-3-4 0-15,-1-3 0 0,-2 0 80 0,-2-5 16 16,-2-1 0-16,8-2 0 0,-2-2 0 0,-3 1 16 16,-1-2 0-16,0 0 0 0,-2-5-160 0,4 0-48 15,-5 0 0-15,-12-10 0 16,4-5-672-16,6-1-144 0,0-4-16 0</inkml:trace>
  <inkml:trace contextRef="#ctx0" brushRef="#br0" timeOffset="48375.88">30920 16296 35007 0,'-25'-33'1552'0,"15"14"320"15,2 2-1488-15,3 2-384 0,2 3 0 0,2 1 0 0,1 11 1936 0,0 0 320 0,0 0 64 0,0 0 16 16,0 0-3104-1,0 0-640-15,0 0-112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7:57.2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 1473 32591 0,'-22'-8'1440'0,"8"3"304"0,-2 0-1392 0,-1-3-352 0,2 1 0 0,1-1 0 0,1-2 144 0,4-2-144 16,4 1 192-16,5-6-192 0,8-2 416 0,4-5-32 15,6-1 0-15,8-3 0 0,7-3-384 0,1-1 0 16,0-1 0-16,2 4 0 0,5 1 0 0,3 0 0 16,4 3 0-16,1 3 0 0,-1 3 0 0,2 6 0 15,0 7 0-15,-3 7 0 0,-5 6 192 0,-3 8-64 16,-8 4 0-16,0 4 0 0,-6 7 0 0,-2 1 0 16,-4 4 0-16,-2 5 0 0,-2 2-128 0,-2 4 192 0,-3-3-192 0,0 3 192 15,0-6-192-15,0 0 192 16,0-6-192-16,3-2 192 0,1-8 144 0,4 0 48 0,1-4 0 0,6-3 0 15,7-7 128-15,8-5 16 0,8-7 16 0,8-7 0 16,7-12-32-16,11-7 0 0,8-5 0 0,12-5 0 16,7-1-288-16,1-8-64 0,-3 0-16 0,3-3 0 15,3 4-144-15,-2 3 0 0,-4-1 0 0,-2 4 0 16,-7 5 0-16,-2 8 0 0,-5 3 0 0,-10 11 0 16,-7 6 0-16,-12 8-224 0,-11 9 80 0,-11 4 16 15,-7 6-112-15,-4 6-16 0,-6 6 0 0,-4 4 0 16,-3 4 256-16,-3 4 0 0,-1-1 0 0,1 2 0 15,1-6 0-15,-1-3 0 0,-1-4 0 0,5-7 0 16,0 2 0-16,5-7 0 0,6-7 0 0,7-4 0 16,10-8 192-16,11-7 0 0,9-12-16 0,11-10 0 15,7-8 16-15,10-4 16 0,6-9 0 0,11 1 0 0,6 0-208 0,-1-3 0 16,0-4 128-16,1 3-128 0,0 0 0 0,-2 4 0 16,-6 3 0-16,-9 7 0 0,-7 8-160 0,-8 11 32 15,-6 5 0-15,-7 10 0 0,-8 5-32 0,-8 5 0 16,-8 7 0-16,-10 6 0 0,-6 4 160 0,-5 8-128 15,-3 4 128-15,-3-1-128 0,0 1 128 0,-1-3 0 16,1-6 0-16,1 2 0 0,-1-2 0 0,3-1 0 16,3-6 0-16,6-2 0 0,6-5 256 0,8 0 0 15,9-3-16-15,11-5 0 0,12-11 0 0,6-3 0 16,6-9 0-16,9-6 0 0,11 0-240 0,6-4 176 16,4 0-176-16,4-4 160 0,-1-3-160 0,5 1 0 15,3 0 0-15,-5 5 128 0,-3 4-128 0,-3 7 0 0,-3 7-160 16,-13 5 160-16,-13 7-144 0,-8 8 144 0,-8 8-128 0,-4 2 128 15,-7 5-160-15,-2 6 160 0,0 3-192 0,-2 0 192 16,-1 3 0-16,-4 1-128 0,-4-3 128 0,3-2 0 16,-1-2 0-16,4-4 0 0,4-1 0 0,6-1 0 15,5-4 0-15,9-5 0 0,4-2 0 0,7-8 0 16,7-7 0-16,12-2 144 0,10-5-144 0,0-2 192 16,0-5-192-16,5-4 128 0,8 0-128 0,-3-2 128 15,-2 1-128-15,1 2 0 0,3 1 0 0,-5 1 0 16,-4 1 0-16,-7 3 0 0,-6 9 0 0,-5 4 0 15,-1 4 0-15,-11 3 0 0,-11 8 0 0,-5 1 0 16,-2 3 0-16,-5 4 0 0,1-1 0 0,0 5 0 16,1-2 0-16,1 0 0 0,-3-2 0 0,3-1 0 15,2-3 0-15,10-4 0 0,7-1 0 0,4-4 0 0,3-7 0 16,8-3 0-16,7-11 0 0,9 1 0 0,6 0 0 16,3-6 192-16,2-3-192 0,6-2 192 0,4 0-192 0,0 2 0 15,-2 0 0-15,-2-1 128 0,-2 1-128 0,-5 2 0 16,-4 3 0-16,-1 1 0 0,-4 5 0 0,-8 3 0 15,-6 3 0-15,-7 6 0 0,-5 3 0 0,-4 2 0 16,-5 2 0-16,-6 0 0 0,-7 3 0 0,0 3 0 16,-4 0 0-16,2-1 0 0,-1-1 0 0,3-1 0 15,2-2 0-15,-3-5 0 0,-4-1-128 0,1 1 128 16,1-4 0-16,1 1 0 0,4-2 0 0,2-2 0 16,-1-4 0-16,1-2 0 0,-1 3 0 0,3 3 0 15,4 2 0-15,4-2 0 0,4-1 0 0,-1-1 0 0,-6 2 0 16,-1 5 0-16,-1-3 0 0,2 5 0 0,4 2 0 0,-1-4 0 15,-4-1 0-15,2 1 0 0,2-5 0 0,2 4 0 16,1 2 0-16,1-4 0 0,-5-2 0 0,1-4 0 16,0-2-144-16,1 2 144 0,2-4 0 0,-1 2 0 15,-1-7 0-15,-1 2 0 0,-5 1 0 0,1-1 0 16,1 6 0-16,2-3-128 0,0 1 128 0,-2-2 0 16,-1 3 0-16,1-1 0 0,2 3 0 0,2 1 0 15,2 2 0-15,-1-1 0 0,-5 2 0 0,3-2 0 16,1 3 0-16,5 0 0 0,5 0 0 0,-1 0 144 15,-2 3-144-15,6-2 0 0,4-1 0 0,5-4-176 16,2 2 176-16,4-2 0 0,2 1 0 0,6-2 0 16,2-2 0-16,1 3 0 0,-1 2 0 0,3 1 0 15,2 1 0-15,0 1 0 0,-1 3 128 0,2 5-128 0,6 0 0 16,2 5 144-16,1 1-144 0,4 2 0 0,3 1 128 0,2 2-128 16,5 2 0-16,-6-1 0 15,-8-2-704-15,-1 4-192 0,-2 1-32 0,-6 2-17184 16</inkml:trace>
  <inkml:trace contextRef="#ctx0" brushRef="#br0" timeOffset="1968.06">3226 3613 20671 0,'0'0'912'0,"0"-11"192"0,-2-1-880 0,-2 5-224 15,-3-4 0-15,-4 4 0 0,-6 2 960 0,-3-2 160 0,-4 2 32 0,-5 4 0 16,-6 1-240-16,-4 4-32 15,-6 6-16-15,-2 4 0 0,-2 4-224 0,-3 7-64 0,-5 6 0 0,-2 2 0 16,-1 6-32-16,-3 2-16 0,-5 2 0 0,5 4 0 16,6 5-160-16,7-2-48 0,11-2 0 15,8-4 0-15,10-7-128 0,9-1-48 0,11-11 0 0,7-2 0 16,7-5-16-16,10-4 0 0,10-1 0 0,11-3 0 16,10-5 240-16,2-1 32 0,5-2 16 0,0 3 0 15,0-1-224-15,-2 0-32 0,0 2-16 0,-1 3 0 16,-4-1 48-16,-5 3 0 0,-4 3 0 0,-8 2 0 15,-9-1 16-15,-7 5 16 0,-7 1 0 0,-7-8 0 0,-6 5 16 16,-5 4 0-16,-5-2 0 0,-6 3 0 0,-8 5 80 16,-7-1 32-16,-7-2 0 0,-4-1 0 0,-2-2-112 0,-6 0-32 15,0-3 0-15,-2-3 0 0,-2-2-208 0,1-1-240 16,2-7 48-16,-14-1 16 16,19-5-2112-16,13-5-416 0,10-2-96 0</inkml:trace>
  <inkml:trace contextRef="#ctx0" brushRef="#br0" timeOffset="2256.46">3696 4071 26783 0,'0'0'1184'0,"-6"9"240"0,0-1-1136 0,-3 5-288 16,-4 4 0-16,-3 2 0 0,-5 6 576 0,-3 4 48 0,-3 3 16 0,-1 1 0 15,-1 4 272-15,3 1 64 16,1 0 16-16,5 0 0 0,5-3-352 0,6-5-80 0,5-4-16 0,7-3 0 15,5-6-112-15,8-1-32 16,4-5 0-16,8-6 0 0,6-5 160 0,3-4 16 16,3-8 16-16,0-4 0 0,1-4-64 0,-2-3-16 15,-3-5 0-15,-2 2 0 0,-3-6 64 0,-4 5 16 0,-5-1 0 0,-4 4 0 16,-5-5 48-16,-5 2 0 0,-6 0 0 0,-4 4 0 16,-6 2-352-16,-4 0-64 0,-2 4-16 0,-3 5 0 15,-6 2-368-15,-3 5-80 0,-3 4-16 0,-12-1 0 31,3 2-2048-31,8 2-400 0,2-2-96 0</inkml:trace>
  <inkml:trace contextRef="#ctx0" brushRef="#br0" timeOffset="2557.8">4866 3279 23039 0,'2'-18'2048'0,"0"8"-1648"16,-1 0-400-16,-1-3 0 0,-1 4 720 0,-2 0 64 16,-2 4 16-16,0 1 0 0,-1 2 144 0,-2 5 16 15,-2 3 16-15,-2 5 0 0,1 2-272 0,-3 6-48 16,-1 6-16-16,-1 3 0 0,0 5 96 0,2 7 16 16,-1 5 0-16,-2 6 0 0,1 1-128 0,-1 4-32 15,-1 3 0-15,-1 6 0 0,-1 1-144 0,1 5-16 0,0 5-16 0,1-3 0 16,0-4-240-16,4-2-48 0,1-4-128 0,5-8 192 15,1-3-192-15,5-10 0 16,0-5 0-16,4-6 0 0,2-5 0 0,2-6-192 16,1-7 16-16,5-2 0 15,1-11-1776-15,1-10-352 0,3-3-80 0</inkml:trace>
  <inkml:trace contextRef="#ctx0" brushRef="#br0" timeOffset="2877.67">5226 3819 29487 0,'0'0'2624'0,"-7"10"-2112"0,-2 3-512 0,2 6 0 15,-5 5 304-15,0 3-48 0,-4 6-16 0,1 2 0 0,1 1 144 16,0-2 48-16,1-1 0 0,2-1 0 16,2 0 16-16,1 1 0 0,3-3 0 0,3-2 0 0,1-5 0 0,3-4 16 15,2-1 0-15,2-5 0 0,3-7 176 0,5-2 16 16,4-4 16-16,4-4 0 0,0-1 32 0,3-8 16 15,4-4 0-15,-1-2 0 0,0-2-128 0,0-3-16 16,0-1-16-16,1-1 0 16,-1-2 16-16,-1-1 0 0,-5-3 0 0,1-2 0 0,-1-2-128 0,-2 3 0 15,-1 4-16-15,-1 6 0 0,-1 0-256 0,-3 4-48 16,-3 1-128-16,-2 4 192 0,-3 3-192 0,-2 3 0 16,-1-2 128-16,-3 10-128 0,0 0-256 0,0 0-80 15,0 0-32-15,-5-4 0 16,-2 3-1824-16,7 1-368 0,-6 3-80 0,-2 2-14720 0</inkml:trace>
  <inkml:trace contextRef="#ctx0" brushRef="#br0" timeOffset="3201">5916 3816 14735 0,'2'17'640'0,"1"-9"160"0,1 2-640 0,2 4-160 0,2-3 0 0,2 4 0 15,4 1 2032-15,-1 0 368 0,1 1 80 0,1-3 16 16,3-5-400-16,2 1-80 0,4-4-16 0,3-1 0 15,1 0-704-15,2-5-144 0,2-4-16 0,1-1-16 16,-2-1-352-16,0-5-80 16,-1 2-16-16,-4-5 0 0,-3-3 0 0,-2-1 0 0,-4 2 0 0,-3-1 0 15,-4 0 16-15,-4-1 0 0,-4 1 0 0,-7 2 0 16,-4 1-32-16,-4 3 0 0,-1 4 0 0,-3 2 0 0,-6 5-336 0,-5 3-80 16,-1 3-16-16,-6 3 0 15,-2 6-224-15,0 5 0 0,-1 7 0 0,-7 11 0 0,5 0 0 0,7 2 0 16,5-2 0-16,8 1 0 0,6 0 0 0,5-3 0 15,9-1 0-15,6-4 0 0,7 0 0 0,7-2 0 16,8-5 0-16,12-1 0 16,9 0-256-16,12-6 16 0,10-6 0 0,35 2-13040 15,-6-6-2608-15</inkml:trace>
  <inkml:trace contextRef="#ctx0" brushRef="#br0" timeOffset="3970.49">9624 3114 27647 0,'-3'-7'2448'0,"-1"2"-1952"0,1 0-496 0,-3-4 0 32,0 4-368-32,6 5-160 0,-11 0-48 0,6 1 0 0,-1 4 1536 0,-1 6 288 0,-2 1 64 0,-2 7 16 15,-3 5-560-15,-4 8-128 0,0 4 0 0,0 3-16 16,-5 8 128-16,2 7 16 0,-4 5 16 0,1 2 0 0,-1 4-96 0,1 1-32 15,1-1 0-15,1 1 0 0,2 2-288 16,2-6-64-16,3-1-16 0,2-6 0 16,3-3-288-16,5-9 128 0,0-4-128 0,4-3 0 0,1-4 128 0,1-4-128 15,1-7 0-15,5 1 0 16,0-7-1136-16,4-9-336 0,0-3-64 0,0-9-14288 16</inkml:trace>
  <inkml:trace contextRef="#ctx0" brushRef="#br0" timeOffset="4478.78">10558 3106 25791 0,'0'0'1152'0,"0"0"224"0,0 0-1104 0,0 0-272 0,0 0 0 0,0 0 0 15,0 0 0-15,1 11 160 16,3 3-160-16,-3 5 128 0,1 4 288 0,-1 8 48 0,0-1 16 0,2 7 0 16,-2 4 192-16,-1 3 32 0,-1 7 16 0,1 3 0 15,-2-1-112-15,2 2-32 0,-1-3 0 0,1-3 0 16,0-7-160-16,0-4-32 0,1-3-16 0,2-5 0 15,1-6 288-15,-3-3 64 0,3-5 16 0,1-4 0 0,3-6 144 0,0-5 16 16,3-5 16-16,3-2 0 16,2-8-32-16,1-2-16 0,-2-4 0 0,1 0 0 0,1-3-416 0,-1-5-64 15,0-2-32-15,0-2 0 0,-2-4-112 0,7-4-32 16,-1-3 0-16,3-2 0 0,5 3-208 0,-3 4 128 16,3 0-128-16,-2 4 0 0,0 4 0 0,0 5 0 15,-2-1 0-15,-3 6 0 0,-3 2-224 0,0 6-32 16,-4 0-16-16,5 1 0 15,-4 2-1968-15,-2 1-400 0,0 3-80 16,-6 3-14048-16</inkml:trace>
  <inkml:trace contextRef="#ctx0" brushRef="#br0" timeOffset="4994.25">12999 2867 18431 0,'-2'-17'1632'0,"5"11"-1312"0,2-3-320 0,1 2 0 16,-1-5 320-16,-1 4-16 0,-1-2 0 0,-3 4 0 15,2-3 48-15,-4 3 16 0,0-2 0 0,-1 3 0 0,-1 1 464 16,4 4 80-16,-7-2 32 0,-1 2 0 16,-1 2-192-16,-2 2-48 0,0 6 0 0,-2 4 0 0,-1 3-128 0,-1 8-16 15,0 4-16-15,0 11 0 0,1 0 80 0,-3 7 16 16,2 0 0-16,0 7 0 0,-5 4-64 0,0 5-16 16,0 0 0-16,-2 3 0 0,-1 2-240 0,-1-7-64 15,0-2 0-15,1-7 0 0,2-6 192 0,0-3 48 16,2-7 0-16,3-7 0 0,0-3 96 0,4-6 32 15,0-3 0-15,2-7 0 0,2-1 32 0,2-7 16 16,0-6 0-16,2-5 0 0,3 1 128 0,1-8 32 16,0-7 0-16,2-6 0 0,4-3-528 0,3-6-112 15,3-4 0-15,3-7-16 0,4-7-176 0,4-5 0 16,2-1 0-16,5-6 128 0,5 0-128 0,6-1 0 16,0-2 0-16,4 6 0 0,5 3 0 0,1 8 0 15,1 8 0-15,1 5 0 0,1 5 0 0,0 8 0 16,2 5-176-16,-2 7 176 0,-3 3 0 0,-4 10-128 15,-3 6 128-15,-2 6 0 0,-5 3 0 0,-7 6 0 16,-5 3 0-16,-9 3-128 0,-7-1 128 0,-9 6 0 16,-8 0 0-16,-8 3 0 0,-7 1 0 0,-8-1 0 0,-5-2 0 15,-8-1 0-15,-4 1 0 0,-8-5 0 16,1 0 0-16,-3 0 0 0,-1-6 0 0,1-3 0 0,1-6 0 16,-17 2 0-1,12-6-1184-15,11-5-208 0,6-4-32 0,21-2-10672 0,3-7-2112 0</inkml:trace>
  <inkml:trace contextRef="#ctx0" brushRef="#br0" timeOffset="5802.9">16363 3341 15663 0,'-4'-13'1392'0,"3"3"-1120"15,0 1-272-15,0-2 0 0,1 2 1600 0,0 9 256 16,0 0 48-16,3-10 16 0,-3 10-640 0,0 0-128 0,7-5-32 0,-7 5 0 16,10 0-144-16,0 6-16 15,0 8-16-15,2 6 0 0,-1 6-160 0,2 6-16 16,2 3-16-16,0 6 0 0,-2 5-256 0,1 2-48 0,1 0-16 16,-2 4 0-16,1-1-80 0,-3 1-16 0,0 3 0 15,-3-3 0-15,0-1-144 0,-3-4-16 0,0-3-16 0,0-3 0 16,2-5-160-16,-2-6 128 0,0-4-128 0,0-4 128 15,0-1-128-15,0-6 0 0,-1-5 0 0,-4-10 128 16,0 0-128-16,0 0-256 0,10-4 64 0,0-2 16 16,-1-5-1856-16,-1-6-368 15,-1-2-80-15</inkml:trace>
  <inkml:trace contextRef="#ctx0" brushRef="#br0" timeOffset="6114.42">17033 3083 26079 0,'-4'-14'1152'0,"4"14"256"0,-5-6-1136 0,5 6-272 16,-10-7 0-16,-3 7 0 0,-3 5 576 0,-3 4 64 16,-4 4 16-16,-3 5 0 0,-3 0 176 0,-4 8 48 15,-2 7 0-15,-4 2 0 0,-1-1 64 0,-5 7 16 16,-2 4 0-16,0 9 0 0,-1 4-128 0,-3 6 0 15,-4-3-16-15,1 2 0 0,-1-2-336 0,4-3-64 0,2-5-16 16,4-3 0-16,7-3-256 0,6-7-144 16,8-3 160-16,4-5-160 0,8-11 0 0,5-4 0 15,3-4 0-15,4-13 0 16,0 0-304-16,11-2-96 0,3-9-32 0,7-6 0 16,5-3-2128-16,4-7-416 0,4 0-96 0</inkml:trace>
  <inkml:trace contextRef="#ctx0" brushRef="#br0" timeOffset="6388.15">17861 2441 30351 0,'0'0'1344'0,"5"-6"272"0,-5 6-1296 0,0 0-320 0,0 0 0 0,0 0 0 0,-4 11 512 0,-5 8 16 16,-5 9 16-16,-4 3 0 0,-5 3 288 0,-3 5 48 16,-6 3 16-16,-1 5 0 0,-3-1-144 0,6 5-32 15,-1 0 0-15,4 1 0 0,1-2-368 0,4-5-80 16,3 2-16-16,4-9 0 0,3-3-256 0,4-5 0 16,1-2 0-16,3-2 0 0,2-7-208 0,3-3-112 15,3-4 0-15,1-1-11056 16,0-4-2192-16</inkml:trace>
  <inkml:trace contextRef="#ctx0" brushRef="#br0" timeOffset="7060.92">18355 3505 11967 0,'0'0'1072'0,"-10"-3"-864"0,1 3-208 0,9 0 0 16,0 0 2000-16,0 0 368 0,0 0 64 16,0 0 0-16,0 0-464 0,14 8-112 0,6-3 0 0,6-2-16 0,8-3-624 15,5-2-112-15,3 0-16 0,8-2-16 0,2-4-512 16,4 1-112-16,2-1 0 0,1-1-16 0,-2 3-256 0,-2-3-48 16,-4 3-128-16,-7 1 192 15,-7-2-352-15,-5 3-80 0,-11 3-16 0,-5 1-9424 16,-16 0-1904-16</inkml:trace>
  <inkml:trace contextRef="#ctx0" brushRef="#br0" timeOffset="7156.46">18476 3753 21183 0,'-35'14'1888'0,"18"-1"-1504"15,-1-1-384-15,4-2 0 0,5-1 1488 0,9-9 240 16,1 12 32-16,8 0 16 0,6 1-32 0,10-4 0 16,5-1 0-16,8-4 0 0,8-1-800 0,10-1-176 15,4-2-16-15,10-2-16 0,5-1-432 0,3-3-96 16,1-2-16-16,-3-1 0 15,-4-3-2128-15,-2 3-432 0</inkml:trace>
  <inkml:trace contextRef="#ctx0" brushRef="#br0" timeOffset="8155.05">20642 4379 10127 0,'-17'-1'896'0,"7"1"-704"16,0 5-192-16,-3-3 0 0,3-2 2208 0,-1 2 416 0,-1-1 64 0,5-2 32 16,-5-1-1088-16,3-5-224 15,2 0-32-15,0-4-16 0,3 0 320 0,3-4 64 16,2-3 16-16,7-6 0 0,1-8-448 0,4-5-96 16,1-5 0-16,6-5-16 0,3-13-464 0,4-6-96 15,4-6 0-15,2-8-16 0,4-3-160 0,4-8-16 0,2-5-16 16,4 2 0-16,0 2-160 0,1 4-16 0,1 3-16 15,-3 11 0-15,-6 8-112 0,-3 12 0 0,-6 11-128 0,-7 8 192 16,-6 5-192-16,-3 13 0 0,-2 8 0 0,-2 5 0 16,-11 4 0-16,13 15 0 0,-4 12 0 0,-4 6 0 0,0 6 0 15,-3 7-160-15,-2 5 160 0,0 4-128 16,-2 3 128-16,-1 4 0 0,-1 9 0 0,1-1 0 16,-3-1 0-16,3-4-128 0,-1-2 128 0,4-8 0 15,4-4-256-15,-1-5 48 0,3-4 0 0,-1-6 0 16,0-4-480-1,-1-5-80-15,-2-5-32 0,-1-5 0 0,1-4-1808 0,-2-13-352 0,0 0-80 0,0 0-16 0</inkml:trace>
  <inkml:trace contextRef="#ctx0" brushRef="#br0" timeOffset="8320.96">20668 3813 31727 0,'0'0'1408'0,"0"0"288"0,0 0-1360 0,0 0-336 16,0 0 0-16,13-7 0 0,5 3 128 0,7 1-128 15,7-1 160-15,10 0-160 0,9-1 384 0,6 0 0 16,7-2-16-16,-2-4 0 0,5 0-176 0,-4 2-48 16,-5-1 0-16,-1 3 0 15,-3 1-1232-15,-3-2-256 0,-3 4-64 0,-2-1-7776 16,-3-2-1568-16</inkml:trace>
  <inkml:trace contextRef="#ctx0" brushRef="#br0" timeOffset="8570.32">22232 3391 18431 0,'3'-13'1632'0,"-3"13"-1312"0,0 0-320 0,12 0 0 16,1 4 1792-16,-2 3 304 0,-2 9 48 0,1 1 16 15,1 4-1504-15,-1 5-288 0,0 1-64 0,0 6-16 16,2 3 80-16,-2 1 16 0,1 1 0 0,1 1 0 0,0 4 160 15,0-2 32-15,-3 6 16 0,2-4 0 0,-1-2-304 0,0 1-64 16,-1-3-16-16,2-3 0 16,-1-6-208-16,0-5 128 0,-1-6-128 0,-3-7 0 15,-1-4-1536-15,-5-8-384 0,0 0-96 0</inkml:trace>
  <inkml:trace contextRef="#ctx0" brushRef="#br0" timeOffset="8807.07">22784 3314 29487 0,'-7'-17'2624'0,"5"13"-2112"15,-2-3-512-15,-1 5 0 0,-3 2 0 0,-2 5 0 16,-3 3-240-16,-3 6 80 0,-5 0 160 0,-10 12 0 16,-2 1 160-16,-3 2-160 0,-2 4 496 0,-1 1 0 15,-3 2 0-15,1 0 0 0,0 1 112 0,3-1 32 0,0 1 0 16,2 3 0-16,1-1-320 0,3 3-48 0,1-3-16 0,2-3 0 15,5-4-256-15,2-8 128 0,5-2-128 0,4-5 0 32,5-4-224-32,3-5-160 0,5-8-16 0,0 0-9552 0,0 0-1904 0</inkml:trace>
  <inkml:trace contextRef="#ctx0" brushRef="#br0" timeOffset="9188.49">22097 3027 21183 0,'0'0'944'0,"8"-8"192"0,2 3-912 0,3 0-224 16,2-6 0-16,4 4 0 0,3 2 448 0,3-2 32 15,1-1 16-15,3-3 0 0,3-2 448 0,4 3 80 16,5-3 32-16,5 4 0 0,3 0 112 0,-12 6 32 16,3-3 0-16,2-1 0 0,2 4-320 0,2 1-64 15,0-2-16-15,-1-1 0 0,0 2-256 0,-1 2-48 16,-3 1-16-16,-3 0 0 0,-5-1 80 0,-6-1 16 16,-7 1 0-16,-4 1 0 0,-5-1 112 0,-3-2 16 15,-8 3 16-15,0 0 0 0,-7-6 16 0,-5 1 0 0,-8 0 0 0,-4-3 0 16,-4 3-496-16,-1 1-112 0,0-1 0 15,0-1-128-15,-1 2 0 0,4 3 0 16,0-2-192-16,5 2 48 16,3-2-1552-16,4 1-304 0,1 1-64 0,0-1-14960 0</inkml:trace>
  <inkml:trace contextRef="#ctx0" brushRef="#br0" timeOffset="9674.32">23967 4115 27647 0,'0'0'2448'0,"0"0"-1952"0,0 0-496 0,0 0 0 16,9 9 496-16,-1 4 0 0,-6 3 0 0,-1 6 0 16,-1 7-48-16,-2 0 0 0,-5 3 0 0,-1 4 0 15,-4 2 112-15,-3 5 16 0,-2-2 0 0,-2 1 0 0,-1-3 0 0,-3-1 16 16,-2-5 0-16,-1-1 0 0,-2-1-272 0,2-7-48 15,-5 0-16-15,1-4 0 0,-2-3-384 0,0-7-96 16,-2-4-16-16,1-8-10320 16,1-6-2080-16</inkml:trace>
  <inkml:trace contextRef="#ctx0" brushRef="#br0" timeOffset="10052.76">25744 3078 16575 0,'8'-13'736'0,"1"7"160"0,-2-2-720 0,2 4-176 0,0 1 0 0,-9 3 0 15,10 0 1328-15,-10 0 224 0,12 3 48 0,-2 4 16 16,-3 3-224-16,-1 3-48 0,-1 1-16 0,2 5 0 16,0 4-560-16,1 3-128 0,1 6 0 0,3 4-16 15,-2 2-240-15,1 4-64 0,3 2 0 0,0 3 0 16,2-4-48-16,0 1-16 0,-1-2 0 0,2-4 0 0,-1 0-112 0,1-3-16 15,-4 0-128-15,2-3 192 0,-2-7-192 0,-3 0 0 16,-4-6 128-16,-1-10-128 16,-1 2-1600-16,-4-11-352 0,0 0-80 15</inkml:trace>
  <inkml:trace contextRef="#ctx0" brushRef="#br0" timeOffset="10354.43">26420 2904 24879 0,'0'0'1088'0,"0"0"256"0,-5-1-1088 0,5 1-256 16,-7-3 0-16,-1 6 0 0,-2 3 480 0,-3 5 32 16,-2 2 16-16,-12 11 0 0,-2 7 32 0,-4 4 0 15,-5 5 0-15,-3-1 0 0,-2 3 224 0,-2 4 48 16,-2 1 16-16,3 5 0 0,2 5-112 0,1 2-32 15,-3-2 0-15,2-1 0 0,1-3-384 0,2-2-64 0,-1 0-32 16,3-4 0-16,3-8-224 0,5-3 144 0,3-6-144 16,6-2 128-16,4-5-128 0,4-5-144 0,2-7 144 0,10-11-10528 15,0 0-1984-15</inkml:trace>
  <inkml:trace contextRef="#ctx0" brushRef="#br0" timeOffset="10698.97">25481 2671 7359 0,'-20'-18'320'0,"9"9"80"0,3 3-400 0,1 1 0 16,7 5 0-16,0 0 0 0,5-8 5024 0,5 2 928 16,4 4 176-16,9 0 32 0,7 1-4560 0,10 0-896 15,7 1-192-15,7-2-48 0,0-3 48 0,4 2 0 16,3-3 0-16,0 0 0 0,1 2-128 0,4 2-32 0,4-1 0 0,-21 2 0 16,4-7-80-16,2 2-16 0,3 1 0 15,-1-1 0-15,-4-1 0 0,1 2 0 0,-5-3 0 16,-6 3 0-16,-6 3-32 0,-7-1-16 15,-9 1 0-15,-7 0 0 0,-5 0 0 0,-9 2 0 0,0 0 0 0,-14 0 0 16,-8 0-80-16,-4 0-128 0,-5 0 176 16,-2 2-176-16,-2 0 0 0,-2-1-192 0,0-1 0 0,1 0 0 31,1-5-2000-31,3 2-400 0,3 1-80 0</inkml:trace>
  <inkml:trace contextRef="#ctx0" brushRef="#br0" timeOffset="11103.45">27713 2318 25567 0,'0'0'1136'0,"0"0"224"0,0 0-1088 16,0 0-272-16,0 0 0 0,0 0 0 0,-6 13 288 0,-2-3 0 15,-3 1 0-15,-3 6 0 0,-3 2 416 0,-2 4 64 16,-5 6 32-16,-3 4 0 0,-5 2 208 0,-3 7 32 16,-6 7 16-16,-2 5 0 0,-2 2-256 0,-3 9-48 15,0 5-16-15,0 2 0 0,1 3-416 0,3-1-64 16,6-3-32-16,4-1 0 0,5-1-224 0,4-7 0 0,5-1 0 0,5-6 0 15,3-9 128-15,6-2-128 16,4-4 0-16,3-7 0 0,1-5 0 0,7-2 0 0,4-5 0 16,3-7 0-1,5-7-1440-15,3-3-176 0,4-5-48 0</inkml:trace>
  <inkml:trace contextRef="#ctx0" brushRef="#br0" timeOffset="11603.36">28332 2629 12895 0,'-8'-11'1152'0,"8"11"-928"15,-5-9-224-15,0 3 0 0,-1 2 1840 0,-2 0 320 16,1 0 64-16,-1 4 16 0,-1 4-1408 0,-1 0-288 16,-1 0-48-16,-2 6-16 0,-1-3 48 0,-3 7 16 15,-3 4 0-15,-2 1 0 0,-2 5 96 0,0 6 32 0,-1 5 0 0,-3 2 0 16,-2 6-32-16,0 6-16 0,-1 4 0 0,-8 19 0 15,7-6-176-15,7-7-48 16,8-2 0-16,7-5 0 0,5-3 16 0,6-6 0 16,4-5 0-16,6-11 0 0,4-2 288 0,5 2 64 15,4-6 16-15,6 0 0 0,1-5-144 0,4-3-16 0,-7-9-16 0,3-2 0 16,5-3-112-16,2-3-32 0,0-6 0 0,0 0 0 16,-2-5-144-16,-3-3-16 0,0-3-16 0,5-12 0 15,-5-1-32-15,-5-3 0 0,-4 0 0 0,-5-6 0 16,-3-1 0-16,-6-3-16 0,-5 0 0 0,-2-3 0 15,-7-1-240-15,-3 5 0 0,-3 2 0 0,-4 6 0 16,-7 1-192-16,0 3-144 0,-3 2-32 0,-1 6 0 16,-7 1-1840-1,1 5-368-15,-2 3-80 0</inkml:trace>
  <inkml:trace contextRef="#ctx0" brushRef="#br0" timeOffset="12110.11">28486 2028 18431 0,'0'-4'1632'0,"0"-3"-1312"0,1 0-320 0,2-3 0 16,-1 1 288-16,1-1-16 0,1 2 0 0,1 1 0 15,0 0 704-15,1 4 144 0,0-5 32 0,2 3 0 16,0 1-288-16,-1 1-48 0,2 1-16 0,0 2 0 15,1 1 0-15,1 3 0 0,-1 0 0 0,2 6 0 16,2 0-192-16,2 4-32 0,1 3-16 0,2 2 0 0,3 2-48 0,0 7-16 16,-1 3 0-16,2 2 0 0,1 4 32 0,0 6 16 15,-1 7 0-15,0 3 0 16,-1 5-112-16,-1 5-32 0,1 0 0 0,0 5 0 0,-2-5-80 0,2 5-32 16,-2 0 0-16,-1 2 0 0,-2-3 160 15,-3 0 16-15,-2-1 16 0,-2 0 0 0,-2-7-80 0,-4 1-16 16,-4 0 0-16,-3-2 0 0,-3-3-32 0,-4-3-16 15,-4-4 0-15,-4-4 0 0,3-11 112 0,-3 0 32 16,-2-3 0-16,-3 1 0 0,-4-1-64 0,-2-2-16 16,-3-1 0-16,-1 0 0 0,-14 2-192 0,4-1-32 15,2-5-16-15,3-4 0 0,1-3-160 0,1-3 0 16,1-4 0-16,3 0 128 16,4-3-896-16,4-1-176 0,4-2-32 0,6-2-16 15,6-2-1920-15,8 1-384 0</inkml:trace>
  <inkml:trace contextRef="#ctx0" brushRef="#br0" timeOffset="13000.75">29543 2742 18831 0,'0'0'832'0,"0"0"176"0,0 0-816 0,0 0-192 16,0 0 0-16,0 0 0 0,0 0 672 0,0 0 96 15,11 5 0-15,5-1 16 0,5 0 304 0,-4-4 48 16,6-2 16-16,5-1 0 0,4 0-640 0,5 0-128 16,2 0-32-16,1-1 0 0,-2-2-224 0,-1 2-128 0,-3 2 160 0,8 0-160 31,-12 0-256-31,-7 2-128 0,-6 1-48 0,-7 2 0 0</inkml:trace>
  <inkml:trace contextRef="#ctx0" brushRef="#br0" timeOffset="13195">29601 3089 23951 0,'0'0'2128'0,"0"0"-1696"0,0 0-432 0,0 0 0 0,12-2 928 0,4 1 96 16,3 1 32-16,5-2 0 15,4 1-624-15,6-4-128 0,8-1-32 0,1 0 0 0,4 1-272 16,2-4 160-16,-1 3-160 0,0-3 128 15,-1 3-1056-15,-2 1-224 0,-5-3-32 0</inkml:trace>
  <inkml:trace contextRef="#ctx0" brushRef="#br0" timeOffset="14401.35">31612 1728 12895 0,'0'0'576'0,"0"0"112"0,0 0-560 0,0 0-128 16,0 0 0-16,0 0 0 0,0 0 1104 0,0 0 192 15,0 0 48-15,0 0 0 0,-5-2-368 0,-4 0-64 0,-2 2-16 16,-1 0 0-16,-2-2-64 0,-3-1 0 15,-1 2-16-15,-12-3 0 0,-3 2-96 0,-3-2-16 16,-2 1 0-16,0 1 0 0,-1 2-48 0,-2 1-16 16,-4-1 0-16,14 1 0 0,-5 0-144 0,-1 2-48 0,0 0 0 0,0-2 0 15,1-1-176-15,1 0-32 0,4-1-16 0,-11 1 0 16,6-2-64-16,9 1-16 0,7 0 0 0,5 1 0 16,5 0 16-16,10 0 0 0,0 0 0 0,0 0 0 15,0 0 0-15,0 0 0 0,0 0 0 16,0 0 0-16,8 5-32 0,3 4-128 0,-1-3 192 0,1 5-64 15,2-2-128-15,-4 4 0 0,0 4 0 0,-4 2 128 16,-1 4-128-16,-3 3 0 0,-2 2 0 0,-2 5 0 16,-2 4 0-16,-1 3 0 0,-3 1 0 0,-4 17 128 15,4-2 0-15,-1 2 0 0,2 4 0 0,1 6 0 16,0 4 96-16,1 2 16 0,3-3 0 0,-4 3 0 16,-1-2-80-16,-1 3-16 0,-2 5 0 0,-2-3 0 0,-1-4-144 15,-1-2 0-15,-3-1 144 0,3-4-144 16,1-5 0-16,1 3 0 0,2-5 0 0,1-5 128 0,1-3-128 0,2-4 128 15,1-4-128-15,2-5 128 0,0-1 0 0,2-2 16 16,1-4 0-16,1-6 0 0,0-5 64 0,2-4 16 16,2-3 0-16,2-7 0 0,4 1 240 0,3-5 48 15,-1-4 16-15,7-5 0 0,5 0 64 0,4-3 16 16,1-1 0-16,-6 4 0 0,1 0-432 0,7-1-176 16,0 0 128-16,1-2-128 0,1 2 0 0,-4-1 0 15,3 2 0-15,0 2 0 0,-3-3 0 0,-1 3-144 16,-1 2 0-16,-4-1 0 15,-4-1-1984-15,-3 2-400 0,0-1-80 0</inkml:trace>
  <inkml:trace contextRef="#ctx0" brushRef="#br0" timeOffset="17720.36">31689 2048 4607 0,'0'0'400'0,"0"0"-400"0,0 0 0 0,0 0 0 16,0 0 1712-16,0 0 256 0,0 0 48 0,0 0 16 15,0 0-656-15,0 0-128 0,-7 4-32 0,7-4 0 16,-9 7-128-16,9-7-16 0,0 0-16 0,0 0 0 16,-8 3-208-16,8-3-32 0,0 0-16 0,0 0 0 15,0 0-48-15,0 0-16 0,0 0 0 0,18-1 0 16,3-1 112-16,2-4 32 0,0 1 0 0,4 2 0 0,2-3-240 0,4 0-32 15,4 1-16-15,1-4 0 0,-1 1-208 0,0 3-64 16,-3-1 0-16,-2 1 0 0,-5 0-192 0,-1-1-128 16,-4 0 128-16,-4 3-128 0,-3-1 0 0,-2 1 0 15,-13 3 0-15,0 0 0 16,0 0-480-16,0 0-160 0,0 0-48 0,0 0 0 16,-10 7-1936-16,-4-1-400 0</inkml:trace>
  <inkml:trace contextRef="#ctx0" brushRef="#br0" timeOffset="18118.29">31773 2037 11055 0,'-10'2'976'0,"-3"1"-784"0,2 0-192 0,-3-1 0 16,0 2 752-16,0 4 96 0,1-3 32 0,0 1 0 15,1 2-176-15,-2-3-48 0,0 0 0 0,-2 2 0 16,4 0 176-16,-4 2 16 0,-3-2 16 0,2 5 0 15,-2-5-48-15,2 3-16 0,2-3 0 0,1 0 0 16,2 2-144-16,0-1-16 0,3 2-16 0,4-1 0 16,5-9-224-16,-3 12-32 0,3-12-16 0,5 12 0 15,3-3-64-15,3 0-16 0,4-3 0 0,6 3 0 16,4-2 176-16,2-2 16 0,0-1 16 0,1 2 0 16,1-4-192-16,1 2-32 0,1 4-16 0,-1-2 0 15,0-1-80-15,-4 5-16 0,-2-1 0 0,-2 3 0 0,-4 1-144 16,-4-1 192-16,-3 2-192 0,-4 1 192 0,-2 1 0 0,-5-2 16 15,-5-2 0-15,0 2 0 0,-4 0 160 0,-4 2 16 16,-5-4 16-16,-1 1 0 0,-4 0 128 0,-1-4 32 16,-3 1 0-16,-1-3 0 0,-1 1-256 0,0-3-48 15,0-1-16-15,-1 1 0 0,0-2-112 0,3-3-128 16,2 0 176-16,3 0-176 0,3-3 0 0,3-1 0 16,3 0-192-16,4 1 48 15,5-4-2688-15,3-2-544 0</inkml:trace>
  <inkml:trace contextRef="#ctx0" brushRef="#br0" timeOffset="19130.39">31332 2925 1839 0,'0'0'160'16,"0"0"-160"-16,0 0 0 0,0 0 0 15,-6-2 2880-15,6 2 528 0,-5 1 112 0,5-1 32 0,-7 0-1936 16,7 0-384-16,0 0-80 0,0 0 0 0,0 0-128 0,0 0-32 16,0 0 0-16,0 0 0 0,0 0-32 0,0 0 0 15,8-1 0-15,3 0 0 0,3 1-272 0,7 0-64 16,-2 0-16-16,2 0 0 0,2 0-288 0,3 1-64 15,-2 1-16-15,1 1 0 0,-1 2-48 0,-1 0 0 16,-1 1 0-16,-4 3 0 16,-3-2-64-16,-3 2-128 0,-1-3 176 0,-4 3-176 0,-4 0 192 0,-4 1-192 15,-3 0 192-15,-6 3-192 0,-2-3 320 0,-4 3-64 16,-2 2 0-16,-3-5 0 0,1 2-16 0,0-1-16 16,2-3 0-16,3 2 0 0,1-3-224 0,4 4 144 15,2-5-144-15,5 3 128 0,3-3-128 0,6 3 0 0,2-1 0 0,5-3 128 16,4 0 48-16,3 1 0 15,3-2 0-15,1 2 0 0,1 3-48 0,0-2 0 16,-1 3 0-16,-3-1 0 0,-2 2-128 0,-3 1 0 16,-4-4 0-16,-4 8 0 0,-5-1 128 0,-5 2-128 15,-4 2 192-15,-4-2-64 0,-4 2 224 0,-4 1 32 16,-5-1 16-16,-4-2 0 0,-3 1-96 0,-3 0-32 16,-1 0 0-16,-1-4 0 0,1-4-144 0,1 0-128 15,2-5 144-15,5-1-144 0,1-4-224 0,5-3-144 0,4-2-16 0,4-1-10176 16,5-8-2048-1</inkml:trace>
  <inkml:trace contextRef="#ctx0" brushRef="#br0" timeOffset="19990">31964 1649 3679 0,'7'-2'320'0,"2"-2"-320"0,1 0 0 0,1 0 0 15,-1 0 2240-15,2-2 384 0,1-2 80 16,2 3 16-16,2-2-1136 0,-1 0-240 0,1 2-32 0,1-5-16 16,1 3-240-16,1-4-48 0,1 4-16 0,-5-1 0 15,3 2-128-15,1-4-32 0,2 1 0 0,1-1 0 16,-3 3-96-16,1-2-32 0,-2 3 0 0,4 1 0 16,-4-2-224-16,-3 4-48 0,-2 0-16 0,-2 2 0 15,-2 1-96-15,-1 2-32 0,-2 2 0 0,0 5 0 0,0-1-144 0,0 4-16 16,-1 6-128-16,-2 1 192 0,0 7-64 0,-1 3-128 15,0 4 176-15,1 3-176 0,-4-3 256 0,0 2-64 16,0 2-16-16,-4 5 0 0,1 10 16 0,0 7 0 16,-1 5 0-16,0 1 0 0,-2-5-192 0,1-2 160 15,-1-2-160-15,3 5 160 0,-1 3-160 0,1 5 192 16,-1 3-192-16,2-1 192 0,-1-5 0 0,1-5 16 16,-1 0 0-16,1 4 0 0,-2 6 0 0,0 2 0 15,-1-1 0-15,2-4 0 0,0-7 0 0,0-7 0 16,2-5 0-16,1 0 0 0,0 2 0 0,2 1 0 15,1 1 0-15,-1 1 0 0,1-3-16 0,0-4 0 16,-1 0 0-16,1-8 0 0,-1-3-32 0,-1-3-16 0,1-3 0 0,-1-3 0 16,-1 0 16-16,0-4 0 15,0-1 0-15,0 0 0 0,0 0 32 0,-1-3 16 16,-1-3 0-16,1-2 0 0,-1-1 64 0,-1 0 16 16,-2-6 0-16,2 3 0 0,-2-4 96 0,-1 1 32 15,-2-2 0-15,0-1 0 0,-4 0 80 0,-3-2 16 0,-3 2 0 16,2-1 0-16,-6-2-128 0,-2 0 0 0,-4 2-16 0,-1-1 0 15,-6 1-128-15,1 3-32 0,-3-2 0 16,-14 1 0-16,-1 4-16 0,-1-4 0 0,-1 4 0 0,0-1 0 16,2-1-64-16,2 1 0 0,4-2-128 0,6 1 192 15,3 0-192-15,2-4 0 0,1 1 128 0,5-3-128 16,0 0 0-16,7-1 0 0,-1 0 0 0,3-2 0 16,-1-1-208-16,1 2-144 0,0 0-32 0,-1 1 0 15,1-2-2928-15,-5-2-592 0</inkml:trace>
  <inkml:trace contextRef="#ctx0" brushRef="#br0" timeOffset="25186.88">3091 6659 18431 0,'5'-13'1632'0,"2"-1"-1312"0,2-1-320 0,0 2 0 16,-2 1 640-16,3 4 64 0,-3-3 16 0,0 5 0 15,0-3 240-15,-2 4 64 0,-5 5 0 0,0 0 0 16,0 0-224-16,0 0-32 0,-3 13-16 0,-1 2 0 16,-1 3-112-16,-2 3 0 0,0 4-16 0,-1 5 0 15,0 2-144-15,-1 2-32 0,0 3 0 0,0 2 0 0,-1 1 0 16,2-1-16-16,3-3 0 0,3-4 0 0,2-3-176 0,2-5-16 16,2 0-16-16,5-2 0 0,1-8-16 0,4-4 0 15,3-2 0-15,0-3 0 0,4-5 176 0,0-7 48 16,1-2 0-16,2-6 0 0,2-3 80 0,-3 0 0 15,-1-2 16-15,-1 0 0 0,-2-2-144 0,-1 4-16 16,-3 7-16-16,-1 0 0 0,-3 5-96 0,-2 4-32 16,-1 4 0-16,-1 5 0 0,-4 6-224 0,-1 2 128 15,-2 4-128-15,0 2 0 0,-1 4 160 0,0-1-160 16,0-1 160-16,2-3-160 0,1-4 0 0,5-2 128 16,2-2-128-16,2-6 0 0,4-6 0 0,5-4 0 15,1-10 0-15,10-3 0 0,0-6 0 0,2-8 0 16,2-4 128-16,2-2-128 0,-2-6 0 0,0 2 128 15,-4 0-128-15,-3 2 0 0,-4-3 0 0,-4 3 0 16,-4-1 0-16,2-12 0 16,-5 6-864-16,-5 8-224 0,-1 9-32 0,-2 3-16 15,-3 9-1696-15,-2 1-352 0</inkml:trace>
  <inkml:trace contextRef="#ctx0" brushRef="#br0" timeOffset="25553.54">4535 5836 27407 0,'-6'13'1216'0,"2"-4"256"0,-1 5-1184 16,-3 7-288-16,-2 9 0 0,-4 5 0 15,-2 5 768-15,-2 7 80 0,-2 1 32 0,-2 5 0 0,-2 6 208 0,-2 0 64 16,-1 8 0-16,1-3 0 0,-1 4-400 0,-1-1-80 15,3-2-16-15,0-3 0 0,2-6-304 0,2-4-64 16,5-8-16-16,3-5 0 0,4-7-112 0,4-4-32 16,4-11 0-16,2-3 0 0,2-6 128 0,7-7 32 15,3-7 0-15,3-7 0 0,3-2-16 0,3-3 0 16,1-3 0-16,2-2 0 0,2-4-272 0,-1 3 128 16,0 1-128-16,-1 1 0 0,2 7 0 0,0 4 0 15,-2 4 0-15,-1 7 0 0,0 4 0 0,-4 3 0 16,-4 5 0-16,-1 5-144 0,-1 6 144 0,-5 3 0 15,-4 0 0-15,-5 3 0 0,-4 1 0 0,1 4 0 16,-9 0 0-16,1 0 0 0,-2 0-224 0,-1 0-16 16,1-8 0-16,-2 5 0 15,4-10-1936-15,4-8-400 0,7-13-80 0</inkml:trace>
  <inkml:trace contextRef="#ctx0" brushRef="#br0" timeOffset="25870.41">4852 6819 24879 0,'0'0'2208'0,"0"0"-1760"0,9 2-448 0,1 1 0 16,3-1 1216-16,3-2 176 0,2-1 16 0,4-2 16 16,2 0-400-16,2-4-96 0,4-3-16 0,1 0 0 0,2-1-240 0,-2-5-48 15,-3 1-16-15,-1-1 0 0,-2-1-16 0,-2 0 0 16,-3 1 0-16,-3 2 0 0,-3 0 96 0,-3-1 16 15,-3 1 0-15,-3 4 0 0,-5-3-64 0,-1 5 0 16,-4 4 0-16,-4 4 0 0,-5 4-192 0,-4 5-64 16,0 5 0-16,-5 4 0 0,-2 4-384 0,-2 0 0 15,0 5 0-15,2-1 0 0,1 4 0 0,4 1 0 16,2-5 0-16,5 6 0 0,4 0 0 0,5-3 0 16,7 0 0-16,1-5 0 15,5 1-976-15,5-6-176 0,3-5-48 0,6-3 0 16,5-2-1952-16,3-7-400 0</inkml:trace>
  <inkml:trace contextRef="#ctx0" brushRef="#br0" timeOffset="26175.98">5659 6500 31327 0,'-13'20'1392'0,"8"-6"272"0,-1 6-1328 0,-2 7-336 16,-1 2 0-16,-2 6 0 0,-2-1 688 0,-1-1 64 0,0 2 16 0,0 1 0 15,0 0 112-15,0-2 16 0,2-1 16 16,3-6 0-16,1-2-336 0,2-5-80 0,1-3-16 0,2-7 0 16,3-10-80-16,0 0-16 0,6-5 0 0,3-8 0 15,4-2 224-15,1-4 32 0,3-1 16 0,2-4 0 16,1-8-208-16,2 0-32 0,0-1-16 0,1 1 0 16,0-1-32-16,1 0-16 0,1 1 0 0,0 7 0 0,2-1-160 15,1 7-48-15,0 4 0 0,0 6 0 16,-1 8-144-16,1 4 0 0,-5 4 0 0,0 6 0 0,-1 5 0 15,-4 2 0-15,-1 4 0 0,4 8 0 16,-7-2-1120-16,-3 0-208 0,-1-6-32 0,1 3-17712 16</inkml:trace>
  <inkml:trace contextRef="#ctx0" brushRef="#br0" timeOffset="26823.08">6678 6735 4607 0,'0'0'400'0,"0"0"-400"15,-6 2 0-15,6-2 0 0,-6 4 3808 0,6-4 672 16,0 0 144-16,-3 6 32 0,3-6-2992 0,4 6-608 15,2 0-112-15,3-2-32 0,1-3 224 0,4-2 32 16,3-2 16-16,2-3 0 0,3-1-48 0,1 1-16 16,2-5 0-16,0-5 0 0,0 0-320 0,-3-1-64 15,3 1-16-15,-4-1 0 0,-2 1-208 0,-2 2-64 16,-3-1 0-16,-4-1 0 0,-2 2 48 0,-5 4 0 16,-1 0 0-16,-4 5 0 0,-3-1 144 0,-4 6 48 15,-2 7 0-15,-4 3 0 0,-6 7-352 0,-2 3-64 16,-1 6-16-16,0 0 0 0,0 4-256 0,1 3 0 15,5 0 0-15,2 0-144 0,2-4 144 0,4 1 0 16,3 1 0-16,6-6 0 0,4 0 0 0,5-1 0 16,4-7 0-16,7-1 0 0,5-5-144 0,5 1-48 0,6-7-16 15,19-3 0 1,0-6-1776-16,0-3-368 0,2-6-64 0</inkml:trace>
  <inkml:trace contextRef="#ctx0" brushRef="#br0" timeOffset="27204.35">9938 5546 32703 0,'-11'-12'1456'0,"11"12"288"0,-1-5-1392 0,1-2-352 15,0 7 0-15,0 0 0 0,0 0 0 0,0 0 0 16,-5 12-192-16,-4 4 64 0,-1 4 128 0,-3 5 0 16,-3 3-144-16,-2 6 144 0,-2 4 0 0,-1 4 288 15,-2 4-48-15,-1 8-16 0,0 6 352 0,0 5 64 16,0 5 0-16,2 0 16 0,3 0-144 0,3-2-16 15,0-2-16-15,2 1 0 0,3-5-272 0,1-2-48 16,1-8-16-16,3-7 0 0,2 0-16 0,1-8 0 16,2-4 0-16,2-4 0 0,2-2-128 0,1-7 0 0,2-2 0 15,3 0 0 1,-2-12-1152-16,-7-6-144 0,11-6-48 0,-4-6-14144 0</inkml:trace>
  <inkml:trace contextRef="#ctx0" brushRef="#br0" timeOffset="27403.34">9181 6523 35935 0,'0'0'3200'0,"0"-8"-2560"0,5 2-512 0,4-5-128 0,5 5 128 0,7-5 16 15,3 3 0-15,6-2 0 0,7 2-144 0,5-3 0 16,4-1 0-16,5 1 128 0,2-3-128 0,0-3 192 16,1 1-192-16,-1 1 192 0,-1 1-192 0,0 2 0 15,-2-1 0-15,15-6 0 16,-10 0-2192-16,-10 4-320 0,-8 0-64 0,-15 8-16 15</inkml:trace>
  <inkml:trace contextRef="#ctx0" brushRef="#br0" timeOffset="27647.46">10313 6411 22111 0,'-8'16'976'0,"4"-4"208"0,-1-1-944 0,-1 6-240 16,-2 2 0-16,-1 7 0 0,-2 2 1408 0,-3 4 224 15,-3 0 48-15,-1 2 16 0,-3 2-448 0,1 1-96 16,-1-1 0-16,3 0-16 0,3 1-112 0,5-3-32 15,4-1 0-15,4-6 0 0,5 0-288 0,5-6-48 16,4 0-16-16,5-5 0 0,3-2 96 0,6-7 16 16,1-5 0-16,5-3 0 0,4-4-96 0,2-7-16 15,1 1 0-15,2-7 0 0,0-4-128 0,-4 0-48 16,-6-4 0-16,-3-4 0 0,-5 3-16 0,-5-2-16 16,-5-3 0-16,-3 4 0 0,-4-1-112 0,-3 2 0 0,-6 2-16 15,-2 3 0-15,-2 0-304 0,-4 5-176 0,-1 1 32 0,-12-1 0 16,-3 3-1744-1,0 2-352-15,0 4-64 0,10 6-10224 0,-2-2-2048 0</inkml:trace>
  <inkml:trace contextRef="#ctx0" brushRef="#br0" timeOffset="27994.39">12198 6160 1839 0,'0'0'0'0,"0"0"160"0,-5 4-160 0,0 1 0 16,-2-1 0-16,1-1 0 0,-1 0 3216 0,2 2 624 15,5-5 112-15,0 0 16 0,0 0-1184 0,0 0-240 16,0 0-48-16,0 0-16 0,8 3-384 0,3-3-80 16,3 0-16-16,6-3 0 0,2 1-832 0,3-1-160 15,1 0-48-15,5-4 0 0,3 0-496 0,3 1-96 16,2-2-32-16,-1 0 0 0,3-2-208 0,-3 2-128 0,-2-3 128 0,-4 4-128 16,-4 1 0-16,-6 0-128 15,0 2 0-15,0-1 0 16,-12-3-1536-16,-10 8-288 0,0 0-64 0</inkml:trace>
  <inkml:trace contextRef="#ctx0" brushRef="#br0" timeOffset="28180.24">11820 6474 24879 0,'-13'1'1088'0,"13"-1"256"0,0 0-1088 0,0 0-256 0,0 0 0 0,11 6 0 0,1-3 1584 0,7 1 256 16,6 1 48-16,5-2 16 0,8-3-704 0,8-1-144 15,2-3-32-15,6-3 0 0,0 0-176 0,5-3-32 16,3 1-16-16,5-1 0 0,3 3-352 0,3-2-64 15,1 2 0-15,-3-5-16 0,-4 3-368 0,-3-2-288 16,-5 3 48-16,20-6 16 16,-10-1-2976-16,-8 0-576 0</inkml:trace>
  <inkml:trace contextRef="#ctx0" brushRef="#br0" timeOffset="28773.41">15130 5679 15087 0,'0'0'656'0,"0"0"160"0,0-7-656 0,0 0-160 16,-1 0 0-16,-2 2 0 0,-2-3 1360 0,0 2 240 15,0 1 64-15,-1-3 0 0,-1 3-304 0,-3-1-48 16,0-3-16-16,0 3 0 0,-2-6-64 0,1 5-16 16,-3-1 0-16,-1 3 0 0,-2 1-144 0,-2 2-48 15,-2 3 0-15,-4 3 0 0,-1 1-384 0,-5 6-64 16,-4 6-32-16,-5 4 0 0,-3 3-32 0,-4 8 0 16,-3 6 0-16,1 7 0 0,1 1-48 0,2 4-16 0,3 6 0 15,4 4 0-15,6 0-224 0,8-4-48 16,6-3-16-16,7-1 0 0,7-3-160 0,8-6 128 15,8-1-128-15,7-7 128 0,6-4 64 0,9-2 0 16,8-7 0-16,9-4 0 0,6-6 272 0,5-7 64 16,2-3 16-16,6-8 0 0,-1-6 96 0,1-3 32 0,0-3 0 15,-2-1 0-15,-6-3 32 0,-2-5 16 16,-6 1 0-16,-5-7 0 0,-6-3-112 0,-6-2-32 0,-8 0 0 16,-8-5 0-16,-7-1-256 0,-8 2-64 15,-6 3-16-15,-7 3 0 0,-7 6-240 0,-7 2-240 0,-7 4 48 16,-21-8 16-1,-4 8-1552-15,-2 7-304 0,-3 5-64 0,2 4-18000 0</inkml:trace>
  <inkml:trace contextRef="#ctx0" brushRef="#br0" timeOffset="31888.79">4437 8843 20271 0,'-19'-5'1792'0,"11"5"-1424"0,8 0-368 0,0 0 0 15,-11-1 912-15,11 1 112 0,0 0 32 0,0 0 0 16,0 0 48-16,0 0 16 0,16-6 0 0,3-1 0 16,2 1-240-16,6-3-48 0,6 2-16 0,3-5 0 15,6 2-80-15,1-2-16 0,1 1 0 0,3 2 0 16,0-2-336-16,-2 4-64 0,-8 0 0 0,-4 3-16 16,0 0-304-16,-5 3 160 0,-4 1-160 0,-4 2 128 0,-4 2-128 0,-6 4 0 15,-3-2-192-15,-7-6 192 31,2 15-1696-31,-5-3-224 0,-3-3-32 0,-4 1-11472 0</inkml:trace>
  <inkml:trace contextRef="#ctx0" brushRef="#br0" timeOffset="32111.58">4946 8685 22911 0,'0'0'1024'0,"0"0"192"0,0 0-960 0,0 0-256 15,-10-2 0-15,10 2 0 0,-12 9 848 0,2 1 128 16,-1 2 32-16,-3 6 0 0,2 1-64 0,1 4-16 15,2 1 0-15,-1 4 0 0,0 7-272 0,-1 2-48 16,1 0-16-16,0 6 0 0,0 0-64 0,0 7-16 16,1 3 0-16,0 2 0 0,-1-4-256 0,1 1-48 15,1 0-16-15,1-2 0 0,-1-2-192 0,0 0 176 16,0-6-176-16,1-4 160 0,3-5-160 0,2 0-176 16,1-2 48-16,-1-6 0 15,-2-2-1808-15,2-1-368 0,-1-4-64 0,0-6-10528 0</inkml:trace>
  <inkml:trace contextRef="#ctx0" brushRef="#br0" timeOffset="32311.29">4164 9944 31327 0,'0'0'1392'0,"8"-5"272"0,3 3-1328 0,5 0-336 0,1 1 0 0,5-3 0 15,5-2 672-15,8-4 64 0,5-2 16 0,7 0 0 16,5-2 32-16,6-3 16 0,5 3 0 0,0-1 0 0,1-2-112 0,0 3-32 15,-1-1 0-15,-2 0 0 0,-4 0-384 0,-2 1-80 16,-3 5 0-16,-7-1-16 16,-6 3-960-1,-6-2-192-15,-7 3-48 0,-4 3-10176 0,-7 2-2048 0</inkml:trace>
  <inkml:trace contextRef="#ctx0" brushRef="#br0" timeOffset="32796.19">6386 8757 13823 0,'1'-28'608'0,"-1"10"128"0,2 2-592 0,-2-5-144 0,0-3 0 0,-2 3 0 16,-1 2 2304-16,-1 2 416 0,-1 3 96 0,-2 0 0 0,-2-2-1376 16,-2 2-288-16,-3-2-48 0,-3 7-16 0,1 3-176 0,-3 4-32 15,-1 3-16-15,-5 4 0 0,-1 4-384 0,-5 4-80 16,-3 1-16-16,1 10 0 0,0 5 0 0,2 4 0 16,2 3 0-16,1 2 0 0,1 4-128 0,5 0-16 15,0 6-16-15,4 3 0 0,3 0-96 0,2 2-128 16,4 3 176-16,2-4-176 0,2 0 128 0,1-2-128 15,1-2 0-15,1 0 0 0,-2-1 0 0,1-1-144 16,-2-5 16-16,1-3 0 16,1-1-2768-16,-5-7-560 0</inkml:trace>
  <inkml:trace contextRef="#ctx0" brushRef="#br0" timeOffset="32937.21">5405 9400 31903 0,'11'-10'1408'0,"1"1"304"0,2 0-1376 0,5-1-336 15,6 2 0-15,8 0 0 0,9 1 336 0,9-3 0 16,7 1 0-16,6-4 0 0,2-1-32 0,4 2-16 16,1-4 0-16,7 3 0 15,3 1-928-15,-2 3-176 0,-5-2-32 0</inkml:trace>
  <inkml:trace contextRef="#ctx0" brushRef="#br0" timeOffset="33476.62">8893 8380 18431 0,'0'0'816'0,"-8"-6"160"16,-2-5-784-16,5 3-192 0,1 0 0 0,4 8 0 0,0-8 1600 0,0 8 256 15,8-12 64-15,3 5 16 0,3-2-576 0,6 0-112 16,6 0-32-16,3 1 0 0,4 2-336 0,3-4-80 15,1 0-16-15,5 2 0 0,2 4-176 0,4 1-32 0,2-3-16 0,1 3 0 16,1-1-208-16,-3 1-32 0,2-3-16 0,-6 3 0 16,-3 2-304-16,-5 0 160 0,-7 1-160 0,-3 0 128 15,-3 0-128-15,-5 0 128 0,-5 0-128 0,-4 0 128 0,-10 0-128 0,0 0 0 16,0 0 0-16,0 0 0 16,0 0-1216-16,0 0-256 0,0 0-64 0,-13 2-12992 15</inkml:trace>
  <inkml:trace contextRef="#ctx0" brushRef="#br0" timeOffset="33785.01">9366 8307 21183 0,'-22'-5'944'0,"11"5"192"0,-1 3-912 0,2 0-224 15,4 4 0-15,6-7 0 0,0 0 1248 0,-7 9 208 16,2 3 32-16,1 2 16 0,1 5-384 0,1 2-80 16,1-1-16-16,1 7 0 0,1 3-80 0,1 5-32 15,-2 3 0-15,-2 6 0 0,0 3-144 0,-3 5-48 0,-2 3 0 16,-2 3 0-16,1 1-208 0,-5 2-64 16,-1 5 0-16,0-1 0 0,-1-5-240 0,-1-2-48 0,1-5-16 15,-1-2 0-15,-4-2-144 0,4-7 0 0,1-6 144 16,3 0-144-16,1-3-256 0,1 1-112 0,-2-6-16 0,5-4-16 15,-1-6-2480-15,0-8-480 16</inkml:trace>
  <inkml:trace contextRef="#ctx0" brushRef="#br0" timeOffset="33994.32">8538 9625 31327 0,'0'0'1392'0,"0"0"272"0,0 0-1328 0,14-2-336 15,5-2 0-15,5-1 0 0,0 1 944 0,7 1 112 16,3 1 32-16,10-4 0 0,5 3-320 0,6-2-64 16,2-1-16-16,0-5 0 0,-1 0-208 0,0 1-32 15,3-3-16-15,-2 5 0 0,0 1-256 0,0 0-48 16,-2 4-128-16,-6-5 192 0,-4 0-192 0,-8-2-128 16,-8 3 128-16,-5-2-208 15,-4 4-1872-15,-4 2-368 0,-6-2-80 0,-5-4-12384 16</inkml:trace>
  <inkml:trace contextRef="#ctx0" brushRef="#br0" timeOffset="34318.48">9556 8739 25791 0,'-11'-20'1152'0,"2"6"224"0,-1-1-1104 0,-2-2-272 0,-3 1 0 0,-3 2 0 15,-2 1 1184-15,-4 4 176 0,-4-1 48 0,-5 6 0 16,-3 4-448-16,-2 6-96 0,-3 6-16 0,-2 4 0 16,-1 3-304-16,-1 6-64 0,-1 3-16 0,3 2 0 15,0 3-32-15,5 7-16 0,6 0 0 0,5-2 0 16,6-1-224-16,7-2-32 0,6-2-16 0,8-3 0 0,7-5 0 16,4 0 0-16,9-2 0 0,7-8 0 15,9-3 96-15,6 0 16 0,6-7 0 0,4-5 0 0,3-5 192 16,7-5 64-16,3-2 0 0,2 0 0 15,-1-6-144-15,-3-4-32 0,-9-3 0 0,-6 2 0 0,-7 4-192 0,-7-3-144 16,-7-1 192-16,-7 2-192 16,-4-1 160-16,-7 2-160 0,-7-2 128 0,-4 3-128 15,-6 1-1552-15,-5 3-400 0,-1 1-80 0</inkml:trace>
  <inkml:trace contextRef="#ctx0" brushRef="#br0" timeOffset="34819.86">11706 8730 19343 0,'-17'2'1728'0,"8"-2"-1392"0,9 0-336 0,-6 0 0 0,6 0 1408 15,0 0 224-15,0 0 32 0,0 0 16 0,0 0-160 0,10-3-48 16,0 1 0-16,6-2 0 0,3 0-880 0,5 1-176 15,4-2-32-15,6-2-16 0,6-1-176 0,1 2-16 16,8-6-16-16,-1 0 0 0,0 4-160 0,-4-1 128 16,-2 3-128-16,10-7 128 15,-9 5-1456-15,-9 1-288 0,-8 2-64 0,-9 1-11216 0</inkml:trace>
  <inkml:trace contextRef="#ctx0" brushRef="#br0" timeOffset="34953.48">11866 8865 8287 0,'-23'15'368'0,"15"-6"80"0,-2-2-448 0,1 3 0 0,0-4 0 0,7 4 0 15,1-2 5040-15,4 2 912 0,4-1 192 0,4 1 48 16,10-2-4160-16,5 2-832 0,9-1-176 0,5-2-16 16,5-4-560-16,4-4-96 0,0-4-32 0,3 1 0 15,2 0-320-15,4-1 0 0,0-3-160 0,26-1-15456 16</inkml:trace>
  <inkml:trace contextRef="#ctx0" brushRef="#br0" timeOffset="36068.68">15390 7551 7359 0,'10'-18'656'0,"-4"9"-528"0,2 0-128 0,-1-2 0 16,0 2 1632-16,-2-1 288 0,-1 3 64 0,-2 0 16 15,-2 0-144-15,-2 4-16 0,-4-4-16 0,-1 3 0 16,-2 2-416-16,-3 2-96 0,-1 4-16 0,-5 1 0 16,-3-3-416-16,-4 2-96 0,-6 2-16 0,-3 3 0 15,-5-2-64-15,-5 3 0 0,-1 0-16 0,-4 3 0 16,0 1-176-16,-1 0-48 0,-1-2 0 0,-1 2 0 0,3 0-64 15,2-3-16-15,4 0 0 0,3-1 0 0,5-3-32 0,7 0-16 16,2 1 0-16,8-4 0 0,6-1-96 0,1 3-32 16,5-3 0-16,6-3 0 0,0 0-80 0,0 0 0 15,0 0-128-15,6 3 192 0,5 2-192 0,0 3 0 16,2-2 128-16,-1 4-128 0,0-1 0 0,2 4 0 16,-3-2 128-16,0 4-128 0,-3 4 0 15,-1 7 0-15,-5 2 0 0,-2 5 0 0,-1 1 0 0,-4 6 0 16,-1 4 0-16,-5 3 0 0,-1 8 0 0,-6 2 0 15,-4 1 0-15,-2-3 0 0,-4 0 0 0,-2 2 0 16,-3 4 0-16,-2-3 0 0,0 0 144 0,0-4-144 16,1-3 128-16,1 0-128 0,1-5 0 0,3 1 128 15,4-4-128-15,3-1 0 0,4-6 0 0,8-3 128 16,0-2-128-16,6-1 0 0,5-2 144 0,6-4-144 16,4 0 160-16,4-1-160 0,4-4 272 0,6-3-32 15,4-3-16-15,1 0 0 0,6-1 0 0,2-3 0 16,3 2 0-16,2-6 0 0,4-3-80 0,1 1-16 0,2-5 0 0,-1 0 0 15,-2-1-128-15,0 1 0 0,-2-3 0 16,15-5 0 0,-8-1-2528-16,-6 1-432 0,-4-1-96 0,-13 3-16 0</inkml:trace>
  <inkml:trace contextRef="#ctx0" brushRef="#br0" timeOffset="36563.19">16966 7382 28735 0,'0'0'1280'0,"-3"-7"256"0,3 7-1232 0,0 0-304 16,0 0 0-16,0 0 0 0,-5 5 0 0,-1 6-224 16,-2 5 32-16,0 5 16 0,1 5 176 0,-2 7-192 15,-3 5 192-15,-1 6-192 0,-4-1 192 0,-2 5 0 16,-1 4 0-16,-2 3 0 0,-3-2 0 0,-3-1 0 16,-3 2 0-16,1-1 0 0,0 1 0 0,2-5 0 0,3-8 0 0,2-4 128 15,0-6 144-15,5-4 48 0,4-3 0 16,4-7 0-16,3-3 240 0,2-3 48 15,2-4 16-15,3-7 0 0,8 1 48 0,4-2 16 0,5-3 0 16,4 0 0-16,7-2-304 0,3 1-48 0,7-1-16 0,-1 3 0 16,2-1-320-16,1 4 0 0,-1 4 0 0,1-1 0 15,-2 5 0-15,-1 2 0 0,-3 8 0 0,-4 0 0 16,-2 1 0-16,-5 2 0 0,-4 1 0 0,0 10 128 16,-8 0-128-16,-9-3 0 15,-6-5 0-15,-5 1 0 0,-5 2 224 0,-5-5 32 0,-6-3 0 0,-4-3 0 0,-3-2 144 0,-6-5 48 16,-3 1 0-16,-1-5 0 15,-1-2-192-15,-2-4-16 0,0-3-16 0,4-4 0 0,7-4-432 16,3-5-96-16,7-1-16 0,4-1 0 16,4 3-1760-16,5-2-352 0,6-1-80 0,5 1-11504 15</inkml:trace>
  <inkml:trace contextRef="#ctx0" brushRef="#br0" timeOffset="36760.04">17652 8568 29487 0,'-4'11'2624'0,"0"8"-2112"16,-1 7-512-16,0 2 0 0,-2 3 768 0,-1 4 32 16,-6-1 16-16,4-5 0 0,-2 3-128 0,-2 2-32 15,-2 2 0-15,-7 11 0 0,0-6-416 0,4-5-96 16,3-4-16-16,3-1 0 15,4-8-1296-15,3-3-272 0,1-4-48 0</inkml:trace>
  <inkml:trace contextRef="#ctx0" brushRef="#br0" timeOffset="37884.78">20332 7086 23951 0,'2'-13'2128'0,"1"4"-1696"0,-3 9-432 0,5-11 0 16,-1 3 144-16,-4 8-144 0,0 0 160 0,0 0-160 15,3 9 224-15,-3 9-48 0,-1 5-16 0,-4 6 0 16,-4 6 0-16,-2 7 0 0,-2 7 0 0,-2 4 0 15,-3 4 96-15,-2 9 32 0,-3 5 0 0,-1 3 0 16,-3 5 224-16,0 4 32 0,-1 0 16 0,2-1 0 0,-1 0-176 16,0-5-48-16,-1-5 0 0,3-8 0 0,3-11 144 15,3-7 32-15,4-3 0 0,3-7 0 0,4-6 64 0,1-3 32 16,3-8 0-16,2-5 0 0,2-14-64 16,0 0-16-16,0 0 0 0,14-3 0 0,-1-6-48 0,3-1-16 15,4-5 0-15,5-5 0 0,0-8-224 0,3 2-48 16,1 0-16-16,2 3 0 0,-1 1-176 0,2 2 0 15,-2 3 0-15,2 2 0 0,3 1 0 0,-13 10 0 16,4 2 0-16,1 4 0 0,-2 3-160 0,-1 7 160 16,-4-1 0-16,-3 6-144 0,-4 1 144 0,-4 2 0 15,-7 4-144-15,-4 0 144 0,-7 7 0 0,-7-5 0 16,-5 1 0-16,-14 7 0 0,-4-6 0 0,-2 2 0 16,-2-8 0-16,1 1 128 0,-1-6-128 0,2-6-272 15,2 2 64-15,3-8 16 16,5-5-2480-16,4-2-480 0</inkml:trace>
  <inkml:trace contextRef="#ctx0" brushRef="#br0" timeOffset="38234.61">20775 8374 31439 0,'0'0'1392'0,"0"0"288"0,0 0-1344 0,10-1-336 0,3 2 0 0,4 2 0 0,3 1 304 16,5 1-16-16,3 0 0 0,4-1 0 0,1 0 272 0,-1 2 48 16,-3-5 16-16,-1 4 0 0,-5 5-128 0,-4 1-32 15,-4 0 0-15,-4-1 0 0,-5 3-48 0,-6 2-16 16,-5 4 0-16,-7 0 0 0,-5 2 144 0,-6 0 32 16,-5 6 0-16,-7 0 0 0,-1 1-208 0,-3-4-48 15,1 0 0-15,4-1 0 16,2-3-128-16,6 1-16 0,5-2-16 0,6-3 0 0,6-2-160 0,4 0 128 15,5-2-128-15,5-4 128 0,8-5-128 0,5-2 0 16,4-2 0-16,11-2 128 0,4 1-128 0,4-4 160 16,2-2-160-16,0-1 160 0,2-1-160 0,-1-2-144 15,0 1 144-15,-1-2-208 16,-2-1-2096-16,-5 2-432 0,-4 0-80 0</inkml:trace>
  <inkml:trace contextRef="#ctx0" brushRef="#br0" timeOffset="38853.82">22065 6736 29823 0,'-15'-6'1328'0,"15"6"272"0,-6-7-1280 0,6 7-320 16,0 0 0-16,0 0 0 0,0 0 0 0,14-6 0 15,4 2 0-15,6 2 0 0,6-3 0 0,7-2 0 16,5 2 0-16,6 0 0 0,7-1 0 0,6-1 256 15,6 2-16-15,0-2-16 0,-3 0 160 0,-4-2 16 16,-3 2 16-16,-19 3 0 0,2-2 0 0,-2-1 0 16,-5 3 0-16,-2 1 0 0,-5-3-48 0,-4 5-16 15,-6 1 0-15,-4 4 0 0,-5 4-32 0,-7 6-16 16,-6 3 0-16,-8 15 0 0,-8 9-112 0,-2 2-32 16,-6 7 0-16,-2 7 0 0,-2 9-160 0,2 6 0 15,1 3 144-15,5 7-144 0,3-5 0 0,5 1 0 16,5-2 0-16,8-19 0 0,3 3 0 0,2 6 0 15,2-2 128-15,7 3-128 0,3 0 192 0,3 0-16 16,3-3-16-16,3 2 0 0,3-2-32 0,1-2 0 16,-1-3 0-16,1-2 0 0,1 0-128 0,-1-3 0 15,-1-4 144-15,0-1-144 0,-1-1 176 0,0-4-48 16,-1 2 0-16,1-1 0 0,-4-2 176 0,-3-2 16 0,-1-3 16 0,-4 0 0 16,-3 0 0-16,0-5 0 0,-3-1 0 0,-1-4 0 15,-3-4 176-15,-1-2 48 0,-1-3 0 0,-3-3 0 16,-2-1 80-16,-2-1 32 0,-6-3 0 0,-7 4 0 15,-7-4 0-15,-4 2 0 0,-4-5 0 0,-3 2 0 0,-4-5-96 0,-4 2-32 16,-6 4 0-16,-2-2 0 16,-8 2-208-16,-2 2-32 0,-7-2-16 0,2 3 0 0,3-1-288 15,7-3 0-15,7 0 0 0,6-4 0 16,6 0-976-16,8-4-112 0,5-1 0 0,6-1-13200 16,6-2-2640-16</inkml:trace>
  <inkml:trace contextRef="#ctx0" brushRef="#br0" timeOffset="39684.9">2489 12452 6447 0,'-20'-4'576'0,"8"3"-576"0,3 1 0 0,-1 0 0 15,1 3 1600-15,-1-1 224 0,0 1 32 0,0-1 16 16,3 5-144-16,1-4-16 0,0-1-16 0,6-2 0 16,0 0-96-16,0 0-32 0,0 0 0 0,0 0 0 0,0 0 32 0,6-2 16 15,7 0 0-15,3-3 0 0,7-3-720 16,4-2-160-16,3-2-32 0,6-2 0 0,1 0-48 0,5-1-16 16,1-3 0-16,3 3 0 15,-2-1-208-15,4 0-48 0,-1 0-16 0,0 2 0 0,0 1-224 0,-3 2-144 16,-5-1 192-16,-1 7-192 0,-3 1 128 0,-5 1-128 15,-3 0 0-15,-4 3 0 0,-6 3-160 0,-1 2-144 16,-5 0-16-16,1 1-16 16,-6 4-1680-16,-1-1-336 0,-2 1-64 0,-3-2-6832 15,-2 1-1376-15</inkml:trace>
  <inkml:trace contextRef="#ctx0" brushRef="#br0" timeOffset="40057.61">3041 12321 19343 0,'0'0'848'0,"0"0"192"0,0 0-832 0,0 0-208 0,0 0 0 0,0 0 0 15,0 0 1600-15,0 9 288 0,0 4 48 0,-2 1 16 16,1 1-512-16,-2 5-96 0,1 3-32 0,-3 4 0 15,-2 3-368-15,0 6-80 0,-2 2-16 0,-3 5 0 16,4 2-208-16,-3 6-32 0,0 2-16 0,0 3 0 0,-1 5-240 0,1-1-48 16,-2 1-16-16,3 5 0 15,-4 1-160-15,1-3-128 0,-1-1 144 0,1-2-144 16,-1-1 0-16,2-3 0 0,-1-2 0 0,-5 16-160 16,4-10-672-16,-1-10-144 0,2-4-32 15,3-9 0-15,2-6-1616 0,-2-7-320 0,1-4-64 0</inkml:trace>
  <inkml:trace contextRef="#ctx0" brushRef="#br0" timeOffset="40210.08">2507 13665 35247 0,'0'0'1552'0,"0"0"336"0,12-3-1504 0,4 1-384 16,1-1 0-16,5 0 0 0,3-2 240 0,3 2-32 0,3-5 0 0,3 0 0 15,4-2 320-15,6 0 64 16,3-5 16-16,5 0 0 0,5-2-304 0,1-2-64 0,1-3-16 0,21-7 0 31,-15 5-1456-31,-9-3-304 0,-9 2-48 0,-18 7-16 0</inkml:trace>
  <inkml:trace contextRef="#ctx0" brushRef="#br0" timeOffset="40598.86">4143 12200 8287 0,'-23'-2'736'0,"13"1"-592"0,1-2-144 0,9 3 0 0,-9 3 4832 0,9-3 928 16,-8 8 192-16,4 10 48 0,0 4-4816 0,2 6-960 15,1 5-224-15,-1 2 0 0,2 2 256 0,3 4 16 16,-1 7 16-16,4 2 0 0,-1-2 0 0,1 6 0 16,0 0 0-16,1 3 0 0,-2 3 80 0,0-5 16 15,-1-2 0-15,1-1 0 0,1-2-64 0,1-8-16 16,-2-4 0-16,0-6 0 0,1-9 208 0,0-6 32 0,1-4 16 16,2-4 0-16,0-4 352 0,2-7 80 15,0-7 16-15,1-3 0 0,-1-7-112 0,2-4 0 0,0-1-16 16,-1-6 0-16,0-2-496 0,-1-1-80 15,1-3-32-15,-2-1 0 0,-1-1-272 0,1 0 128 0,3-1-128 16,-1 2 0-16,1 1 0 0,1 2 0 16,1 3 0-16,1 6 0 0,0 1-192 0,1 5-160 15,-1 1-32-15,-4 10 0 16,0-1-2544-16,2 2-512 0</inkml:trace>
  <inkml:trace contextRef="#ctx0" brushRef="#br0" timeOffset="40921.28">5405 11922 27647 0,'-8'-10'2448'15,"8"10"-1952"-15,0 0-496 0,0 0 0 0,0 0 832 0,0 0 64 16,0 0 0-16,-5 15 16 0,0 4-608 0,1 4-128 16,0 6-32-16,-1 7 0 0,-1 6 256 0,-2 10 48 15,-1 3 16-15,1 3 0 0,-3 4 48 0,1 1 0 16,0 4 0-16,-3 3 0 0,-1-1-80 0,-1 0-16 16,0 3 0-16,0-4 0 0,2 0-224 0,-1-2-64 15,0-7 0-15,0-3 0 0,1-6-128 0,3-6 0 16,1-8 144-16,3-9-144 0,2-7 0 0,0-5-320 15,4-2 64-15,0-13 16 16,0 0-1920-16,4-10-384 0</inkml:trace>
  <inkml:trace contextRef="#ctx0" brushRef="#br0" timeOffset="41221.74">5201 12005 36863 0,'-3'-31'3264'0,"4"11"-2608"0,3-2-528 16,6 1-128-16,5-4 0 0,7 4-224 0,4-1 48 0,5 3 16 0,2 1 400 0,4 3 80 15,4 4 0-15,2 3 16 16,5 4-16-16,0 3 0 0,2 3 0 0,0 5 0 16,-2 4-320-16,-4 6 128 0,-6 2-128 0,-5 2 0 15,-5 5 0-15,-6 2 0 0,-8 4 0 0,-6 1 128 0,-8 4-128 0,-8 2 0 16,-8 4 0-16,-10 2 128 0,-8-3-128 0,-11 2 0 15,-8-3 0-15,-2-1 128 0,-3-1-128 0,1-6 0 16,1-3 0-16,2-4 0 16,3 2-288-16,4-9-128 0,3-5-32 0,1-7-16480 0</inkml:trace>
  <inkml:trace contextRef="#ctx0" brushRef="#br0" timeOffset="41691.53">7554 12378 26719 0,'0'0'2368'0,"-10"-9"-1888"0,0 3-480 0,0 1 0 15,0-3 896-15,-3 6 96 0,-4 1 16 0,-2 4 0 0,-5 5-16 16,-5 1 0-16,-5 2 0 0,-5 6 0 0,-5 1-512 0,-1 3-96 15,4 7-32-15,0-2 0 0,1 2-176 0,6-4-48 16,5 0 0-16,6 1 0 0,5-1-128 0,8-1 0 16,9-1 0-16,6-3 0 0,3-8 0 0,7 1 0 15,6-3 0-15,7 0 0 0,5-4 144 0,8 2-144 16,2-1 160-16,0-5-160 0,2 1 192 16,-3 1-64-16,-5-1-128 0,-5 6 192 0,-11-3 64 0,-3 7 0 15,-8-2 0-15,-5 1 0 0,-5-11 128 0,-5 14 16 16,-5 1 16-16,-4 1 0 0,-9 1 48 0,-6 1 16 15,-8 0 0-15,-5-3 0 0,-4-1-192 0,1 0-32 16,-1-1-16-16,1-2 0 0,2 2-240 0,5-4 0 16,2-3 0-16,7-3-160 15,4-3-1936-15,7-3-384 0,6-4-80 0</inkml:trace>
  <inkml:trace contextRef="#ctx0" brushRef="#br0" timeOffset="42461.87">8153 12450 19343 0,'-18'5'1728'0,"9"2"-1392"0,-5 3-336 0,-1 4 0 16,-3 0 2640-16,-1 4 464 0,0 1 96 0,1 3 0 0,1 2-1984 0,1 1-416 31,4-2-80-31,1 0-16 0,4 0-352 0,2-3-80 0,3-1-16 0,5-2 0 0,3-2-96 0,4-5-32 16,4 4 0-16,3-7 0 0,2-2 48 0,4-4 0 15,5-2 0-15,0-4 0 0,4-2 144 0,3 1 48 16,3-4 0-16,3 0 0 16,0 0 80-16,-2-3 32 0,-1 0 0 0,-1 2 0 0,-3-6 160 0,-2 1 16 15,-3 0 16-15,-1 2 0 0,-2 0-224 0,-2-1-32 16,-1 1-16-16,-2-1 0 0,0 0-208 0,-2-2-64 16,0-1 0-16,1-1 0 0,1-1-128 15,0-2 0-15,1-3 144 0,-1-3-144 0,0-3 0 0,-1-4 0 16,-1-5 0-16,-1 0 0 0,-4-6 0 0,3 2 0 15,-4-5-192-15,1 2 64 0,-1 0 128 0,0-1-128 16,1 2 128-16,0 3-128 0,1 2 128 0,0-1 0 16,1 3 0-16,0 2 0 0,-1 1 0 0,1 5-160 15,-1 0 160-15,-1 2 0 0,-3 5-176 0,0-2 176 16,-3 2-160-16,-1 4 160 0,-2 2-144 0,-3 3 144 16,-2 1-128-16,-2 5 128 0,-2 4-192 0,-4 6 64 15,-2 5 0-15,-2 3 0 0,-4 5-64 0,-2 7-16 16,-2 5 0-16,-3 5 0 0,-1 4 208 0,-3 11-176 0,1 6 176 15,2 6-160-15,1 5 160 0,1 1 0 16,2 0 0-16,2-1 0 0,3 0 0 0,3-3 0 16,5 1 0-16,3-4 0 0,3-6 0 0,2-5 128 0,4-2-128 15,3-6 128-15,0-8-128 0,4-4 192 0,1-4-64 0,1-5 0 16,1-5 48-16,1-7 16 0,2-2 0 0,1-6 0 16,2-2 16-16,-1-6 16 0,1-3 0 0,0 0 0 15,-2-4-80-15,0-2-16 0,0 1 0 0,3 1 0 16,-3 3-128-16,0 1 0 0,-1 1 0 0,-1 4 0 0,0 0 128 15,-1 7-128-15,1 0 128 0,-3 5-128 0,1 4 0 16,-1 2 0-16,-1 3 0 0,-2-1 0 0,1 4 0 16,-3 2 0-16,0 1 0 0,-3 0 0 0,-1-1 0 0,0-1 0 15,-1-1 0-15,0-2 0 0,-2-2 0 0,3 0 0 16,-5-11 0-16,5 6 0 0,2-1 192 0,0-2-32 16,2 3-16-16,1-5 0 0,1-1 48 15,3 2 16-15,0 0 0 0,1 1 0 0,0 1-208 0,2 5 128 16,0 0-128-16,1 5 0 0,0 4 0 0,0 3 0 0,-2 4 0 15,5 10 0-15,-5-2 0 0,-1-2 0 16,-1-2 0-16,0-4 0 16,-2 1-2432-16,-2-7-416 0</inkml:trace>
  <inkml:trace contextRef="#ctx0" brushRef="#br0" timeOffset="42870.54">11181 12315 21183 0,'0'0'1888'0,"0"0"-1504"16,-3-8-384-16,3 8 0 0,0 0 3264 0,0 0 576 16,0 0 112-16,-5 14 16 0,0 5-2960 0,-1 4-608 15,-2 5-112-15,2 0-32 0,-2 4-64 0,2 2 0 16,-2-1-16-16,2-2 0 0,-1-3-176 0,2 1 0 16,4-4 0-16,-1-2 128 15,0-4-1232-15,2-4-256 0,3-2-48 0,-3-13-8768 16,0 0-1728-16</inkml:trace>
  <inkml:trace contextRef="#ctx0" brushRef="#br0" timeOffset="43045.38">11021 11833 34847 0,'-2'-14'1536'0,"2"4"320"0,2 2-1472 0,-2 8-384 0,6-7 0 0,-6 7 0 16,9-5 128-16,1 5-128 0,0 0 128 0,4 0-128 0,-1 0 0 15,1 0 0-15,-1-2 0 0,1 1-192 16,0 1-1712 0,1 0-336-16,-1 0-80 0,0-1-10800 0</inkml:trace>
  <inkml:trace contextRef="#ctx0" brushRef="#br0" timeOffset="43410.34">12252 11893 22111 0,'0'0'1968'0,"0"0"-1584"16,0 0-384-16,0 0 0 0,7-3 1952 0,-7 3 304 16,0 0 64-16,0 0 16 0,0 0-992 0,0 0-208 15,0 0-48-15,-7 5 0 0,-2 2-352 0,-2 4-80 16,-3 2-16-16,0-2 0 0,-1 2-128 0,0 2-16 16,-1 2-16-16,2-2 0 0,-1-2 64 0,4 2 16 0,-2 0 0 15,1 2 0-15,2-1-288 0,0 1-48 16,1 1-16-16,2-1 0 0,0 0-32 0,2 1-16 15,1-2 0-15,2-1 0 0,1 3 160 0,1 0 16 16,1-1 16-16,1 0 0 0,-2 2-112 0,2 3-32 16,-2-2 0-16,-2 1 0 0,0-3 48 0,-2 1 0 0,-1 0 0 15,-1-2 0-15,-6 3-16 0,-1-3 0 0,-2 0 0 0,-1-1 0 16,-3-4-80-16,-2-3-16 0,0 3 0 0,-4-6 0 16,0-4-144-16,0-1 0 0,-2-3 0 0,0-2 0 15,2-1-2128 1,1-5-464-16</inkml:trace>
  <inkml:trace contextRef="#ctx0" brushRef="#br0" timeOffset="44003.37">7308 15234 28559 0,'0'0'2544'0,"0"0"-2032"15,4-10-512-15,-4 10 0 0,5-6 384 0,-5 6-32 16,0 0 0-16,11 1 0 0,3 6 224 0,0 5 64 16,3 7 0-16,2 5 0 0,-2 7-272 0,5 6-48 15,1 5-16-15,2 2 0 0,5 7-32 0,1 1 0 16,1 4 0-16,4 0 0 0,-2 4 32 0,4 0 0 16,0-3 0-16,0-1 0 0,-1-3-176 0,-2-2-128 15,-4-4 144-15,9 13-144 16,-11-15-816-16,-4-6-256 0,-6-8-48 0,-7-9-13568 0</inkml:trace>
  <inkml:trace contextRef="#ctx0" brushRef="#br0" timeOffset="44288.02">8265 15008 32255 0,'-4'-4'2864'0,"0"-2"-2288"0,-1 2-576 0,-2 4 0 16,0 4 384-16,-2 5-48 0,-3 2 0 0,-4 3 0 0,0 12 64 0,-5 2 16 16,-1 6 0-16,-5 8 0 0,-4 2 64 0,-2 7 16 15,-2 4 0-15,-3 2 0 0,-3 5 144 0,-2-1 48 16,-3 4 0-16,0 0 0 0,2 4-368 16,-1-2-80-16,6-2-16 0,1-5 0 0,2-4-224 15,4-3 128-15,4-3-128 0,4-6 0 0,1-3 0 0,3-8 0 16,2-3 0-16,3-7 0 15,2-5-1488-15,2-7-192 0,1-6-48 0,3-7-9072 16,3-7-1808-16</inkml:trace>
  <inkml:trace contextRef="#ctx0" brushRef="#br0" timeOffset="44684.28">7312 14670 27647 0,'-23'-2'2448'0,"14"0"-1952"0,0-3-496 0,2 0 0 16,2 3 432-16,5 2-16 0,-2-6 0 0,3-1 0 15,4-1 432-15,4 2 96 0,5-3 16 0,6 0 0 16,7-5-432-16,6-1-80 0,4 0 0 0,8-3-16 15,8 0 48-15,5 0 16 0,8 2 0 0,4-2 0 16,5 5 16-16,2-1 0 0,1 0 0 0,6 3 0 16,7 2-96-16,1-1-16 0,1 2 0 0,-1 0 0 15,-5 1-80-15,-1 0 0 0,-5-1-16 0,-6 2 0 0,-9 1 16 0,-9 0 16 16,-11 0 0-16,-8 3 0 0,-10 0-64 0,-8 1-16 16,-6 0 0-16,-5-2 0 0,-9 3 128 15,-10-5 0-15,-6 1 16 0,-7 2 0 0,-8-2-144 16,-7-1-48-16,-6 1 0 0,-5 0 0 0,0 3-208 0,-1-1 144 15,-1-2-144-15,-22-1 128 16,4 1-448-16,3 1-80 0,-2 3-32 0,10 2 0 16,7 0-1584-16,9 1-320 0,12-1-64 0,13 2-8992 15,2 0-1792-15</inkml:trace>
  <inkml:trace contextRef="#ctx0" brushRef="#br0" timeOffset="45089.21">10257 15026 8287 0,'0'0'736'0,"0"0"-592"15,-5 5-144-15,1 1 0 0,4-6 3680 0,0 0 704 16,0 0 144-16,0 0 16 0,4 8-2032 0,3 1-400 15,6-4-96-15,2-4-16 0,7-1-672 0,6-1-144 16,7-3-32-16,5-3 0 0,2-2-528 16,3-4-112-16,3 0-32 0,1 1 0 0,2-4-288 0,-1 1-64 15,-1 1-128-15,17-4 192 16,-9 2-960-16,-8 4-192 0,-10 1-32 0,-19 6-9712 16,-4 1-1952-16</inkml:trace>
  <inkml:trace contextRef="#ctx0" brushRef="#br0" timeOffset="45249.4">10138 15393 33519 0,'-31'22'1472'0,"19"-13"320"0,2 1-1424 0,1-4-368 16,3 5 0-16,3-6 0 0,5 1 1248 0,4 0 176 15,7-3 48-15,6-3 0 0,6-1-400 0,9-2-80 16,8-3-16-16,11-2 0 0,6-3-544 0,7-1-112 16,6-2-32-16,1-1 0 0,1-3-288 0,0 2 0 15,-1-1 0-15,1 2-12800 16,-6 0-2608-16</inkml:trace>
  <inkml:trace contextRef="#ctx0" brushRef="#br0" timeOffset="46364.06">12870 13893 17103 0,'0'0'752'0,"0"0"160"0,0 0-720 0,0 0-192 15,-9-5 0-15,9 5 0 0,0 0 1344 0,0 0 224 16,0 0 48-16,0 0 16 0,0 0-128 0,9-2-32 15,4 2 0-15,5-3 0 0,5 1-352 0,4-2-80 16,9-1-16-16,0 0 0 0,3 0-336 0,6-4-80 0,7 1-16 0,2-1 0 16,1-1-224-16,6 0-48 15,0 1-16-15,3-2 0 0,0 3-128 0,-1-2-32 16,-4 3 0-16,-1-1 0 0,-5 0-144 0,-7 2 0 0,-8-2-160 16,-6 5 160-1,-7 2-1952-15,-5 1-288 0,-6 0-64 0,-14 0-11136 0</inkml:trace>
  <inkml:trace contextRef="#ctx0" brushRef="#br0" timeOffset="46810.01">12983 13862 22111 0,'-26'0'976'0,"8"1"208"0,-1 0-944 0,1 0-240 0,0 2 0 0,0 3 0 0,2 1 960 0,-3 2 128 16,0 3 48-16,-3 2 0 0,0 2-256 0,2 1-48 15,0 2-16-15,2 2 0 0,1 3-144 0,6 0-32 16,2-4 0-16,1 2 0 0,6 3-128 0,2 1-48 16,2-2 0-16,7 1 0 0,0-2-224 0,7 1-48 15,3 2-16-15,5-4 0 0,1-2 192 0,4 1 32 16,3 2 16-16,4-1 0 0,3-3-80 0,4 0-16 16,3 1 0-16,2-1 0 0,1 4-112 0,0 0-16 15,0-1-16-15,-2-3 0 0,-4 0 48 0,0 4 16 16,-1 4 0-16,1-3 0 0,-1 0 16 0,-1 1 0 0,3 2 0 0,-5 1 0 15,-6 4-48-15,-3-3 0 0,1 0 0 0,-5 3 0 16,-4-4-64-16,-3 0-16 16,-5 0 0-16,-4-3 0 0,-4 1 48 0,-3 0 0 0,-6 0 0 15,-4 0 0-15,-3-5 240 0,-6-2 48 16,-3 1 16-16,-5 1 0 0,-4-2 64 0,-7-3 16 0,-7-3 0 0,-5 0 0 16,-5 2-144-16,-4 0-32 0,-2-3 0 0,-4-4 0 15,-4-1-96-15,0-5-32 0,1-2 0 0,2 0 0 16,-1-1-128-16,6-3-128 0,2-3 144 15,17 3-144-15,-2-3 0 0,-1-3-160 0,0-1 0 0,-12-3 0 32,11 0-1360-32,6 4-272 0,5 1-48 0,15 1-10800 0,3-1-2160 0</inkml:trace>
  <inkml:trace contextRef="#ctx0" brushRef="#br0" timeOffset="48083.63">15812 13302 17503 0,'-12'-12'768'0,"6"8"176"0,2-4-752 0,-4 2-192 0,2 2 0 0,-2-1 0 0,-2 1 1184 0,1 4 208 16,-1 4 32-16,-1 5 16 0,-3 1-608 0,-2 8-112 15,-1 6-16-15,0 4-16 0,1 8-16 0,0 4 0 16,1 3 0-16,1 8 0 0,-1 7-80 0,1 5-16 16,-1 4 0-16,2 8 0 0,-2 2-96 0,-1 0-32 15,0 6 0-15,-1-4 0 0,3-1-224 0,0-4-48 16,3-4-16-16,1-6 0 0,0-2 32 0,1-6 16 16,2-4 0-16,1-9 0 0,2-5 144 0,2-3 32 0,-1-5 0 0,2-6 0 15,1-5 64-15,1-5 32 16,2-2 0-16,-3-12 0 0,6 2-32 0,3-3 0 15,2-8 0-15,5-2 0 0,1-6-64 0,7-2 0 16,3 0-16-16,4-3 0 0,3 1-368 0,3 2 144 16,1 2-144-16,4 2 0 0,5 1 0 0,1 1 0 0,2 2 0 0,-4 6 0 15,-3 5 0-15,-4 4 0 16,-4 4 0-16,-5 1 0 0,-5 5 0 0,-4 4-144 0,-6 4 144 0,-3-1-128 16,-7 2 128-16,-5-1 0 0,-3-1 0 0,-6 2 0 15,-2 1 0-15,-7-2 0 0,-1 0 144 16,-5-2-144-16,-4-1 480 0,-3-1-16 0,-4-2 0 0,-2-2 0 15,-1-1 0-15,-2-5 0 0,2-1 0 0,1-2 0 16,2-5-208-16,0 0-64 0,5-3 0 0,-1-4 0 16,8 2-192-16,1 1 0 0,4-1 0 0,-1-6 0 15,7-1-1408-15,7 2-336 16,5-4-64-16,7 0-15360 0</inkml:trace>
  <inkml:trace contextRef="#ctx0" brushRef="#br0" timeOffset="48330.93">16743 14798 30399 0,'0'11'2704'0,"-2"-1"-2160"16,0 4-544-16,1 4 0 0,-3 6 400 0,-1 1-16 15,-2 6-16-15,-2-2 0 0,-1 5 288 0,-2-2 64 16,-2 0 16-16,-2 0 0 0,-2 1-400 0,0 1-80 15,0 1 0-15,-6 15-16 0,2-8-80 0,6-4-16 16,2-9 0-16,3 2 0 0,2-7-144 0,-2-1 0 16,4-4 0-16,2-6 0 15,0-2-2720-15,5-11-416 0,0 0-96 0,0 0-9344 0</inkml:trace>
  <inkml:trace contextRef="#ctx0" brushRef="#br0" timeOffset="48922.76">15445 12465 17903 0,'-19'6'784'0,"10"-2"176"0,-1-4-768 0,4-1-192 0,6 1 0 16,0 0 0-16,0 0 912 0,0 0 144 0,0 0 32 0,15 2 0 15,3 2-32-15,6-3 0 0,5-2 0 0,10-2 0 16,6 2-336-16,6 0-64 15,8 0-16-15,5-6 0 0,6-4-192 0,2 3-64 0,3 1 0 0,5 3 0 16,2 1-16-16,2 1-16 0,-3-3 0 0,-2 1 0 16,-5 3 224-16,-3 1 32 0,0 2 16 0,-6 4 0 0,-6 0-160 15,-12 4-16-15,-3-3-16 0,-8-2 0 0,-10 1-272 16,-6-3-160-16,-9-1 192 0,-11-2-192 0,0 0 320 16,-10 3-32-16,-9-3-16 0,-8 0 0 15,-7 2 272-15,-9-5 48 0,-8-3 16 0,-3-3 0 0,1 1-320 0,-3-2-64 16,1 2-16-16,4-2 0 0,1 3-64 0,6-4-16 15,6 5 0-15,18 0 0 0,2-3-272 0,4 4-64 16,4-4-16-16,4 3 0 16,6 6-2512-16,11-7-496 0</inkml:trace>
  <inkml:trace contextRef="#ctx0" brushRef="#br0" timeOffset="49445.8">19045 13505 21183 0,'-6'-14'1888'0,"2"8"-1504"15,-1-4-384-15,1 5 0 0,0 3 976 0,1-1 128 16,-4 1 32-16,2 4 0 0,-4 2 208 0,2 7 32 16,-2 3 16-16,-7 13 0 0,0-2-592 0,2 10-112 15,3 3-32-15,-1 6 0 0,2 2 16 0,2 6 0 16,3 3 0-16,1 5 0 0,1-2-240 0,-1 1-48 16,0-6-16-16,0 3 0 0,-1 4-368 0,2-4 144 15,1-3-144-15,1-3 0 0,-1-6 0 0,1-3 0 16,0-4 0-16,1-7 0 15,0-6-768-15,0-3-272 0,0-9-48 0,0-12-9088 16,0 10-1824-16</inkml:trace>
  <inkml:trace contextRef="#ctx0" brushRef="#br0" timeOffset="49574.74">18448 14009 37551 0,'0'0'1664'0,"7"-4"336"0,7-2-1600 0,6-2-400 15,2 3 0-15,9 0 0 0,3 1 320 0,11 2 0 0,6-2-16 0,8 3 0 16,7-3 160-16,9-1 48 16,2 0 0-16,31 0 0 0,-10 1-512 0,-7 0 0 0,-4 1 0 0,-9 0 0 15,-5 0-2480-15,-7-1-432 16,17-3-96-16,-20-1 0 0</inkml:trace>
  <inkml:trace contextRef="#ctx0" brushRef="#br0" timeOffset="50557.59">21501 12962 4607 0,'-11'4'192'0,"4"-2"64"0,-2 1-256 0,-1 0 0 16,-1 4 0-16,-1-3 0 0,1-3 2320 0,2 0 432 16,1-1 64-16,2 1 32 0,6-1-704 0,-5-2-144 15,0-2-16-15,2-1-16 0,3 5-400 0,0 0-80 16,4-9-16-16,4 0 0 0,3 0-400 0,4-1-96 16,3 1-16-16,4-2 0 0,5 1-256 0,2-3-64 15,6 0-16-15,6-1 0 0,5 4-112 0,5-1 0 16,6 3-16-16,4 0 0 0,6 3-176 0,2 5-16 0,1 4-16 0,-3 6 0 15,-2 3-144-15,-5 5-16 0,-4 5-128 0,-7 2 192 16,-7 4-192-16,-9 3 0 0,-7 0 0 0,-11 1 0 16,-10 3 0-16,-9-1 0 0,-9 1 0 0,-17 16 0 15,-8-4 0-15,-5-6 0 0,-4-4 0 0,-6-1 0 16,-4-4 0-16,0-2 0 0,-3-2 128 0,1-5-128 0,0-2 0 0,6-1 144 16,4 3-144-16,10-5 128 0,6 0 0 0,5-1-128 15,6-1 192-15,8 1-64 0,7 1-128 0,8 0 0 16,7 2 0-16,7 1 0 0,7 2 0 0,5 0 128 15,5 5-128-15,11 3 0 0,8 3 0 16,3 1 128-16,-1 4-128 0,0-3 0 0,1-3 0 0,-5 0 0 16,-5-2 128-16,-9 2-128 0,-4 3 0 0,-10 1 128 15,-7-2-128-15,-9-3 128 0,-7 1 80 0,-7-3 16 16,-5-4 0-16,-8-1 0 0,-7-2 240 0,-9 1 48 16,-5-3 16-16,-7-5 0 0,-6-8 32 0,-6-1 0 15,-8-5 0-15,-1-1 0 0,-2-2-208 0,0-2-32 16,2-4-16-16,3-5 0 0,3 2-304 0,8-4 160 0,6-4-160 0,8 0 128 31,6-2-448-31,9-2-80 0,9-2-32 0,8 0 0 16,7 1-2192-16,9-4-448 0,9 1-96 0,4 7-16 0</inkml:trace>
  <inkml:trace contextRef="#ctx0" brushRef="#br0" timeOffset="51473.65">24577 12486 22287 0,'5'-40'976'0,"-1"22"224"0,0 0-960 0,0-1-240 16,0 1 0-16,-1 4 0 0,1 0 432 0,-1 8 32 15,-3 6 16-15,0 0 0 0,-5 6 0 0,-2 8 0 16,-2 4 0-16,-2 6 0 0,-3 12-96 0,-3 4 0 16,-2 6-16-16,-1 8 0 0,-2 3 336 0,0 6 80 15,-4 3 16-15,-1 8 0 0,-2 0-112 0,-3 2-32 16,-2 4 0-16,-17 33 0 0,4-16-288 0,0-11-64 16,0-8-16-16,14-25 0 0,0-1-128 0,0 2-32 15,2-7 0-15,5-5 0 0,3-3 208 0,4-3 48 16,2-8 0-16,5-5 0 0,1-6 16 0,6-3 16 15,4-3 0-15,1-11 0 0,0 0 112 0,12-5 32 16,3-4 0-16,5-7 0 0,6-3-176 0,4 0-48 16,4-4 0-16,3-1 0 0,0 3-336 0,2 2 0 15,2-1 0-15,1 1 128 0,3 0-128 0,0 3 0 16,1 2 0-16,2 6 0 0,2 2 0 0,-2 5 0 0,-1 4 0 16,14 8-128-16,-10 6 128 0,-10 6 0 0,-9 4-144 0,-8 2 144 15,-9 5-144-15,-7 1 144 0,-8-1-192 0,-8 0 192 16,-8 1-144-16,-6-2 144 0,-5 1 0 15,-8-5-144-15,-6-1 144 0,-6-6 0 0,-8-4 160 0,1-2-160 16,-2 3 432-16,-2-5-16 0,-1-5 0 0,2 0 0 16,1-6-64-16,3-3-16 0,4-2 0 0,6-3 0 0,8-6-336 0,7-1 144 15,7 2-144-15,6-6 0 16,6-6-1280-16,7-2-352 0,6 0-80 0,4 10-9776 16,5 0-1952-16</inkml:trace>
  <inkml:trace contextRef="#ctx0" brushRef="#br0" timeOffset="51915.57">25641 13995 28559 0,'0'0'2544'0,"0"0"-2032"16,8-5-512-16,3 0 0 0,1-1 304 0,2 3-48 15,-2 4 0-15,6 3 0 0,0 0 304 0,0 0 48 16,3 3 16-16,-2 4 0 0,-1 3-16 0,-1 0 0 16,-1-3 0-16,-3 4 0 0,-2 3-176 0,1 0-48 15,-7-2 0-15,0 2 0 0,-4 1-16 0,-2 2-16 16,-2 0 0-16,-2 6 0 0,-4-4-32 0,-1 3 0 0,-1 0 0 0,-6 3 0 15,-4-1-112-15,-5 1-16 0,2-5-16 16,-6 3 0-16,-6-3 16 0,-1 0 16 0,0-1 0 0,0-2 0 16,1-2-208-16,4 0 144 0,4 0-144 0,6-3 128 15,4-2 192-15,7-3 48 0,5 0 0 0,3-3 0 16,8 0 16-16,8-2 16 0,7-3 0 0,7 4 0 16,6-2-16-16,8 2-16 0,7 1 0 0,3 0 0 0,1 1-192 15,1-6-48-15,2 0 0 0,0-1 0 0,3 0-128 16,2 2 128-16,1-2-128 0,-1 1 128 0,-2-6-128 0,-3 1 0 15,-2-4 0-15,-6 1 0 16,-10 2-2016-16,-8-8-336 0,-6-3-64 16</inkml:trace>
  <inkml:trace contextRef="#ctx0" brushRef="#br0" timeOffset="52889.47">23698 11697 26655 0,'-35'-6'1184'0,"16"3"240"0,1-2-1136 15,6 4-288-15,12 1 0 16,0 0 0-16,0 0 224 0,0 0-16 0,12-7 0 0,9 4 0 0,9-1 384 0,8 0 80 16,3 0 16-16,9-1 0 0,4 3-336 0,10-1-64 15,8 0-16-15,3 2 0 0,4 1 16 0,0 0 0 16,1 4 0-16,4-1 0 0,4-3 128 0,-2 2 32 16,-2 2 0-16,0-2 0 0,-3 1-32 0,3-2 0 15,1 2 0-15,-5-2 0 0,-1-1-160 0,-5 0-16 16,-7 1-16-16,-6-1 0 0,-6-1-32 0,-6-1-16 15,-3-1 0-15,-6 0 0 0,-7 0 144 0,-7-4 16 16,-7 2 16-16,-5 1 0 0,-6-7 128 0,-8 2 32 16,-8-5 0-16,-7-2 0 0,-5 2-64 0,-11-4 0 15,-6-4 0-15,-6-5 0 0,-4 5-96 0,-6-4-32 16,-7-4 0-16,-3 0 0 0,-5 2-32 0,0-3-16 16,-1 3 0-16,5 0 0 0,7-1-144 0,5 4-128 15,4 8 192-15,7-1-192 0,4 0 128 0,7 0-128 16,4 5 0-16,8 6 0 15,7-2-1600-15,11 9-384 0,0 0-80 0</inkml:trace>
  <inkml:trace contextRef="#ctx0" brushRef="#br0" timeOffset="54026.86">15972 7116 29999 0,'-9'-10'1328'0,"9"10"272"0,-5-5-1280 0,5 5-320 0,0 0 0 0,0 0 0 0,0 0 0 0,10-3 0 16,3 1 0-16,3 1 0 0,3-1 0 0,5 1 0 16,3-2 0-16,7 1 0 0,6-7 0 0,3 1 0 15,3 2 0-15,1-4 176 0,4-2-176 0,-1 1 0 16,4 0 0-16,-2 0 0 0,-2-1 0 0,3-4 128 15,0 6-128-15,2 1 0 0,0-1 144 0,-2 1-144 16,-2-5 160-16,-3 3-160 0,-3 1 208 0,-2 1-48 16,-2 1-16-16,-6 4 0 0,-3-1-144 0,-3 3 192 15,-3-2-192-15,-4 1 192 0,-5 2 112 0,-6-1 16 16,-11 2 16-16,0 0 0 0,0 0 416 0,0 0 80 16,-7-13 0-16,-6 1 16 0,-3 2-144 0,-5-4-48 15,-4 2 0-15,-3 0 0 0,-3-1-656 0,-2 3 0 16,-2 1 0-16,2-1 0 15,1 2-2928-15,3 0-464 0,-12-5-80 0,23-1-32 0</inkml:trace>
  <inkml:trace contextRef="#ctx0" brushRef="#br0" timeOffset="54764.83">19802 6509 8287 0,'-12'0'736'0,"-2"2"-592"0,3 2-144 0,-1-2 0 16,2-2 1216-16,2 3 192 0,2 1 64 0,0 2 0 15,6-6-448-15,-4 8-96 0,3 2-16 0,1-10 0 16,0 0-80-16,0 0-32 0,9 9 0 0,1 0 0 0,1-3-176 16,3-1-48-16,1 2 0 0,6-5 0 0,0-2-192 0,6 0-32 15,4-1-16-15,5-2 0 0,6-3 0 0,4 1 0 16,1-2 0-16,4-3 0 0,4-2 32 0,1 0 0 15,1-2 0-15,0 1 0 0,0 1 0 0,-1-4 0 16,-2 0 0-16,-6 1 0 0,-5-3 16 0,-6 4 0 16,-3 6 0-16,-6-4 0 0,-6-2 192 0,-6 2 32 15,-4-1 16-15,-6 2 0 0,-2 2 256 0,-5-2 48 16,-3 2 16-16,-5-1 0 0,-4 3-192 0,-2 0-48 16,-4 0 0-16,-1 3 0 0,-2-1-480 0,0 4-96 15,-1 5-128-15,1-4 176 0,-1-3-176 0,2 2-192 16,2-1 32-16,2 2 16 15,0 2-1760-15,2 2-336 0,1-3-80 0</inkml:trace>
  <inkml:trace contextRef="#ctx0" brushRef="#br0" timeOffset="62544.38">1635 17463 3679 0,'0'0'160'0,"0"0"32"0,0 0-192 0,0 0 0 0,0 0 0 0,0 0 0 16,0 0 1984-16,0 0 368 0,0 0 64 0,0 0 16 15,0 0-1296-15,9 6-256 0,-1-2-48 0,4-2-16 0,-12-2 16 0,15 4 16 16,2-1 0-16,0-2 0 0,3-1-48 0,1 0-16 15,5 0 0-15,4 0 0 0,6-1 32 0,3-1 0 16,6 0 0-16,3-1 0 0,5 0-304 0,2-4-48 16,2 2-16-16,2 0 0 0,2-4-192 0,5 3-32 15,6 1-16-15,1-3 0 0,-2 2-48 0,0 1-16 16,1-4 0-16,1 2 0 0,3 0 48 0,2-1 0 16,0 2 0-16,4-2 0 0,-1 3 128 0,-1-1 48 15,3-3 0-15,1 4 0 0,4-3-96 0,0 3-16 16,3 1 0-16,0-3 0 0,0 0-64 0,5 2-32 15,2-3 0-15,1 2 0 0,-1 1-32 0,0-1 0 16,1 2 0-16,1 0 0 0,1-5-128 0,-1 2 128 0,-1 1-128 16,1 1 128-16,1 0-128 0,-3 0 128 0,0-4-128 0,-1 2 128 15,-1 2 0-15,2-2-128 0,1 1 192 0,0 1-64 16,-1-4 32-16,1 4 0 0,2 0 0 0,-1-2 0 16,1 0-160-16,0-3 128 0,1 2-128 0,2-1 128 15,4 0-128-15,2-4 0 0,-5-1 0 0,2 3 128 16,2 0-128-16,1-2 0 0,3-1 0 0,-1 1 128 15,-3 2 0-15,1 2-128 0,5-3 192 0,-3 3-64 16,-2-3 0-16,3-1 0 0,3 3 0 0,0-2 0 16,-1 0-128-16,1 2 192 0,1-2-192 0,-1 1 192 15,-1 1-192-15,1-3 0 0,-1 1 144 0,3 2-144 16,4 0 0-16,-1 1 128 0,-5-4-128 0,8 5 0 16,2-5 0-16,-2 3 144 0,-2 2-144 0,3-2 0 15,3 1 160-15,-5-1-160 0,1 2 128 0,3-1-128 0,4 2 128 16,-4-2-128-16,-4-1 128 0,2-1-128 0,3 5 128 15,-2 1-128-15,-1-6 0 0,-1 5 128 16,2 0-128-16,0 0 0 0,-2 1 0 0,2-3 0 0,1 2 0 0,2 1 128 16,0-4-128-16,0 4 0 0,0 5 0 0,1-4 0 15,1-4 0-15,0 6 0 0,2 2 0 0,-3-2 0 16,-4-1 0-16,0-1 0 0,1 1 0 0,1 3 0 16,4-4 128-16,-4 1-128 0,-1 0 0 0,-3-2 0 15,0-3 0-15,-1 4 0 0,-4 3 0 0,3-1 0 16,2-6 0-16,-2 4 0 0,-5 2 0 0,5-1 0 15,3-2 0-15,-1-1 0 0,-3 2 0 0,3 3 0 16,4-2 128-16,-2-1-128 0,-1-2 0 0,3 1 0 16,3 4 0-16,-1-3 128 0,-2-1-128 0,4 0 0 0,4 1 0 0,-2-1 0 15,-4-2 0-15,4 2 0 0,2 1 128 0,-2-3-128 16,-5 0 0-16,5-1 0 0,3-1 0 0,-1-2 128 16,-5 3-128-16,3-3 192 0,2 4-192 0,0-3 192 15,-5 1 64-15,6-3 32 0,4 2 0 0,0-1 0 16,-1-3-96-16,3 1-32 0,5 2 0 0,2-3 0 15,2 1-160-15,4 3 0 0,0-4 144 0,4 1-144 16,3 0 0-16,-1-1 128 0,1 0-128 0,1-1 0 16,4-3 128-16,4 2-128 0,2-1 128 0,1 5-128 15,-2-2 144-15,0-3-144 0,-2-5 192 0,5 1-192 16,4 2 256-16,2 2-48 0,-1 3-16 0,0-2 0 16,0-1 0-16,1 1-16 0,2 3 0 0,-1 3 0 15,-4-2-176-15,-2 5 192 0,-4-2-192 0,0 5 192 0,-2-1-192 0,-5 1 128 16,-4 4-128-16,-4 4 128 15,-4-3-128-15,-7 2 0 0,-5 3 0 0,-9 2 0 0,-9-2 0 0,-12 2-176 16,-12 2 16-16,-12-3-11808 16,-14 4-2368-16</inkml:trace>
  <inkml:trace contextRef="#ctx0" brushRef="#br0" timeOffset="63417.88">2810 18129 10127 0,'0'0'896'0,"-5"-8"-704"0,0 0-192 0,1-2 0 16,2 1 1344-16,-2 0 224 0,4 9 48 0,-4-6 16 15,4 6 96-15,0 0 0 0,-9-4 16 0,9 4 0 16,0 0-800-16,-7 8-176 0,-3 3-16 0,1 3-16 16,0 8-128-16,1 1-32 0,-1 2 0 0,-1 6 0 15,-1 2 128-15,-1 5 32 0,0 4 0 0,-2 4 0 16,-2 3-288-16,1-1-48 0,0 2-16 0,1 0 0 16,0 0-160-16,0-5-32 0,2-4-16 0,0-8 0 15,2-3 144-15,2-4 16 0,3-10 16 0,1-2 0 16,4-2 192-16,0-12 32 0,5 8 16 0,4-4 0 0,2-10-64 0,3-2-16 15,4-6 0-15,1-2 0 0,5-3-96 0,2-2-32 16,-1-3 0-16,3 0 0 0,1 4-384 0,1-1 128 16,0 2-128-16,1 3 0 0,-1 6 0 0,2 5 0 15,-3 5 0-15,-1 5 0 0,-2 5 0 0,-4 8 0 16,-4 1 0-16,-2 2 0 0,-5 1-128 0,-5 3 128 16,-3-1 0-16,-4 3 0 0,-6-3 0 0,-4 2 240 15,-6 0-48-15,-3-1 0 0,-4 1 224 0,-3-4 32 16,2-2 16-16,-2-2 0 0,0 0-160 0,1-4-48 15,-6-5 0-15,5-2 0 0,3-5-256 0,1-4 0 16,1-5 0-16,5-2 0 16,3-8-2816-16,0-2-528 0</inkml:trace>
  <inkml:trace contextRef="#ctx0" brushRef="#br0" timeOffset="63807.83">2573 17904 14735 0,'-10'-7'640'0,"10"7"160"0,-5-6-640 0,5 6-160 0,-6-6 0 0,6 6 0 16,0 0 1984-16,0 0 384 0,0 0 64 0,0 0 0 15,12-5-1088-15,2-2-208 0,4 1-48 0,2 1-16 16,4-2-176-16,4 1-16 0,4-5-16 0,5 0 0 0,1-1-64 0,4-1-16 16,2 0 0-16,3 1 0 0,2-2-144 0,-2 2-48 15,-2 2 0-15,-1 1 0 0,-2 0-112 0,-6-1-32 16,-2 2 0-16,-7 5 0 0,-5-1-128 0,-5 2-48 16,-5 1 0-16,-12 1 0 0,0 0-80 0,0 0-32 15,0 0 0-15,-5 10 0 0,-6-3 256 0,-7 2 48 16,-5-2 16-16,-4 3 0 0,-3-3-160 0,-1-1-16 15,-2-1-16-15,2-2 0 0,-1-3-288 0,5 0 160 16,4-4-160-16,5 3 128 0,4 1-336 0,6 0-80 16,8 0-16-16,0 0 0 15,0 0-2976-15,14-3-608 0</inkml:trace>
  <inkml:trace contextRef="#ctx0" brushRef="#br0" timeOffset="64280.71">4165 18454 12895 0,'0'0'1152'0,"0"-10"-928"16,0 10-224-16,2-8 0 0,-2-3 1808 0,0 11 320 15,0 0 64-15,0 0 16 0,0 0-384 0,0 0-80 16,-7 7-16-16,1 4 0 0,-2 4-464 0,0 5-112 0,0 2 0 0,-2 3-16 16,2-2-208-16,-2 5-32 0,-2 0-16 0,4 3 0 15,0-7-496-15,0 1-80 0,5-2-32 0,-1 0 0 16,1-3-272-16,2-1 0 0,1-3 0 0,2-4 0 31,4-3-1472-31,1-3-384 0,-7-6-96 0</inkml:trace>
  <inkml:trace contextRef="#ctx0" brushRef="#br0" timeOffset="64431.98">4117 18192 28559 0,'-18'-7'1264'0,"9"4"272"0,9 3-1232 0,0 0-304 0,-8-4 0 0,8 4 0 16,0 0 320-16,0 0 16 0,0 0 0 0,0 0 0 0,0 0-336 0,0 0 0 16,0 0 0-16,10 8-13264 15</inkml:trace>
  <inkml:trace contextRef="#ctx0" brushRef="#br0" timeOffset="64693.95">4932 18235 20271 0,'-13'3'1792'0,"6"1"-1424"15,-4 0-368-15,-1 4 0 0,-1 0 976 0,-5 4 128 16,-1-4 32-16,-1 5 0 0,-2 2 464 0,-1-2 80 16,-1 1 32-16,0 0 0 0,0 3-560 0,2-2-96 15,2 0-32-15,1-2 0 0,2 1-400 0,5 0-96 0,3-5-16 16,4 0 0-16,2-1-256 0,3-8-48 0,5 12-16 0,4-1 0 15,3-2-192-15,0 0 144 0,2-5-144 0,-1 1 128 16,-3 1-128-16,0 0 0 0,-10-6 0 0,9 5 0 31,-9-5-448-31,0 0 16 0,0 0 16 0,-1 12 0 16,-5-4-1968-16,-7 1-400 0,-4-7-80 0</inkml:trace>
  <inkml:trace contextRef="#ctx0" brushRef="#br0" timeOffset="65332.55">6090 18276 13407 0,'0'0'592'0,"0"0"128"0,0 0-576 0,0 0-144 0,0 0 0 16,0 0 0-16,0 0 1328 0,0 0 224 0,-8-4 48 0,8 4 16 15,-7-2-128-15,-1 0-16 0,-1 1-16 0,0 1 0 16,-1 0-224-16,-1 3-32 0,-3 3-16 0,-3 2 0 16,-1 2-368-16,-1 0-80 0,-1 4-16 0,-2 3 0 15,-1 2-224-15,2 1-48 0,-2 0-16 0,4 2 0 16,1-4-176-16,4 0-48 0,8-2 0 0,5-3 0 15,4-2-80-15,5 1-128 0,3-6 176 0,5-3-176 16,3-1 352-16,5-2-32 0,0-1-16 0,3-2 0 16,1 2-128-16,-2 0-32 0,1 1 0 0,-2 1 0 15,-2-1-144-15,-2 3 0 0,-4 0 144 0,-3 4-144 16,-3-2 160-16,-11-5-32 0,3 7-128 0,-3 2 192 16,0-9 96-16,-8 12 16 0,-5 0 0 0,-2 2 0 15,-4-1 128-15,-2 0 16 0,-2 1 16 0,-2 2 0 0,-4 2-224 16,-2-1-48-16,1-2-16 0,-1 0 0 0,1-2-176 0,0 0 0 15,1-2 0-15,-1-2 128 0,-2 2-128 0,-1-3 0 16,-1 1 0-16,2-4 0 0,2-2 0 0,5-2 0 16,1-2 0-16,1-2 0 0,1 3-208 15,3 0-128-15,0-4-32 0,4-2 0 16,2-3-2080-16,3 1-432 0,5-2-64 0</inkml:trace>
  <inkml:trace contextRef="#ctx0" brushRef="#br0" timeOffset="66086.89">6625 18261 23039 0,'0'0'1024'0,"0"0"192"0,-6-3-960 0,-3 1-256 0,-1 3 0 0,-3 2 0 15,2 0 1520-15,-5 9 256 0,-2 1 48 0,-1 3 16 16,0 1-768-16,3 0-160 0,2 2-16 0,1 3-16 16,3 0-320-16,2-2-64 0,6-1-16 0,2-1 0 15,2-2-224-15,3-3-32 0,4-3-16 0,4 2 0 16,1-5 80-16,4 1 16 0,3-5 0 0,1-2 0 16,0-2-32-16,-2-2 0 0,4-3 0 0,-2-2 0 15,-2-2-80-15,-2 1 0 0,-3-5-16 0,-1 2 0 0,-2 2 0 16,-5-4 0-16,-4 2 0 0,-5 0 0 0,-3-2-48 0,-4-2-128 15,-1 0 192-15,-1 1-64 0,-1 0-128 0,2 1 128 16,0-1-128-16,1 2 128 0,3 4-128 16,2 0 0-16,4 9 0 0,0 0 0 0,9-9 0 0,4 2-192 15,1 2 64-15,6-1 128 0,5-4-192 0,5 1 192 16,1-2-160-16,5-3 160 0,3 0 0 0,3 0-144 16,2-4 144-16,-1-3 0 0,-3-1 0 0,1 0 0 15,0 2 0-15,-2-4 0 0,-1 1 0 0,-1 0 0 16,-3-2 0-16,-2 1 0 0,-1-1 0 0,-5-1 0 15,-3 2 0-15,-5 1 0 0,-4-3 0 0,-4 3 0 16,-2 3 0-16,-4 2 0 0,-4 3 0 0,-2 6 0 0,2 9 0 16,0 0 128-16,-10 0-128 0,-4 7 0 0,-3 1-176 15,-3 9 176-15,1 3-272 0,-1 8 32 16,-2 5 16-16,0 4 0 0,-4 3 224 0,-1 3 0 0,1 1-160 0,2 1 160 16,1 3 0-16,2-1 0 0,4-5 0 15,4 0 0-15,4-3 0 0,3-7 0 16,2-5 0-16,4-8 0 0,2-3 0 0,3-4 0 0,2-6 192 0,3-2-64 15,3-5 256-15,4-4 32 0,4-9 16 0,2 0 0 16,0-3-80-16,2 1-16 0,-2-1 0 0,0 3 0 16,-2-1-208-16,4 1-128 0,0 1 128 0,0 4-128 15,-3 0 0-15,-2 7 0 0,-2 4 0 0,-3 5 0 16,-2-1 0-16,-3 8 0 0,-3 3-128 0,-5 3 128 16,-3 2 0-16,-2 4-128 0,-3 0 128 0,-2 2 0 15,-2-4 0-15,0 1 0 0,0 1 0 0,2-6 0 0,3-2 0 16,3-6 0-16,0-4 0 0,2-8 0 0,0 0 0 0,0 0 0 15,10 4 128-15,2-3-128 0,2-3 0 0,0-2 128 16,1-1-128-16,0-3 0 16,2 2-1856-16,-3 1-432 0,7-8-80 15,-3 7-32-15</inkml:trace>
  <inkml:trace contextRef="#ctx0" brushRef="#br0" timeOffset="66378">8801 17632 24879 0,'-16'2'2208'0,"4"2"-1760"0,0 1-448 0,-2 7 0 16,-4 3 608-16,-1 5 32 0,-3 9 16 0,2 3 0 16,-1 6 688-16,2 3 128 0,0 1 16 0,2 5 16 15,0-3-672-15,2 3-144 0,-1 3-32 0,1-3 0 16,1 0-400-16,-1 1-96 0,4-3-16 0,-1 1 0 16,2-6-144-16,2-3-192 0,1-4 32 0,-1-6 16 15,-1-2-1344-15,2-6-272 16,0-5-48-16,1-7-7472 0,6-7-1504 0</inkml:trace>
  <inkml:trace contextRef="#ctx0" brushRef="#br0" timeOffset="66700.92">8391 18242 19583 0,'23'-10'864'0,"-6"3"176"0,2 1-832 0,4-4-208 0,3 2 0 0,3-1 0 0,3 4 1472 0,2-2 256 16,2-1 64-16,-1 4 0 0,1-2-704 15,1 2-144-15,0 1-32 0,-8 1 0 0,-4 1-480 0,-6 1-112 16,-5 1 0-16,-4 4-16 0,-10-5-176 0,0 0-128 15,0 13 192-15,-5 1-192 0,-6 3 416 0,-6 4-32 16,-5-1 0-16,-3 4 0 0,0 4 192 0,0 0 16 0,-1 3 16 0,4-1 0 16,5-4-224-16,3-1-32 0,4-5-16 15,6-2 0-15,4-5 80 0,0-13 16 0,11 6 0 0,7-3 0 16,6-3 224-16,8-4 48 16,1-6 16-16,4-3 0 0,-2-7-208 0,5-1-64 15,-1 0 0-15,-2-1 0 0,-5-3-192 0,-5 2-64 0,-6 1 0 0,-4 3 0 16,-7-1-48-16,-5-1-16 0,-6 2 0 0,-4 2 0 15,-7 1-128-15,-3 2-144 0,-4 3 144 0,-5 5-208 32,-4 2-2544-32,-2 1-512 0,-15-2-112 0,5 4-16 0</inkml:trace>
  <inkml:trace contextRef="#ctx0" brushRef="#br0" timeOffset="67064.44">10072 17558 21183 0,'3'-13'1888'0,"-3"13"-1504"0,2-12-384 0,-2 12 0 16,4-8 1280-16,-4 8 192 16,0 0 48-16,0 0 0 0,0 0-32 0,-2 10 0 15,-2 7 0-15,-5 7 0 0,0 2-448 0,-4 6-80 0,-2 0-32 0,0 4 0 16,-3 3-272-16,2 2-48 16,-2 3-16-16,0 2 0 0,-1 3-256 0,0 2-48 15,-1-5-16-15,0 0 0 0,3-2-272 0,0 0 0 0,2-8 0 0,2-1 0 16,3-4-192-16,5-4-112 0,0 0-16 0,4-7 0 31,2-3-2000-31,1-8-416 0,-2-9-80 0</inkml:trace>
  <inkml:trace contextRef="#ctx0" brushRef="#br0" timeOffset="67421.17">10510 17571 4607 0,'0'0'192'0,"0"0"64"0,0 0-256 0,-4 10 0 0,0-1 0 0,-1 6 0 0,0 5 3808 0,0 6 720 16,0-3 144-16,-2 5 16 0,1-2-2592 0,0 6-528 16,1 1-96-16,-1 1-32 0,3 5-464 0,-1-1-80 15,0 1-32-15,0-2 0 0,0-5-208 0,2-4-32 16,1-4-16-16,1-4 0 0,1 2 224 0,1-7 64 15,3-2 0-15,2-7 0 0,-7-6 48 0,13 3 16 16,1-6 0-16,2-2 0 0,2-8-64 0,1-3-16 16,1-2 0-16,2-1 0 0,-1-3-288 0,2-1-48 0,-4-7-16 15,2-1 0-15,-1-3-192 0,-2-3-32 0,-3-6-16 0,0 4 0 16,1 0-96-16,-2 8-32 0,-2 0 0 0,0 7 0 16,-2-1-160-16,1 4 0 0,0 4 0 0,-3 5 0 31,0 1-384-31,-3 6-64 0,-5 5-16 0,0 0 0 15,0 0-3056-15,0 0-592 0</inkml:trace>
  <inkml:trace contextRef="#ctx0" brushRef="#br0" timeOffset="68041.64">11544 17384 24191 0,'0'0'1072'0,"7"-7"208"15,-2-3-1024-15,-5 10-256 0,0 0 0 0,0 0 0 0,0 0 1376 0,0 0 224 16,-7 17 32-16,-3 3 16 0,1 6-672 0,-3 3-128 16,-5 4-16-16,-2 2-16 0,-3 10-80 0,-2-1-16 15,-1-2 0-15,-2 5 0 0,-1 6-48 0,2-3-16 16,-2 0 0-16,3-3 0 0,4-3-272 0,2-4-64 0,1-7-16 16,3-6 0-16,3-6 32 0,3-3 16 15,4-5 0-15,3-2 0 0,2-11 96 0,0 0 0 0,0 0 16 0,11-6 0 16,3-2 96-16,-1-6 16 0,2-2 0 0,3-3 0 15,1-3-288-15,-1-5-48 0,0-1-16 0,1-5 0 16,1-2-224-16,2-2 128 16,-2-5-128-16,4 0 0 0,4 3 128 0,1-1-128 0,2-6 0 0,2 6 144 15,1 3-144-15,0 4 0 0,1 4 0 0,-2 3 0 16,-1 5 0-16,-3 0 0 0,-2 2-144 0,-3 5 144 16,-4 1 0-16,-5 8 0 0,-3 2-128 0,-12 3 128 15,10 2 0-15,-10-2-160 0,5 10 160 0,-4 4-128 16,-3 1-16-16,-2 2 0 0,-1-3 0 0,-2 0 0 15,-3 2 144-15,1 0 0 0,0-2 0 0,-1 1 0 0,0-1-128 16,-4-1 128-16,0-1-128 0,-2 2 128 16,-3 0 0-16,0-3 0 0,-3-1 0 0,-1-3 0 0,0 1 0 15,0-3 0-15,0-1 0 0,2-3 0 0,-1-2 0 0,3-2 0 16,0 2 0-16,1-5 128 0,0-5-128 0,2 1 0 16,2 0 0-16,3-3 0 0,2 1 0 0,1 2 0 15,2-4 0-15,1 6 128 0,1-1-128 0,4 9-128 16,-2-9 128-16,2 9-192 15,4-10-400-15,-4 10-96 0,7-5-16 0,-7 5 0 16,10-9-2432-16,0 4-480 0,-1-1-96 0,-9 6-32 0</inkml:trace>
  <inkml:trace contextRef="#ctx0" brushRef="#br0" timeOffset="69566.32">13534 17503 11455 0,'0'0'512'0,"0"0"96"0,6-10-480 0,-1 4-128 0,-5 6 0 0,8-9 0 15,-2 5 1632-15,-6 4 304 0,12-9 64 0,-4 5 16 16,-8 4-560-16,13-1-112 0,0 4-32 0,0 3 0 16,-1-1-352-16,1 6-64 0,1 1 0 0,1 4-16 15,0 4-160-15,2 4-16 0,1 1-16 0,-2 4 0 0,6-2-240 0,-2 4-64 16,-1-5 0-16,0 7 0 0,-1 4 640 0,1-1 128 15,0-5 32-15,-2 0 0 0,-3-4-928 16,0 1-256-16,-4-8 0 0,0-1 128 16,-2-1-1008-16,-1-2-208 0,-3-3-32 0,0-4-16 15,-4-9-1072-15,0 0-224 0</inkml:trace>
  <inkml:trace contextRef="#ctx0" brushRef="#br0" timeOffset="69803.03">14068 17386 22111 0,'0'0'1968'0,"0"0"-1584"15,0 0-384-15,0 0 0 0,-9 0 896 0,0 5 112 16,0 6 16-16,-3 4 0 0,-3 4 192 0,-1 3 32 16,-3 5 16-16,-3 5 0 0,2 4-192 0,-6 3-48 15,-1 2 0-15,0 2 0 0,-3 5-256 0,0 5-64 16,-1-3-16-16,2 1 0 0,1-4-384 0,3-3-80 15,2-9-16-15,2-3 0 0,5 0-208 0,3-2 0 16,3-6 0-16,4-2 0 16,2-7-256-16,4-3-128 0,0-12-48 0,0 0 0 15,13 0-2320-15,2-12-448 0</inkml:trace>
  <inkml:trace contextRef="#ctx0" brushRef="#br0" timeOffset="70118.17">14754 17018 19343 0,'0'0'1728'0,"0"0"-1392"0,-3-9-336 0,3 9 0 0,0 0 2048 0,0 0 352 16,0 0 64-16,-10 6 16 0,-1 6-864 0,-1 3-160 16,-3 5-48-16,1 6 0 0,-2 3-464 0,-1 1-112 15,-1-3 0-15,0 4-16 0,1-1-336 0,1 1-64 16,4-1-16-16,0 1 0 0,2-5-400 0,2 1 128 16,2-5-128-16,2 0 0 15,0-1-656-15,3-3-224 0,1-4-32 0,1-2-14976 0</inkml:trace>
  <inkml:trace contextRef="#ctx0" brushRef="#br0" timeOffset="70463.06">15041 17491 22111 0,'0'0'976'0,"0"0"208"0,0 0-944 0,0 0-240 0,0 0 0 0,0 0 0 16,12 6 1024-16,3 0 176 16,4-2 16-16,6-1 16 0,5-3-416 0,3-2-96 0,4-1-16 0,1-3 0 15,1 0-400-15,0 1-96 0,2-3-16 0,-5 3 0 32,-6 3-1088-32,-4-1-208 0,-6 2-48 0</inkml:trace>
  <inkml:trace contextRef="#ctx0" brushRef="#br0" timeOffset="70607.14">15088 17745 26367 0,'-12'1'1168'0,"12"-1"240"0,0 0-1120 0,0 0-288 0,0 0 0 0,0 0 0 15,0 0 1104-15,16 1 176 0,6-2 16 0,2 0 16 16,3-3-656-16,6 0-128 0,3-1-16 0,1-1-16 16,0 1-320-16,-1-4-176 0,-2 2 192 0,-3-3-14896 15</inkml:trace>
  <inkml:trace contextRef="#ctx0" brushRef="#br0" timeOffset="71310.41">15714 17944 16575 0,'-12'12'736'0,"3"-7"160"0,-2 4-720 0,1-3-176 15,0 0 0-15,1 2 0 0,1-4 2112 0,8-4 384 16,0 0 64-16,0 0 32 16,0 0-752-16,0 0-160 0,0 0-16 0,8-13-16 0,2 1-400 0,4-6-80 15,1-4-16-15,3 0 0 0,0 0-448 0,2-6-112 16,3 2-16-16,0-2 0 0,2 0-288 0,1-3-64 16,-1-3-16-16,3-2 0 0,2-4-64 0,1-2-16 15,-2-2 0-15,2-3 0 0,2-2 0 0,1-1-128 16,2-3 192-16,-2 5-64 0,0 5-128 0,-3 5 0 15,-3 5 0-15,-5 6 0 0,-4 5 0 0,-3 6 0 0,-3 5 0 0,-3 5 0 16,-10 6 0-16,6 11 0 0,-2 5-160 16,-1 4 160-16,-2 6-128 0,-2 6 128 0,-3 5 0 0,-2 7-144 15,-4 7 144-15,-2 2 0 0,-1 2 0 16,1 3-128-16,-1 2 128 0,-1 0 0 0,3-7 0 0,-1-4 0 16,1-1 0-16,0-6 0 0,4 0 0 0,-3-4-128 31,2-5-464-31,0-5-96 0,2-3-16 0,0-4-10432 0,-2-4-2080 0</inkml:trace>
  <inkml:trace contextRef="#ctx0" brushRef="#br0" timeOffset="71428.3">15931 17738 19343 0,'0'-11'848'0,"0"11"192"0,0 0-832 0,0 0-208 0,11-6 0 0,2-1 0 0,2 3 2544 15,4 1 464-15,3 1 80 0,5 1 32 16,2-3-1984-16,5 2-400 0,3 4-80 0,0 1-16 0,-1-1-416 0,1 0-96 15,-1-2 0-15,-3 1-128 16,-2 0-1984-16,-3-1-496 16</inkml:trace>
  <inkml:trace contextRef="#ctx0" brushRef="#br0" timeOffset="71638.22">16938 17492 14735 0,'0'0'1312'15,"0"0"-1056"-15,0 0-256 0,0 0 0 0,0 0 2272 0,0 0 400 0,0 0 80 16,0 15 0-16,0 0-1248 0,2 6-256 16,2 3-48-16,1 5-16 0,2-1-352 0,-1 4-80 0,0 1-16 15,2 4 0-15,-2 0-144 0,6-1-16 0,-2 1-16 0,1 0 0 16,-1-1-288-16,2-7-48 0,1-5-16 0,-1-2 0 16,2-2-64-16,-1-5-16 15,-3-2 0-15,2-4 0 0,-3-4-128 0,-9-5 0 0,11 0 0 0,-1 0 128 31,-2-3-1360-31,-1-4-288 0,0-3-48 0,-2-4-12384 0</inkml:trace>
  <inkml:trace contextRef="#ctx0" brushRef="#br0" timeOffset="71923.63">17407 17316 23039 0,'0'0'2048'0,"0"0"-1648"16,5-8-400-16,-5 8 0 16,0 0 1616-16,0 0 240 0,0 0 64 0,0 0 0 0,0 0-640 0,-9 5-112 15,0 6-16-15,-5 2-16 0,-2 6-416 0,-2 4-80 16,-1 0 0-16,-4 5-16 0,-5 1 80 0,-1 4 32 16,-2 0 0-16,-1 2 0 0,-2 0-320 0,0 2-64 15,-1 0-16-15,2-1 0 0,0 0-336 0,4-3 144 16,2 0-144-16,4-5 0 0,2-3 0 0,3-3 0 15,3-2 0-15,3-3 0 16,2-4-400-16,4-7-48 0,6-6 0 0,0 0 0 16,0 0-2064-16,0 0-432 0</inkml:trace>
  <inkml:trace contextRef="#ctx0" brushRef="#br0" timeOffset="72271.07">16865 17313 27071 0,'4'-14'1200'0,"2"7"240"0,3-3-1152 0,4 1-288 0,2-3 0 0,4 1 0 16,2 0 1072-16,3-3 144 0,4 6 48 0,4-3 0 15,2-2-352-15,4 3-64 0,3 0-16 0,1 3 0 0,0-1-256 0,1 1-64 16,0-3-16-16,0 2 0 15,1 2-64-15,-4-2-16 0,-3 5 0 0,-4-1 0 0,-5-1-80 16,-4 2-16-16,-3 2 0 0,-5 0 0 0,-2-2-112 16,-5 2-16-16,-9 1-16 0,0 0 0 0,0 0 80 0,0 0 32 15,-1-5 0-15,-4-3 0 0,-3 3 240 0,-2-4 48 16,-3 0 16-16,-3 3 0 0,-5-3-208 0,1 4-64 16,-2-3 0-16,-2 3 0 0,1 1-320 0,2-1 128 15,-2 0-128-15,5 3 0 16,0 0-704-16,4 1-192 0,4 0-64 0,10 1-11520 15,0 0-2320-15</inkml:trace>
  <inkml:trace contextRef="#ctx0" brushRef="#br0" timeOffset="72584.55">18080 18023 27119 0,'-10'10'1200'0,"4"2"256"0,-4 0-1168 0,-2 4-288 0,-2 5 0 0,-1 2 0 0,-3-1 1488 0,-3 1 240 16,-3 1 64-16,-4-3 0 16,1 2-992-16,-4 3-192 0,1-5-32 0,-2 1-16 0,3-3-352 0,2-1-64 15,3-2-16-15,5 0 0 16,5-7-1360-16,4-3-288 0,10-6-48 0,0 0-16 0</inkml:trace>
  <inkml:trace contextRef="#ctx0" brushRef="#br0" timeOffset="72929.42">19095 17206 21247 0,'0'0'944'0,"0"0"192"0,0 0-912 0,0 0-224 0,0 0 0 0,0 0 0 16,0 0 1088-16,4 18 160 16,1 1 32-16,1 5 16 0,2 4-176 0,-1 5-32 0,0 2-16 0,0 2 0 15,2 0-304-15,0 3-48 0,0-1-16 0,0 4 0 16,-4-1-256-16,1 4-64 0,-3-23-16 0,1 7 0 15,-3 1-240-15,2 1-128 0,0 1 128 0,0-4-128 16,-1-2 0-16,0-1 0 0,-1-5-192 0,2 9 64 16,-3-8-2240-1,0-16-432-15</inkml:trace>
  <inkml:trace contextRef="#ctx0" brushRef="#br0" timeOffset="73162.22">19580 17182 23039 0,'0'0'2048'0,"0"0"-1648"16,-2-7-400-16,2 7 0 0,0 0 944 0,-9 3 96 15,0 2 32-15,-1 1 0 0,-5 6 208 0,-2 0 32 16,-3 8 16-16,-3 2 0 0,-3 0-496 0,0 7-112 16,-3 2-16-16,-13 16 0 0,3-7-112 0,4 0-16 15,3 1-16-15,-1-1 0 0,4 0-304 0,2-1-48 16,4-3-16-16,11-11 0 0,-1-1-192 0,1 3 0 15,2-3 0-15,-1 9 0 16,3-9-320-16,6-11-96 0,2-3-32 0,0-1-10224 0,5-4-2048 16</inkml:trace>
  <inkml:trace contextRef="#ctx0" brushRef="#br0" timeOffset="73527.88">18898 17159 23951 0,'-14'-8'1056'0,"14"8"224"0,-4-10-1024 16,4 2-256-16,3-2 0 0,3 3 0 0,3 2 1232 0,6-3 192 15,4 0 48-15,7-2 0 0,4 2-544 0,6-2-96 16,3 1-32-16,3-2 0 0,1 0-176 0,3 2-48 15,2-3 0-15,-12 6 0 0,2-3 0 0,5 0 0 16,0-2 0-16,-1 3 0 0,-1-2-64 0,-4 2-32 16,-5-2 0-16,-6 4 0 0,-4 3-208 0,-5-1-32 15,-6 0-16-15,-11 4 0 0,0 0-16 0,0 0 0 16,0 0 0-16,-11 6 0 0,-6-3 48 0,-3 0 0 16,-6-1 0-16,0 1 0 0,-2 0-256 0,-11 0 144 15,9-1-144-15,11-1 128 16,0 0-1488-16,2-1-304 0,3 0-64 0,-1-2-14640 15</inkml:trace>
  <inkml:trace contextRef="#ctx0" brushRef="#br0" timeOffset="73973.92">20536 16841 11055 0,'0'0'976'0,"-7"-5"-784"15,-2 2-192-15,0 2 0 0,0 0 1632 0,-1 2 288 0,0 2 48 16,-4 3 16-16,-5 0-192 0,-2 6-48 0,0 4 0 0,-5 6 0 16,-3 0-656-16,0 3-144 15,-3 6-32-15,0 3 0 0,-1 3-144 0,3 3-48 0,0 7 0 0,2-1 0 16,4 0-192-16,3 3-32 0,3 4-16 0,3-1 0 15,1-5-240-15,5 1-48 0,5-5-16 0,4 2 0 16,4-5-176-16,5-3 0 0,3-4 144 0,6-2-144 16,1-8 0-16,4-3-208 0,3-2 16 0,1-4-9440 15,4-8-1888-15</inkml:trace>
  <inkml:trace contextRef="#ctx0" brushRef="#br0" timeOffset="74284.25">20827 17058 26719 0,'0'0'2368'0,"-7"-1"-1888"0,-5 2-480 0,1 3 0 0,-4 8 512 0,-4 0 0 16,-4 6 0-16,-4 5 0 0,-2 1 288 0,-2 3 64 16,1 3 16-16,0 2 0 0,1-4-416 15,4 0-80-15,4 4 0 0,6-5-16 16,5 1-48-16,6-6-16 0,4 0 0 0,7-3 0 0,5-1 128 0,6-5 16 15,8-5 16-15,0-4 0 0,5-4 368 0,3-2 64 16,2-5 0-16,2-1 16 0,1-8-112 0,-1 1-32 16,-1-2 0-16,-4-3 0 0,-2 0-160 0,-6-3-32 15,-6-1-16-15,-6 0 0 0,-5-6-48 0,-7 2-16 16,-2-3 0-16,-7 1 0 0,-6 4-240 0,-3-2-64 0,-2 1 0 16,-2 2 0-16,-3 3-352 0,-1 6-80 15,1 2-16-15,3 3 0 16,2 1-2160-16,5 4-432 0,3 2-96 0,4-1-14288 0</inkml:trace>
  <inkml:trace contextRef="#ctx0" brushRef="#br0" timeOffset="74537.49">21096 16779 25743 0,'0'0'1136'0,"0"0"240"0,0 0-1104 0,0 0-272 0,0 0 0 0,6-3 0 15,2 6 1152-15,3 2 192 0,4 4 16 0,4 1 16 16,3 4-224-16,0 4-64 0,2 2 0 0,0 7 0 16,0 1-80-16,0 5-32 0,-1 4 0 0,0 3 0 15,-4 2-256-15,-2 5-48 0,-6-2-16 0,-3 3 0 16,-3-2-240-16,-5 1-48 0,-4 0-16 0,-11 15 0 16,-7-8-144-16,8-27-16 0,-5 0-16 15,-4 4 0-15,-2-6-32 0,-3 2 0 0,0-6 0 0,0 1 0 0,1-3-272 16,-17 12-64-16,10-16-16 0,10-10 0 15,5-1-2032-15,7-8-416 0,3-6-80 16,5-4-16-16</inkml:trace>
  <inkml:trace contextRef="#ctx0" brushRef="#br0" timeOffset="74732.88">21825 17207 28559 0,'0'0'1264'0,"12"-7"272"0,5-5-1232 0,6 3-304 0,3 2 0 0,2 4 0 15,2 0 1728-15,1 2 272 0,-3-3 64 0,0 4 16 16,-3 3-1312-16,-2-1-272 0,-3 1-48 0,-4 2-16 31,-2 0-1248-31,-8 3-240 0,-5 2-48 0,-7 3-9376 0,-9 1-1872 0</inkml:trace>
  <inkml:trace contextRef="#ctx0" brushRef="#br0" timeOffset="74860.47">21636 17438 21183 0,'-17'7'1888'0,"5"0"-1504"0,3-1-384 0,9-6 0 16,0 0 2240-16,0 0 368 0,9 3 80 0,6-3 0 15,3-1-640-15,8-1-128 0,5-1-16 0,4 0-16 0,5-3-1152 0,4 1-224 16,5 1-64-16,1 0 0 0,3 1-448 0,-3 1-128 16,-1 1-16-16,-5 0-17200 15</inkml:trace>
  <inkml:trace contextRef="#ctx0" brushRef="#br0" timeOffset="75565.53">23570 16517 17503 0,'0'0'1552'0,"4"-9"-1232"0,-2-2-320 0,-1 4 0 15,-1 7 1808-15,-3-6 304 0,-4 0 64 0,0 2 16 16,-2 1-496-16,-1 1-96 0,-5 0-32 0,-2 1 0 0,-2 1-736 0,-2 0-160 15,-5 1-32-15,3 2 0 0,1-1-64 0,0 0-32 16,-3 0 0-16,-2 2 0 0,-1 2-112 0,1 0-32 16,2 0 0-16,-1 2 0 0,0-3-208 0,2 1-32 15,1 2-16-15,1-3 0 0,4 4-144 0,3-3 0 16,4 2 0-16,2-1 0 0,9-7 0 0,0 0 0 16,0 0 0-16,0 0 0 0,5 10 144 0,2 2-144 15,2 0 160-15,3 0-160 0,0 3 192 0,1-1-64 16,2 1-128-16,-1-1 192 0,-1 0-192 0,-3 7 0 15,-3-1 0-15,-4 0 0 0,-1-1 0 0,-4 4 0 16,-3 3 0-16,-4-2 0 0,-2 4 128 0,-3-1 0 0,-3 4-128 16,0-1 192-16,-5 1-16 0,-1 1-16 15,-6 1 0-15,0-1 0 0,-4 0-160 0,3-2 128 16,1 1-128-16,4-5 128 0,1 2-128 0,3-2 128 0,2 3-128 16,4-4 128-16,2 1-128 0,4-5 128 0,3 1-128 0,3-3 128 15,2-2 0-15,4-2-128 16,1 0 192-16,3 0-64 0,5-6 48 0,0 3 0 15,4-2 0-15,1 0 0 0,1 0-32 0,4-2 0 0,-1-2 0 16,2 2 0-16,-1-3-144 0,1 0 0 0,-3-1 0 0,0-2 0 31,-2 1-832-31,0-3-240 0,-1 0-48 0,-2-1-10432 0,0-3-2080 0</inkml:trace>
  <inkml:trace contextRef="#ctx0" brushRef="#br0" timeOffset="76013.42">24388 16399 10127 0,'0'0'896'0,"0"0"-704"15,0 0-192-15,5-4 0 0,-5 4 2656 0,0 0 496 16,8-5 112-16,-8 5 0 0,0 0-768 0,0 0-176 15,0 0-16-15,0 0-16 0,-4 6-688 0,-1 1-144 16,-3 4-32-16,-2 0 0 0,-3 7-320 0,-1 1-64 16,0 3-16-16,-1 2 0 0,-2 1-256 0,2 3-48 0,1-1-16 0,1 0 0 15,1-2-432-15,0 2-80 0,2-2-32 0,1 1 0 16,0-3-160-16,3-3 0 0,1-1 0 0,1 0 0 16,3-1-1232-16,0-2-176 15,1-2-48-15,1-1-10112 0,0-4-2016 0</inkml:trace>
  <inkml:trace contextRef="#ctx0" brushRef="#br0" timeOffset="76350.58">24209 17224 27519 0,'-7'9'1216'0,"7"-9"256"0,-4 7-1168 0,-3 1-304 0,-2 3 0 0,-1 4 0 0,-3-1 1264 0,-1 2 192 15,-4 2 32-15,-6 8 16 0,2 0-736 0,5 0-128 16,0-3-48-16,6-1 0 0,3 1-160 0,4-4-48 16,4-1 0-16,4-2 0 0,4-3 64 0,4 0 0 15,6-2 0-15,3-3 0 0,3-3 112 0,2-2 16 16,4-3 16-16,1-3 0 0,2-2-32 0,0-2-16 16,-1-5 0-16,0 0 0 0,0-2-64 0,-3-1-16 15,-2 0 0-15,-3-4 0 0,-1-7 96 0,-4 1 16 16,-4-5 0-16,-7 8 0 0,-3-3-160 0,-3-4-32 15,-4 0 0-15,-3 2 0 0,-4-1-224 0,-3 3-160 16,-5-4 192-16,-1 4-192 0,0 5 0 0,-4 0 0 16,1 2-192-16,-1 3 48 15,2 0-1680-15,1 4-336 0,1 4-64 0,4 2-16496 0</inkml:trace>
  <inkml:trace contextRef="#ctx0" brushRef="#br0" timeOffset="76865.78">24845 16432 24479 0,'0'0'1088'0,"-1"-8"208"0,2 3-1040 0,2-4-256 15,2 3 0-15,0-1 0 0,3-1 1360 0,2 1 224 16,3 0 32-16,1 0 16 0,2 1-656 0,2-2-128 15,-3 3-16-15,3 1-16 0,1 2-16 0,3-3 0 16,-2 1 0-16,2 0 0 0,-1 2-144 0,0-2-16 16,-2 0-16-16,2 3 0 0,-4 2-160 0,-3 3-16 15,-4 0-16-15,-2-1 0 0,-3 4-192 0,-2 2-48 16,0 0 0-16,-3 1 0 0,-3 5 16 0,-2 1 0 16,-2 2 0-16,-2 3 0 0,-3 0 32 0,-3 6 0 15,1 1 0-15,-2 4 0 0,-2 1-48 0,-1 1 0 0,-2 3 0 0,0 2 0 16,2 1-64-16,1 7-128 0,1 0 176 15,-2 21-176-15,0-3 176 0,5-8-176 0,5 1 160 0,4-4-160 16,2 0 0-16,6-2 0 0,5 1 0 0,-2-17 0 16,4 1 0-16,2 1 0 0,-1-9 0 0,5 4 0 15,1 0 0-15,2 3 144 0,2-3-144 0,0 0 192 16,0 1-48-16,-1 0 0 0,-1 1 0 0,-2-1 0 16,-2 0 0-16,9 26 0 0,-7-12 0 0,-8-7 0 15,-3-7 48-15,-5-3 0 0,-3-4 0 0,-6-5 0 0,-2-3 224 16,-4-3 48-16,-4-5 16 0,-4 1 0 0,-4-1 320 15,-7-3 64-15,-7-2 16 0,-4 2 0 0,-7-1-304 0,0 2-64 16,0-2-16 0,2 3 0-16,0-5-304 0,2-3-48 0,0 1-16 0,5-1 0 15,0 0-496-15,6-2-96 0,4-4-32 0,8 0 0 16,2 0-1952-16,14 0-400 0</inkml:trace>
  <inkml:trace contextRef="#ctx0" brushRef="#br0" timeOffset="78033.72">3438 18631 2751 0,'-7'-10'128'0,"7"10"16"0,0 0-144 0,0 0 0 0,0-7 0 0,0 7 0 0,0-11 4992 15,0 11 976-15,0 0 192 0,0 0 48 0,4-9-3456 0,-4 9-704 16,0 0-128-16,0 0-16 0,0 0-576 0,0 0-112 16,5 10-32-16,-3 8 0 0,-2 7-224 0,-4-1-64 15,-1 2 0-15,-1 4 0 0,-2 5-160 0,1 2-32 16,-2-1-16-16,-1 1 0 0,1-1-160 0,-1 1-16 16,-2-4-16-16,1 0 0 0,-1-3-240 15,2-2-64-15,0 0 0 0,1-5 0 0,3 1-192 0,-1-5 176 16,7-3-176-16,0-5 160 15,8-3-1216-15,0-1-240 0,-8-7-48 0,12 0-17152 0</inkml:trace>
  <inkml:trace contextRef="#ctx0" brushRef="#br0" timeOffset="78919.64">2680 19635 12895 0,'0'0'1152'0,"0"0"-928"0,0 0-224 0,0 0 0 0,0 0 1376 15,-8 6 224-15,4 6 64 0,0 2 0 0,0 3-320 16,1 3-64-16,-1-1-16 0,1 2 0 0,1 6-112 0,-1 5 0 16,-2 2-16-16,-1 7 0 0,-2 3-208 0,2 7-32 15,-4 2-16-15,-2 2 0 0,-2 1-176 0,-1-3-48 16,0-4 0-16,1-4 0 0,-2 0-240 0,2-7-48 16,2-6-16-16,2-6 0 0,-1-1-128 0,5-4-32 15,4-8 0-15,2-3 0 16,0-10 256-16,0 0 32 0,12-9 16 0,2-2 0 0,0-7-32 0,1-2 0 15,2-4 0-15,3-1 0 0,3-1-320 0,0-1-144 16,-1 3 128-16,1-3-128 0,-1 3 0 0,3-1 0 16,1 2 0-16,1 4 0 0,2 1 0 0,-5 5 0 0,2 7 0 15,-2 4 0-15,-2 4 0 0,-3 7 0 0,-2 5 0 0,-4 3 0 16,-1 2 0-16,-6 2 0 0,-4 0 0 0,-4 2 0 16,-2 0 128-16,-4 4 128 15,-2-2 48-15,-2 3 0 0,-4-2 192 0,0 2 32 0,-2-5 16 0,0-1 0 16,0-3-160-16,-1-2-48 0,-1-3 0 15,1-1 0-15,0-6-192 0,0-2-144 0,-2-3 192 0,2-4-192 32,2-3-768-32,0-4-272 0,-1-3-48 0</inkml:trace>
  <inkml:trace contextRef="#ctx0" brushRef="#br0" timeOffset="79913.78">2367 19477 7359 0,'0'0'656'0,"-10"3"-528"16,-2-1-128-16,2 0 0 0,10-2 2112 0,-10 3 384 16,10-3 64-16,0 0 32 0,0 0-736 0,0 0-160 15,0 0-32-15,0 0 0 0,0 0-720 0,0 0-160 16,0 0-16-16,0 0-16 0,4-11-48 0,2 0-16 16,2 3 0-16,2 0 0 0,3 2 208 0,2 1 32 15,4-5 16-15,5 3 0 0,1-2-176 0,1 2-16 0,1 0-16 0,2-1 0 16,1 2-32-16,1-4 0 0,-3 3 0 0,1-2 0 15,-2 2-64-15,-3 2-32 0,-1-1 0 0,-3 1 0 16,-2 2-192-16,-2 1-32 0,-2 2-16 0,-2 0 0 16,-2 0-144-16,-1 0-32 0,-9 0 0 15,10 2 0-15,-1-2-32 0,-9 0-16 0,0 0 0 0,8 2 0 16,-8-2 32-16,0 0 0 0,0 0 0 0,0 0 0 16,0 0-16-16,0 0 0 0,0 0 0 15,0 0 0-15,0 0-32 0,3-8-128 0,-5-2 192 0,2 10-64 16,0 0-128-16,-12-7 160 0,1 0-160 0,1 3 160 15,-3 3-160-15,-1 0 0 0,-1 1 0 0,1-2 128 16,-1 1-128-16,1 1 0 0,2 0 0 0,2 0 0 16,1-3 0-16,9 3 0 0,-9-5 0 0,9 5 0 15,0 0 0-15,0 0 0 0,-9-3 0 0,9 3 0 0,0 0 0 0,0 0 0 16,0 0 0-16,0 0 0 0,0 0 0 16,0 0 0-16,0 0 0 0,4-8 0 15,1-1 0-15,-5 9-176 0,0 0 176 0,0 0-192 0,0 0 192 0,0 0 0 16,7-5 0-16,-7 5-128 0,0 0-96 0,0 0-16 15,0 0 0-15,0 0 0 16,0 0-1664-16,8-4-336 0,-8 4-64 0</inkml:trace>
  <inkml:trace contextRef="#ctx0" brushRef="#br0" timeOffset="80974.74">3395 20137 14847 0,'0'0'656'0,"0"0"144"0,0 0-640 0,0 0-160 0,-10 1 0 0,10-1 0 16,-9 1 1344-16,9-1 256 0,-10-1 32 0,10 1 16 0,0 0-64 0,0 0-16 16,-10-4 0-16,10 4 0 15,0 0-272-15,-7-7-48 0,2 0-16 0,5 7 0 0,-2-7-208 0,2 7-32 16,-1-12-16-16,1 1 0 0,0 5-288 0,0 6-64 15,3-12-16-15,1 4 0 0,1-2-96 0,0 4-32 16,2-3 0-16,-1 3 0 0,2 1 16 0,2-3 0 16,-1 2 0-16,1 1 0 0,1-3-48 0,1 2-16 15,-1-5 0-15,3 4 0 0,0 2-80 0,0-2-16 16,0 4 0-16,-1 1 0 0,-2 2-64 0,-1 2-16 16,-10-2 0-16,11 8 0 0,-4 0-128 0,-2 4-128 15,-1-2 144-15,-3 2-144 0,-2 4 240 0,-3 0-48 0,-1 1-16 16,-4-1 0-16,-2-2 80 0,-1 3 0 0,-2 1 16 0,-1-2 0 15,-1 1-16-15,-1 0 0 0,1 0 0 0,0-1 0 16,0 1-64-16,2-2 0 16,1-6-16-16,3 1 0 0,1-3-176 0,4 0 192 0,5-7-192 0,0 0 192 15,0 0-64-15,0 0 0 0,8 4 0 0,3-4 0 16,2-3 112-16,2-2 16 0,3 2 0 0,2 1 0 16,2 0-64-16,3 1 0 15,3-3 0-15,1 0 0 0,-1 1-16 0,-1 2-16 0,2-1 0 0,-2 0 0 16,-2 0-32-16,-2-1 0 0,0 2 0 0,-5-3 0 15,-4 0-128-15,-3 2 128 0,1 0-128 0,-12 2 128 16,0 0-128-16,0 0 0 0,0 0-160 0,0 0 160 16,0 0-1520-1,0 0-208-15,0 0-32 0,0 0-12176 0,0 0-2432 0</inkml:trace>
  <inkml:trace contextRef="#ctx0" brushRef="#br0" timeOffset="81729.83">6710 19144 25791 0,'4'-10'1152'0,"-4"10"224"0,0 0-1104 0,0 0-272 0,0 0 0 0,0 0 0 16,0 0 1792-16,0 0 320 0,0 0 48 0,0 0 16 16,3 12-896-16,-5 4-160 0,1 1-32 0,-1 0-16 15,-4 2-496-15,-1 0-112 0,-3 3-16 0,1-2 0 0,2 1-256 16,1-1-48-16,0-1-16 0,-3 0 0 0,4-1-272 0,2-1-64 16,2-1-16-16,2-2-11360 15,-1-14-2288-15</inkml:trace>
  <inkml:trace contextRef="#ctx0" brushRef="#br0" timeOffset="81925.42">7139 19121 30399 0,'0'0'1344'0,"0"0"288"0,-5 7-1312 0,-1 3-320 16,0 4 0-16,-2 1 0 0,0 5 1776 0,-1 2 272 16,-3 2 64-16,1 2 16 0,-1-1-1232 0,3 0-256 15,-2-2-64-15,2 2 0 16,2-4-976-16,3 1-208 0,2-4-32 0,4-6-10864 15,0 1-2160-15</inkml:trace>
  <inkml:trace contextRef="#ctx0" brushRef="#br0" timeOffset="82337.5">10333 18763 28559 0,'0'0'2544'0,"0"0"-2032"15,0 0-512-15,0 0 0 0,0 0 1056 0,0 15 112 0,0 2 32 16,-3-2 0-16,1-2 32 0,-1 1 16 16,0 0 0-16,-1 1 0 0,0 0-784 0,-1 2-144 0,0 0-48 0,0-1 0 15,-2-2-272-15,2 0 0 0,0 0 0 0,3-3 0 32,0 1-2160-32,2-12-480 0</inkml:trace>
  <inkml:trace contextRef="#ctx0" brushRef="#br0" timeOffset="82501.08">10798 18781 35935 0,'0'0'1600'0,"-5"10"320"0,0 1-1536 0,-3 8-384 0,-2 4 0 0,6-9 0 16,-3 9 624-16,-1 0 48 0,-1 1 16 0,0 4 0 16,-1-1-176-16,0 2-48 0,0 0 0 0,1-1 0 15,1 1-1296-15,5-4-256 0,-3 0-48 0,5-5-15520 16</inkml:trace>
  <inkml:trace contextRef="#ctx0" brushRef="#br0" timeOffset="82944.91">15599 18556 23951 0,'0'0'2128'16,"0"0"-1696"-16,2 12-432 0,-4 0 0 15,0-2 1648-15,-2 3 240 0,1 5 48 0,-2 2 16 0,1 0-672 0,-3 2-144 16,0-4-32-16,0 3 0 16,-1 0-752-16,2 0-160 0,-3-2-16 0,-2 7-16 15,3-7-2144-15,0-7-416 0</inkml:trace>
  <inkml:trace contextRef="#ctx0" brushRef="#br0" timeOffset="83123.28">15903 18685 33167 0,'0'0'2944'0,"0"0"-2352"15,0 0-464-15,5 9-128 0,-1 3 1200 0,-3 3 208 16,-1 3 64-16,-2 3 0 0,-3 2-32 0,-2 4 0 16,0-2 0-16,-2 2 0 0,-1-2-992 0,-1 1-208 15,1-1-48-15,-3 7 0 16,3-6-2288-16,3-5-464 0</inkml:trace>
  <inkml:trace contextRef="#ctx0" brushRef="#br0" timeOffset="83685.39">18989 18601 19343 0,'0'0'848'0,"0"0"192"16,0 0-832-16,0 0-208 0,0 0 0 0,0 0 0 0,0 0 2064 0,0 0 368 0,0 0 80 16,0 0 16-16,-2 8-912 0,1 1-176 0,3 4-32 0,2-1-16 15,1 4-336-15,3 1-64 0,2 5-16 0,2 0 0 16,2-2-256-16,3 0-48 0,1 5-16 0,1 1 0 15,1-3-272-15,1 0-64 0,0 1-16 0,6 4 0 16,-4-4-304-16,-4-6 0 0,-3-3 0 0,-2-2 0 16,-2-3-1536-16,-2-6-432 0,-10-4-80 0,0 0 0 0</inkml:trace>
  <inkml:trace contextRef="#ctx0" brushRef="#br0" timeOffset="83894.29">19297 18482 19343 0,'0'0'1728'0,"0"0"-1392"16,0 0-336-16,0 0 0 0,0 0 3200 0,0 0 576 16,-5 9 128-16,-3 1 0 0,-2 5-2400 0,0 3-480 15,-4 2-112-15,-1 7-16 0,-2 0-192 0,-2 5-64 16,-3-2 0-16,-2 3 0 0,-2 3-16 0,-1 2-16 16,0-3 0-16,1 1 0 0,-2-2-176 0,0-3-48 15,-2 2 0-15,5-3 0 0,2 2-256 0,3-5-128 16,2-2 0-16,1-3 128 15,6-2-1296-15,2-6-272 0,3-7-48 0,6-7-16000 0</inkml:trace>
  <inkml:trace contextRef="#ctx0" brushRef="#br0" timeOffset="84234.56">18828 18356 27647 0,'0'0'2448'0,"0"-6"-1952"16,2-3-496-16,6 1 0 0,5 1 816 0,7-1 64 16,4 3 16-16,7-4 0 0,4 0 304 0,7-4 64 15,5 5 16-15,4-1 0 16,5 2-384-16,5-2-64 0,5 4 0 0,2 3-16 0,-1-3-112 0,-2 0-32 15,-3-2 0-15,-20 6 0 0,1 1-320 0,-1 0-64 16,-2 1-16-16,8 2 0 0,-9-2-128 0,-12 0-16 16,-9 2-128-16,-7 1 192 0,-11-4-48 0,0 0-16 15,-10 2 0-15,-6 1 0 0,-7-2-128 0,-5 2 160 16,-4-3-160-16,-6 2 160 16,-3 1-944-16,4 3-192 0,3-2-48 0,3 0 0 15,7-2-2048-15,6 1-400 0</inkml:trace>
  <inkml:trace contextRef="#ctx0" brushRef="#br0" timeOffset="84530.09">20773 18401 22111 0,'0'0'1968'0,"0"0"-1584"0,0 0-384 0,0 0 0 0,0 0 2048 0,0 0 336 16,-10 1 64-16,1 1 16 0,1 4-752 0,-2 2-160 15,-3 3-16-15,-3 3-16 16,-5 2-672-16,-2 4-128 0,-2 6-16 0,-4 1-16 16,-3 4-272-16,-2 5-48 0,-2 1-16 0,2 0 0 15,1-3-176-15,6 2-48 0,4-2 0 0,7-2 0 0,4-4-128 0,6 1 0 16,5-4 0-16,3 1 0 0,6-3-176 0,4-4-64 15,5 0-16-15,5-3 0 16,2-2-2432-16,4-9-480 0</inkml:trace>
  <inkml:trace contextRef="#ctx0" brushRef="#br0" timeOffset="84911.79">21159 18528 28559 0,'-5'-3'2544'0,"0"-1"-2032"16,-1-2-512-16,-2 6 0 0,-1 0 1472 0,-2 4 192 16,-2 4 32-16,-4-1 16 0,-2 6-880 0,-10 6-192 0,-3 0-16 0,-1 5-16 15,0 3-352-15,3 2-64 0,-2-2 0 0,7 2-16 16,4-4-176-16,6 3 192 0,6-5-192 16,4-1 192-16,6-2-32 0,7-1 0 0,5-1 0 15,6-3 0-15,5-3 208 0,5-7 32 0,3 0 16 0,1-6 0 16,6-2 384-16,-1-2 80 0,-1-5 16 0,-1 1 0 15,-4-5-128-15,-2-1 0 0,-2-3-16 0,-4-1 0 16,-3-3-80-16,-5 2-16 0,-3-3 0 0,-6-1 0 16,0 1-336-16,-7 0-64 0,-4 0 0 0,-2 4-16 0,-5 1-240 15,-3 3 0-15,-3 4-192 0,-4-2 192 16,0 4-2016-16,-1-1-288 0,2 4-64 16,3-3-16944-16</inkml:trace>
  <inkml:trace contextRef="#ctx0" brushRef="#br0" timeOffset="85090.19">21360 18246 26719 0,'0'0'2368'0,"0"0"-1888"16,0 0-480-16,0 0 0 0,0 0 1600 0,1 12 208 15,1 2 48-15,1 4 16 0,2 4-320 0,4 3-64 16,3 6-16-16,-2 3 0 0,1 3-320 0,3 2-64 15,-1 4 0-15,-3 1-16 0,-2 3-192 0,-3-3-48 16,-3 3 0-16,-3-1 0 0,-4 1-352 0,-4-5-80 0,-3 2-16 16,-4-4 0-16,-2-2-176 0,-1-2-32 15,-2-3-16-15,-1-4 0 0,2-5-160 0,1-4-192 16,2-6 32-16,-6-2 16 16,4-8-2896-16,10-10-576 0</inkml:trace>
  <inkml:trace contextRef="#ctx0" brushRef="#br0" timeOffset="85553.3">22274 18500 26367 0,'0'0'1168'0,"0"0"240"0,-6-3-1120 0,6 3-288 0,0 0 0 0,0 0 0 16,0 0 1840-16,0 0 304 0,0 0 64 15,8-4 16-15,5 2-1216 0,4-2-240 0,2-2-64 0,5 2 0 16,4 1-368-16,4 0-80 0,3 0 0 0,3-1-16 15,-1 2-240-15,-1 0 0 0,-2 2 128 0,-6 2-128 32,-4 0-976-32,-1 5-240 0,-6-2-64 0,-7 2-9168 0,-6 5-1840 0</inkml:trace>
  <inkml:trace contextRef="#ctx0" brushRef="#br0" timeOffset="85695.9">22326 18738 6447 0,'-36'16'272'0,"15"-5"80"0,2 1-352 0,1-4 0 0,1 0 0 0,6-2 0 0,1-3 6016 0,10-3 1152 15,0 0 208-15,0 0 48 0,11 3-4592 16,1-3-912-16,4-3-192 0,7 0-48 0,6-1-880 15,8-1-176-15,6-2-48 0,4 2 0 0,3-4-384 0,1 0-192 16,-2 0 160-16,0 1-160 16,-2 3-1744-16,-3-2-448 0,-2 3-96 0,18 2-16 0</inkml:trace>
  <inkml:trace contextRef="#ctx0" brushRef="#br0" timeOffset="86295.3">23699 18277 11055 0,'0'0'480'0,"6"0"112"0,1-3-464 0,-1-3-128 0,-6 6 0 0,0 0 0 16,5-3 3648-16,-5 3 720 0,0 0 144 0,0 0 32 0,0 0-2464 0,0 0-480 16,0 0-112-16,-8 5-16 0,-4 2-384 0,-1 2-96 15,-2 0-16-15,-2 0 0 0,-2 1-144 0,-3-2-48 16,-2 2 0-16,-2-2 0 0,-1 2-208 0,0-1-32 15,1 3-16-15,-1 2 0 0,-1-2-144 0,2-1-16 16,2 2-16-16,0 0 0 0,0-4-176 0,1 2-48 16,0-2 0-16,4 1 0 0,3-4-128 0,2 2 0 15,2-4 0-15,5-2 128 0,0 2-128 0,7-4 128 16,0 0-128-16,0 8 128 0,0-8 0 0,8 8-128 16,0 2 192-16,6 4-64 15,-2 0-128-15,-4-4 0 0,-1-1 144 0,1 5-144 0,-2 1 0 0,2 0 144 16,-3 3-144-16,-1 0 0 0,-3 1 192 0,-1 18-64 0,0-3 0 15,-4-2-128-15,-3-5 208 0,-2 0-64 16,-1 0-16-16,0 0 0 0,-3-3 32 0,3-4 0 16,-3 1 0-16,0-1 0 0,3 2-160 0,0-2 160 15,0 0-160-15,1 1 160 0,1 0-160 0,3-3 0 16,-1-3 0-16,3 1 128 0,2-2-128 0,4-4 0 0,0 0 0 16,4-4 0-16,3 2 0 0,3-3 0 15,2-4 0-15,5 3 0 0,3-3 0 0,-9-1 0 16,3-1 0-16,2 1 0 0,1-3-384 0,0 2 64 0,3 1 0 15,-2 0 0 1,1 0-1504-16,19-1-288 0,-5 1-64 0,-5 0-9632 0,-1 0-1920 0</inkml:trace>
  <inkml:trace contextRef="#ctx0" brushRef="#br0" timeOffset="86709.16">24347 18356 29135 0,'3'-15'1280'0,"-3"15"288"0,-2-8-1248 0,0 3-320 16,-5-1 0-16,1 5 0 0,-5 3 1152 0,-3 4 192 15,-3 2 16-15,-4 5 16 0,-6 3-736 0,-2 3-160 16,-1 4-32-16,-1 4 0 0,0-2 112 0,4 5 16 16,3-4 0-16,6 2 0 0,7-2-112 0,3 2-16 0,5-5 0 0,5-1 0 15,6 0 32-15,4-4 0 16,4-4 0-16,3-1 0 0,4-3 112 0,2-5 32 16,2-3 0-16,1-3 0 0,0-1 32 0,0-7 16 15,-2 1 0-15,0-6 0 0,-3-1-176 0,-6-2-48 0,0-1 0 16,-4-1 0-16,-3-1-112 0,-2 0-16 0,-5-1-16 0,0 4 0 15,-3-1-304-15,-1 3 160 0,-4 1-160 16,-3 5 128-16,-2-2-416 0,-3 6-96 16,-4 2 0-16,0 1-16 15,1 4-2608-15,0 1-512 0,1 5-96 0</inkml:trace>
  <inkml:trace contextRef="#ctx0" brushRef="#br0" timeOffset="86911.95">24399 18954 31327 0,'0'0'1392'0,"-4"10"272"0,-2 2-1328 0,1 2-336 0,0 2 0 0,0 0 0 0,0 6 1984 0,-2 1 320 16,1 2 64-16,-2 1 0 0,-1 0-928 0,-1 9-192 16,1-4-32-16,-1 1-16 0,1-5-624 0,0 1-112 15,2-8-16-15,2 2-16 0,0-4-288 0,1-2-144 16,3-3 160-16,1 2-160 0,1-6 0 0,-1-9-256 15,0 0 16-15,6 0 16 16,2-1-2080-16,1-2-432 0,0-1-80 0</inkml:trace>
  <inkml:trace contextRef="#ctx0" brushRef="#br0" timeOffset="87427.02">24934 18418 28095 0,'0'0'1248'0,"-2"-11"256"0,-1 2-1200 0,3 9-304 0,7-10 0 0,0 2 0 0,3 1 1392 0,4 2 208 16,4-2 64-16,5 0 0 0,4 3-512 0,6-1-80 15,5-2-32-15,-2 4 0 0,-3-1-96 0,-2 1-32 16,0 2 0-16,-3 0 0 0,-1 1-144 0,-3 2-16 16,-4 2-16-16,-2 1 0 0,-4 4-320 0,-3 0-64 15,-3 4-16-15,-6 3 0 0,-3 3-192 0,-4 3-144 16,-3 5 192-16,-3 0-192 0,-6 5 208 0,-2 5-64 16,-1 5-16-16,-2 1 0 0,0 0 0 0,0 3-128 15,2-4 192-15,2 0-64 0,4 1 48 0,1-2 0 16,3 0 0-16,5 2 0 0,2-1 0 0,3 5 0 15,3-6 0-15,2-1 0 0,4 0 48 0,1-2 16 0,0-4 0 16,2-2 0-16,0 1-48 0,1-3 0 0,-1 1 0 16,-4-2 0-16,-1 2-16 0,-2-2-16 0,-4-2 0 0,-2-1 0 15,-4-2 64-15,-5 2 16 0,-7-5 0 0,-2 0 0 16,-6-6 144-16,-7-1 16 0,-5-3 16 0,-4 1 0 16,-2-7-128-16,-1-1-32 15,-1-3 0-15,1 0 0 0,-2-2-256 0,1-1 160 0,3-5-160 0,-1-2 128 31,3 3-640-31,3-3-128 0,2 0-16 0,6-1-16 16,6 1-2208-16,5-5-448 0</inkml:trace>
  <inkml:trace contextRef="#ctx0" brushRef="#br1" timeOffset="98888.35">31675 1976 2751 0,'0'0'128'0,"0"0"16"0,0 0-144 0,0 0 0 0,0 0 0 0,-4-5 0 16,4 5 2784-16,-7-7 528 0,-1 2 96 0,0 3 32 15,1 1-1712-15,7 1-352 0,-9-2-64 0,9 2-16 16,-6-2-128-16,6 2-16 0,-7 1-16 0,7-1 0 16,0 0-192-16,0 0-48 0,0 0 0 0,0 0 0 15,0 0-192-15,0 0-64 0,0 0 0 0,0 0 0 0,0 0-16 16,0 0-16-16,0 0 0 0,0 0 0 0,0 0-160 0,9 0-48 16,1-1 0-16,2-1 0 0,2 0-64 0,2 2-16 15,3-1 0-15,4 1 0 0,4 0-16 16,3 1-16-16,3-1 0 0,3 2 0 0,2-4-96 0,0 1-32 15,-2-2 0-15,1 1 0 0,0-1 0 0,-1-1 0 16,1-1 0-16,0 0 0 0,-1-1 32 0,-11-2 0 16,-2 2 0-16,-3 2 0 0,-1-2 0 0,-3 0 0 15,-2 3 0-15,-5 0 0 0,0 1-192 0,-4-2 192 16,-5 4-192-16,0 0 192 0,-5-3-192 0,-1 1 192 16,-2 2-192-16,-4 0 192 0,-1 0-192 0,1 1 0 15,-2 0 0-15,-2 2 0 0,2 1 0 0,-6-1 128 16,1 2-128-16,0-1 0 0,-3 0 0 0,1 0 0 15,-1 0 0-15,1 0 0 0,-4-1 0 0,-1 2 0 16,-4-2 0-16,0 2 0 0,-3-1 0 0,-1 1 0 0,-1-1 0 0,1-2 0 16,0 1 0-16,3-1 0 15,2 1 128-15,1-1-128 0,1 0 0 0,3-2 0 0,1-2 0 0,3 4 0 16,2-1 0-16,3-1 0 0,1 0 0 0,4 0 0 16,1 0 0-16,9 0 0 0,-7-1 0 0,7 1 0 15,0 0 0-15,0 0 0 0,0 0 0 0,2-7 0 16,-2 7 0-16,0 0 0 0,2-5 0 0,-2 5 0 15,5-4 0-15,-5 4 0 0,0 0 128 0,0 0-128 16,0 0 0-16,0 0 0 0,0 0 0 0,0 0 0 16,0 0 0-16,0 0 0 0,0 0 144 0,0 0-144 15,0 0 256-15,0 0-32 0,0 0 0 0,0 0 0 16,-1 7-224-16,-3 2 0 0,3-2 0 0,-4 5 0 16,-1-5 0-16,-2 5 0 0,-1-2 0 0,-1 3 0 0,-3 2 0 15,-3 2 144-15,-3-1-144 0,-6 2 128 0,1 1 0 0,-1 0-128 16,-1 1 192-16,2-1-64 0,0-1 48 0,2-1 0 15,3-2 0-15,3 1 0 0,1 0-48 0,3-4 0 16,5 1 0-16,1 0 0 0,3-5-128 0,3 2 160 16,2-5-160-16,-2-5 160 0,8 4 208 0,2-3 32 15,1-1 16-15,5-1 0 0,-1-3-416 0,0 1 0 16,2-2 0-16,-2-1 0 0,0 2 0 0,-1 1 0 16,1-2 0-16,-1-1 128 0,-1 2-128 0,1 3 0 15,-4 0 0-15,2-2 0 0,-1 1 0 0,1 0 0 16,-1 2 0-16,1 0 0 0,-1-2 0 0,2 2 0 15,1 0 0-15,2 0 0 0,2 0 0 0,1 0 0 0,4 0 0 16,-1 0 0-16,0 0 128 0,3 2-128 16,1 1 128-16,1-1-128 0,-3 0 0 0,0 1 0 0,-2 0 0 15,-2 3 0-15,-1-1-128 0,-1 1 128 16,-1 1 0-16,-2-1 0 0,-1 5 0 0,-1-2 0 0,-5 3 0 0,3-2 0 16,-5 1 0-16,-1 0 0 15,0-1 0-15,-1 4 0 0,-2-1 0 0,1-2 0 16,-3 3 0-16,0 0 0 0,-1-2 0 0,-2 2 0 0,-1-2 0 15,-1 2 0-15,-2-3 0 0,-2 0 0 0,-1-2 128 0,-4 0-128 16,1 0 208-16,-2 1-32 0,-1 3-16 16,0-6 0-16,-3 3-16 0,-2-2 0 0,-1 2 0 0,-1-2 0 15,0 1-144-15,-3-2 160 0,0 2-160 0,-1 0 160 16,0 1-160-16,1-3 0 0,0-2 144 0,0 1-144 0,-1-2 0 16,0-3 128-16,0-1-128 0,2 0 0 0,0 0 0 15,-1-1 128-15,2-3-128 0,0-1 0 0,1 1 0 0,3 0 144 16,2-2-144-16,1-2 0 0,1 5 128 0,3-2-128 15,3-3 0-15,1 3 0 0,1 1 128 0,3-2-128 16,5 6 0-16,-4-5 0 0,4 5 0 0,0 0 0 16,0 0 0-16,0 0 0 0,8-4 0 0,1 0 0 15,1 0 0-15,2 3 0 0,4 1 0 0,2 1 0 16,1 2 0-16,5-2 0 0,2 1 0 0,0 0 0 16,4-2 0-16,0 0 0 0,-1 0 0 15,1-2 0-15,-1-1 0 0,0-4 0 0,0 2 0 0,-1 0 0 16,-1-3 0-16,-4 2 0 0,-3-4 0 0,-1 1 0 15,-1-1 0-15,-3 2 0 0,-2-3 0 0,-3 2 0 16,-2-4 0-16,-4 1 0 0,-3 1 0 0,-2-3 0 16,-6 0 0-16,1-1 0 0,-2 0 0 0,-1 2 0 15,-2-1 0-15,-2 1 0 0,-1 3 0 0,-2-2 0 0,-3-1 0 0,-2 5 0 16,0-1 0-16,-1 3 0 16,0-3 0-16,1 1 0 0,-3 2 160 0,3-1-32 0,-3 3 0 0,1 1 0 15,0-1-128-15,1-1-192 0,-1 1 32 16,2 2 16-16,2 1 144 0,1-1 0 0,2 1-144 0,2 0 144 15,1 0 0-15,3-1 0 16,1 2 0-16,2-2 0 0,-1 0 0 0,2 1 0 0,6 1 0 16,0 0 0-16,-4-5 0 0,4 5 0 0,0 0 0 0,0 0 0 15,0-6 0-15,2-3 0 0,1 4 0 0,-1-4 0 16,0 0-128-16,1 0 128 0,3 0 0 0,-1-1 0 16,1 2 0-16,0-2 0 0,2 1 0 0,0-2 0 15,0 1 0-15,3-3 0 0,-2 0 0 16,1 2 0-16,1-3 0 0,2-1 0 0,-2 1 0 0,2-3 0 0,0-1 0 15,-1 1 0-15,1 0 0 0,-4 2 0 0,2 2 0 16,0-1 0-16,-2 1 0 0,-2 3 0 16,0-1 0-16,-1 3 0 0,-1-1 0 0,-1 4 0 0,-4 5-128 0,0 0 128 15,0 0 0-15,0 0 0 0,0 0 0 0,0 0-144 16,-5 0 144-16,5 0 0 0,-7 1 0 0,7-1-128 16,0 0 128-16,0 0 0 0,0 0 0 0,0 0 0 15,0 0 0-15,0 0 0 0,0 0 0 0,7 5-128 16,0 1 128-16,3 0 0 0,2-4 0 0,1 2 0 15,3 0 0-15,2 1 0 0,1-1 0 0,3-3 0 16,1 2 0-16,1-1 0 0,2 0 0 0,4 0 0 16,1 1 0-16,2-3 0 0,2 0 0 0,2-3 0 15,1 1 0-15,0 0 0 0,-1 1 0 0,0 0 0 0,-2 0 0 0,-2-2 0 16,-2 2 0-16,-5-1 0 16,-4 2 0-16,-4-1 0 0,-4-3 0 0,-4 3 0 15,-2 2 0-15,-8-1 0 0,0 0 0 0,0 0-192 16,-11 7 192-16,-3-3-208 15,-1-1-2208-15,-1 1-432 0,-1 2-96 0</inkml:trace>
  <inkml:trace contextRef="#ctx0" brushRef="#br1" timeOffset="102804.31">12884 13755 13823 0,'-2'-9'1216'0,"-5"-1"-960"0,3-3-256 0,-1 0 0 15,-1 1 576-15,-2-1 64 0,-1 7 0 0,3-5 16 16,1 3 480-16,-1-3 80 0,-2 5 32 0,0-2 0 16,8 8-288-16,-9-5-48 0,1-4-16 0,1 3 0 15,1 4 0-15,6 2 0 0,-9-3 0 0,0 3 0 16,9 0-256-16,-9 3-48 0,0-1-16 0,2 3 0 16,7-5-96-16,-4 9-32 0,4-9 0 0,2 9 0 15,5 1 64-15,5-2 0 0,10 1 0 0,5-4 0 16,5 2 192-16,7 0 64 0,8-2 0 0,8 2 0 15,4-3-256-15,5-2-64 0,1-2 0 0,0 1 0 0,-1 0-176 0,4-1-32 16,0 0-16-16,2-1 0 16,-1 0-32-16,1-2 0 0,0 0 0 0,-4-2 0 0,-4-2 64 0,-2 4 0 15,-2 1 0-15,-4-2 0 0,-3 0-96 0,-4 0-16 16,-5 0 0-16,-6 1 0 0,-6-4-144 0,-9 3 128 16,-5 3-128-16,-5-1 128 0,-11 2 48 0,0 0 0 15,0 0 0-15,0 0 0 0,0 0 48 0,0 0 16 16,-15-3 0-16,-3 3 0 0,-5 1-240 0,0 2 176 15,-1-2-176-15,-5 2 160 0,0-2-160 0,-3 1 0 16,-1 1 0-16,-2 1 128 0,-1-2-128 0,-4 1 0 16,-2 2 0-16,-2 1 0 0,-5-1 0 0,-3-1 0 0,-4 1 0 15,-1 0 0-15,-6-2 0 0,2 0 0 16,2 3 0-16,1-4 0 0,-2-2 0 0,1 0 0 0,4 0 0 16,1-1 0-16,3-3 0 0,7 1 0 0,1 0 0 15,6-1 0-15,2 0 0 0,5 2 0 0,6-1 0 0,2 1 0 16,4-2 0-16,4-1 0 0,4 2 128 0,10 3-128 15,-7-5 0-15,7 5 0 0,0 0 0 0,0 0 0 16,0 0 0-16,3-6 0 16,1-2 0-16,-4 8 0 0,10-5 0 0,2 1 0 0,-2-2 0 0,0 2 0 15,-10 4 0-15,12 0 0 0,-4 4 0 0,-8-4 0 16,0 0 0-16,11 0 0 0,-11 0 0 0,0 0 0 16,0 0 0-16,0 0 0 0,0 0 0 0,7 8 0 15,-7-8 0-15,0 0 0 0,0 0 0 0,3 8 0 16,-4 4 0-16,-1-1 0 0,0-3 0 0,-2 3 0 15,-2-2 0-15,-1 4 0 0,0 0 0 0,-4-1 0 0,0 2 0 16,0 4 0-16,-1 3 0 0,-2 1 0 0,-2 4 0 16,-2-1 0-16,-1 2 0 0,-3 1 0 0,-2 5 0 0,1 0 0 15,1-1 0-15,2-4 0 0,0-3 0 0,1-2 0 16,2 1 0-16,2-1 0 0,2-5 0 0,2-2 0 16,1-3 0-16,3 0 0 0,2 0 0 0,1-3 128 15,2 0-128-15,2-10 0 0,-3 14 128 0,2-6-128 16,1-8 0-16,0 0 128 0,0 0-128 0,0 0 128 15,0 0-128-15,0 0 128 0,10-3 16 0,0 0 0 16,-1 0 0-16,1-4 0 0,-1 2-144 0,1 0 128 16,2-5-128-16,1 2 128 0,-1-1-128 0,2 4 0 15,0 0 0-15,2-2 0 0,1-1 0 0,2-1 0 16,2 3 0-16,0-1 0 0,5-3 0 0,-2 4 0 0,1-3 0 16,2 5 0-16,1 3 0 0,4 0 0 0,2 1 0 15,2 1 0-15,-1 3 0 0,2 2 0 0,1 2 0 0,0-1 0 16,1 1 0-16,-1 1 0 0,-1 5 0 0,-2 2 0 15,-2 0 0-15,-1 1 0 0,-3 1 0 0,-1 3 0 16,-1-1 0-16,0 1 0 0,-6 0 0 0,2 4 0 16,0-2 0-16,-3 1 0 0,-2 3 0 0,-1-3 0 15,-2 4 0-15,-1-3 0 0,-1 3 0 0,-1-2 0 16,2-1 0-16,-1-3 0 0,-2 3 0 0,1 3 0 16,-1-2 0-16,-1 3 0 0,1 0 0 0,-1-1 0 15,-5 3 0-15,1-1 0 0,-1-1 0 0,0 2 0 16,-2-7 0-16,-4 4 0 0,-3-1 0 0,-1 1 0 0,0-5 128 15,-4-1 0-15,-3 0 0 0,0-2 0 0,-2-1 64 16,-2 0 0-16,-1-1 0 0,-1 0 0 16,0 0 0-16,-2 0 16 0,-4-1 0 0,-1 0 0 0,1-3-48 15,0 0-16-15,-4 2 0 0,1 0 0 0,2-2-144 0,0 1 192 16,-1-1-192-16,-1-3 192 0,-1 2-64 16,-1-4-128-16,-3 0 192 0,-1 0-64 0,-1 0-128 15,1-4 128-15,1-1-128 0,-1 1 128 0,-2-8-128 0,-2 1 192 16,-1-1-192-16,-2-1 192 0,0-1-192 0,1-4 128 15,1 3-128-15,-1-4 128 0,-2 1-128 0,1-1 0 16,0 1 0-16,5-1 128 0,1 2-128 0,4-1 0 16,-4 1 0-16,3-2 0 0,2 4 0 0,2 0 0 15,2 0 0-15,2 4 0 0,4-2 0 0,2 3 0 16,1-3 0-16,4-1 0 0,1 1 0 0,5 0 128 0,2-6-128 0,4 10 0 16,0 0 0-16,0 0 0 15,0 0 0-15,9-5 0 0,3 3 0 0,0 2 0 0,3 1 0 0,4 0 0 16,5-1-176-16,3 3 176 0,3 0-128 0,2 2 128 15,3-1 0-15,4-1 0 0,3-1 0 0,2 1-128 16,3 1 128-16,0-2 0 16,1 1 0-16,0-3 0 0,0-1 0 0,0 1 0 15,1 1 0-15,-1-2 0 0,-1-3 0 0,0-1 0 0,-1 0 0 0,-2-1 0 16,-2-4 0-16,-1 1 0 0,-4-5 0 0,-2 2 0 16,-2 2 0-16,-2-3 0 0,-2 1 0 15,-2 2 0-15,1-2 0 0,-5 0 0 0,-3 2 0 0,-3-5 128 16,-3-3-128-16,-4-1 0 0,-4-2 0 0,-2-1 128 15,-3-1-128-15,-2 1 0 0,-3-1 0 0,-2-3 0 16,-4-1 0-16,-4-4 0 0,-4 2 0 0,-3 0 128 16,-1-3-128-16,-3 2 0 0,-3 2 0 0,2-3 0 0,-5-1 0 15,1 4 0-15,-3 2 0 0,-2 0 0 0,-1-3 0 16,-5 2 0-16,-2-1 0 0,-2 7 0 0,2 2 0 0,-2 1 0 16,1-1 0-16,1 4-128 0,0 3 128 0,1 6 0 15,1-1 0-15,1 5-128 0,0 1 128 0,3 1 0 16,1 2 0-16,3 3 0 0,2-2 0 0,3-1 0 15,2 2 0-15,2 0-128 0,2 4 128 0,2-6 0 16,5 1 0-16,3-1 0 16,12-2 0-16,0 0-128 0,-9 3 128 0,9-3 0 0,0 0 0 0,0 0 0 15,0 0 0-15,16-5-128 0,3 1 128 0,2 0 0 16,4-1-144-16,4 1 144 0,6 2 0 0,4-1 0 16,4 1-144-16,1-1 144 0,1 3 0 0,2 3 0 15,1 0-128-15,2 4 128 0,0-1 0 0,1-2 0 16,-1 3 0-16,2 1 0 0,-4-4 0 0,-1 4 0 0,-2 2 0 0,-3 2 0 15,-2 5 0-15,1 2 0 0,-3 4 0 0,-1 0 0 16,-4 3 0-16,-1 0-128 0,-4 4 128 0,-4-2 0 16,-5 3 0-16,-1 2 0 0,-4 3 0 0,-1-1 0 15,-6 2 0-15,0 0-128 0,-4 0 128 0,-3 2 0 16,0 6 0-16,-3-7 0 0,-1-3 0 0,-1 0 0 16,-4-1 0-16,0-1 0 0,-1-4 0 15,-2 0 0-15,-2-4 0 0,-2 1 0 0,-6-2 0 0,-2 1 0 16,-3-4 0-16,-2-2 0 0,-1-1 0 0,-6 0 0 15,-2-2 0-15,-2 1 0 0,-1-4 0 0,-5-2 0 0,-5 0 128 16,0-3-128-16,0 1 0 0,-2-3 0 16,-3-3 128-16,-1-1-128 0,5 1 0 0,-2 0 0 0,1-2 0 15,-3 1 128-15,6 0-128 0,6-1 0 0,4 0 0 16,6-1 0-16,2 0 0 0,6 0 0 0,4-1 0 0,5 0 0 16,5-1 0-16,3-1 0 0,9 3 0 0,0 0 0 15,0 0 0-15,0 0 0 0,10-9 0 0,5 1 0 16,6 2 0-16,3 2 0 0,1-1 0 0,7-2 0 15,1 1 0-15,4 0 0 0,1-3 0 0,1 2 0 16,3-1 0-16,2 1 0 0,-6-3 0 16,4 2 0-16,1-4 0 0,1-1 0 0,1 0 0 0,1-1 0 15,-1-1 0-15,0-1 0 0,1-4 0 0,-2 0 0 0,-2-7 0 16,0 3 0-16,0 1 0 0,1-2 0 0,-1 0 0 0,-2 2 0 16,-4-3 0-16,-6 2 0 15,-7 0 0-15,-7-1 0 0,-5-2 0 0,-4-4 0 0,-5 0 0 0,-4 1 0 16,-5-1 128-16,-4-4-128 0,-5 1 0 0,-4 0 0 15,0 2 0-15,-3 4 0 16,-1-1 0-16,-1 4 0 0,-1-3 0 0,-2 7 0 16,-3 1 0-16,-4-1 0 0,-2-2 0 0,-3 4 0 0,-6 1 0 0,10 8 0 15,-4-4 0-15,-4 2 0 0,-4-4 0 0,-18-1 0 16,6 4 0-16,4 0 0 16,2 4 0-16,2 2 0 0,2 2 0 0,3-2-128 15,2 2 128-15,2 1 0 0,0-3 0 0,2 3 0 0,3 1 0 16,5 2 0-16,3 0 0 0,2 1 0 0,5-2 0 0,4 2 0 15,6-1 0-15,4 1 0 0,9 0 0 0,0 0 0 16,0 0 0-16,0 0-128 0,0 0 128 0,0 0 0 16,0 0 0-16,0 0 0 0,0 0-128 0,13 1 128 15,1 1 0-15,-1-2 0 0,-2-2-128 0,2 2 128 16,-1 0 0-16,1-2 0 0,0-2 0 0,0-2 0 16,-1 1 0-16,1-2 0 0,-2-3 0 15,1 0 0-15,-1-1 0 0,2-3 0 0,-2 0 0 0,1-2 0 16,-2 0 0-16,-2-2 0 0,-1 0 0 0,0 0 0 0,-1 3 0 0,2-3 0 15,-1-3 0-15,0-1 0 0,-1 1 0 16,0-1 128-16,1-3-128 0,-2-1 0 16,-1-6 0-16,-1 7 0 0,0-2 0 0,1 4 0 0,0-3 0 0,-1 3 0 15,-3 4 0-15,3 1 0 0,-2 3 0 0,0 3 0 16,-1-1 0-16,0 1 0 16,0 0 0-16,0 1 0 0,0 1 0 0,0 2 0 0,0-2 0 0,0 10 0 15,0 0 0-15,6-8 0 0,0-1 0 0,2 4-128 16,2 2 128-16,2 0 0 0,2-1 0 0,4 2 0 15,3 4-128-15,3-1 128 0,2-1 0 0,-5 2 0 16,3-1-128-16,6 0 128 0,6-1 0 0,5 0 0 16,4 0 0-16,6 0 0 0,4-1 0 0,2-2 0 15,2-2 0-15,2 3 0 0,1-1 0 0,1 2 0 16,2 1 0-16,22 1 0 0,-12 2 0 0,-10 1 0 16,-8 2 0-16,-9-1 0 0,-6 1 0 0,-6 2 0 15,-6-2 0-15,-2 5 0 0,-5-4 0 0,-3 3-128 16,-2-2 128-16,-3 2 0 0,-2-3 0 0,-3 3 0 15,-2-3 0-15,-2 2 0 0,-6-9 0 0,0 0 0 16,4 9 0-16,-4-9 0 0,0 0 0 0,1 13 0 0,-1-13 0 16,-1 9 0-16,1-9 0 0,0 0-128 0,0 0 128 15,0 0 0-15,-6 9 0 0,6-9 0 16,0 0 0-16,-12 1 0 0,2 0 0 0,-3-1 0 0,1-1 0 0,-1-2 0 16,1 1 0-16,-2-3 0 0,-2 1 0 0,-1 0 0 15,0 3 0-15,-2-2-128 0,-2-2 128 0,-3 1 0 16,-3 1 0-16,-2 1 0 0,0 0 0 0,-4-1 0 15,-3 2 0-15,-2 1 0 0,-5 0 0 0,-2 1 0 16,-2 0 0-16,-1 2 0 0,0-2-128 0,-1 3 128 0,0 0 0 0,1 1 0 16,-1-2-128-16,5-2 128 0,2-2 0 0,2 1 0 15,2 0 0-15,5 0 0 0,4-2 0 0,4 2 0 16,2 0 0-16,4 2 0 0,1-1 0 0,3 0-128 16,1 0 128-16,2-1 0 0,3 0 0 0,9 0 0 15,-9 0-128-15,9 0 128 0,0 0 0 0,0 0-160 0,0 0 160 16,0 0-128-16,0 0 128 0,0 0 0 0,0 0-144 15,0-9 144-15,-1 2 0 0,1 7-144 0,0 0 144 0,0 0 0 16,5-7 0-16,-5 7 0 16,0 0 0-16,0 0 0 0,0 0 0 0,0 0-128 0,0 0 128 0,0 0 0 15,0 0 0-15,0 0 0 0,0 0 0 0,0 0 0 16,0 0 0-16,-6 9-128 0,-1 3 128 0,0-2 0 16,-1 1 0-16,1 5 0 0,-4-1 0 0,0 3 0 15,-3 1 0-15,-1 1-128 0,-2 0 128 0,1 7 0 16,-2 2 0-16,-1 2 0 0,-3-1 0 0,1-4 0 15,-1-2 0-15,2 0 0 0,1-2 0 0,1-2 0 16,3-2 0-16,-1 1 0 0,4 0 0 0,-1-1 0 16,3-3 0-16,2 0-128 0,0-1 128 0,5-2 0 15,-1-2 0-15,1 1 0 0,3-11 0 0,0 10 0 0,0-10 0 16,3 12 0-16,-3-12 0 0,7 8 0 0,4-1 0 16,0-2 0-16,1-3 0 0,0 0 0 0,2-1 0 0,1-1 0 15,2-2 0-15,1-1 0 0,3 2 0 0,5-3 0 16,-1-2 0-16,3 2 0 0,1 1 0 0,1 0 0 15,1 0 0-15,1-1 0 0,1 3 0 0,3 1 0 16,1 0 0-16,2 3 144 0,1 0-144 16,-2 2 0-16,0 3 0 0,-1 2-176 0,0 3 176 0,1-2 0 15,-1 2 0-15,-2 4 0 0,-1-2 0 0,-2 3 0 16,-3 2 0-16,1-1 0 0,-4-1 0 0,1 0 0 16,-2-2 0-16,1 2 0 0,-3 1 0 0,-2-1 0 15,0 0 0-15,-2-1 0 0,-3 3 0 0,-2 0 0 16,-1-1 0-16,-2 0 0 0,-2 0 0 0,-1 0 0 0,-2 3 0 15,-1-3 0-15,-1 0 0 0,-2 0 0 0,-4 1 0 0,0 1 0 16,-2 0 0-16,0 0 0 0,-4-2 0 0,0 2 0 16,-1 1 0-16,-2-2 0 0,0 1 0 0,-4-1 0 15,-3-2 0-15,-1-2 0 0,0 1 0 0,-1-3 0 16,-6 1 0-16,3-1 0 0,-3-1 0 0,-2 2 128 16,0 0-128-16,-5 2 176 0,-2 0-176 0,-2 1 192 15,-3 0-192-15,-1-1 0 0,-3-1 0 0,-6 1 0 16,-6-1 0-16,-1-2 0 0,-2-1 0 0,-2 0 0 15,-3-5 0-15,-3 3 0 0,-1-4 0 0,-1 1 0 16,-1-4-192-16,4-3-112 0,3 0-16 0,2 0-16 16,2 1-3024-1,2-2-608-15</inkml:trace>
  <inkml:trace contextRef="#ctx0" brushRef="#br2" timeOffset="108694.91">31092 3059 5519 0,'0'0'496'0,"0"0"-496"16,0 0 0-16,0 0 0 0,0 0 928 0,0 0 96 16,0 0 0-16,0 0 16 0,0 0-656 0,0 0-128 0,0 0-16 0,-3-8-16 15,3 3 480-15,0 5 112 0,-2-7 16 0,2 7 0 16,-3-6 224-16,3 6 48 0,0 0 16 0,0 0 0 15,-2-5-224-15,-4 0-64 16,6 5 0-16,-5-4 0 0,0 1-112 0,0-1-16 0,5 4-16 0,-6-3 0 16,-2-1-128-16,2-1-32 0,0 2 0 0,-1 0 0 15,0 2 64-15,0-1 16 0,7 2 0 0,-6-1 0 16,-1 1-96-16,7 0 0 0,0 0-16 0,0 0 0 16,0 0-128-16,0 0-32 0,0 0 0 0,0 0 0 0,0 0 176 0,0 0 48 15,7-2 0-15,4 0 0 16,3 0-16-16,3-181 0 0,2 362 0 0,2-183 0 0,4 2-224 0,3-2-32 15,3-1-16-15,16-2 0 0,-2 2-80 0,-1 0-32 16,3 1 0-16,-3 2 0 0,-4-1 16 0,-2 1 0 16,-2-1 0-16,-3 3 0 0,-2 2 0 0,-3 0 0 15,-3 1 0-15,-2 0 0 0,-4 0-176 0,-3 3 192 16,-2-2-192-16,-1 3 192 0,-4-1-192 0,-9-6 160 16,8 9-160-16,-3 2 160 0,-1-1-16 0,-2 2 0 15,-1-1 0-15,-1-4 0 0,0 2-16 0,-1-1 0 16,1 0 0-16,-2 5 0 0,-2 1-128 0,0-2 192 15,0-1-192-15,-2 3 192 0,-3-6-64 0,1 3-128 16,-1 0 192-16,-1-1-64 0,-4 3 64 0,-1-2 16 16,-2-2 0-16,-2 4 0 0,-2-3-16 0,-2 3-16 15,0 0 0-15,-1-4 0 0,-2-2-32 0,0-2 0 16,-4 2 0-16,0 0 0 0,-1-4 0 0,2-1 0 16,2-2 0-16,2 2 0 0,0 0-16 0,4 1-128 0,5 0 192 15,2-1-64-15,0-4-128 0,4 2 0 0,10 0 0 16,0 0 0-16,0 0 0 0,0 0 0 0,0 0 0 0,0 0 128 15,0 0-128-15,14-6 0 0,2 2 0 16,3 3 0-16,5 4 0 0,2 0 0 0,0 2 128 0,2-1-128 16,0-1 0-16,0 2 0 0,-1 1 0 0,-1-1 0 15,-4-1 0-15,1 5 0 0,1-1 0 0,-2-1 0 0,1 1 0 16,-3 0 0-16,-1 3 0 0,-2-2 0 0,-2 2 0 16,-2 2 0-16,-3-3 0 0,0 4 0 0,-2 1 0 15,-2 2 0-15,-1 1 0 0,-4 0 0 0,-2-1 0 0,0 1 0 16,-4-3 0-16,0 1 0 0,-2-4 0 0,1 2 0 15,-2 2 0-15,0-4 128 0,-5 0-128 0,0-1 192 16,-1 1-192-16,-2-2 192 0,-2 3 0 16,0-3 16-16,-1 4 0 0,-1-3 0 0,-1-3 0 0,2 1 0 15,-1-3 0-15,-4 3 0 0,-3-3-80 0,0-1 0 16,1 0-128-16,-1-1 192 0,-1-1-192 0,1-3 176 16,1-2-176-16,-1 2 160 0,0 2-160 0,2 0 128 15,-1 1-128-15,2-3 128 0,1-3-128 0,3 2 0 0,1 0 0 0,1 1 0 16,2 0 0-16,2 0 0 0,2 0 128 0,5 0-128 15,7 0 0-15,0 0 0 0,-9-3 0 0,9 3 0 16,0 0 0-16,0 0 0 16,0 0 0-16,0 0 0 0,0 0 0 0,0 0 0 0,14-4 0 0,0 1 0 15,3 0 0-15,1 2 0 0,3 0 0 0,-1-1 0 16,4 1 0-16,3-2 0 0,-2 0 0 0,3-1 0 16,-4 3 0-16,2-1 0 0,-1 0 0 0,2-1 0 15,1-3 0-15,0-3 0 0,0 3 0 0,-2-5 0 16,0 4 0-16,-5-3 0 0,-2 2 0 0,-2-2 128 15,-2 1-128-15,-1-4 0 0,-1-2 0 0,-2 0 128 16,0-2-128-16,-3-1 128 0,-1 1-128 0,-2-4 128 16,-3 0-128-16,0-1 128 0,-2-2-128 0,0 1 128 0,-3 1-128 15,-1 1 0-15,-1 0 0 0,-1 4 128 0,-3 3-128 16,0 0 0-16,-2 1 0 0,-2 2 0 0,-1-3 0 16,-1 1 0-16,-3 3 0 0,4 1 0 15,-3 2 0-15,0 0 0 0,-4 0 0 0,1 2 0 0,-2-4 0 16,1 4 0-16,-2-1 0 0,0 1 0 0,0 2 0 15,0 2 0-15,3 0 0 0,0 1 0 0,-1-1 0 0,2 1 0 16,3 0 0-16,0 0 0 16,1 0 0-16,2 0 0 0,2 1 0 0,1-1 0 0,1 0-128 15,3-1 128-15,6 1 0 0,0 0 0 0,0 0 0 0,0 0 0 16,0 0 0-16,0 0 0 0,0 0 0 0,0 0 0 16,0 0 0-16,0 0 0 0,0 0-128 0,0 0 128 15,8 2 0-15,3-1 0 0,1-1 0 0,4-1 0 16,0-1-144-16,2 2 144 0,0-2 0 0,1 0 0 15,2-3 0-15,2 0 0 0,0 1 0 0,1-1 0 16,0-4 0-16,2 2 0 0,1-1 0 0,-3 1 0 16,0 1 0-16,-1-2 0 0,-3 2 0 0,-1-4 0 15,0 2 0-15,-1-2 0 0,-3 1 0 0,-1-1 0 16,-1 1 0-16,-3-1 0 0,-1 2 0 0,-3-2 0 16,-1 1 0-16,-1-1 0 0,-2 0 0 0,-2 0 0 15,-2-1 0-15,0 2 0 0,-2-4 0 0,-1 4 0 16,-2-3 0-16,0 2 0 0,-2 0 0 0,0-3 0 15,-1 4 0-15,-2-1 0 0,1 4 0 0,-3-3 0 16,-3 4 0-16,0-3 0 0,-5 0 0 0,-1 5 0 16,-1-1 0-16,0 0 0 0,0 0 0 0,1 4 0 0,0 1 0 15,1 1 0-15,2 0 0 0,2-2-128 0,2-1 128 0,2 2 0 16,0 3 0-16,2-1 0 0,0-1 0 16,1-1 0-16,3 3 0 0,0 0 0 0,2 0 0 15,-1-2 0-15,7-2 0 0,0 0 0 0,0 0 0 0,-4 4 0 0,4-4 0 16,0 0 0-16,0 0 0 0,0 0 0 15,0 0 0-15,0 0 0 0,0 0 0 0,8 4 0 0,0-1-288 16,-1-2 0-16,1 3 0 0,2-4 0 16,0-2-1136-16,2 2-240 0,0 0-32 0,-3 0-10336 15,0 0-2048-15</inkml:trace>
  <inkml:trace contextRef="#ctx0" brushRef="#br3" timeOffset="115002.93">30890 3026 4607 0,'0'0'400'0,"0"0"-400"16,-8-8 0-16,2 2 0 0,1 1 2176 0,5 5 368 15,-7-7 64-15,7 7 16 0,-2-5-1024 0,2 5-208 16,0 0-48-16,0 0 0 0,0 0-384 0,0 0-64 16,-3-6-32-16,3 6 0 0,-1-9-160 0,1 9-48 15,0 0 0-15,0 0 0 0,-7-5 16 0,7 5 0 16,-7-5 0-16,7 5 0 0,-8-6-48 0,8 6-16 16,0 0 0-16,0 0 0 0,0 0-48 0,0 0-16 15,0 0 0-15,0 0 0 0,0 0-48 0,13-4-16 16,1-1 0-16,0 2 0 0,5-1-48 0,5 2-16 15,-1-1 0-15,4 1 0 0,2-1-176 0,3 2-48 16,1 0 0-16,0-2 0 0,0-3-16 0,1 2-16 16,0 3 0-16,1-2 0 0,-1 0 16 0,0 3 0 15,-1 2 0-15,-2 0 0 0,-2 0-32 0,-2 0 0 0,-4 1 0 0,-3 3 0 16,-2 0-144-16,-2 1 0 0,0 3 144 0,-4-2-144 16,1 3 128-16,-3-2-128 0,0 2 128 15,-2 2-128-15,-3-3 160 0,-1 2-32 0,-1 2-128 16,-2-2 192-16,-1 0-32 0,0 0-16 0,0-1 0 0,-3 0 0 15,-1 1 16-15,-1-2 0 0,-1 1 0 0,0-2 0 16,-2 1 32-16,-1-1 16 0,-1 0 0 0,-1 4 0 16,-2-4 16-16,-2 2 0 0,-3-3 0 0,-3 3 0 0,-1-3-32 15,-1 2-16-15,-3-4 0 0,1 3 0 0,-2-4-48 16,2 0-128-16,-2-1 192 0,3 1-64 0,0-1-128 0,2 1 0 16,-2-1 144-16,2 0-144 15,2-2 0-15,3 0 0 0,2-2 0 0,3 1 128 0,0-1-128 0,2 1 0 16,2 0 0-16,2-1 0 0,6 0 0 0,0 0 0 15,0 0 0-15,0 0 128 0,0 0-128 0,0 0 0 16,6-3 0-16,2 1 128 0,0 1-128 0,2 0 0 16,2 1 0-16,4-2 0 0,0-1 0 0,2 1 0 15,2 1 0-15,2 2 0 0,-2 2 0 0,2 2 0 16,-2-1 0-16,4 1 0 0,1 1 0 0,-3-1 0 16,4-1 0-16,-1 1 0 0,1 2 0 0,-2-4 0 15,-3 2 0-15,0 3 128 0,-3-2-128 0,-2 5 0 16,1-4 128-16,-2 3-128 0,-1-3 0 0,0 0 0 0,-3 4 0 15,1-4 128-15,-3 5-128 0,0 2 0 16,-2 0 0-16,-1-2 128 0,0 1-128 0,-1 2 0 16,0-1 0-16,-4-1 128 0,0 0-128 0,-1 1 0 15,0-3 0-15,-1 2 128 0,0 1-128 0,-3 1 192 0,0-1-64 0,0-1 0 16,-1 2-128-16,0-1 192 16,-1 1-64-16,-2-1 0 0,1-2 16 0,-2 0 16 15,-2 1 0-15,0-3 0 0,0 3 64 0,-2-2 16 0,-1 0 0 0,-1 1 0 16,-2-5-48-16,-1 3-16 0,-2-3 0 0,-2 4 0 15,1-6-176-15,-2 0 160 0,-1 0-160 0,-2 0 160 16,0 1-160-16,0 2 160 0,2-4-160 0,0 0 160 16,1-1-160-16,1 0 0 0,1 1 0 0,2-2 128 0,1 0-128 15,0-1 0-15,2 0 0 0,2-2 128 0,0-2-128 16,2 1 0-16,2-2 0 0,1 1 128 0,3 0-128 16,1-1 0-16,5 4 0 0,-5-5 0 0,5 5 0 15,0 0 0-15,0 0 128 0,0 0-128 0,7-8 0 0,2 3 0 16,1 1 0-16,3-1 0 0,1 1 0 15,1 2 0-15,3-1 0 0,0 1 0 0,-2-2 0 0,2-1 0 16,2 0 0-16,0 2 0 0,-1-1 0 0,-2-1 0 16,5 1 0-16,0-1 0 0,-1-4 0 0,1 2 0 15,-2-5 0-15,2 3 0 0,-2-5 0 0,0 3 0 16,0 0 128-16,-3-3-128 0,0 2 0 0,-2 1 0 16,-1-3 0-16,-4-2 0 0,0 1 0 0,-1-1 128 15,-4-1-128-15,2 1 0 0,-3-2 0 0,-1 4 0 16,-1 0 128-16,-4-3-128 0,0 2 0 0,-2 0 0 0,0 1 0 0,-1 2 0 15,-2-2 0-15,-2 2 0 16,2 3 0-16,-3-3 0 0,-1 4 0 0,-2-4 0 16,-2 4 0-16,-2-2 0 0,-1 4-144 0,-1-2 144 15,-1 3 0-15,0 0 0 0,-2 0-144 0,0 1 144 16,1 0 0-16,2 2-144 0,-3-1 144 0,1 2 0 16,0 1-144-16,1 1 144 0,1 2 0 0,0-1 0 15,1 2 0-15,1-1 0 0,1-3 0 0,2 0 0 16,1 1 0-16,2 3 0 0,1-3-128 0,-1 2 128 15,6-1 0-15,5-2 0 0,-6 1 0 0,6-1 0 0,0 0-144 16,0 0 144-16,0 0 0 0,0 0-128 0,0 0 128 0,8 2 0 16,0-4 0-16,4 1-128 0,1-1 128 0,2-1 0 15,1 2 0-15,2-4 0 0,1 0 0 0,0 1 0 16,0-4 0-16,3 2 0 0,0-2 0 0,4-1 0 0,0 4 0 16,-1-2 0-16,1-1 0 0,0 3 0 15,0-7 0-15,-1 1 0 0,-3 1 0 0,-2-3 0 0,-1 3 0 0,-2-1 0 16,-2-2 0-16,-2 3 0 0,-1-3 0 15,-1 3 0-15,-3 0 0 0,-1-2 0 0,-2 2 0 16,-3-1 0-16,0-3 0 0,-4 3 0 16,-1 0 0-16,-4-2 0 0,3 2 0 0,-2-2 0 15,-3 0 0-15,-1-1 0 0,-3 3 0 0,-2-2 0 0,-3 4 0 0,-2-1 0 16,-2 4 0-16,-1-3-160 0,-1 4 160 0,0 0-192 16,-3 0 192-16,5 1-192 0,-3 1 192 0,1 0-160 15,1 0 160-15,0 0-160 0,-1 2 160 0,1 0 0 16,2 0 0-16,0 2-128 0,2 0 128 0,2 0 0 15,0 2 0-15,2-2 0 0,2-1 0 0,2 3 0 16,1-1 0-16,1 0-128 0,1-1 128 0,8-1 0 16,0 0 0-16,0 0-128 0,0 0 128 0,0 0 0 15,0 0 0-15,0 0-128 0,0 0 128 0,0 0 0 16,0 0 0-16,8 2-128 0,1 1 128 0,2 1 0 0,3-3 0 0,1 0 0 16,2-1 0-16,2 2-160 15,1 0 160-15,2-2 0 0,1 0 0 0,-1 1 0 16,3 1 0-16,0 0 0 0,3 0 0 0,1-1-128 0,2 0 128 0,1 2 0 15,-1-2 0-15,0 0 0 0,-4 0 0 0,-2 1 0 16,-1-1 0-16,-4 2 0 0,0 2 0 16,-4 2 0-16,-2-2 0 0,0 2 0 0,-4 2 0 0,-2-2 0 15,-2 3 0-15,-1 1 0 0,-1-1 0 16,-1 2 0-16,-3 0 0 0,0 2-128 0,-3 0 128 0,1-1 0 16,-1-1 0-16,-1 2 0 0,-1 1 0 0,-1 2 0 15,-3 0 0-15,0-2 0 0,-1 0 0 0,-2-1 0 16,-2 1 0-16,-1-1 0 0,-1 1 0 0,-4-1 0 15,0-2 128-15,-1 1-128 0,-4 2 0 0,1-5 144 0,-1 0-144 16,1 2 0-16,-2-3 0 0,1 2 128 0,3-5-128 16,1 1 0-16,0 0 0 0,2-3 128 0,0 1-128 15,1 0 0-15,1-2 0 0,0-1 0 0,3-2 0 0,0 2 128 16,1-1-128-16,2-1 0 0,2-1 0 0,1 1 0 16,8 0 128-16,0 0-128 0,0 0 0 0,0 0 0 15,0 0 0-15,5-4 0 0,2-3 0 0,3 4 0 16,3-1 0-16,1 1 0 0,2-2 0 0,2 0 0 15,2 1 128-15,2 2-128 0,1 1 0 0,1-1 0 16,1 2 0-16,1 0 0 0,3 0 0 0,-1 0 0 16,1 2 0-16,-2 0 0 0,-2 3 0 0,0 2 0 15,-3-4 0-15,0 1 0 0,-2 1 0 0,-1 3 0 16,-1-2 0-16,-1 4 0 0,-2-2 0 0,0 2 0 16,-2-1 0-16,-2 2 0 0,1-2 0 0,-3 3 0 15,-2 1 0-15,0-2 0 0,-3 2 0 0,-1 2 0 0,-1-2 0 0,-2-1 0 16,-2 2 0-16,0 2 0 0,-2 0 0 15,-1-1 0-15,-1 1 128 0,-1-1-128 0,-2 1 0 0,0 2 128 16,-1-3-128-16,-1 1 128 0,-3-1-128 16,-1-1 128-16,-2 1 0 0,-1-2-128 0,3-2 192 0,-5 2-64 15,-1-3 0-15,0 2-128 0,-3-5 192 0,2 3-64 16,-2-3-128-16,1 3 0 0,-1-2 144 0,1 1-144 16,1-6 0-16,1-1 128 0,-1 0-128 0,0 1 0 0,5-1 0 15,0-1 128-15,-1-2-128 0,3 0 0 0,0-2 0 0,2 1 128 16,3 1-128-16,0-3 0 0,2-1 0 0,8 5 0 15,0 0 0-15,0 0 128 0,-4-5-128 0,3 0 0 16,1-4 0-16,1 2 0 16,-1 7 0-16,0 0 0 0,5-5 0 0,0-1 0 0,2 1 0 0,-1 1 0 15,1-1 0-15,-1-2 0 0,0 4 0 0,2 0 0 16,0 2 0-16,0-3 0 0,1-1 0 0,1 1 0 16,1 0 0-16,0 1 0 0,2-4 0 0,1 2 0 15,1 0 0-15,2-3 0 0,0 1 0 0,4-2 0 16,-1 0 0-16,2-4 0 0,1 3 0 0,1-3 0 15,-1 1 0-15,-2 0 0 0,0 0 0 0,0-2 0 16,-2 0 0-16,0-2 0 0,-2 2 0 0,-2-2 0 16,0-2 0-16,-2 0 128 0,-3-1-128 0,-2 0 0 15,-2 0 0-15,-2-1 0 0,-3-2 0 0,-2 4 0 0,-2 2 0 0,0-1 0 16,-4 3 0-16,0 0 0 16,-2-1 0-16,-1 2 0 0,-2-2 0 0,-2 2 0 15,-1-2 0-15,-3 2 0 0,-2 4 0 0,-3 1-160 16,-1 2 160-16,-3-1 0 0,-1 0-176 0,-1 5 176 15,0 1-160-15,-1 1 160 0,2 0-160 0,2 1 160 0,-1 3-160 0,0 0 160 16,1 1-144-16,0-3 144 0,2 1-128 0,1-2 128 16,2 3 0-16,-1 0-128 0,3 1 128 0,1-3 0 15,2 0 0-15,-1-1-128 0,4-1 128 0,2 1 0 16,2 2 0-16,1 0 0 0,1 3 0 0,0-4-128 16,7-2 128-16,0 0 0 0,0 0 0 0,0 0-128 15,0 0 128-15,0 0-128 0,9 3 128 0,1-2-128 0,3-1 128 0,1-1 0 16,1-1 0-16,2 0 0 0,2-3 0 15,1 1 0-15,2 0 0 0,1 0 0 0,2-5 0 16,2 2 0-16,0-5 0 0,1 3 0 16,1-2 0-16,1 2 0 0,3-2 0 0,0 0 0 0,3 1 0 0,-3-2 0 15,-2-2 0-15,-1 2 0 0,-1-2 0 0,-1 1 0 16,-2 2 0-16,-3-2 0 0,-3-1 0 0,-4 2 0 16,-2-2 0-16,-2 0 128 0,-3-2-128 0,-3 1 0 15,-1-1 0-15,-2-1 0 0,-5-2 0 0,-1 3 144 16,-4 0-144-16,-2 4 0 0,-5-2 128 0,2 0-128 15,-5 1 0-15,1 4 0 0,-3 0 0 0,-2 1 0 16,-3 2 0-16,0-3 0 0,-1 4 0 0,-2 0 0 16,0-1 0-16,-2 2 0 0,2 3 0 0,1 1 0 15,-1 0 0-15,4 1 0 0,0-1 0 0,1 2 0 16,2 1 0-16,2 2 0 0,1-1 0 0,1 0 0 16,2 1 0-16,3 1 0 15,2-1-912-15,5-1-144 0,4-4-32 0,0 0 0 16,4 9-1616-16,5-4-336 0,2 0-64 0</inkml:trace>
  <inkml:trace contextRef="#ctx0" brushRef="#br3" timeOffset="116569.03">31177 4285 19295 0,'11'-6'848'0,"-2"1"176"0,5-3-816 0,1 5-208 0,-1-4 0 0,2 2 0 0,-1 4 1168 0,0 1 192 16,0 1 48-16,-1 4 0 16,-1 2-544-16,0 0-96 0,-2 5-32 0,1 0 0 0,0-1-160 0,-1 1-48 15,-2 5 0-15,1-1 0 0,0 3-144 0,-4 0-48 16,-1 3 0-16,-1 1 0 0,0 0 16 0,0 0 0 16,-4 5 0-16,0-2 0 0,0 4 0 0,-4-4 0 15,0 3 0-15,-1-1 0 0,0 2-48 0,-3 3-16 16,2 0 0-16,-2-3 0 0,-1-2-80 0,1 0-16 15,-1-2 0-15,0 3 0 0,-1 0-16 0,1 2-16 16,1-5 0-16,-1 4 0 0,0 1-160 0,0 0 192 16,-1-3-192-16,0 2 192 0,0 1-192 0,0-2 0 15,-2 3 0-15,2 2 128 0,0 0-128 0,0 5 0 16,-2-5 0-16,2 3 0 0,-4-2 0 0,1 6 0 16,1-3 128-16,-2 4-128 0,-2-1 0 0,0-2 0 0,-2 1 0 15,-2 0 0-15,-2 1 0 0,1-2 0 0,-2 3 0 0,-4 1 0 16,0-1 128-16,-2 3-128 15,0-4 0-15,-2 1 128 0,1 2-128 0,-1-1 0 16,0 4 0-16,-1-2 0 0,-1 2 0 0,0 1 0 0,1-5 144 16,-4 4-144-16,-2-1 0 0,-3 2 0 0,-2 2 0 0,-4-3 128 15,-4 0-128-15,1 1 192 0,-1-3-64 0,0 3 0 16,1 0-128-16,3 2 144 0,3 0-144 0,-2-3 160 16,-2-5-160-16,-2 1 0 0,1-3 0 0,-1 0 128 15,2-1-128-15,-1 1 0 0,5-1 144 0,-1 0-144 0,2-2 0 16,-1 1 128-16,-2-1-128 0,-4 0 0 0,-3 0 0 0,-4 0 144 15,1 0-144-15,-1 0 0 0,-2-2 192 0,2 3-192 16,0 2 192-16,-3-5-192 0,-4-2 0 0,-3 3 0 16,-5 1 0-16,-1 0 0 0,1-3 0 0,2 2 160 15,2-1-160-15,-4-2 128 0,-6 2-128 0,1-1 192 16,-2 0-192-16,5 0 192 0,3 0-192 0,1-1 192 16,0-5-192-16,-2 2 192 0,-4 1-192 0,-1 0 0 15,5 0 144-15,2 2-144 0,0-3 128 0,-4-2-128 16,-3 3 160-16,-2 1-160 0,-4-2 0 0,3 2 0 15,3 1 0-15,-2 0 0 0,-2-1 0 0,-5-2 0 16,-3 0 0-16,4 0 0 0,4 1 0 0,3-4 176 16,1 1-48-16,-3-2-128 0,-4 1 192 0,3-2-64 15,3 4 0-15,4-2-128 0,2 2 128 0,-6-2-128 16,-6 1 0-16,1 0 0 0,2 2 144 0,5 1-144 0,6-6 0 0,-1 4 144 16,-1 1-144-16,-7-4 0 0,-6 1 144 15,3 1-144-15,3 4 0 0,3 0 0 0,0-3 0 0,-3 0 128 16,-5-2-128-16,3-1 0 15,3 0 0-15,6 2 0 0,5-3 0 0,0 3 144 0,-1-6-144 0,-2 5 0 16,-4-3 208-16,6 1-64 0,4-1-16 0,4-2 0 16,3 2 0-16,0 1 0 0,0-2 0 0,-4 3 0 15,-5 0-128-15,-1-1 0 0,8 1 0 0,1 1 0 16,4 3 128-16,3 1-128 0,3-1 0 0,1 2 128 16,-3-4-128-16,-1 0 0 0,-1 4 0 0,1-2 128 15,4-4 0-15,4 2-128 0,4-4 192 0,2 3-64 16,-1-3-128-16,5-3 128 0,2 0-128 0,12-5 128 15,-4 3-128-15,-1 0 160 0,-1 0-160 0,-14 9 160 16,3-1-160-16,1 0 0 16,1 2 0-16,1-2 128 0,2-1-128 0,2 0 0 0,0 2 0 0,2-1 128 0,2 2-128 0,1-3 0 15,-1 2 0-15,3-2 128 16,-1 2-128-16,1-2 0 0,2 4 0 0,7-11 0 0,-1 2 0 0,-1 2 0 16,-3 1 128-16,-2 1-128 15,-2 0 0-15,0-1 0 0,0 3 0 0,-3 1 0 0,0-1 0 0,1 0 0 16,0 3 0-16,3-4 0 0,1 4 0 15,1-6 0-15,2 2 0 0,2-1 0 0,0-1 128 0,0 1-128 16,3-2 0-16,1 0 128 0,1 0-128 16,-1-2 128-16,1 1-128 0,3 0 128 0,-1-1-128 0,0 3 0 15,-1-2 144-15,3 2-144 0,0 2 176 0,1-4-48 16,-2 3 0-16,2 0 0 0,0-2-128 0,1 1 0 16,-1-1 0-16,3-1 0 0,-2-1 0 0,0 0 128 0,2-4-128 15,-4 1 0-15,3-1 0 0,-1-1 128 16,0-1-128-16,-1 2 0 0,0-2 0 0,1-3 0 15,-1-1 128-15,1-1-128 0,2-3 0 0,2-7 0 16,0 0 0-16,0 0-176 16,0 0-336-16,-3-9-64 0,2-1 0 0,1-4-16 15,0-4-2160-15,2-3-416 0,0 0-96 0</inkml:trace>
  <inkml:trace contextRef="#ctx0" brushRef="#br3" timeOffset="116789.9">21515 11593 27647 0,'-10'5'2448'0,"-3"3"-1952"0,-2-2-496 0,1 5 0 0,0 1 1168 0,3 3 144 15,0 2 32-15,4 0 0 0,0 5-432 16,4 1-80-16,3-2 0 0,0 1-16 0,1 1-16 0,4 0 0 16,3-4 0-16,0-1 0 0,3-3-160 0,1-1-16 15,1-3-16-15,2-2 0 0,3-1-224 0,4-7-64 16,1-1 0-16,2-4 0 0,3-5-144 0,2-1-48 15,5-6 0-15,3-5 0 16,3-4-1424-16,3 0-304 0,4-2-48 16</inkml:trace>
  <inkml:trace contextRef="#ctx0" brushRef="#br3" timeOffset="120283.44">21127 13058 14623 0,'0'0'640'0,"-7"0"144"0,-2 0-624 0,0 2-160 0,1 0 0 0,8-2 0 15,-9-1 1152-15,9 1 208 0,-7 0 48 0,7 0 0 16,0 0-240-16,-10 0-32 0,10 0-16 0,-8 2 0 16,8-2-160-16,0 0-16 0,0 0-16 0,0 0 0 15,0 0-16-15,0 0 0 0,0 0 0 0,0 0 0 0,0 0-80 16,0 0 0-16,0 0-16 0,0 0 0 0,0 0-240 0,11-5-32 16,2-1-16-16,2 0 0 15,1 1-80-15,1-1-32 0,3-4 0 0,0 3 0 16,3-3-96-16,1 2 0 0,3-2-16 0,2 1 0 0,3-4-32 15,2-1 0-15,3 4 0 0,0-1 0 0,-1-2-16 0,4 4-16 16,2-4 0-16,1 3 0 0,0-1-64 0,-1 0-16 16,-1 5 0-16,-3 1 0 0,-1 0-160 0,-3 4 128 15,-1 1-128-15,-1 2 128 0,0 3-128 0,-2-1 0 16,-2-1 0-16,-4 2 0 0,-2 0 0 0,1 0 0 16,-3 0 128-16,2 0-128 0,-2 3 0 0,1-3 128 15,-1 0-128-15,0 2 128 0,1 0-128 0,-2 3 0 16,0-2 0-16,-1 2 128 0,-2-5-128 0,1 5 128 15,0-1-128-15,-3 2 128 0,-1-3-128 0,-2 3 160 16,0-2-160-16,-2 2 160 0,-2 1-32 0,-2-3-128 16,-5-9 192-16,7 14-64 0,-4 0 16 0,1-1 0 15,-2 2 0-15,-2-1 0 0,-2 0-16 0,1 0 0 16,-2 0 0-16,0 2 0 0,-1 0 0 0,-1-1-128 16,-2 2 192-16,1-2-64 0,0 0-128 0,-2-1 192 15,-1 1-192-15,0-1 192 0,0 0 0 0,-1 0 0 0,-3-1 0 0,1 1 0 16,-1 0 0-16,-2 0 16 0,-4 0 0 15,1 0 0-15,3 0-80 0,-1 1-128 0,0-1 176 0,1-3-176 16,1 2 144-16,1 0-144 0,-2-7 0 0,1 6 144 16,0-2-144-16,0 1 0 0,-4-3 0 0,0 0 128 15,-2-6-128-15,-1 4 0 0,0 6 144 0,-2-7-144 16,-1 0 0-16,1 1 0 0,-2-2 0 0,-1 3 128 16,1 0-128-16,-1-2 0 0,3 2 0 0,-1 0 0 15,1-3 0-15,0 2 0 0,2 2 0 0,1-4 128 0,0 0-128 16,3-2 0-16,-1 2 0 0,1-1 0 0,3-5 0 0,2 1 0 15,3 0 0-15,0 1 128 0,9 0-128 0,0 0 0 16,-8-4 0-16,8 4 0 16,0 0 0-16,0 0 0 0,0 0 0 0,0 0 128 0,5-6-128 0,3 2 0 15,2 1 0-15,3-1 0 0,0 1 0 0,2-1 0 16,3 1 0-16,1 1 0 0,0 0 0 0,1 1 0 16,2-3 0-16,1 6 0 0,-1 1 0 0,3 3 0 15,-1-1 0-15,1 4-128 0,2-6 128 0,-2 9 0 16,1 0 0-16,-2 2 0 0,1 2 0 0,-2-1 0 15,-3 0 0-15,0 3 0 0,-3 2 0 0,0 1 0 16,-3-4 0-16,0 3 0 0,-3 0 0 0,1 0 0 16,-3 4 0-16,-2-2 0 0,0-2 0 0,-2 1 0 0,-2 2 0 15,1-1 0-15,-1-1 0 0,-1-1 128 16,0-1-128-16,-2 2 128 0,-2-2 0 0,1 0 0 16,1-3 0-16,-1 2 0 0,-3 2-128 0,0-1 192 15,0-2-64-15,1 1 0 0,-2-1 0 0,-2 0 0 0,1-3 0 0,-1 3 0 16,-3-2 0-16,3 0 16 0,-2 2 0 0,-3-3 0 15,0-1-16-15,-4 1-128 0,-3-1 192 16,0-4-64-16,0 5-128 0,-1-4 192 16,-3 2-192-16,0 0 192 0,0-3-192 0,-1 3 160 0,0-1-160 0,1-2 160 0,0 1-160 15,0-3 0-15,2-1 0 0,-1 2 128 16,-1-2-128-16,3-1 0 0,1-2 144 0,-2-2-144 16,0-1 128-16,0-1-128 0,0-3 128 0,0 1-128 15,0-1 0-15,1 1 0 0,-6-4 0 0,2 1 128 0,-1 1-128 0,0-3 0 16,3 3 0-16,-1 1 128 0,-2 0-128 0,3 1 0 15,-3 1 0-15,4 2 0 0,2 2 0 16,1 0 0-16,1-1 0 0,2 1-128 0,1-1 128 0,1 0 0 16,3 1 0-16,10-2 0 0,-9-2 0 0,9 2 0 15,0 0 0-15,0 0 0 0,0 0-144 0,0 0 144 16,0 0-160-16,13 0 160 0,-3 2 0 0,6-2-144 16,4 1 144-16,2 0 0 0,-2-1 0 0,5 1 0 15,1-1 0-15,0 2-128 0,1-5 128 0,1 3 0 16,3 1 0-16,-5 1 0 0,1-5 0 0,0 1 0 15,-2-1 0-15,-1-3 0 0,2 1 0 0,0-2 0 16,1-3 0-16,0 0 0 0,-1-3 0 0,2-1 0 16,0-1 0-16,0-2 0 0,-1 0 0 0,1-2 0 15,-1 2 0-15,-2-2 128 0,-1-3-128 0,-2 2 0 16,-2 1 0-16,-2 1 0 0,0 2 0 0,-3-1 128 16,-4-1-128-16,0 3 0 0,-4 4 0 0,2-2 0 15,-5 1 0-15,1 2 0 0,-1-4 0 0,-2 2 0 0,-2-2 0 16,-1 2 128-16,-1-4-128 0,-2-2 0 0,-3-1 0 15,-3 2 0-15,-1 1 0 0,-4-2 0 0,-2-2 0 0,-2 1 0 16,-1 1 0-16,-2 1 0 16,-1 1 0-16,0-1 0 0,2 4-144 0,-2 3 144 0,-3 0-160 0,0 4 160 15,-1-1-192-15,-1 4 192 0,0-1-208 0,0 1 80 16,-1-2 128-16,3 1-128 0,1 3 128 0,1 1-128 16,1 0 128-16,1 1 0 0,1-1-144 0,3 0 144 15,-2 2 0-15,4-2-144 0,4 0 144 0,1 0 0 0,1-2-144 0,10 2 144 16,-9 0 0-16,9 0-144 0,0 0 144 15,0 0 0-15,0 0 0 0,0 0 0 0,0 0 0 0,7-7-160 16,-1 0 160-16,6 0 0 16,-2 2-128-16,4-3 128 0,1 2 0 0,3 2 0 0,0-8 0 0,1 5-128 15,1-3 128-15,3 1 0 0,1-4 0 0,3 0 0 16,-1 1 0-16,2-5 0 0,0 2 0 0,2-2 0 16,0 1 0-16,2-3 0 0,-3 1 0 0,3-2 0 15,1 0 0-15,-1 3 0 0,-2-7 0 0,-3 4 0 16,-3 3 0-16,-2 0 0 0,-3 1 0 0,-3-2 0 15,-2-1 0-15,-1 0 0 0,-2 0 0 0,0 1 0 16,-3 0 0-16,-1-1 0 0,-3 0 0 0,-3 1 128 0,-1 0-128 16,-3-1 0-16,-2-1 0 0,0 1 0 15,-1-3 0-15,-2 1 0 0,-2 2 0 0,0 0 0 16,-2-2 0-16,1 3 0 0,0 2 0 0,-2 2 0 16,-2 1 0-16,-2-1 0 0,-1 1 0 0,-1 5-128 15,0-3 128-15,-1 5 0 0,-1-4-192 0,1 4 192 16,0 2-192-16,-1-3 192 0,1 5-176 0,0 1 176 0,-1-2-160 15,2 2 160-15,0 1-192 0,-1 0 48 16,-3 2 16-16,-1 1 0 0,0-2-32 0,-3 4 0 16,2 2 0-16,-3-2 0 0,2 2 160 0,-3-2-208 0,-4 2 80 0,-1 3 128 15,1 0-224-15,0 0 80 0,-2-1 16 0,2 1 0 16,0 3 128-16,0-3-192 0,5 0 192 0,1-3-192 16,2 0 192-16,1 0 0 0,2 4 0 0,4-6-128 15,3-1 128-15,4-1 0 0,11-3 0 0,0 0 0 16,0 0 0-16,0 0 0 0,0 0-144 0,0 0 144 15,0 0-160-15,12 0 160 0,1-3-208 0,4-1 80 16,3 0 128-16,2-2-128 0,2 1 128 0,4-1-128 16,-2-5 128-16,2 4 0 0,0-3 0 0,4 2 0 0,0-1 0 15,2 1 0-15,2-6 0 0,-1 4-128 0,0 1 128 16,-1-1 0-16,5 0 0 0,1-3 0 0,-1 3 0 0,1-1 0 16,0 1 0-16,-3 2 0 0,1-1 0 0,0 4 0 15,1 1 0-15,-3 3 0 16,1 1 0-16,-4 1 0 0,-5 3 0 0,-2 1 0 0,-1 3 0 0,-3-1 0 15,-2 3 0-15,-1-1 0 0,-1 4 0 0,-3 4 0 16,-1 0 0-16,-2 1-128 0,-2 0 128 0,1-1 0 16,1-1 0-16,-1 1 0 0,-6 0 0 0,0 1 0 15,-1-5 0-15,0 5 0 0,-4 2 0 0,0 0 0 16,-3-1 0-16,1 2 0 0,-1-2 0 0,-2 0 0 16,0 0 0-16,-4 0 0 0,-2 0 0 0,1 0 0 15,-6 0 0-15,1 0 128 0,0-1-128 0,0 0 0 0,-3 0 128 0,0 2-128 16,0 2 0-16,-1-2 144 15,-1-2-144-15,-4 1 0 0,-4 0 128 0,-1-1-128 0,-1 1 0 0,0-4 0 16,1 0 128-16,-1 0-128 0,1 2 0 0,0-4 0 16,-2-2 0-16,3 2 0 0,2-4 0 15,-1 3 0-15,0 1 128 0,1-1-128 0,0-1 0 0,3-3 0 16,3-1 0-16,0-2 0 0,1 2 0 0,1-1 0 0,-3-2 0 16,4 0 0-16,1 0 0 0,4 1 0 0,-1-3 0 15,4 1 0-15,9-3 0 0,0 0 0 0,0 0 0 0,0 0 0 16,0 0 0-16,0 0 0 0,1-9 0 0,6 2 0 15,3 2 0-15,6-2 0 0,2 0 0 0,4 4 0 16,2-1 0-16,3-1 0 0,3 0 0 0,4 1 0 16,2-4 0-16,1 6 0 0,1 0 0 0,0 2 0 15,-5 0 0-15,2 2 0 0,0-1 0 0,-1 4 0 16,1 1 0-16,-3 1 0 0,-2 3 0 0,-5 0 0 16,-3 3 0-16,-2 3 0 0,-3 3 0 0,-2 0 0 15,-1 0 0-15,-1 2 0 0,0 2 0 0,-3-2 0 16,-3 0 0-16,1 3 0 0,-2 2 160 0,-1 0-160 15,3 3 128-15,-3-3-128 0,-1-2 160 0,-3-1-160 16,3 6 192-16,-1-5-192 0,-2-1 224 0,-1 2-64 16,0-2-16-16,-3 4 0 0,-2 0-16 0,3-2 0 15,-3 2 0-15,0-3 0 0,-3 2-128 0,-1-3 192 16,-1 0-192-16,0-1 192 0,-4 1-48 0,0-2 0 16,-2 2 0-16,1-2 0 0,0-4-16 0,-3 1-128 0,-5-3 192 0,-1-1-64 15,0-1-128-15,-4-1 192 16,-1-2-192-16,0-1 192 0,-1 1-192 0,0-1 192 0,-2 0-192 15,-1-1 192-15,0 0-192 0,0-5 0 16,-3 3 144-16,2-2-144 0,-2-7 0 0,2 3 144 16,-2 0-144-16,3-2 0 0,2-2 128 0,3 1-128 0,2 2 0 0,5 1 0 15,2 0 0-15,2 0 0 0,3 1 0 0,1 1 0 16,2-1 0-16,2 0 0 0,9-1 0 0,0 0 0 16,0 0-128-16,0 0 128 0,0 0 0 0,0 0-144 15,0 0 144-15,0 0-192 0,5-9 192 0,1 3-192 16,-6 6 192-16,14-5-160 0,2 0 160 0,1 0-160 0,1 0 160 15,3 1 0-15,0 1 0 0,5-3 0 16,0-2 0-16,2 2 0 0,2-4 0 0,0 2-128 0,3-5 128 16,1-2 0-16,2-3 0 0,1 1 0 0,0-1 0 0,-3 0 0 15,-3 0 0-15,-1-1 0 0,-1-1 0 0,-1 2 0 16,-2-1 128-16,-2 1-128 0,-3-1 0 0,1 0 128 16,-2-1-128-16,-3 1 0 0,-4-4 0 0,-3 4 128 15,-3 1-128-15,0 0 0 0,-3 1 0 0,-3-2 144 16,-2-1-144-16,-1 0 0 0,1 1 128 0,-1-2-128 15,-4 1 0-15,-1-5 0 0,-3-2 0 0,-2-2 0 16,-1-1 0-16,1 4 0 0,-5-1 0 0,1 4 0 16,-2 2 0-16,-1 3 0 0,0 2 0 0,-2 4-176 0,0 0 176 0,-3 1-160 15,-3 5 32-15,-1-1 0 16,-1 3 0-16,-3 3 0 0,-1 0 0 0,-5 3 0 16,2 0 0-16,1 0 0 0,2 3-48 0,0-1 0 0,1-3 0 15,3 2 0-15,2-1 176 0,4 0-208 0,-1-2 80 16,6 1 128-16,3 0-256 0,2 2 80 0,2-3 16 15,0 0 0-15,11 0 0 0,0 0 0 0,0 0 0 16,0 0 0-16,0 0 16 0,0 0 0 0,7-8 0 0,2 2 0 16,3-4 144-16,6 1-160 0,3-3 160 0,4 3-160 15,2-3 160-15,3 2 0 0,2 1 0 0,1-4 0 16,4-1 0-16,5-3 0 0,0-2 0 0,1 0 0 16,-1-1 0-16,2 0 0 0,2-1 0 0,1 1 0 15,0 1 144-15,-1-4-144 0,-4-1 192 0,-3 2-192 0,-3-6 192 16,-3 4-192-16,-3 3 192 0,-2-5-192 0,0 3 192 15,-5 2-64-15,-4-1 0 0,-5-1-128 0,-3 0 192 16,-3 2-192-16,-1-2 192 0,-5-3-192 16,-4 5 192-16,-2-2-192 0,-2-6 192 0,-2 4-192 0,-5 0 192 0,-1 3-64 15,-2 5 0-15,-2-2-128 0,-1-3 128 0,-5 3-128 16,-5 1 0-16,-6 4 0 0,-5 3 0 0,-6 4 0 16,-6 2 0-16,-3 4 0 0,-1 6 0 0,-1 3 0 15,-3 3 0-15,2 4 0 0,2 1 0 0,0-1 0 16,1 0 0-16,3 0 0 0,5 1-352 0,2 1 32 15,5 2 0-15,4 1 0 16,4-1-2416-16,7-2-464 0,3 0-112 0</inkml:trace>
  <inkml:trace contextRef="#ctx0" brushRef="#br1" timeOffset="126642.56">30940 2192 10367 0,'0'0'448'0,"0"0"112"0,0 0-560 0,7-4 0 16,-2 0 0-16,-3-2 0 0,-2 6 1040 0,4-5 112 0,-4 5 0 15,3-5 16-15,-3-4-160 0,-1 3-48 0,-2 0 0 0,-1-1 0 16,0 2-16-16,-1 2-16 0,-1-1 0 0,-2-1 0 16,-1 3-368-16,-1 1-80 0,-4-1-16 0,2 1 0 15,-4 1-272-15,1 3-64 0,-3 0-128 0,-1 2 192 16,-1-1-16-16,-2 0-16 0,-2 1 0 0,-10 5 0 16,2-1 80-16,3 4 16 0,1 2 0 0,2 2 0 15,1-6 64-15,-1 3 32 0,0 1 0 0,2 2 0 0,1 2 32 0,2 3 0 16,5 2 0-16,-2-1 0 0,2 1-384 15,0 4 144-15,4 0-144 0,-1 3 0 0,-2 4 176 0,3-2-176 16,3-1 160-16,-2-2-160 0,1 3 0 0,0 3 128 16,1-2-128-16,0 2 0 0,0-3 0 0,0 1 0 15,0-1 128-15,0 3-128 0,0 1 0 0,2-1 128 16,-2 1-128-16,1-1 0 0,-1-2 256 0,3-1-32 16,-1 0-16-16,2 0 0 0,0 3-16 0,0 2 0 15,0-2 0-15,1 0 0 0,1-4-64 0,-1 4-128 16,1 3 176-16,2 1-176 0,1-1 144 0,0 0-144 15,-1 1 0-15,1 1 144 0,1-2-144 0,0 0 0 16,-1-1 0-16,0 6 0 0,-1-2 128 0,0 2-128 16,-3 2 0-16,1 0 128 0,-2-3-128 0,0-1 0 15,0 1 0-15,-3-5 128 0,1-1 0 0,-1 1-128 0,-1 3 192 0,0-2-64 16,-1-3 112-16,-1 1 16 16,-1 0 0-16,1-1 0 0,-1 1-16 0,0 1 0 0,-2 0 0 0,-2 2 0 15,-1-2-112-15,-1 3 0 0,0-3-128 16,-2 0 192-16,-4-2-192 0,-2-1 144 0,-1 1-144 0,-1-1 128 15,-1 0 32-15,1 0 0 0,-3 1 0 0,-1 1 0 16,-1-2-16-16,-2 1 0 0,1-2 0 16,0-1 0-16,-2-2-16 0,-2 1 0 0,-3 1 0 0,-1 0 0 15,-2-5-128-15,-1 2 128 0,1 1-128 0,-1-5 128 16,2 2-128-16,1-1 0 0,3 2 0 0,-2 2 128 16,3-5-128-16,-4 5 0 0,-1-1 0 0,-3 0 0 0,-2 0 0 15,0-1 0-15,-1 1 128 0,0 0-128 0,-1 2 0 0,2 0 0 16,2 1 0-16,-2 0 0 0,-4-1 0 0,-1-2 0 15,-5-2 0-15,-2 3 0 0,3 3 0 0,-1-1 0 16,2-3 0-16,1 3 0 0,2 0 0 0,-3 1 128 16,-4-3-128-16,-1-1 0 0,-3 0 0 0,0 3 0 15,-1 0 0-15,1 0 0 0,3 0 0 0,-2 3 0 16,-4-4 0-16,0 1 0 0,-3 0 0 0,3 0 0 16,2 1 0-16,1 2 0 0,0-1 0 0,0 0 0 15,-1-4 0-15,-2 2 0 0,-3 2 0 0,1-2 0 16,1 1 0-16,2-1 0 0,3 1 0 0,1-2 0 15,-3 0 0-15,-1 4 0 0,-3 0 0 0,5 1 0 0,1-2 0 16,2-1 0-16,3-1 0 0,-1 3 0 16,0 0 0-16,-4 1 0 0,-1-4 0 0,-1 2 0 0,1-1 0 0,4 2 0 15,2-1 0-15,1 2 0 0,-2 0 0 0,-2-2 0 16,-1 1 0-16,-3 0 0 0,3-1 0 0,1 1 0 16,-3 1 0-16,6-2 0 0,-1 2 128 0,2 0-128 15,-5 1 0-15,-2-1 0 0,-3 0 0 0,1-2 0 16,1 2 0-16,3-1 0 0,3-2 0 0,-1 2 0 15,-2-1 0-15,-4 0 0 0,-3-1 0 0,2 2 0 16,2-1 0-16,3 2 0 0,4 1 0 0,-1 4 0 16,1-2 0-16,-3-185 0 0,-3 361 0 0,-1-181 0 15,5 3 0-15,3-2 0 0,3 0 0 0,0-1 0 16,3 0 0-16,-1-2 0 0,-4-3 0 0,-1 3 0 0,-1 0 0 16,-2 0 128-16,3 3-128 0,1-2 0 15,1-1 0-15,2 3 0 0,-1-1 0 0,-2 2 0 0,-5 1 0 0,-2-1 0 16,2 0 0-16,1 0 0 0,0 1 0 15,4-1 0-15,3 1 128 0,-2-2-128 0,-3-1 0 0,-2 1 0 16,-2-2 0-16,1 2 0 16,0-3 0-16,1 0 0 0,2 0 0 0,-2-1 0 0,-1-3 0 0,-1 3 128 15,-5-2-128-15,3-2 0 0,0 1 0 0,2 2 0 16,-1-3 128-16,1 2-128 0,-1-3 0 0,-3 0 0 16,-4-7 144-16,2 0-144 0,0-2 0 0,2-1 128 15,-1-2-128-15,0 2 0 0,-2-2 176 0,-2-3-48 16,-2 2 0-16,-1 2 0 0,1 0 64 0,0 1 16 15,1 1 0-15,-1 1 0 0,-6 0-80 0,-2-2 0 16,-2 0-128-16,4 1 192 0,2 0-192 0,-5-1 144 0,1 1-144 16,-3 0 128-16,-1-1-128 0,2-1 0 15,2 2 0-15,1-3 128 0,0-2-128 0,-2-2 0 0,-3 1 144 16,3-3-144-16,1 3 144 0,4-2-144 0,-2 2 192 0,-1-2-192 16,-4-5 128-16,3 0-128 0,3 3 0 15,2-2 0-15,0-2 0 0,-7 0 0 0,-2-3 0 0,0 3 0 16,1-2 128-16,4 1-128 0,2 1 0 0,-3 1 0 15,-4 3 128-15,1-5-128 0,0 1 0 0,3 4 0 16,0-2 0-16,1 4 0 0,0-2 0 0,-1 1 0 16,1-3 0-16,2-1 0 0,2 3 0 0,5-3 0 15,1-1 0-15,0 0 0 0,-1-1 0 0,1 1 0 16,0-1 192-16,5-1-192 0,3 0 192 0,5-1-192 16,1-1 192-16,2 2-192 0,-3 2 192 0,1-1-192 15,-1-2 0-15,1 2 0 0,0-2 0 0,2 1 0 0,1 2 0 0,5 0 0 16,2-3 0-16,-1 2 0 0,0-1 0 0,0 2 0 15,0-1 0-15,2 3 0 0,1-1 0 0,2-1 0 16,2 2 0-16,3 2 0 16,3-3 128-16,0 5-128 0,1-5 0 0,3 3 0 0,3 0 128 0,-2-2-128 15,0 2 0-15,1-1 0 0,0 3 0 0,0-1 0 16,0 4 0-16,0 0 0 0,1-2 0 0,1 3 0 16,-2 3 0-16,1-2 0 0,0-4 0 15,0 5 0-15,1 0 0 0,8-3 0 0,-4 3 0 0,2 0 0 16,0 0 0-16,-1 2 0 0,1 1 0 0,0 0 0 15,1 0 128-15,-2 0-128 0,0 0 0 0,2 0 0 16,-4 2 0-16,2-1 0 0,1 0 0 0,-3 3 0 16,3-1 0-16,0-2 0 0,2 2 0 0,-3 2 0 15,2-1 0-15,2 0 0 0,-1 2 0 0,-1-1 0 16,1-1 0-16,0 5 0 0,-2-1 0 0,2 2 0 0,3-2 0 16,-1 2 0-16,2 3 128 0,0-1-128 0,-2-1 0 0,2 0 0 15,1 3 0-15,1-4 0 16,-1 1 0-16,1 1 0 0,2-1 160 0,0-1-160 15,1 1 128-15,0-3-128 0,0 2 0 0,0 1 128 16,-1-5-128-16,0 3 0 0,1-1 144 0,-2-1-144 16,-1-1 160-16,2-3-160 0,1 4 160 0,0-6-160 0,0-2 160 0,2-2-160 15,0 1 192-15,1-4-64 16,1-1-128-16,1 1 192 0,0-4-192 0,2 2 128 0,1-4-128 16,-1 0 0-16,1-1 0 0,1-6 0 0,-2 5 0 0,-1 2 0 15,3-7-384-15,0 0 0 0,0 0-16 0,0 0 0 31,0 0-1536-31,0 0-304 0,-5-1-64 0,0-4-13328 0</inkml:trace>
  <inkml:trace contextRef="#ctx0" brushRef="#br1" timeOffset="126912.91">13380 12020 37199 0,'-22'0'1648'0,"13"1"336"0,-1 4-1584 0,0 4-400 15,0 0 0-15,0 5 0 0,1 4 0 0,0 3 0 16,-1 5 0-16,2 2 0 0,0 4 544 0,1 3 128 16,-1 1 32-16,3-1 0 0,1 3-336 0,0 1-64 15,4-1-16-15,4-3 0 0,0-2 96 0,1-2 0 16,0-6 16-16,5-1 0 0,2-4-16 0,4-4 0 16,2-4 0-16,3-2 0 0,1-8-192 0,6-2-32 15,2-2-16-15,5-7 0 0,1-3 16 0,4-7 0 16,1-10 0-16,4-5 0 0,2-6-160 0,5-7 0 15,2-1 144-15,29-22-144 0,2 4-192 0,0 8-96 16,1-2-32-16,3 3-19248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7:04.4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955 391 3679 0,'0'0'160'0,"0"0"32"0,0 0-192 0,0 0 0 0,0 0 0 0,-8-9 0 16,8 9 2672-16,-5-11 480 0,5 11 112 0,0 0 0 15,0 0-1472-15,0 0-320 0,0 0-48 0,0 0-16 16,0 0-416-16,0 0-96 0,-10 11 0 0,6-5-16 16,-2 6-80-16,-3 2-16 0,0 4 0 0,-3 1 0 15,1 1 96-15,-1 2 16 0,-2 0 0 0,-11 23 0 0,5-8-192 0,1-5-48 16,3-7 0-16,4-2 0 15,0-2-112-15,5-3-32 0,3-4 0 0,1-2 0 0,3-12-128 0,0 0-48 16,8 6 0-16,3 0 0 0,3-4 16 0,3-6 0 16,3-6 0-16,3 2 0 0,4-2 0 0,2 2 0 15,-4-2 0-15,3-1 0 0,-2-2-224 0,0-1-128 16,5-1 160-16,-4 1-160 0,-2-3 0 0,2 1 128 16,-1 2-128-16,1-2 0 0,-6 1 0 0,-1 1 0 15,-2 3 0-15,-3 2 0 16,-2 4-432-16,-3-2-128 0,-10 7-16 0</inkml:trace>
  <inkml:trace contextRef="#ctx0" brushRef="#br0" timeOffset="340.09">807 636 15663 0,'0'0'688'0,"0"0"144"0,-10 0-656 16,10 0-176-16,0 0 0 0,0 0 0 0,0 0 1360 0,0 0 240 0,0 0 64 0,0 0 0 15,0 0-352-15,10-7-64 0,4-4-16 0,3 4 0 16,2-5-272-16,2 2-48 0,5-3-16 0,-2-2 0 16,5-3-112-16,3 1-16 0,2-6-16 0,-13 9 0 15,3-4-64-15,4-2-16 0,3-3 0 0,4 1 0 0,3 3-144 0,1 1-16 16,2 3-16-16,26-8 0 0,-12 8-144 0,-12 5-32 15,-8 1 0-15,-4 4 0 0,-4-2-96 0,-2 4-32 16,0-1 0-16,-2 2 0 0,-2 1-192 0,-1 1 144 16,1-1-144-16,-6 1 128 0,0 1-128 0,1 0 0 15,-2 2 0-15,-2 0 0 0,-2-2 0 0,1 1 0 16,-11-2 0-16,8 4-176 16,-8-4-1312-16,0 0-272 0,0 0-48 0,0 0-16 0</inkml:trace>
  <inkml:trace contextRef="#ctx0" brushRef="#br0" timeOffset="777.8">2130 249 19007 0,'0'0'832'0,"0"0"192"0,0 0-832 0,0 0-192 0,-7 7 0 0,0-1 0 16,0 5 1280-16,2-1 192 0,-2 4 64 0,2 4 0 16,-1 1-64-16,2-4 0 0,2 5 0 0,-2 6 0 15,0 0-416-15,1 5-96 0,2-6 0 0,0 2-16 16,0-5-304-16,1 16-64 0,-3-9-16 0,3-7 0 0,3-7-48 0,-1-5 0 15,-2-10 0-15,0 0 0 0,0 0 48 0,0 0 0 16,0 0 0-16,9-8 0 0,-4-6 16 0,0-2 0 16,2-2 0-16,-1-2 0 0,-1-3-256 0,-2 8-32 15,-1-6-16-15,1-3 0 0,-1-1-128 0,1 1-16 16,3-3-128-16,0 3 192 0,2 0-192 0,5-2 0 16,1 5 0-16,7-10 0 0,0 9 0 0,2 5 0 15,-3 4 0-15,1 5 0 0,0-1 0 0,-2 4 0 16,-1 3 0-16,-1 0 0 0,-1 2-192 0,0 0 32 15,0 0 0-15,-4 3 0 16,0 1-1744-16,4 2-336 0,1 2-80 0</inkml:trace>
  <inkml:trace contextRef="#ctx0" brushRef="#br0" timeOffset="1111.21">2563 362 13823 0,'0'0'608'0,"0"0"128"16,0 0-592-16,0 0-144 0,0 0 0 0,0 0 0 0,0 0 2800 0,11 5 528 0,0-3 96 0,0 1 32 16,-1-3-1280-16,4-1-256 0,-2-2-64 0,4-1 0 15,-2-5-736-15,2 2-160 0,2-2-16 0,-1 1-16 16,-1 1-320-16,-2-2-64 0,0 1-16 0,-1-1 0 16,-2 4-208-16,-3-3-64 0,-2 2 0 0,-6 6 0 15,0 0-64-15,0 0-32 0,0 0 0 0,-5-6 0 16,-4-1-160-16,-2 5 192 0,-4 2-192 0,-3 2 192 0,-1 5-192 0,0-2 0 15,-3 1 0-15,-1 4 128 0,5 3-128 16,-1 0 160-16,1 1-160 0,3 1 160 0,-3 3-32 0,11-6-128 16,0 1 192-16,1 4-64 0,1-1-128 0,4 1 0 15,1-2 0-15,2 0 0 0,5-1 128 0,7 5-128 16,3-7 0-16,5-3 128 0,2-3-128 0,2-2 0 16,-1-2 0-16,-1 0 0 15,-1-6-1424-15,-1 1-320 0,-1 1-64 0</inkml:trace>
  <inkml:trace contextRef="#ctx0" brushRef="#br0" timeOffset="1538.96">3166 324 2751 0,'0'0'128'0,"0"0"16"16,0 0-144-16,0 0 0 0,0 0 0 0,-7 7 0 0,-1 5 4400 0,0-5 848 15,0 3 160-15,3-3 32 0,-2 3-2896 0,2-2-592 16,-1 3-112-16,-1 0-32 0,0 1-528 0,-1 2-96 16,0-3-32-16,2 1 0 0,0 0-272 0,-3 7-64 0,4-3-16 0,1-6 0 15,1 0-224-15,3-10-64 0,3 8 0 0,-3-8 0 16,4 10-48-16,-4-10-16 0,9 5 0 0,-9-5 0 16,10 5-16-16,-10-5-16 0,14 5 0 0,0-5 0 15,-3-5 80-15,2-1 16 0,-2-1 0 0,2-5 0 16,1-4-16-16,-8 5 0 0,1-4 0 0,-1-6 0 0,2 0-96 0,-3-2-16 15,1-1 0-15,-1 0 0 0,3 1-64 0,0-17-32 16,-1 6 0-16,-4 9 0 0,-2-2-96 0,0-21 0 16,-2 0-16-16,-2-5 0 0,-3-8-176 0,4 29 128 15,0-3-128-15,1 2 128 16,0 3-128-16,-2 6 0 0,1 7 0 0,-1 4 0 0,2 4 0 0,1 9 0 16,-5 13 0-16,2 3 0 0,1 12 0 0,-1 5-176 15,1 8 176-15,0-1-128 0,2 4 128 0,2-2 0 16,-1-4 0-16,4 29 0 0,1-12 0 0,3-8 0 15,0-1 0-15,0-25 0 0,2 2-128 0,3 1 0 16,2-3 0-16,1-2 0 16,3-4-2128-16,-1-5-432 0</inkml:trace>
  <inkml:trace contextRef="#ctx0" brushRef="#br0" timeOffset="4739.1">981 19937 17503 0,'0'0'1552'0,"0"0"-1232"0,0 0-320 0,0 0 0 16,0 0 1664-16,0 0 256 0,0 0 64 0,13-2 16 15,2-3-416-15,3 0-96 0,6-2-16 0,4-2 0 16,4 2-288-16,2-3-64 0,3 1-16 0,3-1 0 16,1 1-128-16,4-3-16 0,3 6-16 0,-2-3 0 15,-3 4-304-15,-1-4-48 0,-1 1-16 0,0 2 0 16,-6-3-256-16,-2 5-48 0,-4 0-16 0,-3 1 0 16,-3 0-256-16,-4 2 0 0,-4 0 128 0,-2 2-128 31,-13-1-992-31,0 0-256 0,0 0-48 0,0 0-15392 0</inkml:trace>
  <inkml:trace contextRef="#ctx0" brushRef="#br0" timeOffset="5637.45">1256 19498 4607 0,'0'0'192'0,"0"0"64"0,0 0-256 0,1-8 0 0,2-2 0 0,-3 10 0 15,2-13 3904-15,1 4 720 0,-2-2 160 0,0 3 16 16,-1 8-2368-16,2-10-464 0,-2 2-112 0,0 8 0 16,0 0-384-16,0 0-64 0,0 0 0 0,0 0-16 15,0 0-304-15,0 0-64 0,-9 8-16 0,0 3 0 16,1 1-240-16,-2 2-64 0,-4 0 0 0,-1 5 0 16,-2 2-128-16,2 6-48 0,-3-3 0 0,-2 6 0 15,-2 3-144-15,-1-3-16 0,-3 1-16 0,3 0 0 16,-3 1-64-16,1-3-16 0,-2 1 0 0,2 0 0 15,1-4-80-15,2 3 0 0,2-4-16 0,3 1 0 16,4-6-176-16,5-2 160 0,1-2-160 0,3-3 160 16,4-3-160-16,4-1 128 0,4 0-128 0,5-3 128 15,2 1 32-15,6-5 0 0,6-2 0 0,4-1 0 0,2-4 0 0,1 1 0 16,2-1 0-16,0-1 0 0,3-3-160 16,-3 2 0-16,3-3 144 0,-1 3-144 0,-1-4 0 15,-1 3 128-15,-1-4-128 0,-2 4 0 0,-1 0 0 0,-6 2 0 16,1-2-160-16,-5 2 160 15,-1 3-2064-15,-2-1-304 0,-3 0-64 0</inkml:trace>
  <inkml:trace contextRef="#ctx0" brushRef="#br0" timeOffset="6191.55">2645 19424 22575 0,'0'0'992'0,"0"0"224"0,0 0-976 0,-9 8-240 15,0 3 0-15,-1 4 0 0,-1 3 976 0,-2 6 160 16,-1 5 16-16,1 2 16 0,-2-2-16 0,-1 3-16 16,-2 3 0-16,0-1 0 0,2-8-112 0,0 1-32 15,4-4 0-15,0-3 0 0,3-2-208 0,3-5-32 16,6-13-16-16,0 0 0 0,0 7-32 0,0-7-16 16,0 0 0-16,10-7 0 0,1-6 16 0,3 0 16 15,3-5 0-15,1-4 0 0,1-3-304 0,0-3-64 16,-1 2-16-16,1-2 0 0,0 2-336 0,0-3 144 0,0 1-144 15,1 3 0-15,1 3 0 0,-2 4 0 16,2 1 0-16,-2 3 0 0,-2 3 0 0,1 4 0 0,1 3 0 0,-3 3 0 31,-3 2-592-31,0 3-32 0,-1 3 0 0,0 0 0 16,-1 2-2352-16,1-2-480 0,-1 0-80 0</inkml:trace>
  <inkml:trace contextRef="#ctx0" brushRef="#br0" timeOffset="6521.86">3086 19630 5519 0,'0'0'496'0,"0"0"-496"0,12 4 0 0,0-4 0 15,2-4 3776-15,2-1 672 0,0 1 128 0,2 1 32 16,-5-2-1984-16,2-4-400 0,0 0-80 0,0-3-16 16,1-1-784-16,-2-1-144 0,0-1-48 0,-2 1 0 15,0 0-224-15,-3 1-48 0,-3 2-16 0,-1-2 0 0,-1 3-256 0,-4 2-48 16,-4 2-16-16,4 6 0 0,-9-7-192 0,0 6-32 15,-2 4-16-15,-3 6 0 0,-3 2-176 0,-2 3-128 16,-1 3 192-16,-4 3-192 0,-3 5 176 16,2-2-176-16,1 1 160 0,2 2-160 0,4-3 176 0,7-2-176 15,3-2 192-15,4 0-192 0,3-3 128 0,6-4-128 16,4-3 0-16,6 0 0 0,6-5 0 0,4-3-304 16,3-3 64-16,4-1 16 15,-2-6-1504-15,1 0-320 0,-1-1-48 0,-2 0-13712 0</inkml:trace>
  <inkml:trace contextRef="#ctx0" brushRef="#br0" timeOffset="6914.27">3857 19340 20271 0,'0'0'1792'0,"0"0"-1424"0,-11-5-368 0,11 5 0 15,-10-1 1216-15,0 1 192 0,-1 1 16 0,-1 3 16 16,-1 5 480-16,1 0 112 0,-3 2 16 0,-1 3 0 15,-3 2-848-15,-1 4-176 0,-3 1-16 0,3 1-16 16,2-1-352-16,3 3-80 0,2-1-16 0,4-4 0 16,3-2-224-16,2-2-64 0,3-3 0 0,3-3 0 15,-2-9-48-15,10 3-16 0,2-1 0 0,2-4 0 16,2-1 128-16,2-4 32 0,1-4 0 0,3-3 0 16,1-4-48-16,-1-1-16 0,0 0 0 0,1-1 0 15,1-3-64-15,-1-4-16 0,-3 0 0 0,1-2 0 16,-2 0-32-16,1-3-16 0,0-6 0 0,-1-2 0 0,-2 0-16 0,0-7 0 15,-4-7 0-15,-1-3 0 0,-6 0-144 0,2 6 192 16,-3 7-192-16,0 6 192 0,-2 7-192 0,-1 8 0 16,-1 10 144-16,-1 5-144 0,0 8 128 0,0 0-128 15,-10 15 128-15,0 9-128 0,-1 9 0 0,0 5 0 16,1 5 0-16,1 2 0 0,-1 6 0 0,3 3 0 16,0 2 0-16,2 1-128 0,0-6 128 0,4 0 0 15,-2-3 0-15,3-1 0 16,3-6-944-16,2-4-96 0,0-1-32 0,4-7 0 15,1-5-1984-15,3-6-400 0,5-2-64 0,3-13-32 0</inkml:trace>
  <inkml:trace contextRef="#ctx0" brushRef="#br0" timeOffset="7312.69">5404 18965 18431 0,'0'0'816'0,"-11"-3"160"0,1 0-784 0,0 1-192 0,-1 0 0 0,-2 2 0 16,-1 1 2160-16,-1 0 384 0,-3 3 80 0,-2 4 0 0,-1-1-1088 0,0 7-240 15,-2 3-32-15,-1 2-16 0,-3-2-352 16,3 0-80-16,1 0-16 0,6 1 0 16,5 1-288-16,3-5-48 0,4 0-16 0,3 0 0 0,4 1-144 0,4-5-48 15,4 2 0-15,5-4 0 0,4-1 80 0,3-2 16 16,0 3 0-16,1-2 0 0,2 0-96 0,-2 1-32 16,-2-4 0-16,1 2 0 0,-4 4-48 0,-5-4-16 15,-2 2 0-15,-3 2 0 0,-3 0 128 0,-3 2 32 16,-2-11 0-16,-4 14 0 0,-6-3-48 0,-2 2 0 15,-5 1 0-15,-2-4 0 0,-3 0-80 0,-1 2-32 16,-2-6 0-16,-2 1 0 0,-3-2-160 0,2-3 0 16,2-3-160-16,6-2 160 15,4-3-2112-15,5-2-336 0,1-3-64 0,9-3-16 0</inkml:trace>
  <inkml:trace contextRef="#ctx0" brushRef="#br0" timeOffset="7533.87">5881 18948 21183 0,'0'0'944'0,"-2"13"192"0,-2 2-912 0,-1 6-224 0,-3 7 0 0,0-3 0 16,-4 4 2832-16,-1 1 528 0,1 3 96 0,-2 0 32 16,1-3-1632-16,2-3-320 0,-1 1-64 0,2-3 0 15,-2 3-976-15,4-6-192 0,0-3-48 0,2-1 0 16,-1-2-256-16,2 0 160 0,5-8-160 0,0-8 128 15,0 11-416-15,0-11-96 0,8 5 0 0,1 1-16 16,1-8-2768 0,3-1-544-16</inkml:trace>
  <inkml:trace contextRef="#ctx0" brushRef="#br0" timeOffset="8025.82">6465 19035 19343 0,'4'-9'1728'0,"0"-1"-1392"16,1 4-336-16,-5 6 0 0,1-12 2176 0,-1 12 352 0,0 0 80 0,-4-8 16 16,-2 0-544-16,-3 2-96 0,-1 4-32 0,-3-1 0 15,-4 2-768-15,-2 2-160 0,-3 1-16 0,-4 1-16 16,-1 8-416-16,-2 0-96 0,1 6-16 0,-2 0 0 15,-3 2-160-15,1 8-48 0,3-3 0 0,2 4 0 16,4-1-128-16,4 1-128 0,2-5 144 0,6-2-144 16,2 1 128-16,5-4-128 0,4-4 0 0,5 0 0 15,3-8 160-15,6-1-160 0,4-5 160 0,3-4-160 16,4-1 160-16,5-6-160 0,6-4 160 0,1-7-160 16,-1-2 192-16,0-4-48 0,0-3-16 0,-2 0 0 15,-2-2-128-15,-2-2 160 0,1-3-160 0,-5 0 160 16,1-7-160-16,-3 1 192 0,-2-7-192 0,-2-1 192 15,-3-4-192-15,-1-1 0 0,-2-7 0 0,-1 1 128 0,0-6-128 16,-3 7 0-16,-1 7 0 0,0 13 0 16,-1 12 0-16,-1 7 0 0,-3 6 0 0,-3 11 0 0,-1 6 0 15,0 0-144-15,-6 18 144 0,-3 6-160 0,-4 9 32 0,0 5 0 16,-1 9 0-16,-1 4 0 0,-3 4 128 0,0 4 0 16,-1 9 0-16,2 3-128 0,-1 1 128 15,1-2 0-15,1-9 0 0,2-3 0 0,4-6-336 0,2-4-48 16,4-6 0-16,7-5 0 15,3-7-1984-15,4-2-416 0,2-6-80 0,2-7-12864 0</inkml:trace>
  <inkml:trace contextRef="#ctx0" brushRef="#br0" timeOffset="8391.43">6954 19050 28447 0,'0'0'1264'0,"14"-1"256"0,0-2-1216 0,4 1-304 0,-3-5 0 0,6 2 0 16,0 2 1856-16,3-6 320 0,3-1 64 0,0-2 16 15,0 2-928-15,2-3-192 0,1-3-48 0,-1 0 0 16,-3-1-352-16,-1 0-80 0,-2 1-16 0,-2 3 0 16,-4 0-160-16,-1-1-32 0,-4-4-16 0,-3 6 0 15,-2 3-112-15,-7 9-32 0,0 0 0 0,0 0 0 16,-8-3-32-16,-3 6-16 0,-3 3 0 0,-4 6 0 15,-5 3-240-15,0 4 0 0,0 2 0 0,-1 4 0 16,2 3 0-16,5-2 128 0,3 2-128 0,5 1 0 0,2-2 192 16,6 4-64-16,4-3-128 0,7 0 192 0,2 1-192 0,6-5 144 15,5 0-144-15,5-5 128 0,-1-2 0 0,5-5-128 16,2 0 192-16,3-4-64 0,0 0-128 0,-2-5 0 16,-2-6 0-16,0-3 0 15,-5 1-736-15,-2-5-224 16,-3 0-64-16,-6-6-12432 0,-5-1-2496 0</inkml:trace>
  <inkml:trace contextRef="#ctx0" brushRef="#br0" timeOffset="8535.35">6448 18303 41471 0,'0'0'3680'0,"0"0"-2944"15,-7-3-592-15,7 3-144 0,-7-4 864 0,7 4 144 0,0 0 16 0,0 0 16 16,6-6-272-16,1 0-64 15,3 2-16-15,3 1 0 16,1 1-1248-16,1-5-240 0,-2 5-48 0,0 3-19488 0</inkml:trace>
  <inkml:trace contextRef="#ctx0" brushRef="#br0" timeOffset="10389.95">8346 18740 21183 0,'0'0'1888'0,"0"0"-1504"16,0 0-384-16,0 0 0 0,-5-11 752 0,1 6 80 16,4 5 0-16,-2-8 16 0,2 8 448 0,0 0 96 15,0-6 16-15,0 6 0 0,0 0-896 0,0 0-160 0,0 0-32 0,6-8-16 16,-2-1-304-16,-4 9 0 0,0 0-208 0,0 0-13232 15</inkml:trace>
  <inkml:trace contextRef="#ctx0" brushRef="#br0" timeOffset="10802.82">8264 18720 3679 0,'0'0'160'0,"-8"0"32"0,8 0-192 0,0 0 0 0,0 0 0 0,0 0 0 0,0 0 4608 0,0 0 896 16,0 0 160-16,0 0 32 0,19-5-3200 0,5 1-640 15,3 0-128-15,6-2-16 0,3-5-624 0,3 1-128 16,4-1-32-16,3-4 0 0,2-3-336 0,0 3-64 0,1 1-16 15,-1 2 0-15,0-1-288 0,-4 5-64 0,-5 0-16 0,-5 4 0 16,-2 0-144-16,-9 2 0 0,-6 0 0 0,-7 6-176 31,-10-4-1792-31,0 0-352 0,-9 12-80 0</inkml:trace>
  <inkml:trace contextRef="#ctx0" brushRef="#br0" timeOffset="10987.25">8266 18936 20271 0,'0'0'1792'0,"0"0"-1424"0,0 0-368 0,0 0 0 15,0 0 1504-15,13 0 224 0,6-3 64 0,4-2 0 16,6 0-160-16,7-1-32 0,6-6 0 0,5 2 0 16,2 1-816-16,2-5-160 0,1-1-48 0,2 4 0 15,1-1-128-15,-1 4-48 0,-6 0 0 0,-3 2 0 16,-5 0-400-16,-5 4 0 0,-6-1-224 0,-6 4 80 16,-5 2-2224-16,-7 2-448 15,-11-5-96-15,0 0-16 0</inkml:trace>
  <inkml:trace contextRef="#ctx0" brushRef="#br0" timeOffset="11290.13">8627 18446 21183 0,'0'0'1888'0,"5"-7"-1504"16,3-3-384-16,2 2 0 0,3-2 1088 0,1 2 128 15,5 3 48-15,4-3 0 0,3 3 64 0,6-1 16 16,5 0 0-16,4 2 0 0,2 3-320 0,3 1-64 16,2 2-16-16,-4 3 0 0,3 3-128 0,-5 1-32 0,-1 5 0 0,-5 5 0 15,-3 2-240-15,-9 7-48 0,-4 2-16 0,-3 1 0 16,-8 6-256-16,-3 0-48 0,-5 1-16 0,-6 0 0 16,-5 1 80-16,-8 0 16 0,-8 4 0 0,-5-1 0 15,-2-4 128-15,-5 2 16 0,-5-2 16 0,-2-1 0 16,1-4-176-16,3 0-48 0,0-2 0 0,3-4 0 15,1 1-192-15,6-8 0 0,4-3 0 0,5-4 0 32,6-4-1616-32,6-2-368 0,10-7-80 0,0 0-16 0</inkml:trace>
  <inkml:trace contextRef="#ctx0" brushRef="#br0" timeOffset="11757.68">9983 18708 4607 0,'0'0'400'0,"0"0"-400"0,-8 3 0 0,8-3 0 15,0 0 4976-15,0 0 912 0,0 0 176 0,0 0 32 16,0 0-3536-16,0 0-720 0,0 0-144 0,17 2-32 16,2-4-288-16,3-2-64 0,2-2-16 0,-1-5 0 15,2 0-512-15,1 1-96 0,-2-4-32 0,-4 1 0 16,-2 2-272-16,-3-2-64 0,-2-1-16 0,-3 4 0 15,-2 0-304-15,-3 2 0 0,-2-3 128 0,-6 4-128 16,-3 0 0-16,-5 2 0 0,-3 3 128 0,-5 2-128 16,-3 3 0-16,-5 4 0 0,-4 4 0 0,0 4 0 15,-2 3-160-15,1 2 160 0,1 3-160 0,6 2 160 16,3-2 0-16,4 1 0 0,3 2 0 0,6-5 0 16,5 0 0-16,4-1 0 0,8 0 0 0,2-2 0 0,7-4 0 15,2 0 0-15,8-4 0 0,2 0 0 16,3 1-1104-16,-1-6-288 0,0-4-48 0,-1-1-15184 15</inkml:trace>
  <inkml:trace contextRef="#ctx0" brushRef="#br0" timeOffset="11933.62">10469 18924 16575 0,'0'0'1472'15,"0"0"-1168"-15,0 0-304 0,-9 2 0 0,9-2 4160 0,-9 0 784 16,9 0 160-16,0 0 16 0,0 0-2576 0,0 0-528 15,0 0-96-15,-2-11-32 0,2 0-1200 0,2-2-240 16,-2 13-64-16,5-11 0 0,2-1-384 0,0 6 0 16,3-2-224-16,3 3 80 15,1 4-3024-15,4-1-608 0,9-7-112 0,-3 7-16 0</inkml:trace>
  <inkml:trace contextRef="#ctx0" brushRef="#br0" timeOffset="12264.23">11038 18398 19343 0,'0'0'1728'0,"0"0"-1392"0,-6 8-336 0,0 3 0 16,1 1 2288-16,-3 7 384 0,-2 5 80 0,2-1 0 15,-2 1-1024-15,0 3-192 0,-3 1-64 0,2 1 0 16,-2 1-816-16,3-3-160 0,1 1-48 0,5-5 0 0,0-2-256 0,4-2-48 15,2-2-16-15,1-6 0 0,3-3 32 0,5 0 0 16,0-4 0-16,3-2 0 0,-1-4 384 0,1-4 80 16,4-5 16-16,0-2 0 0,3-2-32 0,-2-1 0 15,-1-2 0-15,0-4 0 0,0-1-288 0,0 2-64 16,-2-4-16-16,1 1 0 0,-3 1-112 0,0 4-128 16,-3 2 176-16,0 0-176 0,0 4 0 0,-1 4 0 15,-4-3 0-15,0 5-192 16,-6 7-2336-16,0 0-464 0,9-6-80 0,2 2-32 0</inkml:trace>
  <inkml:trace contextRef="#ctx0" brushRef="#br0" timeOffset="13325.28">11693 18528 20271 0,'0'0'896'0,"-6"-5"192"0,-2-3-880 0,-1 3-208 0,-1 0 0 0,-1 0 0 16,-3 4 2688-16,-2 2 480 0,0 6 96 0,-2-1 32 15,-1 4-1792-15,0-1-352 0,-1 3-80 0,-1 0-16 16,0 4-448-16,2 1-96 0,5 1 0 0,1 1-16 16,4-2-160-16,4 0-16 0,4-3-16 0,3 0 0 15,6-4 48-15,2 2 16 0,4-4 0 0,4-2 0 16,1-5-48-16,1 0 0 0,0-2 0 0,2 1 0 16,1-5-64-16,-1-4-32 0,-3 0 0 0,-2-3 0 15,0 0-80-15,-2 0-16 0,-1-2 0 0,-2 0 0 16,-5 3-128-16,1 2 128 0,-2-1-128 0,-6 10 128 0,7-7-128 0,-7 7 0 15,0 0 0-15,0 0 0 16,0 0 0-16,0 0 0 0,0 0 0 0,0 0 0 0,8 7 0 16,3 0 0-16,-1-1 0 0,0-3 0 0,0 0 0 15,3-3 0-15,2-1 0 0,3-2 0 0,1-1 0 0,4 0 0 16,4-2 0-16,-1 0 0 0,3-6 0 0,1 2 0 16,-2-4 0-16,0-1 0 0,-3-3 0 15,2-2 0-15,-1-2 0 0,2-2 128 0,0-5-128 0,-1-2 0 16,-1-3 144-16,-1-3-144 0,-1-2 128 0,-1-2-128 15,-1-5 128-15,-5 3-128 0,-1-4 0 0,-2 4 144 16,-2-2-144-16,-2 8 0 0,-2 8 0 0,-3 5 0 16,-2 6 0-16,-5 9 0 0,2 9 0 0,-8 3 0 0,-5 6-208 15,-1 6 80-15,-3 4-64 0,-3 9 0 16,-5 4 0-16,-5 6 0 0,-3 4 192 0,-1 6-128 0,-3 3 128 0,4 0-128 16,4 1 128-16,5 0-128 15,5-2 128-15,3-6-128 0,6-2 128 0,3-6 0 0,3-3 0 0,4-6 0 16,4-1 0-16,2-4 0 0,2-6 0 0,2-3 176 15,1-7 96-15,3-2 32 0,3-4 0 0,2-4 0 16,1-2 80-16,2-5 0 0,1-5 16 0,-2 1 0 16,0 0-176-16,-2 1-32 0,0-3-16 0,-2 1 0 15,-3-1-176-15,0 3 0 0,-1 3 144 0,-3 2-144 16,-2-1 0-16,-8 10 128 0,0 0-128 0,0 0 0 16,0 0 0-16,0 0 0 0,0 0 0 0,0 0 0 15,-3 10 0-15,-2 3 0 0,1-2 0 0,-1 1-128 16,-1 0 128-16,0-2 0 0,1 2 0 0,1-2-128 15,4-10 128-15,0 10 0 0,0 3 0 0,4-7 0 0,-4-6 0 16,7 7 0-16,-7-7 0 0,13 3 0 0,2-5 0 0,0-1 0 16,1-2 0-16,1 1 0 0,1-4 128 0,3 1-128 15,-4-4 128-15,-1 3-128 0,0-1 0 0,-1 0 0 16,-1 0 0-16,0 1 128 0,0 0-128 0,-5 3 0 16,-9 5 0-16,0 0 0 0,0 0 0 0,0 0 0 15,0 0 0-15,0 0 0 0,2 13 0 0,-4-3 0 16,-2 0 0-16,1 3-128 0,1-2 128 0,0 2 0 15,4 1 0-15,0-2 0 0,1-1 0 0,4 0 0 16,0-3 0-16,5-1-128 0,-1-2 128 0,5-2 0 16,0-1 0-16,3-2 0 0,2-1 0 0,0-1 0 0,1-1 0 15,-2-1 128-15,4-6-128 0,-2 3 144 16,-2-5-144-16,-1 1 160 0,-2 0-160 0,-2-1 0 0,0 0 0 16,-1 2 0-16,-2-4 0 0,-2 0 128 0,0 1-128 0,-2 0 128 15,-2-3-128-15,0 4 0 0,-3-1 144 0,-1 0-144 16,-2-1 0-16,-1 5 128 0,-1-1-128 0,2 10 0 15,-8-5 0-15,-1-1 0 0,-1 6 0 0,0 5 0 16,-4 0 0-16,-1 6 0 0,-3-1 0 0,-1 4 0 16,-4 0 0-16,1 2 0 0,-1-1-128 0,4 3 128 15,3-1 0-15,3 1 0 0,3 4 0 0,3-3 0 16,7-1 0-16,4-2 0 0,1-3 128 0,4 0-128 16,5-1 160-16,3-5-32 0,2-1-128 0,2 0 192 15,2-3 0-15,1 0 0 0,3-3 0 0,-3 1 0 16,2-1-64-16,-1 1-128 0,1-1 176 15,-5 1-176-15,-2 4 0 0,-1-1 0 0,-3-1 0 0,-1 1 0 16,-2 6-3072-16,-3-1-512 16</inkml:trace>
  <inkml:trace contextRef="#ctx0" brushRef="#br0" timeOffset="14056.05">9240 19640 14735 0,'0'0'1312'0,"0"0"-1056"0,0 0-256 0,0 0 0 16,0 0 1792-16,0 0 320 0,-9-4 48 0,0 3 16 15,-1 0-384-15,-3 2-64 0,-5 0 0 0,-2 2-16 16,-2 4-304-16,0 3-64 0,-5 3-16 0,1 0 0 16,-3 3-512-16,0 2-112 0,-2 0 0 0,2 4-16 15,0-3-208-15,5 0-32 0,2 0-16 0,6 0 0 16,3-3-208-16,7 0-32 0,4-2-16 0,6-2 0 15,4 1-176-15,6-4 192 0,4-1-192 0,6-5 192 16,5 1-192-16,4-3 128 0,3-1-128 0,-1-1 128 16,-1-3-432-16,0 2-80 15,-3-2-32-15,0-1-10816 0,-1 1-2160 0</inkml:trace>
  <inkml:trace contextRef="#ctx0" brushRef="#br0" timeOffset="14365.02">9639 19667 20271 0,'0'0'896'0,"-6"-7"192"0,6 7-880 0,-7-4-208 15,7 4 0-15,-9 2 0 0,0 4 2240 0,-2 3 384 16,-2 4 96-16,1-2 16 0,-2 3-1360 0,1 1-272 0,0 3-48 16,2-1-16-16,-1-2-368 0,6-2-80 15,1 1-16-15,5-2 0 0,2 0-176 0,6-6-32 0,5-1-16 0,-1 2 0 16,4-5 32-16,1-1 16 0,1-2 0 0,4-4 0 15,2 1-80-15,-1 0 0 0,-3 2-16 0,-1-6 0 16,-2-1-64-16,-2 0-16 0,-1 2 0 16,-2-3 0-16,-5 0 48 0,-2-3 16 0,-3 4 0 0,-4-4 0 15,-3 4 0-15,-2 0 0 0,-5-2 0 0,-2 3 0 16,-5-2-160-16,-1 4-128 0,-3 2 144 0,0-1-144 31,3 1-256-31,1 2-128 0,1-1-48 0,5 2 0 16,3 1-2608-16,10 0-528 0</inkml:trace>
  <inkml:trace contextRef="#ctx0" brushRef="#br0" timeOffset="14813.19">10161 19551 18431 0,'-6'11'1632'0,"-2"0"-1312"16,-2 0-320-16,-1 4 0 0,-2 2 1456 0,-1 1 208 15,-1-2 64-15,-2 3 0 0,0 0 272 0,0-1 64 16,-1-4 16-16,3-3 0 0,1 1-480 0,3-4-80 15,2 0-32-15,9-8 0 0,0 0-464 0,0 0-112 16,0 0-16-16,12-3 0 0,4-5-208 0,1-1-48 16,1-4-16-16,3-1 0 0,-1-1-368 0,3 0-80 15,-3 0-16-15,4-3 0 0,0 0-160 0,-1 2 0 16,-2 0 0-16,-1 2 128 0,-1 2-128 0,0 4 0 16,0 4 0-16,-1 2 0 0,-3 2 0 0,-3 3 0 0,-5 3 0 15,-2 4 0-15,-1-1-128 0,-4 5 128 0,-4 1-160 16,-2 0 160-16,-2-1 0 0,-4 3 0 0,-2-1-128 0,1-1 128 15,1-2 0-15,2-4 0 0,1 2 0 0,3-6 0 16,6-5 0-16,0 0 0 16,0 0 0-16,0 0 0 0,0 0 0 0,6-7 160 0,3-6-160 0,4 0 192 15,2 1-48-15,3-2 0 0,1-2 0 0,0 3 0 16,-1 1-144-16,2-1 0 0,3 3 0 0,-1 3 0 16,-2-2 0-16,1 4 0 0,-1 1 0 0,-1 2 0 15,-4 4 0-15,-1 3 0 0,-1 4 0 0,-3 0-176 16,-4 3 176-16,1 2 0 0,-5 0-144 0,0 3 144 15,-4-1 0-15,1 2 0 0,-3 0-144 0,2-3 144 16,-3-1-192-16,2 0 32 0,2-4 0 0,1-10 0 16,4 12-1376-16,-4-12-256 15,0 0-64-15,14 2-16 0,0-2-1632 16,1-2-320-16</inkml:trace>
  <inkml:trace contextRef="#ctx0" brushRef="#br0" timeOffset="15189.59">10947 19515 25279 0,'0'0'1120'0,"0"0"224"0,-4 11-1072 0,0-3-272 15,-2 5 0-15,-2 1 0 0,-1 1 1744 0,1 4 304 16,-3 3 48-16,-3 2 16 0,-1 3-528 0,-1-2-112 16,-3 2 0-16,1 0-16 0,-1 1-384 0,1-2-80 15,1 2-16-15,2 2 0 0,-1 0-464 0,2 1-80 0,2-9-32 0,5-1 0 16,1-6-176-16,4-1-32 0,-1-5-16 15,3-9 0-15,0 0 64 0,0 0 16 0,0 0 0 0,12-4 0 16,-1-7 112-16,2-2 16 0,0-4 16 0,4-2 0 16,-1-3-176-16,0-1-32 0,2 0-16 0,1 0 0 15,1-1-176-15,1 1 0 0,0 3 0 0,2-1 0 16,4 1 0-16,-4 2 0 0,-2 3-144 0,0 1 144 16,-2 4 0-16,-3 5-128 0,-2 1 128 0,-2 4 0 15,-3 2-160-15,-9-2 160 0,6 10-128 0,-3-1 128 16,-6 4-144-16,-1-2 144 0,-6 3-160 0,-1-1 160 15,-3 1-128-15,-4-1 128 0,-5 3 0 0,-1 0-144 16,-2-2 0-16,2-2 0 0,1-4 0 0,3 1 0 16,2-3-48-16,4 1-16 0,3-7 0 0,3-2 0 15,8 2-1808-15,0 0-352 0,0 0-80 0,1-12-14800 16</inkml:trace>
  <inkml:trace contextRef="#ctx0" brushRef="#br0" timeOffset="15499.91">11666 19135 14735 0,'-12'-15'1312'0,"4"7"-1056"16,3-3-256-16,-1 5 0 0,6 6 2784 0,-9-5 496 15,0 2 112-15,-1 6 0 0,-1 2-1216 0,0 1-240 0,-2 7-48 0,3 3-16 16,0 6-656-16,0 1-128 0,0 3-16 15,-1 1-16-15,3 6-416 0,0 0-96 0,-3 0-16 0,-1 4 0 16,-1 1-80-16,1 2-32 16,-1 2 0-16,0-2 0 0,1 0-272 0,0-3-144 0,3-1 160 0,0 0-160 15,3-4 0-15,3-6 0 0,0 1-128 0,3-5 128 32,0-1-2464-32,3-5-384 0,0-4-80 0</inkml:trace>
  <inkml:trace contextRef="#ctx0" brushRef="#br0" timeOffset="15780.74">11641 19585 26719 0,'0'0'2368'0,"11"0"-1888"0,3-2-480 0,-1 2 0 0,1-3 1408 0,3 1 192 15,0-5 48-15,1 1 0 0,-1 0-560 0,-1-3-128 16,1 2 0-16,-2-2-16 0,-1 3-512 0,-1-3-112 15,-2 2 0-15,-1 1-16 0,-2-1-304 0,-2 1 0 16,-2-2 128-16,-4 8-128 0,0 0 240 0,0 0-16 16,-8-5 0-16,0 5 0 0,-4 2-96 0,-2 3-128 15,-4 2 176-15,1 0-176 0,-2 5 192 0,-1 3-64 16,0 0 0-16,1 2-128 0,0 1 352 0,2-1-32 16,3 1-16-16,6 0 0 0,1-3-48 0,6 2 0 15,2-2 0-15,6 0 0 0,3-2-96 0,2-5-32 16,5 2 0-16,3-6 0 0,2-2-128 0,2-1 0 0,1-1 0 0,2 0-176 31,0 0-1568-31,0-2-320 0,-1-1-64 0,1 0-13984 0</inkml:trace>
  <inkml:trace contextRef="#ctx0" brushRef="#br0" timeOffset="15975.5">12259 19336 27583 0,'0'0'1216'0,"-2"14"256"0,1-1-1168 0,1-2-304 0,-4 5 0 0,3 0 0 16,1 2 1568-16,1 1 256 0,1 0 48 0,1 0 16 16,3 0-624-16,0 0-128 0,0 4-32 0,2-4 0 15,2-1-592-15,1 0-112 0,2 0-16 0,1-1-16 16,0 1-224-16,-1-4-144 0,0-1 192 0,-1 0-192 16,1 1-912-16,0-6-304 0,-3 0-48 0,0-4-9824 15,-10-4-1968-15</inkml:trace>
  <inkml:trace contextRef="#ctx0" brushRef="#br0" timeOffset="16158.89">12580 19248 30399 0,'0'0'2704'0,"0"0"-2160"16,-6 7-544-16,-3 2 0 0,-1 6 1152 0,-3 4 112 16,-7 4 16-16,-3 5 16 0,-2 6 608 0,-3 3 112 15,-4 1 32-15,1 2 0 0,1-1-832 0,1 3-176 16,-1-4-16-16,2-2-16 0,2-2-592 0,4-4-112 15,3 1-32-15,2 1 0 16,3 1-912-16,2-1-192 0,0-6-48 0,3 1-19152 0</inkml:trace>
  <inkml:trace contextRef="#ctx0" brushRef="#br0" timeOffset="19298.07">13287 19824 12895 0,'0'0'576'0,"8"-9"112"0,-2-5-560 0,2 2-128 0,-1-1 0 0,0-1 0 0,-1 3 2480 0,0 2 464 15,-1-3 80-15,-1 6 32 0,-4 6-1376 16,0 0-272-16,0 0-48 0,0 0-16 0,0 0-192 0,0 0-64 16,0 0 0-16,-2 11 0 0,-5 5-272 0,1 6-64 15,-4 3-16-15,0 6 0 0,-2 2-352 0,-3 4-64 16,-3 4 0-16,0-2-16 0,-2 3 48 0,-2 0 16 16,0-4 0-16,-1-2 0 0,1 0-80 0,3-8-16 15,2-2 0-15,5-5 0 0,3-6-128 0,4-3-16 16,5-12-128-16,0 0 192 0,0 0-32 0,7 4-16 15,4-6 0-15,1-5 0 0,5-3 96 0,2-5 16 16,1-3 0-16,2 0 0 0,-1 1-128 0,2 1-128 16,0 1 176-16,0 4-176 0,1-1 0 0,-1 6 0 0,-1 0 0 15,1 2 0-15,-6 6 0 0,1 5 0 0,0-1 0 16,-5 8 0-16,-1-1 0 0,-4 4-144 0,-4 6 144 0,-4-4-128 16,-4-2 128-16,-4-3 0 0,-3 1 0 0,-3 2-128 15,-3-2 128-15,-2-1 0 0,-2-4 0 0,-2 2 128 16,-3-1-128-16,2-6 144 0,3 0-144 0,0-2 160 15,4-5-160-15,0 0-144 0,1-3 144 0,3-7-208 32,3 2-1520-32,6-4-288 0,5-4-64 0,5 1-13792 0</inkml:trace>
  <inkml:trace contextRef="#ctx0" brushRef="#br0" timeOffset="19584.66">13773 20131 23039 0,'-13'5'1024'0,"13"-5"192"0,-10 6-960 0,1 4-256 0,-1-1 0 0,1 4 0 0,-1 3 2288 0,2 0 400 15,-2-4 96-15,5 2 16 0,3-1-1600 0,2-2-320 16,3-4-64-16,-3-7-16 0,8 5-304 0,2-1-64 16,0 2-16-16,3-6 0 0,1-3 0 0,1-2 0 15,1 0 0-15,2-1 0 0,1-7-16 0,0 1 0 16,0-1 0-16,1-1 0 0,-1-3 80 0,-2 3 16 15,-1 0 0-15,-2 2 0 0,0-2-128 0,-2 0-32 16,-2 1 0-16,-1 3 0 0,-1-3-144 0,-4 4-16 16,0-1-16-16,-1 5 0 0,-3 5-160 0,0 0 0 15,0 0 0-15,0 0 0 0,0 0-240 0,0 0-128 16,0 0-16-16,0 0-12432 16,0 0-2480-16</inkml:trace>
  <inkml:trace contextRef="#ctx0" brushRef="#br0" timeOffset="19816.39">14483 19743 29487 0,'4'-10'2624'0,"0"3"-2112"0,-4 7-512 0,0 0 0 16,0 0 1408-16,0 0 160 0,0 0 32 0,-3 9 16 15,-2 4-272-15,-2 5-48 0,-4 2-16 0,-3 8 0 16,-3 3-560-16,-1 2-112 0,-1 2-32 0,-2 2 0 15,0 1-144-15,0-1-48 0,2 1 0 0,3-1 0 16,2-1-224-16,5-1-160 0,-1 1 192 0,5-4-192 16,2-6 0-16,1 2-224 0,0-6 16 0,2-3 0 15,2-1-1840-15,0-3-352 0,-2-7-80 0,0-8-14112 16</inkml:trace>
  <inkml:trace contextRef="#ctx0" brushRef="#br0" timeOffset="19967.93">14165 20132 28559 0,'0'0'1264'0,"0"0"272"0,14-8-1232 0,2 4-304 16,-1 4 0-16,4 0 0 0,1 3 1936 0,4-2 336 16,2-1 64-16,2 0 16 0,4 0-1152 0,2 0-240 15,4 0-32-15,1-1-16 0,1 0-480 0,1 1-112 16,-1 1 0-16,0 0-16 16,-3-3-1072-16,-2-1-192 0,-2 2-64 0,-4-3-16352 0</inkml:trace>
  <inkml:trace contextRef="#ctx0" brushRef="#br0" timeOffset="20415.38">15601 20287 20847 0,'0'0'912'0,"0"0"208"0,8-6-896 0,0 2-224 15,-8 4 0-15,5-9 0 0,0 4 1776 0,-2-4 304 16,-3 1 64-16,-2 1 16 0,2 7-368 0,-2-11-64 16,-3 6 0-16,-2-1-16 0,1 2-480 0,-3 3-80 15,-1 2-32-15,-3 3 0 0,-2 4-320 0,-3-1-64 16,-2 5-16-16,-3 3 0 0,-1 1-368 0,0 5-80 16,-2 0-16-16,3 4 0 0,4 1-256 0,3-3 0 15,6-4 128-15,3 0-128 0,5-1 0 0,4-3 0 16,6-1 0-16,5-1 0 0,5-4 0 0,6-4 0 0,5-1 0 0,4-8 0 15,4-5-224-15,5-1 0 0,2 1 0 0,1-4 0 32,-2 3-1584-32,-2-4-320 0,-3-1-64 0,-5 0-14064 0</inkml:trace>
  <inkml:trace contextRef="#ctx0" brushRef="#br0" timeOffset="20725.45">16015 20176 22111 0,'0'0'1968'0,"-3"-5"-1584"0,3 5-384 0,-3-7 0 16,3 7 3008-16,0 0 528 0,0 0 112 0,-11 3 0 16,2 3-2592-16,-1 0-528 0,-2 5-96 0,-1 5-32 0,0 0 112 15,0 2 32-15,1 1 0 0,0 0 0 0,3-1-304 0,3 0-64 16,2-2-16-16,4 1 0 0,0-5-160 0,5 1 0 16,3-1 0-16,2-6 128 0,3 0 64 0,1 1 0 15,4-6 0-15,1-1 0 0,0-1 0 0,4-1 0 16,0-3 0-16,-2 0 0 0,-1-1-48 0,-2-4 0 15,-2 2 0-15,-4-1 0 0,0 3 112 0,-7-4 0 16,-1-1 16-16,-4-1 0 0,-3 3 64 0,-2-1 16 16,-4 2 0-16,-1-2 0 0,-7 0-64 0,1 2-16 15,-3 6 0-15,0-4 0 0,-2-1-272 0,4 3 0 16,4 3 0-16,1-1 0 0,3 1 0 0,9 1-272 16,0 0 16-16,0 0 16 15,0 0-1824-15,0 0-368 0,16-6-80 0</inkml:trace>
  <inkml:trace contextRef="#ctx0" brushRef="#br0" timeOffset="21098.63">16410 20253 25791 0,'0'0'2304'0,"-6"10"-1856"0,0-4-448 0,-1 6 0 15,-2-1 1408-15,0-1 192 0,2 4 48 0,-3-1 0 16,-1 0-192-16,0-1-48 0,-2 1 0 0,2-3 0 15,1 2-464-15,1-1-112 0,1-5 0 0,8-6-16 16,-4 8-256-16,4-8-48 0,0 0-16 0,0 0 0 16,0 0-32-16,13-2 0 0,2-2 0 0,2-1 0 15,1-7-192-15,1 2-32 0,0-3-16 0,0 1 0 16,0-1-224-16,2 3 0 0,1-2 128 0,0 5-128 16,-2 0 0-16,-2 5 0 0,0 0 0 0,-2 4 0 0,-2 3 0 0,-2 1 0 15,-1 7 0-15,-5-3 0 0,-2 3 0 0,-4 2 0 16,-4-1-128-16,1 0 128 0,-4 3 0 0,-2 0 0 15,-1 1 0-15,-1-3 0 0,-2 1 0 0,3 0 0 16,1-2 0-16,3-2 144 0,0-2-144 0,6-10-256 16,0 0 64-16,0 0 16 15,0 0-1472-15,0 0-288 0,13-2-64 0,1-4-16 16,1-4-1376-16,3-2-288 0</inkml:trace>
  <inkml:trace contextRef="#ctx0" brushRef="#br0" timeOffset="21287.73">17074 20029 23039 0,'0'0'2048'0,"0"0"-1648"0,0 0-400 0,0 0 0 15,-9-4 1712-15,9 4 256 0,-9 5 48 0,0 3 16 16,-2 3-496-16,-2 6-112 0,-1 1-16 0,-1 3 0 16,-1 6-448-16,1 1-80 0,0 2-32 0,1 3 0 15,0-5-384-15,4 2-80 0,1-4 0 0,1 1-16 16,3 0-224-16,1-2-144 0,1-3 192 0,0-1-192 15,2 0 0-15,1-2 0 0,0-2-160 0,1-4 160 32,2-1-1872-32,-3-12-256 0,0 0-48 0</inkml:trace>
  <inkml:trace contextRef="#ctx0" brushRef="#br0" timeOffset="21462.15">16715 20400 14735 0,'0'0'1312'0,"0"0"-1056"0,0 0-256 0,10-6 0 0,1 2 3296 0,3 1 608 0,2 1 112 0,6-2 16 0,3 0-2512 0,3 2-512 16,1-2-112-16,3 1 0 0,0-2-256 0,1 0-64 16,1 3 0-16,1-2 0 0,-4 4-320 0,0-2-64 15,-4 2 0-15,-3 2-16 0,-4-2-304 0,-1 2-64 16,1 1-16-16,-2-1 0 16,-5 3-2608-16,-2-1-512 0</inkml:trace>
  <inkml:trace contextRef="#ctx0" brushRef="#br0" timeOffset="21770.75">17303 20387 15663 0,'8'-1'1392'0,"5"-3"-1120"0,1-2-272 16,1 1 0-16,2 0 2048 0,-2-2 368 0,0 2 64 0,-1 0 16 15,0-2-784-15,-1 0-160 0,-1 2-16 0,-1-2-16 16,-1 0-528-16,-1 2-96 0,-1-3-32 0,-1 3 0 16,-7 5-80-16,7-9-16 15,-7 9 0-15,3-7 0 0,-3 7 64 0,0 0 16 0,0-8 0 0,0 8 0 16,0 0-160-16,0 0-48 0,-12 1 0 0,-2 5 0 15,-4 0-192-15,-1 5-32 0,-1 3-16 0,-2 2 0 16,-1 1-176-16,3 1-32 0,2 0-16 0,4 0 0 16,3-3-176-16,5 0 0 0,5 1 0 0,6-2 0 15,0 0 0-15,6-4 0 0,2 1 0 0,5-1 0 16,0-3 0-16,1-6 0 0,1-1 0 0,0-1 0 0,2-3-320 16,0-3-32-16,0 1-16 0,-1-2 0 15,-2 1-1968-15,2-1-400 0,-4-2-80 16,1 2 0-16</inkml:trace>
  <inkml:trace contextRef="#ctx0" brushRef="#br0" timeOffset="22066.41">17869 20321 23039 0,'0'0'2048'0,"0"0"-1648"0,-8 10-400 0,-1-1 0 0,-1 3 1552 0,-3 2 240 16,-2 1 32-16,-1-1 16 0,-4 0-80 0,2 0-16 15,0 2 0-15,1-2 0 0,3-2-688 0,1-1-144 16,1-3-16-16,5 1-16 0,7-9-352 0,-5 6-64 0,5-6-16 0,0 0 0 16,0 0-16-16,10-2-16 0,3-1 0 0,2-5 0 15,4 1-32-15,1-1-16 0,1-3 0 0,0 3 0 16,2-3-128-16,-4 4-32 0,0-3 0 0,2 5 0 16,-2-2-64-16,-2 3-16 0,0 1 0 0,-3 4 0 15,-1 2-128-15,-2 5 160 0,-2 0-160 0,-1 8 160 16,-2 2-160-16,-2 1 0 0,-4 1 0 0,0 0 0 15,-2 1 0-15,1-4 0 0,-1 0 0 0,-1-3 0 16,2 0 0-16,1-4 0 0,0-10 0 0,2 9 0 16,-2-9-304-1,11 4-80-15,-1-4-32 0,1-3 0 16,2 1-2000-16,2-3-400 0,2-4-64 0,-2 1-32 0</inkml:trace>
  <inkml:trace contextRef="#ctx0" brushRef="#br0" timeOffset="22294.91">18720 19918 26719 0,'-9'-9'1184'0,"9"9"240"0,-9-1-1136 0,0 4-288 16,0 3 0-16,-1 4 0 0,-1 7 1920 0,-1 2 320 16,-1 1 64-16,0 7 0 0,-4 2-1088 0,0 4-240 15,1 3-32-15,1 4-16 0,-3 4-272 0,3-2-48 16,-1-2-16-16,1-2 0 0,0 0-96 0,2-2-32 15,0-2 0-15,3-1 0 0,0 0-272 0,2-2-64 16,5-3-128-16,-1-4 192 16,1-4-944-16,2-3-192 0,0-3-32 0</inkml:trace>
  <inkml:trace contextRef="#ctx0" brushRef="#br0" timeOffset="22477.15">18222 20288 26719 0,'0'0'2368'0,"11"-4"-1888"0,3 1-480 0,5 0 0 0,3 0 2560 0,3 3 400 0,6 4 96 0,3-2 16 16,4-1-1600-16,4 0-320 0,2 0-64 0,4 2-16 16,0-1-304-16,0 4-64 0,3-3-16 0,-1 2 0 15,0-1-688-15,0 0 0 0,1-4 0 0,-4-4-13056 16,-4-2-2560-16</inkml:trace>
  <inkml:trace contextRef="#ctx0" brushRef="#br0" timeOffset="23234.77">19920 20278 26719 0,'0'0'2368'0,"0"0"-1888"16,0 0-480-16,0 0 0 0,0 0 656 0,-5 11 48 15,-2 3 0-15,1 4 0 0,-3 1 48 0,-2 2 16 16,-3 2 0-16,-2-2 0 0,2-1-272 0,0 2-48 16,-1 0-16-16,2-1 0 0,1 1 16 0,2-3 0 15,1-4 0-15,0-5 0 0,4 1 32 0,5-11 16 16,0 0 0-16,0 0 0 0,0 0 208 0,14-6 64 16,-2-6 0-16,6-6 0 0,5-1-128 0,0 1 0 15,1-1-16-15,2 0 0 0,0-1-368 0,1-2-80 16,1 3-16-16,-1 0 0 0,-2 1-160 0,-1 2 0 15,-1 3 0-15,-1 0 128 0,-3 4-128 0,-1 4 0 0,-1 1 0 16,-3 4 0-16,-4 5 0 0,-2 4 0 16,-3 0 0-16,-2 5 0 0,-2 3 0 0,-4 1 0 0,-3-3-144 15,-3 0 144-15,-2-1 0 0,-1 1 0 0,2-1 0 0,0 0 0 16,1-5 0-16,3 0 0 0,6-9 0 0,0 0 0 16,0 0 0-16,0 0 0 0,0 0 0 0,9-11 0 15,6-1 272-15,3-3-32 0,2-2-16 0,4 0 0 16,0-2-16-16,3 1 0 0,0 1 0 0,1 3 0 15,0 3-208-15,1 2 0 0,0-3 0 0,-1 7 0 16,-1 3 0-16,-2 2 0 0,-1 2 144 0,-2 6-144 16,-4 3 0-16,-3 6 0 0,-4 2 0 0,-2 3 0 15,-2 2 0-15,-3 0 0 0,-4-2 0 0,-2 4 0 16,-2-2 0-16,-1 1 0 0,0-6 0 0,1-2 0 16,1-1-1072-1,1-4-144-15,2-12-16 0,0 0-16 0,11 4-1872 0,0-5-368 16,2-4-80-16</inkml:trace>
  <inkml:trace contextRef="#ctx0" brushRef="#br0" timeOffset="23580.42">21031 20251 17503 0,'0'0'768'0,"0"0"176"0,0 0-752 0,0 0-192 16,0 0 0-16,0 0 0 0,0 0 2832 0,0 0 544 15,-10 2 96-15,1-1 32 0,-3-1-1904 0,0 5-368 16,-4-1-80-16,-3 2 0 0,-4 2-352 0,-1-1-64 15,-1 5-16-15,-1-1 0 0,0 3-160 0,0 3-48 16,2-1 0-16,4 1 0 0,2 1-304 0,5-3-64 0,4-2-16 0,4-2 0 16,4 2-128-16,1-13 0 15,4 11 0-15,3-4 0 0,4-2 0 0,0-4 0 0,0-4 144 16,6 0-144-16,3-1 224 0,2-4-32 0,0 0 0 0,0-2 0 16,0 3 96-16,0-3 16 0,-2 3 0 0,0 1 0 15,-6-2-96-15,0 4-16 0,-2 1 0 0,-12 3 0 16,0 0-192-16,10 3 176 0,-10-3-176 15,5 12 160-15,-2-2-160 0,-1 4 0 0,1-1 0 0,-2-2 0 16,-1 1 0-16,1 0 0 0,2-2 0 0,-1 2 0 31,-2-12-320-31,8 7-80 0,1-3-32 0,2-1 0 16,2-7-2640-16,0-1-544 0</inkml:trace>
  <inkml:trace contextRef="#ctx0" brushRef="#br0" timeOffset="23793.83">21360 20207 25391 0,'0'0'1120'0,"0"0"240"0,0 0-1088 0,-6 14-272 0,1-4 0 0,-2 4 0 0,0 4 1408 0,-1 0 208 16,-1 1 48-16,4 2 16 0,0 1-464 15,1 2-80-15,0-4-32 0,3 5 0 0,1-1-592 0,1-3-112 16,-1-2-16-16,4 0-16 0,-1-1-192 0,0-1-48 15,1-5 0-15,0-3 0 0,-4-9-128 0,8 10 0 16,-1-3 0-16,2-3 0 16,-9-4-1664-16,12-2-192 0,0 0-64 0</inkml:trace>
  <inkml:trace contextRef="#ctx0" brushRef="#br0" timeOffset="24057.17">21642 20207 28447 0,'0'0'1264'0,"0"0"256"0,0 0-1216 15,0 0-304-15,3 10 0 0,-2 4 0 0,0 1 1312 0,-2 3 208 0,-2 0 32 0,0 3 16 16,-5 7-448-16,-2 4-96 0,-2-1 0 0,-4 4-16 16,-4 9-96-16,-3-4-16 0,-3 2 0 0,-3 3 0 15,-4-5-240-15,-1 2-48 16,-2-1-16-16,0-2 0 0,1-3-336 0,4-1-64 0,3-3 0 0,4-4-16 15,1-1-784-15,6-5-160 16,4-2-16-16,4-4-16 0,0-2-2400 0,4-7-464 0</inkml:trace>
  <inkml:trace contextRef="#ctx0" brushRef="#br0" timeOffset="24703.75">23019 20279 19343 0,'-9'-11'1728'0,"-3"1"-1392"15,2-2-336-15,-2 2 0 0,-1 0 1344 0,-1 6 208 16,-3-1 48-16,0 5 0 0,-3 5-560 0,0-1-96 15,0 5-32-15,-3 2 0 0,-1 5-464 0,0 1-80 16,-1 2-32-16,1 4 0 0,1 3-48 0,3-2-16 16,2 1 0-16,3-1 0 0,2-3 32 0,6-1 0 15,4-1 0-15,6-2 0 0,3-2 112 0,4-5 32 16,3-1 0-16,2-6 0 0,3-3 80 0,4-3 32 0,3-8 0 0,3 0 0 16,0-4 48-16,1 0 16 0,0-2 0 0,-1 1 0 15,-1-1-288-15,-3 2-48 0,-2 1-16 0,-2 1 0 16,-1 3-96-16,-2 3-32 0,-4 1 0 0,-13 6 0 15,11-1-144-15,-11 1 0 0,8 7 0 0,-2 5 0 16,-1 2 0-16,-2 4 0 0,-1-1 0 0,1 4 0 16,-1 2 0-16,-1-1 0 0,2-1-144 0,1-2 144 31,1-3-448-31,1-2-16 0,2-2-16 0</inkml:trace>
  <inkml:trace contextRef="#ctx0" brushRef="#br0" timeOffset="25079.28">23556 20287 8287 0,'0'0'736'15,"-11"8"-592"-15,1-2-144 0,0 5 0 0,0 1 4112 0,-1 3 800 16,0 4 144-16,-1 1 48 0,4 3-3504 0,-4 0-704 16,-1 3-144-16,1 0-32 0,-2 5-128 0,-2-6-16 15,0 1-16-15,2 0 0 16,-4-3 16-16,3 1 0 0,0-1 0 0,2-4 0 0,0 0-224 0,6-2-32 15,-1-2-16-15,3-6 0 0,5-9-48 0,0 0-16 16,0 0 0-16,0 0 0 0,9-6 192 0,2-4 32 16,3-2 16-16,1-3 0 0,2-3-32 0,1-1 0 15,1-1 0-15,2-4 0 0,4 2-112 0,-1-1-16 16,1-4-16-16,3 3 0 0,3 4-96 0,-1 1-16 0,1 2 0 16,-5 2 0-16,-1 4-32 0,-1 3-16 15,-4-1 0-15,0 7 0 0,-6 2-144 0,0 2 192 0,-2 3-192 0,-5 1 192 16,-2 6-192-16,-2-2 0 0,-3 2 0 0,-4 2 0 15,0-2 128-15,-3 2-128 0,-5 0 0 0,-2 1 128 16,0-4-128-16,-3 0 160 0,-6 0-160 0,1-4 160 16,0-1-160-16,2 1 0 0,0-4-160 0,-1-3 160 31,2-2-1216-31,3-2-128 0,3-4-48 0</inkml:trace>
  <inkml:trace contextRef="#ctx0" brushRef="#br0" timeOffset="25474.12">24127 20316 25567 0,'0'0'1136'0,"0"0"224"0,0 0-1088 15,0 0-272-15,0 0 0 0,0 0 0 0,0 0 896 0,-10 7 112 16,0 4 16-16,-2 0 16 0,0 1-448 0,-4 3-80 16,-1 2-32-16,-2 3 0 0,0 3 80 0,-3 4 16 15,0-3 0-15,-1 4 0 0,1-3 48 0,0 2 16 16,3-3 0-16,1 0 0 0,2-1-288 0,0-4-48 15,5-1-16-15,1-3 0 0,2-2-160 0,3-2-128 16,5-11 192-16,0 0-192 0,0 0 224 0,0 0-64 16,0 0-16-16,14-1 0 0,0-4 208 0,1-7 32 15,0 0 16-15,6-1 0 0,0-4 0 0,1 0 0 16,0-2 0-16,3-4 0 0,2-1-80 0,2-1 0 16,1-3-16-16,2 4 0 0,-1-1-48 0,-1 1-16 0,2 1 0 15,-4-1 0-15,0 2-80 0,-4 4-16 0,0 2 0 16,-2 3 0-16,-6 4-144 0,-2 4 128 0,-2 1-128 15,-12 4 128-15,0 0-128 0,0 0 0 0,1 13 0 0,-2 1 0 16,-3 1 0-16,-4-1 0 0,-4-1 0 0,-1 2 0 16,-5 0 0-16,-1 1 0 0,-4-4 0 0,-1 0 0 15,-3 1 0-15,-2 1 0 0,-3-4 144 0,2 1-144 16,-1-3 0-16,5 1-128 0,2-4 0 0,4-3 0 31,6-3-1472-31,6-2-272 0,0 0-64 0</inkml:trace>
  <inkml:trace contextRef="#ctx0" brushRef="#br0" timeOffset="25701.28">24717 20279 13823 0,'0'0'1216'0,"0"0"-960"0,0 0-256 16,0 0 0-16,0 0 2848 0,0 0 528 0,0 0 96 0,-6 9 32 0,-1 3-1440 0,2 2-272 15,-4-3-64-15,3 3-16 0,0 4-752 0,1 1-128 16,-2 1-48-16,2 2 0 0,1-3-336 0,3 0-80 16,0 3-16-16,2-1 0 0,2 0-208 0,-1-2-144 15,3-4 192-15,-1-2-192 0,0-2-160 0,-4-11-144 16,0 0-16-16</inkml:trace>
  <inkml:trace contextRef="#ctx0" brushRef="#br0" timeOffset="26454.26">24975 20363 27647 0,'0'0'2448'16,"6"-7"-1952"-16,-6 7-496 0,0 0 0 0,9-6 1168 0,-9 6 144 0,0 0 32 0,10 0 0 15,-10 0-320-15,9 4-48 0,-9-4-16 0,8 14 0 16,-2 0-400-16,-1 3-96 0,-2 1-16 0,1 3 0 16,0 0-48-16,-1 0-16 0,1 3 0 0,0 2 0 15,2-7-192-15,-2 0-64 0,1-1 0 0,2-2 0 16,-1-1-128-16,0-4 0 0,-6-11 144 0,9 7-144 31,0-4-512-31,1-2-192 0,2-2-16 0,2-6-16 0,1-3-2224 0,0-1-448 0,1 1-96 16,0-4-16-16,-1 0 1776 15,3-4 336-15,-1-2 80 0,-1-2 16 0,1 0 384 0,-1-2 80 16,-1 0 16-16,-1 1 0 0,0 3 1088 0,-3 2 208 0,-1 5 48 0,-1 2 16 0,-3 6 1072 0,-6 5 224 16,0 0 32-16,0 0 16 0,-3 12 32 0,-3 5 0 15,-3 2 0-15,-5 4 0 0,0 7-576 0,-2 2-112 16,-3 4-32-16,-3 3 0 0,-2-1-352 0,-4 0-80 15,-3-1-16-15,1 1 0 16,-2-3-64-16,0-2-16 0,1-4 0 0,4 0 0 0,3-1-368 0,3-2-80 16,4 2-16-16,4-5 0 15,4-6-1920-15,4-5-384 0,5-12-64 0,0 0-32 0</inkml:trace>
  <inkml:trace contextRef="#ctx0" brushRef="#br0" timeOffset="27472.58">26560 20284 3679 0,'0'0'160'0,"0"0"32"0,0 0-192 0,5-5 0 0,-5 5 0 0,0 0 0 0,0 0 4816 0,0 0 928 16,0 0 176-16,0 0 32 0,0 0-3840 0,0 0-784 15,0 0-160-15,5 13-16 0,-2 0-304 0,-4 2-48 16,-3 2-16-16,-3 0 0 0,0 1-96 0,-3 0-32 15,-2 1 0-15,-1 0 0 0,-1-1-176 0,2 0-32 16,-2-2-16-16,1-2 0 0,-1 0-160 0,3-5-16 16,3 0-16-16,8-9 0 0,0 0-48 0,0 0 0 15,0 0 0-15,0 0 0 0,3-8 256 0,4-3 64 16,5-10 0-16,3 1 0 0,3-1-208 0,3-1-48 16,3-1 0-16,6-1 0 0,1 1-256 0,5 1 0 15,1-2 0-15,0 3 0 0,-3 0 0 0,0 4 0 16,-4 0 0-16,-2 4 0 0,-4 4 0 0,-3 6 0 15,0 1 0-15,-6 6 0 0,-5 0 0 0,-2 7 0 0,-3 1 0 0,-3 3 0 16,-3 0 0-16,-3 3-144 0,-1 2 144 0,-2 0-128 16,-4-1 128-16,1-2 0 0,0 0 0 0,0-3 0 15,2 0 0-15,2-8 0 0,6-6 0 0,0 0 0 16,0 0 0-16,0 0 128 0,0 0-128 0,9-10 0 16,2-4 128-16,3-2-128 0,4-4 128 0,2 0-128 15,3 2 128-15,3 2-128 0,0 1 128 0,1 1-128 16,1 3 0-16,-1 1 0 0,2 6 0 0,-1 3 0 15,1 4 0-15,-3 2 0 0,-5 8 0 0,-3 3 0 16,-3 4 0-16,-3 5 0 0,-5 2 0 0,-2 0-128 16,-3 1 128-16,-4-1 128 15,-1 2-128-15,-4 2 176 0,-2-2-176 0,0-2 0 0,1-8 0 0,0-3 0 16,3-6-192-16,5-10-32 0,0 0 0 0,0 0 0 16,0 0-2768-16,6-5-544 15</inkml:trace>
  <inkml:trace contextRef="#ctx0" brushRef="#br0" timeOffset="27806.71">27787 20175 22111 0,'0'0'1968'0,"0"0"-1584"16,-9-2-384-16,9 2 0 0,-10 0 1216 0,-2 2 176 15,0 3 16-15,-2 4 16 0,-2 0-288 0,0 4-64 16,-3 2-16-16,-2 3 0 0,0 1-384 0,0 0-80 15,1 5-16-15,4 1 0 0,2-4 16 0,5 0 0 0,2 0 0 0,6-2 0 16,4-1-256-16,4-4-48 0,3-2-16 0,6-4 0 16,3 0 80-16,5-6 16 0,3-3 0 0,4-4 0 15,4-3 144-15,0-1 48 0,-4-2 0 0,1-2 0 16,-2-2-240-16,-3-2-64 0,-6-1 0 0,-3 1 0 16,-1-1 192-16,-6-1 16 15,-3 0 16-15,-4 1 0 0,-4 0-48 0,-2 3-16 0,-2 0 0 0,-3-1 0 16,-3 1-176-16,-2 2-48 0,-2 8 0 0,-1 2 0 15,-3-5-192-15,2 5-288 0,-1 2 64 0,4 1 16 16,1 0-2144 0,3 1-416-16,9-1-96 0,0 0-13648 0</inkml:trace>
  <inkml:trace contextRef="#ctx0" brushRef="#br0" timeOffset="28088.32">28276 20067 22111 0,'0'0'1968'0,"0"0"-1584"16,0 0-384-16,-6 11 0 0,-2 0 1600 0,1 3 224 15,0 2 48-15,0 4 16 0,-4 3-768 0,0 5-160 16,2-4-16-16,-1 4-16 0,-2-1-368 0,1 2-80 16,-2-3-16-16,1 2 0 0,-2-4 176 0,1 3 48 15,1-7 0-15,1-2 0 0,2-4 32 0,3-5 16 16,6-9 0-16,0 0 0 0,0 0-288 0,0 0-48 16,6-11-16-16,3-3 0 0,2-2 128 0,0-2 0 15,1-2 16-15,2-2 0 0,2-3-208 0,1 2-64 16,1 0 0-16,5-4 0 0,0-3-256 0,2 3 0 15,2 0 0-15,2 5 0 0,-1 0 128 0,0 4-128 16,-1 3 144-16,-2 3-144 0,1 4 128 0,-2 5-128 0,-5 3 0 16,-1 1 0-16,-2 3 0 0,-3 6 0 0,-2 2 0 0,-3 2 0 15,-3 1-192-15,-1 3-144 0,0 0-32 0,-3 1 0 32,-1 0-2384-32,-1-2-496 0</inkml:trace>
  <inkml:trace contextRef="#ctx0" brushRef="#br0" timeOffset="28584.37">28741 20302 9215 0,'-21'-1'816'0,"8"1"-656"15,-2-1-160-15,0 2 0 0,1 1 2160 0,1 2 400 16,0 1 64-16,3-1 32 0,2 1-720 0,8-5-144 16,-3 10-16-16,3-10-16 0,0 0-544 0,8 7-128 0,4-2 0 0,3 0-16 15,4-4-48-15,3-2-16 0,3-5 0 0,6 1 0 16,4-1-416-16,1-2-80 0,-3-3 0 16,-1-3-16-16,-3-1-192 0,-2 0-48 0,-6-2 0 0,-3 0 0 15,-4-1-32-15,-2 1-16 0,-5 3 0 0,-3 0 0 16,-3 0 224-16,-2 3 32 0,-4 4 16 0,-4 5 0 15,-4 2-16-15,-3 5 0 0,-6 6 0 0,-1 3 0 16,-2 4-320-16,1 3-144 0,-3-1 128 0,2 3-128 16,0 2 0-16,6-1 0 0,3 3 128 0,4 0-128 15,9-3 0-15,3 1 0 0,2-3 0 0,8 1 0 16,7-2-768 0,3-2-176-16,4-3-32 0</inkml:trace>
  <inkml:trace contextRef="#ctx0" brushRef="#br0" timeOffset="29054.2">29888 20098 23439 0,'0'0'1024'0,"0"0"240"0,0 0-1008 16,0 0-256-16,-11 2 0 0,-2 1 0 0,0 0 1328 0,-1 5 208 0,-1-2 64 0,-3 7 0 15,-4 2-688-15,0 1-128 0,-1 1-16 0,1 3-16 16,0 0-352-16,2-2-64 0,0-3-16 0,3 0 0 15,6 2-192-15,3-3-128 0,4-3 160 0,3-3-160 16,1-8 160-16,9 10-160 0,5-6 160 0,3-3-160 16,2-1 256-16,3-4-32 0,4-5-16 0,1 3 0 15,1-3 16-15,0 1 0 0,-1-1 0 0,-2 2 0 16,-5 2-64-16,-4 2-16 0,-3-1 0 0,-3 4 0 16,-10 0 192-16,0 0 48 0,4 13 0 0,-4 5 0 15,-2 1 128-15,-6 4 48 0,-3 2 0 0,-6 2 0 16,-3 2-240-16,-2 4-64 0,0 3 0 0,1-2 0 15,-2-3-48-15,-1-2-16 0,0-2 0 0,0-3 0 0,2-3-64 0,3 0-128 16,1-4 176-16,3-1-176 16,1-2-608-16,2-7-224 0,4 0-64 0</inkml:trace>
  <inkml:trace contextRef="#ctx0" brushRef="#br0" timeOffset="29395.52">30146 20192 23951 0,'0'0'1056'0,"0"0"224"15,0 0-1024-15,6-7-256 0,-6 7 0 0,11-9 0 0,-1 4 1088 0,1-2 144 0,2 2 48 0,1 1 0 16,0-1-784-16,0-2-160 0,2 1-16 0,-2 1-16 15,-1-4-176-15,0 3-128 0,-4-5 192 0,0 6-192 16,-4-1 192-16,-5 6-192 0,1-9 192 0,-1 9-192 16,0 0 496-16,0 0-16 0,-14 3 0 0,-1 3 0 15,-2 3-96-15,-2 7-32 0,-3 6 0 0,1 5 0 16,0-1 0-16,2 5 0 0,3-4 0 0,4 1 0 16,5-3 64-16,3 2 16 0,3-4 0 0,5-1 0 15,4 1-160-15,4-5-16 0,1-5-16 0,3 0 0 16,3-1-240-16,3-7 144 0,1-5-144 0,1-2 128 15,-1-2-1168-15,1-4-240 16,0 1-64-16</inkml:trace>
  <inkml:trace contextRef="#ctx0" brushRef="#br0" timeOffset="29739.37">30592 20184 18431 0,'-4'10'1632'16,"-1"4"-1312"-16,-1 3-320 0,-2 0 0 0,-1 1 1984 0,-1 1 336 16,-1 0 64-16,1-1 16 0,-1 0-608 0,0-2-128 15,3 0-32-15,-2-4 0 0,3 1-880 0,-1 0-176 0,2-3-48 16,1-1 0-16,5-9-144 0,0 0-48 0,0 0 0 0,0 0 0 16,0 0 0-16,0 0 0 0,8-5 0 0,4-3 0 15,1 1 48-15,1-6 16 0,0-2 0 0,1-2 0 16,-1-1-80-16,1-1 0 0,2 0-16 0,0-1 0 15,1 0-48-15,1-1 0 0,3 2 0 0,-2 3 0 16,-1-1-64-16,-2 4-32 0,-2 6 0 16,-2 2 0-16,-3 5-32 0,-10 0-128 0,0 0 192 0,6 14-64 15,-2 5-128-15,-4 0 0 0,-3 0 144 0,-2 0-144 16,-1-1 128-16,-3 2-128 0,-1-1 160 0,0-1-160 16,1-2 0-16,0 0 0 0,0-1 0 0,3 0-160 15,1-1-1632 1,2-1-336-16,3-13-64 0,0 0-14208 0</inkml:trace>
  <inkml:trace contextRef="#ctx0" brushRef="#br0" timeOffset="30200.44">31078 20119 12895 0,'0'0'1152'0,"-9"1"-928"0,0-1-224 0,9 0 0 16,-10 0 1376-16,1 3 224 0,-1 0 64 0,10-3 0 15,0 0 112-15,-9 5 16 0,9-5 16 0,-8 5 0 16,8-5-608-16,-6 6-128 0,6-6-32 0,0 0 0 16,0 10-160-16,0-10-48 0,4 8 0 0,-4-8 0 15,9 4-16-15,2-1-16 0,0 0 0 0,5-2 0 16,-2-3-192-16,1-3-32 0,0 0-16 0,0 1 0 16,-1-1-208-16,0-3-32 0,-2 3-16 0,-2-1 0 15,-2-2-160-15,-8 8-16 0,7-5-128 0,-7 5 192 16,0 0-32-16,0 0-16 0,0 0 0 0,0 0 0 15,0 0 32-15,0 0 0 0,-6 8 0 0,0 3 0 16,-6 2-176-16,6-2 0 0,-2 1 0 0,2 2 0 16,-2-2 0-16,3 0 0 0,2-1 0 0,2-2 0 0,1-9-256 0,3 11-64 15,1-3-32-15,2-2 0 16,-6-6-2272-16,11 0-464 0,1-2-96 0</inkml:trace>
  <inkml:trace contextRef="#ctx0" brushRef="#br0" timeOffset="30692.75">31515 19993 17503 0,'0'0'1552'0,"0"0"-1232"0,0 0-320 0,0 0 0 15,0 0 864-15,0 0 112 0,0 0 32 0,0 0 0 16,0 0-16-16,0 0 0 0,-10 5 0 0,1 6 0 16,1-3-352-16,-1 5-64 0,1-1 0 0,-3 0-16 15,0 2 160-15,1 2 48 0,1-2 0 0,0-2 0 16,0 1-16-16,3 1 0 0,1 0 0 0,0-4 0 16,-1 2-224-16,4-5-32 0,2-7-16 0,-3 10 0 15,3-3-80-15,0-7-16 0,-2 7 0 0,2-7 0 16,0 0 64-16,0 0 16 0,0 0 0 0,0 0 0 15,11-5 80-15,-1 1 16 0,-2-1 0 0,1-1 0 16,0-2-160-16,1 1-16 0,-1-5-16 0,0 3 0 16,0-2-176-16,0 1-16 0,-1 0-16 0,1-3 0 0,0 1-160 15,1 2 0-15,1-4 144 0,-1 3-144 0,0 2 0 0,0-1 0 16,-1 2 0-16,0-1 128 0,0 5-128 0,0 1 0 16,-2 1 0-16,-7 2 0 0,11-1 0 0,-11 1 0 15,8 0 0-15,-8 0-128 0,12 3 128 0,-12-3 0 16,9 6 0-16,-9-6 0 0,7 9 0 0,-7-9 0 15,8 6 0-15,-8-6-128 16,0 0-256-16,8 8-32 0,-8-8-16 0,9 5 0 16,-9-5-2112-16,8 0-416 0,-8 0-96 0,9-3-16 0</inkml:trace>
  <inkml:trace contextRef="#ctx0" brushRef="#br0" timeOffset="31660.12">31995 19954 26031 0,'0'0'1152'0,"-8"-4"240"0,-3 2-1120 0,1 0-272 0,-1 2 0 0,-2 0 0 15,-2 0 1216-15,-2 4 192 0,0 4 48 0,-3-2 0 16,0 3-912-16,-3 0-176 0,0 4-48 0,-1 3 0 15,-1 2-192-15,1 0-128 0,2-1 128 0,3 1-128 16,4 0 128-16,3 0-128 0,6-2 160 0,1 0-160 16,4-2 208-16,3 0-48 0,2 1-16 0,4-2 0 0,0-7 80 15,5 3 16-15,-3-7 0 0,4-2 0 0,3-1 240 0,-1-3 48 16,0-2 16-16,-1-2 0 0,3-3-32 16,-2 2 0-16,-1-2 0 0,1 0 0 0,-2 1-160 15,-2-3-32-15,-1 1-16 0,-1 2 0 0,-1-2-96 0,-3 5-16 16,-2-2 0-16,-4 9 0 0,0 0-192 0,0 0 0 15,4-5 128-15,-4 5-128 0,0 0 0 0,0 0 0 16,0 0 0-16,0 0 0 0,0 0 0 0,3 8 0 16,1 4 0-16,3-3-160 0,-7-9 160 0,14 6 0 15,-2 1 0-15,4-2 0 0,0-3 0 0,2-2 0 16,1-2 0-16,0-3 128 0,1-1-128 0,1 0 0 16,3-5 0-16,-1-1 128 0,-2-1-128 0,2-3 192 15,0-2-64-15,0-1 0 0,0 0 96 0,-10 5 32 0,2-2 0 0,3-4 0 16,2 0-128-16,0-5 0 15,2 1-128-15,-1-7 192 0,2-2-192 0,18-42 0 0,-7-1 0 0,-3 2 0 16,-6 4 0-16,-2 13 0 0,-4 11 0 0,-2 12 0 16,-8 8 0-16,-3 9 0 0,-3 3 0 0,-7 9 0 15,4 5 0-15,-13 0 0 0,-6 3 0 0,-4 9 0 16,-2-1-176-16,-7 11 176 0,-5 7-160 0,15-6 160 16,-6 9-144-16,-1 3 144 0,0 7-128 0,1 1 128 15,0-2 0-15,3 1-160 0,2 3 160 0,-13 30 0 16,9-14 0-16,10-11 0 0,4-5 0 0,4-6 0 15,5-6 0-15,3-2 0 0,3-8 0 0,4-5 0 16,1-6 0-16,5-5 144 0,2-4-144 0,3-4 128 0,4-3 80 16,-7-1 16-16,4-4 0 0,3 0 0 0,3-3-48 15,2-5-16-15,0-1 0 16,1-1 0-16,1 0-160 0,22-19 128 0,-10 5-128 0,-4 1 128 0,-4 6-128 0,-3-4 0 16,-1 1 0-16,-1-1 128 0,-2-6-128 0,3-1 0 15,0-1 0-15,1 0 128 0,-2-1-128 0,-11 18 0 16,5-2 0-16,-1-2 0 0,-2 2 0 0,-2 3-176 15,0-2 176-15,-4 3-128 0,-3 4 128 0,1-11-160 16,-8 10 160-16,-7 7-160 0,-7 6 0 0,2 5 0 16,-5 0 0-16,-6 6 0 0,-4 5 160 0,-3 4-192 15,-1 6 192-15,0 5-192 0,1 7 192 0,-22 28-128 16,8-4 128-16,12-11-128 0,4-5 128 0,6-6 0 16,5-7 0-16,6-5 0 0,5-3 0 0,4-1 0 0,2-2 0 15,3-1 0-15,2-2 0 0,3-3 0 0,4-2 128 0,1-6-128 16,2-1 160-16,1-3-32 0,2-3-128 15,3-2 192-15,1-5 0 0,1 0-16 0,1-1 0 0,-1 3 0 16,-1-2-176-16,-12 5 160 0,-1 1-160 0,1 1 160 16,-3 2-160-16,-2 0 0 0,-2 0 0 0,-5 0 0 15,3 7 0-15,-3 5 0 0,-3 3 0 0,-2 4 0 16,-1 3 0-16,-2 6 0 0,1 1 0 0,0 1 0 16,3 2 0-16,1 22 0 0,5-15 0 0,4-5 0 15,3-8 0-15,0-15 0 0,5 1 0 0,3-5 0 16,1 1 208-16,3 0-32 0,2-6-16 0,6 1 0 15,3-2 64-15,24 0 16 0,-46-1 0 0,-10 0 0 16,0 0-240-16,0 0 0 0</inkml:trace>
  <inkml:trace contextRef="#ctx0" brushRef="#br1" timeOffset="45516.78">14548 17437 28559 0,'3'-7'2544'0,"-3"7"-2032"0,3-9-512 0,1 5 0 0,-4 4 384 0,0 0-32 15,5-6 0-15,-5 6 0 0,0 0 224 0,0 0 64 16,0 0 0-16,0 0 0 0,0 0-64 0,0 0-16 16,8 7 0-16,-8-7 0 0,0 0-48 0,6 12 0 15,-1 0 0-15,-2 2 0 0,-1 3 80 0,0 1 16 16,-2 1 0-16,-2 5 0 0,2 4-64 0,-1 2-16 16,-3 2 0-16,1 2 0 0,-4 2-144 0,1 3-16 15,-1 6-16-15,0 2 0 0,-1-1-96 0,-2 3 0 16,0 5-16-16,1-2 0 0,0 0-96 0,-1 1-16 0,-2 1 0 0,1-2 0 15,0-1 0-15,0 1-128 0,0 1 192 16,0 0-64-16,-1 0 80 0,-1 0 16 0,-1 2 0 0,0-2 0 16,0-1 16-16,0 0 0 0,0 0 0 0,0 2 0 15,1-1-48-15,-1-1-16 0,2 2 0 0,-1-2 0 16,1-1-48-16,0-3-128 0,0-2 192 0,-1-3-64 16,-1 1-128-16,1-2 128 0,2-1-128 15,-1 1 128-15,1-3-128 0,1-1 0 0,2-2 0 0,-1-3 128 16,4 0-128-16,-3-4 0 0,1-2 0 0,0 2 128 15,1-5-128-15,0-1 192 0,-1-1-192 0,2-4 192 16,0-4-192-16,0 1 128 0,1 0-128 0,0-2 128 16,-1-3-128-16,0 1 0 0,0-4 144 0,0 2-144 15,0-2 0-15,1 1 144 0,4-8-144 0,-5 6 0 16,1 1 144-16,4-7-144 0,0 0 0 0,-2 9 144 16,2-9-144-16,0 0 192 0,0 0-192 0,0 0 192 15,0 0-192-15,0 0 0 0,7 7 144 0,2-2-144 16,3 0 0-16,2-2 128 0,0-4-128 0,4-1 0 0,2 1 0 15,1-3 0-15,6 0 0 0,1 2 128 0,3-2-128 0,-2-3 0 16,1-1 0-16,3 2 0 16,3-1 0-16,1 2 0 0,0 1 0 0,1-1 128 0,1-1-128 0,3 3 0 15,0 1 0-15,1 0 0 0,2-1 0 0,-2-1 0 16,-1 1 0-16,-1 2 0 0,2 1 0 0,1 0 0 16,2 1 0-16,2 2 0 0,1 2 0 0,4-1 0 15,3-2 0-15,0 2 0 0,-3-1 0 0,2 0 0 16,0 0 0-16,1 0 0 0,-2 0 0 0,2 2 0 0,1 2 0 15,-2-3 0-15,1 1 0 0,-1 1 0 0,-3-1 0 16,0-2 0-16,0-1 0 0,-1 2 0 16,1 1 0-16,1-2 0 0,3-2 0 0,2-1 0 0,-3 1 0 15,0 0 0-15,-3 1 0 0,2-2 0 0,-1 0 0 0,2 0 0 16,-3 0 0-16,4 0 0 0,2 0 0 0,1 0 0 16,-1 0 0-16,1 0 0 0,-2 0 0 0,1 0 0 15,1 0 0-15,3 0 0 0,2 0 0 0,-1 0 0 16,-1-2 0-16,-1 2 0 0,-1-1 0 0,1 1 0 15,0-1 0-15,1 1 0 0,-1 0 0 0,3 0 0 16,1 0 0-16,-2 0 0 0,0 0 0 0,0-1 0 16,0-1 0-16,1 1 0 0,-1 1 0 0,3 0 0 15,2-1 0-15,0-2 0 0,-2 2 0 0,1 0 0 16,1-2 0-16,0 2 0 0,1 0 0 0,0-1 0 0,-1 1 0 16,1-1 0-16,-4-3 0 0,1 2 0 15,0 0 0-15,0 2 0 0,0 0 0 0,0 1 0 0,2 1 0 16,-2-1 0-16,-3-2 0 0,3 0 0 0,0 2 0 0,-1 0 0 15,3 0 0-15,-1 0 0 0,2 0 0 0,-2-1 0 16,-2-1 0-16,1-1 0 0,0-1 0 0,0 2 0 16,0-1 0-16,3 2 0 0,-1 1 0 0,0-1 0 15,-3 1 0-15,-2-2 128 0,2 1-128 0,0 2 0 16,-2 1 0-16,2-2 0 0,1 1 0 0,-2-1 0 16,-3 0 0-16,1 0 0 0,0 1 0 0,1 2 0 15,-2-1 0-15,1 3 0 0,0-1 0 0,1-1 0 16,-2-1 0-16,2 1 0 0,1-1 0 0,-1 3 0 0,1-1 0 15,1 0 0-15,1 0 0 0,-1 1 0 16,-4-3 0-16,0 1 0 0,-2 1 0 0,2 0 0 16,2-2 0-16,0 3 0 0,1-1 0 0,-2 1 0 15,-2 1 0-15,-3-2 0 0,-2-1 0 0,2 2 0 0,3 1 0 0,1-1 0 16,1-1 0-16,0 1 0 0,1 0 0 0,-4-2 0 16,-2-1 0-16,1-2 0 0,-1 2 0 0,3-1 0 15,-3-1 0-15,4 1 0 16,0 0 0-16,-1-1 0 0,-3 0 0 0,-3 2 0 0,-1-1 0 0,-1-1 0 15,2 0 0-15,2 0 0 0,0 0 0 0,3 0 0 16,-1 0 0-16,-1-3 0 0,-2 1 0 0,-2-1 0 16,1 2 0-16,0-1 0 0,2-4 0 0,3 4 0 15,-2 1 0-15,0-1 0 0,-1 2 0 0,-1-1 0 16,-4 0 0-16,-1 0 0 0,0-1 0 0,1 1 0 16,2-1 0-16,1 0 0 0,2 0 0 0,-2 0 0 15,0 0 0-15,-3 1 0 0,-3-1 0 0,1 1 128 0,-2 1-128 16,2 0 0-16,0-1 0 0,2 1 0 15,1-1 0-15,0 1 0 0,0 1 0 0,-1-1 0 16,-1 0 0-16,-3 0 0 0,-3 0 0 0,2 0 0 0,2-1 0 16,0 1 0-16,-1-2 0 0,2 2 0 0,3 2 0 0,-3-1 0 15,-2 1 0-15,-2 1 0 0,0-1 0 0,-2 2 0 16,0 1 0-16,2-2 0 0,-1 1 0 0,1-1 0 16,-2 4 0-16,1-3 0 0,3 1 0 0,-1 1 0 15,-1-1 0-15,-2-1 0 0,-5 0 0 0,-1 2 0 16,2-2 0-16,-1 1 0 0,2 3 0 0,-1-3 0 15,1 1 0-15,-1 3 0 0,0-3 0 0,2 3 0 16,1-4 0-16,0 0 0 0,-1 3 0 0,-2-2 0 0,-1 0 0 16,2 0 0-16,-1-1 0 0,2 1 0 0,1 1 0 0,1-2 0 15,-1-1 0-15,1 1 0 0,2 1 0 0,0-2 0 16,0 0 0-16,-2-1 0 0,-1 3 0 0,2-3 0 16,0-1 0-16,0 1 0 0,2 0 0 0,2 2 0 15,-2 0 0-15,1-4 0 0,1 2 0 0,2-2 0 16,-2-1 0-16,-1 0 0 0,-2-1 0 0,1 0 0 15,1-1 0-15,2 1 0 0,-1 0 0 0,3 0 0 16,-1 1 0-16,2-2 0 0,1-1 0 0,-2 0 0 16,-3 0 0-16,1 1 0 0,4-1 0 0,1 0 0 15,1-3 0-15,1 3 0 0,3 0 0 0,-2 1 0 16,2 0 0-16,-4 0 0 0,-4-3 0 0,1 2 0 16,3 1 0-16,0 0 0 0,1 1 0 0,-2 0 0 15,1 1 0-15,1-2 0 0,1 1 0 0,-2 0 0 16,-3 0 0-16,1-1 0 0,1 0 0 0,0 1 0 0,1-2 0 0,0 2 0 15,-2-2 0-15,0 2 0 0,0 0 0 0,0-2 0 16,-1-2 0-16,1 1 0 0,2 2 0 0,0-1 0 16,-1 2 0-16,1-2 0 0,1-2 0 0,-1 3 0 15,-1-1 0-15,0 1 0 0,-2-1 0 0,1 1 0 16,-1 0 0-16,2 1 0 0,-1 1 0 0,1 0 0 16,-2 0 0-16,0 0 0 0,0 1 0 0,-1 1 0 15,0-2 0-15,-2 1 0 0,1 0 0 0,-2-1 0 16,-2 0 0-16,1-1 0 0,0-2 0 0,0-2 0 15,0 0 0-15,-3 1 0 0,-2-5 0 0,2 2 0 16,-4 0 0-16,-17 0 0 16,4 2 0-16,3-5 0 0,3 1 0 0,0-3 0 0,-1 3 0 0,1-2 0 0,0 1 0 15,26-8 128-15,-13 4-128 0,-8 0 0 0,-5 0 0 16,-2 5 0-16,0-2 0 0,-3 3 0 0,1-1 0 0,-14 7 0 16,6-2 0-16,-3-1 0 0,1 1 0 0,0 1 0 15,0 1-128-15,1 0 128 0,0 0-128 0,15-4 128 16,-9 2-144-16,-1 0 144 0,-4 1-160 0,-6 0 160 15,-4-2-160-15,-9 5 160 0,-2 0-160 0,0 0 160 16,0 0 0-16,0 0 0 0,0 0-128 0,0 0 128 16,0 0 0-16,0 0 0 0,0 0 0 0,0 0 0 15,0 0 128-15,0 0-128 0,0 0 144 0,0 0-144 16,0 0 128-16,0 0-128 0,0 0 0 0,0 0 0 16,0 0 128-16,0 0-128 0,0 0 0 0,0 0 144 15,0 0-144-15,0 0 0 0,0 0 0 0,0 0 128 0,0 0-128 0,0 0 0 16,0 0 0-16,0 0 0 0,0 0 0 0,0 0 128 15,0 0-128-15,0 0 0 0,0 0 0 0,0 0 0 16</inkml:trace>
  <inkml:trace contextRef="#ctx0" brushRef="#br1" timeOffset="52908.13">14331 17460 4607 0,'0'0'400'16,"10"-1"-400"-16,-10 1 0 0,13-3 0 0,-13 3 2416 0,12-1 400 16,-2-2 64-16,-1 1 32 0,-9 2-1408 0,10-6-288 15,-2 0-48-15,0 4-16 0,-8 2-112 0,10-3-16 16,-10 3-16-16,10-1 0 0,-10 1 16 0,10 1 16 15,-10-1 0-15,9 4 0 0,-9-4-160 0,0 0-48 16,0 0 0-16,9 7 0 0,-9-7-256 0,6 8-48 16,-6-8-16-16,0 0 0 0,5 8-96 0,-5-8-32 15,0 0 0-15,0 0 0 0,0 0 48 0,-6 12 0 16,-3-7 0-16,-1 0 0 0,-3 0 112 0,-3-1 32 16,-5-2 0-16,0 1 0 0,-3 0-112 0,-2 3-16 15,-2-3 0-15,-2 0 0 0,-4 1-192 0,-3-2-64 16,-1 0 0-16,-2 1 0 0,1-3 32 0,-2 0 0 15,-1 0 0-15,-1-1 0 0,-3-1 96 0,0 0 0 16,-2 0 16-16,-3 0 0 0,-5 1-96 0,-2 0-32 0,-4 0 0 0,-2-1 0 16,0 2-16-16,0 0-16 0,-3 2 0 0,-4-1 0 15,-1 0-176-15,-3 0 0 0,-1-1 144 0,-1 0-144 16,1 0 0-16,-3 0 128 0,-2-1-128 0,-2-1 0 16,-3 0 128-16,-1-1-128 0,0-3 128 0,-2 4-128 15,-4-2 0-15,-4 3 128 0,-3-3-128 0,2 1 0 16,0 0 0-16,-1 0 128 0,-8 1-128 0,3-1 0 15,2 3 0-15,-1-1 144 0,0 0-144 0,-1-1 0 16,-1 4 192-16,2-4-64 0,1 0 0 0,-2-2-128 16,-3 1 0-16,-2 2 0 0,4 0 0 0,-1 0 0 15,-2-2 0-15,0 3 0 0,-6-1 0 0,3 1 0 16,-1-2 128-16,-3 2-128 0,-3 0 0 0,0 0 0 16,3 0 0-16,0-1 0 0,-3-4 0 0,2 4 0 15,2 0 0-15,-2-1 0 0,-1 0 0 0,1 0 0 0,-1 1 0 16,0 0 0-16,-1-2 0 0,-3 2 0 0,-1-1 0 0,0-1 0 15,-1 3 0-15,0 0 0 0,-3 1 0 0,3 3 0 16,1-1 0-16,-3-1 0 0,-3 3 128 0,4 0-128 16,1 0 0-16,0-2 0 0,-4 1 0 0,5 0 0 15,3 1 0-15,1-1 0 0,-4-2 0 0,3 2 0 16,2-2 0-16,0 1 0 0,1 1 128 0,-2-3-128 16,1 2 0-16,2-2 0 0,4 0 0 0,-3 2 0 15,-1-2 0-15,3 3 0 0,3 1 128 0,-2-1-128 16,-1-2 0-16,2 3 0 0,2 2 0 0,5-4 0 15,3 0 128-15,1 1-128 0,1-2 0 0,3 1 128 16,5-3-128-16,5 0 0 0,3-3 0 0,1 2 0 0,0-1 0 16,3-4 0-16,7 4 0 0,5-4 0 0,1 0 0 0,4 1 0 15,1-2 144-15,2-1-144 0,-2 2 0 0,3-2 144 16,1 3-144-16,2 1 160 0,1-1-160 0,4 1 160 16,1 1-160-16,1 0 0 0,2 0 0 0,-1 1 0 15,0-2 0-15,2 3 128 0,-1-2-128 0,3 1 128 16,3-1-128-16,1 3 0 0,0-2 0 0,2-1 0 15,2-2 0-15,1 2 0 0,-2 1 0 0,1 1 0 16,-3 1 0-16,-1 0 0 0,-1 0 0 0,-2 2 0 16,0 1 0-16,1 1 0 0,-1 2 0 0,3-2 0 15,0 1 0-15,2-3 0 0,3 2 0 0,2 0 0 16,1-4 0-16,5 0 0 0,0 0 0 0,3 0 128 16,-3 0-128-16,2-1 0 0,-1-1 0 0,3 2 128 0,0 0-128 15,2-1 128-15,0 0-128 0,0 1 128 0,0 0-128 16,3 1 192-16,2-1-192 0,0 1 192 0,2 1-192 15,-1-1 0-15,2 2 144 0,0-2-144 0,-1-1 0 0,1 1 128 16,-1 0-128-16,2 1 0 0,-3-1 0 0,2 3 0 16,0-3 0-16,-1 2 128 0,1-1-128 0,4-2 0 15,0 1 0-15,-4 1 0 0,4-1 0 0,-2 1 0 16,0 0 0-16,0-1 0 0,0 1 0 0,-6 1 0 16,4-2 0-16,-1-1 0 0,3-1 0 0,2 0 0 15,-1-3 0-15,8 4 0 0,-10-5 0 0,2 0 128 16,2-4-128-16,-1 0 0 0,2-2 128 0,-1-1-128 15,2-3 128-15,0-2-128 0,1-2 0 0,0-1 0 0,3-4 0 16,0 1 128-16,0 3-128 0,3-7 0 0,-1-1 0 0,1-5 0 16,-2-4 0-16,1-1 0 0,1-5 0 0,1-2 0 15,1-7 0-15,1 1 0 0,3 0 0 0,-2 3 128 16,1 1-128-16,1-5 0 0,3-1 0 0,-2-5 0 16,1-6 0-16,3-4 0 0,-1-3 0 15,-5 34 0-15,1-5 0 0,1-5 0 0,0-1 0 0,1-4 0 16,-2-4 0-16,4-3 0 0,0 0 160 0,10-52-160 15,-6 18 0-15,0 8 0 0,-3 9 0 0,0 0 0 16,-3 6 0-16,-1 5 0 0,-1 0 0 0,0 5-160 16,-1-3 160-16,0 5 0 0,-3 3 0 0,0 2 0 15,0 3 0-15,-3-1 0 0,2-3-144 0,1 5 144 16,2-1 0-16,-4 1-144 0,2 0 144 0,-2 4 0 16,1 0 0-16,0 2-128 0,-1-2 128 0,3 3 0 15,-3 1 0-15,1-1 0 0,-3 1-128 0,-1 3 128 16,0 1 0-16,-1 4 0 0,-3 4 0 0,3-1 0 0,1 2 0 0,0 4 0 15,-2 1 0-15,-2 1 0 0,-1 4 0 0,0 2-128 16,-1 5 128-16,3-2 0 0,-1 3 0 0,3 3 0 16,1 7-128-16,0 0 128 0,0-11 0 0,0 0 0 15,0 5 0-15,0 6 0 0,0 0-144 0,7-11 144 16,3 4 0-16,-1 0-144 0,3 5 144 0,0 1-128 16,2-1 128-16,3 1-128 0,3 0 128 0,1-1 0 15,0 2 0-15,3-1 0 0,6-3 0 0,0 3 0 16,6-1 0-16,6-1-128 0,3 1 128 0,8-1 0 15,5-1 128-15,3 0-128 0,1 2 0 0,3-2 0 16,2 0 0-16,6-2-128 0,-1-1 128 0,6 5 0 16,5-2 128-16,-2-1-128 0,-1 1 0 0,4 0 0 0,2 2 0 0,6-2-128 15,2 0 128-15,1-1 0 0,-1 0 0 0,2 1 0 16,3 3 0-16,2-3 0 0,5-1 0 16,1 3 176-16,1-2-176 0,4 1 0 15,3-1-160-15,1 1 160 0,0-1 0 0,3 2 0 0,4 0 0 0,2-1 0 16,-2 0 0-16,6 0 0 0,2 0 0 0,-2 2 0 15,5 0 0-15,0 1 0 0,4 0 0 0,-1 0 0 16,-1 0 0-16,3 2 0 0,4 2 0 0,2 1 0 16,0-2 0-16,1 1 0 0,6-2 0 0,1 3 0 15,1 2 0-15,1-3 0 0,0-3 0 0,3 3 160 16,1-1-160-16,-2 1 0 0,2-4 0 0,1 2 0 16,3 0 0-16,1-1 0 0,0 1 0 0,4-1-176 15,1-4 176-15,3 3 0 0,2-1 0 0,4 0 0 16,2-2 0-16,2-3 0 0,0 0 128 0,5 0-128 15,6-2 0-15,0 2 128 0,0-2-128 0,0 1 0 0,-1 2 0 16,-1-1 0-16,-2 1 0 0,1 1 0 0,0 4 0 0,0-1 0 16,-2-2 0-16,-2 2-192 0,-10-2 192 0,6 7 0 15,-1 0 0-15,0 0 0 0,2 2 0 0,-2 2 0 16,-7-2 0-16,0 4 128 0,0-1-128 0,0 3 0 16,1 2 0-16,-5-4 0 0,2 0 0 0,-5-1 0 15,6 1 0-15,-2 1 128 0,0-2-128 0,-2 1 0 16,-4-2 0-16,3 5 0 0,-1 1 0 0,-1 0 0 15,1 0 0-15,-3 0 0 0,1-2 0 0,-4 2 0 16,0 2 0-16,-1-4 0 0,-4-3 0 0,2 0 0 16,1 0 0-16,-2 1 0 0,2 2 0 0,-4-5 0 0,2 2 0 15,-2-1 128-15,-3 5-128 0,2-5 128 16,-2 1-128-16,-2-1 128 0,2 3-128 0,-4-3 0 0,-4 5 128 0,4-1-128 16,2-3 0-16,-2 5 0 0,0 0 0 0,-1-1 128 15,1 1-128-15,2 1 0 0,-2 0 0 0,0 1 0 16,-5 0 0-16,2-2 0 0,0 0 0 0,-2 0 128 15,-5 1-128-15,-1-2 0 0,2-1 128 0,0 0-128 16,-6 4 0-16,2-5 0 0,1 0 0 0,-3 3 0 16,-2-1 0-16,1-1 0 0,3 0 0 0,-5 0 0 15,-3-2 0-15,1 4 0 0,3-3 0 0,0 1 0 16,-5 0 0-16,1 4 0 0,1-1 0 0,1-1 0 16,-5 1 0-16,0 0 0 0,3 2 0 0,-4 0 0 15,-1 0 0-15,-1 0 0 0,2-1 0 0,-2 2 128 16,-4 0-128-16,2-2 0 0,2 1 0 0,-4-3 0 0,-5 4 0 15,2-2 0-15,-1 1 0 0,4-1 0 0,0 0 0 16,-1 0 0-16,-4 2 0 0,1-2 0 0,3 2 0 16,-2-1 0-16,-2-3 0 0,2 0 0 0,1 2 0 15,-2-2 0-15,-5-1 0 0,-1-2 0 0,-3 2 0 16,1 1 0-16,3 3 0 0,-2-3 0 0,-6-4 0 0,2 2 0 16,-4 2 0-16,-1-3 0 0,2 0 0 0,-5-2 0 15,-1 1 0-15,-1 2 0 0,0-5 0 0,-2 3 0 16,2-3 0-16,-6 5 128 0,-2 0-128 0,4-1 0 15,-2 1 0-15,1-3 0 0,-2 3 0 0,0 0 0 16,-4-1 0-16,3 3 0 0,1 0 0 0,-2-2 0 16,-2-1 0-16,1 0 0 0,-6-2 0 0,-1 2 0 15,-1-4 0-15,-2 5 0 0,1-3 0 0,-2 1 0 0,-4-4 0 16,2 3 0-16,-6-3 0 0,2 2 0 0,-1 2 0 16,0-2 0-16,1 1 0 0,-2-4 0 15,0 2 0-15,-2 0 0 0,-1 0 0 0,0 2 0 0,-2-2 0 16,2 1 0-16,-2 0 0 0,0 2 0 0,-3-2 0 0,0 0 0 15,-3-3 0-15,-1 0 0 0,0 5 0 0,-3-4 128 16,1 1-128-16,-2 0 0 0,-3-2 0 0,3 4 0 16,0-1 0-16,0 1 0 0,-2-3 0 0,-2-1 0 15,-1 0 0-15,0 2 0 0,-2-2 0 0,2 0 0 16,0 0 0-16,-5-1 0 0,0 1 0 0,0 4 0 16,0-6 0-16,-2 1 0 0,-2 0 0 0,2-1 0 15,-3 0 0-15,-3 0 0 0,-3-2 0 0,1 0 0 16,-4 1 0-16,-1 0 0 0,2 1 0 0,-3-1 0 0,1 2 0 15,-9-3 0-15,1-1 0 0,1 0 0 16,0 0 0-16,2 0 0 0,1-2 0 0,-2 2 0 16,1 0 0-16,13 0 0 0,-5 0 0 15,-4 0 0-15,0 0 0 0,-1 2 0 0,-4 1 0 0,1-2 0 0,0 1 0 0,-1-1 0 16,0 1 0-16,-1 1 0 0,-2 1 0 0,1-2 0 16,0 0 0-16,0 0 0 0,-1-2 0 0,-1 3 0 15,1-2 0-15,1 1 0 0,0 1 0 0,0 1 0 16,-1-2 0-16,2 1 0 0,-1 1 0 0,0 0 0 15,-1 1 0-15,-6-3 0 0,4 1 0 0,-3 0 0 16,1 1 0-16,2 3 0 0,-1-4 0 0,0 4 0 16,0 0 0-16,8 5-128 0,-4-1 128 0,-1 2 0 15,-1-3 0-15,0 2-128 0,-3-1 128 0,-1-1 0 16,1 3 0-16,-1 0 0 0,0-2 0 0,-1 2 0 0,1 1 0 16,-2-1 0-16,-2 1 0 0,4 1-128 0,-1 0 128 15,1 0-128-15,-2 2 128 0,-1-3 0 0,-1-5 0 0,-4-9 0 16,0 0 0-16,0 0 0 0,0 0 0 0,0 0-128 15,0 0 128-15,0 0 0 0,0 0 0 0,0 0 0 16,0 0 0-16,0 0 0 0,0 0 0 0,0 0 0 16,0 0 0-16,0 0 0 0,0 0 0 0,0 0-128 15,0 0 128-15,0 0 0 0,0 0 0 0,0 0 0 16,0 0 0-16,0 0 0 0,0 0 0 0,0 0 0 16,0 0 0-16,0 0 0 0,0 758 0 0,-5-717 0 15,-4-3 0-15,2-1 0 0,-2-1 0 0,0-2 0 16,0-1 0-16,-1-2 0 0,-2-2 0 0,1 0 0 0,1-2 0 15,-1 5 0-15,0-1 0 0,1 4 0 16,1 0 0-16,1 2 0 0,1 1 0 0,2-1 0 0,0-3 0 16,1-1 0-16,0-2 0 0,1-1 0 0,1 0 0 15,-1-6 0-15,1-1 0 0,-1-3 0 0,2-1 0 0,-4 1 0 16,1 0 0-16,2-10 0 0,-4 2 0 0,1 5 0 16,0 1 0-16,-1 1 0 0,-2 0 0 0,1 4 0 15,-1 2 0-15,-7 17 128 0,2-4-128 0,2-5 0 16,0-1 0-16,1-6 0 0,1-1 0 0,0-2 0 15,1 0 0-15,0-2 0 0,2 0 0 0,-1-4 0 16,0-1 0-16,-1 0 128 0,0-1-128 0,1 2 0 16,-2-2 0-16,1 2 0 0,-1-1 0 0,2 2 0 15,-2 1 0-15,1 0 0 0,2 2 0 0,1 0 0 16,0 3 0-16,0-1 0 0,1 1 0 0,-1 2 0 16,2-5 0-16,1 1 0 0,-1 0 0 0,2-2 0 15,-1 2 0-15,1-2 0 0,0-1 0 0,-3 0 0 0,3-1 0 0,1-3 0 16,2-1 0-16,1-1 0 0,-3-1 0 0,0 2 0 15,2-3 0-15,1 1 0 0,0 2 0 0,0-2 128 16,1 0-128-16,0 2 0 0,-1 0 0 0,0-1 0 16,1 1 0-16,0 1 0 0,0 1 0 0,0 0 0 15,-2 1 0-15,2-1 0 0,0 1 0 0,0 0 128 16,-2 1-128-16,1 0 0 0,-1-1 128 0,2-2-128 16,0 1 0-16,0 1 0 0,-1-2 0 0,1 2 0 15,0-1 0-15,-1 1 0 0,2 1 0 0,-1-2 128 16,1-2-128-16,-2-1 0 0,1-1 0 0,1 2 0 15,2-3 0-15,-2 0 0 0,0 2 0 0,0-3 0 16,0 1 0-16,1 2 0 0,-1-4 0 0,1 4 0 16,-1-4 0-16,0 2 0 0,-1 3 0 0,1-1 0 0,-2 1 0 0,3 0 0 15,-1 2 0-15,1-1 0 0,-2 2 0 0,1-1 144 16,1 1-144-16,1 1 0 0,-2-3 128 0,1 0-128 16,0-1 0-16,-2-5 0 0,1-2 0 0,0 0 0 15,-1 2 128-15,1-4-128 0,-1 0 0 0,1 2 0 16,-5-7-128-16,0 0 128 0,8 2-400 0,-8-2 16 15,7-5 0-15,0-5 0 16,-2-2-1808-16,-3-2-368 16,-2-5-64-16</inkml:trace>
  <inkml:trace contextRef="#ctx0" brushRef="#br1" timeOffset="59193.37">26206 6495 5519 0,'0'0'496'0,"0"0"-496"0,0 0 0 0,0 0 0 15,0 0 2112-15,-6-3 336 0,0 2 64 0,-2-2 16 0,8 3-928 0,-7-1-192 16,7 1-48-16,0 0 0 0,-7-4-48 0,7 4-16 16,0 0 0-16,0 0 0 0,8-10-176 0,2 0-32 15,0 5-16-15,4-5 0 0,4-1-400 0,3 0-80 16,3-2-16-16,4 3 0 0,2-1 0 0,3 3-16 15,4-3 0-15,5 4 0 0,1 0-16 0,6 4 0 16,3 3 0-16,-3 3 0 0,-2-2-224 0,-2 3-32 16,-2 3-16-16,-2-2 0 0,-4 4-128 0,-4 1-16 15,-3 7-128-15,-6 5 192 0,-3 4-32 0,-5 6-16 16,1 6 0-16,-6 0 0 0,-2 2 176 0,-4 4 16 16,-1 3 16-16,-4 1 0 0,-3-4-160 0,2 0-48 15,-2-4 0-15,0 0 0 0,-2 2-144 0,-1-2 160 0,1-2-160 16,-1-1 160-16,-3-3 16 0,0 0 0 15,0-7 0-15,3 0 0 0,1-4-176 0,0-2 192 0,-2-2-192 0,2 2 192 16,0-9-192-16,2 1 0 0,0-3 0 0,3-10 0 16,0 8-192-16,0-8-112 0,0 0-16 0,0 0-16 31,4-10-1952-31,1-2-384 0,0-6-80 0,-1-2-11328 0</inkml:trace>
  <inkml:trace contextRef="#ctx0" brushRef="#br1" timeOffset="59535.96">27033 6524 24879 0,'-5'-7'2208'15,"0"1"-1760"-15,-2-4-448 0,2 5 0 0,0 0-128 16,0-2-128-16,0 4 0 0,-1 0-16 0,-2 0 1040 0,1 3 192 15,-2 3 64-15,0 1 0 0,-3 2 0 0,1 4 0 16,-7 6 0-16,-9 7 0 0,-2 3-256 0,1 3-32 16,-4 4-16-16,-3 2 0 0,-3-1 0 0,-6 6 0 15,-4 0 0-15,0 2 0 0,0-2 0 0,-1 1 0 16,1 4 0-16,3-2 0 0,1 3-112 0,5-7-32 16,2-2 0-16,6-1 0 0,4-3-240 0,6-5-48 15,3-3-16-15,4-4 0 0,4-1-272 0,4-2 0 16,3-4 128-16,3-2-128 0,0-12 0 0,0 0-192 15,11 5 16-15,3-6 16 16,3-4-1232-16,3-4-240 0,4-2-48 0,3-3-16 16,1-4-1184-16,3-1-256 0</inkml:trace>
  <inkml:trace contextRef="#ctx0" brushRef="#br1" timeOffset="59870.43">27885 6371 12895 0,'0'0'1152'15,"3"-9"-928"-15,-3 9-224 0,0 0 0 0,0 0 2560 0,0 0 480 16,0 0 96-16,9 9 0 0,-9-9-1952 0,4 18-400 15,-1 2-80-15,-3 5 0 0,-3 1 656 0,-1 6 144 16,-2 4 32-16,-3 3 0 0,-1 2-288 0,-1 1-48 16,-2-3-16-16,0 2 0 0,-1 2-400 0,0 0-80 15,0-3 0-15,-2-4-16 0,-2-1-384 0,0-1-80 16,-1-3-16-16,0-3 0 0,-1 1-208 0,2-5 144 16,0-1-144-16,5-3 128 0,2-7-128 0,-1-2 0 15,5-2 0-15,0-1-176 16,7-8-1424-16,0 0-304 0,0 0-48 0,-7-7-8640 0,0-3-1728 0</inkml:trace>
  <inkml:trace contextRef="#ctx0" brushRef="#br1" timeOffset="60062.8">27403 6820 33167 0,'0'0'2944'0,"0"0"-2352"0,0 0-464 0,11 1-128 15,3 3 0-15,5-1 0 0,7-1 128 0,2-4-128 16,5-2 592-16,8 0 48 0,4 0 16 0,4 2 0 15,0 0-256-15,-2 0-48 0,-2-2-16 0,-3 0 0 16,-4 2-336-16,-1-2 0 0,-3-1 0 0,-2 2 0 16,-6 2-496-16,-1 0-160 0,-4-2-48 15,-2 2-9808-15,-2-2-1968 0</inkml:trace>
  <inkml:trace contextRef="#ctx0" brushRef="#br1" timeOffset="60486.44">29058 6474 12895 0,'0'0'1152'0,"0"0"-928"0,0 0-224 0,0 0 0 16,-5 5 1248-16,-2 3 208 0,2 2 32 0,2-2 16 15,-1 1-624-15,0-2-128 0,-2 5-32 0,2 2 0 16,-1 3 560-16,-2 3 128 0,0-1 0 0,-1 1 16 16,0 3 0-16,1 4 0 0,-2-5 0 0,0 4 0 15,0 0-224-15,2 0-48 0,-1 3-16 0,-2-3 0 16,2-2-544-16,-2-3-96 0,0 2-32 0,1 3 0 15,0-5-288-15,0 0-176 0,0-2 192 0,2-2-192 16,-1-1 160-16,2-1-160 0,-1-4 128 0,2 1-128 16,0-1 0-16,5-11 0 0,-5 7 0 0,5-7 0 15,0 0-784-15,0 0-96 16,0 0-16-16,0 0 0 0,11-2-720 0,2 0-160 0,1-6-16 0,4-1-7232 16,1-1-1424-16</inkml:trace>
  <inkml:trace contextRef="#ctx0" brushRef="#br1" timeOffset="60751.71">29053 6083 28559 0,'-5'-21'1264'0,"2"7"272"0,2-3-1232 0,1 0-304 0,1 2 0 0,2 2 0 15,-1 2 768-15,1-2 80 0,-1 3 32 0,2 2 0 16,-4 8-256-16,8-7-48 0,-1-2-16 0,2 5 0 16,-1 0-416-16,-8 4-144 0,0 0 0 0,10-1 144 15,-10 1-144-15,0 0-224 0,10 1 48 0,-10-1 16 31,0 0-1840-31,8 10-368 0,-3 4-80 0</inkml:trace>
  <inkml:trace contextRef="#ctx0" brushRef="#br1" timeOffset="61421">29762 6511 15663 0,'0'0'688'0,"0"0"144"0,12-10-656 0,-4 5-176 15,-1-3 0-15,3 3 0 0,3 1 1280 0,-4 2 208 16,-1-5 48-16,-1 1 16 0,0-2-720 0,1-2-128 15,-2-1-48-15,0 4 0 0,-6 7 240 0,0 0 32 0,0 0 16 0,3-11 0 16,0 2 96-16,-3-1 32 0,0 10 0 0,0 0 0 16,0 0-48-16,-5-8-16 0,5 8 0 0,-5-6 0 15,-3 0-272-15,8 6-48 0,-9-4-16 0,9 4 0 16,-11 2-256-16,-1 6-48 0,1 1-16 0,-2 6 0 16,-2 0-144-16,-2 6-16 0,0 9-16 0,-2 5 0 15,-1 5 16-15,3 0 16 0,0-1 0 0,-1 4 0 16,-1-1 32-16,4 0 0 0,5-1 0 0,2-4 0 15,3-7-112-15,3-2 0 0,2-2-128 0,3-4 192 16,2-1-48-16,4-5-16 0,3-3 0 0,2-3 0 16,4-3 128-16,2-4 32 0,3-6 0 0,4-3 0 15,0 0-16-15,5-7 0 0,1-2 0 0,-1-3 0 16,-4-1-96-16,1-2-32 0,-2-6 0 0,1 0 0 16,-3-5-144-16,0 1 192 0,-1 0-192 0,-3-3 192 0,1 0-64 15,-3-3-128-15,3 0 192 0,-3 1-64 0,-3 1-128 16,-1 3 0-16,-2 5 0 0,-1 3 0 0,-2 5 0 15,-3 5 0-15,0 5 0 0,-7 9 0 0,0 0 0 0,0 0 0 16,0 0 0-16,0 0 0 0,-7 10 0 0,-3 6 0 16,0 4 0-16,-3 8 0 0,-1 5 0 0,-2 4 0 15,1 1 0-15,-3 1 0 0,-1 3 0 0,1 3 0 16,1-3 0-16,3-2 0 0,2-2 128 0,3-3 0 16,4-5 0-16,5 0 0 0,4-5-128 0,6-1 0 15,4-2 0-15,5-5 0 0,5-3 192 0,6-3-64 16,7-2 0-16,5-7 0 0,5-6-128 0,4-3 192 15,1-2-192-15,0-5 192 0,0 0-192 0,-3-1 0 16,-5 1 144-16,-2-3-144 16,-2-2-272-16,-5 2-128 0,-4 2-32 0,-7 4-12960 0,-3 6-2608 0</inkml:trace>
  <inkml:trace contextRef="#ctx0" brushRef="#br1" timeOffset="62044.05">27745 8176 28559 0,'0'-29'1264'0,"0"15"272"0,0 3-1232 0,1-2-304 0,2 1 0 0,-1 3 0 15,1-2 1008-15,-1 5 144 0,-2 6 16 0,0 0 16 16,0 0-544-16,0 0-128 0,0 0 0 0,0 0-16 16,0 0-128-16,0 12-32 0,-2 2 0 0,0 9 0 15,0 3 112-15,-1 5 0 0,-2 5 16 0,-1 1 0 16,2 4-48-16,-2 4-16 0,-2 1 0 0,2 2 0 16,-2 3-128-16,1 3-16 0,-2 2-16 0,0-1 0 15,1 0-112-15,0-3-128 0,2-2 176 0,2-2-176 16,3-6 128-16,1-4-128 0,3 0 0 0,0-2 0 15,1-4-320-15,-1-3-112 16,3-4-16-16,-2-3-16 0,0-6-2192 0,-2-2-432 0,-2-2-96 0,0-12-10736 16</inkml:trace>
  <inkml:trace contextRef="#ctx0" brushRef="#br1" timeOffset="62305.18">27327 9032 32943 0,'0'0'1456'0,"0"11"304"0,3 3-1408 0,4 3-352 16,-1 2 0-16,6 0 0 0,-1 0 0 0,2 0-208 16,-1-1 16-16,4-1 16 0,0 1 448 0,3 0 96 15,2-1 16-15,-1-1 0 0,-1 1 192 0,4-2 64 0,2 0 0 0,5-5 0 16,1 0-64-16,5-3-16 0,3-2 0 0,1-8 0 16,2-2 96-16,1-5 32 0,0-5 0 0,4-4 0 15,1-7-176-15,1 1-16 0,-2-6-16 0,1 0 0 16,2-5-160-16,-2 2-16 0,-4 1-16 0,-2 0 0 15,-6-3-96-15,-5 2 0 0,-6 1-16 0,-5 3 0 16,-3 5-176-16,-4 3 0 0,-3 3 144 0,-3 5-144 31,-2 3-1280-31,-2 5-320 0,-3 6-64 0,0 0-16240 0</inkml:trace>
  <inkml:trace contextRef="#ctx0" brushRef="#br1" timeOffset="63107.67">25410 10317 4607 0,'0'0'192'0,"0"-11"64"0,0 0-256 0,0 1 0 15,-1-3 0-15,-1 2 0 0,1 1 2800 0,0-2 512 16,1 3 96-16,0-2 32 0,0 2-1776 0,0 9-368 16,2-10-64-16,-2 10-16 0,0 0-96 0,0 0-32 15,0 0 0-15,0 0 0 0,0 0-128 0,0 0-16 16,2 14-16-16,-1 2 0 0,0 2-16 0,0 5 0 15,2 6 0-15,-3 5 0 0,0 5-208 0,1 1-32 16,0 6-16-16,-1 4 0 0,2 6-176 0,-4 3-32 16,1-3-16-16,1 1 0 0,3-2-144 0,-1-4-32 15,-1-4 0-15,2-5 0 0,0-5 16 0,-1-4 0 0,3-3 0 16,2-3 0-16,-1-3 0 0,2-1 0 0,-1-10 0 0,2-2 0 16,0-2 32-16,2-4 0 0,1-4 0 15,1-4 0-15,-1-6 112 0,1 0 32 0,2-4 0 0,0-6 0 16,1-4-160-16,0-5-32 0,0 0 0 0,-1-2 0 15,0-5-128-15,0 0-128 0,1-2 192 0,-1-4-192 16,0-3 128-16,3 3-128 0,1 0 0 0,3 3 0 16,-2 3 0-16,0 5 0 0,-1 4 0 0,0 2 0 15,0 2 0-15,-1 3 0 0,-1 4 0 0,-5 2 0 16,-1 7-256-16,-3-1-48 0,1 3-16 0,-9 4 0 31,0 0-1184-31,11-1-240 0,-11 1-48 0,0 0-16 0,0 0-640 0,0 0-128 16,0 0-32-16</inkml:trace>
  <inkml:trace contextRef="#ctx0" brushRef="#br1" timeOffset="63560.85">25564 9916 26719 0,'-35'-16'1184'0,"14"9"240"0,-3 2-1136 0,4 0-288 16,3 3 0-16,4-1 0 0,1 1 192 0,5 2 0 15,7 0-16-15,0 0 0 0,0 0 400 0,0 0 64 0,0 0 32 0,15-3 0 16,7 1-160-16,7-5-16 0,8 1-16 0,6 2 0 15,7-1 96-15,3 2 0 0,3 1 16 0,4-1 0 16,1 1-128-16,5 0-16 0,5 2-16 0,-1 0 0 16,-3 0-160-16,1 2-16 0,-7-1-16 0,-2 0 0 15,1-1 0-15,-5 0 0 0,-4 2 0 0,-6 0 0 16,-4 2-16-16,-8 2 0 0,-7-3 0 0,-7-2 0 16,-8 0-32-16,-11-1-16 0,0 0 0 0,0 0 0 15,-16 2 256-15,-6-1 48 0,-6 0 16 0,-6 0 0 16,-7 3-176-16,-1-1-16 0,-4-2-16 0,-2 0 0 15,1 1-288-15,1-2 0 0,3-2 0 0,2 1 0 16,1-1-384 0,4-2-192-16,5 1-48 0,7 1 0 0,5-1-1728 0,7 2-336 0,12 1-80 15,0 0-11776-15</inkml:trace>
  <inkml:trace contextRef="#ctx0" brushRef="#br1" timeOffset="63871.46">27477 10436 23039 0,'-11'-13'2048'0,"3"7"-1648"0,-4 2-400 0,1 7 0 16,-2 4 2848-16,0 2 480 0,-1 4 112 0,-2-2 16 15,1 3-2656-15,-2 7-528 0,0 5-96 0,1-1-32 16,1-2 112-16,-2 3 32 0,-1 3 0 0,2 2 0 16,-2 3 16-16,2 2 0 0,0 1 0 0,0-2 0 15,2-3-160-15,1 0-16 0,2-3-128 0,0-1 192 16,3 0-192-16,0-4 0 0,2 2 128 0,2-4-128 16,1-2-160-16,1-3-80 0,0 1-16 0,2 0 0 31,0-5-2048-31,0-3-400 0,0-10-96 0,0 0-11152 0</inkml:trace>
  <inkml:trace contextRef="#ctx0" brushRef="#br1" timeOffset="64029.65">26733 10795 28559 0,'0'0'2544'0,"4"-7"-2032"16,2 3-512-16,7-1 0 0,3 2 1808 0,9 0 272 15,5 2 48-15,8-2 16 0,8 1-1744 0,6-7-400 16,8 2 0-16,3 2 0 0,9 0 0 0,-1 3 0 15,-1-1 128-15,-4 2-128 16,-5 0-1168-16,-3 1-304 0,-3-2-48 0,1 0-13088 0</inkml:trace>
  <inkml:trace contextRef="#ctx0" brushRef="#br1" timeOffset="64374.86">28609 10403 21183 0,'0'0'944'0,"-10"3"192"0,2 2-912 0,-3 2-224 0,-2 7 0 0,1 4 0 16,-2 2 2496-16,2 7 464 0,-2 1 96 0,0 4 16 15,0 2-2144-15,4 2-416 0,-1 3-96 0,2 2-16 16,2 1 80-16,3-4 16 0,3 0 0 0,4-1 0 16,1 0-48-16,7-5 0 0,3-3 0 0,1-5 0 15,2 1-48-15,4-3-16 0,5-5 0 0,2-3 0 0,2-3-16 16,6-2-16-16,-1-3 0 0,4-6 0 0,0-5-128 16,0-4-32-16,0-5 0 0,-5-1 0 0,-2-2-192 0,-6-3-256 15,-3-4 48-15,-5-3 16 16,-5 2-1776-16,-4-1-336 15,-7-3-80-15</inkml:trace>
  <inkml:trace contextRef="#ctx0" brushRef="#br1" timeOffset="64541.31">28464 10193 30399 0,'-12'-28'1344'0,"6"18"288"15,-1-10-1312-15,4 2-320 0,3 3 0 0,2 3 0 0,1 4 1760 0,5 0 288 16,3 2 48-16,7-7 16 0,1 1-1616 0,2 5-320 15,-1-1-176-15,0 3 192 0,-2 1-480 0,-3 0-96 16,-1 3 0-16,-1-3-10752 16,-4 1-2128-16</inkml:trace>
  <inkml:trace contextRef="#ctx0" brushRef="#br1" timeOffset="65203.25">29854 10379 22111 0,'-9'-11'976'0,"9"11"208"0,-9-9-944 0,2 5-240 16,7 4 0-16,0 0 0 0,-7 4 2912 0,0 2 544 0,0 7 96 0,-1 3 32 15,-1 2-2832-15,0 6-560 16,1 4-192-16,-1 4 0 0,0 1 192 0,0 9-64 0,0 2 0 0,4 3-128 15,1-2 192-15,2-1-64 0,0-3 0 0,5 0-128 16,2-1 160-16,4-7-160 0,1-7 128 0,4-5-128 16,2-1 208-16,4-6-32 0,2-4-16 0,4-8 0 15,-1-6 352-15,3-7 64 0,3-6 0 0,-1-2 16 16,-1-10-144-16,1 1-48 0,-2-4 0 0,-3-1 0 16,-1 2-144-16,-2-4-48 0,-4-3 0 0,-2-1 0 15,-2-1 0-15,-1 5 0 0,-2 3 0 0,-2 8 0 16,-1 3-208-16,-3 7 176 0,-1 6-176 0,-4 8 160 15,0 0-160-15,0 11 0 0,-3 8 0 0,1 7 0 16,-2 8-192-16,1 5 192 0,2 3-160 0,1 0 160 16,1 1 0-16,4-1 0 0,3-2-128 0,5-3 128 15,-1-4 0-15,6-3 0 0,3-3 0 0,3-6 0 0,4-5 0 0,1-6 0 16,0-5 0-16,3-5 0 16,2-5 336-16,2-8 16 0,1-7 0 0,1-4 0 0,0-7 144 0,-1-2 16 15,-3-3 16-15,-3-4 0 0,-5-5-48 0,-2-4-16 16,-2-10 0-16,-3-2 0 0,-4-2-128 0,-1 3-16 15,-3 4-16-15,-3 6 0 0,-1 7-304 0,-2 6 0 16,-1 6 128-16,-4 8-128 0,-3 5 0 0,1 4 0 16,-3 5 0-16,-3 4 0 15,-4 1-512-15,0 4 0 0,-2 1 0 0,-4 3 0 16,0 5-1536-16,0-1-320 0,-1 2-64 0,0-1-9664 16,-1 2-1936-16</inkml:trace>
  <inkml:trace contextRef="#ctx0" brushRef="#br1" timeOffset="65697.28">29796 9803 31615 0,'-35'-13'1408'0,"15"7"272"0,-5-4-1344 0,6 5-336 0,3 2 0 0,2 1 0 16,14 2 448-16,-8-4 32 0,8 4 0 0,0 0 0 16,0 0 96-16,0 0 0 0,12 2 16 0,7-2 0 15,5 0-48-15,9 0-16 0,9 2 0 0,2 2 0 0,3-3-32 0,7 0-16 16,8-1 0-16,7-1 0 0,4 1-96 0,5 0 0 15,3 0-16-15,2-1 0 0,0-2-16 0,2-2 0 16,1 0 0-16,-2 0 0 0,-1-4 96 0,-7 1 32 16,-9-2 0-16,-3 1 0 0,-3-4-160 0,-7 1-16 15,-6-1-16-15,-8-2 0 0,-4 1 112 0,-8 1 32 16,-7 0 0-16,-5-1 0 0,-6 0 16 0,-6 2 0 16,-7 0 0-16,-6-2 0 0,-7-1 48 0,-10 1 16 15,-8 3 0-15,-8-2 0 0,-9 0-272 0,-6 4-48 16,-5-1-16-16,-10 5 0 0,-10 0-176 0,-1 4 0 15,1 1 0-15,4 1 0 16,6 0-640-16,4-1-144 0,5-2-48 0,9-1 0 16,10 3-1408-16,11 4-304 0,10 0-48 0</inkml:trace>
  <inkml:trace contextRef="#ctx0" brushRef="#br1" timeOffset="89544.45">27930 6445 12543 0,'0'0'560'0,"0"0"112"0,0 0-544 0,0 0-128 0,0 0 0 0,0 0 0 0,0 0 768 0,-3-10 128 15,-1 1 32-15,4 9 0 0,-4-9 32 0,4 9 16 16,-5-9 0-16,1-1 0 0,2 0 192 0,0 2 48 15,1 1 0-15,0-2 0 0,-1 0-176 0,1 0-16 16,0 0-16-16,-2 0 0 0,3 1-208 0,-1-4-32 16,1 12-16-16,-1-10 0 0,0-3-112 0,-1 5-32 15,2 8 0-15,0 0 0 0,0 0-112 0,0 0-32 16,0 0 0-16,0 0 0 0,0 0-128 0,0 0-16 16,0 0-16-16,0 0 0 0,-9 9-32 0,2 4 0 15,-1 1 0-15,-1 1 0 0,0 3 80 0,-1 5 16 16,-1 1 0-16,1 4 0 0,1-3-48 0,-3 4-16 15,1 1 0-15,1 3 0 0,1 4-64 0,-1-1-16 16,-2 1 0-16,2-1 0 0,4-3-16 0,-3-1 0 0,-1 1 0 0,-1-5 0 16,5-2 32-16,-2 1 0 0,-1 0 0 0,2-3 0 15,-2 3-80-15,-1-4-16 0,0-2 0 0,1 1 0 16,0-1-16-16,1 0-128 0,2-2 192 0,-1-1-64 16,0-1-128-16,-1-1 128 0,2-5-128 0,0 2 128 15,-2 1-128-15,0-3 0 0,1-2 0 0,0-1 128 16,1 1-128-16,0-4 0 0,-2 2 144 0,2 0-144 15,6-7 0-15,0 0 0 0,0 0 0 0,0 0-192 32,0 0-512-32,0 0-128 0,0 0 0 0,0 0-16 15,0 0-2272-15,0 0-448 0</inkml:trace>
  <inkml:trace contextRef="#ctx0" brushRef="#br1" timeOffset="90115.99">27371 6859 22399 0,'-16'-2'992'0,"8"-1"208"0,2-1-960 0,-1-1-240 15,1 0 0-15,6 5 0 0,0 0 416 0,0 0 32 16,0 0 16-16,0 0 0 0,0 0 256 0,0 0 48 16,0 0 16-16,10 0 0 0,3-2-48 0,1 0-16 0,0 1 0 0,4 1 0 15,2 0 80-15,4 0 16 0,5-2 0 0,2-1 0 16,3-1-80-16,6 3-16 0,3 0 0 0,4 2 0 16,2 2-16-16,1 2-16 0,-2-2 0 0,-1 0 0 15,0 0-144-15,0-2-32 0,0 1 0 0,-1 5 0 16,-3-2-240-16,-3 1-48 0,-6-1-16 0,-2-1 0 15,-3-1-208-15,-6 2 176 0,-5 1-176 0,-6-3 160 16,-12-3-160-16,9 2 160 0,-9-2-160 0,0 0 160 16,0 0-32-16,0 0-128 0,0 0 192 0,-14 6-64 15,-3-4 32-15,-4-2 0 0,-5-2 0 0,-5 2 0 16,-3 2-16-16,-4-2 0 0,-3 0 0 0,-1-2 0 16,0 1-144-16,-1 0 128 0,0-2-128 0,-2 1 128 15,-1-1-128-15,1-2 0 0,-1 0 144 0,5 1-144 16,4 1 0-16,5-4 128 0,7 2-128 0,9 1 0 0,5 4 128 0,11 0-128 15,0 0 128-15,0 0-128 0,0 0 0 0,0 0 144 16,17-2-144-16,4-1 0 0,6 2 128 0,5-3-128 16,4 2 0-16,3-1 0 0,-1 0 0 0,0 2 0 15,2-1 0-15,-2-1-192 16,-1-5-1440-16,-1 5-288 0,-1-6-48 0,-2 4-9536 16,-1 1-1904-16</inkml:trace>
  <inkml:trace contextRef="#ctx0" brushRef="#br1" timeOffset="91072.74">27486 10624 6447 0,'-6'-15'576'0,"4"6"-576"0,2 9 0 0,-4-9 0 15,2-2 0-15,0 3 0 0,-3-1 0 0,1 2-144 16,4 7-192-16,-3-12-48 0,0 2 0 0,0-3 0 15,1 2 720-15,-1 2 144 0,3 9 32 0,-2-10 0 16,1-2 640-16,-1 0 128 0,2 1 16 0,0 3 16 0,-1-5-176 0,1 4-48 16,0-4 0-16,0 6 0 15,0 7-96-15,-1-12-32 0,-1 1 0 0,1 3 0 0,-1-1 192 0,2 9 16 16,-4-7 16-16,4 7 0 0,-5-12-80 0,1 5-16 16,-1-1 0-16,5 8 0 0,-5-9-176 0,1 4-32 15,4 5-16-15,-6-8 0 0,1 3-48 0,5 5-16 16,-7-5 0-16,7 5 0 0,0 0-128 0,0 0-32 15,0 0 0-15,-9-4 0 0,9 4-208 0,-9 0-48 16,9 0-16-16,-8 9 0 0,-1-1-112 0,0 3 0 16,1 3-16-16,-1 4 0 0,-1 2-32 0,1 2 0 15,1 0 0-15,1 6 0 0,-2 2 32 0,0 2 0 0,0 2 0 16,-1 2 0-16,0-1 32 0,-3 2 16 16,-2 0 0-16,0-1 0 0,-1-1-128 0,1-2-32 15,0-2 0-15,0-4 0 0,-1-1 32 0,5 0 0 0,-2-2 0 0,2-4 0 16,-1-2-160-16,1 0 160 0,-2-1-160 0,4-3 160 15,-1-5-16-15,2 3 0 0,1-3 0 0,2-2 0 16,5-7-144-16,0 0 0 0,0 0 0 0,0 0 0 31,0 0-576-31,0 0-160 0,-2-14-32 0,4 2 0 16,0 0-1856-16,2-2-368 0,1-1-80 0,0-3-11216 0</inkml:trace>
  <inkml:trace contextRef="#ctx0" brushRef="#br1" timeOffset="91439.34">26878 10750 29887 0,'-10'-2'1328'0,"10"2"272"0,-9-2-1280 16,9 2-320-16,0 0 0 0,0 0 0 0,-9 2 0 0,9-2 160 15,0 0-160-15,0 0 128 0,0 0 192 0,14-2 48 16,2-2 0-16,6 2 0 0,4-1 256 0,4 0 48 16,1-6 16-16,7 1 0 0,6 2 16 0,4-1 16 15,2 4 0-15,2 0 0 0,0-1-96 0,2 3-32 16,-6 1 0-16,2 0 0 0,-2 0-368 0,-2 2-80 0,-3 1-16 16,-3 1 0-16,0 0-128 0,-3 1 0 15,-7-3 144-15,-3 1-144 0,-5 1 0 0,-6-1 128 0,-3 4-128 0,-3-3 0 16,-10-4 128-16,0 0-128 0,0 0 128 0,0 0-128 15,0 0 0-15,0 0 128 0,0 0-128 0,-13 1 0 32,-2-1-816-32,-3 0-224 0,-2-1-48 0,0-1-16 15,-1 0-2064-15,2-3-416 0</inkml:trace>
  <inkml:trace contextRef="#ctx0" brushRef="#br1" timeOffset="91790.97">27313 10373 20271 0,'0'0'1792'0,"0"0"-1424"15,0 0-368-15,0 0 0 0,0 0 448 0,0 0 0 16,0 0 16-16,0 0 0 0,7 7 496 0,-4 6 80 16,-4 0 32-16,-3 4 0 0,-4 6 144 0,-1 1 16 15,-1 4 16-15,-3 0 0 0,-1 4-256 0,-2 2-48 16,-3 2-16-16,-2 2 0 0,0 2-336 0,-2-1-64 16,0-2-16-16,1-2 0 0,1 1-240 0,-2-3-48 15,4-1-16-15,0-2 0 0,1-5-64 0,1 0-16 16,2-3 0-16,3-3 0 0,0 0-128 0,2-3 0 0,5-1 0 0,2-4-176 31,3-11-1680-31,0 0-320 0,0 0-80 0</inkml:trace>
  <inkml:trace contextRef="#ctx0" brushRef="#br1" timeOffset="93444.12">29432 11266 6447 0,'0'0'576'0,"0"-11"-576"0,-2 3 0 0,2-2 0 0,0 10 1296 0,-1-8 160 15,1 8 16-15,-1-10 16 0,0 2-512 0,1 8-96 16,0 0-32-16,0 0 0 0,1-10-288 0,-1 10-64 16,0 0-16-16,0 0 0 0,0 0-160 0,0 0-16 15,0 0-16-15,0 0 0 0,0 0 80 0,-7 9 16 16,1-1 0-16,1 3 0 0,0-2 96 0,1 5 32 16,2 1 0-16,0 1 0 0,2-2 16 0,2 1 16 15,3-1 0-15,0 1 0 0,1 3-32 0,2-2 0 0,2 1 0 16,3 1 0-16,1 1-48 0,0-3-16 15,0-3 0-15,1 0 0 0,1 0-96 0,0-3-32 0,-1 1 0 0,0 1 0 16,0-7-64-16,1 1 0 0,-1-1-16 0,0-2 0 16,2-3 0-16,0 0 0 0,0-3 0 0,1-1 0 15,0 3-48-15,-1-2 0 0,1-2 0 0,1 2 0 16,2-5-48-16,-1 2-16 0,1-1 0 0,-1-3 0 16,-1-3-128-16,1 2 0 0,0-2 0 0,1-1 0 15,-1 0 0-15,2 2 0 0,-1-2 0 0,2 0 0 16,0 2 0-16,1 3 0 0,-4 3 0 0,1 0 0 15,-1 0 0-15,-1 5 0 0,-2 1 128 0,-2 3-128 16,0 1 0-16,-1 3 0 0,0 2 0 0,-1 5 0 16,0 0 0-16,-3 3 0 0,-4 2 0 0,-1 0 0 15,-1 0 0-15,-1 0 0 0,-3-1 0 0,0 1 0 0,0 0 0 0,-2 0 0 16,0-1 0-16,-1-3 0 0,1-1 0 16,-1-4 0-16,1 1 128 0,-2 1-128 0,4-12 192 15,-4 7-64-15,4-7 0 0,0 0 0 0,0 0 128 0,0 0 0 16,0 0 16-16,0 0 0 0,-1-7 32 0,1-5 0 15,2 0 0-15,3-4 0 0,2-1-144 0,0 1-32 16,2 2 0-16,4-1 0 0,2 1 0 0,0 4 0 16,1-1 0-16,1 0 0 0,1 5-128 0,0 1-176 15,-1-4 48-15,-1 5 0 0,2 3 128 0,0 2 0 16,-2 3 0-16,1 5 0 0,-2-4 0 0,-1 3 0 16,-1 2 0-16,-1 1 0 0,1-3 0 0,-1 1 0 15,-1-3 0-15,-1 2 0 0,0-1 0 0,0-2 0 16,-10-5 0-16,14 3 0 0,2-2 0 0,0-1 0 0,1 0 0 15,2-1 0-15,2-5 0 0,4-3 144 0,0 1 0 16,3-2 0-16,3 0-16 0,2-5 0 0,0-2 0 16,-2-1 0-16,-1-1 32 0,0-4 0 0,1-5 0 0,-2 4 0 15,-2-2 80-15,-2 1 16 0,-1 4 0 0,-5-2 0 16,-1 1 0-16,-4 2 0 0,-3 1 0 0,-2 2 0 16,-2 5-80-16,-4 3-16 0,0 0 0 15,-3 9 0-15,0 0-160 0,0 0 160 0,-5-7-160 0,5 7 160 16,0 0-160-16,-8-2 0 0,-2-2 0 0,10 4 0 15,-10 5 0-15,2 0-176 0,8-5 16 0,-7 12 0 32,2 0-1728-32,0 0-352 0,2 1-64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8:52.3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19680 909 21183 0,'0'0'1888'16,"6"-5"-1504"-16,-2-1-384 0,1-3 0 15,0 3 0-15,0-2-288 0,1 2 48 0,-2 1 16 16,1-2 1328-16,-5 7 272 0,5-5 48 0,0 1 16 16,-5 4-336-16,0 0-64 0,0 0-16 0,0 0 0 15,0 0-224-15,0 0-48 0,7 8-16 0,-3 5 0 16,-2 2-160-16,-1 2-16 0,2 0-16 0,-3 4 0 0,0 3-176 0,1 3-48 16,0-2 0-16,1 2 0 0,-1-2-48 0,0 1-16 15,3-5 0-15,-1-1 0 0,-2 1 32 0,3-3 0 16,-3-2 0-16,4-2 0 0,-1-4 160 0,0 0 16 15,0-1 16-15,1-1 0 0,1-6 96 0,2-2 32 16,-1-1 0-16,3-1 0 0,2-7 64 0,2-1 16 16,0-4 0-16,1-4 0 0,3-2-208 0,1-6-32 15,1-1-16-15,2-4 0 0,-1-2-112 0,5-3 0 16,-1-2-16-16,2 0 0 0,1 1-112 0,1 0-32 16,0 1 0-16,4 3 0 0,-1 4-160 0,0 2 0 15,-1 3 0-15,-2-1 0 0,-1 3 0 0,-3 4 0 0,-1 1 0 0,-3 1 0 16,-2 4-272-16,-1 2-96 15,-2-1-16-15,6 4 0 16,-6-1-2608-16,-4 7-528 0</inkml:trace>
  <inkml:trace contextRef="#ctx0" brushRef="#br0" timeOffset="1740.76">22125 9352 6447 0,'0'0'272'0,"0"0"80"0,0 0-352 0,5-10 0 16,-2 2 0-16,-3 8 0 0,1-11 2464 0,3 3 416 16,1-1 96-16,-5 9 16 0,0 0-1120 0,0 0-208 15,6-5-64-15,-6 5 0 0,0 0-256 0,8-8-64 16,-8 8-16-16,0 0 0 0,0 0-144 0,0 0-32 16,0 0 0-16,0 0 0 0,9 9-320 0,-3 0-80 15,-2 5-16-15,-1 4 0 0,-1 0-224 0,2 2-32 16,-3 0-16-16,2 5 0 0,-1-2-144 0,0-1-48 15,-1 1 0-15,1-1 0 0,1-2-16 0,1-2 0 0,0-1 0 0,1-5 0 16,-5-12 160-16,9 9 32 0,-1 0 0 0,3-5 0 16,0-4 176-16,3-3 32 0,3-3 16 0,4-4 0 15,2-8 96-15,4-5 0 0,2-2 16 0,3-3 0 16,2 1-224-16,2-6-48 0,1-6-16 0,2-3 0 16,2-5-256-16,3-4-48 0,4-3-128 0,5 2 192 15,1 4-192-15,1 5 0 0,-1 5 128 0,0 2-128 0,-5 2 0 0,-3 6 0 16,-4 4 0-16,-5 5 0 15,-5 5-1712-15,-6 8-224 16,-5 8-48-16</inkml:trace>
  <inkml:trace contextRef="#ctx0" brushRef="#br0" timeOffset="60526.94">24277 6753 7359 0,'0'0'320'0,"5"-6"80"0,-1 3-400 0,4-4 0 16,-3 2 0-16,0 1 0 0,0-3 1792 0,0 0 288 16,0 2 48-16,0-4 16 0,-1 2-944 0,-1-3-192 15,-2 2-48-15,-1-2 0 0,-1 1-64 0,-2-6-32 16,1 2 0-16,-4 3 0 0,0-4-192 0,-4 1-32 0,1 6-16 0,-2-5 0 16,-1 2-224-16,-1-3-32 0,-1 1-16 0,-1 3 0 15,-1-3-48-15,-3 5-16 0,-3-2 0 0,2 4 0 16,-1-3-32-16,-2 3 0 0,-2 1 0 0,-2-1 0 15,-1-4-96-15,0 5-32 0,0 2 0 0,3-1 0 16,-3-2-128-16,4 4 0 0,1 2 0 0,-1 2 0 16,-2-1 0-16,2 1 0 0,-1 1 128 0,-1-1-128 15,-2 5 272-15,-1 0-16 0,-3 3-16 0,1-2 0 0,-1 2-48 0,-5 1 0 16,-1 3 0-16,-2 2 0 0,6-1 0 0,-1 3 0 16,-1 0 0-16,0 2 0 0,2 0-64 0,0 1 0 15,1-1-128-15,1 5 192 0,1 2 0 0,2 2-16 16,1-4 0-16,3 3 0 0,-1-2-16 0,1 2 0 15,-2 4 0-15,2-4 0 0,1 0-32 0,2 3 0 16,4-3 0-16,3 3 0 0,2 0 0 0,3 1-128 16,3-1 192-16,1-2-64 0,5 1 0 0,-1 2 0 15,0 0 0-15,6 0 0 0,-1-3 48 0,3 3 0 16,0 1 0-16,5 0 0 0,1-1 0 0,5 0 0 16,1 0 0-16,2 0 0 0,3 0 48 0,-2 0 16 15,0 0 0-15,0-1 0 0,2-4-48 0,1 1-16 16,2-3 0-16,-1 0 0 0,-1-4 16 0,4-1 16 15,2 0 0-15,-1-2 0 0,-2-1-32 0,2-1-16 16,1 3 0-16,3-4 0 0,2-1-32 0,0 1 0 16,2-1 0-16,0-5 0 0,-1 3-128 0,0-3 192 15,0-5-192-15,-3 1 192 0,1 2-48 0,-1-6 0 0,-1 0 0 16,0-4 0-16,0-3 32 0,0-5 0 0,-2 4 0 0,3-6 0 16,0 0 16-16,1-2 0 0,1-3 0 0,-2-1 0 15,-1 1 0-15,-2-6 0 0,1-4 0 16,-2 0 0-16,-4 1-32 0,-6 5 0 0,3-5 0 0,0-2 0 15,-2-4 0-15,-2-4 0 0,1-1 0 0,0-1 0 16,-1-4-16-16,-2 0 0 0,-1 2 0 0,-2-3 0 16,-4 4 96-16,-3-1 16 0,-2-2 0 0,-3 0 0 15,-2 2 32-15,-3 2 16 0,-3-2 0 0,-3 0 0 0,-3 6-112 0,1 0-32 16,-3-1 0-16,-9-12 0 0,1 9-160 0,-1 6 192 16,-1 6-192-16,-1 1 192 0,-1 9-192 0,1 2 0 15,-1-1 0-15,0-1 0 0,-1 5 0 0,-1 2 0 16,-3-2 0-16,1 6 0 0,0 2 0 0,3 3 0 15,1 4-160-15,5 1 160 16,3 4-1488-16,6 0-208 0,5 3-32 0,4 1-16400 16</inkml:trace>
  <inkml:trace contextRef="#ctx0" brushRef="#br0" timeOffset="63467.88">5976 17164 12895 0,'0'0'1152'0,"3"-8"-928"16,4 2-224-16,-2-3 0 0,-1-1 800 0,-2-2 112 16,2 4 32-16,0-4 0 0,-2 4 416 0,1-2 96 15,-2-1 16-15,0 3 0 0,-1-1-448 0,-1 3-64 16,-1 1-32-16,-2-3 0 0,-1 3 0 0,-2 1 0 16,0-1 0-16,-3 0 0 0,-3 1-160 0,-1 2-16 15,-1 1-16-15,-3-1 0 0,-4 1-144 0,-2 1-16 16,-1 1-16-16,-3 1 0 0,-2-1-80 0,-1 1-16 15,-5 2 0-15,-1 3 0 0,-1-2-112 0,-1 1-32 0,-2 5 0 0,2 2 0 16,-1-1-112-16,-1 3-16 16,0 1-16-16,-3 2 0 0,0 1-176 0,-1 0 192 15,-2 0-192-15,-2 3 192 0,4 3-64 0,2 1 0 16,-1 2 0-16,2 0 0 0,1 2-128 0,3 2 160 16,1-1-160-16,-1 0 160 0,0 1-160 0,-2 2 128 15,3 2-128-15,1 1 128 0,0 0 32 0,0 1 0 16,1 4 0-16,2 0 0 0,2 6 48 0,3-2 16 0,-1 1 0 15,5 2 0-15,1 0-96 0,3-1-128 0,-1 0 176 0,5-1-176 16,3-2 208-16,3-1-64 0,2 1-16 0,3-2 0 16,5 0 16-16,4-3 0 0,2-5 0 0,5 1 0 15,2 1 0-15,4-3 0 0,3-4 0 0,5-2 0 16,5 3-144-16,2-4 0 0,1 1 144 0,1-6-144 16,-2 0 0-16,4 0 128 0,-2-3-128 0,1-1 0 15,1-7 0-15,1 0 144 0,2 1-144 0,1-7 0 0,0 3 240 16,2-2-64-16,4-4-16 0,1-2 0 0,0-2 0 0,1-3 0 15,1 0 0-15,-1-3 0 0,0-6-16 0,1-2 0 16,-4-2 0-16,1 0 0 0,0-1 48 0,2-1 0 16,1-6 0-16,-4 1 0 0,0-2 64 0,-2-1 0 15,-2-5 16-15,-2 0 0 0,-1-1-48 0,-1-2-16 16,-4 2 0-16,9-16 0 0,-8 3-48 0,-4 8-16 16,-5 2 0-16,-2 3 0 0,0-1 16 0,-3 1 0 15,-1-2 0-15,-2 2 0 0,-3-1-16 0,-3-1 0 16,-1-1 0-16,1 0 0 0,-1-5-144 0,0 0 192 15,-6 3-192-15,-1 2 192 0,0-4-192 0,0-1 128 16,-2 3-128-16,-1 2 128 0,-3 2-128 0,-1 2 0 16,-1-3 0-16,-1 3 128 0,0 1-128 0,-2-1 0 15,0 0 0-15,-2 0 128 0,-1 1-128 0,-2 4 0 16,-1-2 0-16,1 6 0 0,-2-6 0 0,0 5 128 16,-2-3-128-16,1 5 0 0,-1-2 0 0,0 3 0 15,-3 2 0-15,0 3 0 0,-4 2 0 0,-1 0 0 16,-2 2 0-16,-2 0 0 0,-3 4 0 0,-2 2 0 15,2 2 0-15,-4-2 0 0,-2 3 0 0,0 2 0 16,0 1-144-16,1 1 144 0,1 0 0 0,3 0 0 0,-1 3 0 16,2 5 0-16,-3 0 0 0,-1 4-128 0,0-1 128 0,1 1 0 15,-1 2 0-15,1 3 0 0,-4 1 0 0,3 1 0 16,0 0 0-16,0 4-128 0,1 6 128 0,-3 1 0 16,2 5 0-16,3 5-160 0,1 4 160 0,3 3-128 15,0-2-1024 1,6 2-192-16,5-5-32 0,7 2-11808 0,6-4-2368 0</inkml:trace>
  <inkml:trace contextRef="#ctx0" brushRef="#br0" timeOffset="65255.8">20895 17224 8287 0,'14'-3'368'0,"-4"-1"80"0,0-5-448 0,0 2 0 16,-1-3 0-16,-3 3 0 0,3 0 2432 0,-9 7 384 15,7-8 96-15,-7 8 16 0,5-10-1248 0,-5 10-240 16,0 0-48-16,1-10-16 0,-2-2-176 0,1 12-48 0,-3-9 0 0,-2 0 0 16,-2 3-192-16,-4-2-64 0,0 2 0 0,-3 2 0 15,-4 2-224-15,-3 0-48 0,-4 2-16 0,-1 3 0 16,-4 1-128-16,-1 5-32 0,-4 2 0 0,-3 1 0 16,-2-2-80-16,-2 4-32 0,-3 2 0 0,1 2 0 15,-2 0-32-15,-1 1-16 0,-3 1 0 0,3 3 0 16,2 4-80-16,0-2-16 0,2 3 0 0,1 4 0 15,2-1-16-15,4 2-16 0,1-2 0 0,2 4 0 16,1 0-160-16,3 1 192 0,6 1-192 0,3 0 192 16,3-1-192-16,2 1 0 0,1 0 144 0,3 3-144 15,1 3 0-15,3-1 0 0,2 1 0 0,4-2 128 16,1-2-128-16,4-1 0 0,1 0 128 0,1 2-128 16,2-10 0-16,-1 3 144 0,4 2-144 0,-1-2 0 15,0-5 160-15,1 1-160 0,1 0 128 0,1-2-128 16,-1 1 160-16,2-3-160 0,0 3 192 0,0-4-192 15,0-1 192-15,3-3-192 0,-1-7 192 0,1 1-192 16,1 1 240-16,-1-2-64 0,5-4-16 0,0-3 0 0,0-2 96 16,4-3 0-16,-1-1 16 0,4-2 0 0,2-4-16 0,3 0 0 15,6-2 0-15,-3-3 0 0,-1-1-80 0,-8 3-32 16,4-5 0-16,4-4 0 0,1 0-16 0,2-2-128 16,2-4 192-16,-2 0-64 0,3-2 16 0,0-2 0 15,3 4 0-15,-5-3 0 0,2 3-16 0,-4-3 0 16,2 2 0-16,-1 1 0 0,-2-3 64 0,-1 2 16 15,-2-4 0-15,-2-1 0 0,-4 2 0 0,-3-3 0 16,-2-1 0-16,-3-1 0 0,-2-4 48 0,-3-3 16 16,-2 0 0-16,-3-2 0 0,-3-4-16 0,-5 0 0 15,-2-1 0-15,-2-1 0 0,-4 5 0 0,-2-2 0 0,-5 2 0 16,-1-1 0-16,-4 3-64 0,2 5 0 16,-7 3-16-16,-2 7 0 0,-1-4-176 0,-2 7 0 0,-3-1 0 0,1 5 128 15,-2 3-128-15,0 2 0 16,-1 0 0-16,1 2 0 15,2 6-928-15,-2 5-112 0,3-1-32 0,-8 5 0 16,8 0-2000-16,7 7-416 0,-3 8-80 0,6-5-16 0</inkml:trace>
  <inkml:trace contextRef="#ctx0" brushRef="#br0" timeOffset="66928.31">6451 16492 6447 0,'0'0'576'0,"0"0"-576"16,6-3 0-16,-6 3 0 0,8-3 1888 0,-8 3 272 15,0 0 48-15,8-1 16 0,-8 1-624 0,0 0-128 16,0 0-32-16,0 0 0 0,1 7-320 0,-2 4-64 15,-2-1-16-15,-3 5 0 0,-5 6-112 0,-1 3-32 16,-3-1 0-16,-3 3 0 0,-3 5-128 0,-3 2-16 16,-2 0-16-16,-1 0 0 0,-1-1-160 0,1 1-48 15,1-1 0-15,1-2 0 0,1-3-80 0,5-2-32 16,3-4 0-16,4-4 0 0,3-1-112 0,4-5-32 16,4 1 0-16,1-12 0 0,8 5-32 0,3-2-16 15,4-3 0-15,6-3 0 0,4-4 160 0,6-4 16 0,2-3 16 16,3 0 0-16,3-1-224 0,1-2-32 0,0-2-16 0,-1 0 0 15,2-3-144-15,-1 3 0 0,1 2 0 16,-2 1 128-16,0 1-128 0,-4 1 0 0,0 0 0 0,-5 5 128 16,-3-2-128-16,-4 3 0 0,-4-1 0 0,2 0 0 15,-7 2-1280 1,-5 3-144-16,-9 4-32 0,0 0-8480 0,0 0-1712 0</inkml:trace>
  <inkml:trace contextRef="#ctx0" brushRef="#br0" timeOffset="67424.5">6349 16900 12895 0,'0'0'1152'0,"0"0"-928"16,-6 3-224-16,0 1 0 0,-1 0 688 0,1 1 80 15,-1-1 32-15,1-2 0 0,0 2 544 0,-1-1 96 16,7-3 32-16,0 0 0 0,-6 5-448 0,6-5-96 15,0 0-16-15,0 0 0 0,0 0-128 0,0 0-16 16,0 0-16-16,9-8 0 0,2 2 112 0,5-6 32 16,1 1 0-16,5-3 0 0,5-4-256 0,1 0-32 15,1-2-16-15,4-2 0 0,5 0-128 0,3-1-16 16,3-1-16-16,3-3 0 0,3 4 48 0,2-5 16 0,1-1 0 16,1-3 0-16,-1 2-176 0,3 0-16 15,3 1-16-15,0-1 0 0,2 3-112 0,0-1-32 16,4 2 0-16,-1 0 0 0,-1 2-144 0,1 1 0 15,-1 0 144-15,25-3-144 0,-9 7 0 0,-7 2 0 16,-2 0 0-16,-5 1 128 0,-3-1-128 0,1 4 0 0,0 6 0 16,1 0 0-16,-2-3 0 0,0 3 0 0,2-2 0 0,-1 2 0 15,0-3 0-15,-2 2 0 0,-4-2 0 0,4 4 0 16,-1 2 0-16,-2-2 0 0,-1-1 0 0,-1-1 0 16,0-1 0-16,-1-2 128 0,-2 4-128 15,-1-2 128-15,-2 1-128 0,-2 3 192 0,-1-2-64 0,-1 3 0 16,-6 1 128-16,0-1 48 0,-2-1 0 0,-1 2 0 0,-4 3 0 15,0 0 0-15,-2 0 0 0,-2 0 0 0,-1 0-176 16,-3 1-128-16,1 1 192 0,-5 3-192 0,-1-1 160 0,-4 1-160 16,-1 3 128-16,-2-2-128 0,-2 2 0 0,-4 1-176 15,-7-9 16-15,4 13-11872 16,-3 1-2384-16</inkml:trace>
  <inkml:trace contextRef="#ctx0" brushRef="#br0" timeOffset="68375.87">10848 15702 10127 0,'0'0'448'0,"-1"-9"96"0,-1 2-544 0,1-2 0 0,-2 2 0 0,1 2 0 16,-1-4 1616-16,1 3 224 0,-2 2 32 0,1-2 16 16,3 6-544-16,-5-4-128 0,0 2 0 0,5 2-16 0,0 0-336 0,-7 5-64 15,-1 2-16-15,0 0 0 0,1 4-80 0,-1 2 0 16,-1 5-16-16,3 3 0 0,-2 2-32 0,1 2 0 16,-1 6 0-16,2 3 0 0,-1 2 736 0,3 1 144 15,2-2 16-15,2 1 16 0,2 0-1024 0,5-2-208 16,2-6-32-16,7 7-16 15,3-8-800-15,3-5-144 0,2-3-48 0,4-4 0 0,4-5 960 0,2-6 192 16,-1-5 48-16,2-6 0 0,0 0-48 0,1-6 0 16,-1-5 0-16,1 0 0 0,-3-1-96 0,-3-2-32 15,-3-3 0-15,-1-3 0 0,-4 4-128 0,-1-1-48 16,-2 0 0-16,-3 1 0 0,-3-4-144 0,-3 4 192 16,-5 4-192-16,-1 1 192 0,-3 1-192 0,-1 0 160 0,0 2-160 15,0 3 160-15,-1 1-160 0,1 3 0 16,0-2 0-16,0 10 0 15,0 0-1536-15,0 0-320 0,0 0-80 0,0 0-13344 0</inkml:trace>
  <inkml:trace contextRef="#ctx0" brushRef="#br0" timeOffset="68762.32">11805 15595 16575 0,'0'0'1472'0,"0"0"-1168"0,0 0-304 0,0 0 0 16,0 0 928-16,0 8 128 0,-1 3 32 0,-2 3 0 15,-1 3 80-15,-1 2 32 0,0 3 0 0,-2 2 0 0,-2 4-144 0,1-2-32 16,0 5 0-16,-1 2 0 0,1-1-272 0,-3-2-64 16,4 1-16-16,-2-2 0 0,1-6-160 0,3-1-48 15,0-6 0-15,1-2 0 0,2-4 64 0,2-10 16 16,1 9 0-16,-1-9 0 0,0 0 128 0,8-5 32 15,2-5 0-15,1 0 0 0,1-7-96 0,0-2-16 16,2-5 0-16,-1 1 0 0,1 1-304 0,1-2-64 16,1 0-16-16,0 1 0 0,1-1-208 0,-2 4 128 15,3 1-128-15,-1 2 0 0,4 2 0 0,-3 6 0 16,-1 5 0-16,-3 3 0 0,0 1 0 0,-1 4 0 16,-3 1 0-16,-2 8 0 0,-2 2 0 0,1 4 0 0,-5 2 0 15,-1 5 0-15,-2 2 0 0,0 1 0 16,0 3 0-16,-3 2 0 0,1-2 0 0,2 1 0 15,1-1 0-15,2-7 0 16,4-2-656-16,-3-1-176 0,4-4-48 0,3-1-10464 0,1 1-2096 16</inkml:trace>
  <inkml:trace contextRef="#ctx0" brushRef="#br0" timeOffset="69169.17">13386 15641 17727 0,'8'-13'784'0,"-4"6"176"0,-1 0-768 0,-1-3-192 16,-4 0 0-16,-1-1 0 0,-2 3 1168 15,-4-1 208-15,-3 4 32 0,-2 0 16 0,-4-1-624 0,-2 3-128 16,-5 4-32-16,-3 3 0 0,-3 4 16 0,-1-1 0 15,-2 5 0-15,0 2 0 0,1-1-48 0,1 2-16 16,1-1 0-16,4 4 0 0,1 2-64 0,6 0-16 16,4 2 0-16,6-2 0 0,5-1-144 0,5 0-48 15,4-1 0-15,4 0 0 0,3-3-112 0,6-2-16 16,2 1-16-16,1 1 0 0,-1 2 96 0,0-2 32 16,-1-1 0-16,0-3 0 0,-2 5-96 0,0-2-16 15,-4-2 0-15,-3-2 0 0,-1 3-32 0,-7-3-16 16,-2 1 0-16,-4 1 0 0,-5-2 112 0,-4 2 0 15,-6-3 16-15,-2 1 0 0,-5 1 48 0,-4-3 0 16,-3-4 0-16,-2 2 0 0,0-2-192 0,0-2-128 16,3 1 144-16,1-3-144 0,4-3 0 0,4 1 128 0,4-4-128 15,4-1 0 1,6 0-1728-16,5-6-384 0,5-1-64 0</inkml:trace>
  <inkml:trace contextRef="#ctx0" brushRef="#br0" timeOffset="69466.61">13890 15181 15663 0,'-9'-9'688'0,"9"9"144"15,0 0-656-15,-8 9-176 0,3 2 0 0,-3 5 0 0,-2 2 2144 0,-1 3 400 16,-2 7 80-16,2 3 0 0,0 0-1216 0,-1 8-256 15,-4 0-64-15,0 8 0 0,-1 8-512 0,0 3-96 16,-4-1-32-16,2-1 0 0,-2 3-256 0,3-3-64 16,4-4-128-16,2-5 192 0,2-5-192 15,3-2 0-15,1-2 0 0,3-4 0 0,0-6 0 0,2-2-160 0,0-5 0 0,1-1-8976 16,1-2-1792-16</inkml:trace>
  <inkml:trace contextRef="#ctx0" brushRef="#br0" timeOffset="69934.75">13597 15853 21183 0,'14'-3'1888'0,"3"-4"-1504"15,2-3-384-15,4 4 0 0,2-3 592 0,2 2 48 0,1-3 16 0,0 1 0 16,0-3 240-16,2 2 64 15,1-3 0-15,-3 4 0 0,-2 0-384 0,0 3-80 0,-3-3-16 0,-3 5 0 16,-2-1-144-16,-3 0-16 0,-1 5-16 16,-1-3 0-16,-4-1 16 0,-9 4 16 0,0 0 0 0,0 0 0 0,0 0 48 15,-7 8 0-15,-3 1 0 0,-1-1 0 16,-5 3 0-16,-3 4 16 0,-2 2 0 0,0 1 0 0,-1 1 0 0,0 2 0 16,2-2 0-1,2 3 0-15,0-2-160 0,3-1-48 0,3 2 0 0,8-6 0 0,3 0-192 0,5-2 176 16,2 0-176-16,5-6 160 0,0 1-32 0,6-4-128 15,2-3 192-15,3-2-64 0,3-2 32 0,0-3 0 16,0-1 0-16,2 2 0 0,1-7-32 16,-2 1 0-16,-5 1 0 0,-2-1 0 0,-2-3 0 0,-1 5-128 15,2-2 192-15,-5 4-64 0,-3 0 32 0,-10 7 0 16,10-2 0-16,-10 2 0 0,8 7-160 0,-2-1 128 16,-1 5-128-16,-1-2 128 0,0 2-128 15,1-3 0-15,3 4 0 0,0-3 0 0,1 0 0 0,4-4 0 16,1 1 0-16,3-1 0 15,3-4-704-15,0-1-32 0,1-1 0 0,0-3 0 16,3-2-2208-16,2 0-432 0,-2-5-80 0</inkml:trace>
  <inkml:trace contextRef="#ctx0" brushRef="#br0" timeOffset="70322.46">15168 15148 24351 0,'0'0'1088'15,"0"0"208"-15,0 0-1040 0,0 0-256 0,-9 1 0 0,-3 6 0 0,-6 5 1152 16,-1 7 192-16,-4 6 16 0,0 3 16 0,0 5-320 16,0 3-64-16,0 5-16 0,2 7 0 0,-1 3-304 15,-1 4-64-15,-2 2-16 0,0 4 0 0,-1 3-144 16,3-7-48-16,2-4 0 0,4-3 0 0,6-8-208 0,2-7-32 15,2-4-16-15,4-8 0 0,1-4-144 0,2-4 160 16,2 0-160-16,1-7 160 0,-3-8 272 0,12 0 48 16,2-4 16-16,1-2 0 0,3-7 80 0,1-1 0 15,3-2 16-15,0-2 0 0,1 0-368 0,0 0-80 16,0 0-16-16,1 3 0 0,2 0-128 0,-2 1 0 16,0 4 0-16,-1 2 0 0,-2 4 0 0,0 4 0 15,-5 4 0-15,-2 1 0 0,-4 5 0 0,-2 2 0 16,-4 4 0-16,-3 3 0 0,-2 3 0 0,-4 0 0 15,-5-1 0-15,-3 3 0 0,-4 2 0 0,0-5 0 16,-2 2 0-16,-2-5 0 0,1-4 0 0,1 0 0 16,0-5 144-16,0 1-144 0,1-5 128 0,1-1-128 15,3-4 128-15,0 0-128 0,0 0 0 0,3-3 0 16,1 0 0-16,2-4 0 16,3-4-1808-16,3-6-288 0,2-3-48 0,3-5-16 0</inkml:trace>
  <inkml:trace contextRef="#ctx0" brushRef="#br0" timeOffset="70610.14">15824 15265 26431 0,'5'-23'1168'0,"0"10"240"0,2 2-1120 0,-2-2-288 0,-1 3 0 0,-1 4 0 0,-3 6 1728 0,0 0 272 16,0 0 64-16,2 12 16 0,-4 4-1024 0,0 5-208 15,-3 7-32-15,-2 7-16 0,1 1-32 0,-1 9 0 16,-1 2 0-16,-2 4 0 0,-4 7-256 0,-2 1-48 16,0-1-16-16,-1 6 0 0,1-1-160 0,2 2-32 15,2-5-16-15,4-6 0 0,0-4-240 0,4-5 0 16,-1-9 128-16,1-6-128 0,2-2 0 0,0-7 128 16,2 1-128-16,2-6 0 0,-1-3 144 0,-1-13-144 15,0 0 128-15,0 0-128 0,9 8-128 0,-9-8-128 16,13 0 0-16,-3-4-16 15,1-4-2992-15,-2-4-576 0</inkml:trace>
  <inkml:trace contextRef="#ctx0" brushRef="#br0" timeOffset="70981.73">15979 15926 25791 0,'0'0'1152'0,"0"0"224"0,14-3-1104 0,4 1-272 0,2 1 0 0,2-1 0 16,2 2 1184-16,4-1 176 0,3-2 48 0,-1-3 0 16,2 0-400-16,1 1-80 0,1-4-16 0,1 1 0 15,-1-3-240-15,-2 2-48 0,1-4-16 0,-3-2 0 16,-2 2-96-16,-4 2 0 0,-3-3-16 0,-7 1 0 16,-4-1-128-16,-6 1-32 0,-7-2 0 0,-1 2 0 0,-5 2 0 0,-6 1 0 15,-8 5 0-15,-3 3 0 0,-5 5-80 0,-4 3-32 16,-6 7 0-16,0 1 0 0,0 0 96 0,2 5 0 15,0 5 16-15,6-1 0 0,5 1 208 0,9 3 32 16,7-2 16-16,8 3 0 0,8-2-208 16,8 3-64-16,5-1 0 0,10-1 0 0,6 2-80 0,9-5-32 15,5-1 0-15,9 0 0 0,5-8-80 0,5 3-128 16,3 2 176-16,7-2-176 16,5-4-1040-16,5-3-320 0,1-1-64 0,2-2-18000 0</inkml:trace>
  <inkml:trace contextRef="#ctx0" brushRef="#br0" timeOffset="71565.39">18893 15597 17503 0,'0'-24'768'0,"0"10"176"0,-2-2-752 0,0 2-192 16,-4 2 0-16,-2 1 0 0,-4-1 2000 0,-1 4 368 0,-7-1 80 0,-1 4 16 15,-3 4-1120-15,-3 1-208 16,-4 2-48-16,-2 10-16 0,0 2-416 0,-1 6-80 16,0 4 0-16,3-1-16 0,3-1-176 0,5 2-16 15,9-2-16-15,7-1 0 0,6-3-144 0,6 0-16 16,10 1-16-16,5-1 0 0,6-2 64 0,2 1 16 16,2-3 0-16,6 1 0 0,2-2 80 0,2 1 32 15,-3 0 0-15,-4 1 0 0,-3-5-176 0,-6 7-16 0,-1 0-16 16,-7 2 0-16,-3-1-160 0,-5 0 192 0,-6-2-192 15,-4 2 192-15,-7 1 80 0,-4 2 32 0,-5-5 0 0,-6 2 0 16,-5 2 208-16,-3-4 32 0,-2-1 16 0,-2-2 0 16,0-2-256-16,1-1-48 0,-1 2-16 0,4-5 0 15,5-2-240-15,4-2 144 0,4-3-144 0,5-1 128 16,6-4-976-16,8 5-208 16,6-12-32-16,7-3-16272 0</inkml:trace>
  <inkml:trace contextRef="#ctx0" brushRef="#br0" timeOffset="72032.19">19608 15579 22863 0,'-9'8'1008'0,"4"-1"208"0,-1 1-960 15,-3 4-256-15,-1 8 0 0,-3 0 0 0,-3 5 1248 0,-3 2 208 16,-3 6 32-16,2 4 16 0,-4 5-320 0,1 2-64 15,-1 0-16-15,-1 3 0 0,0 1-464 0,1-2-112 16,3-4-16-16,1 0 0 0,2-6-112 0,3-1-16 16,1-4-16-16,3-6 0 0,2-4 160 0,2-3 48 15,2-4 0-15,3-1 0 0,1-8 48 0,1-5 16 16,0 0 0-16,8-4 0 0,4-6 32 0,3-4 16 16,-1 0 0-16,4-6 0 0,1-2-352 0,0-1-64 15,1-1-16-15,1-5 0 0,-1-7-128 0,3 0-128 16,2-3 144-16,3-3-144 0,2 0 128 0,3 3-128 0,2-1 0 15,2 4 0-15,0 0 0 0,0 4 0 0,0 3 0 16,-2 7 0-16,-2 5 0 0,0 5 0 0,-5 4 0 0,-4 6 0 16,-1 1 0-16,-5 4 0 0,-5 4 0 0,-2 4 0 15,-4 5 0-15,-5 1-128 0,-4 2 128 0,-6 3 0 16,-6 2 0-16,-5 3 0 0,-6-2 0 16,-5 2 0-16,-2-4 0 0,1 0 0 0,-5 0 0 0,2-4 0 15,1-3 0-15,1-2 0 0,1-1 0 0,4-2 0 0,2-6 0 16,4-2 0-16,3-6 0 0,4 1 0 15,5-6-1520 1,5-1-240-16,7-3-48 0</inkml:trace>
  <inkml:trace contextRef="#ctx0" brushRef="#br0" timeOffset="72369.13">20511 15630 22111 0,'0'0'1968'0,"0"0"-1584"16,0 0-384-16,0 0 0 0,0 0 1920 0,0 0 288 15,0 0 64-15,-5 7 16 0,-2 6-832 0,1 0-176 16,-2-1-16-16,1 5-16 0,2 7-416 0,-3-1-64 16,0 4-32-16,1-1 0 0,-1 2-224 0,-1 2-64 15,0 0 0-15,-3 7 0 0,0-10-112 0,3-1-16 16,3-7-16-16,2-1 0 0,0-5-48 0,3-5-16 15,1-8 0-15,0 0 0 0,0 0 80 0,10 2 0 0,0-6 16 0,1-1 0 16,1-9 144-16,1-1 32 16,1-3 0-16,0-2 0 0,1-8-240 0,2 2-32 0,1-3-16 0,-1 1 0 15,2-4-80-15,1 1-16 0,-1-4 0 0,-5 14 0 16,1-1-128-16,3 1 0 0,2-1 0 0,2 2 128 16,0-2-128-16,1 4 0 0,-1 3 0 0,-2 4 0 0,1-3 0 15,-4 2 0-15,-1 4 0 0,-2 2 0 16,-2 4-480-1,2 2 32-15,-5 1 0 0,0 4 0 0,-1 1-2272 0,-1 2-448 0,1 3-96 16</inkml:trace>
  <inkml:trace contextRef="#ctx0" brushRef="#br0" timeOffset="73194.92">20192 15513 2751 0,'0'0'256'0,"0"-5"-256"0,0 5 0 0,4-5 0 16,-2-2 3408-16,-2 7 640 0,4-5 128 0,-4 5 32 15,0 0-1840-15,0 0-352 0,0 0-80 0,4 13-16 16,-4 0-352-16,-3 4-80 0,-4 8-16 0,-2-3 0 15,-1-1-176-15,-2 4-32 0,-3 2-16 0,0 1 0 0,-2-3-304 0,1 6-64 16,-4-2-16-16,0 0 0 0,-3 2-384 0,2-5-80 16,0 4-16-16,1-5 0 0,5 2-192 0,3-6-64 15,3 0 0-15,8-3 0 0,0-4-128 0,3-1 0 16,6-1 0-16,6-3 0 16,6-7-1792-16,5-3-448 0</inkml:trace>
  <inkml:trace contextRef="#ctx0" brushRef="#br0" timeOffset="74176.92">21919 15669 13407 0,'0'0'592'0,"0"0"128"0,0 0-576 15,0 0-144-15,-6-1 0 0,-2-2 0 0,-1 0 1408 0,-1-3 240 16,-1 4 48-16,-2-1 16 0,-1 2-368 0,-6-3-80 16,-1-2-16-16,-3 1 0 0,-2 5-176 0,-2 1-48 15,-2 3 0-15,-1 2 0 0,-6 1-240 0,0 4-48 16,0 0-16-16,0 5 0 0,0-1-192 0,3 3-32 15,1 1-16-15,4 1 0 0,1 1-80 0,5 0-16 16,9-1 0-16,4-3 0 0,5 0-176 0,5-5-32 16,3 1-16-16,8 0 0 0,4-4 96 0,5-1 32 0,4-4 0 0,3 0 0 15,2-4 144-15,3-2 16 0,0-2 16 0,1-4 0 16,1 0-144-16,0 0-48 0,0-1 0 0,-3-4 0 16,-1 2-144-16,-4-2-128 0,1 0 144 0,-7 4-144 15,-1-2 128-15,-3 3-128 0,-5 1 0 0,-1 1 0 16,-10 6 0-16,0 0 128 0,0 0-128 0,0 0 0 15,0 0 0-15,8 13 0 0,-4-3 0 0,2 4 0 16,-2 4 0-16,1 0 0 0,3-3 0 0,2 0 0 0,1-1 0 16,4 2 0-16,4-4 0 0,4 1 0 0,3-5 0 15,2-1 0-15,0-2 0 0,5-3 0 0,1-2 0 0,5-5 128 16,1-6-128-16,2 0 144 0,1 1 48 0,0-4 0 16,2-1 0-16,2-3 0 0,1-4 48 0,-2 1 16 15,-4-5 0-15,0-1 0 0,1-7 96 0,-4 0 32 16,1-3 0-16,0-4 0 0,0-8-128 0,-11 12 0 15,2-8-16-15,2-3 0 0,1-7-112 0,-1-2-128 16,-1 1 176-16,-6 3-176 0,-4 2 128 0,-5 7-128 16,-6 5 0-16,-5 8 0 0,-3 8 0 0,-8 5 0 15,-7 8 0-15,-8 7 0 0,-9 8 0 0,-21 11 0 16,2 3 0-16,-4 10 0 0,-4 8 0 0,0 9 0 16,-1 2 0-16,-2 8 0 0,-2 7 0 0,5 5 0 15,0 3 0-15,12-1 0 0,6-7 0 0,7-2 0 16,7-5 0-16,9-7 0 0,6-4-336 0,6-5-32 15,9-6 0-15,0-2 0 16,5-7-1376-16,1-2-288 0,-1-4-48 0,-1-6-14160 0</inkml:trace>
  <inkml:trace contextRef="#ctx0" brushRef="#br0" timeOffset="74359.74">20501 15313 41983 0,'-7'-23'1856'16,"9"9"384"-16,7 0-1792 0,-1 5-448 0,4 2 0 0,-3 2 0 0,-9 5 0 0,12-3 0 16,1 5 0-16,0 1 0 0,0 1 0 0,1 2 0 15,0 0 0-15,-3 5 0 16,0-1-2144-16,1 3-320 0,6 1-64 0,-3 2-16 0</inkml:trace>
  <inkml:trace contextRef="#ctx0" brushRef="#br0" timeOffset="81442.55">12752 14872 15663 0,'0'0'1392'0,"0"0"-1120"16,0 0-272-16,0 0 0 0,0 0 512 0,0 0 32 16,0 0 16-16,0 0 0 0,6-7 112 0,-6 7 32 15,0 0 0-15,0 0 0 0,0 0-240 0,8 7-32 16,-2 3-16-16,1 6 0 0,-1 3 160 0,2 0 16 16,-3 2 16-16,5 12 0 0,-1 0-176 0,0-5-48 15,0-1 0-15,-1-5 0 0,0-3-48 0,1-3-16 16,0-2 0-16,1 0 0 0,-1-5 240 0,0-1 32 15,-9-8 16-15,14 0 0 0,-1-1 208 0,1-5 32 16,-1 1 16-16,4-2 0 0,0-5-144 0,-1 0-16 16,1 0-16-16,-1-2 0 0,1-1-384 0,-2 2-80 0,0 4-16 0,-2-3 0 15,-2-1-208-15,-1 4 0 16,1-1 0-16,-1 5 0 16,-3-2-400-16,-7 7-128 0,9-6-32 0,-9 6 0 15,0 0-2400-15,0 0-496 0</inkml:trace>
  <inkml:trace contextRef="#ctx0" brushRef="#br0" timeOffset="81771.05">12931 15167 18879 0,'-16'6'832'0,"9"-3"192"0,-2 0-832 16,-2 0-192-16,1 1 0 0,2-1 0 0,2-2 1088 0,-3-1 192 15,1 0 16-15,2-3 16 0,0-2-64 0,0-4-16 16,3 2 0-16,0-5 0 0,2 1-160 0,1-4-48 16,2-1 0-16,3-4 0 0,3-3-288 0,2-2-64 15,3 1-16-15,3-6 0 0,4 1-144 0,10-15-48 16,1-1 0-16,2 3 0 0,0 3 32 0,5-4 0 16,-1-1 0-16,3 5 0 0,0 0 64 0,0-1 16 15,1 3 0-15,2 2 0 0,2-1-64 0,2 4-16 16,0 2 0-16,-3 4 0 0,-3 5-496 0,-2 3 0 15,-2 2 0-15,-2 4 0 0,-4 2 0 0,-3 6 0 16,-2 0-160-16,-2 4 160 16,-4 2-624-16,-1 0-32 0,-5 4-16 0,-4 3-11104 15,1-1-2208-15</inkml:trace>
  <inkml:trace contextRef="#ctx0" brushRef="#br0" timeOffset="82568.37">14812 14192 14735 0,'-5'-9'640'0,"3"2"160"0,-1-1-640 0,1 2-160 0,-2-3 0 0,0 4 0 0,4 5 1152 0,0 0 208 16,0 0 48-16,0 0 0 0,-10 1-256 0,1 5-64 16,-1 7 0-16,0 5 0 0,-2 2-240 0,0 8-48 15,0 1-16-15,1 7 0 0,-1 1-16 0,1 0 0 16,1 1 0-16,1-1 0 0,0 3-208 0,0-4-48 15,1-3-16-15,2-8 0 0,0-4-128 0,0 0-32 16,0-2 0-16,4-7 0 0,2-12 112 0,0 0 0 16,0 0 16-16,0 0 0 0,0 0 176 0,0 0 16 15,10-8 16-15,4-6 0 0,2-2-16 0,3-5 0 16,2-2 0-16,2-7 0 0,-2-2-464 0,2 0-192 16,-1 2 176-16,-1-3-176 0,0 0 128 0,0 1-128 0,2 2 0 0,0-1 144 15,-1 2-144-15,-1 6 0 0,-2 0 0 0,0 9 0 16,2 4 0-16,-4 6 0 0,-3 4 0 0,-2 3 0 15,-12-3 0-15,7 11 0 0,0 2-144 0,-8 5 144 16,-6-1 0-16,-4 5 0 0,-4 1 0 0,-5 0 0 16,-1 0 0-16,-1-3 0 0,-2-2 0 0,1-2 0 15,0-2 0-15,3-2 0 0,1-2 0 0,2-5 0 16,3-4-224-16,2-1-32 0,12 0-16 0,0 0 0 16,-5-5-1776-16,5-5-336 15,3 1-80-15</inkml:trace>
  <inkml:trace contextRef="#ctx0" brushRef="#br0" timeOffset="82863.46">15437 14145 26719 0,'0'0'2368'0,"-9"3"-1888"16,0 2-480-16,1 2 0 0,-2 0 1024 0,-1 5 128 16,-2 1 0-16,-1 4 16 0,-3 0-496 0,2 3-96 15,1-1-32-15,3 2 0 0,2-2-288 0,4 0-64 16,3 0-16-16,7-2 0 0,3-6-176 0,6 0 0 15,5-4 144-15,7 0-144 0,2-6 272 0,1-2-16 16,3-2 0-16,1-3 0 0,2-1-112 0,1 0-16 16,-3-4-128-16,-1 0 192 0,-4-2-192 0,-4-2 144 15,-5-1-144-15,-5-1 128 0,-4 1 80 0,-5-2 16 16,-5 4 0-16,-6 0 0 0,-7 1 416 0,-7-1 96 16,-7 0 16-16,-4 3 0 0,-3 2-400 0,1-1-80 15,0 2-16-15,2 5 0 0,4 3-256 0,2 3 0 0,6 1 0 0,3 1 0 31,2 1-1344-31,5 1-288 0,4 3-48 0,4-4-14240 0</inkml:trace>
  <inkml:trace contextRef="#ctx0" brushRef="#br0" timeOffset="83197.99">16310 14059 30111 0,'-13'-4'1344'0,"13"4"256"0,-10-8-1280 0,-2 4-320 0,0 4 0 0,-5 3 0 16,-3 1 560-16,-4 2 32 0,-4-2 16 0,-1 6 0 0,-2 0-416 0,2 4-64 16,0-1-128-16,4-2 176 0,3 3-176 0,4 2 128 15,4-1-128-15,5-2 128 16,6-1-128-16,6 2 0 0,2 0 0 0,9-4 0 0,4-2 0 0,6-3 0 16,5 0 0-16,4 2 0 0,4-2-128 0,-3-1 128 15,-1 1 0-15,-2 2 0 0,-4 0 0 0,-3 0 0 16,-4-2 0-16,-6 0 0 0,-4 2 0 0,-10-7 0 15,3 7 192-15,-7 1-64 0,-7 0 464 0,-7-2 96 16,-5 4 16-16,-6-4 0 0,-7 5-144 0,-1-5-32 16,-2 0 0-16,2 1 0 0,3-2-336 0,3 0-192 15,6 3 192-15,4-6-192 0,5 1 0 0,4-1 0 16,12-2 0-16,0 0 0 16,0 0-2656-16,11-5-592 0,8-13-112 0,2 3-32 0</inkml:trace>
  <inkml:trace contextRef="#ctx0" brushRef="#br0" timeOffset="83358.3">16629 14153 23951 0,'0'0'1056'0,"-9"4"224"0,1 2-1024 0,-1 3-256 0,-1 4 0 0,-2 4 0 16,-4 1 1280-16,1 0 192 0,-3 1 32 0,-1 0 16 16,0 1-720-16,1 1-144 0,3-2-16 0,4-1-16 15,0-1-464-15,5-1-160 0,2-2 0 0,4 0 144 31,3-6-464-31,-3-8-80 0,10 11-32 0,3-9-13296 0</inkml:trace>
  <inkml:trace contextRef="#ctx0" brushRef="#br0" timeOffset="83702.28">17376 13738 18431 0,'0'0'816'0,"7"-6"160"0,-1-4-784 0,0 2-192 16,-1-1 0-16,1 4 0 0,-6 5 1216 0,0 0 208 15,0 0 48-15,0 0 0 0,0 0-448 0,0 0-64 16,-7 9-32-16,0 3 0 0,-4 4-32 0,-3 2 0 15,2 2 0-15,-2 7 0 0,-2 0 0 0,0 4 0 16,-3 1 0-16,-2 5 0 0,0 2-256 0,-1 1-64 16,1 1-16-16,0-1 0 0,1-3-352 0,1 0-64 15,1 1-16-15,2-2 0 0,-1-3-128 0,2-5 0 0,2-2 144 0,3-4-144 16,4 0 0-16,1-5-320 16,-1-1 64-16,1 1 16 15,3-4-2384-15,2-13-464 0</inkml:trace>
  <inkml:trace contextRef="#ctx0" brushRef="#br0" timeOffset="83880.86">16837 14247 23951 0,'0'0'1056'0,"0"0"224"0,0 0-1024 0,8-9-256 16,5 0 0-16,-2 4 0 0,3 1 2048 0,5 2 336 0,4-5 80 0,5 1 16 15,4 0-1648-15,3-3-336 0,2 4-64 0,18-6-16 16,-6 2-208-16,-5 1-32 0,-9 0-16 0,-3 4 0 15,-4-2-1392-15,-1 2-288 0,-2 0-48 0,-10 3-7840 16,1-2-1552-16</inkml:trace>
  <inkml:trace contextRef="#ctx0" brushRef="#br0" timeOffset="84041.61">17552 14178 13823 0,'0'0'1216'0,"-3"7"-960"0,2 4-256 0,1-1 0 0,-4 4 1824 0,0 1 320 16,-2 2 64-16,-2 1 16 0,3-1-816 0,-1 1-144 15,-1 0-48-15,1 0 0 0,0-2-624 0,1 0-128 16,0-1-16-16,3-1-16 0,0-1-288 0,1-3-144 16,1 1 160-16,2 2-160 15,-2-13-768-15,6 6-240 0,3-2-48 0,-1-3-16 0</inkml:trace>
  <inkml:trace contextRef="#ctx0" brushRef="#br0" timeOffset="84405.68">17956 14132 30399 0,'0'0'1344'0,"0"0"288"0,-4 4-1312 0,-1 3-320 0,0-1 0 0,-1 5 0 15,-1-2 448-15,0 5 32 0,-2 0 0 0,0 0 0 16,1 3 32-16,1-1 0 0,-2 0 0 0,1 0 0 15,2 2-272-15,1-2-48 0,1 1-16 0,1-3 0 0,2-3 0 0,2 1 0 16,0-3 0-16,2-2 0 0,-3-7 320 0,0 0 64 16,11 4 16-16,0-4 0 0,0-4 112 0,2-1 16 15,2-6 16-15,0 1 0 0,1-2-256 0,-1-3-48 16,-1-2-16-16,0 1 0 0,2-2-16 0,0 0-16 16,-2-1 0-16,1 1 0 0,1-2-112 0,1 4 0 15,-2 0-16-15,0 4 0 0,-1 1-240 0,2 0 0 16,-1 3 0-16,-1 1-160 0,0 0 160 0,-1 5-128 15,-3-2 128-15,2 0-128 16,-12 4-336-16,11 5-64 0,-11-5-16 0,7 7 0 16,-7-7-1760-16,8 12-336 0,-3 1-80 0,-1-4-7824 15,1 0-1552-15</inkml:trace>
  <inkml:trace contextRef="#ctx0" brushRef="#br0" timeOffset="84668.74">18551 14165 13823 0,'0'0'1216'0,"11"0"-960"15,2 0-256-15,0-1 0 0,-1 1 2176 0,2 0 400 0,2-1 80 0,0-2 16 16,3-2-656-16,0 1-128 0,2 2-32 16,-1-3 0-16,-1-4-576 0,1 3-112 0,-2-3-16 0,-3 2-16 15,1 2-512-15,-5-2-112 0,-2 0 0 0,-3 0-16 16,-6 7 16-16,0 0 0 0,-2-7 0 0,-5 3 0 16,-4 1-80-16,-4 3-16 0,-4 2 0 0,-4 1 0 15,1-1-96-15,-2 5 0 0,0 3-16 0,-2 3 0 16,4-2 64-16,1 4 16 0,3 0 0 0,6 2 0 0,2 2-96 0,6 1-16 15,5-2 0-15,5 0 0 0,6 0-96 0,6-2-32 16,4 1 0-16,8-2 0 0,4 0-144 0,5-3 160 16,3-1-160-16,22 4 160 15,-2-6-2000-15,-3-1-400 16,-5-7-64-16,-17-1-14736 0</inkml:trace>
  <inkml:trace contextRef="#ctx0" brushRef="#br0" timeOffset="85248.81">20183 14199 4607 0,'0'0'400'0,"0"0"-400"15,0 0 0-15,0 0 0 0,9 0 4160 0,4-2 768 16,-1 1 128-16,3-3 48 0,3 0-3120 0,4 1-608 16,3-3-128-16,5-2-32 0,1-1-192 0,4-4-64 15,0-1 0-15,0 0 0 0,-2 1-448 0,0-1-80 16,-4-1-32-16,-4 1 0 0,-2-1-192 0,-4 3-32 15,-2 0-16-15,-6 0 0 0,-4 1 32 0,-5-2 16 16,-4 4 0-16,-3 0 0 0,-7 4 96 0,-3 3 16 16,-6 2 0-16,-1 5 0 0,-6 4-96 0,0 3-16 15,-2 2 0-15,2 2 0 0,-1 0 48 0,4 3 0 16,3 1 0-16,6 3 0 0,3-4-96 0,7 2-16 16,4 2 0-16,7-2 0 0,7-2-16 0,4 0 0 15,5-1 0-15,7-1 0 0,7-2 128 0,3-5 0 16,7 0 16-16,16-1 0 15,-6-1-1008-15,-3-6-208 0,-4-2-32 0,-15-1-9792 16,3-4-1968-16</inkml:trace>
  <inkml:trace contextRef="#ctx0" brushRef="#br0" timeOffset="85440.37">21253 13990 28559 0,'-4'9'2544'0,"2"0"-2032"0,1 5-512 0,-2 0 0 15,0 0 224-15,1 4-48 0,1 3-16 0,-1 2 0 16,0-3 176-16,1 3 48 16,2 1 0-16,1-1 0 0,1-2-144 0,1 0-32 0,1 2 0 0,5-3 0 15,0 1 704-15,2-3 144 0,0-3 32 0,7 4 0 32,0-6-1968-32,1-3-384 0,-1-5-80 0,-4-4-8256 0,1-3-1664 0</inkml:trace>
  <inkml:trace contextRef="#ctx0" brushRef="#br0" timeOffset="85624.77">21515 14023 26031 0,'-16'-2'1152'0,"8"4"240"0,-2 6-1120 0,-4 2-272 15,-3 5 0-15,-2 0 0 0,-1 3 656 0,-3 5 80 16,-1 8 16-16,-2-1 0 0,0 3 32 0,-1 1 16 16,0 3 0-16,-2 4 0 0,2 0-112 0,2-2-32 15,-2 0 0-15,4-2 0 0,2-2-416 0,4-2-96 16,5-4-16-16,3-4 0 0,4-3-128 0,5-3 0 15,3-2-192-15,6-5-9984 16,1-5-1984-16</inkml:trace>
  <inkml:trace contextRef="#ctx0" brushRef="#br0" timeOffset="86014.13">21940 14268 27647 0,'-33'9'2448'0,"16"0"-1952"0,-1 1-496 0,-1 6 0 16,-2 3 544-16,-5 2 16 0,-2 6 0 0,0-2 0 15,0 5 176-15,2-2 32 0,0 3 16 0,2 0 0 16,2-2-384-16,2-3-80 0,2-2 0 0,3 0-16 16,4-5 16-16,2-3 16 0,2-4 0 0,1 1 0 15,1-2 176-15,5-5 48 0,0-6 0 0,0 0 0 0,13-1 208 0,1-1 32 16,2-7 16-16,2-1 0 0,1-10-320 0,3-2-64 15,-1-1-16-15,1-1 0 0,-1-7-96 0,2-1 0 16,1-3-16-16,2-3 0 0,1-2-304 0,0 2 160 16,1-1-160-16,5 2 128 0,2 4-128 0,-2 3 0 15,-1 9 0-15,-2 1 0 0,1 2 128 0,-3 4-128 16,-4 4 0-16,-3 4 128 0,-3 4-128 0,-4 3 0 16,-4 3 0-16,-3 4 0 0,-6 3 0 0,-4 3 0 15,-4 1 0-15,-6 3 0 0,-6 0 0 0,-5 1 0 16,-3 3 0-16,-5-3 0 0,-3 0 0 0,-1-3-176 15,1-2 48-15,3-1 0 0,6-4-128 0,5 0-32 0,3-7 0 0,5 0-12080 32,6-2-2416-32</inkml:trace>
  <inkml:trace contextRef="#ctx0" brushRef="#br0" timeOffset="87701.61">23080 14096 20271 0,'-15'-6'1792'0,"6"5"-1424"0,-4 1-368 0,-2-2 0 15,-3-1 2240-15,-4 6 384 0,-3 4 80 0,-3 0 16 16,-3 4-1936-16,2-1-384 0,-4 4-80 0,3 1 0 16,-1 2-48-16,4 0 0 0,3 2 0 0,6 0 0 15,3 0-112-15,5-1-32 0,4-2 0 0,2-1 0 16,4-2 0-16,6-3 0 0,4 0 0 0,3-5 0 0,2-2 352 15,4-3 64-15,3-1 16 0,2-3 0 0,-2-1-48 0,2-4 0 16,1 0 0-16,-2-4 0 16,1 1-128-16,-2-2-48 0,-3 1 0 0,-2-2 0 0,-2-2 48 0,-4-1 16 15,-3 2 0-15,-6-2 0 0,-2-1 48 0,-3-1 16 16,-5 2 0-16,-1 1 0 0,-2 3-144 0,-2 2-16 16,-1 0-16-16,0 1 0 0,1 4-288 0,2 1 0 15,-1 2 0-15,2 3 0 0,3-3 0 0,2 3 0 16,5 1 0-16,0 0-144 0,0 0-48 0,7-3-16 15,5 2 0-15,2 1 0 0,3 3 0 0,4-3 0 16,2-3 0-16,1 3 0 0,0 3 208 0,0-2 0 16,-1 0-160-16,1-1 160 0,3 0 0 0,-3 0 0 15,0 1 0-15,0 3 0 0,0-3-144 0,-1 5 144 16,-2-1 0-16,4 4 0 0,-6 2 0 0,-4 3-128 0,-2-3 128 0,-2 3 0 16,-2 2 0-16,-5-1 0 0,-3 1-128 15,-1 0 128-15,-2-4 0 0,-3 2 0 0,-4 0 0 0,-1-1 0 16,-2-5 0-16,3 1 0 0,2-3 0 0,7-6 0 15,-8 4 288-15,8-4-32 0,0 0-16 0,0 0 0 16,0 0 16-16,0 0 16 0,9-10 0 0,4-3 0 16,2-4-32-16,2 5-16 0,-2 1 0 0,1 0 0 15,1-2-224-15,-1 1 0 0,2-1 128 0,0 1-128 0,0 6 0 0,-2 1 0 16,0-1 0-16,-4 4 0 0,1 5 0 0,-3 3 176 16,-2-1-176-16,-1 4 160 0,1 1-160 0,-2 3-224 15,-2-1 48-15,-1-1 16 0,-3-11 160 0,4 15 0 16,1-2 0-16,-2-5 0 0,1 2 0 0,1-4 0 15,3-1 0-15,1-1 0 0,1 1 0 0,3-4 0 16,1-1 0-16,4-1 0 0,1-5 0 0,2-1 0 16,1 1 0-16,-1-5 128 0,1-1-128 0,1 2 0 15,-3-3 0-15,-1 1 128 0,-3-1-128 0,-1-2 0 16,0-2 0-16,-2 2 128 0,-2 2-128 0,-1 3 0 16,-2-1 0-16,-2 3 128 0,-2-1-128 0,-1 4 0 15,-3 5 0-15,0 0 0 0,0 0-176 0,0 0 176 16,-9 4-208-16,1 3 80 0,1 0 128 0,-1 0-192 15,0 3 192-15,1-1-192 0,-1 3 192 0,0 1 0 16,3-5 0-16,2 4 0 0,1-4 0 0,1 3 0 16,0-2 0-16,1 0 0 0,0-9 0 0,0 0 0 15,6 2 0-15,0 1 0 0,-6-3 0 0,11-1 0 0,-1-3 128 16,0 0-128-16,0-1 0 0,-1 0 128 0,0 0-128 16,0-4 0-16,0 1 0 0,0 3 128 0,-2-1-128 15,1 1 0-15,-2-2 0 0,1-2 0 0,-1 3 0 16,2-2 0-16,-3 2 0 0,2 0 0 0,1-4 0 0,1 2 0 15,1-1 0-15,0 1 0 0,0-4 0 0,0-1 0 16,6 0 0-16,-2-2 0 0,0 0 0 0,0-3 128 16,0-1-128-16,0-4 0 0,1-1 0 0,0 0 0 15,2-3 0-15,-1 0-208 0,-1 1 80 0,2-1 128 0,-3-1-176 16,1 1 176-16,0-3-128 0,-2 3 128 0,-1-1 0 16,-2 5 0-16,-1-1 0 0,0 1 0 0,-4 3-128 15,-2 3 0-15,4 5 0 0,-3 3 0 0,-2 4 128 0,-2 5-128 16,0-7 128-16,0 7-128 0,0 0-32 0,-7 12 0 15,-4 0 0-15,-1 2 0 0,3 3 160 16,-4 7-208-16,-1 0 80 0,-2 7 128 0,-2-1-176 0,-4 6 176 16,1 3-128-16,-1 2 128 0,-1 0 0 0,-1 3 0 15,-1-3 0-15,-1-1 0 0,4 4 0 0,2-4 0 16,2-4 0-16,3-1 0 0,2-7 0 0,4 0 0 16,2 2 0-16,2-7 0 0,2-7 0 0,3-1 0 15,1-2 0-15,5 1 0 0,1-6 0 0,3-5 128 16,3-1-128-16,2-5 176 0,4 1-48 0,0-5-128 15,-1 1 192-15,0 0-64 0,0-3-128 0,-2 4 0 16,0-2 0-16,0 1 128 0,-2-2-128 0,1 1 0 16,-2 3 0-16,0 0 0 0,-3-5 0 0,-1 3 0 15,0 1 0-15,-3 0 0 0,-6 5 0 0,12-3 0 16,-4-1 0-16,-8 4 0 0,8-1-144 0,0 0 144 16,-1 1 0-16,4 0 0 0,-11 0-208 0,10-4 64 15,0 3 16-15,-10 1 0 0,10-5 128 0,0 1 0 0,0 0 0 16,-2 3 0-16,0-1 0 0,-1 1 0 0,-7 1 0 0,10-4 0 15,2 2 0-15,-2 0 0 0,0 5 0 16,0-3 0-16,-10 0 0 0,12 0 0 0,-12 0 0 0,6 1-128 16,-6-1 128-16,0 0 0 0,0 0 0 0,0 0 0 15,5 8 0-15,-1 0-128 0,-4-8 128 0,0 0-128 16,0 11 128-16,0 2 0 0,-1-2 0 0,1 1 0 16,0-12 0-16,0 7 0 0,0 3 0 0,4-3 0 15,-4-7 0-15,6 5 0 0,3-4 0 0,2-1 0 0,5 1 0 0,0-2 144 16,3-4-144-16,9 0 160 0,0 1-160 0,-4-1 192 15,-2-3-192-15,-3 2 192 0,-1-5-192 0,-2 3 160 16,-1-1-160-16,-1 3 160 16,0-4-160-16,-2 2 0 0,-2 4 0 0,-2-1 0 0,-8 5 0 15,0 0 0-15,0 0 0 0,0 0 0 0,0 0 0 0,0 0 0 16,5 11 0-16,-3 1 0 0,-2-12 0 0,0 10 0 16,0 3 0-16,0-4 0 0,0-9 0 15,3 12 0-15,-3-12 0 0,7 14 0 0,2-2 0 0,2-6 0 16,-1-2 0-16,2-2 0 0,2-2 0 0,3 0 0 15,1-1 176-15,2-1-176 0,0-3 0 0,2-3 0 16,1 2 0-16,1-1 0 0,1-4 0 0,2 1 0 16,0 1 0-16,1-3 0 0,0 3 0 0,-2-3 0 15,0-2 128-15,1-2-128 0,-1 2 0 0,4-3 128 16,0-4-128-16,-2-5 0 0,2-6 144 0,2-2-144 0,1-2 128 0,3-3-128 16,0-5 144-16,3-5-144 0,0-1 160 0,1 3-160 15,-3 0 128-15,-4 3-128 0,-3 0 0 0,-4 6 144 16,-5 8-144-16,-2 7 0 0,-2 4 0 0,-5 4 0 15,-1 4 0-15,-8 6 0 0,-3 5 0 0,0 0 0 16,-10 5 0-16,-4 6 0 0,2 4-176 0,-6 4 176 16,-5 8-128-16,1 1 128 0,-2 2-128 0,3-2 128 0,0 6 0 0,1 2 0 15,2 1 0-15,3 2-128 0,-2 1 128 0,2-1 0 16,0 2 0-16,1-3 0 0,0-3-352 0,0 1 16 16,-3-2 0-16,2-2-11808 15,-1-1-2352-15</inkml:trace>
  <inkml:trace contextRef="#ctx0" brushRef="#br0" timeOffset="87901.62">24338 13817 41407 0,'0'0'1840'0,"22"-1"368"15,8 1-1760-15,11 6-448 0,7 2 0 0,11 3 0 0,2-2 0 0,6 3-176 0,6-3 16 16,0 1 0-1,2 1-1824-15,2-2-384 0,0 5-64 0,-2-8 0 0</inkml:trace>
  <inkml:trace contextRef="#ctx0" brushRef="#br0" timeOffset="95924.65">10730 16486 7935 0,'0'0'352'0,"-8"-5"80"0,2-2-432 0,-1 3 0 0,1 0 0 0,-2-1 0 16,1 1 896-16,2 2 80 0,5 2 32 0,-11-2 0 15,1 2-112-15,1 2 0 0,9-2-16 0,-11 5 0 16,1 1-208-16,0 0-32 0,-1-2-16 0,0 5 0 16,2-5-112-16,1-1-32 0,8-3 0 0,-7 3 0 15,7-3 336-15,0 0 64 0,0 0 16 0,0 0 0 16,0 0-48-16,0 0 0 0,0 0 0 0,0 0 0 15,0 0-64-15,10 8-16 0,1-4 0 0,5-2 0 16,3-3-192-16,5 1-64 0,3-1 0 0,2 0 0 16,5-1-128-16,7 0-16 0,5-3-16 0,2 2 0 0,4 2-32 0,0 0 0 15,4-1 0-15,1-2 0 0,2-1-64 0,3 3-32 16,2 1 0-16,3 1 0 0,3-2-16 0,1 0 0 16,1-1 0-16,1 1 0 0,-1-1-208 0,3 3 0 15,3 1 0-15,2-1 0 0,-3 0 0 0,4 2 0 16,-4-5 0-16,3 1 0 0,0 2 128 0,2 0-128 15,-1-2 0-15,2 0 144 0,-2-2-144 0,-1 3 0 16,-2 1 0-16,0 2 128 0,-1 1-128 0,3-3 0 16,2-2 144-16,-2 4-144 0,-1 0 0 0,0 3 0 15,-1 0 0-15,-1-3 128 0,-1-2-128 0,-1 0 0 16,-1 0 0-16,-3 1 0 0,0 0 0 0,1 1 128 16,-4-1-128-16,2-1 0 0,1-3 0 0,-3 1 128 0,-5 0-128 0,0 1 0 15,-4 2 144-15,1-1-144 0,-1-1 192 16,-1-1-192-16,1-1 192 0,2-2-64 0,-4 0 0 0,-4 4-128 15,-3-4 160-15,-1 1-160 0,-2 1 128 0,-1 2-128 16,-3 0 128-16,-1-1-128 0,-4 1 0 0,2 0 128 16,-5 1 0-16,0 0-128 0,-2 0 192 0,-3 0-64 15,-3 0 16-15,-2 0 0 0,-1 0 0 0,-1 0 0 16,-1 0-16-16,-2 0 0 0,-4 1 0 0,-2 0 0 16,-4-1 32-16,1 0 0 0,-11 0 0 0,10 2 0 15,-10-2 48-15,0 0 16 0,0 0 0 0,0 0 0 16,0 0-32-16,0 0 0 0,0 0 0 0,0 0 0 15,0 0 0-15,0 0 0 0,0 0 0 0,-12 2 0 16,-2-1-64-16,-2-1-128 0,-1 0 176 0,-5 2-176 16,-3 3 160-16,-3-1-160 0,-3-3 128 0,-1 1-128 0,-5 2 128 0,-2 1-128 15,-2 0 0-15,-3-2 128 0,-6 0-128 0,-1-1 0 16,-6 2 144-16,-2 0-144 0,-4 0 0 0,-4-1 128 16,-6 1-128-16,-4 1 0 0,-6-2 0 0,-2-1 128 15,-5 2-128-15,-8 2 0 0,-6 0 0 0,-4-3 0 16,1 1 0-16,-1 1 128 0,-3-1-128 0,1-1 0 15,-1-2 0-15,2 3 128 0,-2 0-128 0,3 1 0 16,1-3 0-16,3-1 128 0,0 2-128 0,1 0 128 16,0-1-128-16,0-1 128 0,3-1-128 0,-2 4 0 15,1 0 0-15,0-3 0 0,-1-1 0 0,0 0 0 16,2 0 0-16,0 3 0 0,-2 1 0 0,3-4 0 16,2-3 0-16,8 2 0 0,7 1 0 0,4 0 0 15,6-2 0-15,5 2 128 0,8 0-128 0,1-1 0 0,1 0 0 0,6-2 0 16,7 1 0-16,6-1 0 0,2 6 0 0,7-3 0 15,0-3 0-15,5 3 0 0,5 0 0 0,1 3 0 16,3-1 0-16,2 0 0 0,3-2 0 0,10 0 0 16,0 0 0-16,0 0 0 0,0 0 0 0,0 0 0 15,0 0 0-15,12-2 0 0,4 0 0 0,5-2-128 16,7 0 128-16,6 0 0 0,7 2 0 0,9-1 0 16,6 3 0-16,6-1 0 0,4-5 0 0,5 2 0 15,7 3 0-15,3-1 0 0,7 1 0 0,3-1 0 16,6-6 0-16,1 3 0 0,2 2 0 0,7 1 0 15,5-2 0-15,0 1 0 0,0 0 0 0,1 1 0 16,1 5 0-16,3-2 0 0,0-2 0 0,1 3 0 0,0 3 0 16,-1 1 0-16,-1-4 0 0,0 2 0 0,-2 2 0 15,1-1 0-15,-2-1 0 0,0 1 0 0,-4-1 0 0,2 1 0 16,-3 0 0-16,1-1 0 0,2 0 0 0,-5-2 0 16,-5 2 0-16,-3-1 0 0,-2 1 0 0,-2-1 0 15,-5-3 0-15,-3 0 0 0,-6 3 0 0,-3-3 0 16,-1 0 0-16,-7-3 0 0,-4 1 0 0,-5-1 0 15,-6-1 0-15,-4 3 128 0,-7 0-128 0,-5 0 0 16,-5-2 0-16,-4 2 0 0,-3 1 0 0,-6-3 0 16,-3 1 0-16,-5-1 0 0,-1-1 0 0,-11 4 0 15,0 0 0-15,0 0 128 0,0 0-128 0,-12-6 0 16,-4-2 128-16,-6 5-128 0,-3 0 0 0,-6-1 144 16,-3-2-144-16,-6 2 0 0,-5 3 128 0,-6 1-128 0,-5 0 0 15,-4 0 0-15,-5-3 128 0,-2 2-128 16,-4 0 0-16,-5-1 0 0,-5 0 128 0,-2 1-128 0,-4-1 0 0,-3 1 0 15,-3 0 176-15,-4 1-176 0,-3 2 160 0,-3 1-160 16,-4-1 128-16,2 1-128 0,-2 0 0 0,-6-1 144 16,-3 2-144-16,-3 2 0 0,-5 1 0 0,1-4 0 15,-1 1 0-15,0 3 128 0,4-4-128 0,-1 5 0 16,0 1 0-16,3-4 0 0,1-1 0 0,1 5 0 16,2 0 0-16,3 1 0 0,3-9 0 0,6 3 0 15,6 0 0-15,7 2 0 0,5-2 0 0,6 0 0 16,5-6 0-16,8 2 0 0,6 0 0 0,7 2 0 15,8-1 0-15,7 0 0 0,8-2 128 0,8 2-128 16,7 1 0-16,14-2 0 0,0 0 0 0,12-2 0 16,9 0 0-16,14-2 0 0,7 3 0 0,15-3 0 15,12-1 0-15,13-2 0 0,8 0 0 0,12-1 0 16,10 4 0-16,5-1 0 0,5-5 0 0,6 4 0 0,6 3 128 0,2-1-128 16,5-3 128-16,1 4-128 0,2 2 160 15,5 2-160-15,3-1 192 0,3 1-192 0,3 1 144 0,-2 2-144 16,-3-1 0-16,-1 4 144 0,1-2-144 0,-3 2 0 15,-4 2 144-15,-4-1-144 0,-3 0 0 0,-4-2 0 16,-8 4 0-16,-4-2 0 0,-9-1 0 0,-4 0 0 16,-10 0 0-16,-7 3 128 0,-7-1-128 0,-9 0 0 15,-9-5 0-15,-9 1 0 0,-10 0 0 0,-11-1 0 16,-10-4 0-16,-8 1 128 0,-9 1-128 0,-11-2 0 16,0 0 0-16,-17-3 0 0,-9-1 192 0,-14-2-16 15,-11 1-16-15,-12-3 0 0,-12-5-160 0,-14 2 128 0,-11 5-128 0,-11-3 128 16,-11-1-128-16,-6 2 0 0,-12 2 0 15,-4 2 0-15,-7-4 0 0,-8 6 0 0,-5 3 0 0,-6 4 0 16,-2-1 0-16,-6 2 0 0,-5 2 0 0,-6-2 0 16,-1 6-176-16,-2 0-64 0,-1 5-16 0,1 2 0 31,1 3-1120-31,5 0-224 0,0 4-64 0,7 3-16272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0.48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2437 14765 2751 0,'-12'-11'128'0,"6"3"16"0,6 8-144 0,-10-5 0 15,-2 1 0-15,0 2 0 0,-1 1 2432 0,-1 2 448 16,-1-1 80-16,-1 0 32 0,1 0-2336 0,1 1-464 16,0 0-192-16,1 1 176 0,2 0-176 0,1 2 0 15,10-4 0-15,-9 1 0 0,9-1 128 0,0 0-128 0,0 0 192 0,0 0-64 16,0 0 304-16,0 0 48 0,0 0 16 0,0 0 0 15,0 0 128-15,0 0 16 0,0 0 16 0,10 4 0 16,4-1 32-16,1-2 0 0,3-1 0 0,1-1 0 16,3 3-16-16,5 0 0 0,3-2 0 0,7 1 0 15,5 0-112-15,4 0-32 0,3-1 0 0,1 0 0 16,-2-1-192-16,4 1-32 0,3 0-16 0,5-1 0 16,-2 0-128-16,9 1-32 0,6-2 0 0,-2 0 0 15,-4-1-128-15,3-1 0 0,3 3 0 0,4 0 128 16,5 2 160-16,0-2 32 0,2-2 0 0,-2 1 0 15,-1 0-48-15,4 1 0 0,7 1 0 0,-5-1 0 16,2-2-16-16,0 0-16 0,-2 0 0 0,3 2 0 16,4 5-32-16,-4-3 0 0,1-2 0 0,-1-1 0 15,-5 2 16-15,6 2 0 0,1 1 0 0,-2-1 0 0,-2-4-48 0,0 2-16 16,-4 3 0-16,2 1 0 0,0-2-160 0,2 1 128 16,-1-3-128-16,-4 2 128 0,-2 3-128 0,-1-1 0 15,0-1 0-15,2 2 128 0,1 1-128 0,-4-1 0 16,0 0 144-16,-3 2-144 0,1-5 0 0,2 2 0 15,3 0 0-15,-4 4 0 0,-5-2 0 0,-2-2 0 16,-2 0 0-16,1 2 128 0,1-2-128 0,0 1 0 16,3-1 0-16,-4 2 0 0,-4-2 0 0,-3-2 0 15,-2 2 128-15,1 0-128 0,3-3 128 0,-1 2-128 16,1-1 128-16,-7 0-128 0,-3-1 0 0,-3 0 0 16,-2-1 0-16,-2 0 128 0,-4-1-128 0,0 1 0 0,-4-1 128 0,1 1-128 15,-2 0 176-15,-2 0-48 0,-3-2 0 16,-2 2 0-16,-4-1-128 0,-4 1 0 0,-5-1 0 0,-5 1 0 15,-1-2 0-15,-13 2 0 0,0 0 0 0,0 0 0 16,0 0 0-16,0 0 0 0,0 0 0 0,0 0 128 16,-13-6-128-16,-3 2 192 0,-8 0-192 0,0 1 192 15,-2 0-192-15,-2 1 0 0,-2-1-160 0,-3 1 160 16,-2-2 0-16,0 4 128 0,-3 0 16 0,-3-2 0 16,-2 1 16-16,-3-1 0 0,-5-3 0 0,-2 1 0 15,-6 0-160-15,0 1 192 0,-6 3-192 0,0-1 192 16,-1-1-192-16,-3-4 0 0,-1 3 0 0,-6 0 0 15,-7-1 0-15,1-1 0 0,-1 0 0 0,-2 1-176 16,-4 3 176-16,-4-2-192 0,-5-2 192 0,3 3-192 16,3-1 192-16,1 2 0 0,-1 0 0 0,0 1-128 0,-4-3 128 15,3 2 0-15,3 0 0 0,-3 1 0 16,-2 0 0-16,0 0 0 0,-2-2 0 0,3 2 0 0,1 6 0 0,-2-4 0 16,-4-1 0-16,2 3 0 0,4 1 0 0,6 0 0 15,0-1 0-15,-2 1 0 0,-2 0 0 0,0-1-160 16,6 2 160-16,3 5-160 0,2-5 160 0,-3 0-128 15,-2-3 128-15,1 1-128 0,3 3 128 0,2 2 0 16,3-4 0-16,1 3 0 0,0-2 0 0,0-1 0 16,0 3 0-16,3-3-128 0,4 1 128 0,5 3 0 15,4-4 0-15,3 2 128 0,1 0-128 0,3-3 0 16,1 1-128-16,4 0 128 0,4-1 0 0,5-1 0 16,3-1 0-16,5 1 0 0,6-1 0 0,3 2-240 15,4-1 64-15,4-2 16 0,4 0-128 0,9-1-32 16,0 0 0-16,0 0 0 0,0 0 0 0,11 2 0 0,5-2 0 0,5 0 0 15,7-2 192-15,9 2 128 0,4-2-192 0,7-1 192 16,6-2-128-16,4 0 128 0,3 0 0 0,5 0 0 16,4 2 0-16,10 1-128 0,9-2 128 0,3 1 0 15,0 0 0-15,8 1 0 0,2-3 176 0,5 3-176 16,1-1 160-16,3 2-160 0,-1 1 128 0,7 0-128 16,5 0 128-16,2 0-128 0,-5 1 0 0,6 3 128 15,4 2-128-15,-3-1 0 0,-5-1 0 0,4 4 0 16,3 1 0-16,-3 0 0 0,-6-2 0 0,-2 6 0 15,1 0 0-15,-2-1 0 0,-7 0 0 0,-3 1 0 16,-5 4 0-16,-1 1 128 0,0 0-128 0,-6-3 0 16,-6-2 0-16,-7 2 0 0,-6 0 128 0,-1 2-128 15,-2-3 192-15,-4-1 16 0,-6-3 0 0,-7-3 0 0,-8 7-64 16,-5-3-16-16,-4 0 0 0,-7 0 0 0,-3-4-128 16,-6 0 128-16,-7 1-128 0,-3-3 128 0,-12-5 0 0,0 0-128 15,0 0 192-15,0 0-64 0,-12 8 64 0,-5-2 0 16,-9-3 0-16,-4 0 0 0,-5 0-64 15,-9 0-128-15,-7-3 192 0,-8 0-64 0,-5 1-128 0,-2-2 0 16,1-3 0-16,-3 1 128 0,-3 2-128 0,-9 0 0 16,-6 1 0-16,-5-2 0 0,1 1 160 0,-4-1-160 15,-3 0 192-15,-8 0-192 0,-7-3 128 0,0 2-128 16,-1 2 0-16,-10-2 0 0,-11 3 128 0,-2 2-128 16,0 1 144-16,-9-1-144 0,-10-4 128 0,-4 4-128 15,-5 3 0-15,0-1 0 0,-1-2 0 0,-3 1 128 16,-3 2-128-16,1 2 0 0,2-2 0 0,5 6 0 0,5-2 0 15,6 2 0-15,4-3 0 0,14 3 0 0,9-1 0 0,9 2 0 16,7-1 128-16,5-2-128 0,2 1 0 0,9-1 144 16,10 4-144-16,10-1 0 0,11-3 0 0,6 2 0 15,2-5 0-15,11 3 0 0,8-4 0 0,8 0 0 16,7 3 0-16,8-3 0 0,12-5-224 0,0 0 80 31,10 7-368-31,13 2-80 0,10-2-16 0,9-2 0 0,8-3 368 0,11-1 80 0,10-1 16 0,15 3 0 16,12-2 144-16,5 1 0 0,2-4-144 0,8 2 144 15,7 4 0-15,6-1 0 0,4-3-144 0,5 3 144 16,4 2 0-16,1-1 0 0,-1-1 176 0,3 2-176 16,6 3 256-16,-2-3-64 0,-3 1-16 0,4 3 0 15,1 4 0-15,4-4 0 0,-2 2 0 0,-2-2 0 0,0 2-48 16,-1 5-128-16,-6-1 192 0,2-4-64 0,-6 1-128 0,-4 2 0 16,-2 5 0-16,-4-3 0 0,-4-4 0 0,-9 0 0 15,-6 5 128-15,-1-1-128 0,-2 2 0 0,-9 0 0 16,-7 1 0-16,-11-1 0 0,-4-3 0 0,-3 2 160 15,-1 0-160-15,-6 0 160 0,-6-3-160 0,-9 1 0 16,-9-1 0-16,-5 0 0 0,-8-5 0 0,-5 1 0 16,-7 2 0-16,-4-3 0 0,-8 2 0 0,-5-5 0 15,-7 2 0-15,-5 0 128 0,-10-1 64 0,-8 2 16 16,-7-2 0-16,-11 1 0 0,-5-3 16 0,-4-2 0 16,-4 1 0-16,0-2 0 0,-7 2-224 0,-5 0 176 15,-7-3-176-15,-3 2 160 0,-5-2-160 0,-1 2 0 16,-2-1 0-16,-9 2 0 0,-9 0 0 0,1-3 0 0,-1 2 128 15,-8-1-128-15,-10 2 0 0,0 4 0 0,-2-2 0 0,-9 0 0 16,-6-1 0-16,-3 2 0 0,-1 4-144 0,-7-2 144 16,-11 1 0-16,-3 4 0 0,-3 3 0 0,4 1 0 15,3-1-160-15,-2 0 160 0,-5 3-128 0,5 1 128 16,5 0 0-16,10 1 0 0,9-2 0 0,12 4-128 16,10 0 128-16,7-1 0 0,8 0 0 0,9 0 0 15,9 0 0-15,4 1 0 0,8-1 0 0,5-1 0 16,6-1 0-16,11 0 0 0,9-5 0 0,11 1 0 15,10-3 0-15,8 1 0 0,6 0-144 0,11-4 144 32,6 0-512-32,14 0-48 0,12-5 0 0,13 0 0 0,11-5 240 0,12-2 64 0,12-2 0 0,11-1 0 15,9 2 256-15,9-5 0 0,7 0 0 0,7-2 0 16,5 2 0-16,8 1-160 0,7-4 160 0,6 4-128 0,3-1 256 16,1 1 48-16,2 1 16 0,3-3 0 0,6 3-32 0,-1 1 0 15,-4 0 0-15,4 1 0 0,-3-1 96 0,4 4 32 16,-6 2 0-16,-4 2 0 0,-7-3-96 0,0 4-32 15,1 7 0-15,-9-4 0 0,-10-1-160 0,-2 5 160 16,-4 3-160-16,-7 3 160 0,-11-3-160 0,-5 1 0 16,-9 1 0-16,-2 1 128 0,-3 0-128 0,-5 2 0 15,-7 1 0-15,-8 1 0 0,-9-2 0 0,-7 1 0 16,-6 0 0-16,-5 0 0 0,-4-2 0 0,-7 0 0 16,-5 1 0-16,-4-1 0 0,-5-2 0 0,-6-1 0 15,-3 1 0-15,-4 1 0 0,-3-1 128 0,-5-1-128 16,-5-5 0-16,-6 2 128 0,-4-2 80 0,-6-1 16 0,-6 2 0 15,-5 1 0-15,-6-3-48 0,-9 2-16 0,-8-3 0 16,-7 0 0-16,-4-1-160 0,-9 1 0 0,-2-4 144 16,-10 4-144-16,-12-3 0 0,-3 0 0 0,-5 1 0 0,-8-2 0 15,-8 1 0-15,-2 2-160 0,-2-4 160 16,-8 2 0-16,-7 3 0 0,3-1-128 0,2 3 128 0,-4-2 0 16,-4 1 0-16,3 3 0 0,2-4 0 0,3 3 0 15,3-1 0-15,2 1 0 0,1 4 0 0,3-1 0 16,3-1 0-16,2 0 0 0,4 1 144 0,2 2-144 15,5-5 0-15,6 2 0 0,8 1 128 0,3-2-128 16,2-1 0-16,12-1 0 0,12-3 0 0,9-1 128 16,11 1-128-16,11-3 0 0,11 3 0 0,7-5 0 15,8 0 0-15,6-3 0 0,3 0 0 0,11 0 0 16,0 0 0-16,13-4-272 0,5-3 64 0,12-1 16 16,12-3 16-16,12 0 16 0,13-1 0 0,13-4 0 0,10 0 160 15,8 1 0-15,5-1-144 0,12 2 144 0,11-2 0 16,3 1 0-16,3-2 0 0,6 3 0 0,3 5 0 0,4-2 0 15,2-1 0-15,3 3 128 0,4 3-128 0,2-3 128 16,4 2-128-16,-3-1 128 0,-3 3-128 0,1 1 0 16,4-2 144-16,-4 2-144 0,-3 0 0 0,-3 3 0 15,-3-2 0-15,-5 2 128 0,-5 0-128 0,-6 2 0 16,-9 1 0-16,-8 1 0 0,-10 1 0 0,-5 1 0 16,-6 1 0-16,-10 1 0 0,-11 3 0 0,-14-1 0 15,-12 3 0-15,-11-3 0 0,-7 0-176 0,-10 1-48 16,-9 1-16-16,-8 3-10656 15,-6-3-2144-15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49:08.47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1780 4325 6447 0,'-18'-15'272'0,"6"3"80"0,2-3-352 0,1 1 0 16,0-1 0-16,0 2 0 0,1-1 1968 0,0 1 320 15,2 3 64-15,-1-3 16 0,0 3-1280 0,0 1-240 16,2-3-48-16,0 3-16 0,0-4-80 0,1 3 0 16,-1 1-16-16,1 0 0 0,0 0-144 0,4 9-32 15,-5-6 0-15,5 6 0 0,0 0 16 0,0 0 0 16,0 0 0-16,0 0 0 0,-9 5 0 0,2 5 0 16,2 7 0-16,-2 3 0 0,0 4 16 0,2 3 0 15,0 7 0-15,-2 5 0 0,-2 7 0 0,0 4 0 16,4-2 0-16,2 8 0 0,-4 4-160 0,3-1-48 0,3 4 0 0,1-1 0 15,1 5-80-15,1 2-32 0,-2 0 0 0,0 3 0 16,2 3-80-16,0 0-16 0,-1 3 0 0,1-2 0 16,-2-2-128-16,0-2 0 0,0-1 144 0,3-1-144 15,2-1 144-15,0-7-144 0,-1 0 192 0,-2-3-192 16,1-4 320-16,-2 0-64 0,-1-1 0 0,-1-1 0 16,-3 1 32-16,0-2 0 0,0-3 0 0,1-2 0 15,-1 3-32-15,0-1 0 0,0 0 0 0,0-6 0 16,-1 0-80-16,2 0-32 0,1-4 0 0,1 0 0 15,1-2-144-15,3-4 160 0,-1-4-160 0,3-3 160 16,0-1-32-16,2-5-128 0,0-2 192 0,2-3-64 16,0-3-128-16,-1 0 0 0,-2 4 0 0,3-6 128 15,-1-1-128-15,0-3 0 0,0 2 144 0,2-1-144 0,0 0 0 0,2 2 128 16,2-3-128-16,0 2 0 16,2-3 192-16,3 1-48 0,-1 2 0 0,5 1 0 0,2 3 16 15,5 2 0-15,1 3 0 0,4-3 0 0,2 0 32 0,5 0 0 16,3 1 0-16,4 0 0 0,0 1-192 0,3-1 0 15,3 0 0-15,3-1 0 0,6-1 0 0,5-4 0 16,2 2 0-16,3-2 0 0,-2 1 0 0,4 2 0 16,3-4 144-16,4 4-144 0,3-2 0 0,2 2 0 15,0-4 0-15,-1 3 128 0,2 1-128 0,5 0 0 16,3 0 0-16,-2 4 0 0,-2-1 0 0,2-1 0 16,2-1 0-16,3-1 0 0,3 0 0 0,2-2 0 15,-1 3 0-15,1-1 0 0,3 1 0 0,0 0 0 16,-2 1 0-16,3-3 0 0,-1 6 0 0,3-1 0 15,-2 1 0-15,1 1 0 0,-2 1 0 0,3 1 0 0,4 3 0 16,-3-3 128-16,-6-1-128 0,5 2 0 0,3-4 0 0,2 1 0 16,0 1 0-16,2-1 0 0,2-1 128 0,0-2-128 15,2-1 144-15,2-4-144 0,-1 3 192 0,3-1-192 16,2-1 160-16,1 1-160 0,-1 2 128 0,3-2-128 16,0 0 128-16,0 2-128 0,-3-3 128 0,3 0-128 15,1 2 0-15,3-6 128 0,-2 2-128 0,1-1 0 16,-1 1 128-16,2-2-128 0,2 4 0 0,1-5 128 15,-2 0-128-15,2 3 0 0,2-1 144 0,0-1-144 16,-2-4 0-16,2 0 144 0,1 3-144 0,0-1 0 16,-1-3 128-16,5 1-128 0,3-2 0 0,-5 2 0 15,-3-2 128-15,2 2-128 0,3 2 0 0,-4-3 0 16,-3 1 128-16,0-2-128 0,3 2 0 0,-2 0 0 16,-7 3 0-16,3-1 0 0,3-2 0 0,-3 3 0 0,-3-3 0 15,2 0 0-15,1-2 0 0,-2 2 0 16,-2-1 128-16,0 2-128 0,0 1 0 0,-2-1 0 15,-3-2 0-15,0 2 0 0,3 1 0 0,-5 3 0 0,-1-4 128 0,1 2-128 16,0 2 0-16,-3-4 0 0,-4-1 0 0,0 3 0 16,1-4 0-16,0 1 0 0,-3-2 0 0,2-1 0 15,-2 0 0-15,1 0 0 0,-2-1 128 0,2-2-128 16,2-3 0-16,1 2 0 0,0 0 128 0,-2 0-128 16,-4-1 0-16,3 1 0 0,-2-1 0 0,2 1 0 15,-4-2 0-15,2 1 0 0,0 2 128 0,1 0-128 16,-2-2 0-16,-1 2 0 0,-2 0 0 0,2 1 0 15,0-2 0-15,-1-2 0 0,-3-1 0 0,1 5 0 16,-1-2 0-16,-1-2 0 0,-2-2 128 0,1 3-128 0,-2-1 0 0,2-1 0 16,-2 1 0-16,0-4 0 0,-2 0 0 0,1-1 0 15,2 5 160-15,-3-4-160 0,-2 0 128 0,2 1-128 16,-3-5 0-16,2 5 0 0,0-4 0 0,-3 2 0 16,-4-1 0-16,2 0 128 0,2 0-128 0,-2 3 192 15,-1-2 0-15,1 2 0 0,-2-2 0 0,1 3 0 16,2-1-192-16,-2 4 0 0,-1-1 144 0,3 2-144 15,-2 0 0-15,3 3 144 0,0-3-144 0,0 1 0 16,-2 0 0-16,1 0 0 0,1 0 0 0,-2 2 0 16,4 0 0-16,-5 0 0 0,-4-2 0 0,4-2 0 15,2 2 128-15,-3 1-128 0,-2-1 0 0,-3 1 0 16,-3 1 0-16,2-2 0 0,2-1 0 0,-2 3 0 16,-3-2 0-16,-1 1 0 0,-1 1 0 0,1 2 0 15,2 1 192-15,-1 2-192 0,0 0 192 0,-1-1-192 0,-4-2 0 16,3 3 0-16,3-1 0 0,1 4-144 0,2-3 144 0,-4-1 0 15,-2 1 0-15,1 3 0 0,2-2 0 0,2-1 0 16,2 3 0-16,-5-1 0 0,2-2 0 0,-1 5 0 16,4-1 0-16,0 2 0 0,1-4 0 0,-2 2 0 15,-7 1 0-15,2-3 0 0,1 3 0 0,3-1 128 16,1 4-128-16,-6-4 128 0,-8 1-128 0,2-3 0 16,2 2 0-16,0-2-128 0,1 4 128 0,-3-2 0 15,0-2 160-15,-5 3-160 0,-1-1 0 0,1 2 0 16,0-2 0-16,-1 2-160 0,0-2 160 0,-3 2 0 15,-7-4 0-15,0 4 0 0,-3-1 0 0,1 3 128 0,-2-3-128 0,3 1 0 16,-1 1 0-16,0-2 0 0,-3 1 0 0,-3-1 128 16,-3 3-128-16,1-4 0 0,-3 4 0 15,0-3 0-15,-2 1 0 0,1 0 0 0,-1-2 0 0,-2 3 0 16,-1-2 0-16,-3 3 128 0,-1-5-128 0,-3 3 0 16,-6-2 0-16,1 0 128 0,-4-3-128 0,-1 1 0 15,1 2 0-15,-2-3 128 0,-2 0-128 0,-1-1 0 16,-4-1 0-16,-1 0 144 0,-1-2-144 0,-2-1 0 15,0 0 144-15,-3 0-144 0,-3-1 0 0,-1-3 144 16,-7 4-144-16,8-7 160 0,-3-1-160 0,0-4 160 16,0 4-160-16,-2-5 128 0,-1-5-128 0,-2 0 128 15,-1-6-128-15,0-4 0 0,1 0-192 0,-1-5 192 16,-1-10-160-16,2-2 160 0,0-4 0 0,3-5-144 16,-2-3 144-16,2-9 0 0,0-8 0 0,0-2 0 15,1-5 0-15,1-4-192 0,1-6 192 0,1-4-192 0,0-4 64 0,0 0 0 16,-4-4 0-16,1 1 0 0,-1-1 128 0,-1 0 192 15,-2 2-32-15,-1 1-16 0,1-4-144 0,-3 0 0 16,0-2-160-16,0 2 160 0,1 0 0 0,-1 0 0 16,-1-2-128-16,2 2 128 0,-1-3 0 0,2 1 0 15,0 0-160-15,1-2 160 0,0 4-176 0,2 0 48 16,4 1 0-16,0 1 0 0,1-1-64 0,3 4-16 16,-1 1 0-16,0 5 0 0,1 3 32 0,0 2 16 15,-1 4 0-15,0 7 0 0,-1 0 160 0,-2 8 0 16,-1 1 0-16,0 7 0 0,-1 0 0 0,-1 5 144 15,2 2-144-15,-5 5 0 0,0 6 0 0,0 2 0 16,-4 1 0-16,2 4 0 0,-1 3 0 0,-2 1 0 0,-3 1 0 0,1-1 0 16,0 4 0-16,-2 0 0 0,0 4 0 0,-6 0-144 15,1 1 144-15,0 1 0 0,0 0 0 0,-2 2 0 16,-2 5 0-16,0-2-128 0,-2 0 128 0,-3 0 0 16,-2 3 0-16,-5 3-160 0,0 0 160 0,-3 1 0 15,-4 5-144-15,-3 0 144 0,-4-1 0 0,-6 3-144 16,-6 2 144-16,-1 0 0 0,-2-1 0 0,-5 4-128 15,-3 0 128-15,-5 2 0 0,-5 2 0 0,-4-2-128 16,-6 0 128-16,-2 4 0 0,-4-1 0 0,-5 5 0 16,-11-3 0-16,0 3-160 0,-3-3 160 0,-6 1 0 15,-3-2 0-15,-6 1-128 0,-4-3 128 0,-4 3 0 16,-6-4 0-16,-1 2 0 0,-2-1 0 0,-6-1 0 16,-9-2 0-16,-1 2-128 0,-1 0 128 0,-5-3 0 15,-4 1 0-15,-3-3 0 0,-1 1 0 0,-1-1 0 16,-1-1 0-16,-2 1 0 0,-4-3 0 0,2 2 0 0,-6 1 0 15,5-1 0-15,-1-3 0 0,-4 0 0 0,1 0 0 0,-3 2 0 16,-6-3 0-16,1-2 0 0,0 2 0 0,1 1 0 16,0-1 0-16,3 3 0 0,1-2 0 0,-4 1 0 15,-2 0 0-15,0 1 0 0,-1 1 0 0,5-1 0 16,3 2 0-16,0-2 0 0,-2 4 0 0,2-2 0 16,0 0 0-16,0 0 0 0,1 0 0 0,5 0 0 15,1 0 0-15,-1 0 0 0,-4 0 0 0,1 0 0 16,-1 2 0-16,3 1 0 0,1-1 0 0,1-1 0 15,-2 2 0-15,0 1 0 0,3 2 0 0,2-2 0 16,4-2 0-16,1 2 0 0,-4 0 0 0,3 2 0 16,0-2 0-16,3 1 0 0,2 2 0 0,-2-2 0 15,-2-1 0-15,-1 1 0 0,-1 2 0 0,5-2 0 0,1 0 0 0,1 3 0 16,-4-3 0-16,2 3 0 0,1-2 0 0,-1 1 0 16,0 0 0-16,2 0 0 0,0 4 0 0,7-2 0 15,5 2 0-15,-2-1 0 0,-5-1 0 0,4 3 0 16,4-2 128-16,1 3-128 0,-1-7 0 0,1 5 144 15,1 0-144-15,2-1 0 0,2-3 0 0,-1 2 0 16,0-2 0-16,1 3 0 0,4-4 0 0,0 3 0 16,-4-4 0-16,2 3 0 0,5 2 0 0,-2-2 0 15,-1-1 0-15,2-3 0 0,5 2 0 0,2 1 0 16,1-3 144-16,1-1-144 0,4 2 160 0,0 1-160 16,6-6 0-16,-1 1 0 0,3 1 0 0,0-2 0 15,0 0 0-15,3 2 0 0,2 0 0 0,1 1 0 16,-3-1 0-16,3 2 0 0,5 0 0 0,1-2 0 15,-2 2 128-15,1 3-128 0,0-2 0 0,2-3 0 0,1 3 0 16,0 2 128-16,0-4-128 0,4 1 0 0,3 1 0 0,2 2 0 16,0-3 0-16,2-2 0 0,0 2 160 0,5 2-160 15,0-1 160-15,3-1-160 0,-3 1 192 0,2 3-48 16,0-3-16-16,3 3 0 0,1-5 0 0,0 1-128 16,3 1 192-16,0 3-64 0,-5-3-128 0,5 1 0 15,-1 2 144-15,2-3-144 0,0 1 144 0,0 2-144 16,-2-3 192-16,2 1-192 0,4 1 160 0,-2-2-160 15,3 0 128-15,-3 3-128 0,-1-2 128 0,-2 3-128 16,3-4 0-16,2 1 128 0,1 2-128 0,-2-3 128 16,-1 0-128-16,2 4 128 0,-1-3-128 0,1 3 128 0,2-1-128 15,4 1 128-15,2-3-128 0,-1 1 128 0,-3-2-128 0,5-2 128 16,0 0-128-16,5 1 0 0,2 1 144 0,5 0-144 16,6-3 0-16,3 0 0 0,2-1 0 0,5 0 128 15,6-1-128-15,5 0-208 0,2 0 48 0,5-1 16 31,6 0-1920-31,6-1-384 0,10 2-80 0</inkml:trace>
  <inkml:trace contextRef="#ctx0" brushRef="#br0" timeOffset="1118.99">3065 7950 8287 0,'0'0'368'0,"0"0"80"0,0 0-448 0,0 0 0 0,0 0 0 0,-3 8 0 15,3-8 1568-15,0 0 224 0,-5 5 64 0,5-5 0 16,-6 2-480-16,6-2-96 0,-5 5 0 0,5-5-16 16,0 0 128-16,0 0 16 0,0 0 16 0,0 0 0 15,0 0-304-15,0 0-64 0,0 0-16 0,7-6 0 16,2-4-272-16,4 0-48 0,2-4-16 0,5-2 0 16,1-3-336-16,2-1-80 0,1 0-16 0,3-2 0 0,2-1-64 15,-1 2-16-15,1-1 0 0,-2 2 0 0,-1 0-64 0,1 3-128 16,-3 1 176-16,-1 2-176 0,-3 6 176 0,-2-1-176 15,-1 5 160-15,-3 4-160 0,-3 1 0 0,-2 7 0 16,-1 4 0-16,-3 6 0 0,-4 3 0 0,-2 4 0 16,-3 2 0-16,-1 4 0 0,-2 5 0 0,-3 0 0 15,1-1 0-15,-2 1 0 0,0-1 0 0,-1 0 128 16,-1-1-128-16,2 0 0 0,0-4 0 0,-1-2 176 16,2-6-176-16,1 0 160 0,0-3-160 0,1-2 128 15,2-3-128-15,0 1 128 16,1-1-608-16,2-6-128 0,3-8-32 0,0 0-8992 15,0 0-1808-15</inkml:trace>
  <inkml:trace contextRef="#ctx0" brushRef="#br0" timeOffset="1366.05">3330 7898 27007 0,'0'0'1200'0,"0"0"240"0,-5 10-1152 0,-1 3-288 0,-2 4 0 0,-2 3 0 15,-3 0 576-15,-2 5 48 0,0 7 16 0,-3 5 0 16,-4 2 416-16,0 3 96 0,0 0 0 0,-2 1 16 16,2 3-288-16,3-1-64 0,3-2-16 0,2-2 0 15,2 1-368-15,3-1-80 0,4-2-16 0,5-3 0 16,4 0-208-16,6-5-128 0,2-6 160 0,5-1-160 16,5-1 208-16,5-4-48 0,3-2-16 0,6-2 0 0,3-4-144 0,4 1 0 15,6-6 0-15,23 4 0 16,1-5-1840-16,0-1-336 0,4-1-80 15</inkml:trace>
  <inkml:trace contextRef="#ctx0" brushRef="#br0" timeOffset="2221.41">5161 8733 10127 0,'0'0'896'0,"0"0"-704"0,0 0-192 0,-4-4 0 16,3 0 544-16,-3 0 80 0,-1 2 16 0,-3 1 0 16,-2-1 496-16,-1 1 96 0,-2 0 32 0,-2 2 0 15,-4 2-64-15,-1-1-16 0,-2 3 0 0,-1 2 0 16,-1 0-32-16,-3 3 0 0,0 4 0 0,-1 2 0 0,-1 3-160 0,2 1-32 15,2 0-16-15,-3 5 0 0,2 0-192 0,4-2-48 16,1 2 0-16,3 2 0 0,6-4-208 0,4 2-48 16,3-2-16-16,5-1 0 0,5-2-128 0,5-2-32 15,6-2 0-15,6-2 0 0,6 0-16 0,4-5-16 16,4-1 0-16,4-4 0 0,6-3-240 0,4-2-160 16,3-2 32-16,2-2-10096 15,-1 0-2000-15</inkml:trace>
  <inkml:trace contextRef="#ctx0" brushRef="#br0" timeOffset="2571.69">5738 8813 27583 0,'0'0'1216'0,"-10"0"256"0,1 3-1168 0,0 2-304 15,0 0 0-15,-2 7 0 0,-5 1 352 0,-1 2 16 16,-3 3 0-16,0 3 0 0,-2-1 144 0,3 1 16 15,0 2 16-15,4-1 0 0,4 0-352 0,3-5-64 16,3-3 0-16,4-1-128 0,1-13 144 0,6 11-144 16,2-5 0-16,4-3 144 0,4-3 112 0,1-3 0 0,2-3 16 15,3-4 0-15,2-1-112 0,0-3-32 0,-3-3 0 0,-2 1 0 16,-1 1-128-16,-3 1 192 0,-2 2-192 0,-2-1 192 16,-3 3-48-16,-8 10 0 0,0 0 0 0,0 0 0 15,0 0 112-15,0 0 0 0,6 9 16 0,-2 1 0 16,-2 3-64-16,-2 5-16 0,0 1 0 0,-1 1 0 0,-1 2-64 15,4-3-128-15,3-1 176 0,3-3-176 16,1-1 144-16,5-3-144 0,3-3 0 0,5-2 144 16,2-2-16-16,5-5 0 0,1-5 0 0,0-1 0 0,2 0-304 0,0-6-64 15,0-1-16-15,-2 2 0 16,-1 1-2864-16,-5-3-576 0</inkml:trace>
  <inkml:trace contextRef="#ctx0" brushRef="#br0" timeOffset="3092.61">6672 8857 15663 0,'8'-8'688'0,"-2"4"144"0,4 0-656 0,-1 0-176 16,1-2 0-16,1 1 0 0,-3 1 1760 0,3 1 320 16,-4 0 64-16,0-3 16 0,-7 6-1456 0,0 0-304 15,0 0-48-15,0 0-16 0,0 0 240 0,0 0 32 16,0 0 16-16,0 0 0 0,0 0 112 0,-6 7 32 15,-1-2 0-15,-1 3 0 0,-1 0-32 0,0 0 0 16,1 2 0-16,0-3 0 0,0 0-160 0,-1-2-48 16,3 2 0-16,1 0 0 0,5-7-224 0,-5 4-48 15,0 2-16-15,1 2 0 0,0-3-96 0,0 1-16 0,4-6 0 0,-3 11 0 16,-1-4-128-16,0 3 0 0,-1 3 144 16,0-1-144-16,0 0 0 0,0 4 0 0,1-1 0 0,0 0 128 15,-1-1 0-15,0 1 0 0,1 1 0 0,0-1 0 16,0 0 48-16,1-3 16 0,-1-1 0 0,1 0 0 15,1-3 48-15,0 1 16 0,2-9 0 0,0 0 0 0,0 0 32 16,0 0 16-16,0 0 0 0,0 0 0 0,0 0 144 0,4-9 48 16,0 0 0-16,4-4 0 0,-1-2-320 15,2-3-176-15,0-1 192 0,1 0-192 0,0 1 128 0,4-1-128 16,-1-1 0-16,1 0 0 0,1-2 0 0,-1 3 0 16,3 2 0-16,1 4 0 0,-1-3 0 0,1 4 0 15,0 5 0-15,-2 2 0 0,0 5 0 0,-2 6 0 16,-3 0-192-16,2 8 192 0,-4 2 0 0,0 3 0 15,-4 1-128-15,0 5 128 0,-3 0 0 0,-2 2 0 16,0 3 0-16,0 1 0 0,0-6 0 0,2-1 0 16,0-1 0-16,3-2 0 0,2-2 0 0,-1-4 0 15,0-4 0-15,5-1 0 16,-1 3-1504-16,2-6-208 0,2-2-32 0</inkml:trace>
  <inkml:trace contextRef="#ctx0" brushRef="#br0" timeOffset="3778.3">9381 9089 10127 0,'-8'-15'896'0,"3"6"-704"0,0-3-192 0,0 1 0 0,1 2 1536 0,-1 0 288 15,-1 3 48-15,-3 3 16 0,-4 1-336 0,-1 2-64 16,-2 2-16-16,-2 3 0 0,-5 5-352 0,0 3-80 16,-2 6-16-16,-1 4 0 0,1 0-144 0,-2 4-48 15,-1 3 0-15,1 2 0 0,3 1-160 0,3-4-32 16,3 0-16-16,5-2 0 0,4-7-160 0,5-1-16 15,4-2-16-15,4-6 0 0,-4-11 16 0,13 6 0 16,4-6 0-16,3-7 0 0,5-2-112 0,2-5-16 16,0-2 0-16,2-2 0 0,3-1-96 0,-2 0-32 0,1-4 0 0,-5 0 0 15,2 1-64-15,-2 3-128 16,-5 0 176-16,-2 0-176 0,-2 0 144 0,-2 5-144 0,-1 3 0 16,-4 1 144-16,1 1-144 0,-4 2 0 0,-7 7 0 15,0 0 0-15,13-1 0 0,-13 1 0 0,10 4 0 0,-10-4 0 16,0 0 0-16,12 4 0 0,-2 1 0 0,-10-5 0 15,11 4 0-15,-11-4 0 0,10 3 0 0,2 0 0 16,-12-3 0-16,14 0 0 0,-3-1 0 16,1-1 0-16,0 1 0 0,-3 1 0 0,-9 0 0 0,12-1 0 0,-2 0 0 0,-10 1 0 15,10-2 0-15,-10 2 0 16,10-1 0-16,-10 1 0 0,0 0 0 0,9 3 0 0,-9-3 0 0,0 0 0 16,0 0 0-16,0 0 0 15,0 0 0-15,0 0 0 0,0 0 0 0,0 0 0 0,0 0-320 0,0 0 48 16,0 0 16-16,0 0 0 15,0 0-1200-15,0 0-224 0,0 0-48 0,0 0-7776 16,0 0-1552-16</inkml:trace>
  <inkml:trace contextRef="#ctx0" brushRef="#br0" timeOffset="5493.3">9241 9147 8287 0,'3'-19'736'0,"0"8"-592"0,3-2-144 0,0-1 0 0,0 3 1632 0,2-1 288 16,-1-2 64-16,1 0 16 0,0 2-544 0,-1 1-112 16,0-1-32-16,-1-1 0 0,-1 0-224 0,-1-1-64 15,-1-1 0-15,-1 2 0 0,-1 3 128 0,1-1 0 16,-2 1 16-16,0 1 0 0,0 9-80 0,0 0-32 15,0 0 0-15,0 0 0 0,0 0-272 0,-11 11-48 16,5-1-16-16,-3 5 0 0,-2 5-464 0,-2 6-112 16,0 3-16-16,-1 7 0 0,2 3 224 0,0 3 32 15,-1 0 16-15,3 3 0 0,1-3-96 0,3-2-32 16,1-3 0-16,2-2 0 0,5-7-32 0,0-4-16 16,3-3 0-16,3-3 0 0,2-4 208 0,4-1 32 15,1-6 16-15,6 1 0 0,2-5-32 0,2-3 0 16,2-4 0-16,-1-4 0 0,2 1-80 0,0-5-32 15,2-2 0-15,-4 0 0 0,2-7-144 0,0-1-16 16,-1-1-16-16,-3 1 0 0,-1-3-160 0,0 0 0 16,1 0 144-16,-8 5-144 0,1-1 0 0,1-1 144 15,0 3-144-15,6-12 0 0,-4 7 0 0,-3 6 0 16,-6 6 0-16,-3 5 0 0,-1 0 0 0,-2 2 0 0,-5 5 0 16,0 0 0-16,0 0 0 0,0 0 0 0,0 0 0 0,0 0 0 31,0 0-384-31,0 0-64 0,0 0-32 0,0 0 0 15,0 0-2624-15,0 0-528 0</inkml:trace>
  <inkml:trace contextRef="#ctx0" brushRef="#br0" timeOffset="5905.53">10805 8991 16575 0,'5'-12'736'0,"-2"6"160"0,1 0-720 0,0-1-176 15,1-1 0-15,-4 1 0 0,1-2 1904 0,-4 3 336 16,-1 1 80-16,-2-2 16 0,-4 2-800 0,-3 3-144 16,-2 4-48-16,-2 1 0 0,-5-1-512 0,-2 6-128 15,-4 0 0-15,-3 4-16 0,-1 4-128 0,0 0-32 16,2 2 0-16,0-1 0 0,6-1-80 0,5-1 0 15,5 3-16-15,4 0 0 0,3 1-144 0,5 3-32 16,2-2 0-16,5-1 0 0,3 0 0 0,4-1-16 16,1 1 0-16,1 1 0 0,2-1-96 0,-1 0-16 15,-1 2 0-15,-1 0 0 0,-2 1-128 0,-2-2 160 16,-2 3-160-16,-5-1 160 0,-3-2-160 0,-3 0 192 16,-5 1-192-16,-2-2 192 0,-5 1 64 0,-3-1 0 15,-4-2 16-15,-2-2 0 0,-1 0 48 0,-2-3 0 0,-2-2 0 16,3-2 0-16,1-2-192 0,1-4-128 0,2-2 192 15,3-3-192 1,2-5-1152-16,5 0-352 0,3-3-64 0,1-9-15136 0</inkml:trace>
  <inkml:trace contextRef="#ctx0" brushRef="#br0" timeOffset="6260.44">11074 9305 16575 0,'0'0'736'0,"0"0"160"0,11 1-720 0,3-1-176 16,4 0 0-16,3 0 0 0,0-1 2176 0,3 0 384 15,-1-3 96-15,3-3 16 0,-2 0-1616 0,1 0-320 16,1-1-64-16,-1 0-16 0,-3-3-80 0,-2-1 0 16,-2 1-16-16,-3-3 0 0,-2-2 96 0,-3 2 32 15,-4 2 0-15,-2-2 0 0,-3-3 16 0,-4 3 0 16,-5 0 0-16,-2 4 0 0,-4 0-80 0,-4 5-16 15,-2 2 0-15,-3 5 0 0,-3 1-128 0,-2 8-32 16,-3 1 0-16,-4 6 0 0,0 5 128 0,0 1 0 16,2 5 16-16,3 1 0 0,7 1-272 0,4 4-64 15,5 1-16-15,6-1 0 0,8-2-240 0,7-3 144 16,5 1-144-16,7-1 128 0,6-4-128 0,3-1-144 16,3-3 144-16,6-2-208 15,6-2-1168-15,7-3-224 0,6-6-64 0</inkml:trace>
  <inkml:trace contextRef="#ctx0" brushRef="#br0" timeOffset="12303.97">13704 8733 15663 0,'0'-19'1392'15,"-3"0"-1120"-15,2-3-272 0,-1 1 0 0,-2 5 1360 0,-1 4 224 16,0 0 32-16,-2 5 16 0,0 0-160 0,-2 7-48 16,-1 5 0-16,-6 2 0 0,1 5-528 0,-4 9-96 15,-5 5-32-15,-3 12 0 0,-1 4 16 0,10-15 0 16,-4 1 0-16,-4 6 0 0,1 3-160 0,-1 8-48 16,1 4 0-16,-1 3 0 0,2 3-304 0,-5 16-64 15,5-3-16-15,5-10 0 0,4-2-192 0,4-5 144 16,4-3-144-16,2-7 128 0,2-4-128 0,2-3 0 0,2-2 144 15,2-3-144-15,3-6 0 0,0-5 0 16,-1-4 0-16,7 0-128 16,-6-5-1152-16,-6-9-208 0,0 0-48 0,9-11-12560 0</inkml:trace>
  <inkml:trace contextRef="#ctx0" brushRef="#br0" timeOffset="12677.23">12965 9412 4607 0,'0'0'400'0,"0"0"-400"15,11 0 0-15,0 0 0 0,3 0 4928 0,4 0 912 16,1-2 176-16,5 2 48 0,4-3-4064 0,6-5-800 0,6-1-176 0,4-2-16 16,1-3-368-16,3 1-64 0,0-2 0 0,1-1-16 15,-4 6-304-15,-5 1-64 0,-6-2-16 0,-3 3 0 16,-3-1-176-16,-4 3 128 0,-5 2-128 0,-4 3 128 16,-5 1-128-16,-10 0 0 0,0 0 0 0,2 13 0 0,-5 2 0 15,-2 5 0-15,-5 6 0 0,-2-1 0 0,-2 4 0 0,-1-3 128 16,0 0 32-16,2-3 0 0,0-2 160 0,4-1 16 15,4-2 16-15,4-3 0 0,2-1 0 0,6-1 0 16,3-4 0-16,5-2 0 0,3-5 96 0,6-6 0 16,5-1 16-16,-6 0 0 0,5-4 128 0,0 0 32 15,1-7 0-15,1 1 0 0,-2-1-64 0,-3 0-16 16,-2 0 0-16,-4 1 0 0,-4-3 16 0,-6 0 0 16,-3 0 0-16,-3 1 0 0,-8-1-48 0,-3 1-16 15,-4 1 0-15,-2 3 0 0,-5 7-336 0,-4-1-160 16,-5 5 160-16,-10 3-160 0,-1 4 0 0,5 3-192 15,4 3 16-15,5-1 0 16,5 3-2336-16,6 0-480 0,4-1-80 0</inkml:trace>
  <inkml:trace contextRef="#ctx0" brushRef="#br0" timeOffset="13074.42">15313 9145 17903 0,'0'0'784'0,"0"0"176"0,-5-8-768 0,1 0-192 0,4 8 0 0,0 0 0 0,-9 4 1104 0,-1 5 176 16,3-1 48-16,-2 3 0 0,-3 1-176 0,1 2-48 16,-2 7 0-16,-1 2 0 0,-1 0-64 0,-3 5-16 15,0-1 0-15,1 3 0 0,-1 3-176 0,-1-2-32 16,1-3-16-16,0-3 0 0,0-1-416 0,3-5-96 16,2-3-16-16,3-6 0 0,4-1-32 0,6-9-16 15,0 0 0-15,0 0 0 0,2-12 528 0,7-3 96 16,1-4 32-16,6-4 0 0,1-1-208 0,4-7-32 15,4 0-16-15,-2-1 0 0,1 0-288 0,3-1-48 16,1-1-16-16,1 1 0 0,-1-2-144 0,1 5-128 16,-1 2 192-16,2 2-192 0,-1 6 128 0,1 5-128 15,0 3 0-15,-1 0 0 16,-1 5-720-16,-2 2-256 0,-1 5-48 0,-1 5-10752 16,0 0-2160-16</inkml:trace>
  <inkml:trace contextRef="#ctx0" brushRef="#br0" timeOffset="13735.27">17433 8810 20671 0,'6'-17'912'0,"0"6"192"0,0-3-880 0,-1 4-224 0,-5 10 0 0,0 0 0 15,0 0 1184-15,0 0 192 16,0 0 32-16,0 16 16 0,-3 6-432 0,-5 9-96 0,-2 6 0 0,-4 5-16 16,-1 0 144-16,-6 7 48 0,0 2 0 0,-2 0 0 15,-1 5-224-15,4-7-32 0,-1-3-16 0,3-1 0 16,0-6-288-16,2-8-48 0,2-5-16 0,4-7 0 16,2-1-16-16,3-8-16 0,5-10 0 0,0 0 0 15,0 0 96-15,11-1 0 0,2-7 16 0,4-9 0 16,0-5-64-16,4-6-16 0,2 1 0 0,1-4 0 0,1-5-256 15,1-1-48-15,-1-1-16 0,2 0 0 16,-1-3-128-16,1 3 0 0,0 0 0 0,2 4 0 0,2 6 0 16,0 1 0-16,1 5 0 0,2 6 0 0,1 2 0 15,-4 6 0-15,-1 2 0 0,-2 5 0 16,-2 3-1344-16,1 3-192 0,-2-1-32 0,-8 1-10128 16,0 3-2016-16</inkml:trace>
  <inkml:trace contextRef="#ctx0" brushRef="#br0" timeOffset="14007.25">18167 9015 20271 0,'0'0'1792'0,"0"0"-1424"0,8-4-368 0,0-1 0 16,4 1 1952-16,1 2 320 15,1-3 64-15,1 0 16 0,1 0-1248 0,1 1-240 16,-1-4-48-16,-2 1-16 0,-1-1-352 0,-4-2-80 15,-3 2-16-15,1-2 0 0,-7 2 320 0,-3-2 64 16,-3 0 16-16,-7 2 0 0,-1 3-224 0,-6 0-32 16,-6 4-16-16,-3 5 0 0,-5 2-272 0,-4 8-48 0,-3 4-16 15,-17 9 0-15,4 3 32 0,7 2 0 0,4 1 0 16,10-1 0-16,9 1-176 0,8-2 192 0,9-1-192 0,8-6 192 16,8 0-192-16,9-5 0 0,7-5 0 0,-1-5 0 15,7-4-448-15,3-2-112 16,6-3-16-16,2-2-16 0,1 0-2240 0,1-6-448 15</inkml:trace>
  <inkml:trace contextRef="#ctx0" brushRef="#br0" timeOffset="14501.23">18787 8918 27759 0,'-14'-2'1216'0,"14"2"272"0,-6 0-1184 0,-3 2-304 15,-1 5 0-15,-3-1 0 0,-3 4 544 0,-2 1 48 16,-1 4 16-16,-3 0 0 0,0 2 240 0,-3-1 48 15,1 1 16-15,2 0 0 0,2 1-64 0,2 0-16 16,5-1 0-16,2-5 0 0,3 1-384 0,5 1-64 16,1-5-32-16,4 0 0 0,-2-9-160 0,10 4-48 15,1-2 0-15,3-2 0 0,1-1-16 0,2-2 0 16,1 2 0-16,0-2 0 0,-2 1-128 0,1 2 0 16,-3 0 144-16,-2 1-144 0,1 2 0 0,-2-1 144 15,1 3-144-15,-3 3 0 0,0-4 176 0,0-2-176 16,-1 1 160-16,1 1-160 0,-1-1 208 0,5 0-48 15,-1-3-16-15,4 0 0 0,0-1 0 0,2-4 0 16,1 0 0-16,3-2 0 0,3-4-16 0,2-2-128 16,1 0 192-16,1-2-64 0,-1-3-128 0,2-1 128 15,2 0-128-15,1-4 128 0,0-2-128 0,0-1 160 16,2-3-160-16,0-3 160 0,1-3-160 0,-2-5 128 16,1-1-128-16,-1-8 128 0,1-2-128 0,0 1 160 0,-3 0-160 0,-3 2 160 15,-3-3-160-15,0 4 0 0,-4 4 0 0,-3 2 0 16,-4 3 0-16,-4 7 0 0,-2 3 0 0,-2 7 0 15,-5 3 0-15,-2 5 0 0,-4 6 0 0,-5 5 0 16,-5 6 0-16,-6 10 0 0,-5 5 0 0,-6 7-176 16,-4 7 176-16,-4 6 0 0,-3 6 0 0,0 5-128 0,-1 8 128 15,1 1 0-15,2 4 160 0,3-1-160 0,6 4 160 0,7-4-160 16,4 1 160-16,8-6-160 0,9-3 0 0,4-3 128 16,4-2-128-16,6-9 0 0,5 0 0 0,4-6 128 15,4-2-128-15,5-8 0 16,4-3-1184-16,4-4-336 15,4-4-64-15</inkml:trace>
  <inkml:trace contextRef="#ctx0" brushRef="#br0" timeOffset="15090.75">21427 8938 4607 0,'-15'2'400'0,"0"-2"-400"16,3 0 0-16,2 1 0 0,4 3 3376 0,6-4 592 15,0 0 112-15,0 0 16 0,0 0-2128 0,14 1-432 16,5-3-96-16,4-2-16 0,2-5-144 0,6 2-48 16,3-6 0-16,5-4 0 0,5-4-320 0,1-6-64 15,4 2-16-15,2-2 0 0,1 0-192 0,-1-1-64 16,1-1 0-16,-4 0 0 0,-7 3-112 0,-4 0-16 16,-8 2-16-16,-5-1 0 0,-8 3-96 0,-5 1-16 15,-8 2 0-15,-5 5 0 0,-3 4 48 0,-10 1 0 16,-10 8 0-16,-9 6 0 0,-7 6-192 0,-7 8-48 15,-7 9 0-15,-1 3 0 0,1 4-128 0,1 4 0 16,3 3 144-16,7-4-144 0,4-3 144 0,9 0-144 16,8-2 192-16,5-4-192 0,7 0 144 0,7-5-144 15,8 0 0-15,3-3 144 0,7-5-144 0,8-4 0 0,4-3 0 16,5-4 128-16,1 2-320 0,2-2-64 16,4-1 0-16,2-4-11248 0,0-2-2240 15</inkml:trace>
  <inkml:trace contextRef="#ctx0" brushRef="#br0" timeOffset="15274.44">22402 9077 36687 0,'0'0'1616'0,"0"0"352"16,0 0-1584-16,-6 2-384 0,-2 1 0 0,2 0 0 0,0-2 560 0,6-1 16 16,-7 2 16-16,7-2 0 0,0 0-144 0,0 0-16 15,-5-4-16-15,5 4 0 0,0 0-224 0,-1-9-32 16,1 1-16-16,4-3 0 0,1 2-144 0,2-1-256 15,2 2 64-15,3-1 16 16,2 2-2192-16,2-2-448 0,3 2-96 0</inkml:trace>
  <inkml:trace contextRef="#ctx0" brushRef="#br0" timeOffset="16276.46">24168 8575 19343 0,'1'-16'848'0,"0"4"192"0,2-2-832 0,0-1-208 16,-1 1 0-16,1 5 0 0,-3 9 1664 0,0 0 304 15,0 0 48-15,0 0 16 0,0 0-1008 0,-5 12-192 16,-2 5-32-16,1 9-16 0,-4 4 0 0,2 6 0 15,-2 5 0-15,2-2 0 0,2 2-144 0,0 3-48 16,-2 1 0-16,4-1 0 0,0-3-240 0,3-3-48 16,0-4-16-16,2 1 0 0,2-5-160 0,-1-3-128 15,2 1 144-15,1-7-144 0,1-5 240 0,1-7-48 16,-1-2-16-16,4-3 0 0,2-5 256 0,3-6 48 0,4-2 16 16,3-5 0-16,3-5-64 0,-1-3-16 15,2-9 0-15,-7 11 0 0,0-1-256 0,1-2-160 0,-1-1 192 0,1 0-192 16,0-5 144-16,-1 2-144 0,-2-1 0 15,2 5 144 1,1 2-464-16,-1 2-80 0,-2 2-32 0,2 3 0 16,0 4-2336-16,1 2-480 0,-3 0-80 0</inkml:trace>
  <inkml:trace contextRef="#ctx0" brushRef="#br0" timeOffset="17755.78">25344 8775 16575 0,'0'0'1472'0,"0"0"-1168"16,-2-8-304-16,-3 3 0 0,2-1 2752 0,-3 2 512 16,0 1 80-16,-2 3 32 0,1 0-2160 0,-5 2-448 15,0 0-64-15,-4 2-32 0,-1 4 32 0,-4-3 16 16,-2 1 0-16,-3 4 0 0,-2 3-80 0,-3 0 0 16,2 2-16-16,-2 3 0 0,5 1-304 0,2 0-48 15,2-1-16-15,4 1 0 0,6-1-256 0,3 2 128 16,2-5-128-16,5-1 0 0,3-1 144 0,4-4-144 15,4 0 0-15,2-2 144 0,5 0-144 0,4-4 192 16,0-3-192-16,5-1 192 0,1-3-64 0,-2-2-128 16,1 0 192-16,-4-1-64 0,2-3 0 0,-3 4-128 15,-2-4 192-15,-1 1-64 0,-2-3 80 0,-2 3 16 16,-4 2 0-16,-2 2 0 0,1 0-96 0,-8 5 0 16,6-3-128-16,-6 3 192 0,0 0-192 0,0 0 0 0,0 0 0 0,10 5 0 15,0-1 0-15,1 0 0 16,3 0 0-16,-2-2 0 0,2-3 0 0,3-2 0 0,2 3 0 0,3-2 0 15,-1 0 0-15,5-1 0 0,-1-6 128 16,3 2-128-16,2-2 0 0,2 2 176 0,0-10-176 0,0 2 160 16,-2 0-160-16,1-3 160 0,-1 0-160 0,1-3 160 15,-1-2-16-15,3-8 0 0,-1-1 0 0,0-2 0 16,-2-4-144-16,1-4 160 0,1-4-160 0,-1 2 160 16,-1 2-160-16,1-1 0 0,-1 2 144 0,-4 2-144 15,-1 3 0-15,-4 2 0 0,-3 1 0 0,-4 2 0 0,-3 6 0 0,-2 3 0 16,-4 2 0-16,-2 7 0 0,-4 2 0 0,-3 6 0 15,-3 1 0-15,-5 6-128 0,-6 5 128 0,-5 7-192 16,-4 2 192-16,-1 4-192 16,-6 6 192-16,0 6-128 0,-2 6 128 0,-2 6-128 0,-1 2 128 0,-1 6 0 15,1 5 0-15,5 4 0 0,4 0 0 0,6 3 0 16,6-6 0-16,6-2-128 0,4-5 128 0,7-3 0 16,3-7 0-16,6-3 0 0,2-2 0 0,5-4 0 15,3-1 0-15,2-8 128 0,3-4 16 0,2-3 16 16,0-7 0-16,2-2 0 0,-1-6 96 0,0-1 0 15,2-5 16-15,-3-5 0 0,4-1-80 0,-1-3-32 16,0-3 0-16,0-2 0 0,-1 0-160 0,-3-3 128 16,-2 0-128-16,-2-1 128 0,-1-7-128 0,-1 5 0 15,-3 0 144-15,-1 4-144 0,-1 3 0 0,-2 3 0 16,-3 5 0-16,0 0 0 0,-3 5 0 0,-5 5 0 16,0 0 0-16,0 0 0 0,0 0 0 0,-5 4 0 15,-3 7-128-15,0-1 128 0,1 3 0 0,-2 2 0 0,0 0 0 16,1 2 0-16,1-3 0 0,0 2 0 0,2 0 0 15,3-1-128-15,0 0 128 0,2 0 0 0,2-6 0 16,1 3 0-16,3-5 0 0,1 4 0 0,2-2 0 0,4-3 0 16,2-5 0-16,3-2 192 0,1-2-64 0,1-2 0 15,3-1 48-15,0-2 16 0,1-3 0 0,0-2 0 16,-1 3-16-16,-1-3 0 0,-2 1 0 0,2 0 0 16,-1-2-48-16,0-1 0 0,-4 0 0 0,-1 3 0 0,0 1-128 15,-3 1 192-15,-3 4-192 0,-1 3 192 0,-1-2-192 0,-8 5 192 16,0 0-192-16,0 0 192 0,0 7-192 0,-4 2 0 15,-1 1 0-15,0 4 128 0,-2-2-128 0,1 2 0 16,0 1 0-16,1 1 0 0,1 2 0 0,2 0 0 16,4 0 0-16,2-3 0 0,3 0 0 0,3-2 0 15,4-2 0-15,10 5 0 0,3-7 0 0,1 0 0 16,1-6 0-16,4-1 128 0,4-4-128 0,3 0 160 16,2-1-160-16,-13-3 160 0,1-3-160 0,2-1 128 15,1 1-128-15,1-4 128 0,2 1-128 0,1-1 0 16,0-2 144-16,0-2-144 0,0-1 0 0,-1-1 128 15,0-2-128-15,-3-2 0 0,-2 1 0 0,-2 2 0 16,-3-1 0-16,-1 2 128 0,-5-1-128 0,-2 0 0 16,-4-1 0-16,-4 4 128 0,-4-3-128 0,-2 4 0 15,-4 2 0-15,-5 1 0 0,-3 1 0 0,-4 4 0 16,-5 0-144-16,-2 6 144 0,-6 2 0 0,-3 4 0 16,-3 3 0-16,-1 1 0 0,1 3-160 0,-1 6 160 15,-1-1 0-15,1 2-144 0,3 0 144 0,2 1 0 0,5 0 0 16,5 1 0-16,4 1 0 0,5-2-128 15,5-1 128-15,4-1 0 0,4 1 0 0,6-1 0 0,5-2 0 16,4-1 0-16,5-5 0 0,3 0 0 0,2-4 0 0,3-1 0 16,3-3 0-16,3-2 0 0,-1-2 0 0,1-1 128 15,3-1-128-15,-1-2 0 0,1 1 0 0,1 1 128 16,3-1-128-16,-1 2 0 0,-1 0 0 0,0 2 0 16,-3 1 0-16,-2 1 0 0,-2 1 0 0,-3 3 0 0,-1-2 0 15,-2 5 0-15,-4 1 0 0,-2 4 0 16,-6-2 0-16,-1 3 0 0,-2-3 0 0,-4 3-128 15,-2 3 128-15,-4 2 0 0,-2 2 0 0,-4 1 0 0,-2-2 0 0,-5 2 0 16,0 0 0-16,-5-2 0 0,-2-3 0 16,-2-1 0-16,-5-2 0 0,-1 0 0 0,-5-2 160 0,-4-3-32 15,1 1-128-15,-3-3 192 0,0-2 0 0,-3-1 0 16,-2-2 0-16,1-1 0 0,0-3-64 0,3 1 0 16,2-1-128-16,6-1 192 0,0-1-192 0,4 2 0 15,6-3 128-15,3 1-128 0,2-2 0 0,3 2 144 16,3 2-144-16,5 3 128 0,0 0-128 0,0 0 0 15,5 4 0-15,4 2 0 0,5 2 0 0,1 0 0 16,4 4 0-16,4 2 0 0,4 1 0 0,2 1 0 16,3 4 0-16,4 2 0 0,3-2 0 0,5 2 0 15,5-2 0-15,3 5 0 0,4 1-128 0,6 3 128 16,4-2 0-16,3 3 0 0,-1-1-336 0,4 1 0 16,-1 1 0-16,24 14 0 15,-13-4-2272-15,-6-7-448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50:41.6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6298 5536 6447 0,'0'0'272'0,"0"0"80"0,0 0-352 0,-8 1 0 16,0-1 0-16,8 0 0 0,0 0 1456 0,0 0 208 15,0 0 64-15,0 0 0 0,-9-1-784 0,9 1-160 16,0 0-16-16,0 0-16 0,0 0 80 0,0 0 0 16,0 0 16-16,0 0 0 0,0 0-16 0,10 0-16 15,4 0 0-15,1 0 0 0,3-2-48 0,1 0-16 16,3 1 0-16,2 1 0 0,3-1-128 0,-1 0-32 15,1-2 0-15,2-1 0 0,3 2-160 0,1-1-48 16,5 1 0-16,2 0 0 0,2 1-32 0,1-2-16 16,3 0 0-16,-1-1 0 0,-1-1 160 0,0 1 16 15,1-1 16-15,-1 0 0 0,1-2-80 0,2 2 0 16,0 0-16-16,0 1 0 0,0 2-64 0,1-2-16 16,0-2 0-16,-1 1 0 0,-1 0-32 0,-1-3-16 15,-2 2 0-15,1 3 0 0,1 1 16 0,-2 0 16 16,3 1 0-16,-4 1 0 0,-5 1-16 0,3-1 0 15,-3 0 0-15,0-1 0 0,-3-3-64 0,1 2 0 16,-1 2-16-16,-2-3 0 0,-2 1-48 0,-1 2-16 16,1-2 0-16,0 1 0 0,1 0-16 0,-1-2 0 15,1-2 0-15,-1 1 0 0,-2 4 64 0,1 0 16 0,-1-2 0 0,0 0 0 16,0-1-32-16,-1-1 0 0,-2 1 0 0,1 1 0 16,-2-1-16-16,0 2-16 0,-2-2 0 0,1 1 0 15,-3-2 16-15,3 1 16 0,-2 0 0 0,1 0 0 16,0 2-16-16,1 0-16 0,-2-1 0 0,2 2 0 15,1 0-176-15,-1 0 192 0,-3-1-192 0,1 1 192 16,-1-1-192-16,0-2 192 0,1 3-192 0,-1-1 192 0,-2-3-64 0,0 0 0 16,0 2 0-16,-5-1 0 15,0-1 80-15,1 2 16 0,-2-1 0 0,3 2 0 0,-2 0-224 0,1 0 176 16,0 2-176-16,-2-2 160 0,0-1-32 0,-3 1 0 16,-9 1 0-16,9 0 0 0,-9 0 16 0,8 0 0 15,-8 0 0-15,0 0 0 0,11 0-16 0,-11 0-128 16,0 0 192-16,0 0-64 0,0 0 0 0,0 0-128 15,7 0 192-15,-7 0-64 0,0 0 0 0,0 0-128 16,0 0 192-16,0 0-64 0,0 0-128 0,0 0 160 16,0 0-160-16,0 0 160 0,0 0-160 0,0 0 128 15,0 0-128-15,0 0 128 0,0 0-128 0,0 0 0 16,0 0 0-16,0 0 0 16,0 0-1120-16,0 0-208 0,0 0-32 0,-10 3-11904 15,-1 0-2384-15</inkml:trace>
  <inkml:trace contextRef="#ctx0" brushRef="#br0" timeOffset="1571.74">15764 3660 14223 0,'0'0'624'15,"0"0"144"-15,7-5-624 0,-7 5-144 0,7-9 0 0,-7 9 0 0,0 0 1264 0,8-8 208 16,-2 2 64-16,-6 6 0 0,0 0-128 0,0 0-32 15,7-8 0-15,-7 8 0 0,0 0-272 0,0 0-48 16,0 0-16-16,0 0 0 0,0 0-368 0,2 18-80 16,-2 6-16-16,-1 2 0 0,-3 4 112 0,-2 0 16 15,-3 1 0-15,-2 5 0 0,-2 3-48 0,0 2 0 16,-1-2 0-16,0 1 0 0,0 2-176 0,-1-3-32 16,2-3-16-16,1-4 0 0,-1-1-224 0,4 1-32 15,4-5-16-15,1-1 0 0,1-6-160 0,3-4 128 16,3-2-128-16,2-4 128 0,1 2-128 0,2-7-144 15,-8-5 144-15,12 2-208 16,-2 1-1200-16,0-3-224 0,-10 0-48 0,10-5-13232 0</inkml:trace>
  <inkml:trace contextRef="#ctx0" brushRef="#br0" timeOffset="1763.78">15283 4125 26719 0,'-13'-1'1184'0,"13"1"240"0,0 0-1136 0,0 0-288 0,0 0 0 0,0 0 0 16,0 0 0-16,13-1 128 0,1-2-128 0,6 1 0 15,7-6 576-15,5 0 0 0,4 1 0 0,6-5 0 16,7 0 0-16,1 0 0 0,4-1 0 0,-1-1 0 16,-1-1-416-16,-2 5-160 0,-3-1 128 0,-4 3-128 15,-5-2-1088-15,-5 2-288 16,-6-2-64-16</inkml:trace>
  <inkml:trace contextRef="#ctx0" brushRef="#br0" timeOffset="2289.33">16703 3581 11967 0,'8'-4'1072'0,"4"-1"-864"15,2 0-208-15,4 1 0 0,1-3 1280 0,1 2 192 16,2 0 64-16,-1-3 0 0,1 2-336 0,1 1-64 15,0-4-16-15,0 2 0 0,-1-2 48 0,0 3 16 0,0 1 0 0,-5-1 0 16,-1 1-320-16,-2 1-64 0,-3-1-16 0,-1 0 0 16,-2 1-208-16,-8 4-32 0,0 0-16 0,0 0 0 15,0 0 16-15,-8-1 0 0,-4 2 0 0,-6 3 0 16,-8 1-64-16,-4 0-16 0,-6 2 0 0,-4 4 0 16,-2-3 48-16,-3 4 16 0,2 2 0 0,1-1 0 15,4-2 16-15,4 2 0 0,6 1 0 0,6-2 0 0,5 1-272 16,6 2-48-16,3-1-16 0,6-1 0 0,4 0-80 0,6 1-128 15,5 0 176-15,6 1-176 0,4-1 320 0,2 1-64 16,3 1 0-16,3-1 0 0,0 1-96 0,0 1-32 16,-1-1 0-16,-3 2 0 0,-4-1-128 0,-5 0 128 15,-6-1-128-15,-4 0 128 0,-5 1-128 0,-7 1 0 16,-5 1 0-16,-8 0 128 0,-6-2 64 0,-3 1 16 16,-2-1 0-16,-3-1 0 0,0 1-64 0,-1-2-16 15,1-1 0-15,3-4 0 0,4-1-128 0,-4 1-256 16,5-2 64-16,6-3 16 15,4-1-3040-15,3-4-624 0</inkml:trace>
  <inkml:trace contextRef="#ctx0" brushRef="#br0" timeOffset="2755.01">15297 4850 7359 0,'0'0'656'0,"0"-8"-528"0,0 8-128 0,0 0 0 0,0 0 2528 0,0 0 480 16,9-6 80-16,1 3 32 0,1 2-1360 0,4 0-272 15,5-2-48-15,5-1-16 0,5 1-16 16,7-1-16-16,7 0 0 0,6-1 0 0,9 2-192 0,7-1-48 16,4-2 0-16,6-4 0 0,4 0-240 0,9-2-48 15,7 0-16-15,0 1 0 0,1 0-144 16,2 1-48-16,0 1 0 0,-5-1 0 0,0 2-224 0,-2 2-48 15,-2-3-16-15,-28 5 0 0,2 3-112 0,3-2 0 16,-2 2-16-16,20 1 0 0,-14 1-240 0,-11 2 128 16,-12-2-128-16,-4 2 0 0,-11-1 0 0,-7 1-336 15,-4 2 48-15,-8 0 16 16,-6 0-2608-16,-8-5-512 0</inkml:trace>
  <inkml:trace contextRef="#ctx0" brushRef="#br0" timeOffset="3158.69">15809 5321 21711 0,'0'0'960'0,"5"-7"192"0,-1-5-912 0,-4 12-240 15,0 0 0-15,0 0 0 0,0 0 1136 0,0 0 176 16,0 0 32-16,-3 14 16 0,0 0-160 0,-4 3-48 15,-2 3 0-15,0 3 0 0,-2 6 80 0,2 0 16 16,-2 5 0-16,0-1 0 0,3 2-368 0,-1 1-80 16,1-1-16-16,2-2 0 0,1-1-400 0,1-3-64 15,0 3-32-15,1-6 0 0,1-4-288 0,1-2 160 16,-1-4-160-16,2-3 128 0,2-1-128 0,0 1 0 16,-2-13 0-16,0 0 128 0,5 8-128 0,-5-8 0 15,0 0-192-15,0 0 192 16,0 0-1456-16,0 0-160 0,0 0-48 0,5-9-8912 15,-3-6-1792-15</inkml:trace>
  <inkml:trace contextRef="#ctx0" brushRef="#br0" timeOffset="3353.38">15477 5626 28559 0,'-14'-6'2544'0,"14"6"-2032"0,-9-4-512 0,9 4 0 15,0 0 0-15,0 0 0 0,0 0-128 0,0 0 128 16,13-6 864-16,2 1 288 0,7 1 48 0,3-2 16 15,6-1-144-15,4 1-32 0,6-4 0 0,4 1 0 16,2-4-400-16,1-1-64 0,0 1-32 0,-1 3 0 0,-2 0-400 0,-15 5-144 16,2 1 0-16,1-3 144 15,-1-1-1072-15,0 3-224 0,-2-1-32 0,8-1-14720 16</inkml:trace>
  <inkml:trace contextRef="#ctx0" brushRef="#br0" timeOffset="4083.11">16634 5276 22687 0,'0'0'1008'0,"0"-7"208"0,2 1-976 0,2-3-240 15,1 1 0-15,7-3 0 0,3 3 1328 0,3-2 208 16,2 3 64-16,6-2 0 0,2 1-624 0,3 2-112 16,5-3-32-16,6 4 0 0,0 0-80 0,-10 1-32 15,4 2 0-15,4 4 0 0,2 2-96 0,0 1-32 16,0 0 0-16,-5 5 0 0,-6 0-208 0,-4 5-32 16,-5 2-16-16,-7 1 0 0,-5-2-144 0,-6 2-48 0,-5 2 0 15,-7 1 0-15,-6-1 64 0,-8 2 16 16,-4-2 0-16,-16 7 0 0,0-2 96 0,1-2 0 15,3-1 16-15,6-5 0 0,3 0 32 0,7-1 0 0,6 0 0 0,10-7 0 16,0 2-160-16,5-2-16 0,5 2-16 16,4 2 0-16,2-4-176 0,5 2 192 0,4 2-192 0,5 0 192 15,0 3-64-15,4 3-128 16,2 3 192-16,0 1-64 0,2 1-128 0,-3 1 192 0,-2-2-192 0,-6-1 192 16,-4 2-16-16,-4 3 0 0,-6-4 0 0,-3 1 0 15,-6-3 144-15,-7 1 48 0,-7 0 0 0,-4 2 0 16,-10 0 208-16,-17 8 32 0,-3-7 16 0,-2-3 0 0,-4-5-304 15,0 0-64-15,-1-2-16 0,16-3 0 0,-3-5-240 16,-3 3 0-16,-3-4 0 0,2-1 0 16,1 0-2144-16,1-3-320 15,0 0-64-15</inkml:trace>
  <inkml:trace contextRef="#ctx0" brushRef="#br0" timeOffset="6806.85">31788 9250 6447 0,'0'0'576'0,"0"0"-576"0,0 0 0 0,2-10 0 16,-2 10 2176-16,2-8 336 0,-2 8 64 0,5-11 16 15,-5 11-800-15,7-8-144 0,-2-1-48 0,-5 9 0 16,0 0-336-16,10-1-80 0,-10 1-16 0,11 5 0 15,1 0-208-15,-2 0-64 0,0 4 0 0,3 2 0 16,-1 3-160-16,2 5-32 0,4 0-16 0,0 4 0 16,2 3-80-16,-2-2-16 0,0 3 0 0,0-2 0 15,-3 5-80-15,3-2-32 0,0 1 0 0,-2 0 0 0,-2-5-192 0,0 2-32 16,-4 0-16-16,3-4 0 0,-4-2-80 0,0-2-16 16,0-3 0-16,-2 1 0 0,0 0-144 0,-1-3 128 15,-1-4-128-15,-5-9 128 0,5 11-128 0,0-3 0 16,-5-8 0-16,0 0 0 0,0 0-192 0,0 0-128 15,0 0-32-15,0 0 0 16,0 0-2064-16,0 0-400 0,0-8-96 0</inkml:trace>
  <inkml:trace contextRef="#ctx0" brushRef="#br0" timeOffset="7179.36">32354 9262 17503 0,'5'-12'768'0,"0"3"176"0,1 0-752 0,1-1-192 16,-1 3 0-16,1 0 0 0,-7 7 1152 0,0 0 208 0,0 0 48 0,0 0 0 15,0 0-272-15,0 0-48 0,0 0-16 0,0 0 0 16,-3 9-112-16,-5 6-32 0,-4 3 0 0,3-4 0 15,-4 4 48-15,-3 4 16 0,-4 0 0 0,-2 8 0 16,-4 2-48-16,-2 3-16 0,-2 3 0 0,-28 31 0 16,9-11-240-16,3-4-48 0,2-5-16 0,3-5 0 15,7-6-240-15,3-3-64 0,3-3 0 0,4-5 0 0,4-1-112 16,2-4-16-16,1 0-16 0,3-2 0 0,4-5-176 0,3-1 0 16,-1-4 144-16,8-10-144 0,0 0 0 0,0 0 144 15,0 0-144-15,0 0 0 0,0 0-192 0,10 4-160 16,-1-6-32-16,4-7 0 15,-1 1-2944-15,2-8-608 0</inkml:trace>
  <inkml:trace contextRef="#ctx0" brushRef="#br0" timeOffset="7423.7">32555 9883 30399 0,'0'0'1344'0,"-4"12"288"0,-2 4-1312 0,-2 2-320 0,0 2 0 0,-3 4 0 15,-2 2 768-15,-3-3 96 0,-3 1 16 0,-3 0 0 16,-1-4 64-16,-1 2 16 16,-3-2 0-16,13-6 0 0,-1 3-320 0,0 2-64 0,0 3-16 0,-1 2 0 15,4-1-288-15,0-3-48 16,2 0-16-16,-7 16 0 0,6-4-208 0,3-10 144 0,5-2-144 0,3-5 128 31,-3-2-1216-31,3-13-256 0,0 0-64 0</inkml:trace>
  <inkml:trace contextRef="#ctx0" brushRef="#br0" timeOffset="8305.11">24277 2428 20159 0,'0'0'896'0,"0"0"176"0,5-7-864 0,-5 7-208 16,0 0 0-16,0 0 0 0,12 2 384 0,-2 5 48 0,5 3 0 0,-2 5 0 15,-2 2 448-15,3 2 80 0,4 1 32 0,2 3 0 16,-1 5-320-16,2-3-64 0,-1 3-16 0,3 0 0 16,1 3-256-16,-2-1-48 0,-1-4-16 0,0 0 0 0,-3-3-128 0,-1-1-16 15,0-1-128-15,-1-1 192 0,-2-4-48 0,-1-2-16 16,2-1 0-16,1-6 0 0,-4 0-128 0,1-5 0 15,0 0-192-15,-2-2-8448 16,1-3-1664-16</inkml:trace>
  <inkml:trace contextRef="#ctx0" brushRef="#br0" timeOffset="8624.54">24891 2137 18431 0,'0'0'816'0,"0"0"160"0,0 0-784 0,0 0-192 0,0 0 0 0,-7 10 0 16,-5 1 752-16,1 4 96 15,-2 4 32-15,-2 4 0 0,-3 4 624 0,-1 4 128 0,-3 6 32 0,-2 3 0 16,-4 3-384-16,0 5-80 15,0 4-16-15,0-1 0 0,0-4-384 0,0-1-80 16,2-4-16-16,-1 0 0 0,4-4-432 0,3-1-80 16,2-4-32-16,4-4 0 0,4-1-160 0,3-4 0 0,4-1 0 0,1-5 128 15,2-7-128-15,5-1-224 0,-5-10 48 0,14 0 16 16,2-7-2336 0,1-3-448-16</inkml:trace>
  <inkml:trace contextRef="#ctx0" brushRef="#br0" timeOffset="9023.48">25031 2460 16575 0,'0'0'1472'0,"-5"9"-1168"16,0-3-304-16,5-6 0 0,-7 8 864 0,7-8 112 16,0 0 32-16,0 0 0 0,0 0 288 0,12 5 64 15,2-4 16-15,4-2 0 0,3-4 0 0,2-1 0 16,1-1 0-16,2 0 0 0,-1 3-288 0,1 4-64 16,-2 0-16-16,-1 5 0 0,-2 5-240 0,-3 0-32 0,-4 3-16 0,-1 4 0 15,-7-1-272-15,-3 4-48 16,-7 2-16-16,-3 3 0 0,-3 0 80 0,-1 3 16 15,-3-2 0-15,-1 2 0 0,-3-4 16 0,1 1 0 16,-1-3 0-16,2-1 0 0,1-2-32 0,5-1 0 16,-1-4 0-16,6-6 0 0,5-8-112 0,0 0-32 0,4 12 0 0,5-7 0 15,2-4-96-15,6-3-32 0,3-3 0 0,7-6 0 16,2 3-48-16,0-6-16 0,5-4 0 0,-8 6 0 16,2 1-128-16,5-2 0 0,3-1 0 0,1 2 128 15,-2-2-800-15,0-2-160 16,-4 1-48-16,-4 4-18384 0</inkml:trace>
  <inkml:trace contextRef="#ctx0" brushRef="#br0" timeOffset="16375.22">27425 9677 3615 0,'0'0'160'0,"0"0"32"0,0 0-192 0,0 0 0 16,0 0 0-16,0 0 0 0,0 0 1136 0,0 0 176 15,0 0 32-15,-4 5 16 0,4-5 352 0,-7 5 64 16,7-5 16-16,-3 7 0 0,-3-3-272 0,0 1-48 16,-2-1-16-16,1 1 0 0,-3-3-352 0,0 1-64 15,-1 1-16-15,0-2 0 0,-2 2 128 0,2-2 0 16,-1 0 16-16,2-2 0 0,0-2 48 0,1 1 0 15,1-3 0-15,2 1 0 0,2-3-208 0,2-4-48 16,2 0 0-16,2-3 0 0,3 1-368 0,2-1-80 16,0-1 0-16,6-3-16 0,0 1-256 0,2-1-48 15,2 2-16-15,2-1 0 0,0-2-176 0,1 1 0 16,0 0 144-16,2 4-144 0,-2 1 0 0,1 5 128 16,-1-2-128-16,-1 5 0 0,-1 3 0 0,-3 2 0 15,-2 2 0-15,-2 5 0 0,-2 1 0 0,-3 5 0 16,-3 0 0-16,-4 4 0 0,-3 5 0 0,-2 2 0 15,-5 2 0-15,-3-1 0 0,-3 2 0 0,-2-4 0 16,-3-1 0-16,-1 1 128 0,-1-4 16 0,-1 0 16 16,-3-4 0-16,1-1 0 0,-1-4 112 0,1-1 32 15,-1-2 0-15,3-2 0 0,1-4 64 0,2-4 16 0,3-1 0 16,4-5 0-16,3 0 16 0,5-4 16 0,3-2 0 0,4-3 0 16,4-3-144-16,3-2-16 0,3 2-16 0,4-4 0 15,2 1-64-15,1 3-16 0,3 0 0 0,0 1 0 16,2 2-160-16,-1-1-192 0,1 4 32 0,-2 4 16 15,0-2 144-15,-1 7 0 0,-1-1 0 0,-1 6 0 0,-3 5 0 0,-4 1-128 16,0 7 128-16,-5 0 0 16,-2 3 0-16,-6 5 0 0,-3 4 0 0,-4-1 0 0,-4 3 0 0,-4-4 0 15,-2 1 0-15,-1 1 0 16,-2-4 0-16,-1-4 0 0,0-3 0 0,-1-1 0 0,-3 0 0 0,1-2 192 16,-1-4-64-16,1-2 0 0,2-2 64 0,-9-1 0 15,8-2 16-15,6-7 0 0,3 0-16 0,6-7 0 16,4-1 0-16,4-2 0 0,3 2 96 0,3 3 16 15,8-4 0-15,-1-5 0 0,3-1-304 0,4 0 0 16,4 0 0-16,3 2-144 0,2 1 144 0,1 1 0 16,0 2 0-16,0 0 0 0,-2 5 0 0,0 3 0 15,1 4 0-15,-5 4 0 0,-1 3 0 0,-4 5-128 16,-1 2 128-16,-3 5 0 0,-6 3 0 0,-3 2 0 16,-6 4 0-16,-3 4-128 0,-4-1 128 0,-4 1 0 15,-4-5 0-15,-1 0 0 0,-2 0 0 0,-3-4 0 16,-2-3 0-16,-4 1 0 0,1-3 0 0,-1-3 0 15,2-1 0-15,-9-2 128 0,5-3-128 0,12-5 0 16,6-4 128-16,3-3-128 0,5-6 176 0,2-1-48 0,3-1 0 0,5 2 0 16,3-6 0-16,4-4-128 0,3 0 192 0,2-2-64 15,6-5-128-15,6 1 0 0,2 3 144 16,1-1-144-16,2 3 0 0,0 5 0 0,0 1 0 0,-1 1 0 16,-2 3 0-16,-2 7 0 0,-2 4 0 0,-1 4 0 15,-5 1 0-15,-3 4 0 0,-4 8 0 16,-6 1-128-16,-3 3 128 0,-7 2 0 0,-4 1 0 0,-5 2 0 15,-3 0 0-15,-5-3 0 0,-4-1 0 0,-2-1 0 16,1-2 0-16,1-1 0 0,-3-2 0 0,3-1 0 16,1-6 0-16,3 0 128 0,1-3-128 0,3-2 0 15,4-2-480-15,3-3-160 16,4-2-48-16,5 1-13120 0,6-4-2624 0</inkml:trace>
  <inkml:trace contextRef="#ctx0" brushRef="#br0" timeOffset="24122.57">26989 4954 5519 0,'0'0'496'0,"0"0"-496"15,0 0 0-15,0 0 0 0,0 0 496 0,0 0 0 16,0 0 0-16,0 0 0 0,0 0-336 0,0 0-160 16,0 0 160-16,0 0-160 0,10 5 128 0,-10-5-128 15,0 0 0-15,9-1 0 0,-9 1 128 0,10-1-128 16,-10 1 0-16,11-2 0 0,-11 2 0 0,0 0 0 16,9-5 0-16,-9 5 0 0,0 0-144 0</inkml:trace>
  <inkml:trace contextRef="#ctx0" brushRef="#br0" timeOffset="25369.39">30121 4950 6447 0,'0'0'576'0,"0"0"-576"15,0 0 0-15,0 0 0 0,0 0 1024 0,0 0 112 16,0 0 16-16,0 0 0 0,0 0-256 0,0 0-64 16,0 0 0-16,0 0 0 0,0 0-432 0,0 0-80 15,0 0-32-15,0 0 0 0,0 0-112 0,0 0-32 16,0 0 0-16,0 0 0 0,0 0-16 0,0 0 0 0,0 0 0 0,0 0 0 16,0 0-128-16,0 0 0 15,0 0 0-15,0 0 0 0,0 0 160 0,0 0-160 16,0 0 192-16,0 0-192 0,0 0 0 0,0 0 0 15,0 0 0-15,0 0 0 0,0 0 0 0,0 0 0 0,0 0 0 0,0 0 0 16,0 0 128-16,0 0-128 0,0 0 0 0,0 0 0 16,0 0 176-16,0 0-176 0,7 4 160 0,-7-4-160 15,0 0 272-15,0 0-32 0,7 4-16 0,-7-4 0 16,0 0-64-16,0 0-16 0,0 0 0 0,0 0 0 16,0 0-144-16,0 0 160 0,0 0-160 0,0 0 160 15,0 0-160-15,0 0 160 0,0 0-160 0,0 0 160 16,0 0-16-16,0 0 0 0,0 0 0 0,0 0 0 0,0 0-144 0,0 0 160 15,0 0-160-15,0 0 160 0,0 0-160 0,0 0 0 16,0 0 144-16,0 0-144 0,0 0 0 0,0 0 128 16,0 0-128-16,0 0 0 0,0 0 0 0,0 0 0 15,0 0 0-15,0 0 0 0,0 0 0 0,0 0 0 16,0 0 0-16,0 0 0 0,5-4 0 0,-5 4 0 16,0 0 0-16,0 0 0 0,0 0 0 0,0 0 0 15,0 0 0-15,0 0 0 0,0 0 0 0,0 0 0 16,0 0 0-16,0 0 0 0,0 0 0 0,0 0 0 15,0 0 0-15,0 0 0 0,0 0 0 0,0 0 0 16,0 0 0-16,0 0 0 0,0 0 0 0,0 0 128 0,0 0-128 0,0 0 0 16,0 0 0-16,0 0 0 15,0 0 0-15,0 0 0 0,0 0-224 0,0 0-16 0,0 0 0 0,7 1 0 32,-7-1-624-32,0 0-128 0</inkml:trace>
  <inkml:trace contextRef="#ctx0" brushRef="#br0" timeOffset="29173.61">27330 9801 3679 0,'0'0'320'0,"0"0"-320"16,0 0 0-16,0 0 0 0,0 0 1632 0,-3 9 256 15,3-9 48-15,0 0 16 0,0 0-848 0,0 0-160 0,0 0-48 0,-7 8 0 16,7-8 256-16,0 0 64 15,0 0 0-15,0 0 0 0,0 0-176 0,0 0-16 16,-9 2-16-16,9-2 0 0,0 0-304 0,-7-4-48 16,2-4-16-16,5 8 0 0,-4-7-64 0,1-4-32 0,2 4 0 0,1-3 0 15,0 2-96-15,0-1-32 0,3 1 0 0,0-2 0 16,1 1-96-16,1-3-32 0,2-2 0 0,0-3 0 16,2-2 48-16,1-1 16 0,-1-2 0 0,1-1 0 15,1-2 32-15,-1 1 16 0,2-4 0 0,1 4 0 16,0-1-128-16,1 0-16 0,2 1-16 0,1-4 0 0,-2 1-48 15,2-3-16-15,0 1 0 0,1 2 0 0,0-2-176 0,1 2 192 16,0-4-192-16,0 2 192 0,0 0-192 0,0-4 128 16,0 0-128-16,-1 1 128 0,-1 4 0 15,-2-1-128-15,-1 2 192 0,-1-1-64 0,-3 2 0 0,-1-1-128 16,-2 5 192-16,1 2-64 0,-2 0-128 0,0 0 160 16,-3-1-160-16,1 3 160 0,0 0-160 0,1 4 192 15,-1 0-192-15,0-1 192 0,-1-1-192 0,3 3 0 16,-3 3 0-16,2-2 0 0,-1 5 128 0,0-2-128 15,0 4 0-15,0-4 128 0,1 1-128 0,0-1 0 16,-1 3 0-16,0 1 0 0,-1-3 128 0,-3 8-128 16,4-9 0-16,-4 9 128 0,0 0-128 0,0 0 0 15,0 0 0-15,0 0 128 0,0 0-128 0,0 0 160 16,0 0-160-16,0 0 160 0,0 0 0 0,0 0 0 16,0 0 0-16,0 0 0 0,0 0-160 0,0 0 192 0,0 0-192 0,-5 10 192 15,-1 2-192-15,-1 2 160 0,-2 0-160 0,1-2 160 16,-1 1-160-16,0 2 128 0,-1 3-128 0,-1 1 128 15,-1 4-128-15,-1 3 0 16,0-2 0-16,-1 4 0 0,-1-3 0 0,-1 4 0 16,-4-1 128-16,1 3-128 0,0-1 0 0,0 1 0 15,-1 2 0-15,1 0 0 0,-1 0 0 0,-1 3 0 0,1-1 0 0,1 2 128 16,1-3-128-16,-1-1 0 0,-3 0 0 0,3 1 0 16,1 0 0-16,2-4 0 0,-1 2 0 0,2-5 0 15,1 1 128-15,-1-3-128 0,0 4 128 0,-1-3-128 16,1-3 128-16,1 0-128 0,0-2 128 0,3 2-128 15,-2 1 0-15,2-2 128 0,-1 1-128 0,2-3 0 0,2-1 128 16,2-2-128-16,-2-2 0 0,3-1 128 0,0-1-128 0,1-6 0 16,4-7 0-16,0 0 128 0,0 0-128 0,0 0 160 15,0 0-160-15,0 0 160 0,0 0 32 0,0 0 0 16,0 0 0-16,0 0 0 0,0 0-32 0,5-10 0 16,1-4 0-16,0-1 0 0,0-2-160 15,2 0 0-15,1-3 144 0,1-2-144 0,3-3 0 0,-3 1 0 16,0 1 0-16,1-5 128 0,3 0-128 0,2-1 0 15,-1-1 0-15,0 0 128 0,-1-1-128 0,4-4 0 16,-2-3 0-16,4-1 0 0,4-3 0 0,-1-3 0 16,-2-4 0-16,5-2 0 0,2 1 0 0,0 3 0 15,-2-1 0-15,1 1 0 0,1 1 0 0,0-1 0 16,-1 3 0-16,-2-2 0 0,-1 3 0 0,0-2 0 16,-1 5 0-16,0 2 0 0,0 2 0 0,-1 2 0 15,-3 2 0-15,-2 1 0 0,0 3 0 0,-2 0 0 16,2 4 0-16,-1 1 0 0,1 2 0 0,-3 0 0 15,-4 4 0-15,-2 0 0 0,-2 3 0 0,-2 1 128 16,0 1-128-16,-3 3 0 0,-1 9 0 0,0 0 0 16,-3-7 0-16,3 7 128 0,0 0-128 0,0 0 144 0,-9 7-144 0,-2 0 160 15,-3 6-160-15,0 2 0 0,0 3 0 16,-1 3 0-16,-2-1 0 0,-1 1 0 0,3 2 0 0,-1 5 0 16,-1 5 0-16,-2 0 0 0,0 3 0 15,0 0 0-15,-1 0 0 0,-1 4 0 0,-2 2 0 0,0 4 0 16,1-2 0-16,-4 2 0 0,-2 2 0 0,3-2 0 15,-2 2 0-15,-1 0 0 0,3 1 0 0,-3 2 0 16,0-1 0-16,2 0 0 0,3-4 0 0,1 1 0 16,0-3 0-16,0 1 0 0,2-2 0 0,-3 2 0 15,0-5 0-15,0 5 0 0,2-3 0 0,2-2 0 0,-3 5 0 16,2-5 0-16,-1 0 0 0,2-2 0 0,2 0 0 16,0-4 0-16,0-3 0 0,1 1 0 0,2-3 0 15,-1 1 0-15,-1 2 0 0,1-5 0 0,0 0 0 16,2-3 0-16,-1 4 128 0,0-3-128 0,-2 1 0 0,1-4 0 15,1 0 0-15,-2-2 128 0,2-2-128 0,2-1 0 16,0-2 0-16,2 0 0 0,0-1 0 0,1-1 0 16,1-2 128-16,-1 2-128 0,0-4 0 0,3 2 0 15,0-2 0-15,-1 1 0 0,1-2 0 0,0 1 0 16,1-3 0-16,0 3 0 0,1-1 0 0,4-8 0 16,-5 9 0-16,5-9 0 0,-4 9 0 0,4-9 0 15,0 0 0-15,0 0 0 0,0 0 0 0,0 0 0 16,-1 9 0-16,1-9 0 0,0 0 0 0,0 0 0 15,0 0 0-15,0 0 0 0,0 0 0 0,7-12 0 16,1-1 0-16,-1 1 0 0,0-5 0 0,-1 1 0 16,3-3-144-16,0-4 144 0,0 0 0 0,1-3 0 15,0-4 0-15,0-2 0 0,7-3 0 0,-1-2 0 16,2-1 0-16,0-2 0 0,0-3 0 0,2-2 0 16,3-5 0-16,1 0 0 0,0 2 0 0,3-3 0 15,0-1 0-15,-1 1 0 0,2 3 0 0,2 3 0 0,-2-2 0 0,0 5 0 16,-2-2 0-16,1 2 0 0,-2 0 0 15,-1 0 0-15,1 1 0 0,-2 2 0 0,2-1 0 0,-1 0 0 16,-1-2 0-16,0 4 0 0,1-1 0 0,-1 4 0 16,0 2 0-16,-2 1 0 0,0 2 0 0,-2 3 0 15,-1-2 0-15,-2 3 0 0,-1 5 0 0,-1 2 0 16,-2 1 0-16,2 0 0 0,-3 0 0 0,-1 3 0 16,-2 1 0-16,-2 2 0 0,-2 5 0 0,2-3 0 0,-2 2 0 15,0-1 0-15,-4 9 0 0,0 0 0 0,0 0 0 0,0 0 0 16,0 0 0-16,0 0 0 0,0 0 0 0,0 0 0 15,0 0 0-15,-9 7 0 0,0-4 0 0,0 5 0 16,1 2 0-16,-3 3 0 0,1-3 0 0,-1 3 0 16,2 3 0-16,-4 2 0 0,-3 4 0 0,-1 1 0 15,2 2 0-15,-3-1 0 0,-2 4 0 0,1 0 0 16,-2 1 0-16,0 7 0 0,2 5 0 0,0 4 0 16,-3 1 0-16,-1 2 0 0,0 1 0 0,2 1 0 15,-1 1 0-15,2 0 0 0,-5-3 0 0,3 3 0 16,-3-1 0-16,3-2 0 0,0 3 0 0,0-1 0 15,-3-6 0-15,5 2 0 0,-2-4 0 0,2 2 0 16,-2-4 0-16,-1 0 0 0,-1 4 0 0,1-2 0 16,2 3 0-16,-2-2 0 0,0 1 0 0,1 0 0 15,1-4 0-15,-1-1 0 0,4-1 0 0,3 0 0 16,0-5 0-16,-1 0 0 0,1 0 0 0,0 0 0 16,0-3 0-16,1-4 0 0,2 4 0 0,-1-4 128 15,2 2-128-15,-3-5 0 0,3-3 0 0,0 2 0 16,-3 1 0-16,3-3 0 0,1-3 0 0,-3-2 128 15,2-2-128-15,-1 0 0 0,3 0 0 0,0-5 0 0,1 2 0 0,-1-2 0 16,1 1 0-16,2-3 0 0,-1 1 0 0,1-1 0 16,6-6 0-16,-8 2 0 0,8-2 0 0,0 0 0 15,-7 3 0-15,7-3 0 0,0 0 0 0,0 0 0 16,0 0 0-16,0 0 0 0,0 0 0 0,0 0 0 16,0 0 0-16,0 0 0 0,0-13 0 0,2 4 0 15,2-3 0-15,2-1 0 0,0 0 0 0,2-7 0 0,3-4 0 16,1 0 0-16,4-7 0 0,1-2 0 0,5-4 0 0,-2-2 0 15,-1-1 0-15,2-3 0 0,0-3 0 0,2-1 0 16,0-1 0-16,0-4 0 0,2-5 0 0,1 0 0 16,-2-2 0-16,3 2 0 0,-1 0 0 0,4-3 0 15,0 0 0-15,1 3 0 0,2-3 0 0,-2 3 0 16,2 0 0-16,2 1 0 0,-1-1 0 0,2-3 0 16,-1 2 0-16,0 2 0 0,-2 0 0 0,0-4 0 15,0 0 0-15,-1 4 0 0,-2 5 0 0,1 6 0 16,-2-1 0-16,-1 6 0 0,-2 2 0 0,-1 3 0 15,-5 2 0-15,-2 1 0 0,0 4 0 0,-3 3 0 16,-1 2 0-16,-3-3 0 0,-2 3 0 0,0 3 0 16,-3 2 0-16,1 2 0 0,-3 2 0 0,-2 2 0 15,-1 0 0-15,1 0 0 0,-2 6 0 0,0 6 0 16,0 0 0-16,0 0 0 0,0 0 0 0,0 0 0 16,0 0 0-16,0 0 0 0,-11-1 0 0,1 4 0 15,0 5 0-15,-1 3 0 0,-2 5 0 0,-1 3 0 16,-4 2 0-16,3 3 0 0,-3 1 0 0,0 1 0 0,-1 4 0 15,-1 3 0-15,-2 1 0 0,-1 4 0 0,1 3 0 0,-4 4 0 16,-1 1 0-16,1 6 0 0,-3 4 0 0,-2 3 0 16,0-1 0-16,0-1 0 0,0 2 0 0,-1 1 0 15,-1-3 0-15,-1 1 0 0,-2 5 0 0,2-4 0 16,4 1 0-16,-2 1 0 0,3-2 0 0,1-4 0 16,-2-2 0-16,4-1 0 0,2 0 0 0,-1 1 0 15,1-2 0-15,1-3 0 0,2-3 0 0,2-2 0 16,0 0 0-16,0-5 0 0,-2-2 0 0,1-2 0 0,-2-2 0 0,1-3 0 15,-1 2 0-15,3-1 0 0,1-3 0 0,2 1 0 16,-1-4 0-16,2-1 0 0,1-1 0 0,0-5 0 16,3-3 0-16,0 0 0 0,1-1 0 0,1-4 0 15,0 0 0-15,3-3 0 0,0 2 0 0,-1-3 0 16,0-2 0-16,-1 0 0 0,0 1 0 0,1 4 0 16,0-7 0-16,0-1 0 0,0 1 0 15,7-1 0-15,-8 3 0 0,8-3 0 0,-7 0 0 0,7 0 0 16,0 0 0-16,0 0 0 0,-6-1 0 0,6 1 0 15,0 0 0-15,0 0 0 0,0 0 0 0,0 0 0 16,0 0 0-16,0 0 0 0,0 0 0 0,0 0 0 16,0 0 0-16,0 0 0 0,0 0-144 0,0 0 144 15,0 0 0-15,0 0-144 0,0 0 144 0,0 0 0 16,0 0 0-16,0 0 0 0,0 0 0 0,0 0 0 16,0 0 0-16,0 0-128 0,0 0 128 0,0 0 0 0,0 0 0 15,11-2-128-15,-11 2 128 0,14-4 0 16,-1-7-144-16,-2-2 144 0,0-2 0 0,3-7 0 0,2-2-144 15,3-5 144-15,3-4 0 0,2-5 0 16,1 0 0-16,6-5 0 0,3-10 0 0,3-1 0 0,0-6 0 16,2-5 0-16,2-3 0 0,1-5-128 0,0-2 128 0,2-1 0 15,2 0 0-15,2-1 0 0,1 1 0 0,0-1 0 16,1 2 0-16,-3 3 0 0,-1 1 0 0,-3 1 0 16,-4 2 0-16,1-1 0 0,0 2 0 0,-3 2 0 15,-4 4 0-15,0 5 0 0,-1 4 0 0,2 2 0 0,1 6 144 16,-1-3-144-16,-1 1 128 0,0 1-128 0,-1 1 0 15,-2 3 128-15,1 2-128 0,-2 1 0 0,-1 0 0 16,0 2 0-16,-2 3 128 0,-1 2-128 16,0 3 0-16,-3 1 0 0,-5 2 144 0,-3 1-144 0,-2 0 0 0,0 5 144 15,-2 1-144-15,-1 2 0 0,-3 3 128 0,-1 4-128 16,-1-4 0-16,1 6 0 0,-4-2 144 0,2 4-144 16,-3 5 0-16,0 0 144 0,0 0-144 0,0 0 0 15,0 0 0-15,0 0 0 0,0 0 0 0,0 0-272 16,-9 0 64-16,9 0 16 15,-11 4-1280-15,-1 6-256 0,1 0-64 0,-1 3-14560 0</inkml:trace>
  <inkml:trace contextRef="#ctx0" brushRef="#br0" timeOffset="29681.72">27466 8307 6447 0,'-16'3'272'0,"7"2"80"0,-2 1-352 0,-1-1 0 0,1 2 0 0,-1-1 0 16,1-1 1856-16,-1 5 288 0,1-4 64 0,3 3 16 15,1-4-240-15,-1 1-64 0,8-6 0 0,-8 8 0 0,8-8-400 0,0 0-96 16,0 0-16-16,0 0 0 0,0 0-336 16,0 0-80-16,0 0-16 0,11-11 0 0,1-2 112 0,6-1 0 15,2-3 16-15,3-6 0 0,5-3-336 0,4 0-64 16,4-1 0-16,3-1-16 0,3 1-128 0,1-2-32 16,-1 2 0-16,-1-2 0 0,-2 4-80 0,-1-5-32 15,2 2 0-15,-3 4 0 0,-2 3-96 0,-2 3 0 16,-3 3-16-16,0 2 0 0,-3 3-48 0,-1-2-16 15,0 5 0-15,-3 2 0 0,-4 1-16 0,-1 2 0 16,-4 1 0-16,-2 4 0 0,0 4-32 0,-2 0-16 16,-4 3 0-16,-1 3 0 0,-1 6-48 0,-1 7-128 15,-3 4 192-15,-3 5-64 0,2 8 32 0,-3 2 0 16,0 6 0-16,-2 0 0 0,0-1 32 0,-2-4 16 16,-1-1 0-16,0-2 0 0,0 4-80 0,2-5 0 15,-2-5-128-15,1-3 192 0,3-2-192 0,0-2 0 16,0-4 128-16,1-2-128 0,0-5 0 0,3-5 0 15,0-3 0-15,1-11 0 16,0 0-1168-16,0 0-288 0,0 0-48 0,0 0-17184 0</inkml:trace>
  <inkml:trace contextRef="#ctx0" brushRef="#br0" timeOffset="31280.68">26251 11224 8287 0,'0'0'736'0,"0"0"-592"16,4-7-144-16,-4 7 0 0,6-7 1488 0,-6 7 272 16,7-7 48-16,-7 7 16 0,0 0-256 0,0 0-48 15,0 0-16-15,7-4 0 0,-7 4-224 0,0 0-32 16,0 0-16-16,0 0 0 0,0 0-272 0,0 0-48 15,0 0-16-15,0 0 0 0,6 6-176 0,-4 6-32 0,-2-4-16 0,0 8 0 16,0-1-144-16,0 4-16 16,0 0-16-16,1 1 0 0,2 2-80 0,2 1-16 15,0-3 0-15,1 3 0 0,1 3-16 0,2-6 0 16,0-1 0-16,1-4 0 0,0 0-160 0,1-3-32 16,2-1-16-16,1-2 0 0,-1 0 128 0,1-5 16 15,1 0 16-15,0-3 0 0,2-2 96 0,1-3 16 16,-1-1 0-16,1-3 0 0,-1 2-80 0,-1 2-16 15,2-7 0-15,0 3 0 0,-2-2-128 0,0 0-32 0,-2-3 0 16,2 0 0-16,-1-1-192 0,-2 2 128 0,0-2-128 0,-1 1 0 16,1 1 128-16,0 1-128 0,-2 1 0 0,1 1 144 15,-1-1-144-15,2 2 0 0,0-2 0 0,-1 2 0 16,0 1 0-16,2 0 0 0,-2 2 0 16,1 1 0-16,-1 1 0 0,-1 1 0 0,0 1 0 0,2 4 0 15,0 2 0-15,-2-1 0 0,1 1 0 0,-2 2 0 16,0 0-128-16,0 2 128 0,0 1 0 0,1 0 0 15,-1-3 0-15,-3 5 0 0,1-3 0 0,-4 2 0 16,1-2 0-16,-1 3 0 0,1 0 0 0,-4-3 0 0,2 1 0 0,-3-10 0 16,-2 9 0-16,2-9 0 0,-1 12 192 0,1-12-32 15,0 0-16-15,0 0 0 0,-1 7 0 0,1-7 0 16,0 0 0-16,0 0 0 0,0 0 0 0,0 0 0 16,0 0 0-16,0 0 0 0,5-12-16 0,3-1 0 15,-1-1 0-15,0 8 0 0,0-3-128 0,2 2 0 16,0-2 0-16,4 2 128 0,-2 0-128 0,1 0 0 15,2 3 0-15,0-1 0 0,1-1 0 0,1 2 0 16,2 1 0-16,-1 3 0 0,-1 0 0 0,1 0 0 16,-6 1 0-16,2 2 0 0,0 1 0 0,-2 1 0 15,0-3 0-15,1 1 0 0,1 2 0 0,-1 1 0 16,0 0 0-16,0-4 0 0,4 1 0 0,0-2 0 16,1 1 0-16,1-2 0 0,1-2 128 0,1-2 0 15,0 2 0-15,3-2 0 0,1-3 0 0,2 1-128 16,0-3 192-16,2 0-64 0,3-1 64 0,-1 0 16 15,2-5 0-15,0 1 0 0,-2-2 80 0,2 0 16 0,-1-2 0 16,-1-1 0-16,1 2 48 0,-1 2 16 0,-2 0 0 16,-1 0 0-16,-3-1-80 0,-2 4-16 0,-3 0 0 0,-3 0 0 15,0-1-128-15,-4 4-16 0,0-2-128 16,-5 4 192-16,1-2-64 0,0 3-128 0,-2-2 176 16,0 2-176-16,-3 2 0 0,-3 4 0 0,0 0 0 0,0 0 0 15,0 0-208-15,0 0-160 0,-1-7-16 0,1 7-16 16,0 0-2208-1,-7 5-432-15,0-2-96 0</inkml:trace>
  <inkml:trace contextRef="#ctx0" brushRef="#br0" timeOffset="32807.8">28352 8138 9215 0,'0'0'816'0,"0"0"-656"16,0 0-160-16,0 0 0 0,0 0 944 0,0 0 144 15,0 0 48-15,0 0 0 0,0 0-112 0,0 0 0 16,0 0-16-16,0 0 0 0,14 3 64 0,-1-3 16 16,1-2 0-16,0 0 0 0,0 3-160 0,3-1-32 15,0-2 0-15,2-1 0 0,1 0-64 0,-1 3-32 16,-2 2 0-16,0 3 0 0,-1 0-224 0,0 2-64 15,-2 4 0-15,-2 0 0 0,0 1-128 0,-3 2-48 16,-3 2 0-16,-2 2 0 0,-2 3 64 0,-2 4 16 16,-1 0 0-16,-1 2 0 0,-1 2 16 0,-5 0 0 15,1-1 0-15,-2 3 0 0,0 0-48 0,-1-1-16 0,0 1 0 16,1-1 0-16,2-7-48 0,2 1 0 0,2-1 0 16,3-1 0-16,2 1-80 0,3-1-32 0,3-2 0 0,1-1 0 15,1 0-64-15,3-1-16 0,1 0 0 0,2 0 0 16,2 1-128-16,0 0 160 0,-4-1-160 0,-3-8 160 15,3 1-160-15,-1 1 128 0,2-5-128 0,-1 4 128 16,1-3-128-16,-1 4 160 0,-1-6-160 0,0-1 160 16,-2 0 64-16,-1-2 16 0,-1-3 0 0,-1 1 0 0,-8-1 64 0,0 0 16 15,0 0 0-15,0 0 0 0,0 0 0 0,0 0 0 16,0 0 0-16,0 0 0 0,0 0-144 0,0 0-32 16,-9 2 0-16,-1 0 0 0,0 2-144 0,-2 3 160 15,-1 1-160-15,-4 5 160 0,0-6-160 0,1 5 0 16,0 3 0-16,4 3 128 0,0 1-128 0,1 0 0 15,-1 3 0-15,5-1 0 0,-1 2 0 0,4 0 0 16,2 0 0-16,0 2 0 0,2-2 0 0,3 1 0 16,0 2 0-16,0-3 0 0,4 2 0 0,-4 2 0 15,4-3 0-15,0 5 0 0,-1-2 0 0,-1 1 0 16,0-4 0-16,0 6 0 0,0 5 0 0,-1 2 0 16,-2 1 144-16,1 0-144 0,-1-2 0 0,1 0 0 15,-2 1 0-15,0 4 0 0,1-4 0 0,-2 1 144 16,-2-1-16-16,1 2-128 0,0 2 208 0,-2 2-64 15,0 0-16-15,0 2 0 0,0-5 16 0,0 1 0 0,-1-1 0 0,1-1 0 16,-2-2 48-16,1-3 16 0,1-2 0 0,-1-2 0 16,-3 0 48-16,0-4 16 15,-1 4 0-15,-1 0 0 0,-1-1 32 0,-1 1 0 0,-2-6 0 0,-1 4 0 16,-1-3 32-16,-2 0 16 0,-1-4 0 0,3-2 0 16,-1 0-96-16,0-3 0 0,2-5-16 0,3 0 0 15,-1 1-240-15,2-5 144 0,1 0-144 0,0-2 128 16,1-5-128-16,-1-2-176 0,-3-3 48 0,3 0 0 15,0 0-1696 1,3-4-336-16,1 0-64 0,2 0-16784 0</inkml:trace>
  <inkml:trace contextRef="#ctx0" brushRef="#br0" timeOffset="34539.28">29449 8749 11679 0,'0'0'512'0,"5"-3"128"16,-2-5-512-16,2 2-128 0,0-5 0 0,0 4 0 0,-2 0 1456 0,1 0 272 15,-2 3 48-15,-2 4 16 0,0 0-432 0,0 0-80 16,0 0 0-16,0 0-16 0,0 0-368 0,0 0-64 15,4 9 0-15,-3 4-16 0,-1 2 0 0,-1 3 0 16,-2 3 0-16,0 6 0 0,-2 2-48 0,-3 3 0 16,-1 1 0-16,-1 0 0 0,0-4-256 0,0 2-64 15,-2 1-16-15,2-2 0 0,-2-1-208 0,2 1-32 16,0-4-16-16,0 2 0 0,1-4-176 0,0 2 128 16,3-7-128-16,2-3 128 0,3 0-128 0,1-5 0 15,1 2 0-15,3-4 128 0,1 0-128 0,1-2-224 0,2 0 48 0,0-5 16 31,-1-1-1616-31,1-2-320 0,2-1-64 0</inkml:trace>
  <inkml:trace contextRef="#ctx0" brushRef="#br0" timeOffset="34746.94">29232 9072 24879 0,'-2'-4'2208'0,"0"-2"-1760"0,2 6-448 0,0 0 0 15,2-6 688-15,-2 6 48 0,0 0 16 0,10-3 0 16,0-1-80-16,5-1-16 0,4 2 0 0,3-3 0 16,2 1-176-16,4-1-32 0,4 1-16 0,2-1 0 15,3-5-208-15,1 2-32 0,-1-1-16 0,0 3 0 16,-3-2-176-16,-2 5 0 0,-4-1-160 0,0 0 160 16,-4 2-2512-16,-2 1-416 0</inkml:trace>
  <inkml:trace contextRef="#ctx0" brushRef="#br0" timeOffset="35181.4">30112 8621 18431 0,'0'0'1632'0,"11"-5"-1312"16,2-1-320-16,1 1 0 0,4-3 672 0,-1 2 64 0,6 0 16 0,1 0 0 16,3 0-112-16,1 2-32 15,3-2 0-15,-1 1 0 0,-3-1-192 0,-2 3-32 16,-1-5-16-16,-2 4 0 0,-4 2 16 0,-4-1 16 16,-5 2 0-16,-9 1 0 0,0 0 48 0,0 0 0 15,-7 6 0-15,-5 1 0 0,-6 1 96 0,-6-1 32 0,-8 3 0 0,-2-1 0 16,-3 4 0-16,-1 2 0 0,-2 0 0 0,2 0 0 15,2-1 144-15,3 3 48 0,4-1 0 0,5 1 0 16,4-1-272-16,6 0-48 0,3 0-16 0,9-2 0 16,3-2-256-16,7-1-48 0,7 3-128 0,3-4 192 15,6 2-32-15,4 0-16 0,4 0 0 0,2 0 0 16,3 4-144-16,0-2 160 0,0 0-160 0,-6 1 160 0,-4 0-160 0,-6 0 0 16,-9 1 0-16,-3-2 0 0,-6-2 0 15,-10 4 0-15,-8 0 0 0,-9 1 0 0,-9-1 128 16,-5 1-128-16,-8-1 192 0,-1 1-64 0,-3-1-128 0,2 2 0 15,2-3 0-15,2 3-11264 16,1-1-2144-16</inkml:trace>
  <inkml:trace contextRef="#ctx0" brushRef="#br0" timeOffset="35856.39">26648 12075 4607 0,'5'-13'400'0,"-3"8"-400"15,1 0 0-15,0-2 0 0,-3 7 3104 0,0 0 544 16,5-6 96-16,-5 6 32 0,0 0-1792 0,0 0-336 16,0 0-80-16,0 8-16 0,-4 2-512 0,0 2-96 15,-1 2-32-15,0 7 0 0,-3 2 176 0,2 2 16 16,-2 4 16-16,2 3 0 0,0 0-288 0,0 1-48 15,3 0-16-15,-1 0 0 0,0 1-416 0,-1 1-96 16,4-6 0-16,-2 0-16 0,1-5-240 0,-1 2 0 0,0-3 128 0,1-2-128 16,1-3 0-16,-2-3 0 0,3-2 0 15,0-2 0 1,3-3-1072-16,-3-8-208 0,0 0-32 0,0 0-12832 0</inkml:trace>
  <inkml:trace contextRef="#ctx0" brushRef="#br0" timeOffset="36040.96">26324 12396 23951 0,'0'0'2128'15,"0"0"-1696"-15,9-4-432 0,2-3 0 0,4 2 1488 0,6 0 224 16,2-3 32-16,7 2 16 0,3-5-960 0,9 2-192 16,6-2-32-16,3 2-16 0,0-4-304 0,1 2-64 15,-1 1-16-15,-3-3 0 0,-2 2-176 0,-3 2 0 16,-3-3 0-16,-3 3-176 15,-3-1-1936-15,-1 1-400 0</inkml:trace>
  <inkml:trace contextRef="#ctx0" brushRef="#br0" timeOffset="36431.5">27289 12104 27871 0,'0'0'1232'0,"5"-8"256"0,2-1-1184 0,5-1-304 16,3 2 0-16,4 0 0 0,1 1 528 0,6-2 48 15,4 2 16-15,6-3 0 0,2 3-64 0,4 2-16 0,1 0 0 0,2 2 0 16,-5 2 112-16,-4 4 16 0,-6 4 0 0,-4 0 0 16,-5 3-288-16,-4 0-48 0,-4 3-16 0,-7 5 0 15,-5-1 176-15,-5 4 48 0,-4 3 0 0,-8 1 0 16,-4-1 0-16,-5 4 16 0,-6-1 0 0,-1 1 0 0,-2-4 0 15,1 2 0-15,-3-4 0 0,3 0 0 0,1 0-128 16,3 1-16-16,3-1-16 0,3-2 0 0,2-3-192 16,4 0-48-16,4-6 0 0,4 2 0 0,4 0-128 0,2-4 0 15,5 1 0-15,3-4 0 0,0 2 0 0,0-3 0 16,1 1 0-16,-1 1 0 0,-5-7 0 0,0 0 0 16,4 5-192-16,-4-5 192 15,0 0-560-15,-4 5 16 0,-5-3 0 0,-3 1 0 16,-7 1-2832-16,-7-3-560 0</inkml:trace>
  <inkml:trace contextRef="#ctx0" brushRef="#br0" timeOffset="38211.8">27442 8371 7359 0,'0'0'320'0,"-2"10"80"0,-3-1-400 0,5-9 0 16,-7 6 0-16,1 3 0 0,1-3 1600 0,0 1 256 16,-2 0 32-16,2 0 16 0,-1 2-640 0,0-1-128 15,-3 4-32-15,0-3 0 0,0 1-80 0,-1 3 0 16,-3-3-16-16,2 1 0 0,-5-4 32 0,1 2 16 15,-3-3 0-15,2 0 0 0,1 3 32 0,-1-2 16 16,1 0 0-16,2-3 0 0,3-3-80 0,3-1 0 16,0-1-16-16,7 1 0 0,0 0-144 0,0 0-32 15,0 0 0-15,3-11 0 0,3 0-224 0,2-1-48 16,3-2-16-16,3-2 0 0,3 0-208 0,0-2-32 16,4-1-16-16,2 0 0 0,0 1-64 0,1 0-16 15,-1-1 0-15,2-1 0 0,2-3-80 0,2-2-128 16,0 0 176-16,3 4-176 0,1 1 224 0,3-2-64 15,-1 2-16-15,5-2 0 0,2-1-144 0,-1-2 128 16,0 1-128-16,-1 2 128 0,-2-2-128 0,0 1 192 0,-3 3-192 16,0-1 192-16,-3-2-64 0,-2 4 0 0,-1 3 0 0,-3 1 0 15,-3 1 0-15,-2 1 0 16,0 3 0-16,-4-2 0 0,-1 7 0 0,-1-4-128 0,-1 2 192 0,0-1-64 16,-3 3-128-16,-1 1 0 0,-2 0 144 0,-8 4-144 15,10-5 0-15,-10 5 128 0,0 0-128 0,0 0 0 16,0 0 0-16,9-2 144 0,-9 2-144 0,0 0 0 15,0 0 0-15,9 6 0 0,-9-6 0 0,0 0 0 0,0 0 128 16,6 5-128-16,-6-5 0 0,0 0 0 0,7 8 0 0,-7-8 0 16,4 10 0-16,-4-10 0 15,0 0 0-15,0 0 0 0,0 0 0 0,6 9 0 0,-2 0 0 16,-4-9 0-16,0 0 0 0,5 11 0 0,-1-2 0 0,-2 2 0 16,-2-11 0-16,0 13 0 0,0 1 0 0,0 1 0 15,0 3 0-15,1 0 0 0,-2 0 128 0,0 1-128 16,0 1 0-16,-2 4 0 0,0-1 0 0,0 1 160 15,-1 4-160-15,-1-1 128 0,1 2-128 0,0-2 128 16,-1 0-128-16,0-2 128 0,1 3-128 0,-1-3 160 16,0 3-160-16,-1-2 160 0,-2-2-160 0,0-1 0 15,1 0 144-15,0-3-144 0,1-3 128 0,0-2-128 16,-1-1 128-16,2 1-128 0,0 0 128 0,1-1-128 16,1 0 160-16,-1-1-160 0,-3 0 128 0,5-4-128 15,-1 1 0-15,3-10 144 0,0 0-144 0,0 0 0 16,0 0 144-16,0 0-144 0,0 0 128 0,0 0-128 15,0 0 160-15,3-9-160 0,2 0 208 0,3-4-48 16,-3-2-16-16,1-1 0 0,0-2-144 0,2-1 160 16,0-3-160-16,-2-1 160 0,0-5-160 0,1-1 0 0,-1 0 144 15,-1-2-144-15,-1 1 0 0,1 2 0 0,-1-3 0 16,-2 5 128-16,2-5-128 0,0 2 0 0,0 1 0 0,0 1 0 16,-2 4 0-16,1 2 0 15,-2 0 0-15,0 0 0 0,-1 2 0 0,0 0 0 0,-1 2 0 0,0 1 0 16,-2 0 0-16,2 0 0 0,-3 1 0 0,2 1 0 15,-1 2 0-15,-1 2 0 0,-1-4 0 0,0 2-128 16,0 1 128-16,-3 1 0 0,-1 5 0 0,0-3-128 16,-1 1 128-16,0 3 0 0,-1 0 0 0,-3 0-128 15,-3 3 128-15,1 3 0 0,-2 3 0 0,-2-1 0 0,-3 0-144 0,-1 4 144 16,-2-2-160-16,-2 7 160 0,-4-1-128 0,2 5 128 16,-4 2 0-16,-2-1-144 0,-2-3 144 0,-3 3 0 15,-3 1 0-15,-2 3 0 0,0 2 0 0,4 0 0 16,3 5 0-16,1-5 0 0,1 2 0 0,6-5 0 15,5-2 0-15,5-2-128 0,5-6 128 0,4 1 0 16,5-3 0-16,7-9 0 0,0 0 0 0,0 0-160 16,0 0 160-16,15-4 0 0,4-2 0 0,3-2 0 15,2-4 0-15,2 0 0 0,4-2 0 0,3 1 0 16,2-1 0-16,2 0 0 0,0 0 0 0,0 3-128 16,-2-2 128-16,1 2 0 0,0-2 0 0,1-1 0 15,-2 0 0-15,1 0 0 0,-1-4 0 0,1-1 0 16,-3 1 0-16,1 3 0 0,-1 5 0 0,-2 0 0 15,-5 3 144-15,-3 1-144 0,-1 0 0 0,-4 2 0 16,-4 2 0-16,-3 2 0 0,-11 0-128 0,10 6 128 16,-3 1 0-16,-7-7 0 0,0 0 0 0,2 10 0 15,-2-10 0-15,-2 18 0 0,-2 1 0 0,-2-1 0 16,0 0 0-16,-1 0 0 0,-3-2 0 0,0 3 0 0,2 3 0 16,-1 1 0-16,1-2 0 0,1 3 0 0,0 1 0 15,2-3 0-15,1-1-176 0,2-1 176 0,-1-1-128 16,2 0 128-1,1 0-448-15,0-1 0 0,1-1 0 0,1 0 0 16,-1 1-288-16,1-3-64 0,2-1-16 0,0 0 0 0,1-3-1440 16,2 0-304-16,3-3-48 0,-10-8-7760 0,10-5-1536 0</inkml:trace>
  <inkml:trace contextRef="#ctx0" brushRef="#br0" timeOffset="38804.94">27444 8280 8639 0,'0'0'384'0,"-9"0"64"0,9 0-448 0,0 0 0 0,0 0 0 0,0 0 0 15,0 0 1536-15,0 0 224 0,0 0 32 0,0 0 16 16,0 0-496-16,0 0-96 0,12 0-32 0,4-1 0 16,-1-3 288-16,3-1 64 0,1-1 16 0,2-3 0 15,4 1-16-15,0-2 0 0,3 1 0 0,4-3 0 16,-1-2-352-16,1 1-80 0,-1-4-16 0,1 0 0 0,1-2-320 0,0-2-64 16,0 3 0-16,0-1-16 0,-4-1-160 0,4 0-16 15,0 2-16-15,-1 1 0 0,-2 8-160 0,-2-2-16 16,-1 2-16-16,-3 0 0 0,-2 3-80 0,-4 1-16 15,-2 2 0-15,-4 4 0 0,-12-1-80 0,10 11-128 16,-4 1 176-16,-2 4-176 0,-4 1 160 0,-4 6-160 16,-2 1 128-16,-2 7-128 0,-1 1 128 0,-2-1-128 15,-2 1 128-15,-1 0-128 0,0 1 192 0,-1-4-64 16,0 1 0-16,-2-1 0 0,0-5-128 0,4-1 0 16,1-3 0-16,1-2 0 0,4-3 0 0,1-2 0 15,6-13 0-15,-4 15 0 0,0-2-192 0,4-13-32 16,0 0 0-16,0 0 0 15,0 0-1568-15,0 0-320 0,0 0-64 0,9-12-8640 16,-4-2-1728-16</inkml:trace>
  <inkml:trace contextRef="#ctx0" brushRef="#br0" timeOffset="39812.14">28113 8054 13823 0,'0'0'608'0,"2"-10"128"0,-1 0-592 0,2 1-144 0,0 0 0 0,1 0 0 16,-4 9 2032-16,0 0 368 0,3-9 80 0,-3 9 16 15,0 0-960-15,0 0-176 0,0 0-32 0,0 0-16 16,-12 3-272-16,1 2-48 0,-3 2-16 0,0 4 0 16,-1 3-144-16,-2 6-16 0,1 4-16 0,-2 2 0 0,-1 4-48 0,0-1-16 15,-4 3 0-15,2 5 0 0,-1 6-32 0,-1-1-16 16,1 3 0-16,-2 2 0 15,1-2-272-15,-1 1-48 0,0 4-16 0,-3 2 0 0,-1-1-48 0,0-1-16 16,-1-1 0-16,0 0 0 0,-1 1-16 0,4-3 0 16,0 3 0-16,2-1 0 0,-1 3-16 0,1-3 0 15,2-5 0-15,0 3 0 0,2-2-64 0,1-1-32 16,-1-3 0-16,2-2 0 0,0-2-16 0,0 0 0 16,0-3 0-16,1 2 0 0,-2 1-144 0,-1 1 160 15,0 1-160-15,-1-2 160 0,-1-3-160 0,0 2 128 16,1-3-128-16,-1-1 128 0,-1-2-128 0,2 2 128 15,2-4-128-15,2 1 128 0,2-5-128 0,2 3 128 16,-5-5-128-16,3 1 128 0,2 3-128 0,1-3 128 0,-4-1-128 16,2-1 128-16,0 3-128 0,2-2 128 0,-2 0-128 0,1-2 128 15,0 0-128-15,2 2 0 16,-2-2 0-16,2 1 0 0,-1-4 0 0,1 2 0 0,-1 2 0 0,3-2 128 16,-2 0-128-16,1 0 0 0,0-1 0 0,-1 1 0 15,0 1 0-15,-2 1 0 16,-1-1 0-16,2-1 128 0,-2-1-128 0,1 1 0 0,2 1 0 15,-1 1 0-15,-1-4 0 0,-1 0 0 0,2-2 0 0,0 2 0 16,1 0 0-16,-2 1 0 0,0-1 0 0,2-2 0 16,-2 0 0-16,0-1 0 0,5 1 0 0,-1 3 0 0,-1 0 0 15,-2 1 0-15,1 0 0 0,-3 0 0 0,1-2 0 16,2-1 0-16,-1 1 0 0,1-1 0 0,0 0 0 0,1-2 0 16,0-6 0-16,1 5 0 0,2-1 0 0,-1-2 0 15,0 0 0-15,1-4 0 0,0 3 0 0,2-2 0 16,5-7 0-16,0 0 0 0,0 0 0 0,0 0 0 15,0 0 0-15,0 0 0 0,0 0 0 0,0 0 0 16,0 0 0-16,2-12 0 0,-2 12 0 0,3-11 0 16,1-5 0-16,1 1 0 0,0 1 0 0,0 0 0 15,1 0 0-15,1-2 0 0,-1-3 0 0,3-3 0 16,2-1 0-16,1 0 0 0,1-3 0 0,4-2 0 16,0-7 0-16,2 0 0 0,4-3 0 0,4-4 0 15,3 0 0-15,5-2 0 0,0-4 0 0,4-1 0 0,-1-4 0 0,1-4 0 16,2-4 0-16,1-2 0 15,1 0 0-15,1 2 0 0,1 4 0 0,-1 1 0 0,3-2 0 0,-1-1 0 16,-1 2 0-16,-2 1 0 0,-4-1 0 0,1 1 0 16,-5-1 0-16,-3 1 0 0,0 0 0 0,0-1 0 15,-2-3 0-15,-2-1 0 0,1 1 0 16,1-1 0-16,-3 3 0 0,1 3 0 0,0 4 0 0,0 3 0 16,2 1 0-16,-1 3 0 15,0-2 0-15,0 1 0 0,1 1 0 0,-2 3 0 0,-1-1 0 16,1 3 0-16,-1-1 0 0,0 5 0 0,-3 2 0 0,1 1 0 15,1 3 0-15,-2-2 0 0,-4-1 0 0,2 2 0 16,-2 2 0-16,1 3 0 0,-1 0 0 0,-1 4 0 16,-2 1 0-16,-2 0 0 0,-2 0 0 0,-2 0 0 15,-1 1 0-15,-2 2 128 0,-3 6-128 0,0-2 0 0,-1 5 0 0,-2 1 128 16,-2 7-128-16,0 0 0 0,5-8 0 16,-5 8 0-16,0 0 128 0,0 0-128 0,4-7 0 0,-4 7 0 15,0 0 0-15,0 0 0 0,0 0 0 0,0 0 0 16,0 0 0-16,0 0 0 0,-2 12-176 0,-2 2 48 15,-1 0 0-15,-2-1 0 16,2 2-1680-16,-1 2-336 0,0-1-64 16,0-1-15920-16</inkml:trace>
  <inkml:trace contextRef="#ctx0" brushRef="#br0" timeOffset="41591.28">25370 15287 15135 0,'0'0'672'0,"0"0"144"0,8-12-656 0,-5 3-160 16,-3 9 0-16,5-7 0 0,-5 7 1296 0,0 0 240 15,3-6 32-15,-3 6 16 0,0 0-496 0,0 0-80 16,0 0-32-16,0 0 0 0,0 0-288 0,4 9-64 15,-4 4-16-15,-1 0 0 0,-3 1 32 0,0 6 16 16,-1 0 0-16,-2 3 0 0,-4 2 112 0,0 1 0 16,-2-2 16-16,1 7 0 0,-2 1-192 0,1-2-32 15,1-1-16-15,2-1 0 0,0-4-160 0,1-2-16 16,2 1-16-16,3-3 0 0,1-7-16 0,5-2 0 16,0 1 0-16,-2-12 0 0,8 8 112 0,2-3 0 15,1-4 16-15,5-1 0 0,3-1 176 0,4-3 48 0,3 0 0 16,0-5 0-16,0 1-288 0,4 3-48 0,0 2-16 15,2-3 0-15,0 0-336 0,2-3 144 0,0 3-144 0,-1 2 0 16,-3-1 0-16,-4 0 0 0,-3-1 0 0,1 3 0 31,-2 3-1104-31,-3 0-336 0,-1 0-64 0,-2 0-15520 0</inkml:trace>
  <inkml:trace contextRef="#ctx0" brushRef="#br0" timeOffset="42043.01">27792 15346 15663 0,'2'-16'688'0,"-2"16"144"0,0 0-656 0,0 0-176 15,7-5 0-15,-2 0 0 0,-5 5 1936 0,0 0 368 0,0 0 64 0,0 0 0 16,0 0-1184-16,0 0-240 0,0 0-48 0,4 8-16 15,-4 0-112-15,-4 5 0 0,-1 3-16 0,-3 5 0 16,1 0 64-16,-5 6 16 0,-1-4 0 16,1 5 0-16,-2 0-128 0,0 2-32 0,0 2 0 0,-5 7 0 15,2-3-320-15,6-4-64 0,1-3-16 0,2-1 0 16,2-6-272-16,2-2 160 0,1-3-160 16,3-4 128-16,0-1-128 0,4-4 0 0,-4-8 0 0,0 0 0 15,0 0-192-15,9 1-112 0,1-2-16 0,0-3-16 16,2-5-2672-16,-3 0-512 0</inkml:trace>
  <inkml:trace contextRef="#ctx0" brushRef="#br0" timeOffset="42451.3">27718 15336 23951 0,'-7'-11'1056'0,"7"11"224"0,0-9-1024 0,3 2-256 15,4-3 0-15,3 3 0 0,4-2 1424 0,2 1 240 16,3-2 32-16,6 2 16 0,3 3-704 0,3-4-144 16,5 2-32-16,1-1 0 0,1 0-176 0,1 6-32 15,2 2-16-15,2 2 0 0,0 0 32 0,-1 3 0 16,-3 4 0-16,-6-2 0 0,-5 7-144 0,-4 0-32 16,-7 2 0-16,-4 1 0 0,-4 2-224 0,-6 3-48 15,-5 2-16-15,-4 2 0 0,-5-4 80 0,-7 0 0 16,-9 1 16-16,-1 2 0 0,-4-4 32 0,1-1 0 15,-3-3 0-15,1 0 0 0,2 1-48 0,0-1-16 16,2-5 0-16,4 0 0 0,3-1-48 0,5 1 0 16,6-6 0-16,3 2 0 0,4-1-192 0,4-7 128 0,7 9-128 0,6 0 0 15,4-3 192-15,6 5-48 0,5-2-16 0,5 5 0 16,4 2-128-16,5 2 0 0,5 0 144 0,4-1-144 16,1 2 0-16,5 2 144 0,0-1-144 0,24 8 0 15,-12-8 176-15,-23-2-176 0,0 1 160 0,16 9-160 16,-7-5-848-16,-8-2-272 0,-8 1-48 15</inkml:trace>
  <inkml:trace contextRef="#ctx0" brushRef="#br0" timeOffset="44592.96">26022 6455 16575 0,'-7'-11'1472'0,"-1"1"-1168"0,3 1-304 0,0-3 0 16,0 5 1008-16,1-5 144 0,0 5 16 0,4 7 16 16,0 0-96-16,0 0-32 0,0 0 0 0,0 0 0 15,0 0-288-15,0 0-48 0,-1 15-16 0,0 4 0 16,3 4-272-16,-2 8-64 0,3 8-16 0,-1 1 0 15,1 6 160-15,2 0 16 0,0 5 16 0,0 1 0 16,0 0-32-16,-2 3-16 0,-4 0 0 0,-2 3 0 16,0-4-240-16,0-3-32 0,-2-5-16 0,-1-5 0 0,0-3 48 0,1-4 0 15,0-5 0-15,2-7 0 0,2-3 80 0,1-4 32 16,0-15 0-16,0 0 0 0,0 0-64 0,0 0-16 16,7-16 0-16,-1-7 0 0,-1-8 176 0,1-6 48 15,1-6 0-15,-1-3 0 0,-1-6-192 0,-1-2-48 16,2-4 0-16,1-4 0 0,0-4-128 0,3-4-16 15,4-1-128-15,4 0 192 0,4 1-192 0,3 3 0 16,-1 6 0-16,2 5 0 0,-1 10 0 0,-1 4 0 16,1 6 0-16,-3 7 0 0,0 6 0 0,-2 7 0 0,-2 4 0 15,-3 10 0-15,-2 3 0 0,-1 9 0 0,-5 4 0 16,-2 5 0-16,-3 5 0 0,-4 2 0 0,-3 4 0 0,-4 3 0 16,-2-2 0-16,-2 2 128 0,-2 2-128 0,-2 0 0 15,0-2 128-15,-1 0-128 0,0-4 0 0,3-2 0 16,-2-3 0-16,3-2 128 0,2-8-128 0,1-4 0 15,4-4 0-15,7-6 144 0,0 0-144 0,0 0 128 16,0 0-128-16,0-10-272 0,5-7 64 0,5 1 16 31,3-2-1344-31,4 0-272 0,5-2-48 0,0-4-13760 0</inkml:trace>
  <inkml:trace contextRef="#ctx0" brushRef="#br0" timeOffset="44946.78">26962 5757 29487 0,'-10'-11'1296'15,"2"8"288"-15,0 0-1264 0,2-1-320 0,0 1 0 0,-1 4 0 0,0 5 0 0,-1 0 0 16,0 2 0-16,0 4-144 0,-4 5 272 0,1 3 48 16,-2 4 16-16,2 4 0 0,-5 4 176 0,2 1 32 15,0 3 16-15,0-1 0 0,2 2-160 0,0-1-16 16,3-5-16-16,4 0 0 0,1-4-96 0,3-7 0 15,4-5-128-15,2-3 192 0,4-2-64 0,0-8 0 16,3-3-128-16,10-10 192 0,2-8 256 0,1-6 32 16,2-6 16-16,-1-5 0 0,-2-3 16 0,-1-2 0 15,-3-1 0-15,-4 5 0 0,-3 4-80 0,-4 4-16 16,-4-2 0-16,-5 12 0 0,-2-1-64 0,-5 1-16 0,1 1 0 16,-2 2 0-16,-1 0-176 0,0 5-32 15,-5 3-128-15,2 2 192 0,-1 1-192 0,2 4 0 16,-3 1 0-16,-4 3 0 15,3 5-1168-15,3-4-288 0,2 1-48 0,10-5-9376 16,0 0-1856-16</inkml:trace>
  <inkml:trace contextRef="#ctx0" brushRef="#br0" timeOffset="45168.49">27389 5353 22863 0,'0'0'1008'0,"0"0"208"0,0 0-960 0,0 0-256 0,0 0 0 0,0 0 0 16,0 0 336-16,0 0 32 0,-1 9 0 0,1 2 0 16,0 5 48-16,0 2 16 0,0 2 0 0,-2 7 0 15,1 1 208-15,-1 3 64 0,-2 5 0 0,0 1 0 16,-1 0-112-16,0 2-16 0,-2-1 0 0,0-1 0 0,-1-4-272 0,1-1-64 16,-1-2-16-16,2-4 0 0,-1-3-224 0,2-2 176 15,1-4-176-15,0 1 160 0,3-10-160 0,1-8 0 16,0 0 0-16,8-3 0 15,2-10-1984-15,0-4-336 0,0-3-64 0</inkml:trace>
  <inkml:trace contextRef="#ctx0" brushRef="#br0" timeOffset="45588.76">27761 5176 22111 0,'0'0'976'0,"0"0"208"0,-7 6-944 0,0 2-240 16,1 1 0-16,0 5 0 0,1 5 480 0,-1 2 48 15,0 2 16-15,4 1 0 0,-1-1 160 0,-1 3 48 0,-1 0 0 0,0 3 0 16,-1-1 64-16,1 1 16 0,0 2 0 16,-1-6 0-16,1-2-240 0,0-4-32 0,1-4-16 15,2-2 0-15,-1-3-16 0,3-10 0 16,0 0 0-16,0 0 0 0,0 0-64 0,7-7-16 0,-1-4 0 0,4-4 0 15,2-5-144-15,2-4-48 0,1 1 0 0,-1-3 0 16,2-3-256-16,1 2 0 0,0 1 128 16,-1-1-128-16,1 0 0 0,-1 3 0 0,-1-3 128 0,-1 7-128 15,-1 4 0-15,-2 3 0 0,1 4 0 0,-2 1 0 0,-1 6 0 16,0 3 0-16,0 5 0 0,0 3 0 0,-2 4 0 0,0 2 0 16,-4 3-128-16,0 4 128 0,0 1 0 15,-1 3 0-15,-2 0 144 0,0 4-144 0,-2-2 160 0,2 1-160 16,-3 1 160-16,2-6-160 0,-1-3 144 0,1-1-144 15,0-4 128-15,0 3-128 0,1-6 0 0,0-13 128 16,0 0-128-16,0 0 0 0,9-1 0 0,2-5-272 16,0-5 32-16,0-4 16 15,-2-4-1968-15,-2-3-400 0,2-5-80 0</inkml:trace>
  <inkml:trace contextRef="#ctx0" brushRef="#br0" timeOffset="45845.85">28656 3973 30399 0,'-9'4'2704'0,"-2"2"-2160"16,-2 5-544-16,-5 12 0 15,2 4-288-15,1 3-160 0,-1 7-48 0,6-5 0 0,0 10 496 0,0 3 208 16,1 5-16-16,1 4 0 0,2 5 128 0,1 4 0 0,1-4 16 15,3 4 0-15,2-3-176 0,3-6-32 0,1 0-128 16,9 15 192-16,0-14-192 0,0-4 128 0,0-8-128 0,-1-6 0 16,-1-6-224-16,1-6-144 0,0-2-16 0,-1-5-16 15,1-4-2416 1,0-4-496-16</inkml:trace>
  <inkml:trace contextRef="#ctx0" brushRef="#br0" timeOffset="46008.02">28286 4822 29487 0,'0'0'2624'0,"0"0"-2112"16,11-5-512-16,2 0 0 0,0-3 0 0,6-1-192 15,5-5 0-15,6-4 0 0,3 1 192 0,4-4 0 16,2-3 0-16,2 2 0 0,1 1 0 0,0-1 0 16,-1 2 0-16,12-9 0 15,-8 3-2176-15,-5 1-512 0</inkml:trace>
  <inkml:trace contextRef="#ctx0" brushRef="#br0" timeOffset="46306.78">29227 4265 20207 0,'0'0'896'0,"0"0"192"0,0 0-880 0,0 0-208 16,-1 6 0-16,-6 2 0 0,-3-2 944 0,-4 6 144 16,-1 3 16-16,-2 5 16 0,0 3 0 0,-4 5 0 15,-3-1 0-15,0 5 0 0,4 0-224 0,1-3-64 16,1 0 0-16,4 0 0 0,2-6-192 0,7 0-64 0,0-3 0 0,6-1 0 15,3-1-224-15,5-1-48 0,3-2-16 0,2-1 0 16,3 0 32-16,1-3 0 0,5 1 0 0,1 2 0 16,0 0 80-16,3-1 32 0,-4 0 0 0,-1 3 0 15,-2-1-64-15,-7 0-16 0,-3 2 0 0,-5 1 0 16,-6-1-80-16,-7 2-16 0,-6 3 0 0,-6 0 0 16,-6 3 48-16,-2 0 0 0,-4-3 0 0,-1-2 0 0,-2-1-304 15,1-2 0-15,-1-2 0 0,-9 3 0 16,6-5-2608-16,1-8-576 15</inkml:trace>
  <inkml:trace contextRef="#ctx0" brushRef="#br0" timeOffset="46880.63">26105 7599 5519 0,'0'0'496'0,"0"0"-496"0,-8-4 0 0,8 4 0 0,0 0 2560 0,0 0 400 16,0 0 96-16,0 0 16 0,0 0-1648 0,3 12-320 16,0 2-64-16,2 1-16 0,-2-1-80 0,3 6-32 15,1 2 0-15,0-2 0 0,-1 3 128 0,0-6 32 16,2 0 0-16,-1 3 0 0,1 0-240 0,1-2-64 16,0-2 0-16,1-2 0 0,2 0-240 0,0-6-48 15,0 1-16-15,-1-6 0 0,1-3 96 0,2-2 16 16,0-6 0-16,6-8 0 0,-1-6 0 0,0-2 16 15,0-6 0-15,0-1 0 0,1 0-208 0,0-2-32 16,-4-2-16-16,2-3 0 0,0-4-96 0,-3 2-32 16,-1 2 0-16,0 5 0 0,-1 7-80 0,-2 1-128 15,-2 8 176-15,-3 3-176 0,-1-2 128 0,-2 6-128 16,-1 4 0-16,1-4 0 0,-3 10 0 0,0 0 0 16,0 0 0-16,0 0-144 15,0 0-1984-15,0 0-400 0,0 0-80 0</inkml:trace>
  <inkml:trace contextRef="#ctx0" brushRef="#br0" timeOffset="47329.8">26926 7051 24879 0,'0'0'2208'0,"0"0"-1760"0,-4 13-448 0,1 4 0 15,-2 0 0-15,2 5 0 0,3 1 0 0,0 6 0 16,1 5 528-16,-1-1 80 0,0 3 16 0,0 3 0 0,0 0 144 0,-1 1 16 16,0 6 16-16,-2 0 0 0,1 1 16 0,-2-3 0 15,-1-1 0-15,1-6 0 0,-1-4-176 0,0-5-48 16,-2-2 0-16,2-6 0 0,1-2-80 0,2-5 0 16,-2-3-16-16,4-10 0 0,0 0-48 15,0 0 0-15,0 0 0 0,3-19 0 0,-1-5-64 0,3-7 0 16,2 1-16-16,0-6 0 0,1-5-240 0,1-4-128 15,1-1 160-15,1-4-160 0,1 3 0 0,1 1 128 16,-1-3-128-16,1 2 0 0,4 1 0 0,-4 14 0 16,5-1 0-16,13-13 0 0,-1 3 0 0,-9 20 0 15,0 4 0-15,8-1 0 0,-4 6 0 0,-5 10 0 16,-5 5 0-16,-2 8 0 0,-3 9 0 0,-5 6-128 16,-4 2 128-16,-2 5 0 0,-5 1 0 0,-2-9 0 0,-4 4 0 15,-11 15 0-15,-4-5 0 0,7-16 128 16,-6 1-128-16,-9 7 0 0,0-5 160 0,7-5-160 15,7-6 160-15,0-3-160 0,1-6-192 0,3-4-144 16,4-4-32-16,1-3 0 16,3-1-2416-16,4-5-480 0</inkml:trace>
  <inkml:trace contextRef="#ctx0" brushRef="#br0" timeOffset="48050.69">27803 6200 22511 0,'0'0'992'0,"0"0"224"0,0 0-976 0,0 0-240 16,0 0 0-16,0 0 0 0,0 0 960 0,0 0 128 16,-4 11 48-16,2 6 0 0,-1 0-272 0,1 2-48 15,2 4-16-15,0 3 0 0,1-2 32 0,2 1 0 16,-1 2 0-16,3-3 0 0,2 3-256 0,-2-4-64 16,4-2 0-16,0 1 0 0,-1 0-192 0,1-3-32 15,-1 0-16-15,0-4 0 0,-2-2-64 0,0-2-16 16,1 1 0-16,-7-12 0 0,0 0-48 0,9 5-16 15,-9-5 0-15,10 2 0 0,-10-2 32 0,0 0 0 16,10-2 0-16,-10 2 0 0,0 0-16 0,0 0 0 0,0 0 0 16,0 0 0-16,0 0 0 0,0 0 0 0,0 0 0 0,0 0 0 15,0 0-144-15,0 0 192 0,0 0-192 0,0 0 192 16,-9 0-192-16,9 0 0 0,-9 2 0 0,0 2 0 16,0 2 0-16,0-1 0 0,1 1 0 15,0 4 0-15,2-4 0 0,-1 3 0 0,0-3 0 0,1 3 0 16,0 0 0-16,1-3 0 0,5-6 0 0,-5 11 0 0,1-4 0 15,4-7 0-15,-4 12 0 0,4-12 0 0,-2 9 0 0,2-9 0 16,0 10 128-16,0-10-128 0,0 0 0 16,4 11 0-16,-4-11 0 0,0 0 0 0,0 0 0 0,5 8 0 15,-5-8 144-15,0 0-144 0,0 0 0 0,0 0 128 16,0 0-128-16,0 0 0 0,0 0 0 0,0 0 144 16,0 0-144-16,0 0 0 0,0 0 128 15,0 0-128-15,0 0 0 0,0 0 0 0,0 0 0 0,0 0 0 16,0 0 0-16,0 0 0 0,0 0 0 0,0 0-144 15,0 0-16-15,0 0 0 16,0 0-400-16,0 0-80 0,0 0 0 0,0 0-16 16,6-5-256-16,-6 5-48 0,9-9-16 0,-9 9 0 15,0 0-432-15,10-7-64 0,-2 2-32 0,-8 5 0 16,6-7-208-16,-6 7-32 0,5-8-16 0,-5 8 0 16,0 0 96-16,7-9 0 0,-7 9 16 0,0 0 0 0,3-7 1056 0,-3 7 208 0,3-12 32 0,-3 12 16 15,0 0 336-15,0 0 0 16,-1-6 0-16,1 6 0 0,0 0 0 0,-2-10 0 15,2 10-144-15,0 0-3952 16,-1-7-768-16</inkml:trace>
  <inkml:trace contextRef="#ctx0" brushRef="#br0" timeOffset="48841.37">27859 6361 10127 0,'0'0'896'16,"-1"-8"-704"-16,-2-3-192 0,3 11 0 0,-3-10 1744 0,0-2 320 16,-1 5 64-16,4 7 16 0,-2-13-832 0,2 13-160 15,-3-9-48-15,3 9 0 0,0 0-16 0,0 0-16 16,0 0 0-16,0 0 0 0,0 0-352 0,0 0-64 15,0 0-16-15,0 0 0 0,0 14 0 0,3 1-16 16,1 2 0-16,1 2 0 0,0 0 16 0,1 4 16 16,3 4 0-16,2-2 0 0,0 3-64 0,1-1-16 15,2 3 0-15,2 1 0 0,-1-5-160 0,3 1-32 16,-1-4-16-16,1 0 0 0,-1 1-128 0,-2-4-32 16,0-2 0-16,0-1 0 0,1-5 48 0,-2 0 16 15,-2 1 0-15,0-6 0 0,-1 1-32 0,-3-3-16 16,-8-5 0-16,0 0 0 0,0 0 96 0,0 0 32 15,0 0 0-15,0 0 0 0,4-13 16 0,-7 4 0 16,-1-3 0-16,-1-1 0 0,-6 1-192 0,-2-2-48 16,-2-2 0-16,1 2 0 0,-3 1-128 0,1 4 128 15,-2-1-128-15,0 4 128 0,0 1-128 0,1 0 0 16,-2 5 0-16,1 2 0 0,1 1 0 0,2 1 0 16,0 2 0-16,2 4 0 0,2-1 0 0,0 1 0 0,3-4-128 15,1 3 128-15,3-1 0 0,4-8 0 0,0 0 0 0,0 13 0 16,3-6-144-16,-3-7 144 0,8 10 0 0,3-6 0 15,2-1 0-15,1-2 0 0,2-1 0 0,2-1 0 16,1 0 0-16,1-1 0 0,2-2 0 16,-2 3 0-16,-2-1 0 0,-3 0 0 0,-1 1 0 0,-1-1 0 0,-4 2 0 0,-9 0 0 15,10-2 0-15,-10 2 0 0,0 0 0 0,0 0 0 16,0 0 0-16,0 0 0 0,0 0 128 0,0 0-128 16,-6 12 0-16,-3 2 144 0,-1-3-16 0,-2 2 0 15,0 0 0-15,-2-1 0 0,-3 1-128 16,2 1 0-16,0 0 0 0,3-1 0 0,-1-3 0 0,2 4 0 15,3-4 0-15,1 3 0 0,2 1 0 0,1 0 0 16,1-5 0-16,3-9 0 0,0 0 0 0,0 0 0 16,5 10 0-16,-5-10 0 0,8 2 0 0,1 1 0 15,1-2 0-15,7 0 0 0,-1-3 0 0,-1-1 0 16,3 1 128-16,-3-1-128 0,-1 2 0 0,0-2 0 16,0 6 0-16,-1-1 0 0,0 2 0 0,-2 1 0 15,-2 4 0-15,-1-2 0 0,-8-7 0 0,7 12 0 16,-2-1 0-16,-1 0 0 15,-2 3-416-15,-2-4-16 0,0-10 0 0,-2 12 0 16,0 0-1840-16,2-12-368 0,0 0-80 0,0 0-12640 0</inkml:trace>
  <inkml:trace contextRef="#ctx0" brushRef="#br0" timeOffset="49269.47">28632 5998 17503 0,'-6'-19'1552'0,"3"8"-1232"16,-1 4-320-16,4 7 0 0,-2-7 1152 0,2 7 160 15,0 0 32-15,0 0 16 0,0 0-32 0,-3 11-16 16,3 4 0-16,-2 6 0 0,2 9-288 0,2 1-48 16,0 1-16-16,1 4 0 0,1 1-96 0,1 2-32 15,0-1 0-15,3-1 0 0,1-4-304 0,-3 1-64 16,2 2-16-16,1 0 0 0,0-3-288 0,0 1-160 16,-2-1 160-16,1-3-160 0,-1-3 0 0,0-4-240 0,-2-5 32 0,-1-5 0 31,-2-2-2144-31,-2-11-416 0,0 0-96 0</inkml:trace>
  <inkml:trace contextRef="#ctx0" brushRef="#br0" timeOffset="49617.31">28508 6411 16575 0,'-3'-16'1472'16,"7"9"-1168"-16,0-3-304 0,4 1 0 0,4-4 1920 0,3 2 320 16,0-1 64-16,5-3 0 0,2 0-1216 0,6-2-256 15,4-1-64-15,2-2 0 0,-2 0 144 0,0-1 32 16,-1 1 0-16,-5 0 0 0,-3 2-176 0,-1 5-16 15,-10 0-16-15,0 7 0 0,-5 1-304 0,-7 5-64 16,0 0-16-16,2 11 0 0,-4 8-64 0,-4 4-16 16,-4 4 0-16,-1 1 0 0,-2 5 96 0,0 3 16 15,2 1 0-15,0-2 0 0,4-1-208 0,2-3-48 16,2-4 0-16,6-5 0 0,3-2-128 0,3-4 0 16,2-3 144-16,5-4-144 0,2-8 176 0,2-2-48 15,4-4 0-15,1-7 0 0,1-2 144 0,-1-4 32 16,-1-3 0-16,-1-1 0 0,-2-3 16 0,-4 1 16 15,-3-1 0-15,-2 1 0 0,-6 3-16 0,-2-1-16 16,-5 2 0-16,-3-2 0 0,-4-1-48 0,-3 4 0 16,-6 0 0-16,-2 5 0 0,-1 5-128 0,-2 2-128 15,-2 3 144-15,1 4-144 0,-1 2-192 0,3 5-128 16,1-2-16-16,4 1-16 16,2 2-2464-16,3-3-480 0,0 0-96 0</inkml:trace>
  <inkml:trace contextRef="#ctx0" brushRef="#br0" timeOffset="50119.87">29699 5067 16575 0,'-12'-18'1472'0,"7"8"-1168"0,0 4-304 0,5 6 0 16,0 0 1264-16,0 0 192 0,-10 6 32 0,5 7 16 15,-2 5-496-15,1 6-112 0,3 6 0 0,1 5-16 16,-1 2-128-16,3 4-32 0,2 5 0 0,0 6 0 16,2 4-224-16,1 4-48 0,1 2-16 0,3-3 0 15,3-2-240-15,0 0-32 0,1-2-16 0,1-6 0 16,-1-3-464-16,0-5-112 16,-1-6-16-16,2-4 0 0,2-8-1968 0,-2-5-400 0</inkml:trace>
  <inkml:trace contextRef="#ctx0" brushRef="#br0" timeOffset="50733.5">29626 5512 21183 0,'0'0'1888'0,"1"-11"-1504"16,3 4-384-16,1-3 0 0,2 4 160 0,3-3-32 16,4 1-128-16,1-2 192 0,3-1 256 0,5-6 32 0,2-1 16 0,3-1 0 15,1 0 224-15,1-1 48 0,-4-3 16 0,1-1 0 16,-2-9-16-16,0 2 0 15,-3 1 0-15,1-2 0 0,-1-4-144 0,0-1-48 16,-5-3 0-16,1-6 0 0,-5-1-176 0,0 0-32 16,-2 1-16-16,-2 6 0 0,-3 0-160 0,-2 6-48 15,-1 3 0-15,-2 11 0 0,-2 6 0 0,-2 6 0 16,3 8 0-16,-9 3 0 0,-2 6 112 0,-3 14 0 16,0 7 16-16,-2 10 0 0,1 3-272 0,0 9 0 0,0 8 0 15,2 4 0-15,-2 4 0 0,1 2 128 0,0 0-128 16,4-2 0-16,-1 0 160 0,3-9-160 0,1-5 128 15,5-7-128-15,2-8 416 0,2-6 0 0,2-5 0 0,1-7 0 16,0-6 0-16,3-6 0 0,1-4 0 16,1-5 0-16,0-3 48 0,3-7 16 0,1-9 0 0,1-8 0 15,2-4-160-15,0-4-16 0,-1-2-16 0,0 2 0 0,-1 2-160 16,1 4-128-16,-1 4 144 0,-2 5-144 0,-3 5 0 16,1 3 0-16,-1 7 0 0,2 1 0 0,0 8 0 0,1 1 0 15,2 4-144-15,1 5 144 0,-1 7 0 0,0 0-144 16,0-2 144-16,2 0 0 0,0 0 0 15,0-2 0-15,-1-4 0 0,1-2 0 0,1 0 0 0,-1-5 0 16,-2-3 0-16,3-3 0 0,1-5 0 0,0-7 144 16,0-4-16-16,0-1-128 0,-2 0 304 0,-1-3-48 15,1-3-16-15,-5 0 0 0,-3-3-48 0,-4 2 0 16,-2 0 0-16,-4-4 0 0,-3 4-192 0,-5 0 0 16,0 5 128-16,-3 6-128 0,2 3 128 0,-1 7-128 15,-2 2 176-15,0 4-176 0,-2 6 0 0,4 5 0 16,-2 3 0-16,2 4 0 0,4-1 0 0,2 3 0 15,3 0 0-15,3 1 0 0,3 1 0 0,3-2 0 16,5 1 0-16,2 1 0 0,2-5-320 0,3 0 16 16,2 3 16-16,-1 0 0 15,0-3-2256-15,1-1-448 0,5 6-80 0,-5-6-32 0</inkml:trace>
  <inkml:trace contextRef="#ctx0" brushRef="#br0" timeOffset="51858.95">29630 7054 14223 0,'-8'16'624'0,"6"-2"144"0,2 0-624 0,-2-2-144 16,0 0 0-16,-1 2 0 0,1-3 1440 0,1 0 256 15,-1-1 48-15,2-10 16 0,0 0-464 0,2 10-80 16,-2-10-32-16,0 0 0 0,0 0 160 0,0 0 48 15,0 0 0-15,12-6 0 0,2-8-176 0,2-4-48 0,-1-8 0 0,5-2 0 16,-1-5-464-16,3-2-80 0,-1 0-32 0,1 2 0 16,-2 3-128-16,1-1-16 0,-2-4-16 0,-1 2 0 15,-3 1-208-15,-1 4-32 0,-2 3-16 0,0 6 0 16,-3 4-176-16,-3 5 0 0,3-2 0 0,-9 12 0 0,0 0 0 16,9 5 0-16,0 5 0 0,-3 8 0 15,-1 5 0-15,-1 6 0 0,0 7 0 0,-4 2 0 0,-1 1 0 0,-1 1 0 16,-1-1 0-16,-2 1 0 0,-3-2 0 0,-1-1 0 15,3-4 0-15,-1-4 0 0,2-5 0 0,0-5 0 16,1-2 128-16,2-7-128 0,2-10 336 0,0 0-16 16,0 0 0-16,0 0 0 0,0 0 368 0,6-18 64 15,2-5 16-15,1-2 0 0,0-8-336 0,1-3-64 16,1-3-16-16,1-2 0 0,-1 2-224 0,3-1-128 16,-1 1 160-16,5 1-160 0,-1 0 0 0,2 2 0 15,3 2 0-15,0 3 0 0,-2 7 0 0,-1 2 0 16,0 5 0-16,-1 8 0 0,-2 4 0 0,-2 5 0 15,-2 3-160-15,-2 4 160 16,-2 4-1040-16,-3 1-128 0,-2 0-32 0,0 4 0 16,0 0-1664-16,-1-1-336 0,-4 6-64 0,2-1-10944 0</inkml:trace>
  <inkml:trace contextRef="#ctx0" brushRef="#br0" timeOffset="52206.22">30593 6501 23039 0,'0'0'1024'0,"0"0"192"0,0 0-960 0,0 0-256 15,-6 9 0-15,1 2 0 0,0 7 1088 0,0 2 192 16,0 5 16-16,1-1 16 0,-2 7-16 0,2 1 0 16,0 0 0-16,3 2 0 0,-1 1-464 0,1-2-80 15,1-2-32-15,1 0 0 0,2-3-352 0,-1 0-80 16,1-5-16-16,1-2 0 0,-2-2-272 0,2-2 128 15,1-4-128-15,-1-1 0 0,-1-3 0 0,-3-9 0 16,0 0 0-16,0 0 0 16,11-6-1728-16,1-7-256 0,-2-2-64 0,-1-5-11872 0</inkml:trace>
  <inkml:trace contextRef="#ctx0" brushRef="#br0" timeOffset="52724.02">31052 6414 15663 0,'0'0'1392'0,"-4"-6"-1120"0,-1 0-272 0,5 6 0 15,-3-9 1824-15,-4 5 304 0,0 0 64 0,-2 0 16 16,-1 3-672-16,-1 2-128 0,1 3-16 0,-1 1-16 16,-3 2-672-16,-4 4-128 0,-1 4-16 0,-3 2-16 15,-1 1-80-15,-1 3-16 0,0 5 0 0,4 2 0 16,2-4 48-16,7 1 0 0,-1-2 0 0,4-3 0 15,3-3-192-15,5-3-48 0,0-5 0 0,7 2 0 0,0-3 16 0,4 0 0 16,0-6 0-16,6-3 0 16,0-4 64-16,2-4 16 0,2 1 0 0,-1-3 0 0,-2-1-112 15,-2 1-32-15,-3-4 0 0,-1 1 0 0,-4 0-208 0,3 2 176 16,-4 0-176-16,1 4 160 0,-3-1-160 0,-5 9 128 16,0 0-128-16,0 0 128 0,0 0-128 0,8 6 0 15,-2 3 0-15,-1 4 128 0,-1 0-128 0,1 3 0 16,-1 2 0-16,1 10 0 0,-3-5 0 0,0 0 128 15,-2 0-128-15,-3-1 128 0,-1 5 0 0,0 0-128 16,1-3 192-16,-4 0-64 0,-2-2 48 0,-1-2 0 16,0 2 0-16,-1-1 0 0,-2 1 16 0,-1-3 0 15,-1-1 0-15,-1 1 0 0,0 1-192 0,1-2 192 16,-1-4-192-16,2-3 192 0,2 1-192 0,0-3 0 16,3 0 0-16,-1-4 128 0,0-1-128 0,10-4 0 0,-8 2 0 0,8-2 0 15,0 0 0-15,0 0 0 16,-1-11 0-16,4-3 0 0,2 0-352 0,2-3 48 15,2-3 16-15,0 1 0 16,1 1-240-16,0-4-48 0,2-1-16 0,-4 1 0 16,2 3-1552-16,-1-1-304 0,2 4-64 0,-1-2-11648 0</inkml:trace>
  <inkml:trace contextRef="#ctx0" brushRef="#br0" timeOffset="53198.65">31337 5718 19343 0,'0'0'1728'0,"-3"-8"-1392"0,1 3-336 0,2 5 0 0,0 0 1456 0,0 0 208 16,0 0 64-16,0 0 0 0,-6 5-512 0,-3 8-112 15,0 4-16-15,0 4 0 0,0 2-256 0,0 8-48 16,1 3-16-16,2 7 0 0,0 3 0 0,1 4-16 16,-2 2 0-16,2-1 0 0,0-2-176 0,1 1-16 15,1-5-16-15,0 0 0 0,0-5-192 0,0-2-32 16,1-3-16-16,1-7 0 0,0-4-80 0,1-2-16 0,1-2 0 0,2-5 0 16,0-3 160-16,-3-10 16 15,0 0 16-15,11 1 0 0,-2-7 112 0,-3-3 32 16,0-2 0-16,4-2 0 0,1-2-256 0,0-2-48 15,0-1-16-15,2-2 0 0,0-2-224 0,1 1 0 16,1-1 128-16,0 2-128 0,1 2 0 0,0 3 0 0,-3 5 0 0,1-1 0 16,-1 5 0-16,-3 0 0 0,-1 3 0 0,0 4 0 15,-2 5 0-15,-1 0-128 0,-2 5 128 16,0 1 0-16,-3 3 0 0,1 2-128 0,-2 2 128 0,-2 0 0 16,1 0 0-16,1 1 0 0,-4 3 0 0,3-3 0 15,1-1 0-15,0 0-128 0,0-1 128 0,0-1 0 16,1-2-320-16,1-4-16 0,0 1 0 0,-1-1 0 15,2-4-1696-15,-3-7-336 0,6 4-64 16,6-6-13520-16</inkml:trace>
  <inkml:trace contextRef="#ctx0" brushRef="#br0" timeOffset="53478.08">31779 5461 27647 0,'0'0'1216'0,"0"0"256"0,0 0-1168 0,0 0-304 15,0 0 0-15,-2 5 0 0,-1 7 512 0,1 3 32 16,-2 5 16-16,0 3 0 0,0 6 224 0,1 4 48 16,-1 4 16-16,1 3 0 0,2 4-144 0,0 6-48 15,1 2 0-15,0 5 0 0,0 5-96 0,2-3-32 16,2-1 0-16,2 2 0 0,1-5-256 0,0-3-48 15,2-5-16-15,0 0 0 0,-1-8-208 0,1-1 0 16,-2-1 0-16,1-5 0 0,-2-1 0 0,2-9 0 0,-2 0 0 0,1-5 0 16,0-5 0-16,-2-4 0 0,-5-8 0 0,0 0 0 31,0 0-1280-31,5-8-160 0,-2-3-32 0</inkml:trace>
  <inkml:trace contextRef="#ctx0" brushRef="#br0" timeOffset="53631.22">31629 6207 32255 0,'7'-6'2864'0,"3"0"-2288"16,1-2-576-16,5-1 0 0,1 4 384 0,5-3-48 0,2 1 0 0,5-2 0 0,3 0 368 0,5-4 64 15,2 2 0-15,3-3 16 0,0-3-336 0,-9 3-64 16,3-1 0-16,1-1-16 0,4-2-368 0,-1 1 0 16,1 4 0-16</inkml:trace>
  <inkml:trace contextRef="#ctx0" brushRef="#br0" timeOffset="60420.46">24310 9671 8287 0,'0'0'736'0,"0"0"-592"15,0 0-144-15,0 0 0 0,0 0 1424 0,0 0 256 16,0 0 48-16,0 0 16 0,-1 8-80 0,-2-3-32 16,1 4 0-16,-1-6 0 0,3-3-208 0,0 0-32 0,-6 4-16 0,0 0 0 15,-1 1-96-15,1-2 0 0,0-1-16 0,-2 1 0 16,0-2-272-16,2 0-48 0,0 1-16 0,-1-2 0 16,7 0-192-16,-6-3-32 0,1 0-16 0,1-2 0 15,0-2-32-15,4-1 0 0,0-3 0 0,1 1 0 16,3-4-240-16,3-2-48 0,0 1-16 0,2-2 0 15,1 0-208-15,3-2-144 0,2 0 192 0,2 1-192 16,1 1 0-16,-1 2 0 0,1 2 0 0,0 2 0 0,1-3 0 0,-1 5 0 16,0-1 0-16,-2 5 0 0,1 1 0 0,-2 0 0 15,-2 4 0-15,-1 4 0 0,0 2 0 0,-2 2 0 16,-1 3 0-16,-3 3 0 0,-2-2 0 0,-1 3 0 16,-3 3 0-16,-2 1-144 0,0 2 144 0,-2 2 0 15,-4-1 0-15,-1 1 0 0,-2 0 0 0,-2-3 0 16,-1 0 128-16,-1-2-128 0,0-1 176 0,-2-2-48 15,2-4 0-15,0 2 0 0,-2-1 80 0,2-6 16 16,0 0 0-16,-1-1 0 0,5-5 48 0,0-3 16 16,0-3 0-16,3 0 0 0,0-7 32 0,3-1 16 15,1-2 0-15,3-4 0 0,1-5-128 0,2-1-16 16,2-1-16-16,4-2 0 0,1 7-176 0,1 1 0 16,-1-2 0-16,3-1 0 0,1 2 0 0,1 3 0 15,3 1 0-15,-2 3 0 0,8-2 0 0,-2 7 0 16,0 1-128-16,-2 5 128 0,-1 7 0 0,-3 3-144 15,-1 3 144-15,-3 0 0 0,-1 4-160 0,-2 2 160 16,-3 3-128-16,-2 2 128 0,-2 2-128 0,-2 2 128 0,-3-1-128 16,-3 0 128-16,-1 3 0 0,-3-4-128 0,0 0 128 0,-3-3 0 15,0-3 0-15,0-1 0 0,0-1 0 0,-1-5 0 16,-2 0 0-16,3-5 0 0,2 0 0 0,-1-3 0 16,-1-2 128-16,2-3-128 0,6 0 160 0,0-5-160 15,-1 0 144-15,2-3-144 0,1-2 128 0,3-4-128 16,0-4 208-16,2 1-32 0,0-5-16 0,7-3 0 15,1-3-160-15,1 7-192 0,2 1 32 0,2 5 16 16,2 1 144-16,3 4 0 0,3 4-144 0,-2 1 144 0,3 5 0 0,0 3-144 16,0 2 144-16,-2 4 0 0,-2 3-160 0,-2-1 160 15,-4 6-128-15,-3 2 128 0,-3 2 0 0,-1 2-160 16,-4 0 160-16,-2 0 0 0,-2 1 0 0,-5 2-128 16,-3 1 128-16,-4-3 0 0,-2-1 0 0,-4-2 0 15,-2-5 0-15,0 1 0 0,-3 0 0 0,-1-5 144 16,1-1-144-16,1-2 192 0,-1-5-192 0,1 0 192 15,1-4-192-15,3-3 192 0,1-1-48 0,4-7 0 16,2-3 0-16,3-2 0 0,2-1-16 0,3-3-128 16,3 0 192-16,3 1-64 0,3-1-128 0,5 1 160 15,2 2-160-15,3 0 160 0,1 4-160 0,4-1 0 16,3 2 0-16,2 2 0 0,2 6 0 0,1 1-144 16,1 6 144-16,3 1 0 0,-1 4-128 0,-2 3 128 15,-3-2 0-15,-5 8 0 0,-2 1-144 0,-2 4 144 16,-4 2 0-16,-5 1-144 0,-3-2 144 0,-4 4 0 15,-4 3 0-15,-3-2-128 0,-4 2 128 0,-2-5 0 16,-5 0 0-16,-4-3 0 0,2-2 0 0,-3-2 0 16,0-2 128-16,1-2-128 0,-2-5 208 0,3-1-16 0,-2-4-16 0,0-4 0 15,1-1 0-15,1-5 0 0,0-1 0 0,4-5 0 16,1-4-16-16,4-5 0 0,1 1 0 0,4-4 0 16,2 0 0-16,2-1 0 0,3 4 0 0,4-3 0 15,1 1-160-15,5-1 0 0,2 9 0 0,2 1 0 16,2 2 0-16,2 2 0 0,2 3 0 0,3 1 0 15,3 5 0-15,0 3 0 0,1 2-176 0,9 3 176 16,-3 9 0-16,-4 2-160 0,-4 5 160 0,-4 5 0 0,-5 0-144 0,-4 6 144 16,-4-3 0-16,-4 5-144 0,-1 3 144 0,-6-1 0 15,-3 0 0-15,-3-1-128 0,-4-2 128 16,-2-5 0-16,-3-4 0 0,-2-2 0 0,-2-2 0 0,-1-4 0 16,1-1 160-16,0-4-160 0,0-2 240 0,2-3-48 15,0-4-16-15,2-2 0 0,0-5-32 0,5-2 0 16,1-3 0-16,1-5 0 0,4-2-16 0,2-4 0 15,2-7 0-15,5-2 0 0,1-2-128 0,4-4 0 16,2 2 0-16,2 4 128 0,3 2-128 0,3 0 0 16,2 5 0-16,3 3 0 0,5 3 0 0,2 4-144 15,1 2 144-15,0 7 0 0,-2 1-144 0,1 9 144 16,-2 1 0-16,-3 5-144 0,-2 4 144 0,-4 4-128 16,-4 2 128-16,-3 3-128 0,-7 0 128 0,-4 1 0 15,-4 4-144-15,-5-1 144 0,-4 2 0 0,-1 1 0 16,-2-4 0-16,-3-2 0 0,-3 0 0 0,-1-5 0 15,0-2 0-15,1-3 0 0,-3-5 0 0,3-1 0 16,1-4 128-16,1-1-128 0,1-4 176 0,2-5-48 16,5-1-128-16,1-2 192 0,3-4-192 0,0-5 144 0,4-1-144 15,2-3 128-15,2-4-128 0,3 3 0 16,5 2 0-16,2-4 128 0,3 3-128 0,2 1 0 16,3 3 0-16,1 4 0 0,1 4 0 0,2 1 0 0,-2 6 0 0,1 1 0 15,-6 2 0-15,-1 3-144 0,-4 2 144 0,-2 5 0 31,-3 0-960-31,-3 3-96 0,-2 5-16 0,-2 0-12464 0,-2 1-2496 0</inkml:trace>
  <inkml:trace contextRef="#ctx0" brushRef="#br0" timeOffset="63735.29">24643 9515 4607 0,'0'0'400'0,"0"0"-400"0,-7-5 0 0,7 5 0 15,-8-7 2192-15,8 7 368 0,-9-2 64 0,9 2 0 16,-11-2-1536-16,3 1-320 0,-2 0-64 0,2 1-16 15,1 0-16-15,7 0 0 0,-11-3 0 0,3 1 0 16,-1 0 320-16,1 2 64 0,-1-1 16 0,9 1 0 16,-9-1-224-16,9 1-32 0,0 0-16 0,0 0 0 15,0 0-304-15,0 0-64 0,0 0-16 0,0 0 0 16,0 0-32-16,0 0-16 0,3-9 0 0,-3 9 0 16,10-9-32-16,4 4 0 0,2-4 0 0,-2 5 0 15,3 1-80-15,1 1-32 0,0 0 0 0,-2 0 0 0,1 1-224 16,-3 4 176-16,-2-1-176 0,4 3 160 15,-5 4-160-15,-5 0 0 0,-3 4 0 0,-6 2 0 0,-3 4 160 0,-5 0-160 16,-5-1 192-16,-4 1-192 0,-7-1 256 0,-3 0-64 16,-5-2-16-16,0-3 0 0,-2-4 144 0,1 0 48 15,1-5 0-15,2-3 0 0,1 0 272 0,1-2 64 16,2-3 16-16,5-4 0 0,5 1 0 0,4-3 0 16,3 2 0-16,3-4 0 0,4 2-224 0,4-2-48 15,6 0-16-15,5 2 0 0,4-4-256 0,5 4-48 16,3 2-128-16,3 2 192 0,3-2-192 0,-1 4 0 15,2 3 0-15,-1 1-160 0,0 1 160 0,-1 5 0 16,-3 1 0-16,-4 1 0 0,-2 2 0 0,-4-1 0 16,-5 4 0-16,-4-3 0 0,-2 1 0 0,-5 2 0 15,-4-4 0-15,1 2-128 16,-4 3-736-16,0-2-144 0,-1-1-16 0,1-2-15744 0</inkml:trace>
  <inkml:trace contextRef="#ctx0" brushRef="#br0" timeOffset="67077.23">25506 9896 2751 0,'0'0'256'0,"0"0"-256"15,0 0 0-15,-1 11 0 0,-3-4 1120 0,4-7 176 16,-1 9 48-16,-2-3 0 0,1 3-832 0,-1 0-144 16,1 0-48-16,-1 0 0 0,0-1-160 0,1 3-32 15,-2 0-128-15,1-1 192 0,-1 2-192 0,1-2 0 16,1 1 0-16,-1 3 0 0,1-2 0 0,-1 2 0 15,1 0 0-15,-1 0 0 0,-2-4-256 0,1 1-64 16,0 2 0-16,-1-3 0 16,0 2-112-16,0 2-16 0,-1-3-16 0,-2 2-2608 0</inkml:trace>
  <inkml:trace contextRef="#ctx0" brushRef="#br0" timeOffset="69578.39">25089 10286 10127 0,'0'0'896'0,"0"0"-704"0,0 0-192 0,0 0 0 0,0 0 688 0,0 0 96 16,0 0 32-16,0 0 0 0,0 0 32 0,0 0 16 16,0 0 0-16,0 0 0 0,0 0 160 0,0 0 16 15,0 0 16-15,11 1 0 0,-11-1-144 0,12 0-16 16,0-2-16-16,-1-2 0 0,1-1-304 0,0 0-48 15,2-1-16-15,2-5 0 0,1 2-128 0,2-3-48 16,-1-5 0-16,0 2 0 0,0-2-80 0,0 0-32 16,1-1 0-16,2-2 0 0,2-1-48 0,-1-3-16 15,1-5 0-15,1 0 0 0,1 2 96 0,1-1 32 0,-1 1 0 16,3-2 0-16,1 1-48 0,2-1-16 16,-2 2 0-16,0 0 0 0,-1-3-224 0,0 3 144 0,-1-2-144 0,-2 5 128 15,-3-2-128-15,-2 2 0 0,-2 0 0 16,0-3 128-16,-2 3-128 0,0-2 0 0,-2 1 144 0,0-1-144 15,-4-1 144-15,0 0-144 0,-1-1 192 0,-2 2-192 16,1-1 208-16,-2-1-64 0,0 0-16 0,-3-1 0 16,1 3-128-16,-1-3 192 0,-2-1-192 0,-1 2 192 15,0-2-192-15,-1 4 192 0,-1-2-192 0,1 2 192 16,-1-2-192-16,-1 3 0 0,1-2 144 0,-2 11-144 16,2-6 0-16,0 2 0 0,-1 0 0 0,1-2 128 15,-1-2-128-15,-1 2 0 0,-1 2 0 16,-1-2 0-16,-2 2 0 0,1-4 0 0,0 1 0 15,0 3 0-15,-2-2 0 0,-1-1 0 0,0 3 0 0,-1-2 0 16,1-1 0-16,-2 0 0 0,0 2 0 0,1 0 0 16,-3 2 0-16,-2 0 144 0,0 1-144 0,-1-1 0 15,0 0 128-15,-1-1-128 0,0 2 0 0,0 0 0 16,-1-1 0-16,-1 3 0 0,-2 1 0 0,2-1 0 16,-3 2 0-16,3 2 0 0,-2-2 0 0,2 0 0 0,-2 2 128 0,0 2-128 15,1-3 0-15,0 2 0 0,1 1 0 0,0-3 0 16,-2 2 0-16,4 0 0 0,-3 0 0 0,-1 2 0 15,-2-2 0-15,-1 2 0 0,-2-3 0 0,-1 1 0 16,-1 2 0-16,-2-1 0 0,1 3 0 0,-1-1 0 16,1 0 0-16,-1-1 0 0,1 3 0 0,0 2 0 15,0-1 0-15,1 0 0 0,1 2 0 0,1 2 0 16,2 1 0-16,-5 1 0 0,0-1 0 0,-2 1 0 16,0 1 0-16,1-1 0 0,-3-1 0 0,1 0 0 15,-1-1 0-15,1 2 0 0,0 3 0 0,1 0 0 16,0-2 0-16,1 2 0 0,-1 0 0 0,0 2 0 15,0 0 0-15,1 3 0 0,-8-2 0 0,4-1 0 16,-3 3-128-16,-2-1 128 0,1 2 0 0,1 0 0 16,0 1 0-16,1 3 0 0,1-4 0 0,2 3 0 15,0 1 0-15,2-1 0 0,0-2 0 0,1 2 0 16,0 0 0-16,-1-2 0 0,0 2 0 0,-1 1 0 16,-1-4 0-16,-2 3 0 0,1 1 0 0,0 0 0 0,0-2 0 0,2 4 0 15,2 0 0-15,1 2 0 16,-2 1 0-16,3 0 0 0,-1 0 0 0,2 2 0 15,2 1 0-15,-4 0 0 0,3 0 0 0,-3 1 0 16,1 1 128-16,0 0-128 0,-2 4 0 0,1-2 0 0,-2 2 0 0,2 0 0 16,0 3 0-16,2 1 0 0,2-1 0 0,1-1 0 15,0 1 176-15,0 3-176 0,-1-1 160 0,-6 11-160 16,4-3 144-16,6-2-144 0,-1-5 128 0,2 1-128 16,1 0 144-16,1 1-144 0,1 0 160 0,0-2-160 15,2 0 160-15,-2 0-160 0,-1 2 160 0,1-2-160 0,0-1 144 16,1 1-144-16,-1 1 128 0,1 1-128 0,2-1 0 15,1 3 0-15,0 1 128 0,0 1-128 0,4 1 0 16,0-3 0-16,-2-1 144 0,1 1-144 0,2-1 0 0,1 1 0 16,1-1 0-16,-1-2 128 0,2 2-128 0,1 0 144 15,0 0-144-15,2 0 160 0,2-2-160 0,-1 0 0 16,-1-2 0-16,0-1 0 0,1-1 0 0,2-1 0 16,0 1 128-16,0 1-128 15,0 1 0-15,0 0 0 0,1-3 0 0,0 1 0 0,3 2 0 0,0 0 0 16,1 0 0-16,0-1 0 0,1 1 0 0,3 0 128 15,-1 0-128-15,-1-1 0 0,4-1 0 0,0-1 0 0,0 1 0 0,2-2 0 16,1 4 0-16,-1-3 0 0,2 0 128 0,0-4-128 16,-1 6 0-16,2-6 0 0,-2-1 0 0,0-2 0 15,0 1 0-15,0 1 0 0,-2 0 0 0,2 0 0 16,-1-2 128-16,1-1-128 0,1 0 0 0,2 1 128 16,2-1-128-16,-1-2 0 15,-2-1 144-15,1 0-144 0,0 0 0 0,2 0 144 0,3 2-144 0,0-2 0 16,-1-3 128-16,3 1-128 0,2 1 0 0,1 0 0 15,-1-2 0-15,2 2 0 0,-1 1 0 0,1-1 0 16,2-2 128-16,0-1-128 0,-2 2 0 0,0-3 0 16,-2-1 128-16,1 1-128 0,-2 0 0 0,1 0 0 15,-2-3 0-15,1 1 0 0,2-1 0 0,0-3 0 0,-1 2 128 16,2-5-128-16,2 1 0 0,0 1 0 0,1-4 128 16,0 1-128-16,2 4 0 0,1-3 0 15,-1-1 0-15,-3 1 0 0,4 0 128 0,-2 0-128 0,-5-1 0 0,1 3 0 16,0-3 0-16,1 0 0 0,0 0 0 15,-1 0 0-15,-2-1 0 0,3 1 0 0,1-2 0 0,0-1 0 16,-1 1 128-16,1 0-128 0,3-1 128 16,-1-1-128-16,-3-1 144 0,1-1-144 0,0 1 192 0,-1-1-48 15,-1 0-16-15,-2-2 0 0,2-1-128 0,-2 2 192 16,2-1-192-16,2-1 192 0,-1-2-192 0,-1 3 0 16,1 1 144-16,2-1-144 0,-2-1 0 0,1 1 0 15,2 1 0-15,-1 1 128 0,-3-2-128 0,0-1 0 16,0 0 0-16,-2 1 0 0,-2-1 128 0,-1-1-128 0,-1 1 128 15,-2 1-128-15,2-5 160 0,1 2-32 0,-2-3-128 16,5 3 192-16,-1-3-64 0,1 2-128 0,-1-4 176 0,0 5-176 16,2-3 160-16,0 2-160 0,0-3 128 0,0 3-128 15,1-1 0-15,-1 3 128 0,-1-4-128 0,-2 2 0 16,2-1 0-16,-4 0 0 0,-3 0 128 0,0 0-128 16,0 0 0-16,-1 2 0 0,-3 0 0 15,2-1 0-15,1 0 0 0,-2 0 128 0,-1 3-128 0,2 1 0 16,1-3 0-16,1 0 0 0,-1 2 128 0,1-1-128 15,-2 1 0-15,2 0 128 0,2-5-128 0,-1 3 128 16,0-2-128-16,1 2 0 0,-1-2 144 0,0 0-144 16,0 0 176-16,-1 1-48 0,-2 1 0 0,2-2 0 15,1 0-128-15,-1-1 128 0,-2 2-128 0,0-2 128 16,-2 2-128-16,0-2 128 0,1 0-128 0,0 0 128 0,-3 0-128 16,1 1 0-16,1-3 144 0,-2 2-144 15,-2-2 128-15,1 0-128 0,-1 2 128 0,3-4-128 0,0 0 144 0,1 0-144 16,-1 3 192-16,2-3-192 0,-1-2 192 15,3 2-64-15,-2 3 0 0,2-2-128 0,-1 0 144 0,2 2-144 16,2-5 0-16,0 0 144 0,0 0-144 0,-2-1 0 16,-1 6 0-16,1-4 0 0,1-1 128 0,0 0-128 15,-4-1 0-15,-1-1 128 0,2-1-128 0,-3 2 0 16,-1-1 0-16,-1 0 128 0,0 1-128 0,-1 0 0 16,1-1 0-16,-1-1 128 0,0-2-128 0,2 0 0 15,0 2 0-15,-2-3 0 0,-2-2 192 0,0-1-64 16,3 2 0-16,0 2 0 0,1 2-128 0,0-1 0 15,-1-3 0-15,1 5 0 0,1 3 0 0,0 1 0 0,0-1 0 16,1 2 0-16,-3-1 0 0,2 3 0 0,0-3 0 0,-2 2 0 16,1-2 0-16,1-1 0 0,0 1 0 0,-1-1 0 15,-2-2 0-15,1-1 0 0,-1 3 0 0,1-1 0 16,-2 0 0-16,2-1 0 0,-3-5 0 0,1 0 0 16,2 0 0-16,-1 1 0 0,0-2 0 0,0 0 0 15,0 1 128-15,2-1-128 0,0-1 0 0,1 2 128 16,-1 2-128-16,-1 1 0 0,1-3 0 0,1 3 0 15,-1 2 0-15,-1 1 0 0,0-2 0 0,1 0 0 16,0 0 0-16,0 1 0 0,1-2 0 0,-1 0 0 16,0-1 0-16,1-1 0 0,0-1 0 0,0 1 0 15,0-1 0-15,2 2 0 0,-2-2 128 0,3 2-128 16,-1-2 0-16,-1 2 0 0,-2 2 0 0,0-1 0 16,-1 0 0-16,2 0 0 0,0 0 0 0,0 0 0 0,0-2 0 15,-1 2 0-15,0-1 0 0,0 0 0 0,-1-1 0 16,1 2 128-16,0-2-128 0,-1-1 0 0,0 0 0 0,1 2 0 15,1-2 0-15,0 3 0 0,-2 0 0 0,1 0 0 16,2 0 128-16,-1 0-128 0,-1 1 0 0,1-2 0 16,-3 1 0-16,-2 5 0 0,0-1 0 0,3-2 0 15,-5-1 0-15,3-2 0 0,1 0 0 0,0-1 0 16,-2 1 128-16,1 1-128 0,0-1 0 0,0 1 0 16,1-1 144-16,0 0-144 0,2-1 0 15,-1-1 128-15,-1 2-128 0,3 0 0 0,-2 1 0 0,1 0 0 16,0 0 0-16,-2 0 128 0,-1 1-128 0,0-1 0 15,1-2 0-15,0 2 0 0,-1 1 0 0,2 1 0 16,-3 1 0-16,1-1 0 0,0 1 0 0,0-1 0 16,0 1 0-16,0 1 0 0,-1 1 0 0,0 1 0 15,0-2 0-15,0-2 0 0,-1 4 0 0,-1 3 0 16,1-3 0-16,-3 3 0 0,3 1 0 0,-2-1 0 16,0 4 0-16,-1-3 0 0,0 1 0 0,-1 2 0 15,0-2 0-15,-1 3 0 0,-3 5-176 0,0 0 0 16,2-5 0-16,-2 5 0 15,0 0-1232-15,0 0-240 0,0 0-48 0,-7 7-9920 16,0 4-1984-16</inkml:trace>
  <inkml:trace contextRef="#ctx0" brushRef="#br0" timeOffset="70225.97">26938 8597 19343 0,'-12'-5'1728'0,"12"5"-1392"16,0 0-336-16,-7 2 0 15,7-2-704-15,-8 9-192 0,8-9-64 0,-4 4 0 0,4-4 960 0,-4 5 400 16,4-5-16-16,-3 8-16 0,3-8 368 0,-4 6 80 16,2 0 16-16,2-6 0 0,0 0 352 0,0 0 80 0,0 0 16 0,0 0 0 15,0 0-160-15,6 7-32 16,-6-7 0-16,8 0 0 0,1-3-256 0,2-2-48 15,-1-1-16-15,4 1 0 0,-2-5-224 0,4 2-48 0,-1-3-16 0,1-1 0 16,1 1-96-16,2-3 0 0,1 0-16 16,3-2 0-16,3 2-32 0,2-2 0 0,1-1 0 0,1 0 0 15,2-1-112-15,1-1-32 0,0-4 0 0,2 0 0 16,0 0 96-16,2-2 16 0,1 2 0 0,0 1 0 16,2 1-112-16,-2-2 0 0,1 2-16 15,-1 0 0-15,0 0-176 0,-1 1 192 0,-2 2-192 0,-1 2 192 16,-2-2-192-16,-2 1 0 0,-4 3 144 0,-2 1-144 15,-4-1 128-15,2 1-128 0,-6 3 160 0,0 2-160 16,0-2 224-16,-1 2-48 0,-1 3-16 0,-2-2 0 0,-2 1-160 16,-1 5 192-16,-2 1-192 0,1 1 192 0,-8-1-192 0,8 4 0 15,-3 5 0-15,0 1 0 0,-3 6 128 0,1 3-128 16,-3 7 128-16,-1 0-128 0,-2 4 160 0,2 1-160 16,-4 2 192-16,0 2-192 15,-2 2 192-15,0 0-64 0,-2 0 0 0,0 2-128 0,1 1 176 0,2-2-176 16,-2 1 160-16,2 3-160 0,0-4 0 0,-1-1 128 15,1-1-128-15,-4 10 0 16,0-6-784-16,1-7-208 0,0-1-32 16</inkml:trace>
  <inkml:trace contextRef="#ctx0" brushRef="#br0" timeOffset="71471.53">25274 8982 4607 0,'0'0'192'0,"0"0"64"0,0 0-256 0,0 0 0 16,0 0 0-16,0 0 0 0,0 0 2528 0,0 0 464 16,0 0 80-16,0 0 32 0,0 0-1504 0,0 0-288 15,0 0-64-15,0 0-16 0,0 0-32 0,0 0-16 16,0 0 0-16,0 0 0 0,0 0-112 0,0 0-32 16,0 0 0-16,0 0 0 0,0 0-16 0,0 0 0 0,0 0 0 0,7-6 0 15,1-6-320-15,1-2-64 0,1 0 0 0,2-2-16 16,-1-5-176-16,3-1-48 0,1-1 0 0,3-4 0 15,-1 0-112-15,3-2-32 0,1-1 0 0,2-2 0 16,2-3-64-16,0 1 0 0,3-1-16 0,0-1 0 16,0 0-176-16,-1 2 0 0,-1 0 144 0,-3 2-144 15,-1-1 0-15,-2 2 0 0,0 2 0 0,-2 1 128 16,-3 1-128-16,-1 3 0 0,-1-1 128 0,0 2-128 0,-3 3 0 16,-1-1 0-16,0 4 0 0,-2 0 128 0,0 2-128 0,-2 1 0 15,-1 5 0-15,-2 0 128 0,2 3-128 0,-4 6 0 16,0 0 0-16,0 0 0 0,0 0 0 0,0 0 0 15,0 0 0-15,1 6 0 0,3 5 0 0,0 0-128 16,-2 0 128-16,2 3 0 0,1-1 0 16,2 1-128-16,2 1 128 0,0 2 0 0,-1-1 0 0,3-1 0 15,-1-1 0-15,2 2-128 0,2 1 128 0,2 1 0 16,0 0 0-16,3 1 0 0,2 3 0 0,0-2 0 16,2-1 0-16,1 0 0 0,0-1 0 0,2 1 0 15,1 0 0-15,1-1 176 0,-1-3-16 0,0-2 0 16,-1-3 0-16,-2 3 0 0,-1-4 64 0,-2-1 16 15,-2-4 0-15,0 1 0 0,-1 0-32 0,-1-1 0 16,-5-3 0-16,0 1 0 0,-3-1-80 0,0-1 0 16,-9 0-128-16,0 0 192 0,0 0-64 0,0 0-128 15,0 0 176-15,0 0-176 16,0 0-2048-16,-14-4-528 0</inkml:trace>
  <inkml:trace contextRef="#ctx0" brushRef="#br0" timeOffset="74098.36">25745 9707 1839 0,'0'0'160'0,"0"0"-160"15,0 0 0-15,0 0 0 0,0 0 2576 0,0 0 496 16,0 0 80-16,0 0 32 0,0 0-2320 0,0 0-464 15,0 0-80-15,0 0-32 0,0 0-288 0,0 0 0 16,0 0 128-16,0 0-128 0,-6-2 128 0,6 2-128 16,-5-1 144-16,5 1-144 0,-6-4 304 0,-1 2-48 15,1 0 0-15,6 2 0 0,0 0-256 0,0 0 0 16</inkml:trace>
  <inkml:trace contextRef="#ctx0" brushRef="#br0" timeOffset="74639.94">25622 9837 6447 0,'-5'9'576'0,"-1"3"-576"0,-5 1 0 0,1-2 0 0,-2 2 704 0,-1 2 48 16,0-1 0-16,0-1 0 0,-2 1-256 0,1 0-48 16,1-6-16-16,0 3 0 0,1 0 288 0,1-3 64 15,0-1 16-15,3 2 0 0,0-2 352 0,2 0 64 16,-1-3 0-16,1 1 16 0,0 1-368 0,6-6-80 16,0 0-16-16,0 0 0 0,0 0-48 0,0 0-16 15,0-6 0-15,1 0 0 0,-1-2 16 0,2 1 0 16,6-4 0-16,1 1 0 0,2-3-160 0,2 1-48 15,0 0 0-15,5-4 0 0,-1-2-128 0,6 0-48 16,0-1 0-16,1-1 0 0,0-3-80 0,-1 1 0 16,0-1-16-16,1 1 0 0,0-5 0 0,-1 3 0 15,-1-3 0-15,-2 2 0 0,2-2-16 0,-2 0 0 16,1 1 0-16,-2-1 0 0,0-2 0 0,0 3 0 16,0-2 0-16,0 3 0 0,1-3-224 0,-3 2 176 15,3 4-176-15,-2-3 160 0,-3 5-160 0,-1 1 0 16,-1-1 0-16,0 2 0 0,-2 0 0 0,-1 2 0 15,0 0 128-15,0 1-128 0,1 0 0 0,-4 2 0 0,1-1 0 16,0-1 128-16,-2 1-128 0,0 2 0 0,-2 0 0 0,1 0 0 16,0 2 0-16,-1-3 0 0,-3 6 128 15,-1-1-128-15,0 8 0 0,0 0 0 0,0 0 0 16,0 0 0-16,0 0-144 0,0 0-16 0,0 0 0 0,0 0 0 31,-10 4-624-31,10-4-128 0,-6 9-32 0,6-9 0 0,-8 10-1376 16,8-10-288-16,0 0-48 0</inkml:trace>
  <inkml:trace contextRef="#ctx0" brushRef="#br0" timeOffset="75839.14">25678 9919 11055 0,'-20'13'480'0,"9"-6"112"0,-3 3-464 0,-1 6-128 16,-1-1 0-16,-1 4 0 0,1 1 1040 0,0 1 192 15,2-1 48-15,0 2 0 0,2-2-528 0,0-2-112 16,6-1 0-16,1-3-16 0,1-2 160 0,2 1 48 15,-1-5 0-15,0 3 0 0,3-11 192 0,0 0 64 16,0 0 0-16,0 0 0 0,0 0-192 0,0 0-16 16,8 2-16-16,1-2 0 0,0-1-240 0,1-4-48 15,0-4-16-15,0 1 0 0,2-4-80 0,1-1-16 16,0-1 0-16,0 0 0 0,-1-1-16 0,-1-2 0 16,-1-3 0-16,2-1 0 0,-2 0 0 0,0-1-16 15,0 1 0-15,2-4 0 0,-3 1-64 0,2 0-16 16,-1-3 0-16,2 1 0 0,-1-2-112 0,2 0-32 15,1-3 0-15,1 1 0 0,0-2-208 0,0 0 144 16,5-1-144-16,-1 1 128 0,0 1-128 0,1 1 0 0,2-1 0 0,-2 0 0 16,3 1 0-16,1 0 128 15,0 0-128-15,-1 3 128 0,-1-2-128 0,-1 4 160 16,-2-2-160-16,2 3 160 0,-4-2-160 0,1 3 160 0,-4 2-160 0,0 1 160 16,-2 0-160-16,-2 5 0 0,-1-1 0 0,0 3 0 15,-2 3 0-15,0-3 128 0,-2 3-128 0,0 1 0 16,0 3 0-16,-1-1 0 0,-4 7 0 0,0 0 0 15,0 0 0-15,0 0 0 0,3-5-192 0,-3 5 192 16,0 0-656-16,0 0-16 16,0 0 0-16,0 0 0 0,0 0-1632 0,-1 12-336 0,1-12-64 0,0 6-6096 15,0-6-1216-15</inkml:trace>
  <inkml:trace contextRef="#ctx0" brushRef="#br0" timeOffset="76288.3">25707 9375 8287 0,'-9'0'736'0,"-1"0"-592"16,0 1-144-16,0 2 0 0,0 0 1984 0,2 0 384 15,2 1 64-15,1-3 0 0,5-1-1360 0,0 0-288 16,0 0-48-16,0 0-16 0,0 0-208 0,0 0-32 16,0 0-16-16,7-8 0 0,2 1 240 0,1-3 32 15,3-1 16-15,2-3 0 0,2 0-32 0,3-2 0 16,2-2 0-16,2-3 0 0,3 0-144 0,1-2-16 0,2-2-16 0,-2 1 0 16,1-4-80-16,2 2-16 0,3 0 0 0,2 2 0 15,-1 2-112-15,0-1-16 0,-1 1-16 0,-1 3 0 16,-1 0 0-16,-1 2 0 0,0 0 0 0,-2 2 0 15,-2 3-112-15,1 0 0 0,-4 0-16 0,-1 3 0 16,-1 3-176-16,-5 2 0 0,-3 2 0 0,-2 2 0 16,-3 1 0-16,-2 4 0 0,0 1 0 0,-6 3 0 0,0 3 144 0,-3 3 0 15,-5 1 0-15,0 3 0 0,-2 6 16 0,0 3 0 16,0-2 0-16,1 3 0 0,1 1-160 0,0-4 128 16,1 4-128-16,1-5 128 0,1 2-128 0,2-4 0 15,-1-2 0-15,2 0 0 0,-1-1-160 0,4-2-112 16,0-3-32-16,3-1-14704 15</inkml:trace>
  <inkml:trace contextRef="#ctx0" brushRef="#br0" timeOffset="85244.37">19283 16955 6447 0,'0'0'576'0,"0"0"-576"0,0 0 0 0,-1-11 0 15,-2 3 1792-15,3 8 256 0,0-11 64 0,3 2 0 0,-3-2-480 0,2 2-96 16,1-3 0-16,1 3-16 0,1 0-288 0,0 3-48 16,0-1-16-16,1 1 0 0,-6 6-80 0,8-6-32 15,-8 6 0-15,7-6 0 0,-7 6-176 0,0 0-48 16,0 0 0-16,0 0 0 0,0 0-128 0,0 0-48 16,0 0 0-16,0 0 0 0,0 0-112 0,4 10-32 15,-4-1 0-15,2 3 0 0,-1 4-112 0,-1 0-16 16,0 5-16-16,-1 0 0 0,1 6 16 0,0 1 16 15,0 2 0-15,0 2 0 0,-2 2-32 0,2 3-16 16,-1 0 0-16,1 3 0 0,-1-1-64 0,1 7-16 0,1-2 0 16,0 5 0-16,2-4-64 0,-1 2-16 0,1 2 0 15,-1-1 0-15,1 0 48 0,0 2 0 0,-1-4 0 0,1 1 0 16,-3 2-16-16,3-1 0 0,1-1 0 0,0 1 0 16,-1-7-64-16,-1 3-16 0,-1-5 0 0,3-1 0 15,-3 0 112-15,-1-1 0 0,0-1 16 0,0-1 0 16,-1 0-80-16,0 0 0 0,-2 2-16 0,3 0 0 15,0-1-176-15,0-1 192 0,-1 0-192 0,2-2 192 16,-1 0-192-16,0-3 160 0,0 1-160 0,3-2 160 16,-3-2-16-16,1 2 0 0,-1-6 0 0,-1 2 0 15,1 1-16-15,0 1-128 0,0 0 192 0,1 2-64 16,0-1-128-16,2 2 128 0,-2-5-128 0,1 3 128 16,-2-3-128-16,1 3 0 0,-1-2 144 0,1 0-144 15,0 1 0-15,2 0 144 0,-3-4-144 0,0 1 0 16,0 1 128-16,0-2-128 0,0 4 0 0,0-3 0 0,-1 0 128 15,-1 2-128-15,0-1 0 0,1 2 0 0,-1-2 128 0,1 2-128 16,0-3 0-16,-1 0 0 0,0 4 0 0,-1-4 0 16,3 0 0-16,0 1 0 0,0-4 0 0,0 2 0 15,0 0 0-15,0-1 0 0,0-2 0 0,3 0 0 16,-3-1 0-16,1 3 0 0,-1-1 0 0,0 0 0 16,0-2 0-16,0 0 0 0,0 0 0 0,-1 0 0 15,-2-1 0-15,3 1 0 0,-2 1 0 0,1 2 0 16,-2 1 0-16,2-2 0 0,-3 1 0 0,1 0 0 15,0-1 0-15,0-2 0 0,-1 0 128 0,0-1-128 16,2 0 0-16,-3 0 0 0,2-6 0 0,-1 1 0 16,1 0 0-16,0-3 0 0,-2 1 128 0,2 0-128 0,-2-5 0 0,0 2 0 15,0 1 0-15,0-2 0 0,0 1 0 16,0-2 0-16,0 3 0 0,0-3 0 0,-2 1 0 0,1 2 0 16,0-3 0-16,-1 4 0 0,0-1 0 0,0 2 0 15,0-3 0-15,-1 2 0 0,1-2 0 0,-2 3 0 16,1-3 0-16,2 3 0 0,-2 0 0 0,3-4 0 15,-1 0 0-15,6-7 0 0,-6 10 0 0,6-10 0 16,-2 11 0-16,2-11 0 0,0 0 0 0,0 0 0 16,0 0 0-16,0 0 0 0,0 0 0 0,11 7 0 15,-11-7 0-15,14 3-144 0,-2-3-16 0,1 0 0 16,-1-1 160-16,1 0 0 0,0 0 0 0,2 1-128 16,-2-3 128-16,2 0 0 0,3 0 0 0,-1 0 0 15,3-1 0-15,0 2 0 0,0-2 0 0,7 1-128 16,0-3 128-16,-1 1 0 0,1 1 0 0,1-2 0 15,2-1 0-15,1 4 0 0,1-1 0 0,1-1 0 0,1 2 0 0,2 3 0 16,1-1 0-16,-1 0-128 0,1-1 128 0,1 1 0 16,2-1 0-16,-1-1 0 0,-2 3 0 0,0-3 0 15,0 1 0-15,1 1 0 0,0-1 0 0,0 2 0 16,0 2 0-16,-1-1 0 0,4 1 0 0,-2 4 0 16,-1-3 0-16,2 0 0 0,-2-1 0 0,-1 1 0 15,-3 2 0-15,0-2 0 0,1-2 0 0,2 0 0 16,0 0 0-16,1 2 0 0,0 0 0 0,0-1 0 15,1 3 0-15,1-1 0 0,-2-3 0 0,3 2 0 16,-3-2 0-16,0 0 0 0,-1 1 0 0,0-1 0 16,-1 1 0-16,3 0 0 0,-1-1 0 0,0 1 0 15,-1 0 0-15,3-2 0 0,0 1 0 0,-1 2 0 0,2-1 0 16,1 1 0-16,0 0 0 0,0 0 0 0,1-2 0 16,0-1 0-16,2 0 0 0,0 2 0 0,2-2 0 15,4 0 0-15,-1 0 0 0,-2 0 0 0,-1 1 0 0,0-1 0 16,-4 0 0-16,1 1 0 0,-1 2 0 0,1-1 0 15,1-2 0-15,2 0 0 0,0 1 0 0,0 1 128 16,0 0-128-16,0-2 0 0,0 0 0 0,-5 2 0 16,0-2 0-16,0 0 0 0,0 0 0 0,0 0 0 15,1 0 0-15,0 0 0 0,2 0 0 0,0 0 0 16,4-2 0-16,-4 0 0 0,4 0 0 0,-5 2 0 16,1 0 0-16,-1 0 0 0,2 0 0 0,1 0 0 15,-1-1 0-15,1 0 0 0,1 2 0 0,0-1 0 16,1 1 0-16,-1-1 0 0,2 0 0 0,-7 2 0 15,0 0 0-15,0 1 0 0,0-2 0 0,2-1 0 0,1 0 0 16,2 0 0-16,2 0 0 0,-2 1 0 16,4-1 0-16,-4 2 0 0,-1-1 0 0,0-1 0 0,-1 0 0 0,0 1 0 15,2 0 0-15,1-1 0 0,0-1 0 0,3 1 0 16,2 0 0-16,-5 0 0 0,1 0 0 0,-2 0 0 16,-1-1 0-16,-1 0 0 0,-2-1 0 15,5 2 0-15,-1 0 0 0,3 0 0 0,2 0 0 0,-1 2 0 16,-2-1 0-16,-3-1 0 0,-1 0 0 0,-1 1 0 15,1 2 0-15,0-2 0 0,0-1 0 0,-1 1 0 16,2 0 0-16,1 2 0 0,0 0 0 0,-1-2 0 16,-3 0 0-16,2-1 0 0,-4 0 0 0,0 0 0 15,0 1 0-15,0-1 128 0,0 0-128 0,0 2 0 0,0-1 0 16,3 1 128-16,3 0-128 0,-3 0 0 0,0 1 0 16,-1-2 0-16,-1-2 0 0,2 1 0 0,1 0 0 15,-1 0 0-15,3-3 0 0,1 3 0 0,2 0 0 16,-1 0 0-16,-2 3 0 0,-1-3 0 0,0 0 0 0,-3 0 0 15,-2 0 0-15,2 0 0 0,-1 1 0 0,1 0 0 16,2 1 0-16,0-2 0 0,0 0 0 16,-1 1 0-16,0-1 0 0,-1 0 0 0,-1 0 0 0,1-1 0 15,-4-1 0-15,2 2 0 0,2-1 0 0,0 0 0 16,3-3 0-16,-2 3 0 0,2-1 0 0,-3 1 0 16,-1 0 0-16,-2 0 0 0,1-2 0 0,0 2 0 15,-4-2 0-15,0-1 0 0,0 2 0 0,2-1 0 16,-2 1 0-16,0-1 0 0,0 0 0 0,1-3 0 15,3 3 0-15,-1-1 0 0,-2 1 0 0,0-1 0 16,-1-1 0-16,-1 2 0 0,-1-1 0 0,1 0 128 16,1-1-128-16,2 1 0 0,-1 1 0 0,-1 1 0 0,2 2 0 15,-1 0 0-15,-2 0 0 0,-1 0 0 0,-2-1 0 16,-1 1 0-16,0-2 0 0,-1 2 0 0,-7 0 0 0,3-1 0 16,-2 0 0-16,-1 1 0 0,2 0 0 0,-2 1 0 15,-1-1 0-15,-1 3 0 0,0-1 0 0,1 1 0 16,-1-2 128-16,1 2-128 0,0 0 0 0,-1-1 0 15,0-2 0-15,-1 1 0 0,-3 0 0 0,0 0 0 16,-1-1 0-16,2 0 0 0,-1 0 0 0,0 0 0 16,0 0 0-16,-1 0 0 0,-3 0 0 0,2 0 128 15,-3-1-128-15,1 1 176 0,-1 0-176 0,0-1 0 16,-1 1-160-16,0 0 160 0,-1 0 0 0,-2 0 0 16,3 1 0-16,-13-1 0 0,10 0 0 0,-10 0 0 15,10 0 0-15,-10 0 0 0,0 0 0 0,11 3 0 0,-11-3 0 0,10 1 0 16,-10-1 0-16,0 0 0 0,0 0 0 0,9 3 0 15,-9-3 0-15,0 0 0 0,0 0 0 0,0 0 0 16,0 0 0-16,0 0 0 0,0 0 0 0,0 0 0 16,7-3 0-16,-7 3 0 0,0 0 0 0,0 0 160 15,0 0-160-15,0 0 0 0,0 0 0 0,4-5 0 16,-4 5 0-16,0 0 0 0,5-12 0 0,0 6 0 16,-1-4 128-16,-4 10-128 0,5-9 0 0,-1-2 128 15,0-2-128-15,1 1 0 0,-1-2 0 0,0 1 0 16,-1-4 0-16,1-1 0 0,3-2 128 0,-4-3-128 15,2-5 0-15,2 0 0 0,-2-2 0 0,1-5 0 16,1-2 128-16,-1 2-128 0,0-1 0 0,3 1 128 16,0-1-128-16,0 3 0 0,0 1 0 0,0 2 0 15,0-2 0-15,0-2 0 0,-1-3 0 0,-1-1 0 0,-2-1 0 16,1-2 0-16,1-3 128 0,-2-1-128 16,0 3 0-16,0 1 0 0,0-2 0 0,0 1 0 0,-1 0 0 15,-2-3 0-15,1 1 0 0,-2-3 0 0,-1 0 0 0,3 1 0 16,-1-4 128-16,1 2-128 0,-2 1 0 0,2 0 0 15,-1 1 0-15,1 2 128 0,-2-2-128 0,3 2 128 16,-2-6-128-16,1 2 128 0,-1 2-128 0,1-2 0 16,0 2 0-16,-2-2 0 0,-1 2 0 0,0 3 0 15,0-4 0-15,0 3 0 0,-3 2 0 0,1-1 0 16,-1 0 0-16,-1-3 0 0,-2 3 0 0,3-3 0 16,0 3 0-16,-1 0 0 0,1 2 0 0,-2 0 0 0,1 0 0 0,1 2 0 15,0 1 0-15,2 0 0 0,-2 0 0 16,-1 1 0-16,4 2 0 0,-1-1 0 0,1 0 0 0,-2 1 0 15,-4-1 0-15,3 3 0 0,-2 1 0 0,2 2 0 16,-3-3 0-16,-1 1 0 0,0 3-176 0,0 3 176 16,4-2 0-16,-3 3 0 0,0-6 0 0,1 6 0 15,0-2 0-15,1 3 0 0,-1-2 0 0,1 1-128 16,-1 3 128-16,1-4 0 0,1 2 0 0,-1 2 0 16,0-3 0-16,0 2 0 0,0 1 0 0,2 2 0 15,-1 0 0-15,1 1 0 0,-1-2 0 0,3 6 0 16,-2 0 0-16,4 1 0 0,-2 1 0 0,0 3-128 15,0 0 128-15,0 10 0 0,0-12 0 0,0 12 0 16,0-12 0-16,0 0 0 0,-2 5 0 0,2 7 0 16,2-13 0-16,-2 3-128 0,0 1 128 0,0-1 0 0,0 10 0 15,0 0 0-15,3-11 0 0,-2 1 0 0,-1 10 0 0,0-7 0 16,0 7 0-16,0 0 0 0,-1-12 0 0,-1 6 0 16,2 6 0-16,0 0-128 0,0 0 128 0,0 0 0 15,0-10 0-15,0 10 0 0,0 0 0 0,0 0 0 16,-1-7 0-16,1 7-128 0,0 0 128 0,0 0 0 15,0 0 0-15,0 0 0 0,0 0 0 0,0 0 0 16,0 0 0-16,-10 0-128 0,2 0 128 0,-2 2 0 16,0-2-144-16,-1 1 144 0,-1 3 0 0,-2 0 0 15,-2 1-144-15,-2-2 144 0,0 1 0 0,0 1-128 16,-3 4 128-16,-2-4 0 0,-4 0-128 0,3 3 128 16,-4-3 0-16,-1 3 0 0,-2-3 0 0,-1 1-128 15,-1 1 128-15,-5-2 0 0,0-2 0 0,-3 1 0 0,-1 1 0 16,0-1 0-16,1 1 0 0,-3 0-128 0,0 2 128 0,-1-4 0 15,1 3 0-15,-2-3 0 0,0 2 0 0,-1-2 0 16,-1-3 0-16,-3 0 0 16,0 0 0-16,0 1 0 0,-1 4 0 0,1 2 0 0,-1-5 0 0,2 2 0 15,-3-1 0-15,0 0 0 0,-5-1 0 0,0-2 0 16,0 0 0-16,1 4 0 0,1-2 0 0,-1 2 0 16,2-3 0-16,-4 0 0 0,-2-1 0 0,-1 2 0 15,-3 1 0-15,0 3 0 0,1-4 0 0,-2 1 0 16,-1 0 0-16,-1 1 0 0,-1 0 0 0,-1-3 0 15,0 1 0-15,-1 0 0 0,4-1 0 0,1 3 0 16,0 1 0-16,-3 0 0 0,-5-3 0 0,2 0 0 16,1 1 0-16,1 1 0 0,1-3 0 0,-1 4 0 15,-1-3 0-15,-2 1 0 0,-2-2 0 0,2 3 0 0,2-4 0 0,-1 3 0 16,1 2 0-16,-4-1 0 0,-2-3 0 16,0 1 0-16,2 1 0 0,2 1 0 0,0 0 0 0,0-1 0 15,-1 0 0-15,-1 1 0 0,0 0 0 0,0 2 0 16,4-4 0-16,1 4 0 0,1-3 0 0,0 2 0 15,0-1 0-15,0-1 0 0,0 1 0 0,4-1 0 16,2 1 0-16,-1-3 0 0,5 1 0 0,-2-1 0 16,-2 3 0-16,1 0 0 0,0-2 0 0,1 2 0 15,2-1 0-15,3-2 0 0,2 0 0 0,0 0 0 16,1 1 0-16,-1-2 0 0,1 0 0 0,-2 1 0 16,3 0 0-16,1 0 0 0,2-1 0 0,2 0 0 15,4 0 0-15,-1-1 0 0,0-1 0 0,1 0 0 0,-1 2 0 16,0 0 0-16,-4-1 0 0,2 0 0 0,0-2 0 15,3 2 0-15,0 0 0 0,1-2 0 0,-1 2 0 0,1-2 0 16,0 1 0-16,4-1 0 0,-1 2 0 0,-1 1 0 16,-2-1 0-16,0-1 0 0,0 1 0 0,1 0 0 15,2-3 0-15,1 3 0 0,1 0 0 0,1-2 0 16,2-1 0-16,0 3 0 0,-1-2 0 0,2 1 0 16,1-3 0-16,-1 2 0 0,-2 1 0 0,-1 0 0 15,1 2 0-15,-1 0 0 0,0 0 0 0,1 0 0 16,-2 0 0-16,0 0 0 0,-1 0 0 0,1 0 0 15,0 2 0-15,0-1 0 0,2 0 0 0,2 1 0 16,1-1 0-16,1 1 0 0,1 2 0 0,-2-3 0 16,2 3 0-16,0-3 0 0,1 1 0 0,0-2 0 15,-3 0 0-15,2 1 0 0,-2-1 0 0,0 0 0 0,0 0 0 16,1 0 0-16,-8 0 0 0,6 0 0 0,0-1 0 16,-1 1 0-16,-2 0 0 0,0 2 0 0,-1 1 0 0,0-1 0 15,0 2 0-15,1-3 0 0,1-1 0 16,0 0 0-16,1-1 0 0,0 0 0 0,-2-4 0 0,3 2 0 15,0 2 0-15,0 0 0 0,0 1 0 0,0 0 0 16,0-2 0-16,1 1 0 0,-1 1 0 16,3-1 128-16,-1-2-128 0,1 1 0 0,-1-2 0 0,1 2 176 15,0 0-176-15,1 1 160 0,0-2-160 0,-2 3 0 16,1 0 144-16,1 0-144 0,-1-1 128 0,0 1-128 16,-3-1 160-16,2 1-160 0,0 0 0 0,-1 2 0 15,-1 0 0-15,2 0 0 0,2 0 0 0,0 0 0 16,-2 3 0-16,3-4 0 0,2 1 0 0,1-1 0 15,1 0 0-15,3-1 0 0,2 1 0 0,2 1 0 0,2-1 0 0,3 0 0 16,2-1 0-16,10 0 0 0,0 0 0 0,0 0 0 16,0 0-256-16,0 0 64 0,0 0 16 0,9 8 0 31,5-3-1632-31,5 0-336 0,3 4-64 0</inkml:trace>
  <inkml:trace contextRef="#ctx0" brushRef="#br0" timeOffset="92509.65">26259 20378 19807 0,'0'0'880'0,"0"0"176"0,0 0-848 0,0 0-208 0,0 0 0 0,0 0 0 15,8-6 0-15,-8 6 0 0,0 0 0 0,0 0-160 16,0 0 160-16,0 0 0 0,0 0 128 0,0 0-128 16,0 0 0-16,0 0 0 0,0 0 0 0</inkml:trace>
  <inkml:trace contextRef="#ctx0" brushRef="#br0" timeOffset="92734.19">26526 20500 20735 0,'0'0'0'0,"0"0"0"0,0 0-160 0,0 0-32 0,0 0 0 0,0 0 0 0</inkml:trace>
  <inkml:trace contextRef="#ctx0" brushRef="#br0" timeOffset="92935.52">26690 20514 16127 0,'0'0'0'0,"0"0"0"0,0 0 144 31,0 0 48-31,0 0 0 0,0 0 0 0,0 0-1744 0,0 0-352 0,0 0-64 0,0 0-16 0</inkml:trace>
  <inkml:trace contextRef="#ctx0" brushRef="#br0" timeOffset="93194.09">26967 20394 25599 0,'0'0'0'16,"0"0"0"0,0 0-160-16,0 0 160 0,6-7 0 0,-6 7 0 15,0 0 0-15,0 0 128 0,0 0-128 0,0 0 0 16,0 0 0-16,0 0 0 15,0 0-288 1,0 0-80-16,0 0-16 0,0 0 0 0,0 0-2144 0,0 0-432 0,0 0-96 0,10 3-16 0</inkml:trace>
  <inkml:trace contextRef="#ctx0" brushRef="#br0" timeOffset="103674.69">12532 6516 3679 0,'0'0'320'0,"0"0"-320"16,0 0 0-16,0 0 0 0,0 0 2880 0,0 0 496 15,0 0 96-15,0 0 32 0,0 0-1984 0,0 0-400 16,0 0-80-16,0 0-16 0,0 0 192 0,0 0 48 16,8 5 0-16,2 0 0 0,3-2-224 0,2-1-32 15,4 0-16-15,10-2 0 0,0 0-448 0,2-2-96 16,-1-3 0-16,-2 2-16 0,-1 1-288 0,-2 4-144 15,0 3 160-15,-10-3-160 16,-2-2-1104-16,-2 3-320 0,-2 1-64 0</inkml:trace>
  <inkml:trace contextRef="#ctx0" brushRef="#br0" timeOffset="103837.46">12404 6786 21183 0,'0'0'1888'0,"0"0"-1504"0,0 0-384 0,0 0 0 16,2 9 384-16,2-3 0 0,1-2 0 0,7 1 0 0,1 1 384 0,7-1 96 15,2 4 16-15,6-5 0 16,4-3-224-16,4-1-32 0,2-1-16 0,17 0 0 0,-7-1-288 0,-4 1-64 16,-7 1-16-16,-14 1 0 15,0 1-2128-15,-4-2-416 0</inkml:trace>
  <inkml:trace contextRef="#ctx0" brushRef="#br0" timeOffset="104153.18">12763 6281 21183 0,'0'0'944'0,"0"0"192"0,5-5-912 0,3-3-224 16,2 4 0-16,0 1 0 0,1 1 448 0,0 2 32 15,3 0 16-15,4 3 0 0,1-1 272 0,-3 2 64 16,6 4 16-16,2-2 0 0,3 7-64 0,2-3-16 15,0 3 0-15,2 5 0 0,-2-3-256 0,-2 4-64 16,-3 1-16-16,-1 4 0 0,-5 2-176 0,-2 2-48 16,-3 4 0-16,-4 1 0 0,-3 1-16 0,-2-2-16 0,-3-3 0 0,-3 2 0 15,-5-1 384-15,-3-2 80 0,-5 2 0 0,-4-3 16 16,-4 0-48-16,-4-3-16 0,-3-1 0 0,-17 5 0 16,2 1-208-16,4-7-64 0,2-4 0 0,2-1 0 15,0 1-192-15,6-4-128 0,3-5 128 0,10-3-11232 16,0-2-2240-16</inkml:trace>
  <inkml:trace contextRef="#ctx0" brushRef="#br0" timeOffset="104719.75">14076 6550 15375 0,'0'0'672'0,"0"0"160"0,-5 0-672 0,-1 0-160 0,-2-1 0 0,1 1 0 0,-2 0 1104 16,-8 1 192-16,-2 3 48 0,0 0 0 0,-1 2-224 0,3-2-32 15,-2 4-16-15,-10 5 0 0,-1 2-80 0,0 1-16 16,-2 2 0-16,2 3 0 0,1 1-144 16,1 4-48-16,-3-3 0 0,15-4 0 0,1 4-272 0,-6 8-48 15,7-1-16-15,5-7 0 0,4-3-208 0,5 0-48 16,4 2-16-16,6-4 0 0,4-6 48 0,0-3 16 15,3-2 0-15,6 0 0 0,3 2-16 0,16-4 0 16,-2-4 0-16,-2-1 0 0,-3-1-224 0,0 0-192 16,-1-2 48-16,-1 2 0 15,-1 1-2672-15,-4-4-544 0</inkml:trace>
  <inkml:trace contextRef="#ctx0" brushRef="#br0" timeOffset="105032.04">14556 6703 8287 0,'0'0'368'0,"-5"-4"80"0,-1-1-448 0,-1 3 0 16,-2 0 0-16,1 5 0 0,-2 1 3920 0,-6 8 704 16,-3 0 144-16,-2 4 32 0,0 3-3440 0,-2 6-672 15,-1-3-144-15,1 5-32 0,5-4-112 0,5-3-16 0,3 2-16 0,5-3 0 16,5-4-128-16,5-1-32 0,3-6 0 0,4-1 0 15,5-3 336-15,2-1 64 0,1-4 16 0,6-2 0 16,-2-2 32-16,-5-1 16 0,4 1 0 0,-2-4 0 16,1-2-304-16,0 1-64 0,-2 1-16 0,-2-2 0 15,-4-2-96-15,-3 1 0 0,-1-4-16 0,-3 0 0 16,-3-1 144-16,-4 1 16 0,-4-3 16 0,-4 2 0 0,-3 1-160 16,-2 0-48-16,-2 4 0 0,1-1 0 0,1 0-320 0,-7 2-64 15,4 1-16-15,6 7 0 16,3 1-2400-16,0 0-480 0</inkml:trace>
  <inkml:trace contextRef="#ctx0" brushRef="#br0" timeOffset="105447.44">14918 6671 22111 0,'0'0'976'0,"0"0"208"0,-4 5-944 0,-2 2-240 16,-2 4 0-16,2 2 0 0,-3 1 928 0,0 2 144 15,0 2 16-15,0 4 16 0,2 1-208 0,0-4-32 16,3 0-16-16,3-1 0 0,2-2-480 0,3 1-112 16,1-6 0-16,3-1-16 0,0-3 224 0,4-2 48 15,1-4 16-15,2-1 0 0,3-3 256 0,1-2 48 16,-1-2 16-16,1-5 0 0,1 3-208 0,-1-5-32 16,-1-1-16-16,-3-1 0 0,-1-4-240 0,-1 3-48 15,0-1-16-15,-2 1 0 0,-1 1-32 0,-1 3-16 16,-2-1 0-16,-2 0 0 0,0 4-240 0,-1 2 176 0,-1 3-176 0,-3 5 160 15,0 0-160-15,0 0 0 0,0 0 0 0,0 0 0 16,0 10-160-16,0 3 160 0,0 1 0 0,0 0-144 16,2 0 144-16,-1 3 0 0,0-1 0 0,1-1 0 15,3 1 0-15,0-5 0 0,-1-3-160 0,-1-182 160 16,2 363-144-16,0-185 144 0,-5-4 0 0,8 1-144 16,0-3 144-16,-1-1 0 0,1-2 0 0,0-1 0 0,-3 0-240 0,2-2 48 15,0-1 0-15,-1 2 0 0,-1-2-80 0,0 3-16 16,-1-3 0-16,0 4 0 15,0-1-112-15,-1-2-32 0,1 4 0 0,0-1 0 16,-4 5-272-16,0 0-48 0,5-5-16 0,-5 5-9200 16,7-5-1840-16</inkml:trace>
  <inkml:trace contextRef="#ctx0" brushRef="#br0" timeOffset="106238.09">15705 6721 16575 0,'0'0'1472'0,"0"0"-1168"16,0 0-304-16,0 0 0 0,0 0 1200 0,0 0 176 0,0 0 32 0,0 0 16 15,0 0-512-15,-8 5-96 16,-2-1-32-16,1 5 0 0,-2 3 176 0,-1 4 16 15,-1 0 16-15,1 2 0 0,-1 0-16 0,-1-1 0 0,1 0 0 0,2 0 0 16,-1-2-304-16,4-4-64 0,0 1-16 0,3-2 0 16,1-1-16-16,3-3-16 0,1-6 0 0,0 0 0 15,7-2 208-15,4-2 64 0,1-1 0 0,4-4 0 16,0 2-304-16,2-3-48 0,1 3-16 0,0-6 0 16,-1 0-320-16,0 0-144 0,-2-2 128 0,1 0-128 0,-2 4 0 0,0 2 0 15,-1 0 0-15,-1 5 0 16,-4 4 0-16,1 4 0 0,-2 3 0 0,-3 4 0 0,-3 4 0 0,-1 3 0 15,-2 1 0-15,-3 2 0 0,-2 2-128 0,0-3 128 16,-3 2 0-16,2 1 0 0,1 0-144 0,1-3 144 16,2-1-192-16,3-2 192 15,2-6-720-15,3-2-48 0,2-3 0 0,4-3 0 16,1-3-1504-16,4-4-304 0,1-2-64 0</inkml:trace>
  <inkml:trace contextRef="#ctx0" brushRef="#br0" timeOffset="106453.12">16498 6408 27647 0,'0'0'2448'0,"0"0"-1952"16,-5 6-496-16,-4 6 0 0,0 3 384 0,-4 3-32 15,-2 2 0-15,-1 3 0 0,-4 5 208 0,1-1 32 16,0 2 16-16,2 3 0 0,-1-2-320 0,3 3-64 15,2 3-16-15,1 0 0 0,3-3-208 0,2 0 0 0,-1-3 0 0,3-2 0 32,1 0-560-32,3-5-208 0,1-3-32 0,3 3-12576 0</inkml:trace>
  <inkml:trace contextRef="#ctx0" brushRef="#br0" timeOffset="106618.57">16048 6727 23039 0,'0'0'1024'0,"8"-1"192"0,2 0-960 0,2 1-256 0,4 1 0 0,4 1 0 16,3 1 800-16,4 1 112 0,2-2 32 0,3 2 0 0,2-1-384 0,-1 0-80 15,-1-1-16-15,-2 0 0 16,-3 0-1376-16,-3-1-288 0,-1 0-48 0,6-1-9984 16</inkml:trace>
  <inkml:trace contextRef="#ctx0" brushRef="#br0" timeOffset="106898.35">16513 6850 18719 0,'0'0'832'0,"8"3"160"0,2 0-800 0,1 2-192 15,3 0 0-15,3-1 0 0,1-2 1264 0,1 2 208 16,2 0 32-16,5-2 16 0,2-3-544 0,0 0-96 16,2-2-32-16,-1-2 0 0,1 0-208 0,-4-5-64 15,-1 1 0-15,-4-3 0 0,-3-2-48 0,-3 2-16 16,-3 0 0-16,-5-3 0 0,-3 1 128 0,-4-1 0 15,-4 0 16-15,-3 2 0 0,-4 0-192 0,-2 6-32 0,-5-2-16 0,-3 6 0 16,-1 3 32-16,-3 1 16 0,-1 3 0 0,0 4 0 16,1 2 32-16,2 3 0 0,1 3 0 15,5 2 0-15,4 1-48 0,5 3-16 0,6 1 0 0,5 1 0 16,6-1-144-16,5 1-32 0,7 1 0 0,4-2 0 16,3-1-96-16,5-2-32 0,5 0 0 0,3-1 0 15,1-1-624 1,0-4-128-16,1-1-16 0,18 0-17120 0</inkml:trace>
  <inkml:trace contextRef="#ctx0" brushRef="#br0" timeOffset="107739.27">17236 6712 12959 0,'16'-4'576'0,"-9"2"112"0,1-4-560 0,1 3-128 0,1 0 0 0,1-1 0 15,-3 2 1424-15,0-2 256 16,-1 1 48-16,-7 3 16 0,8 2-416 0,0 0-96 0,-8-2-16 0,5 9 0 16,-3 0-416-16,-1 2-96 0,-2 5 0 0,-3 1-16 15,-1 1 80-15,-1 0 32 0,-2 2 0 16,1 2 0-16,-1-2 96 0,2 1 0 0,-1-6 16 0,1 0 0 16,0-1-48-16,2-1-16 0,0-5 0 0,3-1 0 15,1-7 16-15,0 0 0 0,0 0 0 0,10-5 0 16,4 0 112-16,6-5 32 0,3-3 0 0,4-5 0 0,1-3-528 15,2-3-96-15,2 1-32 0,0-4 0 0,-3 2-224 16,0 3-128-16,-1 0 128 0,0 1-128 0,0 0 0 0,0 5 128 16,-1 3-128-16,0 0 0 0,-1 5 0 15,0 1 0-15,-7 5 0 0,0 2 0 16,0 1-1760-16,-3 5-272 16,-3 4-48-16</inkml:trace>
  <inkml:trace contextRef="#ctx0" brushRef="#br0" timeOffset="108228.76">14368 7426 11055 0,'0'0'480'0,"0"0"112"16,-2-12-464-16,0 3-128 0,2 9 0 0,-2-11 0 0,2 11 2352 0,0 0 448 15,-6-2 80-15,-5 1 32 0,-3 3-1280 0,-4 7-256 16,-2 1-48-16,-3 6-16 0,-3 1-464 0,-2 6-80 16,-1 4-32-16,2-3 0 0,2 0-144 0,3 2-16 15,5-5-16-15,6 1 0 0,4-3-240 0,7-3-64 16,4 0 0-16,3-2 0 0,5-3-32 0,3-2-16 15,4-3 0-15,6-1 0 0,2-2-16 0,2-4 0 16,2-2 0-16,-10-1 0 0,2-1-448 0,12-1-80 16,-5-4-32-16,-10 5-9280 15,2-4-1856-15</inkml:trace>
  <inkml:trace contextRef="#ctx0" brushRef="#br0" timeOffset="108463.69">15129 7143 28271 0,'0'0'624'0,"0"0"128"0,0 0 16 0,-1 15 32 0,-7-7-640 0,-5 8-160 0,-2 3 0 0,-3 4 0 15,-3 1 656-15,-1 2 112 0,0 2 0 0,5-7 16 16,-4 2 32-16,2 4 0 0,-4 5 0 0,0-2 0 0,-1 2-544 0,3 2-96 15,-1 2-32-15,3-3 0 16,1-1-144-16,4-7 0 0,3 1 0 0,3-5 0 16,3-3-1056-16,4-3-240 0,2-3-48 0,3-1-8080 15,2-6-1616-15</inkml:trace>
  <inkml:trace contextRef="#ctx0" brushRef="#br0" timeOffset="108775.63">15213 7556 25791 0,'0'0'2304'0,"0"0"-1856"16,-5 5-448-16,-2 4 0 0,0-1 512 0,-3 3 0 15,-6 5 0-15,2 1 0 0,-2 0 192 0,1 0 64 16,-1 1 0-16,4 1 0 0,3-2-416 0,4-2-80 16,5-4-16-16,2 1 0 0,5-5-48 0,5 1-16 15,5-4 0-15,2-4 0 0,2 0 144 0,4-4 32 16,1-4 0-16,1 1 0 0,-2-6-48 0,0 0-16 15,-4 1 0-15,-3-4 0 0,-4-1 64 0,-4 0 16 16,-2 1 0-16,-6 0 0 0,-3-1 80 0,-5 1 32 16,-5 2 0-16,-3 2 0 0,-5-1-336 0,-2 4-160 0,-2 0 160 0,0 5-160 15,0 0-192-15,3 2-128 16,1 2-16-16,4 0-16 16,3 1-2784-16,4 2-576 0</inkml:trace>
  <inkml:trace contextRef="#ctx0" brushRef="#br0" timeOffset="109229.65">15827 7490 23775 0,'0'0'1056'0,"0"0"224"0,0 0-1024 0,-7 5-256 16,-1-1 0-16,-1 0 0 0,-2 3 496 0,0-1 48 16,-2 2 16-16,1 1 0 0,-1-3-32 0,1 3 0 15,2-2 0-15,1 3 0 0,2-3-80 0,0 4 0 16,4-3-16-16,0 3 0 0,0-4-96 0,3 2-16 15,2-2 0-15,0 0 0 0,2 2 32 0,0 0 0 16,0 0 0-16,0-2 0 0,1 2-176 0,-2-1-48 16,1 2 0-16,-2-2 0 0,0 1-128 0,-1-2 0 15,-1 2 144-15,0-4-144 0,0-5 208 0,0 0-16 16,-3 8-16-16,1 0 0 0,2-8 112 0,0 0 32 16,0 0 0-16,0 0 0 0,-5 6-48 0,5-6 0 15,0 0 0-15,0 0 0 0,0 0-272 0,0 0 128 16,0 0-128-16,0 0 0 0,0 0 144 0,0 0-144 15,0 0 0-15,0 0 144 0,0 0-144 0,0 0 0 16,0 0 0-16,0 0 0 0,7 8 0 0,-7-8 0 16,6 3 0-16,-6-3 0 0,8 3-128 0,0-2 128 15,1-1-160-15,1 0 160 0,2 0 0 0,-1-1 0 16,1 1 0-16,1-3 0 0,-1 0 0 0,2-3 0 16,0 3 0-16,1-1 0 0,-2 0 0 0,1-2 160 0,-1 1 0 0,1 1 0 15,-1-3-160-15,-2 4-224 0,-1-1 48 0,0 3 16 16,0-1 288-16,-1-2 48 0,0-2 16 0,0 2 0 15,0 0-192-15,0 2 0 0,0-2 0 0,0-1 0 16,-3 1 0-16,3 2 0 0,-1 0 0 0,-1 0 0 16,-7 2 0-16,8-3 0 0,-8 3 0 0,0 0 0 15,6-4-1152-15,-6 4-144 0,0 0-48 0,0 0-13120 16</inkml:trace>
  <inkml:trace contextRef="#ctx0" brushRef="#br0" timeOffset="109700.63">16470 7284 20271 0,'0'0'1792'0,"0"0"-1424"0,0 0-368 0,0 0 0 16,0 0 512-16,0 0 48 0,-4 11 0 0,-1-1 0 15,-1 4 256-15,-2 4 48 0,0 0 16 0,-3 1 0 16,0 4 32-16,-1 2 16 0,-1 0 0 0,1 0 0 16,-2 0-224-16,4-2-32 0,-2 0-16 0,2 0 0 15,2-3-144-15,3-3-48 0,1-3 0 0,3-4 0 16,1-1 112-16,0-9 0 0,8 4 16 0,2-3 0 0,3-2 224 0,2-3 32 16,3-5 16-16,2 1 0 0,2-4-480 15,-3 0-80-15,1 1-32 0,0-3 0 0,1-1-272 0,-1-1 160 16,3 1-160-16,0 2 128 0,0 1-128 0,0-1 0 15,-3 4 0-15,3 0 0 0,-2 3-144 0,0 3-112 16,-3 1-32-16,-2-1 0 16,-1 3-2480-16,-2 4-496 0</inkml:trace>
  <inkml:trace contextRef="#ctx0" brushRef="#br0" timeOffset="109861.51">16531 7590 26719 0,'0'0'2368'0,"0"0"-1888"15,6 5-480-15,1 3 0 0,0-2 560 0,2 4 16 16,1-1 0-16,1 3 0 0,3-3-176 0,0 1-16 16,-1 1-16-16,3-2 0 0,0 1-96 0,7 1-16 15,-1-1 0-15,-2-4 0 0,-1 0-256 0,0 1 0 0,0-5 0 0,-1 0-9200 32,0-2-1808-32</inkml:trace>
  <inkml:trace contextRef="#ctx0" brushRef="#br0" timeOffset="110380.54">17234 7407 14735 0,'0'0'640'0,"0"0"160"0,0 0-640 0,0 0-160 16,0 0 0-16,-8 4 0 0,-3 5 2208 0,-2 0 416 15,-1 4 64-15,-1-1 32 0,0 3-1360 0,1 2-272 16,1 2-48-16,2-1-16 0,2-3-320 0,4-1-80 16,2 1-16-16,4-4 0 0,3-1 80 0,4-3 16 15,2 1 0-15,3-6 0 0,1 1 144 0,1-3 48 16,3-1 0-16,1-2 0 0,2-4-320 0,-2-1-48 16,2 2-16-16,-1-5 0 0,-2 3-256 0,0-4-48 15,-2 2-16-15,-1 1 0 0,-2-2-64 0,-1 3-128 16,-5-1 176-16,2 4-176 0,-4 2 0 0,-5 3 0 15,0 0 0-15,0 0 0 0,0 0 0 0,0 9 0 16,0 7 0-16,0-2-192 0,0 1 192 0,1 1 0 16,2 1-160-16,2 1 160 0,0-3 0 0,3-2 0 15,2-1 0-15,3-1 0 0,2-5 0 0,3-2 0 0,1-6 0 16,1 0 0-16,0-2 192 0,-2-4 0 0,4 2 0 0,-1-5 0 16,1 0 0-16,-2-3 16 0,-2-2 0 15,-1-2 0-15,-2-1 16 0,-1 0 0 0,-1-1 0 0,-1-1 0 16,1-4-32-16,2-6 0 0,-3 3 0 15,-2 2 0-15,-1 4-192 0,-3 4 176 0,-1 4-176 0,0 4 160 16,-1 0-160-16,-1 4 0 0,-3 6 0 0,0 0 0 31,0 0-720-31,0 0-128 0,0 0-32 0,0 0 0 0,1 7-2192 0,0 2-432 16</inkml:trace>
  <inkml:trace contextRef="#ctx0" brushRef="#br0" timeOffset="110627.05">18293 7332 15663 0,'0'0'688'0,"0"0"144"0,7 0-656 0,-7 0-176 16,8 3 0-16,-8-3 0 0,4 6 3008 0,-3 6 560 15,-3-1 112-15,-4 3 32 0,-2 1-2208 0,0 2-432 16,-2 3-96-16,-3 0-16 0,-1-1-256 0,-1 4-64 16,2-5-16-16,0 1 0 0,2 2-336 0,0-1-64 15,0 0-16-15,2 1 0 0,2-2-208 0,0-2 0 16,2-1 0-16,2-2 0 16,0 2-320-16,2-4-96 0,1-3-32 0,0-9 0 15,0 0-2432-15,0 0-512 0</inkml:trace>
  <inkml:trace contextRef="#ctx0" brushRef="#br0" timeOffset="110807.97">18155 6999 32255 0,'-15'-24'1424'0,"13"14"304"15,-3 3-1392-15,2-3-336 0,2 3 0 0,0-2 0 0,1 9 384 0,0 0 16 16,0 0 0-16,0 0 0 0,0 0-400 0,0 0 0 15,0 0 0-15,0 0 0 16,0 0-1920-16,10 4-320 0</inkml:trace>
  <inkml:trace contextRef="#ctx0" brushRef="#br0" timeOffset="111161.81">18895 7150 21183 0,'0'0'1888'0,"0"0"-1504"16,0 0-384-16,0 0 0 0,0 0 1520 0,4 8 224 15,-4-8 48-15,1 8 16 0,-2 2-976 0,-3-1-208 16,-1 2-48-16,-2 1 0 0,-2-5-128 0,-3 5-16 0,1-2-16 16,4 1 0-16,1 3 16 0,1-1 0 15,4 2 0-15,1-1 0 0,1 1 176 0,3 1 32 16,-2-2 16-16,2 0 0 0,0 0-32 0,0 0-16 0,0 2 0 0,-2-1 0 15,1-1 32-15,-3 2 16 0,-2-2 0 16,0 0 0-16,-3-2-384 0,-2-1-80 0,0 1 0 16,-2-3-16-16,-1 1 256 0,0-2 48 0,-1 2 16 0,-1-6 0 0,-2 1-112 15,-2 0-32-15,2-2 0 0,0-2 0 16,0-1-160-16,1 0-16 0,-1 0-16 0,0-1 0 0,-2-2-160 0,1 1 0 16,0-2 144-16,1 1-144 0,1-1 0 0,2 2-320 15,-1-1 64-15,3 1 16 16,3-3-2432-16,1 1-480 15</inkml:trace>
  <inkml:trace contextRef="#ctx0" brushRef="#br0" timeOffset="111504.92">19249 7396 19343 0,'15'-5'1728'0,"-6"5"-1392"0,2-3-336 0,3 2 0 0,1 2 1216 0,1 2 192 15,0-3 16-15,1 1 16 0,-1 0 320 0,1 0 64 16,1-1 16-16,-1 0 0 0,2 0-864 0,1-1-160 16,-3-1-48-16,0 0 0 0,-3 0 0 0,-1-1 0 0,-3-2 0 15,0 1 0-15,-4 2-80 0,-6 2-32 16,7-3 0-16,-7 3 0 0,0 0-192 0,0 0-32 0,0 0-16 0,-9 0 0 15,-1 0-160-15,-2 2-16 0,1-1-16 0,-1 0 0 16,1 3-64-16,2 0-16 0,1 1 0 0,3-1 0 16,1 5-144-16,4-1 0 0,3 0 0 0,2 2 0 15,1-2 0-15,5 2 0 0,0-2-192 0,3 2 192 16,1-1-1504-16,4 1-176 16,-1 1-48-16,2-2-9536 0,2 1-1904 0</inkml:trace>
  <inkml:trace contextRef="#ctx0" brushRef="#br0" timeOffset="112017">15691 8395 18431 0,'0'0'1632'0,"0"0"-1312"0,0 0-320 0,0 0 0 15,0 0 960-15,0 0 112 0,0 0 16 0,-2 9 16 16,-1-2-128-16,-2 6-16 0,-4 0-16 0,0 5 0 16,1 4-32-16,-1 0 0 0,0 2 0 0,-5 12 0 15,3-3-240-15,1 0-48 0,1-4-16 0,1-3 0 16,1-4-224-16,0-1-32 0,1-1-16 0,1-5 0 15,1-3 48-15,4-12 0 0,0 0 0 0,0 0 0 0,0 0 320 16,0 0 80-16,11-3 16 0,0-1 0 0,1-6-64 0,2-2-16 16,3-2 0-16,1-6 0 0,1-2-400 0,1-1-96 15,0 0-16-15,2-1 0 0,1 1-208 0,1 1 0 16,-1 2 128-16,1 1-128 0,-1 2 0 0,0 2-128 16,-2 2 128-16,1 4-208 15,-2 3-1504-15,-1 4-288 0,-1 0-64 0</inkml:trace>
  <inkml:trace contextRef="#ctx0" brushRef="#br0" timeOffset="112353.15">16411 8479 20271 0,'0'0'1792'0,"0"0"-1424"15,0 0-368-15,0 0 0 0,0 0 1680 0,-7 5 272 16,-3 6 48-16,-2-2 16 0,-2 4-960 0,-2 0-192 15,-3 1-32-15,-2 2-16 0,1 2-208 0,0 0-32 16,-1-1-16-16,4 1 0 0,1-1-112 0,5-1-32 16,1-2 0-16,5 0 0 0,3-4-32 0,6 2-16 0,4-5 0 0,3 1 0 15,2-4 192-15,2-3 32 0,5-2 16 0,3 0 0 16,3-4-80-16,0-3-16 0,0 0 0 0,-2-3 0 16,-2-2-192-16,-2 2-32 0,-2-5-16 0,-3 2 0 0,-1-2-16 15,-5-1-16-15,0 1 0 0,-7-1 0 16,-2 2-48-16,-1 0-16 0,-4 1 0 0,-1 2 0 15,-2 2-176-15,0 0 0 0,1 4 0 0,-1-2 0 16,1 4-1344 0,1 2-256-16,6 2-64 0,0 0-9712 0,0 0-1936 0</inkml:trace>
  <inkml:trace contextRef="#ctx0" brushRef="#br0" timeOffset="112585.35">17085 8101 17503 0,'1'-13'1552'0,"-1"13"-1232"16,0 0-320-16,0 0 0 0,0 0 2064 0,0 0 368 15,0 0 64-15,0 0 0 0,-5 9-1136 0,0 5-224 16,-4 3-48-16,-1 2-16 0,0 3-176 0,-3 3-16 16,1 0-16-16,-2 7 0 0,0 2-192 0,1 2-32 0,0 1-16 0,1 1 0 15,0 0-400-15,1 4-80 16,-2 0-16-16,4 1 0 0,0 1-128 0,2-5 0 15,0-1 0-15,3 3 0 16,2 3-704-16,1-2-160 0,1-2-32 0,-2 8-14304 0</inkml:trace>
  <inkml:trace contextRef="#ctx0" brushRef="#br0" timeOffset="113010.83">16834 8580 24239 0,'0'0'1072'0,"0"0"224"0,8-1-1040 15,1 1-256-15,1 4 0 0,2-3 0 0,-1-1 576 0,5 3 64 16,-2-2 16-16,1-1 0 16,1 1 0-16,3 2 0 0,0-1 0 0,2 1 0 0,-1-3-400 0,1-1-96 15,-1-2-16-15,-4 2 0 0,1 0-144 0,-1-1-144 16,0 1 144-16,-1-2-208 0,-1-2-16 0,1 2 0 16,-1-1 0-16,3 1 0 0,-3-2 224 0,1 0 0 15,0 1 0-15,-2 0 0 0,-3 2 0 0,-1-1 160 16,-1 1-32-16,-8 2 0 0,0 0 368 0,0 0 64 15,0 0 16-15,0 0 0 0,-4 7-64 0,-4 0 0 16,-3 3 0-16,-3 0 0 0,-3 4-32 0,-1 1-16 16,-1 3 0-16,2 1 0 0,-1-1-208 0,2-1-32 15,4-1-16-15,3-1 0 0,4 1 0 0,1-4 0 16,4 1 0-16,3 0 0 0,0-6 96 0,4 1 16 16,2-3 0-16,1-2 0 0,2-2 112 0,2-1 16 15,2-3 16-15,-1 2 0 0,0-4-144 0,0-3-16 16,-1 2-16-16,-2-4 0 0,-3 2-160 0,0 1-128 15,-4 0 144-15,0 3-144 0,-5 4 0 0,0 0 0 16,0 0 0-16,0 0 0 0,-1 9 0 0,-1 3 0 16,0 0 0-16,0 0 0 0,1-1 0 0,1 3 128 0,1-1-128 0,3 1 192 15,4 0-192-15,1 0-192 0,2-4 48 0,1 0 0 32,3-1-224-32,3-2-32 0,1-6-16 0,1-4 0 15,-1-3-1488-15,2 0-288 0,0-2-64 0,7-7-12448 0</inkml:trace>
  <inkml:trace contextRef="#ctx0" brushRef="#br0" timeOffset="113224.41">17901 8124 29487 0,'-14'0'2624'0,"7"5"-2112"0,0 4-512 0,-2 1 0 0,-3 5 256 0,-1 3-48 15,-2 3-16-15,-2 5 0 0,-1 1 640 0,2 3 128 16,-1 5 32-16,2-1 0 0,1 2-288 0,0 2-48 15,0 0-16-15,-4 19 0 0,4-3-272 0,0-6-64 16,4-6-16-16,3 0 0 0,3-3-288 0,2-2 0 16,1-4 128-16,2-13-128 15,1 2-1504-15,0-3-352 0,0-4-80 0</inkml:trace>
  <inkml:trace contextRef="#ctx0" brushRef="#br0" timeOffset="113391.04">17538 8530 30399 0,'0'0'2704'0,"7"-4"-2160"16,1 1-544-16,2 3 0 0,0 1 960 0,3 3 64 0,2-1 32 0,3 1 0 15,4-3-112-15,1 3-32 0,1-2 0 0,1 3 0 16,3-1-400-16,0 0-64 0,1 0-32 0,-1 0 0 16,1-2-416-16,-1-1 0 15,-2-1-144-15,-2 0 144 0,-4-1-2560 0,-2-1-416 0</inkml:trace>
  <inkml:trace contextRef="#ctx0" brushRef="#br0" timeOffset="114479.92">18197 8619 26895 0,'0'0'1184'0,"0"0"256"0,0 0-1152 15,0 0-288-15,0 0 0 0,0 0 0 0,0 0 1152 0,2 6 192 16,-5 7 16-16,-1-5 16 0,-3 6-336 0,-3 4-64 15,-3 0-16-15,-1 1 0 0,-3 3-272 0,0 2-64 0,-3 0-16 16,1-1 0-16,-5 10-368 0,9-10-80 16,2 1-16-16,3-2 0 0,2-3-144 0,3 0 0 0,3-3 0 0,2 2 0 31,2-5-704-31,5-1 0 0,-1-1-16 0,3-8-10064 0,1-1-2016 0</inkml:trace>
  <inkml:trace contextRef="#ctx0" brushRef="#br0" timeOffset="114998.19">18605 8658 26719 0,'0'0'2368'0,"0"0"-1888"16,0 0-480-16,-6 4 0 0,-2 7 448 0,-2-2-16 16,-2 5 0-16,-2 1 0 0,-3 2 400 0,-1-1 64 15,2 2 32-15,1 0 0 0,2 0-416 0,3-3-64 16,2 3-32-16,4-4 0 0,4-2-64 0,3 0-16 15,2-6 0-15,1 1 0 0,2-1 368 0,1-2 80 16,0-4 16-16,3-1 0 0,0-3-160 0,-2-3-48 16,0 2 0-16,-1-5 0 0,2 1-176 0,-2-2-32 15,0 1-16-15,-2-4 0 0,1 0-48 0,-1 0 0 16,-1 1 0-16,-1-1 0 0,-1-3-64 0,0 1 0 16,1 1-16-16,3 1 0 0,0 1-240 0,1 0 144 15,5 3-144-15,3 2 128 0,2 2-128 0,3 1 0 16,0 2 0-16,3 6 0 0,0 3 0 0,-1 1 0 15,-2 4 0-15,-3-1 0 0,-1 3 0 0,-3 4 0 16,-5-1 0-16,-2 2 0 0,-3 0 0 0,-4 1 0 16,-2 0 0-16,-3 1 0 0,0-2 0 0,-1-2 0 0,0 1 0 15,0-4 0-15,0-4 0 0,1 1 0 0,4-10 0 16,0 0 128-16,0 0 192 0,0 0 16 16,0 0 16-16,0 0 0 0,0 0 96 0,6 0 0 0,3-4 16 0,3-1 0 15,3-1-192-15,3-3-32 0,2 2-16 0,-1 1 0 16,3 0-224-16,-1 2 144 0,1 1-144 0,0 1 128 15,0 2-128-15,1 2 0 0,0 5 144 0,0 3-144 16,-1 1 0-16,-1 3 128 0,-5-1-128 0,-2 3 0 16,0 0 0-16,-2-1 0 0,0-1 0 0,-2 1 0 0,-1 0 0 15,0 1 0-15,-2 0 0 0,3-1 0 16,-1-2-448-16,0-1-16 16,0-2 0-16,-2-5 0 0,-7-5-2416 0,0 0-464 15</inkml:trace>
  <inkml:trace contextRef="#ctx0" brushRef="#br0" timeOffset="115129.18">18782 8095 37775 0,'-13'-27'1664'0,"10"14"368"0,-1 1-1632 0,4 3-400 15,-1 1 0-15,-1 3 0 0,2 5 768 0,0 0 64 16,0 0 0-16,0 0 16 0,-6 4-560 0,0 4-112 16,-1-2-32-16,0 7-12320 15,-2-3-2480-15</inkml:trace>
  <inkml:trace contextRef="#ctx0" brushRef="#br0" timeOffset="116544.21">27140 9803 19919 0,'0'0'880'0,"0"0"192"0,-9-4-864 0,9 4-208 16,-9-6 0-16,3 0 0 0,6 6 992 0,-5-9 160 16,1-1 16-16,1-2 16 0,2 2-48 15,-2-4-16-15,0-3 0 0,-1-2 0 0,2-1-32 0,2-3 0 16,0 2 0-16,2-1 0 0,0 2-224 0,2-1-48 15,2 1-16-15,3 2 0 0,2 2-208 0,1 2-32 16,3 2-16-16,2 5 0 0,1-2-256 0,1 4-48 16,-1 2-16-16,1 3 0 0,0 4-96 0,1 3 0 15,0 4-128-15,-2 4 192 0,-1 4-192 0,-4 4 144 16,-2 5-144-16,-2 1 128 0,-3 2-128 0,-3 2 128 16,-3 0-128-16,-2 0 128 0,-4-7 0 0,-4 1 0 15,-4-7 0-15,-3-1 0 0,-2-2 416 0,-6-2 80 16,-6-1 16-16,-3-6 0 0,-5-2-32 0,1-5 0 15,-4-3 0-15,2-4 0 0,3-5-160 0,2-1-48 16,0-6 0-16,6-4 0 0,4-2-176 0,2-3-32 16,5-6-16-16,5-3 0 0,6 0-176 0,6 0 192 15,4 1-192-15,9 2 192 0,4-2-192 0,7 5 0 16,5 3 0-16,-4 12 0 0,6 0 0 0,5 2 0 0,5 4-176 16,1 0 176-16,4 7 0 0,-1 4-160 15,1 6 160-15,-4 2 0 0,-3 5-144 0,-4 4 144 0,-3 5 0 0,-6-1-144 16,-5 0 144-16,-4 4 0 0,-6-3 0 0,-4 2-128 15,-5-1 128-15,-4-5 0 0,-9 1 0 0,-1-4 0 16,-6-1 256-16,-4-2 0 0,-3-5-16 0,-3-2 0 16,-2-4 144-16,-3-5 48 0,-1-4 0 0,2-2 0 0,3-6-48 0,2-2-16 15,2-3 0-15,6-3 0 0,4 1-112 16,4-5-32-16,6 1 0 0,7 2 0 0,8 0-224 16,5 4 0-16,4 0 0 0,7 2 0 0,8 5 0 0,3 0 0 15,1 2 0-15,2 5 0 0,0 2-192 16,1 3-16-16,-1 4-16 0,-2 5 0 15,-5 1-1824-15,0 7-384 0,-6 3-64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35:41.4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5687 7829 12319 0,'0'0'544'0,"9"0"112"0,0-2-528 0,1-1-128 0,-1-1 0 0,0 3 0 15,-2-2 848-15,0 1 144 0,-7 2 32 0,6-4 0 16,-6 4-256-16,0 0-64 0,0 0 0 0,0 0 0 16,1-6-48-16,-1 2-16 0,0 4 0 0,-5-8 0 15,-2 2 48-15,-2 1 0 0,-3-3 0 0,-2 3 0 0,-3 1-96 0,-3-2-16 16,-1 0 0-16,-2 1 0 0,-1-4-64 0,-3 1 0 15,-1-2-16-15,-2 2 0 16,-5-3 0-16,-2 2 0 0,-2-4 0 0,-3 2 0 0,-2 1-16 0,-3-4 0 16,-2-2 0-16,0 2 0 0,-2 0-128 0,-1-1-32 15,-3-1 0-15,-2-1 0 0,0 1-80 0,-4 0-32 16,0 1 0-16,-2-1 0 0,-3-4-48 0,-1 1-16 16,1 3 0-16,-4-1 0 0,-4 2 32 0,-1-1 0 15,-1-1 0-15,-2 1 0 0,1-1-48 0,-3 2-128 16,-2 2 192-16,-1 3-64 0,0-3-128 0,3 2 0 15,1 1 144-15,-1-1-144 0,0 5 0 0,0-3 128 16,0 2-128-16,3 0 0 0,0-3 144 0,-2 4-144 16,2-2 192-16,-1 4-192 0,-1 2 144 0,0 0-144 15,-1-1 0-15,3-1 144 0,-1 2-16 0,1 4 0 16,3 2 0-16,-1-2 0 0,3 1-128 0,0-2 0 16,2 1 0-16,6 2 0 0,-1 1 0 0,2 0 0 15,4 1 0-15,0 2 0 0,3-1 0 0,2 3 128 16,-1-4-128-16,3 6 0 0,0-2 0 0,1 4 128 0,1 0-128 0,1-1 0 15,-1 2 0-15,1 1 0 0,-1 2 0 16,1-1 0-16,-2-2 0 0,4 1 0 0,-3 1 0 16,6 1 0-16,-2 1 0 0,13-5 0 0,-3-1 0 0,1 3 0 15,-1 1 0-15,2 3 0 0,3 4 0 0,-1 0 0 16,3 4 0-16,-6 9 0 0,1 0 0 0,5-3 0 16,3-3 0-16,1-1 0 0,1-1 0 0,4-3 0 15,0-1 0-15,2-3 0 0,1-2 0 0,5-2 0 0,-1 1 0 0,4 0 0 16,3 2 0-16,2 0 0 0,3 3 0 15,3 2 0-15,3 3 0 0,4 0 0 0,4 3 0 16,2 1 0-16,3 0 0 0,3 1 0 0,4-2 0 0,1-3 0 16,3 2 0-16,5-6 0 0,1 1 0 0,-2-10 128 15,4 1-128-15,5 1 0 0,2 2 192 0,7 0-32 16,3-1-16-16,4 3 0 0,1 0-144 0,23 8 0 16,1-2-160-16,-3-5 160 0,0 0 0 0,-1-3 0 15,2-2 0-15,2-2 0 0,-1-2 192 0,4 2-64 16,-1-4 0-16,-1-1-128 0,0 0 192 0,1-3-192 15,-1 0 192-15,1 0-192 0,0 1 176 0,-1-3-176 16,-3 2 160-16,2 0-160 0,-2-2 160 0,-1 4-160 16,-1-5 160-16,-3 5-160 0,1-1 0 0,0 1 0 15,2-4 0-15,-1-1 0 0,-3 1 0 0,0-1 0 16,-2-1 0-16,1 0 0 0,0-3 0 0,-3-1 128 16,-1-3-128-16,-2 1 0 0,0-1 128 0,-1 2-128 15,-1-3 0-15,-1-1 144 0,-1 0-16 0,-2 0-128 16,-2-5 192-16,-1 3-64 0,2-1-128 0,-3 0 128 0,-1 0-128 15,-1-2 128-15,0 0-128 0,0 0 128 16,0-3-128-16,-3-1 128 0,4 0-128 0,-3-2 192 0,-2-2-192 16,0-3 192-16,1-1-48 0,1-1 0 0,-4 1 0 0,1-2 0 15,-1 0 48-15,-1 1 16 0,-2-4 0 0,-1 2 0 16,-3-3 16-16,-1 1 0 0,-4-1 0 0,-2 2 0 16,-2-5 0-16,-4 2 0 0,-5 1 0 0,-2-5 0 15,-4-2 64-15,-4-1 16 0,-3-3 0 0,-6-1 0 16,-3-6-80-16,-3 3-16 0,-4-2 0 0,-4 2 0 0,-3-4-208 0,-3 4 144 15,-3 0-144-15,-2 5 128 0,-4 2-128 0,-3 2 0 16,-8-2 0-16,-4 6 0 16,-7-1-512-16,-6 2 32 0,-5 3 0 0,-3 1 0 15,-3 2-1456-15,-2 4-304 0,-3 2-48 0,-3 5-8816 16,-2 2-1760-16</inkml:trace>
  <inkml:trace contextRef="#ctx0" brushRef="#br0" timeOffset="3002.98">24914 7594 21183 0,'-4'-29'944'0,"4"16"192"0,0-1-912 0,2-2-224 15,1-2 0-15,1 0 0 0,0 0 624 0,1 2 80 16,-1 0 0-16,2-4 16 0,-1 6 544 0,2 3 96 15,-2-1 32-15,0 6 0 0,-5 6-432 0,0 0-64 16,0 0-32-16,0 0 0 0,0 0-288 0,0 0-64 16,2 9-16-16,-2 3 0 0,-2 5-208 0,-2 7-32 15,-2 9-16-15,-2 9 0 0,0 4-32 0,-1 6 0 16,1 4 0-16,-3 6 0 0,-1 3-64 0,0 7-16 16,1 9 0-16,-4 28 0 0,-1-15-128 0,2-8 160 0,2-2-160 0,0-10 160 15,2-7-16-15,1-6 0 0,-1-3 0 0,1-4 0 16,0-5 112-16,2-6 32 0,-1-4 0 0,0-3 0 15,2-4-32-15,1-5 0 0,1-4 0 0,4-4 0 16,0-2-64-16,0-4-32 0,0-6 0 0,0-7 0 16,0 0-160-16,0 0 0 0,0 0 0 0,9-11 0 15,0-8-1152-15,0-5-272 16,0-3-48-16,1-4-16 0,0 1-1520 0,0-6-320 0</inkml:trace>
  <inkml:trace contextRef="#ctx0" brushRef="#br0" timeOffset="4024.26">24844 7739 26895 0,'1'-20'1184'0,"2"12"256"0,2-5-1152 0,3 1-288 16,2 0 0-16,5-3 0 0,4 1 240 0,5-1-16 16,4-3 0-16,8 1 0 0,7 1 400 0,4 1 80 15,3-2 0-15,3-1 16 0,0-3-32 0,6 0-16 16,3 0 0-16,7 0 0 0,6 5-224 0,4-1-32 15,2 1-16-15,2-2 0 0,3 1-160 0,3 2-48 16,3 2 0-16,0-1 0 0,2-1 0 0,-1 4-16 16,4 1 0-16,1-2 0 0,1 5 128 0,-1-4 16 15,0 1 16-15,1 0 0 0,0 4-16 0,1-3 0 16,-1 1 0-16,2-2 0 0,-1 2-48 0,2-2-16 16,0 3 0-16,-1-2 0 0,0 1-64 0,-1 3 0 0,2-1-16 15,-3 2 0-15,-4 1-48 0,2 3-128 0,-3-1 192 0,1 1-64 16,-1-1-128-16,-1 1 128 0,-4 0-128 0,-1 0 128 15,0 1-128-15,1 0 0 0,-4-1 0 0,1 2 128 16,-3-1-128-16,-4 1 0 0,-3 1 144 0,1-1-144 16,1 4 0-16,-3-4 0 0,-1 3 0 0,-1 0 128 15,-3 2-128-15,-1-5 0 0,-2 1 0 0,-1 2 0 16,2 2 0-16,-5-2 0 0,-3 2 0 0,-1-1 128 0,-6-3-128 16,-3 1 0-16,-3-2 0 0,-3 3 0 0,-3-4 0 15,-2 3 144-15,-2-2-144 0,0 0 0 0,-4 1 128 0,-4-1-128 16,-3-1 0-16,-1 2 0 0,-3-3 0 0,-3 0 0 15,-3 0 0-15,-1 0 0 0,-2 0 0 0,-1 1 0 16,-2 0 128-16,-3 1-128 0,-2-1 0 0,1 0 0 16,-6-1 0-16,7 3 0 0,-2 1 0 0,0 1 0 15,0-1 0-15,2-1 0 0,-2 4 0 0,-3 2 0 16,4-2 0-16,-3 5 0 0,0-1 0 0,-2 1 0 16,0 2 0-16,-1 2 0 0,0-1 0 0,-1 4 0 15,-1 3 0-15,-5 2 0 0,1 3 0 0,-7 3 0 16,-1 3 0-16,-4 8 0 0,-2 1 0 0,-3 8 0 15,-3 2 0-15,-2 5 0 0,-2 4 0 0,0 9 0 16,1 9 0-16,1-1-144 0,1 4 144 0,4-2 0 16,4 4-144-16,2-2 144 0,5 6 0 0,2-1 0 15,3-2 0-15,6 0 0 0,-2-8 0 0,3-4 0 16,-1-5 0-16,0-9 0 0,-2-4 0 0,-1-8 0 16,-1-7 0-16,0-4 0 0,0-6 192 0,0-7-64 0,-1-1 0 0,-1-6 0 15,1-3 256-15,0 0 32 0,-1-7 16 0,2 1 0 16,0-1-112-16,5-6-32 0,-6 2 0 0,6-2 0 15,-8 0-112-15,1 2-32 0,-1-1 0 0,0-1 0 16,1-1-144-16,-2 1 0 0,0 0 0 0,-3 0 128 16,-3-2-128-16,1 0 0 0,-2-1 0 0,-2 0 0 0,-1-1 0 15,-1 0 0-15,-3 1 0 0,-3 0 128 16,-2-3-128-16,-2 4 0 0,-3-1 0 0,-5 1 128 16,-4 2-128-16,-4-1 0 0,-2-1 0 0,-5 1 0 15,-5-2 0-15,-3 0 0 0,-4 0 0 0,-5 2 0 0,-4 1 0 0,-4-1 0 16,-6-2 0-16,-3-2 0 0,-2-1 0 0,-3 1 0 15,-5-1 0-15,-5-1 128 0,-3 0-128 0,-3-3 0 16,-4 1 0-16,-3-2 0 0,-4 2 0 0,-1-2 128 16,-3-1-128-16,2 3 0 0,-1-2 0 0,3 2 0 15,1-1 128-15,-1 2-128 0,1-2 0 0,0 4 0 16,4-2 0-16,-1 0 128 0,1 2-128 0,-2-3 0 16,-2 0 0-16,-38-5 128 0,20 4-128 0,11 0 160 15,4-5-160-15,9 3 160 0,7 3-32 0,-1-1 0 16,3 2 0-16,3 0 0 0,2 1-128 0,7 3 0 15,5-1 0-15,6 2 128 0,4-3-128 0,4 4 0 16,2-1 144-16,10-2-144 0,9 3 0 0,7-1 144 16,4 1-144-16,9 0 0 0,8 0 0 0,5-1 0 15,4-2 0-15,7 1 0 0,7 4 0 0,3-8 0 16,5-4 0-16,6-1 0 16,5-2-1056-16,7 1-112 0,6-1-32 0,5 0 0 15,1 2-1696-15,7 1-352 0</inkml:trace>
  <inkml:trace contextRef="#ctx0" brushRef="#br0" timeOffset="4876.14">23645 8676 12895 0,'0'0'1152'0,"-10"-2"-928"16,-2-4-224-16,1 4 0 0,4-1 1536 0,7 3 256 15,-9 1 48-15,9-1 16 0,0 0-448 0,-8 3-96 16,8-3-16-16,0 0 0 0,0 0 80 0,-5-7 16 16,3-3 0-16,3 1 0 0,4-2-176 0,1-3-48 15,2-4 0-15,3-1 0 0,3-2-384 0,4-4-80 0,0-5 0 0,0-1-16 16,0 1-256-16,1-6-48 0,2-2-16 0,1-6 0 15,-2-5-112-15,3 0 0 0,3-6-16 0,-1-2 0 16,-1-3-112-16,-1 3-128 0,-3 4 176 0,1 3-176 16,-4 11 128-16,0 6-128 0,-4 10 0 0,-1 4 0 15,0 3 0-15,-1 5 0 0,-1 5 0 0,1 3 0 16,-3 3 0-16,4 4 0 0,-2 3 0 0,-1 7-144 16,-1 4 144-16,1 4 0 0,-1 3-144 0,0 2 144 15,-3 3 0-15,0 2 0 0,0-1 0 0,0 3 0 16,-1 0-128-16,1 3 128 0,0 1 0 0,0 3 0 15,-2-3 0-15,1-3 0 0,1-6-144 0,-1 0 144 0,-4-1 0 16,0-4 0-16,-2-1 0 0,0-1 0 16,-3-1 0-16,-3-2 0 0,-1-6 128 0,-3-2-128 0,-5-2 240 15,-5-2 0-15,-6-1 0 0,-3 0 0 0,-4-6 32 0,-3-3 16 16,-2-1 0-16,-4-1 0 0,-1-6-80 0,-4 3-16 16,4-8 0-16,-3 1 0 0,0-3-192 0,1-2 144 15,0-3-144-15,5-1 128 0,5 2-128 0,6-1 0 16,3 2 144-16,5-2-144 0,5 1 0 0,6 1 0 0,6-1 0 0,6-2 0 15,5 0 0-15,5 2 0 16,7-3 0-16,6 2-128 0,6 3 128 0,7 1-192 16,4 1 192-16,5 1-192 0,3-1 192 0,2 2-128 15,0-1 128-15,6 1-128 0,3-1 128 0,8 6-128 16,3 1 128-16,-1 5-128 0,-3 1 128 0,-5 0 0 16,-6 3-144-16,-8 5 144 0,-8 1 0 0,-10 1 0 15,-10 5-144-15,-7 0 144 0,-7 0 0 0,-9 7 0 0,-9 3 0 16,-8 7 144-16,-10-2 80 0,-6 3 16 0,-6 3 0 0,-5 2 0 15,-9-2 48-15,-3 0 16 0,-2-1 0 0,-2 0 0 16,0-2-160-16,1 0-16 0,1 2-128 0,1-4 192 16,0 1-192-16,2-4 128 0,7-3-128 0,8 0 0 31,7-4-1216-31,7 1-320 0,10 0-80 0,6-1-10016 0,6-5-2000 0</inkml:trace>
  <inkml:trace contextRef="#ctx0" brushRef="#br0" timeOffset="5976.65">30949 8507 14735 0,'-17'-3'1312'0,"8"3"-1056"15,-4 3-256-15,0 0 0 0,2 0 640 0,-2 0 64 16,-1-2 0-16,0 0 16 0,1 2 512 0,1-2 112 16,0 0 0-16,2-1 16 0,1-1 224 0,2 0 32 15,0 1 16-15,7 0 0 0,-5-4-256 0,3 0-48 16,0-4-16-16,4 2 0 0,0 1-288 0,3-5-64 15,5-2-16-15,1 0 0 0,1-2-352 0,4-3-64 16,0-2-16-16,4-3 0 0,5-3-176 0,-3 1-32 16,1-5-16-16,1-2 0 0,2-8-96 0,1-1-32 15,1 0 0-15,-2-6 0 0,2 0-160 0,0-5 0 16,0 2 0-16,-1 6 128 0,-3 1-128 0,-1 3 0 16,-3 5 0-16,-2 6 0 0,-3 3 0 0,-1 3 0 15,-2 3 0-15,-2 5 0 0,-3 4 0 0,0 1 0 0,-2 3 0 16,-5 6 0-16,0 0 0 0,0 0 0 15,5 7-144-15,-1 5 144 0,0 4 0 0,-1 2-160 0,1 0 160 0,1 3-128 16,0 4 128-16,0 1 0 0,1 4 0 16,0-3-128-16,0 4 128 0,1-3 0 0,-1 1 0 0,2 3 0 15,0-4 0-15,-1 2 0 0,-2 1 0 0,-1-4 0 16,-3-1 0-16,-1-3 0 0,-3 1 0 0,-2 1 0 16,-1-5 0-16,-2-1 0 0,-2 3 0 0,-2-3 0 15,-2-3 0-15,-3 1 0 0,-1-1 0 0,-3 1 0 16,-1-3 144-16,-3-5-144 0,-3-1 192 0,-2-1-192 15,-1 2 192-15,-4-4-64 0,-3-4 0 0,-4 0-128 0,-4-2 192 0,-1-1-192 16,-1-2 192-16,-3-6-192 0,0-3 176 0,3-2-176 16,0-1 160-16,5-1-160 0,-1-4 128 0,5 1-128 15,2-4 0-15,7 0 0 0,4-6 144 0,7 2-144 16,4 2 128-16,6-2-128 0,5 2 128 0,7-2-128 16,4 3 0-16,7-2 128 0,5 2-128 0,6 3 0 15,1 1 0-15,6-1 0 0,5 2 0 0,5 2-176 16,5 1 176-16,5 5-128 0,5-2 128 0,3 0 0 15,2 1-144-15,0 3 144 0,2-2 0 0,1 5 0 16,0-2 0-16,-2 4 0 0,3 1-144 0,-2-1 144 16,-4 1 0-16,-4 3 0 0,-4 1 0 0,-5 2 0 15,-5 3 0-15,-5 2 0 0,-6-1 0 0,-7 5 0 16,-6 2 0-16,-6 1 0 0,-9 4 0 0,-6 5 0 16,-9 0 128-16,-7 7-128 0,-9 1 176 0,-7 6-16 15,-9 5 0-15,-5 1 0 0,-7 1 64 0,-4-3 16 16,-3 0 0-16,-5 1 0 0,-4-2-32 0,-1 0 0 15,-5-4 0-15,-1 0 0 0,-1-3-16 0,1 1 0 0,0-2 0 0,5-3 0 16,2-1-192-16,3 0-192 0,3 2 48 0,8 0 0 31,8-4-2864-31,7-1-560 0</inkml:trace>
  <inkml:trace contextRef="#ctx0" brushRef="#br0" timeOffset="7263.44">5945 7674 15663 0,'-8'-13'1392'0,"8"13"-1120"16,-3-7-272-16,3 7 0 0,0 0 1952 0,0 0 336 15,0 0 64-15,0 0 16 0,0 0-1840 0,0 0-352 16,-3 9-176-16,1 5 160 0,0 3 272 0,-2 5 48 16,1 5 16-16,-1-1 0 0,0 6 16 0,1-1 0 0,1-2 0 0,1 3 0 15,-2-2 48-15,2-3 16 16,0 0 0-16,1-6 0 0,-2-2 240 0,4-2 48 0,0-3 16 0,1-3 0 16,-3-11 16-16,6 10 0 0,2-5 0 0,2-3 0 15,0-7 0-15,4-7 0 0,2-6 0 0,6-4 0 16,4-4 48-16,4-4 16 0,3-5 0 0,3 0 0 15,1-5-384-15,-1-4-80 0,1 1-16 0,0-7 0 16,-1-1-192-16,-2 0-32 0,-2 2-16 0,-2 2 0 16,-2 9-112-16,-4 5-128 0,-3 8 176 0,-3 1-176 0,-2 3 0 0,-2 2 0 15,-3 2 0-15,1 4 0 16,-2 3-1264-16,-1 0-208 0,-3 4-32 0,-6 6-11216 16,0 0-2240-16</inkml:trace>
  <inkml:trace contextRef="#ctx0" brushRef="#br0" timeOffset="8177.92">18084 7808 22111 0,'-5'-9'1968'16,"3"-3"-1584"-16,-1 5-384 0,2-1 0 0,1 3 1808 0,0 5 288 15,0 0 48-15,0 0 16 0,0 0-1376 16,2 8-272-16,0 4-48 0,-1 5-16 0,-2 2 0 0,1 5 0 16,-2 3 0-16,2-1 0 0,-1 5-64 0,1 1 0 15,3-4-16-15,0-2 0 0,-1 0 0 0,3-1 0 16,1-5 0-16,4-4 0 0,1-6 336 0,0-2 64 15,3-6 0-15,5-2 16 0,3-5 112 0,6-6 0 16,7-3 16-16,3-6 0 0,4-5-128 0,5-8-16 16,0-1-16-16,4-4 0 0,0-6-272 0,0 1-48 15,0 0-16-15,0-7 0 0,2-2-144 0,-3-1-16 16,-3-1-16-16,-4 7 0 0,-1 7-240 0,-12 5 0 16,-3 9 128-16,-4 2-128 0,-4 5-192 0,-3 3-96 15,-3 7-16-15,-3 4 0 16,-10 5-2608-16,10 3-528 0,-10-3-96 0</inkml:trace>
  <inkml:trace contextRef="#ctx0" brushRef="#br0" timeOffset="9553.76">25932 6685 2751 0,'0'0'256'0,"3"-9"-256"0,-6-1 0 0,1 3 0 16,2 7 2848-16,-7-7 528 0,1-2 96 0,0 4 32 16,1-2-1840-16,5 7-352 0,0 0-80 0,-9-4-16 15,1 0 128-15,8 4 0 16,0 0 16-16,-8 2 0 0,8-2-432 0,-10 9-96 0,1 0 0 0,2 5-16 16,-2 2-304-16,2 0-64 15,1 1-16-15,-2 2 0 0,1 2-80 0,2 3-16 0,1 2 0 0,3-5 0 16,1-2-144-16,-3-3-16 0,3-2-16 0,3-5 0 15,-3-9 320-15,9 6 64 0,1-2 16 0,4-4 0 16,3-5 352-16,5-3 80 0,4-3 16 0,4-5 0 16,6-3-240-16,4-2-64 0,2-2 0 0,3-3 0 15,-2 0-256-15,0-6-48 0,0-1-16 0,-1-1 0 0,-1-3-224 0,0 0-160 16,-2 0 192-16,-3 4-192 0,-5 4 160 16,-3 1-160-16,-2 6 128 0,-5 3-128 0,-1 3 0 0,-5 4 0 15,-4 4 0-15,-1 1 0 16,-3-1-1728-16,-7 8-240 0,0 0-32 0,0 0-14128 15</inkml:trace>
  <inkml:trace contextRef="#ctx0" brushRef="#br0" timeOffset="9975.79">27372 6556 16575 0,'0'0'1472'0,"0"0"-1168"0,-8 3-304 0,0 5 0 16,2-3 896-16,-1 5 128 0,1 0 32 0,-2 4 0 15,-1 2-416-15,2 1-96 0,0 4-16 0,0-1 0 16,-1 0 48-16,2 5 0 0,-1 0 0 0,2 3 0 15,0-3-96-15,1-2-16 0,1-4 0 0,1-2 0 16,2-1 16-16,2-3 0 0,-2-13 0 0,2 12 0 16,2-5 272-16,-4-7 48 0,0 0 16 0,11 1 0 15,2-3 256-15,2-7 48 0,6-1 16 0,-1-8 0 16,4-5-304-16,2-5-64 0,2-1-16 0,1 0 0 0,1-2-336 16,5-1-64-16,0-2-16 0,2-4 0 0,1-3-64 0,3 3-16 15,0 4 0-15,-5-2 0 0,-1 5-256 0,-4 3 128 16,-1 3-128-16,-5 4 0 0,-2 3 0 0,-4 1 0 15,-2 2 0-15,-3 3 0 16,-2-1-368-16,0 0-128 0,-3 7-16 0,-2-1-16 16,-7 7-2512-16,8-3-496 0</inkml:trace>
  <inkml:trace contextRef="#ctx0" brushRef="#br0" timeOffset="10378.84">28674 6533 11055 0,'0'0'976'0,"0"0"-784"0,0 0-192 0,0 7 0 16,0 1 1936-16,-1 0 352 0,-1 3 64 0,1-1 16 15,0 3-1696-15,0 1-336 0,1 0-64 0,-3 0-16 16,2 4 480-16,0-1 96 0,-2 5 0 0,2-3 16 16,0 1-144-16,-1-1-48 0,1 2 0 0,1-3 0 15,1-2-32-15,1-1-16 0,-1-4 0 0,1-1 0 16,1-4 320-16,-3-6 64 0,0 0 16 0,10 1 0 0,-1-2 96 0,2-1 32 16,3-5 0-16,3-6 0 15,2-2-304-15,4-3-64 0,1-1-16 0,5-2 0 0,0-3-272 0,4-6-48 16,3-1-16-16,0-5 0 0,3-3-96 0,4-2 0 15,3-5-16-15,2 3 0 0,8 0-176 0,-2 2-128 16,-2 2 144-16,1 3-144 0,1 0 0 0,-1 3 0 16,-3 3 0-16,-1 5 0 15,-1 2-896-15,-2 0-240 0,-4 6-32 0,0 5-10368 16,0 0-2080-16</inkml:trace>
  <inkml:trace contextRef="#ctx0" brushRef="#br0" timeOffset="28109.83">25303 17257 20271 0,'0'0'1792'15,"-9"-4"-1424"-15,1-1-368 0,2 4 0 0,6 1 608 0,0 0 48 16,0 0 16-16,0 0 0 0,-8 8-32 0,5 1 0 16,3 3 0-16,2-2 0 0,2 3-368 0,1 1-80 15,0 2 0-15,3 2-16 0,2-2 64 0,3 5 16 16,1-1 0-16,1 2 0 0,1-2 128 0,1 2 16 16,0-3 16-16,-2 1 0 0,0 0 16 0,2 0 0 15,-1 0 0-15,-1-1 0 0,1-1-16 0,-4-2 0 16,2 1 0-16,-2-2 0 0,-2-1-160 0,0-4-48 0,0 2 0 15,-2-4 0-15,-2 3-64 0,1-2-16 16,-7-9 0-16,7 8 0 0,-2 0 0 0,-5-8-128 0,8 9 192 0,-8-9-64 16,0 0-400-16,0 0-96 0,0 0-16 0,0 0-9072 15,0 0-1808-15</inkml:trace>
  <inkml:trace contextRef="#ctx0" brushRef="#br0" timeOffset="28405.06">25790 17229 23951 0,'-8'-16'1056'0,"3"9"224"16,-2 2-1024-16,7 5-256 0,-6-9 0 0,1 4 0 15,-2 1 1008-15,7 4 144 0,-9-1 16 0,0 3 16 0,0 1-128 0,0 3-32 16,-1 3 0-16,-4 2 0 0,-4 7-320 0,-1 4-64 15,-3 1 0-15,0 1-16 0,-1 4-48 0,0 0 0 16,0 4 0-16,0-2 0 0,4-4-96 0,0 3-32 16,2-3 0-16,1 2 0 0,2-1-176 0,0 0-32 15,1-4-16-15,1-2 0 0,4 1-96 0,2-3-128 16,-1-4 176-16,3-3-176 0,2 0 0 0,2-3 0 16,2 3-192-16,-2-12 48 15,0 0-1760-15,14 4-336 0,3-4-80 0</inkml:trace>
  <inkml:trace contextRef="#ctx0" brushRef="#br0" timeOffset="28593.17">25982 17778 23951 0,'-10'14'2128'0,"2"-5"-1696"0,-2 5-432 0,0 1 0 15,-4 0 1184-15,4 3 160 0,1 2 16 0,0-1 16 16,-1 0-176-16,1-1-48 0,1-1 0 0,0 1 0 15,2-3-736-15,1 0-160 0,0-1-16 0,1 0-16 16,3 0-224-16,1-3-240 0,0-2 48 0,0-9-14688 16</inkml:trace>
  <inkml:trace contextRef="#ctx0" brushRef="#br0" timeOffset="29268.23">27005 17266 23615 0,'-9'-9'1040'0,"3"2"224"0,-1 2-1008 0,7 5-256 15,-7-2 0-15,7 2 0 0,-10-2 1296 0,1 2 224 16,1 6 32-16,0 4 16 0,1 1-704 0,1 4-144 16,-1 4-16-16,2 4-16 0,-3 0-400 0,3 1-80 15,0 4-16-15,1-4 0 0,2-1-192 0,1 0 144 16,1 0-144-16,1-3 128 0,1-2-128 0,2-4 160 16,1 0-160-16,0-4 160 0,1 1 128 0,-6-11 32 15,10 5 0-15,0-3 0 0,-10-2 288 0,14-4 64 16,0-1 16-16,0-6 0 0,1-3-32 0,-1-3 0 15,-5 0 0-15,1-3 0 0,0 1-192 0,0-1-32 16,-1 0-16-16,-1-2 0 0,-2-5-176 0,-1 5-48 0,-2 1 0 0,2 2 0 16,-1 3-192-16,-2 0 128 0,1 4-128 15,-1 1 0-15,0 1 0 0,-2 10 0 0,0 0-128 0,0 0 128 32,0 0-2000-32,0 0-304 0,0 0-48 0,0 0-13472 0</inkml:trace>
  <inkml:trace contextRef="#ctx0" brushRef="#br0" timeOffset="29591.94">27730 17257 24479 0,'0'0'1088'0,"-9"-4"208"0,-3-2-1040 0,1 0-256 0,-2 0 0 0,-1 1 0 15,-2 4 1328-15,-1-1 208 0,-1 1 32 0,0 1 16 16,1 3-672-16,-2 1-128 0,-3 2-16 0,2-1-16 0,-1 1-368 15,4 3-64-15,1 3 0 0,4-5-16 0,3 1-112 0,4 1-32 16,5-9 0-16,-2 11 0 0,2-2-32 0,5 3-128 16,3-5 192-16,2 7-64 0,0-1-128 0,4 0 192 15,3-1-192-15,-2 4 192 0,-1-1-192 0,-2-2 0 16,0-1 144-16,-3 1-144 0,0 0 128 0,-5-3-128 16,-4-10 128-16,0 14-128 0,-3 0 432 0,-2-4 16 15,-1 0 0-15,-4-5 0 0,-4 5 320 0,-3-4 80 16,1-3 16-16,-2 1 0 0,-1 1-400 0,1-2-80 15,0-3 0-15,2 0-16 0,0-2-368 0,2 0 0 16,2-3 0-16,3 1 0 16,9 4-1984-16,0 0-432 0,4-9-80 0</inkml:trace>
  <inkml:trace contextRef="#ctx0" brushRef="#br0" timeOffset="30139.82">28813 17133 18431 0,'-12'-17'1632'0,"7"3"-1312"16,0-2-320-16,2 5 0 0,0 0 768 0,-1 3 64 15,-1 0 32-15,5 8 0 0,-9-4 656 0,0 2 128 16,0 2 16-16,0 2 16 0,-1 4-592 0,0 5-112 15,-3 4-16-15,2 4-16 0,0 3-608 0,0 3-112 16,2 1-32-16,2 2 0 0,-1 5-192 0,2-3 0 16,0 1 0-16,3-5 0 0,0 2 128 0,-1-3-128 0,3-4 0 0,1-2 144 15,0-5 48-15,3 0 0 16,0-4 0-16,-3-10 0 0,7 11 336 0,-7-11 80 0,10 6 16 16,0-2 0-16,1-8 64 0,1 0 16 0,1-1 0 0,1-5 0 15,0-3 0-15,0-3 16 0,3-3 0 0,1-3 0 16,0-1-144-16,2 0-48 0,-2-5 0 0,0 0 0 15,1-4-192-15,-1 1-32 0,0-4-16 0,-2 6 0 16,-2 1-160-16,-1 5-128 0,-1 3 192 0,2 2-192 16,-5 3 0-16,2 2 0 0,-4 7 0 0,1-2 0 15,-2 2 0-15,-6 6-144 0,9-1 16 0,-9 1 0 16,11 1-2096-16,1 0-400 16,-2 2-96-16</inkml:trace>
  <inkml:trace contextRef="#ctx0" brushRef="#br0" timeOffset="30574.97">29170 17464 17903 0,'0'0'784'0,"0"0"176"0,0 0-768 0,0 0-192 15,0 0 0-15,0 0 0 0,-7-6 1520 0,7 6 256 0,0 0 48 16,0 0 16-16,0 0-624 0,0 0-112 0,0 0-16 0,0 0-16 16,0 0-464-16,0 0-96 0,0 0 0 0,0 0-16 15,0 0-160-15,0 0-16 0,0 0-16 0,0 0 0 16,0 0-96-16,0 0-16 0,0 0 0 0,0 0 0 15,0 0 32-15,0 0 0 0,0 0 0 0,0 0 0 16,0 0 32-16,0 0 0 0,0 0 0 0,0 0 0 16,0 0-112-16,0 0-16 0,0 0 0 0,0 0 0 15,-5-7-128-15,5 7 128 0,0 0-128 0,0 0 128 16,0 0-128-16,0 0 128 0,0 0-128 0,0 0 128 16,0 0-128-16,0 0 0 0,0 0 0 0,0 0 0 15,0 0 0-15,0 0 0 0,0 0 0 0,0 0 128 16,0 0-128-16,0 0 0 0,0 0 0 0,7-9 0 15,-7 9-1088-15,0 0-160 0,0 0-32 16,9-5-12816-16</inkml:trace>
  <inkml:trace contextRef="#ctx0" brushRef="#br0" timeOffset="31123.52">29059 17044 5519 0,'0'0'240'16,"0"0"64"-16,0 0-304 0,0 0 0 0,0 0 0 0,0 0 0 16,0 0 3504-16,0 0 640 0,0 0 128 0,0 0 16 15,0 0-2176-15,0 0-448 0,-7-3-96 0,-4 4-16 0,1 3-368 0,-2 7-80 16,-4 3-16-16,-2 6 0 0,-3 3-352 0,-3 1-80 16,-2 7-16-16,-3 1 0 0,-3-3-112 0,-1 3-16 15,0 1-16-15,1 1 0 0,2 0-48 0,1 0-16 16,1-4 0-16,1 1 0 0,4-2-224 0,4-4-32 15,1 2-16-15,3-4 0 0,2-3-160 0,3-1 160 16,1-1-160-16,3-2 160 0,-1 0-160 0,4-6 0 16,-1-1 0-16,4-9 0 0,0 0-224 0,0 0-128 15,0 0-32-15,0 0 0 16,11-3-2576-16,1-4-528 0</inkml:trace>
  <inkml:trace contextRef="#ctx0" brushRef="#br0" timeOffset="31373.19">28663 17168 11055 0,'-11'-9'976'0,"11"9"-784"0,0 0-192 0,-7-3 0 16,7 3 3904-16,0 0 720 0,-8 8 160 0,4-3 16 16,4-5-2736-16,0 14-544 0,3-1-112 0,1 3-32 15,2 3-608-15,2 3-112 0,1-1-16 0,1 1-16 16,2 2-144-16,1 3-32 0,0-2 0 0,0 3 0 15,-1-4-240-15,2 3-48 0,-1-1-16 0,0 0 0 16,-2-3-144-16,1-2 0 0,-2 0 0 0,-1 1 0 0,0 1 0 0,-3-3 0 16,-1-1 128-16,0-1-128 15,-1-3-960-15,0-2-240 0,0-2-32 0,-1 1-9232 16,4-3-1840-16</inkml:trace>
  <inkml:trace contextRef="#ctx0" brushRef="#br0" timeOffset="31757.16">29030 17671 19119 0,'0'0'832'0,"0"0"192"0,0 0-816 0,0 0-208 0,0 0 0 0,0 0 0 16,8-6 1664-16,0-1 304 0,1 2 48 0,2 4 16 16,0-2-400-16,3 1-80 0,0-2-16 0,2 3 0 15,4 2-272-15,-3 3-64 0,-1-2-16 0,-2 4 0 16,-3 0-256-16,-5 3-48 0,-1-2-16 0,-2 4 0 16,-3 1-416-16,-4 2-96 0,-5 4-16 0,-2 1 0 15,-3 4-32-15,-3 0-16 0,0-1 0 0,-3 2 0 16,1 0-96-16,3-3 0 0,1 0-16 0,3-3 0 15,5-3-48-15,3 0 0 0,4-1 0 0,5-4 0 16,5 0 64-16,4-1 16 0,8-1 0 0,3-4 0 16,4 1 112-16,8 0 0 0,5-3 16 0,4-2 0 0,2-1-176 15,-2-3-32-15,-3 1-128 0,-4-3 192 16,-3 3-688-16,-4-2-144 0,-5 1-16 0,-7 0-18688 16</inkml:trace>
  <inkml:trace contextRef="#ctx0" brushRef="#br0" timeOffset="32374.19">26331 18937 10127 0,'-3'-15'448'0,"1"5"96"0,-2 1-544 0,3 0 0 0,-1 1 0 0,0 3 0 0,1-1 3792 0,1 6 656 15,0 0 128-15,0 0 32 0,-6-3-2496 0,6 3-512 16,-7 8-80-16,2 2-32 0,-1 4-832 0,0 4-160 16,-1 1-48-16,-2 2 0 0,3 1-160 0,-2 5-32 15,-1-2-16-15,1 3 0 0,-1-5-48 0,1 2 0 16,-1 0 0-16,2-5 0 0,1-2 0 0,-1-2 0 15,0 0 0-15,4-4 0 0,-4-4 64 0,7-8 16 16,0 0 0-16,7 10 0 0,-7-10 64 0,10 4 16 16,4-5 0-16,2-6 0 0,2 0 64 0,1-5 16 15,2 2 0-15,-1-1 0 0,-1 3-192 0,0 0-48 16,-3 3 0-16,0 3 0 0,-1 2-192 0,-2 2 0 16,-2 2 0-16,-1 6 0 0,-2 2 0 0,-2 2 0 0,-1 1 0 15,-1 1 0-15,-4 2 0 0,-2 0 0 0,-3 0-128 0,-3 1 128 16,-3-3 0-16,-1 0 0 0,-1-5 0 0,1 0 0 15,-6-3 0-15,1 0 0 0,1-2 0 0,-2-3 0 16,-1 0 0-16,1-5-192 0,3-2 48 0,2-1 0 31,2 0-448-31,2-7-96 0,4-3-16 0,2-1 0 16,3-2-2864-16,5-1-576 0</inkml:trace>
  <inkml:trace contextRef="#ctx0" brushRef="#br0" timeOffset="32678.18">26818 19203 29951 0,'0'0'1328'0,"0"0"272"0,0 0-1280 0,7-9-320 16,1 1 0-16,1 2 0 0,0 2 816 0,0-1 96 16,3-7 32-16,-1 5 0 0,0-5-320 0,1 4-64 15,-1-5-16-15,1 3 0 0,-3 1-192 0,-2-3-32 16,1 1-16-16,-3-1 0 0,-2 1-112 0,-1 3 0 15,-1 2-16-15,-1 6 0 0,-5-6 112 0,-2 4 32 16,-4 2 0-16,-1 4 0 0,-1 5-16 0,-5 0 0 16,0 4 0-16,-2 1 0 0,0 0-304 0,1-2 0 15,2 2 0-15,4 2 0 0,2 1 0 0,3-3 0 16,1-2 0-16,4 2 0 0,3 0 0 0,4-1 0 16,2-6 0-16,5 5-144 0,0-5 144 0,2 1-208 0,5-6 80 15,-1 0 128 1,1-4-1760-16,4 0-224 0,1-3-64 0,1-2-13072 0</inkml:trace>
  <inkml:trace contextRef="#ctx0" brushRef="#br0" timeOffset="33045.21">27658 18556 29087 0,'-5'-8'1280'0,"5"8"272"15,0 0-1232-15,-7-2-320 0,7 2 0 0,-12 2 0 16,0 3 1184-16,0 4 176 0,-1 1 48 0,1 7 0 16,-1 7-704-16,-4 1-144 0,-3 8-32 0,2 4 0 15,2 4-160-15,-1 2-48 0,1-2 0 0,-2 1 0 0,3 1-32 16,-1-4-16-16,2 1 0 0,3-3 0 0,0 0-80 0,2-7 0 16,2-5-16-16,1 1 0 0,2-7-16 0,2-4 0 15,2-3 0-15,1-2 0 0,-1-10 96 0,0 0 0 16,0 0 16-16,14-1 0 0,0-5 64 0,-1-4 16 15,3-2 0-15,1-5 0 0,0-1-128 0,0-1-32 16,-1 0 0-16,2 3 0 0,0-2-64 0,-3 6-128 16,-2 0 176-16,-2 8-176 0,0 1 0 0,-11 3 0 15,0 0 0-15,11 5-192 0,-5 8 192 0,-1-3-144 16,-2 3 144-16,-3 2-128 0,-1 3-112 0,-1 1-16 16,1-1 0-16,0 2 0 15,1-2-1024-15,0 0-224 0,1-2-32 0,2 0-16 16,2 1-1520-16,-1-4-320 0</inkml:trace>
  <inkml:trace contextRef="#ctx0" brushRef="#br0" timeOffset="33411.15">28271 19015 17503 0,'-11'-9'1552'0,"4"2"-1232"0,0 2-320 0,-2 1 0 15,-3-2 1792-15,0 2 288 0,-4 2 64 0,-1 0 16 16,-4 4-368-16,-2 0-64 0,0 2 0 0,-2 5-16 16,-2 0-736-16,2 4-144 0,1 1-16 0,3 3-16 15,2 1-416-15,4-1-96 0,4-3-16 0,2-2 0 16,4 1-112-16,2 0-32 0,2-3 0 0,3-1 0 0,-2-9 0 0,9 6 0 16,1-1 0-16,2 0 0 0,1-6 96 0,-1-4 16 15,4-1 0-15,-1-2 0 0,3-3 16 0,-2-1 16 16,-1 1 0-16,-1-3 0 0,-1-1-80 0,-1-1 0 15,-2 0-16-15,0 4 0 0,-2 0-176 0,-3 3 192 16,-5 9-192-16,0 0 192 0,0 0-192 0,0 0 0 16,0 0 144-16,0 0-144 0,-4 10 128 0,1 5-128 15,-3 3 160-15,0 1-160 0,2 0 0 0,2 3 0 16,-1-1 0-16,3 3 0 0,3-2 0 0,0-3 0 16,3 1-128-16,1-2 128 15,-1-3-1184-15,2 1-176 0,2-6-48 0,1 1-9360 16,1-2-1888-16</inkml:trace>
  <inkml:trace contextRef="#ctx0" brushRef="#br0" timeOffset="33732.15">28553 18876 28735 0,'0'0'1280'0,"-10"6"256"0,0-1-1232 0,-2 7-304 0,2-1 0 0,-1 1 0 16,-2 1 976-16,4-2 144 0,0 3 32 0,0 1 0 16,1 2-320-16,4-1-64 0,-1-1-16 0,1-1 0 15,0 2-368-15,4-4-64 0,-2 0 0 0,2-4-16 16,0-8 16-16,0 0 16 0,0 0 0 0,7 6 0 16,-7-6 112-16,12 4 0 0,-1-7 16 0,0-1 0 0,1-2-16 0,-1-4 0 15,1 0 0-15,2-6 0 0,0 0-48 0,2 1-16 16,2-1 0-16,-1 1 0 0,-1-3-160 15,1 3-32-15,-2-1-16 0,1 0 0 0,0 1-48 0,-2 2 0 16,-2 6 0-16,0-2 0 0,-2 2-128 0,-2 5-144 16,-2-6 144-16,-6 8-208 15,0 0-1728-15,0 0-352 0,0 0-64 0</inkml:trace>
  <inkml:trace contextRef="#ctx0" brushRef="#br0" timeOffset="33960.8">29151 18890 32479 0,'0'0'1440'0,"-10"9"288"0,-2-3-1376 16,-1 4-352-16,-2-3 0 0,1 6 0 0,1-2 784 0,1 0 96 0,-1 2 16 0,2-1 0 15,2 2-432-15,0 1-80 0,1 1 0 0,2 1-16 16,2 2-368-16,1-4 0 0,1-1 0 0,2 0 128 15,1-1-256-15,2 2-64 0,1-1 0 0,1-4 0 32,1 0-2512-32,2-5-512 0</inkml:trace>
  <inkml:trace contextRef="#ctx0" brushRef="#br0" timeOffset="34431.3">29809 18922 22687 0,'0'0'1008'0,"0"0"208"0,-6-4-976 0,-3-1-240 0,0 1 0 0,0 2 0 16,-5-1 1056-16,0 2 160 0,-1-1 48 0,-3 5 0 15,-2-2-112-15,-2 3-32 0,-2 2 0 0,0 3 0 16,0 5-416-16,0 0-64 0,1-2-32 0,1 2 0 16,2 1-240-16,3 2-48 0,3-1-16 0,3-1 0 15,2-2-144-15,5 2-32 0,3-2 0 0,3 1 0 16,5-4 64-16,2 2 0 0,2-4 0 0,3 1 0 15,1-5 64-15,3 0 0 0,2-4 16 0,1-1 0 16,-1-3 112-16,0 1 32 0,1-7 0 0,-2 3 0 16,-1-5 48-16,-4 1 16 0,0-3 0 0,-3-3 0 15,-1-2 48-15,-2 1 16 0,-3 1 0 0,-3 0 0 16,-4-1-320-16,-1 2-64 0,0-1-16 0,-1 4 0 16,-6 5-16-16,-1-3-128 0,1 5 192 0,-1 1-64 15,-1 0-1040-15,2 2-224 16,0 3-32-16,1 3-16 0,9-3-2032 0,0 0-416 0,-9 10-80 0,9-10 0 15</inkml:trace>
  <inkml:trace contextRef="#ctx0" brushRef="#br0" timeOffset="35024.87">30279 18818 17503 0,'7'-14'1552'0,"-1"1"-1232"16,2 0-320-16,-2-1 0 0,-2 1 1808 0,-1 5 304 15,-3 8 64-15,0 0 16 0,0 0-320 0,0 0-64 16,0 0-16-16,-9-2 0 16,0 4-720-16,0 5-160 0,-3 6-16 0,1 5-16 0,-2 1-480 0,2 1-80 15,-1 0-32-15,2 5 0 0,0-3-160 0,2 1-128 16,5 0 192-16,-1-5-192 0,1-3 128 0,2 1-128 16,1-2 0-16,0-2 0 0,0-12 320 0,5 9-32 15,1 0-16-15,5-4 0 0,0-2 416 0,2-3 80 16,2-4 0-16,3-3 16 0,1-5-96 0,1-1-32 15,-1-1 0-15,2-4 0 0,0-2-112 0,1-2-32 16,-2 1 0-16,-1-2 0 0,-2-1-192 0,-2 0-32 0,-1 2-16 16,-1 3 0-16,-1 1-144 0,-1 0-128 0,-3 2 144 0,1 2-144 15,-4 4 0-15,-1 2 0 0,-1 3 0 16,-3 5 0 0,0 0-960-16,0 0-176 0,0 0-32 0,0 0-16 15,0 0-2640-15,7 6-528 0</inkml:trace>
  <inkml:trace contextRef="#ctx0" brushRef="#br0" timeOffset="35381.51">31042 18690 23039 0,'-14'-1'1024'0,"14"1"192"0,-11 0-960 0,-3 4-256 0,-4 4 0 0,-1-1 0 0,-3 1 1616 0,-1 2 288 16,-1 2 48-16,1 0 16 0,2 6-688 0,-1-1-128 15,2-1-16-15,-1 2-16 0,2 0-368 16,4-1-80-16,2-3-16 0,3 0 0 0,-1-2 48 0,6-1 0 16,1-1 0-16,4-10 0 0,0 0-112 0,1 9-16 15,-1-9 0-15,0 0 0 0,0 0-64 0,13 4 0 16,2-4-16-16,0-4 0 0,3-1-80 0,0-4-16 16,2 0 0-16,2-2 0 0,0 2-48 0,3-4-16 15,3-3 0-15,1 1 0 0,-1-4-32 0,0-3-16 16,0 0 0-16,-1-2 0 0,-2 1-96 0,1 3 0 15,-4-3-16-15,-1 7 0 0,-2 2-176 0,-1 1 0 16,-3 5 0-16,-2 1 0 0,-3 0 0 0,-10 7 0 16,0 0 0-16,0 0 0 15,9-1-896-15,-9 1-96 0,0 0-32 0,0 0 0 16,0 0-1312-16,7 13-272 0,-2-2-48 0,1 2-13984 0</inkml:trace>
  <inkml:trace contextRef="#ctx0" brushRef="#br0" timeOffset="43614.73">1575 17098 13759 0,'0'0'608'0,"0"0"128"0,5-5-592 0,-5 5-144 15,0 0 0-15,0 0 0 0,1-9 1152 0,-1 9 208 0,0 0 48 0,0 0 0 16,0 0-192-16,0 0-48 16,0 0 0-16,0 0 0 0,0 0-32 0,0 0-16 15,0 0 0-15,0 0 0 0,0 0-320 0,7 14-64 16,-4 1-16-16,3 2 0 0,-1 0-160 0,1 4-48 0,3-1 0 0,2 7 0 16,1 3-160-16,3 3-32 15,3 2-16-15,1 0 0 0,0 2-160 0,3 0-16 0,-1-3-128 0,5 2 192 16,-2-3 0-16,2 0 0 0,0-4 0 0,-2 0 0 15,-1-4 0-15,0 0-16 0,-2-3 0 0,-2-3 0 16,-3 0-48-16,-2-4-128 0,-3-1 192 0,1-4-64 16,-1 2-128-16,-3-5-224 0,-1 1 48 0,-7-8 16 15,0 0-1984 1,0 0-400-16,0 0-80 0</inkml:trace>
  <inkml:trace contextRef="#ctx0" brushRef="#br0" timeOffset="43905.21">2094 17128 16703 0,'1'-15'736'0,"-1"5"160"0,-1 1-720 0,-1-1-176 16,1 2 0-16,1 8 0 0,0 0 1696 0,0 0 304 15,-9-2 64-15,0 2 16 0,-1 2-416 0,-1 3-96 16,-3 9-16-16,-3 3 0 0,-2 2-336 0,-1 5-64 15,-3 7 0-15,-1 3-16 0,-2 4-288 0,0 6-48 0,-1 7-16 16,0 3 0-16,2 3-144 0,1 1-48 16,-1 1 0-16,3-3 0 0,-3-2-288 0,5-1-64 0,5-3-16 0,0-6 0 15,1-6-224-15,3-4 128 0,4-3-128 0,2-2 0 16,0-8 0-16,2-3-208 16,3-8 16-16,0-10 0 15,0 0-1744-15,0 0-352 0,0-181-64 0,14 353-12656 0</inkml:trace>
  <inkml:trace contextRef="#ctx0" brushRef="#br0" timeOffset="44094.21">2283 17758 23951 0,'-8'22'1056'0,"2"-4"224"0,0 4-1024 0,-5 6-256 0,0 4 0 0,0-1 0 0,-1 1 2080 0,-1 1 352 16,-1 0 80-16,4 0 16 0,3-4-1472 15,-1-1-288-15,0-1-64 0,3-1-16 0,0-5-496 0,3 1-192 16,0-4 176-16,2-4-176 16,3 0-1696-16,-1-7-432 0,-2-7-96 0</inkml:trace>
  <inkml:trace contextRef="#ctx0" brushRef="#br0" timeOffset="44469.81">2826 17371 19343 0,'0'0'848'0,"0"0"192"0,0 0-832 0,0 0-208 0,0 0 0 0,0 0 0 0,11-5 1536 0,2-1 256 16,1-3 48-16,6 1 16 0,3-2-912 0,4 4-176 15,2-3-48-15,-1 4 0 0,1 0-432 0,-2 1-96 16,0 2 0-16,-5 1-16 16,-1 1-1440-16,-6 5-272 0</inkml:trace>
  <inkml:trace contextRef="#ctx0" brushRef="#br0" timeOffset="44615.34">2802 17637 28447 0,'0'0'1264'0,"0"0"256"0,7-4-1216 0,5-1-304 15,2-3 0-15,5 3 0 0,2-2 1056 0,6 0 160 16,5 1 16-16,2-3 16 0,4 0-640 0,2-1-128 16,2 3-32-16,-6 0 0 15,-4 2-864-15,-3 1-176 0,-2-1-48 0,-1-1-14080 0</inkml:trace>
  <inkml:trace contextRef="#ctx0" brushRef="#br0" timeOffset="45039.27">3816 17510 21183 0,'0'0'1888'0,"-8"-2"-1504"16,8 2-384-16,0 0 0 0,0 0 1376 0,0 0 208 16,0 0 32-16,0 0 16 0,10-2-128 0,3-3-32 15,4-3 0-15,3 3 0 0,2-3-544 0,3 2-112 0,0 1-32 0,2-1 0 16,0 1-352-16,0 2-80 16,-3-1-16-16,-3 3 0 0,2-2-336 0,-2 3 128 0,-2 3-128 0,-2-1 0 31,1 1-1504-31,-3-2-368 0,-1 3-80 0</inkml:trace>
  <inkml:trace contextRef="#ctx0" brushRef="#br0" timeOffset="45652.25">4915 17361 11055 0,'0'0'976'0,"0"0"-784"16,-3 5-192-16,1 3 0 0,2-8 1968 0,0 10 336 0,-1-4 80 0,4 2 16 16,-3-8-672-16,9 6-144 15,1-1-32-15,4-1 0 0,1-3-272 0,1-2-48 0,2-3-16 0,4 2 0 16,-3-1-352-16,3-1-80 0,2-3-16 0,0-1 0 15,0 0-160-15,-1-2-32 0,-3 4-16 0,1-4 0 16,-4 1-192-16,1-3-48 0,-1 2 0 0,-5 1 0 16,-3-1-112-16,-2 4-16 0,-2-6-16 0,-3 3 0 15,-3-3-16-15,-3 3 0 0,-5-3 0 0,-2 1 0 16,-4 1-32-16,-4 0-128 0,-3 3 192 0,-5 1-64 16,-6 3-128-16,0 5 0 0,-2 4 0 0,-2 3 128 0,-5 7-128 15,0 6 0-15,-3 5 0 0,2 3 0 0,0 3 0 0,1 7 0 16,1 0 0-16,6-1 0 15,4-3 0-15,8 1 0 0,8 3 192 0,6-6-64 0,7-5 96 0,8 0 16 16,3-4 0-16,5-1 0 0,4-3-32 16,6 2 0-16,6-6 0 0,2-7 0 0,2 3-16 0,6-6 0 15,3 1 0-15,4-4 0 0,3-3-192 0,0-1 176 16,1-1-176-16,0-1 160 16,-1-1-992-16,-3-5-208 0,-7 2-48 0,-13-1-10176 15,1-2-2032-15</inkml:trace>
  <inkml:trace contextRef="#ctx0" brushRef="#br0" timeOffset="46152.13">5588 16729 22047 0,'0'0'480'0,"0"0"96"0,0 0 32 0,0 0 32 0,-5-5-512 0,5 5-128 15,0 0 0-15,0 0 0 0,0 0 1536 0,5-4 304 16,1-2 48-16,6 2 16 0,0 0-768 0,5 3-160 16,-1-1-16-16,5-2-16 0,0-4-368 0,5 3-64 15,-1 0 0-15,2-1-16 0,-2 0-288 0,-1 0-48 16,-2-2-16-16,0 5 0 0,-2-1-288 0,0-1-64 0,-2-2-16 0,-1 5 0 31,-3 1-2528-31,-2 1-496 0</inkml:trace>
  <inkml:trace contextRef="#ctx0" brushRef="#br0" timeOffset="46571.71">6272 16344 18431 0,'0'0'816'0,"1"-6"160"16,0-1-784-16,2 2-192 0,1-2 0 0,-2 0 0 0,5 2 1920 0,-1-4 352 16,4 4 64-16,1-1 16 0,2-2-1024 0,1 3-208 15,0 0-32-15,0 1-16 0,1 0-432 0,-1 2-64 16,0 1-32-16,0 3 0 0,0 3-320 0,-1 3-64 16,-2 0-16-16,-2 4 0 0,-2 2-144 0,-3 3 0 15,-3 2 0-15,-4 2 0 0,-1 1 0 0,-6 5 128 16,-2-3-128-16,-4 3 128 0,-1-1 16 0,-4 1 0 15,-2 0 0-15,0-4 0 0,1-1 128 0,1 0 32 16,1-4 0-16,1-4 0 0,1-2 272 0,3 2 48 16,3-2 16-16,3-3 0 0,3 0-192 0,2-3-16 15,4 0-16-15,0-6 0 0,0 0-144 0,0 0-16 16,8 3-16-16,3 2 0 0,5-1-48 0,1-4 0 16,1 0 0-16,5 0 0 0,-1 0-192 0,-1-1 144 15,1-1-144-15,-1 1 128 0,1-1-128 0,-2-1 0 16,-1 2 0-16,-1-2 0 15,-1 1-912-15,-2-1-224 0,-1 2-32 0,0 0-16 16,0-1-2096-16,0 0-432 0</inkml:trace>
  <inkml:trace contextRef="#ctx0" brushRef="#br0" timeOffset="46833.39">7099 16281 20271 0,'0'0'896'0,"0"0"192"16,0 0-880-16,0 0-208 0,0 0 0 0,0 0 0 16,0 0 1968-16,-6 6 336 0,-3 0 80 0,-1 3 16 0,-2 4-1072 0,0 2-224 15,-2 4-32-15,-2 3-16 0,0 4-400 0,1 0-80 16,1 3 0-16,3 0-16 0,0 3-352 0,5 1-64 16,-2 0-16-16,4 0 0 0,3-5-128 0,1 1 128 15,1 2-128-15,2-4 128 0,2 2-128 0,0-4 0 16,0 1-192-16,0-3 192 15,1-4-752-15,-3-2-16 0,1 0-16 0,-2-2 0 16,0-6-2160-16,-2-9-416 0</inkml:trace>
  <inkml:trace contextRef="#ctx0" brushRef="#br0" timeOffset="46974.87">6657 16631 28447 0,'0'0'1264'0,"9"2"256"0,3-4-1216 0,1 2-304 0,2 0 0 0,3 2 0 16,3-2 1168-16,3 0 176 15,4 0 48-15,2 0 0 0,3-2-432 0,2 2-96 16,1-1-16-16,1 2 0 0,-1-1-560 0,-2 2-112 16,-1-1-32-16,-2 1-11040 15,-1 1-2224-15</inkml:trace>
  <inkml:trace contextRef="#ctx0" brushRef="#br0" timeOffset="47982.65">7427 12396 17215 0,'0'0'768'0,"0"0"144"0,-5-4-720 0,5 4-192 16,-5-2 0-16,5 2 0 0,0 0 1440 0,0 0 256 15,0 0 48-15,0 0 16 0,0 0-512 0,0 0-96 16,0 0-32-16,0 0 0 0,9 0-320 0,0 0-64 0,1 1-16 0,1 0 0 16,1 1-144-16,1 0-16 0,4 1-16 15,4 3 0-15,-4 3-128 0,4 0-32 0,0 0 0 0,4 1 0 16,3 6 32-16,1 2 0 0,0 1 0 0,3 2 0 15,0-6 16-15,-1 5 0 0,0 1 0 0,-1-2 0 16,-3 0-176-16,-3-3-16 0,-5 2-16 0,-2-1 0 16,-4-1 64-16,-3 1 16 0,-3-2 0 0,0 1 0 15,-1 0 208-15,-3-1 64 0,-2 0 0 0,-2 0 0 16,-3 1-48-16,-1-2 0 0,-3 2 0 0,-1 2 0 0,-2-2-48 0,-2 2-16 16,-1 1 0-16,-3 2 0 15,0 3-112-15,-4-3-32 0,-2 2 0 0,-1 1 0 0,-1-2-128 0,-1 0-16 16,1 1-16-16,0 2 0 0,2-5-160 0,1-1 0 15,2-2 144-15,2 1-144 0,3-2 0 0,2-1 0 16,4-3 0-16,3-1 128 16,1-4-992-16,1-1-192 0,4-6-32 0,0 0-16 15,0 0-2304-15,9-5-464 0</inkml:trace>
  <inkml:trace contextRef="#ctx0" brushRef="#br0" timeOffset="48421.06">8909 12283 14735 0,'4'-8'1312'0,"-3"-1"-1056"0,3-3-256 0,0 0 0 15,0 1 3648-15,-2-1 688 0,1 6 128 0,-3 6 16 0,2-8-2448 16,-2 8-496-16,0 0-112 0,0 0-16 16,0 0-768-16,-5 7-144 0,-1-1-48 0,-2 7 0 0,1 3-16 0,-2 5-16 15,-1 3 0-15,-3 5 0 0,2-1-96 0,-3 6-32 16,-2 7 0-16,1 1 0 0,0-3-32 0,1 7 0 15,-1 1 0-15,1 2 0 0,0-1-80 0,1-4-32 16,1 2 0-16,4-5 0 0,0-3-144 0,3-3 160 16,2-1-160-16,3-5 160 0,0-5-32 0,3-2-128 15,3-2 192-15,1-4-64 0,0-2 32 0,2-2 0 16,3-6 0-16,0 1 0 0,1-1-16 0,1-4 0 16,1-5 0-16,0-2 0 0,2-1-144 0,-2 3-224 15,-1-8 48-15,-1 1 16 16,-3-4-2240-16,-1-3-448 0,-3-1-96 0</inkml:trace>
  <inkml:trace contextRef="#ctx0" brushRef="#br0" timeOffset="48585.78">8578 12681 22111 0,'-12'-5'976'0,"12"5"208"0,-4-7-944 0,4 7-240 16,-1-6 0-16,1 6 0 0,0 0 2928 0,9-2 528 15,4 0 128-15,2 1 0 0,1-3-2240 0,5 3-448 0,3 1-80 0,3-1-32 16,3-2-256-16,3 1-48 0,3 0-16 15,3-2 0-15,4-2-224 0,-2 0-48 0,-4-1-16 0,-3-2 0 32,-2 4-1584-32,-3-2-320 0,-2-1-64 0</inkml:trace>
  <inkml:trace contextRef="#ctx0" brushRef="#br0" timeOffset="49485.55">3445 9616 11967 0,'0'0'1072'0,"-9"-1"-864"16,9 1-208-16,-10 0 0 0,0 0 1120 0,10 0 176 0,-9 4 48 0,9-4 0 15,-12 1-176-15,12-1-16 16,-6-4-16-16,6 4 0 0,0 0 0 0,-4-7 0 0,3-1 0 0,3-3 0 15,1-3 16-15,2-2 16 0,3-1 0 0,2-2 0 16,2-2-432-16,1 1-96 0,2 1 0 0,3-4-16 16,1-4-128-16,4 2-32 0,1-2 0 0,0 4 0 15,2 5-128-15,-2 1-16 0,0 1-16 16,-1 2 0-16,-5 2-112 0,0 0 0 0,-1 7-16 0,-1 0 0 0,-2 5-176 16,-3 4 0-16,-3 1 144 0,2 3-144 0,-1 3 0 0,-3 4 0 15,-2 2 0-15,1 2 0 0,0 1 0 0,0 1 0 16,-1 0 0-16,0 1 0 0,0 1 0 0,-1-3 0 15,1-1 0-15,-1 0 0 0,1-2 0 0,-2 0 0 16,-1-1 0-16,1-5 0 16,-2-11-832-16,4 12-96 0,-4-12-16 0,0 0 0 15,0 0-2048-15,8 6-400 0</inkml:trace>
  <inkml:trace contextRef="#ctx0" brushRef="#br0" timeOffset="49786.81">4308 8925 20271 0,'0'0'896'0,"0"0"192"0,1-9-880 0,-1 9-208 0,6-5 0 0,-6 5 0 16,12 0 1232-16,-1 2 208 0,1 2 32 0,-2 4 16 15,-10-8-752-15,10 15-160 0,0 3-16 0,0 1-16 16,1-1-96-16,-1 2-32 0,-1 0 0 0,0 3 0 16,-1 4-224-16,0-3-32 0,0 2-16 0,1-2 0 15,0-5-144-15,-1 0 0 0,0-1 144 0,0-2-144 16,-1-2 0-16,0-2 0 0,-4-1 0 0,-3-11 128 16,3 9-544-1,-3-9-96-15,0 0-32 0,0 0 0 0,0 0-1952 0,0 0-400 0</inkml:trace>
  <inkml:trace contextRef="#ctx0" brushRef="#br0" timeOffset="50038.81">4781 8915 22223 0,'0'0'976'0,"0"0"224"0,0 0-960 0,0 0-240 16,-10 1 0-16,-2 5 0 0,1 1 960 0,-2 7 160 15,0 1 32-15,-3 4 0 0,-2-3-176 0,-1 7-16 16,0 2-16-16,-3 4 0 0,-3 0-128 0,2 3-32 16,-1 0 0-16,1-1 0 0,1-3-288 0,3 0-64 15,0-1-16-15,3-2 0 0,3-4-272 0,-1 0-144 0,1 0 160 0,2-4-160 16,4-1 0-16,1-4 0 16,0-3 0-16,6-9 0 15,0 0-1616-15,0 0-432 0,0 0-64 0,0 0-11024 0</inkml:trace>
  <inkml:trace contextRef="#ctx0" brushRef="#br0" timeOffset="50459.58">4918 9107 17727 0,'0'0'784'0,"0"0"176"0,0 0-768 0,0 0-192 15,-3 7 0-15,3-7 0 0,0 0 1040 0,0 0 176 16,0 0 48-16,-1 9 0 0,1-9-48 0,0 0-16 16,0 0 0-16,8 9 0 0,1-1 0 0,1-5 0 15,0 1 0-15,1 1 0 0,1 3-432 0,-1-2-64 16,0 5-32-16,-4-3 0 0,1 3-304 0,-3 1-64 15,-3-2-16-15,-3 4 0 0,0 3 160 0,-7 1 48 16,-1 0 0-16,-2-1 0 0,-4 1 0 0,-1 0 0 16,0 0 0-16,-1-2 0 0,3 1-48 0,2-3 0 0,0-3 0 0,6-1 0 15,6-10-80-15,0 0-32 16,0 0 0-16,0 0 0 0,0 0-80 0,9 5-32 16,2-3 0-16,6-4 0 0,4-3 160 0,6-5 16 15,6 1 16-15,0-2 0 0,3 2-224 0,-2 0-64 16,-1 3 0-16,-1-6 0 0,-3 1-128 0,-1 2 0 15,-3-1 0-15,0 3 0 16,-4 2-640-16,1 0-192 0,-3 3-64 0,-4-1-17584 0</inkml:trace>
  <inkml:trace contextRef="#ctx0" brushRef="#br0" timeOffset="54760.21">5646 16687 11343 0,'0'0'496'0,"0"0"112"0,0 0-480 0,0 0-128 0,0 0 0 0,0 0 0 16,0 0 992-16,0 0 176 0,0 0 48 0,0 0 0 0,0 0-224 0,0 0-32 16,0 0-16-16,0 0 0 15,0 0-64-15,0 0-16 0,-5-2 0 0,5 2 0 0,0 0-176 0,0 0-48 16,-6 0 0-16,6 0 0 0,0 0 16 0,0 0 0 15,0 0 0-15,0 0 0 0,0 0-208 0,0 0-64 16,0 0 0-16,8 4 0 0,3 1 208 0,3 0 48 16,1-4 0-16,3 2 0 0,2-1-128 0,1 1-32 15,0-2 0-15,1 0 0 0,-2-1-160 0,1 1-16 16,-1 2-16-16,-1-3 0 0,-3-1-32 0,0-1-16 16,-4 2 0-16,0 0 0 0,-3 0-64 0,-3 0-16 15,-6 0 0-15,0 0 0 0,0 0-160 0,0 0 160 16,0 0-160-16,0 0 160 0,-7 6 32 0,-5-1 0 15,-4-2 0-15,-2 2 0 0,-3 2-64 0,0-3 0 0,-3-2 0 0,0 2 0 16,-1-1-128-16,2 0 128 16,2-1-128-16,2-1 128 0,2-1 16 0,6 0 0 0,-1-1 0 0,6-1 0 15,6 2 16-15,0 0 0 16,0 0 0-16,0 0 0 0,6-7 32 0,6 2 16 16,-1 2 0-16,6-1 0 0,3-1-80 0,2 0-128 15,-1 1 176-15,4 1-176 0,0-1 144 0,-1 1-144 16,0-1 0-16,-1 2 144 0,-3-1-144 0,-2 1 0 0,-4-1 144 0,-2 3-144 15,-2-1 0-15,-10 1 128 0,0 0-128 0,0 0 0 16,0 0 0-16,-9 4 144 0,-2-4-144 0,-5 2 0 16,-4 2 192-16,-3-1-64 0,-2-1 0 0,-1 1-128 15,1 1 128-15,-1-2-128 0,6 1 0 0,1-2 0 16,1-1-1216-16,3 1-320 16,2 2-48-16</inkml:trace>
  <inkml:trace contextRef="#ctx0" brushRef="#br0" timeOffset="55854.63">3887 17480 6447 0,'0'0'272'0,"0"0"80"0,0 0-352 0,-9 0 0 0,-1 2 0 0,10-2 0 15,-8-2 2176-15,8 2 352 0,-10 3 80 0,10-3 16 16,0 0-1152-16,0 0-208 0,-6-3-48 0,6 3-16 0,0 0-80 0,0 0-16 16,0 0 0-16,0 0 0 0,0 0-240 0,0 0-48 15,0 0-16-15,0 0 0 0,0 0-64 0,0 0-16 16,0 0 0-16,13 3 0 0,-3-1 48 0,1-2 0 15,1-2 0-15,0 1 0 0,1 1-192 0,1-2-16 16,1 0-16-16,2-1 0 0,1 2-32 0,-1-1-16 16,1-1 0-16,-1-1 0 0,1 2-80 0,-1-1-16 15,-3-1 0-15,-1 3 0 0,-2-3-144 0,0 0-16 16,-11 4-16-16,9-2 0 0,-9 2-224 0,0 0 176 16,0 0-176-16,0 0 160 0,0 0-160 0,0 0 128 15,0 0-128-15,0 0 128 0,-9 6-128 0,-4-2 192 0,-5-1-192 16,0 0 192-16,-2 1-192 0,-2 0 160 15,0-1-160-15,0-1 160 0,3-1-160 0,-2 2 0 0,2-2 0 0,5 2 128 16,2-2-128-16,3 1 0 0,9-2 0 16,0 0 0-16,0 0 0 0,0 0 0 0,0 0 0 0,0 0 0 15,9-6 128-15,5 2-128 0,2 2 0 0,5-2 128 16,1-1-128-16,3 0 0 0,0 1 0 0,0-1 0 16,2-1 0-16,-1 2 0 0,-4 1 128 0,-2 1-128 15,-3-1 0-15,-1 1 0 0,-5 2 0 0,-11 0 0 16,0 0 0-16,0 0 0 0,0 0 128 0,0 0-128 15,0 0 0-15,-9 6 0 0,-1-2 0 0,-3 1 0 16,-1 1 0-16,-2-1-176 0,-3 0 48 0,1 3 0 31,1-4-1360-31,5-3-272 0,0 0-48 0,3-1-14000 0</inkml:trace>
  <inkml:trace contextRef="#ctx0" brushRef="#br0" timeOffset="57810.49">3822 13362 8511 0,'0'0'384'0,"0"0"64"0,0 0-448 0,0 0 0 0,0 0 0 0,0 0 0 16,0 0 640-16,0 0 16 0,0 0 16 0,0 0 0 15,0 0-96-15,0 0 0 16,0 0-16-16,2 8 0 0,-2-8 144 0,-3 7 16 0,3-7 16 0,-5 7 0 16,1 0-112-16,-1-2-32 0,5-5 0 0,-5 6 0 15,0-1-16-15,0 1 0 0,1-2 0 0,0 1 0 16,4-5-64-16,-6 8 0 0,-2-2-16 0,1 3 0 15,3-3-128-15,-3-1-32 0,1 3 0 0,-3-3 0 16,3 3-80-16,-1-1-32 0,1-3 0 0,0 1 0 0,-1 3 48 0,2-4 16 16,5-4 0-16,0 0 0 0,0 0 80 0,0 0 16 15,0 0 0-15,0 0 0 0,0 0 176 0,0 0 32 16,3-6 16-16,1-1 0 0,-1 0-240 0,2-1-48 16,2 0-16-16,0-2 0 0,2 2-112 0,0-2 0 15,0 2-16-15,3-2 0 0,0 3-176 0,1-4 192 16,-2 4-192-16,0-3 192 0,-2 2-192 0,-2-1 0 15,2 1 0-15,0 3 128 0,-1-1-128 0,-2 2 0 16,-6 4 0-16,0 0 0 0,0 0 0 0,0 0 0 16,0 0 0-16,0 0 0 0,0 0 0 0,0 0 0 15,0 0 0-15,0 0 128 0,0 0-128 0,-4 5 192 0,-1 3-192 0,-1-2 192 16,-4 4-192-16,-1-1 128 16,0 1-128-16,-1-1 128 0,-2 4-128 0,1 1 0 0,-1-1 144 0,0-2-144 15,0 3 0-15,0 0 0 16,-2-2 0-16,4-1 128 0,1-1-128 0,4-3 0 0,-3-1 128 0,3 2-128 15,7-8 0-15,0 0 144 16,0 0-144-16,0 0 0 0,0 0 192 0,0 0-64 0,10-6 0 0,3 0-128 16,1-2 304-16,1-2-48 15,3 0-16-15,0-4 0 0,-1-1-112 0,0 0 0 16,4 1-128-16,-4 2 192 0,-1 0-192 0,2-1 144 0,-5 4-144 0,0-1 128 16,-1 5-128-16,-5 0 128 0,0-2-128 0,-2 3 128 15,-5 4-128-15,0 0 0 0,0 0 0 0,0 0 0 16,0 0-208-16,0 0-80 0,0 0-16 0,0 0-9536 15,-5 4-1904-15</inkml:trace>
  <inkml:trace contextRef="#ctx0" brushRef="#br0" timeOffset="59200.85">3746 13525 10815 0,'0'0'480'0,"0"0"96"0,0 0-448 0,0 0-128 16,0 0 0-16,0 0 0 0,0 0 640 0,-5 4 96 0,5-4 32 0,-6 6 0 15,6-6-64-15,0 0 0 0,0 0 0 0,-7 5 0 16,0 0-48-16,7-5-16 0,0 0 0 0,0 0 0 16,-8 5 32-16,8-5 0 0,0 0 0 0,0 0 0 15,0 0 64-15,0 0 16 0,0 0 0 0,0 0 0 16,0 0 16-16,0 0 16 0,0 0 0 0,0 0 0 15,0 0-176-15,0 0-32 0,-5-5-16 0,5 5 0 16,0 0-96-16,0 0-16 0,0 0 0 0,6-9 0 0,1-2-112 0,0 3-16 16,1 1-16-16,-1 0 0 15,1-3-112-15,2 2 0 0,0-2-16 0,-1 4 0 0,3-3 16 0,-1 0 0 16,2 0 0-16,2 0 0 0,-3 3-48 0,-1-2 0 16,-1 2 0-16,0-2 0 0,1 2-16 0,0 2-128 15,0-3 192-15,0 1-64 0,-1 3 0 0,0-1 0 16,1-2 0-16,1 2 0 0,-1 0-128 0,1 0 0 15,0-1 0-15,0 1 128 0,2 0-128 0,1 2 128 16,0-2-128-16,-1-1 128 0,3 0-128 0,-2 1 128 16,3 0-128-16,0-1 128 0,-1 0-128 0,3 2 0 15,0 0 144-15,0-2-144 0,-5 1 0 0,3 0 144 16,0 1-144-16,0 0 0 0,-2-2 128 0,0 1-128 16,-2 0 0-16,0 0 0 0,-2-1 0 0,2 2 0 0,0 0 0 0,2 0 0 15,-1 2 0-15,1-2 0 16,2-2 0-16,0 1 0 0,0 2 128 0,0-1-128 0,-1-1 0 0,2-1 0 15,0 2 128-15,2 0-128 16,-1 1 0-16,0 0 0 0,0 0 0 0,0-1 0 16,1-1 0-16,1 2 0 0,0-1 144 0,-2 2-144 15,0 0 0-15,-1-1 144 0,-2-1-144 0,-1-2 0 0,2 1 0 0,-1 1 0 16,-2 2 128-16,0-2-128 16,-1 1 0-16,0 1 128 0,-1-3-128 0,1 1 0 0,0 1 0 0,-1-1 0 15,-2 1 128-15,2-1-128 0,2 2 0 0,-2-2 128 16,-1 2-128-16,2 0 0 0,0-1 0 0,-1 2 128 15,2 0-128-15,2 0 0 0,-1-1 144 0,1 1-144 16,-3 0 0-16,0 0 0 0,2 1 0 0,0-1 128 16,-1-2-128-16,3 1 0 0,0 1 0 0,-3 0 128 0,-1-2-128 15,2 2 0-15,1-2 0 0,-3 1 0 0,1-1 0 16,0 1 0-16,-1-2 0 0,3 2 0 0,1-1 0 0,-2 0 0 16,-2 1 0-16,4 0 0 0,-2-2 0 0,2 1 144 15,-2 0-144-15,1 2 0 0,1 0 128 0,1 0-128 16,-1-1 0-16,1 1 0 0,-1 4 128 0,1-3-128 15,-1 1 0-15,0-2 0 0,2 1 0 0,-4 0 0 16,2-1 128-16,0-1-128 0,2 0 0 0,-2-2 0 16,-3 2 128-16,3-1-128 0,-3-1 0 0,-2 1 0 15,0 1 128-15,0 0-128 0,-2 0 0 0,2 1 160 16,1 0-160-16,-3 0 128 0,2-2-128 0,0 2 0 16,-2 2 0-16,2-2 128 0,-2-2-128 0,1 1 0 15,-1 1 0-15,-1 0 128 0,4 0-128 0,-1 0 0 0,1-1 0 0,-1 2 128 16,2 2-128-16,-1-1 0 15,0-1 0-15,2-1 0 0,1 2 0 0,-1 1 0 16,1 1 0-16,-3-2 0 0,0-2 0 0,-1 0 0 16,-1 1 128-16,0 1-128 0,0 0 0 0,-1-2 0 0,1 0 0 0,-2 0 128 15,1 2-128-15,-1 2 0 16,-1-3 0-16,1 1 0 0,-1-2 0 0,1 1 128 16,0 1-128-16,0-2 0 0,-1 0 128 0,0 0-128 0,0-1 0 0,0 1 128 15,0 0-128-15,1 0 0 0,-1-1 0 0,1 1 0 16,-1 1 0-16,2-1 0 0,-1 0 128 0,1 1-128 15,-5-1 0-15,2 2 0 0,-1 0 0 0,1-1 128 16,0-2-128-16,-2 0 0 0,0 3 0 0,-6-2 0 16,9 0 0-16,-9 0 128 0,8-2-128 0,-2 1 0 15,-6 1 144-15,8 0-144 0,-8 0 160 0,7 0-160 16,1 0 176-16,0 1-176 0,-8-1 192 0,7 1-192 0,0-1 128 0,-1 0-128 16,-6 0 0-16,9 1 0 0,-3-1 128 0,1 2-128 15,-7-2 0-15,7 1 0 0,0 0 128 0,-7-1-128 16,0 0 0-16,7 0 0 0,1 0 0 0,-2 3 128 15,-6-3-128-15,9 1 0 0,-9-1 128 0,8 0-128 16,-2 1 0-16,0-1 0 0,1-1 128 0,-7 1-128 16,6-4 0-16,-6 4 0 0,6 0 144 0,-6 0-144 15,7-1 0-15,-7 1 144 0,0 0-144 0,0 0 0 16,0 0 0-16,0 0 128 0,0 0-128 0,0 0 128 16,0 0-128-16,0 0 128 0,0 0-128 0,0 0 0 15,0 0 0-15,0 0 128 0,0 0-128 0,0 0 0 16,-5-3 0-16,-2 1 0 15,7 2-368-15,-6-3-96 0,6 3-32 0,-6-1 0 16,-1-1-1872-16,7 2-368 0,0 0-80 0</inkml:trace>
  <inkml:trace contextRef="#ctx0" brushRef="#br0" timeOffset="59499.02">6583 12996 11967 0,'0'0'1072'0,"0"0"-864"0,-6-2-208 0,6 2 0 15,-8-3 1792-15,2 2 304 0,6 1 64 0,0 0 16 16,0 0-1040-16,0 0-208 0,0 0-32 0,0 0-16 16,0 0-240-16,0 0-32 0,0 0-16 0,0 0 0 15,10 0 176-15,1 1 48 0,3 0 0 0,2 2 0 16,0-3 32-16,3 1 16 0,3 4 0 0,-1-2 0 16,2-1-112-16,-1 1-32 0,-2 1 0 0,1 2 0 15,-1-2-192-15,-2 2-32 0,-3 2-16 0,-1-2 0 0,-4 3-160 0,2-3-16 16,-6 2-16-16,-1 1 0 0,-2-3 32 0,-3 3 16 15,-2-1 0-15,-1 2 0 0,-5-4 112 0,-2 4 0 16,-3-2 16-16,-2 2 0 0,-3-3-144 0,0 3-48 16,-1-3 0-16,-1 4 0 0,-2-5-144 0,1 3-128 15,-1 0 144-15,0 0-144 16,1 0-1264-16,-1-3-336 0,-1 3-80 0</inkml:trace>
  <inkml:trace contextRef="#ctx0" brushRef="#br0" timeOffset="62259.48">6281 13070 21135 0,'-13'-4'928'0,"5"0"208"0,-1-2-912 0,0-1-224 0,9 7 0 0,-8-3 0 16,8 3 1408-16,-7-4 224 0,7 4 48 0,0 0 16 15,0 0-912-15,0 0-176 0,0 0-32 0,0 0-16 16,0 0-128-16,0 0-32 0,0 0 0 0,0 0 0 15,0 0 176-15,14 0 16 0,1 0 16 0,2 1 0 0,2 0 96 0,3 1 0 16,1-2 16-16,2 1 0 0,0 5-32 0,2-1-16 16,2 0 0-16,-1 4 0 0,0-2-96 15,-2 3 0-15,-1 0-16 0,1 1 0 0,-1-3-160 0,-1 1-16 16,-1-3-16-16,0 5 0 0,0-5-48 0,-3 3 0 16,-5-3 0-16,-2 0 0 0,-3 3-112 0,-3-2-16 15,-7-7-16-15,0 0 0 0,0 14 48 0,-4-2 16 16,-5 1 0-16,-4 1 0 0,-5 0 208 0,-3 1 32 15,-5-2 16-15,-2 2 0 0,-1 3-176 0,-1-3-48 16,-1-1 0-16,-1 4 0 0,-1 0-272 0,0 0 160 16,-1-2-160-16,2 1 128 0,0-1-272 0,3 1-64 15,2-3-16-15,2 0 0 16,0-1-2976-16,2-8-608 0,-10 1-112 0,8-6-32 0</inkml:trace>
  <inkml:trace contextRef="#ctx0" brushRef="#br0" timeOffset="65088.39">6207 13034 16527 0,'-14'-12'720'0,"8"8"176"0,-1-5-720 0,1 1-176 16,-1-5 0-16,1 6 0 0,1-2 1184 0,1 4 208 16,2-3 32-16,-1 3 16 0,3 5-416 0,0 0-96 15,0 0-16-15,0 0 0 0,0 0-224 0,0 0-48 16,0 0-16-16,0 0 0 0,0 0-16 0,10-2 0 16,0 0 0-16,3 2 0 0,2 2 96 0,-1 1 0 15,4 4 16-15,3-1 0 0,0-2-96 0,3 2-32 16,2 3 0-16,0-1 0 0,4-1-128 0,-1 0-16 15,0 2-16-15,2 0 0 0,-3 3-112 0,1-2-32 16,0 2 0-16,-1 2 0 0,-1 0-16 0,1-1 0 16,-3 1 0-16,-3 0 0 0,-4-3-16 0,-2-1 0 0,-6 3 0 0,0-3 0 15,-2 1 32-15,-3 2 0 16,-5-1 0-16,-4 2 0 0,-5 2 176 0,-3 1 48 16,-6-1 0-16,-5 1 0 0,-4 0-16 0,-4 0 0 0,-2 0 0 15,-6-1 0-15,0-2-192 0,-3 1-48 0,0 1 0 0,-1-2 0 16,3 0-128-16,4-3-128 0,0 0 144 0,4 1-144 15,2-5 0-15,3 2 0 0,4-4 0 0,-4 1 0 32,10-1-2192-32,8-5-496 0,9 0-80 0,16-13-32 0</inkml:trace>
  <inkml:trace contextRef="#ctx0" brushRef="#br0" timeOffset="66336.03">3925 17328 2751 0,'0'0'128'0,"0"0"16"0,0 0-144 16,0 0 0-16,0 0 0 0,0 0 0 0,0 0 2416 0,0 0 448 15,0 0 80-15,0 0 32 0,-10 4-1600 0,10-4-320 16,-8 1-64-16,8-1-16 0,0 0 256 0,-10 4 48 15,10-4 16-15,-7 1 0 0,-1-1 176 0,8 0 48 16,-9 4 0-16,0-2 0 0,0 0-544 0,-1 0-96 16,-3 1-32-16,2 1 0 0,0 1-208 0,-1-2-64 15,1 0 0-15,-1 0 0 0,12-3-128 0,0 0-48 16,0 0 0-16,0 0 0 0,0 0 48 0,0 0 0 16,0 0 0-16,0 0 0 0,13-3 80 0,5-1 32 15,5-1 0-15,0 1 0 0,3 0-208 0,1 3-32 16,1-3-16-16,0 2 0 0,0-2-48 0,0 3-16 0,-2-2 0 0,0 1 0 15,-2 0-48-15,-4 1-16 0,-1 0 0 0,-3 1 0 16,-5 0-48-16,-11 0 0 0,0 0 0 0,0 0 0 16,0 0-128-16,0 0 0 0,0 0 144 0,-6 8-144 15,-4 0 288-15,-4-1-16 0,-3 2 0 0,-3-3 0 16,-6 0-64-16,0 2-16 0,-2-3 0 0,1 3 0 16,3-2-32-16,-3-2-16 0,3 0 0 0,4 0 0 15,-1-1-16-15,9-1 0 0,1-2 0 0,11 0 0 16,0 0-128-16,0 0 160 0,0 0-160 0,0 0 160 15,11-12-16-15,4 5 0 0,5-2 0 0,4 2 0 16,3 0-144-16,0 2 0 0,2 1 0 0,1-1 128 16,2-3-128-16,-1 4 0 0,-3-1 0 0,-3-1 0 15,-2 3 0-15,-5 2 128 0,-7 0-128 0,-11 1 0 16,0 0 128-16,0 0-128 0,0 0 128 0,0 0-128 0,-11 5 192 0,-6 2-32 16,-3 0-16-16,-4 2 0 0,-4-3 32 0,-3 2 0 15,0-1 0-15,-1-2 0 0,0 4-176 0,4-2 192 16,0-2-192-16,3 2 192 0,2-3-192 0,2-3 0 15,5 1 0-15,4-2 0 0,12 0 0 0,0 0-176 16,0 0 48-16,0 0-13440 16,0 0-2672-16</inkml:trace>
  <inkml:trace contextRef="#ctx0" brushRef="#br0" timeOffset="77189.89">13651 17128 5519 0,'-7'-11'496'0,"1"-1"-496"0,-2 0 0 0,1-2 0 0,-1 0 1408 0,0 1 192 16,1 0 48-16,-1 1 0 0,1-2-240 0,-1 1-64 15,3 3 0-15,-2-3 0 0,1 0-320 0,1 3-64 16,-1-3 0-16,3 5-16 0,2-3 256 0,-2 4 48 15,3 7 16-15,0-10 0 0,3 3-128 0,-3 7-32 16,0 0 0-16,0 0 0 0,0 0-352 0,0 0-80 16,9 5-16-16,1 9 0 0,3 3-448 0,2 4-80 15,1 2-128-15,6 5 176 0,2 0-176 0,3 3 192 16,0 1-192-16,2-2 192 0,0-1-192 0,0 3 0 16,2 1 144-16,-1-4-144 0,1-1 128 0,-2 0-128 15,-2-4 160-15,-1 1-160 0,-1-3 176 0,-4-2-176 0,-2-6 192 16,-1-1-192-16,-3 0 0 0,-1-3 0 0,-1-2-192 0,0-5-9264 15,-1-3-1840-15</inkml:trace>
  <inkml:trace contextRef="#ctx0" brushRef="#br0" timeOffset="77408.85">14267 16780 4607 0,'-6'-13'400'0,"1"8"-400"0,-2 1 0 0,-2 2 0 16,-1-1 5184-16,-1 3 960 0,-3 4 192 0,-4 3 48 15,-2 5-4192-15,-4 6-832 0,-1 4-160 0,0 8-48 16,-2 4-240-16,1 5-48 0,-2 1-16 0,0 6 0 16,-2-1-336-16,2 3-80 0,0 0-16 0,-2 2 0 15,-2 1-48-15,0 1-16 0,1 0 0 0,-1-1 0 0,1-1-208 16,3-4-144-16,2-1 192 0,3-6-192 0,1-3 0 0,4-2 0 16,2-3 0-16,6-7-144 15,2-5-1744-15,4-4-352 0,3-2-64 0</inkml:trace>
  <inkml:trace contextRef="#ctx0" brushRef="#br0" timeOffset="77903.95">14337 17524 5519 0,'0'0'496'0,"0"0"-496"15,-9 5 0-15,9-5 0 0,-8 5 2784 0,8-5 464 16,-7 5 80-16,7-5 32 0,0 0-1456 0,0 0-304 0,0 0-48 0,-3 9-16 15,3-9-320-15,4 12-80 0,2-5-16 16,5 0 0-16,1-1-32 0,2-3-16 0,0 4 0 0,-1-1 0 16,2-1-192-16,2 5-48 0,2-1 0 0,1 4 0 15,-2 0-336-15,-3 1-80 0,-1 1-16 0,-1 3 0 16,-2 3-144-16,-4 3-48 0,-2-2 0 0,-4 1 0 16,-3 1 64-16,-4-1 16 0,-1 2 0 0,-5 2 0 15,-2-4-48-15,-1-1-16 0,0-2 0 0,0 0 0 16,-1-3-80-16,2-2-16 0,2-1 0 0,0 1 0 0,6-3-128 0,1-3 0 15,1 1 144-15,0-4-144 0,4-6 0 0,0 0 128 16,4 6-128-16,4 1 0 0,3-5 0 0,6 0 144 16,2-4-144-16,15 0 0 0,-2-3 128 0,2 0-128 15,3-2 0-15,1 0 0 0,0-1 0 0,0 2-256 16,-2-4 64-16,-2 2 0 16,1-5-2432-16,-5-1-496 0,10-7-80 0,-7 2-32 0</inkml:trace>
  <inkml:trace contextRef="#ctx0" brushRef="#br0" timeOffset="78142.95">15570 17119 21183 0,'0'0'944'0,"0"0"192"0,4-3-912 0,3-4-224 0,2 1 0 0,3 2 0 16,0 2 1920-16,4-2 320 0,2-3 80 0,1 4 16 15,1 0-1408-15,2 0-288 0,0 2-48 0,0-1-16 16,-3-1-576-16,-1 7 0 0,-3 1 0 0,-3 3-9280 16,-5 2-1952-16</inkml:trace>
  <inkml:trace contextRef="#ctx0" brushRef="#br0" timeOffset="78272.64">15454 17477 28559 0,'0'0'2544'0,"9"-3"-2032"16,3-1-512-16,3-1 0 0,3-1 1072 0,8 1 112 15,5-3 32-15,5 2 0 0,2-1-432 0,2-2-80 16,4 3 0-16,-3-1-16 0,1 0-496 0,-3 3-192 16,-3 1 176-16,14-3-15984 0</inkml:trace>
  <inkml:trace contextRef="#ctx0" brushRef="#br0" timeOffset="78872.13">16912 16856 23039 0,'-23'-11'1024'0,"9"1"192"0,0 1-960 0,2-4-256 16,0 3 0-16,6 1 0 0,1 3 944 0,5 6 144 16,4-9 16-16,5 2 16 0,3-3-288 0,6 4-48 15,5-3-16-15,5 3 0 0,6-3-336 0,3 5-80 16,1 1-16-16,3 3 0 0,1 2-16 0,-1 5 0 16,-1 2 0-16,-3 6 0 0,-5 3-192 0,-5 1-128 15,-7 5 128-15,-7 4-128 0,-4-1 0 0,-9 4 0 16,-9 3 0-16,-7 2 0 0,-4-1 0 0,-8 1 0 15,-8 1 0-15,1-3 0 0,-1-4 0 0,1-5 128 16,0-3-128-16,4 3 176 0,0-4-176 0,6-2 0 16,2-1 0-16,6-1 0 0,5-3 0 0,3-2 0 0,5 4 0 0,4-4 0 15,4 2 0-15,3-2 0 0,5 2 0 0,2 2 0 16,3 2 0-16,3 1 0 0,-1 3 0 0,1 3 0 16,0-1 0-16,-1 7 0 0,-1 0 0 0,-4-1 0 15,-4 3 0-15,-5 0 0 0,-5 1 0 0,-3-1 0 16,-5-1 0-16,-3 1 0 0,-5-1 0 0,-2 0 0 15,-2-4 480-15,-3-2 16 0,-6-2 0 0,1 1 0 16,-1-3-64-16,2-4-16 0,0-1 0 0,2-2 0 16,0-1-224-16,2-1-64 0,2-2 0 0,5-5 0 15,-2 0-944 1,5-3-192-16,13-3-32 0,-5-6-14112 0</inkml:trace>
  <inkml:trace contextRef="#ctx0" brushRef="#br0" timeOffset="79262.25">17530 17688 19343 0,'0'0'1728'0,"0"0"-1392"15,13 1-336-15,1-2 0 0,0-1 1408 0,4 0 224 16,3-1 32-16,3-1 16 0,2-1-192 0,2 2-32 15,2-3-16-15,2-1 0 0,-2-1-640 0,1-5-128 16,1 1-32-16,-2-1 0 0,0 0-288 0,-3 1-64 16,0-2-16-16,-3 1 0 0,-3-2-16 0,-2-1-16 15,-3 1 0-15,-2-1 0 0,-4-1 96 0,-3 1 32 16,-5 0 0-16,-2 5 0 0,-4-2 112 0,-3 6 32 0,-6-1 0 0,-6 7 0 16,-8 2-224-16,-6 7-32 15,-5 0-16-15,-2 8 0 0,-4 3-64 0,0 4-16 0,-1 2 0 0,5 2 0 16,2 5-160-16,3 1 160 0,5 2-160 0,3 1 160 15,7-1-160-15,3 1 0 0,7-2 0 0,5 1 128 16,6-5-128-16,4 1 128 0,4-1-128 0,5-4 128 16,4-1-128-16,5-5 192 0,3-2-192 0,4-4 192 15,3-4-192-15,1 0 192 0,2-4-192 0,1-4 192 32,-1-2-1536-32,0-1-320 0,-2-3-48 0</inkml:trace>
  <inkml:trace contextRef="#ctx0" brushRef="#br0" timeOffset="79640.84">18486 16849 3679 0,'-15'-7'160'0,"8"4"32"0,1 0-192 0,1 0 0 15,5 3 0-15,0 0 0 0,-4-3 4816 0,4 3 928 16,0 0 176-16,0 0 32 0,9-4-3600 0,5-3-736 15,4 2-144-15,2 3-16 0,3-2-432 0,2 1-64 16,2 0-32-16,2 0 0 0,4-1-352 0,3 3-64 0,1-2 0 0,0 2-16 16,-2 1-272-16,0 0-48 0,-1 0-16 0,-1 0 0 15,-5-1-160-15,-4 1 0 0,-2 0 0 0,-3 1 0 32,-3 0-1792-32,-2 1-320 0,-2-1-80 0,-1-1-16 0</inkml:trace>
  <inkml:trace contextRef="#ctx0" brushRef="#br0" timeOffset="80064.39">19319 16330 18431 0,'0'0'816'0,"0"0"160"0,0 0-784 0,0 0-192 16,0 0 0-16,0 0 0 0,0 0 1488 0,7-5 256 0,1-3 48 0,-1 6 16 15,1-1-528-15,2 2-96 16,0-2-32-16,4 1 0 0,2-3-256 0,0 4-48 16,2-1-16-16,-2 2 0 0,0 2-256 0,0 4-48 15,0-1-16-15,-8 4 0 0,-1 2-320 0,-5 5-64 16,-4 0 0-16,-6 3-128 0,-3 2 256 0,-6 1-48 15,-3 4-16-15,-4-2 0 0,-3 4-48 0,0-3-16 16,1 3 0-16,0-5 0 0,2-2-128 0,4-1 160 16,2-1-160-16,-4 6 160 0,8-6-160 0,5-3 160 15,6-4-160-15,3-1 160 0,2-3 112 0,6 3 32 0,3-4 0 0,4 2 0 16,3-4 192-16,5 0 32 0,3 0 16 0,3-2 0 16,3-3-128-16,1 0-32 0,1 0 0 0,0 0 0 15,1-4-384-15,-4-1-224 0,-1 1 32 0,-2 2 0 16,-2 0-1280-1,-2 2-256-15,-1-2-64 0,7-2-14096 0</inkml:trace>
  <inkml:trace contextRef="#ctx0" brushRef="#br0" timeOffset="80358.47">20447 16117 24639 0,'0'-13'1088'0,"0"13"240"0,0-10-1072 0,-2 1-256 16,-2 2 0-16,-4 5 0 0,-4 2 1088 0,-5 2 144 15,-3 5 48-15,-3 4 0 0,-1 2-544 0,-7 5-96 16,1 2-32-16,-2 4 0 0,-2 5-32 0,1 2-16 0,3 5 0 0,4 3 0 16,1 0-112-16,6-1-32 0,4 4 0 0,5 2 0 15,2-5-160-15,6-1-48 0,3-2 0 0,4-2 0 16,3 0 16-16,5-2 0 0,-2-3 0 0,4 1 0 15,2-1-64-15,2-5-16 0,4 0 0 0,-3 0 0 16,2-3-144-16,-3-4 160 0,-2-1-160 0,0-5 160 16,-3 1-160-16,-1-6-144 0,-3 2 144 0,-10-8-11088 15,0 0-2096-15</inkml:trace>
  <inkml:trace contextRef="#ctx0" brushRef="#br0" timeOffset="80524.14">19856 16650 28559 0,'5'-2'2544'0,"3"-6"-2032"16,2 3-512-16,4 1 0 16,4-2 1088-16,5 0 128 0,5-1 32 0,5-2 0 15,5 3-160-15,13 1-48 0,1 0 0 0,1 4 0 0,3 2-624 0,0 0-128 16,-1 3-32-16,-2-3 0 0,-2 0-256 0,-4 2-304 16,-2 0 64-16,-7 2-16304 15</inkml:trace>
  <inkml:trace contextRef="#ctx0" brushRef="#br0" timeOffset="83735.19">32836 1953 9503 0,'0'0'416'0,"0"0"96"0,0 0-512 0,0 0 0 16,0 0 0-16,0 0 0 0,0 0 944 0,0 0 80 16,0 0 32-16,4 9 0 0,-4-9-128 0,0 0-32 15,0 0 0-15,0 0 0 0,0 0-304 0,0 0-64 16,0 0-16-16,0 0 0 0,0 0 0 0,0 0 0 0,0 0 0 16,0 0 0-16,0 0-16 0,0 0-16 15,0 0 0-15,0 0 0 0,0 0 0 0,0 0 0 0,0 0 0 0,-4-5 0 16,1 1 48-16,-2-4 16 0,1 2 0 0,0-3 0 15,1 0-96-15,-2 0-32 0,-1-1 0 0,-5-9 0 16,0-1-32-16,-2-3 0 0,-2-1 0 0,-1 0 0 16,0-4-128-16,-2 0-16 0,-2-4-16 0,-1-1 0 15,1-3 0-15,0 3 0 0,-2 1 0 0,2 3 0 16,-3-1-224-16,0 2 144 0,-1 2-144 0,-2 3 128 16,1-2 0-16,-2 1 0 0,-2 0 0 0,0-9 0 15,0 0 768-15,12 15 160 0,-3-5 32 0,-3-4 0 16,-1-3-1664-1,-2-1-336-15,0-3-64 0,-1 1-16 0,0 2 800 0,-22-22 192 0,5 12 0 0,5 6 0 16,1 4 0-16,0 6 0 0,-4-2 0 0,-3 3 0 16,-2 2 0-16,22 6 0 0,-6-3 0 0,-2-2 0 15,-2-3 0-15,0 3 0 0,-2-1 0 0,-1-1 0 0,-2-1 0 0,-35-14 0 16,11 6 0-16,4 7 0 0,4 2 0 0,27 9 0 16,-4-3 0-16,-4 2 0 0,2-1 0 0,-5 0 0 15,1 0 0-15,-3 2 0 0,0-1 0 0,-43-11 0 16,7 6 0-16,7 4 0 0,5 6 0 0,6 3 0 15,7 2 0-15,3 0 0 0,1-3 0 0,0 0 0 16,1-1 0-16,-3 3 0 0,-7 0 0 0,2 1 0 16,0 1 0-16,4 2 0 0,4 1 0 0,3-1 0 15,3 0 0-15,-1 2 0 0,0-2 0 0,-2-1 0 16,-2 0 0-16,-1 1 0 0,-2 0 0 0,2 3 0 16,1 2 0-16,4 0 0 0,2 0 0 0,3-1 0 0,-1-2 0 0,0 3 0 15,0-3 0-15,-2-1 0 16,-2-1 0-16,-1 2 0 0,-2 2 0 0,1 0 0 0,2 1 0 0,1 3 0 15,5-1 0-15,4 0 0 0,0 0 0 0,3 2 0 16,-1-5 0-16,2 3 0 0,0-1 0 0,-1 3 0 16,1-5 0-16,-1 2 0 0,-2-2 0 0,1 4 0 15,2-1 128-15,1-2-128 0,2 1 0 0,-1 3 0 16,1-2 0-16,0 1 0 0,4 2 0 0,1-3 0 16,0 1 0-16,3 2 0 0,1-4 0 0,0 1 0 15,2 1 128-15,7-2-128 0,-3-2 0 0,2 2 0 16,-4 0 0-16,2 1 0 0,-1-1 0 0,-3 2 0 15,0-1 0-15,-11 3 0 0,2 2 0 0,5-2 0 16,1 2 0-16,1-4 0 0,0 1 0 0,0 1 0 16,0-1 0-16,0-1 0 0,-1 2 0 0,1-2 0 15,-2 4 0-15,1-3 0 0,0 0 0 0,-1 0 0 0,-1 0 0 0,2 3 0 16,0 2 0-16,1-3 0 0,1 0 0 0,-1 0 0 16,2 2 0-16,1-1 0 0,0 3 0 0,1 1 0 15,1-4 0-15,0 2 0 0,3 1 0 0,0-2 0 16,1-1 0-16,0 3 0 0,0-1 0 0,1 2 0 15,-1 1 0-15,2 2 0 0,1-2 0 0,1 1 0 16,1-1 0-16,3 1 0 0,-2 1 0 0,4-1 0 16,1 1-128-16,1-1 128 0,-2 1 0 0,2-1 0 15,1 0 0-15,0 0 0 0,0 1 0 0,0-1 0 16,-2 0 0-16,2-1 0 0,0-1 0 0,0 1 0 16,-1-1 0-16,1-1 0 0,0 2 0 0,1 0 0 15,1 0-160-15,0 2 160 0,0 1 0 0,2-3 0 16,1 0 0-16,1-1 0 0,2 2 0 0,0-1 0 0,-2 0 0 0,4 2 0 15,-1-3 0-15,0 0 0 0,0-1 0 0,0 3 0 16,3-1 0-16,-1 3 0 0,1-2 0 0,1 1 0 16,1-2 0-16,0 0 0 0,2 1 0 0,0 0 0 15,2-1 0-15,0 2 0 0,-2-1 0 0,5 1 0 16,-1-2 0-16,-1-2 0 0,-1 0 128 0,1 1-128 16,-1-2 0-16,1-2 0 0,2 3 0 0,-1-3 0 15,-1 2 0-15,0 1 160 0,1-3-160 0,-1 0 160 16,-3 1-160-16,2-2 0 0,0 1 0 0,0-2 128 15,1 2-128-15,-1-1 0 0,1 2 144 0,0 0-144 16,-3 1 0-16,3 2 128 0,1-3-128 0,3 1 0 16,-2 2 0-16,-1-2 0 0,-1-3 0 0,2 2 0 15,-1-3 0-15,2 2 0 0,-2-4 0 0,2 4 128 16,-2-1-128-16,3 4 128 0,1-2-128 0,1 1 128 0,-1-1-128 16,0-1 0-16,-1 3 128 0,3 0-128 0,2-4 0 0,0 3 144 15,-2-3-144-15,0 1 0 0,1 1 144 0,-2-5-144 16,1 0 0-16,-1 1 144 0,0-2-16 0,-3 0-128 15,0 1 192-15,-1-2-64 0,3-1 0 0,-2 2 0 16,-1 2 0-16,1-2 0 0,-3 2-128 0,1 0 192 16,0-2-192-16,-1 3 192 0,0 1-192 0,-2 0 0 15,-3 0 0-15,-2-2 0 0,1 2 0 0,0-1 0 16,1 1 0-16,1-3 0 0,2-1 0 0,1 2 0 16,-1-4 0-16,-1 3 0 0,1-3 0 0,-1 2 0 15,1-2 0-15,-3 1 0 0,4 1 0 0,-2 2 0 0,1-1 128 0,0 0-128 16,-1 0 0-16,1-1 0 0,0 7 0 15,-1-3 0-15,1 1 0 0,-1-4 0 16,1 2 0-16,0-3 0 0,-3-1 0 0,0 2 128 0,-1 3-128 0,1-3 0 16,2 3 0-16,1-4 128 0,-2-1-128 0,-1 3 0 15,0-2 128-15,2-2-128 0,-2 5 0 0,1-2 128 16,0-2-128-16,2 5 0 0,0 0 144 0,-1 2-144 16,1-3 0-16,-1 2 0 0,1-1 0 0,-2 0 128 15,1-5-128-15,0 1 0 0,2 3 0 0,1-2 128 16,-1 2-128-16,-1-1 0 0,-3-3 0 0,1 2 0 15,1 2 0-15,1-3 144 0,3 0-144 0,0 1 0 16,-1 0 160-16,2-1-160 0,-2 0 128 0,1-1-128 16,1-3 0-16,-1 3 128 0,0-2-128 0,2 3 0 15,0-2 128-15,0 1-128 0,-1-1 0 0,2 1 128 16,0 3-128-16,-2-4 0 0,-2-1 0 0,0 0 128 0,-1 2-128 16,2 0 0-16,2-3 0 0,-2 0 128 0,-2-1-128 0,1 0 0 15,2-1 0-15,0-3 0 0,2 2 0 0,2-1 128 16,-1 2-128-16,1-2 128 0,1 0-128 0,1-5 0 15,1 0 0-15,0-1 0 0,0 1 144 0,1-6-144 16,-2-4 160-16,1 0-160 0,0-1 160 0,1-1-160 16,-1-1 160-16,0 0-160 0,0-2 160 0,-13 13-160 15,1-3 160-15,3 1-160 0,2 2 128 0,-1-2-128 16,-1-1 0-16,-1 0 144 0,-1-2-16 0,13-17 0 16,-8 3 0-16,-7 1 0 0,-4-4 0 0,-4-1-128 15,-1-4 192-15,-4-1-64 0,-2 0 48 0,-2 0 0 0,-3 1 0 16,-1 5 0-16,-3 3-176 0,-1 5 128 15,-4 1-128-15,0 1 128 0,-1 3-128 0,-2 0 0 0,0 0 0 0,-1 1 128 16,-1 1-128-16,0 1 0 0,0 4-160 0,2-1 160 31,2 4-1312-31,3 4-160 0,7 5-48 0</inkml:trace>
  <inkml:trace contextRef="#ctx0" brushRef="#br0" timeOffset="85351.65">32512 829 6447 0,'0'0'272'0,"0"0"80"16,0 0-352-16,0 0 0 0,0 0 0 0,0 0 0 0,0 0 944 0,0 0 112 0,0 0 32 0,-3 8 0 16,-2 1-320-16,-1-5-64 0,-3 0-16 0,-1 2 0 15,-3-2-224-15,-1-2-32 0,-3 2-16 0,-2 1 0 16,-2 2-160-16,-4-4-16 0,-1 4-16 0,9-1 0 15,-3 0-80-15,-3 6-16 0,-2-1 0 0,-3 3 0 16,-4 2-128-16,-1 0 160 0,-2 1-160 0,-33 13 160 16,9-6 16-16,6 0 0 0,3-5 0 0,3-1 0 15,2-3 128-15,1 1 16 0,4-1 16 0,-2 0 0 16,0 2-16-16,-1-1 0 0,3-3 0 0,-2 2 0 16,-2-1-64-16,1-1-32 0,-1-2 0 0,1 3 0 0,-3 2-96 0,2 1 0 15,2 4-128-15,-1 0 192 0,-2 6-192 0,2-3 176 16,1 3-176-16,-2-3 160 0,-2 5-160 0,1-3 0 15,3-1 0-15,3-1 128 0,2-3-128 0,2-1 0 16,-1 2 0-16,2-1 0 0,2 2 128 0,1-1-128 16,0-1 128-16,0-2-128 0,1-1 144 0,-2-3-144 15,-3 1 160-15,1 1-160 0,1 1 160 0,0 0-160 16,0 0 160-16,0-2-160 0,-1 3 192 0,-2-1-48 16,3 0-16-16,1 4 0 0,0-1 0 0,2 3 0 15,-2-2 0-15,0-3 0 0,-1-2-128 0,1-1 160 16,2-1-160-16,-1-2 160 0,0-3-32 0,-1 3-128 15,3-3 192-15,-1 3-64 0,0-4-128 0,1 2 192 16,-1 1-192-16,1-4 192 0,0 4-192 0,2-3 160 0,-1 2-160 16,0 2 160-16,-1-4-160 0,0 2 0 0,-2-2 144 0,1 0-144 15,-1-1 128-15,0 2-128 0,-4-4 128 0,4 3-128 16,1-3 0-16,0 6 0 0,2-2 0 0,1 3 128 16,0 1-128-16,1-2 0 0,0 4 128 0,2-1-128 15,0 0 0-15,1 2 0 0,0-2 0 0,-1 2 0 16,-1 0 0-16,-2 1 128 0,2-1-128 0,-1-2 0 15,1 1 0-15,-2 1 0 0,0-4 0 0,1 1 0 16,-1-3 0-16,1 2 144 0,0 1-144 0,-1 2 0 16,0 1 176-16,1-1-176 0,0 1 160 0,0-1-160 15,1 0 128-15,3 0-128 0,-1-1 0 0,0 2 144 16,-3-1-144-16,0 1 0 0,-2-3 144 0,0-3-144 16,1 2 128-16,-3 1-128 0,-2-1 128 0,3-3-128 15,-1 1 128-15,4 0-128 0,0 3 128 0,2 2-128 16,0 1 208-16,1-1-16 0,1 2-16 0,2-2 0 0,2 1-176 0,0 0 192 15,-2-1-192-15,2-1 192 0,6 2-192 0,-1-1 0 16,0-2 144-16,1 3-144 0,0-1 128 0,1 2-128 16,-1 0 128-16,5 0-128 0,1 0 0 0,1-2 0 15,0-2 0-15,1 0 128 0,1 4-128 0,0-2 0 16,3 0 0-16,3-1 0 0,0 1 0 0,4 0 0 16,-3-1 0-16,2-1 128 0,0 1-128 0,6 0 128 15,-2 1-128-15,1 0 128 0,1 1-128 0,-1-1 0 16,3-1 128-16,0-2-128 0,2 1 0 0,0 0 128 15,2-1-128-15,-3-3 0 0,0 3 0 0,3-4 144 16,1 1-144-16,3 1 0 0,1-2 144 0,-2 1-144 16,2-3 0-16,3 0 144 0,0 1-144 0,2-3 128 0,-1 3-128 0,0-1 128 15,1 3-128-15,0-2 160 0,1-2-160 0,0 2 160 16,-1-3-32-16,3 4-128 0,0-3 192 0,2 2-64 16,-1 0-128-16,2-3 192 0,3 1-192 0,1 0 192 15,3-2-64-15,0 0 0 0,-2-1 0 0,3 0 0 16,-1 1 16-16,0-1 0 0,-2-3 0 0,2 0 0 15,2 0-144-15,0 0 160 0,2 2-160 0,2 1 160 16,3 1-32-16,0 1-128 0,-4-1 192 0,-1-3-64 16,1-1-128-16,0 0 0 0,-2 0 0 0,1 0 0 15,-1 0 0-15,4 2 0 0,0 1 0 0,4-2 0 16,1 3 176-16,1-4-48 0,-1-3-128 0,-2 0 192 16,-1-2-16-16,-3 1-16 0,1-4 0 0,0 2 0 15,-1-1 48-15,0-1 16 0,3 1 0 0,-3-2 0 0,-3 4-64 0,0-4-16 16,-4 0 0-16,1 0 0 0,-4 1 0 0,0-1 0 15,1 0 0-15,0 0 0 0,-1 0 0 0,0 3 0 16,-2-3 0-16,3 1 0 0,2-5-16 0,-1 2 0 16,-1-2 0-16,0-2 0 0,-1-2 0 0,1 1-128 15,-1-2 192-15,1 0-64 0,1 2-128 16,-1-1 128-16,0-2-128 0,0 0 128 0,0 1-128 0,0 1 192 16,0-2-192-16,2-2 192 0,-2 1-64 0,3-4-128 15,-1 0 192-15,3-4-64 0,2-3-128 0,2-2 160 16,3-1-160-16,4-3 160 0,6-5-160 0,-2-3 128 15,0-3-128-15,0 1 128 0,1-4-128 0,-28 23 128 16,6 0-128-16,5-2 128 0,3-3-128 0,-2-3 160 16,-1-3-160-16,-3-2 160 0,-2-3 16 0,25-35 0 0,-13 13 0 15,-10 12 0-15,-3 7 0 0,-2 4 0 0,-1 1 0 0,1-5 0 16,1-2-48-16,-12 19 0 0,7-9 0 0,4-3 0 16,-2-1-128-16,1-3 0 0,0 5 0 0,-1 2 128 15,-3 1-128-15,18-27 0 0,-38 51 0 0,-9 14 128 16,0 0-128-16,0 0 0 0,0 0 0 0,0 0 0 15,0 0 0-15,0 0-144 0,0 0 144 0,-24-327 0 32,-20 299-640-32,17 14 0 0,-5 2-16 0,-2-2 0 15,-7 0-2160-15,3 1-448 0,0 3-64 0</inkml:trace>
  <inkml:trace contextRef="#ctx0" brushRef="#br0" timeOffset="87061.32">26475 2854 10191 0,'0'0'448'0,"0"0"96"0,0 0-544 0,0 0 0 0,0 0 0 0,0 0 0 15,0 0 752-15,0 0 32 0,0 0 16 0,0-182 0 16,-11 363-160-16,-1-181-16 0,-2 0-16 0,-1 4 0 15,-2 3-400-15,-2 1-80 0,-4 2 0 0,-3-2-128 16,-6 2 272-16,-4 1-48 0,1 5-16 0,-5 1 0 0,0 3 48 0,-1 2 0 16,0 0 0-16,6-2 0 0,4 2-80 0,2 0-16 15,4-2 0-15,4 0 0 0,3-1-160 0,3-1 0 16,5 0 0-16,5-4 128 0,2 1-128 0,6-1 0 16,2 0 0-16,4-5 128 0,5 0-128 0,4-4 0 15,1 3 144-15,6-3-144 0,3-3 0 0,3 1 0 16,-1-2 0-16,3 0-5328 15,4-1-1184-15</inkml:trace>
  <inkml:trace contextRef="#ctx0" brushRef="#br0" timeOffset="87381.34">26382 3206 10479 0,'0'0'448'0,"0"0"128"0,0 0-576 0,-7 4 0 0,7-4 0 0,-7 5 0 16,7-5 208-16,0 0-64 0,0 0-16 0,0 0 0 16,0 0 288-16,0 0 48 0,0 0 16 0,0 0 0 15,7 10 128-15,0-2 32 0,1 0 0 0,-8-8 0 16,7 6-256-16,-7-6-64 0,3 13 0 0,-2-4 0 16,-1 1-160-16,-2 2-32 0,0 0-128 0,-4-1 192 15,0-3 128-15,1 2 0 0,-4-4 16 0,2 2 0 16,1 0-80-16,0 1-32 0,-1-3 0 0,7-6 0 15,0 0-96-15,0 0-128 0,-3 11 176 0,3-11-176 16,0 0 192-16,0 0-192 0,11 7 192 0,0-5-192 16,2 1 368-16,1-2-48 0,1-1 0 0,2 0 0 15,2 0-192-15,0 0-128 0,0 0 160 0,0 0-160 16,0-1-320 0,0 1-144-16,-1-1-48 0</inkml:trace>
  <inkml:trace contextRef="#ctx0" brushRef="#br0" timeOffset="87610.4">26878 3065 13823 0,'-5'-16'1216'0,"5"16"-960"0,-1-8-256 0,1 8 0 15,0 0 560-15,0 0 64 0,0 0 16 0,6-9 0 16,4 4-512-16,2 1-128 0,0 2 0 0,1 0 0 16,-3 1 0-16,2 1 128 0,0 0-128 0,0 3-4784 15,-2-1-992-15</inkml:trace>
  <inkml:trace contextRef="#ctx0" brushRef="#br0" timeOffset="87761.89">26795 3138 6447 0,'0'0'576'0,"0"0"-576"0,0 0 0 0,0 0 0 16,14 2 1840-16,2 2 256 0,0 0 48 0,2-2 16 16,1 2-1008-16,3-3-208 0,0 1-48 0,4 0 0 0,1 1-608 15,0 2-128-15,3-1-32 0,-1-2 0 0,-1 2-128 0,1 4 0 16,-1-2 0-16,1-1-7936 16</inkml:trace>
  <inkml:trace contextRef="#ctx0" brushRef="#br0" timeOffset="88055.83">27691 2648 28559 0,'0'0'2544'0,"0"0"-2032"0,-8 4-512 0,0 5 0 31,-2 6-1456-31,0 6-384 0,-2 3-80 0,-2 1 0 0,0 7 1536 0,-1 4 384 0,0 0 0 0,-1 8 0 16,1 4 0-16,-3 1-128 0,-1-3 128 0,0 5 0 16,3 2 0-16,-1 0 128 0,2-4 0 0,1 1 0 15,1-3-128-15,3 0 0 0,0-7 128 0,0 2-128 31,0-2-416-31,1-6-160 0</inkml:trace>
  <inkml:trace contextRef="#ctx0" brushRef="#br0" timeOffset="88995.69">20658 2972 6447 0,'0'0'272'0,"0"0"80"15,0 0-352-15,0 0 0 0,0 0 0 0,0 0 0 0,0 0 1312 0,0 0 192 0,0 0 32 0,0 0 16 16,0 0-384-16,0 0-80 0,-9 3 0 0,1 2-16 16,-4 1-432-16,2 1-96 0,0-3-16 0,-2 2 0 15,-2 2-192-15,0-1-32 0,-1 3-16 0,-4 4 0 16,-4-1-144-16,0 1-16 0,-1 0-128 0,1 1 192 0,0-1-64 0,3-1-128 16,1 1 176-16,2 1-176 0,1 2 192 0,3-1-64 15,0 1 0-15,5-1-128 0,2-2 128 0,4 2-128 16,1-1 0-16,3 0 0 0,2 2 0 0,2-1 0 15,2-2 0-15,2 1 0 0,2 3 144 0,0-1-144 16,6-1 0-16,1 1 144 0,0-5-144 0,4 1 128 16,3-4-128-16,-1 2 128 0,0-3-336 0,1 0-80 15,-1-3-16-15,1-3-8512 16</inkml:trace>
  <inkml:trace contextRef="#ctx0" brushRef="#br0" timeOffset="89199.99">20915 3333 17327 0,'0'0'768'0,"0"0"160"0,-6 5-736 0,1 6-192 0,0-2 0 0,2 3 0 16,2 2 0-16,-1 2 0 0,0 0 0 0,2 3-176 15,0 0 176-15,-3 3 0 0,2 2 0 0,0 4-128 16,-2-3 128-16,-1 3 0 0,-1-6 0 0,-1 2 0 15,-3 3 0-15,0-3 0 0,-1 1 0 0,-1-3-7616 16</inkml:trace>
  <inkml:trace contextRef="#ctx0" brushRef="#br0" timeOffset="89459.99">21383 3097 19343 0,'2'-10'1728'0,"2"3"-1392"15,-4 7-336-15,10-7 0 0,2 2 0 0,1 2 0 0,1 1 0 0,-1 2-5712 32,-1 1-1136-32</inkml:trace>
  <inkml:trace contextRef="#ctx0" brushRef="#br0" timeOffset="89645.47">21305 3382 6447 0,'0'0'272'0,"0"0"80"0,10 1-352 0,3 0 0 0,0 1 0 0,5-1 0 15,5-1 2032-15,2 0 336 0,2-1 64 0,3-2 0 16,5-3-1856-16,-1 1-384 0,-2 2-192 0,-2 0 192 16,-3 1-192-16,0 2 0 0</inkml:trace>
  <inkml:trace contextRef="#ctx0" brushRef="#br0" timeOffset="90140.37">22557 2797 16927 0,'-7'-11'752'0,"7"11"144"0,0 0-704 0,-10-2-192 0,1 2 0 0,-1 3 0 15,-3 3 224-15,-5 3 16 0,-5 4 0 0,-4 5 0 16,-2 3-112-16,-1 7-128 0,-3 1 176 0,1 7-176 16,1 5 240-16,3-2-64 0,4-1-16 0,5 2 0 15,1 3 80-15,6-4 16 0,3-2 0 0,5-4 0 16,5-5-80-16,6 1-16 0,4-2 0 0,6-2 0 16,3-7 160-16,4-4 16 0,7-5 16 0,3 0 0 15,5-5-16-15,4-3 0 0,6-3 0 0,-1-6 0 0,2 0 48 16,-5-7 0-16,-3-4 0 0,-1-3 0 0,-2-3 128 0,-4 2 16 15,-6 1 16-15,-6 0 0 0,-4-5 256 0,-6 3 48 16,-7-3 16-16,-3 4 0 0,-9 0 80 0,-2-1 16 16,-4 1 0-16,-4 4 0 0,-3 1-384 0,-4 2-80 15,-4 4-16-15,-1 4 0 0,-2 0-480 0,-2 4 0 16,-3 4 0-16,4 3 0 16,0 2-2272-16,4-1-400 0</inkml:trace>
  <inkml:trace contextRef="#ctx0" brushRef="#br0" timeOffset="104170.93">24947 17060 3679 0,'0'0'320'16,"0"0"-320"-16,6-10 0 0,-6 10 0 16,7-9 1072-16,-2-3 144 0,0 5 16 0,-1-4 16 15,0 5-224-15,-1-4-32 0,-3 10-16 0,5-10 0 0,-1-3 16 0,1 2 0 16,0 3 0-16,1-2 0 0,-6 10 160 0,6-8 48 16,-1-1 0-16,-5 9 0 0,0 0 224 0,0 0 48 15,0 0 16-15,4-7 0 0,-4 7-96 0,0 0-32 16,0 0 0-16,0 0 0 0,0 0-528 0,0 0-128 15,0 0 0-15,0 0-16 0,-5 10-368 0,0 5-80 16,-2 3-16-16,2 6 0 0,0 3 0 0,1 7 0 16,-1 4 0-16,-1 8 0 0,-2 5 80 0,-1 8 16 15,-1 9 0-15,-1 7 0 0,-1 5-96 0,1 5-16 16,-2 4 0-16,0 5 0 0,1 5-64 0,-2 2-16 0,-2-1 0 16,4 0 0-16,2-2-128 0,1 1 160 15,0-6-160-15,1-2 160 0,1-4-32 0,1-4 0 0,3-6 0 0,-2 1 0 16,-2-1 64-16,5-4 16 0,-2-1 0 0,1-4 0 15,0-6 0-15,0-5 0 0,0-3 0 0,0-5 0 16,-1-1-16-16,0-4 0 0,0-5 0 0,0-2 0 16,2-4-48-16,-1-1-16 0,-1-9 0 0,2-3 0 15,1-2-128-15,-1-4 128 0,2-3-128 0,0-11 128 16,0 0-128-16,0 0-224 0,0 0 48 0,0 0 16 31,7-16-1040-31,0-6-208 0,1-7-32 0,0-5-16 0,1-7-1120 16,2-5-240-16,0 0-32 0,2-7-9440 0</inkml:trace>
  <inkml:trace contextRef="#ctx0" brushRef="#br0" timeOffset="106610.56">23570 18849 11055 0,'-10'0'976'0,"10"0"-784"0,-10 3-192 0,0 1 0 16,1 0 1216-16,9-4 192 0,-9 5 32 0,9-5 16 15,0 0-48-15,0 0 0 0,0 0 0 0,0 0 0 16,0 0 288-16,0 0 48 0,0 0 16 0,0 0 0 0,0-12-608 16,4 1-112-16,2-2-16 0,4-5-16 0,3-3-288 15,1-7-48-15,3-3-16 0,1-2 0 0,-1-2-240 0,2-2-48 16,-3-3-16-16,1 0 0 0,1-5-112 0,1 1-32 15,-1-5 0-15,0 2 0 0,0-4-64 0,-1 3-16 16,0 5 0-16,-2 2 0 0,1 4-128 0,-3 7 0 16,0 1 0-16,-1 8 128 0,-2 3 0 0,0 3 0 15,-2 4 0-15,-2 3 0 0,2 3-128 0,-8 5 0 16,0 0 0-16,12 3 0 0,1 2 0 0,-2 6 0 16,1 2 0-16,1 5 0 0,1 5 0 0,0 1 0 15,-2 5 0-15,2 3 0 0,0 1 0 0,0 1 0 16,-1-2 0-16,0 2 0 0,-2 0 0 0,2 1 0 15,-3-2 0-15,-1 0 0 0,-2 1 0 0,0 1 0 16,-1-5 0-16,-2-1 0 0,-1-3 0 0,-3-1 0 0,-3-1 0 0,-6-3 0 16,0-2 192-16,-3-2-64 0,-5-4 0 0,-5-4 0 15,-6 0 96-15,-3-4 16 0,-5 0 0 0,-3 0 0 16,-5-2-64-16,0-1-16 0,-2 0 0 0,-1-1 0 16,1-2-160-16,-4-3 160 0,-4-5-160 15,2 0 160-15,2-5-160 0,5-1 0 0,3-2 0 0,5-1 128 16,5-1-128-16,8 0 0 0,9 0 0 0,2-5 128 15,5-4-128-15,7 1 0 0,5-3 0 0,9-4 0 16,7-2-144-16,9 3 144 0,7 1-192 0,7 4 192 16,5 0-160-16,4 5 160 0,3-2-128 0,0 6 128 15,-1 4 0-15,1 2-128 0,1 4 128 0,0 4 0 16,1 4 0-16,-4 4 0 0,-3 6 0 0,-7 2-128 16,-2 1 128-16,-7 5 0 0,-8 3 0 0,-7 3 0 15,-7 1 0-15,-5 0 0 0,-7 6 0 0,-8-4 0 0,-7 1 256 0,-7 0-32 16,-6 4 0-16,-6-1 0 0,-7-6 64 0,-3 1 16 15,-4 1 0-15,-2-5 0 0,-1 1-128 0,3-3-32 16,2-3 0-16,2 0 0 0,0-2-144 0,4-3 0 16,4-2 0-16,4-3 0 15,6 2-1968-15,10-4-320 0,5 0-64 0</inkml:trace>
  <inkml:trace contextRef="#ctx0" brushRef="#br0" timeOffset="107633.23">32345 18204 13823 0,'-14'-3'608'0,"14"3"128"0,-10 3-592 0,5-2-144 0,-2 0 0 0,1 2 0 16,0-2 1536-16,-1 2 256 0,1-2 64 0,1 0 16 15,5-1-192-15,0 0-32 0,0 0-16 0,0 0 0 16,4-9-352-16,1 3-64 0,4-6 0 0,3 1-16 16,5-4-288-16,1-1-48 0,1-5-16 0,1-1 0 15,2 1-272-15,15-20-64 0,-8 5-16 0,-2 5 0 0,-3 0-128 0,-1 4-32 16,-3 1 0-16,-2 0 0 15,0-3-144-15,-4-3-16 0,-1-3-16 0,1-1 0 16,-1 2-160-16,-1 2 0 0,-2 0 144 0,-1 3-144 0,-2 5 0 0,0 2 144 16,-2 4-144-16,0 4 0 0,-1 2 0 0,-1 5 0 15,-3 7 0-15,0 0 0 0,0 0 0 0,0 0 0 16,0 0 0-16,7 7 0 0,-1 5 0 0,-1 6 0 16,0 4-144-16,2 6 144 0,0 1 0 0,2 5 0 15,1 2 0-15,2-3-128 0,1 0 128 0,-7-16 0 16,5 2 0-16,-2 1 0 0,1 3 0 0,2 5 0 15,-1 1 0-15,1 2-128 0,-2 3 128 0,5 28 0 16,-6-15 0-16,-5-6 0 0,-5-9 0 0,-3-4 0 16,-4-7 0-16,-2-3 0 0,-4-4 192 0,4-8-16 15,-3 2-16-15,-5-4 0 0,-3-2 80 0,-3 0 16 0,-2-4 0 0,-2 0 0 16,-2-5-64-16,-28-10-16 0,8-5 0 0,1-1 0 16,2-1-176-16,2-5 160 0,-1-3-160 0,23 14 160 15,-3-2-160-15,1-2 0 0,0 1 144 0,2-4-144 16,4 3 0-16,3 0 0 0,5 3 0 0,0-17 128 15,11 6-128-15,7 6 0 0,10 0-176 0,-3 13 176 16,6 0-192-16,7 2 48 0,3-2 16 0,5 3 0 16,3 0 128-16,2 2-208 0,2 2 80 0,40-5 128 15,-10 5-144-15,-30 3 144 0,10 1 0 0,3 0 0 16,-2 4 0-16,-2 0 0 0,1 1 0 0,-7 0 0 16,-15-2 0-16,-30-3 0 0</inkml:trace>
  <inkml:trace contextRef="#ctx0" brushRef="#br0" timeOffset="136079.78">6096 13014 12895 0,'-6'-12'1152'0,"6"12"-928"0,-4-14-224 0,4 7 0 15,0 7 928-15,5-12 144 0,0 2 16 0,7 3 16 16,4 2-384-16,3-1-80 0,7 3 0 0,2-2-16 15,1-2-256-15,3-2-48 0,2 5-16 0,0-1 0 16,1-1-144-16,0 3-32 0,0 1 0 0,-2 2 0 16,0 2 128-16,-2 4 32 0,0 1 0 0,-3 3 0 15,-3 4-32-15,-2 5-16 0,-4 4 0 0,-5 1 0 16,-4-2 48-16,-8 6 16 0,-7 0 0 0,-5 4 0 16,-7-6 208-16,-3 4 64 0,-5-2 0 0,-2-3 0 15,-3 2-64-15,-1-4 0 0,-3-4 0 0,-4-2 0 16,-1 1-112-16,2-2-16 0,0-5-16 0,5 2 0 15,4-2-176-15,4-3-48 0,4-1 0 0,5 0-8784 16,3-2-1776-16</inkml:trace>
  <inkml:trace contextRef="#ctx0" brushRef="#br0" timeOffset="138497.41">6039 13030 7359 0,'0'0'656'0,"0"0"-528"0,0 0-128 0,10 4 0 15,2-3 1600-15,-1 2 304 0,3 0 48 0,3 0 16 16,2 0-1024-16,2 3-208 0,3-1-32 0,2-1-16 16,-2 4-96-16,1-2-16 0,1-3 0 0,-1 2 0 0,1 2-64 0,-1 0 0 15,-3-2-16-15,-3 2 0 0,-4 0-80 0,-2 2-16 16,-2-2 0-16,-2 4 0 0,-2-4-16 0,-1 3-16 15,-5-2 0-15,-2 3 0 0,-3-2 48 0,-2 3 16 16,-2 0 0-16,-5-1 0 0,-3 1-48 0,-1 1-16 16,-3 0 0-16,-5 1 0 0,-5-2-192 0,2 2-48 15,0 2 0-15,-2 0 0 0,-2 1-128 0,0-2-176 16,3 0 48-16</inkml:trace>
  <inkml:trace contextRef="#ctx0" brushRef="#br0" timeOffset="143932.84">1985 15795 1839 0,'9'-15'0'0,"-2"6"160"0,0-4-160 0,1-2 0 15,2-3 0-15,2-2 0 0,-1-2 1120 0,3-5 192 16,3 1 32-16,-1-7 16 0,-1-3-1008 0,3-1-208 15,2-1-144-15,2-1 192 0,2-5-192 0,-1 1 0 16,0-6 0-16,1 3 128 0,3 1-128 0,0 4 0 16,-1-1 0-16,2 1 0 0,-1-1 0 0,1 1 0 15,-1 7 0-15,1 0 0 0,2-1 0 0,-2 0 160 16,1-3-160-16,-1 2 160 0,0 0 96 0,0 0 32 16,0-5 0-16,1 3 0 0,-1 3 16 0,2 0 0 15,0-2 0-15,1 1 0 0,0 3-144 0,2 2-32 16,2-1 0-16,-1-1 0 0,0-2-128 0,4 2 0 15,3 2 0-15,-13 8 128 0,1-4-128 0,3 0 0 0,2-4 0 0,2 0 0 16,1 3 0-16,1-2 0 16,0 0 0-16,3 1 0 0,-1 2 0 0,1 3 0 15,-3 3 0-15,0-2 128 0,2-1-128 0,-2 1 0 16,-1 0 144-16,1 0-144 0,-1 1 0 0,0 1 128 16,-2 0-128-16,2 1 0 0,0 0 144 0,0 2-144 0,1 1 192 15,15-8-192-15,-3 2 0 0,-4 2 0 16,-3 0 0-16,-14 7 0 0,2-2 0 0,3-2 0 0,2-2 0 0,16-6 0 15,-4 7 144-15,-1 3 32 0,-2-1 0 0,-1 6 0 16,-3 0 0-16,-1 4 0 0,1-5 0 0,-4 2 0 16,2 0-176-16,-1 2 128 0,-3-2-128 0,-2 3 128 15,2-4-128-15,-4 5 0 0,-1-3 0 0,1 3 128 16,-1-3-128-16,1 4 0 0,-2 1 0 0,2-2 0 16,0 1 0-16,3-1 0 0,-1 4 0 0,0-4 0 0,-3-1 0 15,4 2 0-15,2-2 0 0,-2 3 128 0,-1-3 64 0,2 1 16 16,-1 2 0-16,3 0 0 0,2 3-48 0,-1-1-16 15,2-2 0-15,-3-1 0 0,1 2-144 0,-1 2 0 16,0 0 0-16,-3-1 128 0,-1 0-128 0,1-1 0 16,-3-1 144-16,-3 2-144 0,-3-1 144 0,-1 2-144 15,-1-1 192-15,1 2-192 0,-2-2 176 0,-2 2-176 16,-2 2 160-16,0-2-160 0,-3-4 144 0,-1 2-144 16,-5 4 128-16,-9-2-128 0,10 1 0 0,-1 0 128 15,0-1-128-15,-9 0 0 0,0 0 0 0,0 0 0 16,0 0 128-16,0 0-128 0,0 0-176 0,0 0-64 0,0 0-16 0</inkml:trace>
  <inkml:trace contextRef="#ctx0" brushRef="#br0" timeOffset="144318.29">6066 13041 8287 0,'14'1'368'0,"-2"0"80"0,6 2-448 0,4-1 0 16,6 5 0-16,-3-5 0 0,3-1 896 0,3 1 80 16,2 0 32-16,-1 1 0 0,-1-2-624 0,0 0-112 15,-1 2-16-15,-2 1-16 0,-1 1-48 0,-2 1-16 16,-4 2 0-16,-2-1 0 0,-4 5 64 0,-2 2 16 16,-4-2 0-16,-4 4 0 0,-4 0 80 0,-3 2 32 15,-5 0 0-15,-4 0 0 0,-6 1 96 0,-4 0 32 16,-4 0 0-16,-5 2 0 0,-4 1-368 0,-4-2-128 15,-4-1 0-15,0 0-7712 0</inkml:trace>
  <inkml:trace contextRef="#ctx0" brushRef="#br0" timeOffset="148025.84">6473 13257 3679 0,'0'0'320'0,"0"0"-320"0,0 0 0 0,0 0 0 15,0 0 1600-15,0 0 256 0,0 0 64 0,0 0 0 16,3-3-1152-16,-3 3-240 0,7-2-32 0,-7 2-16 16,0 0-48-16,0 0-16 0,5-4 0 0,-5 4 0 15,0 0-160-15,0 0-48 0,0 0 0 0,0 0 0 16,0 0-208-16,0 0 176 0,0 0-176 0,0 0 160 15,0 0 48-15,0 0 16 0,0 0 0 0,0 0 0 16,0 0-96-16,0 0 0 0,0 0-128 0,0 0 192 16,0 0-192-16,0 0 144 0,0 0-144 0,0 0 128 15,0 0-128-15,0 0 0 0,0 0 0 0,0 0 0 0,0 0 0 0,0 0 0 16,0 0 0-16,0 0 0 0,0 0 0 0,0 0 0 16,0 0 0-16,0 0-4736 15,0 0-1072-15</inkml:trace>
  <inkml:trace contextRef="#ctx0" brushRef="#br0" timeOffset="148589.03">6262 12899 6623 0,'0'0'288'0,"7"9"64"0,-7-9-352 0,12 8 0 15,-2 0 0-15,0-1 0 0,3-4 256 0,-1 1-32 16,2 3 0-16,0-2 0 0,0-1-32 0,2 1-16 15,-1 2 0-15,0-4 0 0,2 6 16 0,-2-1 0 16,3 0 0-16,-6-1 0 0,1-3-64 0,0 2-128 16,0 2 192-16,-2-3-64 0,-11-5-128 0,11 4 128 15,-11-4-128-15,11 7 128 0,-11-7 0 0,0 0 0 16,0 0 0-16,0 11 0 0,-4 1 368 0,-3 0 64 16,-3-3 16-16,0 1 0 0,-5-4-64 0,-2 6 0 15,-1-2 0-15,-1 1 0 0,-1-3-192 0,0 2-64 0,-3-4 0 16,-3 3 0-16,-2-4 0 0,-2 3 0 15,2 1 0-15,0-3 0 0,1 3-112 0,1-1-16 0,0 2-128 0,3-2-4608 16,4 0-1024-16</inkml:trace>
  <inkml:trace contextRef="#ctx0" brushRef="#br0" timeOffset="153522.24">16141 11161 5519 0,'0'0'496'0,"0"0"-496"15,0 0 0-15,0 0 0 0,0 0 384 0,0 0 0 16,-8-4-16-16,8 4 0 0,0 0-368 0,-9-4 0 16,9 4 0-16,-9-1 0 0,2-3-128 0</inkml:trace>
  <inkml:trace contextRef="#ctx0" brushRef="#br0" timeOffset="154027.37">15967 11116 4607 0,'0'0'400'0,"0"0"-400"0,0 0 0 0,0 0 0 16,0 0 1168-16,0 0 160 0,-9 1 16 0,9-1 16 16,0 0-672-16,-8-1-144 0,8 1-32 0,0 0 0 0,-9 0 176 0,9 0 16 15,-7-1 16-15,7 1 0 0,0 0 16 0,0 0 0 16,0 0 0-16,0 0 0 0,-7-3 0 0,7 3 0 16,0 0 0-16,0 0 0 0,0 0 16 0,0 0 0 15,0 0 0-15,0 0 0 0,0 0-176 0,0 0-16 16,0 0-16-16,0 0 0 0,0 0-96 0,0 0 0 15,0 0-16-15,0 0 0 0,0 0-32 0,0 0 0 16,0 0 0-16,0 0 0 0,0 0-160 0,0 0-48 16,0 0 0-16,12 3 0 0,-1 3 48 0,1 1 0 15,-1-2 0-15,0 4 0 0,1-3 96 0,1 4 32 16,1-1 0-16,1 5 0 0,0-3-48 0,2 1-16 16,0 1 0-16,1 1 0 0,0-2-48 0,2 4-16 0,2 0 0 15,-2 1 0-15,2-2-64 0,-3 1-16 0,3-2 0 16,2-2 0-16,-1 2 16 0,1 1 0 0,-4-1 0 0,0-4 0 15,-2 2-32-15,-1-4 0 0,-2 1 0 0,-1-2 0 16,-3 0-144-16,1-3 128 0,-12-4-128 0,13 5 128 16,-2 3-128-16,-1-3 128 0,-10-5-128 0,10-1 128 15,-10 1-128-15,0 0-224 0,0 0 48 0,0 0 16 32,8-5-1376-32,-8 5-256 0,0 0-64 0,-1-12-16 15,-6 1-944-15,-2-1-176 0</inkml:trace>
  <inkml:trace contextRef="#ctx0" brushRef="#br0" timeOffset="155446.54">16001 11095 2751 0,'-10'-6'128'0,"3"3"16"0,-4-2-144 0,2 1 0 15,-2 1 0-15,-1 1 0 0,1-5 1984 0,-1 4 384 16,1-1 64-16,1 1 0 0,0 1-1088 0,-1-3-240 16,2 1-32-16,-1 0-16 0,3 3-96 0,-4 1-32 15,1 0 0-15,0-2 0 0,-1 1-240 0,2 0-48 16,9 1-16-16,-10-1 0 0,2-2-48 0,8 3-16 16,0 0 0-16,0 0 0 0,-9-3-176 0,9 3-16 0,0 0-16 0,0 0 0 15,0 0 32-15,0 0 0 16,0 0 0-16,0 0 0 0,0 0 112 0,0 0 16 0,0 0 16 0,0 0 0 15,12 4-16-15,-2-2 0 0,-10-2 0 0,12 1 0 16,-12-1-96-16,13 2-32 0,-3 1 0 0,0 2 0 16,1 4-80-16,-4-3-32 0,3 4 0 0,-1-2 0 15,2 2-80-15,1-1-32 0,1 4 0 0,2-2 0 16,2-2-16-16,1 4 0 0,-2-3 0 0,1 3 0 16,-1 2 32-16,2 0 0 0,0-3 0 0,-1-1 0 15,3 2 16-15,-1-3 0 0,0 1 0 0,1 2 0 16,2-1 0-16,-1 2 0 0,1-2 0 0,-1-2 0 15,1 1 64-15,0 0 0 0,1-3 16 0,-1 3 0 16,1-3-16-16,-1 1 0 0,-2-3 0 0,2 3 0 16,-4 1-64-16,2 2-32 0,-1-5 0 0,0 3 0 0,-1-2-160 15,-2 3 160-15,0 0-160 0,-1 0 160 0,-1-3-160 16,0 2 0-16,0-1 144 0,1 0-144 0,-1 2 0 0,0-2 0 16,-1 1 0-16,1-2 0 0,1 1 0 0,-2-3 0 15,-1 2 0-15,1 0 128 0,0-1-128 0,0 2 0 16,-2-3 0-16,1 2 0 0,-1-1 0 0,0-2 0 15,1 3 0-15,-1-3 0 0,2-1 0 0,1 0 144 16,1 1-144-16,0-1 0 0,1-2 192 0,-2 3-192 16,0-1 192-16,0 2-192 0,0-2 128 0,0 1-128 15,0 3 0-15,1-3 0 0,3 1 144 0,-4 3-144 16,1-1 0-16,0 1 144 0,2-5-144 0,-1 2 0 16,-1 3 0-16,1-4 0 0,-1 0 0 0,1 3 0 15,1-3 128-15,1 0-128 0,0 0 0 0,1-1 0 16,0 2 0-16,1 2 0 0,0-2 0 0,2 3 0 0,-2-3 144 0,3 1-144 15,1 2 128-15,1-3-128 0,0-1 160 0,-2 3-160 16,-2-3 128-16,1 0-128 0,-2 1 0 0,1-1 0 16,-1 2 128-16,2 0-128 0,-1-2 0 0,1 2 144 15,-3-2-144-15,0 0 0 0,0 3 144 0,0-1-144 16,2-1 0-16,-1 2 144 0,-1-3-144 0,3-1 0 16,-2 4 128-16,0-2-128 0,1 0 0 0,0 2 0 15,2-2 144-15,0 4-144 0,0-2 0 0,0 2 144 16,-3-3-144-16,0-2 0 0,1 0 144 0,-2-1-144 15,0 1 0-15,0 0 0 0,-1 0 0 0,1 0 128 16,1-1-128-16,-1 3 0 0,-1 0 0 0,1-3 0 16,-1 3 128-16,1 0-128 0,0 0 128 0,1 3-128 15,1-5 0-15,0 4 144 0,0-1-144 0,1 1 0 16,1-4 144-16,1 1-144 0,2 1 0 0,-1-2 144 0,-1-1-144 16,-1 1 0-16,0-2 0 0,0 3 0 0,-1-3 0 0,-1 4 0 15,1-1 128-15,0-2-128 0,-1 0 0 0,1 2 0 16,-2-2 0-16,0 0 128 0,0 1-128 0,-1 1 192 15,-2-2-192-15,2-2 192 0,1 4-192 0,0-1 0 16,-1-2 0-16,0 0 128 0,1 3-128 0,1 1 0 16,-2-3 0-16,0-1 0 0,1 2 0 0,-1 2 0 15,0-3 128-15,-1 1-128 0,-1-2 0 0,0 3 0 16,1-3 0-16,-1 2 0 0,-2-1 0 0,0 3 0 16,-1-5 0-16,3 2 0 0,-2 0 0 0,0 1 0 15,0-1 0-15,1-2 0 0,-2 1 0 0,0-1 0 16,0 1 144-16,0 2-144 0,-2-3 0 0,0 0 0 0,-1-1 0 15,3 2 128-15,0-1-128 0,1-1 0 0,1 1 0 0,-1 0 128 16,0 1-128-16,0-1 0 0,1 0 0 0,-1-1 0 16,2 1 0-16,0 1 0 0,1-1 0 0,0 4 0 15,-2-5 0-15,1 1 0 0,-2-2 0 0,0 2 0 16,-1 0 0-16,0-1 0 0,2-1 0 0,-4 0 128 16,1 3-128-16,0-2 0 0,1-1 0 0,0 0 0 15,-2 0 0-15,1 0 0 0,2 3 0 0,-1-2 0 16,0 0 0-16,0 1 0 0,-1 0 0 0,0-1 0 15,1 2 0-15,-1-2 0 0,0-1 0 0,0 3 0 16,1 2 0-16,0-1 0 0,0-2 0 0,1 2 0 16,-1-1 0-16,-1 2 0 0,-1-2 0 0,-1-1 0 15,0-2 0-15,1 1 0 0,-2 2 0 0,0-1 0 16,2-2 0-16,-1-1 0 0,1-2 0 0,-2 3 128 0,-10 0-128 16,11 2 0-16,-11-2 0 0,9-2 128 0,-9 2-128 0,10-1 0 15,-10 1 0-15,9-1 128 0,-1-1-128 0,-8 2 0 16,0 0 0-16,9 0 0 0,-9 0 0 0,0 0 0 15,11 2 0-15,-11-2 0 0,0 0 0 0,0 0 0 16,9 2 0-16,-9-2 0 0,0 0 0 0,0 0 0 16,0 0 0-16,0 0 0 0,0 0 0 0,0 0 0 15,0 0 0-15,0 0 0 0,0 0 0 0,0 0-160 16,0 0 160-16,0 0-160 0,0 0-32 0,0 0-16 16,0 0 0-16,0 0 0 15,0 0-512-15,-10 4-112 0,0 0 0 0,10-4-16 16,-9-4-528-16,-3 0-96 0,1 3-32 0,-2 0 0 15,2-1-1408-15,-2 0-288 0,2-3-48 0,-1 0-8208 0</inkml:trace>
  <inkml:trace contextRef="#ctx0" brushRef="#br0" timeOffset="158231.79">15559 10838 16575 0,'-9'-12'1472'0,"2"5"-1168"16,3-2-304-16,4 9 0 0,0 0 2016 0,0 0 352 15,0 0 64-15,0 0 0 0,12 4-1568 0,1 3-320 16,-2 1-64-16,7 5-16 0,2 1-256 0,6 5-48 16,2 4-16-16,3 1 0 0,4 1 32 0,2-2 0 15,2 4 0-15,3-2 0 0,2 4-176 0,2-1 128 0,1 3-128 0,2-1 128 16,0 1-128-16,3 2 0 0,4 1 0 0,0 1 128 16,0-2-128-16,-3 0 128 0,-3-5-128 0,-2 2 128 15,-2 1 16-15,-4-5 0 0,2 4 0 0,1-5 0 16,2 0 160-16,3-3 16 0,2 0 16 0,-1-3 0 15,-2-3 112-15,2 3 32 0,2 3 0 0,-1-3 0 16,-1-4-64-16,3 3-16 0,2 2 0 0,0 1 0 16,-1-6-64-16,-1 3-16 0,-5-1 0 0,0 0 0 15,-2 0-128-15,-3-2-16 0,-1 0-16 0,1 0 0 16,-1 3-160-16,1-3 0 0,1-3 0 0,1 3 128 16,1 0-128-16,-3 2 0 0,-1 1 144 0,-1-3-144 15,0-5 0-15,-2 3 0 0,-1 2 0 0,0 3 128 16,-4-3-128-16,0 0 0 0,5-1 0 0,-2-1 0 15,0 1 0-15,1-5 0 0,1 1 0 0,-2 1 0 0,-5 0 0 16,0 0 0-16,0-3 0 0,-2 2 0 0,-2-1 144 0,-1 1-144 16,-1-5 192-16,-2 3-192 0,0-2 192 0,1 2-64 15,-1-1 0-15,-1 0-128 0,2 0 192 0,-2 0-192 16,3-5 192-16,-3 1-192 0,0 0 208 0,0 3-64 16,-2-3-16-16,-1 0 0 0,0 1-128 0,-1-2 192 15,-2 3-192-15,2-2 192 0,-1-1-192 0,0 2 0 16,-1 0 144-16,2 1-144 0,1-1 0 0,-1 0 128 15,-2 0-128-15,1 2 0 0,0-2 0 0,1 3 0 16,2 0 0-16,2-3 128 0,0-1-128 0,0 1 144 16,1 1-144-16,0-1 160 0,3-3 16 0,0 2 0 15,1-1 0-15,-1 2 0 0,0 1-48 0,0-1 0 16,-1-3 0-16,1 3 0 0,-2 3-128 0,1-2 128 0,-3 0-128 16,0 0 128-16,1 0 0 0,-4-1-128 15,-1 1 192-15,2-1-64 0,1-1-128 0,-1-1 192 0,-2-2-192 0,0 1 192 16,-1 2-192-16,0-5 160 0,-1-2-160 0,4 2 160 15,-4 6-160-15,-2-2 0 0,-1 1 0 0,-1-3 0 16,-1-1 0-16,-1 2 0 0,-12-1 0 0,7 0 0 31,-7 0-848-31,0 0-256 0,4-5-48 0,-4 5-15808 0</inkml:trace>
  <inkml:trace contextRef="#ctx0" brushRef="#br0" timeOffset="158517.44">19800 12151 23951 0,'13'-5'1056'0,"2"5"224"0,7 4-1024 0,5 2-256 0,2 4 0 0,4 0 0 0,-3-1 1216 0,2 4 176 16,0-3 32-16,-4 4 16 0,-1 0-592 0,-2 3-112 15,-2-1-32-15,-3 3 0 0,-3 0 96 0,-3 3 16 16,-2-2 0-16,-1 3 0 0,-4 1-400 0,-2-1-80 15,-3 4-16-15,-5-6 0 0,-2 1-80 0,-3-2-32 16,-3-1 0-16,-3-1 0 0,-1-5 112 0,-4 2 32 16,-3-1 0-16,-3-4 0 0,-5 0-32 0,-1-6 0 15,-4-1 0-15,-2-1 0 0,-1 1-128 0,0-1-48 16,3-4 0-16,-1-1 0 16,-1 1-1552-16,-1-1-320 0,-7 1-64 0,-2-3-16 0</inkml:trace>
  <inkml:trace contextRef="#ctx0" brushRef="#br0" timeOffset="164672.43">23213 19261 15887 0,'0'0'704'0,"0"0"144"0,0 0-672 0,0 0-176 0,0 0 0 0,0 0 0 16,0 0 992-16,0 0 160 0,-6-10 48 0,1 2 0 15,5 8-48-15,0 0 0 0,-1-10 0 0,1 0 0 16,0-5-208-16,2 1-48 0,1 0-16 0,-1-3 0 15,2 0-208-15,1-4-32 0,3-3-16 0,1-5 0 16,0-3-112-16,3-4-32 0,5-3 0 0,1-4 0 16,-1-3-144-16,2-1-16 0,4-4-16 0,1-2 0 15,2-1-112-15,2 0 0 0,0-2-16 0,1 4 0 16,0 1 16-16,0 5 0 0,-2 2 0 0,1 4 0 16,-2 2-64-16,-4-1-128 0,-2-1 192 0,-3 3-64 15,0 2-128-15,-1 1 0 0,-3 2 0 0,0 1 128 16,-2-2-128-16,-1 3 0 0,-1 4 144 0,0 0-144 15,-1 1 0-15,-1 4 128 0,1-2-128 0,0 5 0 16,-2 5 128-16,-2-1-128 0,2 2 128 0,-2 4-128 16,-4 8 0-16,0 0 0 0,0 0-160 0,0 0 160 15,0 0 0-15,0 0-128 0,3 14 128 0,0 4 0 0,-1 2 0 0,1 4 0 16,-3 6-128-16,0 3 128 0,0 4 0 0,2 2 0 16,-2 2 0-16,0 6 0 0,1-2 0 0,2 2-128 15,-1 3 128-15,1-4 0 0,-2 2 0 0,0-6 0 16,0 4 0-16,-1-7 0 0,3-1 0 0,0-1 0 15,0-3 0-15,0-1 0 0,-2 1 0 0,2-8 0 16,-2 0 0-16,0-5 0 0,2 2 0 0,-3 0 0 16,0-1 0-16,0-3 0 0,0-3 128 0,0-1-128 15,0-2 0-15,0 0 0 0,0 0 128 0,-3-4-128 0,2 1 0 16,1-10 0-16,0 0 160 0,-4 7-160 0,4-7 160 0,0 0-160 16,0 0 192-16,-7 8-64 0,7-8-128 15,-9 1 192-15,9-1-64 0,-12-6 0 0,-2-1-128 0,2 4 192 16,-1-7-64-16,0 1 0 0,-2-2-128 0,-2 5 192 15,1-4-192-15,-5 0 128 0,-1-4-128 0,-6-1 0 16,-2 1 128-16,-4-3-128 0,-8-5 0 0,1 1 0 16,-1-6 128-16,3 2-128 0,-3 1 0 0,3-3 144 15,1 3-144-15,2-4 0 0,3 2 0 0,1-3 0 16,2 2 0-16,3-2 0 0,3 0 0 0,2 2 0 16,3 4 0-16,3-1 0 0,0 4 0 0,5 0 0 15,2 0 0-15,5 4 0 0,2 3 0 0,4 2 0 16,3-3 0-16,4 4 0 0,5 2 0 0,4-2 0 15,4 2-192-15,4-2 192 0,2 2-160 0,5 3 160 16,4-1-144-16,5 3 144 0,4 1-128 0,6 1 128 16,4 1 0-16,1 2 0 0,0 2 0 0,1-3-128 15,-4-2 128-15,1 0 0 0,-2 2 0 0,1 0 0 0,-1 3 0 0,-1-1 0 16,-1-1 128-16,-5-1-128 0,-6 2 0 0,-1-2 128 16,-5 0-128-16,-4 1 0 0,-4 0 0 0,-6 2 128 15,-5 0-128-15,-2-2 0 0,-13-2 0 0,6 11 128 16,-3-2-128-16,-7 6 0 0,-6 0 192 0,-7 4-16 15,-7 3-16-15,-9 8 0 0,-9 3 32 0,-6 7 16 16,-7 3 0-16,-3 5 0 0,-4 6-64 0,1 0-16 16,-2 0 0-16,0-2 0 0,-3-8-128 0,-2-1 128 15,1-4-128-15,3-3 128 0,3-3 256 0,5-5 32 16,6 0 16-16,1-5 0 0,2-1-208 0,5-1-32 16,4-4-16-16,4-6 0 0,5 2-176 0,3-4 0 0,8 0 0 0,8-5 0 31,10-4-1536-31,0 0-272 0,12-8-64 0</inkml:trace>
  <inkml:trace contextRef="#ctx0" brushRef="#br0" timeOffset="165782.4">32199 18546 15375 0,'0'0'672'0,"0"0"160"0,-6-9-672 0,0 2-160 16,1 2 0-16,2-2 0 0,0-1 1216 0,2-1 192 16,1 0 64-16,1-1 0 15,2 0-80-15,2-5-16 0,1 1 0 0,0 0 0 0,2-3-240 0,2 2-48 16,2-5-16-16,-1 0 0 0,2 3-256 0,-4 4-48 15,1-6-16-15,2-7 0 0,4-4-352 0,-1-3-64 16,3-10-16-16,1 1 0 0,2-7-144 0,19-34-48 16,-8 18 0-16,-1 6 0 0,0 2-128 0,-3-1 128 15,-8-1-128-15,1 1 128 0,-2 6-128 0,-3 5 0 16,-2 6 0-16,-2 5 0 0,-4 6 0 0,0 7 0 16,-2 3 0-16,0 3 0 0,-3 3 0 0,1 1-144 0,0 4 144 15,0 1 0-15,0 2 0 0,-1 1-128 0,1 0 128 0,3 4 0 16,-2 1-128-16,0 3 128 0,1 0-192 0,-1 1 192 15,0 0-128-15,0 5 128 0,-1-2 0 0,1 7 0 16,-5-14-192-16,0 0 192 0,13 39-192 0,-2 0 192 16,1 5-144-16,-3-18 144 0,-2 7 0 0,4 3-144 15,-4 0 144-15,3 3-128 0,-2-4 128 0,2 3-128 16,-2 2 128-16,8 38 0 0,-2-5 0 0,0-6 0 16,0-3 0-16,0-3 0 0,1-8 0 0,1-8 0 15,-4-8 0-15,2-6 0 0,-14-31 0 0,13 32 0 16,-13-32 0-16,0 0 0 0,9 34 0 0,-9-34 0 15,0 0 128-15,0 32-128 0,-3-6 160 0,-4-10-160 16,-5-6 256-16,-2-1-64 0,-3-5 0 0,-2 0 0 16,-3-3 112-16,9-1 16 0,-3-1 0 0,-5 0 0 0,-1-2-128 0,-3 1-32 15,0-4 0-15,-2-1 0 0,1 0-160 0,-24-9 160 16,5-1-160-16,5 0 160 0,0-1-160 0,4-3 0 16,-4 1 144-16,2-5-144 0,-1-1 0 0,17 10 0 15,-2-5 0-15,-2-3 128 0,0 0-128 0,-2-1 0 16,2-6-128-16,1-1 128 0,2 2-144 0,-11-17 144 15,11 8-160-15,6 8 160 0,8 2-256 0,6 5 64 16,1 5 0-16,7-2 0 0,4 3 0 0,4 2 16 16,5-1 0-16,-2 6 0 15,6 3 176-15,2-2 0 0,5 1-144 0,7-3 144 0,1 0 0 0,3 1 0 16,4-5 0-16,38-15 0 0,-10 4-128 0,-33 13 128 16,8-3-160-16,6 2 160 0,6 1-128 0,2 1 128 15,1 1 0-15,-7-1-144 0,-11 4 144 0,12-4 0 0</inkml:trace>
  <inkml:trace contextRef="#ctx0" brushRef="#br0" timeOffset="184417.84">1744 15649 8287 0,'0'0'368'0,"-5"6"80"0,5-6-448 0,-8 8 0 0,3-3 0 0,5-5 0 16,0 0 672-16,-7 7 48 16,-1 1 16-16,8-8 0 0,0 0 224 0,-6 9 32 0,-1 1 16 0,1-3 0 15,0 1 32-15,6-8 16 16,-3 9 0-16,-1 0 0 0,-2-4-304 0,6-5-64 0,-3 12-16 0,3-12 0 16,-4 7-240-16,4-7-48 15,-1 12-16-15,1-12 0 0,-2 9-144 0,2-9-32 0,0 11 0 0,0-11 0 16,0 0 0-16,0 9-16 0,0-9 0 0,0 10 0 15,0-10 96-15,0 0 32 0,0 0 0 0,0 0 0 16,5 8 16-16,-5-8 16 0,0 0 0 0,0 0 0 16,0 0 16-16,0 0 0 0,0 0 0 0,0 0 0 15,0 0 0-15,0 0 0 0,6 10 0 0,-6-10 0 16,0 0 32-16,0 0 0 0,10 4 0 0,-10-4 0 16,0 0 96-16,0 0 32 0,9-3 0 0,-9 3 0 15,6-9 112-15,1 0 16 0,-1 1 16 0,2-1 0 0,-1-3-144 0,2 2-48 16,0-4 0-16,1-1 0 0,-1-4-112 0,3 0-32 15,0 0 0-15,2-3 0 0,0-2-64 0,0 0-32 16,2-2 0-16,0-2 0 0,1 0-48 0,1 0-16 16,1-3 0-16,0-1 0 0,-2 0-32 0,3 0-128 15,2-1 192-15,-3 0-64 0,1 1 16 0,0 2 0 16,1-4 0-16,1 2 0 0,-3 1-144 0,0 2 160 16,0-1-160-16,3-1 160 0,-2 3-16 0,1-1 0 15,-1-4 0-15,0 2 0 0,2 5-144 0,1-2 0 16,1 0 144-16,0-3-144 0,-1 2 144 0,0 2-144 15,0-2 192-15,1 2-192 0,1-3 208 0,1 3-64 16,-3-2-16-16,-1 5 0 0,-1-2 0 0,0 3 0 0,2-4 0 0,-2 1 0 16,-2 3 0-16,2-2-128 15,2 1 192-15,-3-3-64 0,1 2-128 0,-1 0 192 16,1-1-192-16,-1 0 192 0,1-2-192 0,4 5 0 16,-4-2 144-16,2 3-144 0,-1 1 0 0,-1 0 128 0,3-1-128 0,1 1 0 15,0 6 0-15,-2-2 0 16,0-2 0-16,2-2 128 0,-1-1-128 0,1 2 0 0,-1 0 0 0,1 0 128 15,2-2-128-15,-3 0 0 0,0 2 128 0,-2 2-128 16,1 0 0-16,-2 0 0 0,0-1 0 0,0 1 128 16,2-1-128-16,-3 2 0 0,3-1 0 0,-1 1 128 15,2 2-128-15,-4 1 0 0,2-1 0 0,1-1 0 16,0 0 0-16,1 1 0 0,0 1 0 0,1-2 128 16,-2 2-128-16,0 0 0 0,0-1 0 0,0 3 0 0,1-4 0 15,-1 5 0-15,-3-2 0 0,2 3 128 0,-6-4-128 16,0 1 0-16,0 4 0 0,-1-2 0 0,-1-1 0 0,2 5 128 15,-1-2-128-15,2 3 0 0,-1 1 0 0,2-4 0 16,0 4 0-16,-3-2 128 0,1 0-128 0,1 1 0 16,-1-2 0-16,2 0 0 0,-1 2 0 0,-1-3 0 15,1 0 0-15,1-1 0 0,1 2 0 0,0 0 0 16,0 3 0-16,-6 1 0 0,-1-2 0 0,2 0 0 16,0-1 0-16,0 0 0 0,1 2 0 0,-1-3 0 15,2 2 0-15,3-2 0 0,-5-1 128 0,-2 4-128 16,1 1 160-16,-4 2-160 0,0-3 0 0,0 2 0 15,1-1 0-15,1 2 0 0,1-2 0 0,-1-1 0 16,2 0 0-16,1 2 0 0,0-1 0 0,0 1 0 0,1 1 0 0,0 0 0 16,2-2 0-16,0 3 0 0,-2-2 0 0,-1 1 0 15,1-5 0-15,-2 5 0 16,2-1 0-16,-2 2 0 0,-2-2 0 0,1 0 0 0,-1-3 0 0,0 4 0 16,1-1 0-16,-2 2 0 0,-1 1 0 0,-1-2 0 15,0-1 0-15,-8 3 0 16,0 0 0-16,7 0 0 0,-7 0 0 0,0 0 0 0,0 0 0 15,0 0 0-15,0 0 144 0,0 0-144 0,0 0 128 0,0 0-128 16,0 0 0-16,0 0 0 0,0 0 128 0,-12 1-128 16,0-1 0-16,-2 2 0 0,-4 1 0 0,3 2 128 15,-6 2-128-15,-2-2 0 0,-2 1 0 0,-3 2 0 16,0 0 0-16,-1 3 0 0,1-2 0 0,-15 6 0 16,1-1 0-16,2 1 0 0,5-3 0 0,2 3 0 15,-4 0 0-15,1 3 0 0,-4 0 0 0,-1 1 0 0,1-1 0 16,-1 2 0-16,-3 4 0 0,1-1 0 0,1 4 0 0,-2 1 0 15,-2 1 0-15,-4 2 0 0,3 2 0 0,-1 0 0 16,0 0 0-16,2 0 0 0,3 0 0 0,3-3 0 16,1 3 0-16,2-1 0 0,1 0 0 0,2-3 0 15,2 2 0-15,-1 0 0 0,0-3 0 0,-1 2 0 16,0-2 0-16,1 0 0 0,0 3 0 0,1 0 0 16,1-6 0-16,1 4 0 0,-2-1 0 0,0 3 0 15,-1-1 0-15,4-2 0 0,0 2 0 0,-1 0 0 16,2-1 0-16,0 3 0 0,2 1 0 0,-2 0 0 15,0-4 0-15,1 5 0 0,0 1-128 0,3 1 128 16,0-3 0-16,0 1 0 0,0 0 0 0,2 1 0 16,1 0 0-16,2 1 0 0,1 1 0 0,0-2 0 15,1-4 0-15,2 2 0 0,0-3 0 0,0 2 0 0,-3-5 0 0,4 1 0 16,1 0-128-16,0 1 128 16,1 0 0-16,-1 0 0 0,0 2 0 0,3 1 0 15,-4-4 0-15,3 2 0 0,-2 1 0 0,-1-2 0 16,-1 0 0-16,1 0 0 0,4-3 0 0,0 3 0 0,-2-5 0 0,1 3 0 15,0-3 0-15,1 0 0 0,3-1 0 0,-1-1 0 16,-1-2 0-16,2 0 0 0,-1 1 0 0,0-2 0 16,-1-3 0-16,0 1 0 0,1-2 0 0,-1 2 0 15,1-2 0-15,2 0 0 0,-1-1 0 0,1 1 0 16,-3-1 0-16,0 0 0 0,2-5 0 0,0 3 0 16,1-1 0-16,-1-2 0 0,2 1 0 0,-1-3 0 15,1-2 0-15,5-5 0 0,-6 6 0 0,6-6 128 16,0 0-128-16,0 0 0 0,0 0 0 0,0 0 0 15,0 0 0-15,-7-8 128 0,5 2-128 0,0-3 128 0,2 1-128 0,2-3 0 16,-1 0 0-16,0-3 128 0,-1-3-128 0,3 1 0 16,1 0 0-16,-4 1 0 0,2-3 0 0,2 2 0 15,1-2 0-15,1 0 0 0,-2-2 0 0,3-3 0 16,-4 0 128-16,5-2-128 0,2 0 0 0,0-2 0 16,-1-3 0-16,1-3 0 0,3-2 0 0,-1-2 0 15,2-1 0-15,2 0 0 0,2-3 0 0,1 3 0 16,-3 0 0-16,6-1 0 0,2 3 0 0,-1-3 0 15,0-1 0-15,2 0 0 0,2 0 0 0,2-1 0 16,2-3 0-16,-1 0 0 0,1-3 0 0,-2 3 0 16,5-2 0-16,-2 5 0 0,-3-2 0 0,3 4 0 0,0-2 0 15,-3 4 0-15,-2 3 0 0,1-2 0 16,1 1 0-16,-2 2 0 0,-4 2 0 0,-2 2 128 16,3-4-128-16,1 1 128 0,-1 0-128 0,0 2 0 15,0-1 0-15,1 0 0 0,3 0 0 0,0 2 0 0,-1-3 0 0,4 3 0 16,-1 2 0-16,1-2 0 15,-1 3 0-15,1-2 0 0,0 3 0 0,0-3 0 0,2 3 0 0,0-5 0 16,0 2 0-16,0-1 0 0,0 5 0 0,1-1 0 16,-2 1 0-16,0 1 0 0,-1-2 0 0,-3 5 0 15,-3 1 0-15,2 1 0 0,-1 1 0 0,2-1 0 16,0-3 0-16,0 4 0 0,3-1 0 0,-3-1 0 16,-2 1 0-16,2-1 0 0,0 2 0 0,4 1 0 15,0 2-128-15,0-1 128 0,-1 1 0 0,0-2 0 16,-2 2 0-16,2 2 0 0,-1 0 0 0,2-1 0 0,-2 2 0 0,2 1 0 15,-3-2 0-15,1 2 0 0,-2 0 0 0,-2 1 0 16,-1 0 0-16,0 3 0 0,0-4 0 0,3 2 0 16,0 2 0-16,2 1 0 0,0 0 0 0,-1-2 0 15,-1 2 0-15,3 1 0 0,1-3 0 0,-1 0 0 16,2 1 0-16,2-3 0 0,-2 2 0 0,1-4 0 16,-3 6 0-16,2 0 0 0,-2-5 0 0,2 4 0 15,0-2 0-15,3 4 0 0,0 3 0 0,-3-2 0 16,0 1 0-16,-1-2 0 0,-1 2 0 0,1-1 0 15,-1 0 0-15,0 1 0 0,-3-6 0 0,3 6 0 16,-1-1 0-16,-8 2 0 0,2 0 0 0,0 1 0 16,0 0 0-16,2 1 0 0,1 0-128 0,-1 2 128 15,3-3 0-15,-1 2 0 0,-1 3 0 0,0-1 0 0,0-1 0 0,0 1 0 16,0-2 0-16,1 3 0 16,-2-1 0-16,3 0 0 0,-5 0 0 0,3 1 0 15,-2-3 0-15,-1 1 0 0,0 2 0 0,-1-1 0 16,0 1 0-16,0-3 0 0,-1 2 0 0,-1 1 0 15,2 3 0-15,-1-6 0 0,-1 1 0 0,1 1 0 16,-2 1 0-16,-2-1 0 0,-3-4 0 0,-1 2 0 0,-1-2 0 0,0 3 0 16,-2-2 0-16,1 0 0 0,-2 0 0 15,-1 1 0-15,-2-1 0 0,1 2 0 0,-8-3 0 16,6 1 128-16,-6-1-128 0,7 2 0 0,-7-2 0 0,0 0 0 16,0 0-224-16,0 0-80 0,0 0-16 0,0 0 0 15,0 0-1776 1,2 9-352-16,-2-9-80 0,0 0-8784 0,0 0-1744 0</inkml:trace>
  <inkml:trace contextRef="#ctx0" brushRef="#br0" timeOffset="184754.23">6054 12968 21135 0,'0'0'928'0,"-3"-5"208"0,3 5-912 0,0 0-224 15,0 0 0-15,0 0 0 0,3-9 1216 0,4 5 192 16,0 1 32-16,7 3 16 0,2 0-672 0,3 0-128 16,2 1-16-16,3 1-16 0,3 1 48 0,2 3 16 15,1 3 0-15,4-3 0 0,-2 2-32 0,-1 0 0 16,0 4 0-16,-1-3 0 0,-2 2-128 0,-1 2-16 16,-3 1-16-16,-2 3 0 0,-2 2-128 0,-5 3-32 15,-2-1 0-15,-4 2 0 0,-1 3 80 0,-4-2 16 16,-6-1 0-16,-4 10 0 0,-4-3 208 0,-3-4 32 15,-5-1 16-15,-3-5 0 0,-4-1 16 0,-5-1 0 16,-1-1 0-16,-2-2 0 0,-2-1-208 0,-1 1-48 16,2-1 0-16,0 0 0 0,2 0-256 0,1-2-64 15,2 0-128-15,4-2 192 0,0-1-192 0,5 0-192 0,6 0 48 0,4-1-13120 32,10-8-2624-32</inkml:trace>
  <inkml:trace contextRef="#ctx0" brushRef="#br0" timeOffset="188886.49">14910 9822 1839 0,'0'0'0'0,"-2"-11"160"0,0-4-160 0,0 1 0 16,-3-3 0-16,0 0 0 0,-3 1 1344 0,1-1 256 15,-1-2 32-15,0 3 16 0,-1-2-752 0,0 2-160 16,2-1-32-16,-1-1 0 0,-2-1 128 0,2 1 32 16,-3 2 0-16,1 1 0 0,-2-2-224 0,0-1-64 15,-1 0 0-15,0 4 0 0,-2 1-208 0,0-3-48 16,-1 0-16-16,1-2 0 0,-1-2-112 0,-1 2 0 16,1 1-16-16,-1 1 0 0,6-1-16 0,-1 3 0 15,0 4 0-15,3-3 0 0,1 4 160 0,-1-1 48 16,1 3 0-16,2-1 0 0,0 3 80 0,-1-3 0 0,2 3 16 15,5 5 0-15,0 0-80 0,0 0 0 16,-6-4-16-16,6 4 0 0,0 0-192 0,0 0-48 0,0 0 0 0,0 0 0 16,0 0-128-16,0 0 0 0,-1 12 0 0,2-2 0 15,3 4 0-15,1 0 160 0,2 1-160 0,4 6 160 16,-1 0-160-16,3 5 0 0,-1 2 144 0,4 0-144 16,0 0 128-16,2 1-128 0,1-1 128 0,1 2-128 15,-1 2 0-15,5 1 0 0,1-1 0 0,0 2 128 16,2 0 16-16,-1-2 16 0,0-1 0 0,-1-1 0 15,1 3 80-15,-1 0 16 0,1 0 0 0,-1 2 0 16,-1-4 96-16,0 0 32 0,-1 1 0 0,0 1 0 16,0 0-240-16,-1 1-144 0,-3-1 192 0,0-1-192 15,-2 1 160-15,1-2-160 0,-1-5 128 0,-2 3-128 0,-2 5 0 16,1-3 128-16,-2-1-128 0,1-2 0 0,0-6 0 16,0 5 128-16,-2-3-128 0,0 0 0 15,2-1 0-15,0-2 0 0,-2-1 128 0,1 0-128 0,-1 2 0 0,1-2 0 16,-1-1 0-16,0-1 128 0,0-1 0 0,-2-1-128 15,-2-1 192-15,0 1-64 0,1 0 48 0,0-2 0 16,1-2 0-16,-1 0 0 0,-2 1-176 0,0-3 192 16,2 2-192-16,0 2 192 0,-1-4-192 0,1 1 0 15,-2 1 144-15,1-2-144 0,-1 3 0 0,0-1 144 16,-2-4-144-16,0-1 0 0,-4-7 128 0,6 11-128 16,-1-4 0-16,-5-7 0 0,0 0 0 0,0 0 0 15,0 0 128-15,4 9-128 0,-4-9 0 0,0 0 128 0,0 0-128 0,0 0 0 16,0 0 192-16,0 0-192 15,0 0 192-15,0 0-192 0,0 0 288 0,0 0-48 0,0 0-16 0,0 0 0 16,-6-6-64-16,-2-4-16 0,-1-2 0 0,0 2 0 16,-1-4-144-16,-1 0 192 0,2-2-192 0,-1 3 192 15,-1-1-192-15,1-1 192 0,0-3-192 0,0-1 192 16,-1-2-192-16,-1-3 0 0,1 1 0 0,-2-1 128 16,-1-6-128-16,-1 0 0 0,-3 1 144 0,-2-3-144 15,-1-1 0-15,-2 2 144 0,0 1-144 0,1-3 0 16,-4-1 144-16,1-2-144 0,-1 1 0 0,3 1 144 15,-2-2-144-15,1 0 0 0,1 0 0 0,0 0 0 16,0-1 0-16,0 1 0 0,2 2 0 0,0 1 0 16,1 1 0-16,2-1 0 0,0-2 0 0,2 0 0 15,-1 0 0-15,1 0 128 0,-1 0-128 0,1-1 0 16,-2-1 0-16,0 1 0 0,-1 0 0 0,0 2 0 16,0-1 128-16,1 4-128 0,-1 1 128 0,0 2-128 0,0-2 0 15,1-1 0-15,2 2-144 0,0 0 144 0,3 6 0 16,-1 1-128-16,2 3 128 0,-1 2 0 0,3-1 0 0,-1 1 0 15,1 2-128-15,2 0 128 0,2 1 0 0,1 2 0 16,1 1 0-16,2 2 0 0,2 9 0 0,0-8 0 16,0 8 0-16,0 0 0 0,0 0 0 0,0 0 0 15,0 0 0-15,0 0 0 0,0 0-128 0,12 4 128 16,-2 2 0-16,0 2 0 0,-1 4-128 0,1-1 128 16,0 4 0-16,2 2 0 0,-2 1-128 0,2 2 128 15,-1 4 0-15,4 3 0 0,3 6 0 0,0 1-128 16,1 2 128-16,2 1 0 0,4-2 0 0,3 5 0 15,5 5 0-15,1 1 0 0,0 4 0 0,-1 3 0 0,3 0 0 0,2 1 0 16,0-2 0-16,0 3 0 0,0-1 0 0,2 3 0 16,1 4 0-16,2-2 0 0,0-4 0 0,-2 0 0 15,-3 0 0-15,-4-3 0 0,-2 0 0 0,-4-1 0 32,-4-2-864-32,-4-1-272 0,2 0-48 0</inkml:trace>
  <inkml:trace contextRef="#ctx0" brushRef="#br0" timeOffset="190241.76">14764 9599 3679 0,'-5'-12'320'0,"-3"-2"-320"16,2 4 0-16,2 0 0 0,-2-6 1072 0,2 3 144 16,0-1 16-16,2 3 16 0,0 0-320 0,0 3-64 15,1-3-16-15,-1 3 0 0,1-3-208 0,-1 3-64 16,2 8 0-16,-4-10 0 0,1 4-272 0,3 6-64 15,-5-11-16-15,5 11 0 0,0 0 80 0,-2-6 16 16,-1-4 0-16,3 10 0 0,0 0 144 0,-1-8 48 16,1 8 0-16,0 0 0 0,0 0-64 0,0 0 0 15,0 0 0-15,0 0 0 0,1-9-176 0,-1 9-32 0,0 0-16 0,0 0 0 16,0 0-96-16,0 0 0 0,0 0-128 0,0 0 192 16,8 12 16-16,-1 1 0 0,3-3 0 0,-1 2 0 15,3 5 240-15,0 0 64 0,2 0 0 0,0 4 0 16,0-2-112-16,0 6-16 0,2 2 0 0,-1 2 0 15,-1-4-224-15,1 5-160 0,0-2 192 0,3 3-192 16,1 1 272-16,2 1-48 0,0-1-16 0,2 4 0 16,3-1 112-16,0 1 0 0,2-1 16 0,3 0 0 15,0-1 48-15,1 2 0 0,0 0 0 0,2 0 0 16,1-3-128-16,-1 0 0 0,-1 2-16 0,-1-1 0 16,-3-1-96-16,0-1-16 0,1-1 0 0,-1 2 0 15,-1 2 0-15,3-1-128 0,0 0 192 0,0-3-64 0,-1-2 80 16,2 2 16-16,1-2 0 0,0 0 0 0,-1-2-32 0,1-3-16 15,1 1 0-15,-2 2 0 0,-3-3-32 16,-1 2 0-16,-3-5 0 0,1 0 0 0,-1 1-16 0,-1 3-128 16,-1-2 192-16,-1-3-64 0,1 0 0 0,-2 3-128 15,1 2 192-15,1-4-64 0,-1-3 32 0,2-1 0 16,1 0 0-16,-1 2 0 0,-1-1-32 0,0 0 0 16,0-1 0-16,-3 1 0 0,1-1-128 0,-2-2 128 15,0-2-128-15,-2 2 128 0,0 0-128 0,0 0 160 16,-2 2-160-16,0-1 160 0,-2-2-32 0,1-1-128 15,-2 0 192-15,4 1-64 0,-1 0-128 0,3 0 0 16,-3-1 0-16,2 2 128 0,-1-1-128 0,1-2 0 0,-1 2 144 16,-1-1-144-16,-1 1 128 0,0-2-128 0,0-1 160 0,0 0-160 15,0-4 128-15,2 0-128 0,-4 2 0 0,2-1 144 16,-1 2-144-16,-2-2 0 0,3-2 144 0,-1-1-144 16,-1 3 0-16,0 1 0 0,2-4 0 0,0 1 128 15,0-2-128-15,0 0 0 0,0 1 0 0,0 3 0 16,0-3 0-16,3 1 144 0,-2 2-144 0,0-2 0 15,-1 5 160-15,0-2-160 0,0 1 128 0,1-2-128 16,-1 1 0-16,0-1 0 0,0 1 128 0,0-3-128 16,-1 0 0-16,0 3 0 0,-1-3 0 0,2 3 0 15,-1-4 0-15,0 2 128 0,1-1-128 0,-2-1 0 16,1 0 0-16,0 3 0 0,0-2 128 0,-1 3-128 16,2-2 0-16,0 0 0 0,0 1 0 0,0-3 0 15,-5 1 0-15,1 1 0 0,0-4 0 0,-1 3 0 0,-9-6 0 16,9 7 0-16,-1-3 0 0,-8-4 0 0,6 5 0 0,-6-5 0 15,0 0 0-15,0 0 0 0,0 0 0 0,0 0 0 16,0 0 0-16,0 0 0 0,0 0-192 0,-14-5-64 16,-2 0 0-16,-3-5-16 15,-5-2-1392-15,-3 1-288 0,-2-4-48 0,-2-1-11440 16</inkml:trace>
  <inkml:trace contextRef="#ctx0" brushRef="#br0" timeOffset="191115.6">15566 10770 8287 0,'-5'-10'736'0,"-1"1"-592"0,-3-2-144 0,1 3 0 15,1-1 1984-15,0 3 384 0,7 6 64 0,-6-5 0 16,0-3-1360-16,6 8-288 0,0 0-48 0,0 0-16 16,0 0-256-16,0 0-48 0,0 0-16 0,0 0 0 15,0 0 96-15,6 11 16 0,2-4 0 0,2 5 0 16,1 3 64-16,3 1 32 0,0 1 0 0,3 1 0 15,-1 1-224-15,1 2-32 0,-1 2-16 0,2 5 0 16,1-2-144-16,0 2-48 0,0-3 0 0,3 2 0 0,2-4 48 16,1 1 0-16,2 2 0 0,1-1 0 0,1 1 144 0,0-2 48 15,1 1 0-15,0 4 0 0,1-3 64 0,4 4 32 16,0-1 0-16,0-2 0 0,2 2 0 0,3-1 0 16,1 4 0-16,4-1 0 0,5-6-32 0,-2 1 0 15,-1 0 0-15,-1 2 0 0,-1-4-192 0,-1 2-32 16,-2-3-16-16,-1 0 0 0,-2-1-80 0,-1-1 0 15,0-1-128-15,0-3 192 0,0-3-192 0,3 2 0 16,-3-1 128-16,0 1-128 0,-1 0 0 0,0 0 176 16,0-1-176-16,0 1 160 0,-2-4-32 0,1 2 0 15,1 0 0-15,-2 0 0 0,2 2-128 0,0-3 128 0,1 0-128 16,0 1 128-16,0-2-128 0,-1 0 128 0,-1 1-128 0,-2-3 128 16,-1 0-128-16,-1 2 0 0,-3-2 144 0,2 4-144 15,-1 0 0-15,2-4 128 0,-3 2-128 0,2-1 0 16,-1 0 0-16,2 2 128 0,2-5-128 0,2 2 0 15,1-1 0-15,0 2 0 0,-1 2 0 0,-1-3 0 16,-2 0 0-16,0-1 0 0,-1 1 0 0,-1-1 128 16,1 1-128-16,1 1 0 0,-1-5 0 0,4 2 128 15,-2 2-128-15,3-3 0 0,0 4 0 0,0-4 128 16,-2 3-128-16,-1-2 0 0,0 1 0 0,-1-4 128 16,0 4-128-16,-2-4 0 0,0 1 128 0,1 2-128 15,-4-3 0-15,2 1 0 0,-1 1 0 0,3-2 128 16,-1 1-128-16,2 1 0 0,0-4 128 0,1 1-128 15,-3 4 0-15,0-2 128 0,1 3-128 0,-3 0 0 0,3-4 128 16,-3 5-128-16,2-2 128 0,-3 2-128 16,0-4 0-16,0 5 0 0,0-4 0 0,0 3 128 0,0-5-128 0,1 0 0 15,-2-2 0-15,-1 2 0 0,1-1 0 0,0-2 128 16,-4 2-128-16,-1-4 0 0,-1-1 0 0,-1 0 128 16,-3-1-128-16,-2 1 0 0,-1 0 0 0,-1-2 128 15,-1 1-128-15,0-1 0 0,-5 3 0 0,4-1 128 16,-4-2-128-16,-7 3 0 0,9-1 0 0,-9 1 0 15,0 0 0-15,0 0 0 0,0 0 0 0,0 0 0 16,0 0 0-16,0 0 0 0,0 0-288 0,0 0-32 16,0 0 0-16,0 0 0 15,0 0-1424-15,0 0-304 0,0 0-48 0,0 0-7696 16,0 0-1552-16</inkml:trace>
  <inkml:trace contextRef="#ctx0" brushRef="#br0" timeOffset="191535.24">19000 12081 13823 0,'-8'-5'1216'15,"8"5"-960"-15,-1-10-256 0,1 10 0 16,0 0 1376-16,0 0 224 0,0 0 64 0,0 0 0 15,9-7-368-15,2 5-64 0,2 2-16 0,3 2 0 16,3 1-320-16,3 3-64 0,2 1 0 0,3 1-16 0,2 4-336 0,3 2-64 16,3-4-16-16,2 4 0 0,4 0 96 0,3 1 16 15,5-3 0-15,4 2 0 0,3 0 128 0,0 2 48 16,-1 1 0-16,-1-1 0 0,2 1-48 16,0-1 0-16,0 2 0 0,0-1 0 0,1-3-192 0,0 0-64 15,1-3 0-15,-6-1 0 0,-2 4-32 0,-2 0-16 16,-4 1 0-16,-3 1 0 0,-4-1-48 0,-4 1-16 15,-4 2 0-15,-5-3 0 0,-5-3-16 0,-6-2-16 16,-7 3 0-16,-7 1 0 0,-7-2-112 0,-8 1-128 16,-10 4 176-16,-7-1-176 0,-7 1 144 0,-9-1-144 15,-8 1 0-15,-7-1 144 0,-5 2-144 0,0 0 0 16,2-2 144-16,0-2-144 0,1-5 0 0,2 1 128 0,3-3-128 0,-4-1 0 31,-1 2-1392-31,1-3-336 0,1 1-80 0,3-1-16 0</inkml:trace>
  <inkml:trace contextRef="#ctx0" brushRef="#br0" timeOffset="193370.47">1947 15860 4607 0,'0'0'400'0,"0"0"-400"0,4 5 0 0,-4-5 0 15,0 0 1776-15,4 5 272 0,-3 3 48 0,2-3 16 16,-3-5-960-16,0 7-192 0,0-7-48 0,-3 10 0 15,1-2 80-15,-1 2 16 0,-3-3 0 0,-1 2 0 16,2-3-80-16,0 2-16 0,-2-2 0 0,4-2 0 16,3-4-16-16,-5 3 0 0,5-3 0 0,0 0 0 15,0 0 64-15,0 0 16 0,0 0 0 0,0 0 0 16,-2-7 0-16,0-5 0 0,2 0 0 0,3-5 0 16,2-2-480-16,1-2-112 0,4-1 0 0,-1 0-16 15,1 1-112-15,1-5-32 0,-2 1 0 0,2-3 0 0,0-1-32 0,1-3-16 16,-2-4 0-16,0 2 0 0,2 0-176 0,-1-2 160 15,0-1-160-15,2 0 160 0,1 2-160 0,1-1 192 16,1-1-192-16,1 2 192 0,0-3-192 0,1 1 192 16,1 0-192-16,4 0 192 0,0-2-192 0,1-1 192 15,1 2-192-15,2 1 192 0,1 0-192 0,0 0 0 16,0 2 144-16,1-1-144 0,0 3 0 0,1 1 0 16,-3 2 0-16,1-2 128 0,0 0-128 0,-2 2 0 15,-1 2 0-15,2-3 128 0,-2 0-128 0,1 1 0 16,-3 0 0-16,-2 1 128 0,1 2-128 0,-1-4 0 15,1 6 0-15,-2-4 128 0,2 2-128 0,2-2 144 0,0 1-144 0,1 1 160 16,-4 1-160-16,2 1 160 0,-1 4-160 0,-1-3 160 16,1-1-160-16,1 4 128 15,0 2-128-15,1-3 128 0,-1-1-128 0,-2 0 0 16,2 2 0-16,0-1 0 0,-3 4 0 0,3 1 128 0,0-5-128 0,-1 3 0 16,-1 1 128-16,2 2-128 0,0 0 0 0,1 0 128 15,0-2-128-15,2 2 0 0,-1-1 144 0,1 0-144 16,0 4 0-16,0 0 0 0,-2 1 0 0,0-3 128 15,-1 4-128-15,0 1 0 0,-2-4 0 0,2 1 128 16,-2 1-128-16,0 0 0 0,0-2 0 0,0 0 128 16,2-3-128-16,-1 3 0 0,-1 0 0 0,1 0 128 15,0 0-128-15,0 0 0 0,1 2 128 0,0-4-128 16,0 5 0-16,-3 1 128 0,3-3-128 0,0 3 0 16,-1 1 0-16,1-1 128 0,-1 2-128 0,0-2 0 0,0 2 0 0,-2-2 128 15,-1 3-128-15,3 0 0 0,-1-3 0 0,0 2 128 16,-4-2-128-16,3 4 0 0,2-3 0 0,-3 4 0 15,1-3 0-15,-1 2 128 0,0 1-128 0,0-3 0 16,0 3 128-16,2 1-128 0,0-3 0 0,-1 2 0 16,0-1 0-16,2 1 128 0,2-2-128 0,-1 2 0 15,0-3 0-15,-1 3 0 0,-1 0 0 0,1 0 0 16,1-3 0-16,2 3 0 0,-1 0 0 0,2-1 0 16,-3 1 0-16,3 1 0 0,-2-3 0 0,1 2 0 15,-3 0 0-15,1-2 0 0,0 0 0 0,1 2 0 16,-1-2 0-16,0 0 0 0,-1 3 0 0,-2-2 0 15,-1 0 0-15,1 1 128 0,0-2-128 0,-3 2 0 16,0 1 0-16,-4-1 0 0,1 0 0 0,0 3 144 16,1-2-144-16,-1 1 0 0,4-2 0 0,-1-1 0 15,4-1 0-15,-2 0 0 0,0 0 0 0,4 2 0 0,-2-3 0 0,3 1 0 16,2 2 0-16,-1-1 0 16,1 2 0-16,2 1 0 0,1-2 128 0,0 0-128 15,0 1 0-15,1 1 0 0,0 0 0 0,-2-1 128 0,-1-2-128 16,-1 2 0-16,0 2 176 0,-1 0-176 0,-2-2 160 0,0-2-160 15,-1 4 128-15,-2-1-128 16,0 2 0-16,-2-1 0 0,-1-4 128 0,-1 4-128 0,1 0 0 0,-2 0 144 16,2-1-144-16,-1 2 0 0,-2-2 0 0,1 2 128 15,2 1-128-15,1 0 0 0,-1-1 144 0,2-2-144 16,-1 3 0-16,1 0 0 0,2 3 0 0,-2-3 0 16,1 0 0-16,-5 0 0 0,1 0 0 0,-1 1 0 0,0-1 0 0,2-1 0 15,-2-2 0-15,0 3 0 16,0 0 0-16,-1 0 0 0,0 0 0 0,0 0 0 0,2 4 0 15,-2-1 0-15,0-2 0 0,-2-1 0 0,-3 1 0 0,4 0 0 16,-4 2 0-16,-3 0 0 0,-6-3 0 0,0 0 0 16,0 0 0-16,0 0 0 15,0 0-1424-15,-6 11-208 0,-4-2-32 0,1-1-9552 16,-1-5-1904-16</inkml:trace>
  <inkml:trace contextRef="#ctx0" brushRef="#br0" timeOffset="193775.15">5934 12933 12895 0,'0'0'576'0,"0"0"112"0,-4-4-560 0,4 4-128 0,0 0 0 0,0 0 0 16,0 0 1392-16,5-7 240 0,5 4 48 0,-1-1 16 16,1 2-800-16,3 1-144 0,1 0-48 0,2 0 0 15,2 1 144-15,2 2 32 0,3 1 0 0,3-2 0 16,4 3 32-16,1 2 16 0,1 1 0 0,3-2 0 16,3 2-224-16,0 0-32 0,1 3-16 0,1 0 0 15,1 3-144-15,-2-3-16 0,-1 0-16 0,-1 5 0 16,0 2-160-16,-1-1-48 0,-2 2 0 0,-3-1 0 15,-5-2-48-15,-4 3-16 0,-4-2 0 0,-4 2 0 0,-7 0 0 16,-3 1 0-16,-6 1 0 0,-5-1 0 0,-5-1 128 0,-6 0 32 16,-4 0 0-16,-5-1 0 0,-3-1-112 0,-4-1-32 15,-3-1 0-15,-3 1 0 0,0-2-224 0,-1-3 176 16,0 3-176-16,-15 2 160 16,9-6-1056-16,3 1-224 0,1-4-32 0,13-2-14144 15</inkml:trace>
  <inkml:trace contextRef="#ctx0" brushRef="#br0" timeOffset="195200.21">1764 15950 5519 0,'0'0'240'0,"0"0"64"0,0 0-304 0,0 0 0 0,0 0 0 0,0 0 0 16,0 0 1616-16,7 4 272 0,-2-2 48 0,-5-2 16 15,0 0-880-15,0 0-176 0,4 5-48 0,-4-5 0 16,0 0 112-16,0 0 0 0,0 0 16 0,0 0 0 16,0 0 80-16,0 0 16 0,0 0 0 0,0 0 0 15,0 0-208-15,0 0-32 0,0 0-16 0,0 0 0 16,0 0-64-16,2-8-16 0,2-5 0 0,1 0 0 15,1-1-144-15,2-7-16 0,1-4-16 0,1 1 0 0,3-5-112 16,2 0-32-16,-2-3 0 0,1 0 0 0,0-2-144 0,1 0-16 16,0-2-16-16,0 0 0 0,1 1-112 0,-1-1 0 15,-1 1-128-15,1-1 192 0,0 0-64 0,3 1-128 16,-1-1 176-16,1 2-176 0,-3 0 208 0,1 1-64 16,2 0-16-16,0 0 0 0,1-1-128 0,0 1 160 15,1 0-160-15,1-1 160 0,-1 0-160 0,3-1 0 16,2 4 144-16,2-4-144 0,2-3 0 0,3 1 144 15,0 2-144-15,1-3 0 0,0 1 0 0,1-1 0 16,1-2 0-16,-1 2 0 0,-1 2 128 0,0 1-128 0,-1-1 0 0,-3 3 0 16,-4 3 0-16,1 2 0 15,-2-1 128-15,-1 3-128 0,0-3 128 0,-3 5-128 0,2 0 192 0,-1 1-192 16,2 1 160-16,0 1-160 16,1-2 128-16,2 2-128 0,2 2 128 0,1-1-128 15,3-2 0-15,1 1 128 0,0-6-128 0,2 3 0 16,2-2 0-16,0 4 128 0,0 0-128 0,0 0 128 15,-2-1-128-15,0 3 128 0,-1 0-128 0,-2 2 0 16,-2 3 144-16,0-1-144 0,-1 1 0 0,-2 0 144 0,2 1-144 0,-3 1 0 16,1 2 192-16,0-2-192 0,-2-1 192 0,1-1-192 15,0 2 224-15,1 0-64 0,1 1-16 0,3 2 0 16,-2-2-144-16,1-2 192 0,2 1-192 0,0 3 192 16,-2 0-64-16,3 2-128 0,-1-3 192 0,-1 2-64 15,-1-4-128-15,-1 2 0 0,1 2 0 0,-6-2 128 16,0 0-128-16,1-1 128 0,3 2-128 0,-4 1 128 15,-2-1-128-15,-2 1 128 0,1-2-128 0,0 5 128 0,4-3-128 0,-3 3 0 16,0 1 0-16,1-2 128 0,0 1-128 0,1 2 0 16,-2-1 0-16,0 0 128 0,1 0-128 0,0 1 0 15,1-2 0-15,0 1 128 0,-1 1-128 0,0-1 0 16,1-4 0-16,-1 5 128 0,1 0-128 0,-2-1 0 16,-2 1 0-16,2 1 0 0,0-1 0 0,-1-4 0 15,3 3 0-15,-1 1 0 0,0 0 128 0,1-1-128 16,0 0 0-16,3 1 128 0,0 1-128 0,-1-2 0 15,1 0 0-15,1 1 128 0,1-1-128 0,-1-2 0 16,0 2 144-16,0 3-144 0,2-5 0 0,-3 2 0 16,1 0 0-16,-2 1 128 0,-1-1-128 0,2 1 0 15,-2-1 0-15,2 0 0 0,0-1 0 0,-1 1 0 16,2 1 0-16,2-2 0 0,-2 1 0 0,-3 1 0 16,3-1 0-16,-1-2 128 0,2 2-128 0,-2 0 0 15,-1 0 0-15,0-1 0 0,-2-1 0 0,1 1 0 16,1 2 0-16,-1 0 0 0,1 2 128 0,-1-5-128 15,-3 2 128-15,1 3-128 0,1 1 0 0,0 1 0 16,-1-3 0-16,1 2 0 0,-1-1 0 0,-2 2 0 0,0 3 0 16,0-3 0-16,0-3 0 0,-2 2 0 0,1 1 0 15,-3-2 0-15,0-1 0 0,-3 1 0 0,-1-1 0 0,-4 2 0 16,1 1 0-16,-2 0 128 0,-8 0-128 0,0 0 0 16,0 0 0-16,0 0 0 0,0 0 0 15,0 0 128-15,0 0-128 0,0 0 0 0,0 0 0 16,0 0-128-16,0 0-512 15,0 0-80-15,0 0-32 0,0 0 0 0,-8 11-1424 0,8-11-272 16,0 0-64-16,0 0-11552 0</inkml:trace>
  <inkml:trace contextRef="#ctx0" brushRef="#br0" timeOffset="195554.76">5969 13018 12895 0,'0'0'1152'0,"0"0"-928"16,0 0-224-16,0 0 0 0,8-4 960 0,1 1 128 15,1 2 48-15,3 1 0 0,2 0-496 0,3 0-112 16,1-1-16-16,2 2 0 0,3 2 32 0,-1 0 0 16,3 0 0-16,0 0 0 0,2-3 160 0,2 1 16 15,0 1 16-15,-1 0 0 0,-1-2 96 0,0 1 32 16,0 0 0-16,0 2 0 0,0 2-160 0,-1-1-48 15,-2-2 0-15,2 4 0 0,-4 3-80 0,0 0 0 16,-2 3-16-16,-3 0 0 0,-3-1-160 0,-2 3-16 16,-3 1-16-16,-1 1 0 0,-2 2 0 0,-2 1 0 15,-5 3 0-15,-3-1 0 0,-2 2-48 0,-5-1 0 0,-4 1 0 0,-4-3 0 16,-3 3 416-16,-5-1 80 0,-4-3 16 16,-2-2 0-16,-6 0-208 0,-4 1-48 0,-4 1 0 0,-1-1 0 15,-4-4-304-15,2-3-64 0,-1 1-16 0,-17 4 0 16,6-1-1504-1,11-2-304-15</inkml:trace>
  <inkml:trace contextRef="#ctx0" brushRef="#br0" timeOffset="198510.72">14609 9096 7359 0,'0'0'656'0,"0"0"-528"0,0 0-128 0,0 0 0 16,0 0 832-16,0 0 144 0,-3 12 32 0,5 1 0 0,0-5-496 16,2 5-80-16,1 0-32 0,2 0 0 0,1 2 48 0,3 3 16 15,-1 1 0-15,0 1 0 0,0 2-80 0,3 1-32 16,0-2 0-16,3 8 0 0,2 2 16 0,1-1 0 15,1 0 0-15,2-2 0 0,-1 1-32 0,2 4 0 16,-1 0 0-16,1 1 0 0,1 2 0 0,0-3 0 16,2 0 0-16,-1 0 0 0,0 0-16 0,1 3 0 15,-2 0 0-15,-1 3 0 0,0-1-64 0,2-3 0 16,2 0-16-16,0-2 0 0,-2 0-16 0,4 0 0 16,2-3 0-16,1 2 0 0,-2 0 16 0,1 0 0 15,-2-4 0-15,1 0 0 0,0-2-32 0,-3 1 0 16,0-3 0-16,-1 4 0 0,-2-3 48 0,-3 2 0 15,0-4 0-15,-1 0 0 0,-2 0-64 0,1-2-16 16,1 0 0-16,2-1 0 0,-1-1 80 0,2 0 0 16,0 0 16-16,3 2 0 0,-1 0 16 0,2 0 0 15,-1-2 0-15,0 0 0 0,-3-3-160 0,1 2-128 16,-1-1 192-16,-2 2-192 0,1 0 128 0,-2 1-128 0,2-2 0 0,-3 1 0 16,0 0 0-16,0 3 0 0,0 2 0 0,0-3 0 15,-1-2 144-15,1-1-144 0,0 1 0 16,-1-1 144-16,0-1-144 0,0-1 0 0,-1-2 0 0,0 0 128 15,-1 1-128-15,0 1 0 0,-2-1 144 0,0-1-144 16,-3-3 0-16,1 3 0 0,-2 0 0 0,0 0 128 16,-1-2-128-16,0 0 0 0,-2 2 0 0,1-4 128 15,0-1-128-15,2 3 0 0,-1-5 0 0,0 4 0 16,-2-5 0-16,3 3 144 0,0 0-144 0,2-2 0 0,1 2 192 0,-3-1-192 16,4 2 192-16,-1-2-192 0,-2-2 192 0,2-1-192 15,-2 2 192-15,2 3-192 0,-2-3 128 0,3 3-128 16,-2-4 0-16,-1 4 0 0,1-1 128 0,-2 3-128 15,0-3 0-15,1 1 0 0,1 2 0 0,-1-3 0 16,2 2 128-16,1-2-128 0,0 0 0 0,0-3 0 16,0 3 0-16,-3-2 0 0,2 0 128 0,2 2-128 15,1-4 0-15,-1 3 0 0,3-2 144 0,-1 1-144 16,1 1 0-16,0-1 144 0,0 0-144 0,0 1 192 16,2 3-192-16,-2 0 192 0,2 1-192 0,3 1 128 15,-2-2-128-15,0 3 128 0,-1 2-128 0,1-2 0 16,-1-3 0-16,1 2 0 0,1 2 0 0,0-1 0 0,1-1 0 0,-1 2 0 15,1 0 0-15,1 2 0 16,-2-1 0-16,2 0 0 0,0-6 0 0,1 1 128 0,-1-1-128 0,-1-1 0 16,-1 1 0-16,1-2 0 0,-1 2 128 0,2-1-128 15,-1 4 912-15,1-3 160 0,0 1 16 0,-2 3 16 32,1-2-1648-32,0 2-336 0,0-1-64 0,-1-5-16 0,0 1 832 0,2 0 128 0,2 1 0 0,0 2 128 15,1-3-128-15,1 2 0 0,4-2 0 0,-1 3 128 16,0 2-128-16,-1-2 0 0,1 1 0 0,-2 1 0 15,0 2 0-15,-1 0 128 0,-1-4-128 0,0 1 0 16,0 0 0-16,-2-3 0 0,-2 0 0 0,0-3 128 16,1 0 16-16,0-2 16 0,-1 0 0 0,-2 0 0 15,1-2 96-15,2 0 0 0,3-2 16 0,-2 1 0 16,0 1-48-16,-1-2-16 0,0-1 0 0,0 1 0 0,-2 1 48 0,2 0 16 16,0-1 0-16,1 2 0 0,1 0-272 0,2 0 0 15,0 2 0-15,1 2 0 0,-2-2 0 0,-1 1 0 16,1 2 0-16,2-2 0 0,-1 2 0 0,0-3 0 15,0 1 0-15,0 2 0 0,0-3 0 0,0 1 0 16,-1 1 0-16,-2-3 0 0,-1 1 0 0,0 1 0 16,3-2 0-16,-4 0 0 0,1 2 0 0,2 0 160 15,-1-3-160-15,2 1 128 0,-6 5 0 0,3-3-128 16,1 2 192-16,3-2-64 0,-3-4-128 0,0 2 192 16,0 1-192-16,-1 0 192 0,-3-7-192 0,2 1 160 15,-2-2-160-15,-2-1 160 0,-2 2-32 0,1 0 0 16,-1-1 0-16,-2-1 0 0,-2 3-128 0,-1-1 192 15,1 2-192-15,0-1 192 0,0 0-192 0,-2 1 0 16,0 2 144-16,2 1-144 0,-3-2 0 0,0 2 0 16,-1-2 0-16,0 1 0 0,0 2 0 0,0 0 0 15,-9-4 0-15,9 4-128 16,-9-4-240-16,8 8-32 0,-8-8-16 0,6 6 0 16,-6-6-1856-16,0 0-368 0,-3 13-80 0</inkml:trace>
  <inkml:trace contextRef="#ctx0" brushRef="#br0" timeOffset="198861.33">19340 12003 2751 0,'0'0'256'15,"0"0"-256"-15,3-9 0 0,-1 3 0 16,-2 6 2592-16,0 0 480 0,5-2 80 0,3-2 32 0,2-1-1520 0,3 5-320 15,2 5-48-15,3-1-16 0,2-2-512 0,4 3-96 16,4 3-32-16,3-1 0 0,2 6-400 0,-3 0-96 16,3-2-16-16,-1 5 0 0,1 1 16 0,2 4 0 15,-1-1 0-15,-2 3 0 0,-1-1 112 0,0-2 32 16,-2 1 0-16,-3 1 0 0,-5 2 160 0,-3-3 48 16,-5-1 0-16,-4-2 0 0,-4-1 144 0,-5 0 16 15,-4 0 16-15,-5-2 0 0,-5 0 176 0,-4-4 48 16,-5 1 0-16,-2-7 0 0,-4-1-272 0,-6-3-48 15,-3 2-16-15,-18-7 0 0,0-3-240 0,2 2-32 16,-1 2-16-16,6-1 0 0,0 1-272 0,6 1 0 16,4-1 0-16,2 3-9936 15,4 3-1968-15</inkml:trace>
  <inkml:trace contextRef="#ctx0" brushRef="#br0" timeOffset="211368.96">29850 6614 16991 0,'0'0'752'0,"0"0"144"0,4-8-704 0,-4 8-192 0,0 0 0 0,5-6 0 15,0-4 0-15,2 4 0 0,4-2 0 0,-3 0 0 16,1-1 272-16,3 0 176 0,1-2 48 0,1 2 0 16,0-1 320-16,-2 2 64 0,0-2 16 0,-2 5 0 15,-1-1-240-15,-2-1-32 0,1 2-16 0,-8 5 0 16,0 0-176-16,0 0-48 0,0 0 0 0,0 0 0 15,8 7-112-15,-3 4-16 0,-1 1-16 0,-2-2 0 16,-1 2-112-16,1 1-128 0,-2 0 176 0,0 3-176 16,1 3 128-16,0-1-128 0,0-4 0 0,1 1 0 15,0-1 0-15,1-2 0 0,1-2 0 0,1-1 0 16,-5-9 128-16,9 9-128 0,-9-9 0 0,12 1 0 16,1-1 192-16,0-2-32 0,-2-6 0 0,2 0 0 15,3-4 176-15,3 0 48 0,0-3 0 0,3-3 0 0,0-2-64 0,1-2-16 16,-2 1 0-16,2-1 0 0,3 3-80 15,-5-3-16-15,-1-3 0 0,3 1 0 0,0 0-208 0,1-6 176 16,-2 2-176-16,-2 2 160 0,-1-5-160 0,-1 6 0 16,-3-1-192-16,1 5 192 15,-1 0-1664-15,-1 4-192 0,0-1-64 0,-1 3-9728 0</inkml:trace>
  <inkml:trace contextRef="#ctx0" brushRef="#br0" timeOffset="211815.16">30749 6533 17903 0,'0'0'784'0,"-9"9"176"0,1-1-768 0,0 8-192 0,1 2 0 0,-1-1 0 0,-1-1 208 0,0 1 0 15,-1 2 0-15,1 1 0 0,3-3 368 0,0 1 80 16,-1 0 16-16,2 0 0 0,0-2-32 0,2-2-16 15,3-1 0-15,4 0 0 0,1-4-192 0,2-1-48 16,0-3 0-16,6-3 0 0,0-5 256 0,5-1 64 16,2-3 0-16,3-3 0 0,1-7 0 0,4 1 16 15,4-4 0-15,1 0 0 0,2-5-208 0,1-1-64 16,-2-4 0-16,1 1 0 0,-5-3-80 0,1-3-32 16,0 1 0-16,0-1 0 0,1-2-112 0,1 1-32 15,0 3 0-15,-3 0 0 0,3-1-192 0,-1 3 0 16,2 1 0-16,1-1 0 15,-2 4-1536-15,1-2-256 0,2 0-64 0</inkml:trace>
  <inkml:trace contextRef="#ctx0" brushRef="#br0" timeOffset="-212623.11">23659 19892 10079 0,'-15'10'448'0,"5"-6"80"0,0 3-528 0,0 2 0 15,0-4 0-15,1 0 0 0,1 3 1008 0,8-8 80 16,-8 5 32-16,8-5 0 0,0 0 0 0,0 0 0 16,0 0 0-16,0 0 0 0,0 0-208 0,0 0-32 15,0 0-16-15,0 0 0 0,0 0 272 0,8-5 48 16,0-4 16-16,1 0 0 0,-1-4-288 0,3-1-48 16,0-3-16-16,2-6 0 0,-1-3-80 0,1-4 0 15,1-2-16-15,0-5 0 0,1-3-240 0,-1-4-64 16,2 0 0-16,-2 3 0 0,1-1-128 0,0 5-48 0,-1 3 0 15,-1 6 0-15,-4 3-112 0,0 3-32 16,-1 3 0-16,0 5 0 0,-2 4-128 0,2 0 128 0,-3 5-128 0,-5 5 128 16,0 0-128-16,0 0 0 0,0 0 0 0,10 5 128 15,-2 6-128-15,0 3 0 0,-3 4 0 0,0 5-176 16,0 2 176-16,-1 4 0 0,-1 3 0 0,3 1 0 16,-1 3 0-16,0 1 0 0,0 1-144 0,0-1 144 15,1 0 0-15,1-3 0 0,-2-1 0 0,1-4 0 16,-1 0 0-16,-1-2 0 0,0-2 0 0,0-5 0 15,-3-1 0-15,1-3 0 0,0 1 0 0,-1-6 0 16,-1 2 0-16,0-2 0 0,0-11 0 0,0 0 0 16,-4 8 0-16,4-8 0 0,-10 6 0 0,0-6 0 15,-5-5 0-15,-2-1 0 0,-3-8 144 0,-3 1-144 16,-3 0 0-16,0-3 128 0,-2-3-128 0,0 0 0 16,0-2 0-16,0 1 0 0,-1 0 0 0,-2 2 0 0,2-2-192 0,0-1 64 15,-2 1 0-15,3-2 0 0,1-1 128 0,3 2-192 16,5-1 192-16,3 3-192 0,6-1 192 0,3-2 0 15,3 2 0-15,8 1-128 0,6-2 128 0,7 2-208 16,7 3 80-16,7-1 128 0,2 1-240 0,6 2 80 16,2-1 16-16,1 1 0 0,1 2 144 0,4 3-208 15,2-1 80-15,6 4 128 0,4-2-160 0,0 4 160 16,-2 2 0-16,-1 0-144 0,-5 2 144 0,-6 3 0 16,-7 2 0-16,-6 5 0 0,-6 4 0 0,-5 4 0 15,-9 2 0-15,-7 2 0 0,-6 5 208 0,-8 1-16 16,-5 5-16-16,-6 4 0 0,-4 3 208 0,-7 3 32 15,-4-4 16-15,-5 0 0 0,-4-2-160 0,-3-4-16 0,-3-1-16 16,1-4 0-16,-1 0-96 0,4-2-16 0,6-2 0 0,4-4 0 16,0-5-128-16,9-4 0 0,2 1 0 0,8-5 0 31,1 0-2048-31,16-7-448 0</inkml:trace>
  <inkml:trace contextRef="#ctx0" brushRef="#br0" timeOffset="-211707.39">32157 19547 13295 0,'0'0'576'0,"-8"7"144"0,1 0-576 0,-1 0-144 0,3 1 0 0,5-8 0 16,-6 7 720-16,6-7 112 0,-8 9 32 0,2 0 0 16,6-9 160-16,-7 5 16 0,7-5 16 0,0 0 0 15,0 0 144-15,0 0 16 0,0 0 16 0,0 0 0 16,0 0 16-16,0 0 0 0,-4-11 0 0,4-4 0 0,6-4-272 0,1-4-48 15,3-1-16-15,3 0 0 0,0-4-288 0,3-2-64 16,3-4-16-16,-6 13 0 16,4-3-288-16,3-2-48 0,4-4-16 0,4-7 0 0,4-8-192 0,0 1 144 15,-2-3-144-15,23-32 128 0,-8 21-128 0,-9 12 0 16,-8 12 0-16,-3 11 0 0,-6 4 0 0,1 3 0 16,-1 5 0-16,-2 5 0 0,-4 3 0 0,2 3 0 15,-2 3-144-15,-1 2 144 0,-2 6 0 0,-1 6 0 16,-2 4-128-16,-2 8 128 0,2 7 0 0,-1 3 0 15,-3 3-128-15,1 4 128 0,0-4 0 0,0-5 0 16,0-5 0-16,-1-7 0 0,1-1 0 0,0-3 0 0,-1-5 0 16,-1-1 0-16,-2-2 0 0,0 1 0 0,-2 1 0 0,-2-2 0 15,0-3 0-15,-5 3 0 0,0-3 0 0,-6 0 0 16,-2 0 0-16,0-3 144 0,-2-1-16 0,-2 1 0 16,-2-5 0-16,0-1 0 0,1-2 0 0,-4-1 0 15,-1-5 0-15,-2 0-128 0,-3-4 192 0,-3 1-64 16,-1-4-128-16,16 9 160 0,-3-2-160 0,0-1 160 15,2-4-160-15,0 2 0 0,2-2 0 0,3-4 128 16,2 1-128-16,-4-12 0 0,9 2 0 0,6 0 128 16,7-6-128-16,3 14 0 15,4-2 0-15,4-3 0 0,6-1-128 0,3-4 128 0,5 0-160 0,1 1 160 16,2 4-144-16,29-19 144 0,-6 10-128 0,-4 4 128 16,-3 7-128-16,-19 12 128 0,8-2-128 0,6 3 128 15,7 0 0-15,1 2-128 0,5 2 128 0,-2 1 0 0,-3 2 0 16,5-2 0-16</inkml:trace>
  <inkml:trace contextRef="#ctx0" brushRef="#br0" timeOffset="-200581.23">24001 8838 10079 0,'0'0'448'0,"-7"8"80"0,0 0-528 0,4-1 0 0,-4 2 0 0,1-2 0 16,1 3 800-16,-3-4 48 0,8-6 16 0,-7 6 0 16,-1 3-64-16,0-4-16 0,1-1 0 0,7-4 0 15,-8 7-208-15,2-2-32 0,6-5-16 0,0 0 0 16,0 0 32-16,0 0 0 0,0 0 0 0,0 0 0 16,-4-9 208-16,4 0 32 0,2-8 16 0,6 1 0 0,3-2-112 0,3-2-32 15,2-3 0-15,0-3 0 0,2 2-224 0,1-4-64 16,0 0 0-16,0-1 0 0,0 4-384 0,-1-1 0 15,-3 5 128-15,1 0-128 0,-2 2 0 0,-2 1 0 16,-2 4 0-16,2 2 0 0,1 2 0 0,-6-1 0 16,1 5 0-16,-8 6 0 0,0 0 0 0,11 1 0 15,-11-1-160-15,10 8 160 0,-1 3-128 0,-1 3 128 16,-2 0 0-16,1 4-144 0,-2 1 144 0,0 3 0 16,0 1 0-16,0 3 0 0,-1-1 0 0,0 2 0 15,-1-1 0-15,0-1 0 0,-2 1 0 0,-1-1 0 16,0 4 0-16,-1-3 0 0,0-1 0 0,-2-3 0 15,-1-4 0-15,1-1 0 0,-3 1 128 0,-1-4-128 16,-3-2 128-16,-3 0-128 0,-5 2 192 0,-5-3-16 0,-2-3-16 0,-2-4 0 16,-1-1-160-16,-1-3 192 0,-3-1-192 0,4-2 192 15,3-1-192-15,1-1 0 0,0-4 144 0,3 3-144 16,-2-4 0-16,4 1 144 0,3-4-144 0,-1 2 0 16,-1-5 128-16,4-1-128 0,3-3 0 0,1 1 0 15,1-1 0-15,1 1 0 0,6-3 128 0,2 3-128 16,2-1 0-16,7-3 0 0,4 0 0 0,3 3 0 15,2 1-176-15,4 2 176 0,1 3-192 0,1 3 192 16,3-4-176-16,2 3 176 0,1 6-160 0,2 1 160 16,-1 5-144-16,-5 4 144 0,-4-1-128 0,-1 2 128 15,-3 8-128-15,-5-4 128 0,-4 1-128 0,-4 3 128 16,-2-4 0-16,-6 4 0 0,-6-3 0 0,-4 2 0 16,-3 2 0-16,-7-1 176 0,-6-1-176 0,-3 0 192 15,-1 2-432-15,-1-2-80 0,-1-2 0 0,6 3-11456 16</inkml:trace>
  <inkml:trace contextRef="#ctx0" brushRef="#br0" timeOffset="-200120.33">31975 9058 5519 0,'-28'-5'496'0,"10"3"-496"15,1-2 0-15,-2-2 0 0,-1 0 208 0,4 3-48 16,-2-2-16-16</inkml:trace>
  <inkml:trace contextRef="#ctx0" brushRef="#br0" timeOffset="-199401.08">31436 8993 7935 0,'-15'6'352'0,"5"-5"80"0,0 0-432 0,1 2 0 0,2-1 0 0,-2 3 0 15,9-5 0-15,-8 7 128 0,1-2-128 0,1 2 0 16,-3-3 512-16,9-4 0 0,-12 1 16 16,2 3 0-16,-2 0 576 0,1 1 112 0,0-4 32 0,1 2 0 15,0-2-272-15,1 2-48 0,0-1-16 0,9-2 0 16,-9 0-112-16,9 0-32 0,0 0 0 0,0 0 0 15,-9-5 112-15,4 0 16 0,2-5 0 0,2 1 0 16,1-2-176-16,4-1-16 0,2 1-16 0,3-6 0 16,1-2-288-16,3-2-48 0,2-2-16 0,1 0 0 15,-2-5-80-15,3 2 0 0,1-2-16 0,3 3 0 16,-1-2-48-16,0 1-16 0,-1-5 0 0,2 6 0 16,-2-1-176-16,0 2 0 0,-1 0 144 0,-1 5-144 15,1 4 0-15,-3 1 0 0,-3 2 0 0,-2 5 0 16,-2 0 0-16,-8 7 0 0,0 0 0 0,11 0 0 15,-1 0 0-15,-10 0-192 0,10 4 192 0,1 4-192 0,-5 6 192 0,0 3-128 16,-1 4 128-16,-1 0-128 0,-3 2 128 0,-1 1 0 16,-1 6-144-16,-3-2 144 0,-1 3 0 0,0 2 0 15,-2 4 0-15,1-1 0 0,0-2 0 0,0 1 0 16,1-4 0-16,0 0 0 0,0-3 0 0,-1-5 0 16,-1-4 0-16,2-1 0 0,-2-1 0 0,0-1 0 15,-3-2 0-15,-1-7 0 0,1 0 320 0,-1 0-32 16,-3-2 0-16,-1 0 0 0,-1-1-16 0,-5-4 0 15,-2-4 0-15,-1 2 0 0,-3 1-96 0,0-2-32 16,-2-2 0-16,0-4 0 0,-2 0-144 0,2-4 128 16,1 5-128-16,3-5 128 0,1 1-128 0,2 2 0 15,0-3 144-15,6 1-144 0,1-1 0 0,3 0 144 16,2 1-144-16,2-1 0 0,2 0 128 0,3-1-128 0,3-1 0 0,8 2 0 16,1 3 0-16,5-4 0 0,5 0 0 0,6-1 0 15,6 1-160-15,6 0 16 0,6-1 0 0,7 2 0 16,5 2 144-16,7-2 0 0,2-2 0 0,0 2-128 15,-2 1 128-15,6-2-128 0,-4-1 128 0,8 2-128 16,3 3 128-16,-4-1 0 0,-5 2 0 0,-10-1 0 16,-12 2 0-16,-7-1 0 15,-9 5 0-15,-8 1 0 0,-4-2 272 0,-6 2-16 0,-10 3 0 0,0 0 0 16,0 0 256-16,0 0 64 0,-17 8 0 0,-7-1 0 16,-11 3 64-16,-9 2 0 0,-8 3 16 0,-4 4 0 15,-5 4-288-15,-2 1-64 0,-3 3-16 0,5 6 0 16,0 1-160-16,1 1-128 0,0-1 144 0,4 0-144 15,2 2 0-15,4-1 0 0,4 1 0 0,4 0 0 16,0 0-320-16,5 1-176 16,4-1-16-16,7-2-10240 0,3-1-2048 0</inkml:trace>
  <inkml:trace contextRef="#ctx0" brushRef="#br0" timeOffset="-197046.4">19420 12687 17503 0,'-15'-5'1552'0,"15"5"-1232"0,-9-6-320 0,9 6 0 16,-9-8 512-16,9 8 32 0,0 0 16 0,0 0 0 15,0 0 16-15,0 0 16 0,0 0 0 0,0 0 0 16,12-4-176-16,2 4-32 0,1-1-16 0,5 2 0 16,3 2 16-16,3 2 0 0,-4 3 0 0,5-5 0 15,1 2 64-15,3 3 32 0,4 0 0 0,-2 2 0 16,5-6-80-16,-1 1-16 0,3 0 0 0,-1 3 0 15,0 0-80-15,1 3-32 0,0 1 0 0,-5-2 0 16,-7 3-80-16,-4-1 0 0,-5-1-16 0,-2 4 0 16,-9 1-176-16,-3 1 128 0,-3 1-128 0,-5 0 128 15,-3 0 128-15,-7 3 32 0,-5 6 0 0,-5-2 0 16,-1 5 112-16,-5-7 32 0,-1-2 0 0,-2 0 0 16,3-2 16-16,1-2 16 0,2 0 0 0,3-3 0 0,2 1-160 0,2-3-48 15,1-2 0-15,5 1 0 0,-1-3-128 0,4 1-128 16,1-4 144-16,4 2-144 15,5-7-1280-15,0 0-368 0,0 0-64 0</inkml:trace>
  <inkml:trace contextRef="#ctx0" brushRef="#br0" timeOffset="-196713.08">20904 12566 23039 0,'0'0'2048'0,"0"0"-1648"0,5-11-400 0,-3 1 0 16,-2 10 1152-16,0 0 160 0,0 0 32 0,0 0 0 15,0 0-624-15,-1 13-112 0,0 4-32 0,-6 5 0 16,-2 3-208-16,1 3-48 0,-1 5-16 0,0 4 0 15,0 1-96-15,-1 6-16 0,0-1 0 0,-6 5 0 16,1 0-16-16,-1 2-16 0,-1 1 0 0,2-4 0 16,2-8-160-16,4-2 160 0,4 0-160 0,1-3 160 15,2-7-160-15,0 0 192 0,2-6-192 0,4 0 192 16,3-2-64-16,1-4-128 0,4-1 192 0,1-1-64 0,1-6-128 0,3 2 0 16,4-2 0-16,-3-5 0 15,1 1-2064-15,0-5-448 0</inkml:trace>
  <inkml:trace contextRef="#ctx0" brushRef="#br0" timeOffset="-196529.07">20452 13014 24879 0,'8'-12'2208'15,"9"1"-1760"-15,7 6-448 0,6-3 0 0,6 4 2320 0,4 3 384 16,5 1 80-16,5 3 16 0,2 6-2160 0,6-3-448 0,6 3-64 15,2-4-128-15,1-1 0 0,-2 1 0 16,-4 3 0-16,-5-5-10496 0,-5 0-1984 16</inkml:trace>
  <inkml:trace contextRef="#ctx0" brushRef="#br0" timeOffset="-195749.14">15597 9548 21247 0,'0'0'944'0,"0"0"192"0,0 0-912 0,0 0-224 0,0 0 0 0,0 0 0 16,0 0 320-16,0 0 0 0,0 0 16 0,0 0 0 15,-5 1-336-15,5-1 0 0,0 0 0 0,0 0 128 0,-3-8 512 0,3 2 96 16,3-5 32-16,2-1 0 16,2-3 256-16,3-4 48 0,2-5 16 0,1 1 0 0,2 2-576 0,1-1-96 15,1-3-32-15,1 1 0 0,0 1-144 0,2-2-48 16,-1 2 0-16,0 1 0 0,0-2-64 0,-1 4 0 16,0 2-128-16,-1 3 192 0,0 2-48 0,1-1-16 15,2 4 0-15,-1 4 0 0,2 4 64 0,-2 2 16 16,-2 2 0-16,1 7 0 0,-1 5-208 0,-3 2 144 15,-3 4-144-15,2 5 128 0,-4-1-128 0,-2 4 0 16,-2 0 0-16,1 3 0 0,-3 2 0 0,0-2 0 16,-1-2 0-16,1 2 0 0,2-6 0 0,-2 2 0 15,-1-4-176-15,2 7 176 16,0-8-1360-16,1-6-192 0,-4-2-48 0</inkml:trace>
  <inkml:trace contextRef="#ctx0" brushRef="#br0" timeOffset="-195420.75">15917 8588 21183 0,'-5'-13'1888'0,"5"13"-1504"0,0-6-384 0,0 6 0 16,0 0 1520-16,0 0 224 0,9-1 48 0,-2 2 16 15,5 1-1504-15,-1 6-304 0,1 4 0 0,-2 3-128 0,3 0 128 0,-2 2-128 16,1 2 128-16,-2 2-128 0,-3 1 128 0,4 1 0 16,-4 1 0-16,1-3 0 0,-2 1 0 0,-2 1-208 15,2-1 80-15,-2-3 128 16,0 0-592-16,-2-3 0 0,0 1 0 0,2-5 0 15,-2 1-240-15,1 1-64 0,-1-1 0 0,2-5-9152 16</inkml:trace>
  <inkml:trace contextRef="#ctx0" brushRef="#br0" timeOffset="-195139.65">16361 8411 29487 0,'0'0'2624'0,"0"0"-2112"0,-5 7-512 0,-3 3 0 16,0 4 0-16,-2 4 0 0,-3 3 0 0,-2 2-192 15,-1 5 192-15,-5 1 0 0,-3 6 192 0,-1 1-192 16,-4 4 144-16,-2 2-144 0,0 0 0 0,2 5 144 15,0-5-144-15,1 2 0 0,0-2 0 0,4-2 0 16,2-5-256-16,5-3-64 0,0-3-32 0,-2 8 0 16,5-6-688-16,5-6-144 15,5-7-32-15,2-9-10176 0</inkml:trace>
  <inkml:trace contextRef="#ctx0" brushRef="#br0" timeOffset="-194827.61">16427 8907 23951 0,'-2'-14'2128'0,"5"12"-1696"16,1-2-432-16,-4 4 0 0,7-3 1152 0,5 2 160 16,2 2 32-16,2 4 0 0,3-1-704 0,1 1-128 15,1 4-16-15,-1 0-16 0,0 4-288 0,-3 1-64 16,-3 5-128-16,-2-2 192 0,-5 1-192 0,-4-1 128 15,-3 2-128-15,-3 1 0 0,-3 2 192 0,-4 1-64 16,-3 2-128-16,-1-6 192 0,-1 0 192 0,-2-1 48 16,1-182 0-16,1 361 0 0,1-183 480 0,1-2 112 15,3 0 0-15,3 1 16 0,5-4-256 0,4 1-48 16,3-4-16-16,4 3 0 0,7-2-272 0,0 0-64 16,10 1-16-16,7-3 0 0,7 1-368 0,7 2 0 0,7-4 0 0,2 1 0 31,1 0-1632-31,3-1-400 0,2-2-80 0</inkml:trace>
  <inkml:trace contextRef="#ctx0" brushRef="#br0" timeOffset="-193823.31">31631 12537 21183 0,'0'0'1888'0,"0"0"-1504"0,-2-11-384 0,2 11 0 0,-2-10-144 0,2 10-112 16,0 0 0-16,0 0-16 0,2-12 704 0,2 3 144 16,-4 9 16-16,9-5 16 0,3 4 128 0,2 0 32 15,0-1 0-15,5 2 0 0,2 3-128 0,3 1-32 16,3 2 0-16,1-1 0 0,0-1-240 0,2 5-48 16,2 0-16-16,0 1 0 0,-1-4-32 0,-5 4 0 15,-3 1 0-15,-3 1 0 0,0 4-64 0,-4-2-16 16,-1-2 0-16,-3 5 0 0,-3 3-48 0,-6 3-16 15,1-1 0-15,-4 1 0 0,-4 1 64 0,1 2 16 16,-5 1 0-16,-2 2 0 0,-2-1 176 0,1-1 48 16,-2 2 0-16,1-3 0 0,-5 0-64 0,3-2-16 15,0-1 0-15,0 0 0 0,-2-2-128 0,2-4-32 0,-3 1 0 0,3-5 0 16,0-2-16-16,0 2-16 0,1-2 0 16,1 0 0-16,-1-5-160 0,3 2 0 0,0-5 0 0,10-3 128 31,-8 3-608-31,8-3-128 0,0 0-32 0</inkml:trace>
  <inkml:trace contextRef="#ctx0" brushRef="#br0" timeOffset="-193499.51">32476 12685 22975 0,'0'0'1024'0,"0"0"192"0,6-5-960 16,-6 5-256-16,0 0 0 0,12-2 0 0,-12 2 320 0,9 3 0 16,-9-3 16-16,9 9 0 0,-3 1 384 0,-1 5 80 15,1 2 16-15,-3 3 0 0,-1 3-320 0,2 7-64 16,1 3-16-16,0 3 0 0,1 2-192 0,-1 0-32 15,-2-1-16-15,1 0 0 0,0-3-176 0,-1 1 192 16,-3-7-192-16,0-2 192 0,2-5-192 0,-2-2 0 16,-1-4 0-16,0 0 0 0,-1-2-160 0,2-3-112 15,0 2-32-15,0-12 0 16,2 8-1808-16,-2-8-384 0</inkml:trace>
  <inkml:trace contextRef="#ctx0" brushRef="#br0" timeOffset="-193238.48">32898 12615 27647 0,'0'0'1216'0,"-9"-5"256"0,0 0-1168 0,0 2-304 0,-1 6 0 0,4 0 0 15,-3 1 304-15,-1 4 0 0,-3 1 0 0,-1 2 0 16,-3 1 400-16,1 2 96 0,-2 2 16 0,-14 18 0 15,6-4-448-15,2 0-96 0,1 2-16 0,5 4 0 16,0-1-256-16,-2 2 160 0,-3 0-160 0,3-2 128 0,0 0-128 0,3-2 0 16,-2-6 0-16,1-2 0 0,1-5-224 0,3-2-128 15,2-1-32-15,1-3 0 16,4-4-1680-16,2 0-352 0,5-10-64 0</inkml:trace>
  <inkml:trace contextRef="#ctx0" brushRef="#br0" timeOffset="-192131.6">27412 9893 19343 0,'0'0'1728'0,"0"0"-1392"15,0 0-336-15,0 0 0 0,0 0 528 0,0 0 48 16,-9 3 0-16,9-3 0 0,0 0-352 0,0 0-64 16,0 0-16-16,0-9 0 0,2-2 496 0,4-1 80 15,1 1 32-15,2-3 0 0,1-2 32 0,3 0 16 0,2-3 0 0,2-4 0 16,-1-6-160-16,3 0-48 0,3-1 0 0,2-1 0 15,1-3-144-15,2 5-16 0,1-1-16 0,3 1 0 16,2 2-128-16,0-1-32 0,-1 5 0 0,-2 3 0 16,-2 3-32-16,-3 4-16 0,-2 7 0 0,-4-3 0 15,-1 3-16-15,0 3-16 0,-4 1 0 0,-1 3 0 16,-4 3 16-16,2 3 16 0,-2 4 0 0,-1 4 0 16,-3 1-80-16,0 5-128 0,-1 0 176 0,-1 7-176 15,1 0 160-15,0 4-160 0,1 0 128 0,0-2-128 16,-1 2 0-16,0 0 0 0,0 2 128 0,-1-3-128 15,2-5 0-15,3 1 0 0,-3-5 0 0,2-2 128 16,-1 3-128-16,-2-2 0 0,1 0 0 0,0-3 0 16,0-6-400-1,0 0-16-15,0-3 0 0,-5-9 0 0,9 7-1792 0,-9-7-352 16,0 0-80-16</inkml:trace>
  <inkml:trace contextRef="#ctx0" brushRef="#br0" timeOffset="-191670.08">28174 8713 6447 0,'0'0'576'0,"0"-11"-576"0,0 3 0 0,0-4 0 0,2 3 1520 0,0-1 192 0,1 2 32 0,-1 1 16 15,-2 7-416-15,0 0-96 0,0 0-16 0,9-5 0 16,-9 5-48-16,8-4-16 0,-8 4 0 0,0 0 0 16,10-1-16-16,-10 1 0 0,0 0 0 0,13 6 0 15,-3 4-288-15,-1 2-64 0,-2 3-16 0,2 4 0 16,0 2-240-16,0 5-48 0,0-2-16 0,0 5 0 16,0-3-288-16,0 4-48 0,2 1-16 0,-2-2 0 15,-4-1-128-15,0-4 0 0,0 1 0 0,0 0 128 0,-1-5-128 0,0 0 0 16,0-2 0-16,-3-3 0 15,2 1-448-15,-2-4 0 0,-1-3-16 0,0-9 0 16,0 0-1712-16,0 0-352 0,0 0-64 0</inkml:trace>
  <inkml:trace contextRef="#ctx0" brushRef="#br0" timeOffset="-191422.72">28594 8568 31327 0,'0'0'2784'0,"-5"-5"-2224"0,5 5-560 0,-10 0 0 16,-2 3 192-16,1 1-192 0,-2 4 192 0,-2 5-192 15,-3 3 208-15,0 2-64 0,-1 5-16 0,-2 3 0 16,-4 0 176-16,1 4 16 0,0 1 16 0,-1-1 0 16,-1 1-96-16,-3 2-32 0,2 0 0 0,1 1 0 15,-1-1-208-15,4 3 0 0,0-2 0 0,4-3 0 31,4-5-352-31,2-3-160 0,3-4-48 0,4 0 0 16,2 1-2000-16,4-4-384 0,2-3-96 0,-2-13-16 0</inkml:trace>
  <inkml:trace contextRef="#ctx0" brushRef="#br0" timeOffset="-191111.39">28659 8796 33167 0,'0'0'2944'0,"0"0"-2352"16,0 0-464-16,11-2-128 15,4 2-320-15,-2 0-96 0,1 2-16 0,-1 1 0 0,-2 1 272 0,1 1 160 16,-2 4-192-16,-4 0 192 0,-4 3 0 0,-4 4 0 16,-3 1 0-16,-4 5 0 0,-3 1 368 0,-2 4-32 15,-2-3 0-15,-1 4 0 0,-3-5 0 0,3 0 0 16,-1-3 0-16,4-1 0 0,2-5 144 0,5-1 32 15,3-3 0-15,3-1 0 0,1-9 160 0,10 12 32 16,5-1 16-16,7-4 0 0,4-4-304 0,9-2-64 0,7-1-16 0,5-1 0 16,2-1-176-16,1 1-32 0,-2 1-128 0,-1-1 192 15,-2-3-192-15,-2 3 0 0,1 1 0 0,-3 1-160 32,-4-2-1040-32,0 3-208 0,-3 5-32 0</inkml:trace>
  <inkml:trace contextRef="#ctx0" brushRef="#br1" timeOffset="-112773.73">25811 16141 11455 0,'0'0'512'0,"0"0"96"0,-3-7-480 0,3 7-128 16,0 0 0-16,0 0 0 0,-8-3 1232 0,8 3 240 15,0 0 32-15,0 0 16 0,0 0-480 0,0 0-80 16,0 0-32-16,0 0 0 0,0 0-224 0,0 0-64 15,0 0 0-15,0 0 0 0,0 0 128 0,0 0 0 16,0 0 16-16,10 7 0 0,-1 5-32 0,1-3-16 0,0 1 0 0,2 4 0 16,-1 2-128-16,1 2-32 0,-1 0 0 0,1 0 0 15,0 1-96-15,2-2-32 0,2 2 0 0,-1-2 0 16,-2 0-48-16,2-3-16 0,-1-1 0 0,0 1 0 16,-2-2-128-16,1-2-16 0,-3 2-16 0,1-5 0 15,-3 2-80-15,0-4-16 0,-8-5 0 0,6 6 0 16,-6-6 0-16,0 0-128 0,8 7 192 0,-8-7-64 15,0 0-128-15,0 0-144 0,0 0 144 0,0 0-208 32,0 0-1504-32,0 0-288 0,8-10-64 0,-6 2-11136 0</inkml:trace>
  <inkml:trace contextRef="#ctx0" brushRef="#br1" timeOffset="-112420.65">26226 16096 10127 0,'5'-16'896'0,"-1"7"-704"16,0 0-192-16,-1 3 0 0,-3 6 944 0,5-9 144 15,-1 2 48-15,-4 7 0 0,0 0 16 0,7-6 16 16,-7 6 0-16,0 0 0 0,0 0-80 0,0 0 0 15,0-182-16-15,0 364 0 0,0-182-16 0,0 0 0 16,-13 8 0-16,-1 2 0 0,-1 8-144 0,-6-2-16 0,-4-1-16 0,-1 3 0 16,0 2-128-16,-2 3-32 0,-1 0 0 0,-1 0 0 15,1 2-160-15,2 0-48 0,3 1 0 16,0 1 0-16,-1-3-64 0,2-2-32 0,5-1 0 16,0-2 0-16,6-1-160 0,1-2-48 0,4-5 0 0,2 2 0 15,-2-4-80-15,7-9-128 0,-2 8 176 0,2-8-176 16,0 0 192-16,0 0-64 0,12 3 0 0,4-6-128 31,2 0-1040-31,1-6-320 0,1 0-64 0,2-5-13440 0</inkml:trace>
  <inkml:trace contextRef="#ctx0" brushRef="#br1" timeOffset="-111603.36">26381 16413 13823 0,'0'0'1216'0,"0"0"-960"15,0 0-256-15,0 0 0 0,0 0 1376 0,0 0 224 16,0 0 64-16,6-10 0 0,4 6-640 0,1-3-112 15,1 2-16-15,6 3-16 0,2-2-224 0,2 0-32 16,-2 0-16-16,1 2 0 0,0 0 48 0,-2 2 16 16,-1 2 0-16,-3-1 0 0,-1 0-240 0,-2 4-48 0,-12-5-16 0,8 7 0 15,-8-7-80-15,0 12-16 16,-3 0 0-16,-6 2 0 0,-4 1 96 0,-3 2 16 0,-3 0 0 0,-3 0 0 16,-1 0 0-16,-1-1 0 0,0 2 0 0,0-2 0 15,3-4-32-15,2 0 0 0,2 2 0 0,4-3 0 16,3-1-96-16,2-5 0 0,8-5-16 0,0 0 0 15,-1 10 16-15,1-10 0 0,0 0 0 0,13 6 0 16,3-2 80-16,4-2 32 0,2-2 0 0,2 0 0 16,2-2-128-16,0 1-32 0,1-2 0 0,0 2 0 15,-2 1-208-15,1-1 144 0,-2-2-144 0,-1 2 128 16,-1 1-256-16,-4 1-64 0,-3-1-16 0,-1 0-10928 16,-2-1-2192-16</inkml:trace>
  <inkml:trace contextRef="#ctx0" brushRef="#br1" timeOffset="-111226.16">27182 16301 6447 0,'0'0'272'0,"0"0"80"0,0 0-352 0,0 0 0 0,0 0 0 0,0 0 0 15,0 0 3136-15,0 0 544 0,0 0 112 0,14-4 32 16,-2 0-2480-16,2 0-480 0,2 2-96 0,-2-2-32 16,2 0-432-16,2 2-96 0,1-1-16 0,3 1 0 15,-2 0-32-15,3 1-16 0,-2-3 0 0,0 3 0 16,-3 0-144-16,-3 1 0 0,-2 0 144 0,-3 2-144 16,-10-2-1136-16,0 0-288 0</inkml:trace>
  <inkml:trace contextRef="#ctx0" brushRef="#br1" timeOffset="-111065.88">27088 16418 9215 0,'0'0'816'0,"0"0"-656"16,0 0-160-16,0 0 0 0,11 1 2640 0,3 0 496 15,1-1 112-15,6 0 16 0,2 0-1664 0,1 2-320 16,1-1-64-16,2 0 0 0,1 0-480 0,2 1-96 16,2-1 0-16,1 2-16 0,-1-2-384 0,-3 0-80 15,-1 0-16-15,-2 1 0 16,-5-2-1408-16,-2-2-272 0,4-4-64 0,-6 2-16 0</inkml:trace>
  <inkml:trace contextRef="#ctx0" brushRef="#br1" timeOffset="-110372.14">28243 16067 14847 0,'-8'-9'656'0,"8"9"144"0,-5-9-640 0,5 9-160 15,0 0 0-15,0 0 0 0,-2-9 1552 0,2 9 288 16,0 0 48-16,9-10 16 0,5 5-560 0,1 1-96 16,4-3-32-16,3 4 0 0,-1 2-640 0,0 1-128 15,3-1-16-15,2-1-16 0,4 2-112 0,0 0-32 16,1 0 0-16,-1 4 0 0,1-3 144 0,-3 1 32 16,-7 3 0-16,0-2 0 0,-5 1-160 0,-3 3-32 15,-4 0 0-15,-4 3 0 0,-1 4-256 0,-8 0 128 0,-4 0-128 0,-3-2 0 16,-4 1 336-16,-6 2-32 0,-3 1-16 0,-3-2 0 15,2-4-64-15,-3 3-16 0,3-3 0 0,-1 2 0 16,1-1-208-16,4-3 144 0,4-1-144 0,4 0 128 16,3 0-128-16,3 2 0 0,7-9 0 0,0 0 0 15,3 9 0-15,5 1 0 0,2-1 144 0,4 0-144 16,5 0 208-16,1 1-16 0,2-1-16 0,-2 0 0 16,-2 0-176-16,0 0 160 0,-3 2-160 0,-2-2 160 15,-3 1-160-15,-4-2 128 0,-6-8-128 0,1 11 128 16,-3-2-128-16,-3 0 192 0,-5-2-192 0,-2 3 192 15,-4-5 240-15,-3 2 48 0,-2 1 16 0,-2-3 0 16,-1 0-160-16,1 2-16 0,2-4-16 0,0 0 0 0,0 1-304 0,2 1 160 16,1-3-160-16,1 0 128 0,3-4-128 0,5 1-192 15,9 1 32-15,0 0 16 16,0 0-2400-16,2-10-464 0</inkml:trace>
  <inkml:trace contextRef="#ctx0" brushRef="#br1" timeOffset="-110009.5">29186 16049 13823 0,'0'0'1216'0,"0"0"-960"0,0 0-256 0,5-2 0 15,0-2 1600-15,1 1 256 0,0 1 64 0,0 2 16 16,2 0-272-16,0 1-48 16,-1 2-16-16,2 2 0 0,2 6-640 0,2 1-128 0,0 0-16 15,0 3-16-15,-1 2-304 0,0 2-64 0,-2-1-16 0,-1 0 0 16,-3-1-224-16,2 1-64 0,-3 0 0 0,0 1 0 15,-1-2 240-15,-2-1 32 0,0-1 16 0,-1 7 0 16,-1-4-416-16,0-9-224 0,0 0 32 0,0-3 0 16,-1 3 192-16,-1-4 0 0,1 0 0 0,1-5 0 15,0 0-1712-15,0 0-288 0,0 0-64 0</inkml:trace>
  <inkml:trace contextRef="#ctx0" brushRef="#br1" timeOffset="-109726.74">29584 16031 17503 0,'0'0'1552'0,"0"0"-1232"15,0 0-320-15,0 0 0 0,0 0 1520 0,-7 0 240 0,-2 2 48 0,0 3 16 16,-1-1-384-16,-2-1-80 15,-2 8-16-15,-1-1 0 0,-3 5-624 0,-2 0-128 16,-1-1-16-16,1-1-16 0,0 5-240 0,1 0-64 16,0-1 0-16,1 1 0 0,3-1-112 0,1-1-16 15,0-1-128-15,-4 6 192 0,6-3-64 0,7-8-128 16,0-3 176-16,1 5-176 0,1-6 0 0,0 3 0 16,0-4 0-16,3-5-9632 15,0 6-1920-15</inkml:trace>
  <inkml:trace contextRef="#ctx0" brushRef="#br1" timeOffset="-109398.74">29985 16230 13823 0,'0'0'608'0,"0"0"128"0,0 0-592 0,0 0-144 15,0 0 0-15,0 0 0 0,0 0 3264 0,0 0 640 16,0 0 112-16,-7 7 16 0,0 3-2352 0,-1 3-464 16,-2 2-112-16,2 2-16 0,-2 1-416 0,0 1-96 15,0-1 0-15,-7 18-16 0,4-4-288 0,8-16-48 16,2-4-16-16,-1 5 0 0,1-2-80 0,1 0-128 15,0 1 176-15,0-1-176 0,1-1 128 0,-3 12-128 16,0-8 0-16,-1-1 0 16,0-6-1792-16,1-1-448 0,0 4-112 0,4-14-16 0</inkml:trace>
  <inkml:trace contextRef="#ctx0" brushRef="#br1" timeOffset="-105423.86">25214 16926 6447 0,'0'0'576'0,"0"0"-576"0,0 0 0 0,0 0 0 16,0 0 592-16,0 0 16 0,-6-6 0 0,6 6 0 16,0 0 48-16,0 0 16 0,0 0 0 0,0 0 0 15,-7-4 0-15,7 4 0 0,0 0 0 0,0 0 0 0,-7-5-64 0,7 5-16 16,0 0 0-16,-9 0 0 0,9 0-80 0,-9 0-32 15,9 0 0-15,-8 0 0 0,8 0 96 0,0 0 32 16,0 0 0-16,0 0 0 0,0 0 128 0,0 0 32 16,0 0 0-16,0 0 0 0,0 0 80 0,0 0 32 15,0 0 0-15,12 0 0 0,2 0-160 0,1 0-16 16,3 0-16-16,1 0 0 0,1 0-208 0,4 0-32 16,3 0-16-16,2 0 0 0,3 3-64 0,2-3-16 15,2 0 0-15,8 0 0 0,5 1-64 0,3-1-16 16,1 0 0-16,-1 1 0 0,2 2-16 0,2-3 0 15,-3-2 0-15,2 2 0 0,3 3-48 0,1-2-16 0,-1 2 0 0,-1-1 0 16,-2 3-16-16,-2-1-16 0,-1 0 0 16,-2 0 0-16,-2-2-32 0,1 3-128 0,-2-1 192 0,2 0-64 15,2 1 48-15,-3 1 0 0,-2-2 0 0,0-1 0 16,-2-2-176-16,5-2 160 0,0 0-160 0,1 1 160 16,-3 0 0-16,2 1 0 0,2 1 0 0,1 1 0 15,-1-2 32-15,-1 2 0 0,-2-1 0 0,-1-2 0 16,0-1-64-16,-1 0 0 0,-2-3 0 0,1 3 0 15,1 1-128-15,-1 1 192 0,0-1-192 0,2 0 192 16,-3 0-192-16,1 0 160 0,-1-1-160 0,0-2 160 16,0 2-32-16,1 1-128 0,-1-1 192 0,2 1-64 15,0 2-128-15,-1 1 160 0,2-1-160 0,-3 1 160 16,-5-3-160-16,2 0 0 0,-2-3 144 0,1 2-144 16,-4-2 0-16,0 1 0 0,-2-1 0 0,1 2 128 0,-1 0-128 15,2 1 0-15,-1 0 128 0,-1 1-128 0,1 0 0 0,-1-1 0 16,-1 0 0-16,0 3 0 0,-1-3 0 0,0 0 128 15,0 0-128-15,-1 0 0 0,0 0 0 0,-1 0 128 16,3-1-128-16,-1-1 0 0,0 4 0 0,1 0 0 16,0 2 0-16,1 0 0 0,1-2 0 0,0 2 0 15,-2-3 0-15,-1 2 128 0,-3-1-128 0,1 0 0 16,0-1 0-16,-1-1 0 0,-1-1 0 0,0 1 0 16,0 0 0-16,0 0 0 0,1 0 0 0,-1 1 0 15,0 1 0-15,0 1 128 0,0 0-128 0,3-1 0 16,1 1 0-16,-2-1 0 0,1-1 0 0,-2 3 0 15,-2-2 0-15,-1 0 128 0,2-1-128 0,-1-1 0 16,1-1 0-16,0 1 0 0,-2 0 0 0,2 1 0 0,-2 1 0 16,-1-1 0-16,-1 0 0 0,1 0 0 0,0 1 0 0,0 0 0 15,0 2 0-15,-3-1 0 0,0-2 0 0,0 0 0 16,-1 0 0-16,3-1 0 0,-1 0 0 0,-1 3 0 16,-3 1 0-16,3-2 0 0,-1 1 0 0,1-1 0 15,1 1 0-15,1-2 0 0,-1 2 0 0,1 1 128 16,1-3-128-16,-2 3 0 0,0-2 0 0,0 2 0 15,-1-3 0-15,0 2 0 0,-1-1 0 0,-1 1 0 16,-1 2 0-16,3-1 0 0,-3-3 0 0,2 3 0 16,0 0 0-16,0 0 0 0,2-2 0 0,-4-1 0 15,0-1 0-15,1 0 0 0,-3 0 0 0,2 0 0 16,0 0 0-16,2 0 0 0,-2-2 0 0,0 1 0 16,0-3 0-16,1 1 0 0,-1 1 0 0,2 0 0 0,-3 1 0 0,-1 1 0 15,-1 1 0-15,1-1 0 16,2-1 0-16,-1 1 0 0,-1 0 0 0,-2 0 0 0,0 0 0 0,1 0 0 15,-4 0 0-15,1 0 0 0,0 0 0 0,-1-1 0 16,0 1 0-16,1-3 0 0,0 3 0 0,1 0 0 16,2 2 0-16,-4-2 0 0,1-3 0 0,2 3 0 15,-2 1 0-15,1-1 0 0,-1 0 0 0,1 0 0 16,2-1 0-16,0 1 0 0,-1 1 0 0,1-1 0 16,0-1 0-16,-2 0 0 0,0 1 0 0,0 0 0 15,-3-2 0-15,3 0 0 0,-3 1 0 0,1-1 0 16,-1 1 160-16,1 0-160 0,-2-2 0 0,1 2 0 15,1-2 0-15,-1 2-160 0,2 0 160 0,0 0 0 0,-1-3 0 0,1 4 0 16,0 0 0-16,1 1 0 0,0 2 0 0,0-2 0 16,-2-2 0-16,2 1 0 0,4 1 0 0,-1 0 0 15,-2 0 0-15,0-1-128 0,0-1 128 0,-1 1 0 16,-2 3 0-16,-2-2 0 0,-2-2 0 0,1 1 0 16,-9 0 0-16,10 1 0 0,-10-1 0 0,10 0 0 15,-2-1 0-15,-8 1 0 0,0 0 0 0,10 0 0 16,-3-2 0-16,-7 2 0 0,8-1 0 0,-8 1 0 15,0 0 0-15,0 0 0 0,8-1 0 0,-8 1-128 16,0 0 128-16,9 0 0 0,-9 0 0 0,7 0 0 16,-7 0 0-16,0 0 0 0,8 0 0 0,-8 0 0 15,0 0 0-15,0 0 0 0,0 0 0 0,0 0 0 16,0 0 0-16,0 0 0 0,7 0 0 0,-7 0 0 0,0 0 0 16,0 0-160-16,0 0 160 0,0 0 0 15,0 0 0-15,0 0-128 0,0 10 128 0,-1 2 0 0,1-12 0 0,0 0 0 16,-1 12 0-16,-2-2 0 0,-2 3 0 0,4-5-128 15,1-8 128-15,-3 14 0 0,-2 1 0 0,0 0 0 16,1 2-128-16,2-3 128 0,-3 1 0 0,0 2 0 16,0-1 0-16,2 2 0 0,-2 0 0 0,1 2 0 15,2 0 0-15,-2 3 0 0,3-1 0 0,-1-1 0 16,1 1 0-16,0 1 0 0,-1-1 0 0,2-2-128 16,0 0 128-16,2 1 0 0,-1-1 0 0,0 3 0 15,-1-2 0-15,3-2 0 0,1-1 0 0,-2-1 0 16,1-3 0-16,1 0 0 0,-2 1 0 0,1 0 0 15,-3-1 0-15,2 1 0 0,-1-2 0 0,1 0 0 16,-1 1 0-16,0-3 0 0,-2-2 0 0,1 4 0 0,0-2 0 0,0 2 0 16,-1 1 0-16,1 3 0 0,0-3 0 0,0 0 0 15,-2 1 0-15,2 1 0 0,-1 2 0 0,-1 0 0 16,2 1 0-16,-2 0 0 0,0 0 0 0,-1 0 0 16,-1 3 0-16,1-1 0 0,-2 2 0 0,1 3 0 15,0-5 0-15,-1 0 0 0,0 0 0 0,0 1 0 16,1 1 0-16,-1-2 0 0,0 0 0 0,0 0 0 15,-2 1 0-15,2 3 0 0,0 1 0 0,-1 0-160 16,-1-3 160-16,0 3 0 0,-1 0 0 0,1 1 0 16,-1-3 0-16,-1-2 0 0,0-1 0 0,0 2 0 15,0 3 0-15,2-5 0 0,-2 1 0 0,1 2 0 16,-2-1 0-16,0 1 0 0,1 3 0 0,0-4 0 16,-1 1 0-16,0 3 0 0,-2-3 0 0,0 2 0 15,-1-1 0-15,1-1 0 0,1 2 0 0,1-3 0 0,0 4 0 0,-2-4 128 16,5-2-128-16,-4 6 128 0,1 1-128 15,0 1 0-15,1-3 0 0,0 2 0 0,0-4 0 0,2 3 0 16,0-5-128-16,2 3 128 0,1-3 0 0,1 0 0 16,-1-3 0-16,3 3 176 0,-3 1-176 0,2 1 0 15,1-3-160-15,0 1 160 0,-2 0 0 0,1 2 0 16,-1 0 0-16,1-1 0 0,-1 0 0 0,1-3 0 16,-1 0 0-16,-1 1 0 0,0-2 0 0,-1-1 0 15,3-1 0-15,-2-1 0 0,-1-1 0 0,1 0 0 16,-1-3 0-16,1 0 0 0,-1 2 0 0,-1-4 0 15,3 1 0-15,1 0 0 0,2-11 0 0,-3 9 0 16,2 1 0-16,0-4 0 0,1-6 0 0,0 0 128 0,0 0-128 0,0 0 0 16,-2 11 160-16,2-11-160 15,0 0 128-15,0 0-128 0,0 0 0 0,0 0 128 0,-9 3-128 0,-1 0 0 16,-1-3 0-16,-3 0 0 0,-3 0 128 0,0-1-128 16,-5-3 0-16,-2 0 0 0,-2 2 0 0,0 0 0 15,-4 0 0-15,-3-1 0 0,-2-1 0 0,-3 3 0 16,-3 2 0-16,-1-1 0 0,-2 0 0 0,-3-1 0 15,-7-3 0-15,-2 2 0 0,0-2 0 0,-5 0 0 16,-5-4 0-16,-1 2 0 0,-2 4 0 0,-1-4 128 16,-1 0-128-16,0 0 0 0,0-3 0 0,0 1 0 15,1 4 0-15,0 1 0 0,1-2 0 0,-2 1 0 16,0 0 0-16,0-1 0 0,1 0 0 0,1 1 0 16,2 1 0-16,-2 1 0 0,-2-1 0 0,-3-1 0 15,-3-1 0-15,-4 2 0 0,-1-1 0 0,-5-1 0 16,3 3 0-16,-6-1 0 0,-5-4 128 0,2 0-128 0,2 0 0 15,4 5 0-15,5-2 0 0,1-1 0 0,3-2 0 0,1 5 0 16,6-1 0-16,8 3 0 0,3 3 0 0,1-2 0 16,2 2 0-16,0-1 0 0,-3 1 0 0,2-2 0 15,-2-2 0-15,2 1 0 0,-2 0 0 0,1 1 0 16,1 4 0-16,-4-4 0 0,-4-1 0 0,-1-1 0 16,0 0 128-16,1 1-128 0,0-1 0 0,1 1 0 15,1 0 0-15,2 0 0 0,-3-3 0 0,2 1 0 16,-2-4 0-16,3 4 0 0,2-1 0 0,5 1 0 15,4-1 0-15,2 2 128 0,-1 0-128 0,1 0 0 16,-1-1 0-16,1 0 0 0,-4-1 0 0,4 1 0 16,1-1 0-16,-3 2 0 0,1-2 0 0,3 2 0 0,3 0 0 15,0-1 0-15,-1 1 0 0,1 0 0 0,2 1 0 0,1-1 0 16,4-1 0-16,-1 1 0 0,3-1 128 0,3 2-128 16,2-3 0-16,-1 0 0 0,1 2 0 0,3 1 0 15,1 1 0-15,0 3 0 0,-1-2 0 0,3-1 0 16,-1 1 0-16,1 0 0 0,1 0 0 0,1 1 0 15,2-3 0-15,2 1 0 0,2 0 0 0,0-1 0 16,4 0 0-16,-1 3 0 0,1-2 0 0,1 0 0 16,1 1 0-16,-2-1 0 0,2 0 0 0,1-1 0 15,0 1 0-15,1 2 0 0,-1-2 0 0,1 1 0 16,0-2 0-16,8 0 0 0,-7 2 0 0,7-2 0 16,-8 0 0-16,8 0 0 0,0 0 0 0,0 0 0 15,0 0 128-15,0 0-128 0,-5-1 128 0,5 1-128 16,0 0 128-16,0 0-128 0,0 0 128 0,0 0-128 15,-6-5 192-15,6 5-64 0,0 0 0 0,-8-3 0 0,4-2-128 0,4 5 128 16,-6-8-128-16,1 3 128 0,0-1-128 0,1-4 160 16,0 0-160-16,-1-1 160 0,0-2-160 0,1-1 128 15,0-4-128-15,0 1 128 0,-1-1-128 0,4-1 192 16,0-2-192-16,1-2 192 0,-3-5-192 0,7 0 192 16,-1-6-192-16,0-2 192 0,3-2-192 0,-1-9 128 15,1-7-128-15,2-1 128 0,-1-1-128 0,0-5 0 16,0 2 0-16,-2 3 128 0,0-1-128 0,0 5 0 15,-2 1 0-15,-3 3 128 0,0 2-128 0,-3-1 0 16,0 5 0-16,-2-2 0 0,-2 0 0 0,1-3 0 16,-2 3 0-16,2-2 0 0,0 5 0 0,-1 2 0 15,0-4 0-15,1 1 0 0,1 1 0 0,0-2 0 0,3 2 0 16,0 1 0-16,1-1-128 0,0 0 128 16,1 2 0-16,2 1 0 0,1 2 0 0,-2 3 0 0,2-1 0 0,-2 4 0 15,0 3 0-15,1-3 0 0,-2 2 0 0,1-1 0 16,1 4 0-16,1-5 0 0,0 6 0 0,-1-1 0 15,2 2 0-15,-2 0 0 0,1-1 0 0,-2 1 0 16,-1 4 0-16,-1 0 0 0,1 0 0 0,-1 1 0 16,-2 3 0-16,1 0 0 0,-1 1 0 0,-1 3 0 15,0 0 0-15,1 3 0 0,-1-1 0 0,0 3 0 16,0-4 0-16,3 4 0 0,1 6 0 0,0 0 0 16,0 0 0-16,0 0 0 0,-1-11 0 0,1 11 0 15,0 0 0-15,0 0 0 0,0 0 0 0,0 0 0 16,0 0-128-16,0 0 128 0,-2 13-160 0,4-1 160 31,-2-12-1792-31,2 12-272 0,2 4-48 0,-3-4-14464 0</inkml:trace>
  <inkml:trace contextRef="#ctx0" brushRef="#br1" timeOffset="-86470.71">27878 16172 3679 0,'0'0'320'0,"0"0"-320"16,0 0 0-16,0 0 0 0,0 0 2560 0,0 0 432 15,0 0 80-15,-2-3 32 0,-2-1-1440 0,4 4-304 16,-3-8-48-16,1 4-16 0,2 4-160 0,0 0-48 16,0 0 0-16,0 0 0 0,0 0-160 0,0 0-32 15,0 0-16-15,0 0 0 0,-4-2-176 0,4 2-48 16,0 0 0-16,0 0 0 0,0 0-144 0,0 0-16 15,0 0-16-15,0 0 0 0,0 0-64 0,0 0-16 0,-6 0 0 0,6 0 0 16,-7 0 80-16,2 2 16 0,-2 1 0 0,0 0 0 16,0-3-96-16,-1 0-16 0,2 3 0 0,-5 0 0 15,1-2-160-15,0-1-32 0,1-2-16 0,0 2 0 16,2 1-176-16,7-1 0 0,-7 0 0 0,7 0 128 0,-6 0-128 0,6 0 0 16,0 0 0-16,0 0 128 0,0 0-128 0,0 0 0 15,0 0 0-15,0 0 128 0,0 0 64 0,0 0 16 16,0 0 0-16,0 0 0 0,0 0 48 0,6-3 16 15,3 0 0-15,-1 1 0 0,2 1-80 0,2 0 0 16,-2-1-16-16,0 1 0 0,0 0-48 0,1 0-128 16,-2 1 192-16,2 0-64 0,-1 0-128 0,0 0 160 15,-1-2-160-15,0 2 160 0,-2 2-160 0,-7-2 0 16,0 0 0-16,8 1 0 0,-8-1 0 0,0 0 0 16,5 4 128-16,-5-4-128 0,0 0 0 0,0 0 160 15,0 0-160-15,0 0 160 0,-5 7 32 0,-1-3 16 16,-2-1 0-16,-1 0 0 0,0 1-64 0,-2 0-16 15,-1-1 0-15,-3-2 0 0,1 0-128 0,-1 0 192 0,-2-1-192 0,-1 0 192 16,-1 0-192-16,3 2 128 16,2-1-128-16,1 0 128 0,3-1-128 0,2 0 0 15,2 0 0-15,6 0 0 0,0 0 0 0,0 0 0 16,0 0 128-16,9-1-128 0,2 0 0 0,3 1 0 16,3 1 0-16,1-1 128 0,1 0-128 0,0 0 0 15,1 1 0-15,0-1 0 0,2-1 0 0,-2 1 0 16,1 0 128-16,-3 1-128 0,-2 1 0 0,-1-1 0 15,-3-1 0-15,-1 0 0 0,-11 0 0 0,0 0 0 0,0 0 144 16,0 0-144-16,0 0 0 0,0 0 0 0,-6 7 0 0,-4-3 128 16,-4-2 0-16,-3 0 16 0,-1 1 0 0,2-1 0 15,-2 2-144-15,-2-3 160 0,-1-2-160 0,1 0 160 16,-2-2-160-16,2 3 160 0,1-1-160 0,2 0 160 16,2-1-160-16,3 1 160 0,1 1-160 0,4-1 160 15,2-2-160-15,5 3 128 0,0 0-128 0,0 0 128 0,0 0-128 0,9-2 0 16,3-2 144-16,2 1-144 0,3 3 0 0,-1 0 0 15,1 0 0-15,-1 0 0 0,1-1 0 0,-4 1 0 16,-2 1 0-16,0-1 0 0,-3 0 0 0,0 0 128 16,-8 0-128-16,0 0 0 0,0 0 0 0,0 0 0 15,0 0 0-15,0 0 0 0,-5 7 0 0,-3-3 0 16,-1 1 0-16,0 0 128 0,0-3-128 0,-1 2-240 16,-1 1 64-16,3 1-19248 0</inkml:trace>
  <inkml:trace contextRef="#ctx0" brushRef="#br1" timeOffset="-73482.52">27877 12713 3679 0,'0'0'160'0,"0"0"32"0,0 0-192 0,0 0 0 16,0 0 0-16,4 9 0 0,-4-9 1216 0,0 0 208 15,2 11 48-15,-2-11 0 0,3 8-608 0,-3-8-112 16,0 11-32-16,0-11 0 0,0 0-16 0,2 9 0 0,-2-9 0 15,0 0 0-15,0 0 64 0,0 0 16 0,0 11 0 0,0-11 0 16,0 0-96-16,0 0-32 16,0 0 0-16,0 0 0 0,0 0 0 0,0 0 0 0,0 0 0 0,0 0 0 15,0 0-96-15,0 0-32 0,0 0 0 0,0 0 0 16,0 0-176-16,0 0-32 0,0 0-16 0,0 0 0 16,0 0 0-16,0 0 0 0,0-10 0 0,0 10 0 15,0-7-16-15,0 7 0 0,0-12 0 0,0 5 0 16,-1-4 48-16,1 4 16 0,0 7 0 0,0-12 0 15,0 5-352-15,0 7 144 0,-1-13-144 0,0 4 0 16,-1-2 192-16,2 3-64 0,0-3 0 0,-1-1-128 16,0 1 256-16,-2-2-48 0,2-1-16 0,0 1 0 15,-2-1 32-15,1 0 0 0,-1-2 0 0,1 2 0 16,-1-1-32-16,-1 2-16 0,2-1 0 0,0-1 0 0,-1 1 16 16,0 0 16-16,1 1 0 0,0-1 0 0,-3-3 32 0,3 1 0 15,-1-2 0-15,1 2 0 0,-1 0-80 0,0 1-16 16,0 0 0-16,-1-2 0 0,3 1-16 0,-3-1 0 15,0 1 0-15,0 0 0 0,-1 2 0 0,1 0-128 16,2 2 192-16,-1-2-64 0,2 1-128 0,-3 3 192 16,3-4-192-16,0 2 192 0,-2 1-192 0,0-2 160 15,2 1-160-15,-1 0 160 0,-1-2-160 0,1-1 0 16,-2 2 144-16,0 2-144 0,0-3 128 0,0 0-128 16,0 1 128-16,1 2-128 0,-1-2 128 0,0-1-128 15,-1 1 128-15,2 3-128 0,0-4 0 0,-1 3 144 16,0-1-144-16,0 1 0 0,0 2 176 0,-1-3-176 0,0 5 160 0,1-3-160 15,-1 2 208-15,1-2-48 0,2 2-16 16,-2-1 0-16,0 2-16 0,-1-3 0 0,1 2 0 0,1-1 0 16,-1 3-128-16,0-3 160 0,0 1-160 0,0 2 160 15,1-4-160-15,-3 2 0 0,1-2 144 0,0 2-144 16,0-2 0-16,4 2 0 0,-2-3 0 0,1 1 128 16,-3 2-128-16,2-2 0 0,-1 1 0 0,3 2 0 15,-1 0 0-15,-1 1 0 0,2-3 0 0,-1 3 128 16,1-6-128-16,-1 6 0 0,2 6 0 0,-2-10 0 15,2 2 0-15,0-2 0 0,-1 2 0 0,0-2 0 16,1 2 0-16,-3-1 0 0,2 1 0 0,0 1 0 16,1 7 0-16,-3-11 0 0,1 2 128 0,0 0-128 15,1 3 0-15,-1-2 0 0,-1 2 0 0,3 6 128 16,0-12-128-16,-4 5 0 0,2-2 128 0,0 4-128 0,1-6 0 16,1 11 0-16,-2-7 0 0,0-2 0 0,0 3 0 15,1-1 128-15,-1-2-128 0,0 3 0 0,-1-3 0 0,1 3 128 16,-1 1-128-16,2-4 0 0,0 0 0 0,-1 0 0 15,0 1 0-15,2 8 128 0,0-11-128 0,-2 3 144 16,-1-2-144-16,0 2 160 0,2-3-160 0,0 2 0 16,-2-2 0-16,0 3 0 0,1-3 0 0,1 0 0 15,-2 4 0-15,2 2 0 0,-2-4 128 0,3 9-128 16,-2-8 0-16,-1-2 128 0,-1 2-128 0,2-3 0 16,-1 3 0-16,2-2 128 0,-1 3-128 0,-1-2 0 15,0 2 0-15,2 0 128 0,-1 0-128 0,0 1 0 16,1-4 0-16,1 10 128 0,-4-8-128 0,3-2 0 15,-2 2 0-15,3 8 128 0,-1-10-128 0,0 3 0 16,-2-4 144-16,2 4-144 0,0-3 0 0,0 1 0 0,-1-1 0 0,2 2 128 16,-4-2-128-16,3 2 0 0,-1-1 0 0,2 9 0 15,-4-9 0-15,1-1 0 0,1 4 0 0,0-4 128 16,0 1 0-16,2-1 0 0,-1 2 0 0,-1-2 0 16,1 2-128-16,0-2-128 0,0 2 128 0,-1-3-192 15,1-1 192-15,1 4 0 0,0-3 0 0,0 4 0 16,-1-6 0-16,1 4 0 0,-2-2 0 0,1 3 0 15,0-2 0-15,0 2 0 0,-2-2 0 0,3 1 0 16,-2-2 0-16,-1-2 128 0,1 7-128 0,-1-3 0 16,0 1 128-16,1-2-128 0,-1 2 128 0,1-2-128 15,-1 3 128-15,3 7-128 0,-2-11 128 0,-1 4-128 16,-1-5 0-16,1 6 128 0,3 6-128 0,0-10 0 16,-3 1 0-16,0-1 0 0,3 10 0 0,-3-7 128 0,3 7-128 0,-4-10 0 15,-1 1 0-15,5 9 128 16,0 0-128-16,-4-10 0 0,-1 3 0 0,5 7 128 0,-4-12-128 0,2 6 0 15,2 6 0-15,-6-10 128 0,1 2-128 0,2-2 0 16,0 2 0-16,-1-2 0 0,0 2 0 0,4 8 0 16,-2-10 0-16,-1 3 128 0,-1-4-128 0,1 4 0 15,-1 0 0-15,0-1 0 0,-1 0 0 0,1-2 0 16,3 2 0-16,-2-2 128 0,-1-1-128 0,1 2 0 16,-2-2 0-16,2 3 0 0,-3-5 0 0,2 5 0 15,0-2 0-15,0 2 0 0,-1-3 0 0,1 2 0 16,2-2 0-16,1 2 0 0,-3 0 0 0,0 0 0 15,1-1 0-15,1-2 0 0,-1 3 0 0,-1-2 0 16,1 1 0-16,-2-2 0 0,-1 1 0 0,1 1 0 16,-1-3 0-16,1 2 128 0,0-1-128 0,1 1 0 0,0 2 0 0,0-3 0 15,1 2 0-15,-1 3 0 0,-1-4 0 0,3 3 0 16,-1-5 0-16,0 0 0 0,1 3 0 0,-1-3 0 16,2 4 0-16,-1-3 0 15,0-1 0-15,2 3 0 0,-1-3 0 0,-1 2 0 0,1-1 128 0,0-1-128 16,-2 2 0-16,1 1 0 15,-1-2 0-15,2 2 0 0,0-1 0 0,-2-2 0 16,2 4 0-16,-2-4 0 0,2 3 0 0,0 0 0 16,-3-3 0-16,3 1 0 0,-1-1 0 0,2-1 0 0,-1 0 0 0,0-1 0 15,-2 0 0-15,2 2 0 0,-3-2 0 0,0 1 0 16,-1 0 0-16,2 2 0 0,-3-2 0 0,1 0 0 16,0-1 0-16,-1 4 128 0,0-2-128 0,-2 0 0 15,3 3 0-15,-1-2 0 0,-1 1 0 0,3 2 128 16,-2-2-128-16,1 4 0 0,-1 0 0 0,-1 2 0 15,1 0 0-15,1-1 128 0,0 0-128 0,5 6 0 16,0 0 0-16,0 0 0 0,-7-4 0 0,7 4 128 0,0 0-128 16,0 0 0-16,0 0 0 0,0 0 0 0,0 0 0 0,0 0-128 15,0 0 128-15,0 0-128 16,0 0-1232-16,0 0-240 0,0 0-64 0,10-2-9504 16,3-2-1904-16</inkml:trace>
  <inkml:trace contextRef="#ctx0" brushRef="#br1" timeOffset="-66952.66">27927 12611 10479 0,'0'0'448'0,"0"0"128"0,0 0-576 0,0 0 0 0,0 0 0 0,0 0 0 0,0 0 944 0,0 0 80 15,0 0 0-15,0 0 16 0,-8-1-48 0,8 1-16 16,0 0 0-16,0 0 0 0,-9 1-144 0,9-1-48 16,0 0 0-16,0 0 0 0,0 0-48 0,0 0-16 15,-5 9 0-15,5-9 0 0,-5 10-160 0,2 1-48 16,3-2 0-16,0 3 0 0,0-3-80 0,4 3-32 15,-3 4 0-15,2-1 0 0,0-1-96 0,0 2-32 16,4 2 0-16,-2 0 0 0,0-1-64 0,0-1-16 16,3 1 0-16,-1-1 0 0,1 1 0 0,-1 0 0 15,2 1 0-15,2 1 0 0,0 0 0 0,2 0 0 16,-1 0 0-16,1 1 0 0,0-1-32 0,0 0-16 16,-2-3 0-16,-1 1 0 0,0-2 0 0,-1 0 0 15,-1 2 0-15,1-2 0 0,0 0 16 0,1-1 0 16,-3 1 0-16,2 1 0 0,1 2 32 0,-1-2 16 15,0-1 0-15,-1 2 0 0,0-3 16 0,-1-1 0 16,0 1 0-16,0-1 0 0,0 3-80 0,-1-1-16 0,-2-1 0 0,1 1 0 16,-1-1 16-16,1 1 0 0,0-2 0 0,-1 0 0 15,2 0-144-15,0 1 192 0,-1-3-192 0,3 2 192 16,-2-1-192-16,1 1 192 0,-1-3-192 0,2 3 192 16,-2-2-192-16,-1 1 128 0,0 1-128 0,0-3 128 15,-1 1-128-15,0 1 160 0,0-5-160 0,0 3 160 16,-2-2-160-16,2 4 128 0,0-2-128 0,0 0 128 15,-4-10-128-15,3 9 0 0,1 1 144 0,0-1-144 16,-1 0 0-16,-1 0 144 0,2 0-144 0,0 2 0 0,-3-1 128 0,1 3-128 16,1-4 0-16,0 2 0 0,-2 1 160 0,0-2-160 15,-1 2 128-15,1 0-128 0,-1-3 128 0,2 5-128 16,-1-4 0-16,1 1 128 0,-2 1-128 0,3-2 0 16,0 1 0-16,-1-2 128 0,1 2-128 0,-1-3 0 15,1 4 0-15,-1-1 0 0,1-3 0 0,1 2 0 16,-1-2 0-16,1 3 0 0,0-3 0 0,-1 2 0 15,2-1 0-15,0 2 0 0,-1 1 0 0,1-3 0 16,0 2 0-16,0-2 0 0,0 4 0 0,0-4 0 16,0 1 0-16,0 1 0 0,-1-1 0 0,0 2 0 15,0-5 0-15,-1 4 128 0,0-4-128 0,-3-7 0 16,6 12 144-16,-2-3-144 0,0 2 0 0,0 0 0 16,2-4 0-16,-2 0 0 0,-4-7 0 0,5 11 128 15,-2 0-128-15,2-3 128 0,-5-8-128 0,3 11 128 16,0-5-128-16,-3-6 128 0,4 11-128 0,-4-11 128 15,2 7-128-15,-2-7 128 0,4 12-128 0,0-6 0 16,-4-6 0-16,5 9 0 0,-5-9 0 0,4 9 144 16,0 0-144-16,-4-9 0 0,2 9 128 0,1 1-128 15,-2-4 0-15,-1-6 0 0,3 10 128 0,-2-2-128 16,-1-8 0-16,2 11 0 0,-2-11 0 0,5 9 0 16,-3 0 128-16,2-2-128 0,-1-1 0 0,1 3 0 15,-4-9 0-15,5 9 0 0,-5-9 144 0,3 10-144 0,-3-10 0 0,2 9 144 16,1 1-144-16,-3-10 160 0,0 8-160 0,1 0 160 15,-1-8-32-15,3 9-128 0,-3-9 192 0,2 12-64 16,-2-12-128-16,4 11 128 0,-1-4-128 0,-1 0 128 16,1 2-128-16,-1-3 160 0,-2-6-160 0,3 12 160 0,-3-12-160 0,2 11 0 15,-2-11 144-15,3 9-144 0,-1 1 0 0,-2-10 144 16,4 8-144-16,-1 1 0 0,-1-1 128 0,1 2-128 16,-3-10 0-16,4 7 0 0,-2 1 0 0,1 1 0 15,-1-3 0-15,2 4 0 0,-1-2 144 0,0 3-144 16,-3-2 0-16,2 0 144 0,-1 0-144 0,0 0 0 15,-1-9 0-15,2 10 0 0,0 3 0 0,-1 0 128 16,1-4-128-16,-2 2 0 0,0-1 0 0,1-1 0 16,0 2 128-16,0-2-128 0,1 3 0 0,2-3 0 15,-2 1 0-15,1 1 128 0,-1-2-128 0,1 1 0 16,-3-10 0-16,4 11 0 0,-1 0 0 0,2-3 0 16,-5-8 128-16,4 11-128 0,0-5 0 0,-1 3 0 15,-3-9 0-15,5 9 0 0,0 1 0 0,-1-2 0 16,-2 1 128-16,-2-9-128 0,5 9 0 0,0 1 0 0,0-1 0 0,-1 1 0 15,0-1 0-15,0 1 128 16,-2-4-128-16,2 5 0 0,-3-2 0 0,2 2 0 16,1-1 128-16,0-2-128 0,-2 2 0 0,1-1 0 15,0 2 0-15,-1-3 128 0,-2-8-128 0,5 11 128 16,-3-3-128-16,1 5 128 0,1-4-128 0,-2 1 0 16,-2-10 0-16,4 12 128 0,-1-3-128 0,-1 2 0 0,-2-11 0 0,3 8 0 15,-1 1 0-15,2-2 0 0,-3 3 128 0,-1-10-128 16,4 7 0-16,-4-7 0 0,4 11 0 0,-1-5 128 15,-2 4-128-15,-1-10 0 0,0 0 0 0,2 7 0 16,-2-7 0-16,4 12 128 0,0-2-128 0,-3-1 0 16,-1-9 0-16,3 7 0 0,-1 2 0 0,-2-9 0 15,3 6 0-15,-3-6 0 0,2 8 128 0,-2-8-128 16,3 8 0-16,-3-8 0 0,2 8 0 0,-2-8 0 0,3 10 0 0,0-3 0 16,-3-7 0-16,2 8 0 0,-2-8 0 0,3 8 0 15,-2 2 128-15,-1-10-128 0,0 0 0 0,1 7 0 16,-1-7 144-16,0 10-144 0,0-10 0 0,0 7 128 15,0-7-128-15,0 11 0 0,0-11 0 0,1 7 0 16,-1-7 0-16,0 12 128 0,0-6-128 0,0-6 0 16,0 11 0-16,0-11 0 0,2 7 0 0,-2-7 0 15,2 10 0-15,-2-10 128 0,0 0-128 0,3 6 0 16,-3-6 0-16,2 12 0 0,-2-12 0 0,3 7 0 16,1 1 0-16,-4-8 0 0,2 9 0 0,-2-9 0 15,4 8 0-15,-4-8 0 0,1 8 0 0,-1-8 0 16,3 8 0-16,-3-8 0 0,0 0 0 0,0 0 0 15,0 0 0-15,0 0 0 0,4 9 0 0,-4-9 0 16,0 0 0-16,4 6 0 0,-4-6 0 0,2 9 0 16,-2-9 0-16,4 8 0 0,-4-8 0 0,4 9 0 15,-4-9 0-15,2 6 0 0,-2-6 0 0,0 0 0 16,3 9 0-16,1 0 0 0,-4-9 0 0,2 6 0 16,-2-6 0-16,0 0 0 0,3 9 0 0,-3-9 0 15,1 9 0-15,-1-9 0 0,0 0 0 0,2 9 0 0,1-3 0 16,-3-6 0-16,0 0 0 0,1 9 0 0,-1-9 0 0,2 8 0 15,-1 2 0-15,-1-10 0 0,0 8 0 0,0-8 128 16,1 10-128-16,0-4 0 0,-1-6 0 0,0 8 0 16,0-8 0-16,2 9 0 0,-2-2 0 0,0-7 0 15,0 0 0-15,3 10 0 0,-3-10 0 0,0 0 0 16,2 9 0-16,0 0 0 0,-2-9 0 0,2 7 0 16,-2-7 0-16,1 10 0 0,0-4 0 0,-1-6 0 0,0 0 0 0,0 0 0 15,0 0 0-15,1 10 0 0,-1-10 0 0,0 0 0 16,0 0 0-16,0 0 0 0,0 0 0 0,0 0 0 15,0 0 0-15,0 0 0 0,0 0 0 0,0 0 0 16,0 0 0-16,0 0 0 0,0 0 0 0,0 0 0 16,0 0 0-16,0 0 0 0,0 0 0 0,0 0 0 15,0 0 0-15,0 0 0 0,0 0 0 0,0 0 0 16,-5-10 0-16,5 10 0 0,-4-9 0 0,4 9 0 16,-6-12 0-16,1-1 0 0,-1 3 0 0,1-4 0 15,1-2 0-15,-1 1 0 0,1-1 0 0,-2 0 0 16,0 2 0-16,3-1 0 0,-2 0 0 0,-1 0 0 15,1-2 0-15,0 1 0 0,1-2 0 0,-1 1 0 16,0 1 0-16,1 2 0 0,-2-4 0 0,0 1 0 16,1 1 0-16,-3-2 0 0,4-2 0 0,-1 1 0 15,1 1 0-15,1 1 0 0,-1 1 0 0,0-1 0 16,1-2 0-16,0 3 0 0,-1 1 0 0,0 1 0 16,-1-2 0-16,0 0 0 0,0-2 0 0,0 0 0 15,-3-1 0-15,3 1 0 0,-3 1 0 0,3 0 0 0,-1 2 0 0,-1-1 0 16,0 1 0-16,0-1 0 0,1-2 0 0,0 4 0 15,-2 1 0-15,2 2 0 0,-2-4 0 0,3 1 0 16,-1-3 0-16,-1 0 0 0,2 1 0 0,1 1 0 16,-3-2 0-16,0 1 0 0,0-1 0 0,1 2 128 15,0-2-128-15,0 3 0 0,0 0 0 0,1 2 0 16,2-4 0-16,-3 1 0 0,-2 1 0 0,4 0 0 0,-2-1 0 16,1-2 0-16,0 1 0 0,0-1 0 0,-2 2 0 15,1 1 0-15,0 3 0 0,-2-3 128 0,0-3-128 0,3 1 0 16,-1-2 0-16,2 1 128 0,0 0-128 0,0 0 0 15,-1 1 0-15,-2-1 128 0,3 0-128 0,-2 0 0 16,-2-2 128-16,3 0-128 0,-3 1 0 0,2 0 128 16,-2-1-128-16,2 1 0 0,-2 2 0 0,1 0 128 15,2 4-128-15,-1-2 0 0,0-3 0 0,1 2 0 16,0 2 0-16,0 2 128 0,-1-3-128 0,0-2 0 16,3 1 0-16,-2 0 128 0,-1-2-128 0,1 3 0 15,2-2 0-15,-3-1 0 0,3 1 0 0,-4 1 128 16,2-2-128-16,0 1 0 0,-1-2 0 0,1-1 0 15,1 2 0-15,0 2 128 0,0-2-128 0,0 2 0 16,1 0 0-16,0-2 0 0,1 1 0 0,0-1 0 16,0 2 0-16,0 0 0 0,1 0 0 0,-1 1 0 0,-1 0 0 0,1 0 128 15,-2 1-128-15,0 2 0 0,0-3 0 0,-1 1 0 16,1 3 0-16,-1-2 0 0,3 2 0 0,-1 0 128 16,1-4-128-16,-2 2 0 15,-3 1 0-15,5-2 0 0,-1 2 0 0,1 1 0 0,-2-4 0 0,0 1 128 16,0 3-128-16,2-5 0 0,-1 1 0 0,-1 0 0 15,1 1 0-15,-1-1 0 0,1-4 0 0,-1 3 0 16,-1 0 0-16,-1 3 0 0,1-1 0 0,1-1 0 16,0 2 0-16,-1 0 0 0,1-2 0 0,-1 2 0 15,0-2 0-15,1 3 0 0,-1-2 0 0,1 1 128 16,1 1-128-16,-2-2 0 0,1 3 0 0,0-3 0 16,0-1 0-16,0 1 0 0,-2 3 0 0,0-3 0 0,1 1 0 0,-1 2 0 15,1-3 0-15,0 4 0 0,-2-2 0 16,2-1 128-16,-2 3-128 0,2-2 0 0,0 1 0 0,0-2 0 15,1 2 0-15,3 1 0 0,-4-2 0 0,1 0 0 16,1-1 0-16,1-1 0 0,-1 2 0 0,2-2 0 16,-3-1 0-16,0 1 0 0,2 2 0 0,-1-4 0 15,0-1 0-15,-1 1 0 0,0 0 0 0,0 2 0 16,0 0 0-16,0 1 0 0,1 0 0 0,0-1 0 16,-1 1 0-16,-1 2 0 0,3-2 0 0,-1-1 0 15,1 5 0-15,-1-3 0 0,1 2 0 0,-2-1 0 16,0 1 0-16,1-2 0 0,1 1 0 0,-1 1 0 0,-2-4 0 0,0 6 0 15,0-4 0-15,0 4 128 16,-1-5-128-16,0 3 0 0,1-3 0 0,0 2 0 0,-1 1 0 16,1-3 128-16,-1 2-128 0,-1-1 0 15,6-2 0-15,-2 3 0 0,0-3 0 0,0 2 0 16,2 0 0-16,-1-1 0 0,0-1 0 0,-2 3 0 16,2-4 0-16,0 2 0 0,0 1 0 0,-1-2 0 0,1 3 0 0,-1-1 0 15,-1-2 0-15,0 3 0 16,1-3 0-16,-2 0 0 0,-2 3 0 0,1-3 0 0,1-2 0 0,2 3 128 15,-2 0-128-15,1-2 0 0,1-1 0 0,-1 1 0 16,0-1 0-16,0 2 0 0,0-1 0 0,0 0 128 16,1 2-128-16,-1 2 0 0,0-4 0 0,0 5 0 15,-1-1 0-15,0 3 0 0,0-4 128 0,-1 4-128 16,-1-5 128-16,1 2-128 0,-2 1 128 0,-2-3-128 16,0 1 128-16,1-3-128 0,-2-1 128 0,-2 0-128 0,-2-2 0 15,-1 1 144-15,0-2-144 0,1-1 0 0,1 1 160 16,1 2-160-16,1-1 128 0,2 3-128 0,0-1 128 0,-1 0-128 15,2-1 0-15,1 3 128 0,2 0-128 0,1 0 0 16,0-2 0-16,0 2 0 0,1 2 0 0,1-2 0 16,1-1 0-16,2 0 0 0,-3 1 0 0,3-1 0 15,0-2 0-15,-1 1 0 0,2 1 0 0,2 1 0 16,-2-1 0-16,1-1 0 0,1-1 0 0,0 4 0 16,-1-1 0-16,1-1 0 0,0-1 0 0,-1 1 0 15,0-3 0-15,1 4 0 0,-2 0 0 0,-1-1 0 16,0 1 0-16,0-1 0 0,-2 0 0 0,0 0 0 15,0 1 128-15,-2 2-128 0,-1-2 0 0,1-2 0 16,0 3 0-16,2 1 0 0,-3-4 0 0,1 1 0 16,-1 2 128-16,1-1-128 0,-1-3 0 0,-2 3 0 15,2 2 0-15,-1-3 0 0,0-1 0 0,-1-2 0 16,1 2 0-16,0 0 0 0,-2-1 0 0,0 4 0 16,-2-2 0-16,3-2 0 0,-5 5 0 0,2 1 0 15,1-4 0-15,0 1 0 0,0 2 0 0,0-3 0 0,0 0 0 0,-1 0 0 16,0 2 0-16,1-3 0 0,2-3 0 0,0 0 0 15,2 1 0-15,0-1 0 0,0-3 0 16,0 1 0-16,1-1 0 0,2 1 0 0,-1 1 0 16,2 0 0-16,-1-1 0 0,4 0 0 0,-4 1 0 0,2 1 0 15,0 0 0-15,0 0 0 0,-1 0 0 0,1 2 0 16,-1 1 0-16,0 1 0 0,-1 1 0 0,0-1 0 16,-1-1 0-16,-2 1 0 0,1 0 0 0,1 1 0 15,-1-2 0-15,0-3 0 0,1 0 0 0,1 0 0 16,-3 1 0-16,0-2 0 0,0-2 0 0,1 2 0 0,0-2 0 15,1 1 0-15,2 0 0 0,0 1 0 0,-2-1 0 16,1 1 0-16,-1-2 0 0,2 1 0 0,-2-3 0 16,2 4 0-16,-1 1 0 0,0 0 0 0,1 1 0 0,-1-1 0 15,2 5 0-15,-2 0 0 0,2-1-128 0,0 2 128 16,0 0 0-16,0 0 0 0,-1-1 0 0,0 4 0 16,-1-2 0-16,1 0 0 0,-1-1-128 0,-1-4 128 15,1 1 0-15,-2 0 0 0,2 0 0 0,0-2 0 16,-2-1 0-16,2 1 0 0,-1-1 0 0,-2 1 0 15,1 3 0-15,0 0 0 0,0 2 0 0,-2 0 0 16,1-3 0-16,0 3 0 0,0 3-128 0,-1-2 128 16,-1-2 0-16,0 3 0 0,1-3 0 0,0 3 0 15,0-2 0-15,1-4 0 0,-2 2 0 0,1 2 0 16,1-5 0-16,0 1 0 0,0-3 0 0,1 3 0 16,-1 2 0-16,1 2 0 0,0-1-128 0,2-2 128 15,-2 1 0-15,0 0 0 0,1 3 0 0,1-2 0 16,-2-3 0-16,0 4 0 0,0 0 0 0,1-1 0 15,-1 1 0-15,1 3 0 0,2-1 0 0,-3 3 0 0,2-3 0 16,-1 4 0-16,2-3-128 0,-2 2 128 0,1 4 0 0,2 3 0 16,0-9 0-16,0 9 0 0,0 0-144 0,0 0 144 15,0 0 0-15,0 0-128 0,1-7 128 0,-1 7 0 16,0 0-160-16,0 0 160 0,0 0-128 0,0 0 128 16,0 0-144-16,10 13 144 0,0-4-160 0,2 2 160 15,-1 1 0-15,-1 2-144 0,-1 0 144 0,2 1 0 16,0 2 0-16,0 0-128 0,2 1 128 0,-1 1 0 15,3 2 0-15,1 0-128 0,0 5 128 0,-1-1 0 0,0 4 0 0,0 2 0 16,2 2 0-16,-3 0 0 0,1 1 0 0,0 3 0 16,1 1 0-16,-1 2-128 0,-1 0 128 0,-1-2 0 15,-1-1 0-15,1 1 0 0,-2 1 0 0,1 0 0 16,-1 2 0-16,1-2 0 0,-2-1 0 0,0-3 0 16,2-1 0-16,-1 0 0 0,-1 0 0 0,2 0 0 15,0-1 0-15,0 0 0 0,0 0 0 0,1 1 0 16,-1 3 0-16,0 0 0 0,0 2 0 0,-1 4 0 15,-1-1 0-15,1 5 0 0,-3-1 0 0,1 1 0 16,0-5 0-16,0-3 0 0,0-4 0 0,1-5 0 16,-2-2 0-16,1-2 0 0,2 0 0 0,-1 1 0 15,-1 0 0-15,0-1 0 0,0 1 0 0,1 0 0 16,-2-1 0-16,-2 2 0 0,0 3 0 0,2-4 0 16,0 3 0-16,-2 1 0 0,0-2 0 0,1 1 0 15,-1-3 0-15,3 0 0 0,-4-1 0 0,2 1 0 16,-1-4 0-16,0 4 0 0,1-3 0 0,-1 4 0 15,-1-4 0-15,0 3 0 0,-1-1 0 0,1-1 0 0,0 1 0 16,1-3 0-16,0 0 0 0,-1 1 0 16,2-2 0-16,1-1 0 0,-1 6 0 0,1-5 0 0,-2-2 0 0,1-1 0 15,-2 1 0-15,0 1 0 0,-1-3 0 0,1-1 0 16,0 1 0-16,0 0 0 0,-1 2 0 0,0-2 0 16,0 0 0-16,-1 0 0 0,1 1 0 0,-1 1 0 15,-1-2 0-15,1 0 0 0,-1-3 0 0,2 5 0 16,-1-1 0-16,-1 0 0 0,2 2 0 0,1-2 0 15,-1-1 0-15,1-1 0 0,-1 2 0 0,2 2 0 16,1-3 0-16,-1-1 0 0,0 1 0 0,1 0 0 0,1 1 0 16,-1 0 0-16,-1-4 0 0,2 2 0 0,-1 1 0 0,1-1 0 15,-4 1 0-15,1 1 0 0,0-1 0 0,1 1 0 16,-1-1 0-16,2 1 0 0,-2 1 0 0,1-1 0 16,1-1 0-16,-2 0 0 0,0 0 0 0,0 1 0 15,1 1 0-15,-1-1 0 0,2 0 0 0,0 2 0 16,0-1 0-16,-1-1 0 0,0 0 0 0,2-1 0 15,-2-2 0-15,1 4 0 0,-1-3 0 0,-1 1 0 16,3-1 0-16,-3 0 0 0,0 0 0 0,0 1 0 16,-1-3 0-16,0 2 128 0,-1 0-128 0,3 0 0 15,0 1 0-15,-1-1 0 0,-2 2 0 0,3-1 0 16,-1 0 0-16,1 0 0 0,2 0 0 0,0 1 0 16,-2-1 0-16,3 1 0 0,-2 0 0 0,0 0 0 15,0 0 0-15,2 0 0 0,-1-1 0 0,-2 1 0 16,-1 0 0-16,1 0 0 0,0-1 0 0,-2-1 0 15,0 1 0-15,-1-1 0 0,0-1 0 0,2 1 0 16,-1-1 0-16,0 1 0 0,-1-2 0 0,2 3 0 16,-1 0 0-16,1 0 0 0,-2-6 0 0,1 3 0 0,-2 1 0 0,2-1 0 15,-1 1 0-15,-1 0 0 0,-1-4 0 0,2 2 128 16,2-1-128-16,-2 1 0 0,-1-2 0 0,1 3 0 16,-1-1 0-16,1 1 0 0,-3-1 0 0,1 0 0 15,-1 1 0-15,3 2 0 0,-1-2 0 0,1 0 0 16,-1 2 0-16,1-1 0 0,-1 2 0 0,2-1 0 15,-3-1 0-15,3-2 0 0,0 0 0 0,-1 0 0 0,-1 4 0 16,2-3 0-16,0 0 0 0,0-1 0 0,-2 3 0 16,2-1 0-16,0 1 0 0,0 1 0 0,-1 0 0 0,2 1 0 15,-1-3 0-15,1-1 0 0,0 1 0 0,0 0 0 16,1 1 0-16,1-2 0 0,0-1 0 0,-1 1 0 16,0 0 0-16,1 1 0 0,-1 0 0 0,2-2 0 15,0-1 0-15,-1 1 0 0,-1 0 0 0,1 1 0 16,-2-3 0-16,0 3 0 0,1-2 0 0,-2 2 0 15,0-1 0-15,0-1 0 0,2-3 0 0,-4 0 0 16,1 1 0-16,1 1 0 0,0-3 0 0,1 2 0 16,-4-2 0-16,1 1 0 0,1 2 0 0,0-5 0 15,2 3 0-15,-2-2 0 0,-1 5 0 0,0-4 0 16,2 2 0-16,0-2 0 0,-2 1 0 0,4 2 0 16,-4-4 0-16,2 5 0 0,1-3 0 0,-1 4 0 15,1-1 0-15,0 0 0 0,-1-2 0 0,0 2 0 16,-1 2 0-16,1-3 0 0,1-1 0 0,-2 2 0 15,-1-3 0-15,1 3 0 0,-1-1 0 0,1-2 0 16,-2 2 0-16,1-3 0 0,-1 1 0 0,1-2 0 16,2 1 0-16,-1-2 0 0,-2 3 0 0,2 2 0 0,-1-2 0 15,2 3 0-15,-3-1 0 0,0 0 0 0,1 2 0 0,-1 0 0 16,3-3 0-16,-2 3 0 0,1 1 0 0,1-1 0 16,-1-5 0-16,1 1 0 0,0 3 0 0,1-3 0 15,-1 0 0-15,-1-1 0 0,2 3 0 0,0-3 0 16,0 2 0-16,-3 1 0 0,3-2 0 0,1 2 0 15,-3 0 0-15,1-1 0 0,0 2 0 0,0 0 0 16,-2-3 0-16,2 3 0 0,0 1 0 0,0-3 0 16,-2-1 0-16,1 4 0 0,-1-1 0 0,1 2 0 0,-1-2 0 15,2 1 0-15,-1-3 0 0,-1 3 0 0,1-1 0 0,-1-3 0 16,1 2 0-16,0-1 0 0,-1-3 0 0,1 1 0 16,-1-3 0-16,1 2 0 0,-3-8 0 0,0 0 0 15,4 8 0-15,-1-1 0 0,-3-7 0 0,4 9 0 16,-4-9 0-16,4 6 0 0,0 3 0 0,-2-3 0 15,-2-6 0-15,3 8 0 0,-3-8 0 0,0 0 0 16,4 9 0-16,-2-4 0 0,-2-5 0 0,0 0 0 16,0 0 0-16,0 0 0 0,0 0 0 0,0 0 0 15,0 0-144-15,0 0 144 0,0 0 0 0,0 0-176 16,0 0 176-16,0-10-128 0,-1-5 128 0,0-1 0 16,1 4-144-16,-4-2 144 0,0 1 0 0,0-2 0 15,-1-2 0-15,0 1 0 0,1-2 0 0,-1 0 0 16,0 0 0-16,-1-1 0 0,-1 0 0 0,0-1 0 15,-1-2 0-15,-2-2 0 0,0 1 0 0,-2-1 0 16,-2-3 0-16,3 2 0 0,-2-4 0 0,2 1 0 16,-2 1 0-16,0 2 0 0,-1-5 0 0,0 1 0 15,2 2 0-15,-2-2 0 0,0-1 0 0,0 0 0 0,0-3 0 16,-2 2 0-16,1-3 0 0,1 4 0 0,0-1 0 0,2 1 0 16,0 2 0-16,1-1 0 0,-1 3 0 0,1-2 0 15,-1-1 0-15,2 1 0 0,0-2 0 0,0 2 0 16,-2-4 0-16,-2-1 0 0,2 2 0 0,-1-2 0 15,0 2 0-15,1-2 0 0,3-1 128 0,-1 1-128 16,1 2 0-16,2 1 0 0,0 0 0 0,0 6 0 0,3-3 0 0,-2 4 128 16,0-3-128-16,1 0 0 0,-4 1 0 0,1-1 0 15,-1 1 0-15,0-3 0 0,0 2 128 0,-1-3-128 16,-1 0 0-16,1 0 128 0,-3-4-128 0,2 0 0 16,-1 1 0-16,1 3 128 0,-1-1-128 0,-1 6 0 15,-3-2 0-15,2 3 0 0,1-3 0 0,2 2 0 16,-1-1 0-16,1-3 0 0,2-2 0 0,-2 3 0 15,-1-1 128-15,1 1-128 0,-1-1 0 0,2 2 0 16,-1-1 0-16,1 1 0 0,-2-1 0 0,2 2 0 16,0 1 0-16,1-2 0 0,2 4 0 0,-1 0 0 15,3-2 0-15,-2 0 0 0,5-1 0 0,-2-1 0 16,-1 3 0-16,-2-4 0 0,4-1 0 0,-3-1 0 16,-2 1 0-16,1-2 0 0,-2 0 0 0,2 1 0 15,-2-3 128-15,0-2-128 0,-1 0 0 0,1 1 0 16,0 2 0-16,1 2 0 0,-1-4 0 0,2 1 0 15,-1 0 0-15,3 2 0 0,-3-5 0 0,2 2 0 16,2 0 0-16,-2 2 0 0,1 1 0 0,0-1 0 16,3 1-144-16,0 5 144 0,1-3 0 0,1 3 0 15,0-3-128-15,0 3 128 0,0-1 0 0,-3 2 0 0,2 1 0 0,-2-4 0 16,2 2-160-16,0-2 32 16,-3 0 0-16,3-2 0 0,-3 1 128 0,0-3-128 15,0 1 128-15,2 2-128 0,-2-1 128 0,-1 2-160 0,0-3 160 0,0 0-160 16,-3 4 160-16,2-1 0 0,-1 3 0 0,0 0-128 15,0 2 128-15,1 3 0 0,0 0 0 0,-1 0-128 0,1 1 128 16,0 0 0-16,-1-1 0 0,1-1 0 0,-3 1 0 16,0 1 0-16,0-1 0 0,-1-1 0 0,-4 1 0 0,4-1 0 15,-3 0 0-15,0 1 0 0,2 1 0 0,-2 0 0 16,1 1 0-16,0-2 0 0,1 0 0 0,-2 1 0 16,0 0 0-16,2 3 0 0,-1-1 0 0,0 0 0 15,0-2 0-15,1 2 0 0,1 0 0 0,-2 0 0 16,3-5 0-16,-1 1 0 0,0-1 0 0,0-2 0 15,0 0 0-15,-1 1 0 0,2-3 0 0,2 1 0 16,-2 2 0-16,1-1 0 0,-2 1 0 0,4 2 0 16,-2 0 0-16,2 1 0 0,-1-8 0 0,4 5 0 15,0 2 0-15,2 0 0 0,1-2 0 0,0-1 0 16,0-1 0-16,0 4 0 0,0 1 0 0,0 0 0 16,0-2 0-16,0 2 0 0,-3-2 0 0,3-1 0 15,-1 2 0-15,1-1 0 0,-1-2 0 0,-2 1 0 16,-1-1 0-16,1 2 0 0,0 2 0 0,-2 2 0 15,1-1 0-15,0 1 0 0,-1 1 0 0,0 2 0 16,0 0 0-16,0-2 0 0,-1 1 0 0,-1-1 0 16,0-1 0-16,-2 1 0 0,0 3 0 0,-4 2 0 15,0-5 0-15,1 1 0 0,0 1 0 0,1 1 0 0,1 2 0 16,0-3 128-16,-2-1-128 0,2 2 0 0,1 1 0 0,1-3 0 16,1 0 0-16,2-3 0 0,0 2 0 15,1-1 0-15,0 1 0 0,3 3 0 0,-1-1 0 0,1-1 0 16,1 2 0-16,-1 2 0 0,0-2 0 0,-1 3 0 15,1-1 0-15,0-1 0 0,0 3 0 0,-1-1 0 16,1 2 0-16,0-3 0 0,1 4 0 0,-3-2 0 16,3 2 0-16,-1-2 0 0,-2 4 0 0,2-3 0 15,0 2 0-15,0-1 0 0,-2-1 0 0,0 2 0 0,1 0 0 0,1-3 0 16,-4 4 0-16,5 5 0 0,-4-6 0 16,4 6 0-16,-4-7 0 0,4 7-128 15,0 0-944-15,0 0-176 0,0 0-32 0,0 0-10640 16,0 0-2128-16</inkml:trace>
  <inkml:trace contextRef="#ctx0" brushRef="#br1" timeOffset="-59183">2074 18909 13823 0,'0'0'608'0,"0"0"128"0,0 0-592 0,0 0-144 0,0 0 0 0,0 0 0 0,0 0 1008 0,0 0 160 16,0 0 48-16,0 0 0 0,0 0-256 0,0 0-64 16,0 0 0-16,0 0 0 0,0 0-80 0,0 0-32 15,12 6 0-15,-3 0 0 0,-9-6-96 0,10 8-32 16,0 4 0-16,2 1 0 0,0-5-80 0,1 6-32 15,0 4 0-15,2 3 0 0,3-1-160 0,0 3-48 16,1-3 0-16,-2 2 0 0,0-1-96 0,-1 4-32 16,0-4 0-16,-1-1 0 0,3 0 112 0,-4-3 0 15,0-1 16-15,0 0 0 0,-2-2-144 0,0 0-16 16,-1-1-16-16,-3-2 0 0,-2-1 16 0,-1 2 0 16,0-3 0-16,-1 1 0 0,-4-10-16 0,7 8 0 15,-7-8 0-15,0 0 0 0,6 8-160 0,-6-8 0 16,0 0 144-16,0 0-144 15,0 0-1184-15,11-5-304 0,-11 5-64 0,9-7-11856 0</inkml:trace>
  <inkml:trace contextRef="#ctx0" brushRef="#br1" timeOffset="-58818.63">2593 18905 10127 0,'0'0'448'0,"0"0"96"0,-1-7-544 0,0-4 0 0,-1 5 0 0,2 6 0 0,2-11 2256 0,-2 4 352 16,0 7 64-16,0 0 16 0,0 0-1248 0,0 0-240 16,0 0-48-16,0 0-16 0,-7-6-128 0,7 6-32 15,-9 0 0-15,0 5 0 0,-1 1-96 0,-1 6-32 16,-3-1 0-16,-1 6 0 0,-3 2-96 0,-1 1-32 15,0 3 0-15,-2 0 0 0,0 4-96 0,-1 1-32 16,0 2 0-16,0-1 0 0,-1 4-144 0,1-1-16 16,0-6-16-16,1 2 0 0,-1-3-160 0,3 2-16 15,3-6-16-15,0 1 0 0,1-6-96 0,2 1 0 16,1-3-128-16,2 1 192 0,2-5-192 0,3 2 144 16,2-1-144-16,3-11 128 0,0 0-128 0,0 0 0 15,0 0 0-15,13 2 0 16,1-8-704-16,1 0-64 0,2-2 0 0,1-2-10032 15,-1-1-2000-15</inkml:trace>
  <inkml:trace contextRef="#ctx0" brushRef="#br1" timeOffset="-58549.06">2805 19280 22511 0,'0'0'992'0,"0"0"224"0,0 0-976 0,4 14-240 0,-3-5 0 0,-2 3 0 15,-3 2 1200-15,1-2 192 0,0 4 32 0,-2 1 16 16,-4 2-176-16,0 4-48 0,2-1 0 0,-2-2 0 0,-2-1-144 0,3 2-48 16,0 0 0-16,0 1 0 0,2-3-336 0,1-3-80 15,1-3-16-15,1 0 0 0,2 0-336 0,1-2-80 16,0-1-16-16,4-2 0 0,-4-8-160 0,0 0 0 15,8 6 0-15,-8-6-11392 16,12-1-2288-16</inkml:trace>
  <inkml:trace contextRef="#ctx0" brushRef="#br1" timeOffset="-56976.06">3953 18689 11807 0,'0'0'512'0,"0"0"128"0,0 0-512 0,0 0-128 15,0 0 0-15,0 0 0 0,0 0 864 0,0 0 160 16,0 0 16-16,0 0 16 0,10 3-32 0,-10-3 0 15,0 0 0-15,0 0 0 0,0 0-64 0,11 2 0 16,-11-2-16-16,0 0 0 0,0 0-112 0,0 0 0 0,0 0-16 0,0 0 0 16,0 0 0-16,0 0 0 0,0 0 0 0,-6 12 0 15,-1-3-144-15,-3 1-32 0,-3-4 0 0,0 4 0 16,-5-1-160-16,1 1-32 0,-6 4-16 0,2-3 0 16,2 0-192-16,-2 2-48 0,-5-1 0 0,3 2 0 15,-1 0 16-15,1-1 0 0,-3-3 0 0,2 4 0 16,1-2-32-16,4-2-16 0,1 4 0 0,1-5 0 15,0 0-160-15,-1-2 160 0,5 2-160 0,0-3 160 16,3 3 0-16,1-2 0 0,0 2 0 0,3-3 0 16,6-6 32-16,-5 6 0 0,5-6 0 0,0 0 0 15,-4 11 64-15,4-11 0 0,0 0 16 0,0 0 0 16,0 0-32-16,5 6-16 0,-5-6 0 0,10 7 0 16,2-1-16-16,0-3 0 0,2 2 0 0,2 2 0 15,0-3-208-15,2 2 176 0,1 0-176 0,1-2 160 0,0 3-160 16,1 0 128-16,3-3-128 0,2-1 128 0,-1 2 0 0,1 1-128 15,-1-1 192-15,2 0-64 0,-1 1 32 0,0 0 0 16,-3-3 0-16,-2 4 0 0,-2 0-160 0,-2-2 0 16,-3-1 144-16,-4 3-144 0,-1-4 0 0,-9-3 128 15,8 5-128-15,-8-5 0 0,5 11 0 0,-5-11 0 16,0 0 0-16,0 0 0 16,0 0-1088-16,0 0-176 0,0 0-32 0,0 0-9840 15,0 0-1952-15</inkml:trace>
  <inkml:trace contextRef="#ctx0" brushRef="#br1" timeOffset="-56064.71">5369 18570 2751 0,'0'0'256'0,"0"0"-256"16,0 0 0-16,0 0 0 0,0 0 2992 0,0 0 544 15,0 0 112-15,0 0 32 0,0 0-1904 0,0 0-384 16,-2-7-80-16,2 7-16 0,0 0-176 0,-7-9-32 16,2 3-16-16,5 6 0 0,-10-4-272 0,2 2-48 0,-2 0-16 0,3 2 0 15,-4-2-224-15,4 1-64 16,-5 1 0-16,0 0 0 0,-2 0-96 0,0 3-32 0,0-1 0 0,-3-1 0 16,-1 2-32-16,-1-2-16 0,-1 3 0 0,-3-1 0 15,0 3 0-15,0-3 0 0,-1 2 0 0,1 4 0 16,0-1-16-16,-1 3 0 0,0 1 0 0,0 2 0 15,0 0-32-15,4 1-16 0,0 3 0 0,3 0 0 16,-1-1-208-16,3 3 0 0,1-1 0 0,2 0 0 16,2 1 0-16,4 2 0 0,1-2 0 0,2 3 0 15,3-2 0-15,1 1 0 0,2 3 0 0,2-2 144 16,1-2-16-16,2 2 0 0,1 2 0 0,1-3 0 16,0-3 32-16,0 4 0 0,1-4 0 0,0 0 0 15,4 0-16-15,2 1 0 0,-1-5 0 0,2-1 0 16,0 0 112-16,1-1 0 0,0-5 16 0,0 1 0 0,3-3 0 0,-3-1 0 15,2 1 0-15,2-2 0 0,0-3-64 0,-1 1-16 16,-1-2 0-16,0-2 0 0,-1 2-48 0,2-3-16 16,-2-4 0-16,3 2 0 0,-2 0 0 0,1-4 0 15,0 3 0-15,-1-4 0 0,2 1 48 0,-1-4 0 16,-2 0 0-16,-1 2 0 0,-1-3 48 0,0 0 16 16,-2-1 0-16,1 3 0 0,-2 0-64 0,0-1-16 15,-1 0 0-15,0-5 0 0,-1-1-16 0,-2-1 0 16,1 1 0-16,-1-2 0 0,-1 2 48 0,-1-2 16 15,0-1 0-15,-2-2 0 0,-1 2-48 0,-1 1-16 16,-1 0 0-16,-2 1 0 0,0 1 48 0,-4 0 16 16,-1 1 0-16,-4-2 0 0,0 2 48 0,-2 0 0 0,0-1 0 15,-1 0 0-15,-3-1-80 0,-1 2-16 0,-3 2 0 0,1 2 0 16,-1 2-160-16,0-1 0 0,-4 1 144 0,2 3-144 16,0 4 0-16,1 0 0 0,-1 1 0 15,0 1 0 1,0 2-288-16,3 1-128 0,2 1-32 0,2 2 0 15,3-2-2704-15,9-1-560 0</inkml:trace>
  <inkml:trace contextRef="#ctx0" brushRef="#br1" timeOffset="-52607.11">14181 18905 13823 0,'0'0'1216'0,"0"0"-960"16,0 0-256-16,-7-4 0 0,7 4 896 0,-5-6 128 16,5 6 16-16,0 0 16 0,0 0-128 0,0 0-32 15,0 0 0-15,0 0 0 0,0 0-304 0,4 12-64 16,2 0-16-16,5 0 0 0,1 2 32 0,5 3 0 16,2 3 0-16,2 4 0 0,2-3 96 0,3 1 0 15,0 2 16-15,1 1 0 0,-3-2-96 0,0 2-32 16,-1-1 0-16,0-3 0 0,-1 3-144 0,-2-2-48 15,-1-4 0-15,-1 1 0 0,-1 0-128 0,-3-1-16 0,-2-6-16 0,0 2 0 16,-2-1-176-16,-1 0 0 0,-3-4 0 0,2 3 128 16,-3-4 0-16,0 2-128 0,0-3 192 0,-5-7-64 15,0 0-128-15,0 0 128 0,5 9-128 0,-5-9 128 32,0 0-1360-32,0 0-288 0,0 0-48 0,0 0-6816 0,0 0-1344 0</inkml:trace>
  <inkml:trace contextRef="#ctx0" brushRef="#br1" timeOffset="-52307.92">14819 18905 19119 0,'0'0'832'0,"0"0"192"0,-4-7-816 0,4 7-208 16,-6-8 0-16,-2 5 0 0,8 3 1232 0,-11 6 208 15,-1 1 32-15,-1 2 16 0,-3 4-336 0,-2 5-80 16,0 1-16-16,-1 6 0 0,-2 4-144 0,-2 3-16 16,-3 0-16-16,-2 0 0 0,3 3-128 0,-2-2-32 15,-2-2 0-15,1 2 0 0,1 0-336 0,2-1-80 16,-1-1-16-16,4 0 0 0,-1-7-128 0,4 2-32 16,0-5 0-16,2-2 0 0,3-1-128 0,3-3 128 15,3-3-128-15,3-1 128 0,5-11-128 0,0 0 0 16,0 0 0-16,0 0 0 15,11-1-1680-15,2-4-224 0,0-7-32 0</inkml:trace>
  <inkml:trace contextRef="#ctx0" brushRef="#br1" timeOffset="-51951.57">15016 19297 21183 0,'0'0'1888'0,"0"0"-1504"0,11-3-384 0,1 3 0 15,-1 3 1024-15,2-1 128 0,-4 2 16 0,1 2 16 16,0 0-480-16,0 0-80 0,-2 4-32 0,-1-2 0 0,-7-8-144 0,3 12-16 16,-4 2-16-16,-2-2 0 15,-6 2 240-15,0 0 48 0,-5 2 16 0,-1 1 0 0,-4 2 112 0,-1-1 0 16,-1-2 16-16,-3 1 0 0,1 1-208 0,2-1-64 15,0 0 0-15,1-4 0 0,5-1-192 0,2 1-32 16,3-2-16-16,4 0 0 0,6-11-160 0,0 0-48 16,0 0 0-16,6 11 0 0,4-6 192 0,5-2 16 15,4-5 16-15,6 1 0 0,1 1-32 0,4-1 0 16,0 1 0-16,2-1 0 0,0-2-320 0,-2-1 144 16,-3 2-144-16,-2 0 0 0,1 1 0 0,-2 0 0 15,-1-2 0-15,-3 3 0 16,-3-2-2816-16,-2-2-480 0</inkml:trace>
  <inkml:trace contextRef="#ctx0" brushRef="#br1" timeOffset="-51066.08">16001 18890 9215 0,'0'0'816'0,"-10"-1"-656"0,0-2-160 0,-1 2 0 15,0-3 1760-15,0 3 320 0,2-2 64 0,-2 2 16 16,11 1-720-16,-7-2-144 0,7 2-16 0,0 0-16 16,-10-2-112-16,10 2-32 0,0 0 0 0,0 0 0 15,0 0-192-15,0 0-32 0,0 0-16 0,0 0 0 16,0 0-368-16,0 0-64 0,6 8 0 0,4-3-16 0,4-3-32 0,0 2 0 15,4 3 0-15,0-1 0 0,3-1-16 0,4 7 0 16,2-4 0-16,4 4 0 16,1-1-64-16,0 1 0 0,-1 4-16 0,1 1 0 0,0-1-32 0,-2 1 0 15,-2-2 0-15,2 0 0 0,-6-2-96 0,1 1-32 16,-5 1 0-16,0 1 0 0,-3-6 16 0,-1 1 0 16,-4-1 0-16,0-2 0 0,-1 3 96 0,-3-4 32 15,-3-1 0-15,-5-6 0 0,2 9 32 0,-2-9 0 16,0 8 0-16,0-8 0 0,-3 7 128 0,-2-2 16 15,-3 0 16-15,-2 6 0 0,-5-4 48 0,-3 2 16 16,-1-4 0-16,-4 5 0 0,-1 1-160 0,-3 1-16 16,-5 1-16-16,3-3 0 0,-2 2-112 0,1-4-32 0,-2 3 0 15,2-1 0-15,0-3-208 0,4 5 128 0,0-3-128 16,5 1 0-16,2-4 0 0,1 2 0 0,3 0 0 0,1-2 0 16,2 2 0-16,3-3 0 0,9-5 0 0,0 0 0 31,0 0-1280-31,0 0-192 0,12 0-32 0,5-3-10672 0,6-6-2144 0</inkml:trace>
  <inkml:trace contextRef="#ctx0" brushRef="#br1" timeOffset="-49409.64">17819 18774 5519 0,'0'0'496'0,"5"-7"-496"16,0 0 0-16,-5 7 0 0,0 0 2432 0,9-6 384 15,-3-4 64-15,-1 6 32 0,-5 4-1504 0,0 0-320 16,5-9-48-16,-5 9-16 0,-1-6-16 0,1 6-16 16,0 0 0-16,0 0 0 0,-9-5-48 0,0-4-16 15,-1 4 0-15,1 1 0 0,-5 0-144 0,0 2-16 16,-2-1-16-16,-2 2 0 0,0-1-224 0,-1 4-32 15,-1 0-16-15,-2 1 0 0,-1 1-144 0,-1 1-16 16,-1 0-16-16,-2 6 0 0,-4-1-32 0,0 7 0 16,-2 1 0-16,-2 5 0 0,1 1-48 0,1 1-16 15,0 4 0-15,4 4 0 0,2 2-208 0,4 2 0 16,3 0 128-16,4-1-128 0,6 0 0 0,6 0 0 0,3-2 0 16,6-1 0-16,5-6 0 0,4 1 0 0,3-6 144 0,4 3-144 15,5-1 256-15,4-3-16 0,3 0-16 0,4-2 0 16,3-1 0-16,0-2 0 0,2 1 0 0,0-3 0 15,-1-3 48-15,-2 0 16 0,3 0 0 0,-4-6 0 16,-1-5 96-16,0-2 32 0,0-1 0 0,0-6 0 16,0-3 96-16,-2-2 0 0,-2-2 16 0,-2-3 0 15,-3-5 32-15,-3-1 0 0,-3 1 0 0,-4-4 0 16,-3-2 80-16,-2-6 0 0,-7-4 16 0,-1-2 0 16,-4-7-112-16,-2 5-32 0,-3-2 0 0,-3 5 0 15,-5 3-304-15,-2 3-64 0,-2 0-16 0,-5 4 0 16,-3 9-128-16,-5 2 0 0,-3 2 0 0,-3 3 0 15,-3 1-192-15,-1 5-112 0,3 1-16 0,-1 4-16 16,0-2-2656-16,5 2-528 0,-6 2-96 0,14 8-32 16</inkml:trace>
  <inkml:trace contextRef="#ctx0" brushRef="#br1" timeOffset="-40287.73">27830 13313 6447 0,'0'0'576'0,"0"0"-576"0,-10 8 0 0,0-2 0 15,-1 0 1776-15,1 2 240 0,0-5 48 0,0 5 16 16,0 0-544-16,1-3-96 0,1 1-32 0,8-6 0 16,0 0-32-16,-6 9-16 0,6-9 0 0,0 0 0 15,0 0-160-15,0 0-48 0,0 0 0 0,14 9 0 16,1-2-272-16,3-5-64 0,1-2-16 0,4-3 0 15,4-3-128-15,2-2-32 0,1-2 0 0,3 1 0 16,2-2-176-16,2 1-32 0,2-6-16 0,4 1 0 16,2 1-32-16,4-1 0 0,6 2 0 0,-2-1 0 15,-2 4-112-15,-5 0-16 0,-5-3-16 0,-5 4 0 16,-5-2-48-16,-2 6-16 0,-5 0 0 0,1 2 0 0,-8 0-16 0,-1 3 0 16,-4 3 0-16,-2 0 0 0,-10-3-160 0,9 7 192 15,-9-7-192-15,5 9 192 0,-5-9-192 0,0 13 160 16,-2 1-160-16,-6 0 160 0,-1-2-160 0,-2 2 128 15,-4 2-128-15,-4 1 128 0,-4 1 32 0,-3 0 0 16,0 1 0-16,-5 1 0 0,-3 1 64 0,-6-1 16 16,-4 3 0-16,-3 0 0 0,-4 0 80 0,0 3 32 15,2-4 0-15,2 4 0 0,2-1-64 0,4-1-16 16,6 4 0-16,3-5 0 0,3 0-96 0,3-2-32 16,5 0 0-16,5-2 0 0,5-3-144 0,2-3 0 15,5 0 0-15,4-13 128 0,4 12-128 0,5-5 0 16,1-2 0-16,5-4 0 0,5-2 0 0,2-3 192 0,5-1-192 0,2-5 192 15,2-2-192-15,2-3 0 0,1 0 0 16,2-3 0-16,1 0 0 0,3 1 0 0,5-3 0 0,1 0 0 16,-1 0 0-16,-1-2 128 0,-2 2-128 0,1 1 0 15,0 2 0-15,0 1 128 0,-1 4-128 0,0 1 0 16,-4 3 0-16,0-1 128 0,-1 6-128 0,-2 0 0 16,-1 0 0-16,-5 3 0 0,-5 2 0 0,-2 0 0 15,-1 1 0-15,-3 2 0 0,-5 1 0 0,-4 1 0 16,-3 4 0-16,-3 0 0 0,-5 3 0 0,-4 2 0 15,-5 0 0-15,-6 3 0 0,-6 4 0 0,-7 3 0 16,-6-2 0-16,-4 6 0 0,-6 2 0 0,-4 6 0 16,-3 2 192-16,-2 0-64 0,2 2 0 0,-3 4 0 15,-3 5-128-15,1-5 192 0,-2-3-192 0,5-3 192 0,6 0-192 0,7-5 160 16,6 0-160-16,6-5 160 0,3-7-160 0,7-1 0 16,5-3 144-16,4-3-144 15,5-3 0-15,6-13 144 0,4 11-144 0,5-7 0 0,5-2 128 0,6-2-128 16,3-3 0-16,5-7 0 0,2-3 160 0,6-2-160 15,2 0 128-15,2-2-128 0,3 1 0 0,0-1 128 16,0 1-128-16,0-2 0 0,-1-3 0 0,5 1 128 16,0-2-128-16,2 5 0 0,-1 4 0 0,2 0 0 15,-2 2 0-15,-1 1 0 0,-3 6 0 0,-5 1 0 16,-6 3 0-16,-5 0 0 0,-6-1 0 0,-2 2 0 16,-5 3 0-16,-2 0 0 0,-13-4 0 0,0 0 0 15,2 15 0-15,-4 3 0 0,-7 0 0 0,-7 3 0 0,-3 2 0 0,-6 1 0 16,-6-1 0-16,-4 5 0 15,-6-1 0-15,-1 5 0 0,-4-2 0 0,3-1 0 0,-1 3 0 0,3 1 0 16,3-2 0-16,5-3 0 0,4 2 0 0,4-4 0 16,4-1 0-16,4-3 0 0,2-3 0 0,5-1 0 15,4-2 0-15,2 1 128 0,2-3-128 0,5-6 0 16,2-1 0-16,4-1 128 0,2-2-128 0,3-1 0 16,4-3 0-16,5-3 128 0,5-1-128 0,4-3 0 15,3-1 0-15,2-4 0 0,1 0 128 0,6-2-128 16,1 1 0-16,2-1 0 0,2-1 144 0,-6 0-144 15,-1-3 160-15,0 1-32 0,0 2-128 0,0-2 192 16,-3 1-192-16,-2 5 0 0,-1 3 0 0,-5 3 0 16,-4 0 0-16,-5 2 0 0,-5 3 0 0,-5 1 0 15,-12-1 0-15,4 12 0 0,-8 3 0 0,-4 2 0 16,-4-1 0-16,-8 5 0 0,-4-1 0 0,-5 5 0 16,-7 3 0-16,-2 3 128 0,-2-1-128 0,-4 5 0 0,0 0 0 0,-3 0 0 15,-4-1 0-15,0 1 0 0,0 1 128 16,3 0-128-16,2-1 0 0,6 0 0 0,4-5 128 0,4-5-128 15,8-2 0-15,6-1 0 0,8-4 128 0,5-4-128 16,1-2 0-16,6 1 0 0,3-5 0 0,6-3 0 16,4-1 0-16,7-4 0 0,5-4 0 0,4 0 128 15,5 0-128-15,5-2 0 0,3-4 0 0,3 0 0 16,2-4 0-16,-2-2 0 0,-3 2 0 0,2-1 128 16,1 0-128-16,0 2 0 0,0-1 0 0,-3 3 0 15,-2 0 0-15,-2 3 0 0,-3 3 0 0,-4 3 0 16,-5-2 0-16,-7 3 0 0,-3 1 0 0,-5 3 0 0,-13-3 0 15,6 6 0-15,-6-6 0 0,-6 14 0 16,-6-1 0-16,-4 1 0 0,-7 4 0 0,-5-1 0 16,-6 2 0-16,-1 2 0 0,0-2 0 0,-3 0 0 0,-2 2 0 0,2 0 0 15,0 0 0-15,1 1 0 0,0 1 0 0,3-3 0 16,0-1 0-16,3-1 0 0,4 0 0 0,7-4 0 16,6-4 0-16,4 1 0 0,5 1 0 0,5-12 0 15,4 10 0-15,6 0 0 0,4-5 0 0,6 0 0 16,4 0 0-16,3-2 0 0,1-3 0 0,2-1 0 15,2-1-192-15,1 0 192 0,5-1-192 0,-1 1 192 16,-1-1 0-16,-1 2 0 0,0 1 0 0,0 0 0 16,0 0 0-16,0 1 0 0,-3 2 0 0,-2-1 0 15,-3 1 0-15,-4 2 0 0,-5-1 0 0,-5 2 0 16,-13-6 0-16,6 12 0 0,-6-3 0 0,-4 3 0 16,-10 5 0-16,-5-1 0 0,-5 2 0 0,-7 0 0 0,-4 0 0 15,-5 1 0-15,1 0 0 0,0-1 0 0,-3-1 0 0,1 0 0 16,0-1 0-16,3 1 0 0,1-2 0 0,0-5 0 15,-1 2 0-15,3-5 0 0,0 1 0 0,2-3 0 16,3-1 0-16,2-1 0 0,4-2 128 0,3-1-128 16,6 0 0-16,4-3 0 0,3-2 0 0,8 5 0 15,0 0 0-15,3-14 0 0,3-1 0 0,5 1 0 16,5-1 0-16,3-2 0 0,4-1-160 0,2-1 160 16,3-1-128-16,2-2 128 0,4 2 0 0,-1 1 0 15,1-1 0-15,3 2-128 0,2 1 128 0,1 2 0 16,0 2 0-16,0 1 0 0,-1 1 0 0,2 4 0 0,2-2 0 15,-4 4 0-15,-4 1 0 0,-5 3 0 0,-6-2-144 16,-5 3 144-16,-6 0 0 0,-13 0 0 0,0 0 0 0,0 0 0 16,0 0-160-16,-11 12 160 0,-10-1 0 15,-4 2-144-15,-11-4 144 0,-6 2 0 0,-5-3-144 0,-4 3 144 16,-2-2 0-16,0 1 0 0,-3-2 0 0,-1 1 0 16,-3-3 0-16,0 2 0 0,0-4 0 0,3-3 0 15,1-4 128-15,4 0 0 0,5-3 0 0,4 0 0 16,6-4-128-16,6 1 128 0,6-2-128 0,6 3 128 15,5-2-128-15,3 0 0 0,7-6 144 0,4 0-144 16,6-3 0-16,6-2-160 0,2-1 16 0,6-1 0 16,3 1-16-16,6-2 0 0,3-4 0 0,5 3 0 15,3-2 160-15,5 1 0 0,2-2-144 0,1 2 144 16,3-5 0-16,-5-1 0 0,-6 6 0 0,-5-1 0 16,-7 4 0-16,-5 2 0 0,-6-1 0 0,-3 3 0 0,-6 0 0 15,-7 2 0-15,-6 0 0 0,-8 1 0 0,-6 0 0 0,-9 1 0 16,-8-1 0-16,-9 2 0 0,-12-1 0 0,1 0-176 15,0 0 176-15,4-1-128 0,2 2-80 0,6-1-16 16,4-1 0-16,6-1 0 16,4 0-272-16,3 0-48 0,3-4-16 0,2 0 0 15,3-7-176-15,3 0-32 0,2-5-16 0,3 1 0 16,4 0 272-16,2-1 48 0,1-2 16 0,3-4 0 0,1 3 448 0,2 3 0 16,2-1 0-16,0 3 0 0,1-4 208 0,-3 10-16 15,4 0 0-15,-3 3 0 0,0-2 112 0,-2 0 16 16,-1 2 0-16,-1 2 0 0,-2 2-192 0,0-1-128 15,-3 0 192-15,-1 2-192 0,-2 3 128 0,-3 2-128 16,-2-1 0-16,0 0 0 0,-6 2 0 0,2 2 0 0,-1-4 0 16,1 4 0-16,2-2 0 0,-2-1 0 15,3 5 0-15,1-5 0 0,1 1 0 0,3-1 0 0,-1 3 0 16,4-1 0-16,2 1 0 0,5 0 0 0,1-1 0 0,6 1 0 16,3-3 0-16,4 3 0 0,4-1 0 0,2 2-144 15,3-5 144-15,2 1 0 0,3 0-144 0,0 1 144 16,0-3 0-16,-2 4 0 0,-5-2 0 0,-2 2 0 15,-5 2 0-15,-3 5 0 0,-11 3 160 0,0 0-160 16,0 0 320-16,0 0-64 0,-8-8 0 0,-4 4 0 16,-5 2-128-16,-9 2-128 0,-4 0 144 0,-6 0-144 15,1 0 0-15,-1 0 0 0,-2 0 0 0,0 2 0 16,1 2 0-16,4-2 0 0,2-2 0 0,3-1 0 16,3 1 0-16,5 1 0 0,2-2 0 0,3-3 0 0,1-2 0 0,2-4 0 15,3 1 0-15,3-6 0 0,2-2 0 16,3-2 0-16,2 1 0 0,2-1 0 0,-1 1 0 0,3 1 0 15,2 0-128-15,0-2 128 0,2 1 0 0,0 2 0 16,1-1 0-16,0 5 0 0,0 3 0 0,2-3 0 16,-1 6 0-16,0-1 0 0,-4 2 0 0,-7 5 0 15,8-2 0-15,-8 2 0 0,0 0 0 0,0 0 0 16,0 0 0-16,0 0 0 0,0 0 0 0,0 0 0 16,-3 11 0-16,3-11 0 0,-7 8 0 0,0-2 0 15,7-6 0-15,-9 5 0 0,9-5 0 0,0 0 144 16,-7 3-144-16,7-3 128 0,0 0-128 0,0 0 192 15,0 0-192-15,0 0 192 0,0 0-192 0,11-4 0 16,1-1 0-16,0 1 0 0,1 0 0 0,2-1 0 0,-2-1 128 0,1 1-128 16,-1 0 0-16,-2 0 0 0,-2 1 0 0,-9 4 0 15,0 0 0-15,0 0 0 0,0 0 0 0,0 0 0 16,0 0 0-16,0 0 0 0,-11 6 0 0,-2 1 0 16,-4-4 0-16,1 2 128 0,-2 1-128 0,2-3 0 15,0 1 0-15,2-1 0 0,0-1 128 0,3 2-128 16,2-3 0-16,9-1 0 0,-8 0 0 0,8 0 128 15,0 0-320-15,0 0-80 0,0 0-16 0,12-6-12336 16,4 1-2480-16</inkml:trace>
  <inkml:trace contextRef="#ctx0" brushRef="#br2" timeOffset="-28980.36">27125 9417 7199 0,'0'0'320'0,"0"0"64"0,0 0-384 0,0 0 0 15,0 0 0-15,-8 1 0 0,-1 2 128 0,9-3-128 16,0 0 128-16,-9 0-128 0,9 0 256 0,-9 0 0 16,0 0-16-16,9 0 0 0,-7-2 320 0,7 2 64 15,-9-2 16-15,9 2 0 0,0 0-192 0,0 0-48 16,-10-2 0-16,10 2 0 0,-9 2-224 0,9-2-48 15,0 0-128-15,-8 1 192 0,8-1-192 0,0 0 0 16,-9 0 128-16,9 0-128 0,0 0 0 0,0 0 0 16,-10-1 0-16,10 1 0 0,-8-2 0 0,2 1 0 15,-5-1 128-15,4 0-128 0,-2 2 0 0,9 0 0 16,-9-2 0-16,1-1 0 0,1-1 0 0,7 4 0 16,-7-1 0-16,7 1 0 0,-8-4 256 0,8 4 0 0,0 0 0 0,-5-3 0 15,5 3 272-15,-4-11 64 0,0 4 16 0,2-2 0 16,-1 0-48-16,2-2-16 0,-2 2 0 0,2-4 0 15,-3 2 32-15,2 2 0 0,-2-3 0 0,0 2 0 16,0-4 48-16,2 1 16 0,-2 2 0 0,0-1 0 16,0 2 0-16,2 3 16 0,2 7 0 0,-4-9 0 15,4 9-96-15,0 0-32 0,0 0 0 0,-4-8 0 16,4 8-128-16,0 0-16 0,0 0-16 0,0 0 0 16,0 0 16-16,0 0 0 0,0 0 0 0,0 17 0 15,3 2-48-15,2 4 0 0,1 6 0 0,2 4 0 16,3 4-32-16,1 1-16 0,3 4 0 0,0 2 0 15,3-2-80-15,0 8-16 0,-1 3 0 0,1 1 0 16,3 2-64-16,-1 1 0 0,3 2-128 0,-2-1 192 0,1-5-192 16,1 3 128-16,-1 1-128 0,-2 2 0 0,0 0 144 0,1-3-144 15,1-1 128-15,-2-5-128 0,-3-9 128 0,1 0-128 16,0 0 128-16,-3-7-128 0,2-1 256 0,-2 2-16 16,0 0-16-16,0-1 0 0,1-1 32 0,-2 1 0 15,-2-4 0-15,2-2 0 0,0 2-96 0,0-4-16 16,-1 3 0-16,0-3 0 0,-1 0-144 0,2-2 192 15,-3 2-192-15,0-5 192 0,1 0-192 0,-4-3 0 16,0-1 144-16,0 1-144 0,-2-3 128 0,0-2-128 16,-2 0 160-16,1 1-160 0,-2-1 144 0,-1-2-144 15,0 0 128-15,-2 2-128 0,0-4 128 0,0 2-128 0,-2-3 128 16,4 2-128-16,-2-10 128 0,-2 8-128 16,2-8 128-16,-1 10-128 0,1-10 176 0,0 0-48 0,0 0-128 0,0 0 192 15,0 0-192-15,0 0 0 0,-4-13 0 0,2-2 0 16,-2-5 160-16,0-2-160 0,-2-5 160 0,-2-1-160 15,-1-7 0-15,0-6 0 0,-2-6 0 0,-2-6 0 16,0-3 128-16,-2-5-128 0,-3-3 0 0,1-2 144 16,-2 5-144-16,-1-5 0 0,0 0 0 0,0 2 128 15,-1-4-128-15,2 0 0 0,0 0 144 0,-1 4-144 16,0 3 0-16,-1 2 144 0,0 1-144 0,-1 0 0 16,-1-2 208-16,2 4-64 0,-2 0-16 0,1 3 0 15,-1 5-128-15,2 6 0 0,0 3 0 0,3 4 0 16,2 2 0-16,-1 2 0 0,2 6 0 0,4 1 0 15,1 3 0-15,-1 5 0 0,1 3 0 0,-1-1 0 0,2 1 0 16,0 5 0-16,3-4 128 0,-2 5-128 16,3-1 0-16,5 8 0 0,-4-5 0 0,4 5 0 0,0 0 0 0,0 0 0 15,0 0 0-15,0 0 0 0,0 0 0 0,0 0 0 16,-1 13 0-16,1-2 0 0,0 3 0 16,2 4 0-16,5 2 0 0,2 7 0 0,2 2 0 0,2 4 0 15,0 1 0-15,3 6 0 0,-1 6 0 0,6 6 0 16,-2 4 144-16,4 7-144 0,2 5 0 0,3 1 0 15,-1 3 0-15,1 4 128 0,1 5-128 0,-1 3 0 16,2-1 0-16,-2-1 0 0,-2-5 0 0,0-2 0 16,1-2 0-16,-3 1 0 0,-2-5 0 0,-1-3 0 15,0-1 0-15,-2-8 128 0,-3-3-128 0,1-1 0 16,-1-3 0-16,-3-3 128 0,0 0-128 0,-2-1 0 0,1-4 0 0,0-1 128 16,1-2-128-16,0-2 0 0,0-3 0 0,-1-2 0 15,0-1 0-15,-1-7 0 0,-2-4 0 0,0-2 128 16,-3-5-128-16,3-2 0 0,-5-5 128 0,-4-6-128 15,0 0 0-15,0 0 144 0,0 0-144 0,0 0 0 16,-6-11 256-16,-3-7-64 0,-1-6-16 0,-4-8 0 16,-3-7-176-16,-1-4 192 0,2-8-192 0,-3-4 192 15,0-2-192-15,-2-4 0 0,2 4 0 0,-1-8 128 16,-3-1-128-16,0-3 0 0,0-4 0 0,-1-5 0 16,1 2 0-16,-1-1 0 0,-3-5 0 0,-1-3 0 15,0-4 0-15,1 4 128 0,-1-1-128 0,1 2 0 16,3 7 0-16,1 2 0 0,0 4 128 0,1 3-128 15,5 6 0-15,3 6 0 0,-2 8 0 0,4 5 0 16,0 6 0-16,2 4 0 0,-1 2 0 0,2 2 0 0,0 5 0 16,4 1 0-16,-2 4 0 0,3 4 0 0,2 3 0 0,-1 1 0 15,1 3 0-15,2 8 0 0,0 0 0 16,0 0 0-16,0 0 0 0,0 0 0 0,0 0 0 0,4 18 0 16,2 4 0-16,3 6 0 0,2 6 0 0,1 9 0 15,-1 4 0-15,3 10 0 0,1 8 0 0,6 9 0 16,4 7 0-16,2 3 0 0,-2 1 0 0,5 9 0 15,0 3 0-15,2 5 0 0,0-5 0 0,3 5 0 16,1 4 0-16,1 0 0 0,0 4 0 0,-2-11 0 16,-2-4 0-16,-1-3 0 0,-3-3 0 0,-1-3 0 15,0-3 0-15,-2-6 0 0,-6-11 0 0,-1-2 0 16,-4-7 0-16,0-1 128 0,-3-1-128 0,-1-2 0 16,0-2 0-16,-1-3 128 0,-1-6-128 0,0-4 128 15,1-5-128-15,-4-3 128 0,-1-7-128 0,-1-4 0 0,-2-3 0 16,1-1 128-16,-3-8-128 0,0-7 160 0,0 0-160 0,0 0 160 15,0 0-160-15,-5-10 192 0,0-8-192 0,-4-9 192 16,-2-5-192-16,-1-6 0 0,-3-8 0 0,1-4 128 16,1-6-128-16,-1 0 0 0,0-2 0 0,-2 0 128 15,-3-4-128-15,0-6 0 0,-2-4 0 0,0-7 0 16,-1-2 0-16,-1-3 0 0,-4 3 0 0,-1-11 0 16,-2-8 0-16,-3-7 0 0,0 0 0 0,-3 0 0 15,-1-1 0-15,3 4 0 0,4 1 0 0,0 9 0 16,2 8 0-16,2 8 0 0,-1 8 128 0,4 9-128 15,3 4 0-15,2 11 0 0,3 5 0 0,1 7 0 16,0 5 0-16,2 7 0 0,2 5 0 0,2 3 0 16,2 5 0-16,0 1 0 0,6 8 0 0,0 0 0 15,0 0 0-15,-5 10 0 0,1 3 0 0,3 9 0 16,1 2 0-16,3 11 0 0,2 7 0 0,4 9 0 0,3 6 0 16,3 7 0-16,2 6 0 0,4 8 0 0,3 14 0 0,6 8 0 15,1 6 0-15,4 3 0 0,-1 7 0 0,4 2 0 16,3 3 0-16,-3-7 0 0,3-4 0 0,-3-4 0 15,-1-1 0-15,-1-8 0 0,0-10 0 0,-2-5 0 16,1-4 0-16,-6-3 0 0,0-6 0 0,-2-5 0 16,-2-2 0-16,-1-7 0 0,1-6 0 0,-5-5 0 15,-2-6 0-15,-3-2 0 0,-2-6 0 0,-2-5 0 16,-2-4 0-16,-3-6 0 0,-2-3 0 0,-4-12 0 16,0 0 0-16,0 0 128 0,-4-18-128 0,-2-6 160 0,-3-1-160 0,-2-11 160 15,-5-5-160-15,-4-7 160 0,0-5-160 0,-1-10 160 16,1-2-160-16,-2-1 0 0,-2 3 0 0,3-2 0 15,-3 1 0-15,-2 0 0 0,5-8 0 0,-4 0 0 16,1-4 0-16,-2 2 0 0,-1 0 0 0,-5-8 0 16,-1-11 0-16,-3-6 0 0,0-8 0 0,-4 0 0 15,-2-2 0-15,2-3 0 0,1-5 128 0,5 12-128 16,4 12 0-16,4 8 0 0,3 8 0 0,3 6 0 16,2 8 0-16,4 5 0 0,0 5 0 0,4 7 0 15,0 3 0-15,1 7 0 0,1 9 0 0,1 0 0 16,0 5-128-16,1 4 128 0,1 3 0 0,0 4 0 15,1 2 0-15,0 4 0 0,4 5 0 0,0 0 0 16,0 0 0-16,-2 9 0 0,2 6 0 0,2 8 0 16,2 6-144-16,2 9 144 0,3 13 0 0,5 7 0 15,4 11-128-15,0 7 128 0,7 8 0 0,2 12 0 16,6 10 0-16,1 9-128 0,3-2 128 0,0 5 0 0,-1-1 0 0,3 4 0 16,-1 3 0-16,2-8 0 0,-1-3 0 0,0-4 0 15,-2-2 0-15,0-8 0 0,-1-7 0 0,-1-3 0 16,0-4 0-16,-2-2 0 0,-3-7 0 0,-3-5-128 15,0-6 128-15,-3-9 0 0,-3-9 0 0,0-3 0 16,-4-7 0-16,-1-1 0 0,-1-3 0 0,-4-6 0 16,-2-2 0-16,-1-6 0 0,-3-8 0 0,-2-2 0 15,-3-9 0-15,0 0 0 0,-7-11 160 0,-2-9-160 16,-1-8 160-16,-4-7-160 0,-4-5 128 0,-3-7-128 16,-2-13 0-16,-6-8 144 0,-1-14-144 0,-3-3 0 15,-4-3 0-15,1-7 0 0,-1-7 0 0,1-1 0 0,2-2 0 16,2 2 0-16,0 5 0 0,2-1 0 0,1-8 0 0,3 4 0 15,-2 2 0-15,0-4 0 16,-2-3 0-16,0-5 0 0,2 0 0 0,-1 1 0 0,-5 2 0 0,3 1 0 16,2 0 0-16,2 12 0 0,2 8 0 0,6 12 0 15,2 8 0-15,3 8 0 0,1 12 0 0,2 5 0 16,2 9 0-16,3 7 0 0,1 1 0 0,-1 5 0 16,1 5 0-16,1 1 0 0,1 7 0 0,3 9 0 15,0 0 0-15,0 0 0 0,0 0 0 0,0 0 0 16,-2 12-128-16,4 10 128 0,3 7 0 0,3 10 0 15,2 11 0-15,3 11 0 0,2 6-144 0,4 17 144 16,4 18 0-16,5 7 0 0,4 4 0 0,6 16 0 16,1 12 0-16,3 0-128 0,4-3 128 0,1 2 0 15,0 4 0-15,0-10 0 0,-1-9 0 0,0-2 0 0,-1 1 0 16,-1-14 0-16,-1-8 0 0,-5-11 0 0,-5-4 0 16,-1-5 0-16,0 1 0 0,-4-5 0 0,-3-6 0 15,-2-7 0-15,-2-8 0 0,0-4 0 0,-3-2 0 0,-1-2 0 16,0-7 144-16,-1-3-144 0,-2-2 128 0,-3-5-128 15,0-3 0-15,-5-6 128 0,1-3-128 0,-3-7 128 16,-4-13-128-16,0 0 128 0,0 0 0 0,-4-14-128 16,-3-8 192-16,-2-8-64 0,-5-10-128 0,-1-6 0 15,-1-2 144-15,-1-3-144 0,-1-2 0 0,2-6 0 16,-1-7 0-16,0-6 128 0,-3-6-128 0,3-2 0 16,-5 4 0-16,-1-13 0 0,-4-10 0 0,-2-7 0 15,-1-4 0-15,-5-3 0 0,-3-7 0 0,-1-4 0 0,-2-6 0 16,-2-5 0-16,-4 2 0 0,4 1 0 15,3-1 0-15,5 17 0 0,-1 9 0 0,6 8 0 0,3 7 0 16,4 13 0-16,3 9 0 0,-1 9 0 0,1 13 0 0,4 2 0 16,-1 7 0-16,2 2 0 0,3 1 0 0,2 6 0 15,-1 6 0-15,3 2 0 0,2 6 0 0,1 2 0 16,1 1 0-16,3 7 0 0,1 6 0 0,0 0 0 16,0 0 0-16,0 0 0 0,7 11-144 0,5 12 144 15,0 2 0-15,4 12 0 0,1 9 0 0,4 12 0 16,2 14 0-16,3 14 0 0,4 12 0 0,1 10 0 15,2 10-144-15,4 8 144 0,4 5 0 0,1 0 0 16,0-8 0-16,0 0 0 0,1-1 0 0,0-6 0 16,-1-13 0-16,-1 3 0 0,-3-1 0 0,-1-3 0 15,0-4 0-15,-4-12 0 0,-3-8 0 0,-2-8 0 0,-2-3 0 0,-2-4 0 16,0-7 0-16,-2-4 0 0,-5-8 0 0,-1-6 0 16,-2-5 0-16,-3-5 0 0,-3-8 0 15,-3-5 0-15,-3-7 0 0,-2-8 144 0,0 0-16 0,-6-5-128 16,-4-13 192-16,-4-9-64 0,-3-4-128 0,-4-10 128 15,-5-3-128-15,3-9 128 0,-1-1-128 0,1 2 0 16,-2 2 0-16,2-1 128 0,0 0-128 0,-2-7 0 16,0-3 0-16,0-9 0 0,-4-2 0 0,0-1 0 15,-1-2 0-15,0-10 0 0,-3-9 0 0,-2-10 0 16,-1-9 0-16,-3-4 0 0,-2-7 0 0,4-3 0 16,4-2 0-16,2-1 0 0,-1 3 0 0,7 1 0 15,2 3 0-15,5 13 0 0,2 15 0 0,6 10 0 16,-2 11 0-16,4 16 0 0,1 7 0 0,-1 13 0 15,-1 6 0-15,3 9 0 0,1 4 0 0,-1 8 0 0,0 8 0 0,6 3 0 16,-8 5 0-16,1 12 0 0,2 11 0 0,0 10 0 16,0 9 0-16,2 12 0 0,3 6 0 0,3 15 0 15,-1 8 0-15,4 10 0 0,2 11 0 0,6 9 0 16,6 7 0-16,4 7 0 0,1 9 0 0,4 5 0 16,3 6 0-16,1-6 0 0,3-4 0 0,1-1 0 15,1-1 0-15,0-10 0 0,-1-8 0 0,-2-8 0 16,0-3 0-16,-2-8 0 0,0-4 0 0,0-14 0 15,0-10 0-15,-4-8 0 0,-3-2 0 0,-4-5 0 16,1-3 0-16,-4-6 0 0,0-3 0 0,-1-7 0 16,-3-7 0-16,-3-7 0 0,-2-8 0 0,-1-6 0 15,-3-7 0-15,-6-6 0 0,0 0 0 0,4-15 0 16,-4-8 0-16,-4-11 0 0,-1-6 0 0,-5-11 0 16,-3-6 0-16,-1-4 0 0,-2 2 0 0,-2-9 0 0,0-2 0 15,-2-3 0-15,0-2 0 0,-5 0 0 0,-3 2 0 0,1-2 0 16,-3-1 0-16,-2-4 0 0,-3-8 0 0,1-2 0 15,-2-2 128-15,-1-3-128 0,-2-3 0 0,-1-7 0 16,0-7 0-16,-1 0 0 0,-1 4 0 0,0-7 0 16,-2-3 0-16,3 6 0 0,3 11 0 0,6 9 0 15,5 10 0-15,7 8 0 0,2 8 0 0,5 10 0 16,-1 6 0-16,6 11 0 0,1 5 0 0,2 7 0 16,0 9 0-16,3 8 0 0,-1 2 0 0,3 8 0 15,0 0 0-15,1 17 0 0,2 9 0 0,3 10 0 16,3 9 0-16,4 10 0 0,3 12 0 0,3 2 0 0,3 6 0 15,5 14 0-15,-1 14-128 0,9 5 128 0,4 7 0 16,4 12 0-16,3 11 0 0,0 2 0 0,0 0 0 0,-1 0 0 16,1-2 0-16,0-7 0 0,-3-12 0 0,-1-2 0 15,-1-6 0-15,-4-4 0 0,-3-5 0 0,-4-12 0 16,-4-10 0-16,-2 0 0 0,-2-5 0 0,-2-2 0 16,-1-5 0-16,-1-5 0 0,-3-9 0 0,-2-7 0 15,-2-7 0-15,-2-6 0 0,-3-6 0 0,-1-9 0 16,-1-6 0-16,-4-13 0 0,0 0 0 0,-1-12 0 15,-3-7 0-15,-3-15 0 0,-4-11 128 0,-3-13-128 16,-3-13 0-16,-2-7 0 0,-2-8 0 0,1-1 0 16,-3 1 0-16,-1-6 0 0,-2-3 0 0,2 4 0 15,-1 3 0-15,-2-1 0 0,0-3 0 0,0-4 0 16,0-2 0-16,-1 0 0 0,0 4 128 0,-4 0-128 16,-2-9 0-16,-1 1 0 0,1 1 0 0,0-2 0 15,-7 4 0-15,3 1 128 0,2 1-128 0,6 9 0 0,5 7 0 0,3 12 0 16,3 10 0-16,4 7 0 0,1 8 0 15,2 6 0-15,3 10 0 0,2 7 0 0,0 5 0 16,3 5 0-16,4 11 0 0,0 0 0 0,0 0 0 0,0 0 0 16,3 21 0-16,2 11 0 0,4 8 0 0,1 9 0 15,2 8 0-15,3 13 0 0,4 14 0 0,4 10 0 16,3 8 0-16,4 11 0 0,3 10-128 0,4 6 128 16,3 2 0-16,4 2 0 0,-1 7 0 0,3-10 0 15,-3-8 0-15,-1-8 0 0,-4-8 0 0,-1-6 0 16,-3-7 0-16,-2-8 0 0,-4-13 0 0,-4-3 0 15,-4-9 0-15,-2-4 0 0,-3-4 0 0,-2-6 0 0,-3-8 0 0,-1-8 0 16,-3-6 0-16,1-7 0 0,-1-8 0 16,-6-9 128-16,0 0-128 0,-1-8 0 0,-3-11 144 0,-2-11-144 15,-4-9 128-15,-2-8-128 0,-4-6 128 0,-6-8-128 16,-2-9 0-16,-7-14 0 0,-4-14 0 0,-5-2 128 16,-3 0-128-16,0-12 0 0,-2-10 0 0,2 0 0 15,0 0 0-15,5 2 0 0,1 1 0 0,4 2 128 16,1 6-128-16,3 3 0 0,-2 3 0 0,3-2 0 15,3-3 0-15,0 5 0 0,0 7 0 0,3 2 0 16,-1-1 0-16,2 3 0 0,6 9 0 0,-1 10 0 16,4 15 0-16,4 7 0 0,-2 4 0 0,5 6 0 15,0 6 0-15,0 4 0 0,0 8 0 0,2 1 0 16,1 4 0-16,-1 5 0 0,1 5 0 0,2 10 0 16,0 0 0-16,0 0 0 0,0 0 0 0,0 0 0 15,5 20 0-15,-1 11 0 0,1 7 0 0,4 8-128 16,0 7 128-16,5 16 0 0,0 16 0 0,6 10 0 0,5 8 0 0,5 9 0 15,3 8 0-15,3 4-128 0,5 8 128 0,2 2 0 16,2-1 0-16,2 1 0 0,2-5 0 0,2-4 0 16,-2-6 0-16,-1-7-128 0,0-5 128 0,-2-12 0 15,-3-9 0-15,-5-10 0 0,-5-2 0 0,-1-5 0 16,-3-2 0-16,-1-6 0 0,-4-7 0 0,-2-5 128 16,-4-5-128-16,-2-7 128 0,-2-9-128 0,-1-3 0 15,-3-6 128-15,-2-7-128 0,-8-12 144 0,0 0-144 16,0 0 192-16,0 0-192 0,-3-17 128 0,-4-9-128 15,-5-11 0-15,-3-15 0 0,-4-11 0 0,-4-5 128 16,-2-11-128-16,-5-2 0 0,-3-6 128 0,-4-11-128 0,-7-9 0 0,0 3 0 16,-1 3 128-16,1-6-128 0,-1-5 0 0,2-1 0 15,-2 2 0-15,6 3 0 16,0 3 0-16,0-2 0 0,5-4 0 0,-2 8 0 0,2 8 0 0,1 1 0 16,1 0 0-16,2 5 0 0,-1 4 0 0,5 7 0 15,4 16 0-15,3 5 0 0,4 7 0 0,-1 7 0 16,5 10 0-16,2 5 0 0,1 8 0 0,1 2 0 15,2 8 0-15,1 3 0 0,4 7 0 0,0 0-144 16,0 0 144-16,3 17 0 0,3 7-144 0,1 10 144 16,5 9 0-16,4 15-144 0,2 12 144 0,8 12 0 15,4 19-128-15,6 13 128 0,7 11 0 0,4 14 0 16,4 15-144-16,5 8 144 0,2 7 0 0,2 0-144 16,1-7 144-16,1-3 0 0,2-6 0 0,-6-15 0 15,-7-16 0-15,-6-11 0 0,-6-7 0 0,-3-11 0 0,-7-9 0 16,-4-14 0-16,-4-12 0 0,-4-4 0 0,-1-3 0 0,-4-10 0 15,-1-4 0-15,-4-5 0 0,-2-9 0 0,-1-8 0 16,-3-3 0-16,-1-12 128 0,0 0-128 0,-7-16 0 16,-2-10 128-16,-6-9-128 0,-2-8 0 0,-5-9 128 15,-2-5-128-15,-4-14 0 0,-2-14 0 0,-6-7 128 16,-3-3-128-16,-4-10 0 0,-8-4 0 0,0-8 0 16,0-4 0-16,-1 2 128 0,0-4-128 0,2-2 0 15,6-2 0-15,2 6 0 0,2 11 0 0,0-5 0 16,0 0 0-16,2 7 0 0,3 5 0 0,0 0 0 15,1 0 0-15,3 1 0 0,5 7 0 0,2 12 0 16,6 12 0-16,1 11 0 0,3 7 0 0,5 7 0 16,3 9 0-16,1 7-128 0,0 4 128 0,4 6 0 15,1 5 0-15,0 3 0 0,0 12 0 0,0 0-128 0,0 0 128 0,10 19 0 16,1 10 0-16,3 13-160 0,4 9 160 0,4 14 0 16,2 9 0-16,5 15-128 0,7 14 128 0,2 10 0 15,6 11 0-15,5 12 0 0,1 11 0 0,3-1 0 16,-5 1 0-16,3-7-128 0,0-4 128 0,-2-11 0 15,-3-11 0-15,-5-7 0 0,-5-12 0 0,-4-8 0 16,-1-12 0-16,-6-11 0 0,-6-8 0 0,-5-7 0 16,0-10 0-16,-4-7 0 0,-2-11 0 0,-2-7 0 15,-6-14 0-15,0 0 144 0,0-11-144 0,-4-9 128 16,-4-10-128-16,-5-9 192 0,-6-12-192 0,-7-14 192 16,-4-19-192-16,-7-8 0 0,-5-13 144 0,-10-17-144 15,-3-16 0-15,-2-10 128 0,-1-4-128 0,4-5 0 0,6-1 0 16,9 20 0-16,4 23 0 0,6 10 128 0,6 15-128 0,4 16 0 15,4 12 0-15,5 16 0 0,-1 11 0 16,4 9 0-16,2 11 0 0,0 6 0 0,5 9 0 0,0 0 0 16,-4 9 0-16,3 8 0 0,1 8 0 0,2 7 0 15,2 7 0-15,2 2 0 0,1 3-288 0,4-2 32 16,2-5 0-16,7 0 0 16,3-3-2528-16,4-4-496 0</inkml:trace>
  <inkml:trace contextRef="#ctx0" brushRef="#br2" timeOffset="-27488.19">26367 10716 10079 0,'0'0'448'0,"0"0"80"0,0 0-528 0,0 0 0 0,0 0 0 0,0 0 0 16,0 0 1152-16,0 0 112 0,0 0 16 0,0 0 16 16,0 0-480-16,0 0-112 0,0 0 0 0,0 0-16 15,13 5-128-15,-2 2-32 0,3-1 0 0,1 1 0 16,1 0-176-16,1-1-32 0,0 4-16 0,3-1 0 16,2 4-176-16,-1-3-128 0,2 3 144 0,0-1-144 15,-1-3 128-15,-2 3-128 0,-2 2 0 0,-4-2 144 16,-1 4-144-16,-7-2 0 0,-1 0 0 0,-4 0 0 15,-3-1 0-15,-5 1 0 0,-4 0 128 0,-4-1-128 16,-4-5 400-16,-5 3 0 0,-4-2 0 0,0 1 0 0,0-6-64 16,2 1-16-16,2 0 0 0,0-1 0 0,1-3-320 0,1 2 0 15,2-1 0-15,2 1 0 0,1-2 144 0,6 3-144 16,11-4 192-16,0 0-7184 16,0 0-1440-16</inkml:trace>
  <inkml:trace contextRef="#ctx0" brushRef="#br2" timeOffset="-27054.3">26696 10881 19343 0,'0'0'1728'0,"0"0"-1392"0,0 0-336 0,0 0 0 16,0 0 0-16,0 0 144 0,-13 4-144 0,1 1 0 15,-1 0 208-15,-1 0-64 0,-5 7-16 0,0-5 0 16,-3 1 160-16,-2-2 32 0,-3 3 0 0,-3-1 0 16,1 2 128-16,-3-1 16 0,-4 1 16 0,1-2 0 15,-3 7 192-15,-2-6 32 0,0-2 16 0,-1-2 0 16,-1 3-144-16,-1-3-48 0,-3-2 0 0,3-1 0 16,1-1-192-16,-1 1-32 0,-6 0-16 0,-2 2 0 15,-2-4-64-15,-5-2-16 0,-6-4 0 0,-1 1 0 16,2-1-64-16,0 0-16 0,2 1 0 0,2 1 0 15,-1-4 0-15,1 2-128 0,1-1 192 0,3-3-64 16,4 3 192-16,6-1 16 0,-2 4 16 0,5-1 0 16,0 0-160-16,1 1-16 0,0 0-16 0,1 2 0 0,0 1-160 0,1-2 128 15,-1-3-128-15,2 2 128 0,1 1-128 0,2 1 0 16,-1 1 0-16,2-1 0 0,1 0 0 0,1 4 128 16,3 2-128-16,2-1 0 0,0 0 160 0,2 0-160 15,-3-1 192-15,5 2-192 0,0-1 128 0,3-1-128 16,2 0 0-16,3 0 0 0,4 1-208 0,11-3-112 15,-8 6 0-15,8-6-13872 0</inkml:trace>
  <inkml:trace contextRef="#ctx0" brushRef="#br2" timeOffset="-26123.42">21474 10051 13823 0,'0'0'1216'0,"0"0"-960"16,3-11-256-16,1 2 0 0,-4-1 960 0,0 10 128 16,6-7 48-16,-6 7 0 0,9-7-192 0,0 3-48 15,-9 4 0-15,13-2 0 0,1 1-368 0,0 1-80 16,0 1 0-16,1 5-16 0,1 2-160 0,1 4-16 16,-3 2-16-16,2 5 0 0,0 3 80 0,-1 4 32 15,0 3 0-15,0 1 0 0,-1 0-32 0,0 3-16 0,2-2 0 0,-1 1 0 16,-2-1-80-16,-2 2-16 15,0-1 0-15,0-4 0 0,-3-1-80 0,-1-6-128 16,0-2 176-16,-1-1-176 0,-4-1 128 0,1-3-128 0,-3-3 0 0,0 1 0 16,0-12 208-16,0 0-64 0,-3 11-16 0,3-11 0 31,0 0-1376-31,0 0-288 0,0 0-48 0,-11-6-16 0</inkml:trace>
  <inkml:trace contextRef="#ctx0" brushRef="#br2" timeOffset="-25842.97">21957 10060 15375 0,'0'0'672'0,"8"-6"160"0,-2 0-672 0,-6 6-160 16,11-8 0-16,-11 8 0 0,6-4 832 0,-6 4 144 15,0 0 32-15,0 0 0 0,0 0-432 0,-4 7-96 16,-6 5-16-16,-3 3 0 0,-2 2 160 0,-3 2 16 15,-3 2 16-15,-2 3 0 0,-1 1 96 0,-2-1 16 16,1 1 0-16,-3 3 0 0,-2 3-80 0,3-2-16 16,-1 4 0-16,1-1 0 0,0-1-336 0,2-1-64 15,-1-1-16-15,3-1 0 0,2-5-128 0,3-3-128 16,2 0 192-16,3-2-192 0,1-3 176 0,5 2-176 16,0-3 160-16,4-3-160 15,3-11-1664-15,0 0-448 0</inkml:trace>
  <inkml:trace contextRef="#ctx0" brushRef="#br2" timeOffset="-25631.85">22146 10567 26719 0,'-18'8'1184'0,"5"-2"240"0,-1 4-1136 0,0 3-288 0,1 3 0 0,1 4 0 15,-1 1 512-15,0 2 32 0,1 2 16 0,-1 0 0 16,-1-1-336-16,1 2-64 0,0-3-16 0,2 1 0 16,1 1-144-16,2-3 128 0,3 6-128 0,3-6 128 15,0-3-2304-15,4-4-480 0</inkml:trace>
  <inkml:trace contextRef="#ctx0" brushRef="#br2" timeOffset="-21473.45">22944 9961 11967 0,'6'-4'1072'0,"2"-1"-864"16,2 0-208-16,1 0 0 0,2-2 1184 0,-1 2 192 15,-2 1 32-15,-1-2 16 16,-2 2-432-16,-7 4-96 0,0 0 0 0,0 0-16 0,0 0-464 0,0 0-96 15,0 9 0-15,-4-2-16 0,-6 3 16 0,-1-3 0 16,-4 6 0-16,-3 0 0 0,-1 1 64 0,-2 2 32 16,-2 2 0-16,2 1 0 0,-2 1-16 0,0 2 0 15,0 0 0-15,-1-2 0 0,-1-2-112 0,1 0-32 16,-1-1 0-16,1-1 0 0,-2-1 64 0,1-2 0 16,2-1 0-16,2 1 0 0,2-4-64 0,2 1 0 15,2-4 0-15,4 3 0 0,2-1-96 0,4-2-32 16,1 1 0-16,4-7 0 0,0 0-128 0,0 0 192 15,6 5-192-15,2 1 192 0,1-1-64 0,1-1-128 16,3 0 192-16,1 1-64 0,1 1-128 0,1-2 128 16,1 1-128-16,1 2 128 0,1-2-128 0,0 0 0 15,0-1 0-15,1 1 0 0,1-2 0 0,-1 0 0 16,-2 1 0-16,6 1 0 16,-4-3-1280-16,-3 1-352 0,-3-2-64 0</inkml:trace>
  <inkml:trace contextRef="#ctx0" brushRef="#br2" timeOffset="-21079.21">23642 9972 22687 0,'0'0'1008'0,"2"-7"208"0,1-6-976 15,-3 4-240-15,-2-1 0 0,2 10 0 0,0 0 416 0,-7-3 32 16,-3 2 16-16,-4 1 0 0,-4 3-64 0,-5 2-16 16,-2 1 0-16,-2 0 0 0,-1 6 0 0,-1-1 0 15,2 4 0-15,2 2 0 0,-2 1-96 0,5 2-32 16,3 4 0-16,1 0 0 0,2 1 0 0,4 1-16 16,4 0 0-16,2 0 0 0,5-3-32 0,2-1 0 15,6-2 0-15,4 7 0 0,6-8 96 0,2-4 16 16,1-3 0-16,6-2 0 0,2-6 144 0,5-1 48 15,2-1 0-15,2-4 0 0,-1-3-208 0,2-2-48 16,-6-6 0-16,-3-1 0 0,-1-2 16 0,-5-4 0 16,-3-1 0-16,-7 4 0 0,-2-3 176 0,-1-7 48 15,-2-1 0-15,-3-5 0 0,-2-1-192 0,-5 1-48 16,-3 1 0-16,-2 2 0 0,-4-2-128 0,-3 4-128 16,-3 4 192-16,-2 3-192 0,-2 5 0 0,1 3 0 15,-2 4-240-15,-11-1 80 16,0 8-1760-16,4 5-368 0,4 9-64 0</inkml:trace>
  <inkml:trace contextRef="#ctx0" brushRef="#br2" timeOffset="-20484.59">21351 11581 16127 0,'5'-10'704'0,"-5"10"160"0,8-6-688 0,-1-1-176 0,0 1 0 0,-7 6 0 16,9-6 944-16,-9 6 144 0,12-1 48 0,0 1 0 0,-12 0-624 0,11 7-112 15,-1 2-16-15,1 4-16 0,-3-1-16 0,4 2 0 16,-3 3 0-16,1 3 0 0,0 6 96 0,2-2 0 15,2 3 16-15,0-3 0 0,1 4-80 0,0-3-32 16,2 3 0-16,-2-5 0 0,-1-4-176 0,-1 3-48 16,-2-1 0-16,0 1 0 0,0-4 0 0,-2-4-128 15,-1-2 192-15,0 0-64 0,0-6 48 0,1-1 0 16,-9-5 0-16,11 4 0 0,0-1-176 0,2-6-192 16,-4-5 32-16</inkml:trace>
  <inkml:trace contextRef="#ctx0" brushRef="#br2" timeOffset="-20251.73">21846 11496 11055 0,'2'-21'480'0,"-1"9"112"0,1-3-464 0,0 0-128 0,-1 1 0 0,3 4 0 16,-2-1 2560-16,-2-170 512 0,0 362 80 0,0-181 32 16,0 0-2224-16,0 0-432 0,0 0-80 0,-6 12-32 15,-2-2-112-15,-3 6-32 0,-1 5 0 0,-2 3 0 16,-2 0 272-16,1 4 48 0,-1-3 16 0,-1 6 0 15,1 0-256-15,0 2-48 0,-1 0-16 0,0 0 0 16,1 1-112-16,-1-1-32 0,0-4 0 0,3 0 0 16,2-1-144-16,0-2 192 0,1-2-192 0,2-1 192 15,3-4-192-15,3-6 0 0,3-3 0 0,0-10-8576 16,6 10-1760-16</inkml:trace>
  <inkml:trace contextRef="#ctx0" brushRef="#br2" timeOffset="-19891.82">22082 11851 24063 0,'0'0'1072'0,"0"0"208"0,0 0-1024 0,0 0-256 15,0 0 0-15,0 0 0 0,0 0 624 0,5 6 64 0,5-3 16 0,2 2 0 16,-1 2-320-16,2 0-48 15,0 0-16-15,-1 2 0 0,0 2-176 0,-2 1-144 0,-1 5 192 0,-2-2-192 16,0 0 0-16,-3-1 0 0,-4-1 0 0,-2 1 0 16,0 1 368-16,-2 2-48 0,-2-3 0 0,-3 0 0 15,-3 3 384-15,-2 0 64 0,3-2 0 0,-2-1 16 16,-1-1-112-16,3-3-32 0,1 2 0 0,3-2 0 16,7-10-240-16,0 0-48 0,1 10-16 0,-1-10 0 15,9 6-16-15,3 1-16 0,0-6 0 0,2-2 0 16,4-2-64-16,4-1-16 0,-1-2 0 0,2 3 0 15,3 0-224-15,-3-1 176 0,0-1-176 0,-2 0 160 16,1-3-160-16,-6 2-224 0,0 0 48 0,-2-1 16 31,-2-1-2016-31,-2 2-416 0,-2-3-80 0,-2 1-11168 0</inkml:trace>
  <inkml:trace contextRef="#ctx0" brushRef="#br2" timeOffset="-19337.62">22701 11248 10127 0,'0'0'896'0,"-10"-2"-704"0,1-3-192 0,1 1 0 16,8 4 2224-16,0 0 400 0,-9 1 96 0,9-1 16 15,-8 3-1568-15,8-3-304 0,0 0-64 0,-6 7-16 16,6-7-240-16,0 0-48 0,2 11-16 0,2 0 0 16,2 0 32-16,4-4 0 0,3 0 0 0,2 1 0 15,3-4 0-15,1 1 0 0,0 1 0 0,1-1 0 16,3-1-96-16,1 1-16 0,-1 2 0 0,1-4 0 0,0 3-16 0,-1 0 0 16,-2-1 0-16,-2 0 0 15,-4 3-144-15,-2-2-48 0,-3-1 0 0,-2 4 0 0,-2-3-192 0,-2 6 128 16,-2-5-128-16,-3 5 0 0,-3-2 256 0,-2 3-64 15,-3 1 0-15,-1-2 0 0,-3-3 144 0,-2 5 32 16,-3-1 0-16,0 0 0 0,-1 1-80 0,-1 1-16 16,-2-6 0-16,2 4 0 0,1 1-96 0,1-2-32 15,1-3 0-15,3 1 0 0,2-3-16 0,-1 0 0 16,4 1 0-16,9-8 0 0,-9 4-128 0,9-4-144 16,0 0 144-16,0 0-208 15,0 0-2448-15,0 0-480 0,13-14-112 0,0 6-9248 0</inkml:trace>
  <inkml:trace contextRef="#ctx0" brushRef="#br2" timeOffset="-18974.7">23527 11359 18431 0,'-16'-9'1632'0,"3"7"-1312"0,-4-1-320 0,2 3 0 15,-3 0 1984-15,1 4 320 0,-2 5 64 0,-2 0 0 16,2 2-1472-16,1 3-288 0,1-3-64 0,3 5-16 16,0 1-368-16,3 1-160 0,3 0 128 0,1-1-128 15,2-1 0-15,3 2 128 0,2-2-128 0,2 0 0 16,3-7 192-16,3 1-32 0,3-4-16 0,3 2 0 16,1-6 208-16,3 0 32 0,0-4 16 0,2 0 0 15,1-1 256-15,0-2 48 0,1 0 16 0,0-3 0 0,0-3-16 16,0-3 0-16,0 1 0 0,-2 2 0 0,-2-4-96 0,-2-3-32 15,-4-1 0-15,-3-2 0 0,-3-2 0 0,-3 2 0 16,-3-1 0-16,-4 2 0 0,-4-3-192 0,-2 1-64 16,-3 2 0-16,-5 2 0 0,1 3-192 0,-1 4-128 15,0-1 128-15,-2 5-128 0,-1-4-144 0,2 8-112 16,-1 1 0-16,2 1-16 16,0 0-2176-16,4 1-432 0,3 1-96 0</inkml:trace>
  <inkml:trace contextRef="#ctx0" brushRef="#br2" timeOffset="-16870.45">24248 9435 11167 0,'0'0'496'0,"0"0"96"0,4-9-464 0,0-2-128 0,-1 5 0 0,1-3 0 16,-1 2 1024-16,-3 7 176 0,4-5 32 0,-4 5 16 16,0 0-448-16,0 0-96 0,0 0 0 0,0 0-16 15,0 0-304-15,0 0-48 0,0 0-16 0,0 0 0 16,0 0 96-16,-3 6 16 0,0 1 0 0,1 4 0 15,-1 0 16-15,1-1 16 0,-1 4 0 0,3 2 0 16,-1 1-64-16,0 4-16 0,-2-2 0 0,2 5 0 0,0 1 32 0,-1 1 0 16,1 3 0-16,0 12 0 0,-2-1 96 0,1 1 32 15,-1-2 0-15,-1 2 0 0,1 6-112 0,-2-4-32 16,-2 3 0-16,-2 0 0 0,0 1-144 0,1 1-16 16,0-2-16-16,0 2 0 0,2 0-96 0,1-2-128 15,-3 3 176-15,2-8-176 0,-1-2 192 0,1 1-64 16,-2 1 0-16,1 0-128 0,-2-3 272 0,-1 5-48 15,0-2-16-15,-1 2 0 0,0 0 0 0,1-3 0 16,1-4 0-16,0 0 0 0,1 1 16 0,2-3 0 16,0-1 0-16,1-2 0 0,0-5 128 0,-1 6 32 15,1 0 0-15,0-2 0 0,0 1-128 0,0 2-32 16,0 0 0-16,0-1 0 0,0-2-48 0,0 1-16 16,0-1 0-16,1-2 0 0,0 3-160 0,0-5 160 15,3 2-160-15,-3-2 160 0,3-1-160 0,0-2 160 16,-1 3-160-16,2-1 160 0,0-1 0 0,2 2 0 0,-1-2 0 0,0 2 0 15,3 0-32-15,-3 2 0 0,1-3 0 0,-2 3 0 16,0-2 0-16,0 3-128 0,0-4 192 0,-2 3-64 16,1-2-128-16,-3 3 0 0,2-5 0 0,0 1 0 15,1 2 0-15,-1-3 0 0,-2 2 0 0,1-2 0 16,-1 4 0-16,2-1 0 0,-2 2 0 0,1-1 0 16,1 1 0-16,-1 0 0 0,1-3 0 0,-1-1 0 15,1 2 0-15,-1-3 0 0,1 1 128 0,-1-3-128 16,1-2 0-16,-2-1 0 0,0 0 144 0,1-1-144 15,2-3 208-15,0 1-16 0,-2-2-16 0,1-2 0 0,-2 1-16 0,-1 2 0 16,2 1 0-16,1-1 0 0,-2-5-32 0,1 3-128 16,1 5 192-16,-2-4-64 0,-1-3-128 0,1 3 128 15,0 1-128-15,1 0 128 0,-2-3-128 0,1-1 0 16,0-1 0-16,-1-3 0 0,0 0 128 0,0 2-128 16,5-9 0-16,-5 5 128 0,5-5 32 0,0 0 0 15,-7 8 0-15,7-8 0 0,0 0-32 0,0 0-128 16,0 0 192-16,-9 3-64 0,9-3-128 0,-7 1 160 15,7-1-160-15,-11 1 160 0,5 2-160 0,-1-2 0 16,-4-1 0-16,2 3 0 0,1-1 0 0,-3 2 0 16,-1-2 128-16,-1 1-128 0,-1 0 0 0,0 0 0 15,-1 2 0-15,-1-1 0 0,-1-1 128 0,-2 2-128 0,-6 1 0 16,1 1 128-16,-1-2-128 0,-1 1 160 0,0 0-160 16,-3-1 160-16,-2 3-160 0,-1-3 0 0,0 0 144 0,-2 3-144 15,-3-2 128-15,-3 1-128 0,-4-1 160 0,0-2-160 16,-2 1 144-16,-3 1-144 0,-5-2 128 0,1-1-128 15,2 3 128-15,0 0-128 0,-1-1 128 0,1 0-128 16,0-1 128-16,2 1-128 0,-1-1 0 0,-3 0 128 16,-1-4-128-16,-2-1 0 0,3-1 144 0,1 1-144 15,-1 1 0-15,-1-1 128 0,3-2-128 0,3 1 0 16,2-3 0-16,1 0 144 0,-1 0-144 0,4-2 0 16,4 0 128-16,1-2-128 0,1 4 0 0,3-2 0 15,1-3 176-15,3 1-176 0,0-1 160 0,2 1-160 16,3-2 0-16,0-1 0 0,1 1 0 0,1-1 0 15,1 3 0-15,2-2 0 0,1 1 0 0,0 0 0 0,-1-3 0 0,1 0 0 16,0 3 0-16,1-3 0 0,-1 1 0 0,0 1 0 16,2-3 0-16,2 0 0 0,0 3 0 0,2-2 0 15,-1-2 0-15,2 4 0 0,1 2 0 0,2-4 0 16,-1-1 0-16,3 3 0 0,1-3 192 0,0 2-48 16,1 5-16-16,0-6 0 0,0-1-128 0,1 1 0 15,-3-1 0-15,4-4-176 0,-3 1 176 0,4-1 0 16,-3 0 0-16,-1-1 0 0,-3-4 0 0,2-2 128 15,-2 0-128-15,0-5 0 0,1-1 0 0,-1 1 0 16,-1-4 0-16,0-1 128 0,-1 0-128 0,1-1 0 16,0 2 0-16,2-3 0 0,-2-1 0 0,0-4 0 0,0-1 0 0,3-3 128 15,-3-1-128-15,0-5 0 0,0-2 0 16,-2 1 0-16,0-2 128 0,0 2-128 0,0 0 128 0,-2-3-128 16,0-2 0-16,0-1 0 15,5-1 0-15,-1 19-128 0,1-7 128 0,-2 1 0 0,1 0 0 0,-1-4 0 16,1 0 0-16,0 0 0 15,-1-1 160-15,1 0-160 0,-1 1 0 0,0 4 0 16,-1 0-128-16,1 4 128 0,-1-3 0 0,1 6-128 16,-1 1 128-16,1 1 0 0,3 0 0 0,-1 0 0 15,0 1 0-15,2-1 0 0,1 1-128 0,1 2 128 16,2 0 0-16,2 1 0 0,0 0-144 0,2 2 144 0,2 1 0 16,0 5-144-16,1-1 144 0,0 3-128 15,-1 0 128-15,1 2-128 0,0 2 128 0,0-1 0 0,0 2 0 0,0 2 0 16,2 1 0-16,-5 2 0 0,3 2 0 0,0 3 0 15,0-1 0-15,-2 3 0 0,1-2 0 0,0 3 0 16,-2 1 0-16,1-3 0 0,-1 2 0 0,2 2 0 16,-4 4 0-16,5-6 0 0,-1-2 0 0,1 4 0 15,-1 0 0-15,1-1 0 0,-1 0 0 0,1 1 0 0,0-2 0 16,1 1 0-16,1 0 0 0,-2 1 0 0,-5 4 0 0,0 0 0 16,6-6 0-16,-6 6 0 0,0 0 0 0,0 0-208 15,0 0 80-15,0 0 128 0,0 0 0 0,8-3 0 16,-8 3 0-16,0 0 0 0,8-1 0 0,1-2 0 15,0 2 0-15,3-1 0 0,0-3 0 0,5 1 0 16,2-3 0-16,4 2 0 0,2-4-128 0,3 2 128 16,5-3 0-16,-1-2 0 0,5-1 0 0,6-2 0 15,4 0 0-15,7-3 0 0,8-1 0 0,7 0 0 16,7-1 0-16,9-2 0 0,9-2 0 0,5 0 0 16,4-5 0-16,8 2 0 0,7-1 0 0,5 2 0 15,2-3 0-15,2 8 0 0,1 0 0 0,2 3 0 16,1 2 0-16,-1 1 0 0,-1 2 0 0,0 5 0 15,-4-1 0-15,-6 4 0 0,-6 3 0 0,-8 2 0 16,-2 0 0-16,-7 1 0 0,-14 3 0 0,-12 4 0 16,-8-2 0-16,-7 4 0 0,-9-1 0 0,-9 4 0 15,-8-2 0-15,-6 3 0 16,-8 1-3328-16,-9 2-688 0,-11 17-144 0,-15-6-16 0</inkml:trace>
  <inkml:trace contextRef="#ctx0" brushRef="#br2" timeOffset="-16034.54">13949 18553 10127 0,'0'0'896'0,"0"0"-704"0,0 0-192 0,0 0 0 15,0 0 2592-15,0 0 480 0,0 0 112 0,0 0 16 16,-5 13-1904-16,0 5-368 0,-1 3-80 0,-1 6-16 16,1 0-112-16,0 4-16 0,-2 4-16 0,0 3 0 15,1-1-240-15,-1 3-32 0,-2 6-16 0,0 3 0 16,4-5-16-16,-6 3-16 0,2-2 0 0,-2-1 0 16,1-3-112-16,1-3 0 0,0-6-16 0,0-1 0 15,-1-3 16-15,2-1 0 0,-1-7 0 0,1-1 0 16,3-2-48-16,1-2 0 0,1-6 0 0,0 0 0 15,4-9-208-15,0 0 0 0,0 0 0 0,0 0 0 16,-9 1-2208-16,9-1-480 16,-11-9-112-16</inkml:trace>
  <inkml:trace contextRef="#ctx0" brushRef="#br2" timeOffset="-15132.91">13707 18718 18431 0,'0'0'1632'0,"2"-14"-1312"16,4-3-320-16,3-2 0 0,2-4 912 0,2 2 112 16,5 4 32-16,5-1 0 0,4 0 0 0,6 0 0 15,4-1 0-15,7 0 0 0,6 0-288 0,6-1-48 16,6-1-16-16,5 1 0 0,5 0-64 0,1-2-32 16,4 3 0-16,5 2 0 0,5 3-176 0,0 0-48 0,2 1 0 0,2 1 0 15,0 3-80-15,4 4-32 0,1 0 0 16,2 0 0-16,0-3-96 0,1 1-32 0,0 3 0 0,1 1 0 15,1-3 16-15,0 1 0 0,1 0 0 16,1 2 0-16,3 1-16 0,-2-3 0 0,0 2 0 0,-1-1 0 16,-3 2-144-16,2-1 160 0,-2 3-160 0,0-1 160 15,-5-3-160-15,3 3 0 0,-2 0 144 0,2 1-144 16,-1-2 0-16,-3 1 128 0,-3 0-128 0,0 2 0 16,-2 2 0-16,1-3 128 0,-1-2-128 0,-4 0 0 15,-5-1 0-15,-1 3 128 0,-3 1-128 0,-3-1 0 16,0-1 0-16,-3-1 0 0,-4-1 0 0,-3 2 128 15,-5 1-128-15,-3 0 0 0,-3-4 0 0,-5 4 0 16,-4 1 0-16,-1 2 0 0,-4-6 0 0,-1 2 128 0,-2-2-128 16,-6 1 0-16,-3 1 0 0,-1-1 0 0,-3 0 160 0,-2 1-32 15,-3-1-128-15,-1 1 192 0,-4-1-192 0,0 0 144 16,-12 2-144-16,7 4 128 0,-7-4-128 0,5 6 0 16,-5-6 0-16,3 14 0 0,0 2 0 0,-6 1 0 15,0 4 128-15,-2 3-128 0,-2 8 0 0,0 2 0 16,0 4 0-16,-2 4 0 0,-4 6 0 0,0 8 0 15,-2 2 0-15,-3 5 0 0,-1 2 0 0,-4 2-144 16,-2 3 144-16,-2 1 0 0,1 3 0 0,-4-3 0 16,0-3 0-16,-2-7 0 0,0-4 0 0,1-3 0 15,1 1 0-15,5-5 0 0,-2-2 0 0,6-4 0 16,-1-4 128-16,4-1-128 0,-1-1 0 0,3-2 144 16,2-5-144-16,3-1 128 0,0-6-128 0,1 0 160 0,1-1-160 15,1-4 160-15,2-1-160 0,0-1 192 0,-1-2-192 0,0-1 192 16,-1-1-192-16,-1-2 128 0,0-5-128 0,-2 2 128 15,-3 2 0-15,1-2-128 0,-1-2 192 0,0-2-64 16,-2-3 0-16,-1 2-128 0,1-1 192 0,-4 2-64 16,-2-1 16-16,0-2 0 0,-2 0 0 0,-2 0 0 15,0 1 0-15,-4-1 0 0,-1-1 0 0,-5 0 0 16,-5-1 16-16,-4 1 0 0,-6 0 0 0,-4 1 0 16,-3-1-32-16,-5 3-128 0,-4 0 192 0,-3 0-64 15,-5-1-128-15,-6 1 128 0,-8-2-128 0,-3 2 128 16,-2-1-128-16,1 3 0 0,2-5 0 0,-2 4 128 15,-4-1-128-15,5 1 160 0,1-3-160 0,4 0 160 16,0-1-160-16,-3-1 192 0,-4 0-192 0,1-2 192 16,0-5-192-16,3 1 192 0,0-2-192 0,-3 0 192 15,-2 0-192-15,1 1 192 0,0 2-192 0,-3-3 192 0,0 4-192 0,0-4 0 16,-3-1 0-16,5 0 0 0,4 4 0 0,2-3 128 16,1 1-128-16,3 0 0 0,2-3 0 0,3 2 128 15,2 1-128-15,6 2 0 0,3 0 128 0,2-1-128 16,1-2 0-16,1 1 128 0,5-1-128 0,4 1 0 15,6 0 0-15,3-2 0 0,5 3 0 0,6-2 0 16,5 2 0-16,7-185 0 0,4 365-144 0,5-183-112 16,3 5-32-16,6-3 0 15,6 8-1296-15,0 0-256 0,4-8-48 0,2 0-14688 0</inkml:trace>
  <inkml:trace contextRef="#ctx0" brushRef="#br2" timeOffset="-13458.76">1370 19892 16287 0,'-9'7'720'0,"3"-2"160"15,0-2-704-15,-2 2-176 0,2 0 0 0,-1-2 0 16,1-2 1536-16,1 0 256 0,-1-1 64 0,6 0 16 0,-4-5-256 0,0-4-48 16,3 0-16-16,-1-3 0 0,4-2-352 0,0-5-80 15,-1-4-16-15,3-3 0 0,0 2-336 0,2-5-64 16,0-2 0-16,0-2-16 0,0-4-304 0,1-2-48 15,-2-5-16-15,0 0 0 0,-3-3-144 0,3 0-48 16,-1-1 0-16,0-2 0 0,0-2-128 0,0 0 0 16,1-4 0-16,0 3 128 0,-3 1-128 0,2 3 0 15,0 7 0-15,-1 6 0 0,2 0 0 0,-4 6 0 16,-1 2 0-16,0 1 0 0,-1 4 0 0,-2 1 0 16,-1-1 0-16,0 4 0 0,-1 0 0 0,0 0 0 15,3-1 144-15,-1 1-144 0,1 1 0 0,-1 0 128 16,2 3-128-16,1 1 0 0,0 1 0 0,4-1 0 0,1 2 0 15,1 1 0-15,2-1 0 0,1 0 0 0,1 3 0 16,2-5 0-16,2 3 0 0,4 1 0 0,1-2-144 16,4 4 144-16,3-5 0 0,3 3 0 0,3 1-144 0,2-3 144 15,4 3 0-15,1-2 0 0,2 2-128 0,6-2 128 16,7 2 0-16,3 1 0 0,1 6 0 0,3-4 0 16,2-2 0-16,4 1-128 0,4-2 128 0,5 4 0 15,4 3 0-15,3-2 0 0,1-5 0 0,0 3 0 16,-2-3 0-16,4 4 0 0,1 2 0 0,5-3 0 15,-1-2 0-15,2 3 0 0,-3 0 0 0,2 2 0 16,2 2 0-16,-1-1 0 0,-2-2 0 0,3 3 0 16,-2-3 0-16,2 0 0 0,3 1 0 0,-2 0 0 15,-1-3 0-15,-1 0 0 0,0 4 0 0,-3-4 0 0,-2 1 0 0,-2-4 0 16,-1 2 0-16,-5-3 0 0,-4 0 0 16,-1-2 0-16,-1 4 0 0,-5-2 0 0,-3 3 0 0,-2-4 0 15,-1 4 0-15,-4-2 0 0,-2 4 0 0,-1-3 0 16,0 3 0-16,-3 1 0 0,0-1 0 0,1-1 0 15,-1 1 0-15,-3 2 0 0,-7-1 0 0,0-1 0 16,-2 2 128-16,-6 0-128 0,-3-1 0 0,-4-1 0 16,-2 3 0-16,-6 0 0 0,-5 0 0 0,-1 1 128 15,-1-1-128-15,-3 2 0 0,-2-2 0 0,-8 2 144 16,10 0-144-16,-10 0 128 0,0 0-128 0,0 0 128 16,0 0-128-16,9 2 128 0,-3 3-128 0,-1 4 0 15,0 0 0-15,-1 6 0 0,-4 7 0 0,0 6 0 16,0 2-128-16,-2 4 128 0,-4 5 0 0,-1 4 0 15,-1 9 0-15,-1 7 0 0,-1 4-128 0,1 5 128 16,-2 0 0-16,-1 3 0 0,1 2 0 0,1 3 0 0,-2 0 0 0,2-1 0 16,3 4 0-16,-2-5 0 0,0-8 0 0,2-2 0 15,0-8 0-15,0-4 0 0,2-4 0 0,0-7 0 16,0-8 0-16,4-4 0 0,-4 0 0 0,1-2 0 16,-1-4 0-16,2-4 0 0,0-1 144 0,-1-1-144 15,1 2 0-15,-1-2 128 0,1-1-128 0,-1 1 0 16,-1-4 0-16,0 1 144 0,1 0-144 0,-1-2 0 15,0-3 160-15,-2 1-160 0,1-2 128 0,1 1-128 16,-2-4 144-16,1 1-144 0,6-6 160 0,-9 9-160 16,2-1 160-16,0 0-160 0,0-5 160 0,-1 2-160 15,0 3 128-15,-1-3-128 0,-2-2 0 0,0 1 144 16,-6-2-144-16,0 2 128 0,0-2-128 0,-1 0 128 16,-2-2-128-16,-3 0 160 0,-4 0-160 0,-2 1 160 0,-3 0-32 0,-2 2 0 15,-3-1 0-15,0 1 0 0,-5 2 16 0,0 0 0 16,-4 1 0-16,-3 3 0 0,-7-2-144 0,-4 2 128 15,-4-4-128-15,0 2 128 0,-2 2-128 0,-1-3 128 16,-1 2-128-16,-3 0 128 0,-9 3-128 0,1 2 160 16,-1 2-160-16,-4-1 160 0,1-1-160 0,-3-2 0 15,-3 2 0-15,0 1 128 0,-2-3-128 0,6-2 0 16,3 3 0-16,-1-5 128 0,-2-2 0 0,-2 2-128 16,0-5 192-16,2 1-64 0,3 2-128 0,-4 1 192 15,-1-2-192-15,0 0 192 0,-2 0-192 0,4 2 0 16,1 0 144-16,-2 5-144 0,0-4 0 0,-3 3 0 15,-4-3 0-15,4 0 0 0,4 2 0 0,2-2 0 16,0 0 0-16,2-3 0 0,3 1 0 0,4 0 0 16,4-1 0-16,4-1 0 0,5-2 0 0,1 1 128 0,0-2-128 0,3 0 0 15,3-1 0-15,1 0 0 0,6-2 0 0,5 1 0 16,6-3 0-16,3 0 0 0,1 1 0 0,6 0 0 16,5-1-320-16,3 0 0 0,7 1 16 0,4 0 0 31,7 4-1680-31,0 0-320 0,13-7-80 0</inkml:trace>
  <inkml:trace contextRef="#ctx0" brushRef="#br2" timeOffset="-9893.17">27028 9553 6447 0,'0'0'272'0,"1"-13"80"0,-1-1-352 0,0 3 0 16,1-2 0-16,1 0 0 0,-1 2 2624 0,0-2 448 15,-1 0 80-15,0 3 32 0,0-1-1936 0,0 1-384 16,0-1-80-16,0 1-16 0,0 3-80 0,0 2-32 0,0-4 0 0,0 2 0 16,0-3 48-16,0 2 16 0,0-2 0 0,0 3 0 15,2-4-64-15,0-2-16 0,1 2 0 0,-3 1 0 16,1 4-80-16,-1 6-32 0,0 0 0 0,0 0 0 15,0 0-48-15,0 0-16 0,0 0 0 0,10 5 0 16,-2 5-48-16,-1 0-16 0,0 3 0 0,-1 2 0 16,-1 3-144-16,1 2-16 0,1 3-16 0,-1 4 0 15,1-3-48-15,-1 5-16 0,2 1 0 0,0 0 0 16,1 1-16-16,0 0 0 0,1 1 0 0,2 1 0 16,-1-1-16-16,-1 1-128 0,1 0 192 0,0-2-64 15,0-1 0-15,2 2-128 0,-3 3 192 0,2-3-64 16,-1-3-128-16,-1 1 192 0,1-1-192 0,-3-1 192 15,1 1 16-15,2-1 16 0,-1 0 0 0,0 1 0 16,-1-2 32-16,0 2 0 0,-2 0 0 0,2 1 0 16,-1-6-80-16,-1 2-16 0,-1 0 0 0,4 1 0 15,-4-3-16-15,2 0 0 0,-2 0 0 0,-1-2 0 16,1 1-16-16,0 1 0 0,-1-1 0 0,0-3 0 0,0 0 0 0,1 2 0 16,2 2 0-16,-2-4 0 0,1-1 0 0,0 0 0 15,2 1 0-15,-1-1 0 0,-2-3 0 0,2-1 0 16,-5 2 0-16,3-2 0 0,0 2 0 0,0-3 0 15,-1-2 0-15,0 2 0 0,1-1 0 0,-1-2-128 16,0 2 192-16,1 1-64 0,-2-2-128 0,1 2 192 16,0 0-192-16,1-3 192 0,2-1-64 0,-2 3-128 15,1-4 192-15,-1 1-64 0,-1 4-128 0,3-4 0 16,-8-10 0-16,7 14 0 0,1 1 192 0,-2 1-64 0,-1-1 0 0,1-1 0 16,-3 0 0-16,1 1 0 0,0 0 0 15,-1 1 0-15,-1-1-128 0,2-1 0 0,1 0 0 0,0 2 0 16,0 3 0-16,2-1 0 0,-1-3 0 15,0 2 0-15,1 1 128 0,-1 0 0 0,3-1 0 0,-2 1 0 16,1 0-128-16,1 0 0 0,0 0 0 0,0-1 0 16,-3 0 0-16,2-1 0 0,1 0 0 0,-3 1 0 15,3-1 128-15,-1-1-128 0,-1-1 128 0,1 1-128 16,-3 3 128-16,0-3-128 0,0 0 0 0,0-1 128 16,1 3-128-16,1-1 0 0,-3 2 0 0,1 0 128 15,-1 0-128-15,-1 0 0 0,4-1 0 0,-2 3 0 16,0-3 0-16,1 1 0 0,-1-3 0 0,0 1 0 15,1-1 0-15,-1-2 0 0,0-5 128 0,-5-8-128 16,0 0 0-16,0 0 0 0,0 0-192 0,0 0 192 16,0 0-1952-16,0 0-272 15,3-6-48-15,-1-4-15024 0</inkml:trace>
  <inkml:trace contextRef="#ctx0" brushRef="#br2" timeOffset="-6767.84">28168 12606 5519 0,'0'0'496'0,"0"0"-496"0,0 0 0 0,0 0 0 15,0 0 2048-15,0 0 320 0,0 0 64 0,0 0 16 16,0 0-896-16,0 0-176 0,0 0-32 0,0 0-16 16,0 0-64-16,0 0-16 0,-2-13 0 0,2 13 0 15,0 0-224-15,0 0-64 0,0 0 0 0,0 0 0 16,0-11-192-16,0 11-64 0,0-9 0 0,0 9 0 16,-2-12-32-16,2 3-16 0,0-2 0 0,0 3 0 15,0 8-16-15,0-11 0 0,0-6 0 0,0 5 0 16,-1 3-160-16,0-1-32 0,1 10-16 0,-3-14 0 15,-1 1-64-15,1 0-16 0,-2 6 0 0,-1-4 0 16,0 5 16-16,0-2 0 0,-2 2 0 0,0 2 0 16,1-1-112-16,-1 1-32 0,-1 1 0 0,-1 1 0 15,0 0-64-15,-1 1-16 0,-3-1 0 0,1 4 0 0,0-1-144 0,-1 1 160 16,-4 3-160-16,4 3 160 0,-1-4-160 16,1-2 0-16,-1 5 0 0,-2 2 128 0,0-3-128 0,-1 3 128 15,1-3-128-15,1 4 128 0,0-2-128 0,2 4 160 16,0-2-160-16,1 1 160 0,-1-3-32 0,0 3-128 15,0 2 192-15,1-3-64 0,0 0-128 0,2-1 192 16,-2 3-192-16,2 0 192 0,-1 0-64 0,2 2-128 16,0 1 192-16,0-1-64 0,1-3-128 0,0 5 0 15,1 0 144-15,2 1-144 0,-1-2 0 0,2 3 128 16,3 2-128-16,-2 0 0 0,3-1 0 0,1-1 128 16,1 0-128-16,3 1 0 0,0-1 128 0,2 1-128 15,0-1 128-15,2-2-128 0,0 0 144 0,2 0-144 16,0 1 192-16,0-1-192 0,2-1 160 0,-1-2-160 15,2 2 128-15,1-1-128 0,2 2 192 0,-1-5-32 0,1-2-16 0,-1 2 0 16,3-3-144-16,-2 1 0 0,0-4 0 0,0 1 128 16,2 2 0-16,0-3-128 0,-2 0 192 0,1 0-64 15,-2-4-128-15,2 1 160 0,-2 0-160 0,3-2 160 16,-2-1-160-16,2 0 160 0,1-2-160 0,-1-1 160 16,0 3-160-16,2-3 192 0,-2 0-192 0,1-1 192 15,1-1-192-15,-1 1 128 0,0 0-128 0,0-4 128 16,2 3-128-16,-1-3 0 0,-1 2 144 0,0-3-144 15,-1 1 0-15,-2-3 128 0,-3 1-128 0,-1-1 0 16,-2 2 0-16,-3 1 128 0,1-4-128 0,1 4 0 16,-5-2 0-16,1 3 128 0,0-3-128 0,-1-1 0 15,-3 3 0-15,0-2 128 0,-1 1-128 0,0-3 0 16,-1-2 0-16,0-1 144 0,-2 1-144 0,1-1 0 0,-3-1 128 16,-1 3-128-16,1 0 0 0,-1-2 0 0,0 2 128 15,-1 0-128-15,0 0 0 0,0 0 0 0,-3 0 128 0,2 2-128 16,-3 3 0-16,1-2 0 0,-3-1 0 0,3 0 0 15,-1-1 0-15,2 3 0 0,-3-3 0 0,1 2 0 16,-1-1 0-16,1 1 0 0,-1 4 128 0,1-1-128 16,0 0 0-16,-2-1 0 0,0 3 0 0,0 1 0 15,1-2 0-15,-1 2 0 0,-1 1 0 0,-1-1 0 16,-3 3 0-16,0-1 0 0,0 1 0 0,2 0 0 16,-1 0 0-16,0 1 0 0,-1 2 0 0,0 1 0 15,-1-2 0-15,0 3 0 0,0 1 0 0,1 1 0 16,0-1 0-16,0-2 0 0,2 2 0 0,-1 1 0 15,2 1 0-15,-3-2 0 0,4 1 0 0,0 3 0 16,-1-3 0-16,1 3 0 0,0 1 0 0,0 3 0 0,-1-2-128 0,1 4 128 16,1 3 0-16,0-1 0 0,1 2 0 0,3-1 0 15,-3 1 0-15,4-1 0 0,-1 4 0 0,2-2 0 16,-2 1 0-16,6 0 0 0,0 0 0 0,0-1 0 16,1 0 0-16,-1 1 0 0,1 0 0 0,1 1 0 15,-1-2 0-15,2 0 0 0,0 1 0 0,3 0 0 16,-1-2 0-16,3 0 0 0,-1-1 0 0,4-1 0 15,-2-1 0-15,2-2 0 0,0-1 0 0,2-1 0 16,1 2 0-16,3-2 0 0,-1 2 0 0,1 0 0 16,1-5 0-16,3 3 0 0,0-4 0 0,1 1 0 15,0-3 0-15,1-1 0 0,0 0 0 0,1 1 0 16,-1-5 176-16,2 0-176 0,1-2 160 0,-1-1-160 0,-1 0 176 16,-1-1-176-16,3 0 192 0,-1-3-192 15,-2 2 144-15,2 0-144 0,0-4 0 0,0 2 144 0,0-3-144 0,-1 3 0 16,0 0 0-16,0-2 128 0,-3 0-128 0,1-2 0 15,-1 2 0-15,0 1 128 0,0 2-128 16,-1-3 0-16,-1 3 0 0,-2-4 128 0,-2 1-128 0,1-3 0 16,0 1 0-16,-2-1 0 0,-1-3 128 0,-2 1-128 15,2 0 0-15,-1 3 128 0,0-3-128 0,-4 0 0 16,1 0 0-16,-2 0 0 0,1-1 0 0,-2-2 128 16,-1 1-128-16,-2 0 0 0,0 0 0 0,-1 1 128 15,-3-1-128-15,2 2 0 0,-5-2 128 0,2 1-128 16,-1-2 0-16,-3 2 128 0,1-1-128 0,1 1 0 15,-2 1 0-15,0-2 128 0,-1 0-128 0,-3 1 0 16,-2 1 0-16,-2 3 0 0,1-1 0 0,-2 1 0 0,0 2 0 0,-1-1 0 16,0 0 0-16,-1-2 0 0,-2 2 0 15,2 1 0-15,1-1 0 0,-5 2 0 0,-1-3 0 0,2 5 0 16,1 2 0-16,0-3 0 0,2 2 0 0,-1 3 0 16,1 2 0-16,-2 1 0 0,3 0 0 0,0 2 0 15,0-2 0-15,0 4 0 0,0 0 0 0,0 2 0 16,-1-4 0-16,-1 4 0 0,1-2 0 0,2 4 0 15,2-2-128-15,-1 4 128 0,1-5 0 0,-1 5 0 16,2 0 0-16,0 3 0 0,-1 1 0 0,2 0 0 16,0-1 0-16,2 1 0 0,1 4 0 0,-3-1 0 15,-1 0-128-15,3 0 128 0,1 5 0 0,2-2 0 16,-1 0 0-16,3-1 0 0,2 0 0 0,1 2 0 16,0 2-128-16,4-4 128 0,-1 2 0 0,2 0 0 15,3-1 0-15,0 1 0 0,-1-1 0 0,4 0 0 0,-1-3 0 0,4-1 0 16,2 1 0-16,-1 0 0 0,2 0 0 15,1 1 0-15,1-3 0 0,3 1 0 0,1-2 0 0,1-1 0 16,1-3 0-16,2 1 0 0,1-1 0 0,1-3 0 16,-1 2 0-16,0-3 128 0,1-4-128 0,-1 2 0 15,0 3 0-15,1-4 0 0,-3 0 0 0,2 1 0 16,-1-1 0-16,0-2 0 0,0-2 0 0,2-1 0 16,1-3 0-16,-1-2 0 0,0-1 0 0,2-2 0 15,1 2 0-15,1-3 128 0,0-2-128 0,2-3 160 16,1 1-160-16,-3 0 160 0,-2 0-160 0,-2-1 0 15,-5-1 0-15,0 0 0 0,-3 1 0 0,-1-1 0 16,-4 1 128-16,0 1-128 0,-3-4 0 0,-2 2 0 0,0-1 0 16,0 1 128-16,-2-1-128 0,-3 0 0 0,1-1 0 15,-1-3 128-15,-2 0-128 0,0-1 0 0,-2 3 0 0,1-1 128 16,-3-2-128-16,-1 2 0 0,0-4 0 0,0 3 0 16,-4 4 0-16,0-1 0 0,-1 0 0 0,-3 0 0 15,-2 0 0-15,0 2 0 0,-2 3 0 0,1-1 0 16,-2-1 0-16,-2 1 0 0,-3 4 0 0,0-2 0 15,0 5-128-15,0-2 128 0,0 1 0 0,0-1 0 16,-1 4 0-16,0 1 0 0,0 2 0 0,1-2 0 16,-1 0-128-16,1 2 128 0,-1 0 0 0,1 2 0 15,0 2 0-15,0-2 0 0,0-2 0 0,2 4 0 16,0 5-128-16,2 1 128 0,2-6 0 0,-1 4 0 16,-1 1 0-16,0 0 0 0,0 1-144 0,1-1 144 15,0-2 0-15,1 4 0 0,0-2 0 0,0 4 0 0,1-5 0 16,-1 5 0-16,1 1 0 0,-1 3 0 0,1-1-128 0,2 4 128 15,2 1 0-15,-1 1 0 0,1 2-128 0,-1 2 128 16,5-2 0-16,1-1 0 0,0 0 0 0,4 1-128 16,0 0 128-16,2-2 0 0,-1 1 0 0,5-1 0 15,2-1 0-15,1-1 0 0,3 2 0 0,1-1 0 16,2-1 0-16,2 0 0 0,1-2 0 0,2 1 0 16,2-3 0-16,1 1 0 0,-1-2 0 0,4-2 0 15,-1 1 0-15,2-1 0 0,0-4 0 0,0-1 0 16,-2 0 0-16,-1-1 0 0,1-2 0 0,2-2 0 15,0-3 0-15,0 0 0 0,-2-1 0 0,1-3 0 16,0-1 128-16,2-1-128 0,2-3 0 0,1 1 0 16,-1 2 128-16,-1-3-128 0,3 3 0 0,-2-5 0 0,1-1 128 15,1 3-128-15,2-4 0 0,-4 2 0 0,-1 0 0 16,0 2 0-16,-3-3 0 0,-3 2 0 0,-2 2 0 0,-2-3 0 16,-1 3 0-16,-2-1 128 0,-3-2-128 0,-1 3 0 15,-1-4 0-15,-2 0 0 0,-3 1 0 0,-1 2 0 16,0-2 128-16,0-1-128 0,-1-4 0 0,-1 0 0 15,-1 1 0-15,-1-1 128 0,-2 0-128 0,0 0 0 16,-1 0 0-16,-1 1 0 0,-3 4 0 0,-2-2 0 16,-1-1 0-16,-2 0 0 0,-1 1 0 0,-1 1 0 15,1 5 0-15,-2-4 0 0,0 0 0 0,-4 3 0 16,1-1 0-16,-2 3 0 0,0-3 0 0,-1 2 0 16,-2-3 0-16,3 3 0 0,-3 3 0 0,3 1 0 15,-5-4 0-15,3 3 0 0,1 3 0 0,0 1 0 16,-1-2 0-16,1 3-128 0,1-3 128 0,1 4 0 15,0 1 0-15,2 2 0 0,2-2 0 0,1 3 0 0,-2-2 0 0,2 2 0 16,-1 1 0-16,0 3 0 0,-2-3-128 0,1 2 128 16,0 2 0-16,0 0 0 0,0 4-128 0,1 1 128 15,0-5 0-15,1 4 0 0,-1 4 0 0,2 1-128 16,-1 0 128-16,3 0 0 0,-1-2 0 0,0 2 0 16,-2 1 0-16,2 0 0 0,3-1 0 0,-2 2-128 15,3 4 128-15,1-3 0 0,-1-2 0 0,2-1 0 16,2 2 0-16,1 2 0 0,0-1 0 0,1 5 0 15,0-6 0-15,4 3 0 0,3 0 0 0,0 1 0 16,3-1 0-16,0 0 0 0,0-3 0 0,3-1-128 16,0 1 128-16,5 1 0 0,0-3 0 0,3-1 0 15,-2 1 0-15,4-1 0 0,1-1 0 0,3-2 0 0,3-2 0 0,-1 0 0 16,5-3 0-16,1 0 0 0,-1-4 0 16,1 0 0-16,-1 0 128 0,2-2-128 0,0-3 0 0,-1 0 0 15,0-1 128-15,2-6-128 0,3 0 0 0,0 0 0 16,-2-3 128-16,0 1-128 0,2-3 0 0,-1 1 0 15,2 2 128-15,-1-1-128 0,-6 1 0 0,2-2 0 16,-6 1 0-16,-2-3 128 0,-1-1-128 0,-1 0 0 16,-4-1 0-16,0 2 0 0,-1-2 128 0,-2-2-128 15,-1 1 0-15,-1-1 0 0,-5-2 128 0,0-1-128 16,-3 0 0-16,-1-6 144 0,-2 1-144 0,0-7 128 16,-4-4-128-16,0-2 192 0,-2-1-192 0,-1-3 192 15,-4 2-192-15,-1 4 0 0,0-3 144 0,-2 9-144 16,2 5 0-16,-1 2 0 0,-2-3 0 0,-2 6 128 15,-3 3-128-15,0 7 0 0,-1 0 0 0,0 5 0 0,-6-1 0 16,-2 3-208-16,0 2 48 0,2 3 16 16,-1 5-1120-16,6-3-208 0,4-2-64 0,2 4-12128 15,8 3-2432-15</inkml:trace>
  <inkml:trace contextRef="#ctx0" brushRef="#br2" timeOffset="10042.43">22467 4679 17503 0,'0'0'1552'0,"0"0"-1232"15,0 0-320-15,0 0 0 0,0 0 320 0,0 0 16 0,0 0 0 0,0 0 0 16,0 0 192-16,0 0 48 16,0 0 0-16,0 0 0 0,10 0-128 0,-10 0-32 0,0 0 0 15,0 0 0-15,9 7 64 0,-9-7 16 0,0 0 0 0,4 10 0 16,-4 3 80-16,-3 2 0 0,0 3 16 0,-4 0 0 16,-2-1-96-16,-1 4-32 0,-4-1 0 0,0 5 0 15,-2 5-80-15,-1 1-32 0,-1 1 0 0,2 1 0 16,-2 5-64-16,2-5-16 0,0-1 0 0,6-1 0 15,-1 1-80-15,2-6 0 0,2 2-16 0,4-4 0 16,1 0-176-16,4 1 160 0,1-5-160 0,4 0 160 16,3-4-160-16,3-2 128 0,2-2-128 0,0 2 128 15,4-1 0-15,3 0-128 0,-1-4 192 0,5 2-64 16,2-3-128-16,0 1 0 0,-1-4 0 0,-2-2 0 16,-1-3-544-1,-1 0-96-15,-4 0 0 0,-2-2-16 0,-3-2-2288 0,-4-5-464 0</inkml:trace>
  <inkml:trace contextRef="#ctx0" brushRef="#br2" timeOffset="10264.26">22189 5162 20271 0,'-13'-3'896'0,"13"3"192"0,-9-3-880 0,9 3-208 16,0 0 0-16,0 0 0 0,0 0 544 0,0 0 64 15,0 0 16-15,0 0 0 0,0 0-240 0,12 0-32 16,-1-2-16-16,4 0 0 0,4 1 112 0,3 0 0 16,2-2 16-16,4 2 0 0,1 0-128 0,4-2-16 15,2 2-16-15,0 0 0 0,1-1-304 0,-2 2 0 0,-2-1 0 0,-3 0 0 32,-1 1-1536-32,-6 0-256 0,-2 0-48 0</inkml:trace>
  <inkml:trace contextRef="#ctx0" brushRef="#br2" timeOffset="10582.24">23038 5065 23951 0,'-22'-13'1056'0,"12"8"224"0,-1-2-1024 0,2 4-256 0,9 3 0 0,-7-2 0 0,7 2 896 0,0 0 112 15,0 0 16-15,0 0 16 0,0 0-784 0,12-1-256 16,3 0 160-16,3 1-160 0,1-1 336 0,5 1-16 16,5-2 0-16,2 0 0 0,-1-1-80 0,2 3-32 15,1 3 0-15,0-1 0 0,0-2-208 0,2 0 144 16,-5-1-144-16,1 2 128 15,-3 1-640-15,-3 1-144 0,2 1-32 0,-2 3 0 16,-3-4-768-16,-4 0-144 0,-5 1-48 0</inkml:trace>
  <inkml:trace contextRef="#ctx0" brushRef="#br2" timeOffset="10911.95">23345 4804 15663 0,'0'0'1392'0,"-3"-8"-1120"0,-1-3-272 0,4 11 0 16,0 0 704-16,0 0 64 0,0 0 32 0,0 0 0 15,0 0-224-15,15 0-32 0,3 3-16 0,2-1 0 16,2 1 112-16,5 0 32 0,3 1 0 0,4 3 0 16,3 1-96-16,1-1-32 0,3 2 0 0,-4-3 0 15,-3 0-16-15,-1 3 0 0,0 3 0 0,-1-1 0 16,-3 3-144-16,-2 3-48 0,-3 1 0 0,-3-1 0 15,-4 0-208-15,-4-1-128 0,-3 0 160 0,-7 1-160 0,-5 2 224 16,-3 1-48-16,-6-3-16 0,-4 0 0 0,-4-3 160 0,-6 2 48 16,-4 1 0-16,-3-1 0 0,-1 0-48 0,0-1 0 15,-4-1 0-15,1-3 0 0,-1 0-160 0,0-6-32 16,3 0-128-16,6-2 192 0,5-3-448 0,5-3-80 16,3-1-32-16,8-2-8784 15,5-3-1776-15</inkml:trace>
  <inkml:trace contextRef="#ctx0" brushRef="#br2" timeOffset="11579.43">25142 4906 13823 0,'0'0'1216'15,"0"0"-960"-15,-7 6-256 0,-2 3 0 16,-1-3 480-16,-1 3 48 0,-2-4 16 0,-1 3 0 0,-1 3-112 0,-2 2-32 16,-1-1 0-16,-1 2 0 0,-4-1 448 0,1 4 96 15,-3 1 16-15,-2-2 0 0,-1 1 144 0,-2-4 48 16,1 2 0-16,-3-1 0 0,-2-1-176 0,0-5-16 16,-2 0-16-16,-1-4 0 0,-3-3-128 0,0-2-32 15,6-3 0-15,-2-5 0 0,1 0-256 0,4-5-48 16,4-2-16-16,3-2 0 0,3-4 144 0,3-2 32 15,1-1 0-15,5 4 0 0,1 1-208 0,4-2-48 16,2 1 0-16,2 1 0 0,1 0-256 0,2 3-128 16,2 1 0-16,2 5 128 0,1 0-128 0,3 5 0 15,2 1 0-15,1 4 0 0,2 1-160 0,2 3 160 16,2 2-208-16,1 1 80 0,1 8 128 0,1 0-160 0,2-1 160 0,2 3-160 16,1 2 160-16,4 0 0 0,2-2-144 0,1 1 144 15,-1-3 0-15,3 0 0 0,2-4 0 0,1 1 0 16,-2-4 0-16,1 0 0 0,1-1 0 0,4-3 0 15,0-4 0-15,1-1 0 0,0-1 0 0,1-3 0 16,1-2 0-16,-3 2 0 0,-4-4 0 0,-5 2 128 16,-4-1-128-16,-4 1 0 0,-5-2 144 0,-4 1-144 15,-2-3 128-15,-4 0-128 0,-4 2 128 0,-3-1-128 16,-3 3 192-16,1 8-16 0,-6-13-16 0,-3 6 0 16,-3-2 96-16,-2 5 0 0,-3-1 16 0,-4 0 0 15,-2 2-128-15,0 2-16 0,-1 0-128 0,0-1 192 16,0 0-192-16,1-1 0 0,0-1-192 0,3 4 192 15,2 3-1344-15,3-3-144 0,1 0-48 16,2 3-8752-16,2-1-1744 0</inkml:trace>
  <inkml:trace contextRef="#ctx0" brushRef="#br2" timeOffset="12001.34">25992 4929 17503 0,'-14'1'1552'0,"14"-1"-1232"0,-8 2-320 0,-1 0 0 16,9-2 448-16,-8 2 16 0,8-2 16 0,0 0 0 15,0 0 144-15,0 0 16 0,0 0 16 0,0 0 0 16,11 3-16-16,3-3-16 0,4-2 0 0,3 1 0 15,4 2-288-15,4-1-48 0,4-1-16 0,2-1 0 16,2 0-144-16,0 0-128 0,-1-1 144 0,-3 1-144 16,-3 1 0-16,-3 1 0 0,-4 0-176 0,-4 2 176 15,-5 2-896-15,-3 0-48 0,-11-4-16 0,0 0-5776 16,4 10-1168-16</inkml:trace>
  <inkml:trace contextRef="#ctx0" brushRef="#br2" timeOffset="12171.62">26036 5089 8287 0,'-19'4'736'0,"7"1"-592"15,-2 0-144-15,1-1 0 0,2 1 1808 0,4 1 336 16,7-6 64-16,0 0 16 0,0 0-1024 0,0 0-208 16,0 0-32-16,7 8-16 0,3-2-192 0,4-3-48 15,3-2 0-15,6-1 0 0,4-1-432 0,6-2-80 16,7-1-32-16,0 2 0 0,0-1-32 0,0 1 0 16,1-2 0-16,-3-1 0 0,-4 1-128 0,-3 1 160 15,-3 1-160-15,-3-1 160 16,-2 2-864-16,-2 0-192 0,-5-1-16 0</inkml:trace>
  <inkml:trace contextRef="#ctx0" brushRef="#br2" timeOffset="12534.29">26305 4714 25167 0,'-3'-10'1104'0,"3"10"240"0,0 0-1072 0,0 0-272 0,10-8 0 0,2 4 0 0,-1 3 0 0,3 0 0 16,3 1 0-16,2 0 0 0,2 0 0 0,6 1 0 16,4 3 208-16,2 1-64 0,1 1 176 0,4 1 48 15,3 4 0-15,1 4 0 0,1 3-112 0,0 1-32 16,-3-1 0-16,-6 0 0 0,-4-1-96 0,-3 1-128 15,-4 1 176-15,-5 2-176 0,-4-1 176 0,-4 2-176 16,-5 0 160-16,-4 1-160 0,-5-2 208 0,-3-1-48 16,-3 2-16-16,-7-1 0 0,-5 1 176 0,-4-2 16 15,-6 1 16-15,-5-4 0 0,-5 0-32 0,0-3 0 16,0-1 0-16,2-2 0 0,1 0-320 0,3 0 0 16,1 0 0-16,6-5 0 15,5-1-1888-15,5-1-352 0,5-5-64 0</inkml:trace>
  <inkml:trace contextRef="#ctx0" brushRef="#br2" timeOffset="13235.45">27971 4419 17503 0,'0'0'768'0,"-4"-8"176"0,4 8-752 0,-1-7-192 0,0-2 0 0,1 9 0 15,0 0 496-15,0 0 64 0,-2-8 16 0,2 8 0 0,0 0 64 0,0 0 0 16,0 0 16-16,0 0 0 16,0 0-144-16,12 10-48 0,-2 3 0 0,0 2 0 0,-1 3-240 0,4 4-48 15,1 3-16-15,1-1 0 16,0 0-160-16,2 3 0 0,-4-3 0 0,1 3 0 0,0-5 128 0,0-3-128 15,-2 1 128-15,0-1-128 0,-3 0 128 0,2-1-128 16,-2-3 128-16,-1 0-128 16,-2-3-304-16,-1-3-144 0,-5-9-16 0,0 0-6576 15,0 0-1296-15</inkml:trace>
  <inkml:trace contextRef="#ctx0" brushRef="#br2" timeOffset="13476.97">28288 4358 21999 0,'0'0'960'0,"0"0"224"0,0 0-944 0,0 0-240 0,0 0 0 0,-9 0 0 16,0 1 272-16,-1 3 16 0,-4-1 0 0,0 3 0 16,0 8 368-16,-4 2 80 0,-2 3 16 0,-1 2 0 15,0 3-176-15,-1 5-16 0,-1 0-16 0,2-1 0 16,-1 4-272-16,0-3-48 0,2-1-16 0,2 0 0 15,3-2-208-15,3-2 176 0,2 0-176 0,1-4 160 16,2 1-160-16,3-4 0 0,1-4 0 0,3-4 0 31,3 1-1344-31,-3-10-336 0,0 0-80 0</inkml:trace>
  <inkml:trace contextRef="#ctx0" brushRef="#br2" timeOffset="13682.16">28547 4644 23039 0,'-4'13'1024'0,"0"-2"192"0,-2 0-960 0,-4 7-256 16,1 3 0-16,-3 4 0 0,-3-1 576 0,-3-1 80 16,3-1 16-16,-3-3 0 0,2 0-464 0,1 0-80 15,-1-3-128-15,4 0 176 0,1-5-176 0,4 1-144 16,0-4 144-16,4 1-7680 15,3-9-1408-15</inkml:trace>
  <inkml:trace contextRef="#ctx0" brushRef="#br2" timeOffset="14132.42">27547 5237 11967 0,'3'-10'528'0,"-3"10"112"0,0 0-512 0,7-9-128 16,-2 3 0-16,-5 6 0 0,0 0 1840 0,0 0 336 16,0 0 64-16,0 0 0 0,10 3-944 0,-10-3-192 15,8 11-32-15,-2-1-16 0,-2 3-352 0,1 2-80 16,-3 3-16-16,2 0 0 0,0 1-208 0,1 0-32 15,0-1-16-15,0-1 0 0,0 1-352 0,-1 0 144 0,3-1-144 16,-2-1 0-16,-2 1 192 0,3-3-192 0,-1-4 192 0,-2 1-192 16,-3-11 0-16,4 9 0 0,-4-9-192 0,0 0 48 31,8 9-800-31,-8-9-144 0,0 0-48 0,11 1-9920 0</inkml:trace>
  <inkml:trace contextRef="#ctx0" brushRef="#br2" timeOffset="14363.43">27840 5229 3679 0,'0'0'160'0,"0"0"32"0,0 0-192 0,0 0 0 0,0 0 0 0,-9 1 0 16,2 4 3712-16,-2-3 704 0,-1 2 144 0,-2 0 32 16,-2 4-2752-16,0 3-560 0,-1 3-96 0,-2-1-32 15,-3 2-320-15,0 2-64 0,-1-1 0 0,0 2-16 0,-2 0-304 0,0 2-64 16,0 4-16-16,0-1 0 0,-1-3-176 0,4 1-16 15,2-2-16-15,1-1 0 0,2-1-160 0,2 0 160 16,3-3-160-16,0 0 160 0,5-6-352 0,5-8-64 16,0 0 0-16,0 0-16 15,0 0-2032-15,0 0-416 0</inkml:trace>
  <inkml:trace contextRef="#ctx0" brushRef="#br2" timeOffset="14701.57">27867 5492 12895 0,'0'0'576'0,"0"0"112"0,0 0-560 0,0 0-128 0,0 0 0 0,11 3 0 16,-1 0 1568-16,-1 0 288 0,3-2 48 0,-1 0 16 16,1-1-704-16,-1 1-128 0,2 3-16 0,0-1-16 15,-2-1-80-15,-1 2-16 0,-10-4 0 0,9 9 0 16,-4-1-384-16,0 3-64 0,-5-11-32 0,-1 13 0 15,-3 1 32-15,0 0 16 0,-5 0 0 0,-2-3 0 16,-2 3 0-16,-1 0 0 0,-1 1 0 0,0-3 0 16,0-1-32-16,1 2-16 0,1-3 0 0,1 2 0 15,2-1-160-15,5-5-48 0,5-6 0 0,0 0 0 16,4 8-80-16,4 0 0 0,3-6-16 0,3 1 0 16,1-5 176-16,4 1 32 0,3 0 16 0,2 0 0 15,2-2-208-15,1 1-32 0,-1-2-16 0,2 2 0 0,-4 2-144 0,1 2 0 16,0-5 0-16,-4 3 128 15,-2 0-448-15,-2 3-112 0,-1 2-16 0,-4-3-10544 16,0 0-2112-16</inkml:trace>
  <inkml:trace contextRef="#ctx0" brushRef="#br2" timeOffset="15286.41">28703 4631 13407 0,'0'0'592'0,"0"0"128"0,0 0-576 0,0 0-144 16,0 0 0-16,0 0 0 0,0 0 832 0,0 0 128 15,0 0 16-15,9-5 16 0,4 0 96 0,5 2 0 16,3-2 16-16,5-2 0 0,4 2-368 0,3 0-80 0,3-2-16 0,1 2 0 16,-2-4-192-16,5 3-32 0,3 2-16 0,0-1 0 15,0-3-192-15,2 3-32 0,-1-4-16 0,1 4 0 16,1 3-160-16,-3-1 160 0,-3 2-160 0,-4 0 160 31,-4-1-560-31,-7 2-112 0,-3-2-32 0</inkml:trace>
  <inkml:trace contextRef="#ctx0" brushRef="#br2" timeOffset="15599.63">29352 4449 23439 0,'0'0'1024'0,"15"2"240"0,-1-4-1008 16,4 2-256-16,3 0 0 0,1 2 0 0,2 0 0 0,3-1 0 16,-1 2 0-16,4 0 0 0,-1-2 352 0,5 3 128 15,-1 2 32-15,0 2 0 0,-1 3 32 0,-1 1 16 16,-5 1 0-16,-3 3 0 0,-1 2-368 0,-5-2-192 16,-5 2 192-16,-4 0-192 0,-6 1 192 0,-1-3-192 15,-2 0 192-15,-4 0-192 0,-5-1 256 0,-3 2-48 16,-2-1-16-16,-2 2 0 0,0-3 80 0,-3-1 16 15,-2 2 0-15,-1-2 0 0,-3-3-288 0,2 3 0 16,0 0 0-16,1-3 0 16,2 2-2016-16,1-1-464 0</inkml:trace>
  <inkml:trace contextRef="#ctx0" brushRef="#br2" timeOffset="15952.89">28541 5400 5519 0,'0'0'240'0,"-8"0"64"15,0-4-304-15,8 4 0 0,0 0 0 0,0 0 0 0,0 0 3120 0,0 0 560 16,-2-7 112-16,2 7 32 0,0 0-2160 0,7-7-448 16,6 0-64-16,2 3-32 0,3 0-288 0,4-1-64 15,3 2-16-15,4 1 0 0,4 1-64 0,4-1-16 16,8 1 0-16,1 0 0 0,-1-3-112 0,0-1-32 16,-2 0 0-16,0 2 0 0,-3 1-304 0,-2 2-64 15,-1 2-16-15,-3 0 0 0,-1 0-144 0,0 2 0 16,-5 2-160-16,0 2 160 15,-1 2-768-15,-4-2-64 0,-1 2-16 0,-1-5 0 16,-2 0-1728-16,-4-2-352 0</inkml:trace>
  <inkml:trace contextRef="#ctx0" brushRef="#br2" timeOffset="16264.73">29104 5151 24927 0,'12'-5'1104'0,"0"4"240"0,3 1-1088 0,5 1-256 0,6 3 0 0,2-2 0 16,2 2 0-16,6-1 160 0,3 2-160 0,2 2 128 16,2 1 640-16,-1 3 112 0,-4-2 16 0,-1 4 16 15,-1 2-96-15,-3 3-32 0,-3 0 0 0,-3 1 0 16,-4 1-320-16,-4 1-64 0,-5-2-16 0,-4 0 0 15,-2-1-16-15,-7 1-16 0,-2 1 0 0,-4 0 0 0,-4 1 16 0,-4-2 0 16,-4 2 0-16,-2 0 0 0,-5-4-48 0,-1 3 0 16,-1 0 0-16,-4 1 0 0,-4 0-128 0,-3-2-48 15,-4-1 0-15,-3-1 0 0,-5-1-416 0,2-1-96 16,4-1-16-16,5-1-15632 16</inkml:trace>
  <inkml:trace contextRef="#ctx0" brushRef="#br2" timeOffset="21570.74">31144 4203 6447 0,'0'0'272'0,"0"0"80"0,0 0-352 0,0 0 0 16,0-10 0-16,0 10 0 0,0 0 1040 0,0 0 144 16,0 0 32-16,1-8 0 0,2-1-256 0,-3 9-64 15,2-8 0-15,-2 8 0 0,3-10 176 0,-1 3 16 16,0-2 16-16,-2 9 0 0,0 0-208 0,0-8-32 16,-3-1-16-16,3 9 0 0,-6-6-176 0,-2 3-32 15,0-2-16-15,-2 3 0 0,-2-1-96 0,-2 2-16 16,0 1 0-16,-7 1 0 0,2 0-64 0,-2 2-32 15,-1 2 0-15,-1-1 0 0,-1 2-144 0,-2 2-16 16,-3-3-16-16,1 6 0 0,0 0-48 0,0 3 0 16,-1 1 0-16,1 3 0 0,0 2-64 0,3-1 0 15,1 3-128-15,2-1 192 0,4 1-192 0,3-1 0 16,2 2 128-16,3-1-128 0,4-2 0 0,3 1 0 0,2-4 0 0,3 1 0 16,5 0 272-16,2-3-32 0,2 2-16 0,4-1 0 15,4 0 80-15,3-2 16 0,2 1 0 0,2-4 0 16,2 1-48-16,2 0 0 0,1-3 0 0,3 0 0 15,-1-5-48-15,1-1-16 0,-1-2 0 0,0-4 0 16,0-1 176-16,0-6 16 0,1 1 16 0,-5-3 0 16,-1-1-32-16,-2-1-16 0,-1-4 0 0,-3-2 0 15,-1 0 16-15,-3-1 0 0,-3 0 0 0,-5-1 0 16,1-2-48-16,-4 3 0 0,-3 1 0 0,-3 1 0 16,-2 1-144-16,-3 3-48 0,-4 1 0 0,-2 3 0 15,1-3-144-15,-2 1 0 0,-1 3 0 0,-2-2 128 16,-2 3-432-1,0-1-80-15,2 3-32 0,1-1 0 0,-3 4-2064 0,2-1-400 16</inkml:trace>
  <inkml:trace contextRef="#ctx0" brushRef="#br2" timeOffset="22274.65">30784 5081 18431 0,'0'0'1632'0,"1"-10"-1312"0,-1 2-320 0,0 8 0 16,0 0-352-16,0 0-144 0,0 0-16 0,-5-9-16 16,0 3 992-16,1-3 208 0,1 3 32 0,3 6 16 0,0 0 320 15,-11-1 64-15,1-1 16 0,0 1 0 0,-1 1-320 0,-2 3-64 16,-2 0-16-16,-2 2 0 0,-1 3-64 0,-1 0-16 16,0 3 0-16,-2 4 0 0,-2 3-128 0,-1 3-16 15,-4-2-16-15,2 5 0 0,3 2-96 0,2 1 0 16,-2 2-16-16,2 3 0 0,4-1-176 0,3-1-48 15,4 2 0-15,4-5 0 0,5-1-16 0,5-4-128 16,2 0 192-16,6-2-64 0,-1 1 64 0,7-1 0 16,0-3 0-16,5-1 0 0,3-6 128 0,2 0 16 15,-1-5 16-15,1-1 0 0,0-3 32 0,4-2 16 16,2-3 0-16,2-4 0 0,1-6-16 0,-1-1-16 16,1-4 0-16,0 1 0 0,3 0-48 0,-5 1 0 0,-6-2 0 0,1-4 0 15,-4-3 48-15,-3 2 0 0,-5-4 0 0,-4 4 0 16,-3-3 48-16,0 2 16 0,-5-2 0 0,-2 3 0 15,-4 3-16-15,-3 1 0 0,-2 0 0 0,-4 0 0 16,-5-1-128-16,-4 4-32 0,-2-1 0 0,-3 3 0 16,-2-1-256-16,-4 4 0 0,-5 4 128 0,-1-1-128 15,-1 3 0-15,1-1-176 0,-1 4 32 0,3 0 0 32,0 2-1712-32,8 1-320 0,3 0-80 0,4 1-14496 0</inkml:trace>
  <inkml:trace contextRef="#ctx0" brushRef="#br2" timeOffset="23403.56">27093 11164 1839 0,'0'0'160'0,"0"0"-160"0,0 0 0 0,0 0 0 16,12-1 1168-16,-3-1 208 0</inkml:trace>
  <inkml:trace contextRef="#ctx0" brushRef="#br2" timeOffset="26469.85">26854 11217 5519 0,'0'0'496'0,"-9"0"-496"16,9 0 0-16,-10-2 0 0,0 1 1728 0,1 0 240 15,9 1 48-15,-12-3 16 0,12 3-944 0,-11-4-192 16,2 2-48-16,9 2 0 0,-12-4 80 0,4 3 16 16,0-3 0-16,8 4 0 0,0 0 0 0,-8-6 0 15,8 6 0-15,0 0 0 0,0 0-240 0,-6-7-64 16,6 7 0-16,0 0 0 0,-8-6 32 0,8 6 0 0,-6-8 0 15,6 8 0-15,-6-5-16 0,6 5 0 0,-8-9 0 0,8 9 0 16,0 0-48-16,0 0-16 0,0 0 0 0,0 0 0 16,-8-6-160-16,8 6-48 0,0 0 0 0,0 0 0 15,-5-4-64-15,5 4-32 0,0 0 0 0,0 0 0 16,0 0-32-16,-7-4 0 0,7 4 0 0,0 0 0 16,0 0 0-16,0 0 0 0,0 0 0 0,0 0 0 15,0 0-64-15,0 0 0 0,0 0-16 0,0 0 0 16,0 0-48-16,0 0 0 0,7 10 0 0,1 2 0 15,2-3-128-15,0 1 192 0,3-4-192 0,1 5 192 16,2-4-64-16,0 5-128 0,1-4 192 0,3 4-64 16,0-1-128-16,3 0 192 0,0 0-192 0,2 3 192 15,-3-1-32-15,2 1 0 0,1-2 0 0,1 1 0 16,-2 0 16-16,3 1 0 0,-3 0 0 0,1-2 0 16,1 0-32-16,-2 1 0 0,-1-2 0 0,-1-1 0 0,0 3-16 15,0-3-128-15,1-1 192 0,-3 0-64 0,-2-1-128 16,-1-2 192-16,1 3-192 0,-1-4 192 0,-3 1-192 0,0 1 192 15,1-2-192-15,-1 2 192 0,-1 1-192 16,-1-3 192-16,-12-5-192 0,14 8 192 0,-1-3-192 0,-1 0 192 16,-2 0-192-16,0 0 192 0,-10-5-64 0,11 1-128 15,-11-1 192-15,10 3-64 0,-10-3 0 0,0 0-128 16,0 0 192-16,0 0-64 0,11 0 16 0,-11 0 0 16,0 0 0-16,0 0 0 0,0 0-144 0,0 0 192 15,0 0-192-15,9-2 192 0,-9 2-192 0,0 0 128 16,0 0-128-16,0 0 128 0,0 0-128 0,0 0 128 15,7-3-128-15,-7 3 128 0,0 0-128 0,0 0 0 0,0 0 144 0,0 0-144 16,5-8 128-16,-5 8-128 0,0 0 128 0,0 0-128 16,0 0 128-16,0 0-128 0,0 0 128 0,0 0-128 15,0-8 0-15,0 8 144 0,0 0-144 0,-2-8 0 16,2 8 128-16,-2-7-128 0,1-3 0 0,1 10 0 16,1-8 0-16,1-2 0 0,0 3 0 0,-2-6 0 15,3-1 0-15,-1 0 160 0,1-3-160 0,1 0 128 16,2-4-128-16,-2-3 160 0,1 0-160 0,0-4 160 15,1 0-160-15,2-5 128 0,1-3-128 0,1 1 128 16,0-2-128-16,3 0 0 0,-2 0 144 0,1 0-144 16,-1 0 0-16,1-2 0 0,-1-2 0 0,1 2 128 15,0-3-128-15,0 1 0 0,-2 5 0 0,0 0 0 16,-1 2 0-16,0 2 0 0,0 1 0 0,0 3 0 16,-3 4 0-16,2 4 0 0,-3 1 0 0,1 1 128 0,0 1-128 0,1 1 0 15,-2 1 0-15,1-1 0 0,-2 0 0 16,1 1 0-16,-1-1 0 0,1 2 0 0,-1 0 0 0,0 3 0 15,-2 2 0-15,1-1 0 0,-2 4 0 0,-1 6 0 16,0 0 0-16,0 0 0 0,1-5 0 0,-1 5 0 16,0 0 0-16,0 0 0 0,0 0 0 0,0 0 0 15,-4-8 0-15,4 8 0 0,0 0 0 0,0 0 0 16,0 0 0-16,0 0 128 0,-8 1-128 0,8-1 0 16,0 0 0-16,-9 9 0 0,9-9 0 0,-7 10 0 15,2 3 0-15,1 1 0 0,1-1 0 0,0-1 0 16,-1 1 0-16,0 4 0 0,1-1 0 0,-1 2 0 15,-1 1 0-15,2 1 0 0,1 4 0 0,-5 4 0 16,2-1 0-16,0 4 0 0,1 0 0 0,-2 2 0 0,-2 0 0 16,2 1 0-16,1 1 0 0,0 3 0 0,-2-1 0 0,0 0 0 15,0-1 0-15,0-6 0 0,-1-2 0 0,-1 4 0 16,0-2 0-16,-1 3 0 0,-2 0 0 0,4-1 0 16,-2 1 0-16,0-4 0 0,-1-1 0 0,3 0 128 15,-3-3-128-15,2-1 0 0,1 1 128 0,-1-2-128 16,0-3 128-16,0 2-128 0,0-2 128 0,1 1-128 15,3-6 0-15,-2 0 144 0,-1-1-144 0,0 0 0 16,2-4 144-16,0 0-144 0,-2-2 0 0,8-8 144 16,-6 9-144-16,-1-3 128 0,7-6-128 0,-6 9 128 15,0-4-128-15,6-5 128 0,0 0-128 0,-8 5 128 16,8-5-128-16,-9 7 128 0,1-3-128 0,8-4 128 16,-10 0-128-16,1 0 0 0,9 0 144 0,-9 0-144 15,1 0 0-15,-1-2 144 0,9 2-144 0,-9-1 0 16,0 0 128-16,9 1-128 0,-9-3 0 0,0-1 0 0,1 1 0 15,8 3 0-15,-8-3 0 0,0 0 0 0,0-2 0 16,8 5 0-16,-10-7 128 0,1 3-128 0,-1-1 0 0,0-1 0 16,-2-1 0-16,1 1 0 0,-2-4 128 0,1-1-128 15,1 3 0-15,-3-4 0 0,2 3 128 0,-2-2-128 16,-3 2 0-16,-1-4 0 0,-1 0 0 0,2 3 0 16,-1-2 0-16,0 0 0 0,1 1 0 0,0-5 0 15,-2 0 0-15,1-2 0 0,-1 0 128 0,1 1-128 16,-1-5 0-16,1 3 0 0,2 0 0 0,-1 1 0 15,1 1 0-15,0 2 0 0,2 0 0 0,-1 5 0 16,2 2 0-16,-1 2 0 0,4-2 0 0,-1 3 0 16,1-2 0-16,1 1 0 0,1 3 0 0,8 3 0 15,-10-3 0-15,1 2 0 0,9 1 0 0,0 0 0 0,-9-1 0 16,9 1 0-16,-9 1 0 0,9-1 0 0,0 0 0 0,0 0-144 16,-2 7 144-16,2-7 0 0,0 13-144 0,1-4 144 15,1 1 0-15,2 2 0 0,1-3 0 0,2 3 0 16,2 0-128-16,2 2 128 0,2 1 0 0,1 1 0 15,1 1 0-15,2 1 0 0,0-2-144 0,2 2 144 16,2 1 0-16,-2-1 0 0,1-2 0 0,2 1 0 16,2 0 0-16,0-1 0 0,-1-3 0 0,1 2 0 15,0-1 0-15,0 1 0 0,1-5 0 0,-4 2 0 16,-2 1 0-16,0-3 0 0,0 1 0 0,-1 2 0 16,-1-6 0-16,-2 4 0 0,1-5 0 0,0 2 0 15,-2-1 0-15,0-2 0 0,-5 0 0 0,2 1 0 16,-1-4 0-16,-10-2 0 0,0 0 0 0,12 1 0 15,-12-1 0-15,10-1 0 0,-10 1 0 0,10-2 0 0,-10 2 0 0,0 0 0 16,0 0 0-16,8-7 0 0,-8 7 0 0,10-6 0 16,-10 6 0-16,6-5 0 0,-6 5 0 0,6-8 0 15,1 2 0-15,-7 6 0 0,6-9 0 0,0 2 0 16,-6 7 0-16,8-6 0 0,-2-1 0 16,-6 7 0-16,8-8 0 0,-2 0 0 0,-2 1 0 0,1 2 0 15,2-4 0-15,-1 4 0 0,0-4 0 0,1 0 0 16,-1-1 0-16,2-1 0 0,1-3 0 0,-3 2 0 15,2-1 0-15,2-3 0 0,1-4 0 0,-2 0 0 16,1 0 0-16,0-2 0 0,1-1 0 0,0-3 128 16,1 0-128-16,-1-3 0 0,0 1 0 0,1-3 0 15,-1 2 128-15,1 3-128 0,-1-4 0 0,-1 4 0 0,2-5 0 0,-2-180 0 16,-1 365 0-16,1-185 0 0,0 3 0 16,0-1 0-16,1-4 0 0,-1 3 128 15,0 0-128-15,-1 0 0 0,0 1 0 0,0 2 0 0,-1-1 0 0,0 6 0 16,0 5 0-16,-2-1 0 0,0-1 0 0,2 1 0 15,-3 3 0-15,3 1 0 0,-2 0 0 0,2 0 0 16,-2-4 0-16,2 4 0 0,1 1 0 0,-2-1 0 16,0-4 0-16,-1 2 0 0,2 1 0 0,-1-1 0 15,0 5 0-15,-2 2 0 0,-2-4 0 0,1 5 0 16,0-4 0-16,-1 6 0 0,-3 6 0 0,0 0 0 16,1-8 0-16,-1 8 0 0,0 0 0 0,0 0 0 15,0 0 0-15,0 0 0 0,0 0-128 0,0 0 128 16,0 0 0-16,0 0-128 0,-4 10 128 0,0-1 0 0,-1 3-128 15,1 2 128-15,1-3 0 0,-3 4 0 0,0 3 0 16,1 1 0-16,-1 0 0 0,-2 0 0 0,-1-1 0 0,0 5 0 16,0 2 0-16,0 6 0 0,-1-2 0 0,0 5-128 15,0 3 128-15,-1 1 0 0,0-2 0 0,2 1 0 16,-2 1 0-16,1-1 0 0,-2-2 0 0,0 0 0 16,-1-2 0-16,0-1 0 0,2 1 0 0,-1 0 0 15,1 0 0-15,0 0 0 0,-2 1 0 0,1-2 0 16,1 0 0-16,1-1 0 0,2 1 0 0,-2-4 0 15,2 0 0-15,1-4 0 0,0 2 0 0,1-5 0 16,-2-2 0-16,2 2 0 0,1-3 0 0,0-2 0 16,-5-1 0-16,2-2 0 0,2-3 0 0,-1 2 0 0,-3-5 0 15,1 2 0-15,0-4 0 0,0 0 128 0,1 2-128 16,8-7 0-16,-11 2 0 0,1 1 0 0,10-3 0 16,-9 1 0-16,9-1 0 0,-7 0 128 0,-1 0-128 15,2 0 0-15,-2-1 0 0,8 1 0 0,-10 0 0 0,2 0 0 16,-2 0 0-16,10 0 0 0,-7-2 0 0,7 2 0 15,-11-2 0-15,1-1 0 0,1-2 0 0,0 3 0 16,2-1 0-16,-2 2 128 0,-1-4-128 0,1 0 0 16,0 1 0-16,1 0 0 0,-2-1 0 0,-1-3 0 15,-1 3 0-15,2-1 128 0,-4-3-128 0,1 1 0 16,-2-4 0-16,0 0 0 0,-2 0 0 0,2-2 0 16,-7-3 0-16,2 1 0 0,-1-1 0 0,0 2 0 15,2 0 0-15,-1 3 0 0,-3-2 0 0,1 1 0 16,2 5 0-16,0-4 0 0,-1 3 0 0,2 0 0 15,0 3 0-15,0-3 0 0,-1 3 0 0,2-2 0 0,0 0 0 16,0 3 0-16,1-2 0 0,-1 0 0 0,2 2 0 0,1-1 0 16,0 0 0-16,2 0 0 0,2-1 0 0,-2 2 0 15,4 0 0-15,0-3 0 0,0 3 0 16,3 0 0-16,1-1 0 0,5 6 0 0,0 0 0 0,-6-6 0 16,6 6 0-16,0 0 0 0,0 0 0 0,0 0 0 15,-5-5 0-15,5 5 0 0,0 0 0 0,0 0-128 16,0 0 128-16,0 0 0 0,0 0 0 0,0 0 0 15,0 0 0-15,0 0 0 0,8 5 0 0,0 2-128 16,0 0 128-16,2 1 0 0,1 5 0 0,1-1 0 16,0 0-128-16,4 2 128 0,0 2 0 0,3 1 0 15,0 1 0-15,2-2 0 0,-1 1 0 0,3 1 0 0,2 1 0 16,2-2 0-16,0 1 0 0,-1-1-128 16,1-1 128-16,1-2 0 0,-1 2 0 0,-1-2 0 0,0 1 0 15,-1-1 0-15,-3-3 0 0,1 3 0 0,-2-2 0 0,0-5 0 16,-1 2 0-16,0-3 0 0,0 1 0 0,0 0 0 15,-2-1 0-15,-2 1 0 0,1-2 0 0,-3-1 0 16,1 1 0-16,1 2 0 0,1-4 0 0,-2 2 0 16,-3-1 0-16,0 1 0 0,1-2 0 0,-1-2 0 15,-2 2 0-15,0 0 0 0,0 1 0 0,-1 0 0 16,-9-4 0-16,0 0 128 0,0 0-128 0,11 0 0 16,-11 0 0-16,0 0 0 0,0 0 0 0,0 0 0 15,0 0 0-15,11 0 128 0,-11 0-128 0,0 0 0 16,0 0 0-16,0 0 0 0,8-5 0 0,-8 5 0 15,0 0 0-15,0 0 0 0,0 0 0 0,9-6 0 0,-2 1 0 16,-7 5 0-16,6-9 0 0,-6 9 0 0,6-7 0 0,-6 7 128 16,7-9-128-16,-7 9 0 0,6-8 0 0,0 1 0 15,-6 7 0-15,7-9 0 0,-1 4 0 0,-6 5 0 16,5-11 0-16,2 2 0 0,-2-3 128 0,1 1-128 16,0 0 0-16,1-6 0 0,-1-1 160 0,0-3-160 15,1-6 160-15,2-2-160 0,0-7 160 0,0-2-160 16,-1-3 160-16,1 2-160 0,0-7 144 0,3 4-144 15,0 0 128-15,1 2-128 0,1 3 0 0,0-1 0 16,1 1 128-16,-1 1-128 0,0 2 0 0,2-1 0 16,0 1 0-16,-2 4 0 0,0-1 0 0,-1 1 0 15,-2 2 0-15,1 1 0 0,-1 4 0 0,0 0 0 0,-2 0 0 16,-2 6 0-16,0 5 0 0,0-1 0 16,-2 1 0-16,-3 4 0 0,-2 8 0 0,0 0 0 15,4-9 0-15,-4 9 0 0,0 0 0 0,0 0 0 0,0 0 0 0,0 0 0 16,0 0 0-16,0 0 0 0,0 0-144 0,0 0 144 31,0 0-1232-31,0 0-144 0,0 0-32 0,9 14 0 16,0 1-1584-16,0-2-320 0</inkml:trace>
  <inkml:trace contextRef="#ctx0" brushRef="#br2" timeOffset="44050.74">698 4579 19343 0,'0'0'1728'0,"4"-6"-1392"0,-1 2-336 0,3 1 0 16,0 0 0-16,0-3-128 0,3 4 0 0,0-1 0 15,0 0 384-15,9 1 96 0,-3 2 16 0,0 2 0 16,-1 0 16-16,4 1 16 0,0-1 0 0,5 3 0 0,3-1 80 16,4-3 16-16,0 2 0 0,4-1 0 15,5 0-64-15,-1-1-16 0,0-1 0 0,1 0 0 0,3 0 0 0,3 0 0 16,0-1 0-16,9-1 0 0,4 0-80 0,3 1-16 15,3-1 0-15,-1 1 0 0,-2-1 16 0,2-4 0 16,2 1 0-16,5 2 0 0,5-3 0 0,3 0 0 16,4 1 0-16,0 2 0 0,0-5 32 0,4 2 0 15,6 3 0-15,2-2 0 0,1 0-48 0,0-1-16 16,3 3 0-16,5-1 0 0,8 0-160 0,-3 1-16 16,-3 1-128-16,5-1 192 0,4 1-192 0,-1-2 144 15,-1-2-144-15,0 3 128 0,1 2-128 0,0 0 160 16,2-5-160-16,-2 1 160 0,-1 3-160 0,4-1 128 15,6 0-128-15,-2-3 128 0,-4 0-128 0,2 4 128 16,4 0-128-16,-5 0 128 0,-5-6-128 0,1 6 0 16,2 3 0-16,0-2 0 0,-5-6 0 0,1 5 0 15,0 0 0-15,2 0 0 0,2-2 0 0,-3 0 0 0,-2 0 0 16,1 2 0-16,6-5 0 0,-3 0 0 0,-6-2 128 0,1 1-128 16,0 5 0-16,1-1 192 0,-1-4-192 0,-1 2 192 15,-1 1-192-15,2-3 0 0,3 0 0 0,-4-2 0 16,-5 5 0-16,2 0 0 0,3-4 144 0,0 2-144 15,1-5 0-15,-1 6 0 0,0-3 0 0,1 1 0 16,-1-4 0-16,-3-1 0 0,-3 1 0 0,2 1 0 16,2 3 0-16,-1-3 128 0,1-1-128 0,-4 5 0 15,-3-2 0-15,4 3 144 0,6-1-144 0,-3-2 0 16,-5 2 128-16,3-2-128 0,2 2 0 0,1 1 0 16,-6-3 128-16,2 3-128 0,-1-3 0 0,6 3 0 0,5 0 128 15,-5-1-128-15,-7 0 0 0,0-1 0 16,4 0 0-16,-2-2 0 0,-3 2 0 0,-1 2 0 0,-2 1 160 0,3 0-160 15,4 0 128-15,1-2-128 0,-6 3 192 0,0 1-64 16,3 1 0-16,1 0 0 0,1-3-128 0,-2 2 0 16,-3-2 144-16,2 4-144 0,4-2 0 0,-1 2 128 15,-1 0-128-15,-4-3 0 0,-1 0 0 0,2 0 128 16,3 0-128-16,-2 1 0 0,-7-4 144 0,2 5-144 16,1 2 192-16,1-3-192 0,1-1 256 0,-1-1-48 15,-5 3-16-15,2 2 0 0,2 2-64 0,-1 2 0 16,-2-4-128-16,-1 1 192 0,-2 2-192 0,5-1 128 15,3 2-128-15,-2-1 0 0,-2-3 128 0,-5 4-128 16,-5-1 0-16,8 0 0 0,2 1 128 0,-3 0-128 0,-7 1 0 0,-1-1 0 16,-1-3 0-16,-1 1 128 0,3-2-128 0,-6 2 0 15,-2-1 0-15,-4 0 0 0,0 0 0 0,-1-1 0 16,2-2 0-16,1-2 0 0,0 3 0 0,-3-2 0 16,-2 1 0-16,-1-2 128 0,-4 1-128 0,1 1 0 15,1-1 0-15,-1 1 0 0,-2-3 128 0,-4 0-128 16,-4 2 0-16,-6 0 0 0,1 2 0 0,-4 0 0 15,-4-2 0-15,2 2 0 0,-2 0 0 0,-1-2 0 16,-2-1 0-16,-1 1 0 0,0 0 0 0,-1 1 0 16,-4-1 0-16,-3-1 0 0,0 2 0 0,-2 0 0 15,-1 1 0-15,2 1 0 0,-2 1 0 0,0 1 0 16,-2-1 0-16,-1 0 0 0,1-1 0 0,0 1 0 16,6-1 0-16,-3 0 0 0,-1 0 0 0,0-2 0 15,0-2 0-15,-1 0 0 0,0-3 0 0,-3 2 0 0,-4 1 0 0,-1 3 128 16,-1-2-128-16,-3 0 0 0,1 0 0 15,-2 0 0-15,0 2 0 0,-2 1 0 0,0 0 0 0,0 2 128 16,0 1-128-16,1 1 0 0,-2-2 0 0,-1 0 0 16,0-1 0-16,-1 3 0 0,0 3 0 0,1 0 0 15,0 1 0-15,-1 1 0 0,-1-4 0 0,0 3 0 16,-2 0 0-16,0 2 0 0,1-2 0 0,-1 4 0 16,0 0-128-16,1 0 128 0,-2 1 0 0,1 1 0 15,-1 0-128-15,2 4 128 0,-1 2 0 0,3 1 0 16,0 0 0-16,0-1 0 0,-2 0 0 0,1 1 0 15,0 2 0-15,0 1 0 0,-1 5 0 0,2-1-128 16,-4 2 128-16,1-1 0 0,-1 1 0 0,-1 2-128 0,-1 1 128 16,-2 4 0-16,-1 4 0 0,-1 6 0 0,-2 0 0 15,0 4 0-15,1-2 0 0,1 5-128 0,-1-1 128 16,2 0 0-16,2 1 0 0,0 2 0 0,1 5 0 0,1 0 0 16,-2-4 0-16,-1 1 0 0,-1 1 0 0,-1 1 0 15,-1-3 0-15,-2 4 0 0,-1-4 0 0,0-1 0 16,-3-1 0-16,-2-2 0 0,1 4 0 0,-3-1 0 15,0 0 0-15,-1 2 0 0,0 0 0 0,3-1 0 16,0 4 0-16,0 1 0 0,1-3 0 0,0 2 0 16,4-3 0-16,1 1 0 0,0 2 0 0,0-3 0 15,2-1 0-15,-1 0 128 0,2-2-128 0,0-2 0 16,0-4 0-16,-1-1 0 0,0-3 0 0,0 3 0 16,1-4 0-16,0 1 128 0,0-6-128 0,-3 1 0 15,0 0 0-15,2 0 0 0,-1-3 128 0,0-3-128 16,1-4 0-16,-2 0 0 0,2-1 128 0,-1-2-128 0,-1-2 0 0,2-3 0 15,-1-3 128-15,-2-2-128 0,1 0 0 0,0-6 128 16,1 0-128-16,-3-1 0 0,0-4 160 0,0 2-160 16,-3-2 160-16,0-3-160 0,-2 0 160 0,-2 0-160 15,-2 0 160-15,-3-2-160 0,0-1 128 0,0 0-128 16,-5-1 0-16,-2 1 144 0,-3 0-144 0,-4 0 0 16,-3-2 144-16,-4 0-144 0,-3-2 0 0,1 3 0 15,-1-1 0-15,-4 1 128 0,-2-4-128 0,-3 2 0 16,-1 2 0-16,-7 2 0 0,-6 2 0 0,-1 1 0 15,0-2 0-15,0-2 0 0,-1 0 0 0,-2-1 0 16,-6 0 0-16,-10 0 128 0,-11 1-128 0,6 0 0 16,8-3 0-16,0 2 0 0,1-2 0 0,-14 1 0 15,-16-2 0-15,3 1 128 0,4 1-128 0,-2-1 0 0,-4 3 0 0,3-1 0 16,3-3 0-16,-2 3 0 0,-2 2 0 0,0-1 0 16,-1-1 0-16,1 1 0 0,2-181 0 0,-2 364 0 15,-4-184 0-15,3 0 0 0,3 0 0 0,1-1 0 16,-1 1 0-16,1-3 0 0,-2-3 0 0,3 2 0 15,1 3 0-15,-3 1 0 0,-3-4 0 0,4-1 128 16,5 0-128-16,4 3 0 0,3-4 0 0,-1 3 0 16,0 1 0-16,2 3 0 0,3-3 0 0,3-1 0 15,2-3 0-15,0 2 0 0,-4 0 0 0,5 1 0 16,1 1 0-16,3 2 0 0,2 1 0 0,-2 0 0 16,-2-1 0-16,3-1 0 0,2 1 0 0,2 0 0 15,3 2 0-15,1 3 0 0,1 0 0 0,-2 0 0 16,1-7 0-16,3 2 0 0,2 1 0 0,4 1 0 0,1 2 0 0,1-1 0 15,1 2 0-15,3-2 0 0,-4 2 0 16,4-1 0-16,-1-5 0 0,3 2 0 0,1 4 0 0,0 0 0 16,4-1 0-16,-1 0 128 0,2-1-128 0,-1 0 0 15,0 3 0-15,1-3 0 0,0-4 0 0,2 1 0 16,3-1 0-16,1 0 0 0,2 2 0 0,1 0 128 16,1 2-128-16,1 0 0 0,3-1 0 0,0-1 144 15,-2 0-144-15,2-1 0 0,0-1 176 0,2 2-176 16,1 2 160-16,2-1-160 0,0-4 128 0,2 0-128 15,2 0 0-15,1 2 144 0,0 1-16 0,3 0-128 16,2 0 192-16,2 1-64 0,-1 1-128 0,2-1 0 16,0-1 0-16,-1 0 0 0,5 0 0 0,0 0 0 15,0 3 0-15,1-1 0 0,1-2 0 0,-1 3 128 16,0-1-128-16,1-1 0 0,0-1 0 0,0 0 0 0,0 0 128 0,0 0-128 16,3 3 0-16,6-3 0 0,-10 4 0 0,2-2 0 15,-4 1 0-15,1-2 0 0,1 0 0 0,3 2 0 16,7-3 0-16,-9 1 0 0,-1 1 0 0,1-1 0 15,1-1 0-15,0-1 0 0,0-1 0 0,1-2 0 16,7 4 0-16,-7 0 128 0,7 0-128 0,-9 0 0 16,0-5 128-16,1 0-128 0,2 1 128 0,-1-1-128 15,4-4 144-15,-1 3-144 0,0-3 160 0,1-1-160 16,0-4 192-16,3 0-48 0,0-2-16 0,2-2 0 16,1 0 0-16,1-1 0 0,-1-3 0 0,2-4 0 15,3-1-128-15,-2-2 160 0,2-2-160 0,1-1 160 16,1-1-160-16,0-2 160 0,0 0-160 0,1 1 160 0,1-1-32 15,2-4-128-15,0-1 192 0,2-3-64 0,1-1-128 16,-1-1 160-16,0-4-160 0,1 0 160 0,-1-2-160 0,3 1 128 16,2-1-128-16,-2 1 128 0,1-4-128 0,-1 0 0 15,0-4 144-15,-1 0-144 0,1-1 144 0,0 0-144 16,0-1 192-16,1 3-192 0,1 1 128 0,0-1-128 16,5-3 0-16,-1-1 0 0,2-7 128 0,0 4-128 15,-1 0 0-15,1 4 0 0,-2-2 0 0,-2 2 0 16,0-1 0-16,-1 2 0 0,-2 0 128 0,-2 1-128 15,-3 0 0-15,2 4 0 0,-3 0 208 0,-3 5-64 16,-2 3-16-16,-3 2 0 0,-1 2-128 0,1 2 192 16,-4 2-192-16,1 1 192 0,-1 0-192 0,1 4 0 15,-2 0 0-15,2 1 128 0,-1 7-128 0,2 0 0 16,-2 4 0-16,2 4 0 0,0-1 0 0,0 2-144 0,-2 5 144 0,2 1 0 16,-4 10 496-16,0 0 208 0,0 0 32 0,13 6 16 31,-2-1-2784-31,1 3-544 0,1 6-112 0,-1 4-10176 0,2 2-2016 0</inkml:trace>
  <inkml:trace contextRef="#ctx0" brushRef="#br2" timeOffset="47308.98">26980 9510 3679 0,'0'0'320'0,"0"0"-320"16,0 0 0-16,0 0 0 0,0 0 1824 0,7-4 288 16,-7 4 64-16,0 0 16 0,8-7-784 0,-8 7-176 15,6-10-16-15,-6 10-16 0,0 0-400 0,0 0-80 16,7-7-16-16,-7 7 0 0,0 0-64 0,0 0-32 16,0 0 0-16,0 0 0 0,7-11-128 0,1 5-32 15,-8 6 0-15,9-5 0 0,0-3-16 0,1 3-16 16,0-5 0-16,1 5 0 0,0 2-48 0,-1 2-16 0,2-1 0 0,0-3 0 15,-2 1-48-15,0 2-16 0,-1 4 0 0,3-2 0 16,-2-2-96-16,-10 2-32 0,11 3 0 0,-11-3 0 16,0 0 96-16,7 9 0 15,-7-9 16-15,0 10 0 0,-4 2-96 0,-1 0-32 0,-8-3 0 0,0 3 0 16,-2-4 112-16,-3 4 32 0,-3 1 0 0,-2-3 0 16,0 1-80-16,0 2-16 0,0-3 0 0,3 0 0 15,1-6-64-15,1 0-128 0,1-2 176 0,3 2-176 16,0 0 240-16,2-1-64 0,-1-3-16 0,4 0 0 15,-1-2-16-15,10 2 0 0,0 0 0 0,0 0 0 16,-6-5-16-16,6 5 0 0,0 0 0 0,0 0 0 16,7-11 32-16,3-2 0 0,3 3 0 0,0-2 0 15,3 6-160-15,1-3 0 0,-1 2 144 0,3-1-144 16,0 3 0-16,0 4 0 0,-1-2 0 0,-2 2 0 16,-2 1 0-16,-2 2 0 0,-2 3 0 0,-1 1 0 15,-9-6 0-15,0 0-160 0,0 0 160 0,5 10 0 0,-5-10 0 0,-1 14 0 16,-1-4 0-16,-4 0 0 0,0 1 0 0,-1-3 144 15,-2 2-144-15,0-3 192 0,0-6-64 0,0 0 0 16,-1-1 0-16,1 0 0 0,0 0 48 0,0-2 0 16,1-1 0-16,8 3 0 0,-7-6 80 0,0 1 32 15,2 0 0-15,0-6 0 0,0 2-64 0,3-2-16 16,-3 1 0-16,2-2 0 0,2 1-208 0,1 2 144 16,0 9-144-16,2-14 128 0,1 1-128 0,1 2 0 15,1-2 0-15,2 2 128 0,4 3-128 0,1-2 0 16,0 0 0-16,2 0 0 0,1 3 0 0,0 1 0 15,-1 1 0-15,3 2-176 0,-2 2 176 0,-1 4 0 0,-1 0 0 0,-2 4-128 16,-2-2 128-16,-9-5-160 0,6 11 160 16,-2-1-160-16,-1 4 160 0,-3-1 0 0,-4-3-144 0,-1 3 144 15,-2 4 0-15,-1-2 0 0,-4-2 0 0,1-2 0 16,-2 0 0-16,-1-4 0 0,-1-2 0 0,-1 0 0 16,1-3 160-16,1 1-160 0,1-3 192 0,1 0-192 15,0-5 208-15,3-4-64 0,-1-1-16 0,3-2 0 16,-1 1 64-16,3 1 16 0,1-3 0 0,3-2 0 15,1-4 48-15,1 0 16 0,4-2 0 0,2 2 0 16,0-2-128-16,3 2-16 0,2 2-128 0,-1 3 192 16,1 0-192-16,-1 5 0 0,-1 0 0 0,0 6 0 15,2-1 0-15,-2 0 0 0,-10 4 0 0,13 4 0 16,-3 0 0-16,-1-1-160 0,-2 2 160 0,0 4-128 16,-3 0 128-16,-2 3 0 0,-1 2-144 0,-1 1 144 0,-2 0 0 0,-1 2 0 15,1-2 0-15,-3 0 0 16,2 0-448-16,-1 3 16 0,1 0 16 0,-1 0-10464 15,0 0-2080-15</inkml:trace>
  <inkml:trace contextRef="#ctx0" brushRef="#br2" timeOffset="51181.35">27024 9465 5519 0,'0'0'240'0,"0"0"64"0,0 0-304 0,0 0 0 15,5-9 0-15,-5 9 0 0,5-6 1568 0,-5 6 256 16,0 0 48-16,8-5 16 0,-8 5-1088 0,0 0-224 16,8-7-32-16,-8 7-16 0,0 0 64 0,7-6 16 15,-7 6 0-15,0 0 0 0,0 0 48 0,0-182 16 16,0 364 0-16,10-183 0 0,-10 1-176 0,0 0-48 15,0 0 0-15,0 0 0 0,10 0-48 0,-10 0-16 16,0 0 0-16,11 2 0 0,-11-2 48 0,7 5 0 0,-7-5 0 0,0 0 0 16,0 0-160-16,9 7-16 0,-9-7-16 0,0 0 0 15,0 0 144-15,9 6 16 0,-9-6 16 0,8 9 0 16,-8-9-48-16,0 0-16 0,0 0 0 0,7 5 0 16,-7-5-192-16,11 8-32 0,-5-1-128 0,-6-7 192 15,0 0-48-15,0 0-16 0,6 7 0 0,-6-7 0 16,0 0 128-16,0 0 32 0,0 0 0 0,0 0 0 15,0 0 80-15,0 0 16 0,0 0 0 0,7 10 0 16,-7-10-112-16,5 6-16 0,-5-6 0 0,0 0 0 16,0 0-128-16,0 0-128 0,5 10 144 0,-5-10-144 15,5 9 144-15,-5-9-144 0,0 0 128 0,6 13-128 16,-1-5 128-16,-5-8-128 0,0 0 0 0,0 0 128 16,3 11 0-16,-3-11-128 0,2 11 192 0,-2-11-64 15,2 9-128-15,-2-9 192 0,1 14-192 0,0-5 192 16,-1-9-192-16,0 0 128 0,0 13-128 0,0-13 128 15,3 14-128-15,-3-14 0 0,0 0 144 0,2 13-144 0,0-3 128 16,0 3-128-16,-2-5 128 0,0-8-128 0,0 11 192 0,0-11-48 16,0 10 0-16,0-1 0 0,0-9-144 0,0 12 0 15,-2-3 144-15,2-9-144 0,-3 14 144 0,2-2-144 16,-1-3 192-16,2 2-192 0,0-11 176 0,0 10-176 16,0 2 160-16,0-1-160 0,0-11 192 0,0 10-48 15,-1 2-16-15,1-2 0 0,0 1-128 0,0 2 192 16,0-3-192-16,0 2 192 0,0 2-192 0,1-6 0 15,-1-8 0-15,2 13 128 0,-1 4-128 0,0-6 0 16,1-1 0-16,0 0 0 0,-2-10 128 0,3 9-128 16,-2 2 0-16,-1-11 128 0,0 0-128 0,4 10 0 15,-2 2 144-15,2 0-144 0,-4-12 0 0,0 0 128 0,6 9-128 0,-1 2 0 16,-2-2 0-16,1 3 128 0,0-4-128 16,-4-8 0-16,0 0 0 0,6 11 0 0,-1 1 0 0,-1-5 128 15,-4-7-128-15,0 0 0 0,0 0 0 0,6 11 0 16,-6-11 0-16,7 6 128 0,-7-6-128 0,0 0 0 15,0 0 0-15,7 13 0 0,-7-13 0 0,5 8 128 16,-5-8-128-16,0 0 0 0,4 13 0 0,-4-13 0 16,0 0 0-16,4 12 0 0,-1-3 0 0,-1 3 0 15,-2-12 0-15,1 10 0 0,-1-10 0 0,3 11 0 16,-2-1 0-16,-1-10 0 0,3 11 0 0,-2-1 0 16,-1-10 0-16,1 10 0 0,0 3 0 0,2-6 0 15,-3-7 0-15,1 12 0 0,2-5 0 0,-3-7 0 16,2 12 0-16,1-1 0 0,-3-11 0 0,2 9 0 15,-2-9 0-15,3 13 0 0,-3-13 0 0,3 10 0 0,-3-10 0 0,5 11 0 16,-3 1 0-16,2-5 0 0,-4-7 0 0,4 13 0 16,-2-3 0-16,1 0 0 0,-3-10 0 15,0 0 0-15,5 14 0 0,-1-5 0 0,0 4 0 0,-1-3 0 16,-3-10 0-16,0 0 0 0,3 12 0 0,2 0 0 16,-1 1 0-16,0-5 0 0,-4-8 128 0,0 0-128 15,5 12 160-15,-1-3-160 0,-4-9 0 0,0 0 0 16,0 0 0-16,6 14-160 0,-2-1 160 0,-4-13 0 15,0 0 0-15,6 11 0 0,-1 2 0 0,0-1 0 16,0-2 128-16,-5-10-128 0,0 0 0 0,0 0 0 16,8 11 0-16,-8-11 0 0,0 0 0 0,8 13 0 15,-8-13 0-15,6 9 0 0,-6-9 0 0,6 10 0 16,-6-10 0-16,0 0 0 0,7 10 0 0,-2 2 0 0,-1-5 0 0,-4-7 0 16,0 0 0-16,0 0 0 0,5 14 0 0,-2-1 0 15,-3-13 0-15,4 10 0 0,-4-10 0 0,3 13 0 16,-1 0 0-16,1-5 0 0,-3-8 0 0,2 11 0 15,1 0 0-15,-3-11 0 0,3 10 0 0,-1 2 0 16,-2-3 0-16,0-9 0 0,3 11 0 0,0-1 0 16,-3-10 0-16,4 12 0 0,-1-1 0 0,-3-11 0 15,5 11 0-15,-1 0 0 0,-4-11 0 0,6 11 128 16,2-5-128-16,-3 2 0 0,1 0 0 0,-6-8 0 16,0 0 0-16,0 0 0 0,6 10 0 0,0-1 0 15,-6-9 0-15,0 0 0 0,0 0 0 0,0 0 0 16,5 10 0-16,-5-10 0 0,0 0 0 0,0 0 0 15,5 13 0-15,-1-2 0 0,-4-11 0 0,0 0 0 0,0 0 0 16,3 11 0-16,0 1 0 0,-1-2 0 0,-2-10 0 0,0 0 0 16,0 0 0-16,0 0 0 0,4 10 0 0,-4-10 0 15,0 0 0-15,4 13 0 0,0-4 0 0,-4-9 0 16,0 0 0-16,4 11 0 0,-4-11 0 0,0 0 0 16,3 14 0-16,1-5 0 0,-4-9 0 0,0 0 0 15,0 0 0-15,4 13 0 0,-1 0 0 0,-3-13 0 16,0 0 0-16,0 0 0 0,2 12 0 0,-1 0 0 15,-1-12 0-15,0 0 0 0,2 12 0 0,-2-12 0 16,1 12 0-16,0-2 0 0,-1-10 0 0,0 0 0 16,0 0 0-16,3 14 0 0,-3-14 0 0,2 12 0 15,-2-12 0-15,0 12 0 0,0-12 0 0,0 0 0 16,4 13 0-16,-1-4 0 0,-3-9 0 0,1 11 0 0,0 1 0 0,-1-12 0 16,0 0 0-16,0 0 0 0,0 0 0 15,0 0 0-15,2 10 0 0,-2-10 0 0,1 13 0 0,-1-13 128 16,0 0-128-16,0 8 0 0,0-8 0 0,0 9 0 15,0-9 0-15,0 0 0 0,-1 13 0 0,-1-7 128 16,2-6-128-16,0 0 0 0,-1 12 0 0,1-12 0 16,0 10 0-16,0-10 0 0,0 0 0 0,0 13 128 15,0-2-128-15,0-11 0 0,0 9 0 0,0-9 0 16,0 0 0-16,1 12 0 0,-1-12 0 0,2 6 0 16,-2-6 0-16,0 0 0 0,0 0 0 0,2 11 128 15,-2-11-128-15,0 0 0 0,0 0 0 0,3 11 0 16,-2-1 0-16,-1-10 0 0,0 0 0 0,1 7 128 15,-1-7-128-15,0 0 0 0,0 13 0 0,0-7 128 16,0-6-128-16,0 0 0 0,0 12 0 0,0-12 0 0,3 9 0 0,-3-9 0 16,0 0 0-16,0 0 0 0,0 14 0 15,0-2 0-15,0-4 0 0,0-8 128 0,0 10-128 0,0-10 0 16,0 13 0-16,0-7 0 0,0-6 0 0,0 0 0 16,0 12 0-16,0-12 128 0,0 0-128 0,0 0 0 15,0 0 0-15,0 0 0 0,4 11 0 0,-1 1 0 16,-3-12 0-16,0 0 0 0,4 8 0 0,-4-8 0 15,4 11 0-15,0-1 0 0,-4-10 0 0,0 0 0 16,0 0 0-16,0 0 0 0,7 6 0 0,-7-6 0 16,0 0 0-16,7 13 0 0,0-6 0 0,-7-7 0 15,5 13 0-15,1-4 0 0,-6-9 0 0,6 12 0 16,-2 0 0-16,0-4 0 0,-4-8 0 0,0 0 0 16,7 13 0-16,-2-5 0 0,-5-8 0 0,5 13 0 15,-5-13 0-15,7 12 0 0,-7-12 0 0,6 11 0 0,-6-11 0 0,6 13 0 16,-6-13 0-16,7 11 0 0,-1-3 0 0,-6-8 0 15,8 11 0-15,-8-11 0 0,5 10 0 0,-1 2 0 16,-4-12 0-16,5 10 0 0,-5-10 0 0,2 12 0 16,0-1 0-16,-2-11 0 0,0 10 0 0,0-10-128 15,2 12 128-15,-1-1 0 0,1-2 0 0,-2 1 0 16,0-10 0-16,1 9 0 0,-1-9 0 0,0 0 0 16,1 11 0-16,-1-11 0 0,1 9 0 0,-1-9 0 15,2 12 0-15,-2-12 0 0,1 9 0 0,0 1 0 16,-1-10 0-16,2 13 0 0,-1-6 0 0,-1 3 0 15,0-10 0-15,0 0 0 0,1 9 0 0,3 1 0 16,-4-10 0-16,1 8 0 0,-1-8 0 0,0 0 0 16,1 14 0-16,2-3 0 0,-3-11 0 0,2 11 0 0,1 3 0 0,0-6 0 15,-1 1 0-15,-2-9 0 16,0 0 0-16,0 0 0 0,4 9 0 0,-4-9 0 0,0 0 0 0,4 9 0 16,-4-9 0-16,0 0 128 0,4 13-128 0,-4-13 0 15,0 0 0-15,0 0 0 0,3 10 0 0,-3-10 0 16,3 9 0-16,-3-9 0 0,0 0 0 0,0 0 0 15,2 9 0-15,-2-9 0 0,0 0 0 0,0 0 0 16,0 0 0-16,0 0 0 0,0 13 0 0,0-13 0 16,0 0 0-16,0 0 0 0,0 11 0 0,0-11 0 15,0 0 0-15,0 0 0 0,0 0 0 0,0 0 0 16,-2 10 0-16,2-10 0 0,0 0 0 0,0 0 0 16,0 0 0-16,-5 12 0 0,1-5 0 0,4-7 0 15,0 0 0-15,0 0 0 0,-3 13 0 0,3-13 0 0,-1 9 0 0,1-9 0 16,0 0 0-16,3 10 0 0,-3-10 0 0,0 0 0 15,0 0 0-15,1 11 0 0,-1-11 0 16,0 0 0-16,0 0 0 0,0 0 0 0,0 0 0 0,3 11 0 16,-3-11 0-16,0 0 0 0,0 0 0 0,0 0 0 15,0 0 0-15,0 0 0 0,0 12 0 0,0-12 0 16,0 0 0-16,0 0 0 0,0 0 0 0,0 0 0 16,-2 10 0-16,2-10 0 0,0 0 0 0,0 0 0 15,-2 12 0-15,2-12 0 0,0 0 0 0,0 0 0 16,-3 13 0-16,3-13 0 0,0 0 0 0,-1 10 0 15,1-10 0-15,0 0 0 0,-1 10 0 0,1-10 0 16,0 0 0-16,0 11 0 0,0-11 0 0,0 0 0 16,0 0 0-16,0 9 0 0,0-9 0 0,0 0 0 15,0 0 0-15,0 12 0 0,0-12 0 0,0 0 0 16,0 0 0-16,0 0 0 0,0 0 0 0,1 10 0 0,-1-10 0 16,0 0 0-16,0 0 0 0,0 0 0 0,0 11 0 15,0-11 0-15,0 0 0 0,0 8 0 0,0-8 0 0,0 0 0 16,0 0 0-16,1 10 0 0,-1-10 0 15,0 0 0-15,0 0 0 0,0 0 0 0,3 9 0 0,-3-9 0 16,0 0 0-16,0 0 0 0,4 10 0 0,-4-10 0 16,0 0 0-16,0 0 0 0,3 12 0 0,-3-12 0 15,0 0 0-15,0 0 0 0,0 0 0 0,0 0 0 16,0 0 0-16,5 7 0 0,-5-7 0 0,0 0 0 16,0 0 0-16,0 0 0 0,0 0 0 0,4 10 0 15,-4-10 0-15,0 0 0 0,0 0 0 0,0 0 0 16,0 0 0-16,0 0 0 0,0 0 0 0,0 0 0 15,4 8 0-15,-4-8 128 0,0 0-128 0,0 0 0 0,0 0 0 16,0 0 0-16,0 0 0 0,0 0 0 0,0 0 0 16,0 0 0-16,0 0 0 0,0 0 128 0,5 10-128 15,-5-10 0-15,0 0 0 0,0 0 0 0,5 8 0 0,-5-8 0 16,0 0 0-16,0 0 0 0,0 0 0 0,7 10 128 16,-7-10-128-16,5 6 0 0,-5-6 0 0,0 0 0 15,0 0 0-15,0 0 0 0,6 8 0 0,-6-8 0 16,0 0 0-16,0 0 0 0,5 9 0 0,-5-9 128 15,0 0-128-15,0 0 0 0,0 0 0 0,0 0 128 16,8 4-128-16,-8-4 0 0,0 0 0 0,0 0 128 16,0 0-128-16,7 5 0 0,-7-5 0 0,0 0 0 15,0 0 0-15,0 0 144 0,0 0-144 0,0 0 0 16,0 0 128-16,0 0-128 0,0 0 0 0,0 0 0 16,11 5 0-16,-11-5 0 0,0 0 0 0,0 0 0 0,0 0 0 15,0 0-304-15,10 0 64 0,-10 0 16 16,9-4-2032-16,-9 4-416 15</inkml:trace>
  <inkml:trace contextRef="#ctx0" brushRef="#br2" timeOffset="53615.11">26892 9463 9215 0,'0'0'816'0,"0"0"-656"0,0 0-160 0,0 0 0 16,0 0 464-16,0 0 64 0,0 0 16 0,0 0 0 15,0 0-32-15,0 0-16 0,8-7 0 0,-8 7 0 16,0 0 272-16,0 0 64 0,10-1 16 0,-10 1 0 15,0 0-48-15,10 0-16 0,-10 0 0 0,0 0 0 16,0 0-128-16,10 9-16 0,-4-3-16 0,-1 6 0 16,-5-12-112-16,3 14-32 0,0 2 0 0,-2-1 0 15,-1 1-112-15,1 0-32 0,2 1 0 0,-3-1 0 16,1 1-112-16,1-1-32 0,1-2 0 0,0 3 0 16,0 2 0-16,2-1 0 0,1-2 0 0,0-2 0 15,0 1 64-15,2 1 16 0,-1-1 0 0,1-1 0 0,0-1 16 0,-1-1 0 16,2 2 0-16,0-1 0 0,0-2-16 15,-1 3 0-15,-1 0 0 0,1 0 0 0,0-1-64 16,-1 2-16-16,0 2 0 0,0-2 0 0,0-1-16 0,-1-3-16 16,0 2 0-16,-1 2 0 0,2 3-32 0,-1 0 0 15,-1-1 0-15,1-2 0 0,1-2-128 16,-2 0 160-16,3 0-160 0,-2 2 160 0,2-1-160 0,-2-1 192 16,-1 1-192-16,1 0 192 0,2 0-192 0,1-1 192 15,-4 2-192-15,1 0 192 0,1 1-192 0,-1 0 192 16,0-2-192-16,-1-1 192 0,1-1-192 0,0 2 128 15,0-2-128-15,1 2 128 0,-2-1-128 0,1 1 192 16,0-4-192-16,1 4 192 0,-2 1-64 0,1 2-128 16,2-1 192-16,-2-1-64 0,1-3-128 0,0-1 160 0,2-2-160 15,-1 4 160-15,-2 2-160 0,0 2 0 0,1-5 144 0,-1 2-144 16,-1 4 0-16,0-3 144 0,-1 1-144 16,1-2 0-16,-5-14 128 0,7 14-128 0,-4-4 0 15,4 2 0-15,-7-12 0 0,5 14 0 0,-1-1 128 0,-2 0-128 16,2 1 0-16,-2-3 160 0,-2-11-160 0,4 12 128 15,-1 0-128-15,1-1 160 0,-3 0-160 0,4 2 160 16,-2-4-160-16,-1 2 128 0,-1 0-128 0,1-2 128 16,-2-9-128-16,2 14 0 0,-1-3 0 0,3 0 128 15,-2 2-128-15,1-3 0 0,-3-10 0 0,5 13 0 16,-1 2 0-16,0 3 0 0,0-3 128 0,0-4-128 16,0-1 0-16,-4-10 0 0,6 14 144 0,-1-3-144 0,0-1 0 15,-5-10 144-15,8 9-144 0,-2 2 0 16,-1 2 144-16,1-4-144 0,-6-9 0 0,6 11 144 0,-1 3-144 15,0-4 128-15,-1 0-128 0,1-2 128 0,-5-8-128 0,7 13 0 16,0 0 0-16,-1-2 0 0,0 0 0 0,-1 2 0 16,-5-13 128-16,8 13-128 0,-2 1 0 0,1-3 0 15,-7-11 0-15,7 12 128 0,0 0-128 0,-1 1 0 16,-1-4 0-16,-1 1 0 0,2 2 0 0,-2-3 0 16,-1 2 128-16,0-1-128 0,1 3 0 0,-1 1 0 15,-2-4 0-15,2 1 128 0,-1 2-128 0,1 0 0 16,-1-3 0-16,0 4 0 0,0-1 0 0,1-1 0 15,0 1 128-15,0-3-128 0,0 2 0 0,-2-1 0 16,0-2 0-16,0 4 0 0,-1-4 0 0,3 1 0 0,-3-10 0 16,2 14 0-16,0-4 0 0,-1 0 0 0,-1-10 0 0,3 13 0 15,-1-4 0-15,-2-9 128 0,1 12-128 16,2-4 0-16,-3-8 128 0,4 12-128 0,-2-2 128 0,1 0-128 16,-3-10 128-16,5 13-128 0,0-6 128 0,0 2-128 15,-5-9 0-15,6 10 0 0,-6-10 128 0,9 13-128 16,-4 0 0-16,0-4 0 0,-5-9 0 0,8 12 128 15,-8-12-128-15,5 10 0 0,0 2 0 0,-1-1 0 16,-4-11 0-16,5 11 0 0,0 0 0 0,-5-11 0 16,4 11 0-16,-1 0 0 0,-1 0 128 0,-2-11-128 15,4 9 0-15,0 2 0 0,-2-2 0 0,-2-9 0 16,3 10 0-16,-3-10 0 0,4 12 0 0,-1-5 128 16,-3-7-128-16,3 12 128 0,-3-12-128 0,5 9 128 15,-5-9-128-15,5 11 0 0,-5-11 144 0,5 8-144 0,-5-8 0 16,0 0 128-16,4 10-128 0,-4-10 0 0,4 8 128 15,-4-8-128-15,1 11 160 0,2-3-160 0,-3-8 192 16,0 0-64-16,0 0-128 0,2 11 192 0,-2-11-192 16,0 0 144-16,0 0-144 0,4 13 128 0,-4-4-128 0,0-9 0 15,0 11 0-15,0-3 0 0,0-8 0 0,-2 13 0 16,0-2 128-16,2-5-128 0,0-6 0 0,0 0 0 16,0 0 0-16,0 13 0 0,0-5 0 0,0-8 0 15,0 0 144-15,0 0-144 0,-1 14 0 0,1-7 144 16,0-7-144-16,0 0 0 0,0 0 160 0,0 0-160 15,-1 13 128-15,1-5-128 0,0-8 0 0,0 0 128 16,0 0-128-16,0 10 0 0,0-10 0 0,0 10 128 16,0-10-128-16,0 0 0 0,0 0 0 0,0 10 0 15,0-10 128-15,0 13-128 0,0-13 0 0,0 0 0 0,-2 10 0 0,2-1 0 16,0-9 0-16,0 0 0 16,-3 9 128-16,3-9-128 0,0 0 0 0,0 0 128 0,-4 11-128 0,4-11 128 15,0 0-128-15,-3 13 0 0,3-13 0 0,-2 9 128 16,2-9-128-16,0 0 0 0,0 0 144 0,0 0-144 15,0 0 0-15,-2 11 128 0,2-11-128 0,0 0 0 16,0 0 128-16,-2 10-128 0,2-10 160 0,0 0-160 16,0 0 0-16,0 0 0 0,-4 11 0 0,4-11 0 15,0 0 0-15,0 0 0 0,-1 11 0 0,1-11 0 16,0 0 0-16,0 0 128 0,-1 9-128 0,1-9 0 16,0 0 0-16,0 13 0 0,0-13 0 0,0 0 0 15,0 10 0-15,0-10 0 0,0 0 0 0,0 13 0 16,0-13 0-16,0 0 0 0,0 11 0 0,0-11 0 0,0 0 0 15,0 0 0-15,0 0 0 0,0 0 0 0,0 0 0 16,0 9 128-16,0-9-128 0,0 0 0 0,0 0 0 0,0 0 128 16,0 0-128-16,0 0 0 0,0 0 128 0,0 0-128 15,0 0 0-15,0 0 0 0,0 0 128 0,0 0-128 16,0 0 0-16,1 11 144 0,-1-11-144 0,0 0 0 16,0 0 0-16,0 0 0 0,0 0 0 0,0 0 0 15,0 0 128-15,0 0-128 0,0 0 0 0,0 0 0 16,0 0 0-16,0 0 128 0,0 0-128 0,0 0 0 15,0 0 144-15,0 0-144 0,0 0 0 0,0 0 0 16,0 0 0-16,0 0 128 0,0 0-128 0,0 0 0 16,0 0 0-16,0 0 0 0,0 0 0 0,0 0 0 15,0 0 0-15,0 0 128 0,0 0-128 0,0 0 0 0,0 0 0 0,0 0 0 16,0 0 0-16,0 0 0 0,0 0 0 0,0 0 0 16,0 0 0-16,0 0 0 0,0 0 0 0,0 0 128 15,0 0-128-15,0 0 0 0,0 0 0 0,0 0 0 16,0 0 0-16,0 0 128 0,0 0-128 0,0 0 0 15,0 0 0-15,0 0 0 0,0 0 0 0,-3-6 128 16,3 6-128-16,0 0 144 0,0 0-144 0,0 0 160 16,0 0-32-16,0 0-128 0,0 0 192 0,0 0-64 15,0 0-128-15,0 0 160 0,-4-8-160 0,4 8 160 16,0 0-160-16,0 0 0 0,0 0 0 0,0 0 0 16,0 0 0-16,0 0 0 0,0 0 128 0,0 0-128 15,0 0 0-15,0 0 0 0,0 0 0 0,0 0 0 16,0 0 0-16,0 0 0 0,0 0 0 0,0 0 0 15,0 0 0-15,0 0 0 0,-6-3 0 0,6 3 0 0,0 0 0 0,0 0 0 16,-6-3 128-16,6 3-128 0,0 0 0 0,0 0 0 16,-5-4 0-16,5 4 0 0,0 0 0 0,0 0 0 15,0 0 0-15,0 0 0 0,0 0 0 0,0 0 0 16,-7-5 0-16,7 5 0 0,0 0 0 0,0 0 0 16,0 0 0-16,0 0 0 0,0 0 0 0,0 0 0 15,0 0 0-15,0 0 0 0,0 0-160 0,0 0 160 16,10-1-208-16,-10 1 80 0,12 1-128 0,-12-1-32 15,11 1 0-15,0 3 0 16,-11-4-224-16,11 3-32 0,-11-3-16 0,13 1 0 16,-3-1-176-16,-10 0-32 0,10 0-16 0,-10 0 0 15,0 0-1520-15,0 0-320 0,0 0-48 0</inkml:trace>
  <inkml:trace contextRef="#ctx0" brushRef="#br2" timeOffset="56599.96">26863 9565 6447 0,'0'0'576'0,"0"0"-576"16,0 0 0-16,0 0 0 0,-3-11 512 0,3 11 0 16,3-11 0-16,-3 11 0 0,0 0-304 0,2-9-64 0,1-1-16 0,-3 10 0 15,0 0 256-15,0 0 32 0,6-6 16 0,-6 6 0 16,6-11-144-16,0 5-32 0,-6 6 0 0,0 0 0 15,0 0 0-15,0 0-16 0,0 0 0 0,6-9 0 16,-6 9 48-16,0 0 16 0,4-9 0 0,-4 9 0 16,0 0 64-16,0 0 16 0,0 0 0 0,0 0 0 15,0 0 0-15,0 0 16 0,0 0 0 0,0 0 0 16,0 0-48-16,0 0-16 0,0 0 0 0,0 0 0 16,0-9 0-16,0 9 0 0,2-9 0 0,-2 9 0 15,0 0 128-15,0 0 32 0,0 0 0 0,0 0 0 16,0 0-64-16,0 0-16 0,0 0 0 0,0 0 0 15,-2-11 48-15,2 11 16 0,0 0 0 0,0 0 0 16,0 0-304-16,0 0-176 0,0 0 192 0,0 0-192 16,0 0 240-16,0 0-64 0,0 0-16 0,0 0 0 0,0 0 112 15,0 0 32-15,0 0 0 0,0 0 0 16,0 0 32-16,0 0 16 0,0 0 0 0,0 11 0 0,0-11-96 0,2 13-32 16,-2-13 0-16,0 12 0 0,0 5-96 15,0-2 0-15,2-1-128 0,-1 1 192 0,0-4-48 0,-1 0-16 16,0 1 0-16,1-2 0 0,1 1 64 0,-1 2 0 15,0-2 0-15,0 2 0 0,-1 0 48 0,2-2 16 16,-1 2 0-16,0 1 0 0,1-5-16 0,0 2 0 16,-1-2 0-16,1 3 0 0,0 0-96 0,1 0-16 15,-1-1 0-15,0 2 0 0,-1-3-128 0,1 1 192 16,-2-11-192-16,3 13 192 0,-3 0-192 0,2 0 128 16,1-1-128-16,-2-2 128 0,0 3-128 0,2 1 128 0,0-5-128 15,-1 2 128-15,1 5 16 0,-2-5 0 0,1-1 0 0,1 2 0 16,-3-12-16-16,4 11 0 0,0 3 0 0,-1-1 0 15,-3-13 0-15,7 11-128 0,-2 1 192 0,1 2-64 16,-3-4-128-16,1 1 192 0,-4-11-192 16,5 13 192-16,-5-13-192 0,6 12 128 0,-1-1-128 0,-1 0 128 15,-4-11-128-15,4 12 0 0,1-1 0 0,-3 1 128 16,-2-12-128-16,5 11 0 0,1 1 144 0,-1 0-144 16,0-2 0-16,0 3 0 0,-5-13 0 0,5 13 128 15,0-3-128-15,0 2 0 0,0-4 128 0,-1 3-128 16,2-4 144-16,-1 3-144 0,-1-2 192 0,-1 2-192 15,-3-10 208-15,7 10-64 0,-2 0-16 0,1-2 0 16,-6-8-128-16,7 12 0 0,-7-12 0 0,9 12 0 16,-1-2 0-16,-2 2 128 0,-1-1-128 0,0-3 0 15,-5-8 0-15,7 14 128 0,-2 0-128 0,0-4 0 0,-5-10 0 16,5 13 0-16,0 1 128 0,-1-4-128 0,2 1 0 0,-6-11 0 16,0 0 0-16,6 9 0 0,0 3 128 0,-1-1-128 15,-5-11 128-15,7 9-128 0,-7-9 160 0,8 13-160 16,-1-1 192-16,0-5-192 0,-7-7 176 0,0 0-176 15,6 11 160-15,-6-11-160 0,8 10 128 0,-1 3-128 16,-1-3 0-16,-6-10 0 0,6 10 144 0,0 1-144 16,-2-2 128-16,-4-9-128 0,4 14 128 0,-2-4-128 15,0 0 128-15,-2-10-128 0,0 0 0 0,6 14 128 16,-3-3-128-16,0 1 0 0,0-1 128 0,-1-1-128 16,1 2 0-16,1 0 128 0,-4-12-128 0,1 12 0 15,2-1 0-15,-1 2 0 0,1-3 128 0,-1 3-128 0,2-4 0 16,-1 2 128-16,-3-11-128 0,1 13 0 0,0-4 0 0,2 1 128 15,-3-10-128-15,4 10 0 0,-4-10 0 0,3 14 128 16,0 0-128-16,1 0 0 0,-2-4 0 0,1 2 0 16,-2-1 0-16,2-1 0 0,-1 4 0 0,2-5 0 15,-4-9 0-15,5 13 0 0,-1 1 128 0,-2-3-128 16,1-2 0-16,-3-9 0 0,0 0 0 0,4 14 0 16,-2 2 0-16,1-6 0 0,-3-10 0 0,2 11 0 15,-2 3 0-15,0-2 0 0,-1-1 0 0,1 0 0 16,0-11 0-16,0 13 128 0,0 0-128 0,0 1 0 15,0-4 0-15,1 0 0 0,-1-10 0 16,3 15 0-16,-1-4 0 0,1 1 0 0,0 2 128 0,0-1-128 16,1-3 0-16,0 3 0 0,0-3 0 0,-2 0 0 15,5 2 0-15,-2-3 0 0,-1 3 128 0,-2-3-128 0,2 1 0 16,-2-2 0-16,-2-8 0 0,6 11 0 16,-3 1 0-16,0-5 0 0,-3-7 0 0,5 13 0 0,-1-4 128 0,0 1-128 15,-1-2 0-15,1 1 128 0,-4-9-128 16,3 9 128-16,-1 2-128 0,1-2 128 0,1 2-128 0,0 1 0 15,-4-12 0-15,5 11 0 0,-2 2 0 16,1-2 0-16,-4-11 128 0,5 11-128 0,-1 1 0 0,0 0 0 16,0-3 0-16,0 2 0 0,-4-11 0 0,5 9 0 15,-2 4 0-15,1-2 0 0,-4-11 0 0,4 10 0 16,-4-10 0-16,6 14 0 0,-2-3 0 0,1 0 0 16,-5-11 0-16,4 14 0 0,1-5 0 0,-5-9 128 15,5 11-128-15,0 2 0 0,-5-13 0 0,6 13 0 0,-1-1 128 16,-2 1-128-16,-3-13 0 0,5 15 0 0,-1 2 0 0,0-4 0 15,0-1 0-15,0 2 0 0,-2 0 0 0,2 0 0 16,0 0 0-16,0 0 0 0,0 1 0 16,-2 1 0-16,1-6 0 0,-1 3 0 0,2 2 0 0,-1-1 0 15,-1-4 0-15,1 3 0 0,-2-3 0 0,0 3 0 16,-1-1 0-16,1 1 0 0,2-4 0 0,-3-9 0 16,3 14 0-16,-2-4 0 0,-1 0 128 0,1 2-128 15,0-3 0-15,-1-9 0 0,2 12 0 0,-1-2 0 16,-1-10 0-16,2 12 128 0,-2-12-128 0,3 15 0 15,-1-2 0-15,0-2 128 0,-2-11-128 0,4 16 0 16,-1-1 0-16,0 1 0 0,-2-2 128 0,2-1-128 16,-2 1 0-16,2 0 0 0,-3 3 0 0,2-2 0 15,-2 0 0-15,1-1 0 0,-1 0 0 0,2 0 0 0,-2-1 128 16,1-4-128-16,-1-9 0 0,2 12 128 0,1-3-128 16,-3-9 128-16,3 10-128 0,-3-10 128 0,0 0-128 0,3 9 192 15,-3-9-192-15,0 0 192 0,0 0-192 0,0 0 192 16,0 0-192-16,0 0 192 0,0 0-64 0,0 0-128 15,4-9 192-15,0-5-64 0,0-1-128 0,0-1-224 16,-2-3 48-16,2-2 16 16,1-2-1792-16,4 0-352 0,2 1-80 0</inkml:trace>
  <inkml:trace contextRef="#ctx0" brushRef="#br2" timeOffset="58881.45">27538 11359 6447 0,'0'0'576'0,"0"0"-576"16,0 0 0-16,0 0 0 0,0 0 1248 0,0 0 144 15,0 0 16-15,0 0 16 0,0 0-864 0,0 0-176 16,-9 0-48-16,9 0 0 0,-8 0 16 0,8 0 0 16,0 0 0-16,0 0 0 0,-9-1 192 0,9 1 32 15,-9 0 16-15,9 0 0 0,-9 0 96 0,9 0 16 16,-6-3 0-16,6 3 0 0,0 0-160 0,-9-4-32 15,9 4 0-15,-6-3 0 0,6 3-224 0,-7-3-48 16,7 3-16-16,0 0 0 0,-8-4 32 0,8 4 0 0,0 0 0 0,0 0 0 16,-8-5 208-16,8 5 48 0,-3-8 16 0,3 8 0 15,-2-6-64-15,2 6-16 0,0-9 0 0,0 9 0 16,4-7-128-16,-4 7-48 0,5-7 0 0,1 0 0 16,0 1-80-16,1-1-32 0,-7 7 0 0,10-5 0 15,0 1-160-15,0-1 192 0,0 0-192 0,1 1 192 16,-11 4-192-16,11-4 0 0,-1 4 144 0,-10 0-144 15,12-1 0-15,-12 1 0 0,10-1 0 0,-10 1 128 16,0 0-128-16,0 0 0 0,0 0 0 0,0 0 128 16,0 0-128-16,0 0 128 0,0 0-128 0,0 0 128 15,2 10 48-15,-3 0 16 0,-3-1 0 0,-1 0 0 16,-2 0 96-16,-4 0 32 0,-1-3 0 0,0 2 0 16,1-5 32-16,-2 1 16 0,0 0 0 0,1-1 0 0,0 0-32 0,1-3 0 15,-2 0 0-15,0 0 0 16,2-1-80-16,0-1-32 0,3-1 0 0,-2 0 0 0,10 3-224 0,-8-3 176 15,1-1-176-15,7 4 160 0,-7-8-160 16,3 2 192-16,4 6-192 0,0-10 192 0,3 1-192 0,1-1 0 16,1 1 0-16,1-1 0 0,2 1 0 0,-1-2 0 15,2 3 0-15,1-1 0 0,-1 4 0 0,2-1 0 16,-11 6 0-16,11-5 0 0,-2 3 0 0,-9 2 0 16,0 0 0-16,10-1 0 0,-10 1 0 0,0 0 0 15,0 0 0-15,0 0 0 0,0 0 0 0,0 0 0 16,0 0 0-16,1 14 0 0,-2 0 0 0,-2-4 0 15,0 1 0-15,-1 1 0 0,-1-3 0 0,0 2 0 16,0-5 0-16,1 4 0 0,4-10 0 0,-7 6 0 16,7-6 0-16,-6 5 0 0,6-5 0 0,0 0 160 0,-10 0-160 0,10 0 160 15,-9-3 0-15,9 3 0 0,0 0 0 0,0 0 0 16,-6-5-160-16,1-3 192 0,5 8-192 0,0 0 192 16,0-9-192-16,2-1 0 0,1 4 0 0,-3 6 128 15,0 0-128-15,9-9 0 0,-1 4 0 0,1 1 0 16,-1-2 0-16,-8 6 0 0,10-5 0 0,2 2 0 15,-6-1-160-15,-6 4 160 0,0 0 0 0,11 0-144 16,-11 0 144-16,0 0 0 0,0 0 0 0,0 0 0 16,0 0 0-16,0 0 0 0,0 0 0 0,0 0 0 15,4 13 0-15,-4-13 0 0,1 9 0 0,-1-9-128 16,0 11 128-16,0-11 0 0,-1 8 0 0,1-8 0 16,0 0 0-16,0 0 0 0,0 0 0 0,0 0 0 15,0 0 0-15,0 0 0 0,0 0 0 0,0 0 0 16,0 0 0-16,0 0 128 0,0 0-128 0,0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15,0 0 0-15,0 0 0 0,7-5 0 0,-7 5 0 0,0 0 0 16,0 0 0-16,0 0 0 0,0 0 0 0,0 0 0 16,0 0 0-16,0 0 0 0,0 0 0 0,0 0 0 15,0 0 0-15,0 0 0 0,0 0 0 0,0 0 0 16,0 0 0-16,0 0 0 0,0 0 0 0,0 0 0 15,0 0 0-15,0 0 0 0,0 0 0 0,0 0 0 16,0 0 0-16,0 0 0 16,0 0 0-16,0 0 0 0,0 0 0 0,0 0 0 0,0 0 0 15,6 9 0-15,-6-9 0 0,5 10 0 0,-2 1 0 0,-1-3 0 16,-2-8 0-16,3 12 0 0,-2-5 0 0,1 3 0 16,-2-10 0-16,3 9 0 0,-3-9 128 0,3 14-128 15,-2 0 0-15,0-2 144 0,3-2-144 0,-3 3 0 16,2-6 192-16,-1 3-192 0,-1-2 192 0,1 2-192 0,-2-10 256 15,1 10-64-15,2 3-16 0,-2-2 0 0,-1-11-16 0,1 11 0 16,-1-11 0-16,3 14 0 0,-3-2-16 16,0 0 0-16,0-1 0 0,1 1 0 0,1-4-144 0,1 5 128 15,-2-1-128-15,2 0 128 0,-3-12-128 0,2 13 0 16,1-4 0-16,-1 1 128 0,-2-10-128 0,3 14 0 16,-3-14 144-16,0 0-144 0,3 14 128 0,-1-1-128 15,-2-13 128-15,3 13-128 0,-3-13 128 0,3 12-128 16,1-2 128-16,0 2-128 0,-4-12 128 0,0 0-128 15,4 11 128-15,0 1-128 0,-4-12 0 0,6 12 0 16,-6-12 0-16,4 11 128 0,0-1-128 0,-4-10 144 16,3 12-144-16,1-3 160 0,-4-9-160 0,4 13 0 15,-1-4 0-15,0 1 0 0,-3-10 0 0,4 12 0 16,0-4 0-16,0 3 0 0,-4-11 0 0,5 9 0 0,-5-9 0 16,5 11 0-16,0-2 0 0,-1 0 128 0,-4-9-128 15,4 9 128-15,-4-9-128 0,5 12 0 0,0 0 0 0,-1-3 128 16,-4-9-128-16,4 12 0 15,-1 0 0-15,0-2 128 0,-3-10-128 0,4 14 0 16,-2-5 0-16,2 2 0 0,-1-2 0 0,0 0 0 0,-3-9 0 0,6 13 0 16,-3-3 0-16,0 1 0 0,-1-2 0 0,1 2 0 15,-3-11 0-15,4 14 0 0,-2-4 128 16,1 2-128-16,-3-12 0 0,4 14 0 0,-4-14 0 0,0 0 0 16,5 12 0-16,-1-2 0 0,-4-10 0 0,0 0 0 15,5 13 176-15,-5-13-48 0,5 10-128 0,-1 1 192 16,-4-11-64-16,0 0-128 0,6 10 176 0,-6-10-176 15,8 11 160-15,-8-11-160 0,7 11 128 0,-7-11-128 16,9 9 0-16,-9-9 128 0,9 11-128 0,-9-11 0 0,8 11 0 0,-2-1 0 16,-6-10 128-16,6 9-128 0,-6-9 0 0,0 0 0 15,7 10 0-15,-7-10 0 0,5 10 0 0,-5-10 0 16,4 9 144-16,-4-9-144 0,2 10 0 0,-2-10 0 16,3 9 0-16,-3-9 128 0,3 13-128 0,-3-13 0 15,4 9 0-15,-1 1 0 0,-3-10 0 0,0 0 0 16,5 7 128-16,-1 2-128 0,-4-9 128 0,0 0-128 15,0 0 128-15,5 9-128 0,-5-9 0 0,5 10 144 16,-5-10-144-16,0 0 0 0,6 9 128 0,-6-9-128 16,3 9 0-16,-3-9 0 0,0 0 144 0,4 9-144 15,-1 0 0-15,-3-9 144 0,0 0-144 0,0 0 0 16,0 0 0-16,0 0 0 0,6 8 0 0,-6-8 0 16,0 0 0-16,0 0 0 0,5 11 0 0,0 0 128 15,-5-11-128-15,5 6 0 0,-5-6 0 0,0 0 128 16,0 0-128-16,0-181 0 0,0 362 0 0,0-181 128 15,0 0-128-15,0 0 0 0,0 0 128 0,0 0-128 16,0 0 128-16,0 0-128 0,5 8 128 0,-5-8-128 16,0 0 0-16,0 0 128 0,0 0-128 0,0 0 160 0,4 9-160 15,-4-9 160-15,0 0-160 0,0 0 128 0,0 0-128 0,0 0 128 16,0 0-128-16,0 0 0 0,0 0 0 16,0 0 128-16,0 0-128 0,0 0 0 0,0 0 144 15,0 0-144-15,0 0 128 0,0 0-128 0,0 0 128 0,0 0-128 16,0 0 128-16,0 0-128 0,0 0 128 0,0 0-128 15,0 0 0-15,0 0 0 0,0 0 0 0,0 0 128 16,0 0-128-16,0 0 0 0,0 0 0 0,0 0 0 0,0 0-256 16,1-10-32-16,-1 10 0 0,-1-9 0 15,-2-3-1424-15,2 0-272 0,1 1-64 16,-4-2-9472-16,-1 0-1872 0</inkml:trace>
  <inkml:trace contextRef="#ctx0" brushRef="#br2" timeOffset="60082.12">26929 9443 4607 0,'0'0'400'0,"0"0"-400"0,0 0 0 0,0 0 0 16,0 0 1968-16,0 0 304 0,0 0 64 0,0 0 16 16,0 0-1216-16,0 0-240 0,0 0-64 0,0 0 0 15,0 0-256-15,0 0-48 0,0 0-16 0,0 0 0 16,0 0-208-16,0 0-48 0,0 0-16 0,0 0 0 15,0 0-240-15,0 0 0 0,0 0 0 0,0 0 0 16,0 0 0-16,0 0 0 0,0 0 0 0,0 0 0 16,0 0 128-16,0 0-128 0,0 0 0 0,0 0 144 15,0 0 48-15,0 0 16 0,0 0 0 0,0 0 0 0,0 0 16 0,0 0 0 16,0 0 0-16,0 0 0 0,0 0-32 0,0 0 0 16,0 0 0-16,0 0 0 0,0 0-192 0,0 0 176 15,0 0-176-15,0 0 160 0,0 0-160 0,0 0 0 16,0 0 0-16,0 0 0 15,0 0-496-15,0 0-16 0,5 8-16 0,-5-8-8480 16</inkml:trace>
  <inkml:trace contextRef="#ctx0" brushRef="#br2" timeOffset="61225.74">26873 9442 4607 0,'0'0'192'0,"0"0"64"0,0 0-256 0,0 0 0 0,0 0 0 0,0 0 0 15,0 0 1104-15,0 0 176 0,0 0 48 0,0 0 0 0,0 0-432 0,0 0-96 16,0 0-16-16,0 0 0 0,-1-9-240 0,1 9-48 15,0 0-16-15,0 0 0 0,0 0-480 0,0 0 0 16,0 0 0-16,0 0 0 0,0 0-160 0,0 0-128 16,0 0-32-16</inkml:trace>
  <inkml:trace contextRef="#ctx0" brushRef="#br2" timeOffset="61747.74">26747 9231 8287 0,'0'0'736'16,"0"0"-592"-16,0 0-144 0,0 0 0 0,0 0 480 0,0 0 64 15,0 0 16-15,0 0 0 0,0 0-384 0,0 0-176 16,0 0 160-16,0 0-160 0,0 0 288 0,0 0-32 16,0 0-16-16,0 0 0 0,0 0 64 0,0 0 16 15,0 0 0-15,0 0 0 0,8-5-320 0,-8 5 160 16,0 0-160-16,0 0 128 0,0 0-128 0,0 0 192 15,0 0-192-15,0 0 192 0,0 0-192 0,0 0 0 16,0 0 0-16,0 0 128 0,0 0-128 0,0 0 0 16,0 0 0-16,0 0 0 0,0 0 0 0,0 0 0 15,0 0 0-15,0 0-3904 16,0 0-832-16</inkml:trace>
  <inkml:trace contextRef="#ctx0" brushRef="#br2" timeOffset="63896.82">26916 9246 6447 0,'0'0'576'0,"0"0"-576"0,0 0 0 0,0 0 0 16,0 0 944-16,0 0 80 0,-2-10 0 0,2 10 16 16,0-6-240-16,0 6-48 0,0 0-16 0,0 0 0 15,2-9-192-15,-2 9-32 0,0 0-16 0,0 0 0 16,0 0-96-16,0 0-16 0,0-6 0 0,0 6 0 0,0 0 0 0,0 0-16 15,0 0 0-15,0 0 0 0,0 0-16 0,0 0 0 16,0 0 0-16,0 0 0 0,0 0-16 0,0 0 0 16,4-9 0-16,-4 9 0 0,0 0 16 15,0 0 0-15,0 0 0 0,0 0 0 0,0 0 112 0,0 0 32 16,0 0 0-16,0 0 0 0,4-9 0 0,-4 9 0 16,0 0 0-16,0 0 0 0,0 0-176 0,0 0-48 15,0 0 0-15,0 0 0 0,0 0-16 0,0 0 0 16,0 0 0-16,0 0 0 0,0 0-128 0,0 0-128 15,0 0 192-15,0 0-192 0,0 0 320 0,0 0-64 16,0 0 0-16,-2 13 0 0,1-3-64 0,1-10-32 16,-1 12 0-16,1 0 0 0,0-3 32 0,0-9 0 15,1 12 0-15,2-3 0 0,-3-9-48 0,2 12 0 16,1-3 0-16,-3-9 0 0,0 0 48 0,5 11 16 16,-3-1 0-16,2-2 0 0,-4-8 0 0,4 11 0 15,-4-11 0-15,3 9 0 0,-1 3-32 0,1-5-16 16,-3-7 0-16,1 13 0 0,0 0 0 0,0-4 0 15,-1-9 0-15,3 12 0 0,-3-12-32 0,0 11-128 0,0-3 192 16,0-8-64-16,0 0 0 0,0 14 0 0,0-14 0 0,3 12 0 16,-2-2-128-16,-1-10 192 0,0 0-192 0,4 14 192 15,-1-3-192-15,-1 2 128 0,0 1-128 0,1-4 128 16,-1 0 0-16,1 2-128 0,-1-3 192 0,2 2-64 16,-2-1-128-16,0 3 192 0,1 1-192 0,-1-1 192 15,2-2-192-15,1 2 160 0,-4 1-160 0,3-3 160 16,0 2-160-16,0 0 160 0,-2-3-160 0,1 1 160 0,-1 2-32 15,2-3-128-15,0 3 192 0,0-2-64 0,0-2 16 0,-1 3 0 16,-3-12 0-16,4 11 0 0,-1 2-16 16,-1-2 0-16,-2-11 0 0,2 12 0 0,-1 1 0 0,-1 1-128 15,0-6 192-15,0 4-64 0,0 2 64 0,0-4 16 16,0 1 0-16,0 1 0 0,0-12-48 0,1 9-16 16,-1-9 0-16,0 14 0 0,0-4-144 0,0-10 0 15,0 0 0-15,4 13 128 0,-4-13 32 0,3 14 0 16,-2-3 0-16,1-2 0 0,-2-9-160 0,4 14 192 15,0-1-192-15,0-3 192 0,-4-10-64 0,5 11 0 16,-5-11 0-16,7 10 0 0,-1 1-128 0,-1 0 128 16,-5-11-128-16,6 9 128 0,-6-9-128 0,8 11 160 15,-8-11-160-15,6 11 160 0,-1 0-160 0,-1-2 160 16,-2 1-160-16,1 0 160 0,-3-10-160 0,0 0 0 16,0 0 144-16,4 13-144 0,-2 2 128 0,1-1-128 15,-2-1 128-15,-1-13-128 0,5 10 0 0,-1 3 128 16,-4-13-128-16,6 12 0 0,-3-1 192 0,2 0-48 15,-5-11 0-15,4 10 0 0,0 0-144 0,-2 2 0 16,-1-3 0-16,1 2 0 0,2-3 0 0,-3 3 0 16,-1-11 128-16,2 10-128 0,1 2 128 0,-2 1-128 0,-1-5 128 15,0 4-128-15,0-3 128 0,1 2-128 0,1 5 128 0,-2-4-128 16,0-12 128-16,1 12-128 0,2 0 0 0,-1 1 128 16,-2-13-128-16,3 10 0 0,-3-10 0 0,2 13 0 15,-1 2 192-15,1-2-32 0,-1 1-16 0,0 0 0 16,-1 0-144-16,0-3 0 0,0 2 0 0,2 1 0 15,-2-3 0-15,1-2 0 0,0 3 0 0,3-3 0 16,-4-9 0-16,1 14 0 0,-1-14 0 0,0 17 0 0,3 0 0 0,-1-3 0 16,-1-4 0-16,2 2 0 0,-2-1 0 0,1-2 0 15,-2 2 144-15,1 0-144 0,0 0 128 0,-1 2-128 16,-1-4 128-16,1 2-128 0,0-11 192 0,4 11-48 16,-4 2 0-16,0 0 0 0,0-3-144 0,0 1 0 15,1 2 0-15,0-3-176 0,-1 2 176 0,0 1 0 16,0-3 0-16,0 2 0 0,0-12 0 0,1 13 128 15,1-1-128-15,-1 0 0 0,0 3 0 0,1-4 128 16,-2-11-128-16,1 12 0 0,-1 1 128 0,1-4-128 16,-1-9 160-16,4 13-160 0,0-1 0 0,0-3 0 15,-2 4 0-15,2-2 0 0,-4-11 192 0,6 12-64 16,-2 1-128-16,1-4 192 0,-5-9-192 0,9 12 0 16,-5 0 128-16,2-2-128 0,-6-10 0 0,8 13 0 15,-1-1 0-15,0-2 0 0,-1 2 0 0,-1-1 0 16,0-2 0-16,2 4 0 0,-1-3 0 0,0 2 0 15,1 0 0-15,-1-2 0 0,-2 2 0 0,0 2 0 16,3-4 0-16,-2 1 0 0,1 2 0 0,-1-4 0 0,0 4 0 0,0-3 0 16,1 1 0-16,-1 2 0 0,0-3 0 15,-1 3 0-15,2 0 0 0,0-3 0 16,-3 1 0-16,2 3 0 0,1-4 0 0,-1 1 0 0,-5-11 0 16,7 12 0-16,-3-2 128 0,1 3-128 0,-5-13 0 0,7 13 0 15,-2-2 0-15,-2 2 128 0,1 0-128 0,0-3 0 16,-4-10 0-16,6 11 144 0,1 0-144 0,-2-1 128 15,-5-10-128-15,6 14 0 0,1-4 0 0,-7-10 128 16,3 13-128-16,2 1 0 0,-1-2 0 0,1-2 0 16,-5-10 0-16,5 14 0 0,1 3 128 0,-1-2-128 0,0-6 0 15,1 4 0-15,-2-4 0 0,1 2 0 0,0 3 0 16,0-4 128-16,0 2-128 0,0-1 128 0,0 1-128 16,0-2 0-16,-5-10 0 0,7 14 0 0,-2-4 0 0,0 1 0 15,-1-2 0-15,0 1 0 0,-4-10 0 0,5 16 0 16,-1-2 0-16,-1-4 0 0,0 0 0 0,-1-1 128 15,2 2-128-15,-1-1 128 0,-1 4-128 0,1-1 0 16,1-4 0-16,-1 1 0 0,0 3 0 0,0-3 128 16,0 3-128-16,2 1 128 0,-5-14-128 0,3 14 0 15,0-3 0-15,-1 2 0 0,-1 1 0 0,3-3 0 16,-3 2 0-16,2 1 0 0,1-4 0 0,-2 2 0 16,-2-12 0-16,3 14 0 0,-2-3 0 0,3 2 0 15,-2 1 0-15,1 0 0 0,-3-14 0 0,4 12 0 0,0 1 0 0,-1 0 128 16,1-4-128-16,0 1 0 15,-4-10 0-15,5 14 128 0,0-4-128 0,-5-10 128 16,0 0-128-16,3 13 128 0,-1-2-128 0,-2-11 128 0,0 0-128 0,3 9 128 16,-3-9-128-16,2 12 128 0,0-5-128 15,-2-7 128-15,0 0-128 0,0 0 0 0,0 0 144 16,1 13-144-16,0-5 0 0,-1-8 0 0,0 0 0 0,0 10 128 16,0-1-128-16,0-9 0 0,0 0 0 0,-1 11 0 15,1-11 0-15,0 0 0 0,-3 12 0 0,3-12 128 16,0 0-128-16,0 0 0 0,0 0 0 0,0 0 0 15,-3 7 0-15,3-7 128 0,0 0-128 0,0 0 128 0,0 0-128 0,0 0 144 16,0 0-144-16,0 0 160 0,0 0-160 0,0 0 0 16,0 0 0-16,0 0 0 0,0 0-192 0,-4-6 192 15,1-3-192-15,3 1 192 16,4-2-608-16,2 0 0 0,2-5 0 16,0-3 0-16,3-2-1952 0,1-6-400 0,-1-2-80 0</inkml:trace>
  <inkml:trace contextRef="#ctx0" brushRef="#br2" timeOffset="65172.71">26976 9365 12895 0,'1'-9'1152'0,"0"-1"-928"15,1 3-224-15,0 1 0 0,-2 6 704 0,5-8 112 16,-2 3 16-16,-3 5 0 0,0 0-256 0,6-7-64 15,-6 7 0-15,6-6 0 0,-6 6-64 0,0 0-32 16,0 0 0-16,0 0 0 0,7-3 224 0,-7 3 32 16,0 0 16-16,0 0 0 0,0 0 208 0,0 0 32 15,0 0 16-15,0 0 0 0,0 0-320 0,0 0-64 16,0 0-16-16,0 0 0 0,2 12-144 0,0 0-16 16,-1 2-16-16,-1 1 0 0,-3-1-64 0,2-1-16 15,1 2 0-15,0 1 0 0,-1 2 16 0,1 0 0 16,1 0 0-16,0 1 0 0,-1 1 0 0,0 2 0 15,3-2 0-15,-1 1 0 0,0-2 0 0,0 0 0 16,1 1 0-16,-3 3 0 0,0 2-64 0,0-3-16 16,0 0 0-16,0-1 0 0,0 1-32 0,0-3-16 0,1 1 0 0,2-1 0 15,-1-1 0-15,1 0 0 0,-1-2 0 0,1 3 0 16,1 2 0-16,-1 0 0 0,3 1 0 0,0-2 0 16,0-4-16-16,1 1 0 0,-1 4 0 0,2-1 0 15,-1 2-32-15,1-3 0 0,-2 0 0 0,1-1 0 16,1 1-128-16,1 0 128 0,-2 0-128 0,-1 0 128 15,2 1-128-15,-1 2 0 0,0-3 0 0,2 0 128 16,1 0-128-16,0 0 0 0,0 3 0 0,-1-3 128 0,1-4-128 0,0 4 0 16,0 3 0-16,2-1 128 0,1-3-128 15,-1 0 0-15,1-3 144 0,-4 3-144 0,2 1 0 0,1 1 144 16,-1-1-144-16,1 0 0 0,0-1 144 0,0-1-144 16,-3-1 0-16,1-1 144 0,-2 2-144 0,0 2 160 15,0 3-160-15,0-3 160 0,-2 0-160 0,-1 1 128 16,4 1-128-16,-3-1 128 0,1-1-128 0,-1 1 160 15,0-1-160-15,1-1 160 0,-1-1-160 0,1 0 0 16,-1 5 144-16,0-3-144 0,2-2 128 0,-1-2-128 16,4 0 160-16,-5 2-160 0,0-1 192 0,1 1-64 15,-1-2-128-15,0 4 192 0,1-1-192 0,-1 1 144 0,1-1-144 16,-2-2 128-16,0 1-128 0,1 1 192 0,0-1-192 16,-1 1 192-16,1-1-192 0,-3-1 0 15,2-1 0-15,1-1 128 0,-1 2-128 0,-3-1 0 16,3 0 0-16,-1 2 128 0,-1-2-128 0,0 1 0 0,0 0 0 0,1-1 0 15,-2 0 0-15,1 2 0 16,-1 1 128-16,1-1-128 0,-1-1 0 0,0-2 0 16,-2-2 0-16,2 4 0 0,1-1 0 0,-2 1 128 0,-1 0-128 15,1 0 0-15,1-1 0 0,-2-1 0 0,0 2 128 16,0-1-128-16,0-1 128 0,0 1-128 0,0-4 192 0,0 5-64 16,0 0-128-16,0 0 0 0,0-3 0 0,0 3 0 15,-2 0 0-15,1 2 0 0,1-4 0 0,0 0 0 16,0 3 0-16,0-2 0 0,-1 1 128 0,1 0-128 15,0-1 0-15,-1-1 0 0,-1 4 0 0,0-3 0 16,0 0 0-16,0 0 0 0,-1 1 0 0,1-1 0 0,-2-2 160 16,-1-1-160-16,2 2 192 0,0-1-192 15,-1 0 0-15,0-1 0 0,0 0 0 0,0-3 0 0,1 2 0 16,0-2 0-16,0 3 0 0,1-2 0 0,-2 0 0 0,2 1 0 16,2-11 0-16,-3 12 0 0,0-1 0 0,3-11 0 15,-3 14 0-15,0-5 0 0,2 4 0 0,-2-4 0 16,3-9 0-16,-2 10 0 0,2-10 128 0,0 0-128 15,-3 13 0-15,2-6 0 0,1-7 0 0,0 0 0 16,0 0 0-16,-1 13 0 0,1-13 128 0,0 0-128 16,0 0 0-16,0 0 0 0,0 0 128 0,0 0-128 15,0 0 0-15,0 0 0 0,0 0 0 0,0 0 0 16,0 0 0-16,0 0 0 16,0 0-384-16,0 0-96 0,11-3-16 0,-11 3 0 15,10-7-1648-15,-2-2-336 0,-3-6-64 0,1-3-12560 0</inkml:trace>
  <inkml:trace contextRef="#ctx0" brushRef="#br2" timeOffset="65956.92">27873 10615 5519 0,'0'0'240'0,"0"0"64"0,3-10-304 0,2-4 0 16,-3 3 0-16,2 2 0 0,-4 9 1184 0,5-13 176 16,-1 0 48-16,0 5 0 0,-4 8-1056 0,0 0-208 15,0 0-144-15,0 0 192 0,0 0 0 0,0 0 16 16,0 0 0-16,0 0 0 0,0 0 368 0,0 0 80 16,4-9 16-16,-4 9 0 0,0 0 192 0,0 0 32 0,0 0 16 15,0 0 0-15,0 0 64 0,0 0 16 16,0 0 0-16,4 9 0 0,-4-9-240 0,-2 12-48 15,-3 4-16-15,-1 1 0 0,-3 1-176 0,-1 4-16 16,-2 1-16-16,0 1 0 0,-4 5-144 0,1 0-16 0,0 0-16 0,1 5 0 16,-3-3-112-16,2-1 0 15,-1 3-16-15,0-2 0 0,2 1-176 0,3-1 192 16,-1 0-192-16,2 0 192 0,-1-1-192 0,1-3 0 0,1 2 144 0,0-2-144 16,0 2 0-16,1 2 128 0,1-6-128 0,-1 3 0 15,2-4 0-15,-1 0 0 0,1 1 0 0,1-5 128 16,0-2-128-16,1-3 0 0,0 2 128 0,2-4-128 15,-1 1 144-15,2 0-144 0,0 0 192 0,-1-2-192 16,2 2 192-16,0-1-192 0,2-2 192 0,-1-1-192 16,0 2 144-16,2-2-144 0,-3-10 0 0,2 10 144 0,-2-10-144 15,0 0 0-15,4 9 144 0,0-2-144 0,-4-7 128 16,0 0-128-16,0 0 160 0,0 0-160 0,0 0 128 0,0 0-128 16,0 0 0-16,0 0 144 0,0 0-144 0,0 0 128 15,0 0-128-15,0 0 128 0,0 0 16 0,0 0 0 16,0 0 0-16,-8-8 0 0,-1 0 48 0,0-1 0 15,-2 0 0-15,0 3 0 0,-2-2 96 0,0 3 32 16,-1-5 0-16,-1 4 0 0,-2-1-96 0,0 0-16 16,-2 0 0-16,-2-2 0 0,-4 3-16 0,-1 0 0 15,-3-2 0-15,-1 2 0 0,-2-5 0 0,-1 3-16 16,-2-4 0-16,2 5 0 0,0-2-48 0,3 2 0 16,-1-2 0-16,2 3 0 0,0 1-128 0,2-1 128 15,3 2-128-15,2 0 128 0,2 1-128 0,0-2 0 16,2 3 0-16,0-1 0 0,3 1 0 0,1 0-144 15,0 1 144-15,4 0-208 16,10 1-1392-16,0 0-288 0,0 0-48 0</inkml:trace>
  <inkml:trace contextRef="#ctx0" brushRef="#br2" timeOffset="72021.38">26807 9389 6447 0,'0'0'272'0,"0"0"80"0,0 0-352 0,10-5 0 0,-2-2 0 0,-8 7 0 16,0 0 1040-16,0 0 144 0,0 0 32 0,0 0 0 15,8-3-704-15,-8 3-144 0,0 0-32 0,0 0 0 16,0 0 16-16,0 0 0 0,0 0 0 0,0 0 0 15,0 0 64-15,6 8 16 0,-6-8 0 0,3 14 0 16,0 0-64-16,-1 0-16 0,1-3 0 0,0 0 0 16,-3-11-64-16,3 14-16 0,0-1 0 0,-2 1 0 15,3 0-32-15,-2 0-16 0,1 1 0 0,0-1 0 16,-2 1-64-16,1 0-16 0,1 1 0 0,1 0 0 16,-2 2-144-16,1 1 160 0,-1-1-160 0,2 1 160 15,-1-1-160-15,2 1 160 0,-1 0-160 0,-1 0 160 16,1-1-160-16,1-2 160 0,-1-1-160 0,0 3 160 15,1-3-16-15,0 1 0 0,-1-2 0 0,1 2 0 0,0 6 48 16,1-2 0-16,1 1 0 0,0-2 0 0,-3-2-32 0,3 1 0 16,2 1 0-16,-1 0 0 0,0-1-32 0,0 0 0 15,-2 0 0-15,2-1 0 0,1 3-128 0,-1-1 160 16,1 0-160-16,0-2 160 0,0-1 32 0,0-1 0 16,-1 0 0-16,-1-2 0 0,1 2-64 0,0-1 0 15,-2 0 0-15,-1-1 0 0,0-3 80 0,1 3 16 16,1-3 0-16,-1 1 0 0,3 1-80 0,0-2-16 15,0 1 0-15,0 5 0 0,2-1 0 0,-2-1-128 16,-1 0 192-16,-1 1-64 0,1 0-128 0,0 2 0 16,-2-6 144-16,-1 2-144 0,0 0 0 0,1-1 144 15,-3 0-144-15,1 2 0 0,-2 1 128 0,2-1-128 0,1-1 0 0,-2 0 0 16,1 1 128-16,-1-2-128 0,1 0 0 0,0 0 0 16,0 2 0-16,0-1 160 0,-1 1-160 0,1 1 128 15,0 1 0-15,1 0-128 0,0 1 192 0,2 0-64 16,-2 1-128-16,1-5 160 0,2 2-160 0,-1 0 160 15,0 2-160-15,-1 1 0 0,0-2 0 0,1 2 128 16,-1 1-128-16,0 0 0 0,0 0 0 0,1-3 0 16,-2-3 0-16,0 1 128 0,0 3-128 0,1-3 0 15,-3 1 128-15,0 0-128 0,1 2 0 0,-1-3 128 16,1 3-128-16,0-1 0 0,0-2 144 0,1 1-144 16,-1 1 0-16,1 1 144 0,-1 4-144 0,1-2 0 15,0-1 144-15,0-1-144 0,0 1 0 0,3 0 144 16,-1 0-144-16,3 0 192 0,1-2-192 0,-2 2 192 15,-1 1-192-15,0 1 192 0,0-2-192 0,-1 0 192 0,1-2-192 0,-2 0 160 16,1-2-160-16,-2 0 160 0,0-4-160 16,-1 1 192-16,-1 2-192 0,1-4 192 0,-1 2-64 0,-1-2-128 15,-2-9 192-15,4 15-64 0,0-1-128 0,0-1 192 16,0-3-192-16,-2 3 192 0,3-3-192 0,0 2 0 16,2 0 0-16,-1 0 128 0,0-3-128 0,1 3 128 15,2 0-128-15,-3 0 128 0,2 1-128 0,2-3 160 16,0 2-160-16,-1-1 160 0,0-2-160 0,-2 3 128 15,-2-4-128-15,2 4 128 0,-1-3-128 0,1 1 0 16,-2 1 144-16,0-4-144 0,-5-7 0 0,7 12 128 16,-2-3-128-16,1 3 0 0,0-5 0 0,-4 5 0 15,-2-12 0-15,5 10 128 0,1 1-128 0,-1 2 0 16,-2-4 0-16,1 4 0 0,0-1 0 0,0 1 0 0,0 4 0 0,0-3 0 16,-1-2 0-16,2-3 0 0,-1 3 0 0,0-1 0 15,-4-11 0-15,5 12 0 0,-1 0 0 0,1 1 0 16,-4-2 0-16,2 3 0 0,-1-2 0 0,-2-12 0 15,3 11 0-15,-1 1 0 0,1-1 0 0,1-2 0 16,-4-9 0-16,1 14 128 0,-1-14-128 0,5 13 0 16,-1-3 0-16,0 1 144 0,-4-11-144 0,5 11 0 15,-1-1 208-15,0 1-64 0,-4-11-16 0,5 12 0 16,-3-1-128-16,3-2 192 0,-1 1-192 0,0-1 192 16,-4-9-192-16,4 13 128 0,0 1-128 0,-2-2 128 15,1-3-128-15,-3-9 0 0,3 13 144 0,1-3-144 16,-1 0 0-16,-1 2 128 0,-2-12-128 0,4 13 0 15,0-1 0-15,0 2 128 0,0-5-128 0,-2 3 0 16,1-1 128-16,-1-2-128 0,1 2 160 0,-1-4-160 0,-2-7 192 0,0 0-64 16,0 0-128-16,4 11 192 0,0-3-64 0,-4-8 0 15,0 0-128-15,0 0 192 0,4 14-192 0,-2-7 144 16,-2-7-144-16,4 11 128 0,-4-11-128 0,4 8 0 16,-3 1 144-16,-1-9-144 0,0 0 0 0,0 0 0 15,0 0 0-15,0 0 128 0,5 13-128 0,-5-13 0 16,0 0 0-16,0 0 0 0,4 10 0 0,-4-10 128 15,0 0-128-15,3 12 0 0,-3-12 0 0,0 0 0 16,1 14 0-16,-1-7 128 0,0-7-128 0,0 0 0 16,0 0 0-16,0 0 0 0,0 0 0 0,0 12 0 15,0-12 0-15,0 0 0 0,0 0 0 0,0 0 0 0,0 0 0 0,0 0-192 32,0 11-512-32,0-11-96 0,1 13-32 0,-1-13-13312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52:54.59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7417 20138 3679 0,'0'0'320'0,"0"0"-320"0,0 0 0 0,0 0 0 15,0 0 2304-15,0 0 384 0,0 0 64 0,0 0 32 0,-8-2-1136 0,8 2-240 16,-3-8-32-16,3 8-16 0,-4-8-176 0,4 8-32 16,-3-6-16-16,3 6 0 0,0 0-96 15,0 0-16-15,-1-11 0 0,1 11 0 0,0 0 64 0,0 0 16 16,0 0 0-16,0 0 0 0,0 0-128 0,0 0-16 16,0 0-16-16,0 0 0 0,0 0-160 0,0 0-16 15,0 0-16-15,-3 12 0 0,2 0-192 0,-1 2-48 16,2 1 0-16,0 5 0 0,0 5-112 0,0-1-16 15,2-3-16-15,-1 3 0 0,1 3-112 0,0-4 0 16,1 2-16-16,-1-3 0 0,2-2-96 0,0-1-16 16,0-1 0-16,1-1 0 0,0-5-128 0,-1-1 192 0,1-2-192 15,-5-9 192-15,9 6 16 0,-9-6 16 0,10 0 0 0,-10 0 0 16,0 0 96-16,13-3 0 0,-1 0 16 16,0-5 0-16,-2 2-64 0,-1-3-16 0,1 0 0 0,0 2 0 15,-2-2-112-15,1 2-16 0,0-5-128 0,-1 5 192 16,4-2-64-16,-1 3-128 0,0-5 176 0,-1 4-176 15,1-3 0-15,1 2 0 0,-2-2 0 0,1 2 0 16,1-2 0-16,-1 2 0 0,0-2 0 0,1 4 0 16,-1-3 0-16,3 3 0 0,0-3 0 0,-2 0 0 15,-1 0 0-15,-1 0 0 0,1 3 0 0,-1-3 0 16,-1 2 0-16,1 0 0 0,0 2 0 0,1 0 0 16,-2-4 0-16,0 2-144 0,0 2 144 0,-3-2-128 15,1 2-320 1,-7 5-48-16,5-9-16 0,-5 9 0 0,0 0-1824 0,0 0-368 0,0 0-80 0</inkml:trace>
  <inkml:trace contextRef="#ctx0" brushRef="#br0" timeOffset="1912.57">7669 20029 5519 0,'-4'6'496'0,"3"-2"-496"0,-3 2 0 0,0-2 0 15,0 4 2112-15,-1 1 336 0,0-3 64 0,-1 3 16 16,1-1-736-16,-1 1-128 0,-1-3-48 0,0 3 0 16,0-2-288-16,1 1-64 0,-1 1-16 0,1-3 0 15,-1 2-416-15,1-4-64 0,0 1-32 0,1-1 0 0,0 2 384 16,5-6 80-16,-6 1 16 0,6-1 0 0,0 0-128 0,0 0-32 15,-5-4 0-15,5 4 0 0,-2-8-176 0,1 0-48 16,1-1 0-16,1-1 0 0,1-4 160 0,2-3 32 16,1 0 0-16,-1-1 0 0,1-4-688 0,4-3-128 15,-3-1-16-15,3-3-16 0,2 2 144 0,-1-3 48 16,1-1 0-16,3 1 0 0,3-3-144 0,0 0-32 16,5-3 0-16,1 1 0 0,1-2-16 0,3 0-16 15,1 1 0-15,0 2 0 0,-2-2 16 0,1 3 0 16,0 3 0-16,-2 3 0 0,1 0 16 0,-2 3 16 15,-3 3 0-15,0 0 0 0,-2 4 16 0,1 0 0 16,-5 2 0-16,2 3 0 0,-3 2-32 0,0 0-16 16,-1 4 0-16,-2-2 0 0,-1 2-16 0,-1 1 0 15,-1-4 0-15,-1 5 0 0,1 1-32 0,0 1-128 16,-8 2 192-16,7-1-64 0,-7 1-128 0,0 0 160 16,7-2-160-16,-7 2 160 0,0 0-160 0,0 0 160 15,0 0-160-15,0 0 160 0,7 3-160 0,-7-3 0 16,0 0 144-16,0 0-144 0,4 5 0 0,-4-5 0 15,0 0 0-15,0 0-128 16,0 0-656-16,0 0-128 0,0 0-32 0,0 0 0 16,0 0-1696-16,0 0-352 0,0 0-64 0</inkml:trace>
  <inkml:trace contextRef="#ctx0" brushRef="#br0" timeOffset="2449.29">8700 18710 16575 0,'0'0'1472'0,"-4"-3"-1168"16,-1-1-304-16,0-2 0 0,0 2 1744 0,-2 1 304 16,1 2 48-16,6 1 16 0,-5 0-64 0,-3 3-16 15,2 2 0-15,-1 5 0 0,2 3-688 0,0 3-144 16,0 5-32-16,0 3 0 0,0 7-352 0,0 5-80 16,0 2-16-16,1 4 0 0,-1 3-208 0,1-2-64 15,2 5 0-15,-2-3 0 0,-1-2-176 0,0-5-32 16,-2-4-16-16,6-2 0 0,-3-6-48 0,2-5-16 15,-1-3 0-15,2-7 0 0,2-2 176 0,-1-9 48 16,0 0 0-16,4-9 0 0,0-10 16 0,-2-6 16 16,5-3 0-16,-1-8 0 0,-1-8-128 0,4-2-32 0,-1-6 0 15,0-3 0-15,1-6-96 0,3 3-32 0,-1-1 0 0,3 6 0 16,3 3-128-16,0 8 0 0,0 4 0 0,3 4-176 16,-1 5 176-16,3 8 0 0,-2 4 0 0,-2 8 0 15,0 5 0-15,0 12 0 0,-2 3 0 0,-3 8 0 16,1 8 0-16,-5 3 0 0,-2 3 0 0,-3 11 0 15,-5 1 0-15,-3 4 0 0,-3 0 0 0,-4-3 0 0,-1 0 0 0,-2-3 0 16,-3-4 0-16,-1-3 0 0,1-7 0 0,-2-2 0 16,-2-9 0-16,-3-1 0 15,1-9-1024-15,3-7-160 0,1-7-32 16,7-6-11472-16,0-5-2288 0</inkml:trace>
  <inkml:trace contextRef="#ctx0" brushRef="#br0" timeOffset="2812.02">9219 18417 24991 0,'-6'-14'1104'0,"4"9"240"0,-2-5-1088 0,1 4-256 15,1-3 0-15,2 9 0 0,0 0 1360 0,0 0 224 16,0 0 32-16,0 0 16 0,0 10-272 0,1 1-48 15,1 7-16-15,2 6 0 0,0-1-640 0,1 4-128 16,0-2-16-16,3 4-16 0,1-1 0 0,0 2 0 16,0-6 0-16,-1-1 0 0,5-3-496 0,0-7 0 15,0-2 0-15,3-4 0 0,-1-1 576 0,1-7 0 16,-1-7 16-16,0-5 0 0,-1-7 176 0,0-4 48 0,1-3 0 0,-1-2 0 16,-2-5-176-16,-2-2-16 0,-4-1-16 0,-1-4 0 15,1-1-176-15,-3 4-48 0,1 3 0 16,-4 3 0-16,0 4-256 0,0 3-128 0,0 4 128 0,1 5-128 0,-2 3 0 15,1 2 0-15,0 4-144 0,0 7 144 32,0 0-1216-32,0 0-144 0,0 0-32 0,0 12 0 0,0 2-2192 0,3 0-432 15</inkml:trace>
  <inkml:trace contextRef="#ctx0" brushRef="#br0" timeOffset="3112.41">9725 17975 16575 0,'0'0'736'0,"0"0"160"0,-3 5-720 0,-1 1-176 0,-3-1 0 0,4 6 0 0,0 3 3296 0,0 2 624 15,-2 3 128-15,4 3 32 0,0 4-2592 0,2-3-512 16,-1 3-96-16,1-3-32 0,-1 2-608 0,4 0-240 16,-1-4 176-16,-1-2-176 0,1-3 416 0,1 0-16 15,1-6 0-15,-3 0 0 0,5-5 368 0,-7-5 64 16,6 1 0-16,2-3 16 0,-2-5-64 0,2-5-16 15,-1-2 0-15,2-2 0 0,0-3-160 0,0-1-32 16,-3-3-16-16,2 0 0 0,0-3-256 0,0 3-48 16,3 0-16-16,1-1 0 0,-2 1-240 0,3 4 144 0,-1 0-144 15,-1 2 128-15,1 3-128 0,-4 5 0 0,0 0 0 16,0 6 128-16,-2 0-128 0,-6 3 0 0,0 0-160 0,13 3 160 31,-13-3-1408-31,9 7-176 0,-9-7-32 0,7 12-16672 0</inkml:trace>
  <inkml:trace contextRef="#ctx0" brushRef="#br0" timeOffset="3820.98">10361 17785 23327 0,'-8'-24'1024'0,"6"12"224"0,-1-4-992 0,1 1-256 0,-1-5 0 0,-1 6 0 16,2 1 1296-16,-1 7 224 0,1-2 32 0,2 8 16 16,0 0-160-16,0 0-16 0,-5 12-16 0,1 2 0 15,-1 3-432-15,0 6-96 0,0 4-16 0,1 6 0 16,1 4-240-16,1 3-48 0,-1 1-16 0,1-3 0 0,0 2-80 16,1-2 0-16,0-3-16 0,1-3 0 0,1-3-48 15,-1-6-16-15,1 0 0 0,1-5 0 0,-1-5 128 0,1-3 16 16,1-4 16-16,-3-6 0 0,8 0-64 0,0-9-16 15,1-2 0-15,-2-6 0 0,0-4-64 0,0-6-32 16,2 0 0-16,-2-4 0 0,0-6-160 16,0-1-48-16,2-4 0 0,-1 2 0 0,-1 1-144 0,4-1 0 15,0 2 0-15,0 4 128 0,1 2-128 0,1 7 0 16,-1 2 0-16,0 6 0 0,-2 7 0 0,0 4 0 16,-2 5-144-16,-1 7 144 0,0 2 0 0,-2 7 0 15,-3 3-128-15,0 3 128 0,-4 3 0 0,0 4-128 16,-2 5 128-16,-4 2 0 0,-1-1-208 0,-1-1 64 15,-4-5 16-15,4 0 0 0,-1-4 128 0,0-2-208 16,0-6 80-16,-2 1 128 16,3-5-464-16,1-8 16 0,9-4 16 0,-9-2 0 15,3-10-1856-15,1-2-368 0,0-6-80 0,4 3-16 0</inkml:trace>
  <inkml:trace contextRef="#ctx0" brushRef="#br0" timeOffset="4083.49">10819 16700 29487 0,'-3'-8'2624'16,"-1"1"-2112"-16,2-3-512 0,-2 3 0 16,4 7 1072-16,0 0 96 0,0 0 32 15,0 0 0-15,0 0 80 0,0 7 0 0,0 5 16 0,0 9 0 16,4 1-592-16,-1 9-112 0,1 5-16 0,1 3-16 0,3 5-160 0,0 1-16 15,-2 3-16-15,0 6 0 0,1 4-192 0,-1 4-48 16,0 1 0-16,-1-1 0 0,2-6-128 16,-2-4-176-16,0-4 48 0,3 15 0 15,-3-15-256-15,-1-9-64 0,-2-6 0 0,3-7 0 16,0-6-1392-16,2-6-272 0,-1-6-64 0,-6-8-13504 0</inkml:trace>
  <inkml:trace contextRef="#ctx0" brushRef="#br0" timeOffset="4424.45">11070 17421 19343 0,'0'0'1728'0,"0"0"-1392"0,7-4-336 16,0-4 0-16,1 1 1152 0,1 0 144 15,2-3 48-15,1 2 0 0,0-4 448 0,1-4 80 0,4 0 32 0,-3-2 0 16,1-1-320-16,1 0-64 0,0 0-16 0,-2 0 0 15,-2 2-400-15,2 1-80 0,-4-2 0 0,-2 3-16 16,-2 1-192-16,-2 2-48 0,-4 1 0 0,-1 2 0 16,-2-1-16-16,-2 5-16 0,-2 0 0 0,-2 5 0 15,-1 5-192-15,-3 2-32 0,-4 7-16 0,-2 3 0 16,-2 2-240-16,0 4-32 0,1 6-16 0,2-2 0 0,2 2-208 16,3-2 176-16,5-4-176 15,5-2 160-15,0 0-160 0,4-1 128 0,2-2-128 0,6-1 128 0,2-1 0 0,1-2-128 16,3-5 192-16,5 2-64 0,4-5-128 0,1 1 160 15,1-6-160-15,5-2 160 0,0-4-160 0,4-2 0 16,3 0 0-16,15-9-176 16,-6 0-1936-16,-3-2-400 0,-5 2-80 0</inkml:trace>
  <inkml:trace contextRef="#ctx0" brushRef="#br0" timeOffset="6279.27">8825 19773 16575 0,'-12'0'736'0,"12"0"160"0,0 0-720 0,-7-2-176 0,7 2 0 0,-5-5 0 16,0 0 1600-16,3-3 272 15,0 0 64-15,2 2 16 0,3-5-464 0,2-1-80 0,1 1-32 0,3-3 0 16,1 1-480-16,2-1-112 0,1 1-16 0,1-1 0 16,1 4-192-16,1 3-32 0,2 3-16 0,-3 1 0 15,2 3-368-15,-1 4-160 0,1 1 128 0,-1 5-128 16,-2 1 128-16,-1 4-128 0,0 1 0 15,-3 3 128-15,-2 2 144 0,-3 3 32 0,-1-1 0 16,-2 0 0-16,1 2 80 0,-3-1 0 0,0-2 16 0,0-1 0 16,0 1 48-16,0-3 16 0,1-6 0 0,3-2 0 15,0-3-16-15,-4-8-16 0,7 0 0 0,1-4 0 16,3-2 144-16,1-7 16 0,0-2 16 0,6-1 0 0,3 1-224 16,-2-1-64-16,2-2 0 0,1 1 0 0,-2 1-320 0,0 1 128 15,2 1-128-15,-5 3 0 0,0 0 0 0,0 2-288 16,-3 1 48-16,-1 3-12320 15,-1-1-2480-15</inkml:trace>
  <inkml:trace contextRef="#ctx0" brushRef="#br0" timeOffset="6942.12">9813 19233 15263 0,'0'0'672'0,"0"0"144"0,0 0-656 0,0 0-160 15,-2-4 0-15,2 4 0 0,0 0 1104 0,0 0 192 16,-7-2 48-16,7 2 0 0,0 0-128 0,-1 7-32 15,-2 2 0-15,1 0 0 0,-1 5-128 0,1 2-32 16,-1-1 0-16,2 3 0 0,-3 1-256 0,2 0-64 16,-1 0-16-16,2 0 0 0,-1 0-64 0,1-1-16 15,1-3 0-15,0-1 0 0,0-6-96 0,0 0-32 16,0-8 0-16,0 0 0 0,0 0 16 0,0 0 0 0,0 0 0 0,0 0 0 16,7-7 304-16,0-2 64 0,1-8 16 0,1 0 0 15,0-2-304-15,1-1-48 16,0-4-16-16,1 1 0 0,1 1-272 0,3 0-64 0,-1-2-16 0,-1 3 0 15,-2 1-160-15,1 1 0 0,-1 1 0 0,2 2 0 16,-2 0 0-16,1 3 0 0,-1 1 0 0,1-1 0 16,-1 4 0-16,2-1-224 0,-2 4 32 0,3-4 0 15,-4 5-1920 1,-1 0-368-16,-9 5-80 0</inkml:trace>
  <inkml:trace contextRef="#ctx0" brushRef="#br0" timeOffset="7617.86">10309 18957 21711 0,'0'0'960'0,"-5"3"192"0,-2-2-912 0,0 0-240 16,-1 1 0-16,0 0 0 0,0 2 1280 0,-1 1 192 15,-1 2 64-15,-1 3 0 0,1 0-624 0,0 3-112 16,0 1-32-16,0 2 0 0,0 3 496 0,2-1 80 15,0-2 32-15,1 5 0 16,2-1-1824-16,3-5-352 0,4-11-80 0,0 1-16 0,-1 2 896 0,1-2 0 16,-2-5 208-16,6 2-32 0,0 1-16 0,2-2 0 15,0-2 0-15,2 0 0 0,-1-2 80 0,0 0 16 16,-3 2 0-16,0 0 0 0,-1-2-256 0,0 1 176 16,1-2-176-16,-6 4 160 0,0 0-160 0,5-3 192 15,-5 3-192-15,0 0 192 0,0 0-64 0,0 0-128 16,0 0 192-16,0 0-64 0,0 0-128 0,7-2 192 0,0-1-192 15,-7 3 192-15,7-1-48 0,1-1 0 16,1-3 0-16,-3 1 0 0,2 0-16 0,-1 0 0 0,1-4 0 16,1 2 0-16,0 1 48 0,0-4 0 0,0 3 0 15,-1-3 0-15,1 0 16 0,0 0 0 0,-1 0 0 0,1 3 0 16,-2-4-192-16,1 2 160 0,-2-1-160 0,2 3 160 16,-2-3-160-16,2 1 128 0,-2-1-128 0,1 3 128 15,-1 0-128-15,-1-2 0 0,-1 4 0 0,0-1 0 16,0-3 0-16,-1 2 128 0,0-3-128 0,-2 2 0 0,2 0 128 0,-1-2-128 15,0 2 0-15,-1-3 128 0,-2 4-128 16,-1-1 0-16,0 0 0 0,-1 4 128 0,-1-4-128 16,-1 4 0-16,0 0 0 0,0 0 0 0,-1 3 0 0,-2 0 0 15,1 0 0-15,-2 3 0 0,0 0 0 0,-1 3 0 16,-2 0 0-16,-1 3 0 0,1 3 0 0,-5 2 0 16,2-2 0-16,0 2 0 0,-2 4-144 0,1 4 144 15,-1-1 0-15,2 1 0 0,0 6 0 0,4-4-128 16,3-5 128-16,0 1 0 0,2 1 0 0,0-2 0 15,4 0 0-15,2 0 0 0,1-1 128 0,3-3-128 16,2-2 0-16,6 2 144 0,3-5-16 0,3-1 0 16,1-6 0-16,5-1 0 0,2-2 16 0,3-1 0 15,0-6 0-15,0-3 0 0,2 1-144 0,-1-2 192 16,-1-1-192-16,-1 0 192 0,-7-1-192 0,-1 0 0 16,0 1 0-16,0-1 0 15,-4-1-1088-15,1 1-256 0,-3 2-64 0,0-2-9536 16,0 0-1904-16</inkml:trace>
  <inkml:trace contextRef="#ctx0" brushRef="#br0" timeOffset="8130.37">10852 18815 22111 0,'0'0'1968'0,"0"0"-1584"0,-7 0-384 0,-2 1 0 16,0 3 1328-16,1 2 176 0,-3 0 32 0,1 1 16 15,0 3-304-15,0 1-64 0,0-1-16 0,0 4 0 16,-1 0-432-16,4-2-96 0,-3 5 0 0,1-2-16 0,1 0-208 0,3 1-32 16,1-5-16-16,2 2 0 0,2-2-96 0,1-1-16 15,1-1 0-15,3-4 0 0,1 0-64 0,0-1-32 16,2-2 0-16,0-4 0 0,3-2 0 0,0-1 0 16,-1 0 0-16,4-2 0 0,-1-1 0 0,-2 0 0 15,0-2 0-15,-1 4 0 0,-1-3 0 0,0 3 0 16,-2-2 0-16,1 3 0 0,-2 2-160 0,2 3 160 15,-1-1-160-15,1 2 160 0,-8-1-160 0,8 2 0 16,-1-1 0-16,2 0 0 0,0 0 0 0,1-1 0 16,0 0 0-16,2-2 0 0,-1-2 0 0,6-5 0 15,-1 0 0-15,1-5 0 0,1-3 176 0,1-4-48 16,1 1-128-16,0-6 192 0,-1 0 64 0,1-3 16 16,-3 2 0-16,0-5 0 0,-3 2 48 0,-1-1 16 15,1-3 0-15,-2-1 0 0,-2 0-112 0,-1-5-32 16,-2-4 0-16,-4-1 0 0,0-2-64 0,-3-1 0 15,-3 5-128-15,0 1 192 0,-2 4-192 0,1 7 128 16,-4 5-128-16,3 7 0 0,1 6 0 0,-1 5 0 16,-1 7 0-16,-2 5 0 0,-2 8 0 0,0 6 0 15,-2 4 0-15,3 8 0 0,-2 6 0 0,1 5 0 0,1 7 0 16,3 2 0-16,1 0 0 0,3 1 0 0,4-1 0 16,3-7 0-16,1-1 0 0,4-4 0 0,3-4 0 15,1-1 0-15,2-3 0 0,0-2-128 0,1-7 128 0,10 10 0 16,-1-10-2176-1,-2-3-368-15</inkml:trace>
  <inkml:trace contextRef="#ctx0" brushRef="#br0" timeOffset="8759.02">10065 19950 25567 0,'0'0'1136'0,"0"0"224"16,0 0-1088-16,1 8-272 0,2 4 0 0,-2 1 0 0,0 2 880 0,0 3 112 15,2 3 32-15,-3 3 0 0,1-1-384 0,0 1-64 16,-1 1 0-16,0-1-16 0,0 3 0 0,-1-3 0 16,0-2 0-16,1-2 0 0,-3-1 96 0,2-1 32 15,0-2 0-15,0 0 0 0,-1-2-48 0,2-7-16 16,0-7 0-16,0 0 0 0,0 0-64 0,0 0-16 15,3-5 0-15,2-5 0 0,-1-1 352 0,0-6 80 16,-1-2 16-16,4-5 0 0,-3-3-560 0,3-2-112 16,2-3-32-16,0-2 0 0,-1 0-288 0,3-2 128 15,2-1-128-15,2 4 0 0,2 0 0 0,-1 6 0 16,1 4 0-16,2 3 0 0,0 5 0 0,0 3 0 16,-1 1 0-16,-1 1 0 0,1 5-368 0,-3 2 32 15,-1 3 0-15,4 3 0 16,-5 1-2400-16,-13-4-464 0,10 6-112 0</inkml:trace>
  <inkml:trace contextRef="#ctx0" brushRef="#br0" timeOffset="10111.2">10623 19773 27231 0,'0'0'1216'0,"0"0"240"0,-7 6-1168 0,2-1-288 0,-2 2 0 0,0 1 0 15,0 5 1008-15,0-1 144 0,1 2 16 0,0 4 16 16,-2 1-416-16,3 4-96 0,-3 1-16 0,2 0 0 16,0 3-256-16,3-3-48 0,1 0-16 0,2-1 0 0,2-4-64 0,3-5-16 15,2-4 0-15,1-1 0 0,4-5 128 0,3-4 32 16,0-2 0-16,2-6 0 0,2-2 368 0,1-4 80 16,1-4 16-16,-1 0 0 0,-1-1-240 0,-1-2-32 15,0-6-16-15,-3 4 0 0,-2 3-272 0,-3-1-48 16,-3 0-16-16,-2 3 0 0,-2 0-96 0,-3 4-32 15,-5 0 0-15,-1 1 0 0,-3 4 64 0,-3 1 0 16,2 4 0-16,-3 1 0 0,1 2-192 0,0 2 0 16,1 2 0-16,-2 2 0 0,0 1 0 0,2 1 0 15,1-2 0-15,0 2-176 0,2-2 176 0,-1 0-160 16,3-1 160-16,6-4-160 0,0 0 32 0,0 0 0 16,0 0 0-16,0 0 0 0,0 0 128 0,5-5-160 15,1 1 160-15,2-2-160 0,1-3 16 0,1 3 0 16,-1-3 0-16,0 3 0 0,0-2 144 0,1 2 0 15,0 2 0-15,1-4 0 0,2 4 0 0,-2 0-192 16,3 3 192-16,-1-1-192 0,0-2 192 0,0-3 0 16,-2 4 0-16,2-1 0 0,2-4 0 0,-2 1 0 0,1-4 0 15,1 3 0-15,0-5 0 0,0 3 0 16,2-3 0-16,-3-2 0 0,2-1 0 0,6-6 0 0,-4 1 0 16,0 1 0-16,-2-2 0 0,-1 4 0 0,-1 4 0 15,-1 1 0-15,-3-4 0 0,0 4 0 0,-1 2 0 0,-1-1 0 16,-3 1 0-16,-1 5 0 0,-4 6 0 0,0 0 0 15,0 0 0-15,0 0 0 0,0 0 0 0,0 0 0 16,0 0 0-16,-6 15 0 0,-1 1 0 0,-3 5-128 16,0 0 128-16,3 3 0 0,0 3-144 0,2-9 144 0,-2 6 0 15,1 2 0-15,0-4 0 0,1 3 0 16,3-1 0-16,1-4 0 0,1-2 0 0,3-3 0 16,0-3 0-16,4-1 0 0,-1-3 0 0,3-1 0 0,1-4 0 15,2-3 0-15,0-3 0 0,2-1 128 0,-1-3 0 0,1 0-128 16,3-4 192-16,-5 1-64 0,1-3 64 0,-2-2 0 15,-3 3 0-15,1 1 0 0,-4-3-64 0,-1 1-128 16,-2-1 192-16,0 2-64 0,-4-4-128 0,0 1 192 16,-2 1-192-16,-6-6 192 0,-2 5-192 0,0 6 0 15,-1 0 0-15,2 5 128 0,0 3-128 0,1 2 0 16,-2 3 0-16,0 2 0 0,3-1 0 0,0 2-144 16,9-7 144-16,-5 8 0 0,5-8-128 0,0 0 128 15,0 0 0-15,0 0 0 0,0 0-160 0,0 0 160 16,9-2-128-16,1-6 128 0,3 1 0 0,-3-7-128 15,3 0 128-15,1-2 0 0,2 2 0 0,-2-2 0 16,0-3 0-16,2-3 0 0,0-1 0 0,2 0 0 16,0-3 0-16,-1 0 0 0,1 2 0 0,-1-2 0 15,-1-1 0-15,-3-2 0 0,1-3 0 0,-1 0 0 16,-2-4 0-16,-1 0 0 0,-1-5 0 0,-4 5 0 0,-2 2 0 16,-1 1 0-16,1 2 0 0,1 5 0 15,-4 7 0-15,1 6 128 0,-1 5-128 0,0 8 0 0,0 0 0 0,0 0 0 16,0 0 0-16,-4 16-160 0,-1 4 160 0,0 4 0 15,0 5-160-15,0 7 160 0,1 3-128 0,3 8 128 16,0 2 0-16,3 0 0 0,2 0 0 0,1-1 0 0,1 0 0 16,2 2 0-16,1 1 0 0,-2-15 0 15,2 0 0-15,5 0 0 0,-3-5 0 0,1-3 0 0,2-1 0 16,0-7 128-16,0-1-128 0,5 3 0 0,-3-7 0 0,-4-5 144 16,-2-4-144-1,-1-6 0-15,-9 0 0 0,8-4 0 0,-3-6 0 0,0 1 0 16,-2-3-496-16,-1 3 0 0,-2-1 0 15,0-1 0-15,1 3-560 0,-1 8-112 0,-1-11-32 0,1 11 0 16,-2-8-416-16,2 8-96 0,-5-6-16 0,5 6 0 16,0 0 576-16,-7-5 128 0,1 1 0 0,6 4 16 0,0 0 816 0,0 0 192 15,-5-9 0-15,5 9 0 0,-5-9 304 0,3-1 96 16,1 2 32-16,1 8 0 0,0-11 208 0,1 3 32 16,1-2 16-16,0 2 0 0,-2 8 144 0,4-9 16 15,-4 9 16-15,5-7 0 0,0-3-208 0,2 2-32 16,-1-3-16-16,0 2 0 0,2-4-80 0,0 0-16 15,-1 1 0-15,1-2 0 0,-1 2-160 0,1 1-32 0,-2-5-16 16,2 1 0-16,2 2-96 0,-1 2-16 0,-1-2 0 0,-2 1 0 16,0 4-32-16,2 0-16 15,-4-1 0-15,1 2 0 0,1 0-144 0,-6 7 160 0,8-3-160 16,0-1 160-16,-8 4-160 0,7-3 0 0,0 3 0 16,4 5 128-16,-11-5-128 0,9 9 0 0,1 1 0 15,0 1 0-15,-1 3 0 0,-1 1 0 0,-2 3 0 0,-1 1 0 16,0 1 256-16,-2-1-16 0,-1-1-16 0,-2 1 0 15,-1 1 160-15,-1 1 48 0,-2-2 0 0,0-5 0 0,-2 0-32 16,-2 1 0-16,-1 0 0 0,1-1 0 0,-1-4-144 0,2 2-16 16,-1-6-16-16,1 0 0 0,-2-3-96 0,9-3-128 15,-12-1 176-15,3-6-176 0,3 0 0 0,1-6-176 16,-1-1 0-16,0-1 0 16,-1-3-1936-1,-1-4-384-15,-1 0-64 0</inkml:trace>
  <inkml:trace contextRef="#ctx0" brushRef="#br0" timeOffset="10286.95">11233 19257 35423 0,'0'0'1568'0,"0"0"320"0,5-9-1504 0,1 3-384 16,3-3 0-16,9 2 0 0,4-4 1120 0,3 0 160 15,4-6 16-15,4 0 16 0,4-4-480 0,1-2-112 16,1-1-16-16,0 4 0 0,-1-3-416 0,-2-1-96 15,-3 2 0-15,-4 5-16 16,-4 1-944-16,-4 2-192 0,-5 3-48 0,-2-3-17232 0</inkml:trace>
  <inkml:trace contextRef="#ctx0" brushRef="#br1" timeOffset="28308.29">1790 16115 14559 0,'-8'9'640'0,"6"-1"144"0,-2-4-624 0,0 2-160 15,1 0 0-15,0-1 0 0,0 2 976 0,-1 2 176 16,0-3 16-16,-1 4 16 0,3-5-304 0,-2 4-64 16,0-4-16-16,2 0 0 0,-2 3-48 0,3-3-16 15,-1-1 0-15,2-4 0 0,-1 4-48 0,-2 1-16 16,3-5 0-16,0 0 0 0,0 0 16 0,0 0 0 16,0 0 0-16,0 0 0 0,0 0-48 0,0 0-16 15,0 0 0-15,0 0 0 0,0 0-176 0,0 0-48 16,0 0 0-16,0 0 0 0,2-13-16 0,-1-1 0 15,-1 1 0-15,3 2 0 0,-1-2-64 0,2-1 0 16,-2-1-16-16,4 0 0 0,-1-2-128 0,0-1-32 16,1-4 0-16,-1-1 0 0,1 0-16 0,2-4-128 0,1 2 192 15,0-5-64-15,1 2-128 0,0-3 0 0,2-5 0 0,-2 0 128 16,3 0-128-16,-1 0 0 0,4 0 0 0,-1 1 0 16,0 1 0-16,2-2 0 0,-1 0 0 0,1 1 0 15,-2-2 0-15,3 0 0 0,1-1 0 0,1 0 0 16,0 2 0-16,-1 1 0 0,-1-2 0 0,0 2 0 15,-1 4 0-15,0-1 0 0,1 1 0 0,1 5 0 0,0-2 0 16,-1 2 0-16,-4 3 0 0,3-1 0 0,0 1 0 16,2 2 0-16,2-3 128 0,-1 1-128 0,0 0 0 0,2 0 0 15,1-5 0-15,2 3 128 0,3-3-128 0,-1 2 0 16,-2-2 0-16,3 4 0 0,3 0 0 0,-1 1 0 16,-3 0 128-16,0-2-128 0,-2 2 0 0,1 1 0 15,2 3 0-15,-3 0 128 0,-1-1-128 0,0 1 0 16,2-2 144-16,-1 2-144 0,-1 0 0 0,-1 0 144 15,-1-1-144-15,1 1 0 0,1-2 128 0,1 4-128 16,-1-1 0-16,2 0 0 0,-1 0 144 0,2 1-144 16,1-1 0-16,-1 1 144 0,-1-1-144 0,1 2 0 15,0-3 144-15,-1 1-144 0,0 0 0 0,-1 2 0 0,2 0 0 16,0 2 128-16,-1 2-128 0,-1-4 0 0,-1 1 0 0,0-1 0 16,0 2 0-16,1 1 0 0,0-2 0 0,-1 0 128 15,1-1-128-15,2 1 0 0,1-2 128 0,1 1-128 16,-2-2 144-16,3 0-144 0,2 2 192 0,0 1-192 15,-2-3 192-15,1-3-192 0,-1 0 192 0,3 1-192 16,0 0 144-16,0 4-144 0,1-1 0 0,-1 1 144 16,-2-2-144-16,4 0 0 0,-2-1 0 0,0 1 128 15,0 1-128-15,0 0 0 0,0-1 0 0,1 2 0 16,-3-2 0-16,2 4 0 0,1-1 0 0,0 0 0 16,-1 2 0-16,2 3 0 0,0-2 0 0,0 2 0 15,-2 0 0-15,0-3 0 0,2 4 0 0,0-2 0 16,-1-1 0-16,-1 3 128 0,1-2-128 0,-2 1 0 15,-4-4 144-15,0 2-144 0,0 6 160 0,3-3-160 0,-1 2 0 16,-1-5 0-16,1 3 0 0,-2-1 0 0,-1 2 0 0,0 0 0 16,0 1 0-16,1 3 0 0,2-3 0 0,2-1 0 15,-3 2 144-15,3-2-144 0,2 3 0 0,-2 0 128 16,0-1-128-16,1-1 0 0,1 0 0 0,1 2 0 16,-2 1 0-16,1 1 0 0,2-3 0 0,-5 2 0 15,1 0 128-15,0 2-128 0,1-3 0 0,0-3 160 16,-1 4-160-16,-2 0 160 0,0 2-160 0,-1-2 128 15,-1 1-128-15,1 1 128 0,2 2-128 0,-2 0 0 16,-1 1 0-16,0 0 0 0,2 1 0 0,1 0 0 16,-3 2 128-16,0-3-128 0,-2-1 0 0,2 2 0 15,0 0 0-15,-2-1 128 0,-1 2-128 0,-2-2 0 16,0 2 0-16,1 1 128 0,-1-2-128 0,1-1 0 0,-4 1 0 0,1-1 0 16,0-1 0-16,0 0 0 0,-2 0 128 0,-1 0-128 15,-3 0 0-15,1 1 0 0,-2-1 0 0,0 1 128 16,-1 1-128-16,0-2 0 0,-6 0 144 0,-7 0-144 15,12 2 0-15,-3 3 128 0,-9-5-128 0,0 0 0 16,0 0 0-16,0 0-240 0,0 0 48 0,-7 8 0 31,-3-2-1408-31,-3 2-256 0,-3-4-64 0,-1 1-8912 0,0 1-1776 0</inkml:trace>
  <inkml:trace contextRef="#ctx0" brushRef="#br1" timeOffset="28690.89">6232 12933 12895 0,'-5'-12'576'0,"4"6"112"0,1-4-560 0,0 10-128 16,1-9 0-16,1-3 0 0,-5 5 1536 0,3 7 288 16,0 0 48-16,1-12 16 0,-1 12-976 0,0 0-192 15,0 0-32-15,0 0-16 0,0 0-16 0,0 0 0 16,0 0 0-16,0 0 0 0,0 0-336 0,12 8-80 15,0-1-16-15,2 4 0 0,2-4 96 0,3 6 32 16,0-2 0-16,6 2 0 0,2 2 400 0,2-1 80 16,3 0 0-16,3 2 16 0,2-1 48 0,1 1 0 15,2-2 0-15,-1 3 0 0,1 2-224 0,-3 0-32 16,-3-1-16-16,-1 1 0 0,0 1-208 0,-4-1-32 0,-5 0-16 0,-2 4 0 16,-4 1-144-16,0-1-32 0,-6 3 0 15,-3-4 0-15,-4 4 64 0,-2-1 0 0,-6-3 0 0,-3 1 0 16,-6 1-64-16,-5-2 0 0,-6-1 0 0,-6 1 0 15,-6-1 128-15,-5-2 32 0,-7-2 0 0,-3 1 0 16,-3-4-128-16,-2 0-32 0,-1-2 0 0,1 0 0 16,2 2-192-16,-2-1 144 0,1-5-144 0,-1 3 128 31,2-5-2160-31,2 0-432 0</inkml:trace>
  <inkml:trace contextRef="#ctx0" brushRef="#br1" timeOffset="30024.93">5429 8024 2751 0,'8'-16'256'0,"-2"8"-256"15,2-1 0-15,-1-2 0 0,0 0 3712 0,-2 1 688 16,-2-2 144-16,-1 1 16 0,-4 2-2752 0,0 0-544 16,-3 0-112-16,-4-1-32 0,-3 4-544 0,0-1-128 15,-2-3 0-15,-3 3-16 0,-1-6-304 0,1 1-128 16,-1 2 0-16,-2-4 128 0,-3 0-128 0,-1 0 0 16,-2 2 0-16,1-2 128 0,-2-2-128 0,-2 1 0 15,-4-1 0-15,0-1 0 0,0 1 288 0,-2 0-32 16,-2 0 0-16,-1-2 0 0,-1 0 288 0,-2 0 48 0,-2-1 16 0,-3 2 0 15,-3 0 80-15,-5-1 16 16,-2-3 0-16,-1 2 0 0,0-2-288 0,0 3-48 0,-4 3-16 0,1 4 0 16,-4-1-64-16,-3 3-16 0,1-3 0 0,0-1 0 15,0 2-96-15,-2-1-32 0,0 6 0 0,-3-3 0 16,-3 2-144-16,-2-1 0 0,-3 1 144 0,0 0-144 16,-1 3 160-16,-3 1-32 0,-2 1-128 0,-3 2 192 15,-1 0-192-15,-1 3 128 0,-1 1-128 0,-1 3 0 16,-1-1 0-16,-1 3 128 0,-1-3-128 0,2 1 0 15,4 2 0-15,4-1 0 0,0 4 0 0,3-3 0 16,2 0 0-16,3 3 0 0,3 1 0 0,0 4 0 16,1 2 0-16,0 0 144 0,-1 0-144 0,5 4 128 15,-1 0-128-15,4 2 192 0,1 2-192 0,1-1 192 16,1 1-192-16,4-3 0 0,4 3 0 0,3-4 0 0,0 0 0 0,3 1 0 16,3-1 0-16,22-7 0 0,-3 2 0 0,-1 1 0 15,0 3 0-15,0-1 0 0,0 2 0 16,4 0 0-16,2-3 0 0,-12 20 0 0,10-8 0 0,6 1 0 15,5-7 0-15,6 4 0 0,3 0 0 0,4-2 0 16,3 1 0-16,3-2 0 0,3 1 0 0,2-1 0 16,5-2 0-16,1-2 0 0,7-1 0 0,-10-11 0 15,4 3 0-15,5 0 0 0,3-5 0 0,2 5 0 16,2-2 0-16,3 2 0 0,5 3 0 0,35 14 0 16,-9-6 128-16,-5-1-128 0,-3-4 0 0,0 1 0 15,4 0 0-15,-2 0 128 0,6-2-128 0,2-3 0 16,1-2 0-16,4 2 0 0,2 0 0 0,0-2 0 0,1-3 0 0,1 2 128 15,3 0-128-15,3-4 0 0,2 0 0 16,-1-3 128-16,3 2-128 0,2-2 0 16,3 2 0-16,0-1 0 0,-2-4 0 0,1 2 128 0,0 0-128 0,3 0 0 15,0-2 160-15,4 0-160 0,3 1 192 0,0-1-192 16,-1-1 160-16,1-2-160 0,3-3 128 0,-1-1-128 16,-1-1 128-16,0 1-128 0,0-3 128 0,2 1-128 15,0-4 224-15,-3 0-32 0,-1-4-16 0,1-1 0 16,3-3 32-16,-3-1 16 0,1-2 0 0,-3 1 0 15,-4-5-64-15,1-1-16 0,-3 1 0 0,-2-5 0 16,-5 6-144-16,-5-2 0 0,-7 0 0 0,-1 1 128 16,-1 1-128-16,-5-1 0 0,-4-2 144 0,-6-1-144 15,-8-3 256-15,-1-2-32 0,-4 0 0 0,-9 2 0 16,-8 1 176-16,-6-2 48 0,-5-1 0 0,-6 0 0 16,-6-1-160-16,-5-1-32 0,-6 0 0 0,-9 4 0 0,-8 1-256 15,-8 3 0-15,-8 0 128 0,-7 3-128 16,-12-2-400-16,-4 3-144 15,-8 2-32-15,1 4 0 0,-1 3-1632 0,1 2-336 0,-3 6-64 0</inkml:trace>
  <inkml:trace contextRef="#ctx0" brushRef="#br1" timeOffset="31854.9">14551 9075 4607 0,'0'0'400'0,"0"0"-400"16,-2-10 0-16,2-2 0 0,0-2 2096 0,0 4 336 15,-1-1 64-15,1 2 0 0,0 0-1488 0,0 0-304 16,0-3-64-16,0 2-16 0,0 10 64 0,1-9 16 15,-1-2 0-15,0 11 0 0,0 0 0 0,0 0 0 0,0 0 0 16,0 0 0-16,-1-9-128 0,1 9 0 0,0 0-16 0,0 0 0 16,0 0-352-16,0 0-64 0,0 0-16 0,0 0 0 15,-3 15-128-15,5 2 0 0,0-2 0 0,3 3 128 16,3 1 256-16,-2 0 32 0,3 3 16 0,1 1 0 16,2-1 96-16,1 6 32 0,-1-1 0 0,1 5 0 15,0 0-272-15,-1-3-48 0,2-1-16 0,3 5 0 16,-1 1 80-16,4-2 16 0,1-2 0 0,1 2 0 15,1 0 0-15,-3 1 16 0,0 0 0 0,1 3 0 16,-1 2-160-16,2-1-48 0,-2 0 0 0,4-2 0 16,-1-1-128-16,1 2 0 0,0 1 0 0,2 1 128 15,-1 0-128-15,2 2 0 0,1-2 144 0,1 0-144 16,0-3 0-16,2 5 128 0,1-1-128 0,-1-1 0 16,1-2 0-16,0 0 144 0,0 0-144 0,-1-4 0 15,4-3 192-15,-1 2-64 0,0 2 0 0,1-1-128 16,-2-2 224-16,2 1-64 0,2-1-16 0,-1-4 0 0,-1 3-16 15,1-4-128-15,1 3 192 0,0-1-64 0,-3 1 0 16,0-3-128-16,2 1 192 0,-2-5-64 0,-3 2 16 0,2-1 0 16,-1 0 0-16,1-1 0 0,0-1-16 0,0 2-128 15,1 0 192-15,-2-1-64 0,0-2-128 0,1 0 0 16,-2-1 144-16,0-1-144 0,-1-2 0 0,0 2 128 16,-1 3-128-16,-1-1 0 0,0-3 0 0,-1 2 0 15,-2-2 0-15,4 0 128 0,-2-2-128 0,1 3 0 16,0-1 0-16,2 1 0 0,1-3 0 0,-2 1 0 15,-1-1 128-15,3 2-128 0,-1 0 0 0,-1 0 0 16,-1-1 0-16,-2-1 0 0,-2-2 0 0,1 0 0 16,1 4 0-16,-2 0 0 0,-3 2 0 0,1 1 128 0,-2 0-128 15,2-1 0-15,-2 0 0 0,-1 1 0 0,0 0 0 0,1 1 0 16,-3-1 0-16,2-1 0 0,2 2 0 16,-1 0 0-16,-1-4 0 0,1 1 0 0,2-2 0 0,2 0 0 15,0 3 0-15,3 0 0 0,-3-1 0 0,0 1 0 16,1 0 0-16,0-1 0 0,0 0 128 0,2 1-128 15,0-1 0-15,-1-1 0 0,0 2 0 0,-1 0 0 16,2-3 0-16,0 0 0 0,1 3 0 0,0 2 0 16,0-2 0-16,0-3 0 0,0-1 0 0,1 0 0 15,-1 2 0-15,0-1 0 0,-3-2 0 0,1 2 0 16,-1 0 0-16,0 0 0 0,2 2 0 0,0-3 0 16,-1-3 0-16,1 2 0 0,0 1 0 0,1-4 0 15,0 2 0-15,2-1 0 0,1-3 0 0,1 3 0 16,-1-1 0-16,2 2 0 0,2-1 0 0,-4-3 128 0,0-2-128 15,-3 2 0-15,0-3 0 0,0 0 0 0,-1 1 0 16,-1-2 0-16,1 1 0 0,0 3 0 16,-2-3 0-16,0 1 0 0,1-1 0 0,2 0 0 0,1-1 0 0,0 3 0 15,-1-2 0-15,3-1 0 0,-1-2 0 0,-2 2 0 16,-1 1 0-16,0-1 0 0,-2-2 0 0,-1 2 128 16,-3 0-128-16,0 1 0 0,0-1 0 15,-1 0 0-15,0-3 0 0,-1 3 0 0,-1 2 0 0,-1-2 0 16,-1 0 0-16,-1 0 0 0,1 1 0 0,-1-2 0 15,0 0 0-15,3 1 0 0,0-2 0 0,0 3 0 16,1 1 0-16,-2-3 0 0,1 2 0 0,0-1 0 16,0-4 0-16,2 3 0 0,-2-1 0 0,1 1 0 0,-1-3 0 15,0 1 0-15,-2-1 0 0,-1 3 0 0,1 4 0 0,-1-4 128 16,1-4-128-16,1 2 0 0,1 1 0 0,0 1 0 16,-1-2 0-16,1-1 0 15,0-2 0-15,0 2 0 0,-2 3 0 0,1 0 0 0,-1-2 0 16,1 2 0-16,-1-3 0 0,-2 0 128 0,-1 1-128 15,1-1 0-15,-3-4 0 0,5 3 0 0,-4 1 0 0,0 0 0 16,-2 0 0-16,-10 0 0 16,10-1 0-16,-10 1-128 15,8 6-512-15,-8-6-80 0,0 0-32 0,0 0 0 16,0 0-1968-16,4 6-400 0,-4-6-80 0</inkml:trace>
  <inkml:trace contextRef="#ctx0" brushRef="#br1" timeOffset="32197.01">19246 12038 23039 0,'0'0'1024'0,"0"0"192"0,-4-12-960 0,4 7-256 16,0 5 0-16,0 0 0 0,0 0 688 0,14 0 80 16,3 0 32-16,6 5 0 0,6 4-496 0,5-1-112 15,6 3 0-15,4-3-16 0,4 2 0 0,2-1 0 16,0 4 0-16,0 2 0 0,0 0 32 0,2-3 16 16,-2 0 0-16,-1 4 0 0,0-2 160 0,-1-2 16 15,-2 2 16-15,-4 3 0 0,-6 1 160 0,-4 1 16 0,-6 1 16 0,-2 3 0 16,-6 0-224-16,-4-2-64 0,-4 1 0 0,-5 1 0 15,-1-2-192-15,-8 0-128 0,-3-1 160 0,-5-1-160 16,-6 0 256-16,-4-4-64 0,-3-7 0 16,-8 2 0-16,-8 2-192 0,-7-7 144 0,-7-5-144 0,-3-3 128 31,-3-7-1904-31,-4 1-384 0</inkml:trace>
  <inkml:trace contextRef="#ctx0" brushRef="#br1" timeOffset="33074.92">13339 8866 19983 0,'-10'-6'880'0,"10"6"192"15,-5-4-864-15,2 2-208 0,1-5 0 0,2 7 0 0,0 0 544 0,0 0 64 16,7-4 16-16,4 1 0 0,0 1-304 0,6-1-48 16,0 1-16-16,8 0 0 0,4 1 192 0,3 1 48 15,4 0 0-15,6 0 0 0,5-2-48 0,3 0 0 16,1-1 0-16,3 1 0 0,5 0-48 0,5 0-16 16,5-2 0-16,6 0 0 0,4-2 128 0,4 1 0 15,-1-3 16-15,5 3 0 0,4-1 64 0,1-2 16 16,1 2 0-16,-6-2 0 0,5 3-112 0,5 2-32 15,3 0 0-15,2-2 0 0,-2 2 32 0,3 3 0 16,1 0 0-16,1 1 0 0,0 1-240 0,-5 1-32 16,1 1-16-16,46 3 0 0,-18-4-80 0,-67 0-128 15,4-2 176-15,5 0-176 0,4 2 336 0,-1-2-32 16,-3-1-16-16,0 0 0 0,1 0 160 0,60 0 16 16,-20-1 16-16,-21 2 0 0,-15 0-144 0,-11 2-16 15,-10 0-16-15,-6-2 0 0,-4-1-176 0,-4 0-128 0,-3 0 144 0,-3 0-144 16,1 0 128-16,-4 1-128 0,-4 2 0 0,-3-1 0 15,-5 1 128-15,-2-2-128 0,-5 2 0 0,-4-1 0 16,-9-2 0-16,0 0 0 0,0 0 0 0,-10 6 0 16,-7-2-1376-16,-10 1-160 15,-8 3-48-15,-7 1-14928 0</inkml:trace>
  <inkml:trace contextRef="#ctx0" brushRef="#br1" timeOffset="35418.36">24795 8877 14735 0,'-11'-2'1312'0,"-3"0"-1056"0,-1-1-256 0,-1-1 0 16,-2 7 448-16,0-1 48 0,0 1 0 0,2-2 0 15,0 2 176-15,4-1 32 0,-1 2 16 0,3 0 0 16,10-4-160-16,0 0-48 0,0 0 0 0,0 0 0 16,0 0 48-16,0 0 0 0,0 0 0 0,0 0 0 0,7 5-80 15,5-2-16-15,2-1 0 0,2-1 0 16,4-2 80-16,1 1 16 0,2-1 0 0,2 0 0 0,2-2-96 0,2-1-16 16,4-1 0-16,6 1 0 0,5 2 64 0,8-1 0 15,7 1 0-15,0-1 0 0,5-1-128 0,2 1-32 16,3-4 0-16,4 0 0 0,5 1-48 0,6 3-16 15,5 3 0-15,-4-2 0 0,-5-1-144 0,0-1-16 16,0 3-128-16,2 4 192 0,1 1-192 0,-1-3 176 16,-5 2-176-16,2-1 160 0,0 1-32 0,1 3 0 15,3-1 0-15,-3 1 0 0,-4-3-128 0,0 2 160 16,-1-1-160-16,2 0 160 0,3 0-16 0,0 1 0 16,0-2 0-16,-3-2 0 0,-2 0 32 0,3-1 0 15,2 0 0-15,3 0 0 0,0 1-32 0,0 1 0 0,-5-2 0 0,0-2 0 16,3 1-144-16,-1 1 128 0,-2 1-128 0,-1 2 128 15,-4-3-128-15,-3 0 0 0,-4-1 0 0,2-1 0 16,-3 1 0-16,-1 1 128 0,0 0-128 0,-2 3 0 16,-3 0 160-16,-3 3-160 0,-3-4 192 0,0 1-192 15,3-2 256-15,-1 3-48 0,-2 1-16 0,2 2 0 16,0-2-16-16,-2 1-16 0,-1-3 0 0,-5 0 0 16,-4-1-32-16,-1 1 0 0,0-2 0 0,-2 3 0 15,-3 1-128-15,-2 0 160 0,0 0-160 0,0 2 160 16,-2-4-32-16,-1 1-128 0,-2 0 192 0,-2 0-64 15,-1 0 48-15,0-2 0 0,0 1 0 0,-1-1 0 16,-4 1 0-16,1-1 0 0,-3 0 0 0,0 2 0 16,-1-1-48-16,2 0 0 0,2 1 0 0,-3 0 0 0,3 2-128 15,0-2 192-15,0 2-192 0,0 2 192 0,-3-5-192 0,-1 3 0 16,-1 0 0-16,-2-1 128 0,0-1-128 0,-1 1 0 16,-1-3 144-16,-3 1-144 0,-1 0 0 15,-2-2 144-15,-8-1-144 0,10 0 0 0,-10 0 176 0,0 0-176 16,0 0 160-16,0 0-160 0,8-1 160 0,-8 1-160 15,0 0 160-15,0 0-160 0,0 0 160 0,0 0-160 16,0 0 160-16,0 0-160 0,0 0 144 0,0 0-144 16,0 0 128-16,5-8-128 0,-1 0 0 0,-2 3 128 15,-2 5-128-15,4-10 0 0,-3 1 128 0,1-4-128 16,0 1 0-16,1 0 128 0,-2-2-128 0,3-1 0 16,0-3 0-16,1 0 128 0,-2-2-128 0,3-5 0 15,-3-2 0-15,2-5 128 0,-1 0-128 0,0-2 0 16,-1-3 0-16,2-2 128 0,0-2-128 0,0-2 0 0,0 1 0 15,3 1 0-15,-2-2 0 0,2 0 0 0,0-3 0 0,1 2 0 16,0 3 0-16,1-2 0 16,-1 1 0-16,1-3 0 0,-1 2 0 0,0 2 0 0,0-3 0 0,-1 2 0 15,-1 3 0-15,2 0 0 0,-1 0 0 0,0 2 0 16,-2 3-144-16,2 3 144 0,-2 1 0 0,0-1 0 16,-1 5-176-16,0-2 176 0,-2 2-160 15,1-2 160-15,-3 2 0 0,-1-1-144 0,0 4 144 0,0 0 0 16,-1 0 0-16,2 4-128 0,-2 0 128 0,1 1 0 15,-1-1 0-15,1 3 0 0,0 1 0 0,0 3 0 16,-2-2 0-16,4 3 0 0,-4 1 0 0,2-2-128 16,2 3 128-16,-2-1 0 0,0 10 0 0,2-11 0 15,1 2 0-15,-1-1 0 0,-2 10 0 0,1-8-128 0,3-2 128 16,-4 10 0-16,2-8 0 0,-2 8-128 0,1-10 128 16,-1 10 0-16,0 0 0 0,0-8 0 15,0 8 0-15,0 0 0 0,0 0 0 0,-9-5-128 0,-1 0 128 16,1 3 0-16,-1-1-144 0,-2 3 144 0,-2 3 0 15,2 0-176-15,-6-3 176 0,0 3-128 0,-4-2 128 0,-1 3 0 16,-1-3 0-16,0 2 0 0,0-1 0 16,-8 1 0-16,-7 1 0 0,-4-2 0 0,-3 0 0 0,-2 0 0 15,-5 1 0-15,0 2-128 0,1 2 128 0,-7-2 0 16,1 1 0-16,-6 0 0 0,0-2 0 0,-1 1 0 16,0 1 0-16,0 0 0 0,0 1 0 0,0 4 0 15,-3-3 0-15,-2-2 0 0,-3-4 0 0,1 0 0 16,-2 1 0-16,1 2 128 0,-2 1-128 0,-3-2 0 15,-5-4 0-15,3 0 0 0,-1 4 0 0,2-1 0 0,3 3 0 0,-2-3 0 16,-3-1 0-16,-3-2 0 0,0 0 0 0,5 2 0 16,2-1 0-16,-2-1 0 0,-1-1 0 0,-1 0 0 15,-1 0 0-15,2-2 0 0,1 2 0 0,3 0 0 16,-3 3 0-16,0-2 0 0,-2-4 0 0,2 0 0 16,2 2 0-16,2 2 0 0,1 1 0 0,-2-2 0 15,-4-3 0-15,0 3 0 0,-2-2 0 0,3 1 0 16,3-2 0-16,-1 1 0 0,-5 1 0 0,1-1 0 15,-2 2 0-15,2 1 0 0,1 0 0 0,0 0 0 16,-2 0 0-16,-1 0 0 0,-5-2 0 0,4 0 0 16,3 2 0-16,3 0 0 0,2 0 128 0,-2 2-128 15,-3-2 128-15,2 0-128 0,3-2 128 0,1 5-128 16,5-1 128-16,4 2-128 0,2-1 160 0,2 1-160 16,1-3 144-16,2 0-144 0,2 2 128 0,3-2-128 15,2 1 128-15,2 2-128 0,2 1 128 0,1-2-128 0,-2-2 0 16,5 0 0-16,-3-1 0 0,5 2 0 15,4-2 0-15,7 1-256 0,4 1 48 0,10 2 0 16,5 1-1712 0,12-5-352-16,0 0-64 0,13 9-13904 0</inkml:trace>
  <inkml:trace contextRef="#ctx0" brushRef="#br1" timeOffset="35771.08">26997 10960 5519 0,'-14'-28'496'0,"2"2"-496"16,-1 0 0-16,3 0 0 0,0-2 2640 0,0 4 432 15</inkml:trace>
  <inkml:trace contextRef="#ctx0" brushRef="#br1" timeOffset="36567.37">26853 9878 5519 0,'-11'-20'496'0,"6"5"-496"0,-4-2 0 0,0-1 0 0,-1-1 1168 0,1 0 144 0,0 0 32 0,3-1 0 15,1-4-592-15,3 3-112 0,0 2-32 16,1 0 0-16,0-1-288 0,1 1-48 0,2 0-16 0,1 0 0 16,-1-1 0-16,0 3-16 0,-2-1 0 0,1 0 0 15,0 0 288-15,2 1 64 0,-2-3 16 0,-1 3 0 16,-1 0 288-16,-1-1 48 0,1 1 16 0,0 0 0 15,-2 2 128-15,2 1 16 0,0 1 16 0,-2 0 0 16,1-1-32-16,0 2-16 0,2-1 0 0,0 0 0 16,0-2-144-16,0 6-32 0,0 0 0 0,-2 4 0 15,2 5-176-15,0 0-32 0,0 0-16 0,0 0 0 16,0 0-272-16,0 0-48 0,0 0-16 0,0 0 0 16,0 0-144-16,0 0-16 0,8 5-16 0,-2 5 0 15,-1 1 96-15,3 1 0 0,-3 3 16 0,0 1 0 16,4 0 32-16,0 2 0 0,2 0 0 0,0 1 0 0,1 3-128 0,1-1-32 15,-1 3 0-15,5 4 0 0,-1-4-16 16,2 6 0-16,1-1 0 0,0 0 0 0,-1 3 32 0,0 2 0 16,1 3 0-16,1 0 0 0,2-1-16 0,-1-1 0 15,-1 2 0-15,2 1 0 0,0 1 48 0,-3 5 0 16,0-5 0-16,-1 2 0 0,0 2-32 0,-3 0 0 16,-4 4 0-16,1-1 0 0,-2 0-160 0,2-2 128 15,-2-1-128-15,1-1 128 0,1 4-128 0,0-3 128 16,1 2-128-16,0-2 128 0,-2 3-128 0,-1-3 128 15,0 4-128-15,2-1 128 0,-1 2-128 0,2 0 160 16,1-2-160-16,0 3 160 0,-1-6-160 0,3 4 0 16,3-1 0-16,2 2 128 0,-1 3-128 0,3 0 0 0,0-3 144 0,1-2-144 15,0 2 0-15,-1-4 128 0,-1 3-128 0,0-5 0 16,0-1 128-16,0-3-128 0,-5 2 160 0,0-5-160 16,-2-2 192-16,-1 2-64 0,-1 0-128 15,0-1 192-15,-2-1-32 0,1-1-16 0,-1-1 0 0,0 1 0 16,-2-3-16-16,0 3 0 0,0-1 0 0,0 0 0 15,-1-6-128-15,-2 3 192 0,2-1-192 16,-1 2 192-16,0-3-192 0,-1 3 0 0,0-1 0 0,-1 1 128 16,0 3-128-16,1-4 160 0,-3 1-160 0,4-2 160 15,-3-1-160-15,-1 1 128 0,0 0-128 0,1-2 128 16,-3 2-128-16,-1-4 0 0,0 1 144 0,0 0-144 16,0-6 0-16,0 0 144 0,-1-1-144 0,1 1 0 15,-3-3 160-15,3 2-160 0,0-4 128 0,3-2-128 16,-3-11 0-16,0 0 0 0,4 9-192 0,-4-9 192 15,0 0-464-15,10 4 16 0,0-4 16 16,-10 0 0-16,11-10-976 0,-3-2-208 0,0 1-48 0,-1-3 0 16,0 1-1408-16,-1-3-304 0</inkml:trace>
  <inkml:trace contextRef="#ctx0" brushRef="#br1" timeOffset="36943.07">27482 12432 36575 0,'-17'6'1616'0,"8"2"336"0,3 1-1568 0,0 3-384 15,0 5 0-15,4 1 0 0,-2 2-128 0,4-1-128 0,0 3 0 0,3-2-16 16,0 2 272-16,3-1 0 0,0 1 0 0,2 1 0 15,-1-4 0-15,3 0 144 0,3-1-144 0,0-3 128 16,-1 0 32-16,4 0 0 0,0-2 0 0,3-4 0 16,2-1 224-16,0-3 64 0,1-3 0 0,2-2 0 15,1-1 128-15,3-4 48 0,0-5 0 0,3-3 0 16,-1-5-112-16,3-2-32 0,-2-3 0 0,1-5 0 16,-3-9-16-16,1-5 0 0,2-5 0 0,-1-1 0 15,-3-3-208-15,-2-1-32 0,-3-1-16 0,-1 2 0 16,-6 4-208-16,0 5 144 0,-5 4-144 0,-1 3 128 0,-5 1-128 15,-1 3-144-15,-3 3 144 0,-1 1-208 16,-2 1-1008-16,-2 1-192 0,-1 1-32 16,-3 3-10832-16,-2 1-2160 0</inkml:trace>
  <inkml:trace contextRef="#ctx0" brushRef="#br1" timeOffset="37333.92">26460 11124 23039 0,'-16'-10'2048'0,"9"7"-1648"0,7 3-400 0,0 0 0 15,0 0 1088-15,0 0 144 0,0 0 32 0,0 0 0 16,0 0-352-16,9 14-64 0,1-2-16 0,4-2 0 16,2 1 80-16,3-2 16 0,3 2 0 0,4-4 0 15,0-2-384-15,5-1-80 0,2-3-16 0,2-2 0 16,3-4 160-16,2-3 32 0,1-3 0 0,1-6 0 16,-1-5 144-16,3-2 48 0,-2-4 0 0,1 2 0 15,-1-5-112-15,0-1-16 0,-2-1 0 0,0-2 0 16,-3-3-176-16,-3-4-32 0,-2-8-16 0,-3 4 0 15,-2-1-208-15,-3 4-32 0,-3-3-16 0,-3 8 0 0,-2 4-224 0,-2 1 0 16,-2 1 0-16,0 5-160 16,-2 2-320-16,1 5-64 0,-3 0-16 15,2 3 0-15,0-1-2768 0,-2-1-576 0</inkml:trace>
  <inkml:trace contextRef="#ctx0" brushRef="#br1" timeOffset="40624.4">10601 4439 22111 0,'-11'-24'976'0,"6"13"208"0,1-2-944 0,0 5-240 0,4 8 0 0,0 0 0 16,0 0 2560-16,0 0 480 0,0 0 96 0,0 0 0 15,0 0-2464-15,0 0-496 0,0 0-176 0,3 12 0 0,-2 0 224 0,-1 4-64 16,-1 0-16-16,-2 2 0 0,-1 1 48 0,-3 3 0 16,-4 6 0-16,-3 2 0 0,-2 6 128 0,-3 3 48 15,-3 2 0-15,-3 3 0 0,-3 6 144 0,-3 5 48 16,-3 2 0-16,-3 6 0 0,-2 8-176 0,-3 3-16 16,-4 5-16-16,0 1 0 0,2 5-160 0,-1-5-48 15,1 3 0-15,1-7 0 0,2-1 48 0,2-2 0 16,0-3 0-16,4 2 0 0,0 2 144 0,4 1 48 15,-1 0 0-15,1-3 0 0,5-2-96 0,-1 1-16 16,2-3 0-16,0 0 0 0,3 1-144 0,1-3-128 16,2-6 192-16,-1-2-192 0,-1 1 160 0,1-6-160 0,-1-5 128 15,-1 1-128-15,2-4 144 0,-1-4-144 16,0 0 160-16,0-3-160 0,1 1 240 0,0-2-48 0,1-1-16 16,1-6 0-16,3 0-16 0,-2-6 0 0,4 1 0 15,3-3 0-15,0-3-160 0,4-3 128 0,1-4-128 16,2-3 128-16,2 2-128 0,1-11 0 0,2 6 0 0,3 3 128 15,-5-9-128-15,12 7 0 0,-1-5 144 0,2 1-144 16,2-3 0-16,2 0 128 0,-1 0-128 0,6 0 0 16,3 1 0-16,3-2 0 0,0-1 0 0,1 1 128 15,7-1-128-15,-3 2 0 0,1-3 0 0,3 2 128 16,1 0-128-16,4 1 0 0,3 0 0 0,4-2 128 16,3 0-128-16,4-1 0 0,2 1 0 0,3-1 128 15,1 2-128-15,4-2 0 0,3-4 0 0,3 0 128 16,3 4-128-16,1-4 144 0,1 2-144 0,4 1 160 15,0 2-160-15,2-2 0 0,3 0 0 0,2 0 128 16,0-1-128-16,0 0 0 0,-1 0 0 0,3 2 0 16,2 1 0-16,0 1 0 0,-1-2 0 0,2 2 0 0,0 0 0 15,2-1 0-15,2 2 0 0,-1 0 0 0,-6 2 0 0,4-1 0 16,1 1 0-16,1 0 0 0,3 0 0 16,-1-1 0-16,-2-1 0 0,0 3 0 0,3 2 0 0,2-1 0 15,-1-3 0-15,2 0 0 0,-1 2 0 0,2 0 0 16,3-1 0-16,-2 2 0 0,-1 1 0 0,0-2 0 15,0 2 0-15,1-3 0 0,2 2 0 0,-1-1 0 16,-3-1 0-16,1 1 0 0,0 2 0 0,-1 0 0 16,-5-3 0-16,3 1 0 0,-1-2 0 0,1 2 0 15,3-2 0-15,-4 1 0 0,-2 0 0 0,0 2 0 16,-2-1 0-16,1-1 0 0,1-2 0 0,0-2 0 0,-1 1 128 16,0 4-128-16,-2-1 0 0,-2 1 0 0,0-2 0 15,-2 2 128-15,-1 0-128 0,-1 1 0 0,-5-1 0 16,0-1 0-16,0 0 0 0,-2 0 0 0,-1 3 0 15,1-4 0-15,-3 1 0 0,2-1 0 0,1 0 128 0,-4-1-128 16,-3 0 0-16,0 0 0 0,-2 0 0 0,0 0 0 16,2 3 0-16,-3-2 0 0,-2-2 0 0,-2 0 0 15,-2-1 0-15,-3 2 0 16,-1 3 128-16,-2-1-128 0,-2 0 0 0,0-2 0 0,1 0 0 0,-5 1 0 16,-2 0 0-16,0-1 0 15,-3 0 0-15,-1 4 0 0,1-1 0 0,-3-1 0 0,-1-1 128 16,-1 3-128-16,1 1 0 0,-2 0 0 0,-2-1 0 15,1-1 0-15,-7-3 0 0,-1 1 0 0,-2 0 0 0,-2-1 0 16,-2 0 0-16,-1 3 0 0,-4 1 0 0,-2-2 0 16,-2 1 128-16,-3-2-128 0,-2 0 0 0,0 2 128 15,-13-3-128-15,9 2 128 0,-9-2-128 0,9 5 128 0,-9-5-128 16,0 0 128-16,0 0-128 0,7 7 128 0,-7-7-128 16,0 0 0-16,0 0 0 0,0 0 128 0,0 0-128 0,0 0 0 15,0 0 0-15,0 0 0 0,0 0 0 0,0 0 0 16,0 0 144-16,0 0-144 0,0 0 0 0,-3-12 144 15,-1 5-144-15,-1-6 0 0,0-4 128 0,-1 1-128 16,0-3 0-16,1-2 0 0,-1 0 128 0,3-2-128 16,-3-5 0-16,1-2 0 0,-2-2 0 0,1-6 0 15,0-1 128-15,1-4-128 0,-2-4 0 0,2-1 0 16,1-4 0-16,2-5 0 0,-3-2 0 0,1-1 0 16,0-2 0-16,1-1 0 0,-2-7 0 0,4 0 0 0,-1 4 0 15,-1 1 0-15,0-3 0 0,2-1-144 0,1-1 144 16,0 0 0-16,0 0 0 0,1 1 0 15,1 2 0-15,2 1 0 0,-1 0 0 0,1 1-160 0,0-5 160 16,-1 1 0-16,3-1-144 0,-1 4 144 0,0 3 0 0,1-1-144 16,2 4 144-16,0-2 0 0,-1 1 0 0,1 4 0 15,2-2 0-15,-2 5-128 0,2-1 128 0,0 6 0 16,-1-1 0-16,1 2 0 0,-1 3 0 0,1-2-128 16,0 1 128-16,1 1 0 0,-1-1 0 0,0 4 0 15,-1 3 0-15,2-2 0 0,2 4 0 0,0 1-128 16,-2 0 128-16,-1 0 0 0,2 2 0 0,-3 2 0 15,1 0 0-15,-3-1 0 0,2 1 0 0,0-2-128 16,0 2 128-16,-1 0 0 0,-2 2 0 0,-1 3 0 16,-1-2 0-16,0 6 0 0,-4 0 0 0,-1 3 0 0,-3 1 0 15,-1 1-128-15,-3 3 128 0,-2 2 0 16,-3-1 0-16,-3 0-128 0,-3 3 128 0,-3 2 0 0,-2 2 0 0,-2 0-160 16,0 3 160-16,-2 0 0 0,-4-1-128 0,0 3 128 15,-3 0 0-15,-1 2 0 0,-2 0 0 0,1 3 0 16,-4 1 0-16,-1-2 0 0,-2 1 0 0,-3-2 0 15,-2 0 0-15,0 2 0 0,-1-1 0 0,-1 1 0 16,-4 1 0-16,-4-1 0 0,-3 0 0 0,-3 1 0 16,-1-2 0-16,0 2 0 0,-2-1 0 0,0 1 0 15,-3 2 0-15,-4 0 0 0,-4-1 0 0,0-2 0 16,-4-1 0-16,1 1 0 0,-5 5 0 0,-2-3 0 16,-2 1 0-16,-3-2 0 0,-2-2 0 0,0 2 0 0,-2 4 0 15,-4-3 0-15,-3-3 0 0,-1 0 0 0,1 0 0 16,-3 1 0-16,-4-1 0 0,-4 0 0 0,-1-2 0 15,0 0 0-15,0 5 0 0,0-5 0 0,0-4 0 16,-1 3 0-16,-1 4 0 0,-1-3 0 0,-2 0 0 0,1 0 0 16,3 2 0-16,-4-2 0 0,-2-4 0 0,-1 3 0 15,2 1 0-15,-2 0 0 0,-3-3 0 0,1 2 0 16,7 1 0-16,-1 1 0 0,-2 0 0 0,2 1 0 16,3-1 0-16,1 4 0 0,2 0 0 0,1-1 0 15,4-3 0-15,3 2 0 0,3 3 0 0,1-2 0 16,0 0 0-16,5-1 0 0,4 1 0 0,1 0 0 15,3-1 0-15,-2 0 0 0,-2 0 0 0,5-2 0 16,3 4 0-16,3-1 0 0,2 1 0 0,1 2 0 16,0-2 0-16,5-3 0 0,6 1 0 0,3 1 0 15,4 1 0-15,5-1 0 0,2-3 0 0,3 0 0 0,0 0 0 16,3 1-128-16,4-2 128 0,3-2 0 0,5 0 0 0,3 1-160 16,0-2 160-16,4 0-128 0,2 0 128 0,3 0 0 15,2-1 0-15,4 3 0 0,2-2 0 0,2 1 0 16,3-2 0-16,5 3-128 0,7 1 128 0,0 0 0 15,0 0 0-15,0 0-128 0,0 0 128 0,0 0 0 16,0 0 0-16,0 0-128 0,0 0 128 0,0 0 0 16,0 0-144-16,0 13 144 0,0-1 0 0,2 0 0 15,1 0 0-15,-2 6 0 0,-1 3-144 0,0 1 144 16,0 1 0-16,-1 3 0 0,-3 4-144 0,-1 6 144 16,-3-1 0-16,-2 7-144 0,-3 5 144 0,-2 4 0 15,-1 5 0-15,-5 3 0 0,-4 5 0 0,-2 4-160 16,-2-1 160-16,-3 4 0 0,-2 2 0 0,-2 6-128 0,-1 1 128 0,1 4 0 15,-3-4 0-15,-1 1 0 0,-2 2 0 16,0 0 0-16,0 1 0 0,0 2 0 0,-1-4 0 16,1 0 0-16,0-2 0 0,1 0 0 0,2-4 0 0,1 7 0 15,-2-5 0-15,5-1 0 0,-1-4 0 0,4-5 0 16,2-3 0-16,1-1 0 0,-1-4 0 0,4-1 0 16,-1-2 0-16,1-5 0 0,4-5 0 0,3-4 0 15,-2-1 0-15,3-5 0 0,4-8 128 0,3-1-128 16,1-1 0-16,2-2 0 0,2-6 0 0,1 0 0 15,0 0 0-15,0 1 0 0,1-3 0 0,1 0 0 16,3-2 0-16,3 0 0 0,-1 1 0 0,2-2 0 16,0 1 0-16,1-1 0 0,1 0 0 0,5-3 0 15,1 1 0-15,1 0 0 0,1-3 0 0,6 3 0 16,2-5-128-16,2 2 128 0,0-4 0 0,4 3 0 0,4-2-128 16,4-1 128-16,3 2 0 0,4-1 0 0,0-2 0 15,6 4 0-15,3-2 0 0,4 2 0 0,1-1 0 0,3-3-192 16,-1 1 48-16,5 1 0 0,3-1 144 0,5-2-128 15,3 1 128-15,1-2-128 0,4 1 128 0,1-3 0 16,2-3-144-16,3 3 144 0,2 3 0 0,1-3 0 16,-1 1 0-16,2-1 0 0,0-1 0 0,4-2 0 15,5 2 0-15,-1 1 0 0,3 0 0 0,4 0 0 16,2-1 0-16,5 0 0 0,0-1-128 0,2 1 128 16,3 0 0-16,5-1 0 0,4 2 0 0,5-1 0 15,2-1 0-15,8-1 0 0,6-2 0 0,8 1 0 0,9 0 0 16,2 2 0-16,7 1 0 0,7-1 0 0,10 2 0 0,8 0 0 15,4 0 0-15,5 0 0 0,3 2 0 16,1 0 0-16,0 1 0 0,-4-2 0 16,-1 1 0-16,-4 2 0 0,-3 1 0 0,-6 0 0 0,-6-1 0 15,-12 5 0-15,-8-2 0 0,-7 3 0 16,-5-4 0-16,-10 6 0 16,-10-4-704-16,-4 5-160 0,-7-3-32 0,-9 2-11776 0,-12-1-2368 15</inkml:trace>
  <inkml:trace contextRef="#ctx0" brushRef="#br1" timeOffset="41490.83">10648 6558 30111 0,'-11'-9'1344'0,"11"9"256"0,-7-4-1280 0,7 4-320 0,0 0 0 0,0 0 0 16,0 0 128-16,0 0-128 0,0 0 160 0,0 0-160 16,0 0 208-16,0 0-48 0,9-1-16 0,5-1 0 15,4-1 368-15,2 2 80 0,3 0 16 0,5-1 0 16,4 0-32-16,5 0 0 0,6-1 0 0,7-2 0 16,3 1-32-16,3-1-16 0,-1-4 0 0,3 1 0 0,3 2-64 0,0-1-16 15,0 2 0-15,3 1 0 0,1-2-64 0,-3 0 0 16,-5-2-16-16,0 1 0 0,-5 3-144 0,-5 0-32 15,-3 3 0-15,-6-1 0 0,-5 0-192 0,-4 2 128 16,-5 0-128-16,-3 0 0 0,-6 0 160 16,-5 2-160-16,-10-2 160 0,0 0-160 0,0 0 176 0,-13 0-176 15,-5-2 192-15,-6 2-192 0,-6 0 160 0,-7 2-160 16,-5 1 128-16,-5 1-128 0,-5 0 0 0,-5 1 0 16,-8 2 128-16,-4-2-128 0,-2-1 0 0,-1 5 192 15,-1-3-192-15,2 5 192 0,0-3-192 0,3 3 0 16,4-5 0-16,8 2 128 0,10-3-128 0,9 0 0 15,4 5 0-15,7-5 0 0,7-1 144 0,8-2-144 16,11-2 160-16,0 0-160 0,0 0 0 0,11 3 0 16,7-3 0-16,8-4-160 0,8 0 160 0,7 0 0 0,8 2 0 0,6-6 0 15,2 1 192-15,4 0 32 0,0-2 0 0,4 4 0 16,5-4 48-16,1 3 16 0,1-4 0 0,-2 2 0 16,-4-4-96-16,-3 3-32 0,-5-3 0 0,-6 6 0 15,-7 0-160-15,-8 2 160 0,-9 0-160 0,-8 1 160 16,-9 5-160-16,-11-2 128 0,0 0-128 0,-10 1 128 15,-9-1 0-15,-11 0 0 0,-11 1 0 0,-7 3 0 16,-7 6-128-16,-10-5 0 0,-7 0 0 0,-1 3 0 16,2-2 0-16,4 3 0 0,3 0 0 0,7 3 0 15,7-2 0-15,6 1-144 0,3 3 144 0,8-4-13600 16,7 0-2592-16</inkml:trace>
  <inkml:trace contextRef="#ctx0" brushRef="#br1" timeOffset="54334.66">26570 9520 8287 0,'0'0'368'0,"4"-5"80"0,5-6-448 0,-1 4 0 0,-1-5 0 0,3-2 0 16,1 3 1792-16,-2-2 288 0,-1 1 48 0,-1 6 16 15,-1-2-1440-15,-1 0-304 0,0 2-48 0,2-3-16 16,-5 1 96-16,2-2 16 0,-1 2 0 0,-1-1 0 15,1 3 176-15,0-3 32 0,-3 1 16 0,2 3 0 16,-1-2 256-16,0 0 48 0,1 1 16 0,-2 6 0 0,2-6-192 0,-2 6-32 16,0 0-16-16,0 0 0 0,4-5-256 0,-4 5-48 15,0 0-16-15,0 0 0 0,6-3-176 0,-6 3-48 16,0 0 0-16,8 3 0 0,-1-1-80 0,1 5-128 16,-2 0 176-16,2 1-176 0,0 3 240 0,1 4-64 15,1 1-16-15,0-1 0 0,0 1 112 0,2 2 32 16,2 1 0-16,0 4 0 0,3-2 16 0,0 0 16 15,1 3 0-15,6 14 0 0,-1-2-80 0,-3 0 0 16,-1-2-16-16,-2 0 0 0,-2-1-48 0,-1 2 0 16,-3-1 0-16,1 2 0 0,-2 0-64 0,0 3 0 15,2-1-128-15,3 1 192 0,1-2-32 0,0 1-16 16,1 1 0-16,1 3 0 0,0 0 96 0,0-2 16 16,0-2 0-16,2 3 0 0,-2 3-80 0,-1-5-16 15,1 0 0-15,-4 0 0 0,1 3-160 0,1-3 192 16,-1-2-192-16,2 1 192 0,-2 0-64 0,1 1-128 15,0 0 192-15,-1-2-64 0,0 0-128 0,0-2 160 16,1-3-160-16,0 1 160 0,1-1 32 0,-1 1 0 16,1-1 0-16,-2-2 0 0,0 1 32 0,-2 1 16 15,0-2 0-15,-1-2 0 0,1-1-112 0,1-3 0 0,-1 1-128 0,-1 2 192 16,-1-3-192-16,-1 2 176 0,1-5-176 0,1 3 160 16,-2 3-160-16,0-3 192 0,-1-1-192 0,0 2 192 15,-3-4-192-15,2 2 128 0,1 1-128 0,-2-3 128 0,0 0-128 0,-1-1 160 16,-1 2-160-16,-1-2 160 0,1 2-160 0,1-1 0 15,-2 0 0-15,0 0 0 0,0 1 0 0,0 1 0 16,1-2 128-16,-3-2-128 0,2 0 0 0,1 0 0 16,1 1 0-16,-2-3 0 0,3 0 128 0,0 1-128 15,-3-1 128-15,2 1-128 0,2-1 208 0,-3-1-32 16,1-2-16-16,1-1 0 0,-2 1-32 0,3 3-128 16,-2-2 192-16,2 1-64 0,-2-2-128 0,0-1 0 15,-1 1 0-15,0 0 0 0,1 0 0 0,-3-3 0 16,1 1 128-16,-1 2-128 0,0-2 0 0,-1 2 0 15,2-1 0-15,-3 1 0 0,0-2 0 0,0 0 0 16,1 1 0-16,0-4 0 0,-1 2 0 0,2-2 0 16,-3-9 0-16,1 13 0 0,1 0 0 0,0-4 0 0,1 1 0 0,-3-10 0 15,0 0-368-15,0 0 0 0,0 0 0 0,0 0 0 32,0 0-1952-32,0 0-400 0,6-9-80 0</inkml:trace>
  <inkml:trace contextRef="#ctx0" brushRef="#br1" timeOffset="55238.85">28055 10720 13183 0,'0'0'576'0,"-4"-8"128"0,0-1-560 15,1 4-144-15,3 5 0 0,-7-10 0 0,3 2 752 0,1 2 112 0,3 6 32 0,-4-8 0 16,2 2 0-16,2 6 16 0,0 0 0 0,0 0 0 15,0 0 112-15,0 0 0 0,0 0 16 0,0 0 0 16,0 0-304-16,0 0-64 0,0 0-16 0,0 0 0 16,0 0-384-16,0 0-80 0,0 0 0 0,0 0-16 15,0 0-16-15,0 0 0 0,0 0 0 0,0 0 0 16,0 0 192-16,0 0 32 0,0 0 16 0,0 0 0 16,3 9 48-16,1 3 16 0,-2 5 0 0,2 1 0 15,-1 1 48-15,1 4 16 0,-1 3 0 0,1 2 0 16,0 5 32-16,1 2 0 0,-2 0 0 0,-1 7 0 0,-1 4-224 0,1 4-32 15,0-3-16-15,0 2 0 16,-4 2-32-16,0 2-16 0,-3 2 0 0,-2-3 0 0,1-1-96 0,0 0-16 16,-2 1 0-16,2-1 0 0,0-2 32 0,-1 1 0 15,-1 0 0-15,2-5 0 0,1 2 16 0,1-2 0 16,0-1 0-16,0-2 0 0,1-2 80 0,0 0 32 16,2 0 0-16,-1-3 0 0,1-2-48 0,1 1-16 15,-1-1 0-15,-2 0 0 0,0-2-224 0,-1-3 144 16,1-1-144-16,-1 2 128 0,1-3-128 0,-3 0 128 15,1 0-128-15,0-1 128 0,-1-1-128 0,1 1 0 16,0-4 144-16,1 1-144 0,0-1 128 0,0-3-128 16,1 1 128-16,-1-1-128 0,0 0 144 0,0 2-144 0,0-2 192 15,0-1-192-15,1 0 192 0,-1-3-64 0,0-4 0 16,0 1-128-16,0-2 192 0,1-4-192 0,0 0 192 16,3-7-192-16,0 0 240 0,-11 4-64 0,2-4-16 0,0 0 0 15,-1-4 112-15,-2-2 32 0,-2 1 0 0,-1-6 0 16,-2 0 112-16,0-4 32 0,-2-3 0 0,-2-1 0 15,0-1-128-15,-4 0 0 0,-2-3-16 0,0 1 0 16,-1-1-160-16,-1-1-16 0,-2 2-128 0,-1 1 192 16,1-1-192-16,0-3 128 0,-1-1-128 0,2 2 0 15,-1 4 0-15,1-2 128 0,-1 1-128 0,-1 0 0 16,3 1 0-16,1 2 0 0,3 0 0 0,2 3 0 16,3 2-320-16,2 5-64 0,1-3-16 0,6 6 0 31,2 0-3072-31,9 5-624 0</inkml:trace>
  <inkml:trace contextRef="#ctx0" brushRef="#br1" timeOffset="64939.86">27552 11323 4607 0,'0'0'400'0,"0"0"-400"15,0 0 0-15,0 0 0 0,0 0 1152 0,0 0 128 16,5 5 48-16,-5-5 0 0,0 0-176 0,6 8-16 16,-6-8-16-16,0 0 0 0,6 6-48 0,-6-6-16 15,0 0 0-15,0 0 0 0,6 9 16 0,-3-1 0 16,-3-8 0-16,3 9 0 0,-3-9 48 0,-3 10 16 15,-2-1 0-15,0 0 0 0,5-9 0 0,-9 5 0 16,-1 3 0-16,2-2 0 0,-2 0-176 0,3 2-16 16,-4-6-16-16,1 3 0 0,-2 4-160 0,-2-2-48 15,0-2 0-15,1 0 0 0,-1-4-192 0,0-1-32 16,0 0-16-16,1-2 0 0,3-5-32 0,-1 2-16 16,1-1 0-16,1-4 0 0,0-1-96 0,1 1-16 15,2-4 0-15,1 2 0 0,1 1-128 0,3-3-16 16,-1 1-16-16,4-3 0 0,3 2-160 0,-2-2 192 0,3-1-192 15,1 1 192-15,3-1-192 0,2-1 0 0,-1 1 144 16,2-1-144-16,0 0 0 0,2 3 0 0,-2-2 0 16,2 5 0-16,0 5 0 0,0 5 0 0,-1-1 0 0,0 2 0 15,-1 1 0-15,1 1 0 0,1 2 0 0,2 2 0 16,-2 5 0-16,3-3 0 0,-3 2 0 0,2 0 0 16,-2 4 0-16,1 1 0 0,0-3 0 0,-2 2 0 15,-3 2 0-15,-2-1 128 0,-3 2-128 0,-2-1 0 16,1 1 192-16,-6 1-16 0,-3-1-16 0,-2 1 0 15,-3-2 144-15,-4 3 16 0,-3-1 16 0,-2-1 0 0,-1 1-32 0,-3-5-16 16,-2 0 0-16,0-2 0 0,0-1-48 0,0 1-16 16,-1-6 0-16,3-3 0 0,-3 2-16 0,4-5 0 15,0 0 0-15,4-5 0 0,0-5-32 0,2-4-16 16,1 1 0-16,4-3 0 0,2-2-160 0,4 1 128 16,2-3-128-16,2 0 128 0,2-1-128 0,5 1 0 15,3 2 0-15,1-2 0 0,2 3 0 0,3-1 0 16,2 4 0-16,1-1 0 0,2-1 0 0,-1 3 0 15,-1 1 0-15,1 5 0 0,-1 4 0 0,1 1 0 16,-1 4 0-16,0 4 0 0,0 5 0 0,-1 1 0 16,-3 2 0-16,-2 6-176 0,-2 0 176 0,2 1 0 15,-2 1 0-15,-5 1 0 0,0 2 0 0,-6-3 0 16,2 0 0-16,-4-1 0 0,-1-1 0 0,-6 1 0 16,0-1 0-16,-3 0 128 0,-5 2 0 0,0-1 16 15,0-2 0-15,-1-2 0 0,0-6 80 0,3 0 16 16,0-4 0-16,1-3 0 0,1 0-48 0,-1-5-16 0,2-2 0 15,2-3 0-15,0-6-48 0,4-3 0 0,-1-5 0 16,4-2 0-16,1 0-128 0,4-4 0 0,0 1 0 16,4-3 128-16,3-1-128 0,3 4 0 0,-1-1 0 0,3 3 0 15,1-6 0-15,3 7 0 0,3 3 0 0,2 3 0 16,1 3 0-16,1 1 0 0,2 2 0 0,-2 6 0 16,2 5 0-16,-4 2 0 0,-3 1-144 0,-1 7 144 15,-2 2 0-15,-3 1 0 0,0 3 0 0,-5 2 0 16,-1 2 0-16,-4 1 0 0,-2 2 0 0,-4 0 0 0,0-1 0 0,-3 0 0 15,-3 0 0-15,-2-2 0 0,-3 0 0 0,-2 0 0 16,-3-3 0-16,-2 0 0 0,-4-1 0 0,-2-2 0 16,-3-1 128-16,0-1-128 0,-1-6 0 0,5-1 128 15,1-3-128-15,4-2 0 0,2-4 128 0,1-2-128 16,2-4 0-16,4-3 144 0,2-4-144 0,2-2 0 16,1 0 0-16,6-3 0 0,0-4 0 0,6 2 0 15,1-6 0-15,3 6 0 0,0-2 0 0,3 5 0 16,1-1 0-16,5 2 0 0,-1 2 0 0,-4 10 0 15,2-1 0-15,9 3 0 0,0 4 0 0,-1 1 0 16,-1 2 0-16,-2 4 0 0,0 2 0 0,-4 6 0 16,-1-3-144-16,-2 3 144 0,-3 2 0 0,-2 3 0 15,-3 1 0-15,-3 2 0 0,-3-1 0 0,-4 2 0 16,-4-2 0-16,0 1 0 0,-4 0 0 0,-3 1 0 16,-4-4 0-16,-3 1 0 0,-2-3 128 0,0 1-128 15,-3-5 0-15,4-2 0 0,0-3 160 0,2-3-160 16,0-1 160-16,1 0-160 0,5-6 128 0,0-4-128 15,2-3 0-15,3-4 144 0,1-3-144 0,4-1 128 16,3-2-128-16,5-3 128 0,1-1-128 0,1 8 0 16,4-2 0-16,4-10 0 0,-1 2 0 0,3 2 0 15,2 7 0-15,2 3 0 0,0 0 0 0,1 2 0 0,2 7 0 0,0 4 0 16,-2 5-144-16,0 1 144 0,-2 2 0 0,-3 4 0 16,-2 5 0-16,-1 1-128 0,-6 1 128 0,0 3 0 15,-6 0 0-15,-2 0 0 0,-3 4 0 0,-6 0 0 16,-2-3 0-16,-4-2 0 0,0-1 0 0,0-2 0 15,-2 1 0-15,-2-3 0 0,0 0 0 0,0-3 0 16,2-1 0-16,-1-2 0 0,2-3 128 0,3-2-128 16,-3-5 0-16,5 0 0 0,2-2 128 0,6-5-128 0,1-4 0 0,3-3 0 15,1-3 0-15,4-5 0 0,2-2 0 0,0 8 0 16,3-5 0-16,9-13 0 0,2 1 0 0,4 4 0 16,-2-1 0-16,3 8 0 0,1 3 0 0,1 6 0 15,-1 4 0-15,-2 5 0 0,-3 3 0 0,-3 3 0 16,-4 2 0-16,-2 3 0 0,-2 7 0 0,-2 3 0 15,-5 4 0-15,-3 4 0 0,-3 1 0 0,-3 5-128 16,-4 2 128-16,-3-2 0 0,-5 2 0 16,-2-2 0-16,-4-4 0 0,1 1 0 0,-3-1 0 0,1-5 0 15,-1 1 0-15,2-2 0 0,3-1 0 0,-1-4 128 16,-1-3-128-16,3-5 0 0,2-3 0 0,1-4 144 16,2-4-144-16,3-7 128 0,3-1-128 0,2-3 160 15,3-3-160-15,4-5 160 0,4-4-160 0,5-2 0 16,4-4 0-16,2-1 0 0,2-2 0 0,0 1 0 0,3 2 0 15,2 2 0-15,3 5 0 0,1 3 0 0,-2 6 0 16,3 7 0-16,-1 5 0 0,-1 4 0 16,-1 4 0-16,-4 5 0 0,-3 2 0 0,-3 5 0 15,-3 3-144-15,-4 3 144 0,-5 3 0 0,-2 5 0 0,-6 2 0 16,-3 0 0-16,-4-1 0 0,-2 1 0 0,-4-4 0 16,-1 0 0-16,-3-1 0 0,0-6 0 15,0 0 0-15,3-3 0 0,-1-1 0 0,4-4 128 0,0-1-128 0,0-4 0 16,1-3 0-16,2-5 144 0,4-3-144 0,1 0 128 15,0-6-128-15,4-3 128 0,5-4-128 0,4-1 128 16,0-1-128-16,4-3 0 0,5-5 0 0,2 1 0 16,2-1 0-16,2 1 0 0,1-4 0 0,3 7 0 15,1 2 0-15,2 7 0 0,-2 2 0 0,0 9 0 0,0 4 0 0,-2 4 0 16,-3 0 0-16,-4 6 0 0,-1 0-144 0,-2 4 144 16,-5 4 0-16,-2 2 0 0,-2 2 0 0,-3 2 0 15,-3-2 0-15,-2-1 0 0,-4 5 0 0,-2-5 0 16,-3 0 0-16,-4-4 0 0,-2 1 0 0,-2 0 0 15,-3-3 0-15,2-2 0 0,-1 0 0 0,1-1 0 16,1-4 0-16,4 0 0 0,4-7 128 0,4-2-128 16,0-5 0-16,-3-2 0 0,3-4 144 0,5-1-144 15,3-2 128-15,4-3-128 0,5-4 0 0,3-1 0 16,1-2 0-16,4-2 0 0,4-1 0 0,4-3 0 16,4 1 0-16,5 5 0 0,0 3 0 0,-1 4 0 15,1 6 0-15,-4 5 0 0,-1 0 0 0,-3 6 0 16,-5 5 0-16,-2 5 0 0,-5 0 0 0,-2 3 0 15,-3 4 0-15,-2 1 0 0,-5 6 0 0,-3 3 0 16,-2-3 0-16,-4-1 0 0,-3 4 0 0,-4-3 0 16,-1-4 0-16,-3 0 0 0,0-3 0 0,-3 0 0 0,-2-5 0 15,-2-2 0-15,-1-1 0 0,9-3 0 0,-2-4 128 16,-9-2-128-16,6-4 160 0,5-3-160 0,3-3 192 16,4-5-192-16,3-4 160 0,7-3-160 15,2-1 128-15,5-5-128 0,2-2 0 0,1 10 0 0,3-4 0 16,9-10 0-16,0 3 0 0,0 9 0 0,-2 5 0 0,1 7 0 15,-2 7 0-15,-1 5 0 0,-2 5 0 0,-2 5 0 16,-5 4-736 0,2 7-128-16,-3 3-32 0,1 4-13824 0,-1 1-2752 0</inkml:trace>
  <inkml:trace contextRef="#ctx0" brushRef="#br1" timeOffset="66655.78">26959 9718 1839 0,'0'0'160'0,"0"0"-160"0,0-9 0 0,0 9 0 0,0 0 1760 0,0-10 320 15,0 10 64-15,-1-8 16 0,1 8-496 0,0-11-112 16,0 1-16-16,0 1 0 0,1-1-192 0,-1 10-32 16,3-9-16-16,-1-1 0 0,-2 10-224 0,0 0-48 15,7-7-16-15,-7 7 0 0,0 0-176 0,0 0-48 16,0 0 0-16,0 0 0 0,9 3-80 0,-2 8 0 15,0 1-16-15,0 4 0 0,2 3-32 0,1 5 0 16,2-1 0-16,0 4 0 0,5 2-176 0,1 4-32 16,2 5-16-16,3 0 0 0,5-1-112 0,-1 3-32 15,-2 4 0-15,2-2 0 0,-1 3-32 0,-3-2-16 16,0 4 0-16,-2-5 0 0,-2-1 64 0,-2-1 16 16,1-2 0-16,0-1 0 0,-1 0 32 0,2 1 16 0,-2 2 0 15,0-4 0-15,-4 0 16 0,1 1 0 0,-2 1 0 0,2-1 0 16,0-3-32-16,0-1 0 0,0 0 0 0,-1 0 0 15,0-1-96-15,-1-5-32 0,1 0 0 0,1-2 0 16,-1 4-48-16,-3-3-16 0,3 2 0 0,-2-4 0 16,1 4-160-16,3-4 128 0,-2 1-128 0,-2-1 128 15,2-1-128-15,-3 3 160 0,-1-3-160 0,1-1 160 16,3 0-160-16,-2 1 160 0,-1-3-160 0,2-1 160 16,-3 0-160-16,2 2 160 0,-1-3-160 0,-1 1 160 15,-1-2-160-15,-2 1 0 0,0 0 0 0,2 0 128 16,-3-3-128-16,0 2 0 0,0-2 0 0,0 0 128 15,2-2-128-15,-1 1 0 0,-1 0 144 0,0 2-144 16,0 0 0-16,0-4 128 0,-2 2-128 0,2 0 0 0,-1 1 0 16,0-1 128-16,-1 0-128 0,-1 2 0 0,0-1 0 15,2 0 128-15,0 2-128 0,-2-2 0 0,-2 0 0 16,3 0 0-16,2 2 0 0,-1-2 128 0,-2 0-128 16,2 1 0-16,1 0 0 0,0 1 128 0,-2-2-128 15,0-1 0-15,-2 3 0 0,0-3 128 0,-1 0-128 0,1-2 128 16,-1 0-128-16,2 0 128 0,0 2-128 0,1-3 0 15,-1 0 0-15,1 2 0 0,-2-3 0 0,2 3 0 16,-1-5 0-16,4 4 0 0,-2 1 0 0,3-3 0 16,0 2 0-16,0 0 0 0,-1-3 0 0,2 2 0 15,-2-2 0-15,3 3 0 0,-3 2 0 0,1-3 0 16,-2 0 0-16,0 2 0 0,0-3 0 0,-3 2-160 0,1-1 160 16,-3-11-160-1,2 10-224-15,0 2-32 0,-2-12-16 0,1 7 0 16,-1-7-1184-16,0 11-240 0,0-11-64 0,0 0-9216 0,-6 6-1856 0</inkml:trace>
  <inkml:trace contextRef="#ctx0" brushRef="#br1" timeOffset="67058.94">27597 12452 10127 0,'-15'0'448'0,"15"0"96"0,-10 0-544 0,1 1 0 0,1 1 0 0,8-2 0 0,0 0 4016 0,-5 10 688 16,4-1 144-16,2 3 16 0,2 1-2864 0,3-1-576 15,2 3-112-15,2-1-32 16,0 2-608-16,3-2-128 0,1-2-32 0,1 0 0 0,3 1-112 0,4-5-16 15,-1-1-16-15,1-2 0 0,-1-3 0 0,2-2 0 16,-2 0 0-16,3-5 0 0,-3-4-16 0,2 1 0 16,-4-3 0-16,3-2 0 0,-2-4 48 0,2 0 16 15,3-2 0-15,-1-2 0 0,-3 0-48 0,0 0-16 16,2 0 0-16,0-2 0 0,-3 0-64 0,1 1-16 16,-2-1 0-16,-1-2 0 0,-1 0-16 0,1-6-16 15,-1-1 0-15,-1-1 0 0,0-2-112 0,-4-2 0 0,-2-1-128 16,-1-4 192-16,-4-4-192 0,-3-1 144 0,-5-4-144 0,-4-1 128 31,-2 1-1344-31,-3 3-256 0,-3 3-64 0</inkml:trace>
  <inkml:trace contextRef="#ctx0" brushRef="#br1" timeOffset="81179.94">4870 9250 6447 0,'0'0'272'0,"0"0"80"0,0 0-352 0,0 0 0 16,0 0 0-16,0 0 0 0,0 0 2000 0,0 0 336 16,0 0 64-16,0 0 16 0,0 0-1072 0,-5 7-224 15,5-7-32-15,0 0-16 0,0 0-64 0,0 0-16 16,0 0 0-16,0 0 0 0,0 0-48 0,0 0-16 15,0 0 0-15,0 0 0 0,0 0-96 0,0 0-32 16,14-7 0-16,1 3 0 0,0-3-144 0,0-1-16 0,3-2-16 0,4 1 0 16,-2-5-288-16,2 1-48 0,1 2-16 0,-1-3 0 15,-2-3-128-15,0 5-16 0,1 0-128 0,-1 0 192 16,-3-2-48-16,-3 5-16 0,-4-1 0 0,1 4 0 16,-2 0 0-16,-9 6 0 0,0 0 0 0,0 0 0 15,0 0 16-15,10 8 0 0,-5-1 0 0,-4 5 0 16,-5 1 16-16,-1 4 0 0,0 5 0 0,-1 0 0 15,-3 0 224-15,0 5 32 0,0-3 16 0,0 4 0 0,-1-1-32 16,-1 3 0-16,-2 1 0 0,0-6 0 0,0-1-48 0,2 2-16 16,0-4 0-16,0 2 0 0,2-1-64 15,-1-3-16-15,3-2 0 0,-2 1 0 0,2 1-256 0,2-1 0 16,2-2 128-16,-1-2-128 0,1-2 0 0,2-4 0 16,1-9 128-16,0 11-128 0,0-11 0 0,0 9 160 15,0-9-160-15,1 9 128 0,-1-9-128 0,0 0 0 16,0 0 144-16,0 0-144 0,0 0 0 0,0 0 0 15,0 0 0-15,0 0-128 16,0 0-1072-16,0 0-208 0,0 0-32 0,0 0-16 16,0 0-1552-16,0 0-320 0,-5-10-64 0,0 2-16 0</inkml:trace>
  <inkml:trace contextRef="#ctx0" brushRef="#br1" timeOffset="81388.78">4820 9568 13823 0,'0'0'1216'0,"0"0"-960"16,0 0-256-16,0 0 0 0,0 0 1984 0,6 5 336 0,-6-5 80 0,12 5 16 16,2 2-656-16,4-1-128 15,3-1-32-15,3 0 0 0,3-2-64 0,5-3-32 0,4 0 0 16,3 0 0-16,3 1-304 0,1-1-64 0,-2-3-16 0,3 2 0 16,-2 2-480-16,1-2-80 0,-2-1-32 0,-3 2 0 15,-5 0-336-15,-2 5-64 0,-6-3 0 0,-2-1-128 16,-4 1 0-16,-2 0 0 0,-5 1-192 0,-3 3-11616 15,-2 0-2320-15</inkml:trace>
  <inkml:trace contextRef="#ctx0" brushRef="#br1" timeOffset="85280.61">14048 5809 4607 0,'0'0'192'0,"0"0"64"0,0 0-256 0,0 0 0 16,0 0 0-16,0 0 0 0,0 0 592 0,0 0 80 15,0 0 16-15,0 0 0 0,0 0-688 0,0 0 0 16</inkml:trace>
  <inkml:trace contextRef="#ctx0" brushRef="#br1" timeOffset="88134.39">3892 13690 10127 0,'0'0'896'0,"-7"8"-704"16,-2-4-192-16,9-4 0 0,-9 5 1856 0,9-5 352 15,-10 6 64-15,1-2 16 0,0-2-624 0,9-2-128 16,0 0-32-16,0 0 0 0,-13 0-160 0,3 0-16 15,1 0-16-15,9 0 0 0,-13-5-144 0,3 0-16 16,10 5-16-16,-9-7 0 0,2-5-288 0,-1 2-48 16,-1-3-16-16,4 2 0 0,-1 2-192 0,1-5-32 15,-4-1-16-15,1 1 0 0,0 3-64 0,2-2-16 16,0-1 0-16,1-2 0 0,-3 4-80 0,4-4-32 16,2 4 0-16,2-4 0 0,-2 0-160 0,4 2-16 15,1-1-16-15,3-1 0 0,0-1-160 0,4-1 0 16,1 0 144-16,3 0-144 0,3 3 0 0,0-2 0 15,5 1 0-15,0 1 0 0,-2 2 0 0,3 0 0 16,1 3 0-16,2 4 0 0,-1 3 0 0,-1 3 0 0,1 4 0 16,-3 6-128-16,0 0 128 0,-2 7 0 15,-2 3 0-15,-1 7-128 0,-3 2 128 0,-2 3 0 16,-1 0-144-16,-5 2 144 0,-2-2 0 0,-2-3 0 0,-4 0 160 0,-1 2-160 16,-3-3 432-16,-3 1-32 0,-3-5 0 0,1 3 0 15,-7-6-80-15,0 5 0 0,-1 0-16 0,0-4 0 16,-1-4 80-16,-2-3 0 0,-1-2 16 0,2-7 0 15,1-3 16-15,2-5 0 0,1-1 0 0,2-9 0 16,-2-3 0-16,1-7 0 0,2-6 0 0,1-1 0 0,4-3-224 0,2 1-32 16,-1-5-16-16,6 0 0 0,2 1-144 15,6-3 0-15,2 1 144 0,3 1-144 0,3 2 0 16,2 3 0-16,0 1 0 0,5 1 0 0,3 3 0 0,2 2 0 16,2 5 0-16,1 5 0 0,-1 1 0 0,0 8-128 15,-1 4 128-15,-2 5 0 0,-1 2 0 0,-1 8-160 16,-2 8 160-16,-1 6 0 0,-2 2 0 0,-6 3-128 15,0 3 128-15,-1-1 0 0,-7 1 0 0,-1-3 0 16,-6-1 0-16,-1-3 0 0,-3-1 0 0,-4-3 0 16,-1 1 0-16,-4-3 0 0,0 2 0 0,-2-3 272 15,0-4-48-15,1-2-16 0,-3-3-208 0,3-3 176 16,-1-4-176-16,0-4 160 0,-2-6 0 0,2-3 0 16,1-4 0-16,2-4 0 0,1-6-32 0,2-3 0 15,-1-6 0-15,6-1 0 0,1 1-128 0,4-6 0 16,0-5 144-16,6 7-144 0,2 1 0 0,6 0 0 15,1 1 0-15,2 7 0 0,4-1 0 0,0 5 0 16,1 2 0-16,2 4 0 0,0 3 0 0,2 7 0 16,-3 5-128-16,1 4 128 0,-2 3 0 0,-1 2-160 15,-1 3 160-15,-4 6 0 0,-2 3-144 0,-4 6 144 16,-2-2 0-16,-4 3-144 0,-2-2 144 0,-4 2 0 0,-3-2 0 0,-4 2 0 16,-5-6 0-16,-1 0 0 0,-2 0 0 15,-2 3 0-15,-3-5 0 0,-1-1 128 0,0-1-128 0,0-4 128 16,0-7 48-16,0 2 16 0,0-4 0 0,4-5 0 15,1-3-192-15,5-6 128 0,1 0-128 0,2-8 128 16,2-3-128-16,4-6 192 0,2 2-192 0,4-4 192 16,1 0-192-16,4-6 0 0,3-2 0 0,2 1 128 0,3-1-128 15,5 2 0-15,3 0 0 0,2 3 0 16,0 1 0-16,4 3 0 0,2 7 0 0,-2 4 0 0,-1 6-144 0,1 3 144 16,0 4 0-16,-2 7 0 0,-2 0-144 0,-1 6 144 15,-3 5 0-15,-3 4-144 0,-3 4 144 0,-4 6 0 16,-3 0 0-16,-2 3-128 0,-5-1 128 0,-4 2 0 15,-6-1 0-15,-3-4 0 0,-3-1 0 0,-4-1 0 16,-3 1 0-16,0-2 0 0,-1 4 128 0,-1-6-128 16,-1-5 128-16,2 0-128 0,0-4 128 0,0-5-128 15,3-3 128-15,1-5-128 0,2-5 160 0,3-1-32 16,2-2-128-16,1-9 192 0,1-4-192 0,5-3 176 16,2 0-176-16,1 0 160 0,1-3-160 0,5-1 0 15,3-1 0-15,2 0 128 0,5 0-128 0,3 4 0 16,3-1 0-16,2 3 0 0,3 3 0 0,0 4 0 15,-1 5 0-15,0 2 0 0,0 7 0 0,-2 3-176 16,-2 5 176-16,0 0-128 0,-1 7 128 0,-3 1 0 16,-1 3 0-16,-1 3-128 0,-2 1 128 0,-4 5 0 15,-2-1-144-15,-4 0 144 0,-2 0 0 0,-6-1 0 16,-2-1 0-16,-3-2 0 0,-2-1 0 0,0 1 0 16,-3 1 0-16,-1-4 0 0,-1-1 0 0,-1-2 0 0,0 1 0 0,-2-6 0 15,0-1 128-15,1-7-128 0,1-3 0 16,2-3 128-16,1-4-128 0,1-2 128 0,2-6-128 0,2-4 128 15,3-3-128-15,0-5 0 0,0 1 144 0,3-5-144 16,5 2 0-16,1 0 0 16,1-6 0-16,5 2 128 0,5 3-128 0,1 3 0 0,2-1 0 0,2 4 0 0,2 1 0 15,1 5 0-15,3 3 0 0,2 2-128 0,-1 7 128 0,-1 3 0 16,0 5-144-16,-2 0 144 0,-3 1 0 0,-1 4-144 16,-1 6 144-16,-2 4 0 15,-2 6-128-15,-4 1 128 0,-3-1 0 0,1 2 0 0,-4 2 0 0,-4-2-128 16,-4 2 128-16,-3-3 0 0,-7 4 0 15,-4-3 0-15,-2 5 0 0,-2-4 0 0,-5 3 0 0,2-3 0 16,0-1 0-16,1-3 0 0,0-4 0 16,1-4 0-16,2-5 128 0,-1-2-128 0,2-7 0 0,4-4 128 15,1-3-128-15,2-5 0 0,2-7 160 0,3-2-160 16,3-1 160-16,4-5-160 0,3-2 128 0,3-1-128 16,4 2 0-16,4 0 0 0,4-5 0 0,5 3 0 15,-1 2 0-15,4-1 0 0,3 1 0 0,1 0 0 16,3 7 0-16,2 3 0 0,-3 1 0 0,4 6 0 15,1 5 0-15,-2 3 0 0,-3 3-128 0,-2 4 128 16,0 6 0-16,-5 4 0 0,-1 8-144 0,-4 2 144 16,-3 0 0-16,-3 5-144 0,-2-2 144 0,-4 1 0 15,-3-3 0-15,-4 2 0 0,-5-4 0 0,-4 3 0 16,-5 2 0-16,-1 0 0 0,-3-3 0 0,-4 3 0 16,-2-2 128-16,0 0-128 0,0-4 0 0,3-5 144 0,1-7-144 0,0-1 0 15,-1-5 160-15,2-4-160 0,3-4 128 16,4-4-128-16,0-3 128 0,4-8-128 0,0-6 128 15,5-1-128-15,1-2 0 0,4-1 128 0,2-5-128 0,4 1 0 16,5 0 0-16,2-2 0 0,2 1 0 0,5 3 0 16,2 1 0-16,2 1 0 0,-1 6 0 0,2 4 0 15,1 2 0-15,3 3 0 0,2 10 0 0,-1 3 0 0,-1 2-160 16,-2 7 160-16,-2 5 0 0,-3 3-144 0,-3 3 144 0,-4 4 0 16,-2 4-144-16,-3-2 144 0,-4 5 0 0,-6-4 0 15,-2 2 0-15,-4-4 0 0,-5 2 0 0,-5-3 0 16,-4 1 0-16,-3 2 0 0,-4 0 0 0,-2-1 0 15,1-6 0-15,1-3 0 0,3-7 160 0,2-4-160 16,0-5 192-16,1-4-192 0,1-5 224 0,5-6-64 16,1-6-16-16,4-4 0 0,0-1-144 0,4-2 192 15,5 3-192-15,4-4 192 0,1 1-192 0,5-4 0 16,4 3 0-16,2 3 0 0,-2 0 0 0,3 2 0 16,3 2 0-16,-2 5 0 0,-2 5-224 0,0 5-32 15,-2 4 0-15,-1 3 0 16,-10 0-1680-16,13 8-352 0,-3 8-64 0,-4 2-11840 15,-2 2-2368-15</inkml:trace>
  <inkml:trace contextRef="#ctx0" brushRef="#br1" timeOffset="91991.71">15889 10858 5519 0,'0'0'496'0,"0"0"-496"15,0 0 0-15,0 0 0 0,0 0 2256 0,0 0 368 16,0 0 64-16,0 0 0 0,-6 6-1344 0,6-6-256 16,0 0-64-16,-5 7-16 0,0-2-32 0,5-5 0 15,-6 1 0-15,6-1 0 0,-7 3 112 0,7-3 32 16,-7 4 0-16,7-4 0 0,-6-2 96 0,1 1 0 15,0-2 16-15,0 2 0 0,0-3-160 0,0-2-48 16,0 1 0-16,0 0 0 0,-1-3-320 0,3 1-64 16,-1-4 0-16,1 0-16 0,1-4-160 0,2-2-16 15,4 2-16-15,-1-3 0 0,4-2-208 0,2 1-32 16,2-2-16-16,3 0 0 0,3-3-176 0,3 2 128 16,1 2-128-16,4 1 128 0,0 0-128 0,2 2 0 15,1 2 0-15,-2 1 0 0,0 5 0 0,-1 1 0 16,1 5 0-16,-3 0 0 0,-1 3 0 0,-4 4 0 15,0 2 0-15,-5 4 0 0,-2 4 0 0,1 0 0 0,-7 2-144 16,-1 4 144-16,-4 4 0 0,-3 3 0 0,-2 3 0 16,-3 2 0-16,-2 2 0 0,-3-4 272 0,-4-4-48 0,-2 0-16 15,-2-1 208-15,-2-3 32 0,-1-1 16 0,-1 1 0 16,-2 0 32-16,-1-6 0 0,0-3 0 0,0-1 0 16,-1 4-112-16,1-9-32 0,1 0 0 0,3-4 0 15,1-1-64-15,4-2-16 0,4-3 0 0,1-6 0 0,5-1-48 0,3-5-16 16,2-3 0-16,5-3 0 15,-1-5-80-15,8-1 0 0,-1-4-128 0,6-1 192 0,2 1-192 16,3 3 0-16,2-1 0 0,5 2 0 0,0-2 0 0,2 5 0 16,1 0 0-16,0 5 0 0,0 5 0 0,-2 2 0 15,2 9 0-15,-2-2 0 0,2 2-128 0,-4 4 128 16,-3 4 0-16,-3 2 0 0,0 5 0 0,-7 1 0 16,0 5 0-16,-4 4 0 0,0 0 0 0,-6 4-128 15,-1 4 128-15,-4 1-208 0,-2-4 208 0,-3 2 0 16,-4-1 0-16,-3-2 0 0,-3-4 0 0,-3 0 0 15,-2-3 0-15,-3 1 0 0,-1-1 304 0,0-2-48 16,-2-5-16-16,-1 0 0 0,2-1 16 0,2-4 0 16,2-1 0-16,4-5 0 0,0-3-64 0,3-3 0 15,2-2 0-15,5-4 0 0,2-2-16 0,3-3-16 16,4-9 0-16,3-3 0 0,1 2-160 0,5-6 0 16,3-4 144-16,4 0-144 0,1-3 0 0,3 0 0 15,2 2 0-15,3 3 128 0,1 1-128 0,2 5 0 16,0 5 0-16,2 4 0 0,0 1 0 0,-1 5 0 15,-2 6-144-15,1 0 144 0,-3 6 0 0,-3 2 0 16,-2 4-144-16,-3 2 144 0,-2 5 0 0,-4 2-160 16,-3 4 160-16,-2 4-128 0,-4 1 128 0,-3 6 0 0,-3 0 0 15,-4 3 0-15,-5 0 0 0,-4-2 0 0,-3-3 0 16,-2 2 0-16,-2-6 0 0,-3 1 0 0,-3 0 128 0,-1-2-128 16,-2 0 192-16,0-5-48 0,1-1 0 15,1-2 0-15,1-5-144 0,4-1 192 0,3-2-192 0,3-4 192 16,4-4-64-16,3-4-128 0,4-5 192 0,3-4-64 0,3-3-128 15,2-2 160-15,5-3-160 0,3-7 160 0,4 1-160 0,5-1 0 16,4-5 144-16,3 4-144 0,3-1 0 0,3 3 0 16,1-3 0-16,2 4 0 15,-2 1 0-15,3 6 0 0,-2 4 0 0,0 4 0 0,1 6 0 0,-2-1-128 16,-2 7 128-16,-2 5 0 0,-1 5 0 0,-2-1-160 16,-6 4 160-16,-2 4 0 15,-4 2-128-15,-3 3 128 0,-4 5 0 0,-3 11 0 0,-6-3 0 0,-6-3 0 16,-4-2 0-16,-4-3 0 0,-3 0 0 0,-4-4 0 15,-3-2 0-15,1 3 0 0,-4 3 0 0,3-5 0 16,-1-1 0-16,1-3 144 0,1-3-144 0,2 0 128 16,1-5-128-16,4-3 128 0,3-5-128 0,5-2 0 15,2-4 144-15,5-1-144 0,5-3 128 0,0-4-128 16,2-6 160-16,3-4-160 0,3 0 128 0,4 0-128 16,3-5 0-16,3-1 144 0,4-1-144 0,3-3 0 15,3 3 0-15,1 3 0 0,-2-5 0 0,2 6 0 16,5 2 0-16,-2 6 0 0,3 2 0 0,-2 7 0 15,0 1 0-15,-2 6 0 0,-2 2-128 0,-2 5 128 16,-1 1 0-16,-4 3 0 0,-5 5 0 0,-2 5-144 16,-5 7 144-16,-3-2 0 0,-4 2-128 0,-2 1 128 15,-5 4 0-15,-4-5 0 0,-4 0 0 0,-3-3 0 0,-4 1 0 16,-1 2 0-16,-3-3 0 0,2 1 0 0,-6-3 0 0,2-1 0 16,-1-1 0-16,1 0 0 0,0 0 0 15,3-5 0-15,-1-7 0 0,3-2 128 0,2-3-128 0,2-2 0 16,1-3 144-16,4-4-144 0,3-4 128 15,3-1-128-15,0-2 128 0,6-5-128 0,1-6 128 0,3-3-128 16,3-5 0-16,4 1 0 0,4-1 128 0,5-1-128 16,2-3 0-16,4 1 0 0,3 4 0 0,1 2 0 0,0-1 0 15,0 7 0-15,1 0 0 0,-1 11 0 0,0 6 0 16,-2 6 0-16,0 2 0 0,-2 5 0 0,-6 0-160 0,0 8 160 16,-4 2 0-16,-3 4-144 0,-5 3 144 0,-4 6 0 15,-5 2 0-15,-3 0-128 0,-4 1 128 0,-4 0 0 16,-4-3 0-16,-4 2 0 0,-2 2 0 0,-1-8 0 15,-5-1 0-15,0-2 0 0,-2 0 0 0,2-2 0 16,-2 0 0-16,1-2 0 0,1-3 0 0,1-2 0 16,1-4 0-16,2-3 0 0,3-7 0 0,4-4 128 15,3-1-128-15,3-2 0 0,3-5 0 0,4-2 144 16,2-5-144-16,4-2 0 0,4-3 128 0,4-1-128 16,4-4 0-16,3-2 0 0,4-1 0 0,4-1 0 15,4-1 0-15,1 1 0 0,5 1 0 0,1 4 0 16,0 1 0-16,2 3 0 0,1 6 0 0,-2 5 0 15,1 3 0-15,-2 6 0 0,-1 6 0 0,-3 3-144 16,-5 9 144-16,-5-2 0 0,-4 4 0 0,-6 6-160 16,-4 5 160-16,-5 2 0 0,-4 4-128 0,-5 0 128 15,-3 0 0-15,-6-3 0 0,-5 4 0 0,-6-2 0 16,-3-7 0-16,-4 1 0 0,-1-3 0 0,-3-1 0 0,0 1 0 0,1-2 0 16,1-2 0-16,1-3 0 0,3-2 0 0,4-5 0 15,2-5 128-15,5-5-128 0,4-4 0 0,5-2 144 16,3-5-144-16,4-2 128 0,0-4-128 0,6-3 128 15,3-4-128-15,5-1 0 0,3-6 0 0,6 0 128 16,4-2-128-16,7 1 0 0,4-1 0 0,4 0 0 16,3 0 0-16,2 5 0 0,-1 2 0 0,2 8 0 15,0 5 0-15,-2 7 0 0,-2 2 0 0,-4 10 0 0,-3 1-160 0,-6 8 160 16,-3 3 0-16,-5 4-144 0,-4 2 144 0,-5 5 0 16,-7 4 0-16,-5 3-128 0,-5-1 128 0,-5-2 0 15,-4-1 0-15,-6-1 0 0,-6 0 0 0,-6-6 0 16,-4-4 0-16,-2 1 0 0,-3 3 0 0,3 0 0 15,3-3 160-15,2-7-160 0,4-4 176 0,2-8-176 16,6-2 192-16,3-3-192 0,6-6 176 0,3-3-176 16,3-4 160-16,2-3-160 0,4-1 192 0,4-2-48 15,3-1-16-15,3-3 0 0,5 6-272 0,3-1-64 16,2 3-16-16,1-1 0 16,-1 2-1392-16,1 4-288 0,-1 0-48 0,1 1-19248 0</inkml:trace>
  <inkml:trace contextRef="#ctx0" brushRef="#br1" timeOffset="95754.31">14028 6747 3679 0,'0'0'320'0,"0"0"-320"16,-6 0 0-16,-1 0 0 0,0 0 1312 0,-1 0 192 0,1 0 32 0,-1 0 16 15,-1 0-560-15,0 0-112 0,0 0-32 0,-1 2 0 16,0 0-160-16,0 1-48 0,1-2 0 0,-1 0 0 16,2 3-128-16,-1-3-48 0,9-1 0 0,0 0 0 15,0 0 16-15,0 0 0 0,0 0 0 0,0 0 0 16,0 0 160-16,9 4 48 0,0-2 0 0,4 0 0 16,3 1 0-16,3-1 0 0,3-2 0 0,1 3 0 15,1-1-352-15,0 0-64 0,0-2-16 0,0 0 0 0,-1 0-128 16,0 1-128-16,1-1 144 0,-6 0-144 0,0 1 176 15,-5-1-176-15,-3 1 192 0,-3 3-192 0,-7-4 176 0,0 0-176 16,0 0 160-16,-5 10-160 0,-6-2 272 0,-3 2-32 16,-7-2-16-16,0-1 0 0,-5-2 0 0,0-2 0 15,-2 1 0-15,0 1 0 0,-3-1 176 0,3-2 48 16,-1 0 0-16,2 0 0 0,2 1-256 0,3-1-64 16,5 2 0-16,3-1 0 0,3-1-128 0,11-2 0 15,0 0 0-15,0 0 0 0,12-2 0 0,6-1 0 16,5-1 0-16,3 3 128 0,6 1-128 0,2-1 0 15,3-2 144-15,3-1-144 0,3 0 0 0,3-2 0 16,-2 0 0-16,1 1 0 0,-3-2 0 0,-4 2 0 16,-5 3 0-16,-2-1 0 0,-5 2 0 0,-6 1 0 15,-5 0 0-15,-4 2 0 0,-11-2 0 0,0 0 0 16,-8 5 0-16,-7 4 0 0,-8-1 192 0,-6 3-48 16,-6-2 0-16,-3 4 0 0,-5-3 112 0,-3 0 32 15,-1 2 0-15,-2-5 0 0,-1 4-128 0,3-4-32 16,0 3 0-16,3-1 0 0,2 4-128 0,3-4 0 0,5 0 0 15,6-4 0-15,8 3 0 0,5-3 0 0,3-3 0 16,12-2 128-16,0 0-128 0,10 0 0 0,6 0 0 0,4 0 0 16,5-2 0-16,5 0 160 0,3 2-160 15,5 2 160-15,4-5-160 0,1 3 0 0,1 0 0 0,0 0 0 16,-4-1 0-16,-2 1 0 0,-6 1 0 0,-5 0 0 16,-6 1 0-16,-4-1 0 0,-7-1 0 0,-10 0 0 15,0 0 0-15,0 0 0 0,-9 1 0 0,-7 4 0 16,-7 0 0-16,-4-1 0 0,-3-1 0 0,-6 2 0 0,-1 1 160 0,0-1-160 15,2-2 192-15,2 2-192 0,2 0 192 0,3-1-64 16,5-2 0-16,6 0-128 0,1-1 128 0,5 0-128 16,3-1 0-16,8 0 0 0,0 0 224 0,0 0-64 15,10-2-16-15,4-1 0 0,4-1-144 0,5-2 0 16,2 1 0-16,6 0 0 0,3-3 0 0,2 3 0 16,-2 1 0-16,1-2 0 0,-1 1 0 0,-6 1-256 15,-4-2 64-15,3-2 16 16,-8 4-1536-16,-7 3-304 0,-12 1-64 0</inkml:trace>
  <inkml:trace contextRef="#ctx0" brushRef="#br1" timeOffset="96846.68">17319 7196 13823 0,'0'0'608'0,"-2"-4"128"0,-2-3-592 0,1 0-144 15,-1 1 0-15,2-2 0 0,-2 2 1152 0,1 1 192 16,1-3 32-16,2 3 16 0,0 5-528 0,2-6-96 16,-2 6-32-16,6-8 0 0,0 3-256 0,3-2-48 15,1-1-16-15,4 2 0 0,4-3-32 0,2 2 0 16,2-3 0-16,2 4 0 0,3-3-16 0,2 1-16 15,1-1 0-15,2 0 0 0,2-1 160 0,3 3 16 16,0 2 16-16,0-3 0 0,2 2-224 0,-2-2-32 0,-2 2-16 16,-5 1 0-16,-5-4-48 0,-4 4-16 0,-6 2 0 15,-3 0 0-15,-5 2-48 0,-7 1-16 0,-6 0 0 0,-8 3 0 16,-7-1 16-16,-9 1 0 0,-8-3 0 16,-5 0 0-16,-6 0 64 0,-2 0 16 0,-2 0 0 0,-2 1 0 15,-1 2 64-15,1-2 16 0,4-1 0 0,4 1 0 16,3 2 0-16,6-3 0 0,7 0 0 0,5 0 0 15,7 0-320-15,5 0 0 0,5 0 0 0,9 0 0 16,0 0 128-16,15 0-128 0,8-3 192 0,8 2-192 0,4-2 176 16,6 1-176-16,4-2 160 0,4-1-160 0,-1 0 160 0,3 1-160 15,1 2 160-15,2-2-160 0,0-3 0 0,-1 4 0 16,-4 0 0-16,-3 0 0 0,-4 3 0 0,-8-1 192 16,-6 1-48-16,-8 1-16 0,-4-1-128 0,-7 3 0 15,-9-3 0-15,-7 4 128 0,-9 3-128 0,-8 0 0 16,-7-1 0-16,-6 0 0 0,-5-3 0 0,-2-2 0 15,-3 2 128-15,0-1-128 0,0 1 0 0,2 2 0 16,3-1 144-16,5-3-144 0,4 2 144 0,9-1-144 16,5-1 192-16,5-1-192 0,4 0 144 0,10 0-144 15,0 0 0-15,10-1 144 0,5-1-144 0,7-1 160 16,5-2-160-16,4 0 160 0,5 2-160 0,1 1 0 16,5 1 144-16,2-1-144 0,3 0 128 0,2-2-128 15,0-1 160-15,-2 2-160 0,-3 0 272 0,-5 3-32 16,-5 0-16-16,-3 0 0 0,-7 0-16 0,-5 2 0 0,-4 1 0 15,-3 0 0-15,-5 2-208 0,-7-5 0 16,0 0 0-16,0 0-160 0,-6 4 160 0,-3-2 0 0,-2 0 160 0,-1 1-160 16,-1-1 192-16,3 1-64 0,1-2-128 15,2-1 192-15,7 0 48 0,0 0 0 16,0 0 0-16,0 0 0 0,0 0-240 0,0 0 128 0,0 0-128 16,0 0 0-16,0 0 192 0,0 0-48 0,10-1-16 0,-2 1 0 15,2 0-128-15,-3 0 0 0,1-3 0 0,-8 3 0 16,0 0 0-16,0 0 0 0,0 0 0 0,0 0 0 15,0 0 0-15,0 0 128 0,-8-2-128 0,-2 0 128 0,-5 0-128 16,-7 1 128-16,-3-1-128 0,-4 2 128 0,-4-1-128 16,-4 0-176-16,-4-1 48 0,-16 0 0 15,5-3-368 1,6 4-64-16,8-1-16 0,5 5 0 0,4-1-1424 0,8 5-304 0,7-1-48 0,8-1-12144 16</inkml:trace>
  <inkml:trace contextRef="#ctx0" brushRef="#br1" timeOffset="98296.02">14137 5676 9151 0,'-12'0'400'0,"5"0"96"0,-2 0-496 0,-1 1 0 0,-1 1 0 0,-1 0 0 15,0-1 608-15,-1 1 32 0,-1-4 0 0,1 4 0 16,1 1-112-16,0 1-16 0,2-1 0 0,-1 1 0 16,2-1-96-16,1 4-32 0,2-3 0 0,1 1 0 15,5-5-144-15,0 0-48 0,-4 7 0 0,4-7 0 16,0 0 32-16,1 7 0 0,-1-7 0 0,9 6 0 0,4 0 288 16,3-2 64-16,6 1 16 0,3 0 0 0,2-2-96 0,5-1-32 15,1 0 0-15,1-2 0 0,0-2-112 0,-1 1-32 16,-1 0 0-16,-1 0 0 0,-2-3-64 0,-4 1-32 15,-2 1 0-15,-4-1 0 0,-1 2-16 0,-4-2 0 16,-2 1 0-16,-4-2 0 0,-8 4 48 0,0 0 16 16,0 0 0-16,0 0 0 0,-8-5-32 0,-5 1-16 15,-4 3 0-15,-3 0 0 0,-3-1-96 0,-1 2-128 16,-1 0 176-16,-2 2-176 0,-2-1 176 0,2-1-176 16,3-1 160-16,3 1-160 0,2 0 128 0,3 1-128 15,3 0 0-15,3-1 144 0,1-2-16 0,3 0-128 16,6 2 192-16,0 0-64 0,0 0-128 0,0 0 0 15,7-2 0-15,3-2 0 0,3 3 0 0,5-1 0 16,1 0 0-16,1 1 0 0,2-1 0 0,0 1 0 16,-1 0 0-16,-3 1 0 0,-1 0 192 0,-3-2-64 15,-2 1 0-15,-3 1 0 0,-9 0-128 0,8-1 0 16,-8 1 0-16,0 0 0 0,0 0 0 0,0 0 0 16,-9 0 0-16,-4 1 0 0,-5 2 128 0,-2-1 0 0,-7 1 0 15,2-1 0-15,-1 1-128 0,2 1 0 0,1-3 0 0,3 0 128 16,2 1-128-16,8-1 128 0,1-1-128 0,9 0 128 15,0 0-128-15,0 0 128 0,10 1-128 0,6 2 128 16,4-1-128-16,7 1 160 0,1-3-160 0,1 0-8048 16,0 1-1696-16</inkml:trace>
  <inkml:trace contextRef="#ctx0" brushRef="#br1" timeOffset="99295.26">17755 5842 8287 0,'0'0'736'0,"0"0"-592"16,0 0-144-16,-4-3 0 0,-1 0 1040 0,0-1 176 15,0-1 48-15,5 5 0 0,-6-4-496 0,1 1-112 16,1-1-16-16,0 0 0 0,4 4 192 0,0 0 48 15,0 0 0-15,0 0 0 0,0 0-96 0,6-5-16 16,3 2 0-16,4 2 0 0,5 0-336 0,5 0-80 16,2-1-16-16,6 2 0 0,3 0-96 0,1 0-32 15,1-1 0-15,0 1 0 0,-2 1-80 0,0-1 0 16,-1 0-128-16,0 0 192 0,-1 2 32 0,-3-1 0 16,-3 0 0-16,-5 0 0 0,-3-1 32 0,-3 2 0 0,-4-1 0 15,-5-1 0-15,-6 0-112 0,0 0-16 0,-8-1 0 0,-6 1 0 16,-5 0 0-16,-5 0 0 0,-3-2 0 0,-3 1 0 15,-2-1-128-15,-2 0 160 0,-4 2-160 16,-3 0 160-16,-2-2-32 0,0 0-128 0,1 1 192 0,2-3-64 16,5-1 0-16,3 1-128 0,1 2 192 0,8-3-64 0,3 4-128 15,5-1 192-15,2 1-192 0,7 1 192 16,6 0-192-16,0 0 0 0,0 0 144 0,9 0-144 0,5 1 0 16,5 1 0-16,4-1 0 0,3 1 128 0,2-2-128 0,4-2 0 15,4-1 128-15,1 1-128 0,-1-1 0 0,0 1 144 16,-2-1-144-16,-4 2 0 0,-5 0 208 0,-2-1-64 15,-4 0-16-15,-4 2 0 0,-2-1-128 0,-7 1 128 16,-6 0-128-16,0 0 128 16,-6 1-128-16,-6 1 0 0,-4-2 0 0,-8 0 128 0,-7 0-128 0,-4 0 128 15,-5-2-128-15,-2 1 128 0,-2-2 0 0,-2 0 0 16,0 1 0-16,3-2 0 0,2-2 64 0,5 2 16 16,4 0 0-16,5 4 0 0,5-1-16 0,5 0 0 15,1-1 0-15,6 2 0 0,3 0-192 0,7 0 0 16,0 0 0-16,0 0 0 0,10 2 0 0,4-1 144 15,2 0-144-15,6 0 128 0,5 3-128 0,3 3 192 16,3-1-192-16,1 2 192 16,1 2-1312-16,-2 2-256 0,-3 0-48 0</inkml:trace>
  <inkml:trace contextRef="#ctx0" brushRef="#br1" timeOffset="103177.38">2967 11997 10127 0,'0'0'448'0,"7"-9"96"0,-1 3-544 0,-6 6 0 0,6-9 0 0,-6 9 0 0,2-9 1680 0,-2 9 240 15,3-10 32-15,-3 10 16 0,1-9-624 0,-1 0-112 16,-1 3-16-16,1 6-16 0,0 0-48 0,-3-9-16 16,3 9 0-16,-5-7 0 0,5 7-128 0,0 0-32 15,-7-3 0-15,7 3 0 0,-8-3-160 0,8 3-48 16,-10 1 0-16,1 3 0 0,-2 0-208 0,-1 5-48 15,-1-2-16-15,1 7 0 0,-4 3-16 0,1 2 0 16,-1 0 0-16,-2 4 0 0,0 7-48 0,-1 4-16 16,1 2 0-16,-2 5 0 0,-3 7-64 0,3 1-16 15,1 2 0-15,2 1 0 0,2 1-128 0,2-3-16 16,5-3-16-16,1-5 0 0,0-3-176 0,4-2 192 16,0-4-192-16,4-1 192 0,3-7-192 0,1-3 192 15,2-5-192-15,4-3 192 0,2-1-64 0,0-4 0 16,-3-1 0-16,5-6 0 0,1 0-128 0,1-2 128 15,-2-3-128-15,2 2 128 0,1-3-128 0,-2-2-144 16,-1-1 144-16,1 2-208 16,-5-4-560-16,-1 4-96 0,-2 0-32 0,-1-4 0 15,1-2-2320-15,-4-1-480 0</inkml:trace>
  <inkml:trace contextRef="#ctx0" brushRef="#br1" timeOffset="103649.59">3198 11908 18191 0,'0'0'800'0,"0"0"176"0,0 0-784 0,0 0-192 16,-6-6 0-16,6 6 0 0,-12-2 1344 0,2 5 208 16,0 3 48-16,0 2 16 0,-2 5-512 0,2 1-96 15,-1 3-32-15,-1 5 0 0,0 2-32 0,-2 7-16 16,0-3 0-16,0 5 0 0,2 4-96 0,2 1-32 16,6 4 0-16,0-3 0 0,3 0-320 0,4-2-64 15,3-5-16-15,4-3 0 0,3-8-208 0,2-4-32 16,3-3-16-16,0-5 0 0,2-2 128 0,2-5 32 15,-2-7 0-15,3-1 0 0,2-1 80 0,0-5 32 0,-1-1 0 16,-1-5 0-16,-3-3-96 0,-2 0 0 0,0 0-16 0,-2-1 0 16,-1 2-48-16,-2-1 0 15,-3 1 0-15,-2 0 0 0,-3-6 48 0,-3 5 0 0,-4-1 0 16,-3 3 0-16,-3 0 32 0,-3 1 16 0,-2 0 0 0,0 3 0 16,1 0-48-16,1 8-16 0,-5 0 0 0,-3-1 0 15,2 3-288-15,2 0 0 0,-3 3-208 0,4 2 80 31,4 2-880-31,1 3-160 0,0-1-48 0,9-4 0 0,-3 9-1520 0,3-9-304 16,3 10-64-16</inkml:trace>
  <inkml:trace contextRef="#ctx0" brushRef="#br1" timeOffset="103975.19">3685 12148 15887 0,'0'0'704'0,"10"2"144"0,-10-2-672 0,13 3-176 15,-2 2 0-15,1-1 0 0,-12-4 1664 0,12 4 320 16,-1 2 48-16,-2 3 16 0,2 1-432 0,-5 1-80 16,2 4 0-16,-2 1-16 0,1 4-192 0,-5-1-48 15,-3-2 0-15,1 1 0 0,0 2-144 0,-1 1-48 16,-3-3 0-16,-1 2 0 0,-3 3-336 0,2-3-80 15,1-1-16-15,-2-1 0 0,0 0-320 0,0 0-64 0,1-3-16 0,0-1 0 16,-2-4-112-16,2 3-16 16,1-3-128-16,-1 0 192 0,6-10-192 0,-5 8 0 0,5-8 128 0,-7 7-128 15,7-7 0-15,0 0 0 0,-9 3-192 0,9-3 192 32,0 0-1360-32,0 0-176 0,0 0-16 0,-1-15-9584 0,2-2-1904 15</inkml:trace>
  <inkml:trace contextRef="#ctx0" brushRef="#br1" timeOffset="104783.44">4026 11933 5519 0,'0'0'496'0,"-7"7"-496"16,2 0 0-16,5-7 0 0,0 0 3264 0,-5 7 576 15,0 3 96-15,5-10 32 0,0 0-1760 0,0 0-352 16,0 0-64-16,0 0 0 0,0 0-384 0,0 0-80 16,0 0-16-16,14 1 0 0,3-2-96 0,0-2-32 15,2-3 0-15,2 1 0 0,0-4-416 0,1 0-96 16,-2 0-16-16,3 2 0 0,0-3-144 0,0-1-16 16,0 0-16-16,-3 2 0 0,2-4-144 0,-3 4-16 0,-1-2-16 0,-4 5 0 15,-2-2-304-15,0 3 128 0,-2-3-128 0,-2 2 0 16,-2 0 0-16,-6 6 0 0,4-11-192 0,-4 11 48 31,1-7-1840-31,-1 7-352 0,0-10-80 0</inkml:trace>
  <inkml:trace contextRef="#ctx0" brushRef="#br1" timeOffset="105089.15">4563 11482 12895 0,'0'0'1152'0,"5"-10"-928"16,-1 1-224-16,1-1 0 0,0 2 2944 0,-5 8 528 15,0 0 112-15,8-7 32 0,-8 7-1488 0,0 0-288 16,0 0-64-16,9 2-16 0,-1 6-704 0,-2 0-144 16,-1 3-16-16,-2 4-16 0,2 4-96 0,-3 3-16 15,1 5 0-15,-1-2 0 0,-2 2-192 0,0 1-64 16,2 3 0-16,-1 1 0 0,0-1-176 0,0 2-32 15,2-1-16-15,-2-1 0 0,-1-5-160 0,0-2-128 16,-1-1 144-16,1-4-144 0,1-1 0 0,0-4 128 0,2-4-128 0,0 0 0 16,-3-10 0-16,0 0 0 15,0 0 0-15,0 0 0 16,11-3-512-16,-3-4-80 0,-3-2-32 0,0-4 0 16,1 0-2368-16,-1 0-464 0,-2-1-112 0</inkml:trace>
  <inkml:trace contextRef="#ctx0" brushRef="#br1" timeOffset="105603.56">4556 10980 6447 0,'0'0'576'0,"-8"-6"-576"16,2 1 0-16,1 2 0 0,5 3 2064 0,0 0 304 16,-7-6 64-16,7 6 16 0,0 0-848 0,0 0-160 15,0 0-32-15,0 0-16 0,0 0-352 0,0 0-64 16,0 0-16-16,0 0 0 0,0 0-128 0,0 0-48 15,13-3 0-15,0 3 0 0,-1 0 48 0,-1 0 16 16,1-1 0-16,4 5 0 0,0 3-16 0,3 4 0 16,1-4 0-16,5 3 0 0,1-2-128 0,4 5-48 15,-4-1 0-15,6 10 0 0,0 1-48 0,0 7-16 16,-2 2 0-16,-1 8 0 0,4 2 48 0,-2 5 0 16,1 0 0-16,-3 6 0 0,-2 3-48 0,-5 2 0 15,-1 1 0-15,-5-4 0 0,-4-2 0 0,-5 2 0 16,-2-1 0-16,-3 0 0 0,-2-2-32 0,-5-6-16 0,-4-2 0 0,-3-3 0 15,0 1-16-15,-6-4 0 0,0-1 0 0,-2-2 0 16,-2 1-160-16,0-6-48 0,0 1 0 0,-1-3 0 16,0-5-128-16,1 1-16 0,1-3-16 0,3-5 0 15,0-5-32-15,2 1 0 0,-2-9 0 0,4 0 0 16,1-4-400-16,3-2-96 0,1-5-16 0,3 0 0 16,2-6-1984-16,4-3-384 15,2-1-96-15,6-2-16 0</inkml:trace>
  <inkml:trace contextRef="#ctx0" brushRef="#br1" timeOffset="106813.66">15123 13333 4607 0,'0'0'400'0,"7"-8"-400"16,-2-3 0-16,-1 2 0 0,-1-2 2480 0,-2 4 400 16,-1 7 96-16,0 0 16 0,-3-13-1088 0,0 6-224 15,-3 0-32-15,0 4-16 0,-3 0-224 0,-1 1-64 16,0-1 0-16,-3 3 0 0,0 3-128 0,-2-1-16 0,0 3-16 15,-4 5 0-15,-1 1-208 0,-2 4-32 0,0 3-16 0,-2 3 0 16,-4 7-272-16,-1 3-48 0,-3 3-16 0,0 7 0 16,-3 2-16-16,-1 6-16 0,-2 4 0 0,3 0 0 15,-2 2-128-15,2 1-32 0,6-1 0 0,6 0 0 16,3-2-80-16,7 0 0 0,7-4-16 0,6-2 0 16,5-6-16-16,4-2 0 0,3 1 0 0,8-3 0 15,2-4-80-15,4-2-16 0,-1 1 0 0,1-6 0 16,2-4-48-16,0-4-16 0,0-4 0 0,0-1 0 0,0-5-128 15,-3-1 160-15,-2-3-160 0,-2-3 160 0,0-2-160 0,-3-2 0 16,-2-2 0-16,-2-4 0 16,-2 2-1184-16,-5-5-320 0,0 0-64 0,-5-4-15920 15</inkml:trace>
  <inkml:trace contextRef="#ctx0" brushRef="#br1" timeOffset="107469.8">15529 13585 8287 0,'3'-8'368'0,"-3"8"80"0,4-3-448 0,-1-3 0 15,-3 6 0-15,3-6 0 0,1 1 3056 0,-4-3 528 16,0 8 96-16,0-4 32 0,0 4-1888 0,0 0-368 16,-7-5-80-16,7 5-16 0,0 0-320 0,-8 5-64 15,-3 0-16-15,1 3 0 0,-2-2-128 0,-2 7-48 16,-2 5 0-16,0 0 0 0,-3 1-80 0,-2 5 0 15,0 5-16-15,-1 5 0 0,2 4-112 0,-3 4-32 16,4 2 0-16,2-2 0 0,2-2-160 0,5 3-48 16,2-3 0-16,6-2 0 0,3-4-144 0,4-2-48 15,4-1 0-15,2-7 0 0,3-6 48 0,6-1 0 16,4-4 0-16,4-7 0 0,0-3 208 0,2-6 48 16,-1 0 16-16,6-6 0 0,0-1 16 0,5-6 0 15,-3 0 0-15,-1-5 0 0,-3 0-64 0,-1-3-16 16,-3 1 0-16,-2-3 0 0,0-5-32 0,-6-2-16 15,-3-2 0-15,-6 0 0 0,-5-2 32 0,-4-8 16 0,-7-2 0 16,-5 1 0-16,-4 6-144 0,-3 4-16 16,-4 3-16-16,-2 6 0 0,-1 3-224 0,-1 8 0 0,-4 4 0 0,1 0 0 15,-2 5 0-15,0 3-160 0,0 8 0 16,2 0 0 0,3 2-1504-16,3 6-288 0,4-3-64 0,4 5-10848 0,5 2-2160 0</inkml:trace>
  <inkml:trace contextRef="#ctx0" brushRef="#br1" timeOffset="107720.45">16086 14022 26895 0,'-6'16'1184'0,"3"-2"256"0,1 2-1152 0,0 5-288 15,1 1 0-15,-1 2 0 0,-2 5 1680 0,-1 0 288 16,0 4 48-16,-1 2 16 0,0 2-640 0,0-2-128 15,-3 0-32-15,-1-2 0 0,-4-2-400 0,0-1-96 16,4-1-16-16,-3-1 0 0,-1-5-336 0,2-2-64 16,4 0 0-16,0-6-16 0,0-1-176 0,1 0-128 15,-1-3 144-15,2-2-144 0,6-9 0 0,0 0 0 16,0 0 0-16,-5-6 0 16,2-4-2000-16,2-4-448 0,2-17-96 0,5-2-16 0</inkml:trace>
  <inkml:trace contextRef="#ctx0" brushRef="#br1" timeOffset="108341.2">16818 13596 17503 0,'-9'-5'1552'0,"2"-4"-1232"15,0 3-320-15,2-2 0 0,0 3 1344 0,3 0 224 16,2-4 32-16,0 9 16 0,6-4-240 0,4-1-48 15,4 1-16-15,4-2 0 0,2 2-576 0,4 0-112 16,2 0-32-16,1 2 0 0,1-2-80 0,-1 3-32 16,1 2 0-16,0 3 0 0,-2 2 64 0,-2 3 16 15,-2 3 0-15,-5 3 0 0,-4 3-320 0,-4 1-64 16,-6-1-16-16,-3 3 0 0,-8 7 112 0,-5 1 32 16,-6 3 0-16,-4 0 0 0,-2 1 208 0,-4-4 32 15,-3-1 16-15,0-2 0 0,0-2-16 0,3-5 0 16,2 0 0-16,10-4 0 0,3-3-176 0,5-2-48 0,9-10 0 0,0 0 0 15,7 14-320-15,7-5 144 0,5-1-144 0,8-4 0 16,4 0 176-16,3 1-176 0,4 3 160 16,1-3-160-16,1 3 0 0,-1-1 0 0,-1 5 0 15,0-1 0-15,-6 3 0 0,-6 0 0 0,-6-3 0 0,-5 3 0 16,-6 6 144-16,-4-1-144 0,-7-3 128 0,-3 2-128 16,-6 0 448-16,-6 1 0 0,-11 2 0 15,-3-2 0-15,-4-1 16 0,-4-1 16 0,0-3 0 0,-4 0 0 16,-5 0-256-16,-2-2-48 0,-1-4-16 0,2-3 0 15,5-2-160-15,2-3 160 0,4-2-160 0,5 0 160 16,4-3-160-16,6 0-224 0,5-7 48 0,7 1 16 16,4-3-1680-16,7-4-336 15,7-1-64-15,9-4-15520 0</inkml:trace>
  <inkml:trace contextRef="#ctx0" brushRef="#br1" timeOffset="108736.7">17352 13179 17503 0,'0'0'1552'0,"-2"-8"-1232"16,2 2-320-16,2-3 0 0,2 2 1744 0,2 2 304 16,2-3 48-16,1 4 16 0,0 3-736 0,1 1-144 15,3 0-16-15,1 4-16 0,0 5-480 0,3-1-80 16,4 5-32-16,0 5 0 0,3 2 32 0,2 7 0 0,2 0 0 0,2 6 0 16,3 4 0-16,2 3 16 0,-2 9 0 0,0 3 0 15,-4 2-64-15,-2 7-16 0,-3 5 0 0,-4 4 0 16,-3 0 16-16,-5 0 0 0,-3-1 0 0,-4-3 0 15,-1-1 80-15,-6-3 16 0,-2-1 0 0,-4-5 0 16,-2-4 128-16,-1-2 16 0,-7-5 16 0,-10 16 0 0,-3-14-272 16,-2-5-48-16,2-9-16 0,-4 0 0 0,1-1-224 0,-2 0-48 15,-2-8-16-15,-2-2 0 0,-4 1-96 0,1-4-128 16,0 0 176-16,1-5-176 0,1-5 0 0,6-3 0 16,-1 2 0-16,3-8 0 15,4-4-1856-15,5-4-256 0,3-1-64 0,6-3-17328 0</inkml:trace>
  <inkml:trace contextRef="#ctx0" brushRef="#br1" timeOffset="110100.75">29115 10641 8287 0,'0'0'736'0,"4"-10"-592"16,1-1-144-16,0 0 0 0,0 0 2064 0,-1 2 384 16,-1-3 80-16,-3 12 16 0,0 0-768 0,0 0-160 15,0 0-16-15,0 0-16 0,-7-6-304 0,7 6-48 16,-11 2-16-16,-3 11 0 0,-3 4-240 0,-1 6-48 16,1 2-16-16,-4 8 0 0,-2 6-160 0,2 7-48 15,0 2 0-15,-1 3 0 0,0 7-128 0,3-3-16 16,2 0-16-16,2 1 0 0,1-3-96 0,3 1-32 15,1-2 0-15,2-6 0 0,2-3-288 0,4-5-128 16,2 0 0-16,2-5 128 0,3-1-128 0,2-8 128 16,-2-2-128-16,6-4 128 0,0-5-128 0,2 0 0 15,1-5 0-15,1-4 128 0,3-4-320 0,1-5-64 16,-1-4 0-16,-1-4-10640 16,1 0-2128-16</inkml:trace>
  <inkml:trace contextRef="#ctx0" brushRef="#br1" timeOffset="110452.81">29252 11154 16575 0,'-7'3'1472'0,"-2"-6"-1168"16,0 1-304-16,9 2 0 0,-10-2 1584 0,2 2 256 16,3 3 48-16,5-3 16 0,0 0-432 0,0 0-64 15,0 0-32-15,0 0 0 0,0 10-256 0,0-10-48 16,0 0-16-16,12 9 0 0,4-1-112 0,4-4-32 16,3-2 0-16,3-1 0 0,0-1-48 0,6 0-16 15,-3-2 0-15,3-2 0 0,0 0-144 0,2-1-16 16,3 1-16-16,-3 0 0 0,-2 3-160 0,-1-4-16 15,-2-3-16-15,-4 3 0 0,-6 4-320 0,-2 0-160 16,-4-5 160-16,-3 3-160 0,-10 3 0 0,0 0 128 16,0 0-128-16,0 0 0 0,0 0-192 0,0 0-64 15,-13-1-32-15,0-2 0 16,1 1-2304-16,-1 2-464 0,2-2-80 0,-1 1-32 0</inkml:trace>
  <inkml:trace contextRef="#ctx0" brushRef="#br1" timeOffset="110768.31">30062 10715 11055 0,'1'-21'480'0,"-1"8"112"0,0 2-464 0,2 2-128 0,1-2 0 0,0 2 0 0,0-3 3984 0,-3 12 784 15,0 0 160-15,0 0 16 0,0 0-2912 0,0 0-592 16,0 0-112-16,-3 14-32 0,-2 4-464 0,-1 2-80 15,-2 6-32-15,0 3 0 0,1 4 48 0,0 4 16 16,1 2 0-16,1 5 0 0,1-4-112 0,0 2-32 16,2 5 0-16,-3-1 0 0,1 0-144 0,1-4-48 15,2 0 0-15,-2-2 0 0,1-1-208 0,-1-4-48 16,1-2-16-16,-2-5 0 0,0-1-176 0,2-2 160 16,-1-1-160-16,1-5 160 0,-2-7-160 0,4-2 128 15,-2-2-128-15,2-8 128 0,0 0-128 0,0 0-256 16,0 0 64-16,0 0 16 15,0-10-2560-15,2-6-512 0,-2-7-96 0,1-1-32 0</inkml:trace>
  <inkml:trace contextRef="#ctx0" brushRef="#br1" timeOffset="111037.75">30443 11327 34095 0,'0'0'3024'0,"0"0"-2416"0,7 9-480 0,-1-1-128 16,-1 3 384-16,0 2 64 0,-1 5 16 0,0 5 0 15,-2 2 512-15,-2 4 112 0,-5-2 0 0,2 3 16 16,-4 2-208-16,0-1-32 0,-2 0-16 0,-4 2 0 16,-2 2-272-16,-2-1-64 0,2-2-16 0,-10 9 0 15,0-10-208-15,3-5-32 0,0-5-16 0,4-2 0 0,4-1-240 16,0-5 144-16,4-2-144 0,2-6 128 0,8-5-128 0,0 0-256 15,0 0 64-15,0-6 16 16,4-7-2768 0,3-1-576-16</inkml:trace>
  <inkml:trace contextRef="#ctx0" brushRef="#br1" timeOffset="111615.33">30867 10782 18431 0,'-13'-13'816'0,"8"11"160"0,0-5-784 0,0 3-192 0,5 4 0 0,-4-5 0 16,0 2 2304-16,2-4 400 0,2 7 96 0,2-6 16 16,2 1-1200-16,4-3-224 0,0 2-48 0,8-1-16 15,2 0-528-15,2 3-96 0,3-7-32 0,2 4 0 16,3 1-96-16,3-1-32 0,0 4 0 0,2-1 0 16,1-3 16-16,-3 4 0 0,1 1 0 0,-4 2 0 0,-4 3-112 0,-5 3-32 15,-5-1 0-15,-2 8 0 0,-6 0-192 0,-6 3-32 16,-3 3-16-16,-5 6 0 0,-8-4 80 15,-3 3 32-15,-2 0 0 0,-4-1 0 0,-1-1-96 0,-2 1 0 16,1-2-16-16,3 0 0 0,2-5 16 16,5-4 0-16,1-2 0 0,6-1 0 0,4 2-192 0,5 2 0 15,2-5 144-15,10 2-144 0,2-1 144 0,6 1-144 16,5-1 192-16,4 1-192 0,4 0 240 0,0 3-64 16,-1 2-16-16,1 3 0 0,-4 2-160 0,1 3 0 15,-4 1 0-15,-8-1 128 0,-1 1-128 0,-7 2 0 16,-7-3 0-16,-6-1 0 0,-5-1 384 0,-5 0 0 15,-6-2 0-15,-4 0 0 0,-5-2 144 0,-4 0 32 16,-2-4 0-16,-3 1 0 0,0 0-272 0,1-3-48 16,2-5-16-16,0-2 0 0,2 0-224 0,3-3 144 15,0-2-144-15,6-2 128 0,5-1-128 0,5 3 0 16,3-3 0-16,3-3 0 16,3 0-1120-16,5-2-208 0,3 0-32 0,3 0-16 15,3 1-2208-15,5-3-448 0</inkml:trace>
  <inkml:trace contextRef="#ctx0" brushRef="#br1" timeOffset="112110.88">31538 10233 19343 0,'-8'-14'848'0,"4"10"192"0,2-4-832 0,-1 3-208 16,3 5 0-16,-2-4 0 0,-1 2 1088 0,3 2 160 16,0 0 32-16,0 0 16 0,0 0-256 0,7 4-48 15,0 3-16-15,5 2 0 0,2 4 848 0,3-2 160 16,4 7 48-16,3 1 0 0,4 3-1712 0,1 3-320 16,3 7 0-16,0 4-208 0,-2 2 960 0,-1 9 192 15,-1 4 32-15,-2 7 16 0,-5 6-112 0,-4 4-32 16,-6 6 0-16,-3 0 0 0,-4 2-192 0,-4-1-32 15,-4-1-16-15,-4-2 0 0,-2-2 48 0,-2-3 16 16,-5-3 0-16,-2-3 0 0,-3-6 0 0,-4-3 0 0,-1-5 0 0,-5-1 0 16,-3-6-224-16,-2 1-32 0,-1-4-16 15,-1-3 0-15,-1-3-224 0,-2-1-48 0,-1-2-128 0,-2-2 192 32,1-5-896-32,0-2-176 0,4-2-32 0,-14 2-20352 0</inkml:trace>
  <inkml:trace contextRef="#ctx0" brushRef="#br2" timeOffset="-96684.54">27332 10966 911 0,'15'33'0'0,"-4"-11"0"0,2 3 0 0,1 3 0 0,1-1 0 0,2 2 0 16,-2 4 528-16,3-1 32 0,0-4 0 0,-3 1 0 15,-1 0-368-15,0-2-192 0,-1 4 192 0,-1-2-192 16,0 4 128-16,-1 0-128 0,-1 0 0 0,1-1 0 0,0-6 0 0,-1 4 0 16,-1-2 0-16,0 0 0 15,0-2 128-15,-1 1-128 0,-2-2 0 0,2 0 0 0,0-4 128 0,3 1-128 16,-4 3 0-16,2-1 0 0,0 1 256 0,0 2-48 16,0 0-16-16,1 1 0 0,0-1 128 0,2 1 32 15,0-4 0-15,1 0 0 0,-2-4-32 0,1 1 0 16,1 0 0-16,-3 1 0 0,-1 0 128 0,-3-1 0 15,-1 0 16-15,0 0 0 0,0-1-176 0,0 2-32 16,0 1-16-16,-1-1 0 0,0 3-48 0,-3 2 0 16,1-2 0-16,0 2 0 0,2-7-192 0,5 4 0 15,0 2 0-15,2-5 0 0,1-2 208 0,0-1 0 16,0-4 0-16,0 1 0 0,0-1 192 0,-1 4 48 16,1 0 0-16,-1 0 0 0,-2-2-96 0,4 0-16 0,-2-1 0 0,-1 0 0 15,-1-1-176-15,0-1-32 0,1-1-128 0,-1 4 192 16,0-4-192-16,-1 0 0 0,-2 1 0 0,-1-5 0 15,-5-8 0-15,5 11 0 0,0 0 128 0,2-3-128 16,-1 1 0-16,-6-9 128 0,7 7-128 0,-1 1 0 16,-6-8 0-16,0 0 0 0,0 0 0 0,0 0-4112 15,8-5-928-15</inkml:trace>
  <inkml:trace contextRef="#ctx0" brushRef="#br2" timeOffset="-96007.71">27972 10265 4607 0,'0'0'400'0,"0"0"-400"0,-3 8 0 0,0 5 0 15,-1-3 400-15,0 6 0 0,1-2 0 0,-1 5 0 16,-1 6-272-16,0 0-128 0,0 5 128 0,1-2-128 16,0 0 208-16,1 1-32 0,1 4-16 0,2 0 0 15,0 1 0-15,1 2 0 0,0-2 0 0,-1 1 0 16,-1-2 0-16,0 1 0 0,1-1 0 0,-1 5 0 15,-1 4-160-15,0-4 0 0,-2 0 0 0,0-1 0 16,-1-4 0-16,1-1 128 0,0 1-128 0,2 0 0 16,-1-1 176-16,1 0-48 0,-2-1-128 0,0-1 192 0,0-5-192 0,-1 0 0 15,1 1 0-15,-1-1 0 0,-2 6 0 0,-1-5 0 16,0 1 128-16,0-5-128 0,-4-3 240 0,1-3-48 16,-1-2-16-16,0 0 0 0,-2-5 64 0,-2 0 16 15,1-5 0-15,-2-2 0 0,0-4 176 0,-1-1 32 16,-1-4 16-16,-1 0 0 0,-3 2 32 0,-2-4 16 15,0 2 0-15,0-5 0 0,-2 2-160 0,0-1-48 16,-1 1 0-16,-5-1 0 0,-1-4-48 0,0 0-16 16,-1-3 0-16,0 2 0 0,-2 0-128 0,1 1-128 15,1 0 144-15,-2-2-144 0,0 1 128 0,0-1-128 16,-1 1 0-16,1-1 0 0,-2 2 128 0,1 0-128 16,-1-1 0-16,4 4 0 0,2-2 192 0,1 2-48 15,1 6-16-15,3 2-5104 0,3-2-1024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09:14.44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26403 7003 13407 0,'-8'-9'592'0,"8"9"128"16,0 0-576-16,-3-8-144 0,-3 1 0 0,2-3 0 0,2 2 960 0,-2-2 176 15,1 2 16-15,1-2 16 0,-1 2 224 0,2 1 32 16,0-1 16-16,-1 3 0 0,1-3-144 0,1 8-16 16,-1-7-16-16,1 7 0 0,0 0-128 0,0 0-32 15,0 0 0-15,0 0 0 0,0 0-272 0,0 0-64 16,0 0-16-16,-4 7 0 0,-1 5-288 0,0 6-48 16,-1 3-16-16,0 7 0 0,-1 3-16 0,-2 8-16 15,-3 3 0-15,1 6 0 0,0 5-32 0,-2 1 0 16,0 2 0-16,0 1 0 0,1 4-96 0,-1 2-32 15,-3 0 0-15,-1 1 0 0,-1 1 48 0,2-4 16 16,-1-2 0-16,1 2 0 0,0-3 0 0,0 0 0 16,-1-1 0-16,2 0 0 0,1-8-64 0,1-2-16 15,2-5 0-15,1-2 0 0,2-2-16 0,2-1-16 16,1-4 0-16,2-3 0 0,-1-2-160 0,4-6 192 16,0 1-192-16,4-1 192 0,-1-4-64 0,0-2-128 0,3 0 192 15,1 5-64-15,0-3-128 0,-1-7 128 16,2 0-128-16,-1-5 128 0,1-1 32 0,2 0 0 0,0-2 0 15,3-3 0-15,1-2-160 0,2 2 0 0,2-2 0 16,1 1 128-16,3-3-128 0,-1 4 192 0,0 0-192 0,3 0 192 16,3 0-192-16,1-2 0 0,2 1 0 15,3 2 0-15,4 5 0 0,6-3 0 0,7 1 0 16,7 4 0-16,7 1 0 0,2 2 0 0,-3-2 0 0,3 4 0 16,2-3 0-16,3 3 0 0,5 1 0 0,7 0 0 0,3-3 0 15,2 2 0-15,-2 1 0 0,6 0 0 0,4 1 0 16,1 3 0-16,3 1 0 0,-2-1 128 0,-4-2-128 0,7 2 0 15,7 4 0-15,-4-5-176 0,-5-4 176 16,0 1 0-16,1 0 0 0,5 1 0 0,1 0 0 16,-2-2 0-16,-6-1 0 0,7 2 0 0,7-3 0 0,-3 2 128 15,-4 1-128-15,1-7 0 0,4 2 160 0,3-4-32 16,2 2-128-16,-1 0 192 0,-5-3-192 0,4 3 0 16,5 1 0-16,-3-1 0 0,-7 2 0 0,2-3 0 15,5 0 0-15,-6 3 0 0,-6-1 0 0,-3 1 0 16,-3-4 0-16,1 0 0 0,0 0 0 0,-5-1 128 15,-6 2-128-15,-5 2 0 0,-4-3 128 0,-1 0-128 16,-2 1 176-16,-4-1-176 0,-4-1 0 0,-31-1 0 16,3-1 0-16,3 2 0 0,1-1 128 0,1-1-128 0,3 1 0 0,-3 1 0 15,-1 1 0-15,29 1 0 0,-18-1 0 0,-12 1 0 16,-9-2 0-16,-9-1 0 0,-8 1 0 0,-4-2 0 16,-12-2 144-16,0 0-144 0,0 0 0 0,0 0 144 15,0 0-16-15,0 0-128 0,0 0 192 0,0 0-64 16,0 0 0-16,3-6 0 0,-2 1 0 0,-2-3 0 15,-2 0-128-15,1-2 0 0,-1 1 0 0,1-3 128 16,-1-1-128-16,-1-2 0 0,2-3 0 0,1-2 128 16,1-3-128-16,1 0 0 0,0-5 144 0,4-4-144 15,-1-7 128-15,5-11-128 0,1-10 128 0,4-11-128 16,3-13 176-16,3-2-48 0,4-6 0 0,9-12 0 16,6-18-128-16,-7 56 0 0,17-6 144 0,1-12-144 15,4-13 0-15,74-127 0 0</inkml:trace>
  <inkml:trace contextRef="#ctx0" brushRef="#br0" timeOffset="2480.46">27605 5693 2751 0,'0'0'128'0,"-9"2"16"0,0 3-144 0,-1 1 0 15,0-2 0-15,-2 1 0 0,0 2 3856 0,-1-3 752 16,-1-2 128-16,0 1 48 0,0-5-2224 0,-4 1-432 16,0 0-80-16,2-2-32 0,-1-3-400 0,2-2-80 15,0-1 0-15,2-1-16 0,2-5-224 0,4-2-32 0,4-2-16 0,4-2 0 16,3-6-464-16,5 0-80 0,1-4-32 0,8 0 0 16,-1 3-352-16,7-2-80 0,2-1-16 0,3 4 0 15,3 2-224-15,2 3 144 0,3 2-144 0,3 2 128 16,0 2-128-16,-2 6 0 0,-3 1 0 0,-5 9 0 15,-2 6 0-15,-4 7 0 0,-2 7 0 0,-4 3 0 16,-6 1-144-16,-4 9 144 0,-4 5 0 0,-7 4 0 0,-6 5 0 0,-3 7-128 16,-6 0 128-16,-4 0 0 0,-3 0 0 15,-2-5 0-15,-2-11 0 0,0-3 0 0,-3-3 192 16,0-4-16-16,0-1 0 0,2-4 0 0,-1-5 336 16,3-3 64-16,3-6 0 0,3-3 16 0,-1-11-64 15,6-3-16-15,0-4 0 0,7-6 0 0,1-5 96 0,4-1 16 16,2-5 0-16,3-5 0 0,4-2-304 0,4-3-64 15,2-2-16-15,5-1 0 0,4 5-240 0,6-1 0 16,2-1 128-16,5 3-128 0,4 1 0 16,3 6 0-16,6 7 0 0,-3 6-160 0,-3 10 160 0,-2 3 0 15,-4 6 0-15,-4 4-128 0,-2 7 128 0,-4 9-208 0,-5 6 80 16,-6 9 128-16,-4 8-224 0,-4 5 80 16,-8 9 16-16,-2 1 0 0,-6 2-16 0,-1-2 0 15,-4 2 0-15,-2-7 0 0,0-4 144 0,-1-9-160 16,-2-5 160-16,-4-4-160 0,-3-3 160 0,-3-3 0 15,0-3 0-15,1-4 0 0,-1-1 192 0,1-5-48 16,3-3 0-16,3-7 0 0,2-5-144 0,5-5 160 16,2-6-160-16,2-1 160 0,4-6-16 0,2-4 0 15,3-3 0-15,4-6 0 0,4 0-16 0,5-6-128 0,3-3 192 16,6 1-64-16,6 0-128 0,0 0 0 0,3 6 0 16,5 3 0-16,3 2 0 0,2 5 0 0,1 3 0 0,-2 2 0 15,-3 1 0-15,0 6-224 0,-5 3 80 0,-1 4 16 16,-2 7 128-16,-2 1 0 0,-2 2-144 0,-2 4 144 15,-3 3-240-15,-2 4 32 0,-4 3 0 0,-1 2 0 16,-3-2 16-16,-1 3 0 0,-4 1 0 0,-3 0 0 16,-1 3 192-16,-3-3-176 0,-2-5 176 0,-4 0-160 15,-2-1 160-15,-4-2 0 0,-4 2 0 0,-1-3 0 0,-4 1 0 0,-4-5 0 16,-5-1 0-16,-2-5 0 16,-3 0 0-16,1-2 144 0,3-7-144 0,1 0 0 0,1 1 192 15,6-4-64-15,4-4 0 0,6-6-128 0,4-2 192 0,4-8-64 16,10-1 0-16,3-5-128 0,5-1 192 0,6-3-192 15,4 2 192-15,7-3-192 0,5-4 128 0,6 0-128 16,3 2 0-16,5 5 0 0,6 2 0 0,-2 3 0 16,-3 2 0-16,1 8 0 0,-1 4 0 0,1 7 0 15,0 4 0-15,-5 3-144 0,-5 6 144 0,-3 5-128 16,-3 8 128-16,-8 3-128 0,-6 3 128 16,-8 6-192-16,-6 3 192 0,-7 1-192 0,-8 6 192 0,-6-1-192 15,-4-1 192-15,-6-1-192 0,-3-1 192 0,-3 0 0 0,-2-2 0 0,-2-4 0 16,-6 0 128-16,-1-5 16 15,-8-1 0-15,2-2 0 0,4-7 64 0,1-3 16 16,0-3 0-16,7-5 0 0,4-8-32 0,5-2-16 0,2-9 0 0,6-3 0 16,4-3 32-16,6-8 16 0,4-3 0 0,4-4 0 15,6-2-16-15,6 0 0 0,4-3 0 0,7 0 0 16,7 1-208-16,8-2 128 0,7 2-128 16,4 2 0-16,2-3 0 0,3 6 0 0,4 6 0 0,1 4 0 15,2 6 0-15,-6 8 0 0,-6 6 0 0,-3 5-160 16,-2 8 160-16,-4 6 0 0,-1 9-144 0,-5 2 144 15,-4 3-128-15,-7 6 128 0,-7 5-160 0,-2 4 160 16,-9 1-144-16,-3 3 144 0,-5-4-128 0,-3-3 128 16,-2-2 0-16,-3-4 0 0,-1-2 0 0,-2-1-128 0,-4-5 128 15,0 1 0-15,-2-2 0 0,-3-4 0 0,-7-3 0 16,-1-4 128-16,-3-7-128 0,3-5 0 0,2-5 144 16,6-7-144-16,4-3 192 0,2-8-192 0,3-6 224 15,4-5-64-15,4-4-16 0,5-1 0 0,2-4-16 0,6 2-128 16,7 0 192-16,4-2-64 0,5 2-128 0,4 3 128 15,3 1-128-15,2 3 128 16,2 4-128-16,2 0 0 0,0 2 0 0,1 9 0 0,-2 8 0 0,-3 2 0 16,-3 6-144-16,-5 7 144 0,0 1-240 0,-6 7 16 15,-2 0 0-15,-2 6 0 16,-4 4-1744-16,0 2-336 0,-3 7-80 0</inkml:trace>
  <inkml:trace contextRef="#ctx0" brushRef="#br0" timeOffset="3247.94">29024 7588 13823 0,'0'0'1216'0,"0"0"-960"0,0 0-256 0,0 0 0 15,0 0 1632-15,2-10 288 16,-2 2 48-16,0 8 16 0,0 0-416 0,0 0-80 0,0 0-16 0,-5-6 0 16,5 6 80-16,-9-8 16 0,-1 4 0 0,-1 0 0 15,-2-1-256-15,-4 4-48 0,-6 2-16 0,-1-1 0 16,-2 3-208-16,-9 1-32 0,-7-1-16 0,-2 10 0 0,-3 4-368 16,0 3-80-16,-2 0-16 0,-1 6 0 0,-5 2-192 15,3 3-32-15,2 0-16 0,-1 3 0 0,2 4-96 0,2 1-32 16,6-4 0-16,7 1 0 0,5-3 0 0,12 0 0 15,3-3 0-15,10 1 0 0,4-1-32 0,5 0 0 16,8-5 0-16,4-2 0 0,7-5 16 0,5-6 0 16,5 0 0-16,3-2 0 0,3-5 48 0,-2-5 16 15,1 0 0-15,-1-4 0 0,-1-2-80 0,0-2-128 16,-3-1 176-16,-1 0-176 0,-2-3-176 0,-4 2-144 16,-3-3-16-16,-3 0-16 15,-2 3-2752-15,-2-3-544 0</inkml:trace>
  <inkml:trace contextRef="#ctx0" brushRef="#br0" timeOffset="3488.97">29186 7968 20271 0,'0'0'1792'0,"0"0"-1424"0,0 0-368 0,0 0 0 16,-6 9 3072-16,-2 0 560 0,-1 3 96 0,1 7 32 15,-3 7-1984-15,-3 5-400 0,0 4-80 0,-1 0-16 16,0-2-256-16,0 3-64 0,-1 1-16 0,2 0 0 16,2-2-368-16,2 0-64 0,1-2 0 0,1-5-16 15,3 0-240-15,1-5-64 0,2-2 0 0,0-1 0 16,2-6-192-16,2-1 0 0,1 0 128 0,-3-13-128 16,0 0-1280-16,12 2-288 0,2-4-64 0</inkml:trace>
  <inkml:trace contextRef="#ctx0" brushRef="#br0" timeOffset="4211.74">29907 7891 10127 0,'0'0'448'0,"0"0"96"0,-9 0-544 0,0 0 0 16,2 0 0-16,7 0 0 0,-11 0 2608 0,11 0 400 16,0 0 96-16,0 0 16 0,0 0-864 0,0 0-160 0,0 0-48 0,11 0 0 15,5-2-576-15,3-1-128 0,7-3-32 0,2 2 0 16,3 2-608-16,4 0-112 0,3-3-16 0,1 0-16 15,6 0-288-15,-1 1-48 0,2 3-16 0,0 0 0 16,-1 1-208-16,-4 0 128 0,-7 2-128 0,-2 1 0 16,-4-2 0-16,-4 2 0 0,-6-2 0 0,-5 3 0 15,-13-4-2272 1,4 12-448-16,-6 1-96 0</inkml:trace>
  <inkml:trace contextRef="#ctx0" brushRef="#br0" timeOffset="4383">29968 8108 13823 0,'-27'1'608'0,"13"0"128"0,0 2-592 0,4-1-144 15,10-2 0-15,0 0 0 0,0 0 3632 0,0 0 688 16,0 0 144-16,0 0 16 0,14 7-2848 0,7-5-576 16,4 2-112-16,3 0-32 0,1 1-240 0,5-3-48 15,5-3-16-15,0-1 0 0,4-4-192 0,-1 4-32 16,0-1-16-16,-2 2 0 0,-2-3-192 0,-4-1-48 16,-5 1 0-16,-1 1 0 15,-4 0-1296-15,-1-1-272 0,-2-1-48 0,-4 0-13568 0</inkml:trace>
  <inkml:trace contextRef="#ctx0" brushRef="#br0" timeOffset="4685.35">30516 7421 28559 0,'0'-11'2544'0,"-1"3"-2032"0,-3-1-512 0,4 9 0 16,0 0 1216-16,-7-2 128 0,7 2 48 16,-10 5 0-16,0 6-832 0,0 4-176 0,-3 5-16 0,-1 4-16 15,0 6 144-15,-4 7 16 0,-3 6 16 0,-2 7 0 16,0 2 64-16,0 1 16 0,0 3 0 0,-1 3 0 16,0 2-144-16,1 1-16 0,0 4-16 0,3-1 0 15,0-5-256-15,-1-6-48 0,2-2-128 0,3-6 192 0,2-1-64 0,2-6 0 16,3-3-128-16,3-6 192 0,2-7-192 15,2-3 0-15,0-4 0 0,2-4 0 0,0-12-208 0,0 0-144 16,0 0-32-16,11-5-11632 16,-3-6-2320-16</inkml:trace>
  <inkml:trace contextRef="#ctx0" brushRef="#br0" timeOffset="5077.76">31632 7625 33167 0,'-6'-17'2944'0,"0"9"-2352"15,-2-1-464-15,-4 6-128 0,-2 0 0 0,-4 6 0 0,-6 2 0 0,-2 7 0 16,-8 6 320-16,-5 6 128 0,-7 8 48 0,-1 4 0 15,-1 3-96-15,1 7-16 0,2 4 0 0,4 0 0 16,2 8 48-16,8-1 0 0,4 0 0 0,7-5 0 16,6-2-144-16,9-11-32 0,6-6 0 0,6-4 0 15,9-3 208-15,4-7 48 0,8-4 0 0,6-11 0 0,6-5 288 16,7-11 64-16,5-2 16 0,4-7 0 0,1-6 16 16,-2-6 0-16,-5-4 0 0,-4-6 0 0,-1-2-208 15,-6-6-48-15,-5-2 0 0,-2-4 0 0,-5-5-96 16,-4-2-32-16,-4-5 0 0,-5 7 0 0,-4 1-272 0,-6 13-64 15,-5 7-16-15,-5 9 0 0,-2 6-304 0,-6 5-64 16,-5 6-16-16,-6 7 0 16,-4 12-2224-16,-1 5-448 15,-1 6-96-15</inkml:trace>
  <inkml:trace contextRef="#ctx0" brushRef="#br0" timeOffset="5869.57">32622 7037 12671 0,'0'0'560'0,"0"0"112"0,-5-6-544 0,3-3-128 16,-1 1 0-16,3 8 0 0,0 0 1216 0,-3-10 224 16,3 10 32-16,0-9 16 0,0-1-80 0,0 10-32 15,0 0 0-15,0 0 0 0,0 0-192 0,0 0-32 0,0 0-16 0,12 7 0 16,-2 1-688-16,0 6-128 0,0 0-16 0,2 5-16 16,-1 6 64-16,2 13 16 0,0 11 0 0,-2 14 0 15,1 10 128-15,-2-1 16 16,-3-6 16-16,-2 5 0 0,-3 4 16 0,-2 10 0 0,-3 12 0 15,-2-11 0-15,-4-6-16 0,0-9 0 0,-1 0 0 0,0 1 0 16,0 3 48-16,1-4 0 0,0-4 0 0,1-8 0 0,1-6-32 16,-1-3 0-16,2-10 0 0,-1 0 0 0,0-2-272 0,-2 1-48 15,-1-1-16-15,0 0 0 0,-2 1-80 16,-2-4 0-16,-4-2-128 0,2-5 192 16,-1-2-992-16,2-7-208 0,0-2-32 0</inkml:trace>
  <inkml:trace contextRef="#ctx0" brushRef="#br0" timeOffset="15532.17">9211 6638 14047 0,'-19'7'624'0,"10"-2"128"0,-4 1-608 0,0-1-144 15,-1 1 0-15,0 3 0 0,0-2 768 0,2 0 112 16,-1-3 16-16,1 1 16 0,1-1-80 0,2 1 0 16,1-2-16-16,8-3 0 0,0 0 176 0,0 0 32 0,0 0 16 0,7-12 0 15,3-2-368-15,5 0-80 16,6-4-16-16,6-7 0 0,8 1-304 0,5-7-64 0,8 0-16 0,4-5 0 15,5-2-16-15,5-4-16 16,7-3 0-16,4-2 0 0,8-5 0 0,5-2 0 0,6-5 0 0,0-2 0 16,5 1 48-16,3-1 16 0,6 3 0 0,1-1 0 15,1-2-32-15,1 2 0 0,2 0 0 0,0-2 0 16,3 3-32-16,-3 2-16 0,-1 1 0 0,-1 2 0 16,0-2 32-16,-1 3 0 0,-2-3 0 0,-2 5 0 15,-1-1-16-15,-2 0 0 0,-5 1 0 0,-4 2 0 0,-7 6 800 16,-3 0 144-16,-3 4 48 0,24-13 0 15,-15 8-1632-15,-12 3-320 16,-11 5-64-16,-22 11-16 0,0 1 880 0,1-1 160 0,0-4 32 0,-1 5 16 0,-1-3-80 0,-1 5-128 16,-3-1 176-16,-1 3-176 0,-1 0 128 0,-2 0-128 15,-2-1 0-15,-2 2 0 0,-3 1 160 0,-3 1-160 16,-1-1 128-16,0 5-128 0,0 0 0 0,1 1 0 16,-1-1 0-16,0 3 0 0,-1-5 0 0,0 3 0 15,-3 3 0-15,-1-1 0 0,-3 4 0 0,-3 2-192 16,-3-4 64-16,-1 1 128 15,-8 6-1648-15,0 0-208 0,0 0-32 0</inkml:trace>
  <inkml:trace contextRef="#ctx0" brushRef="#br0" timeOffset="15920.07">12188 4147 14735 0,'11'-22'640'0,"-2"15"160"0,5-6-640 0,5 0-160 0,4-1 0 0,6-1 0 16,5 0 848-16,7-3 144 0,6 1 32 0,5 1 0 0,5-2-576 0,-1 0-96 15,0 1-32-15,3 0 0 0,0 2-48 0,2-1-16 16,3 8 0-16,0-5 0 0,-2-1 64 0,3 2 16 15,-3-2 0-15,-1 3 0 0,-1 2-48 0,-4 0-16 16,1 4 0-16,-4 1 0 0,-3 1-48 0,-3-3-16 16,-4 4 0-16,-2 2 0 0,-6 2 112 15,-2 6 0-15,-6 0 16 0,-5 4 0 0,-4 5 240 0,-6 6 32 16,-3 6 16-16,-3 4 0 0,-6 5-16 0,-6 2 0 16,-3 3 0-16,-5 3 0 0,-5 1-320 0,-2-4-64 15,-2-2-16-15,-3-1 0 0,0-2-208 0,-4-2 176 16,0-3-176-16,-2-4 160 0,2 2-160 0,-1-6 0 15,2 3 144-15,-11 3-144 16,11-9-1312-16,6-8-336 0</inkml:trace>
  <inkml:trace contextRef="#ctx0" brushRef="#br0" timeOffset="16371.69">14950 3233 28559 0,'-12'-25'2544'0,"7"14"-2032"0,0 5-512 0,5 6 0 16,-10-1-448-16,0 6-192 0,-4 6-48 0,2 2 0 0,-3 6 688 0,-5 4 0 16,-1 5 0-16,-4 8 128 0,-4 5-128 0,-2 6 0 15,1 7 0-15,-2 4 0 0,0 0 0 0,-1-1 0 16,4 2 0-16,2 0 0 0,4-3 0 0,6-4 128 16,4-5-128-16,6-4 128 0,6-7 0 0,6-7 16 15,4-2 0-15,6-8 0 0,6-3 752 0,3-7 160 16,4-1 32-16,5-11 0 0,3-7-144 0,5-4-32 15,4-5 0-15,-1-5 0 0,1-4-352 0,-1-3-80 16,0-4-16-16,-1-1 0 0,-1 1-80 0,-3-6-32 16,-3-3 0-16,-4-5 0 0,-6-2-96 0,-3 3 0 15,-5-1-16-15,-5 0 0 0,-7 7-16 0,-3 5 0 16,-6 4 0-16,-2 7 0 0,-4 4-224 0,-5 6-208 16,-4 4 32-16,-5 3-11264 15,-5 7-2256-15</inkml:trace>
  <inkml:trace contextRef="#ctx0" brushRef="#br0" timeOffset="18575.02">3885 5878 5519 0,'0'0'496'15,"0"0"-496"-15,0 0 0 0,7-2 0 0,0-1 1584 0,1 2 208 16,-1 1 64-16,-7 0 0 0,7 0-960 0,1 0-192 15,-8 0-48-15,8 0 0 0,-8 0-112 0,7-2-32 16,-7 2 0-16,8-1 0 0,-8 1 48 0,9-2 0 0,-4-2 0 0,1 0 0 16,-6 4 208-16,7-5 32 15,-4 0 16-15,1-2 0 0,0 2-48 0,0 0-16 16,-2-5 0-16,1 3 0 0,-2-4-32 0,-1 4 0 16,-1-3 0-16,0 1 0 0,-4-4-64 0,-3 3-16 15,-2-2 0-15,-3-2 0 0,-2 2-144 0,-3 1-48 0,-2-1 0 0,-3 2 0 16,-4 1-192-16,-2-3-32 15,-3 3-16-15,0-2 0 0,-3 2-208 0,-2-2 176 0,0 0-176 0,-2 3 160 16,-5-3-160-16,0 4 0 0,-2-5 0 0,0 5 128 16,1-3-128-16,-2 2 0 0,-2-4 0 0,0 5 128 15,-1-5-128-15,-1 6 0 0,-1-2 0 0,0 2 0 16,0 1 0-16,0 0 0 0,1 4 0 0,-1 1 0 16,-3 1 0-16,-1 3 0 0,3-2 0 0,-3 1 0 15,-1 2 0-15,0 2 0 0,1-1 0 0,1 1 0 0,2 2 0 16,0-3 0-16,4 3 0 0,1-1 0 0,-1 3 0 15,2-2 0-15,3 3 0 0,-3-1 0 0,2-1 0 16,2 3 0-16,2 0 0 0,1-2 0 0,-1 3 0 0,0 1 0 16,1-1 0-16,-1 0 0 0,2 3 0 0,0-2 0 15,3 0 0-15,-1 1 0 0,1-2 0 0,2-2 0 16,-1 2 0-16,4 0 0 0,1 2-128 0,4-2 128 16,2 5 0-16,-1 0 0 0,0 0 0 0,2 0 0 15,3-1-144-15,1 2 144 0,1 4 0 0,0 2 0 16,0-4 0-16,3 4 0 0,4 1 0 0,2-1 0 15,0 1 0-15,3 0 0 0,0 1-128 0,5 1 128 16,1-4 0-16,1 3 0 0,2-4 0 0,1 2 0 16,1 0 0-16,1-1 0 0,2-1 0 0,2-1 0 15,3-3 0-15,-1 3 0 0,1 1 0 0,1-1 0 16,4 1 0-16,4 0 0 0,-2-3 0 0,4-1 0 16,1-1 0-16,5 0 0 0,-1 0 0 0,1 0 0 0,5-1 0 15,0-2 0-15,5 1 0 0,-1-1 0 0,2 1 0 16,1-3 0-16,-2 0 0 0,4 0 0 15,0 0 0-15,1 0 0 0,0-5 0 0,2 1 0 16,2-2 128-16,2-1-128 0,1-3 0 0,0-1 144 0,-1-2-144 16,2-1 128-16,3 1-128 0,2 0 160 0,3 1-160 15,-1-4 160-15,-3-1-160 0,1 0 160 0,-2-1-160 16,-2-3 160-16,-2-1-160 0,-2-1 128 16,-2 1-128-16,-1 2 128 0,0-4-128 0,-1 2 0 0,-1-3 144 0,-1 1-144 15,-1 2 128-15,-1-3-128 0,1 2 128 0,-3-4-128 16,-1 2 0-16,-2 2 144 0,-3-1-144 0,-1-1 0 15,0-4 128-15,2 2-128 0,-5-1 0 0,3 2 0 16,-1-4 144-16,0 0-144 0,-3-1 0 0,0 2 144 0,-2 0-16 0,2 1 0 16,-2-1 0-16,-3-3 0 0,-1 0 32 15,-1 2 0-15,-2-1 0 0,-1-1 0 0,-1-1 80 0,-3 0 16 16,2 0 0-16,-3-4 0 0,-3-1 128 16,-1-1 16-16,-1-6 16 0,-1 1 0 0,-3-2-64 15,0-4-16-15,-4-2 0 0,-2-1 0 0,-2-2-96 0,-2-1-32 16,1 3 0-16,-2 2 0 0,-1 4-208 0,-2 4 128 15,-2 1-128-15,1 5 0 0,-1 0 0 0,-2 2 0 16,-1 6 0-16,-9-3 0 16,0 6-1136-16,0 8-272 0,1 1-48 0,-6 8-14416 0</inkml:trace>
  <inkml:trace contextRef="#ctx0" brushRef="#br0" timeOffset="24373.73">16853 4080 13407 0,'0'0'592'0,"0"0"128"0,0 0-576 0,5-7-144 16,-5 7 0-16,0 0 0 0,0 0 672 0,5-4 96 15,-5 4 32-15,0 0 0 0,0 0-80 0,0 0-16 16,-3-3 0-16,-2-3 0 0,-4-1 112 0,-1 2 16 15,-1 2 0-15,-3-3 0 0,-2-1 64 0,-3 4 0 16,-4-1 16-16,-1-1 0 0,-2 1-192 0,-2 0-32 16,-2 2-16-16,0-1 0 0,-2 2-224 0,-1 1-64 15,-3-3 0-15,2 3 0 0,-3 3-128 0,-1-3-48 16,-3 0 0-16,1 2 0 0,0 1-16 0,4-1 0 16,1 1 0-16,5 0 0 0,3-2 0 0,3 3 0 15,2-1 0-15,3 0 0 0,3-1-64 0,2 2 0 16,1 1-128-16,2 0 192 0,0-2-192 0,4 2 0 15,-1 3 0-15,2-2 0 0,1 4 0 0,0-1 0 16,1 5 0-16,1 1 0 0,2 3 864 0,1 4 128 16,2 3 32-16,2 15 0 15,1-4-1600-15,0 4-304 0,1 2-64 0,0-7-16 0,-1 9 816 0,0 3 144 0,0 3 0 16,0 6 0-16,-1 7 0 0,-1 2 0 0,-2 2 128 16,-1 3-128-16,-1 1 0 0,-2 0 0 0,-1 0 0 0,-2-1 0 15,-2-2 0-15,1-4 192 0,-4 5-192 0,3-3 192 16,-3-4 64-16,0 1 0 0,-3-6 16 0,0 1 0 15,0 3-16-15,0-3-16 0,0-4 0 0,-2 2 0 16,-1-2-112-16,-1 0-128 0,-2 2 176 0,-2-4-176 0,1-1 192 16,-2-1-192-16,0 2 192 0,0-5-192 15,-1 0 192-15,0-5-64 0,1 1 0 0,1-2-128 0,1-1 176 16,2-3-176-16,1-4 160 0,-5 12-160 0,5-8 288 16,4-6-32-16,1-3-16 0,2-2 0 15,3-2-240-15,1-2 144 0,0-1-144 0,5-6 128 0,-1 1-128 0,1 1 128 16,0-1-128-16,2 0 128 0,0 1-128 15,2 1 0-15,0-1 0 0,2 1 128 0,0 0-128 0,3 0 0 16,2-3 144-16,4 3-144 0,1-2 160 0,3 1-32 16,2-3-128-16,5 1 192 0,4 0-64 0,2-1-128 15,2-1 176-15,4 0-176 0,1-3 128 0,1-4-128 16,-1 1 0-16,3-1 0 0,1-2 0 0,0-4 0 16,-2-3-208-16,18-6-10976 15,-7-2-2192-15</inkml:trace>
  <inkml:trace contextRef="#ctx0" brushRef="#br0" timeOffset="25041.79">17433 4198 5519 0,'0'0'496'0,"0"0"-496"15,0 0 0-15,0 0 0 0,0 0 1296 0,0 0 176 16,0 0 16-16,0 0 16 0,0 0-400 0,0 0-80 15,0 0 0-15,0 0-16 0,0 0-176 0,0 0-16 16,0 0-16-16,-7 11 0 0,-5 1-160 0,0-2-48 16,-5 4 0-16,-1 0 0 0,-2 2 96 0,-3 3 16 15,-2 0 0-15,-2 6 0 0,-1 5 0 0,0 3 0 16,0 4 0-16,4 5 0 0,-1 7-144 0,2 2-32 0,2 3 0 16,5-1 0-16,3-3-400 0,4-2-128 0,4-2 0 15,6-7 0-15,4-6 192 0,7-6 0 0,3-6-16 0,6 0 0 16,4-7 496-16,5-3 96 0,6-4 32 0,3-1 0 15,5-4-64-15,0-2-16 0,-1-2 0 0,3-4 0 16,-3-3-160-16,1-7-48 0,-2 0 0 0,-12 2 0 16,4-3-80-16,2-2-32 0,2-2 0 0,0-3 0 15,-2-6 240-15,-2 0 64 0,-2-3 0 0,-4-5 0 16,-4 0 160-16,-5-4 32 0,-6-2 16 0,-3-3 0 0,-6-1-400 16,-7 4-96-16,-6-1-16 0,-5 4 0 0,-3 5-272 0,-5 0-128 15,-5 3 0-15,-1 6 128 0,-5 3-128 0,-14-1-256 16,3 8 64-16,2 6 16 15,1 6-1872-15,6 3-368 16,3 4-80-16,5 0-14016 0</inkml:trace>
  <inkml:trace contextRef="#ctx0" brushRef="#br0" timeOffset="25626.3">16561 5849 18431 0,'2'-13'1632'0,"2"8"-1312"16,-3-3-320-16,1 2 0 0,1-3 416 0,-2 0 16 16,-1 2 0-16,0 0 0 0,0 7 768 0,0 0 144 15,-2-4 48-15,2 4 0 0,0 0-512 0,0 0-112 16,-9 11 0-16,0 3-16 0,-1 0-256 0,0 3-48 15,-2 5-16-15,3 5 0 0,0 2-16 0,0 4 0 16,-2 1 0-16,0 4 0 0,0 1-144 0,2 1-16 16,1-2-16-16,2-3 0 0,0-5-240 0,2 1 0 15,0 0 128-15,3-5-128 0,2-1 0 0,2-4 0 16,0-2 0-16,0-1 0 0,2-1-272 0,2-8-112 0,-7-9 0 16,11 8-16-1,-2-6-2048-15,-9-2-416 0,14-3-80 0,-14 3 0 0</inkml:trace>
  <inkml:trace contextRef="#ctx0" brushRef="#br0" timeOffset="25830.26">16169 6249 13823 0,'0'0'608'0,"11"-2"128"0,3-1-592 15,4 1-144-15,4-2 0 0,2 3 0 0,2 1 2432 0,1 0 464 16,1 0 96-16,1-3 16 0,2-1-1600 0,2 0-320 15,2-2-64-15,-8 2-16 0,2 0-496 0,2 2-112 16,-2-3-16-16,-2 0 0 0,-3 1-384 0,-4 1-144 16,-2 2 0-16,-8-2 0 15,-10 3-1920-15,0 0-384 0</inkml:trace>
  <inkml:trace contextRef="#ctx0" brushRef="#br0" timeOffset="25990.89">16153 6581 18431 0,'-15'18'1632'0,"9"-8"-1312"0,1 3-320 0,2 1 0 0,2-3 1360 0,1 2 208 16,1 1 32-16,3-4 16 0,4 1-144 0,2 1-16 16,4-6-16-16,5 1 0 0,5-2-448 0,5-3-96 15,4-2 0-15,7-1-16 0,-1-4-368 0,3-2-80 16,-3 0-16-16,-9-1 0 16,0 3-1168-16,-1-4-224 0,1 0-48 0,7-5-13104 0</inkml:trace>
  <inkml:trace contextRef="#ctx0" brushRef="#br0" timeOffset="26745.19">17909 6139 16703 0,'0'0'736'0,"-5"6"160"0,0 4-720 0,-2-2-176 16,0 3 0-16,-2-1 0 0,0 3 544 0,-1 2 80 15,-2 2 16-15,-3 2 0 0,-3 1 448 0,-2 3 80 0,-2 3 32 0,-2-185 0 16,-1 362-240-16,-1-180-32 0,1-3-16 0,-2 2 0 15,1-3-256-15,-1 0-48 0,-1-4-16 0,0-2 0 16,0-3 96-16,0 0 16 0,-1-5 0 0,-2-1 0 16,1-2-16-16,-1-4 0 0,1-3 0 0,-12-5 0 15,6-3-176-15,6-3-48 0,4-3 0 0,6 1 0 16,3 0-208-16,5 0-32 0,1 1-16 0,5-1 0 16,2 0-208-16,4 3 176 0,3-1-176 0,2 4 160 0,1-1-160 15,4 2 0-15,3 5 0 0,2 4 0 0,2 2-160 16,5 4 160-16,3 2-208 0,3 8 80 0,2 4 128 15,1 0-128-15,-1-1 128 0,0 3-128 16,-4 0 128-16,-1 1 0 0,1 5-144 0,1-4 144 0,0-5 0 0,-1 0 0 16,1-1 0-16,2-2 0 0,2-5 0 0,-10-2 0 15,4-1 0-15,4-4 0 0,3 1 160 0,2-3-160 16,1-3 192-16,1-2-192 0,0-3 208 0,-1-1-64 16,0-4-16-16,-2-4 0 0,-2 0-128 0,0-2 160 15,-2-1-160-15,-1 0 160 0,-2 0 32 0,-4-4 16 16,-1-1 0-16,-3 0 0 0,-4 3 112 0,-4 2 32 15,-4 2 0-15,-3 3 0 0,-3 2 240 0,-4 1 48 16,-3 0 16-16,-4 5 0 0,-4-1-240 0,-4 3-48 16,-4 2-16-16,-4 3 0 0,-5 0-352 0,-3 3 144 15,-3 1-144-15,-1 2 0 0,1-1 0 0,4-2 0 16,3 0-160-16,2 0 160 16,5 0-1408-16,2-3-176 0,8-3-16 0,4-1-16 15,5-1-1072-15,8-4-224 0,4-1-32 0</inkml:trace>
  <inkml:trace contextRef="#ctx0" brushRef="#br0" timeOffset="27493.36">18956 3941 5519 0,'-23'0'240'0,"15"-1"64"0,-6-2-304 0,-2 1 0 15,0-2 0-15,-2 1 0 0,1 1 2112 0,3 0 352 16,2 1 80-16,2 1 16 0,-1-2-1040 0,6-2-208 16,5 4-32-16,0 0-16 0,0 0 96 0,5-8 32 15,3 4 0-15,2 1 0 0,5-6-736 0,3 2-144 0,5-3-16 0,1 3-16 16,6-1 0-16,-1 0 0 0,3 1 0 0,-1-2 0 15,2 2-32-15,0 0-16 0,-1 3 0 0,0 0 0 16,0 2 0-16,-3-1 0 0,-2 2 0 16,-2 1 0-16,-2 2-112 0,-3 2-32 0,-3 4 0 15,-3 3 0-15,-4 6-288 0,-4 2 128 0,-4 5-128 0,-5 8 0 16,-5 7 160-16,-3 9-160 0,-4 7 128 0,-12 33-128 16,-3-3 0-16,0 6 0 0,-1 5 0 0,9-22 0 15,-4 9 0-15,1 11 0 0,1 8 0 0,1 2 0 16,1 3 0-16,5 0 0 0,3-3 0 0,2 2 0 15,6-3 0-15,2-2 0 0,3 2 0 0,3-6 0 0,3-4 0 16,2-2 128-16,-1 2-128 0,2-7 0 0,2 0 128 0,-1-5-128 16,2-5 0-16,1-3 128 0,0-3-128 0,1-4 160 15,0-7-160-15,6 24 160 0,0-16 48 0,0-6 16 16,-4-7 0-16,-1-7 0 0,-1-3-16 0,-3-6 0 16,0-2 0-16,-6-4 0 0,-1-4 192 0,-2-4 48 15,-1-5 0-15,-3-1 0 0,-2-7 192 0,-1 1 32 16,-3-2 16-16,-4-4 0 0,-3 0-48 0,-2 2 0 15,-1-5 0-15,-1-1 0 0,-3-1-64 0,-1 3-32 16,-2-1 0-16,-2 1 0 0,-2-1-144 0,-2 1-16 16,-1 1-16-16,-3 2 0 0,-2-3-368 0,1 3 0 15,0-1 0-15,1 0 128 0,-1 0-128 0,-3 3 0 16,2-2 0-16,0 2 0 16,1-5-1392-16,3 1-192 0,1 2-32 0,1-5-16336 0</inkml:trace>
  <inkml:trace contextRef="#ctx0" brushRef="#br0" timeOffset="36125">4315 9835 1839 0,'0'0'160'0,"0"0"-160"16,0 0 0-16,0 0 0 0,0 0 2480 0,0 0 464 16,0 0 80-16,0 0 32 0,7 2-1744 0,-7-2-352 15,0 0-64-15,0 0 0 0,0 0-240 0,0 0-32 16,0 0-16-16,0 0 0 0,0 0 160 0,0 0 48 15,0 0 0-15,0 0 0 0,0 0 128 0,0 0 16 16,0 0 16-16,0 0 0 0,0 0-128 0,0 0-16 16,0 0-16-16,0 0 0 0,0 0-160 0,-1-8-16 15,1 8-16-15,0 0 0 0,-4-8-48 0,0-1-16 16,0 1 0-16,0 2 0 0,-1-2-112 0,0 2-32 16,0-3 0-16,0 3 0 0,-1-3-16 0,-1 0 0 15,1 0 0-15,-2 0 0 0,-1 3 128 0,0-6 32 16,-1 1 0-16,0 2 0 0,-1-2-560 0,-1 3 0 15,1-3 0-15,1 2-144 0,-4-4 144 0,1 3 192 16,-1 1-32-16,-1-4-16 0,-3 1 16 0,3 1 0 16,-2-1 0-16,1 3 0 0,-1-5 48 0,-1 0 16 15,-1 1 0-15,0 2 0 0,0-3-96 0,0 0 0 16,-1 1-128-16,-1 3 192 0,1 0-192 0,-2 2 176 0,1-2-176 16,-2 3 160-16,1 1-160 0,-1-2 192 0,1 3-192 15,-3 3 192-15,1-3-192 0,0 3 128 0,0 0-128 0,-1-1 128 16,-2 2-128-16,0 1 0 0,0 1 0 0,1 2 0 15,-1-1 0-15,-1 2 0 0,-1 0 0 0,1-1 0 16,-1 0 0-16,-1 3 0 0,0 1 0 0,1-2 0 16,-1 0 0-16,0 3 0 0,-1-2 0 0,1 2 0 0,2-3 0 15,0 0 0-15,0 1 0 0,-1 0 0 0,2-1 0 16,2 0 0-16,-1 1 0 0,2-1 0 16,0 4 0-16,1-3 0 0,1 2 0 0,0 1 0 0,-1-3 0 0,1 6 0 15,3-2 0-15,-1 3 0 0,-2-3 0 0,2 0 0 16,1 1 0-16,0 2 0 0,0-3 0 0,-1 3 0 15,1 1 0-15,3-3 0 0,-1 2 0 0,2 2 0 16,0-1 0-16,-2 3 0 0,1-2 0 0,2 2 0 16,-3-1 0-16,2 2 0 0,-1 0 0 0,-1 1 0 15,2 0 0-15,1 1 0 0,1-2 0 0,2 0 0 16,-1-3 0-16,3 3 0 0,0 0 0 0,2-1 0 16,-1 0 0-16,4 0 0 0,-1 0 0 0,1 2 0 15,2 0 0-15,1 1 0 0,-2-3 0 0,2 1 0 16,-1 0 0-16,2 0 0 0,0-2 0 0,2 1 0 15,-1-1 128-15,2 1-128 0,-1-3 0 0,1 1 0 16,0-2 0-16,1 1 128 0,0 0-128 0,1 1 0 0,0-1 0 16,2 0 0-16,-1 0 0 0,2 1 0 0,-1 2 128 15,2-1-128-15,1-3 0 0,0-2 0 0,1 2 0 16,0 0 0-16,4-2 128 0,1 1-128 16,-1-1 128-16,1-1-128 0,1 3 128 0,1 0-128 0,-1-3 0 15,3 1 128-15,0-4-128 0,1 2 0 0,1-2 144 0,0 3-144 16,-1-5 0-16,2 1 0 0,0 2 0 0,0-1 128 15,-1-1-128-15,-1 2 0 0,1-3 0 16,1 2 0-16,0 0 0 0,-1-2 0 0,1 3 0 0,1-3 0 16,1 0 0-16,-3 1 0 0,3-1 0 0,-1 0 128 0,1 0-128 15,-1 2 0-15,2-4 0 0,-1 3 0 0,2-1 0 16,0-2 0-16,-1 0 0 0,1 0 0 0,-2-2 128 16,1 0-128-16,-1 0 128 0,1-1-128 0,-1 0 0 15,1 0 144-15,-2 0-144 0,1-1 0 16,1 0 160-16,-1 0-160 0,-1-2 128 0,-2-1-128 0,2-1 0 0,0 1 128 15,1 0-128-15,0 2 0 0,-3-3 128 0,0-2-128 16,0 2 128-16,1-1-128 0,-1-2 144 0,1 3-144 16,-1 0 160-16,0-1-160 15,-2-2 192-15,0-3-64 0,-1 2-128 0,2-3 192 0,0 5 16 0,-2-3 0 16,2 2 0-16,-1-2 0 0,0 4-208 0,2-3 0 16,-2 4 0-16,7-7-160 0,-4 2 160 0,-3-1 0 15,-2 4 0-15,-5 1 128 0,1-2-128 0,0 4 0 0,0-5 0 16,0 3 128-16,0-3-128 0,0 2 0 15,-2-5 0-15,6-1 128 0,-4 1-128 0,-1-2 128 16,-1 2-128-16,0 1 128 0,-2-4-128 0,-1 1 192 16,-3 0-64-16,2 0 0 0,-2-3 0 0,3 1 16 0,-4-2 0 15,-1 3 0-15,0-1-16 0,0 0 0 0,-2-3 0 16,1-2 0-16,-2 2 16 0,-1-2 0 0,-1-3 0 0,-2-1 0 16,-1 3-144-16,2-4 160 15,-3 3-160-15,-2 0 160 0,0-5 256 0,-1 3 48 0,1-3 16 0,-1 4 0 16,-2-2-480-16,0 4 0 0,-1 1 0 0,1 0 0 15,-1 0 0-15,-1 1 0 0,-2 2 0 0,-1 0 0 16,-3 3 0-16,-1-3-208 0,0 3 16 0,-1 0 0 16,-2 2 192-16,-1 3 0 0,-1-2 0 0,-1 2 0 15,-3 3 0-15,1 2 0 0,-2-2 0 0,0 3 0 16,-2 2-192-16,-2 2 16 0,1 1 0 0,-1 3 0 16,0 1-1264-16,2 0-256 0,-1 1-48 0,0 3-17072 15</inkml:trace>
  <inkml:trace contextRef="#ctx0" brushRef="#br0" timeOffset="38335.53">5074 7927 5519 0,'-5'-4'496'0,"-2"-3"-496"16,2 0 0-16,-1 1 0 0,1-4 2336 0,-1 3 368 15,1-2 80-15,1 4 16 0,0-2-1392 0,2 0-288 16,-1 1-48-16,2-2-16 0,1 8-144 0,0 0-16 16,0-5-16-16,0 5 0 0,0 0-80 0,0 0-16 0,0 0 0 0,0 0 0 15,0 0-144-15,0 0-48 0,0 0 0 0,0 0 0 16,0 0-192-16,0 0-32 0,5 7-16 0,0 2 0 15,-1-1 160-15,0 4 16 0,0 2 16 0,1 0 0 16,0-1-64-16,2 4-16 0,2 4 0 0,0 4 0 16,1-3-192-16,3 7-32 0,1 3-16 0,3 2 0 15,0-1-96-15,5 0 0 0,2 0-128 0,2 3 192 16,-1-1-192-16,5 1 0 0,3 0 128 0,1 0-128 16,-3 0 0-16,4 3 0 0,-1 2 128 0,4 4-128 0,-1 0 0 0,0 2 0 15,0 2 0-15,2-2 0 0,0 1 0 16,0 0 144-16,-3-3-144 0,1 2 128 0,-1 2 16 0,0 0 0 15,-5 0 0-15,0 2 0 0,1 1 192 16,-1 0 48-16,1-1 0 0,-1-4 0 0,-1 0 64 0,-1 2 32 16,-1-1 0-16,0-1 0 0,-2-1-208 0,2-2-32 15,1 4-16-15,-1-3 0 0,-1-1-96 0,-1-3 0 16,1-1-128-16,1-1 192 0,-1-1-192 0,-2-1 176 16,-1-2-176-16,0 1 160 0,-1-4-16 0,-1 2 0 15,-1 2 0-15,0-1 0 0,-1-3 16 0,0 1 0 16,0-2 0-16,-3-1 0 0,4-1-160 0,-6 2 192 15,0-3-192-15,2 1 192 0,-3-2-64 0,0 2-128 16,0 0 192-16,-2-1-64 0,0 0-128 0,-1-2 192 16,-1-1-192-16,1-1 192 0,-1-1-192 0,0 1 160 15,1 0-160-15,0-2 160 0,-4-2-160 0,1-1 160 16,1 0-160-16,-2-1 160 0,1-1 0 0,0-1 0 16,-1 1 0-16,0-3 0 0,0 1-32 0,0-1 0 15,-1-3 0-15,0 2 0 0,1 2-128 0,-1-3 160 16,-1-1-160-16,0 1 160 0,1-5-160 0,0 4 0 15,-6-11 0-15,6 8 128 0,-6-8-128 0,0 0 0 0,9 8 144 16,-9-8-144-16,0 0 0 0,0 0 0 0,0 0-192 0,0 0 64 31,1-11-1504-31,0-1-288 0,1 1-64 0,-4-3-9616 0,-3 2-1920 0</inkml:trace>
  <inkml:trace contextRef="#ctx0" brushRef="#br0" timeOffset="38736.92">6394 10973 19343 0,'-4'-4'1728'0,"0"1"-1392"15,0-2-336-15,2-1 0 0,2 6 1664 0,-1-5 272 16,-1 1 48-16,2 4 16 0,0 0-976 0,0 0-192 15,0 0-32-15,0 0-16 0,0 0-96 0,0 0-32 16,7 6 0-16,1 6 0 0,-1-2 48 0,2 3 0 16,2 2 0-16,1 0 0 0,-2 0-64 0,1 1 0 15,2 0 0-15,1 2 0 0,2-2-144 0,4 1-48 16,-1-1 0-16,2 0 0 0,1-1-96 0,2-2-32 16,0-2 0-16,2 2 0 0,-1-4-96 0,0 0-32 15,1-4 0-15,-1 1 0 0,1-1-32 0,-2-4-16 16,-3-2 0-16,2-1 0 0,0-5 112 0,-1 0 0 15,3-7 16-15,-2-3 0 0,-3-2 160 0,1-3 16 0,0-2 16 16,9-14 0-16,-6 5-256 0,-3 0-48 0,-2 0-16 16,-2 2 0-16,-3 2-144 0,-4 1 160 0,0 5-160 15,-1 1 160-15,-1 2-160 0,-2 1 0 0,-1 2 0 0,-2-1 0 32,3 1-1232-32,-1 5-288 0,0-2-48 0,-1 2-10528 0,-3 3-2096 0</inkml:trace>
  <inkml:trace contextRef="#ctx0" brushRef="#br0" timeOffset="39381.99">7434 11726 5519 0,'0'0'240'0,"0"-7"64"0,0-1-304 0,0-2 0 0,1 0 0 15,0 1 0-15,-1-1 2016 0,1 3 352 16,1 1 64-16,0-3 0 0,-2 3-2000 0,0-2-432 0,0 2 0 0,-2 1 0 16,2 5 496-16,-2-8 208 0,-1 2 32 0,-1 1 16 15,0-3 736-15,0 2 160 0,-1 3 16 0,0-3 16 16,-1 1-32-16,-2 1-16 0,-1 0 0 0,-1-1 0 16,-3 2-384-16,-1 2-80 0,1 0-16 0,-3 1 0 15,1 1-224-15,-1 2-48 0,-1 2-16 0,-1 0 0 16,-1 4-224-16,0 1-64 0,0 3 0 0,0-1 0 0,-3 5-128 15,4 3-48-15,-1 4 0 0,0-1 0 0,0 6-128 16,4 1-16-16,2 0-16 0,3 3 0 0,1-1-112 16,3-2-128-16,2 1 176 0,3-1-176 15,4-3 176-15,4 1-176 0,3-5 160 0,3 0-160 0,2 0 240 0,4-4-48 16,5-4-16-16,0-4 0 0,5 1 32 16,2-6 16-16,1-3 0 0,-1-4 0 0,4-3 80 0,-1-3 16 15,-2-7 0-15,0 0 0 16,-2-1 64-16,2-5 0 0,-3-3 16 0,11-15 0 0,-6-2 16 0,-6 1 0 15,-5 2 0-15,-5-1 0 0,-4 0 16 0,-7 0 0 16,-6-2 0-16,-3-2 0 0,-7 0 16 0,-1 4 16 16,-7 4 0-16,0 5 0 0,-3 3-144 0,-1 6-48 15,-2 2 0-15,8 8 0 0,-7 4-272 0,0-2 0 16,-2 6 128-16,-1 0-128 0,-2 4-192 0,-1 0-80 16,-1 4-32-16,-9 1 0 15,2 2-1840-15,10-4-368 0,4 0-80 0</inkml:trace>
  <inkml:trace contextRef="#ctx0" brushRef="#br0" timeOffset="44508.32">16595 7905 1839 0,'12'-6'160'0,"-4"4"-160"16,-1-1 0-16,2 0 0 0,2 2 1808 0,-1-1 336 15,-1-1 64-15,0-1 16 0,-2 3-912 0,1 1-176 16,-8 0-48-16,6-1 0 0,-6 1-208 0,0 0-48 15,0 0-16-15,0 0 0 0,0 0 160 0,0 0 48 16,0 0 0-16,0 0 0 0,0 0 80 0,-7 1 32 16,-1-1 0-16,-4 0 0 0,0 1-320 0,-4 1-64 15,-1-2-16-15,-4 0 0 0,0-2-144 0,-2 2-16 16,-4 0-16-16,-1 0 0 0,-2 0-16 0,-3 0 0 16,-3 2 0-16,-2 0 0 0,-1-2-128 0,-1 1-32 15,-2-6 0-15,1 3 0 0,1-1-48 0,2 2-16 16,1 0 0-16,1-3 0 0,2-4 48 0,2 2 0 15,2-3 0-15,2 1 0 0,1 2-176 0,2-4-16 0,2 2-16 16,1-1 0-16,0 4-32 0,5 0-128 0,0-1 192 0,3 1-64 16,3 2-128-16,2 1 0 0,0-2 0 0,3 4 128 15,0-3-128-15,6 3 0 0,0 0 0 0,0 0 128 16,0 0-128-16,0 0 0 0,0 0 0 0,0 0 0 16,0 0-128-16,-2 9 128 0,-1-2 0 0,3 4 0 15,0 0 0-15,2 5 0 0,0 0-144 0,2 2 144 16,-1 1 0-16,0 5 0 0,1 0 0 0,0 6 0 0,0-1 0 0,-2 5 0 15,1 4 0-15,-1 3 0 0,1 2 0 16,-2 3 0-16,1-2 0 0,-1 5 0 0,-1-1 0 0,1 2 0 16,0 0 0-16,-1 4 0 0,0-1 0 0,0 2 0 15,0 1 0-15,-1 1 0 0,1 1 0 0,-1 1 0 16,-2-1 0-16,-1 2 0 0,-1-3 0 0,-2 2 0 16,-1 2 0-16,-1 2 0 0,0 3 128 0,-1-3-128 15,-1 3 0-15,-3-3 0 0,-3 2 0 0,1 1 128 16,0-1-128-16,0 2 0 0,-1 1 0 0,1-1 0 15,-2-2 128-15,-7 29-128 0,2-10 0 0,2-8 0 16,2-11 128-16,2 1-128 0,0-5 0 0,-1 0 128 16,0-5-128-16,2-1 0 0,-2-2 144 0,3-3-144 15,-3-3 128-15,0 0-128 0,-2-1 0 0,0-3 128 16,-1-6-128-16,1 2 0 0,0 2 0 0,-2-2 0 16,-1-3 128-16,0-5-128 0,0 3 0 0,3-1 0 15,2-3 0-15,2-5 128 0,0 1-128 0,4-4 0 16,0-3 0-16,3-2 0 0,3-1 0 0,3-6 0 15,3-10 0-15,0 0 0 0,0 0 0 0,0 0 0 0,9 9 0 0,3-5 128 16,3-1-128-16,4 0 0 16,1-3 0-16,6 0 0 0,3 0 0 0,3 0 0 0,1-1 128 15,5-2-128-15,-1-1 0 0,5 2 160 0,4-2-160 16,-1-4 160-16,2-1 0 0,4-3 0 0,3-1 0 0,0 3 0 16,4-3-160-16,-4 2 0 0,0-2 0 0,-4 0 0 15,1-1-1200 1,-4 0-272-16,0 2-48 0</inkml:trace>
  <inkml:trace contextRef="#ctx0" brushRef="#br0" timeOffset="45328.56">19105 8115 20271 0,'-6'-14'896'0,"3"4"192"0,2 2-880 0,2-1-208 0,4 3 0 0,3-4 0 16,1-1 704-16,3 0 112 0,4 8 16 0,3-4 0 0,2 0-528 0,5 3-112 16,0 1 0-16,5-1-16 15,3 3-176-15,3 0 0 0,-1-3 0 0,1 0 0 0,-1 0 128 0,0-1-128 16,-3 0 192-16,-1 1-64 0,-2-1 192 0,0-1 16 16,-4 3 16-16,-2 2 0 0,-3 1 48 0,-5 3 16 15,-2-1 0-15,-2 3 0 0,-3 0-160 0,-9-5-16 16,0 0-16-16,9 9 0 0,-3 3 96 0,-5 3 32 15,-1 0 0-15,-1 6 0 0,-4 0 32 0,0 7 16 16,-3 0 0-16,-1 5 0 0,0 4-208 0,-3 8-64 16,-1-1 0-16,-1 7 0 0,-3 5-128 0,2 7 0 15,-3 7 0-15,-2 3 0 0,0 0 0 0,-1 2 0 16,1 4 0-16,0 4 0 0,-3-1 0 16,4 0 0-16,-2 3 0 0,4-1 0 0,-1-5 0 0,0 1 0 15,3 1 0-15,-2 0 0 0,2 0 0 0,4-23 0 16,-2 7 0-16,1 1 0 0,0 4 128 0,0-2-128 15,1 2 0-15,1-1 128 0,2 1-128 0,0-1 128 0,2-2-128 16,1-2 128-16,1-2 80 0,0-2 16 16,3 4 0-16,2-8 0 0,3-2 288 0,-1-3 48 0,0-4 16 15,3-4 0-15,0 1-256 0,-1-5-64 0,1-3 0 16,1-3 0-16,-1-1 0 0,-1-6-16 0,-1 1 0 0,-3-7 0 16,2-2 128-16,-3-2 16 0,0-1 16 0,-3 0 0 15,2-6-80-15,-4-1 0 0,-3-4-16 0,-1 0 0 16,-1 0-48-16,-3-6 0 0,-1-3 0 0,-2 1 0 15,-3 2-128-15,-1-1-128 0,-5 0 192 0,-1 1-192 16,-5-2-192-16,2 1-128 0,-2-2-48 0,-2 2 0 16,-2 2-2464-16,-5-3-496 15,-21-3-112-15,4-1-16 0</inkml:trace>
  <inkml:trace contextRef="#ctx0" brushRef="#br0" timeOffset="46571.18">16506 8378 6447 0,'0'0'576'0,"0"0"-576"0,0 0 0 16,0 0 0-16,0 0 1744 0,0 0 240 16,0 0 64-16,0 0 0 0,0 0-960 0,-8 3-176 0,8-3-32 0,0 0-16 15,-9 2-144-15,9-2-16 0,-5 8-16 0,5-8 0 16,0 0 16-16,0 0 16 0,0 0 0 0,0 0 0 15,0 0 96-15,0 0 16 0,0 0 0 0,0 0 0 16,0 0-64-16,0 0-16 0,13-4 0 0,1 0 0 16,-4 4-208-16,4 0-32 0,0 4-16 0,2-5 0 0,3-3-176 0,2 2-16 15,2 0-16-15,3 0 0 0,2 0-48 16,3-1-16-16,-1-4 0 0,6 2 0 16,-2 3 64-16,4-3 16 0,-1-3 0 0,0 3 0 0,-1 1-112 0,-3-1 0 15,-4 1-16-15,-10 4 0 0,0-1-176 0,-1 0 160 16,-2-1-160-16,5 1 160 0,-5 1-160 0,-3 0 128 15,-13 0-128-15,10 0 128 0,-10 0-128 0,0 0-176 16,0 0 48-16,0 0 0 16,0 0-1680-16,0 0-336 0,-9 6-64 0,-2 2-10288 0</inkml:trace>
  <inkml:trace contextRef="#ctx0" brushRef="#br0" timeOffset="47345.68">16774 8479 6447 0,'0'0'576'0,"0"0"-576"0,5-10 0 0,-5 10 0 16,0 0 1776-16,0 0 240 0,0 0 48 0,0 0 16 16,0 0-864-16,0 0-192 0,0 0-16 0,0 0-16 15,0 0-240-15,0 0-48 0,0 0-16 0,0 0 0 16,0 0 48-16,0 11 16 0,0-1 0 0,-4 3 0 0,1 2 48 0,1 3 16 16,-2 2 0-16,0 3 0 0,1 3-64 0,-1-1-16 15,-1 5 0-15,0 1 0 0,-1-3-288 0,1 1-64 16,-1-6-16-16,1 2 0 0,0 1-80 15,0-1-16-15,0-1 0 0,0-2 0 0,-1-4-144 0,3 0-128 16,0-1 144-16,-1-3-144 0,1-3 128 0,1 0-128 16,0 2 0-16,-1-7 144 0,3-6-320 0,0 0-64 15,-5 6-16-15,5-6 0 16,0 0-2128-16,-9 6-432 0</inkml:trace>
  <inkml:trace contextRef="#ctx0" brushRef="#br0" timeOffset="47554.06">16457 8889 21183 0,'0'0'1888'0,"0"0"-1504"15,0 0-384-15,3-7 0 0,-3 7 512 0,9-4 16 16,1 1 16-16,1 3 0 0,2 0 112 0,1 0 32 0,3 0 0 16,3-1 0-16,4-3-16 0,5-2 0 0,3 3 0 0,2-1 0 15,3-1-176-15,0-1-48 0,-1 0 0 16,-3 2 0-16,-2-1-192 0,-3 1-64 0,-3-1 0 0,-5 4 0 31,-4-1-512-31,0 1-96 0,-2 0-32 0,-2 0-8272 0,-1-2-1664 0</inkml:trace>
  <inkml:trace contextRef="#ctx0" brushRef="#br0" timeOffset="48165.88">18176 8561 7359 0,'0'0'656'0,"0"0"-528"16,0 0-128-16,0 0 0 0,0 0 1664 0,0 0 320 15,0 9 48-15,-3 0 16 0,-1 1-1184 0,-1 3-224 16,0-3-64-16,-1 3 0 0,-2 1 256 0,-2-1 32 16,-3 1 16-16,-1 1 0 0,-1 1 96 0,-1 1 32 15,-2-1 0-15,-1 1 0 0,-3 2-224 0,-3 0-32 16,-3 0-16-16,-1 3 0 0,-3-5-112 0,3 0-32 0,-2-2 0 16,1 1 0-16,-1-8-48 0,1 3-16 15,-1-5 0-15,-11 3 0 0,5-4-80 0,4-3 0 0,1-3-16 16,3 0 0-16,4 1-16 0,2-1 0 0,3-2 0 15,3-6 0-15,3-1-64 0,3-4-16 0,3 3 0 0,4-2 0 16,3-4-64-16,2 1-16 0,2-1 0 0,2 1 0 16,-1-2-128-16,6 0-128 0,1 0 144 0,1 1-144 15,-1 1 0-15,2 7 0 0,1 1 0 0,1 3 0 16,0-2 0-16,3 5-128 0,1 2 128 0,-4 1 0 16,3 0-160-16,2 4 160 0,3-1-128 0,5 4 128 0,3 1 0 15,-1-2-128-15,2 3 128 0,4-1 0 0,1 1 0 0,-1 2 0 16,1-3 0-16,-1 0 0 0,-1-3 0 0,1-2 0 15,0 1 0-15,-1 0 0 0,2-2 0 16,-1-2 0-16,-1-1 0 0,0-1 0 0,-2-1 0 0,-2 0 0 16,-1-5 0-16,-2 1 128 0,-3 1 0 0,-5-4 0 15,-1 1 0-15,-3-3 0 0,-5 0 240 0,-3 0 48 16,-4-3 16-16,-4-1 0 0,-4-4 176 0,-4-1 32 16,-5-1 16-16,-3 0 0 0,-2-2-352 0,-1 1-80 15,-4-1-16-15,0 4 0 0,-2 2-208 0,-2 0 0 16,1 3 0-16,-2 5 0 15,0 0-384-15,-2 5-112 0,0 4-16 0,-1 2-11152 16,1 0-2224-16</inkml:trace>
  <inkml:trace contextRef="#ctx0" brushRef="#br0" timeOffset="48763.75">16380 9876 11055 0,'4'-7'976'0,"1"-3"-784"16,0 2-192-16,-1 0 0 0,-4 8 1616 0,0 0 288 15,6-8 48-15,-6 8 16 0,0 0-496 0,0 0-80 0,0 0-32 16,0 0 0-16,0 0-336 0,0 0-80 0,-5 11-16 0,0 5 0 15,0 4-288-15,-2 0-48 0,0 2-16 0,-2 1 0 16,2 2 128-16,0 4 0 0,0-2 16 0,2 2 0 16,-1 4-208-16,1-1-64 0,0-1 0 0,2-1 0 15,1-1-256-15,-1-4-48 0,-1-1-16 0,4 0 0 16,0-5-128-16,0-3 0 0,0-2 144 0,4-2-144 16,-1-1 0-16,-3-11 0 0,0 0-192 0,0 0 64 15,5 9-1760-15,-5-9-352 16,0 0-64-16</inkml:trace>
  <inkml:trace contextRef="#ctx0" brushRef="#br0" timeOffset="48961.78">16039 10259 10127 0,'0'0'896'0,"0"0"-704"16,0 0-192-16,0 0 0 0,0 0 3392 0,0 0 656 15,13 6 128-15,-1-4 32 0,2-1-2640 0,4-1-528 16,4-1-96-16,2-1-32 0,7-5-176 0,3 1-32 15,-1-1-16-15,4-1 0 0,5-1-240 0,0-1-32 16,-2 2-16-16,-2-1 0 0,-2 3-208 0,-4-1-64 16,-5 3 0-16,-3 2 0 15,-7-1-1184-15,-4 3-240 0,-13 0-48 0,0 0-11952 0</inkml:trace>
  <inkml:trace contextRef="#ctx0" brushRef="#br0" timeOffset="49142.92">16026 10556 13823 0,'-12'7'608'0,"4"1"128"0,8-8-592 0,-6 5-144 0,6-5 0 0,-2 11 0 16,2-11 2880-16,4 13 560 0,3 0 96 0,0-2 32 15,3-4-2192-15,3 2-432 0,4-4-96 0,3-2-16 16,5-1-128-16,5-2-48 0,3-3 0 0,2 2 0 16,2 0-272-16,-3-1-64 0,-2-3-16 0,-4-1 0 15,0 1-1584-15,-5 1-320 0,-5-4-64 0,-3 3-11392 16</inkml:trace>
  <inkml:trace contextRef="#ctx0" brushRef="#br0" timeOffset="50090.7">17943 10179 10127 0,'0'0'896'0,"0"0"-704"16,0 0-192-16,0 0 0 0,0 0 1808 0,-6 14 336 16,1-2 64-16,-3 1 16 0,-1 1-1088 0,-2 1-224 15,-4 3-32-15,-1-1-16 0,-3 0-32 0,-1 1 0 16,-4-3 0-16,-4 3 0 0,-3 2-64 0,2-2-32 16,-4 0 0-16,0-6 0 0,0 0 128 0,-1 0 32 15,-2-1 0-15,0 1 0 0,1-5-272 0,0-2-48 16,0-5-16-16,1 0 0 0,-1-3-192 0,3 1-48 15,2-6 0-15,2-5 0 0,1-1 16 0,4 0 0 0,4-2 0 16,4-3 0-16,2-4-144 0,4 0-48 0,2 1 0 16,4-2 0-16,1 1-16 0,7 2-128 0,1 2 192 0,6 0-64 15,0 0-128-15,10 3 0 0,2 4 0 0,4 4 0 16,-1-1 0-16,5 5-224 0,3 3 48 0,2 4 16 16,-1 0 160-16,0 8 0 0,1 1 0 0,-2 2-128 15,-4 3 128-15,0 1 0 0,-4-1 0 0,-1 2 0 16,1 1 0-16,0 0 0 0,-1-5 0 0,2 3 0 15,0 2 0-15,2-2 0 0,-2 0 0 0,2-7 0 0,1-2 0 16,-1-4 0-16,1 0 0 0,-1 0 0 0,1-7 176 0,0-2-48 16,1-4 0-16,-9 1 0 15,1-1 16-15,2-3 0 0,0 2 0 0,-2-3 0 0,2 2 80 0,-2-2 16 16,-2-2 0-16,-2 0 0 0,-4-2 208 16,-2 2 32-16,-2-2 16 0,-4-2 0 0,-5-2 208 0,-3-2 32 15,-2 0 16-15,-6 1 0 0,-5 2-64 0,-3-2-16 16,-3 0 0-16,-4 1 0 0,-5 4-288 0,-13-4-64 15,2 7-16-15,0 2 0 0,-2 3-160 0,3 3-16 16,2 3-128-16,2 2 192 0,1 0-432 0,4 1-80 16,4 1-32-16,6 3 0 15,3-1-2368-15,7 1-480 0,9-5-80 0,0 0-32 0</inkml:trace>
  <inkml:trace contextRef="#ctx0" brushRef="#br0" timeOffset="52914.73">9078 9713 9215 0,'0'0'400'0,"0"0"96"0,0 0-496 0,0 0 0 0,0 0 0 0,0 0 0 16,0 0 832-16,0 0 80 0,0 0 16 0,0 0 0 15,0 0-544-15,0 0-128 0,0 0 0 0,11 2-16 16,-11-2-48-16,8 4-16 0,1 1 0 0,0 3 0 16,-9-8 64-16,10 10 16 0,-2 2 0 0,1-1 0 15,0 0 112-15,0 2 16 0,0 0 16 0,0-2 0 16,-2 2-160-16,2 1-48 0,-1 1 0 0,1-1 0 15,-2-1 0-15,1 2 0 0,-2 0 0 0,2 2 0 0,-1-7 0 16,1 2-16-16,-2 2 0 0,1-4 0 0,0-1-48 16,1-2 0-16,1 1 0 0,2-2 0 0,2 4 128 0,1-3 32 15,1-1 0-15,-2 2 0 0,1-4-64 0,-1 1-16 16,-1 1 0-16,1-3 0 0,0-3-80 0,1 0 0 16,-1 0-128-16,-1-2 192 0,0 0-192 0,-1-2 128 15,1 0-128-15,0 2 0 0,0-1 160 0,-1 3-160 16,1-4 160-16,0-1-160 0,-3 0 128 0,1 1-128 15,-10 4 0-15,12-1 144 0,-2-3-144 0,-10 4 192 16,11-1-192-16,-11 1 192 0,12-4-192 0,-2 2 0 16,0-1 0-16,-1 0 0 0,-9 3 0 0,10-1 0 15,-10 1 128-15,12-2-128 0,-3-5 144 0,2 3-144 0,-2 1 160 16,0 0-160-16,-9 3 160 0,11-4-160 0,-1-1 160 16,1 3-160-16,-1-2 240 0,0 1-48 0,-10 3-16 0,11-2 0 15,0 2-176-15,-1 0 0 0,-10 0-160 16,11 0 160-16,-11 0 0 0,10-2 0 0,-10 2 0 15,12 0 0-15,-2-2 0 0,-10 2 0 0,0 0 0 0,10-1 0 16,-10 1 0-16,0 0 0 0,0 0 0 0,0 0 0 16,0 0 160-16,0 0-32 0,0 0 0 0,0 0 0 15,0 0 160-15,0 0 32 0,0 0 0 0,0 0 0 16,0 0 16-16,0 0 16 0,0 0 0 0,0 0 0 16,3-9-128-16,-3 9-32 0,0 0 0 0,0 0 0 15,0 0-192-15,0 0 176 0,0 0-176 0,0 0 160 16,0 0-32-16,0 0-128 0,0 0 192 0,0 0-64 15,0 0-320-15,0 0-64 0,0 0 0 0,0 0-11744 16</inkml:trace>
  <inkml:trace contextRef="#ctx0" brushRef="#br1" timeOffset="68194.03">21970 9970 6447 0,'0'0'272'0,"-2"-7"80"0,-1-4-352 0,2 1 0 0,-3-4 0 16,4 0 0-16,1 1 3024 0,2 3 544 0,-2-3 96 0,0 4 32 16,-1-2-1728-16,0 11-352 0,0-9-64 0,0 9-16 15,0-8-304-15,0 8-64 0,0 0-16 0,0 0 0 16,0 0-592-16,-10 10-128 0,-4 3-32 0,0 6 0 0,-1 8-224 0,0 2-48 15,-2 5-128-15,-1 10 192 16,-1 5-192-16,3 5 144 0,-1 3-144 0,3-1 128 0,0-2-128 0,5-1 128 16,2-5-128-16,3-7 128 0,4-8-128 0,4-8 0 15,2-5 0-15,4-1 128 0,3-2 80 0,3-6 16 16,4-8 0-16,2-3 0 0,5-1 416 0,4-8 64 16,3-1 32-16,-2-7 0 0,0-2-144 0,-1-1-16 15,1-7-16-15,-3 3 0 0,-2 1-304 16,-2-3-48-16,0 4-16 0,-5 4 0 0,-4 0-192 0,-2 5 128 15,-2 4-128-15,-12 9 0 0,0 0 0 0,9 4 0 16,-7 10 0-16,0-1 0 0,-5 2 0 0,-1 8 0 16,0 2 0-16,1 0 0 0,0-4 0 0,3-2 0 15,3-1 0-15,0-6 0 0,4-1 0 0,-2-1 0 16,4-2 0-16,2-3 0 0,3-3 128 0,5-3 0 16,3-3-128-16,3-2 192 0,7-8 176 0,-1-3 16 15,-1-2 16-15,-2 0 0 0,-3-4-160 0,-2-1-48 16,-2 1 0-16,-4-1 0 0,-3-2-192 0,-1 0 176 15,-5-2-176-15,-1 1 160 0,0-2-352 0,-1 5-80 16,-1-1-16-16,2-7 0 16,-1 5-2208-16,0 6-448 0,4 0-96 0</inkml:trace>
  <inkml:trace contextRef="#ctx0" brushRef="#br1" timeOffset="68589.39">23218 9262 23951 0,'-16'0'2128'0,"6"5"-1696"0,0 2-432 0,-2 9 0 0,-1 4 704 0,-1 9 64 16,0 7 16-16,-2 7 0 16,-1 4-288-16,1 6-64 0,-2 5-16 0,3 0 0 0,1 4 48 0,0-1 16 15,-1-1 0-15,2-3 0 0,3-3-96 0,3-7-32 16,5-3 0-16,2-8 0 0,2-4-112 0,2-7-32 15,1-3 0-15,2-6 0 0,1-4 240 0,3-5 64 16,-1-2 0-16,1-6 0 0,1-8 320 0,0-2 80 16,-3-2 16-16,3-2 0 0,0-2-336 15,0-1-64-15,-1 1-16 0,-1-1 0 0,-1 1-320 0,-1 6-64 16,-2 3 0-16,-6 8-128 0,0 0 0 0,0 0 0 16,0 0 0-16,3 9 0 0,-1 6 0 0,-2 4 0 15,-1 4 0-15,0 3 0 0,-2 7 0 0,1 1 0 0,-2 2 0 16,0-2 0-16,2-3 0 0,2 2 0 15,1-2 0-15,3-3 0 0,3-6 0 0,0-3 0 16,0 0 0-16,4-4 0 0,1-7 0 0,3 0 0 16,2-5-144-16,0-3 144 15,-1-1-1632-15,4-1-240 0,3-7-48 0,1 1-8512 16,-1-3-1680-16</inkml:trace>
  <inkml:trace contextRef="#ctx0" brushRef="#br1" timeOffset="68914.6">23862 10158 11967 0,'0'0'1072'0,"-9"-7"-864"0,0 2-208 0,2 4 0 16,1 0 3328-16,-2 3 608 0,0 1 128 0,-4 3 32 15,1 1-2368-15,-5-1-448 0,0 5-112 0,-2-2-16 16,-2 3-240-16,-2 3-48 0,2 2-16 0,-2 0 0 16,1 0-368-16,0-1-80 0,1 1-16 0,1 1 0 0,4-3-192 0,3 0-32 15,3-1-16-15,5 1 0 0,4-2 16 0,5-3 0 16,2 3 0-16,3-8 0 0,1-2 16 0,5-3 0 15,0 0 0-15,2-2 0 0,2-3 16 0,-1 1 16 16,-1-3 0-16,-1 2 0 0,-1 0 0 0,0-2 0 16,-1 1 0-16,3 0 0 0,-6-3 80 0,0 4 16 15,-12 5 0-15,0 0 0 0,9-3-112 0,-9 3-32 16,0 0 0-16,0 0 0 0,0 0-160 0,0 0 0 16,0 0 0-16,0 0 128 0,0 0-128 0,11 0 0 15,3-2 0-15,-6 0 0 0,-1 0-128 0,3-1-64 16,2 1-16-16,1-2 0 15,-1-1-1936-15,4-3-384 0,-4 3-80 0,2-4-12352 0</inkml:trace>
  <inkml:trace contextRef="#ctx0" brushRef="#br1" timeOffset="69178.17">24684 9335 25103 0,'0'0'1104'0,"0"0"240"0,0 0-1072 0,0 0-272 0,-8 3 0 0,-1 2 0 15,1 6 672-15,-3 5 80 0,-1 5 16 0,-4 3 0 16,0 8 128-16,-1 4 48 0,1 6 0 0,1 5 0 0,-2 4-320 0,3 1-64 16,0 1-16-16,3 2 0 0,2-1-352 0,2 1-64 15,-1-1 0-15,2-4-128 0,3-3 128 0,3-1-128 16,0-6 0-16,-3-2 0 0,2-7 0 15,0-1-352-15,-1-6 48 0,1-3 16 16,0-3-1760-16,-2-4-368 0,-1-5-64 16</inkml:trace>
  <inkml:trace contextRef="#ctx0" brushRef="#br1" timeOffset="69324.42">24217 9893 31327 0,'2'-17'1392'0,"2"10"272"16,2-2-1328-16,4 4-336 0,5-1 0 0,6 2 0 0,2 2 688 0,5 0 64 15,2 4 16-15,7-2 0 0,5 1-288 0,4-1-48 16,3 0-16-16,2-1 0 0,0 2-160 0,0-1-16 16,1 0-16-16,-3 0 0 15,1 0-1792-15,-2 0-352 0,-1 0-80 0</inkml:trace>
  <inkml:trace contextRef="#ctx0" brushRef="#br1" timeOffset="70132.17">26934 9590 21247 0,'-3'-14'944'0,"2"7"192"0,0-3-912 0,1 10-224 16,0 0 0-16,-1-9 0 0,-2-1 1280 0,3 10 192 15,0 0 64-15,-9 4 0 0,-2 2-592 0,-2 6-112 16,-1 5-32-16,-4 10 0 0,-3 5-176 0,-2 6-48 15,0 5 0-15,-3 8 0 0,0 6 64 0,-2 7 0 16,-2-2 0-16,4 6 0 0,3 1-256 0,5-1-32 16,4-6-16-16,4-3 0 0,6-7-128 0,4-5-16 15,4-7-16-15,4-2 0 0,2-3-32 0,6-5 0 16,2-2 0-16,4-4 0 0,1-6-16 0,-2-1-128 16,1-7 192-16,-2-2-64 0,0-7-128 0,1-1-256 0,-1-3 64 0,-3-6-10608 15,-5-2-2128 1</inkml:trace>
  <inkml:trace contextRef="#ctx0" brushRef="#br1" timeOffset="70301.23">26406 10145 29423 0,'0'0'1296'0,"0"0"288"0,9-4-1264 0,0 2-320 0,5 2 0 0,4 2 0 0,4-2 384 0,3 0 32 15,7-2 0-15,6-2 0 0,9 1 16 0,-1 1 0 16,-3 1 0-16,-2-1 0 0,-2 1-224 0,-3 1-32 15,-2-3-16-15,-13 3 0 16,1 0-1936-16,0-1-384 0</inkml:trace>
  <inkml:trace contextRef="#ctx0" brushRef="#br1" timeOffset="70610.53">27249 10238 23951 0,'0'0'2128'0,"0"0"-1696"16,12 1-432-16,-2-1 0 0,2 0 896 0,6 0 80 16,4-1 32-16,5-2 0 0,4 1 192 0,2-3 32 15,3-3 16-15,-3 2 0 0,-3-3-640 0,-2 1-128 16,-3 2-32-16,-5-4 0 0,-4-2-240 0,-3 3-48 16,-4-3-16-16,-4 3 0 0,0-3 16 0,-6 2 0 15,-4 1 0-15,-4 0 0 0,-2 0 96 0,-2 6 0 16,-5 0 16-16,0 3 0 0,-5 5-32 0,0 3-16 0,1 3 0 0,-3 4 0 15,1 3-64-15,1 1-16 0,1 2 0 16,2-1 0-16,4 2-144 0,6 0 160 0,2-1-160 0,7-2 160 16,2-3-160-16,8 1 128 0,3-3-128 0,3 1 128 15,1-1-128-15,3-1 0 0,2-4 0 0,2 0 128 16,1-4-1312-16,0 0-272 16,-1 1-48-16,0-3-13744 0</inkml:trace>
  <inkml:trace contextRef="#ctx0" brushRef="#br1" timeOffset="70912.17">28014 10055 17503 0,'-7'7'1552'0,"-2"6"-1232"16,-3 4-320-16,2 2 0 0,-4 2 1808 0,0 5 304 15,-1-2 64-15,-3 4 16 0,3-3-640 0,0 1-128 16,1 0-16-16,2-1-16 0,1 0-624 0,2-3-112 15,4 0-16-15,0-5-16 0,1-3-224 0,1-5-32 16,2 0-16-16,1-9 0 0,0 0 288 0,0 0 64 16,10-9 16-16,4 0 0 0,-1-4 112 0,2-1 0 15,0-1 16-15,2-3 0 0,0-2-336 0,0-2-80 16,1-1-16-16,0-1 0 0,0-5-176 0,1 2-48 16,1 2 0-16,3 2 0 0,1-2-192 0,2 3 0 0,0 3 0 15,0 4 0-15,0 5 0 0,2-1 0 16,-2 4 0-16,-5-1 0 15,-2 3-1040-15,-2 4-208 0,-1 1-32 0,-3 1-10304 0,-1 0-2048 0</inkml:trace>
  <inkml:trace contextRef="#ctx0" brushRef="#br1" timeOffset="71478.5">28716 9993 23039 0,'0'0'1024'0,"0"0"192"0,3-6-960 0,-3 6-256 15,0 0 0-15,0 0 0 0,0 0 1616 0,0 0 288 16,0 12 48-16,-2-2 16 0,-2 3-1008 0,-2 3-208 16,-3 5-48-16,0 4 0 0,-1-1-208 0,-1 5-48 15,-2-1-16-15,0 2 0 0,3-5-224 0,-1 2-32 16,-1-4-16-16,2-4 0 0,1-3 32 0,2-1 16 15,0-4 0-15,3-2 0 0,4-9 368 0,0 0 64 16,0 0 0-16,0 0 16 0,0 0 64 0,11-4 16 16,0-9 0-16,2 2 0 0,1 0-336 0,1-3-64 15,1-2-16-15,2-3 0 0,0 0-176 0,1-4-144 16,0-3 192-16,3 4-192 0,2-1 128 0,0 0-128 16,-1 2 0-16,0 2 0 0,0 2 0 0,0 1 0 0,-2 5 0 15,-2 1 0-15,-2 6 0 0,-3 3 0 0,-2 3 0 16,-4 2 0-16,-2 5 0 0,-2 1-176 15,-2 4 176-15,-4 4-160 0,-4 2 160 0,0 2 0 16,-5 1 0-16,0 0 0 0,-2-4 0 0,2 1 0 0,1-5 0 16,1 1 0-16,4-5 0 0,0-2 0 0,1-3 160 0,4-6-160 15,0 0 320-15,0 0-16 0,0 0-16 0,10-6 0 16,3-4 96-16,2 0 32 0,0-6 0 0,5 0 0 16,0-2-240-16,1-1-48 0,1 0-128 0,1 0 192 15,0 0-192-15,-1 2 128 0,3 1-128 0,-1 4 0 0,0 3 0 16,-1 0 0-16,1 6 0 0,-5 3 0 0,-1 3 0 15,-2 6 0-15,-4 0 0 0,-2 6 0 0,-2 6 0 16,-3 4 0-16,-5 1 0 0,0 4-160 0,-4-1 160 16,-3 3 0-16,-3 1 0 0,0 0 0 15,0 2-704-15,1-4-128 0,0 0 0 16,3-3-16-16,1-7-1872 0,1-3-368 0</inkml:trace>
  <inkml:trace contextRef="#ctx0" brushRef="#br1" timeOffset="72259.25">30346 9998 24239 0,'-3'-17'1072'0,"3"17"224"0,-1-11-1040 0,-2 3-256 0,-2-2 0 0,-1 2 0 16,-2-4 1104-16,-2 4 176 0,-4-1 16 0,-1 5 16 15,-3 0-400-15,-2 4-80 0,-3 2 0 0,-1 1-16 16,-2 5-336-16,1 1-64 0,2 1-16 0,3 3 0 16,2 1-128-16,5 2-16 0,4 0-16 0,7 0 0 15,4-4 48-15,7 3 16 0,5 1 0 0,6 1 0 16,4 1 192-16,4-1 32 0,4 1 16 0,0 1 0 15,2 2-176-15,-1-1-48 0,0 3 0 0,-3-1 0 16,-5-2 48-16,-3 0 0 0,-5-1 0 0,-3-2 0 0,-5-2-32 16,-4 2 0-16,-5-2 0 0,-3-2 0 0,-5-3 48 0,-6 1 0 15,-9-2 0-15,-5 1 0 0,-6-2-48 0,-4 1 0 16,-6-3 0-16,0 2 0 0,-2 1-208 0,-1-3-128 16,3 4 160-16,1-6-160 15,-2-2-1536-15,3 1-416 0,1 1-80 0</inkml:trace>
  <inkml:trace contextRef="#ctx0" brushRef="#br1" timeOffset="72997.3">23012 11585 14335 0,'4'-15'640'0,"1"3"128"0,-1 0-624 0,0 0-144 16,-1-2 0-16,-3 0 0 0,-2-2 1760 0,0-2 320 16,-2-2 64-16,-4 2 16 0,1 1-560 0,-4 2-96 15,-3-1-32-15,-2 4 0 0,-4 2-416 0,-3 5-96 16,-1 1 0-16,-2 5-16 0,-4 2-304 0,-1 7-48 16,-1 7-16-16,-2 6 0 0,-2 2-240 0,3 5-48 15,-1-2-16-15,1 4 0 0,3 1-80 0,2 2-32 16,-2-2 0-16,11-4 0 0,8-1 32 0,8-5 16 15,7-3 0-15,5-3 0 0,5-3 48 0,5-3 16 0,3-6 0 16,4-2 0-16,4-5 80 0,3-2 16 16,3-7 0-16,4-4 0 0,1-4-32 0,1-5 0 0,-1-6 0 0,4 2 0 15,-2-1-112-15,-2 4-32 0,-4-7 0 16,-3-2 0-16,-1-3 0 0,-2 0-16 0,-3-1 0 16,-2-4 0-16,-2-3 48 0,-2 3 16 0,-3-3 0 0,-4 5 0 15,-5 2-112-15,-1 6-128 0,-1 4 176 0,-3 11-176 16,-5 8 0-16,0 9 0 0,0 0 0 0,0 0 0 15,-5 17 0-15,-1 5 0 0,-3 7 0 0,0 3-144 0,0 6 144 0,0 3 0 16,3 1 0-16,1 6 0 0,2 7 0 16,2-4 0-16,-2-6 0 0,3 1 0 0,3-5 0 0,1-2 0 15,-1-2 0-15,3-4 0 0,-1-2-192 0,4-6 64 16,1-2 0-16,0-3 0 16,-1-4-1936-16,3-6-384 0,5-3-80 0,0-5-12896 15</inkml:trace>
  <inkml:trace contextRef="#ctx0" brushRef="#br1" timeOffset="73302.17">23853 11403 26719 0,'-14'-1'2368'0,"2"1"-1888"15,1 0-480-15,-3 7 0 0,-5 1 944 0,-2 8 80 16,-1 1 32-16,-3 4 0 0,1-1-32 0,1 4 0 15,2-1 0-15,3 3 0 0,4-1-416 0,5-3-96 16,4-1 0-16,5 0-16 0,8-1-240 0,2 0-64 16,5-7 0-16,4 0 0 0,3-3 32 0,3-4 0 15,3-3 0-15,0-5 0 0,-1-1 48 0,-1-5 16 0,0 0 0 16,-1-2 0-16,-1 0 112 0,-2-5 32 0,-3 0 0 0,-5-2 0 16,-2-1-64-16,-6 2-16 0,-6 0 0 0,-3 2 0 15,-3-2-96-15,-5 1 0 0,-3-2-16 0,-2 3 0 16,-1 4-240-16,-1 1 128 0,-1 1-128 0,2 0 0 15,2 3-672 1,5-3-224-16,0 3-64 0,10 5 0 0,0 0-2144 0,-4-7-432 0</inkml:trace>
  <inkml:trace contextRef="#ctx0" brushRef="#br1" timeOffset="73769.35">24425 11420 18431 0,'-16'6'1632'16,"11"-1"-1312"-16,0 0-320 0,-1 7 0 0,-3 2 1920 0,-1 0 320 16,-2 2 64-16,0 3 16 0,-4 4-1024 0,1-1-208 15,0 1-32-15,1 0-16 0,1-3-528 0,3-1-96 16,1 0-32-16,3-4 0 0,1-4 16 0,2 0 0 16,2-5 0-16,1-6 0 0,0 0 288 0,9 0 48 15,1-3 16-15,4-8 0 0,2 0 32 0,4-6 16 16,0 0 0-16,1-2 0 0,1-2-320 0,1 0-64 15,1-1-16-15,3 0 0 0,-2 1-192 0,4-5-32 16,3 2-16-16,0 4 0 0,-1 1-160 0,-4 2 0 0,3 2 0 0,-6 7 128 16,-4 2-128-16,-2 5 0 0,-7 2 0 15,0 7 0-15,-4 2 0 0,-3 5 0 0,-4 3-144 16,-4 2 144-16,-3-1 0 0,-5 5 0 0,-1-1 0 0,-2 0 0 16,-1-1 0-16,-1-1 0 0,2-3 0 15,1-4 0-15,1-1 0 0,3-2 0 0,2-4 0 16,3-2 144-16,5-5-144 0,0 0 160 0,9-5-160 0,3-2 160 15,2-4 64-15,2 0 16 0,3-2 0 0,3-2 0 16,2-3-240-16,-1 1 128 0,4-1-128 0,1 2 0 16,1 1 0-16,-1 1 0 0,0 1 0 0,-2 2 0 0,0 4 0 0,-2 2 0 15,-1 5 0-15,-3 6 0 16,-2-2 0-16,-3 6 0 0,-2 1 0 0,-4 3 0 0,-3 2 0 16,-2 1 0-16,-5 2 0 0,-2 1 0 15,-1 3-720-15,-3 2-48 16,0-1 0-16,1 1-11264 0,1-1-2240 0</inkml:trace>
  <inkml:trace contextRef="#ctx0" brushRef="#br1" timeOffset="74112.45">26035 11320 23039 0,'3'-8'2048'0,"2"2"-1648"0,-1 0-400 0,-4 6 0 16,0 0 1536-16,0 0 240 0,0 0 32 0,0 0 16 15,-3 8-768-15,-3 6-160 0,-1 3-16 0,-2 3-16 16,-1 5-224-16,-1 3-32 0,-2-2-16 0,2 3 0 16,-1 3-272-16,2-3-48 0,0 0-16 0,0 2 0 0,-2-6-256 15,3 2 128-15,2-3-128 0,0-2 0 0,4-3 0 16,-1-3 0-16,4-3 0 0,1-5 0 16,-1-8-2448-16,0 0-448 0</inkml:trace>
  <inkml:trace contextRef="#ctx0" brushRef="#br1" timeOffset="74500.25">26587 11302 26719 0,'0'0'2368'0,"-7"2"-1888"16,1 1-480-16,0 4 0 0,-1 4 432 0,0 1-16 15,-3 0 0-15,-1 4 0 0,1 3 416 0,-1 2 96 16,-2 2 16-16,2-2 0 0,1-2-304 0,1 3-64 16,0-2-16-16,1-2 0 0,0-3-192 0,3-1-48 15,2 0 0-15,0-6 0 0,3-8 256 0,0 0 64 16,0 0 0-16,0 0 0 0,8-1 208 0,2-3 48 0,4-6 16 0,1-1 0 16,2-3-352-16,-1 0-80 0,1 0-16 0,2-1 0 15,0-3-192-15,1-2-32 0,0 1-16 0,2 1 0 16,1 2-96-16,0 2-128 0,0-2 176 0,0 4-176 15,-2 3 0-15,0 0 0 0,-2 5 0 0,-2 3 0 16,0 2 0-16,-2 4 0 0,-2 4 0 0,-3 3 0 16,-2 5 0-16,-3 6 0 0,-1 1 0 0,-3 1 0 15,-4 3 0-15,-1-3 0 0,-2 4 0 0,0 0 0 16,-1-1 0-16,2 3 0 0,3-6-128 0,2 2 128 16,1-5-1200-16,4-3-192 15,3-3-32-15,1-2-10416 0,2-5-2096 0</inkml:trace>
  <inkml:trace contextRef="#ctx0" brushRef="#br1" timeOffset="74936.57">27606 11397 24879 0,'3'-4'2208'0,"-1"-3"-1760"16,3 0-448-16,-1 2 0 0,-1-4 720 0,-1 3 64 15,1 1 16-15,-2-1 0 0,-1 6 16 0,0 0 0 16,-5-6 0-16,-3 5 0 0,-3 4-352 0,-3 1-64 16,-2 2-16-16,-4 1 0 0,-1 6 16 0,-2 0 0 0,0 5 0 0,-1 2 0 15,1-1 16-15,4 0 0 0,1-1 0 0,4-2 0 16,3 1-16-16,4-3 0 0,4-3 0 0,3 1 0 15,3-5 208-15,4 2 32 0,5-4 16 0,4-3 0 16,2-2-80-16,3 0 0 0,3-3-16 0,-2-3 0 16,1-2-304-16,0 1-48 0,0-4-16 0,-2 4 0 15,-1-3-192-15,0 2 176 0,-4-2-176 0,-2 3 160 16,-3 1-160-16,0 4 160 0,-4-1-160 0,-7 3 160 0,0 0-160 16,0 0 128-16,5 8-128 0,-1 1 128 15,-3-1-128-15,1 1 0 0,-2 3 0 0,1-1 0 0,3 3 0 0,1 1 0 16,1-2 0-16,2-3 0 0,1 3 0 0,1-3 0 15,4 2 0-15,0-1 0 16,0-5-1504-16,1 1-224 0,2 0-64 16,0-4-9632-16,3 0-1936 0</inkml:trace>
  <inkml:trace contextRef="#ctx0" brushRef="#br1" timeOffset="75231.97">28557 10894 24879 0,'0'0'1088'0,"0"0"256"0,0 0-1088 0,0 0-256 15,0 0 0-15,-4 6 0 0,-2 6 960 0,-3-2 144 0,-1 2 32 0,-2 6 0 16,-2 5 16-16,-1 4 0 0,-3 3 0 0,3 1 0 15,-3 3-288-15,1 4-48 0,0 5-16 0,0 1 0 16,2-1-176-16,0-1-48 0,0 1 0 0,-1 2 0 16,2-6-320-16,-1-2-80 0,4-3-16 0,-1-1 0 15,5-2-160-15,-3-3 0 0,3 0 0 0,1-7 0 16,-1-2-1840 0,2-2-288-16,2 1-64 0</inkml:trace>
  <inkml:trace contextRef="#ctx0" brushRef="#br1" timeOffset="75433.23">28186 11328 25791 0,'-9'-15'2304'0,"9"15"-1856"16,0 0-448-16,0 0 0 0,5-6 1984 0,3 2 320 16,2 3 48-16,4-1 16 0,2 1-1312 0,5 1-256 15,3 0-48-15,4 1-16 0,1 2-448 0,3-2-96 16,1-1 0-16,0 2-16 0,-1-2-16 0,0 3 0 15,-3 0 0-15,-3-1 0 16,-1 2-1776-16,-1-1-368 0,0-1-64 0,-1-2 0 0</inkml:trace>
  <inkml:trace contextRef="#ctx0" brushRef="#br1" timeOffset="75817.89">29024 11543 27647 0,'0'0'1216'0,"0"0"256"0,0 0-1168 0,10 4-304 0,4-1 0 0,1-1 0 15,2 1 1264-15,3-2 192 0,3 0 32 0,2 0 16 16,4-1-608-16,3 0-128 0,1-1-32 0,2-1 0 16,0-3-176-16,-2-4-48 0,2 1 0 0,-2-2 0 0,-2 1 64 0,0-4 0 15,-2-3 0-15,-4-1 0 0,-2-1-48 16,-2-1 0-16,-3 2 0 0,-6-4 0 0,-3 1-144 0,-4 2-16 15,-4 3-16-15,-6 1 0 0,-1 2-96 0,-8 5 0 16,-5 3-16-16,-5 3 0 0,-5 2 0 0,-4 3 0 16,-4 5 0-16,-3 3 0 0,-2 4-240 0,0 4 176 15,0 5-176-15,3 2 160 0,2 2 32 0,5 1 0 16,7 1 0-16,3 2 0 0,5 2 0 0,6 0 16 16,4-2 0-16,7 0 0 0,4-1-16 0,4-1-16 15,6-1 0-15,6-3 0 0,7 2-32 0,5-3 0 16,8 2 0-16,0-6 0 0,5-1-16 0,3-3-128 15,3-3 192-15,2-4-64 0,2-6-128 0,2 0 0 16,2 2 144-16,-1-3-144 16,-1-3-896-16,1-1-256 0,-2-1-64 0,20-3-18880 0</inkml:trace>
  <inkml:trace contextRef="#ctx0" brushRef="#br2" timeOffset="81902.73">6610 14080 11967 0,'15'-10'528'0,"-1"5"112"0,1 3-512 0,6-2-128 16,0 0 0-16,1-2 0 0,-4 0 1456 0,-3 3 256 15,1-1 48-15,-4-3 16 0,-2 1-752 0,0 0-160 0,-3 1-32 0,-2-2 0 16,0 2 320-16,-5 5 48 0,4-11 16 0,-4 4 0 16,0 7-528-16,0 0-112 15,-3-12 0-15,-1 3-16 0,0 1 80 0,-3 3 32 0,-1-3 0 0,-1 3 0 16,-5-1-32-16,2-4-16 0,-5 2 0 0,-1-3 0 15,-2-1 16-15,-2 2 0 0,1-4 0 16,-5 2 0-16,0 0-176 0,-2-2-16 0,-3 0-16 0,-4 0 0 16,-6 1-128-16,-2-1-32 0,-6-2 0 0,-2 1 0 15,-3-1-112-15,-2-1-32 0,-1-4 0 0,15 7 0 16,-5 3-128-16,-7-3 160 0,-2-1-160 0,-5-1 160 16,-5 1-160-16,-2 0 0 0,-5-3 144 0,-1 0-144 0,-6 4 0 15,-2 0 144-15,-2 2-144 0,-3-2 0 0,0 0 0 0,-1 0 0 16,2 2 0-16,2 5 0 0,4-4 0 0,2 4 0 15,1-5 0-15,8 6 0 0,4-2 160 0,1 5-160 16,2-1 128-16,0 2-128 0,0 2 0 0,-2 2 0 16,2-1 0-16,0 2-176 0,2 0 176 0,-1 6 0 15,0 1 0-15,0 3 0 0,0 2 0 0,0 2 0 16,1-2 0-16,4 0 0 0,0-1 0 0,5 2 0 16,2-1 0-16,3 3 0 0,1-2 0 0,3 3 0 15,2 2 0-15,-3-4 0 0,1 0 0 0,1 1 0 16,2 2 0-16,-1 0-128 0,-1 2 128 0,1-2 0 15,-1 2 0-15,0 3 0 0,2 2 0 0,0-3 0 16,3 2 0-16,0 0 0 0,2 6 0 0,0 1 0 16,-1-1 0-16,5-3 0 0,-1 2 0 0,0-3 0 0,-2 2 0 0,0 2 0 15,2 1 0-15,3-1 0 0,1 0 0 0,2 1 0 16,1 1 0-16,1 0 0 0,0-1 0 0,4 2 0 16,1 3 0-16,3-3 0 0,2 1 0 0,2-1 0 15,1-3 0-15,2 1 0 0,3 0 128 16,1 0-128-16,3 0 160 0,3 1-32 0,3 0-128 0,4-1 192 15,-1 0-48-15,2 0-16 0,4 1 0 0,3 2 0 16,2-1 0-16,1 1 0 0,7-2 0 0,2-1 0 16,4 0 0-16,1-2-128 0,3-3 192 0,3 0-64 0,2-3-128 15,1 1 160-15,1-3-160 0,1-3 160 16,-1 0-160-16,1 1 128 0,3-1-128 0,3 0 128 16,2-2-128-16,3-3 128 0,3-1-128 0,0 0 128 15,0-1-128-15,2-3 128 0,1 2-128 0,3 2 128 0,1-3-128 0,2 1 0 16,3-1 144-16,0-3-144 0,-1 2 0 0,2-3 128 15,2 1-128-15,-2 1 0 0,1-3 0 0,-1 2 144 16,0-4-144-16,-1 2 0 0,0-1 128 0,1-1-128 16,1 2 0-16,-2-1 0 0,-1-1 176 0,-1-3-176 15,-2-1 160-15,-6 0-160 0,-4-1 160 0,0 0-160 16,-3-3 160-16,2 2-160 0,-6-1 224 0,1 0-48 16,-2-2-16-16,-2-5 0 0,-3 1-32 0,1-2 0 15,-1 1 0-15,-2 2 0 0,-3-3-128 0,1 2 128 16,-1-4-128-16,1 4 128 0,-1-1-128 0,1 2 0 15,1-3 0-15,1 1 0 0,0 0 0 0,2-4 0 16,0 0 128-16,-3 1-128 0,-2-1 0 0,-1-1 0 16,0 1 0-16,1 0 128 0,0 1-128 0,-1-2 0 15,-2-1 0-15,-2 0 0 0,0 1 128 0,-2-1-128 16,-1 0 0-16,-2-2 128 0,-1 2 0 0,-1 0 0 16,-2-1 0-16,-1-1 0 0,-1 0 16 0,-1 1 0 0,-1 2 0 0,2-4 0 15,-1-2-144-15,-1-2 160 0,1 0-160 0,-1 2 160 16,-1 1-160-16,1 0 0 0,0-2 144 0,-1-1-144 15,0 2 256-15,1 0-32 0,-2 0 0 0,0-2 0 16,0 0-224-16,-1 1-208 0,-1 1 32 0,2-5 16 16,-1 2 160-16,-1-4 0 0,-2 3 128 0,-1-4-128 15,0 2 0-15,-3-5 128 0,1-1-128 0,-3 0 0 0,-2 1 0 16,0 2 144-16,-2-3-144 0,-1-2 0 16,-1 1 192-16,-1 1-64 0,-1 0 0 0,-2 2-128 15,-3-4 192-15,-1 2-192 0,-2 0 192 0,0 1-192 0,-2 1 128 16,-4 2-128-16,-1-4 0 0,-4 4 0 0,-2 4 0 15,0 3 0-15,-3-2 0 0,-3 2 0 0,0 2 0 0,-2 1 0 16,0 1 0-16,-1 4 0 0,-1 5 0 0,1-1 0 16,0 4 0-16,1-1 0 0,1 3 0 0,-1 2 0 15,0 1 0-15,0 1 0 0,0 0 0 0,0 0 0 16,2 0 0-16,-1 0 0 0,0 0 0 0,2-2 0 16,1 2 0-16,-2 2 0 0,1-1-320 0,-1 0 0 15,1 2-16-15,1-1 0 16,2-1-1392-16,4 3-288 0,4 0-48 0,2-3-10224 15,3-1-2032-15</inkml:trace>
  <inkml:trace contextRef="#ctx0" brushRef="#br2" timeOffset="83234.88">14759 15775 2751 0,'-20'15'128'0,"6"-6"16"0,-8 2-144 0,0 2 0 0,-2-2 0 0,-1 2 0 15,-1 1 2976-15,2-2 560 16,1 0 112-16,3 2 32 0,1-1-2000 0,1-3-400 0,3 2-64 0,2-7-32 16,2 1 32-16,1 0 16 0,0-3 0 0,10-3 0 15,0 0-32-15,0 0-16 0,0 0 0 0,0 0 0 16,0 0-224-16,0 0-32 0,0 0-16 0,0 0 0 16,0 0-208-16,0 0-64 0,12-3 0 0,3-4 0 15,2-1-96-15,5-6-32 0,4-2 0 0,6-4 0 16,1 0-64-16,5-3-32 0,5-5 0 0,7-3 0 0,5-5-64 15,6-1-16-15,6 0 0 0,8-3 0 0,6-2-32 0,3-5-16 16,2 0 0-16,6-2 0 0,4-3 32 16,2 0 0-16,2 0 0 0,2 0 0 0,-2 2-64 15,3 3-16-15,3-1 0 0,-2-2 0 0,-1-3-32 0,-2-2 0 16,-3-2 0-16,-1 4 0 0,1-1-16 0,-4 1 0 16,-4 1 0-16,0 2 0 0,-1 4 0 0,-1-1 0 15,-2 3 0-15,1-2 0 0,-5 3 32 0,0-2 0 16,-2 2 0-16,-3-1 0 0,-4 2-32 0,-20 11 0 15,6 0 0-15,1-1 0 0,1-3 0 0,1 1 0 16,1 0 0-16,25-14 0 0,-13 6-192 0,-23 14 176 16,3 2-176-16,24-12 160 0,-9 2-160 0,-6 3 160 15,-3 3-160-15,-2 5 160 0,-2-2-160 0,-4 4 128 16,-3 1-128-16,-3-1 128 0,0 2-128 0,-18 6 0 16,2-4 144-16,-1-2-144 0,1 2 128 0,-1 1-128 15,-2 1 128-15,9-8-128 0,-6 4 144 0,-5 0-144 16,-1 4 192-16,-6 1-192 0,-3 1 192 0,-3 1-192 0,-2 3 192 15,-3 4-192-15,0 2 128 0,0-2-128 0,1 2 0 16,0-2 0-16,0 0 0 0,-1 1 0 0,-1 4 0 16,0-3 0-16,-1 1 0 0,-1 0-144 0,-5 4 16 15,0 0 0 1,0 0-416-16,7 0-80 0,-7 0-16 0,7 2 0 0,-7-2-1664 16,0 0-352-16,7 6-64 0,-7-6-9168 0,6 6-1824 0</inkml:trace>
  <inkml:trace contextRef="#ctx0" brushRef="#br2" timeOffset="83635.78">18694 13119 19343 0,'0'0'848'0,"0"0"192"0,-2-7-832 0,2 0-208 16,1 0 0-16,-1 7 0 0,7-5 1408 0,3-3 224 15,-1 0 48-15,5 2 16 0,7 1-576 0,2-1-112 16,1-2-32-16,4-2 0 0,4 0-16 0,2 0 0 16,-1-3 0-16,3 0 0 0,0 2-96 0,2-2-32 15,0 3 0-15,1 0 0 0,3 3-176 0,-1-2-32 16,2 3-16-16,-1-3 0 0,-1 4-160 0,-2 1-16 16,-1 0-16-16,-2 1 0 0,-3 3-64 0,-4 1-16 15,-2 3 0-15,-3 1 0 0,-2 0-144 0,-5 5-16 16,-1 0-16-16,-2 5 0 0,-4 3 16 0,-3 3 0 15,-2-1 0-15,-2 3 0 0,-3 2-32 0,-1 3 0 0,-4-4 0 16,2 4 0-16,-1-2-144 0,-2 2 192 0,-2-4-192 0,1 0 192 16,-2-1-32-16,-1-2 0 15,-2-2 0-15,-1 1 0 0,2-3-160 0,-2 1 192 0,3-3-192 16,-1-1 192-16,0-1-192 0,3-1 0 0,3-5 0 16,-1 1 0-16,6-8-1088 15,0 0-288-15,6 2-64 0,4-2-16 0,2-5-1264 16,5-5-256-16</inkml:trace>
  <inkml:trace contextRef="#ctx0" brushRef="#br2" timeOffset="84155.49">20700 12266 23151 0,'0'0'1024'0,"0"0"208"0,0-8-976 0,-1 1-256 15,-2 0 0-15,3 7 0 0,-5-3 688 0,-1 1 80 16,-2 0 32-16,1 2 0 0,-1 2-304 0,-1 1-64 15,0 4-16-15,0-1 0 0,-2 4 96 0,0 2 32 16,-2 4 0-16,0 5 0 0,-5 1 144 0,1 4 16 0,-1 7 16 16,0-1 0-16,-2-2-64 0,2 4-16 0,-1 3 0 15,-2 1 0-15,1 2-256 0,4-3-64 0,2-2-16 0,5-3 0 16,2-1 80-16,5-1 0 0,4-4 16 16,2-2 0-16,4-4 288 0,2-2 48 0,3-2 16 0,2-3 0 15,3-3-112-15,2-2 0 0,4-2-16 0,3-3 0 16,1-3-80-16,2-2-16 0,1-5 0 15,2-2 0-15,0 0-80 0,-1-2 0 0,-2-5-16 0,3-1 0 16,-2-4 80-16,-1-4 0 0,1-1 16 0,-3-3 0 0,-4 1-32 0,-2-2-16 16,-5 0 0-16,-4 2 0 0,-3-1-128 15,-2 3-32-15,-4-5 0 0,-1 6 0 16,-4-2-48-16,-3 5-16 0,-2 1 0 0,-4-1 0 0,0 3-112 0,-4 4-16 16,-5-3-128-16,-2 3 192 0,-2-1-192 15,-1 4-192-15,-1 3 48 0,-2 0 0 16,-1 5-1248-16,1 2-240 0,2 2-48 0,2 2-12400 15,3 3-2464-15</inkml:trace>
  <inkml:trace contextRef="#ctx0" brushRef="#br2" timeOffset="85774.21">24193 13888 18431 0,'0'0'1632'0,"0"0"-1312"0,5-6-320 0,-3 1 0 15,-2 5 1248-15,0 0 176 0,0-8 48 0,0 8 0 16,-2-6 240-16,-4-4 48 0,-2 2 16 0,0 3 0 15,-3-1-368-15,0 2-80 0,-3 0-16 0,-4 3 0 16,-3-2-496-16,-2 3-112 0,-2 2 0 0,0 0-16 16,-2 2-320-16,-1 5-64 0,-1 0-16 0,0 3 0 15,0-3-16-15,-3 7 0 0,-2 1 0 0,-2 2 0 0,-1 0 48 0,0 4 16 16,-2 0 0-16,-3 1 0 0,-4 4-48 16,3-1-16-16,1 2 0 0,4 4 0 0,4-3-32 15,6 0-16-15,6 2 0 0,4-2 0 0,2-2-224 16,7 0 176-16,4-4-176 0,3-2 160 0,5-3 32 0,2 0 0 15,3 0 0-15,4-1 0 0,6-4 80 0,4 0 32 16,1-1 0-16,5-3 0 0,3 1-64 0,5-2-16 16,1 3 0-16,1-6 0 0,-16-3-48 0,0-2-16 15,4 1 0-15,2-2 0 0,2-1-32 0,1-1 0 16,-3-2 0-16,0 0 0 0,20-1-128 0,-8-3 0 16,-9 2 0-16,-4 2 0 0,-7-1-176 0,-2 0-16 15,-3 2 0-15,-4 2 0 16,-5-3-1824-16,-6 4-368 0,0 0-80 0,0 0-9520 15,0 0-1904-15</inkml:trace>
  <inkml:trace contextRef="#ctx0" brushRef="#br2" timeOffset="86100.7">24423 14477 13823 0,'0'0'1216'0,"8"-4"-960"0,-8 4-256 0,0 0 0 15,8-2 3264-15,-8 2 592 0,0 0 128 0,0 0 32 16,0 0-2048-16,3 12-416 0,-3-12-80 0,-2 19 0 16,-2 4-208-16,-1 1-48 0,-3 0 0 0,1 1 0 0,-1 3-224 0,-1 0-48 15,-1 8-16-15,1 0 0 0,0 1-288 0,2-2-64 16,0 4-16-16,0-5 0 0,-4-5-144 0,3-2-32 15,-1-2 0-15,1-4 0 0,0 1-128 0,3-2-16 16,3-4-16-16,2-2 0 0,1-1-96 0,-1-13-128 16,4 10 176-16,-4-10-176 0,0 0 0 0,11-1 0 15,0-6 0-15,-4 2-192 16,2-5-1904-16,1-1-368 0,0-3-80 0</inkml:trace>
  <inkml:trace contextRef="#ctx0" brushRef="#br2" timeOffset="87091.01">26563 12919 11055 0,'0'0'480'0,"0"0"112"0,10-3-464 0,0 2-128 16,-2-1 0-16,4 0 0 0,1 1 1600 0,-1-1 320 15,-2 0 48-15,0 2 16 0,0 0-560 0,-10 0-96 16,0 0-32-16,0 0 0 0,0 0-16 0,0 0-16 16,0 0 0-16,0 0 0 0,0 0-112 0,-13 2 0 0,-4 0-16 0,-3 0 0 15,-2 1-320-15,-4 1-64 0,-3-1-16 16,-3 2 0-16,-3 1-272 0,-4 0-48 0,-3 0-16 0,1-1 0 15,-3-2-144-15,-1 1-16 0,-4 2-16 0,3-3 0 16,2-3 0-16,2 0 0 0,1 0 0 0,4 1 0 16,4-1 0-16,4 1 0 0,0-3 0 0,5 0 0 0,2 0 32 15,4-2 16-15,4 3 0 0,3-2 0 0,1 1 48 16,1 0 0-16,9 2 0 0,0 0 0 16,0 0-64-16,0 0 0 0,0 0 0 0,0 0 0 0,0 0-256 0,0 0 128 15,2 13-128-15,4-2 0 0,-1 5 128 16,1 0-128-16,0 2 0 0,-1 2 0 0,2 3 0 0,-1 5 0 15,1 5 0-15,-2 4 0 0,-2 1 0 0,0 7 0 16,-2 1 0-16,-1 4 0 0,-2 5 0 0,-2 3 0 16,0 3 0-16,-2 3 0 0,-3 3 0 0,-1 3 0 15,-1-1 0-15,0-3 0 0,-2 0 0 0,2 2 160 16,-1-6-160-16,0 0 128 0,-1-2 0 0,-1 3 0 16,0 0 0-16,-2 0 0 0,-6-4-128 0,0 0 160 15,-1-1-160-15,-2 0 160 0,-2 6-160 0,2-1 0 16,1 2 144-16,2-8-144 0,1-2 0 0,3-2 128 15,-1 1-128-15,2-4 0 0,2-8 0 0,1 3 144 0,1-3-144 16,-1-1 0-16,0-3 144 0,1-4-144 0,2-4 0 16,0 0 144-16,-1-5-144 0,2-1 160 15,0-1-160-15,0-4 160 0,-2-4-160 0,3-1 192 16,3 2-192-16,1-4 192 0,0-1-64 0,2-1 0 0,3 0 0 16,4-4 0-16,2 2 16 0,2 0 0 0,3-5 0 15,3 4 0-15,2 2-144 0,-1-6 192 0,4 3-192 16,13 2 192-16,0-2-192 0,3 4 160 0,5-3-160 15,0 3 160-15,5-4-160 0,1 0 128 0,1 2-128 0,-3-5 128 16,-1 0 0-16,-1-2 0 0,-2-1 0 0,-4-1 0 16,-2-2-128-16,-4 1 0 0,-3-7 0 0,1 1 0 15,-3-1-960-15,-2 0-256 16,-3-3-64-16,-2-5-11552 0,-4-4-2304 0</inkml:trace>
  <inkml:trace contextRef="#ctx0" brushRef="#br2" timeOffset="87683.3">27322 13165 10127 0,'0'-9'896'0,"0"9"-704"0,1-6-192 0,3 1 0 16,-4-2 1632-16,0 1 288 0,0 6 64 0,0 0 16 16,0 0-368-16,0 0-80 0,0 0-16 0,-5-2 0 15,-2 2-352-15,1 0-80 0,-2 2-16 0,-1 3 0 16,-2 2-224-16,-1 0-48 0,-2 6-16 0,0 2 0 0,-2 4-64 16,-1 3-16-16,0 3 0 0,-1 4 0 0,4-4-144 0,1 1-16 15,2 0-16-15,2 3 0 0,2-2-208 0,5-1-32 16,3 1-16-16,4-2 0 0,4-4 224 0,3-2 64 15,2-3 0-15,3 1 0 0,2-3 48 0,2-5 16 16,2 0 0-16,6-4 0 0,1-1-128 16,1-6-32-16,-1-3 0 0,1-4 0 0,1-2-32 0,-3-3-16 15,0-1 0-15,-2-3 0 0,-3-2 0 0,-1-5 0 16,-1 0 0-16,-2 2 0 0,-4-2 16 0,2 0 0 16,-5 1 0-16,-4-4 0 0,-4 4-176 0,-3-1-16 15,-3 2-16-15,-3 1 0 0,-2 3-240 0,-3 3 128 16,-4 2-128-16,-1 5 0 0,-1-1-176 0,-1 5-128 15,-2 2-16-15,0 3-16 16,-1 3-1728-16,0-1-352 0,1 3-64 0,2 5-9616 16,0-1-1936-16</inkml:trace>
  <inkml:trace contextRef="#ctx0" brushRef="#br2" timeOffset="87999.57">27133 14435 13823 0,'0'0'1216'0,"0"0"-960"0,0 0-256 0,-1 11 0 0,1-2 2368 15,-1 5 416-15,-2-1 96 0,3 2 0 0,-2 2-720 0,-2 2-160 16,-1 4-16-16,-1-2-16 0,0 3-368 0,0 4-80 15,-2 0-16-15,-2 14 0 0,-1-2-352 0,1-1-80 16,1-2-16-16,0-1 0 0,0 2-384 0,0-3-80 16,0 0-16-16,2-2 0 0,-1-3-304 0,2-4-64 15,2 0-16-15,1-4 0 0,1-4-192 0,0-1 144 16,4-3-144-16,0-5 128 0,2 3-320 0,4-7-64 16,2-5 0-16,4-4-16 15,0-6-2736-15,2-4-528 0</inkml:trace>
  <inkml:trace contextRef="#ctx0" brushRef="#br2" timeOffset="88628.71">28191 12955 19343 0,'-3'-16'1728'0,"3"8"-1392"0,0-2-336 0,6 2 0 0,1-3 496 0,6 2 16 15,1-2 16-15,4 2 0 16,2-3 496-16,3 2 112 0,2 3 16 0,-6 1 0 0,4 0-256 0,3 0-64 16,-1 1 0-16,4 0 0 0,2-2-224 0,-2 5-48 15,-2-2-16-15,-1 3 0 0,-3 1-176 0,-4 0-48 16,-2 1 0-16,-3 3 0 0,-3 1-32 0,-2 5-16 16,-4-2 0-16,-2 6 0 0,-3 2 112 0,-4 6 32 15,-2 7 0-15,-4 4 0 0,-6 0 64 0,0 8 16 16,-2 2 0-16,-1 8 0 0,-3 6-144 0,2 6-32 15,1 4 0-15,-4 34 0 0,4 1-320 0,6-5 144 0,6-1-144 16,5-1 0-16,7 0 0 0,3-28 0 16,2 7 0-16,11 32 0 0,1-10 0 0,-1-6 0 15,-1-6 0-15,-2-4 0 0,0-3 0 0,-7-4 0 0,-3-2 0 0,-3-2 0 16,-1-6 128-16,-3 1-128 16,-1-6 0-16,-3 1 0 0,-3-7 128 0,-2-3-128 0,0 1 0 15,-3-7 0-15,0 2 288 0,-1-6-48 0,1-1-16 16,-4-2 0-16,0-4 256 0,-2-6 48 0,2 1 16 0,-2-4 0 15,-3 5-64-15,0-4-16 0,0 3 0 16,-2-4 0-16,-1-4-160 0,-3-2-48 0,-4 3 0 0,1-4 0 16,12-8-48-16,-3 2-16 0,-3 1 0 0,-3-2 0 15,2 1-64-15,-2-3-128 0,-1-3 176 0,-1 2-176 16,-23 0 144-16,10-1-144 0,6-5 0 0,7-5 144 16,5-4-912-1,6-1-176-15,5-4-32 0,4-2-11440 0,6-6-2272 0</inkml:trace>
  <inkml:trace contextRef="#ctx0" brushRef="#br2" timeOffset="89138.55">29170 13968 16575 0,'0'0'1472'0,"0"0"-1168"16,0 0-304-16,0 0 0 0,9 7 656 0,1 0 80 15,0-1 16-15,4-1 0 0,4-3 400 0,3 4 64 0,4-2 32 16,1-1 0-16,3-6-160 0,2 1-48 16,-2-2 0-16,3-2 0 0,1-1-336 0,-9 2-64 0,3-6 0 0,-3 2-16 15,0 0 0-15,-2 3 0 0,-1-6 0 0,-3 2 0 16,-4 0-176-16,-1-2-16 0,-4 5-16 0,-5-3 0 16,-4 2 160-16,-4-1 48 0,-4 3 0 0,-6 2 0 15,-4-1-320-15,-11 5-64 0,-5 5-16 0,-2 1 0 16,-1 7-96-16,-3 2 0 0,-5 3-128 0,1 6 192 15,1 5 48-15,2 4 0 0,3 7 0 0,6-3 0 0,6 0 192 0,5-1 32 16,4 3 16-16,10-4 0 0,2-2-208 16,5-1-32-16,3-2-16 0,5-2 0 0,-2-15 0 15,5 1 0-15,1 3 0 0,7-2 0 0,6 0 0 0,4 0 0 16,4-3 0-16,2-1 0 0,2-2-224 0,1-4 128 16,2-2-128-16,11-2 0 15,-4-3-1216-15,-3-2-352 0,-4-5-64 16,0 1-15456-16</inkml:trace>
  <inkml:trace contextRef="#ctx0" brushRef="#br2" timeOffset="89756.25">30417 12830 15087 0,'0'0'656'0,"0"0"160"0,0 0-656 16,0 0-160-16,4-4 0 0,1-1 0 0,1-2 1344 0,0 2 224 15,3 0 48-15,1-2 16 0,3-1-416 0,4-2-64 16,3 2-32-16,2-3 0 0,0 0-336 0,3-1-64 16,0 0-16-16,0 2 0 0,1-3-192 0,-1 5-64 15,-1-4 0-15,-3 3 0 0,0 0 32 0,-4 3 0 16,-7 0 0-16,-2 2 0 0,-3 0-32 0,-5 4-16 15,0 0 0-15,0 0 0 0,-8-4-208 0,-2 0-32 0,-4 4-16 0,-4 2 0 16,-2 3-16-16,-3 0 0 16,-2 1 0-16,-2 4 0 0,-10 4 32 0,4 2 16 15,4-4 0-15,3 4 0 0,5-2-16 0,0-1-16 16,7 1 0-16,4 0 0 0,4 0-48 0,5 2-128 16,3-4 192-16,5 1-64 0,1 1-128 0,4 1 192 15,3-2-192-15,3-2 192 0,2 3-192 0,1 2 128 16,-4-1-128-16,1 0 128 0,-1 2-128 0,-3-3 0 15,-2 0 0-15,-1 0 0 0,-4 0 0 0,-3-4 0 16,-4 1 0-16,-3-1 0 0,-2 3 352 0,-2-1-16 0,-3-6 0 16,-4 4 0-16,-5-2 192 0,-3 2 48 0,-2-4 0 0,-2-1 0 15,1 0-272-15,-2-1-48 0,-1 0-16 0,2-3 0 16,0-2-240-16,3 0 176 0,5 0-176 0,3 1 160 16,3-3-160-16,1 0-224 0,4-2 48 0,0 3 16 15,7 2-2320 1,0 0-464-16</inkml:trace>
  <inkml:trace contextRef="#ctx0" brushRef="#br2" timeOffset="90108.8">31529 12330 22111 0,'0'0'1968'0,"5"-6"-1584"16,0-4-384-16,0 3 0 0,2 1 1104 0,-2-2 144 15,-5 8 32-15,0 0 0 0,2-5 176 0,-2 5 32 16,0 0 16-16,0 0 0 0,-5 4-752 0,-1 6-160 0,-2 3-16 0,-2 5-16 16,-1 3 48-16,-2 5 16 15,0 8 0-15,0 3 0 0,-1 1-48 0,2 4 0 16,0 1 0-16,3-2 0 0,4-8-192 0,0 2-64 0,1 0 0 0,3 0 0 15,1 0-64-15,1 0 0 16,2 0-16-16,3-1 0 0,6 8-64 0,0-4-16 0,4-4 0 16,0-2 0-16,1-8-160 0,-1-1 160 0,3-1-160 0,2-5 160 15,-1-5-160-15,0-2 0 0,-1-4 0 0,2-2 0 32,-3-1-1696-32,-6-6-224 0,0-1-32 0</inkml:trace>
  <inkml:trace contextRef="#ctx0" brushRef="#br2" timeOffset="90273.39">31144 12662 33167 0,'5'-1'2944'0,"5"1"-2352"15,4 1-464-15,4 0-128 0,3-1 448 0,7 1 64 16,5 2 0-16,9 1 16 0,11-2 272 0,2 5 48 16,9-4 16-16,5 1 0 0,-2 3-480 0,0-1-112 15,0 2-16-15,-5 0 0 16,-5-1-1248-16,-5 0-256 0,-5 0-48 0</inkml:trace>
  <inkml:trace contextRef="#ctx0" brushRef="#br2" timeOffset="95172.06">7516 18221 2751 0,'0'0'256'0,"0"0"-256"0,0 0 0 0,7 8 0 16,-7-8 1200-16,7 12 192 0,2-6 32 0,0 1 16 15,-9-7 32-15,10 7 16 0,-2 0 0 0,-8-7 0 16,0 0-160-16,9 8-48 0,-9-8 0 0,0 0 0 16,7 5 0-16,-7-5 0 0,0 0 0 0,0 0 0 15,0 0-112-15,0 0-16 0,0 0-16 0,0 0 0 16,0 0 144-16,0 0 16 0,0 0 16 0,0 0 0 16,0 0-288-16,0 0-64 0,0 0-16 0,0 0 0 15,-5-5-432-15,-2-1-96 0,-4-1-16 0,0 2 0 16,-1-5-128-16,-1 3-16 0,-3-2-16 0,0 0 0 15,-2-5-32-15,-1 2 0 0,-3 3 0 0,-2-5 0 16,-3-1-48-16,-1-1-16 0,0-2 0 0,-2 0 0 16,-4 2-144-16,-2 0 192 0,-3-2-192 0,-2 2 192 0,0 1-192 15,-2-2 0-15,-5 1 144 0,-3 0-144 0,-4 0 160 0,-1 1-32 16,0 1-128-16,1-3 192 0,-3-1-192 16,1-1 128-16,0-4-128 0,-2 4 0 15,0 2 0-15,-2-1 128 0,-2-1-128 0,-1 1 0 0,-3 0 0 0,0 0 128 16,0-1-128-16,-2 4 0 0,-3 4 0 15,-2-2 0-15,-2-1 0 0,-2 0 0 0,-2 1 0 0,-1 0 0 16,-2 3 0-16,-5 3 0 0,-4 2 0 0,-4-3 0 16,0 3 0-16,-2 4 0 0,1-1 0 0,2 1 0 15,-1 0 0-15,6 1 0 0,5 0 128 0,2 2-128 16,3 1 0-16,4 1 144 0,5-2 32 0,2 1 0 16,3 2 0-16,5 0 0 0,4 5-176 0,0-1 160 15,0 4-160-15,-1-3 160 0,0 4-160 0,-2-1 0 16,-1-5 0-16,3 3 0 0,0 1 0 0,2 0 0 0,1 3 0 15,-4 0 0-15,-1 2 0 0,3-3 0 0,1-2 0 16,3 1 0-16,-3-3 0 0,4 2 0 0,3 2 128 16,1 1-128-16,0 2 0 0,1-2 0 0,0-2 0 15,0-1 0-15,2 2 0 0,1-1 0 0,-2-3 0 0,2 3 128 16,-1 0-128-16,3-2 0 0,-1 0 0 0,3 3 0 16,0-1-128-16,-2 2 128 15,0-2 0-15,0 5 0 0,1 0 0 0,2 1 0 0,2 0 0 0,0-1 0 16,-1-2-144-16,0 2 144 0,0 1 0 15,3 1 0-15,4-2 0 0,-1 4-128 0,0 2 128 0,-1-3 0 16,1 1 0-16,2 1 0 0,1 2 0 0,-1-2 0 16,-1 0 0-16,1 4 0 0,2-3 0 0,0 3 0 15,-3-4 0-15,0 4 0 0,1 0 0 0,0 4 0 16,2-3 0-16,3 2 0 0,0 2 0 0,3-4 0 16,2 0 0-16,2 1-128 0,0-2 128 0,1 1 0 0,5-4 0 15,2 0 0-15,1 1 0 0,2-4 0 0,1-1 0 16,3 2 0-16,3 3 0 0,3-2 0 0,0 0 0 15,0 4 0-15,4-2 0 0,2 3 0 0,-1-4-128 16,4-1 128-16,2 0 0 0,-1-1 0 0,1-1 0 16,2 1 0-16,2-2 0 0,2 2 0 0,2-3 0 0,3 0 0 15,1 0 0-15,4 0 0 0,3 1 0 0,0-1 0 16,2-1 0-16,2-1 0 0,2-1 0 0,2-1 0 16,2 1 0-16,-3-2 0 0,5 1 0 0,3-1 0 15,4 1 0-15,1-1 0 0,-3-2 0 0,4 0 0 16,0 1 0-16,1-3 0 0,-3 2 0 0,3 3 128 15,-1-4-128-15,4 5 0 0,0 0 0 0,-2 1 0 16,1-5 0-16,0-2 0 0,1 2 0 0,3 1 0 0,1-7 0 16,3 4 0-16,0-2 0 0,5 2 128 0,1-2-128 0,2-1 0 15,2-3 160-15,0-1-160 0,2-2 160 0,0 1-160 16,0 1 176-16,0-1-176 0,-1-4 192 16,-1 2-192-16,-2 2 160 0,-1 1-160 0,-1-2 128 0,1 1-128 15,-4-2 0-15,1 0 0 0,1 0 128 0,-2-2-128 16,-1-2 0-16,1 2 0 0,0-1 0 15,-2 2 128-15,0 0 0 0,0-2-128 0,1-6 192 16,-1 3-64-16,-2 4 0 0,-1-2 0 0,0 0 0 16,-4 3 0-16,0-1-128 0,-2 0 0 0,-1-2 144 0,-1 1-144 15,-1-4 0-15,0 3 0 0,-3 0 0 0,-1 2 128 16,3-1-128-16,-1-2 0 0,-3 1 0 0,1 0 0 16,-1 3 0-16,1-1 0 0,-2-5 0 0,2 3 0 15,2 1 0-15,-1 0 0 0,-2-1 0 0,0-1 128 0,-1 0-128 0,-1 0 0 16,0-3 128-16,0 1-128 0,0 2 0 15,0-4 144-15,-1 0-144 0,-3-1 0 0,-2 3 192 0,-2-2-192 16,-2 3 192-16,0-2-192 0,1 2 0 0,-2 1 0 16,-3-4 0-16,1 3 0 0,0-4 0 0,1 1 0 15,-1-4 0-15,0 4 0 0,-1-2 160 0,3 3-32 16,-6-3 0-16,1 2 0 0,-3 0-128 0,1 0 160 16,2 0-160-16,-3-2 160 0,-2 3-160 0,-2-4 0 15,-1 4 144-15,-1-4-144 0,-3 3 0 0,-1-1 128 16,-2 2-128-16,2-2 0 0,-1 0 0 0,0 1 128 15,0-2-128-15,1 2 0 0,-2-1 0 0,0 1 128 16,-1-3-128-16,0 2 0 0,-1-1 128 0,-1-2-128 0,-1 3 160 16,1-3-160-16,1 0 176 0,0 3-176 15,-1-2 192-15,-2 0-192 0,-2-1 176 0,1-2-176 0,-1-3 160 16,0 3-160-16,1-1 160 0,-2 0-160 0,-2 1 160 0,1 0-160 16,-2 1 0-16,0-3 0 0,0-2 0 0,0 3 0 15,0-2 0-15,-1 0 128 0,-2 3-128 0,1-2 0 16,0 1 0-16,-3 1 0 0,0-2 0 0,0-1 0 15,-3 1 128-15,2-3-128 0,-3 1 0 0,0 0 0 16,-1 3 144-16,0-2-144 0,0 0 128 0,0 0-128 16,0-1 0-16,-3 2 0 0,0-1 0 0,2 0 0 15,-2-1 0-15,2 1 0 0,1 0 0 0,0 2 0 16,-1 2 0-16,-1 1 0 0,0-2 0 0,1 0 0 0,-1 1 0 16,1 0 0-16,-2 2 0 0,2-1 0 0,0 2 0 15,4 1 0-15,-3-2 0 0,1 4 0 0,-2-4-240 16,1 4-16-16,-1 0-16 0,1 4 0 15,-2 0-1424-15,7 4-288 16,-7-5-48-16,0 1-10192 0,-1 0-2032 0</inkml:trace>
  <inkml:trace contextRef="#ctx0" brushRef="#br2" timeOffset="97838.12">9747 17690 16927 0,'0'0'752'0,"-8"-4"144"0,2-3-704 0,6 7-192 0,0 0 0 0,-6-7 0 15,-1 4 1216-15,7 3 224 0,0 0 32 0,0 0 16 16,0 0-304-16,0 0-64 0,0 0-16 0,0 0 0 16,0 0-336-16,0 0-64 0,0 3 0 0,3 2-16 15,-3-5 144-15,5 8 16 0,3-3 16 0,-1 1 0 16,3 3-96-16,3-1-32 0,14 9 0 0,-1 0 0 15,1 2-288-15,2 0-64 0,2-1-16 0,3 0 0 16,3 5-48-16,1 0 0 0,0 6 0 0,3-1 0 0,2 1 0 16,0 0-16-16,6 6 0 0,0 0 0 0,2 2-48 15,0 0 0-15,0-3 0 0,2 1 0 0,3-2-32 0,0-1-16 16,1 1 0-16,0-4 0 0,1-1 48 0,0 1 0 16,2 0 0-16,1 1 0 0,0-6 16 0,-1 2 16 15,-3 0 0-15,3 2 0 0,1-4-16 0,0 5 0 16,3 0 0-16,-1 2 0 0,-2-3-80 0,-1-4 0 15,-5 0-16-15,5 3 0 0,-3-2-176 0,2 3 160 16,1-2-160-16,-1 0 160 0,0-3-160 0,-2 1 128 16,0 4-128-16,-1-4 128 0,0 1-128 0,-3-1 128 15,0 1-128-15,-1 4 128 0,0 1-128 0,-1-5 0 16,-2 3 0-16,0-3 128 0,-2 0-128 0,-5-2 0 0,-3-6 0 16,-1 1 0-16,-1 1 0 0,-1-1 0 0,-5 0 128 15,1-2-128-15,-1-2 0 16,0 2 0-16,-1-3 0 0,-1 1 128 0,0-2-128 0,-2 1 128 0,-3-2-128 0,-1-2 128 15,-2 2-128-15,0-2 192 0,0 0-192 0,-2 0 192 16,-1-1-192-16,0-2 160 0,-1 4-160 0,-2-6 160 16,0 0-32-16,0 0-128 0,2 2 192 0,-1-1-64 15,0 4-128-15,-1-3 0 16,-1 1 0-16,0 2 128 0,0-3-128 0,0 4 0 0,-2-2 0 0,1 1 0 16,0-3 0-16,2 2 0 0,2 1 128 0,-2 2-128 15,-1-5 0-15,0 2 0 0,4 1 0 0,-2-3 0 16,-1 2 0-16,-1-3 0 0,-1-1 0 0,0 1 0 15,-2 2 0-15,-2-3 0 0,-9-4 0 0,8 4 0 16,-8-4 0-16,0 0 0 0,0 0 128 0,0 0-128 16,0 0-256-16,0 0-64 0,0 0-32 0,-7-9 0 15,-1-2-2224-15,-3 3-448 16,0-2-96-16,0 2-13632 0</inkml:trace>
  <inkml:trace contextRef="#ctx0" brushRef="#br2" timeOffset="98234.61">13475 19223 21183 0,'-11'-16'1888'0,"6"5"-1504"16,0 5-384-16,5 6 0 0,-4-11 1168 0,1 4 176 15,1 1 16-15,2 6 16 0,-4-8-176 0,4 8-48 0,-3-7 0 0,3 7 0 16,0 0-288-16,0 0-64 0,0 0-16 0,0 0 0 15,0 0-288-15,10 3-64 0,3 5-16 0,1 2 0 16,3 4 32-16,3 1 0 0,4 1 0 0,3 1 0 16,0 4-128-16,1 0 0 0,0 0-16 0,-1 2 0 15,1 1-96-15,-1-1-16 0,-1-2 0 0,-4 5 0 16,-1 0 32-16,-2-3 0 0,-1 3 0 0,-4-2 0 16,-4 4 32-16,-5-4 16 0,0 0 0 0,-5 2 0 15,-5-5 176-15,-1 1 48 0,-6-2 0 0,3 0 0 16,-2-1-144-16,-2-1-32 0,-2-4 0 0,-2-1 0 15,-1 1 32-15,1-4 0 0,-4 0 0 0,1-1 0 16,-4 1-128-16,1-3-32 0,-1 0 0 0,0-3 0 16,-3 1-192-16,0-2 128 0,1 1-128 0,0-3 0 15,3 0 0-15,4 2 0 0,3-3-128 0,3 0 128 16,3-2-2016-16,10 2-288 0,0 0-64 16,0 0-15040-16</inkml:trace>
  <inkml:trace contextRef="#ctx0" brushRef="#br2" timeOffset="98694.3">14614 19616 12895 0,'6'-15'1152'0,"0"9"-928"0,-1-1-224 0,-2 0 0 16,0-3 1712-16,-2 1 288 0,-2-3 64 0,0 3 16 16,-3-3-224-16,0 3-32 0,-4 2-16 0,-2 2 0 15,-4 0-336-15,2 3-80 0,-4 4-16 0,-1 3 0 16,-3 0-416-16,0 6-64 0,-3 2-32 0,3 4 0 16,0 0-240-16,-2 2-48 0,-1 0-16 0,4 4 0 15,3 0-80-15,3 1-16 0,1 1 0 0,3-3 0 16,3-3-208-16,4 1-64 0,4-1 0 0,3-3 0 15,0-1 112-15,7-1 16 0,2 2 0 0,6-6 0 16,0 1 48-16,5-4 16 0,1-2 0 0,2 2 0 16,4-4-80-16,1-1-16 0,1 0 0 0,1-4 0 0,-4-1 112 15,1-1 32-15,-1-6 0 0,-3 1 0 0,-4-4 160 16,-3 0 48-16,-3 3 0 0,-3-4 0 0,-2-2-48 0,-3-2 0 16,-5-1 0-16,-1-3 0 0,-4-3-80 15,-2 1-32-15,-5-6 0 0,-2 4 0 0,-2-5-192 16,-4 4-32-16,-4-2-16 0,-4 5 0 0,-3-3-240 0,-2 6 0 15,-1 0 0-15,-1 4 0 16,-3 0-768-16,2 3-208 0,2 3-48 0,3 3 0 16,4 4-1376-16,4 2-288 0,3-2-48 15</inkml:trace>
  <inkml:trace contextRef="#ctx0" brushRef="#br2" timeOffset="106938.32">24339 18108 10127 0,'9'-9'448'0,"-5"6"96"0,0-6-544 0,0 4 0 16,0-6 0-16,-3 5 0 0,-2 0 2336 0,1-4 352 15,1 2 80-15,-2-3 16 0,-3 4-992 0,1-2-192 16,2 2-32-16,-2-4-16 0,-2 3-144 0,-4-4-16 16,1 3-16-16,-5 0 0 0,-1 4-400 0,-1-1-80 15,-2 1 0-15,-3 2-16 0,-4 3-352 0,-3 0-64 16,-4 3-16-16,-4 4 0 0,-7 0-176 0,-1 4-32 15,-3-1-16-15,0 6 0 0,0 3 32 0,-2 4 16 16,1 6 0-16,0 1 0 0,0 2-16 0,1 2 0 0,2 2 0 16,-1-2 0-16,1 1-64 0,4 2 0 15,6 1-16-15,7 1 0 0,7-3-176 0,5-5 0 16,5 0 0-16,6-1 128 0,4-4-128 0,5 1 0 0,2-5 144 16,6 0-144-16,4-3 272 0,4-1-16 0,7 1 0 0,4-4 0 15,4-1-80-15,2-5-32 0,0-1 0 0,0-4 0 16,0 1-16-16,2-2-128 0,-2-5 192 0,0-1-64 15,-3 3-128-15,4-1 0 0,-6-1 0 0,1-1 0 32,0 2-1328-32,-1-3-288 0,-2-1-64 0,-3 4-9440 0,-1-2-1872 0</inkml:trace>
  <inkml:trace contextRef="#ctx0" brushRef="#br2" timeOffset="107320.65">24404 18636 27231 0,'0'0'1216'0,"5"-7"240"0,4 0-1168 16,1 2-288-16,2 0 0 0,1-2 0 0,2 2 1248 0,3 3 192 16,-1 0 32-16,3 1 16 0,-3 0-560 0,1 3-112 15,0 2-32-15,-4 1 0 0,2 5-368 0,-4 2-80 16,-6 2-16-16,-2 4 0 0,-4 2-16 0,-4 3-16 15,-5-1 0-15,-5 0 0 0,-3 6 176 0,-6 0 48 16,-5 2 0-16,0 1 0 0,-1-3 48 0,2 0 16 0,-2-2 0 0,2 0 0 16,3-1-96-16,1-4-16 0,3-2 0 15,2-2 0-15,2-2-48 0,6-1-16 0,5-4 0 16,4-2 0-16,1-8-112 0,6 7-32 0,6 0 0 0,4-3 0 16,6-3 48-16,3 0 0 0,3-2 0 15,5 0 0-15,3-2-96 0,2-2-16 0,1-1 0 16,1 2 0-16,-3-1-192 0,-2-2 144 0,1 1-144 0,-3 0 128 15,-1-2-128-15,-2 2 0 0,-1-5 0 0,-2 5-176 32,-3-4-1360-32,-2 4-288 0,0-3-48 0,-3 0-17280 0</inkml:trace>
  <inkml:trace contextRef="#ctx0" brushRef="#br2" timeOffset="108139.48">26583 16892 18431 0,'0'0'1632'0,"0"-9"-1312"0,-3 0-320 0,1 3 0 15,2 6 960-15,-6-8 128 0,-2-1 32 0,0 5 0 16,-1-1 128-16,1 0 32 0,-3 0 0 0,0 3 0 15,-3-1-320-15,0 2-48 0,-4 0-16 0,-1-1 0 16,-4 2-240-16,-2 0-48 0,-6-2-16 0,0 0 0 16,-3 4-144-16,-1 0-16 0,-3 0-16 0,1-2 0 15,-1 0-32-15,1 2-16 0,1 1 0 0,1-2 0 16,0-1-64-16,2 1-16 0,2 0 0 0,0-1 0 16,1 0-96-16,3-1 0 0,5 0-16 0,2 0 0 15,2-1 80-15,4 1 0 0,1 0 16 0,3 0 0 16,1-1-48-16,9 2-16 0,0 0 0 0,0 0 0 15,0 0-16-15,0 0-16 0,0 0 0 0,0 0 0 0,0 0-176 16,0 0 192-16,0 0-192 0,0 0 192 0,0 0-192 16,0 0 0-16,7 12 0 0,-1 2 0 0,-1 0 0 0,0 1 0 15,-1 0 0-15,0 7 0 0,0 1 0 0,-1 3 0 16,-1 2 0-16,2 7 0 0,-2 3 0 0,1 8 0 16,-2-2 0-16,-1 7 0 0,0 2 0 0,-1 7 0 15,1 7 0-15,-4 6 0 0,0 3 0 0,-2 3 0 16,-1-4 0-16,0 5 0 0,-3 4 0 0,2 1 0 15,-4 1 0-15,1-3 0 0,-3-4 0 0,-1-3 0 16,-2 2 0-16,-1 0 0 0,-1-3 0 0,0 0 0 16,0-5 0-16,1-1 0 0,2 0 0 0,2-5 0 15,1 1 0-15,1 0 0 0,1-1 0 0,2-1 0 0,1-6 0 16,0-3 0-16,0-5 144 0,4-3-144 0,-2-1 160 16,-1-6-160-16,0 0 208 0,2-6-48 0,-1-2-16 0,2-6 0 15,-1 2-16-15,1-7 0 0,-1-2 0 16,2-6 0-16,3-3 80 0,0-9 16 0,5 6 0 0,-5-6 0 15,0 0 144-15,13 1 16 0,2-2 16 0,2 0 0 16,1-1-128-16,1 1-16 0,1-1-16 0,4 0 0 16,3 0-240-16,1-1 144 0,1-2-144 0,2 1 128 15,0 0-128-15,-1 1 0 0,0-2 0 0,-2 0 0 16,-1 1 0-16,1 0 0 0,-1-1 128 0,-2-2-128 16,-3 2 0-16,-1-1-192 0,1 1 32 0,-2 1 16 15,-2-5-1920 1,2 2-384-16,-2 0-80 0,-3-4-14432 0</inkml:trace>
  <inkml:trace contextRef="#ctx0" brushRef="#br2" timeOffset="108509.4">26465 17666 18431 0,'0'0'1632'0,"0"0"-1312"0,-10-3-320 0,10 3 0 16,-7-10 992-16,2 5 128 0,5 5 32 0,0 0 0 15,0 0 640-15,0 0 128 0,0-11 16 0,4 4 16 16,4 0-608-16,6 2-112 0,3 1-16 0,4-2-16 16,4 0-464-16,6 3-96 0,2 0 0 0,4-1-16 15,1-1-304-15,-1 1-64 0,-4-1-16 0,-2-1 0 16,-3 0-240-16,-3 2 128 0,-3 0-128 0,-4-1 0 16,-5 2 0-16,1 1-128 0,-4 1-16 0,-10 1 0 15,0 0-2448-15,0 0-480 0</inkml:trace>
  <inkml:trace contextRef="#ctx0" brushRef="#br2" timeOffset="108770.24">27463 17022 24879 0,'10'-18'1088'0,"-3"8"256"0,1 2-1088 0,-2-1-256 15,-6 9 0-15,0 0 0 0,0 0 1040 0,0 0 160 16,0 0 16-16,0 0 16 0,-8 12-192 0,-5 4-32 16,-5 6-16-16,0 7 0 0,-2 3-224 0,0 5-64 15,-1 4 0-15,2 0 0 0,1 1-272 0,3 3-64 16,0-1-16-16,2 2 0 0,3-4-208 0,0 0-144 16,0-5 192-16,1-1-192 0,0-1 0 0,1-3 0 0,1 1 0 0,-1-4 0 31,-2-4-1472-31,1 2-416 0,1-4-80 0,1 0-16 0</inkml:trace>
  <inkml:trace contextRef="#ctx0" brushRef="#br2" timeOffset="109456.56">26880 18598 13823 0,'-14'-10'608'0,"6"4"128"0,-1 1-592 0,2-2-144 0,4 0 0 0,3 7 0 15,-2-11 2688-15,2 11 512 0,5-9 112 0,7-1 16 16,0 0-1744-16,6 0-352 0,3 2-64 0,3 0-16 16,2 3-496-16,6-1-96 0,0-1-32 0,5 4 0 15,0 1-80-15,3 2-32 0,1 3 0 0,-4 3 0 16,-4 3-80-16,-4 3-16 0,-6 0 0 0,-5 2 0 16,-5 2-320-16,-6 1 0 0,-4 2 0 0,-4 2 0 15,-5-1 176-15,-1 0-48 0,-5 2 0 0,0-3 0 16,-5-2 80-16,1-3 16 0,0 0 0 0,1 0 0 15,1-3 160-15,3-1 16 0,3 3 16 0,6-4 0 16,2-9-224-16,6 11-32 0,5 3-16 0,7-2 0 16,4-3-144-16,4 3 192 0,6 1-192 0,4 5 192 15,1 5-192-15,0 1 160 0,-1-4-160 0,-1 4 160 0,-5 3-160 16,-4 0 0-16,-5-2 0 0,-6-2 0 0,-6-1 320 0,-5 0 0 16,-5 0-16-16,-7-3 0 0,-4-1 320 0,-7 0 64 15,-7-3 16-15,-3 0 0 0,-4-2-96 16,-3 0-16-16,-4 1 0 0,-1-4 0 0,-2 3-320 0,-2-1-64 15,-2-3-16-15,1 3 0 0,2-7-192 0,3-2 0 16,4 1 128-16,8-4-128 16,7-4-864-16,9-1-224 0,5-1-32 0,5-7-16 15,6-1-2064-15,7-9-400 0</inkml:trace>
  <inkml:trace contextRef="#ctx0" brushRef="#br2" timeOffset="110173.75">28205 16971 14735 0,'-17'-14'640'0,"7"7"160"0,0-4-640 0,2 1-160 0,2 1 0 0,1-3 0 0,1 2 1264 0,2-1 208 15,2 2 64-15,1-1 0 0,2 2-256 0,3-2-32 16,4 4-16-16,3-5 0 0,2 3-80 0,4-3-32 15,1 8 0-15,5-3 0 0,3-4-256 0,1 4-48 16,-3 0-16-16,4 1 0 0,1 1-32 0,-1-4 0 16,0 0 0-16,-2 5 0 0,-2-2-128 0,-1 2-48 15,0 0 0-15,-2 2 0 0,-5 2-96 0,-3 3-32 16,-2 3 0-16,-3-2 0 0,-2 2-224 0,-6 6-48 16,1 5-16-16,-6 3 0 0,-5 5-176 0,-4 3 0 15,-2 7 144-15,-4 9-144 0,-3 9 0 0,-5 6 128 0,-2 4-128 16,-1 9 0-16,0 3 0 0,2 7 0 0,4-1 0 15,0 1 0-15,6 1 0 0,4-3 0 0,0 3 0 16,4 0 0-16,2-3 0 0,3 1 0 0,1-7 0 0,5-2 0 16,1-3 0-16,5 2 0 0,2-1 0 0,4-1 0 15,3-4 128-15,3-4 16 16,2 2 0-16,-1-6 0 0,1-3-144 0,-2-2 0 0,-2 0 0 0,-3 0-176 16,-5-8 176-16,-3 2 0 0,-3 0 128 0,-4-5-128 15,0-1 128-15,0-4-128 0,-3-2 128 16,-1-3-128-16,-2 0 240 0,-1-3-32 0,0-3 0 0,-2 0 0 15,1 0 80-15,-2-1 16 0,-1 2 0 0,-1-7 0 16,0-1 48-16,0 2 16 0,-1 1 0 0,-1 3 0 16,0-4-112-16,-1 1 0 0,0-1-16 0,-2 2 0 15,0-4-48-15,-5 0 0 0,-2 1 0 0,0-3 0 0,0-3 80 16,-1-4 16-16,1 3 0 0,-2-5 0 0,-4 2-96 0,2-5-32 16,2-1 0-16,0 0 0 0,2-3-160 0,4-4 192 15,1-3-192-15,2-2 192 0,3-3-320 0,3-4-64 16,4-4-16-16,5-4 0 15,2-1-1840-15,5-4-384 0,4-2-64 16,4 0-15312-16</inkml:trace>
  <inkml:trace contextRef="#ctx0" brushRef="#br2" timeOffset="110705.52">29130 18108 14735 0,'-12'-2'1312'0,"12"2"-1056"0,-13 0-256 0,2 2 0 15,0 2 896-15,1 0 128 0,1 0 32 0,0 2 0 16,0 3 448-16,4-4 96 0,5-5 0 0,-2 10 16 16,-1-1-352-16,3 0-80 0,0-9-16 0,9 5 0 15,3-1-80-15,2 2 0 0,1-3-16 0,3-2 0 0,-1-3-304 0,4-1-48 16,3-3-16-16,1 2 0 0,2 3-192 16,1-8-64-16,3 0 0 0,-2-3 0 0,-1 5 0 0,-3-3-16 15,-3 1 0-15,-4-4 0 0,-2 0-160 16,-3 1-16-16,-3-1-16 0,-2 3 0 0,-2-3-48 0,-4-1-16 15,-2-3 0-15,-5 3 0 0,0 0-48 0,-2 6 0 16,-6 1 0-16,-4 0 0 0,-3 3 0 0,-7 3-128 16,-6 2 192-16,-3 5-64 0,-3 4-128 0,0 2 0 15,-2 4 0-15,2 6 0 0,1-1 0 0,1 4 0 16,1 4 0-16,6-1 0 0,2 0 0 0,5-1 0 16,5-2 0-16,5-1 0 0,3 1 0 0,6-2 0 15,3 0 0-15,6-1 0 0,0-3 0 0,8 3 128 16,5-1-128-16,2-1 128 0,6-3 0 0,2 1-128 15,3-3 192-15,4-1-64 0,2-4-128 0,1 2 128 0,1-6-128 16,3 2 128-16,1-3-128 0,-2-4 0 0,-3-1 0 0,-1-1 0 31,-1-4-1072-31,-2-3-288 0,-1 0-64 0,-1-2-15536 0</inkml:trace>
  <inkml:trace contextRef="#ctx0" brushRef="#br2" timeOffset="111104.77">29950 17122 20271 0,'0'0'1792'0,"0"0"-1424"15,0 0-368-15,0 0 0 0,0 0 1120 0,0 0 160 0,0 0 16 0,9-1 16 16,1-4 320-16,4 1 64 0,4-4 16 0,1 2 0 15,1-1-624-15,2-1-112 0,2 1-16 16,0-2-16-16,1 3-496 0,-1-2-80 0,0 2-32 0,-1 2 0 16,-3 0-336-16,-1-2 144 0,-1 3-144 0,-3 2 0 15,-1 0 0-15,-1 0 0 0,-3 1-240 0,-10 0 80 32,0 0-2560-32,10 0-512 0</inkml:trace>
  <inkml:trace contextRef="#ctx0" brushRef="#br2" timeOffset="111637.61">30792 16526 19583 0,'0'0'864'0,"0"0"176"0,-2-13-832 0,2 6-208 15,0-5 0-15,0 12 0 0,7-8 1152 0,2 0 176 16,2 1 32-16,3 2 16 0,4 1-432 0,2 2-96 0,3-1-16 0,3 3 0 15,0 0-320-15,2 0-64 0,-1 0 0 0,0 1-16 16,-2 1 32-16,-1 0 16 0,-2 5 0 0,-4-4 0 16,-4 4-208-16,-4 2-32 0,-10-9-16 0,5 16 0 15,-5 3-32-15,-4 2 0 0,-5 0 0 0,-4 3 0 16,-2 2 240-16,-4 4 32 0,-4 1 16 0,-1-1 0 16,0-4-80-16,-2 2-16 0,1 2 0 0,1-1 0 15,4-2 0-15,2-3 0 0,3-1 0 0,3 0 0 16,3-3 0-16,4-2 0 0,3-1 0 0,4-2 0 15,6-1-16-15,1-3-16 0,3 1 0 0,6-5 0 16,4 2 80-16,1-2 16 0,1-1 0 0,1-1 0 16,1-5-224-16,4-1-32 0,-1-3-16 0,3 0 0 15,-3 0-176-15,-1 1 160 0,-1-4-160 0,0 2 160 16,-1 3-160-16,0-2 0 0,-6-3 0 0,-1 2 128 16,-1 2-128-16,-3-1-224 0,-2-1 48 0,-3 2 16 15,0-1-1600-15,-10 4-320 16,7-3-64-16,-1-5-14160 0</inkml:trace>
  <inkml:trace contextRef="#ctx0" brushRef="#br2" timeOffset="112020.05">31901 16291 10127 0,'0'0'896'0,"0"0"-704"0,7-9-192 0,-3 2 0 15,-4 7 2208-15,0 0 416 0,0 0 64 0,0 0 32 16,0 0-1120-16,-11-1-208 0,3 4-48 0,-3 4-16 16,1 5-432-16,-3 6-64 0,-2 2-32 0,0 7 0 15,-2 1 32-15,3 6 0 0,-3 0 0 0,-1 7 0 16,0 5 0-16,3-2 0 0,1 1 0 0,2-7 0 15,3-1-256-15,3-2-64 0,0 2 0 0,3-4 0 16,2-1-128-16,2-5-16 0,3-1-16 0,2-4 0 16,2-2-48-16,1-1-16 0,1-1 0 0,3-3 0 15,1-1-32-15,2-4-16 0,1 1 0 0,4-5 0 16,1 2-240-16,1-5 128 0,-1-3-128 0,2 0 0 16,-1-1 0-16,-3-3 0 0,-4-1 0 0,0 0 0 15,-2 0-1632 1,-8-4-368-16,-6 2-80 0</inkml:trace>
  <inkml:trace contextRef="#ctx0" brushRef="#br2" timeOffset="112175.3">31262 16692 31327 0,'8'-17'2784'0,"2"9"-2224"0,4-1-560 15,6 4 0-15,7 2 832 0,3-2 64 0,2-4 16 0,5 6 0 0,2-1-16 0,8-3 0 16,9 1 0-16,4 2 0 0,5-1-448 0,-2 8-80 15,2 2-32-15,-5-1 0 0,-7 1-336 0,-4 1 0 16,-7-2-160-16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55:06.93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2T20:55:39.597"/>
    </inkml:context>
  </inkml:definitions>
  <inkml:trace contextRef="#ctx0" brushRef="#br0">3189 15093 4607 0,'0'0'400'0,"0"0"-400"15,-7 4 0-15,7-4 0 0,-8 3 2320 0,8-3 384 16,-9 5 80-16,9-5 16 0,0 0-1552 0,0 0-304 15,-9 0-64-15,9 0-16 0,0 0-160 0,0 0-16 16,-7 0-16-16,7 0 0 0,0 0 96 0,0 0 0 16,0 0 16-16,0 0 0 0,0 0 80 0,0 0 16 15,-4 6 0-15,4-6 0 0,0 0-208 0,0 0-32 16,0 0-16-16,0 0 0 0,0 0-48 0,15 3 0 16,3-6 0-16,2 3 0 0,3 1-16 0,4-1-16 15,5 0 0-15,2-1 0 0,3 0-64 0,5 1-16 16,5 0 0-16,2 1 0 0,5-3-80 0,3-3 0 15,1-1-16-15,5 3 0 0,0-2-32 0,2-2 0 16,0 2 0-16,2 3 0 0,3-1-64 0,3-3-16 0,2-1 0 16,0-2 0-16,-3 4-64 0,0 2-32 0,1 3 0 0,-2-2 0 15,-1-2 0-15,-1-1 0 0,-1 2 0 0,0 0 0 16,-6 2 32-16,-2 1 0 0,-2 0 0 0,-3 2 0 16,-3 3-48-16,-3 2 0 0,0-2 0 0,-5-1 0 15,-2-2-144-15,-2 2 192 0,-5 0-192 0,0-2 192 16,-2 1-64-16,-3 1 0 0,-2 1 0 0,-1-1 0 15,-3-2-128-15,-2 2 192 0,-2-2-192 0,-2 5 192 16,-1-2-192-16,-1-1 128 0,-2-2-128 0,-4 1 128 16,-10-3-128-16,0 0 192 0,0 0-192 0,0 0 192 15,0 0-64-15,0 0-128 0,0 0 192 0,0 0-64 16,0 0 48-16,-17 4 0 0,-2-4 0 0,-1 0 0 16,-3 1 16-16,-2-1 0 0,-5 0 0 0,-1 0 0 15,-6-1-32-15,-4 1 0 0,-5 0 0 0,-3 0 0 16,-6 0-32-16,-6 0-128 0,-6 0 192 0,-2-2-64 0,-6-3 32 0,0 3 0 15,-4-1 0-15,0 2 0 0,-2 1-160 0,2 0 0 16,0-4 0-16,-3 3 0 0,-3 3 0 0,0 1 0 16,-1-3 0-16,4 1 0 0,2-2 0 0,2 2 0 15,6 3 0-15,0 0 0 0,6 1 0 0,7-1 0 16,0-4 0-16,7 0 0 0,4 3 0 0,5 1 0 16,4-2 0-16,8 1 0 0,4 1 0 0,4-1 0 15,3 2 128-15,6 0-128 0,5-3 0 0,9-2 0 16,0 0 0-16,0 0 0 0,0 0 0 0,14 3 0 15,5-3 0-15,9-1 0 0,5-1 0 0,9 1 0 16,6-3 0-16,8 2 0 0,4 1 128 0,5-2 0 16,5 0 0-16,1 1 0 0,5-2-128 0,3 0 0 0,3 2 0 15,2-1 0-15,5-2 0 0,-1-1 0 0,-3-1-192 0,3 5 192 16,2 2 0-16,-1-3 0 16,0-6 0-16,-2 3 0 0,-1 5 0 0,-1-2 0 0,-2 2 0 0,-4-3 0 15,-1-3 0-15,-5 3 0 0,-7 1 0 0,-4 3 0 16,-3 1 0-16,-5 2 0 0,-4-2 0 0,-6 2 128 15,-4 2-128-15,-6-1 0 0,-6-2 0 0,-6 1 0 16,-7-1 0-16,-4 2 0 0,-11-4 0 0,0 0 0 16,0 0 128-16,-11 8-128 0,-8-3 0 0,-7 0 128 15,-7 1 0-15,-9-2 0 0,-8-3 0 0,-6 2 0 16,-5 2 16-16,-5 3 0 0,-6-3 0 0,-5 2 0 16,-6 2 0-16,-6-2 0 0,-4 3 0 0,-4-3 0 15,-1 4-16-15,-1-5 0 0,-2-1 0 0,2 3 0 16,0 1-128-16,1-1 192 0,0 1-192 0,4 0 192 15,2-1-192-15,6-1 160 0,5-1-160 0,6 0 160 16,7 2-160-16,10-3 0 0,8 1 0 0,7 0 128 0,5-3-128 16,9-1 0-16,7 1 0 0,8-2 0 0,14-1 0 0,0 0 0 15,0 0 128-15,17 0-128 0,9-2 0 0,10-2 0 16,7 0 144-16,9-1-144 0,8 1 0 0,7-1 128 16,6 0-128-16,7-3 0 0,8 3 0 0,4-1 0 15,5-4 0-15,1 3 128 0,0-1-128 0,-3 2 0 16,-1 1 0-16,-1-4 0 0,-5 2 0 0,-4-2 0 15,-6 3 0-15,-3 3 0 0,-5 2 0 0,-5 1 0 16,-6-4 0-16,-9 1 0 0,-8 0 0 0,-6 0 0 16,-6 3 0-16,-8-1 0 0,-9 0 0 0,-13 1 0 15,0 0 0-15,0 0 0 0,0 0 0 0,-17 2 144 16,-6-1-144-16,-7 2 0 0,-8 5 144 0,-8-2-144 16,-5-2 0-16,-7-2 144 0,-7-1-144 0,-6 5 128 15,-6-1-128-15,-1 1 128 0,-6 0-128 0,-4-1 0 16,-1-2 0-16,1 2 128 0,2 1-128 0,1-2 128 15,0 0-128-15,26-1 128 0,-3-1-128 0,-2-1 0 16,2-1 144-16,1 0-144 0,2 0 0 0,4 0 0 16,5 0 0-16,7 0 128 0,5-2-128 0,7 1 0 15,7-1 0-15,-1 1 0 16,11 1-832-16,14 0-128 0,0 0-16 0,0 0-16 16,8 14-1552-16,6-1-304 0,4-3-64 0</inkml:trace>
  <inkml:trace contextRef="#ctx0" brushRef="#br0" timeOffset="1743.72">3438 19156 8287 0,'-9'-3'736'0,"-1"-1"-592"0,0-2-144 0,-3 2 0 16,1 0 2016-16,0 2 368 0,1 1 80 0,-2 1 16 15,-2 1-800-15,3 0-144 0,1 0-48 0,2 1 0 16,0 0-48-16,2 1-16 0,7-3 0 0,-5 0 0 16,5 0-240-16,0 0-48 0,0 0-16 0,0 0 0 15,0 0-208-15,0 0-32 0,12 1-16 0,2 0 0 16,5-1-96-16,7 0 0 0,3 2-16 0,8-4 0 16,6 0-80-16,5-2-16 0,7 0 0 0,6-5 0 15,8 2-144-15,1-2-16 0,7 0-16 0,4 1 0 16,5 2-144-16,1-2-16 0,2-5-16 0,0 1 0 15,-1 3-80-15,-2-3-16 0,2 3 0 0,2-1 0 0,3 3 0 0,0-3 0 16,0 3 0-16,-2 0 0 0,-2 3-64 16,-1 1-16-16,-2-2 0 0,-2-1 0 0,-1 3-128 0,-4 1 160 15,-3 0-160-15,-1 1 160 0,-3 1-160 0,0 0 0 16,-6 0 0-16,-3 3 128 0,-3-2-128 0,-2 3 0 16,-3-2 0-16,-4 3 128 0,-5-1-128 0,-2 0 0 15,-2 1 0-15,-1 1 0 0,-6-2 0 0,-2 0 0 16,-1 0 128-16,-5 1-128 0,-4-1 0 0,-3-2 0 15,-1 1 0-15,-2 1 0 0,-2-1 0 0,-4 0 0 16,0 0 128-16,-11-3-128 0,7 1 0 0,-7-1 0 16,0 0 0-16,0 0 128 0,0 0-128 0,0 0 128 15,0 0-128-15,0 0 128 0,-11-1 0 0,-3 1-128 16,-3-3 192-16,-3 2-64 0,-4 1-128 0,-5 0 160 16,-2-2-160-16,-11 2 160 0,-5 0-160 0,-4 0 160 15,-3-3-160-15,-6 0 160 0,-5 1-160 0,-6 0 192 0,-7 1-192 0,-4 1 192 16,-6 0-192-16,-2 0 0 0,-1-1 144 0,-5 2-144 15,-7 3 0-15,0-2 0 0,0 0 0 0,0 0 128 16,1 3-128-16,1-1 0 0,-1 0 0 0,0 2 0 16,2-1 0-16,3 0 0 0,-1 8 0 0,8-6 128 15,4 0-128-15,7-3 0 0,6 2 0 0,6 2 0 16,3-3 0-16,9 1 0 0,4 1 0 0,6-3 128 16,5 2-128-16,4-2 144 0,4 0-144 0,5-1 160 15,5 0-160-15,3-1 0 0,2-2 0 0,4 3 0 16,2 0 0-16,11-3 0 0,0 0 0 0,0 0 0 15,0 0 0-15,0 0 0 0,0 0 0 0,15 3 0 16,4 0 0-16,10-3-224 0,11-1 80 0,8-1 16 0,7 1 128 16,10 1-128-16,7 1 128 0,9 1-128 0,7-2 128 0,6-2 0 15,4 1-144-15,2 2 144 0,3-1 0 0,0 0 0 16,2-3-144-16,5 1 144 0,3 4 0 0,0-2 0 16,1-2 0-16,-3 2 0 0,1 4 0 0,-2 0 0 15,-1-2 0-15,-1-2 0 0,-2 0 0 0,-6 3-128 16,-5 1 128-16,-4 2 0 0,-5-3 0 0,-6-1 0 15,-4-2 0-15,-5 0 0 0,-6 3 0 0,-5-1 0 16,-9 1 0-16,-3 1 144 0,-7-1-144 0,-8 0 0 16,-8 1 144-16,-6-2-144 0,-3 1 128 0,-7 1-128 15,-9-4 128-15,0 0-128 0,0 0 128 0,0 0-128 16,-12 4 128-16,-3-3-128 0,-11 1 128 0,-2 0-128 16,-3-2 128-16,-5 0-128 0,-2 0 128 0,-7-2-128 0,-5 1 128 0,-8 0-128 15,-3 1 128-15,-5 0-128 0,-5-3 160 0,-8-1-160 16,-7-2 144-16,-4 1-144 0,-3 1 128 0,-8-2-128 15,-3-1 0-15,-8 5 0 0,-5-1 128 0,-1 1-128 16,-1-5 0-16,-2 4 0 0,-2 1 0 0,4 0 0 16,5 1 0-16,2 1 0 0,4 1 128 0,6 1-128 15,6 0 0-15,7 0 0 0,4 1 0 0,7 2 0 16,7 0 0-16,7 0 0 0,7 0 0 0,9 3 0 16,6-2 0-16,10 2 0 0,7-3 0 0,8-3 0 15,7 1 0-15,10-3 0 0,0 0 0 0,20 4 0 16,6-7 0-16,13 1 0 0,13 2-128 0,12-3 128 15,10 2 0-15,10-3-144 0,12-1 144 0,8 1 0 16,8 2-144-16,3-1 144 0,2-2 0 0,0-1-144 0,3 0 144 16,-4 4 0-16,-3-3 0 0,-4-2 0 15,-2 2 0-15,-5 2 0 0,-7-2 0 0,-6 1 0 0,-7-1 0 0,-6 0 0 16,-5-6 0-16,-7 5 0 0,-9-2 0 0,-6 3 192 16,-7 0-32-16,-9 0-16 0,-5 1 0 0,-9 2 0 15,-7 1 0-15,-12 1 0 0,0 0-16 0,0 0 0 16,-16-3 0-16,-11-1 0 0,-8-1 0 0,-14 3-128 15,-10 2 192-15,-11 1-64 0,-9 0-128 0,-10 3 0 16,-8-2 144-16,-6 2-144 0,-5 4 0 0,-6 1 0 16,-3 3 0-16,-2 0 0 0,-2 3-336 0,3 0 16 15,-1 2 0-15,9-2 0 16,3-2-1248-16,5 1-240 0,3-1-48 0,9 1-11520 16,9-2-2288-16</inkml:trace>
  <inkml:trace contextRef="#ctx0" brushRef="#br0" timeOffset="9504.46">12793 14359 8175 0,'0'0'352'0,"0"0"96"0,0 0-448 0,8-3 0 15,-8 3 0-15,0 0 0 0,9-5 1024 0,-9 5 128 16,0 0 32-16,0 0 0 0,0 0-208 0,0 0-32 15,11 1-16-15,0 3 0 0,3-1-64 0,-3-1-16 16,3 1 0-16,4 1 0 0,3-1-144 0,3 2-16 16,2-1-16-16,5 0 0 0,1 1-240 0,3 0-48 15,1-2-16-15,2-1 0 0,-2 2-208 0,0 0-32 0,0 0-128 0,0-3 192 16,-3 3-192-16,1-2 0 0,-5 2 0 0,-1 0-10240 16</inkml:trace>
  <inkml:trace contextRef="#ctx0" brushRef="#br0" timeOffset="10478.11">19241 14423 5519 0,'0'0'496'0,"0"0"-496"0,0 0 0 0,0 0 0 16,0 0 1408-16,0 0 192 0,0 0 48 0,0 0 0 15,0 0-1008-15,0 0-208 0,0 0-48 0,14 7 0 16,0-2 112-16,3-3 16 0,2 2 0 0,3 1 0 15,5-1 192-15,6-1 32 0,7 2 16 0,2-3 0 0,3-2 16 0,2 4 0 16,3 0 0-16,1 0 0 0,0 1-416 0,1 0-80 16,1-2-16-16,-2 0 0 0,-1 9-128 0,-1-6-128 15,-1-2 192-15,-4 1-6480 16,-6 4-1296-16</inkml:trace>
  <inkml:trace contextRef="#ctx0" brushRef="#br0" timeOffset="16122.9">21024 9790 15663 0,'-10'-24'688'0,"5"9"144"0,1-3-656 0,2 0-176 0,1-1 0 0,1 2 0 15,0-2 128-15,1 2 0 0,0-2 0 0,0 1 0 32,1 2-2176-32,0-2-448 0,1-10-96 0,-1 6-16 0</inkml:trace>
  <inkml:trace contextRef="#ctx0" brushRef="#br0" timeOffset="18167.93">21036 9356 13407 0,'-1'-17'592'0,"-2"6"128"0,3 2-576 0,-1-5-144 0,-1 1 0 0,0 2 0 0,-1-3 1168 16,2-3 208-16,1 2 32 0,-1-2 16 0,-2 2-144 0,3 2-48 16,0 0 0-16,3-3 0 0,-1 2-80 0,3 2 0 15,3 0-16-15,0 1 0 0,-1 1-240 0,2-2-32 16,0 2-16-16,1 1 0 0,-1-1 16 0,1 2 0 16,-1-1 0-16,-1 4 0 0,-8 5-32 0,0 0 0 15,9-4 0-15,-9 4 0 0,0 0-288 0,0 0-64 16,7 7-16-16,0 4 0 0,-5 1 112 0,-2 2 32 15,2 5 0-15,-4 6 0 0,-1 4-192 0,-1 6-32 16,0 2-16-16,0 3 0 0,-1 2-96 0,0 6-16 16,0-2 0-16,0 4 0 0,1 2 0 0,-1 3 0 0,-2-1 0 15,1 3 0-15,1 3 16 0,0-3 0 0,-1-2 0 0,2 2 0 16,-4 3-16-16,2-2-16 0,-4 0 0 0,1-1 0 16,0 5 48-16,0-2 16 0,0 0 0 0,0-2 0 15,2-1-64-15,-2 0-16 0,-3 3 0 0,2 1 0 16,0-4-48-16,-2 2-16 0,0-2 0 0,2 4 0 15,1 0-160-15,-2-1 192 0,1-3-192 0,0-2 192 16,1-1-32-16,0 2 0 0,0 3 0 0,2 0 0 16,0-4 16-16,2-1 0 0,2-2 0 0,-1-4 0 15,1 1-48-15,-1 1-128 0,2-5 192 0,-1 0-64 16,1-1-128-16,-1-1 0 0,-1-4 144 0,3 1-144 16,-1-2 128-16,0-3-128 0,0 0 128 0,-1-4-128 15,2-4 128-15,0 1-128 0,-2 0 128 0,3-1-128 0,-2-3 0 16,0 1 0-16,1-3 0 0,0-1 128 15,1-1-128-15,0 0 0 0,1-4 0 0,2 0 128 0,-1-4-128 0,2 2 0 16,0-3 0-16,1 0 0 0,-5-11 0 0,7 9 0 16,-7-9 0-16,9 10 0 0,-1-2 0 0,1-1 0 15,-9-7 0-15,13 4 0 0,2 0 0 0,0 1 0 16,0-1 0-16,3-2 0 0,0-2 0 0,2 0 0 16,2 0 0-16,3 0 128 0,1 0-128 0,2-1 0 15,0 0 0-15,5 0 0 0,-1-1 0 0,3-2 0 16,5 1 0-16,0-1 0 0,5 1 0 0,2-1 0 15,1-1 0-15,2 2 0 0,3-1 0 0,0 0 0 16,-1-1 0-16,3 1 0 0,4 0 0 0,0 2 0 16,4-3 0-16,0 0 0 0,3 2 0 0,-2 0 0 15,-2 1 0-15,2-1 0 0,2 1 0 0,5-3 0 16,3-2 0-16,-1 5 0 0,0-1 0 0,-2 2 0 0,-1-2 0 0,2 2 0 16,0 0 0-16,3 0 0 0,1 1 0 0,0 1 0 15,-3 0 0-15,0 3 0 0,1 0 0 0,4-2 0 16,0 0 0-16,2 1 0 0,-1 1 0 0,-1 1 0 15,-3-2 0-15,1-1 0 0,0 2 0 0,4 3 0 16,3-2 0-16,-4-2 0 0,-5 3 0 0,-1 1 0 16,1 0 0-16,2 3 0 0,2-3 0 0,-2 4 0 15,-1-4 0-15,-1 2 0 0,-2-3 0 0,1 5 0 16,2-5 0-16,1 2 0 0,3 0 0 0,-4-1 0 16,-5 0 0-16,2-1 0 0,-1-1 0 0,4 2 128 15,3-2-128-15,-2 0 0 0,-1-2 0 0,-2-1 0 16,-3 2 0-16,1-2 0 0,1-2 0 0,3 1 0 15,1 1 0-15,1-2 0 0,-2-1 0 0,-2 0 128 16,2 0-128-16,3-1 0 0,2 2 0 0,-1-4 0 0,-3 1 0 0,0-1 0 16,-1 1 0-16,2 0 0 0,-2-4 0 0,2 3 0 15,1 1 0-15,1 0 0 0,-4-2 0 0,0 1 0 16,2 0 0-16,2 2 0 0,1 2 0 0,0-3 0 16,-4-2 0-16,-2 1 128 0,-2 0-128 0,3 2 0 15,2 2 0-15,0 0 0 0,0-3 0 0,-2 0 0 16,-6-3 0-16,4 1 0 0,-1 3 0 0,3-2 0 15,0 0 0-15,-1 2 0 0,-3 0 0 0,-1 1 0 16,-2-1 0-16,-1 0 0 0,2 2 0 0,2 0 0 16,2 0 0-16,-4 0 0 0,-3 0 0 0,0-1 0 15,-2-1 0-15,-1 0 0 0,0 2 0 0,2 0 0 16,2 0 0-16,-2 0 128 0,-4-1-128 0,-2 1 0 0,0-3 0 16,-1 3 0-16,3 0 0 0,-1 0 0 0,2 0 0 0,-1 0 0 15,-2 0 0-15,-2-1 0 0,-3-1 0 0,-2 0 0 16,0 1 0-16,-3 0 0 0,1 0 0 0,1 1 128 15,-2 0-128-15,-2 0 0 0,-2 0 0 0,-3 0 0 16,-3 1 0-16,-3 1 0 0,-3 1 0 0,-1-1 128 16,-6 2-128-16,0-1 0 0,-2-1 0 0,-1 1 128 15,-3 2-128-15,0 1 0 0,1-2 0 0,-2 0 0 16,1 1 0-16,-2 1 0 0,-3-2 0 0,-1 1 128 16,0-1-128-16,-1 2 0 0,-2 0 0 0,1 0 0 15,-2 2 0-15,1-5 0 0,-11-3 0 0,11 7 0 16,-4 0 0-16,-7-7 0 0,0 0 0 0,0 0 128 15,0 0-128-15,0 0 0 0,0 0 0 0,0 0 0 0,0 0 0 0,0 0 144 16,0 0-144-16,0 0 0 16,5-10 176-16,-1 1-176 0,-3-3 160 0,2-2-160 0,-2-3 128 0,-1-2-128 15,0-5 0-15,1 0 144 0,2-6-144 16,-2 0 0-16,2-1 144 0,-2-7-144 0,2-4 0 0,-1-2 0 16,1-7 0-16,2-2 0 0,-1-5 0 0,1-3 0 15,0 0 0-15,0-2-128 0,0 2 128 0,1-3 0 16,1 1 0-16,2-2-128 0,-2 3 128 0,1-3 0 15,-2-3 0-15,2 5 0 0,-2-1 0 0,2 2 0 16,1-4-144-16,1 0 144 0,-1 2 0 0,2-1 0 16,1 2-144-16,-1-1 144 0,1 5 0 0,0-2 0 15,2 2-128-15,-1 3 128 0,0 2 0 0,-1 1 0 16,1 3-128-16,-2-1 128 0,1 1 0 0,-4 6-160 0,-1-1 160 16,1 3-128-16,-1 2 128 0,0-1 0 0,-2 4 0 0,-1 1-128 15,0 5 128-15,1-2 0 0,0 0 0 0,0 1 0 16,2 1 0-16,0 2 0 0,-2-4 0 0,1 3 0 15,-1-2 0-15,2 4 0 0,-1 0 0 0,0 2-128 16,2-5 128-16,-2 3 0 0,1-2 0 0,-1 4 0 16,0-1 0-16,-1 3 0 0,-1-4 0 0,-1 3 0 15,2-2 0-15,-1 4-128 0,-2-2 128 0,-2 0 0 16,-1 2 0-16,-2-1-160 0,0 4 160 0,-4 0 0 16,-2 1 0-16,-1 0 0 0,-4 3 0 0,0 1 0 15,-4 2 0-15,-1 1 0 0,0-1 0 0,-1 4 0 16,-2-2-144-16,1 3 144 0,-1-1 0 0,1 4-144 15,-1-3 144-15,-1 3 0 0,-1 1 0 0,0 2 0 16,-3-4 0-16,-1 2 0 0,-2 0 0 0,-2 3-128 0,-1 1 128 16,-3 0 0-16,-1 0 0 0,-3 1-128 15,-4 3 128-15,-1 2 0 0,-1 0 0 0,-4 2 0 0,-3 2 0 0,-3-3 0 16,-1 1 0-16,-2-2 0 0,2-1 0 0,-1 1 0 16,-2-1 0-16,0 3 0 0,0 1 0 0,-2-2 0 15,-3 0 0-15,-1-4 0 0,-1 1 0 0,-2-1 0 16,-1-2 0-16,-2 2 0 0,-2 0 0 0,-3 0 0 15,-6-1 0-15,-2 0 0 0,-2-1 0 0,0-1 0 16,-1-1 0-16,-2-1 0 0,-3 1 0 0,0 1 0 16,0-2 0-16,-2-1 0 0,1-1 0 0,-4 0 0 15,-4-1 0-15,4 3 0 0,1-1 0 0,-4 0 0 16,-3-3 0-16,-3 3 0 0,0-1 0 0,-1-3 0 0,-2 5 0 16,-1-2 0-16,-6 0 0 0,2 0 0 15,-1-1 0-15,-1 0 0 0,-1 0 0 0,2-2 0 0,4 0 0 0,-1 2 0 16,-5-5 0-16,3 2 0 0,0-1 0 0,0 2 0 15,1-3 0-15,1 1 0 0,2-3 0 0,2 2 0 16,0 1 0-16,-3-1 0 0,-5 0 0 0,6 0 0 16,2 3 0-16,-2-2 0 0,-4 2 0 0,3 2 0 15,-1-4 0-15,1 4 0 0,-3 0 0 0,4-2 0 16,-1 2 0-16,2 1 0 0,4-2 0 0,-2 2 128 16,-4-1-128-16,4 1 0 0,3-2 0 0,-1 3 0 15,-6 1 0-15,0-1 0 0,5 2 0 0,2 0 128 16,0 1-128-16,1 0 0 0,-3-1 128 0,4 2-128 15,3 1 128-15,-3 1-128 0,-8-1 128 0,6 1-128 16,-1 0 160-16,5 2-32 0,4-3-128 0,-2 5 192 16,-1 0-64-16,3-2-128 0,2 3 176 0,1 1-176 0,0-2 144 0,5 0-144 15,3-3 0-15,4-1 144 0,2 2-144 16,3 2 0-16,5-2 0 0,3-1 128 0,3-3-128 0,8 0 0 16,3-1 0-16,9 0 0 0,3 2 0 0,8 0 0 15,4-2 0-15,7 1 0 16,5 2-1664-16,6-1-192 15,4 1-64-15</inkml:trace>
  <inkml:trace contextRef="#ctx0" brushRef="#br1" timeOffset="25959.98">20971 9071 2751 0,'-4'-14'256'0,"4"14"-256"16,1-6 0-16,2-1 0 0,-3 7 4672 0,4-6 896 16,-4 6 192-16,4-5 16 0,1-4-4560 0,0 3-896 15,0-3-192-15,4-1-128 0,0-2 528 0,0 2 32 16,1-3 0-16,0 2 0 0,1 1 384 0,0-2 80 0,-3 1 0 0,1 1 16 16,0-2-16-16,-1 3-16 0,-2-2 0 0,1 3 0 15,-4-1 80-15,-3 9 32 0,0 0 0 0,0 0 0 16,0-7-32-16,0 7 0 0,0 0 0 0,0 0 0 15,0 0-336-15,0 0-80 0,-5-5-16 0,5 5 0 16,-7 7-224-16,0 2-48 0,1 5-16 0,0 3 0 16,-1 0-176-16,0 6-16 0,-1 4-16 0,2 3 0 15,-1 2-16-15,1 4 0 0,-3 1 0 0,4 3 0 16,-1 2 48-16,-1 4 0 0,3-3 0 0,-1 6 0 0,0-2 64 16,1 2 32-16,1 1 0 0,-2-1 0 0,-2 0-48 15,2 3-16-15,-1 0 0 0,1 0 0 0,-2-1-64 0,2 0-16 16,-1-2 0-16,0 0 0 0,-2 0 0 0,2 3 0 15,2-2 0-15,-3 1 0 0,0-1 32 0,-1 3 0 16,0-3 0-16,1 1 0 0,-2 3-32 0,1-2 0 16,1-1 0-16,0-1 0 0,-2 0-144 0,1 3 128 15,-1 2-128-15,1-2 128 0,2 0-128 0,2-3 0 0,-3 0 0 16,2-2 128-16,5-2-128 0,-2 2 160 16,-1-2-160-16,1 2 160 0,1 1-160 0,-1-4 192 0,0 0-192 0,0-3 192 15,1 0-192-15,-1-4 128 0,2-1-128 0,-2-2 128 16,1 0-128-16,0-2 0 0,-2 0 0 0,2 0 128 15,-2-1-128-15,1 1 0 0,-1 0 0 0,1-3 128 16,-1 1-128-16,1-1 0 0,-1-2 0 0,1 0 128 16,-1-2-128-16,1-1 0 0,-2-2 0 0,0 1 128 15,0-2-128-15,0-2 0 0,-1 0 0 0,3-2 0 16,-3 0 0-16,0 1 0 0,-1 0 128 0,0 1-128 16,-2 1 0-16,2-3 0 0,0-3 0 0,-1 0 0 15,1 0 0-15,0-1 0 0,1-4 128 0,0 3-128 16,1-4 0-16,0 1 0 0,1 2 0 0,3-12 0 15,-3 9 0-15,-3 1 0 0,3-3 0 0,3-7 0 16,-5 13 0-16,1-5 0 0,4-8 0 16,0 0 0-16,0 0 0 0,-3 11 0 0,3-11 0 0,3 12 0 15,-3-12 0-15,0 0 0 0,0 0 0 0,10 8 0 0,1-1 0 0,3-1 0 16,-1-5 0-16,2 1 0 0,1-1 0 0,1-1 0 16,2-1 0-16,4-1 0 0,3-1 0 0,2-2 0 15,3-1 0-15,4 3 0 0,2-6 0 0,2 2 0 16,3 2 0-16,1-2 0 0,-1 0 0 15,3 1 0-15,3-3 0 0,-1 3 0 0,0-3 0 16,3 3 0-16,0-2 0 0,1 2 0 0,0 2 0 16,0-1 0-16,-1-2 0 0,2 2 0 0,0 1 0 0,1-1 0 15,3 1 0-15,1 1 0 0,3 0 0 0,0-1 0 16,-2-1 0-16,1 1 0 0,-1 1 0 0,3 0 0 0,3 1 0 16,2 0 0-16,1-3 0 0,1 3 0 0,-2 0 0 15,-1-1 0-15,-3 0 0 0,3-2 0 0,2 1 0 0,3 2 0 16,0 0 0-16,-2 1 0 0,-1 0 0 0,-3-1 0 15,-1 2 0-15,-1 0 0 0,2-1 0 0,2 2 0 16,-2-2 0-16,1 1 0 0,-2 0 0 16,-2 1 0-16,-4-2 0 0,1 1 0 0,2 0 0 0,2 1 0 15,2 1 0-15,-1-1 0 0,1 0 0 0,-4-1 0 16,1-1 0-16,-2 0 0 0,0 1 0 0,3 0 0 16,0-2 0-16,2 1 0 0,0 4 0 0,-2-3 0 15,-4 0 0-15,2 0 0 0,0 0 0 0,0 0 0 16,-2 1 0-16,3 2 0 0,3-1 0 0,-3 1 0 15,-2 0 0-15,0-1 0 0,-5-1 0 0,5 2 0 16,-2-2 0-16,5 1 0 0,5 1 0 0,-3-1 0 16,1 2 0-16,-4-1 0 0,0-2 0 0,2 0 0 0,-1 1 0 15,3 0 0-15,1 1 0 0,0 0 0 0,0 3 128 16,-3-3-128-16,-1 0 128 0,-1 1-128 0,0-2 0 0,1 3 0 16,0-1 0-16,2-1 0 0,-1 1 0 0,2 2 0 15,-4-1 0-15,1-1 0 0,1 1 0 0,1 0 0 16,-1-4 0-16,3 2 0 0,2-2 0 0,-1 3 0 15,-3 2 0-15,0 1 0 0,-2-1 0 0,1 3 0 16,0-5 0-16,2 1 0 0,0 1 0 0,-3-1 0 16,-2 2 0-16,-3 1 0 0,-2-1 0 0,1 0 0 15,2 0 0-15,3-1 0 0,3 3 0 0,-2-1 0 16,-1 2 0-16,-1-3 0 0,-3 0 0 0,1-2 0 0,1-3 0 16,1 3 0-16,-1 2 0 0,4-2 0 0,-1-1 0 0,-2 2 0 15,-2 2 0-15,-2-3 0 0,-1 0 144 0,-1 3-144 16,2-1 0-16,3 1 0 0,-3-4 0 0,0 2 0 15,-3 3 0-15,0-3 0 0,-1 4 0 0,-1-5 128 16,-5-1-128-16,2 3 0 0,2-2 0 16,0-1 0-16,-1 1 0 0,2 3 0 0,0-4 0 0,-4 3 128 15,1 2-128-15,-3-3 0 0,-2 0 0 0,1-1 128 16,1 2-128-16,-2 3 0 0,4-1 0 0,-5 1 0 16,1-2 0-16,0 2 0 0,1-4 0 0,-1 3 128 15,-1-4-128-15,-3 1 0 0,-3 2 0 0,-1-2 0 16,1 2 0-16,1-3 0 0,0 1 0 0,-2 2 0 15,1-3 0-15,-2 2 0 0,-2 0 0 0,2-2 128 16,1-1-128-16,-5 2 0 0,-2 0 0 0,-4-4 0 16,-2 1 0-16,-1-1 0 0,0-1 0 0,-5 3 0 15,1-1 0-15,-4-1 0 0,-2 0 0 0,-1-1 128 16,-10-1-128-16,10 4 0 0,-10-4 0 0,11 2 0 0,-11-2 0 0,10 5 128 16,-10-5-128-16,9 4 0 0,-9-4 0 15,0 0 0-15,10 1 0 0,-10-1 0 0,10 3 0 0,-10-3 0 16,8 1 0-16,-8-1 0 0,0 0 0 0,10 3 0 15,-10-3 0-15,0 0 0 0,10 0 0 0,-10 0 0 16,11 0 0-16,-11 0 128 0,9-7-128 0,0 4 0 16,-1-5 0-16,-1 2 0 0,0-3 0 0,-1 0 128 15,0 0-128-15,3-1 0 0,0-3 0 0,0 2 128 16,1-3-128-16,0-4 0 0,-1-3 0 0,2-1 128 16,-1-1-128-16,1 0 0 0,1-5 0 0,-1-4 128 15,-1-5-128-15,3-1 0 0,-2-4 144 0,1-2-144 0,-1-3 192 16,2-2-192-16,1 5 0 0,-4-1 0 0,0 3 0 0,-1-2 0 15,0 1 0-15,0-3 0 0,-3 0 0 0,1-2 0 16,-1 0 0-16,0-1 0 0,1 1 0 16,-1-2 0-16,3 1 0 0,-1-1 0 0,-1-4 0 0,1-4 0 15,-2 1 0-15,4 0 0 0,-2-3 0 0,1 3 0 16,0 6 0-16,0-2-144 0,0 1 144 0,0 1 0 16,-2 1 0-16,2 2-128 0,-1 0 128 0,-2-1 0 15,0 2 0-15,1 3 0 0,-2-6 0 0,1 2-128 16,1 2 128-16,-2 2 0 0,0 3 0 0,1 2 0 15,0-5 0-15,5 3 0 0,-1 0 0 0,0-2-128 16,0 2 128-16,2-1 0 0,-4-5 0 0,5 4 0 0,0-3 0 16,2 4-128-16,-1 0 128 0,-1 3 0 15,-2 1 0-15,-1 1-160 0,-2 1 160 0,1 3 0 0,-4 0 0 16,-1-1-128-16,3 2 128 0,-1-1 0 0,-3-1 0 0,-1 2 0 16,1 1 0-16,1 3 0 0,0 0 0 0,2 4 0 15,-1 1 0-15,1-1 0 0,-1 3 0 0,1 0 0 16,-1 3 0-16,3-1 0 0,2 2 0 0,-1-2-128 15,-2 1 128-15,2 1 0 0,1 1 0 0,-2 0 0 16,-2 1 0-16,2 0 0 0,0 2 0 0,-4-1 0 16,1 3 0-16,1-1 0 0,-1 0 0 0,0-2 0 15,0 1 0-15,-2 4 0 0,-1 0 0 0,0 3-128 16,-2 6 128-16,0 0 0 0,0 0 0 0,-2-7 0 16,2 7 0-16,-5-8 0 0,0 1 0 0,5 7 0 15,-7-5 0-15,0-1 0 0,7 6 0 0,-10-5-128 0,-1 1 128 16,-2-1 0-16,0 1 0 0,-2 0 0 0,-2 2 0 0,-2 0 0 15,-1 0-128-15,-4 2 128 0,-5 0 0 0,-3 1 0 16,-5 2-128-16,-2 0 128 0,-2 0 0 0,-4 3 0 16,-3-1 0-16,-3 0-128 0,-1 1 128 0,-1 1 0 15,-3 0 0-15,-1-1 0 0,-1-1 0 0,2-2 0 16,1 0 0-16,-3 1 0 0,0 0 0 0,-3-1 0 16,-4-1 0-16,-1 2 0 0,-1-2 0 0,0 1 0 15,0-1 0-15,-2 1 0 0,0 0 0 0,-3-2 0 16,-1 0 0-16,-1 0 0 0,-4-1 0 0,1 3 0 15,-1-1 0-15,-3 2 0 0,-6-1 0 0,1-2 0 16,0-1 0-16,-1 1 0 0,1-2 0 0,-3 1 0 16,-3 0 0-16,2-1 0 0,-2 0 0 0,2-3 0 0,0-3 0 15,-2 4 0-15,-3-3 0 0,1 1 0 0,0 2 0 16,-1-1 0-16,-2-5 0 0,-3 3 0 0,-5 0 0 0,2 0 0 16,0 0 0-16,-3 1 0 15,-4-3 0-15,1 3 0 0,1 1 0 0,-1-2 0 0,-2 1 0 16,1 0 0-16,-1-4 0 0,4 2 0 0,4 4 0 0,-4-5 0 15,-3-1 0-15,1 3 0 0,2-3 0 0,1 2 0 16,-6-1 0-16,3 1 0 0,2-2 0 0,2 3 0 16,-1 2 0-16,-2-5 0 0,-5 0 0 0,5 0 0 15,3 4 0-15,-3 1 0 0,-4-3 128 0,1 1-128 16,3 2 0-16,-1-3 0 0,3 4 0 0,-3-3 0 16,-2 0 0-16,5-2 0 0,1 6 0 0,2-2 0 15,-5-4-128-15,3 2 128 0,3 1 0 0,2-1 0 16,3 1 0-16,-1 2 0 0,-5-3 0 0,5-2 0 15,3 4 0-15,-2 2 0 0,0-1 0 0,0-1 0 0,2 2 0 16,3 1 0-16,3-2 0 0,0 2 0 16,-2-1 0-16,0 2 0 0,1 2 0 0,5 0 0 0,4 2 0 0,2 0 0 15,0-4 0-15,1 0 0 0,2 1 0 0,4 2 0 16,2-1 0-16,4 2 0 0,1 0 0 0,3 0 0 16,2-2 0-16,3 1-128 0,2-2 128 0,3 2 0 15,0-2 0-15,2 1 0 0,1 1-128 0,3 1 128 16,3-4 0-16,1 0 0 0,0 0-128 0,4 0 128 15,2 0 0-15,3 0 0 0,1-1-128 0,4-2 128 16,4 2 0-16,4-1 0 0,1 0 0 0,2 2 0 16,3 0 0-16,3 1 0 0,1-1-128 0,10 0 128 15,-8-2 0-15,8 2 0 0,0 0 0 0,0 0 0 16,0 0 0-16,0 0-160 0,0 0 160 0,11 3-128 0,3 3 128 16,5-3-128-16,6 0 128 0,3 1-128 0,6 1 128 0,5 0 0 15,4-1 0-15,6-2-128 0,3-3 128 16,4 0 0-16,2 1 0 0,7 0 0 0,4 0 0 0,3 0 0 15,6 0 0-15,2-3-128 0,2 2 128 16,6 0 0-16,4 1 0 0,2 0-128 0,0-2 128 0,2 0 0 16,4 0 0-16,4 1 0 0,3 1 0 0,-1-1 0 15,-1-3 0-15,4 2 0 0,4-2 0 0,-1-1 0 16,1 0 0-16,0 2-128 0,3 2 128 0,2-2 0 16,0 1 0-16,0-1 0 0,-2 2 0 0,4 1-160 15,-2 0 160-15,-3 0 0 0,-3 0-192 0,1 0 64 16,2 4 128-16,-5-3-208 0,-3-1 16 0,-1 3 0 15,-3-1 0-15,2 2 0 0,2 0 16 0,-7 1 16 0,-8-3 0 16,2 2 0-16,3 4 160 0,-2 1 0 16,-4 0 0-16,-3-1-128 0,-3-5 128 0,3 3 0 0,2 3 0 15,-1 0-128-15,-2 0 128 0,-1-1-128 0,1 1 128 0,2-2-128 16,2 3-48-16,2-3 0 0,-3-1 0 0,0 0 0 16,-2 0-16-16,4 1-16 0,2-2 0 15,-2 2 0-15,-1-5 0 0,-2 2 0 0,-2-2 0 0,1 1 0 16,1 1 208-16,-4 0-144 0,-5 1 144 0,-2-3-128 15,-4 1 128-15,-1-1 0 0,1 3 0 0,1 2-128 16,-1-3 128-16,-2 1 0 0,-3 0 0 0,-2 1 0 16,1-3 0-16,-1 2 0 0,0 2 0 0,1-2 0 15,2 1 0-15,-3 0 0 0,-2-1 0 0,0-1 0 16,-2 6 0-16,1-5 0 0,1-1 0 0,1 3 0 16,0 0 0-16,-3 0 0 0,-3-1 0 0,0-1 0 15,-3-2 0-15,0 3 0 0,0-1 0 0,2-2 0 0,-1 0 0 16,-3 0 0-16,-2-1 0 0,0 2 0 0,-6-2 0 0,-2 0 0 15,0-1 0-15,-2 0 0 0,-2-1 0 0,-2 0 0 16,-1 0 0-16,0 0 0 0,0 0 0 0,-1 0 0 16,-4 0 0-16,0 0 0 0,-3 0 0 0,-1 0 0 15,-1 0 0-15,-1 0 0 0,-3 0 0 0,0 2 0 16,-1-2 0-16,0-2 128 0,-2 2-128 0,1 0 0 16,-3 2 0-16,0-2 0 0,-1-2 0 0,0 2 0 15,-2-1 0-15,1 1 0 0,-2-1 0 0,0 1 0 16,0-2 0-16,-1 1 0 0,0 0 0 0,3 1 0 0,-2 0 0 0,0 0 0 15,-1-3 0-15,-1 2 0 0,-1 0 0 16,-1 0 0-16,0-2 0 0,1 0 0 0,-2 2 0 0,0-1 0 16,0-1 0-16,1-1 0 0,-1 2 0 0,0-1 128 15,-10 3-128-15,11-4 0 0,-2-5 0 0,3 6 0 16,-12 3 0-16,10-4 0 0,-10 4 0 0,13-3 0 16,-2-6 0-16,0 3 0 0,1 4 0 0,-1-6-128 15,1 0 128-15,0 3 0 0,4-1 0 0,-1-2-128 16,-1 1 128-16,1-1 0 0,-1 2 0 0,1-2 0 15,2 3 0-15,1 1 0 0,-2-2 0 0,1 2 0 16,-2 0 0-16,2 2 0 0,-1-2 0 0,1 0-128 16,-1 1 128-16,-1 1 0 0,1 1 0 0,-1-2-128 15,0 0 128-15,2 1 0 0,-1-3 0 0,1 4-128 16,-2-1 128-16,3 2 0 0,0 0 0 0,-3 0-128 16,0-1 128-16,-1-2-128 0,-1 1 128 0,1-1-128 0,-4 1 128 15,1-1 0-15,1 3-144 0,-1-1 144 0,1-3 0 16,0 0 0-16,2 1 0 0,0-2 0 0,-1 2-128 0,0 0 128 15,1 1 0-15,-2 1 0 0,-1-3 0 0,0-1 0 16,-11 5 0-16,9 0 0 0,-9 0 0 0,0 0 0 16,9-3 0-16,-9 3 0 0,0 0 0 0,0 0 0 15,0 0-144-15,0 0 144 0,0 0 0 0,0 12-128 16,-1 2 128-16,-2-5 0 0,3-9-128 0,-5 13 128 16,0 1 0-16,0 0 0 0,1 0 0 0,-2 3-128 15,-1 3 128-15,1 3 0 0,0-1 0 0,0-2-128 16,3 2 128-16,-2 3 0 0,-3 1 0 0,0 4-128 15,-1-1 128-15,1 4 0 0,-1 3 0 0,0 6 0 0,0 0 0 16,-1 2 0-16,0 2 0 0,-1 5 0 16,-3 1 0-16,0 0 0 0,0 2-128 0,-1 0 128 0,-1 2 0 15,2 0 0-15,-3 4 0 0,2 1 0 0,0-4 0 0,1 3 0 16,0 1 0-16,0-2 0 0,0 5 0 0,1-4-160 16,2-6 160-16,-1 5 0 0,-2 1 160 15,4-1-160-15,-2 1 0 0,2 0 0 0,0-3 0 0,0-1 0 16,1 2 0-16,0 3 0 0,0-2 0 0,0-1 0 15,-1 1 0-15,1-1 0 0,0-2 0 0,2-1 0 16,-2 0 0-16,0-2 0 0,0 0 0 0,0-2 0 16,0 0 0-16,3-3 0 0,1 2 0 0,0-2 0 15,-2-1 0-15,4 0 0 0,-4-1 0 0,0-3 0 16,0 0 0-16,0 1 0 0,-1-4 0 0,0 5 0 16,-1-6 0-16,2-1 0 0,1-1 0 0,-3-1 0 15,0-2 0-15,1-2 0 0,0-7 0 0,1 2 0 0,-1-4 0 16,3-4 0-16,-1-1 0 0,-1-2 0 0,0-2 0 15,-1-1 0-15,1 2 128 0,-1-2-128 0,-1-7 0 0,-1 3 0 16,-2-2 128-16,2 3-128 0,-1-5 0 0,-3-1 0 16,0-3 0-16,-3 1 0 0,0 2 0 0,-4-2 128 15,-3-2-128-15,-1 0 0 0,-1-2 0 0,-3 2 0 16,-3 2 0-16,-3-4 0 0,-4 1 0 0,0 1 0 16,-2 0 0-16,-3 1 0 0,-4 1 0 0,-6-2 0 15,-4-2 0-15,-3 1 0 0,-3-2 0 0,-1 3 0 16,-1 0 0-16,-2 3 0 0,-4-2 0 0,-3 1 0 15,-6-1 0-15,0-1 0 0,-6 0 0 0,1 0 0 16,-4 0 0-16,-7-1 0 0,-5-1 0 0,2-3 0 16,1 0 0-16,-7 1 0 0,-6 3 0 0,2-5 0 0,0-1-160 0,0 2 160 15,-2-4 0-15,-2 3 0 0,-6 1 0 0,3-4 0 16,1 1 0-16,-6-1 0 0,-5 3 0 0,3-3 0 16,0 3 0-16,0 1 0 0,-4-3 0 0,2 2 0 15,2 3 0-15,-1-1 0 0,-6-2 0 0,4 2 0 16,4 2 0-16,-2 0 0 0,-6-1 0 0,5-2 0 15,5 1 0-15,-2 1 0 0,-6 2 0 0,5-2 0 16,3 1 0-16,0-2 0 0,-5 0 0 0,3 2 0 16,1 0 0-16,1 1 0 0,-1 0 0 0,3-2 0 15,2 1 0-15,4-3 0 0,4 1 0 0,-1 0 0 16,-4-4 0-16,6 2 0 0,6 1 0 0,-2-3 0 16,-4 1 0-16,2 2 0 0,5-2 0 0,4 2 0 0,2 1 0 15,-2 1 0-15,-1-1 0 0,4 1 0 16,5 1 0-16,4-1 0 0,4 1 0 0,-2 0 0 15,-2 1 0-15,2 0 0 0,4-2 0 0,6 2 0 0,7-2 0 16,-2 1 0-16,2-1 0 0,1 2 0 0,4-3 0 0,3 0 0 16,2 3 0-16,4 0 0 0,2-2 0 0,3 1 0 15,3 1 0-15,0 1 0 0,0 0 0 0,-1 1 0 16,5 0 0-16,-1 0 128 0,-1 2-128 0,4 2 0 16,1-2 0-16,3 0 0 0,1 2 0 0,1 3 0 15,1-5 0-15,5-1 0 0,2-1 128 0,3 1-128 16,2-2 128-16,3 0-128 0,-1 0 160 0,3 0-32 15,1-2-128-15,2 1 192 0,0 1-64 0,0-2-128 16,1-2 176-16,4 0-176 0,6 4 144 0,-6-5-144 16,0 0 0-16,4-3 144 0,-2 2-144 0,4 6 192 15,0-10-192-15,0 10 192 0,1-9-192 0,1-4 0 0,0 2 144 0,2-1-144 16,0-2 0-16,1 0 128 0,0 0-128 0,1-2 0 16,1-1 0-16,-1-3 0 15,3-4 0-15,0-2 128 0,0-2-128 0,-2 0 0 0,1-3 0 0,0-1 0 16,-2-4 128-16,2-1-128 0,-1-2 128 0,0 0-128 15,-1-6 0-15,0 2 0 0,1-4 0 0,-1 1 128 16,-1-2-128-16,0 1 0 0,0 0 0 16,2-2 0-16,-1-3 0 0,-1-1 0 0,3 1 0 15,-1 0 0-15,0-2 0 0,-1 1 0 0,-1 1 0 0,1-2 128 16,1-3-128-16,-1 0 0 0,-1 1 0 0,0-6 0 16,2-2 0-16,-1 1 0 0,-1 2 0 0,2-2 128 15,-2 2-128-15,0-1 0 0,-3-3 0 0,5-1 0 16,-2 0 0-16,-2 3 0 0,0-1 0 0,2 3 128 0,-1-3 0 15,0 3 0-15,-2-1 0 0,1 0 0 16,3 2 0-16,-1-2 16 0,2 2 0 0,0-1 0 16,1 4-144-16,2 0 192 0,0-1-192 0,2 1 192 0,0 0-192 15,2 4 0-15,2 1 0 0,-2 3 128 0,0-2 0 16,0 4 0-16,0 2 0 0,1 3 0 0,-1 5 0 0,1 1-128 16,0-1 192-16,1 7-64 0,-4 1-128 0,3 1 0 15,-2 2 0-15,0 3 128 0,-2 2-128 0,0 3 0 16,0 8 0-16,-3-2 0 0,-2 3 0 0,0 2-192 15,-6 7 64-15,0 0 128 16,0 0-1504-16,0 0-176 0,8 13-48 0,-3 6-12016 16,-2 5-2400-16</inkml:trace>
  <inkml:trace contextRef="#ctx1" brushRef="#br1">19005 17947 0,'0'0'16</inkml:trace>
  <inkml:trace contextRef="#ctx0" brushRef="#br1" timeOffset="41376.21">19723 11123 13823 0,'-18'-12'1216'0,"7"10"-960"0,-2-1-256 0,1 2 0 0,2 1 2912 0,0-2 544 16,1 0 96-16,9 2 32 0,-11 0-2640 0,11 0-528 15,0 0-96-15,0 0-32 0,-10 2-80 0,10-2-16 16,0 0 0-16,0 0 0 0,-9-8 352 0,4-1 64 15,2-4 16-15,3-1 0 0,3-3 80 0,0-3 0 16,4-4 16-16,2-7 0 0,0-2-80 0,2-3-32 16,0-4 0-16,6-7 0 0,-1-2-272 0,2-4-48 15,1-5-16-15,3-3 0 0,0-9-272 0,3 3 160 16,0-1-160-16,3 2 128 0,0-2-128 0,2 3 160 16,-2 4-160-16,-2 2 160 0,-2 3 96 0,-1 8 32 15,-1 2 0-15,-3 7 0 0,-1 2-32 0,-1 8 0 0,1 5 0 16,0 6 0-16,-3 4-112 0,-1 7-16 15,0 0-128-15,-1 6 192 0,0 3-192 0,-1 7 0 0,1 5 0 16,-1 6 0-16,-1 3 0 0,-2 9 0 0,-1 7 0 0,-5 7 0 16,-1 0 0-16,-2 6 0 0,0 3 0 0,0 1 0 15,2 2 0-15,1-3 0 0,1-7 0 0,-3 2 0 16,1-1 0-16,1-2 0 0,-2-1 0 0,2 0 0 16,-2-6 0-16,-1-1 128 0,0-1-128 0,-1 0 0 15,-2-1 0-15,1-3 144 0,-1-2-144 0,1-2 128 16,-5-6-128-16,2 2 160 0,-4-6-160 0,2-1 160 15,-4-1-160-15,3-4 0 0,-3-5 144 0,0 0-144 16,-2-3 160-16,-3-3-32 0,-3-2-128 0,-3-5 192 16,-1-5-64-16,-4-2 0 0,2-4-128 0,-3-3 192 15,-1-1-192-15,-2-3 0 0,1-3 0 0,-1 2 0 16,3-4 0-16,0 0 0 0,0-2 0 0,3 3 0 0,0-2 0 16,3 2 0-16,-2-3-128 0,5 3 128 15,1-1 0-15,3 2-128 0,3 4 128 0,6-6 0 0,3 0 0 16,7-3 0-16,5 1 0 0,6 1 0 0,6-3-128 0,4 1 128 15,4-2 0-15,7-2 0 0,5-2 0 0,4 0 0 16,4 0 0-16,4-1 0 0,-3-1-128 0,2 6 128 16,2 0-192-16,1 3 192 0,1 1 0 0,1 0 0 15,0 5 0-15,-1 3 0 0,-2 3 0 0,-6 3 0 16,-6 4 0-16,-7 4 0 0,-5 3 0 0,-9 4 0 16,-7 6 128-16,-10 7-128 0,-8 5 144 0,-8 10-16 15,-11 8 0-15,-12 6 0 0,-12 8 80 0,-14 10 16 0,-14 5 0 0,-6 4 0 16,-5 1-48-16,-2-4-16 0,0-2 0 15,0-5 0-15,2-5 48 0,0-2 16 16,2-2 0-16,6-4 0 0,7-1 64 0,6-6 16 0,7-2 0 0,11-3 0 16,10-5-304-16,13 1-304 0,12-6 64 0,16 1 16 31,16-4-2544-31,17-8-512 0</inkml:trace>
  <inkml:trace contextRef="#ctx0" brushRef="#br1" timeOffset="42591.16">31879 11178 23951 0,'-13'-1'2128'0,"13"1"-1696"15,0 0-432-15,-7 3 0 0,7-3 576 0,0 0 48 16,-7 5 0-16,7-5 0 0,0 0-112 0,-8 5-32 15,8-5 0-15,0 0 0 0,0 0 80 0,0 0 16 0,0 0 0 0,0 0 0 16,-4-9 112-16,3-6 16 0,0-2 16 0,2-2 0 16,2-1-144-16,0-7-48 0,0-2 0 0,3-5 0 15,2-2-80-15,0-1 0 0,-1-4-16 0,3-6 0 16,1-2 0-16,3-3 0 0,1-4 0 0,0-1 0 16,0-2-144-16,1-3-32 0,-1 2 0 0,0 2 0 15,2 2-112-15,0 6-16 16,1 2-128-16,0 6 192 0,0 0-192 0,0 8 0 0,-2 4 0 0,-1 4 0 15,-1 4 128-15,0 4-128 0,-1 3 0 0,1 5 0 16,-1 1 0-16,-6 8 0 0,4 1 0 0,0 4 0 16,2 3 0-16,1 1 0 0,1 4 0 0,-1 4 0 15,1 3 0-15,13 20 0 0,-4 1 0 0,-2 3-160 16,-3-1 160-16,-3 1 0 0,0 1 0 0,-2-2 0 16,-2-1 0-16,0-3 0 0,-3-7 0 0,1-1-128 0,3-3 128 0,-3-2 0 15,-5-6 0-15,-1 2 0 0,-2-2 0 16,-2 0 0-16,0-1 0 0,-2-3 0 0,-3 0 128 15,0-1-128-15,-6-2 160 0,0-1-160 0,-2 0 160 0,-3-4-160 16,-5-1 160-16,-3-1-160 0,-8-5 192 0,15 0-64 16,-9-4-128-16,-3 1 192 0,-4-2-192 0,-3-6 128 15,-4 1-128-15,-4-5 0 0,-3-2 0 0,-39-17 128 16,15 1-128-16,12 0 0 0,10 1 0 0,11 0 0 16,6-1 128-16,12 3-128 0,6 1 0 0,5-1 0 15,7 1 0-15,13 4 0 0,6-3-160 0,7 2 32 16,8 5 0-16,10-3 0 0,9 0 128 0,-19 11 0 15,7 0 0-15,6-1 0 0,4-1-128 0,8 3 0 0,7 4 0 16,2-1 0-16,0 1 128 0,56-3 0 0,-21 2 0 0,-50 5 0 16,4 0 176-16,0 4-48 0,-4 1 0 0,-4 4 0 15,-4-1 48-15,-7 4 0 0,-8 2 0 0,10 10 0 16,-18 4 80-16,-16 6 0 0,-15 5 16 0,-15 9 0 16,-12 4-48-16,13-19-16 0,-10 3 0 15,-3 1 0-15,-2 5-208 0,-4 0 176 0,0 2-176 0,-2 0 160 16,0 5 32-16,-40 35 16 0,12-13 0 0,39-34 0 15,-4-6-80-15,3 3 0 0,-3-3-128 0,1 2 192 16,-2 1-192-16,-2-4 0 0,-2 1 0 0,-36 17-160 31,12-5-1920-31,8-8-384 0,7-3-80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6:55.3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2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4T21:08:02.034"/>
    </inkml:context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17195 4083 15135 0,'0'0'672'0,"8"-5"144"0,3-1-656 0,-3 0-160 0,0 2 0 0,-8 4 0 16,8-8 1152-16,-8 8 208 0,4-8 48 0,-4 8 0 15,2-10-48-15,-2 10 0 0,-5-6 0 0,0 1 0 16,-1-4-352-16,-2 5-80 0,-1-1-16 0,-2 0 0 0,-3 2-112 0,-3 1-32 16,-2-1 0-16,-3 3 0 0,-2 2-224 0,-2 0-48 15,-4 2-16-15,-3 1 0 0,-2-1-288 0,-3 1-48 16,-3 3-16-16,13-3 0 0,-3 0 64 15,2 0 0-15,0 1 0 0,2-3 0 0,2-1-192 16,3 1 160-16,2-1-160 0,3 2 160 0,3-1 96 0,3-2 0 16,2 0 16-16,3 1 0 0,6-2-48 0,0 0-16 15,0 0 0-15,0 0 0 0,0 0-80 0,0 0 0 16,5 5-128-16,2 4 192 0,5-2-192 0,1 6 0 16,1-2 128-16,1 3-128 0,0 3 0 0,0 4 0 15,-1 9 0-15,0 1 0 0,-1 1 0 0,-4 5 0 16,-2 4 0-16,-3 8 0 0,-4 3 0 0,-4 4 0 15,-3 2 0-15,-3 1 0 0,-4 4 0 0,-5-4 0 16,-4 1 0-16,-3 2 0 0,-2-1 128 0,0 2 0 16,-1-7-128-16,1-3 192 0,-1-1-64 0,0-1 0 15,2-5-128-15,-1 1 192 0,1-3-32 0,3 1-16 16,1-5 0-16,2 1 0 0,0-2-16 0,4-2-128 16,1 0 192-16,4-4-64 0,1-4-128 0,5 2 0 15,2-4 144-15,2 1-144 0,2-3 144 0,6 0-144 16,0-4 192-16,5-2-192 0,1-3 384 0,4 1-16 15,1-7-16-15,4 1 0 0,0 1-32 0,5-4 0 0,0 0 0 0,4-2 0 16,0-3-112-16,1 0-16 0,0-1-16 0,3 1 0 16,0-6-176-16,-1 1 128 0,-3-2-128 0,-2 0 128 15,-2-3-320-15,-2-2-64 0,-2-3 0 0,3-4-16 16,-5-2-2288-16,-3-1-464 0</inkml:trace>
  <inkml:trace contextRef="#ctx0" brushRef="#br0" timeOffset="432.91">17714 4354 23727 0,'0'0'1040'0,"-1"-5"240"0,-3-4-1024 0,0 3-256 16,1 1 0-16,-2 0 0 0,-3 3 672 0,0 4 96 15,-3 1 0-15,-2 4 16 0,-1 5-288 0,-2 5-64 16,-3 3-16-16,-2 2 0 0,1 5 32 0,1 1 0 16,1-2 0-16,3 2 0 0,1 1 64 0,5-3 32 15,3 1 0-15,4-5 0 0,5-2-144 0,4-3-16 16,2-1-16-16,4-5 0 0,4 0 224 0,-1-3 48 0,3 0 16 15,3-6 0-15,1 0-80 0,0-4-32 0,2-2 0 16,0-3 0-16,2-1-32 0,-1-1 0 0,-2-1 0 0,-4-4 0 16,0-4 32-16,-1 1 0 0,-1-3 0 0,-1 0 0 15,-3-4-48-15,-3-3-16 0,-2 2 0 0,-4-3 0 16,-2 2-208-16,-3 0-32 0,-3 3-16 0,-1 3 0 16,-1-1-224-16,-4 3 0 0,0 4 0 0,-2 2 0 15,0 5-1088-15,-2 1-192 0,-4 4-64 16,0 2-10752-16,-5 2-2144 15</inkml:trace>
  <inkml:trace contextRef="#ctx0" brushRef="#br0" timeOffset="958.13">17688 5243 21647 0,'0'0'960'0,"-2"-9"192"0,1 2-912 0,0 0-240 0,1 7 0 0,0 0 0 16,-8-2 1152-16,-1 4 192 0,-2 4 48 0,-2 2 0 15,0 4-720-15,-3 6-144 0,-3 0-16 0,0 6-16 0,-1 2-176 16,0-1-48-16,3 3 0 15,1-4 0-15,4 0 240 0,4 0 64 0,4-3 0 0,6-2 0 0,3-3-112 0,5-2-16 16,4-5 0-16,4-1 0 0,2-6 240 0,3-4 32 16,2-7 16-16,2 0 0 0,2-5-208 0,0-3-32 15,1 0-16-15,-2-2 0 0,-3-3-32 16,-3-2-16-16,-3 0 0 0,-3 1 0 0,-3-4 16 0,-5 3 16 16,-3-4 0-16,-3 5 0 0,-3 0-272 0,-4 2-64 15,-3 0-128-15,-5-4 192 16,1 5-512-16,-2 3-128 0,-2 3 0 0,0 5-16 15,1 2-2112-15,2 1-432 0,2 1-64 0</inkml:trace>
  <inkml:trace contextRef="#ctx0" brushRef="#br0" timeOffset="1393.92">18177 3966 25743 0,'0'0'1136'0,"0"-7"240"0,3-5-1104 0,0 5-272 0,4-2 0 0,0 1 0 16,2 3 432-16,3-1 16 0,0 1 16 0,4 2 0 15,3-1 48-15,2-1 0 0,5 1 0 0,1 1 0 16,4-2-64-16,-1-2 0 0,-3 3 0 0,0 2 0 15,-3 1-80-15,-2-1-32 0,-3 4 0 0,-2-1 0 16,-2 1-32-16,-2 2-16 0,-2 3 0 0,-3-1 0 0,-2 5-64 0,-2 1-16 16,-2 2 0-16,-2 2 0 0,-4 1-64 0,-1 2-16 15,-1 4 0-15,0 2 0 0,-3-1 0 0,1 7-128 16,-2-2 192-16,1 5-64 0,0 4-128 0,-1 4 128 16,0-1-128-16,-2 7 128 0,1 5-128 0,1 2 0 15,0 4 0-15,2-1 0 0,2 1 0 0,2-4 0 16,1-2 0-16,3-4 0 15,2 0 0-15,0 0 0 0,1 0 0 0,-3-1 0 0,-2 0 128 0,0-1-128 16,-5-5 0-16,-3 0 128 0,-2 3-128 0,-1-7 128 16,-4-1-128-16,0-2 128 0,-5 0 192 0,-1-5 48 0,-1-1 0 0,-1 2 0 15,-2-3-64-15,0-3-16 16,2 2 0-16,-1-2 0 0,2-2-288 0,0-1 160 16,1 1-160-16,-6 1 128 15,9-4-2432-15,6-6-480 0</inkml:trace>
  <inkml:trace contextRef="#ctx0" brushRef="#br0" timeOffset="12230.42">23923 3959 2751 0,'0'0'128'0,"3"-14"16"0,1 4-144 0,-4 10 0 0,0 0 0 0,5-13 0 16,-1-1 2976-16,0 5 560 0,-4 9 112 0,0 0 32 16,0 0-1936-16,0 0-384 0,0 0-80 0,0 0 0 15,0 0-288-15,0 0-48 0,0 0-16 0,-1 6 0 16,-1 3-576-16,0 3-112 0,-1 3-32 0,1 5 0 0,-1 7 192 0,1 1 48 16,-2 5 0-16,-1 4 0 0,-2 4-32 0,0 6 0 15,-3 3 0-15,1 6 0 0,0 4-32 0,-3 6 0 16,1 5 0-16,-1 2 0 0,1-1-16 0,0 3-16 15,-1 0 0-15,2 5 0 0,0-1 80 0,0 2 16 16,-2-2 0-16,2-1 0 0,1-2 0 0,0 3 0 16,0 4 0-16,0-3 0 0,1 1-64 0,-3-4-16 15,1 1 0-15,0-2 0 0,0 4-48 0,1 2-16 16,-2-1 0-16,0-1 0 0,1-5 16 0,-1-1 0 16,-2-2 0-16,0 2 0 0,-1-3 0 0,0-2 16 15,-2-4 0-15,-1 2 0 0,1-5 80 0,-1 3 16 16,2-8 0-16,1 4 0 0,0 2-176 0,1-4-16 15,1 1-16-15,1-1 0 0,3-3 64 0,-1 1 16 0,2 1 0 0,0 1 0 16,-1-3-144-16,0-1-32 16,1 0 0-16,0-1 0 0,0-2-128 0,0-2 0 15,4-2 0-15,-2-1 0 0,-4 0 0 0,1 0 0 16,0 2 160-16,1 2-160 0,-2 1 160 0,0-6-160 0,-1-2 128 16,0-2-128-16,1 2 128 0,0-4-128 0,1-3 128 0,1 0-128 15,0-3 192-15,2 2-32 0,1-1-16 0,-1 0 0 16,4-3 0-16,-2-3 0 0,2 0 0 0,1-1 0 15,1-1-144-15,2-4 128 0,-2-6-128 0,6-1 128 16,-2-4-128-16,1-5 0 0,-6-7 0 0,13-2 0 16,-3-1-1152-1,0-11-144-15,-1-5-48 0,-1-4-10944 0,-2-9-2176 0</inkml:trace>
  <inkml:trace contextRef="#ctx0" brushRef="#br0" timeOffset="13315.1">20513 6942 8287 0,'-10'-1'736'0,"0"-1"-592"16,1 2-144-16,0 0 0 0,2 0 1552 0,-1 0 288 16,-1 3 48-16,9-3 16 0,0 0-640 0,-9 3-128 15,9-3-32-15,0 0 0 0,0 0-48 0,0 0-16 16,0 0 0-16,0 0 0 0,0 0-16 0,0 0 0 15,14 7 0-15,4-1 0 0,2-4-448 0,3-4-80 16,3-4-32-16,2 4 0 0,6 0-48 0,2 0-16 16,0-2 0-16,8 0 0 0,4 0-16 0,7 3 0 15,4-1 0-15,5-1 0 0,1-1-16 0,5-3-16 16,2-2 0-16,8 1 0 0,8 7-48 0,3-2-16 16,5-2 0-16,3 3 0 0,3-1-80 0,3 3-16 15,4 1 0-15,-1-2 0 0,-3-4-192 0,3 4 0 0,2 2 0 16,1-1 0-16,-6-1 0 0,-2-1 128 15,0 1-128-15,3 0 0 0,3 0 0 0,-2-2 0 0,-4-1 0 0,5-1 0 16,5 10 240-16,-2-6-48 0,-1-5-16 0,0 3 0 16,4 2 16-16,-1 1 0 0,-1-1 0 0,0 1 0 15,-3-2-48-15,4 2 0 0,3 3 0 0,-3-3 0 16,-2-3-16-16,3 2-128 0,5-2 192 0,-3 2-64 16,-8 1-128-16,3 1 160 0,2-1-160 0,-4 0 160 15,-2-1-160-15,-3 0 0 0,0 1 144 0,2 0-144 16,2-3 0-16,-4 2 0 0,-6-1 0 0,5 0 128 0,0-2-128 0,0 2 0 15,-1-4 0-15,-4 2 0 0,-3 0 0 0,4 3 144 16,1-1-144-16,-2 0 0 0,-4-4 128 0,-1 3-128 16,-1 0 0-16,1 2 0 0,1 0 0 0,-4 1 0 15,-4-3 128-15,-3 1-128 0,-3-3 0 0,4 2 0 16,1-1 128-16,-2 3-128 0,-5-3 0 0,-3-1 0 16,-2-1 0-16,-2 3 0 0,0-1 128 0,0-1-128 15,-3 3 0-15,-3-2 0 0,-6 1 0 0,0 0 128 16,-2-4-128-16,-1 4 0 0,-4-1 192 0,0 1-192 15,0 1 192-15,0-2-192 0,-3 1 160 0,-2 1-160 16,-5-1 128-16,-3 1-128 0,-1-3 0 0,-5-2 128 16,0 2-128-16,-2 3 0 0,-4-1 128 0,-1-1-128 15,-4 0 0-15,-2 3 128 0,-2 1-128 0,-3 0 192 16,1-1-192-16,-4 0 192 0,0 1-32 0,-3 0 0 16,-9 0 0-16,0 0 0 0,8-2-160 0,-8 2 192 0,0 0-192 0,0 0 192 15,0 0-192-15,0 0 0 0,0 0 144 0,0 0-144 16,0 0 0-16,0 0-160 0,-12 2 16 0,-3 0 0 31,-3 3-2160-31,-1 2-448 0</inkml:trace>
  <inkml:trace contextRef="#ctx0" brushRef="#br1" timeOffset="20744.02">23670 5750 14559 0,'0'0'640'0,"0"0"144"0,0 0-624 0,0 0-160 15,0 0 0-15,0 0 0 0,-2 9 1136 0,0-4 192 16,-1 1 32-16,2 2 16 0,-4-3-208 0,2 1-32 0,1 2-16 15,-2-2 0-15,0-1-32 0,-2 3-16 16,-1-3 0-16,2 1 0 0,-2 2-112 0,0-4-32 16,0 1 0-16,-1 1 0 0,-1-1-96 0,-2 0-32 15,-2 2 0-15,0-2 0 0,-1-1-96 0,-1 1-32 16,0 2 0-16,1-4 0 0,0-1-32 0,1 0-16 16,2-2 0-16,1 1 0 0,1 0-112 0,2-2 0 0,0-3-16 15,2 0 0-15,5 4 96 0,-3-7 32 0,2 0 0 16,2 0 0-16,3-5-112 0,1 1-32 0,3-1 0 15,2-3 0-15,3 0-240 0,1-2-48 0,-1 0-16 0,5 0 0 16,0 0-176-16,0 2 0 0,2 1 144 0,-1-1-144 16,2 0 0-16,-1-2 0 0,0 3 0 0,1 4 128 0,-2-1-128 15,-3 3 0-15,2-1 0 0,-1 5 0 16,-2 2 0-16,-1 2 0 0,-3 0 0 0,-1 4 128 0,-1 2-128 0,-1 4 0 16,-2-2 0-16,-2 4 0 0,-4 5 0 0,0 1 0 15,0 2 0-15,-1 0 128 0,-4 2-128 0,-2 1 144 16,0-2-144-16,-3-1 160 0,-3-3 0 0,0 2 0 15,-2 0 0-15,0 1 0 0,-4-3 80 0,-3 0 16 16,2-2 0-16,-1-2 0 0,0-3-48 0,-1 0 0 16,-2-5 0-16,2-1 0 0,2-3 16 0,2-2 0 15,2-4 0-15,2-1 0 0,0-6 0 0,6-1 0 16,2-2 0-16,3 0 0 0,3-7-32 0,5-1-16 16,4-1 0-16,4-2 0 0,3 1-176 0,3-2 128 15,3 1-128-15,0-2 128 0,3 1-128 0,2-1 0 16,-1 4 0-16,2 4 0 0,0 0 0 0,2 3 0 15,-2 3 0-15,0 5 0 0,-3 3-128 0,-2 3 128 16,1 5 0-16,-4 3 0 0,-2 5 0 0,-4 3-176 16,-2 1 176-16,-5 3-128 0,-2 5 128 0,-5 1 0 15,-2 0-144-15,-3 3 144 0,-6-3 0 0,0 1 0 16,-4 2-144-16,-9 3 144 0,-3-3 0 0,-1-5 0 16,-3 1 0-16,10-6 0 0,-2 1 0 0,-1-1 0 0,-3 0 128 0,2-6-128 15,2-1 0-15,1-7 128 0,-1-1-128 0,6-2 0 16,1-5 160-16,4-4-160 0,1 1 160 0,5-5-160 15,2-1 144-15,4-6-144 0,4-3 128 0,6-1-128 16,3 3 0-16,2-5 0 0,3 2 128 0,4 1-128 16,0-3 0-16,3 3 0 0,0 1 0 0,2 4 0 15,1 2 0-15,-2 5 0 0,0 0 0 0,-1 8 0 0,-1 3 0 16,-2 4 0-16,-4 2-144 0,-3 5 144 0,-3 1 0 16,-5 6-160-16,-3 1 160 0,-4 10-128 0,-5-3 128 0,-4 3 0 15,-4-2 0-15,-5 0-128 0,-2-7 128 0,-1-1 0 16,-2 1 0-16,1-1 0 15,-3-3 0-15,0-3 0 0,3-2 0 0,-3 1 128 0,3-4-128 16,2-4 128-16,4-4-128 0,6-3 128 0,1-1-128 0,1-4 192 16,1 3-64-16,3-8 0 0,1-1-128 0,5-3 144 15,1-1-144-15,6-1 160 0,3-1-160 0,3 0 0 16,4-2 0-16,3 2 128 0,2 1-128 0,0 2 0 16,3 3 0-16,-1 4 0 0,0 0 0 0,-2 6 0 15,-2 5 0-15,-2 3 0 0,-5-2-160 0,-2 7 160 16,-3 2 0-16,-2 8-144 0,-6-3 144 0,-4 1 0 15,-7 1 0-15,-3 0-128 0,-2-2 128 0,-4 1 0 16,-3 0 0-16,-1-2 0 0,-3 1 192 0,1-4-48 16,0 1 0-16,1-3 0 0,0-6 16 0,2-1 0 15,6-4 0-15,4 0 0 0,2-3-32 0,1-3-128 0,2-2 192 16,1-1-64-16,1-5-128 0,3 1 192 16,2-1-192-16,3-1 192 0,1 3-192 0,2 1 0 15,4-1 0-15,-1-1 0 0,1 1 0 0,2 3 0 16,-3-2 0-16,4-1-176 15,-2 4-704-15,-1 1-144 0,-1 5-16 0,0 0-16 0,1 0-2144 16,-1 1-416-16</inkml:trace>
  <inkml:trace contextRef="#ctx0" brushRef="#br1" timeOffset="23933.66">21815 3216 12671 0,'0'0'560'0,"0"0"112"0,0 0-544 0,4-8-128 15,-4 8 0-15,4-7 0 0,-4 7 864 0,0 0 144 16,3-9 16-16,-3 9 16 0,0 0-48 0,0 0-16 16,4-6 0-16,-4 6 0 0,0 0 0 0,0 0 0 15,7-8 0-15,-7 8 0 0,0 0-112 0,9-5-32 16,-9 5 0-16,0 0 0 0,7-4 0 0,-7 4 0 16,0 0 0-16,0 0 0 0,0 0-32 0,0 0-16 15,0 0 0-15,0 0 0 0,0 0-16 0,0 0 0 16,0 0 0-16,8 6 0 0,-8-6-128 0,6 8-16 0,-1 0-16 0,-1 2 0 15,-4-10-160-15,3 10-16 0,-1 2-16 0,2-1 0 16,1 5-112-16,0-1-32 0,-1 0 0 0,1 2 0 16,3-2-80-16,1 0 0 0,-2-1-16 15,1 3 0-15,-1-1-16 0,2 1 0 0,-1 0 0 0,0 1 0 16,0 0 16-16,1 0 0 0,-1 0 0 0,0 2 0 16,-1-1 0-16,2 0 0 0,-1 3 0 0,-1-3 0 0,0 0 0 0,-1-1 0 15,2-2 0-15,-1 2 0 0,2-4-16 16,0 4 0-16,-1-1 0 0,-2 0 0 15,1-2-16-15,1-1 0 0,0 1 0 0,0-2 0 0,-1 0-16 16,1 0-128-16,0 1 192 0,0-3-64 0,0 2 0 0,1 1-128 16,0 1 192-16,0-2-64 0,0-1-128 0,1 2 160 15,3-1-160-15,-2-1 160 0,-6 0-160 16,3 2 160-16,1-2-160 0,1 2 160 0,-3-2-160 0,4 2 0 16,-3-2 144-16,3 0-144 0,-2 2 128 0,-1-1-128 15,0-1 160-15,1 0-160 0,0 2 176 0,-2-2-176 16,1 0 192-16,0 2-192 0,-2-2 192 0,3 1-192 15,-3 1 192-15,2-2-192 0,1 1 192 0,0 1-192 16,0 0 192-16,0 1-192 0,-1-3 144 0,3 0-144 16,-1 2 0-16,-1-1 144 0,0-3-144 0,1 3 0 15,1-2 0-15,-3 0 128 0,-1 1-128 0,4-3 0 16,-1 1 0-16,-1 3 128 0,0-3-128 0,-1 3 0 16,3 2 0-16,-2-3 128 0,-2 0-128 0,1 4 0 15,-1-4 144-15,2 2-144 0,-2 0 0 0,-1-1 144 16,-1 1-144-16,1-1 0 0,2 1 160 0,-2 0-160 15,0 1 128-15,0-1-128 0,0-1 128 0,1 1-128 0,-1 0 0 16,2 0 128-16,-1-2-128 0,2 2 0 0,-3 0 0 16,5 1 128-16,-5-1-128 0,3 0 0 0,0 0 0 0,-2 0 128 15,0 2-128-15,0-5 0 0,1-1 0 0,0 3 0 16,-1-3 0-16,1 3 0 0,0 0 128 0,0-2-128 16,3 0 0-16,0 2 0 0,-2-1 0 0,2 2 0 15,-2 0 0-15,1 1 128 0,1-3-128 0,0 2 0 0,-1 0 0 16,0 2 0-16,-1-2 0 0,4-2 0 0,-3 1 0 15,0 1 0-15,-1-1 128 0,1-2-128 0,1 2 0 0,0-2 0 16,-1 0 0-16,-1 1 128 0,0-2-128 16,0 3 0-16,-2 0 0 0,2-3 0 0,-2 1 0 15,0 2 0-15,4-3 128 0,-4 3-128 0,1-2 0 16,-1 0 0-16,1 0 0 0,0 2 128 0,1-4-128 0,-3 3 0 16,2-1 0-16,-2 1 0 0,0 1 0 0,1-4 0 15,-1 1 0-15,2-1 0 0,-1 1 0 0,1 2 0 16,-2-4 128-16,2 4-128 0,-2-3 0 0,2 4 0 15,-1-2 0-15,1-1 0 0,0 2 0 0,1-4 0 16,-1 4 128-16,1-4-128 0,0 0 0 0,-1 0 0 16,0 2 0-16,-1-2 0 0,-7-8 0 0,10 13 0 15,1-1 128-15,-1-3-128 0,0 1 0 0,-1-1 0 0,0 1 0 0,1-2 0 16,0 1 0-16,0-1 0 16,-2 2 0-16,1-1 0 0,0 1 0 0,-2-3 0 15,3 1 128-15,-1-2-128 0,1 5 0 0,1-5 0 16,-2 0 0-16,-2 2 0 0,2-3 0 0,1 3 0 15,0 1 0-15,1-2 0 0,0 1 0 0,-2-3 0 0,0 1 0 16,0 3 0-16,2-4 0 0,-1 4 0 0,-1-4 128 16,1 3-128-16,-2-1 0 0,1-1 0 0,0 0 0 15,0 1 0-15,-2-3 0 0,5 3 0 0,-2 0 0 16,0-2 0-16,-2 3 0 0,1-3 0 0,-1-2 0 0,3 2 0 16,-11-5 0-16,12 7 0 0,-1-3 0 0,0 1 0 15,2 2 0-15,-1-2 0 0,0-3 0 0,-1 2 0 0,1 0 0 16,-2 2 0-16,-10-6 0 15,13 7 0-15,-1 0 0 0,1 0 0 0,-2-5 128 0,3 3-128 0,0 2 0 16,0-2 0-16,0 1 0 0,-1 2 0 0,1-5 0 0,0 4 0 16,0 0 0-16,3-2 0 0,-3 4 0 0,1-2 0 15,0-3 0-15,0 1 0 0,1 2 0 16,-1-3 0-16,-1 1 0 0,2 3 0 0,0-4 0 0,-2 1 0 16,-2 0 0-16,2 0 0 0,0 0 0 0,2 0 0 15,-4 0 0-15,2-1 0 0,-2 0 0 0,0 1 0 16,1 1 0-16,0-2 0 0,1 0 0 0,1 1 0 15,0 0 0-15,-1-3 0 0,-1 2 0 0,0 0 0 16,1 1 0-16,0 0 0 0,1-2 0 0,3 1 0 16,-1-1 0-16,0 3 0 0,0-4 0 0,0 1 0 15,1 0 0-15,0 1 0 0,0 1 0 0,-1-1 0 16,1 0 0-16,-1 1 0 0,-2 0 0 0,0-1 0 0,2 0 0 0,-2 1 0 16,-1 0 0-16,3-1 0 15,-2 1 0-15,0 1 0 0,-1-1 0 0,0-2 0 0,3 1 0 0,-5-1 0 16,2 1 0-16,2 0 0 0,0 0 0 0,1 0 0 15,-1 1 0-15,1-1 0 0,-3-1 0 16,1 1 0-16,0-1 0 0,3 2 0 0,1-1 0 0,0-2 0 16,-1 1 0-16,2-2 0 0,-1 2 0 0,2 0 0 15,-2 1 0-15,1-1 0 16,0-3 0-16,1 2 0 0,-2 1 0 0,1-1 0 0,-3 3 0 0,0-2 0 16,1-2 0-16,0 0 0 0,-3 2 0 0,2 1 0 15,-2-2 0-15,0 2 0 0,2-3 0 0,-3 2 0 16,1 0 0-16,0-2 0 0,3 1 0 0,-3 1 0 15,-1 1 0-15,0 0 0 0,4-1 0 0,0 1 0 0,4-3 0 0,-2 2 0 16,1 1 0-16,1-2 0 0,-2-2 0 0,3 2 0 16,1-1 0-16,-2 0 0 0,-3 2 0 0,1-2 0 15,0-1 0-15,-3 1 0 0,5 2 0 16,-4 1 0-16,0-2 0 0,-2 1 0 0,-1-2 0 0,3 0 0 16,-1 0 0-16,2 1 0 0,-3-2 0 0,2 1 0 15,1 0 0-15,1 2 0 0,-1-1 0 0,3 0 0 16,-2-2 0-16,5-2 0 0,0 2 0 0,2 2 0 15,-2-1 0-15,2 0 0 0,1-2 0 0,-2 1 0 16,1 2 0-16,0-2 0 0,-2-1 0 0,2 2 0 16,-3-1 0-16,0 0 0 0,0 2 0 0,2-2 0 0,-1-2 0 15,-1 2 0-15,1 0 0 0,-1 2 0 16,4 0 0-16,1 1 0 0,3-3 0 0,1 2 0 16,0 2 0-16,0-1 0 0,-1-5 0 0,-2 1 0 15,1-1 0-15,0 2 0 0,-3 2 0 0,0-2 0 16,-1-2 0-16,1 0 0 0,3 0 0 0,-4 2 0 15,-1 1 0-15,2 0 0 0,2-1 0 0,1 2 0 0,-1 1 0 16,2 0 0-16,0-3 0 0,-2 0 0 0,0 0 0 16,0 0 0-16,1 0 0 0,-1 0 0 0,-2 0 0 0,1-1 0 15,-1-4 0-15,0 2 0 0,2 2 0 16,0 0 0-16,-1-2 0 0,4 2 0 0,0-1 0 0,2 2 0 16,0-2 0-16,0-1 0 0,-1 0 0 0,0 1 0 15,-1 1 0-15,-1 0 0 0,-3-2 0 0,-1 1 0 0,-1-1 0 0,0 1 0 16,-1-2 0-16,-1 1 0 0,0 1 0 0,0 0 0 15,1 1 0-15,-1 0 0 0,2 0 0 0,0-1 0 16,-1 1 0-16,0-1 0 0,-1-4 0 16,-1 3 0-16,0 0 0 0,-2-1 0 0,-3-2 0 0,1 1 0 15,-4 1 0-15,-1-1 0 0,0 0 0 16,-2 1 0-16,-3 1 0 0,-1 1 0 0,-9 2 0 0,0 0 0 16,8-4 0-16,-8 4 0 0,0 0 0 0,0 0 0 15,0 0 128-15,0 0-128 0,0 0 0 0,0 0 0 16,0 0-160-16,0 0 160 15,-11-5-1344-15,-1 3-160 0,-3-1-32 0,-5 2-12192 0,-4 1-2432 16</inkml:trace>
  <inkml:trace contextRef="#ctx0" brushRef="#br1" timeOffset="30533.8">28338 6353 5519 0,'0'0'496'0,"0"0"-496"0,0 0 0 0,0 0 0 0,0 0 1008 0,0 0 96 15,0 0 32-15,0 0 0 16,8 2-208-16,-8-2-32 0,8 1-16 0,2 0 0 0,-4 1-16 0,2-1 0 15,-1-2 0-15,2 1 0 0,0 0-96 0,0 0-32 16,-1 0 0-16,1 0 0 0,0-2-144 0,1 1-16 16,0 0-16-16,1-1 0 0,1 2-80 0,-1 0-16 15,2-1 0-15,2 0 0 0,0 1-32 0,2 0-16 16,0-1 0-16,0-1 0 0,1-1-48 0,0 1-16 16,2 4 0-16,-2-4 0 0,0 0 32 0,0-1 16 15,-2 1 0-15,1 2 0 0,-2-2-144 0,0 1-16 16,-1-4-16-16,-1 4 0 0,0 1-224 0,-3 4 176 15,0-2-176-15,-2 1 160 0,-8-3-160 0,7 2 0 16,-7-2 144-16,8 3-144 0,-8-3 0 0,0 0 144 16,6 5-144-16,-6-5 0 0,0 0 160 0,8 5-160 15,-8-5 128-15,0 0-128 0,6 4 0 0,-1 1 128 16,-5-5-128-16,0 0 0 0,0 0 128 0,0 0-128 0,5 7 128 0,-5-7-128 16,0 0 0-16,0 0 128 15,0 0-128-15,0 0 0 16,0 0-432-16,0 0-160 0,0 0-48 0</inkml:trace>
  <inkml:trace contextRef="#ctx0" brushRef="#br1" timeOffset="31169.27">29578 6122 13823 0,'0'0'608'0,"0"0"128"0,0 0-592 0,0 0-144 15,0 0 0-15,0 0 0 0,0 0 1008 0,0 0 160 16,0 0 48-16,0 0 0 0,0 0-272 0,-5 3-48 0,5-3-16 16,-7 5 0-16,0 1-80 0,-1-1-16 15,0 2 0-15,-3 1 0 0,0 0-80 0,-2 2-32 0,-2-3 0 0,-1 3 0 16,-1-1-48-16,-1 1-16 0,-1-4 0 0,-2 3 0 16,0-3-128-16,-1 3-32 0,1-2 0 0,1 0 0 15,3 1-144-15,1-2-48 0,4 2 0 0,2-2 0 16,2-1-32-16,3 2-16 0,5-7 0 0,0 0 0 0,0 0 0 0,0 0 0 15,9 5 0-15,5-1 0 0,5-1 224 16,4 0 32-16,1 1 16 0,3-3 0 0,-1-1-224 16,2 0-64-16,0-1 0 0,0 0 0 0,-1 1-192 0,-2 1 0 15,1 0 0-15,-2-2 0 0,-3-3 128 0,1 3-128 16,-2-1 0-16,-2 2 0 0,-3 0 0 0,-1 0 0 16,-1 2-208-16,-1-2 64 15,-2 0-1152-15,-3 0-240 0,-7 0-32 0,0 0-16 16,0 0-848-16,0 0-192 0</inkml:trace>
  <inkml:trace contextRef="#ctx0" brushRef="#br1" timeOffset="32164.33">29496 6280 3679 0,'0'0'320'0,"-6"-2"-320"0,0 1 0 0,-1 1 0 16,2 1 2720-16,-4-1 480 0,0 0 80 0,2 0 32 15,1 2-1504-15,6-2-288 0,-8 2-64 0,2 0-16 16,6-2-288-16,-7 3-48 0,2 1-16 0,5-4 0 15,0 0-144-15,0 0-48 0,0 0 0 0,0 0 0 16,0 0-80-16,0 0-32 0,0 0 0 0,8 5 0 0,1-1-80 0,2-3 0 16,2 1-16-16,1-1 0 15,0-4-176-15,2 2-16 0,1-1-16 0,1-1 0 16,1 2-160-16,1-3-16 0,2 0-16 0,0 0 0 0,3 2-32 16,-1-1 0-16,2-3 0 0,1 3 0 0,1 1-48 0,3 0-16 15,2 0 0-15,-2-1 0 0,0-3 96 0,-1 2 16 16,1 2 0-16,-2-2 0 0,-2 1-96 0,0 0-16 15,-1 1 0-15,-3 1 0 0,0 0-32 0,0 1-16 16,0 0 0-16,-2 1 0 0,1 2-144 0,-2 2 0 16,-1-2 0-16,-1 1 128 0,-1 3-128 0,-2 0 0 15,-1 1 0-15,-1 1 0 0,-2-3 0 0,2 4 0 16,-2-1 0-16,-3 3 0 0,0-5 0 0,-2 3 0 0,-1-1 128 16,0 1-128-16,-1 1 0 0,-2 0 128 15,0 2-128-15,-2 1 128 0,-2 0-128 0,1 1 0 16,-3 0 144-16,1 1-144 0,-3 0 128 0,0 1-128 15,-2-1 160-15,0 2-160 0,0 1 176 0,-2 1-176 0,-2 1 192 0,0 0-192 16,0 0 160-16,-3 0-160 16,-3 1 128-16,-7 7-128 0,1-1 160 0,1-3-160 15,0 2 192-15,2-3-192 0,-1 3 192 0,0-4-192 0,0 0 192 16,3 3-192-16,-4-1 160 0,2 1-160 0,0-2 128 0,1 2-128 16,1-1 0-16,0-2 128 0,-3 4-128 0,3-4 0 15,-2 0 128-15,-1-1-128 0,-1 4 0 0,3-5 128 16,-3 1-128-16,1 1 0 0,1-3 0 15,2-1 128-15,0 0-128 0,0 0 0 0,-3-1 0 0,9-5 0 16,-3 1 128-16,-2 0-128 0,1 0 0 0,0 1 128 16,-1 0-128-16,0-1 0 0,2 2 0 0,-1-2 128 15,0-2-128-15,2-1 0 0,2 1 144 0,-4 5-144 16,-1-1 0-16,4-2 0 0,1-2 0 0,2 0 128 0,1 1-128 16,1-3 0-16,0 2 0 0,1 0 0 0,3 0 0 0,0-1 0 15,1 2 0-15,3-3 0 0,1 2 0 0,2-1 0 16,1 1 0-16,2 0 0 0,3 2 0 0,-1-4 0 15,1 2 0-15,2-2 0 0,2-1 0 0,-1-1 0 16,2 0 0-16,1 0 128 0,0 2-128 0,1-2 0 16,3 2 128-16,0-4-128 0,2 1 160 0,-1-1-32 15,1-2-128-15,3 4 192 0,1-2 0 0,2-4-16 16,-1 0 0-16,2-2 0 0,0 1 64 0,2 0 16 16,1-1 0-16,2 3 0 0,1 2-128 0,0-1-128 0,-2-2 176 15,-1 1-176-15,3-1 192 0,-1 0-192 16,-1 0 192-16,-2-1-192 0,0 1 128 0,2 0-128 0,-1-1 0 0,-2 3 0 15,-3 0 128-15,0 0-128 0,-3-3 0 16,0 3 0-16,-3 0 0 0,-1 1 0 16,-3 1 0-16,-2-2 0 0,-2-1 128 0,-11-3-128 15,9 5 0-15,-9-5 0 0,0 0 0 0,9 7 0 0,-9-7 0 0,0 0-144 32,6 8-912-32,-6-8-176 0,0 0-48 0,0 0-11664 15,0 0-2352-15</inkml:trace>
  <inkml:trace contextRef="#ctx0" brushRef="#br1" timeOffset="35070.93">29709 8678 11455 0,'0'0'512'0,"0"0"96"0,0 0-480 0,0 0-128 15,2-9 0-15,-2 9 0 0,0 0 752 0,0 0 128 16,0 0 16-16,0 0 16 0,0 0 48 0,4-7 0 15,-1-3 0-15,-3 10 0 0,0 0-160 0,0 0-32 16,0 0 0-16,0 0 0 0,0 0-32 0,0 0-16 0,0 0 0 0,0 0 0 16,0 0-16-16,0 0-16 15,0 0 0-15,0 0 0 0,0 0-32 0,0 0 0 0,0 0 0 0,0 0 0 16,0 0-96-16,0 0-32 0,0 0 0 0,0 0 0 16,0 0-128-16,0 0-16 0,0 0-16 0,0 0 0 15,0 0-80-15,0 0-16 0,0 0 0 0,0 0 0 16,0 0-64-16,0 0-16 0,0 0 0 0,0 0 0 0,0 0-64 0,0 0 0 15,0 0-128-15,0 0 192 0,0 0-192 0,0 0 176 16,0 0-176-16,0 0 160 0,0 0-160 0,0 0 0 16,0 0 0-16,0 0 128 0,0 0-128 0,0 0 0 15,0 0 0-15,0 0 128 0,0 0-128 0,0 0 0 16,0 0 0-16,0 0 0 0,0 0 0 0,0 0 0 16,0 0 0-16,0 0 0 0,0 0 0 0,0 0 0 15,0 0-192-15,0 0 192 16,0 0-512-16,0 0 32 0,0 0 0 0,0 0 0 15,0 0-368-15,0 0-80 0,0 0-16 0,0 0-8016 16,0 0-1600-16</inkml:trace>
  <inkml:trace contextRef="#ctx0" brushRef="#br1" timeOffset="37218.46">29550 8696 2751 0,'0'0'128'0,"0"0"16"0,0 0-144 0,-4-5 0 0,4 5 0 0,-5-8 0 0,5 8 3008 0,-5-5 576 15,5 5 128-15,0 0 0 0,0 0-1872 0,0 0-384 16,-5-5-80-16,5 5-16 0,0 0-336 0,0 0-64 15,0 0 0-15,0 0-16 0,0 0-176 0,0 0-48 16,0 0 0-16,0 0 0 0,0 0-128 0,0 0-16 16,0 0-16-16,0 0 0 0,0 0-16 0,0 0 0 15,0 0 0-15,0 0 0 0,12 5-16 0,-3-1 0 16,-9-4 0-16,13 12 0 0,0-4-80 0,-2 4-32 16,1-3 0-16,-1 2 0 0,1 2-96 0,0-2-32 15,1 1 0-15,4 3 0 0,0 3-32 0,1 0 0 16,0-1 0-16,1 1 0 0,1 1-64 0,-2-1 0 15,0 0-16-15,1-2 0 0,1 1-32 0,1-1 0 16,-5-3 0-16,-1 1 0 0,-1 3-16 0,0-3 0 16,2-2 0-16,-4-1 0 0,-1 1 16 0,-1-3 0 15,1 0 0-15,-2-3 0 0,0 2-16 0,-5-4 0 16,-4-4 0-16,0 0 0 0,7 6-128 0,-7-6 160 16,0 0-160-16,0 0 160 0,0 0-160 0,0 0 192 15,0 0-192-15,0 0 192 0,0 0-192 0,0 0 0 0,0 0 0 16,0 0 0-1,0 0-384-15,-1-10-176 0,-1-1-16 0,-1-1-16 16,-1 1-1328-16,0-3-272 0,-1 1-48 0,0 3-16 0,0-2-912 16,0 3-176-16</inkml:trace>
  <inkml:trace contextRef="#ctx0" brushRef="#br1" timeOffset="37587.08">30030 8636 16927 0,'0'0'752'0,"2"-9"144"0,-1 2-704 0,1-5-192 15,1 2 0-15,-1 1 0 0,-2 9 1184 0,4-9 208 16,-4-1 32-16,3 1 16 0,-1 2 96 0,-2 7 32 16,4-9 0-16,-4 9 0 0,3-10-288 0,-2 3-64 15,2-2-16-15,-3 9 0 0,0 0-144 0,0 0-32 16,0 0 0-16,-4 11 0 0,-3-3-144 0,0 6-48 15,-2 3 0-15,-1 2 0 0,-2 6-256 0,0 5-64 16,-4 1-16-16,0 4 0 0,-2 0-48 0,0 2 0 16,0 1 0-16,1-1 0 0,-2 3-64 0,-1-1-32 15,0-2 0-15,4 0 0 0,2 1-112 0,1-1-32 16,-2-2 0-16,3-4 0 0,3-2-80 0,-1-5 0 16,0 2-128-16,2-5 192 0,1 1-192 0,0-2 0 0,0-1 128 15,0-1-128-15,2-3 0 0,1-2 176 0,1 0-176 0,0-3 160 16,3-10-352-16,0 11-64 0,0-11 0 15,0 0-16 1,0 0-480-16,0 0-80 0,0 0-32 0,0 0 0 0,12-3-1392 16,0-5-288-16,1-1-48 0,0-1-12976 0</inkml:trace>
  <inkml:trace contextRef="#ctx0" brushRef="#br1" timeOffset="37911.37">30296 9084 21647 0,'0'0'960'0,"0"0"192"0,0 0-912 0,0 0-240 15,0 0 0-15,0 0 0 0,0 0 992 0,0 0 160 16,0 0 16-16,4 11 16 0,-2 3 160 0,1 3 48 15,-2 3 0-15,-2 2 0 0,-3 0-368 0,0 3-64 16,-1-2 0-16,0 2-16 0,-1-2-224 0,-1 1-32 16,1 3-16-16,-2-4 0 0,-1-2-224 0,2-2-64 15,-1-1 0-15,1-1 0 0,-1-1-160 0,3-1-32 0,0-1-16 0,1-6 0 16,4-8-176-16,0 0 0 16,0 0 144-16,0 0-144 0,0 0-224 0,0 0-112 15,0 0-32-15,0 0 0 16,11-10-1824-16,2-5-368 0,-1-5-80 0</inkml:trace>
  <inkml:trace contextRef="#ctx0" brushRef="#br1" timeOffset="38315.94">30611 8746 19343 0,'0'0'848'0,"0"0"192"0,-7 3-832 0,7-3-208 16,0 0 0-16,0 0 0 0,0 0 1296 0,0 0 224 15,0 0 32-15,0 0 16 0,0 0-288 0,16-3-64 16,4 0-16-16,3-3 0 0,0 1-528 0,5-2-96 16,3-3-32-16,4 0 0 0,5 0-288 0,-1-3-48 15,0 0-16-15,1 4 0 0,-7 3-192 0,-3-2 0 0,-5 3 128 0,-3 3-128 31,-4 2-336-31,-5 2-112 0,-5 1-32 0,-8-3-8736 0,0 0-1760 0</inkml:trace>
  <inkml:trace contextRef="#ctx0" brushRef="#br1" timeOffset="38498.15">30620 9006 22111 0,'0'0'1968'0,"10"-6"-1584"0,2-1-384 0,0 0 0 0,2 2 1440 0,3-3 208 16,1 3 32-16,1 0 16 0,2-4-160 0,6 4-48 15,4 2 0-15,3-3 0 0,4-4-448 0,1 0-80 16,0 0-32-16,-4 1 0 0,-3 4-480 0,-3 2-80 16,-2-1-32-16,-4-1 0 0,-3 0-336 0,-6 1 0 15,-1 0 0-15,-4 2-192 16,-9 2-2304-16,0 0-480 0</inkml:trace>
  <inkml:trace contextRef="#ctx0" brushRef="#br1" timeOffset="39324.6">31362 8729 3679 0,'0'0'160'0,"0"0"32"0,0 0-192 0,0 0 0 0,0 0 0 0,0 0 0 16,3 10 2768-16,-3-10 512 0,5 9 112 0,-1-2 0 16,-4-7-1936-16,6 10-400 0,-6-10-80 0,10 6-16 15,1 2 64-15,-1-5 16 0,-10-3 0 0,12 3 0 16,1-2 64-16,1 1 16 0,-1-2 0 0,2-2 0 16,0 1-208-16,3-2-32 0,0-3-16 0,0 0 0 15,0-1-288-15,-3-1-48 0,3 0-16 0,-1-4 0 16,4 2-64-16,-3-1 0 0,-1 1-16 0,-1 0 0 15,-2-4-112-15,0 1-32 0,-2 1 0 0,-2 0 0 16,-2-1-48-16,-2 3-16 0,1-3 0 0,-3 0 0 16,-4 2 32-16,-2-3 16 0,-1-3 0 0,-3 3 0 0,-2 2 16 15,-1 3 0-15,-3-1 0 0,-1 3 0 16,-1 3-48-16,-1 1-16 0,0 0 0 0,0 8 0 0,-2 3-224 16,-1 6 128-16,1 0-128 0,-1 0 0 0,-1 0 128 0,-2 4-128 15,1 1 0-15,1 5 0 0,1-1 128 0,3 1-128 16,4 0 0-16,-1-1 144 0,2 1-144 0,5-1 0 15,2-3 144-15,6-1-144 0,1-1 128 0,3 0-128 16,3-2 128-16,3-2-128 0,2-1 240 0,3 1-32 16,1-2 0-16,2-4 0 0,-1 1 0 0,0-4 0 15,1-2 0-15,1-1 0 0,1-2-80 0,3-1 0 16,0-1-128-16,1 0 192 0,1 0-192 0,-1 2 128 16,0 0-128-16,-2-1 0 0,-1-5 0 0,-2 3 128 15,-2 0-128-15,-1 2 0 16,-1-2-384-16,-3 1-112 0,-1-2-16 0,0 0-16 15,-5-1-2608-15,0 1-528 0</inkml:trace>
  <inkml:trace contextRef="#ctx0" brushRef="#br1" timeOffset="39783.86">31755 8106 9215 0,'0'0'816'0,"-10"0"-656"15,0 0-160-15,2 0 0 0,8 0 2608 0,0 0 480 16,0 0 112-16,0 0 0 0,0 0-1216 0,0 0-256 15,0 0-64-15,12 2 0 0,-1-2-320 0,4-2-64 0,4 2 0 0,3-2-16 16,0-1-400-16,2-2-80 0,3 1-16 0,0 0 0 16,4 2-320-16,0-1-64 0,-5-3 0 0,0 2-16 15,0 0-176-15,-4-1-48 0,-3-1 0 0,-1 1 0 16,-4 0-144-16,-2-2 128 0,-1 2-128 0,-1 3 128 16,-10 2-384-16,9-4-96 0,-9 4-16 0,7-8 0 31,-7 8-1792-31,4-6-352 0,-4 1-80 0</inkml:trace>
  <inkml:trace contextRef="#ctx0" brushRef="#br1" timeOffset="40221.25">32199 7815 23039 0,'0'0'2048'0,"-1"-10"-1648"16,3 2-400-16,1-2 0 0,2 3 416 0,-1-4 0 15,2 5 0-15,3-3 0 0,1 2 464 0,4-2 80 16,2 1 32-16,-4 4 0 0,-1-3-288 0,3 0-64 16,2 0-16-16,1 0 0 0,2 3-48 0,1-1 0 15,-3 0 0-15,13 3 0 0,-9 2-32 0,-4 6-16 16,-6 2 0-16,-4 8 0 0,-4 3-224 0,-3 5-48 0,-3 6-16 15,-5 0 0-15,-4 2-48 0,-3 4-16 0,-3 2 0 0,-1-5 0 16,-4-1-48-16,4-3 0 0,0-6 0 0,10-9 0 16,-1-2 112-16,0 1 16 0,1 1 0 0,2 1 0 15,0-1 192-15,2-2 64 0,1 0 0 0,2 10 0 16,4-7-256-16,1-7-64 0,2-2 0 0,1-2 0 16,3 0-16-16,3 0-16 0,2-3 0 0,1-1 0 15,3-1-160-15,16-3 128 0,-4 0-128 0,0 0 128 16,0-2-128-16,-3 0 0 0,-3 0 0 0,-1 3 128 15,-5-4-128-15,0 2 0 0,-6 1-192 0,0 1 192 32,-5-3-1360-32,-7 6-160 0,10-6-16 0</inkml:trace>
  <inkml:trace contextRef="#ctx0" brushRef="#br1" timeOffset="40520.78">32925 7513 26719 0,'0'0'2368'0,"0"0"-1888"0,0 0-480 0,0 0 0 0,0 0 896 0,0 0 64 16,0 0 32-16,0 0 0 0,0 0 0 0,0 0 0 15,0 0 0-15,-7 9 0 0,1 3-288 0,1 4-48 16,0 1-16-16,0 4 0 0,0 3-192 0,-2 5-64 0,5 4 0 0,-2 3 0 15,0 2-128-15,2-1-16 0,0-2-16 0,1 0 0 16,0-9-80-16,1 2-16 0,2-5 0 0,1 1 0 16,1-2-128-16,1-3 160 0,1-4-160 0,4-3 160 15,2-2-160-15,-2-1 0 0,4 1 144 0,0-4-144 16,2 3 0-16,-2-5 0 0,-2 0 0 0,-2-2 0 31,-10-2-496-31,0 0-112 0,0 0-32 0</inkml:trace>
  <inkml:trace contextRef="#ctx0" brushRef="#br1" timeOffset="40672.31">32627 7839 35007 0,'8'-14'3120'0,"3"9"-2496"0,2-1-496 0,6-2-128 16,4 3-320-16,4 0-96 0,3-2-16 15,-6 4 0-15,11 0 896 0,3-183 176 0,2 362 48 0,1-181 0 0,0 0-80 0,-3-3-16 16,-23 7 0-16,-15 1-592 15</inkml:trace>
  <inkml:trace contextRef="#ctx0" brushRef="#br2" timeOffset="60058.42">23065 2850 5519 0,'0'0'496'0,"0"0"-496"0,0-8 0 0,0 0 0 16,0 3 2080-16,0 5 320 0,0-9 64 0,0 4 16 16,-2-2-1008-16,1 0-192 0,0 0-32 0,-1 0-16 15,2 7-112-15,0 0-32 0,-2-5 0 0,2 5 0 0,-3-5-256 0,0 1-48 16,0-2-16-16,0 0 0 0,1 3-128 15,-1-4-48-15,2 2 0 0,-1 1 0 0,-1 1-112 0,1-5-32 16,0 2 0-16,1 0 0 0,-3 0-112 0,3 0-16 16,0 1-16-16,-1-3 0 0,1 3-16 0,0-1 0 15,1-1 0-15,0 7 0 0,1-5-32 0,0 0-16 16,-1 5 0-16,0-8 0 0,0 3 16 0,0 0 16 16,0 5 0-16,0-7 0 0,0 7-32 0,2-5-16 15,-2 5 0-15,0 0 0 0,0 0-64 0,0 0-16 16,0 0 0-16,0 0 0 0,0 0-16 0,0 0 0 15,0 0 0-15,0 0 0 0,0 0 0 0,0 0 0 16,0 0 0-16,0 0 0 0,0 0 64 0,0 0 0 16,0 0 0-16,0 0 0 0,0 0 0 0,3 8 0 15,1 3 0-15,0 1 0 0,-1-1-32 0,-1 3 0 0,2 1 0 0,1 3 0 16,1 3-160-16,2 2 192 16,0 2-192-16,-1 2 192 0,1 4-192 0,1 3 0 15,-2 2 144-15,1-1-144 0,0 3 0 0,1 2 128 16,-3-1-128-16,3 3 0 0,0-3 0 0,0 2 144 0,-2 0-144 15,2-2 0-15,0-1 128 0,0 3-128 16,1 2 0-16,-1-2 0 0,0-4 128 0,-1 0-128 0,-1-1 0 0,1 0 0 16,-1-2 0-16,1 1 128 15,0-5-128-15,2-2 0 0,-3 1 144 0,1-3-144 0,0-1 0 16,-2-2 144-16,0-3-144 0,1 1 128 0,-2-2-128 16,-1 0 128-16,-2 0-128 0,2 0 0 0,0-1 144 0,0 0-144 15,-3-1 0-15,1-1 128 0,0-4-128 0,-1 1 0 16,-1-4 0-16,0 1 128 0,0-3-128 15,0 0 0-15,0-7 128 0,0 0-128 0,0 0 160 0,0 0-160 16,0 0 160-16,0 0-160 0,0 0 160 0,0 0-160 0,0 0 128 16,0 0-128-16,-5-6 0 0,0-1 144 0,1-5-144 0,0-1 0 15,0-1 0-15,1-2 128 0,-1-2-128 0,-1 0 0 16,0-5 0-16,-2 1 0 0,3 1 0 0,-1-1 0 16,0-4 0-16,0-2 0 0,-1-5 0 0,1 0 0 15,0-2 0-15,1 1 0 0,0-2 0 0,0 1 0 16,0-2 0-16,-1 0 0 0,3 0 0 0,-1 2 0 15,1 0 0-15,-1 0 0 0,1-2 0 0,-1 0 0 16,1-1 0-16,-1 1 0 0,0-1 0 0,1 0 0 16,1-2 0-16,-2 2 0 0,-1-1 0 0,2 1 0 15,-1 2 128-15,2 0-128 0,-2 3 0 0,2 3 0 16,0 3 0-16,1-1 0 0,0 4 0 0,0 0 0 16,0 0 0-16,0 2 0 0,0 2 0 0,0 1 0 15,-1 2 0-15,1 1 0 0,0 0 0 0,0 2 0 16,0 3 0-16,0-2 0 0,0 3 0 0,0 1 0 15,0 0 0-15,0 2 0 0,-2 2 0 0,2 5 0 16,0 0 0-16,0 0 0 0,-4-8 0 0,4 8 0 16,0 0 0-16,0 0 0 0,0 0 128 0,0 0-128 0,0 0 128 0,0 0-128 15,-1 10 0-15,0 0 128 0,-2 3-128 16,2 4 0-16,0 2 128 0,0 3-128 0,-1 5 128 16,1 0-128-16,-1 3 0 0,0 5 128 0,2 3-128 0,2 9 0 15,0 4 0-15,1 5 0 0,-1 1 0 0,2 4 0 16,-2 2 0-16,4 0 0 0,-1 0 128 15,0 2-128-15,2-3 0 0,0 3 0 0,-1-3 0 0,0 2 0 0,0-6 0 16,0 0 0-16,0-5 0 0,1-1 0 0,-2 0 0 16,2 0 0-16,0-1 0 0,-1-4 0 0,0-1 0 0,1 0 0 15,-1-4 0-15,2-3 0 16,-2-1 0-16,0-1 0 0,-1-3 0 0,1-2 0 0,-3-3 0 16,1-2 0-16,0 1 0 0,1-2 0 0,-2 1 0 15,-1-2 0-15,2-2 0 0,0-3 0 0,-2-2 0 0,2-3-144 16,0-4 144-16,0 1 0 0,0-6-128 15,-4-6 128-15,0 0 0 0,0 0 0 0,0 0 0 0,0 0-128 16,1-13 128-16,0-6 0 16,-1-4 0-16,-1-7 0 0,-2-3 0 0,0-4 0 15,0-1 0-15,-5-5 0 0,1-7 0 0,-2-2 0 0,0-3 0 0,-1-7 0 16,0-1 0-16,-2-5 0 0,1 1 0 0,-1-1 0 16,2-1 0-16,1-3 0 0,2 1 128 0,-1 3-128 15,0 1 0-15,2 6 0 0,-3 0 0 0,4 3 0 16,-3 2 0-16,2 1 0 0,0 2 0 0,1 0 0 15,-1-2 0-15,0 2 0 0,1 3 0 0,-1 2 0 0,3 2 0 16,-1-1 0-16,-1 4 0 0,1-1 0 0,1 4 0 16,0 0 0-16,-1 2 0 0,2 1 0 15,0 1 0-15,1 2 0 0,-1 1 0 0,0 4 0 16,0 4 0-16,1 4 0 0,-1 1 0 0,1 4 128 0,0 2-128 16,-1 1 0-16,2 4 0 0,-1 0 0 0,0 3 0 15,1-2 0-15,0 8 0 0,0 0 0 16,0 0 0-16,0 0 0 0,0 0 128 0,0 0-128 0,0 0 0 0,0 12 0 15,0 3 128-15,0 3-128 0,0 7 0 0,0 8 0 16,1 6 128-16,2 7-128 0,-1 3 0 0,1 5 0 16,1 3 0-16,-1 7 128 0,3 5-128 0,-1 4 0 0,0 4 0 15,1 0 0-15,0 6 0 0,1-3 0 16,-1 2 0-16,0 0 0 0,3 2 0 0,-1 1 0 0,0-1 0 0,-1 0 0 16,0-2 0-16,-1-2 0 0,0 3 0 0,2-6 0 15,0 1 0-15,-1-4 0 0,0-3 0 0,-1-1 0 16,2-3 0-16,-1-2 0 0,1-3 0 0,-1-2 0 15,0-5 0-15,2-2 0 0,0-1 0 0,-2-5 0 16,1-2 0-16,-1-5 0 0,1 0 0 0,-2-3 0 16,0-3 0-16,0-1 0 0,0 0 0 0,1-1 0 15,-1-7 0-15,2 1 0 0,-2-3 0 0,0-6 0 16,1 0 0-16,-1-4 0 0,0-3-128 0,1-1 128 16,0-6 0-16,0-1 0 0,-1-5-144 0,-1-3 144 15,0-3 0-15,-1-8-144 0,-1-2 144 0,-3-9 0 0,0-2 0 16,-2-6 0-16,-2-7 0 0,2 1 0 0,-4-5 0 15,-1 1 0-15,0-3 0 0,-2-5 0 0,-1 0 0 0,-1-3 128 16,2-3-128-16,1 3 0 16,-1 1 0-16,0 0 0 0,-3-1 0 0,2-3 0 15,-1 0 0-15,-2 2 0 0,-1-6 0 0,-2 4 0 0,0-1 0 16,2 4 0-16,0 0 0 0,0 2 0 0,-1 1 0 0,1 3 0 16,1 1 0-16,2 4 0 0,-1-1 0 0,5 5 0 15,-1 0 0-15,2 6 0 0,0 4 0 0,-1 3 0 16,1 1 0-16,1 3 0 0,0 4 0 15,1 1 0-15,-1 2 0 0,1 1 0 0,0 2 0 0,2 1 0 16,-1 4 0-16,0 0 0 0,1 5 0 0,2 5 0 16,0 0 0-16,0 0 0 0,0 0 0 0,0 0 128 0,0 0-128 15,-1 8 0-15,-1 6 128 0,2 5-128 0,0 4 0 16,2 7 0-16,-1 5 0 0,0 6 128 0,2 7-128 0,1 8 0 16,-2 9 0-16,3 1 128 0,0 5-128 15,3 8 0-15,0 2 0 0,0 6 0 0,1 3 0 0,3 2 0 16,0-2 0-16,1 0 128 0,-1 0-128 0,-1-2 0 15,3-4 0-15,1-3 0 0,1-7 0 0,-2-4 0 16,-2-4 0-16,1-2 0 0,-2-6 0 0,5 17 0 16,-4-11 0-16,1-12 0 0,0-10 0 0,1-6 0 15,-4-4 0-15,1-3 0 0,1-9 0 0,-1-8 0 0,1-3 0 16,-1-4 0-16,2-2 0 0,-3-5-160 16,-1-1 160-16,-4-2 0 0,1-8 0 0,-1-2 0 15,-2-4 0-15,1-3 0 0,-4-5 0 0,-1-1 0 0,-1-6 0 16,0-2 0-16,-1 0 0 0,-3-5 0 0,-3-2 0 15,-3 1 0-15,2-4 0 0,-2 3 0 0,-2-6 0 0,0 2 0 16,0-2 0-16,0-2 0 0,0 1 0 0,-2 1 0 16,1 1 0-16,1 0 0 15,-1 1 0-15,1 2 0 0,0 0 0 0,0 1 0 0,-1 2 0 0,2-1 0 16,0 3 0-16,1 2 0 0,-1 1 0 0,1 2 0 16,2-1 0-16,1 3 0 0,1 0 0 0,0 6 0 15,2 1 0-15,0 5 0 0,1 1 0 0,0 1 0 16,0 1 0-16,1 1 0 15,1 2 0-15,0 5 0 0,0 2 0 0,1 3 0 0,2 5 0 0,0 0 0 16,0 0 0-16,0 0 0 0,0 0 0 0,0 0 0 16,-3 8 0-16,2 5 0 0,1 1 0 0,0 5 0 15,1 4 0-15,2 2 0 0,-1 7 0 0,2 3 0 16,1 4 0-16,0 5 0 0,1 2 0 0,-1 2 0 0,0 4 0 0,1 0 128 16,0 2-128-16,1 2 0 0,0 3 0 0,1 5 0 15,1-2 0-15,0 3 0 0,-3 0 0 0,2-3 0 16,-2 0 0-16,1-1 0 0,-2 2 0 15,1-1 0-15,0-5 128 0,-1 0-128 0,2 2 0 0,-1-6 128 16,0-4-128-16,5 19 0 0,-1-9 128 0,0-3-128 16,1-8 0-16,-3-15 0 0,1 0 0 0,1 0 0 15,2-4 0-15,4 13 0 0,-1-8 0 0,1-4 0 16,-5-5 0-16,2-5 0 0,1-2 0 0,0-4 0 16,-3-4 0-16,1 1 0 0,-1-5 0 0,0-1-160 15,-3-1 160-15,2-4-192 16,-2-5-240-16,3-3-48 0,-1-8-16 0,-3 2 0 15,0-5-2544-15,0-4-512 0</inkml:trace>
  <inkml:trace contextRef="#ctx0" brushRef="#br2" timeOffset="66209.5">23529 5471 10703 0,'0'0'464'0,"0"0"112"0,0 0-448 0,0 0-128 0,3-7 0 0,-3 7 0 16,0 0 848-16,0 0 160 0,3-5 16 0,-3 5 16 15,0-8-16-15,0 8 0 0,0 0 0 0,0 0 0 0,0 0-32 0,2-5-16 16,-2 5 0-16,0 0 0 0,0 0-176 0,0 0-32 15,0 0-16-15,0 0 0 16,0 0-144-16,0 0-32 0,0 0 0 0,0 0 0 0,0 0-240 0,0 0-48 16,8 1-16-16,-2 2 0 0,-6-3-80 0,8 6 0 15,-2-1-16-15,-1 2 0 0,2 1-32 0,-2-1 0 16,1 3 0-16,-1-1 0 0,-1 2 80 0,1-1 16 16,2 3 0-16,-4 1 0 0,2-1 16 0,1-2 0 15,-3 3 0-15,2 2 0 0,-1-2-32 0,1-3 0 16,0 2 0-16,1 1 0 0,-3-4 16 0,2 1 0 15,1 1 0-15,-1-3 0 0,0 2 0 0,1-1 0 16,0 0 0-16,-1 3 0 0,1-3-64 0,-1 2-16 16,0 0 0-16,0-3 0 0,0 3-32 0,0-5 0 15,0 4 0-15,-1-5 0 0,1 3 0 0,-1-3-128 16,1 2 192-16,-3 1-64 0,0-3 0 0,2 3-128 16,-4-9 192-16,3 6-64 0,-3-6-128 0,3 10 192 15,-1-3-192-15,1 0 192 0,-3-7-192 0,1 9 192 0,0-2-192 16,-1-7 192-16,0 0-192 0,3 10 0 0,0-4 144 0,-3-6-144 15,0 0 144-15,2 10-144 0,-2-10 192 0,3 8-192 16,-2 2 176-16,1-3-176 0,-2-7 160 0,3 8-160 16,-2-1 128-16,3 0-128 0,-4-7 0 0,3 9 144 15,-1-4-144-15,1 4 0 0,-1-4 0 0,-2-5 0 16,3 8 0-16,-2 1 128 0,-1-9-128 0,5 5 0 16,-5-5 128-16,4 9-128 0,0-4 128 0,-4-5-128 15,2 9 192-15,1-2-64 0,5 1 0 0,-3 0 0 16,-5-8-128-16,5 6 192 0,0 0-192 0,1 2 192 15,-1-3-192-15,0 3 128 0,0-2-128 0,-1-1 128 0,-4-5-128 0,4 9 0 16,0-3 144-16,0 3-144 0,-4-9 0 0,3 7 0 16,1 0 0-16,0 2 128 0,0-2-128 0,1 0 128 15,-1-2-128-15,0 3 128 0,-4-8-128 16,5 9 0-16,0-4 128 0,0 4-128 0,1-3 144 0,-3 4-144 16,1-3 192-16,1-2-192 0,1 2 176 0,-2 0-176 15,1 0 160-15,0 2-160 0,0-4 192 0,0 3-48 16,0-3-16-16,2 1 0 0,-1 1-128 15,0-2 192-15,-6-5-192 0,8 5 192 0,1 4-64 0,0-4-128 0,-2 0 192 16,0-1-64-16,2 1-128 0,-2-3 192 16,1 2-192-16,-1 0 192 0,1-1-192 0,0 2 0 0,1-1 0 0,-2-1 128 15,1 0-128-15,0 2 0 16,-2 0 0-16,1-2 0 0,1 0 0 0,1 1 128 0,-3 1-128 0,2-1 0 16,0-1 128-16,-1-1-128 15,2 5 0-15,0-4 128 0,0 0-128 0,0-2 0 0,0 2 144 16,1-2-144-16,-1 2 0 0,1 0 128 0,0-1-128 15,2 0 0-15,-4 1 0 0,3-2 144 0,-1 3-144 0,0-2 0 16,0 2 128-16,-1-1-128 0,0 1 0 0,1-2 0 16,0 1 128-16,0-1-128 0,-2 2 0 0,2-2 0 15,0 1 128-15,2-2-128 0,-2 1 0 16,1 0 0-16,2-1 0 0,0 2 0 0,-3-2 128 0,2 3-128 0,-1-3 0 16,0 2 0-16,1-2 128 0,-1 2-128 15,1-1 0-15,-1 1 0 0,1 1 0 0,-2-2 0 16,1 1 0-16,1-2 0 0,-1 1 0 15,-1 2 0-15,0 1 0 0,1-1 0 0,-1-1 0 0,0-2 0 0,0 2 128 16,0 0-128-16,0 1 0 0,1 0 0 0,0-2 128 0,3 2-128 16,-4 0 192-16,3 0-192 0,0-2 0 0,-3 1 0 15,2-2 0-15,1 1 0 0,-3 0 0 0,3 1 0 16,0-2 0-16,-2 0 0 0,1 2 0 0,-1-1 0 16,1 1 0-16,-1-2 0 0,2 2 0 0,-2-1 0 15,1 1 0-15,-1 2 0 0,2-3 0 0,-1 1 0 16,0-1 0-16,3 1 0 0,-1-2 0 0,1 2 0 15,1 1 0-15,-1-2 0 0,1 1 128 0,-2-2-128 16,2 1 0-16,0 1 0 0,1 0 0 0,-1 2 0 16,-1-2 0-16,1 0 0 0,-2 1 0 0,1 0 0 15,-1 1 0-15,1-3 0 0,0 0 0 0,2 0 0 0,-2-1 0 16,0 1 0-16,1 0 0 0,-1 2 0 16,2-1 0-16,-1-2 0 0,1-1 0 0,-2 2 0 0,0 0 0 15,0 0 0-15,2 1 128 0,-1 2-128 16,2-1 0-16,0-2 0 0,0 2 0 0,1 0 0 0,0 1 0 0,1-1 0 15,-1-2 0-15,2 1 0 0,-2-1 0 16,0 1 0-16,-1 1 0 0,-2-2 0 16,-1-1 0-16,-1 1 0 0,0-1 0 0,-1 0 0 15,-2 1 0-15,0-1 0 0,-1 1 0 0,-1 2 0 0,0-1 0 0,-1-1 0 16,1-1 0-16,-1 3 0 0,0-1 0 0,-1-1 0 16,1 1 128-16,1-1-128 0,0 1 0 0,0-2 0 15,-1-1 0-15,1 0 0 0,0 0 0 0,0 0 0 16,0 2 0-16,-1-1 0 0,-1-1 0 15,-7 0 0-15,8 0 0 0,-8 0 0 0,0 0 0 0,0 0 0 0,0 0 128 16,0 0-128-16,0 0 0 0,0 0 0 16,0 0 128-16,0 0-128 0,0 0 144 0,0 0-144 0,0 0 128 0,0 0-128 15,0 0 0-15,0 0 144 16,-9-1-144-16,0-1 0 0,-1 2 144 0,0-1-144 0,-2 0 0 0,1 1 128 16,0-2-128-16,-2 1 0 0,0-3 0 0,2 2 0 15,-3-1 0-15,0 2 128 0,0 0-128 0,0-1 0 16,-2 0 0-16,0-1 0 15,-2 0 0-15,-1 0 0 0,-3-1 0 0,0 2 0 0,-4-3 0 0,1-3 0 16,1 3 0-16,-1-4 128 0,-1 1-128 0,0 2 0 16,1-2 0-16,-1 3 0 0,0-1 0 0,-1-2 0 15,0 3 0-15,1-2 0 0,0 2 0 0,1-1 0 16,1 3 0-16,0-2 0 0,-1-1 0 0,3 3 0 16,-1-1 0-16,1-3 0 0,0 2 0 0,2 2 0 15,0-4 0-15,-1 1 0 0,1 1 0 0,0-4 0 16,-1 1 0-16,0-1 0 0,-2 0 0 0,-1-2 0 15,-2 1 0-15,1-3 128 0,-1 2-128 0,0 2 0 0,-2-3 0 16,2 3 0-16,0-3 0 0,2 2 0 16,1 1 128-16,0-1-128 0,-1 2 0 0,-1-1 0 0,5 3 0 15,0-1 0-15,2-2 0 0,0 3 0 16,2-2 0-16,0 2 0 0,1 1 0 0,0-1 0 0,0 1 0 16,-1-1 0-16,2-1 0 0,3 0 0 0,-3 2 0 0,1-3 0 15,-1 0 0-15,2-2 0 0,-1 2 0 16,0-2 0-16,-2 2 0 0,0-3 0 0,-3 1 0 15,3-3 0-15,-3 2 0 0,0 0 0 0,0-3 0 0,0 0 0 16,2 0 0-16,-1 0 0 0,1-2 0 0,-1 1 0 0,0-2 0 0,0 3 0 16,1-2 0-16,0 0 0 0,1 0 0 15,-2 3 0-15,5-1 0 0,-1 1 0 0,0 3 0 16,2-2 0-16,1 0 0 0,0 2 0 0,-1-3 0 0,1 2 0 16,0 2 0-16,0 0 0 0,-2 0 0 0,2 0 0 15,1 0 0-15,-1 3 0 0,-2-3 0 0,0 3 0 16,-1-4 0-16,1 2 0 0,-2-2 0 0,1 2 0 15,-2-2 0-15,-2 2 0 0,-1-3 0 0,1 2 0 16,-2-2 0-16,-2-1 0 0,1 2 0 0,1-3 0 16,1 2 0-16,1 1 0 0,1-2 0 0,-1 5 0 15,1-5 0-15,1 4 0 0,2-2 0 0,1 3 0 16,1-3 0-16,1 2 0 0,1-2 0 0,0 3 0 16,0-2 0-16,3 3 0 0,-1-3 0 0,2 3 0 15,0 1 0-15,0-3 0 0,1 1 0 0,1 0 0 16,-2 0 0-16,1 3 0 0,0-3 0 0,1 1 0 15,1 1 0-15,-1 0 0 0,1-3 0 0,-1 3 0 16,3 5 0-16,0 0 0 0,0 0 0 0,0 0 0 16,-4-4 0-16,4 4 0 0,0 0 0 0,0 0 0 0,0 0 0 15,0 0 0-15,0 0 0 0,0 0 0 0,0 0-144 0,0 0 144 16,0 0 0-16,0 0 0 0,4 8 0 0,1 2 0 16,2-2 0-16,0 3 0 0,1-2-144 0,-1 4 144 15,5 2 0-15,-1-1 0 0,1-1 0 0,2 2 0 16,0 2 0-16,1-1 0 0,0 3 0 0,2 0 0 15,1 2 0-15,-1-2 0 0,2 0 0 0,2 1 0 16,0-2 0-16,1 1 0 0,1-3 0 0,0 3 0 0,-2 1 0 16,2 1 0-16,-1 1 0 0,1-1 0 0,-2 2 0 0,0-1 0 15,-1-2 0-15,2 2 0 16,-1-2 0-16,1 0 0 0,-2 2 0 0,1-3 0 0,-1-1 0 16,0 0 0-16,-1-3 0 0,2 0 0 0,-4 3 0 0,-1-1 0 15,0-2 0-15,1 1 0 0,-1 0 0 0,1 0 0 16,-1-1 0-16,0-3 0 0,-1-2 0 15,0 1 0-15,-1 0 0 0,1 0 0 0,1-2 0 0,0 1 0 16,1-2 0-16,-1 2 0 0,1-3 0 0,-1 5 0 16,2-4 0-16,0 2 0 0,0-3 0 15,-1 2 0-15,2-2 128 0,0 0-128 0,1-2 0 0,-1-1 0 16,0 1 128-16,1 2-128 0,2-4 0 0,-3 1 0 16,1-1 0-16,-1 1 0 0,-1-2 0 0,1 1 0 15,0-2 0-15,0 0 0 0,-1 2 0 0,0 1 128 16,-1 2-128-16,1-2 0 0,0-2 0 0,-1 2 0 15,-2 1 0-15,0-1 0 0,3-2 0 0,-2 2 0 16,0 0 0-16,-1 1 0 0,1-2 0 0,0-1 0 16,-1 2 0-16,1 0 0 0,2 1 0 0,0-1 0 15,0-3 0-15,0 2 0 0,-1-1 0 0,3 2 0 16,-1 0 0-16,0 0 0 0,0-3 0 0,-1 1 0 0,-2 1 0 16,2-1 0-16,-2 1 0 0,2 1 0 0,0-2 0 0,-2 0 0 15,1 0 0-15,1 1 0 0,-4-2 0 16,2 0 0-16,-2 1 0 0,0-1 0 0,-1 1 0 0,0 1 0 15,-1-1 0-15,1 0 0 0,0 0 0 0,0 1 0 16,3-1 0-16,1 2 0 0,-2-1 0 0,1-1 0 0,0 0 0 0,1 0 0 16,-3 1 0-16,2-1 0 15,0-1 0-15,-1 3 0 0,1-1 0 0,-1-1 0 16,0-2 0-16,0 2 128 0,1-1-128 0,-2 0 0 0,-2 0 0 0,1 1 0 16,2-1 0-16,-1 0 0 0,0 2 0 0,0-1 0 15,0 0 0-15,0-1 0 0,0-1 0 0,0 1 0 16,2 0 0-16,0 1 0 0,-3-1 0 0,-1-1 0 15,0 0 0-15,-1 0 0 0,1 1 0 0,-1-1 0 16,1 0 0-16,-1 0 0 0,3 0 0 0,-2 1 0 16,-1 1 0-16,2-2 0 0,-1 0 0 0,2 0 0 15,-1 0 0-15,-1 1 0 0,1-1 0 0,3 0 0 16,-4 0 0-16,-3 0 0 0,0 0 0 0,-1 0 0 16,-2-1 0-16,1-1 0 0,-2 2 0 0,-5 0 0 15,0 0 0-15,7-1 0 0,-7 1 0 0,7-1 0 16,-7 1 0-16,0 0 0 0,0 0 0 0,0 0 0 0,0 0 0 0,0 0 0 15,0 0 0-15,0 0 0 16,0 0 0-16,0 0 0 0,0 0 0 0,0 0 0 16,0 0 0-16,0 0 0 0,0 0 0 0,0 0 0 15,0 0 0-15,-8-1 0 0,-1-1 0 0,0 1 0 16,-3 1 0-16,-2-1 0 0,-2-2 0 0,0 1 0 0,-5-3 0 0,1 2 0 16,1 2 0-16,-1 0 0 0,-2 1 0 15,-1 0 0-15,0 0 0 0,-1 0 0 0,-3 0 0 16,1 0 0-16,-1 0 0 0,0 0 0 0,1 0 0 0,-2-2 0 15,-3 2 0-15,1-2 0 0,-1-1 0 0,1-1 0 16,-1 2 0-16,1-2 0 0,-1 2 0 0,1-2 0 16,-1-3 0-16,1 1 0 0,-2 1 0 0,0-4 0 15,-2 3 0-15,-1-5 128 0,1 3-128 0,-1-4 0 16,-2 3 0-16,-1-2 0 0,-1-1 0 0,4 1 0 0,-1-3 0 0,4 1 0 16,3 2 0-16,3-1 0 0,1 5 0 15,3-2 0-15,0 4 0 0,3-2 0 0,1 1 0 0,0 1 0 16,2-3 0-16,-1 3 0 0,3 3 0 15,-2-3 0-15,0-4 0 0,4 4 0 0,-1-3 0 0,2 3 0 16,-2 0 0-16,0-3 0 0,0 1 0 0,-1 2 0 16,-2-3 0-16,-2 2 0 0,-1-6 0 0,-3 2 0 15,0-4 0-15,-3 0 0 0,0-1 0 0,0-2 0 16,-2 2 0-16,-1-3 0 0,-1 3 0 0,3 0 0 16,1-1 0-16,1 2 0 0,0 3 0 0,-2 0 0 15,4-3 0-15,0 3 0 0,3 0 0 0,2-2 0 16,1 4 0-16,0-2 0 0,1-1 0 0,1 2 0 15,0 0 0-15,1 2 0 0,1-2 0 0,0 3 0 16,1-5 0-16,-1 6 0 0,1-4 0 0,1 2 0 16,1 2 0-16,0-3 0 0,0 2 0 0,0-1 0 0,-1 0 0 15,1-3 0-15,0 2-128 0,0-3 128 16,-1 2 0-16,0 1 0 0,1-4 0 0,-2 5-128 16,-1-4 128-16,1 3 0 0,-1-1 0 0,1 0 0 15,-2 1 0-15,0-3 0 0,2 4 0 0,1-3-128 0,0 4 128 16,-1-3 0-16,1 3 0 0,0-2 0 0,2 2 0 0,1 2 0 15,-1-2 0-15,2 2 0 0,-1 3-128 0,1-2 128 16,0-2 0-16,1 2 0 0,5 4 0 0,-7-3 0 16,1 2 0-16,6 1 0 0,-5-3 0 0,5 3 0 0,-6-2 0 0,0-2 0 15,6 4 0-15,0 0 0 0,-5-1 0 0,5 1 0 16,-7-3 0-16,7 3 0 16,0 0 0-16,0 0 0 0,0 0 0 0,0 0 0 0,0 0-128 0,0 0 128 15,0 0 0-15,0 0 0 0,0 0-128 0,-5 7 128 16,5-7 0-16,-4 6 0 0,3 3 0 15,1 0-128-15,0 1 128 0,2 0 0 0,2 3 0 0,1-3 0 16,1 1 0-16,2 2 0 0,0-3 0 0,1 4 0 16,1 1 0-16,1 1 0 0,1 0 0 0,0 2 0 15,4 0 0-15,0 1 0 0,2 1 0 0,2-1 0 16,2 2 0-16,-1-1 0 0,5 0 0 0,1 3 0 16,-1-1 0-16,3-2 0 0,1 0 0 0,1 0 0 15,-1-1 0-15,-2-2 0 0,3 0 0 0,-3-2 0 16,-1 2 0-16,-1-2 0 0,-2 0 0 0,0-2 0 15,-1 0 0-15,-2 1 0 0,1-4 0 0,-2 1 0 16,1 2 0-16,-2-3 0 0,2 2 0 0,-2 2 0 16,0-3 0-16,0 2 0 0,1-1 0 0,-1-1 0 0,0 0 0 15,0 0 0-15,0-2 0 0,0 3 0 0,0-3 0 16,-1 1 0-16,0-4 0 0,1 3 0 0,2-4 0 0,-2 3 0 16,2 1 0-16,0-4 0 0,0 2 0 0,-1-2 0 15,0-1 0-15,-1 0 0 0,-1 1 0 0,2-1 0 16,0-1 0-16,-1 0 128 0,0 0-128 15,1 1 0-15,-1-2 0 0,1 1 0 0,1-2 0 0,-1 2 0 16,0-2 0-16,1 0 128 0,0 2-128 0,1-3 0 16,0 0 0-16,-2 0 0 0,3 1 0 0,-2 0 0 0,1-1 0 0,0 3 0 15,0-1 128-15,0 1-128 0,0-2 0 0,-1 2 0 16,0-2 0-16,-1 1 0 0,-3 0 0 0,0 3 0 16,0-3 0-16,-1 0 0 0,1 0 0 0,-1 1 0 15,0-1 0-15,0 3 0 0,-1-2 0 0,2-1 0 16,0 0 0-16,-1 2 0 0,-2-2 0 15,1 3 0-15,1-1 0 0,0-1 0 0,-1-1 0 0,1 1 0 16,-2-1 0-16,-2 2 0 0,1-1 0 0,0-1 0 16,-1-1 0-16,1 1 0 0,0-1 0 0,0 0 0 15,0 0 0-15,0 1 0 0,-1-1 0 0,-1 0 0 16,2 2 0-16,0-2 0 0,-2-1 0 0,2 0 0 16,-1 0 0-16,1 0 0 0,-1 0 0 0,-1 0 0 15,-1 0 0-15,0 0 0 0,0 0 0 0,1 1 0 16,-2 1 0-16,2-1 0 0,0 0 0 0,1-1 0 15,-1 1 0-15,2 1 0 0,0-1 0 0,1 0 0 16,-3 0 0-16,-1 1 0 0,3-2 0 0,-2 0 0 16,1-2 0-16,-2 2 0 0,0 0 0 0,-1 0 128 15,0 0-128-15,0 0 0 0,0 0 0 0,-3 2 0 16,2-2 0-16,-1 0 0 0,1 0 0 0,-2 0 0 16,-6 0 0-16,7 1 0 0,-7-1 0 0,6 3 0 0,-6-3 0 15,0 0 0-15,6 1 0 0,-6-1 0 0,0 0 0 16,0 0 0-16,0 0 0 0,8 2 0 0,-8-2 0 15,0 0 0-15,0 0 0 0,0 0 0 0,0 0 0 0,0 0 0 16,0 0 0-16,0 0 0 0,0 0-128 0,0 0 128 16,0 0 0-16,0 0 0 0,0 0 0 0,0 0 0 15,-8 3 0-15,1-2 0 0,-2 0 0 0,0-1 0 16,0-1 0-16,-1 1 128 0,0 0-128 0,-2-1 0 0,0 0 0 16,-2-1 0-16,-2 1 0 0,1 0 0 0,-3 0 0 15,1-3 0-15,-1 0 0 0,-1 1 0 0,-3 2 0 0,3 0 0 16,-3-2 0-16,1 1 0 0,-3-2 0 0,-2 0 0 15,0 0 0-15,-2 1 0 0,0-5 0 0,0 2 0 16,-4-1 0-16,-1-2 0 0,-3 4 0 0,1-2 0 16,-1 0 0-16,0 1 0 0,3-2 0 0,-5 2 0 15,3 1 0-15,-1-4 0 0,1 3 0 0,0-3 128 16,-4 1-128-16,-2-3 0 0,-1 2 0 0,-1-4 0 16,0 0 0-16,1 3 0 0,0-3 0 0,2 2 0 15,4 1 0-15,1-3 0 0,1 5 0 0,1-2 0 16,1 4 0-16,0-3 0 0,-1 1 0 0,2-2 0 15,-1 3 0-15,1-5 0 0,-2-1 0 0,1 2 0 16,-1-4 0-16,2 1 0 0,0 0 0 0,1 1 0 0,-1-2 0 16,2-2 0-16,0 2 0 0,-1 1-160 0,2 3 160 15,0-2-128-15,0 0 128 0,3 3 0 16,0-1 0-16,0 0 0 0,3 3 0 0,0-4 0 0,-1 3 0 16,1-1 0-16,0 2 0 0,0-1 0 0,2 3 0 15,1 0 0-15,0-2 0 0,2 4 0 0,0-1 0 16,3-1-128-16,2 1 128 0,2 2 0 15,1-1 0-15,1 1 0 0,3 0 0 0,5 3 0 0,0 0 0 0,0 0 0 16,0 0 0-16,0 0-160 0,0 0 160 0,0 0 0 16,0 0-128-16,10 6 128 0,2-2 0 0,2 1 0 0,-2 0 0 15,4 2-128-15,0-2 128 0,2 1 0 16,2 3 0-16,3-3 0 0,0 5 0 0,1-4 0 0,3 3 0 16,-2-2 0-16,3 2 0 0,3-2 0 0,-1 2 0 0,2 0 0 15,-2 4 0-15,6 1 0 0,0 2 0 0,2 1 0 16,-1 2 0-16,2-1 0 0,2-1 0 0,1 0 0 15,0-2 0-15,0 1 0 0,-2-1 0 0,2 2 0 16,0-1 0-16,0-2 0 0,0 0 0 0,3-1 0 16,0 0 0-16,4 0 0 0,-2-1 0 0,1-2 0 15,-2 1 0-15,1-1 0 0,-10-5 0 0,1 2 0 16,0 1 0-16,3-3 0 0,0 3 144 0,3-2-144 16,4 0 128-16,-2 1-128 0,10 1 144 0,-19-2-144 15,-4-2 160-15,-3 1-160 0,-2-3 128 0,-2-1-128 16,-4-1 0-16,-3 1 144 0,-3-2-144 0,-4 0 0 15,-1 0 144-15,-3 0-144 0,-2-1 0 0,-6 1-240 16,0 0 48-16,0 0 0 16,-7-4-2784-16,-4-3-544 0</inkml:trace>
  <inkml:trace contextRef="#ctx1" brushRef="#br2">26891 12165 0,'0'0'16,"0"0"0,0 0-1</inkml:trace>
  <inkml:trace contextRef="#ctx0" brushRef="#br2" timeOffset="67481.37">24191 6831 12095 0,'0'0'528'0,"0"0"112"0,0 0-512 0,0 0-128 0,0 0 0 0,0 0 0 16,0 0 944-16,0 0 144 0,0 0 48 0,-1-6 0 0,-1 0-256 15,2 6-48-15,0-7-16 0,0 7 0 16,0 0-112-16,4-7-32 0,0 2 0 0,1 0 0 0,-5 5-112 0,6-7-32 15,1 2 0-15,-1 0 0 0,2-1 96 16,1 1 16-16,-1-1 0 0,4-1 0 0,1 0-64 0,1 1-16 16,0-4 0-16,1 2 0 0,0-3-160 0,-1 2-16 15,0 0-16-15,1 0 0 16,2 0-128-16,-1-2-32 0,0 2 0 0,-1-4 0 0,0 4-32 0,2-1-16 16,-2 4 0-16,0-3 0 0,-1 1 16 0,0-1 0 15,-1 3 0-15,-3-3 0 0,0 2-48 0,0 1-128 16,-1-2 192-16,-1 4-64 0,-1 2 32 0,-7 2 0 15,7-2 0-15,-7 2 0 0,0 0-160 0,0 0 0 16,0 0 0-16,5 6 128 0,-5-6-128 0,2 12 192 16,0-2-192-16,-2 3 192 0,0 2-192 0,0 0 192 15,0 2-192-15,0 0 192 0,0 1-192 0,0 0 128 16,0-1-128-16,0 0 128 0,-2 2-128 0,0 3 160 16,-2-3-160-16,0 0 160 0,0-1-160 0,1-2 192 15,-2 2-192-15,1-2 192 0,0-1-192 0,0-5 128 16,0 1-128-16,0-2 128 0,1 1-128 0,0-1 0 0,3-9 0 0,-2 8 0 15,-4-3-160-15,3 0-64 0,3-5-16 16,0 0 0 0,-7 1-720-16,7-1-160 0,-6 0-32 0,0-1-7936 0,-1-4-1600 15</inkml:trace>
  <inkml:trace contextRef="#ctx0" brushRef="#br2" timeOffset="67949.67">24531 6726 9215 0,'0'0'816'0,"0"0"-656"0,0 0-160 0,0 0 0 0,0 0 1792 0,0 0 320 15,0 0 64-15,-2-6 0 0,2 6-624 0,0 0-128 16,-5-4-16-16,5 4-16 0,-7-2-480 0,0 4-80 16,-1 0-32-16,-2 3 0 0,0 0 16 0,0 2 0 15,0 2 0-15,-2 0 0 0,-1 3-112 0,-1 2 0 16,0 2-16-16,0-1 0 0,-1 1-96 0,0 3-16 15,-2 2 0-15,0 0 0 0,-1 1-64 0,0 2-32 16,0 3 0-16,0-2 0 0,-1 2-96 0,0-2-32 16,0 7 0-16,1-3 0 0,1-2-64 0,-1 2-16 15,-1-3 0-15,0 2 0 0,0-2-48 0,1 5-16 16,0-4 0-16,3-1 0 0,2-3-16 0,2 4 0 16,0-3 0-16,4 1 0 0,-1 0 0 0,2-4-16 15,1 2 0-15,1 1 0 0,1-1-16 0,2-1 0 16,0-1 0-16,1 2 0 0,0-4-16 0,1 0 0 15,2-1 0-15,-1 1 0 0,2-2-16 0,1-1-128 16,0-2 192-16,3 1-64 0,1 1 0 0,0-1-128 16,1-1 192-16,1-1-64 0,2-1-128 0,0 2 160 0,-1-1-160 0,1-2 160 15,0 1-160-15,-2 2 0 0,1-5 0 16,-2 2 128-16,0-3-128 0,-2 2 0 0,2-2 0 0,-5 2 128 16,1-5-128-16,1 2 0 0,-4 0 0 0,1-1 0 15,-4-6-848 1,3 9-208-16,-3-9-32 0,0 0-16016 0</inkml:trace>
  <inkml:trace contextRef="#ctx0" brushRef="#br2" timeOffset="69733.66">23827 8696 7359 0,'0'0'656'0,"0"0"-528"16,0 0-128-16,0 0 0 0,0 0 1920 0,0 0 368 15,-4 4 64-15,2 3 16 0,-2 0-1232 0,-2 2-240 16,2 0-64-16,0 0 0 0,-1-1 16 0,1 0 0 16,2 0 0-16,-1-2 0 0,-1 3-80 0,4-9 0 15,0 0-16-15,0 10 0 0,4 2 80 0,1-7 0 0,3 1 16 0,2 2 0 16,-1-5 0-16,5 3 0 0,0-1 0 0,4-3 0 16,1-1-256-16,2 1-48 0,2-2-16 0,1 1 0 15,2-2-128-15,-1-2-16 0,2-3-16 0,0-2 0 16,-1 1 0-16,1-5 0 0,-2 1 0 0,1-2 0 15,-5-2-32-15,1-2 0 0,-2 1 0 0,-1-2 0 16,-3 0-96-16,-2 0-32 0,-3-1 0 0,1 0 0 0,-7 1 0 16,0 1 0-16,-1-3 0 0,-3 3 0 0,-2 0 16 15,-2 1 0-15,-2 0 0 16,1 2 0-16,-4 4 32 0,-2-1 0 0,-1 2 0 0,-2-1 0 0,-1 6-128 0,-2 1-128 16,-6 5 176-16,-1 0-176 0,-1 1 0 0,-4 1 0 15,-4 4 0-15,-2 1 0 0,-3 4 0 0,1 5 0 16,2 0 0-16,-15 13 0 0,3 0 0 0,4 1 0 15,1 1 0-15,4 0 0 0,2-1 0 0,4-3 0 16,3 3 0-16,5 1 0 0,1-2 0 0,1-1 0 16,3-1 0-16,6 0 0 0,3-3 0 0,5 3 0 15,4-5 0-15,5 1 0 0,3 1 128 0,6-3-128 16,1 0 0-16,7-1 0 0,2-1 320 0,4-3-64 16,2-2 0-16,-6-7 0 0,4 2-32 0,1-3-16 15,5 1 0-15,0-3 0 0,3 3-208 0,3-2 176 16,0-2-176-16,-1 1 160 0,-1-1-160 0,-1-1 0 0,-4-2 0 15,-2-2 0-15,-5 0 0 0,-1-1 0 16,-5 0 0-16,-2-2 0 16,-3 2-896-16,-1-3-256 0,-1-3-48 0,-3 0-10576 15,-3 1-2112-15</inkml:trace>
  <inkml:trace contextRef="#ctx0" brushRef="#br2" timeOffset="70708.98">24753 8338 13183 0,'0'0'576'0,"0"0"128"0,-8-2-560 0,2 2-144 16,-1 0 0-16,1 0 0 0,-2 0 1152 0,1 0 192 15,-1-3 32-15,2 3 16 0,-1 1-80 0,7-1-16 16,-7 1 0-16,0 2 0 0,7-3-112 0,-5 2-32 15,0 3 0-15,5-5 0 0,0 0-288 0,0 0-64 16,0 0-16-16,0 0 0 0,0 0 0 0,0 0 0 16,0 0 0-16,0 0 0 0,9 0 48 0,3 0 16 15,0-1 0-15,2 1 0 0,3-1-272 0,1 1-48 16,2-2-16-16,1 0 0 0,1-1-96 0,1 0-32 0,1-4 0 16,0 3 0-16,2 2-48 0,-2-2-16 0,-3-2 0 0,-1 1 0 15,-3 1-80-15,-3 0-32 0,-2 0 0 16,-3 2 0-16,-9 2 32 0,0 0 0 0,0 0 0 0,0 0 0 15,0 0 0-15,0 0 0 0,-11 1 0 0,0 1 0 16,-6 2-240-16,1 0 128 0,-2-1-128 0,-1 2 0 16,-2 2 128-16,3-3-128 0,-1 0 0 0,1 1 0 15,0 3 0-15,3-3 0 0,1 2 0 0,4 0 0 16,1-5 0-16,2 2 0 0,2 2 0 0,5-6 0 0,0 0 0 16,0 0 0-16,0 0 0 0,0 0 0 0,9-3 0 0,3-1 0 15,0-1 0-15,2 1 0 0,0-4-160 0,2 2-128 16,0 0-32-16,-1-3 0 15,-1 2-1840-15,0-2-368 16,-1 3-80-16,5-7-13296 0</inkml:trace>
  <inkml:trace contextRef="#ctx0" brushRef="#br2" timeOffset="71444.77">25845 7872 13823 0,'0'0'608'0,"0"0"128"0,0 0-592 0,0 0-144 15,0 0 0-15,0 0 0 0,0 0 1360 0,0 0 240 0,0 0 64 0,0 0 0 16,0 0-224-16,0 0-32 0,0 0-16 0,0 0 0 16,0 0-208-16,0 0-32 0,-8-1-16 0,-1 1 0 15,0 0-240-15,-1 1-64 0,-3 1 0 0,-1-1 0 16,0-1-112-16,-2 1-16 0,0-1-16 0,-4 1 0 16,0 2-112-16,-3-2 0 0,-1-1-16 0,0 2 0 0,-1 0-112 0,3-1-32 15,-1-1 0-15,2 2 0 0,1-2-64 0,3 1-16 16,4 0 0-16,0 0 0 15,1-1-80-15,3 0-32 0,2-1 0 0,0 1 0 0,1 1-80 0,6-1-16 16,0 0 0-16,0 0 0 0,0 0 0 0,0 0 0 16,0 0 0-16,0 0 0 0,0 0 64 0,0 0 16 15,0 0 0-15,0 0 0 0,0 0-208 0,0 0 176 16,0 0-176-16,0 0 160 0,0 0-160 0,0 0 0 16,0 0 0-16,-4 7 128 0,-1 2-128 0,0-3 0 15,1 2 0-15,-1-2 0 0,-1 0 0 0,-2 5 128 16,1-4-128-16,-1 3 0 0,-3-2 0 0,2 3 0 15,0 0 128-15,-1 3-128 0,1-2 0 0,1 2 0 16,2-2 0-16,2 2 0 0,1-2 0 0,3-1 0 16,0-1 0-16,2 1 0 0,3-3 0 0,4 2 0 15,1-2 0-15,4 2 0 0,2-4 0 0,2 2 0 16,2-1 128-16,3-2-128 0,1 3 0 0,2-2 128 16,-1 0-128-16,2 1 128 0,-3-2-128 0,0 2 0 15,0 2 0-15,-2-3 0 0,-3 3 0 0,-2-3 0 0,-5 2 0 0,-1 1 0 16,-3-3 0-16,-1 4 0 0,-5-2 0 0,1 3 0 15,-6-2 0-15,1 0 0 0,-5 0 0 0,-1 1 0 16,-5 4 0-16,-1-2 128 0,0 0-128 0,-1 0 128 16,-2-3 64-16,-1 1 16 0,-1-3 0 0,0 2 0 15,-1-4-16-15,1 2-16 0,-2 2 0 16,2-3 0-16,0 2-176 0,1-3 128 0,1-4-128 0,0 1 128 0,2 1-128 16,1-3 0-16,1-3 144 0,3 0-144 15,2-1 0-15,1-4 144 0,2 1-144 0,2-5 0 0,3 2 0 16,3-3-352-16,1 2 48 0,1-1 16 15,1-2-2016-15,3-1-384 0,2 1-96 16,2 3-8480-16,-2-2-1712 0</inkml:trace>
  <inkml:trace contextRef="#ctx0" brushRef="#br2" timeOffset="71841.5">26279 7808 23039 0,'0'0'2048'0,"0"0"-1648"16,2-6-400-16,-2 6 0 0,0 0 832 0,0 0 64 16,0 0 32-16,0 0 0 0,0 0 96 0,-7 4 0 15,0 5 16-15,-1 0 0 0,2 5-112 0,-2 0-32 16,-2 1 0-16,1 4 0 0,-3 0-16 0,1 3-16 15,-3 0 0-15,0 7 0 0,1 1-208 0,1 3-32 16,-1 2-16-16,1-2 0 0,2 1-240 0,1-2-48 0,0-4-16 0,3 1 0 16,1 0-112-16,1-1-32 0,2 0 0 15,0-5 0-15,1-1-32 0,1-2-128 0,1-1 192 0,2 1-64 16,1 0-128-16,1-3 128 0,1-5-128 0,3 2 128 0,3 1-128 16,0 0 128-16,1-3-128 0,1-2 128 0,1-2-128 0,-1-1 0 15,1-3 0-15,-3 0 128 0,-2-4-272 0,0-1-64 16,-1-3-16-16,-3-1 0 15,-2-4-1680-15,-2-1-336 0,-5-6-64 0,-6-9-13376 16</inkml:trace>
  <inkml:trace contextRef="#ctx0" brushRef="#br2" timeOffset="72000.67">25911 8195 4607 0,'-5'-4'400'0,"-1"-1"-400"16,3 0 0-16,3 5 0 0,0 0 4640 0,0 0 848 16,0 0 160-16,7 2 48 0,3 0-2912 0,6 3-576 15,3 0-112-15,5-1-32 0,5 0-528 0,5 2-128 16,3-2 0-16,7 1-16 0,0 1-240 0,6-2-32 15,4-2-16-15,3-1 0 0,3-1-400 0,1 1-64 16,-1 0-32-16,0-1 0 0,-6-1-384 0,-5 0-80 16,-9-3-16-16,-7-2 0 0,-5-1-128 0,-6 2 0 15,-4-1 0-15,-3 2 0 16,-6 0-1984-16,-9 4-320 0,0 0-64 0</inkml:trace>
  <inkml:trace contextRef="#ctx0" brushRef="#br2" timeOffset="77245.02">9687 13757 8287 0,'0'0'736'0,"-7"4"-592"15,-2 1-144-15,0 0 0 0,4 1 1472 0,-3-1 256 0,8-5 48 0,-9 7 16 16,9-7-464-16,-9 5-96 0,2 3-16 0,7-8 0 16,-7 6 16-16,7-6 0 0,-6 5 0 0,6-5 0 15,0 0-304-15,0 0-64 0,0 0-16 0,0 0 0 16,0 0 144-16,0 0 32 0,0 0 0 0,0 0 0 15,0 0 0-15,10 0 0 0,0-3 0 0,0-3 0 16,2-4-432-16,2 1-80 0,1-3 0 0,3 0-16 16,1 1-80-16,3-2-16 0,1-1 0 0,2 1 0 0,-1 1-48 15,3-4-16-15,-1-1 0 0,2-1 0 16,0 1-80-16,3 0-32 0,-2-3 0 0,0-1 0 16,1-5 64-16,1 4 16 0,1-1 0 0,1-3 0 0,0 1-64 0,3-2-16 15,2 2 0-15,1-3 0 0,1 1-48 0,2-3-16 16,1-1 0-16,0 3 0 0,-1-1-32 0,1 1 0 15,1-3 0-15,-2 3 0 0,-2 2 0 0,2 3-128 16,1-3 192-16,2 4-64 0,-1-3-128 0,0 0 160 16,-4 2-160-16,1 2 160 0,-2-4-160 0,-1 2 192 15,1 1-192-15,-1-5 192 0,-1 3-192 0,1 0 128 0,0-6-128 16,3 4 128-16,-1 2-128 0,3 2 160 0,1 0-160 0,-1-1 160 16,0-1-32-16,-4 1 0 0,3-2 0 15,-1 2 0-15,0 1-128 0,-2-3 160 0,-1-2-160 0,3 5 160 16,1-4-160-16,1 2 160 0,2-3-160 0,-2 2 160 15,-2 2-160-15,-1-1 0 0,2 1 0 0,-5 1 128 16,0-3-128-16,-2 2 0 0,0 1 144 0,0 1-144 16,-2 4 160-16,2-1-32 0,-2-3-128 0,1 3 192 15,0 2-192-15,-1-1 0 16,-1-1 0-16,-8 4 0 0,-1 0 0 0,3-2 176 16,-1-2-176-16,2 0 160 0,0-1-160 0,-1 0 0 0,2 0 144 15,-1 0-144-15,-3 0 0 0,0 0 128 16,0 1-128-16,2 0 0 0,-1-1 0 0,1 1 0 0,2-1 0 0,-3 1 128 15,0-1-128-15,1 2 0 0,-2 0 0 0,-1 2 128 16,2-2-128-16,-3 2 0 0,-2-2 0 0,1 2 0 16,0 3 0-16,-3-2 0 0,1-4 0 0,0 2 0 15,1 3 0-15,0 0 128 0,-1-2-128 0,-2-1 0 0,0 0 0 16,1 2 0-16,-2 0 0 0,7-5 0 0,-3 1 0 0,-2 3 0 16,-1 3 0-16,-1 0 128 0,-2 3-128 15,-1-2 0-15,-2 1 0 0,1 4 0 0,-2 2 0 0,-1 0 0 16,-1-1 0-16,-8 5 0 0,7-6 0 0,-7 6 0 15,0 0 0-15,0 0 0 0,7-4 0 0,-7 4 0 16,0 0 0-16,0 0 0 0,0 0 0 0,0 0-160 16,0 0 160-16,0 0-160 15,0 0-384-15,0 0-80 0,-9-2-16 0,0 2 0 16,9 0-2224-16,-10 1-448 0,-4-1-80 0</inkml:trace>
  <inkml:trace contextRef="#ctx0" brushRef="#br2" timeOffset="77587.78">13218 11203 11055 0,'0'0'976'0,"0"0"-784"15,0 0-192-15,0 0 0 0,0 0 2624 0,0 0 496 0,0 0 80 16,0 0 32-16,0 0-1872 0,11-3-368 0,1 1-80 0,1-1-16 15,1-3 224-15,1 2 32 0,4 0 16 0,2-2 0 16,0-3-368-16,2 2-80 0,1-2-16 0,4 4 0 16,1 2-128-16,3 0-48 0,0-1 0 0,0 6 0 15,0 1-144-15,-3 2-16 0,-1 3-16 0,-5 5 0 16,-2 2 32-16,-3 3 16 0,-4 1 0 0,-1 6 0 16,-4 2 64-16,-3 2 16 0,-5-1 0 0,-1 4 0 15,-3-2 32-15,-4-2 16 0,-2 2 0 0,-3-4 0 0,-6 2-144 16,-1-2-16-16,-3 3-16 0,0-5 0 0,1 2-160 0,-2-6-16 15,-1-1-16-15,2-3 0 0,3 0-160 16,1-6-144-16,1 0 144 0,1-6-208 16,4 0-2592-16,1-8-512 0</inkml:trace>
  <inkml:trace contextRef="#ctx0" brushRef="#br2" timeOffset="78824">15593 10149 7359 0,'0'0'656'0,"0"0"-528"0,2-8-128 0,-2 8 0 16,4-11 1664-16,-2 3 288 0,0-2 64 0,-2 10 16 16,4-10-736-16,-4 10-144 0,4-12-16 0,-2 2-16 15,-1 0 96-15,-1 10 0 0,0 0 16 0,0 0 0 16,-2-13-16-16,-2 6 0 0,-2-1 0 0,-3 4 0 0,0 4-192 0,-1 0-32 15,-4 2-16-15,-3 1 0 0,0 5-320 0,-3 2-64 16,-1 4-16-16,-2 5 0 0,-2 2-128 0,0 7-16 16,1 3-16-16,-1 1 0 0,-2 2-64 0,4 1-16 15,0 0 0-15,3 3 0 0,1 7-48 0,4-7-16 16,1-2 0-16,6-1 0 0,3 1-128 0,2-3-16 16,1-4-128-16,4-1 192 0,2-3-64 0,3 1-128 15,0-6 176-15,2 1-176 0,-2-4 192 0,1-1-192 16,1-2 192-16,0-4-192 0,-1-1-128 0,-8-9-144 15,9 4-32-15,-9-4 0 16,0 0-1952-16,0 0-400 0,6-8-80 0</inkml:trace>
  <inkml:trace contextRef="#ctx0" brushRef="#br2" timeOffset="79008.05">15001 10642 13823 0,'0'0'608'0,"0"0"128"0,0 0-592 0,0 0-144 16,0 0 0-16,8-8 0 0,3 5 3776 0,3 0 736 15,2 2 144-15,8-2 16 0,7 2-3168 0,3-2-640 16,3-2-128-16,2-1-32 0,2-4 48 0,1 0 0 16,0-2 0-16,-1 2 0 0,-5-6-352 0,-1 3-64 0,-5 3-16 0,-4 2 0 15,-1-1-320-15,-5 0 0 0,-4 0 0 0,-4 3 0 32,-1 2-1456-32,-11 4-304 0,0 0-64 0,7-2-12800 0</inkml:trace>
  <inkml:trace contextRef="#ctx0" brushRef="#br2" timeOffset="79358.64">15834 10336 24815 0,'0'0'1088'0,"0"0"256"0,0 0-1088 0,0 0-256 0,0 0 0 0,-10 6 0 0,-4 4 944 0,-2 0 128 16,-2 4 16-16,0 4 16 0,-2 5-96 0,-2 2-32 16,-1-2 0-16,0 4 0 0,-2 1-80 0,3 1 0 15,2-3-16-15,5-1 0 0,3-1-208 0,5-3-32 16,3-2-16-16,4-3 0 0,4-1-192 0,2-6-48 15,-6-9 0-15,13 5 0 0,1-5-64 0,2-3-32 16,5-2 0-16,-1-4 0 0,-1-4 80 0,-1-4 16 16,0 1 0-16,-2-2 0 0,1-1-160 0,-3 1-32 15,0-2 0-15,-3 1 0 0,-3 4-16 0,-2 1-16 16,-2 2 0-16,-2 3 0 0,-2 9-160 0,0 0 0 16,0 0 0-16,0 0 0 0,0 0 0 0,0 0 0 15,-2 14 0-15,1-2 0 0,-1 0 0 0,1 4 0 16,0-2 0-16,0-3 0 0,1 6-176 0,1-5-64 15,1 1-16-15,-2-13 0 16,7 8-1680-16,-7-8-352 0,9 3-64 0,1-4-13888 0</inkml:trace>
  <inkml:trace contextRef="#ctx0" brushRef="#br2" timeOffset="79688.83">16295 10232 29423 0,'0'0'1296'16,"0"0"288"-16,-8-4-1264 0,0 0-320 0,1 4 0 0,-2 4 0 0,-3-2 656 0,0 1 80 16,-2 2 16-16,-3 4 0 0,1 0-304 0,-1 2-64 15,1-1-16-15,-7 9 0 0,5-2 32 0,1-1 16 16,5 1 0-16,1-2 0 0,5-1-112 0,2 0-32 16,2-2 0-16,2 0 0 0,0-12 16 0,5 12 0 15,-5-12 0-15,9 6 0 0,1 0 64 0,0 1 16 16,2-3 0-16,0-1 0 0,2 1-48 0,1 3-16 15,1-2 0-15,-1 0 0 0,-1 1-112 0,-1-1-32 16,1 0 0-16,-5 4 0 0,-2-2-160 0,2 3 192 16,-4-4-192-16,-2 5 192 0,-3 1-16 0,-2 1 0 15,-1 2 0-15,-4-4 0 0,-3 2 96 0,-1 1 32 16,-7 1 0-16,-11 6 0 0,1-4-80 0,1 1-16 16,0-4 0-16,3-2 0 0,1-2-208 0,3-5 0 0,0-1 128 15,4-4-128 1,4-4-1152-16,0-1-288 0,2 0-48 0,4-5-10320 15,1-3-2064-15</inkml:trace>
  <inkml:trace contextRef="#ctx0" brushRef="#br2" timeOffset="79942.38">16649 9939 27519 0,'0'0'1216'0,"0"0"256"0,-1-6-1168 0,1 6-304 0,0 0 0 0,0 0 0 0,0 0 768 16,-5 5 112-16,-2 1 16 0,0 2 0 0,-2 5-80 15,0 2-16-15,-1 4 0 0,0 3 0 0,0 2 16 0,-1 4 0 16,0 2 0-16,1 1 0 0,0 0-304 0,1 1-48 16,2 0-16-16,1-4 0 0,2 2-272 0,2-4-176 15,-5-1 192-15,3-2-192 0,1 0 0 0,0-1 0 16,2-3 0-16,-3-5 0 15,1-4-992-15,2 1-256 0,1-2-48 0,1 0-9328 16,-1-9-1856-16</inkml:trace>
  <inkml:trace contextRef="#ctx0" brushRef="#br2" timeOffset="80156.98">16425 10323 31263 0,'0'0'1392'0,"0"0"272"0,0 0-1328 0,0 0-336 16,11 0 0-16,0 0 0 0,2 0 464 0,0 0 32 16,0-1 0-16,3-1 0 0,0 1 16 0,5-1 16 15,1-3 0-15,4-1 0 0,2 1-96 0,1-2-32 16,0-1 0-16,1-2 0 0,-2 2-192 0,-2-2-32 0,0 3-16 0,-3-1 0 16,-3 2-160-16,-2 2-272 0,-3-1 64 0,-1-2 16 31,-3 1-2368-31,-2 3-480 0,-1 1-96 0</inkml:trace>
  <inkml:trace contextRef="#ctx0" brushRef="#br2" timeOffset="80515.5">17029 10289 13823 0,'0'0'608'0,"0"0"128"0,0 0-592 0,0 0-144 0,0 0 0 0,0 0 0 0,0 0 3168 0,0 0 608 16,0 0 112-16,0 0 16 0,0 0-2576 0,12 0-528 15,0-2-96-15,2-3-32 0,0-2 16 0,2 0 0 16,-1-4 0-16,0 1 0 0,0-3 32 0,1 0 16 16,-4-1 0-16,2 3 0 0,-3-3-96 0,-3 2 0 15,1 4-16-15,-2-1 0 0,-5 1-96 0,-1 3-16 16,-1 5 0-16,0 0 0 0,-7 0-192 0,-3 4-64 16,-3 5 0-16,-2 2 0 0,-3 4-256 0,0 1 160 15,-1 0-160-15,1 2 128 0,0-4 0 0,1 4-128 16,-1 2 192-16,3-1-64 0,1-2-128 0,3-2 160 15,3 1-160-15,1 1 160 0,2-4-160 0,4 1 128 16,5-4-128-16,-1 0 128 0,5 1-128 0,1-4 128 16,1-2-128-16,3-3 128 0,1 2-128 0,2-3 0 15,2-1 0-15,1-3 0 16,3-2-304-16,1 1-80 0,2 1-32 0,1-3 0 16,0-3-1840-16,-2 3-368 0,2-3-80 0</inkml:trace>
  <inkml:trace contextRef="#ctx0" brushRef="#br2" timeOffset="80878.55">17686 10050 23951 0,'0'0'2128'0,"0"0"-1696"16,0 0-432-16,0 0 0 0,-5 7 1504 16,-2 6 224-16,-2-1 32 0,-3 3 16 0,2 4-672 0,-3 4-128 15,0 1-16-15,-1 0-16 0,0 1 16 0,0 0 16 16,-2 1 0-16,2 0 0 0,0-1-240 0,2 1-48 15,0-5-16-15,2 1 0 0,1-2-288 0,2-2-48 16,0-5-16-16,5-2 0 0,-1-5 112 0,3 2 16 16,0-8 0-16,0 0 0 0,0 0 240 0,9-4 48 15,1-1 16-15,3-1 0 0,1-8-128 0,1 0-32 16,0-1 0-16,2-3 0 0,2-1-272 0,1 0-48 16,3 1-16-16,3-1 0 0,0 0-32 0,3 0-16 15,2 0 0-15,1 1 0 0,0 1-16 0,2 5-16 16,-2 3 0-16,1-2 0 0,-3 5-176 0,-2 1 0 0,1 0 0 15,-4 2 128-15,-1 2-128 0,-4 2-144 16,-1 3 144-16,-1 3-208 16,-3-2-2400-16,-1 5-464 0</inkml:trace>
  <inkml:trace contextRef="#ctx0" brushRef="#br2" timeOffset="87009.06">13981 10582 7359 0,'0'0'656'0,"4"-5"-528"15,1 1-128-15,-2-1 0 0,2-1 2080 0,-2 2 384 16,1-1 80-16,0-1 16 0,-4 6-960 0,0 0-176 16,0 0-32-16,4-7-16 0,-2 2 64 0,-2 5 16 15,0 0 0-15,0 0 0 0,0 0-160 0,0 0-16 16,-2-7-16-16,2 7 0 0,0 0-448 0,0 0-96 15,0 0-16-15,-5 1 0 0,-3 4-336 0,2 0-80 16,-1 1-16-16,0 3 0 0,-1-1 96 0,1 3 16 16,-1 1 0-16,0-1 0 0,1 2 0 0,-1 5 0 15,0 1 0-15,1 2 0 0,-1 4-80 0,2-1-16 0,-1-1 0 0,2 3 0 16,2 2-96-16,0 3 0 0,2 2-16 0,1-4 0 16,2 0-176-16,1 2 0 0,1-4 144 0,2 2-144 15,0 1 0-15,2-3 144 0,0 2-144 0,-1-3 0 16,0 0 192-16,0-3-192 0,1 0 192 0,-1-1-192 15,1-2 224-15,-2-2-64 0,1 0-16 0,3-3 0 0,-4 0 32 0,2-1 0 16,0-1 0-16,-1-4 0 0,2 0 80 16,0-4 0-16,1-1 16 0,0-3 0 0,1 0 80 15,1-2 16-15,1-3 0 0,0 0 0 0,1-5-48 16,1 0-16-16,1-5 0 0,0 0 0 0,0 0-112 0,1-3 0 16,1-1-16-16,-1-3 0 0,-3 0-176 0,2 1 192 15,0-1-192-15,1 1 192 0,-2-4-192 0,-1 1 160 16,-1 0-160-16,-3 3 160 0,-1-1-160 0,-2-2 128 15,0 2-128-15,-2-1 128 0,-1 2 0 0,-1-2 0 16,-1-2 0-16,-1 2 0 0,-2 1-128 0,1 1 192 16,-2-3-192-16,1 2 192 0,-1 2-192 0,-2 1 0 15,-1 1 0-15,0-1 0 0,-1 0 0 0,0 2 0 16,-2-1 0-16,1 3 0 0,-2-1 0 0,-1 1 0 16,-2 2 0-16,2 1 0 0,-3-3 0 0,2 0 0 15,-3 1 0-15,1 3 0 0,-1 1 0 0,2 3 0 16,-4-4 0-16,2 2 128 0,0 4-128 0,2-1 0 15,-1 1 0-15,-1 2 0 0,1-2 0 0,2 3 0 16,-1-1 0-16,1 1 0 0,1 0 0 0,-2-2 0 16,0 7 0-16,-6 0 0 0,4-1 0 0,1 2 0 15,0 2-144-15,2 0 144 0,-4 4 0 0,2 0 0 16,2 3 0-16,-1 2 0 0,-1-1 0 0,2 1-128 0,0 5 128 16,0-2 0-16,2 1 0 0,1 2 0 0,0 3 0 15,2-4 0-15,-1-1 0 0,2 2 0 0,0-2 0 16,3 4-160-16,-1-1 160 0,3-5 0 0,0 1 0 0,0 10 0 15,1-4 0-15,1-7 0 0,0 0 0 0,2 12-128 16,-2-3 128-16,2 1 0 0,0-2 0 0,0 0 0 16,2-4 0-16,-1 2 0 0,0 3 0 0,2-4 0 0,0-2 0 15,2 1 0-15,0-4 0 0,1-4 0 16,1 0 0-16,0 0 0 0,0 1 0 0,1-4-128 0,-1-1 128 0,2-2 0 16,-2 1 0-16,2-4 0 0,0 0 0 15,0 1 0-15,-1-3 0 0,1-2 0 0,-2 2 0 0,2-2 0 16,-1 0 0-16,-1-1 0 15,-1-1 0-15,-1 0 0 0,3-2 0 0,0 1 128 0,2-3-128 0,-4-3 144 16,2 3-144-16,-1-5 160 0,2 0-160 0,0-3 192 16,-1-1-192-16,1-1 192 0,1-1-192 0,-1 0 128 15,0-2-128-15,-1-1 128 0,0-4-128 0,-1 2 128 16,1 0-128-16,-1 2 128 0,-1-1-128 0,0-4 0 16,-1-2 0-16,0 5 128 0,-1-1-128 0,-2-3 0 15,-1-2 144-15,-1-4-144 0,-5 3 128 0,-1-1-128 16,0-4 128-16,-2-1-128 0,-1 1 128 0,0 1-128 15,-3 3 128-15,1-2-128 0,-1 2 128 0,-1 4-128 16,-1 4 160-16,-1 2-160 0,-2 0 128 0,1 3-128 16,0 2 0-16,0 2 144 0,0 7-144 0,-1 1 0 15,-1-2 0-15,2 5 0 0,-2 2 0 0,2 4-144 16,-1-1 0-16,2 0 0 16,0 1-1728-16,5 4-352 0,2-3-64 0,4-6-16848 0</inkml:trace>
  <inkml:trace contextRef="#ctx0" brushRef="#br2" timeOffset="87823.57">15161 11256 1839 0,'0'0'160'0,"-12"0"-160"0,0-1 0 0,-2-1 0 15,-3 2 2688-15,2 2 512 0,1-1 112 0,0 2 16 16,0-2-1472-16,0 0-304 0,0 3-48 0,2-2-16 16,-2 1-16-16,3-2 0 0,-2 1 0 0,2-1 0 0,1 1-128 0,10-2-48 15,-8 3 0-15,8-3 0 0,0 0-272 0,0 0-48 16,0 0-16-16,0 0 0 0,0 0-256 0,0 0-64 15,12-1-16-15,5-2 0 0,9-1 208 0,4 2 64 16,6-3 0-16,3-4 0 0,6 2-192 0,4-4-16 16,7 2-16-16,5-4 0 0,2-3-192 0,6 3-32 15,6-1-16-15,4 1 0 0,-2-2-80 0,3-1-16 16,0 0 0-16,2 1 0 0,2 1-80 0,1 0 0 16,2-4-16-16,-26 4 0 0,6 0 16 0,2 0 16 15,2 2 0-15,0-5 0 0,0-2-128 0,1 1-16 16,-1 2-128-16,-3-3 192 0,0 0 16 0,-3 1 0 0,-3 1 0 15,-2 1 0-15,-3 1-16 0,-4-1-16 16,-5 4 0-16,-4 1 0 0,-5-1-48 0,-3 4-128 16,-6-1 192-16,-2 4-64 0,-6-3-128 0,-4 3 0 15,-4 2 144-15,-4-1-144 0,-4 1 0 0,-6 3 0 16,0 0 0-16,0 0 0 0,0 0-208 0,0 0-64 16,-8 4-16-16,-3-1 0 15,-4 0-1424-15,0 2-272 0,-6 2-64 0,-3-2-16 16,-4 3-1136-16,-2-1-240 0,-4 0-32 0</inkml:trace>
  <inkml:trace contextRef="#ctx0" brushRef="#br2" timeOffset="88245.43">15355 11381 12895 0,'-30'10'576'0,"11"-3"112"0,-3 5-560 16,0-2-128-16,0 0 0 0,4-1 0 0,0 2 1664 0,5 1 288 16,2-2 64-16,-1-1 16 0,5-4-768 0,7-5-160 15,-5 8-16-15,5-8-16 0,0 0 0 0,0 0 0 16,0 0 0-16,0 0 0 0,5 9 144 0,2-6 48 16,3 0 0-16,4-3 0 0,4-1 64 0,5-1 16 15,1 1 0-15,6-1 0 0,4-5-320 0,4-3-48 16,1 0-16-16,7 1 0 0,5-4-224 0,5-1-48 15,4-4-16-15,3-2 0 0,3-1-96 0,8-4 0 16,2-5-16-16,7-1 0 0,5 1-176 0,1-2-16 16,-3-2-16-16,1 2 0 0,-1 0-48 0,0 4-16 15,-2 0 0-15,-24 12 0 0,4-2 80 0,-1 0 16 16,2-2 0-16,4 0 0 0,-2 4-64 0,-3 1 0 0,-5 2 0 16,-3 1 0-16,-5-1 16 0,-6 5 0 15,-6-1 0-15,-3 3 0 0,-7 2-336 0,-5 2-128 16,-5-2 0-16,-5 3 0 0,-1 2-48 0,-8 3 0 0,-5-4 0 15,0 0 0 1,-4 11-1616-16,-4 4-336 0,-4 3-64 0,-6 4-17904 0</inkml:trace>
  <inkml:trace contextRef="#ctx0" brushRef="#br2" timeOffset="92230.35">22739 12185 11055 0,'0'0'976'0,"0"0"-784"0,0 0-192 0,4-7 0 16,-4 7 1280-16,5-11 192 0,-5 11 64 0,4-6 0 15,-2-5-320-15,-2 11-64 0,0 0-16 0,3-8 0 16,-3 8-256-16,0 0-48 0,2-12-16 0,-2 12 0 16,0 0-32-16,0 0 0 0,0 0 0 0,0 0 0 15,-3-7-80-15,3 7 0 0,0 0-16 0,0 0 0 16,-10-7-144-16,1 5-32 0,0 2 0 0,0 0 0 15,-1 0-80-15,-1 1-32 0,0-1 0 0,-2 4 0 16,-2 2-144-16,-3-1-48 0,0 1 0 0,2 1 0 16,-7 0 64-16,-1 3 16 0,-4-4 0 0,-1 6 0 15,-2-2 32-15,-1 2 16 0,1 5 0 0,-1-1 0 16,0 4-32-16,0 0-16 0,-2 1 0 0,0 6 0 16,-1 0-16-16,1 3 0 0,1 0 0 0,2 0 0 15,2 4-80-15,3-1-32 0,0-2 0 0,2-3 0 16,1 0 0-16,5-3 0 0,3 2 0 0,5-3 0 0,2 4 16 15,4-4 0-15,3-1 0 0,1 1 0 0,3-2 16 0,1-3 16 16,2 1 0-16,5-1 0 0,3-1 0 0,2-1 0 16,1-2 0-16,1-1 0 0,0-3 80 0,4 1 16 15,0 1 0-15,4-3 0 0,1 0-64 0,2-4-16 16,3-1 0-16,-1 2 0 0,2-4-32 0,0 1 0 16,-1-2 0-16,1 0 0 0,2 1-48 0,0-2-16 15,0-5 0-15,-2 0 0 0,-3-1-128 0,-2 1 160 16,-4-3-160-16,0 0 160 0,0 0-160 0,-2-3 0 15,-3 2 144-15,-2-2-144 0,-3 2 0 0,1 1 0 16,-4 3 0-16,-2-1 128 16,-9 5-448-16,10-8-64 0,-10 8-32 0,0 0 0 15,6-6-2336-15,-6 6-448 0,0 0-112 0</inkml:trace>
  <inkml:trace contextRef="#ctx0" brushRef="#br2" timeOffset="92923.43">22823 12915 17503 0,'0'0'1552'0,"0"0"-1232"0,0 0-320 0,0 0 0 16,0 0 976-16,0 0 144 0,0 0 32 0,0 0 0 16,0 0-368-16,11-2-64 0,1-1-16 0,1-1 0 15,1 1 96-15,1 1 16 0,4 0 0 0,0 1 0 16,0 0-336-16,-1 1-64 0,2 0-16 0,1 2 0 15,-1 1 32-15,-2 3 0 0,-2 1 0 0,-2 0 0 16,-2 4-208-16,-1 3-32 0,-1 2-16 0,-2-2 0 16,-3 1-32-16,-1 3 0 0,-4 0 0 0,-2 0 0 15,-1 2 144-15,-5-1 32 0,-1-1 0 0,-4 3 0 16,-2 1 80-16,-5 1 32 0,-4 4 0 0,-2-4 0 16,1-1 64-16,1 1 16 0,-2 0 0 0,6-4 0 15,1-2 32-15,1-2 16 0,2-4 0 0,3 2 0 16,4 0-208-16,1-3-32 0,2 0-16 0,6-10 0 15,-4 8-144-15,4-8-32 0,0 0 0 0,0 0 0 16,8 10 64-16,-1-6 16 0,5 0 0 0,2-2 0 0,2-1 112 16,3-1 32-16,3-1 0 0,2 1 0 0,2 0-144 15,2 1-16-15,-2-2-16 0,3 2 0 0,-1 2-176 0,3-3 128 16,-1-3-128-16,2 2 128 0,-3 1-128 0,1-1 0 16,-6 0 0-16,1 1 0 0,-3-2 0 0,-4 2 0 15,-6 0 0-15,0 0 0 16,-12 0-1456-16,10 0-320 0,-10 0-64 0,0 0-15088 15</inkml:trace>
  <inkml:trace contextRef="#ctx0" brushRef="#br2" timeOffset="93862.04">24985 11218 15663 0,'0'0'1392'0,"0"-8"-1120"16,0 8-272-16,-4-10 0 0,2 0 496 0,2 10 32 0,-1-8 16 0,1 8 0 15,0 0 144-15,-9-5 16 0,-1-2 16 0,1 1 0 16,-2 3-272-16,0-1-64 0,-3 0-16 0,-4 0 0 15,-2 0 208-15,1 2 32 0,-3-2 16 0,-1-1 0 16,-1-1 224-16,0-3 48 0,0 2 16 0,1 2 0 16,1-4 0-16,2 3 0 0,-2-4 0 0,1 1 0 15,1 0-336-15,-2 1-80 0,3 3-16 0,0-2 0 16,1 2-208-16,4 1-32 0,0-3-16 0,4 4 0 16,1-1-32-16,9 4 0 0,0 0 0 0,0 0 0 15,0 0-48-15,0 0-16 0,0 0 0 0,0 0 0 16,0 0-128-16,5 10 0 0,1-2 0 0,2 3-176 15,0-1 176-15,-1 5 0 0,0 3 0 0,-1 4 0 16,0 3 0-16,-1 1 0 0,-3 4 128 0,-4 3-128 16,0 4 0-16,-3 3 0 0,-3 0 0 0,-1 10 0 0,-1 3 0 15,-1 3 0-15,-3 4 0 0,-3 2 0 0,-1 4 192 16,1 2-16-16,-1-1-16 0,0 0 0 0,0 1-32 0,2-5 0 16,0 1 0-16,1-4 0 0,-3-1 144 0,2 1 32 15,1-4 0-15,1 0 0 0,-2 1-128 0,4 0-32 16,1-1 0-16,1-2 0 0,0-4-144 0,2 3 160 15,3 0-160-15,-1-5 160 0,1-2-160 0,1-4 0 16,2 2 0-16,-1-2 128 0,1-3-128 0,-1-3 160 16,0-4-160-16,2-3 160 0,1 1-160 0,0-1 192 15,0-2-192-15,1 0 192 0,1-2-64 0,0-1-128 16,1-3 192-16,1-2-64 0,1 1 16 0,0-5 0 0,2-2 0 16,0-2 0-16,0-2 112 0,4 0 0 0,0-4 16 0,-1 2 0 15,2-1 144-15,2-3 32 0,0 0 0 16,3-1 0-16,2 1-192 0,0-2-16 15,4 1-16-15,2-2 0 0,1-2-224 0,3 1 144 16,3-3-144-16,1 3 128 0,0-2-128 0,-1 2 0 16,1-1 0-16,-5 2 0 0,-2-2-256 0,-2 1-96 0,-3 0-16 0,-2-1 0 31,-1 1-1936-31,-4-1-400 0,-2 0-80 0</inkml:trace>
  <inkml:trace contextRef="#ctx0" brushRef="#br2" timeOffset="94274.79">25116 11696 17503 0,'0'0'1552'0,"0"0"-1232"15,0 0-320-15,0 0 0 0,0 0 1248 0,10-3 192 0,-10 3 32 16,14-4 16-16,0-1-32 0,2 3-16 0,-1-1 0 0,3 1 0 15,2-3-288-15,3 1-64 0,2 0-16 0,3 0 0 16,1-5-288-16,3 4-48 0,1-1-16 0,0-1 0 16,-1 4-400-16,1 0-96 0,0 1-16 0,0-3 0 15,-6-1-208-15,0 3 144 0,-3 1-144 0,-4 1 128 16,-3-1-128-16,-5-2 0 0,-1 0 0 0,-11 4 0 31,0 0-768-31,0 0-16 0,0 0-16 0,0 0-9184 0,0 0-1824 0</inkml:trace>
  <inkml:trace contextRef="#ctx0" brushRef="#br2" timeOffset="94630.48">26277 11039 23951 0,'0'0'1056'0,"-7"-8"224"0,5-3-1024 0,-1 0-256 15,3 11 0-15,0 0 0 0,-4-7 640 0,4 7 64 16,0 0 0-16,-8 4 16 0,-1 4-240 0,-2 3-48 16,-1 3-16-16,-1 3 0 0,2 8 336 0,-1 4 64 15,-1 4 16-15,2 2 0 0,1 4 0 0,0 1 0 0,-2 5 0 16,2-2 0-16,0 3-256 0,0-4-64 15,0 0 0-15,2 0 0 0,0-8-192 0,2 0-64 0,0-2 0 0,1-2 0 16,1-2-256-16,0-3 0 0,0-4 0 0,0 1 0 16,0-3 144-16,2-1-16 0,-1-3-128 0,1-4 192 15,-2 1-192-15,4-12 0 0,-5 7 0 0,5-7 0 32,-4 7-1552-32,4-7-256 0,-9 4-48 0,9-4-16 0</inkml:trace>
  <inkml:trace contextRef="#ctx0" brushRef="#br2" timeOffset="95194.74">25321 12645 28559 0,'-8'-9'1264'0,"8"9"272"0,0 0-1232 0,0 0-304 16,0 0 0-16,0 0 0 15,0 0-432-15,5-7-144 0,-5 7-16 0,12-12-16 0,2 2 960 0,3 0 192 16,3 5 32-16,1 0 16 0,1-2-208 0,2 4-64 0,4 0 0 15,1 2 0-15,2 2 32 0,2 2 0 16,0 0 0-16,-2 5 0 0,-3 0-32 0,-3 4 0 0,-5-1 0 0,-4 0 0 16,-4-1-192-16,-2 0-128 0,-5 4 128 0,-2-1-128 15,-5-3 192-15,0 3-48 0,-3 2 0 16,-2-2 0-16,-1 1 240 0,-1 0 32 0,0 1 16 0,1-2 0 16,2-3-48-16,1 3 0 0,1-1 0 0,3 0 0 15,2 2-64-15,3-1-32 0,2-3 0 0,2 1 0 16,2 3-288-16,4-1 0 0,2 1 128 0,3 4-128 15,0 1 0-15,1 2 0 0,-1 0 128 0,0-4-128 16,1 4 0-16,-5-1 128 0,-1 0-128 0,-2 2 0 16,0-2 192-16,-5 3-64 0,-3 0 0 0,-3-4-128 15,-2 2 448-15,-3-2-32 0,-3-2 0 0,-3 2 0 16,-4-1 32-16,-4-1 0 0,-2-3 0 0,-4 0 0 16,-5-3 96-16,-3 1 32 0,-1 0 0 0,-5-7 0 15,-8-1-352-15,0-1-64 0,-1 1-16 0,3-3 0 0,2-1-16 0,4-1-128 16,2-6 192-16,4-2-64 15,3-2-832-15,5-2-192 16,2-1-16-16,6-6-11488 0,4-3-2288 0</inkml:trace>
  <inkml:trace contextRef="#ctx0" brushRef="#br2" timeOffset="95981.51">26800 10859 19583 0,'-5'-11'864'0,"5"11"176"0,-2-6-832 0,2-3-208 0,0 1 0 0,4 3 0 15,-4 5 800-15,10-9 112 0,2 3 32 0,4-3 0 0,3 0-240 0,4 1-64 16,2 1 0-16,4 2 0 0,2-2-64 0,1 3-32 16,-1 1 0-16,1 1 0 0,2 0-64 0,-2 2-16 15,-1 0 0-15,-3 2 0 0,-3 0-208 0,-2 3-32 16,-4 1-16-16,-2 0 0 0,-5 2-208 0,-3 2 128 16,-4 5-128-16,-1-3 0 0,-3 3 0 0,-2 4 0 15,-4 4 0-15,-4 4 0 0,-5 6 0 0,-1 4 144 16,-4 0-144-16,-3 7 128 0,-1 3 64 0,-2 6 16 15,-2 3 0-15,1 7 0 0,-2-2 0 0,2 5 0 0,3 4 0 16,3-2 0-16,3 2-32 0,5-1-16 0,3 1 0 0,5 1 0 16,4 0-32-16,4-2-128 15,2-3 192-15,3 1-64 0,0 1-128 0,1-4 0 0,-1 0 0 0,2-4 128 16,1-3-128-16,-1-1 0 0,-2-4 0 0,0-4 0 16,-1-8 0-16,-2 2 0 0,-2 0 0 0,0-4 0 15,2 0 256-15,-1-1-16 0,-1-3-16 0,-1 0 0 16,2-2-80-16,-3 2-16 0,-2-3 0 0,-1 1 0 15,0-3 0-15,-2-2 0 0,1 3 0 0,-2-1 0 16,0-2 32-16,-1 2 0 0,-3-2 0 0,-1 2 0 16,0-3 16-16,-1 0 0 0,0-3 0 0,-1-2 0 15,-5-4 208-15,1 1 64 0,-1-1 0 0,-5-2 0 16,-3-1 96-16,-1-4 32 0,-3 0 0 0,1-3 0 16,-2-4-48-16,-2 3 0 0,1-3 0 0,-1-1 0 15,2-2-240-15,-1 0-48 0,2-2-16 0,3 1 0 0,4 1-96 16,2-1-128-16,1 0 176 0,4-1-176 15,0-2-832-15,3 2-256 16,11 2-64-16,0 0-10688 0,-3-9-2144 0</inkml:trace>
  <inkml:trace contextRef="#ctx0" brushRef="#br2" timeOffset="96696.1">27733 12218 21183 0,'0'0'1888'0,"0"0"-1504"16,-9 3-384-16,9-3 0 0,0 0 0 0,0 0 0 15,-6 9 0-15,6-9 128 0,0 0 544 0,4 9 112 16,4-1 32-16,4-1 0 0,4-1 208 0,4 0 64 16,3 0 0-16,3-4 0 0,4 1-272 0,3-1-48 15,1-1-16-15,2 2 0 0,-1-2-400 0,0-2-80 16,-1-2-16-16,0 2 0 0,-1-1-80 0,-2-2-32 15,-5 0 0-15,-1-2 0 0,-5-2-144 0,-2 2 192 0,-4-4-192 0,-3 1 192 16,-1-3-48-16,-6-1 0 0,-1 2 0 16,-6-3 0-16,-3-1-144 0,-6 1 192 0,0 2-192 0,-5-3 192 15,-3-1-64-15,-3 0 0 16,-3 2 0-16,1 7 0 0,-5-1-128 0,0 7 0 0,1 3 0 0,0 6 0 16,0 1 0-16,-2 6 192 0,1 3-64 0,-1 5 0 15,2 4 112-15,-2 4 16 0,3 4 0 0,3 1 0 16,2 1 0-16,1 0 0 0,3-1 0 0,4-2 0 15,6-2-32-15,3-2 0 0,2-2 0 0,4-3 0 16,4-1-32-16,4-1 0 0,2-3 0 0,5-2 0 16,5 1 48-16,3-3 0 0,3 0 0 0,3-4 0 15,4-3 48-15,4-1 16 0,3 2 0 0,2-6 0 16,4-2-176-16,1-2-128 0,3-1 192 0,3-3-192 16,2 0 0-16,-2-5 0 0,-1 2 0 0,-3-3-192 15,-4 3-1216-15,-3-2-256 0,-4 3-32 16,-5 0-14208-16</inkml:trace>
  <inkml:trace contextRef="#ctx0" brushRef="#br2" timeOffset="97103.5">28557 11275 14735 0,'0'0'640'0,"0"0"160"0,0 0-640 0,0 0-160 0,0 0 0 0,0 0 0 16,0 0 2032-16,0 0 368 0,0 0 80 0,0 0 16 16,10-5-944-16,2-1-176 0,0-1-32 0,6 3-16 15,5 2-496-15,0-2-112 0,1-2-16 0,4 1 0 0,5 1-320 0,0-4-80 16,5 1-16-16,0 1 0 0,1-1-144 0,-1 2-16 15,-4 0-128-15,-2-2 192 0,-4 1-192 0,-3 2 128 16,-3-2-128-16,-2 1 0 16,-1 0-528-16,-5 1-208 0,-4 0-32 0,-10 4-8448 15,0 0-1664-15</inkml:trace>
  <inkml:trace contextRef="#ctx0" brushRef="#br2" timeOffset="97597.75">29292 10701 28559 0,'-3'-7'2544'0,"3"7"-2032"0,0-13-512 0,3 6 0 32,2-2-640-32,3 4-208 0,-8 5-48 0,15-7-16 0,3 4 1040 0,1 1 192 0,1 1 64 0,2 2 0 15,4 2-208-15,1 2-48 0,2-1 0 0,2 0 0 16,-2 1 64-16,-4 4 0 0,-3 0 0 0,-3 2 0 16,-4 3-192-16,-2 1 128 0,-4 0-128 0,-4 5 128 15,-5 2-128-15,-4 1 0 0,-3 3 0 0,-6 4 0 16,-6 5 240-16,-4-2 16 0,-3-4 0 0,0-1 0 15,-3 2 224-15,1-4 48 0,1-2 16 0,3-4 0 0,0-1 256 16,3-1 48-16,1-1 16 0,3-1 0 0,6-3-336 0,2 0-64 16,3-2-16-16,1-3 0 0,5-8-96 0,0 0-32 15,6 11 0-15,3-6 0 0,2 0-48 0,5-1-16 16,3-1 0-16,1-3 0 0,2-2-32 0,3 1-16 16,3-3 0-16,0 2 0 0,0-3-16 0,1 1-16 15,2-3 0-15,-1 2 0 0,2 2-176 0,1-3 0 16,1 1 0-16,2 0 0 0,1 1 0 0,-3-2 0 15,-2 1 0-15,-5 1 0 0,-7 0 0 0,-2-1 0 16,-4 1 0-16,-4 1 0 0,-10 3-384 0,7-4 32 16,-7 4 16-16,0 0 0 15,0 0-2192-15,0 0-432 0,0-10-96 0</inkml:trace>
  <inkml:trace contextRef="#ctx0" brushRef="#br2" timeOffset="98018.48">30483 10505 11967 0,'0'0'1072'0,"5"-9"-864"16,-1-4-208-16,-2 3 0 0,-2 10 1248 0,0 0 208 15,0 0 32-15,0 0 16 0,0 0-96 0,-7-3 0 16,-5 3-16-16,0 4 0 16,-5 4-368-16,-1 0-64 0,-2 3 0 0,0 5-16 0,-1 4-32 0,2 2 0 15,1 6 0-15,-2 2 0 0,2 1-112 0,3 4-32 16,-2 2 0-16,6-1 0 0,1 1-144 0,1 1-48 16,0 3 0-16,8-4 0 0,1-3-160 0,1-2-32 15,4-3-16-15,1 2 0 0,3-4-112 0,1 0-32 16,1-5 0-16,1 0 0 0,2-2-64 0,3-2-16 15,1-3 0-15,1-1 0 0,2 1-16 0,4-2 0 16,-1-3 0-16,0 3 0 0,0-3-128 0,0 3 160 16,2-3-160-16,-5-2 160 0,-2-1-352 0,-2-2-80 0,-3-2-16 15,-14-3 0 1,0 0-1632-16,0 0-320 0,0 0-64 0,0 0-7040 0,-13-1-1424 16</inkml:trace>
  <inkml:trace contextRef="#ctx0" brushRef="#br2" timeOffset="98249.49">29724 11017 33567 0,'5'-15'1488'0,"1"12"304"0,6 1-1424 0,4 0-368 0,6 0 0 0,2 2 0 16,3 4 784-16,5-2 96 0,2 1 16 0,8-3 0 16,5-2-208-16,1-1-48 0,3-2 0 0,2 2 0 15,2 2-384-15,0-2-64 0,1-1-32 0,-2-2 0 16,0 2-160-16,-1-2 192 0,1-6-192 0,-5 4 192 15,-4-3-192-15,-5 8 0 0,-3 0 0 0,-6 3 0 16,-7-4-480-16,-4 4-32 16,-3 3 0-16,-3 1 0 0,-8 3-1552 0,-6-7-320 0,0 0-64 0,-9 14-16 0</inkml:trace>
  <inkml:trace contextRef="#ctx0" brushRef="#br2" timeOffset="105378.99">21117 13572 7359 0,'-2'-8'656'0,"-1"2"-528"16,1-3-128-16,0 1 0 0,0 3 2016 0,2 5 368 15,0-10 80-15,0 10 16 0,0 0-1008 0,0 0-208 16,0 0-48-16,0 0 0 0,0 0-416 0,0 0-96 16,0 0 0-16,0 0-16 0,0 0-288 0,0 0-48 15,2 9-16-15,2-1 0 0,0 6 112 0,1-4 0 0,1 1 16 0,1 4 0 16,0 2-16-16,1 1-16 0,10 14 0 0,-2-3 0 16,0 1-96-16,0 0-16 0,1-4 0 0,-2 3 0 15,3-4 16-15,-1 0 0 0,4 0 0 0,2 0 0 16,1 1 48-16,3-3 0 0,-1-2 0 0,1 0 0 15,0 5-32-15,2-6 0 0,3-1 0 0,-1-3 0 16,1 0-96-16,0-1 0 0,0-2-16 0,1 1 0 16,2-2-48-16,-2 0 0 0,2 1 0 0,0 1 0 15,1-2-64-15,1-3-128 0,0 1 176 0,1-5-176 16,-5 2 272-16,1 0-48 0,0-3-16 0,0 0 0 16,-3-1 48-16,0 0 0 0,-2-1 0 0,0-2 0 15,-1-7-80-15,0 3-16 0,0 2 0 0,-1-3 0 16,3-5-32-16,3 2 0 0,3-3 0 0,-3 0 0 15,1 1 16-15,1-2 0 0,-1 3 0 0,2-4 0 0,-1-4-16 0,1 5-128 16,1 2 192-16,-2-4-64 0,2 0-128 0,1 3 128 16,0 0-128-16,3 1 128 0,2 1-128 15,-3 0 0-15,-2 0 0 0,0-1 0 0,0 2 0 0,0 2 128 16,0-2-128-16,2 1 0 0,0-6 0 0,0 5 0 16,-1-1 0-16,3 4 0 0,3-4 0 0,-1 3 0 15,2 0 0-15,-2-1 0 0,0 4 128 0,-4-1-128 16,1-4 0-16,1 3 128 0,0 1-128 0,-1 0 0 15,-3 1 0-15,2 1 128 0,-2 1-128 0,2 1 0 16,2 0 144-16,-3 1-144 0,-3-1 0 0,-3 2 0 16,2 0 0-16,-1-1 128 0,-3-1-128 0,1 2 0 0,1-2 0 0,-1 2 0 15,-5 0 0-15,-1 3 0 0,4 2 0 16,-3 0 0-16,1 0 0 0,-1 2 0 16,-1 3 0-16,-1-2 0 0,-3 2 0 0,0 1 0 0,-1 1 0 0,-3 1 0 15,-4 2 0-15,-2-3 0 0,0-5 0 0,-2 2 0 16,-2 4 0-16,-1-2 128 0,1-3-128 0,-3 2 0 15,-5-12 128-15,4 10-128 0,-2 1 128 0,0 1-128 16,-2-12 208-16,0 9-16 0,0-9-16 0,-2 12 0 16,1-3-176-16,1-9 192 0,0 0-192 0,0 0 192 15,0 0-192-15,1 11 0 0,-1-11 0 0,0 0 128 16,0 0-128-16,0 0 128 0,0 0-128 0,0 0 128 16,7-6 16-16,0-2 0 0,2-1 0 0,0-3 0 15,0 2-144-15,2-1 160 0,0-6-160 0,0 4 160 16,0 3-160-16,2-3 0 0,1 1 0 0,1 2 0 15,1-3 0-15,3 4 0 0,2 1 0 0,0 1 0 0,-1-5 0 0,3 6 0 16,1 0 0-16,3 1 0 0,2 2 0 0,4 0 0 16,5 0 0-16,-1 0 0 0,-3 2 0 0,2 1 0 15,-1 2 0-15,1 2 0 0,0 0-128 0,-2 0 128 16,0 2 0-16,2 2 0 0,-2-4 0 0,2 2 0 16,-1 4 0-16,4-2 0 0,2 2 0 0,1-2 0 15,-3-2 0-15,1-2 0 0,1 2 0 0,1 0 0 16,0-3 0-16,1-2 0 0,3-1 0 0,2 1 0 15,3 1 0-15,2-1 0 0,6-4 0 0,-2 2 0 16,0-1 0-16,3-5 0 0,-2 0 0 0,1 0 0 16,-2-2 0-16,2 3 0 0,3 4 0 0,-1-5 0 15,-3 1 0-15,1-3 0 0,-1 0 0 0,1-1 0 16,-1 1 0-16,3-2 0 0,3 0 0 0,1 0 0 0,-1-2 128 16,3 2-128-16,0-6 0 0,2 3 0 0,-1-2 0 0,5-2 0 15,4-1 0-15,1-1 0 0,-1-1 0 0,0-4 0 16,-2-3 0-16,6-3 0 0,4 1 0 0,1 1 0 15,-2-3 0-15,-1-1 0 0,-5 0 0 0,-2 2 0 16,-2 1 0-16,-6 0 0 0,-4 5 128 0,-8-3-128 16,-11 3 0-16,-4-2 0 0,-4 5 0 0,-5-1 0 15,-7-2 0-15,-5 5 0 0,-2 1-176 0,-8 1 176 32,-3 0-1440-32,-7 4-208 0,-3 4-32 0,-6-2-15024 0</inkml:trace>
  <inkml:trace contextRef="#ctx0" brushRef="#br2" timeOffset="106220.83">21866 15212 11967 0,'0'0'528'0,"0"0"112"0,0 0-512 0,0 0-128 15,0 0 0-15,0 0 0 0,9 8 1808 0,1-5 336 16,1-4 64-16,3-1 16 0,4 4-912 0,1-4-176 16,2-1-48-16,0-5 0 0,2 2-240 0,1-6-48 15,3 2-16-15,1-6 0 0,1-4-80 0,3-4-32 16,1-1 0-16,0-3 0 0,-1 3-64 0,-2-2-16 16,0 0 0-16,-1-3 0 0,0 2-208 0,-2-4-64 15,-3-4 0-15,-3-1 0 0,-1 1-64 0,-4 0 0 16,-3 0-16-16,-4 2 0 0,-4 1-48 0,-1 4-16 15,-3 3 0-15,-1 6 0 0,-3 3-48 0,-1 4-128 16,-1 2 192-16,-1 5-64 0,-2 7-128 0,-1 7 160 16,-2 1-160-16,0 5 160 0,-2 2-160 0,-1 3 0 15,-1 6 0-15,2 2 0 0,-1 4 0 0,0-1 0 16,0 4 160-16,0 1-160 0,0 1 240 0,1-2-64 16,1-1-16-16,1-1 0 0,1-3-16 0,3 2 0 0,2-2 0 0,-1-5 0 15,4-1-16-15,2 0 0 16,2-2 0-16,4-3 0 0,-3-4-128 0,5-2 0 0,3 0 144 0,2-4-144 15,1 0 144-15,3-5-144 0,2-1 192 0,1 0-192 16,5-1 0-16,1-1 0 0,1-2 0 0,9-2-192 31,-4-5-1664-31,-3 4-336 0,-2 3-64 0</inkml:trace>
  <inkml:trace contextRef="#ctx0" brushRef="#br2" timeOffset="106568.99">23033 14792 21183 0,'-22'-6'1888'0,"13"2"-1504"16,-2 0-384-16,-2 2 0 0,0 2 1152 0,-2 2 176 16,-3 2 16-16,1 2 16 0,-1-2-480 0,0 4-112 15,-1 2 0-15,1 3-16 0,2-2-112 0,0 3 0 16,2 1-16-16,4 1 0 0,-1 0-272 0,4 1-48 15,2-3-16-15,3 1 0 0,2 0-144 0,4 0-16 16,2-1-128-16,7 3 192 0,1-4-16 0,1-1-16 16,1-5 0-16,3-2 0 0,2-4 32 0,0-1 0 15,1-3 0-15,0 0 0 0,-2-1-32 0,-1-1 0 16,-2-4 0-16,-5 1 0 0,-2 2-160 0,-3-3 160 16,-5 3-160-16,-3-3 160 0,-3 1-32 0,-2-2 0 15,-6 2 0-15,1-1 0 0,-4 0 0 0,-2-1 0 16,1 4 0-16,2 2 0 0,1-2-128 0,2 2 0 15,3 1-192-15,0 1 192 16,8 2-2256-16,0 0-336 0,-7-6-64 0,7-178-16 0</inkml:trace>
  <inkml:trace contextRef="#ctx0" brushRef="#br2" timeOffset="106942.99">23295 14809 20271 0,'-22'5'896'0,"9"4"192"0,-1 0-880 0,2 2-208 16,1-2 0-16,1 4 0 0,1 2 2000 0,0 0 368 16,2 0 64-16,-1-1 0 0,1 0-1504 0,2-1-304 15,5-13-64-15,0 0-16 0,-3 15-240 16,3-3-48-16,0-12-16 0,5 11 0 0,-5-11 128 0,10 5 16 16,0-4 16-16,3-2 0 0,2-3 112 0,3-1 32 15,0-6 0-15,1-2 0 0,1-3-240 0,1 2-48 16,-4-2-16-16,1 0 0 0,0-3-240 0,0 1 0 15,-2-1 128-15,1 2-128 0,-1 2 0 0,-2 4 0 0,-1 2 128 16,-3 1-128-16,-2 4 0 0,-8 4 0 16,0 0 0-16,6 8 0 0,-1 1 0 0,-3 5-192 0,-5 4 192 0,-1-1-160 15,-3 4 160-15,-2 0 0 0,-3 2-144 16,0 0 144-16,-1-1 0 0,0 2 0 0,0 4 0 0,2-6 0 16,0-2 0-16,3-1-176 0,0-4 176 0,5-1-128 31,1 0-1344-31,2-14-272 0,0 0-48 0,9 6-12224 0</inkml:trace>
  <inkml:trace contextRef="#ctx0" brushRef="#br2" timeOffset="107290.6">23934 14830 27647 0,'0'0'2448'0,"-11"-2"-1952"0,0-5-496 0,2 1 0 0,1 5 416 0,-4 1-16 15,-3 1 0-15,-2 2 0 0,1 2-80 0,-2 0-32 16,0 1 0-16,0 4 0 0,-1-2-96 0,3 3 0 16,1 3-16-16,2-1 0 0,0 2-48 0,6-1 0 15,3 1 0-15,4-2 0 0,4-3-128 0,1 3 0 16,5-3 0-16,4 2 0 0,2-3 192 0,2-4-64 16,1-3 0-16,2-1 0 0,-1-1-128 0,0-2 192 15,-1-1-192-15,-1 0 192 0,-1-3-192 0,-3 1 192 16,-3 0-192-16,-1-2 192 0,-2 0-48 0,-8 7 0 15,0 0 0-15,0 0 0 0,0 0 496 0,0 0 112 0,0 0 16 16,0 0 0-16,0 0-320 0,-12 7-48 0,0 3-16 16,-1 3 0-16,2 2-192 0,-1 3-32 0,-1-1-16 0,1 1 0 15,-2 3-144-15,0-2 160 0,0 1-160 16,0-1 160-16,0-2-160 0,1 0 0 16,0 1 0-16,2-1 128 15,2-6-944-15,4 1-192 0,5-12-32 0,0 0-14800 0</inkml:trace>
  <inkml:trace contextRef="#ctx0" brushRef="#br2" timeOffset="107767.9">25309 14573 25791 0,'-10'4'2304'0,"0"0"-1856"0,0-1-448 0,0 6 0 16,0-1 576-16,-1 5 0 0,0 4 16 0,-1 3 0 15,0 0 16-15,-1 2 0 0,0 1 0 0,2 0 0 16,-3 1-32-16,2 3-16 0,-2-2 0 0,2 3 0 16,-1-3-288-16,0 3-48 0,-1-6-16 0,2 1 0 15,-1-2-208-15,2 1 144 0,2-2-144 0,-2-2 128 16,4-3-128-16,-1-2 0 0,3-1 0 0,3-2 0 16,2-10-1136-16,0 0-256 0,0 0-48 15,0 0-11824-15</inkml:trace>
  <inkml:trace contextRef="#ctx0" brushRef="#br2" timeOffset="107978.13">24924 14853 25791 0,'0'0'1152'0,"0"0"224"0,0 0-1104 0,8-6-272 15,2-2 0-15,3 2 0 0,1 3 1152 0,3 1 160 16,5 2 32-16,11-2 16 0,1 0-912 0,1 1-176 15,-1 2-32-15,0-1-16 0,-1-1-224 0,1 1 128 16,-1 0-128-16,-2 2 0 0,0 1 0 0,-1-2 0 16,0 3 0-16,-4 0 0 15,-2 2-656-15,-2-4-176 0,0 4-48 0,-2-4-12304 0</inkml:trace>
  <inkml:trace contextRef="#ctx0" brushRef="#br2" timeOffset="108320.85">25559 14898 21183 0,'0'0'1888'0,"0"0"-1504"16,0 0-384-16,11 0 0 0,5 0 1200 0,1 0 160 0,1-2 48 0,2 2 0 16,0 0-608-16,2-1-112 0,-2-1-32 0,2-5 0 15,0 2-128-15,-1 1-16 0,-2-3-16 0,2 0 0 0,-10 2-256 0,1-4-48 16,-2 2-16-16,-4-5 0 0,-2 3-48 0,-3-2-128 15,-2 2 192-15,-3 0-64 0,-4-5 0 0,-2 5 0 16,-2-3 0-16,-5 5 0 0,-3-2-128 0,-2 5 0 16,0 2 0-16,6 2 128 0,-6 2-128 0,-1 2 0 15,1 5 0-15,0 0 128 0,2 2 64 0,-1 1 16 16,3 2 0-16,-3 8 0 0,6 0-16 0,6-1 0 16,5-6 0-16,4 3 0 0,5 0-64 0,6-3-128 15,2-1 176-15,5 0-176 0,2 0 128 0,6-4-128 16,0 0 0-16,1-1 0 0,-1 0 0 15,1-5-320-15,1-3 32 0,0-2-9632 16,-2 1-1936-16</inkml:trace>
  <inkml:trace contextRef="#ctx0" brushRef="#br2" timeOffset="108607.87">25983 14882 27759 0,'-11'11'1216'0,"11"-11"272"0,-8 8-1184 0,3 4-304 0,0-2 0 0,0 1 0 15,2-2 576-15,3-9 64 0,0 0 16 0,-4 9 0 16,4-9 48-16,0 0 0 0,0 0 0 0,0 0 0 16,0 0 64-16,0 0 0 0,12 0 16 0,1-5 0 15,1-4-96-15,1 2-32 0,0-6 0 0,2 0 0 16,-1 1-416-16,1-4-96 0,0 1-16 0,2-2 0 15,2 0-128-15,0 0 0 0,2 3 0 0,1 3 128 0,-1-1-128 0,-2 2 0 16,-4 3 0-16,0 1 0 0,-2-2 0 16,-2 4-224-16,-2 2 80 0,-2 1 16 15,-9 1-1328-15,0 0-256 0,0 0-48 0,0 0-8400 16,0 0-1680-16</inkml:trace>
  <inkml:trace contextRef="#ctx0" brushRef="#br2" timeOffset="109197.79">26630 14750 23039 0,'0'0'1024'0,"0"0"192"0,0 0-960 0,0 0-256 0,-10 0 0 0,4 4 0 15,6-4 1664-15,-12 9 304 0,-1 2 48 0,1 3 16 16,-1-2-1232-16,-1 2-240 0,-3 0-48 0,3 2-16 15,2 1 0-15,-1-3 0 0,0-3 0 0,2 2 0 16,1 1-272-16,2-5-48 0,2 1-16 0,6-10 0 16,0 0-32-16,0 0 0 0,0 0 0 0,0 0 0 15,0 0 256-15,0 0 32 0,11-8 16 0,3 2 0 16,1 1 0-16,1-7 0 0,-2 0 0 0,0-1 0 16,0-2-432-16,2-1 0 0,1 1 128 0,0-1-128 15,1-2 0-15,1 3 0 0,0 6 0 0,0-3 0 16,1 3 0-16,-3 1 0 0,-1 2 0 0,-1 5 0 15,-6 4 0-15,-9-3 0 0,0 0-128 0,6 7 128 0,-6-7-192 16,4 14 48-16,-4 0 0 0,-1 0 0 0,-6-1 16 16,1 1 0-16,-2-1 0 0,1-1 0 0,-1-3 128 0,0 0 0 15,8-9 0-15,0 0 0 0,-7 7 0 0,7-7 0 16,0 0 0-16,0 0 0 0,0 0 256 0,0 0 0 16,0 0-16-16,11-11 0 0,2 1-32 0,1-2 0 15,0 1 0-15,0-1 0 0,1-5-208 0,3 1 176 16,1 3-176-16,1 3 160 0,-2-2-160 0,4 5 0 15,-3-2 0-15,1 5 0 0,0-1 0 0,-2 4 128 16,-2 3-128-16,-1 4 0 0,0 5 128 0,-1 0-128 16,-4 6 0-16,-1 0 128 0,0 2-128 0,-1 1 160 15,-2 1-160-15,-1-2 160 0,-2-1-160 0,-1 0 0 16,1 0 0-16,0-4-176 0,1 2 16 0,1-1 0 0,2 1 0 0,2-2 0 31,2-4-2528-31,3 0-512 0</inkml:trace>
  <inkml:trace contextRef="#ctx0" brushRef="#br2" timeOffset="110027.28">28553 14135 18591 0,'0'0'832'0,"0"0"160"0,0 0-800 0,0 0-192 0,-4 10 0 0,-1 0 0 0,-2 3 400 0,-1 5 48 16,0 5 0-16,0 5 0 0,-3-2 352 0,1 4 80 16,0 3 16-16,0 0 0 0,-2-2-128 0,0 5-32 15,-3 3 0-15,-1 0 0 0,0-3-192 0,-2 1-32 16,0-1-16-16,0-2 0 0,-1-7-128 0,1 0-32 16,-2-5 0-16,2 0 0 0,6-3 48 0,-1-2 16 15,3-5 0-15,2 1 0 0,3-4-64 0,5-9-16 16,0 0 0-16,0 0 0 0,0 0 32 0,0 0 0 15,13-5 0-15,5-4 0 0,2-4 64 0,0-2 16 16,2-1 0-16,-2-1 0 0,1-1-432 0,3-1 0 16,0 0 0-16,1 1 0 0,-1 0 0 0,1 1 0 15,0-1 0-15,2 0 0 0,-2 3 0 0,-1 3 0 16,-3 6 0-16,-4 3 0 0,-1 0 0 0,-4 3 0 0,-1 3 0 16,-11-3 0-16,6 8 0 0,-2 2 0 0,-4-10 0 0,0 19 0 15,-5 2 0-15,0-2-176 0,-3-3 176 0,-2 1-192 16,-3 2 192-16,0 1-128 15,2 4 128-15,-1-5-128 0,1-2 128 0,0-3-160 0,0 1 160 0,1-1-160 32,-1-1-368-32,2-4-80 0,9-9-16 0,-10 9 0 15,1-6-2160-15,9-3-432 0</inkml:trace>
  <inkml:trace contextRef="#ctx0" brushRef="#br2" timeOffset="110410.85">28947 14614 8287 0,'0'0'736'0,"-9"1"-592"16,9-1-144-16,0 0 0 0,0 0 3392 0,0 0 656 15,0 0 128-15,0 0 32 0,0 0-2816 0,9-1-560 16,3 0-128-16,2-3 0 0,0-1 64 0,5 0 0 16,2-1 16-16,2-3 0 0,1 2-320 0,1-3-64 15,-1 1-16-15,0-2 0 0,-1-1-224 0,-2 1-160 16,-2-2 192-16,-2 3-192 0,-4-3 192 0,-4 1-192 16,-4 1 192-16,-2-1-192 0,-5-2 208 0,-3 4-64 15,-4-3-16-15,-4 1 0 0,-2 6-128 0,-3 1 0 0,-2 1 0 0,-3 4 0 16,-4 4 192-16,1 1-32 15,-2 5-16-15,1 3 0 0,2 1 112 0,0 4 32 0,2 2 0 16,2 4 0-16,4 3 32 0,5-2 0 0,0-2 0 0,5 0 0 16,3 1-192-16,4 2-128 0,2-6 192 0,3-2-192 15,4-2 208-15,4 0-64 0,4-5-16 0,3 2 0 16,3-6-128-16,2 1 0 0,2-5 0 0,0-1 0 31,-1-2-640-31,1-2-144 0,-2-1-48 0,-1-3-8992 0,-1 1-1808 0</inkml:trace>
  <inkml:trace contextRef="#ctx0" brushRef="#br2" timeOffset="110912.99">29646 13835 13823 0,'0'0'608'0,"-8"-1"128"0,-1 2-592 0,1 4-144 16,8-5 0-16,-9 12 0 0,0 3 1360 0,0 5 240 15,-1-1 64-15,1 7 0 0,2-1-704 0,-1 6-128 0,2 2-16 0,1-2-16 16,1 0-160-16,0 3-48 0,0 3 0 0,0 1 0 15,-1 2-128-15,-1-4-16 0,0 0-16 0,-1-4 0 16,1-3 64-16,1-4 16 0,0-2 0 0,2-4 0 16,-2-3 64-16,4-4 0 0,-1 2 16 0,2-5 0 15,0-9-144-15,0 0-16 0,0 0-16 0,0 0 0 16,0 0 32-16,0 0 16 0,12-6 0 0,-1 0 0 16,1-3-16-16,0-2-16 0,2-3 0 0,-1-1 0 15,1 0-272-15,0-2-160 0,0-2 192 0,0 2-192 16,0 1 128-16,0 2-128 0,-1 2 0 0,1 4 0 15,1-1 0-15,-2 5 0 0,-2 3 0 0,-1 2 0 16,-2 4 0-16,-2 7 0 0,-2 3-144 0,-1 3 144 16,-2 1-160-16,-1 1 160 0,0 4-192 0,-3 3 192 15,0-4-128-15,-4 2 128 0,0 3 0 0,-2 0 0 16,-1-4-128-16,1-2 128 0,1-4 0 0,3 1 0 0,0 0-160 0,0-1 160 16,4-4-128-16,-1 0 128 15,4-5-1216-15,-2-9-144 0,1 10-48 0,-1-10-12464 0</inkml:trace>
  <inkml:trace contextRef="#ctx0" brushRef="#br2" timeOffset="111343.13">30203 14347 7359 0,'0'0'320'0,"0"-7"80"0,-4-5-400 0,2 5 0 0,-1-4 0 15,3 11 0-15,-9-5 3984 0,-1-1 720 0,-1 2 144 0,-3 2 16 16,1 3-3520-16,-3 0-720 0,-3 2-144 0,-2 3-32 16,-2-1-64-16,0 3 0 0,1 2-16 0,1-1 0 15,2 2 48-15,-1 4 16 0,2-1 0 16,4-1 0-16,-1 1 64 0,3 0 16 0,3-1 0 0,4-3 0 16,4 4-256-16,4 0-32 0,2-3-16 0,4 1 0 15,2-6 176-15,3 3 48 0,0-3 0 0,4 0 0 16,2-6-144-16,-2-4-32 0,1-1 0 0,-1 1 0 15,-2-1-256-15,-2-3 0 0,2 1 0 0,-2-4 0 16,-3 4 160-16,-1-3-32 0,-2 1 0 0,-2-2 0 16,0 4-128-16,-3-1 0 0,-3 8 0 0,0 0 0 15,0 0 0-15,0 0 0 0,0 0 0 0,0 0 0 16,0 0 0-16,0 12-176 0,0-12 48 0,-1 14 0 0,-1-2 128 16,2 2 0-16,2 0 0 0,-1 0-128 0,3-4 128 15,2 2 0-15,2-1 0 0,3-3 0 0,1-2-192 0,0 1-128 16,2-4 0-16,2 0-16 15,-1 2-1760-15,0-1-336 0,0-7-80 0,-1 1-16 0</inkml:trace>
  <inkml:trace contextRef="#ctx0" brushRef="#br2" timeOffset="111862.7">30454 14233 17503 0,'0'0'1552'0,"0"0"-1232"15,0 0-320-15,0 0 0 0,0 0 864 0,0 0 112 16,-3 19 32-16,2 0 0 15,0 0 224-15,-1 0 48 0,0 0 16 0,0 3 0 0,1-1-384 0,0 1-80 16,0-3 0-16,1 0-16 0,0-2-176 0,1-1-16 16,1-2-16-16,1-1 0 0,0 2-48 0,-1-3-16 15,-2-12 0-15,6 10 0 0,1-1 48 0,-7-9 16 16,7 5 0-16,4-4 0 0,-1-2 160 0,1-3 48 16,3-1 0-16,1-4 0 0,2-4-288 0,-2-2-48 15,2-2-16-15,-3 2 0 0,1-1-192 0,1-3-32 16,0-3-16-16,-1 0 0 0,0-1-48 0,-1-1-16 15,4 0 0-15,-1 4 0 0,-1 3-160 0,1 2 0 0,-2 4 0 16,-1-1 128-16,-1 5-128 0,-2-1 0 0,-2 4 0 0,-9 4-176 31,0 0-848-31,0 0-160 0,0 0-32 0,0 0-16 16,0 0-1296-16,-9 8-256 0,0 2-48 0</inkml:trace>
  <inkml:trace contextRef="#ctx0" brushRef="#br2" timeOffset="112115.1">31099 14196 24879 0,'0'0'2208'0,"0"0"-1760"0,0 0-448 0,0 0 0 0,0 0 912 0,0 0 112 16,0 0 0-16,-6 4 16 0,-3 0-336 0,-1 6-80 15,-3 1-16-15,3 6 0 0,-3 2-160 0,1 2-16 16,0 2-16-16,-2 0 0 0,-2 3-32 0,-1-1 0 15,1-3 0-15,0 0 0 0,1-1-160 0,2 0-32 16,3 0-16-16,1-3 0 0,0-1-176 0,4-5 0 16,5-12 0-16,-1 14 0 0,1 1 0 0,0-4-224 15,0-11 32-15,0 0 0 16,6 7-1312-16,-6-7-256 0,8 6-48 0</inkml:trace>
  <inkml:trace contextRef="#ctx0" brushRef="#br2" timeOffset="112550.67">31534 14265 18431 0,'0'0'816'0,"0"0"160"0,0 0-784 0,0 0-192 0,0 0 0 0,0 0 0 16,0 0 1152-16,-9-3 192 0,-2 2 48 0,-3 5 0 16,-5 3-528-16,-2 2-96 0,1 4-32 0,-3 2 0 15,-1 2 96-15,1-3 0 0,3-2 16 0,2 4 0 16,4-2-240-16,4 1-48 0,0 0-16 0,6-4 0 0,3 1-208 0,1-12-32 16,5 11-16-16,5-2 0 0,3 0 272 0,3-2 48 15,2-5 16-15,2 1 0 0,2-3-160 0,2-2-16 16,1 0-16-16,0-2 0 15,-4-5-176-15,1 3-48 0,-2-3 0 0,0 1 0 0,-1-2 48 0,-1 0 0 16,-1-5 0-16,-3 1 0 0,-3 0 144 0,-1 0 48 16,-2-3 0-16,-4 1 0 0,-3-1 48 0,-3-1 16 15,-5 2 0-15,-3-1 0 0,-5-3-256 0,-2 3-64 16,-3 2 0-16,0 0 0 0,-1-2-192 0,0 1 0 16,-4 2 0-16,3 1 0 15,3 4-240-15,1 2-144 0,0 3-16 0,4 0-16 16,3 1-544-16,2 3-96 0,9 0-32 15,0 0 0-15,0 0-2336 0,0 0-480 0</inkml:trace>
  <inkml:trace contextRef="#ctx0" brushRef="#br2" timeOffset="112916.06">31843 14223 17503 0,'-13'10'1552'0,"8"-4"-1232"0,-1 4-320 0,-2 2 0 16,-1 2 784-16,0 2 112 0,0 2 0 0,1 0 16 16,-1 2 464-16,0 1 96 0,1-2 0 0,2 1 16 15,1-2-464-15,1 0-80 0,1-2-32 0,2-3 0 16,1-2-240-16,0-11-48 0,5 9-16 0,-5-9 0 0,9 10 256 16,1-6 48-16,2-4 16 0,2 0 0 0,0-1-208 0,3-3-32 15,0-4-16-15,-1 1 0 0,0-5-288 0,-2 2-48 16,0-3-16-16,-2-3 0 0,1-1 64 0,-1 0 16 15,-4-2 0-15,0-1 0 0,-2-1-16 0,0-3-16 16,-1-2 0-16,-2 3 0 16,1 1-176-16,0 2-48 0,1 5 0 0,-4 3 0 0,2-2-144 0,-2 5 0 15,-1 9 0-15,0 0 0 0,0-11-192 0,-2 4-32 16,2 7 0-16,0 0 0 16,0 0-656-16,-9-4-128 0,0 0-16 0,9 4-16 15,-10 3-1568-15,2 1-304 0,8-4-64 0</inkml:trace>
  <inkml:trace contextRef="#ctx0" brushRef="#br2" timeOffset="113247.9">32226 14237 26207 0,'-12'19'1152'0,"6"-5"256"0,-1 1-1136 0,1 0-272 0,-3 3 0 0,-1 0 0 16,0 0 464-16,-2-3 48 0,1-4 0 0,1-1 0 16,1-1 96-16,1-1 32 0,3 1 0 0,5-9 0 15,0 0-16-15,0 0 0 0,0 0 0 0,0 0 0 16,0 0 272-16,12-1 48 0,-1-3 16 0,3-4 0 16,0 1-256-16,1-5-64 0,2 1 0 0,-1-1 0 15,0-4-288-15,-4-1-64 0,1-1-16 0,0 1 0 0,2-1 0 0,-7 10 0 16,3-3 0-16,2-1 0 0,1 3-272 15,1-1 160-15,1 3-160 0,2-1 128 0,0 3-128 0,13-3 0 16,-7 2 0-16,-4 2 0 0,-2 4 0 0,-4 3 0 16,-1 0 0-16,-5 4 0 15,1-2-480-15,-2 4 32 0,0-3 0 0,0 2 0 16,-7-8-2016-16,4 12-400 0,-3 4-80 0</inkml:trace>
  <inkml:trace contextRef="#ctx0" brushRef="#br2" timeOffset="113419.51">31482 13644 35007 0,'-20'-14'3120'0,"9"9"-2496"0,5-2-496 0,6 7-128 16,0 0 400-16,0 0 64 0,0 0 16 0,0 0 0 31,0 0-1408-31,0 0-288 0,-9-3-48 0,9 3-8848 0,-11-4-1792 15</inkml:trace>
  <inkml:trace contextRef="#ctx0" brushRef="#br3" timeOffset="-154264.12">26161 915 12895 0,'-6'-9'1152'16,"-2"2"-928"-16,-1 0-224 0,0 2 0 16,-2 1 848-16,-1 1 128 0,0-3 32 0,0 1 0 0,1 1-816 0,-1 0-192 15,1-3 0-15,1 0 0 0,-2-3 0 0,1 1 128 16,1-1-128-16,-1 1 0 0,1-1 512 0,1 1 16 15,1-1 0-15,1 3 0 0,-4 0 80 0,4-1 16 16,2-1 0-16,-4 0 0 0,-1 1-96 0,0-1-16 16,1-3 0-16,-1 3 0 0,0-5-32 0,-2 2-16 15,2-1 0-15,0 0 0 0,1-1 0 0,-2 1 0 16,-2 2 0-16,0-3 0 0,-2 0-112 0,-1 1-32 16,0-1 0-16,0 0 0 0,-2-1-64 0,-1 0 0 15,-1-2-16-15,-1 2 0 0,-2 4 0 0,11 2 0 16,-2 0 0-16,-4-184 0 0,0 366 16 0,-5-186 16 15,0 3 0-15,-2 2 0 0,-2-2-128 0,-24 0-16 0,7 2-128 0,6 4 192 16,2 6 0-16,3 0-16 0,0 3 0 0,0 0 0 16,-4 0-176-16,14 2 192 0,-5-1-192 0,-1 5 192 15,-5 1-192-15,1 3 0 0,0 2 144 0,0 0-144 16,-1 1 128-16,-24 18-128 0,10-2 160 0,8-1-160 16,5 0 176-16,3-2-176 0,3-2 192 0,3 4-192 15,2-4 192-15,3 4-192 0,1 0 192 0,5 3-192 16,2 2 160-16,6 4-160 0,2 0 128 0,5 0-128 15,4-3 144-15,3 2-144 0,2-2 160 0,5-2-160 16,3-2 176-16,-1-4-176 0,2-1 192 0,2 0-192 16,2-2 256-16,3-4-48 0,-1-1-16 0,3 3 0 15,0-4 0-15,2 3-16 0,0-5 0 0,2 0 0 16,-2-1-16-16,3-2 0 0,1-2 0 0,2 0 0 16,4 1-16-16,-4-2 0 0,-3-3 0 0,1-1 0 15,-1 0 48-15,0-3 0 0,-2 0 0 0,-2-2 0 0,0-3 64 0,1-4 0 16,2 0 16-16,1-4 0 0,-1 0 48 0,4-2 16 15,2-3 0-15,2-4 0 0,3-3-128 0,0-2-16 16,1-4-16-16,0-4 0 0,-2-3 48 0,1 1 16 16,-3-2 0-16,-1-2 0 0,1 1 32 0,-1 1 16 15,-1 3 0-15,1 2 0 0,-5 5-32 0,-2 1-16 16,-3-5 0-16,-3 4 0 0,-4 1-32 0,-3 1 0 16,-4 0 0-16,-1-5 0 0,-4 1 112 0,-2 1 32 15,-2-3 0-15,-2 0 0 0,-1-2-80 0,-2 4-16 16,-1-4 0-16,-1 7 0 0,-2 1-128 0,-1 3-128 15,-2-2 192-15,0 1-192 0,-3 0 0 0,-2 3 0 16,-3 1 0-16,-2 4 0 16,0-3-272-16,-1 7-112 0,-1-2-32 0,2 4 0 15,1 3-2256-15,5 1-448 0,11 0-80 0,0 0-32 0</inkml:trace>
  <inkml:trace contextRef="#ctx0" brushRef="#br3" timeOffset="-152530.15">32076 710 6447 0,'5'-6'272'0,"0"3"80"0,-1 0-352 0,1 0 0 16,-2-1 0-16,3 1 0 0,-1 2 2224 0,0 0 368 15,0-1 80-15,1 0 16 0,-2-4-1424 0,1-1-288 16,0 1-48-16,0-2-16 0,0 4-32 0,-2-2-16 16,4-5 0-16,-3 4 0 0,0 0-304 0,1 3-64 15,-1-1-16-15,-4 5 0 0,3-12-80 0,-1 7-16 16,-2 5 0-16,1-9 0 0,-1 4 32 0,-1-4 0 0,0 0 0 0,0 4 0 16,1 5-160-16,0 0-48 0,-7-7 0 0,1 0 0 15,1 2 48-15,-4-4 0 0,1 4 0 0,-3-1 0 16,-6 0 16-16,2 2 16 0,0-4 0 0,-3 2 0 15,0 1-160-15,-3 0-128 0,-7-3 144 0,2 2-144 16,-2-3 208-16,12 4-48 0,-6 0-16 0,-3-3 0 16,-5 2-144-16,0-1 128 0,-4 1-128 0,-1 3 128 15,1 2 0-15,0 4-128 0,1 0 192 0,-2 5-64 16,1-2-128-16,0 5 0 0,-1-4 144 0,-30 12-144 16,8-2 0-16,8-1 0 0,2 2 0 0,5 1 128 15,1 2-128-15,2 4 0 0,0 2 0 0,4-1 128 16,3-3-128-16,3 3 128 0,1 0-128 0,2 0 128 15,4 3-128-15,3-1 0 0,2 2 128 0,4 2-128 16,3-3 0-16,1 1 128 0,4 2-128 0,1 1 0 0,2-7 0 0,1 2 144 16,1 3-144-16,0-5 0 0,3 2 144 0,2-3-144 15,4-1 0-15,0 0 144 0,1-3-144 0,4 5 128 16,2 1-128-16,0-1 128 0,2 1 16 0,2-4 0 16,1 0 0-16,4 3 0 0,-1 1 0 0,0 1 0 15,0-4 0-15,2-1 0 0,-2-4 32 0,3 0 0 16,-1-2 0-16,2-3 0 0,3 1 96 0,-2 1 32 15,0-2 0-15,4 3 0 0,4 1-48 0,-1-3 0 16,-3-4 0-16,3 1 0 0,0-2-64 0,3-4-32 16,-3-2 0-16,3 0 0 0,-3 0 48 0,3-3 16 15,-5 3 0-15,1-4 0 0,0-1 32 0,0-3 16 0,0 0 0 0,-2 2 0 16,-3-2-32-16,1 0-16 0,-3-6 0 16,0 1 0-16,1-5-48 0,-1-1-16 0,-1-2 0 0,-1 1 0 15,0-2 0-15,-11 6 0 0,1-4 0 0,2-5 0 16,1-1-32-16,-1-3 0 0,0 3 0 0,-2-4 0 15,-2 3 48-15,8-15 0 0,-7 4 0 0,-5 8 0 16,-3 5 0-16,-2 0 0 0,-3 2 0 0,-2-1 0 16,-2-2-176-16,-2-6 0 0,-4-5 144 0,2-3-144 15,-3-6 0-15,-1-5 128 0,-3 0-128 0,8 20 0 16,-5 3 0-16,1-3 0 0,-1 3 0 0,0-3 128 16,0 2-128-16,-2 1 0 0,1-1 0 0,-12-14 0 15,3 6 0-15,-1 9 0 0,2 2 0 0,0 4 0 16,1 2 0-16,-1 1 0 0,-1 1 0 0,1 4 0 15,2-3 0-15,1 1-128 0,-3 5 128 0,0-2 0 16,-2 4-304-16,0 2 32 0,-3-1 0 0,-2-1 0 16,-2 4-1200-16,3 4-224 0,3 2-48 0</inkml:trace>
  <inkml:trace contextRef="#ctx0" brushRef="#br3" timeOffset="-113546.96">17948 7735 23263 0,'2'-24'1024'0,"-1"9"224"0,-1 1-992 0,0 2-256 16,1 1 0-16,-1-2 0 0,0 3 416 0,-1 0 32 15,-2 6 16-15,3 4 0 0,-5-9-80 0,-1 5-32 16,-2 3 0-16,-2 1 0 0,-3-1-96 0,-2 5-32 16,-3 2 0-16,-2-1 0 0,-2 0-224 0,-3 4 0 15,-3-1 0-15,-1 2 0 0,-1-3 240 0,0 4-48 16,-2-4-16-16,-2 3 0 0,-4-2 64 0,1 2 16 15,-4-2 0-15,-1 2 0 0,-4-4 48 0,1 1 16 16,0-5 0-16,2 5 0 0,1-4-80 0,6 2-16 16,3-2 0-16,7 1 0 0,3-2 32 0,4 0 0 15,4-2 0-15,3 1 0 0,2-2 0 0,10 1 0 16,0 0 0-16,0 0 0 0,0 0-112 0,0 0-16 0,0 0 0 16,0 0 0-16,0 0-128 0,0 0 0 15,0 0 144-15,-1 9-144 0,1-9 0 0,1 11 0 0,1 2 0 0,2-3 0 16,1 3 0-16,0 2 0 0,2 4 0 0,-2-1 0 15,-1 1 0-15,0 2 0 0,-1 5 0 0,1 2 0 16,-1 5 0-16,-3 6 0 0,0 7 0 0,-2 0-128 16,-1 2 128-16,-2 5 0 0,-2 6 0 0,1-3-128 15,-2 0 128-15,-1 2 0 0,0 2 0 0,-1 3 0 0,0 0 0 0,-1 0 0 16,-5-6 0-16,2-1 0 16,2-2 0-16,1-2 0 0,1-1 0 0,0-5 0 0,-1-2 0 15,-1 1 0-15,1-1 0 0,-1-5 128 0,2 1-128 0,0-5 0 16,-3 0 0-16,4-2 0 0,-1 1 0 0,1-3 144 15,0-7-144-15,2-1 0 0,-2-4 160 0,5-3-160 16,0-2 128-16,3-2-128 0,1-12 192 0,0 0-32 16,0 0-16-16,0 0 0 0,6 5 192 0,3 0 48 15,1-3 0-15,4-3 0 0,2-3-48 0,3-1 0 16,4-4 0-16,5 3 0 0,5-2-144 0,4-1-48 16,2 3 0-16,3 0 0 0,1 2-144 0,4 1 0 15,5 3 0-15,0-1 0 0,-2-4 128 0,-2 0-128 16,-2 4 128-16,-3 1-128 0,-1 1 0 0,-5-1 0 15,-4 1 0-15,-5 3 0 16,-6 1-512-16,-6-1-144 0,-4 1-32 0,-12-5-9920 16,0 0-1984-16</inkml:trace>
  <inkml:trace contextRef="#ctx0" brushRef="#br3" timeOffset="-112887.39">17786 8091 15663 0,'-12'-8'688'0,"5"3"144"0,-2 1-656 0,0 2-176 0,1 2 0 0,8 0 0 16,0 0 1232-16,-9-1 224 0,9 1 32 0,0 0 16 15,0 0-784-15,0 0-144 0,0 0-48 0,0 0 0 16,0 0 32-16,15 3 0 0,3 0 0 0,1-2 0 16,2-2 224-16,2 0 48 0,2-1 16 0,2 0 0 0,-1-1-128 0,2 0-16 15,-1-2-16-15,1 1 0 0,1 0-240 0,2-1-64 16,-5-2 0-16,2 5 0 0,-1 2-176 0,0 1-32 15,-2 0-16-15,1-1 0 0,0 0-160 0,0 0 0 16,-3 0 0-16,-2 2 128 0,-2-1-256 0,-3 3-64 16,-3 0-16-16,-1-3 0 15,-12-1-1872-15,0 0-368 0,0 0-80 0,0 0-16 0</inkml:trace>
  <inkml:trace contextRef="#ctx0" brushRef="#br3" timeOffset="-112214.98">19127 7641 10127 0,'0'0'896'0,"0"0"-704"0,0 0-192 0,0 0 0 16,0 0 1792-16,0 0 320 0,-9 1 64 0,1 6 0 16,-1 4-1696-16,0 6-352 0,-2 0-128 0,-2 1 0 15,-1 3 256-15,-2 0-64 0,-2 5-16 0,-2 0 0 16,-5 6 48-16,0 2 16 0,0-2 0 0,-5-3 0 0,0 1 16 16,1-4 16-16,-1 1 0 0,4-4 0 15,1 2 128-15,1-4 32 0,-1-2 0 0,1-1 0 0,0-4 208 0,-1-3 32 16,0-1 16-16,0-4 0 0,0 0-144 0,1-1-32 15,1-3 0-15,-1-1 0 0,-2-1-112 0,-1-2-16 16,1-1-16-16,2-4 0 0,0-2-96 0,3-4-16 16,-1-1 0-16,2 3 0 0,2-1 0 0,5 0-16 15,2 1 0-15,2-1 0 0,0-2-112 0,4-3-128 16,2 1 176-16,2-1-176 0,1 3 192 0,2 0-192 16,2 1 192-16,1 5-192 0,3-5 0 0,2 0 0 15,0 3 0-15,2 0 0 0,0 6 0 0,1 0 0 16,1 0 0-16,0 2 0 0,0-1 0 0,1 3-144 15,2 2 144-15,1 0-128 0,1 4 128 0,1-2 0 0,0 3-144 0,1 0 144 16,-1-2 0-16,0 2-144 16,3-1 144-16,2-1 0 0,0 7 0 0,2-4 0 0,-1 4 0 0,1-3 0 15,0 1 0-15,2-2 0 16,1 2 0-16,2-4 0 0,1-1 0 0,0 2 0 0,0-6 0 0,0-1 0 16,2-4 176-16,-1-5-16 0,-2 0 0 15,0-2 0-15,-1 3 32 0,1-2 16 0,-3 2 0 0,-2-3 0 16,-1-1-80-16,-5 0 0 0,-2-2-128 0,-1-1 192 15,-4-1-16-15,-1 1-16 0,-3-2 0 0,0 0 0 16,-2-2 192-16,-3 0 32 0,-4 0 16 0,-2 1 0 16,-3 1-48-16,-1-1-16 0,-4 1 0 0,-1-1 0 15,-2 1-144-15,1 3-16 0,-7 0-16 0,0 2 0 16,1 3-160-16,-5 1 128 0,0 6-128 0,-1 2 128 16,-2 1-128-16,1 5 0 0,1 3 0 0,1 4 0 0,1-3-384 0,0 4-16 15,1 2 0-15,2 2-9856 16,0 1-1968-16</inkml:trace>
  <inkml:trace contextRef="#ctx0" brushRef="#br3" timeOffset="-111716.15">17709 8720 18831 0,'5'-16'832'0,"0"6"176"0,1-6-816 0,-1 1-192 0,-2 2 0 0,3 4 0 0,-3 0 1280 15,-3 9 192-15,7-7 64 0,-7 7 0 0,7-5-256 0,-7 5-64 16,0 0 0-16,0 0 0 15,0 0-496-15,0 0-96 0,7 10-32 0,-6 5 0 0,0 3-144 0,-2 4-48 16,-4 4 0-16,0 0 0 0,1 3-240 0,-4 1-160 16,-2 4 192-16,0 1-192 0,0 1 144 0,1-2-144 15,0 0 0-15,1-2 144 0,1-1-144 0,2-6 0 16,0 0 0-16,1-3 0 0,1-4-256 0,2-3-96 16,0-3-16-16,1-1 0 15,0-1-1296-15,0-10-256 0,0 0-48 0,0 0-10048 0</inkml:trace>
  <inkml:trace contextRef="#ctx0" brushRef="#br3" timeOffset="-111463.91">17361 8987 22111 0,'-11'-15'976'0,"4"6"208"0,-2-4-944 0,3 6-240 15,6 7 0-15,0 0 0 0,0 0 2048 0,0 0 352 0,6-8 80 0,4 4 16 16,4 3-1968-16,6 0-384 0,4-3-144 0,4-1 0 16,5 2 0-16,4 1 0 0,3-1 0 0,5 1 0 15,3-2 0-15,4 0 0 0,3 3 0 0,-1-2 0 16,4 1-304-16,-6-1 48 0,-3 2 0 0,0 0 0 31,-5 2-496-31,-3 0-80 0,-6 3-32 0,-2 0-7536 0,-7 1-1520 0</inkml:trace>
  <inkml:trace contextRef="#ctx0" brushRef="#br3" timeOffset="-110869.81">18955 8721 13823 0,'-3'-7'1216'0,"3"7"-960"0,-3-7-256 0,3 7 0 16,-12 7 3584-16,0 6 688 15,-4 1 128-15,-4 6 16 0,-6 3-3600 0,-1 3-816 16,-4 4 0-16,-2 1 0 0,-3-1 0 0,-2 1 0 16,-2 3-144-16,-1 0 144 0,-1-2 0 0,-4-4 0 0,0-2 0 0,-3-5 0 15,-1-4 0-15,3 0 128 16,1-3-128-16,6-4 0 0,3 2 256 0,5-7-32 0,3-3-16 0,4-6 0 15,2-3 224-15,4-5 32 0,2 1 16 0,4-4 0 16,3-4-112-16,3-2-32 0,1-3 0 0,4 1 0 16,2-5-208-16,2 3-128 0,2-2 128 0,4 2-128 15,1-6 0-15,3 6-192 0,2-3 32 0,3 6 0 16,0 3 16-16,0 3 0 0,1 0 0 0,0 5 0 16,-2 2 144-16,1 4-128 0,-1 2 128 0,4 8-128 15,-1 0 128-15,0 7-192 0,-2 1 192 0,3 3-192 16,-1 2 192-16,-2 1-208 0,1 1 80 0,-1 6 128 0,-1 0-208 15,1 2 80-15,-1-3 128 0,1-3-208 16,-2-2 16-16,2-6 16 0,-3-2 0 0,3 1 0 0,0-5 176 0,1-1 0 16,1-2 0-16,2-2 128 0,2-4 208 0,1-2 48 15,3-7 16-15,2 2 0 0,1-2-80 0,3 1 0 16,3-4-16-16,1-1 0 0,-1 0-144 0,1-2-32 16,-4-6 0-16,-3 2 0 0,0-2-128 0,-5 2 0 15,-2 2 0-15,-3-1 128 0,-2-1-128 0,-4 0 0 16,-4-2 144-16,-1 2-144 0,-4-2 224 0,-5 3-32 15,-4 1 0-15,-3-1 0 0,-5-3 64 0,-2 2 0 16,-2-2 0-16,-6 5 0 0,-3 0-256 0,-7 7 0 16,-6 0 0-16,-5 2 0 0,-8 3-400 0,2 0 16 15,0 4 16-15,-1 2 0 16,-1 8-2048-16,4-3-400 0,-14 4-96 0,17-3-16 0</inkml:trace>
  <inkml:trace contextRef="#ctx0" brushRef="#br3" timeOffset="-110137.65">19142 7222 17503 0,'1'-16'1552'0,"2"5"-1232"15,2 1-320-15,2 1 0 0,4-1 1584 0,1 2 256 16,5 3 48-16,2-3 16 0,2 2-1504 0,7-3-400 16,7 1 128-16,2-2-128 0,2 3 0 0,3-2 0 0,2 1 0 0,0 2 0 15,-4-4 192-15,0 3-64 16,-1-3 0-16,-2 5-128 0,-4 0 400 0,-4 0-16 0,-5 2-16 0,-3 2 0 15,-3 1 32-15,-3 4 16 16,-2 5 0-16,-3-2 0 0,0 4-144 0,-5 3-16 0,0 5-16 16,-1 3 0-16,-2 9-80 0,-2 1-16 0,-3 3 0 0,-2 10 0 15,-3 4-16-15,-2 5 0 16,2 0 0-16,-3 5 0 0,0 7 0 0,-1 1-128 0,-1 5 192 0,-1 0-64 16,-1 2-128-16,-2 1 192 0,1 4-192 0,1 1 192 15,-2-5-192-15,2-2 128 0,-2 1-128 0,2 2 128 16,0 4-128-16,2-5 192 0,2-1-192 0,0-1 192 15,4-1-192-15,0-1 0 0,6 0 0 0,1-5 128 16,1-8-128-16,5-2 0 0,1-3 0 0,2-1 128 0,1-2-128 16,2-6 192-16,0-2-192 0,4-4 192 0,-1-2-64 0,0-1-128 15,0-7 192-15,1-1-64 16,-2 0 16-16,-2-4 0 0,1-3 0 0,-3-6 0 0,-1-8-16 0,-9-6 0 16,0 0 0-16,0 0 0 0,0 0 336 0,0 0 64 15,0 0 16-15,0-12 0 0,-5-5 48 0,-6 1 16 16,-7-4 0-16,-6 1 0 0,-7-1-160 15,-4 1-16-15,-6-1-16 0,-6 3 0 0,-8 4-32 0,-5 5 0 16,-3-1 0-16,-3 5 0 0,-2 3-256 0,1 4-128 16,-2 8 0-16,-2 4 128 15,-5 6-1760-15,0 5-352 0,-1 2-80 16,7 0-16-16</inkml:trace>
  <inkml:trace contextRef="#ctx0" brushRef="#br4" timeOffset="-98619.33">17639 7665 12895 0,'0'0'576'0,"9"-4"112"0,1 2-560 0,1-1-128 16,-11 3 0-16,11-2 0 0,-2-2 960 0,-9 4 176 15,13 0 16-15,-2 3 16 0,-11-3 16 0,12 1 0 16,-2 0 0-16,-10-1 0 0,0 0 144 0,11 3 16 15,-11-3 16-15,10 1 0 0,-10-1-144 0,0 0-16 16,0 0-16-16,0 0 0 0,0 0-32 0,0 0-16 16,0 0 0-16,0 0 0 0,0 0-80 0,0 0-16 15,0 0 0-15,0 0 0 0,0 0-272 0,0 0-64 16,0 0-16-16,0 0 0 0,0 0-240 0,0 0-32 16,-14 0-16-16,4 1 0 0,-3 3-64 0,-2 0-16 15,-3 1 0-15,-3-1 0 0,-3 2-32 0,-3 3-16 16,-2-3 0-16,-4 6 0 0,-3-5-16 0,-1 3-16 15,-3-2 0-15,1 1 0 0,0-4 64 0,1 0 16 16,1-1 0-16,3 1 0 0,2-1-64 0,4-3 0 16,3 0 0-16,3-1 0 0,5-1-48 0,2 0-16 0,4 0 0 0,2-1 0 15,1-1-32-15,3-3-16 0,0 3 0 16,5 3 0-16,0 0-16 0,0 0-128 0,-3-4 192 0,2-4-64 16,1 8-128-16,0 0 0 0,0 0 144 0,0 0-144 15,0 0 0-15,0 0 0 0,0 0 0 0,0 0 128 16,0 0-128-16,0 0 0 0,0 0 0 0,0 0 0 15,0 0 0-15,0 0 0 0,0 0 0 0,0 0 0 0,-2 10 0 16,-1 3 0-16,-1 0 0 0,0 2-128 0,1 3 128 16,-1 2 0-16,0 3 0 0,-4 4 0 0,1 3 0 15,-2 6 0-15,-1 3 0 0,-2 3 0 0,1 3 0 16,-1-1 0-16,0 1 0 0,0-2 0 0,1 3 0 0,1-1 0 16,2 0 0-16,2-3 0 0,-1 2 0 0,2 1 128 15,0 3-128-15,4 3 0 0,-2-4 0 0,1 0 128 16,-1-1-128-16,2-4 0 0,0 1 0 0,-1-2 144 15,0-6-144-15,-1 1 0 0,0-1 160 0,-1 0-160 16,0-5 128-16,0 3-128 0,0-1 144 0,0-5-144 16,1-1 160-16,-1-1-160 0,1 0 176 0,1-2-176 15,-2-2 192-15,0 1-192 0,0-3 144 0,1 1-144 16,-1-6 0-16,0 0 144 0,0 0-144 0,0 0 0 16,-1-2 144-16,1-2-144 0,1 0 0 0,-1-2 144 15,0-3-144-15,4-5 0 0,0 0 160 0,0 0-160 16,-3 9 128-16,3-9-128 0,0 0 144 0,0 0-144 15,0 0 160-15,0 0-160 0,0 0 0 0,0 0 0 16,0 0 0-16,9 4 0 0,0-3 0 0,3 1 0 16,2 1 0-16,1 1 0 0,3 0 0 0,3-2 0 0,3-1 0 15,2 3 0-15,1 3 0 0,2-1 0 16,1-2 0-16,2 1 0 0,1 0 0 0,0-1 0 16,1 0 0-16,0-1 0 0,-1 1 0 0,-2 0 0 0,1 0 0 15,1-3 0-15,-4 0 0 0,2 2 0 0,-1 1 0 0,0 1 0 16,-2-3 0-16,-2 2 0 0,-2 0 0 15,-1 0 0-15,-1 2 0 0,-3-3 0 0,-2-1 0 0,-1 1 0 16,-5-3 0-16,1 2 0 0,-3 2 0 0,-3-1 0 16,-6-3 128-16,0 0-128 0,0 0 0 0,0 0 144 15,0 0-144-15,0 0 0 0,0 0 144 0,0 0-144 16,0 0 0-16,0 0 0 0,-5-5 0 0,-1 1 128 0,-4 0-128 16,1 3 0-16,-3-2 0 0,0 2 128 0,-2 0-128 15,-2-1 0-15,0 0 0 0,-2 2 0 0,-1 2 0 0,0 1 0 16,-1-1 0-16,-1 0 0 0,0-2 0 15,-2 0 0-15,-1 1 0 0,-2 1 0 0,-1 1 0 0,-1 0 0 16,-1 0 0-16,-3 0 0 0,-2-2 0 0,-1-1 0 16,-2 1 0-16,1-1 0 0,0 0 0 0,2-1 0 15,0 0 0-15,1 1 0 0,2 1 0 0,-1 0 0 16,3 1 0-16,1-1 0 0,4-2 0 0,1-1 0 16,2 2 0-16,2-1 0 0,2-1 0 0,2 0 0 15,2 1 0-15,2-1 0 0,-1 0 0 0,3 0 0 16,3 0 0-16,1 1 0 0,5 1 0 0,0 0 0 15,0 0 0-15,0 0 0 0,0 0 0 0,0 0 0 16,-1-4 0-16,1 4 0 0,2-5 0 0,-2 5 0 16,0 0 0-16,5-7 0 0,3-1 0 0,-3-3 0 15,0 2 0-15,3-3 0 0,-3 0 0 0,1-2 0 16,0-2 0-16,2-1 0 0,0-5 0 0,-1-1 0 16,1-1 0-16,1-8 0 0,0-3 0 0,3-6 0 0,1-4 0 15,1 0 0-15,-1-8 128 0,1-1-128 0,0-6 128 0,-1 0-128 16,2 1 0-16,0-5 0 0,0 4 0 15,1-1 0-15,-4 3 0 0,1 3 0 0,0 2 0 0,-1 2 0 16,1 1 0-16,-1 2 0 0,-2 0 0 0,-1 3 0 16,-2-2 0-16,-2 1 0 0,0 6-144 0,-1 2 144 15,0 2 0-15,-4 6 0 0,0 3-144 16,0 1 144-16,-2 7 0 0,0 3-128 0,1 2 128 0,-2 1 0 0,1 0-128 16,-1 6 128-16,1-2 0 0,2 9 0 0,-3-5-160 0,3 5 160 15,0-3-128-15,0 3 128 0,0 0-160 0,0 0 160 16,-2-7-192-16,2 7 192 0,0 0-368 0,0 0 48 15,0 0 0-15,0 0 0 16,0 0-864-16,0 0-160 0,-4 11-48 0,4-11 0 16,-4 12-1488-16,4-12-288 0,0 0-64 0,1 8-16 0</inkml:trace>
  <inkml:trace contextRef="#ctx0" brushRef="#br4" timeOffset="-96364.48">19128 7218 14735 0,'0'0'640'0,"-6"-1"160"0,-3-2-640 0,0 2-160 16,1-2 0-16,2 2 0 0,6 1 1600 0,-7-1 304 15,1-1 48-15,6 2 16 0,0 0-640 0,0 0-128 16,0 0-32-16,3-6 0 0,0 1-240 0,4 2-48 16,0 0-16-16,4-3 0 0,0 0-32 0,3 1-16 15,2-3 0-15,4 2 0 0,1-2-64 0,2 0-16 16,1-4 0-16,3 2 0 0,2-3-64 0,0 2-16 16,1-1 0-16,0 0 0 0,1 3-32 0,-1-1-16 15,-3 2 0-15,0-2 0 0,-3 0-208 0,0 2-32 0,-3 3-16 16,2-3 0-16,-5 4-160 0,-3 2-16 0,-2 1-16 15,-1 1 0-15,-4-2 16 0,0 1 0 0,-8 1 0 16,8 4 0-16,-8-4-48 0,0 0 0 0,5 4 0 0,-1 5 0 16,-2-2 16-16,-1 5 0 0,1-1 0 0,-2 6 0 15,-2 6 16-15,0-1 0 0,-3 1 0 16,0 5 0-16,0 1-32 0,-1 6 0 0,1 2 0 0,-1 5 0 0,-2-2 16 0,2 3 0 16,0 6 0-16,1 2 0 0,0 2-144 0,2 0 128 15,0 1-128-15,1-1 128 0,1 1-128 0,-1-1 160 16,2 0-160-16,0 3 160 15,2 0-160-15,0 0 192 0,-1-1-192 0,2-3 192 0,1 0-64 0,-2-2-128 16,1-7 192-16,-1 1-64 0,0-3 80 0,-1 1 16 16,0-3 0-16,1-2 0 0,-1 4 64 0,-1-3 16 15,0 1 0-15,0-3 0 0,-4-3-304 16,0 0 128-16,2-1-128 0,-2-4 0 0,1 1 176 0,1-1-176 16,-1 0 160-16,1 1-160 0,-1-6 128 0,-2 2-128 15,4 1 0-15,-2-3 144 0,1 3-144 0,0-1 128 16,0 0-128-16,1 0 128 0,-1-2-128 0,1-1 0 15,2-3 0-15,1 0 128 0,0-2-128 0,1-1 0 16,-1-2 0-16,1 1 128 0,1-2-128 0,-1-1 128 16,1 0-128-16,0 1 128 0,0-4-128 0,2 0 128 15,-1-4-128-15,0 2 128 0,0 0-128 0,-5-7 160 16,0 0-160-16,0 0 160 0,0 0-160 0,0 0 192 16,0 0-192-16,0 0 192 0,0 0-192 0,0 0 128 15,0 0-128-15,0 0 128 0,0 0-128 0,0 0 0 0,0 0 0 16,0 0 0-16,0 0 0 0,0 0 128 15,0 0-128-15,0 0 0 0,0 0 0 0,0 0 128 0,0 0-128 16,0 0 0-16,0 0 0 0,0 0 0 0,0 0 128 0,0 0-128 16,0 0 0-16,0 0 0 0,-10 0 0 0,-1 0 0 15,2 1 0-15,-3 2 0 0,0-1 144 16,-3 1-144-16,-3-1 0 0,-1 3 128 0,-2-1-128 0,-3 0 0 16,-1 1 0-16,-3 3 128 0,-1-3-128 0,-2 1 0 0,1 2 0 15,-2-3 0-15,-1 1 0 0,0 2 128 0,-2-3-128 0,-13 4 0 16,4-3 0-16,5 0 0 15,4 1 0-15,7-5 0 0,1 1 0 0,3-1 0 0,2 2 0 0,3 1 0 16,3-2 0-16,4-1 128 0,5-2-128 16,7 0 0-16,0 0 0 0,0 0 0 0,0 0 0 0,0 0 0 15,0 0 0-15,0 0 0 0,0 0 0 0,0 0 0 16,0 0 0-16,0 0 0 0,11-5 0 0,3 0 0 16,1 3 0-16,3 0 0 0,0 1 0 0,2 1 0 15,2 0 0-15,-6 0 0 0,4-1 0 0,2 1 0 16,4 2 0-16,1 0 0 0,2 0 0 0,1 2 0 15,2-1 0-15,2 0 0 0,3 0 0 0,0 3 0 16,0-1 0-16,-1-1 0 0,-2-1 0 0,-1 2 0 16,-3-1 0-16,0-2 0 0,-1 0 0 0,-5-2 0 0,-1 0 0 15,-1 1 0-15,-5-1 0 0,-1-1 0 16,-2 1 0-16,-3-2 0 0,-1 1 0 0,-1 0 0 16,-9 1 0-16,0 0 128 0,0 0-128 0,6 1 0 15,-6-1 0-15,0 0 0 0,0 0 0 0,0 0 0 16,0 0 0-16,0 0 0 0,0 0 0 0,0 0 0 15,0 0 0-15,-8 1 128 0,-1-2-128 0,0 0 0 0,0-3 0 16,0 3 0-16,1-1 0 0,-1 1 0 0,1-3 0 0,0 2 128 16,0-2-128-16,2-1 0 0,1 0 0 15,1 0 128-15,0-6-128 0,2 1 0 0,-1-2 0 0,2-5 0 16,0 1 0-16,-1-5 0 0,4 0 0 0,0-6 128 16,1-2-128-16,0-3 0 0,3-6 0 0,0-3 128 0,0-2-128 15,1-3 0-15,0 2 0 0,2-5 0 0,0 0 0 0,0-2 0 16,1-1 0-16,-1-7 128 15,0 1-128-15,0-2 0 0,-2-2 0 0,2 2 0 0,0 0 0 16,0 1 0-16,-4 0 0 0,3-1 0 0,-1-2-160 16,-1 4 160-16,0 3-192 0,0 2 192 0,-1-1-160 0,-1 3 160 15,-1 3-128-15,-2 4 128 0,-1-3-160 16,0 1 160-16,-1 0-192 0,-2 3 192 0,-1 0-224 0,1 2 64 16,-1 4 16-16,-1 4 0 0,1 0 144 0,0 4-192 15,0 0 192-15,0 4-192 0,1 0 192 0,-1 2-128 16,0 5 128-16,1 0-128 0,0 1 128 15,0-1-128-15,2 1 128 0,-1 3-128 0,1 0 128 0,1 3-160 16,0-3 160-16,0 4-160 0,0 0 160 0,1 1-128 16,1 0 128-16,-1 1-128 0,0 1 128 0,1 2 0 15,0-6-144-15,-2 6 144 0,1 0 0 0,1-1 0 16,-1 1 0-16,-1 5 0 0,0 0-128 0,0 0 128 16,1-4 0-16,-1 4 0 0,0 0 0 0,0 0 0 15,0 0 0-15,0 0 0 0,0 0-128 0,0 0 128 16,0 0 0-16,0 0 0 0,0 0 0 0,-2-4 0 15,2 4-144-15,-5-5 144 0,5 5 0 0,-8 0 0 0,0 0-128 16,-3 1 128-16,-1 3 0 0,1-1 0 0,-2-1 0 16,-1-1 0-16,-2 1 0 0,-3 0 0 0,-3 0 0 0,-2-1 0 15,-1-1 0-15,-5 0 0 0,-1-3 0 0,-3 1 0 16,-1 0 0-16,-1 0 0 0,1-1 0 0,2 0 0 16,1-1 0-16,1 1 0 0,1 1 0 0,3-1 0 15,2 1 0-15,-6-2 0 0,7 3 0 0,8-1 0 0,3 2 0 16,4 0 0-16,9 0 0 0,0 0 0 15,0 0-128-15,0 0 128 0,8-1 0 0,3 0 0 0,4-1-144 0,7 0 144 16,5 1 0-16,4-3-144 0,7-4 144 0,3 3 0 16,2 1 0-16,3-2 0 0,0 2 0 0,-2 0 0 15,0-5 0-15,-2 3-128 0,-3 1 128 0,-2-1 0 16,-3 1 0-16,-2-2 0 0,-3 0 0 0,-3 1 0 16,-4 4 0-16,0-1 0 0,-3-3 0 0,-2 2 0 15,-5 2 0-15,0 0 0 0,-3 2 0 0,-2 2 0 16,-7-2 0-16,0 0 128 0,0 0-128 0,0 0 0 15,0 0 0-15,2 10 0 0,-4-3 0 0,0 6 0 16,-2 1 0-16,-1 0 0 0,0 1 0 0,-2 4 0 0,1 4 0 16,-3 1 0-16,2 2 0 0,-1 3 0 15,0 4 0-15,1 3 0 0,-1 2 0 0,2 6 0 16,-3 6 0-16,2 6 0 0,2 7 0 0,2 4 0 16,1-1 0-16,1 2-128 0,1 2 128 0,1 3 0 15,2 2 0-15,2-3 0 0,0-1 0 0,1-2 0 16,1-2 0-16,-1-4 0 0,0-2 0 0,0-4 0 15,-3-1 0-15,1 0 0 0,0 1 0 0,-2-1 0 16,2-3 0-16,-4-6 0 0,2 0 0 0,-1-4 0 0,3-3 0 0,-2-1 128 16,1-4-128-16,1-2 0 0,-1 0 128 15,2-3-128-15,1-2 0 0,0-3 128 16,-2-2-128-16,1 2 0 0,0-3 0 0,-3 1 128 0,4-5-128 0,-4-1 0 16,-1-1 0-16,-1-1 144 0,-1-2-144 0,0-1 0 15,-2 0 144-15,-1-3-144 0,-1 0 0 0,0-1 144 16,-1 2-144-16,-2-5 0 0,-1 1 144 0,-2 1-144 0,-2-2 128 15,1 4-128-15,-6-4 128 0,-3 1-128 0,0 0 0 0,-3-2 144 16,-4 4-144-16,-2-1 0 0,0-1 128 0,-3 1-128 16,-1 1 0-16,-3 1 0 0,-1-2 0 0,-2-2 0 15,-2 2 0-15,-11 2 0 16,6 2-1056-16,6-1-320 0,6 2-64 0,3-7-18992 16</inkml:trace>
  <inkml:trace contextRef="#ctx0" brushRef="#br4" timeOffset="-74241.58">17627 8180 4607 0,'0'0'400'0,"0"0"-400"0,0 0 0 0,0 0 0 15,0 0 1984-15,0 0 320 0,0 0 64 0,0 0 16 16,0 0-1008-16,0 0-208 0,0 0-32 0,0 0-16 16,0 0-192-16,0 0-32 0,0 0-16 0,0 0 0 0,0 0 48 0,0 0 16 15,0 0 0-15,0 0 0 0,-4-3-32 0,4 3 0 16,0 0 0-16,0 0 0 0,-6-1-48 0,6 1-16 15,0 0 0-15,0 0 0 0,0 0 48 0,0 0 0 16,0 0 0-16,0 0 0 0,0 0-304 0,0 0-48 16,0 0-16-16,0 0 0 0,0 0-96 0,8-2-32 15,3-1 0-15,3-1 0 0,-2 2 48 0,4-1 0 16,1 1 0-16,2 2 0 0,-1-4-64 0,1 1-16 16,-1-1 0-16,1 2 0 0,3-1-112 0,-3 1-32 15,0-2 0-15,-1 3 0 0,-3 1-64 0,-1 1-16 16,-3 2 0-16,-2-2 0 0,-2-1-16 0,-7 0 0 15,0 0 0-15,0 0 0 0,0 0 64 0,0 0 0 16,-4 7 0-16,-4 2 0 0,-3-2 0 0,-5 4 16 16,-1-3 0-16,-2 2 0 0,-2-2-48 0,0 2-16 15,-2-3 0-15,0 2 0 0,0-4-144 0,-1 2 192 16,-2 0-192-16,2-2 192 0,1 1-192 0,3-1 160 16,2-3-160-16,4-1 160 0,3 2 0 0,2-2 0 15,3-2 0-15,6 1 0 0,0 0-16 0,5-4 0 0,1-2 0 16,5-2 0-16,7 2-144 0,0-4 0 0,4 2 144 0,2-2-144 15,0 2 128-15,3-2-128 0,-3 5 128 0,-1 0-128 16,-2-1 128-16,-2 2-128 0,-3 1 128 0,-1 2-128 16,-5 0 0-16,-2 1 0 0,-8 0 0 0,0 0 128 15,0 0-128-15,0 0 0 0,0 0 0 0,-10 5 0 16,-1 1-1360-16,0 2-240 16,-2-4-64-16,4 1-10880 0,2 1-2192 0</inkml:trace>
  <inkml:trace contextRef="#ctx0" brushRef="#br4" timeOffset="-73400.11">18706 7996 5519 0,'0'0'240'0,"0"0"64"0,0 0-304 0,0 0 0 16,0 0 0-16,0 0 0 0,0 0 2560 0,0 0 464 0,-3 6 96 0,3-6 16 16,-5 6-1552-16,5-6-304 0,-4 8-64 0,2 0-16 15,-2 1 16-15,0-2 16 0,-1 5 0 0,0-5 0 16,0 5-144-16,-1-3-48 0,-1 2 0 0,-3 2 0 16,0-2-208-16,-1 1-64 0,-3 0 0 0,-2-2 0 15,0 3-144-15,-1 0-48 0,-1-3 0 0,2 2 0 16,-3 0 0-16,1-3 0 0,0 1 0 0,-1-2 0 15,0 0-80-15,1-3-32 0,1-2 0 0,0 1 0 0,2-1 0 0,1-3 0 16,1 0 0-16,2-3 0 0,-1-1-32 0,1-1-16 16,-2-4 0-16,2 1 0 0,-1-6-96 0,2 0-32 15,4 1 0-15,-1-2 0 0,2-4-64 0,1 1-16 16,2 0 0-16,2 0 0 0,1 0-32 0,3 2-16 16,1 1 0-16,3-2 0 0,2 3-160 0,1 4 128 15,2-1-128-15,1 2 128 0,1-3-128 0,3 1 0 16,1 2 0-16,1-1 0 0,1 3 0 0,-2 0 0 15,0 0 0-15,0 4 0 0,-1-1 0 0,0 0 0 16,-2 3 0-16,2 1 0 0,1 2 0 0,-3 3 0 16,0-1 0-16,-1 4 0 0,0-2 0 0,2 0 0 15,-3 5 0-15,2-4 0 0,-1 2 0 0,2-1 0 16,-2 1 0-16,2 0 0 0,1-2 0 0,-1 2 0 16,2-4 0-16,0 0 0 0,-1-1 0 0,1-1 0 15,2-2 0-15,4-1 0 0,-2-1 0 0,2-2 0 16,2-2 144-16,-1 0-144 0,-1-2 144 0,0-1-144 15,1 0 192-15,-2-1-192 0,0 1 176 0,-1 2-176 0,-1-4 160 0,-1 2-160 16,0-3 144-16,0 2-144 0,-2 0 128 0,-1 3-128 16,-1-6 192-16,-2 2-64 0,-1 2 0 0,-3-2 0 15,1 1 64-15,-6-3 16 0,2-1 0 0,-5 2 0 16,0-5 16-16,-3 2 0 0,-4 2 0 0,-2 0 0 16,-2-1-32-16,-2 2-16 0,0 1 0 0,-4 1 0 15,-4 0-176-15,-2 4 192 0,-3-1-192 0,-1 4 192 16,-6 4-192-16,0 1 0 0,-2 4 0 0,-1-1 0 0,-1 3 0 15,1-1 0-15,1 3 0 0,3-2 0 16,3 4-256-16,5-2-16 0,3-1-16 0,3 2 0 16,6-5-2016-16,5 4-384 0,4-5-96 0,8 3-15136 15</inkml:trace>
  <inkml:trace contextRef="#ctx0" brushRef="#br4" timeOffset="-72613.86">17763 8686 13823 0,'0'0'608'0,"0"0"128"0,0-13-592 0,-3 0-144 0,3 2 0 0,0 2 0 16,0 9 2208-16,0 0 416 15,0-11 64-15,0 11 32 0,0 0-992 0,0 0-192 0,0 0-32 0,0 0-16 16,0 0-336-16,0 0-64 0,0 0 0 0,0 0-16 16,-7 12-224-16,-4 4-32 0,2 3-16 0,1 1 0 15,-1 5-96-15,0 3-32 0,-1-1 0 0,1 4 0 16,1 2-160-16,-1 2-48 0,-1-4 0 0,0-2 0 15,0 0-240-15,1 0-48 0,0-2-16 0,1 0 0 16,1-3-160-16,2-2 0 0,-2-2 0 0,2-1 128 0,-1-1-128 16,1-4 0-16,0-1 0 0,-1-6 0 0,3 2 0 0,3-9-224 15,0 0 48-15,0 0 16 16,0 0-1440-16,-8-9-304 0,3 0-48 0,1-5-8688 16,0 0-1744-16</inkml:trace>
  <inkml:trace contextRef="#ctx0" brushRef="#br4" timeOffset="-72478.64">17553 8950 7359 0,'0'0'320'0,"0"0"80"0,0 0-400 0,0 0 0 16,0 0 0-16,0 0 0 0,9-4 4144 0,-9 4 736 16,10-3 160-16,1 1 16 0,2 4-3072 0,0-2-640 15,0 0-112-15,1 1-16 0,1 0-640 0,1 0-112 16,1 1-16-16,1-2-16 0,-2-2-272 0,-1 2-160 16,-2-1 192-16,0 1-192 15,-2 1-1488-15,-1-1-416 0</inkml:trace>
  <inkml:trace contextRef="#ctx0" brushRef="#br4" timeOffset="-71604.86">18586 8946 5519 0,'0'0'496'0,"0"0"-496"15,-6 4 0-15,0 1 0 0,-1 2 2336 0,0-2 368 16,-1 1 80-16,0 3 16 0,0 4-1280 0,-3-1-256 16,1 2-48-16,-1 0-16 0,-2 2-48 0,-2-1 0 15,1 1 0-15,-1 0 0 0,-3 0-128 0,0 1-48 16,0-1 0-16,0 1 0 0,1-1-176 0,-2 1-32 16,-1-3-16-16,3-3 0 0,-1 1-48 0,1-1 0 15,1-3 0-15,-1-2 0 0,1-1-160 0,1-2-32 16,1-2-16-16,1-1 0 0,0-4 80 0,-1-3 32 15,3 0 0-15,1-2 0 0,-1-1-80 0,2-4-16 16,1-1 0-16,-1-4 0 0,2 0-176 0,-2-3-32 16,2 1-16-16,-1-4 0 0,2 3-144 0,1 1-16 15,1 2-128-15,1 1 192 0,2 1-192 0,1 0 0 0,3 4 128 16,2 3-128-16,-1-3 0 0,2 3 0 0,-1 3 0 16,1-2 0-16,2 2 0 0,0 5 0 0,-1-2 0 0,2 3 0 15,0 1 0-15,1 0 0 0,0 0 0 16,0 2 0-16,2 1 0 0,1 1 0 0,-1 1 0 0,0 2 0 15,2-2 0-15,-2 4-128 0,0-2 128 0,1 4 0 16,-1-1 0-16,1 3 0 0,-1-2 0 0,0 1 0 16,0 1 0-16,-1-2 0 0,2-1 0 0,0 2 0 15,0-6 0-15,0 3 0 0,1-3 0 0,1 1 0 16,2 0 0-16,-1-3 0 0,2 1 0 0,0-1 0 0,0 0 0 0,1-2 0 16,1 0 0-16,-1-2 144 0,-1 0-16 0,0 0 0 15,0 0 0-15,0-3 0 0,-2-3 0 0,1-1-128 16,-1 5 192-16,1-5-64 15,-1-1 0-15,2 1 0 0,0-2 0 0,0 3 0 0,1-5-128 0,-3 0 192 16,-1-1-192-16,1-2 192 0,-1 3-64 0,0 0 0 16,2-2 0-16,0 3 0 0,0-4 96 0,-2 0 16 15,1 1 0-15,-3 2 0 0,0-3-240 0,0-1 0 16,-2 1 0-16,0 2 0 0,-4-2 128 0,0 2-128 16,-2-1 176-16,-2 2-176 0,-1-2 320 0,-2 3-64 15,-2-2 0-15,0 3 0 0,-2 2-80 0,-1 2-32 16,-1-2 0-16,-3 5 0 0,-1 0-16 0,-2 5 0 15,-3 3 0-15,0-1 0 0,-3 4-128 0,-1 1 192 16,-2 2-192-16,-1 1 192 0,-1 3-192 0,-2 2 0 16,3 0 0-16,-1-2 128 0,1 0-128 0,4 0 0 15,1-2 0-15,1-3 0 0,2 2 0 0,3 0 0 16,2-4-192-16,3 1 192 16,2-4-1936-16,4-6-272 0,0 0-48 0</inkml:trace>
  <inkml:trace contextRef="#ctx0" brushRef="#br4" timeOffset="-58204.34">9528 17365 3679 0,'0'0'320'0,"0"0"-320"0,0 0 0 0,0 0 0 15,-3-9 2016-15,3 9 336 0,-3-7 64 0,3 7 16 16,0 0-1024-16,0 0-208 0,0 0-48 0,1-6 0 15,-1 6-352-15,0 0-80 0,0 0-16 0,0 0 0 16,5-9-112-16,-5 9-16 0,0 0-16 0,0 0 0 16,0 0-80-16,0 0-16 0,0 0 0 0,0 0 0 15,5 12-80-15,-5-12-32 0,6 10 0 0,-1 3 0 16,-3 1 160-16,1-2 48 0,-1 1 0 0,3 2 0 16,-3 3 64-16,0 1 16 0,-1 0 0 0,2 1 0 15,-1 5-128-15,1-1 0 0,-3 4-16 0,3-3 0 16,-2 4-112-16,4-2-32 0,0 2 0 0,3-5 0 15,-1 2-96-15,2-3-32 0,1-3 0 0,2 3 0 0,-2 1 64 16,1-2 16-16,1-3 0 0,1-1 0 0,-1 1-96 0,2-2-16 16,-1 0 0-16,1 0 0 0,1-2-48 0,0-3-16 15,1 1 0-15,-1 0 0 0,0-3-128 0,0 0 192 16,1-1-192-16,-1 0 192 0,0-5-64 0,0 1 0 16,-1 0 0-16,2-1 0 0,0-2 16 0,1 1 0 15,-1-4 0-15,2-2 0 0,-1 2 48 0,0-2 0 16,2-1 0-16,1-2 0 0,-1 2-64 0,1 0-128 15,2-4 192-15,-1 0-64 0,1-3-128 0,-1 2 192 16,1-3-192-16,1 3 192 0,1-3-192 0,1 0 0 16,2 1 0-16,0-2 0 0,1-2 0 0,0 2 0 15,-2 0 0-15,0 1 0 0,3-2 0 0,-1 3 0 0,0 0 0 0,1 2 0 16,-1 0 0-16,-1 4 0 0,-3-2 128 0,0 3-128 16,0 1 0-16,-1 1 0 0,-1 0 0 0,-1 2 0 15,1 3 0-15,0-1 0 0,1 0 0 0,1 0 0 16,-1 0 0-16,1 1 0 0,0 5 0 0,-1-3 0 15,-2 3 0-15,2-2 0 0,1 3 0 0,-1 1 0 16,0 2 0-16,0-4 0 0,-1 4 0 0,-1-3 0 16,1 2 0-16,1-2 0 0,-3 0 0 0,-1 2 0 15,-2-2 0-15,-1 3 0 0,1-5 0 0,-5 5 0 16,0-3 0-16,-2 2 0 0,-1-1 0 0,-3 3 0 16,-1-2 0-16,0 0 0 0,-2 0 0 0,-2 2 0 15,1-2 0-15,-4 1 0 0,0-1 128 0,-1-2-128 16,1 2 208-16,-2-2-32 0,-1 3-16 0,0-5 0 15,5-7 64-15,-8 8 16 0,8-8 0 0,-9 4 0 0,9-4 16 16,-9 4 0-16,9-4 0 0,-6 1 0 0,6-1-48 0,0 0 0 16,0 0 0-16,0 0 0 0,0 0-16 0,-1-10-16 15,3-3 0-15,3-1 0 0,3-2-176 0,2-1 192 16,3 1-192-16,2 3 192 0,4-1-192 0,1 1 0 16,1 2 0-16,3-1 128 0,4 0-128 0,-1 1 0 15,-2-1 0-15,3 0 0 0,2 3 0 0,2-1 0 16,1 3 0-16,3-4 0 0,-2 4 0 0,1-2 0 15,-2 2 0-15,-2 5 0 0,1-2 0 0,0 4 0 16,-2 1 0-16,0 3 0 0,1-1 0 0,-3 3 0 16,-1 3 0-16,1-1 0 0,-1 2-128 0,1-1 128 15,-2 2 0-15,2-1 0 0,2-3 0 0,-1-1 0 16,0 2 0-16,2-5 0 0,-2 1 0 0,0 0 0 0,2 0 160 16,-1-3-160-16,3 0 0 0,4-1 0 0,0-2 0 0,1-3-144 15,1 0 144-15,0-3 0 0,1-5 0 0,3 2 0 16,2-2 0-16,-1-1 0 0,1-2 0 0,1-2 0 15,1-2 0-15,1-1 0 0,0-2 0 0,2 2 0 16,1-1 0-16,-3-5 176 0,-1 0-176 0,-1-4 192 16,-4 0 64-16,-2 2 32 0,0-5 0 0,-3 0 0 15,-2 3 96-15,0 3 0 0,-6-2 16 0,-2 5 0 16,-3 0-128-16,-4 3-16 0,-3 3-16 0,-5 2 0 16,-2 0-240-16,-2 4 144 0,-4 3-144 0,-2 0 128 15,-2 10-128-15,0 0-176 0,-5-5 48 0,-6 2 0 16,-7 5-2560-16,-5 0-512 15</inkml:trace>
  <inkml:trace contextRef="#ctx0" brushRef="#br4" timeOffset="-57477.07">9784 18549 7359 0,'0'0'320'0,"0"0"80"0,0 0-400 0,0 0 0 16,0 0 0-16,0 0 0 0,0 0 2368 0,0 0 384 16,0 0 64-16,0 13 32 0,-1-3-1632 0,1 4-336 15,1 1-64-15,-1 3-16 0,-1 3 32 0,-2 0 16 16,0 6 0-16,1-3 0 0,1 4 32 0,-2 0 0 15,-1 4 0-15,1 0 0 0,-4 2-288 0,1-2-48 16,-2-3-16-16,2 0 0 0,-1-2-48 0,2 0-16 16,-2-7 0-16,0-1 0 0,1 0 112 0,1-5 0 15,0 0 16-15,1-5 0 0,0 1 48 0,4-10 0 16,0 0 0-16,0 0 0 0,0 0 128 0,0 0 16 16,0 0 16-16,0-17 0 0,2 0 96 0,1-5 32 15,0-6 0-15,-1 3 0 0,2-6-432 0,1 2-96 0,2-2-16 0,3 1 0 16,3-2-176-16,2 2-32 0,3-1-16 0,-1 2 0 15,6 6-160-15,1-2 0 0,1 0 0 0,-1 3 128 16,0-3-128-16,0 6 0 0,1 4 144 0,-2 4-144 16,-1-2 0-16,0 5 0 0,-5 2 0 0,1 2 128 15,-4 2-128-15,-1 2 0 0,-2 1 0 0,1 1 0 32,-2 4-368-32,-2 1-32 0,-8-7-16 0,6 10 0 15,-1 2-2528-15,-1 3-512 0,-3 2-112 0</inkml:trace>
  <inkml:trace contextRef="#ctx0" brushRef="#br4" timeOffset="-57144.42">10207 18800 14735 0,'0'0'640'0,"0"0"160"0,0 0-640 0,0 0-160 15,13 5 0-15,-2-1 0 0,-11-4 3264 0,16-3 608 16,0-1 128-16,3 1 32 0,1-1-2224 0,3-1-432 15,-1-2-96-15,0 2 0 0,-3-1-528 0,0-2-112 16,-3 3 0-16,-1-5-16 0,-1 1-240 0,-1-1-64 16,-3 4 0-16,-1-3 0 0,-2 1-96 0,-4-3-32 15,0 2 0-15,-4-2 0 0,-3 5 32 0,-4-3 0 16,1 2 0-16,-4 3 0 0,-1 1 64 0,-5 5 16 16,-2 3 0-16,-2 1 0 0,-7 4-112 0,0 0-32 15,-2 4 0-15,1 3 0 0,1 2-32 0,4 1 0 0,4-1 0 0,3 4 0 16,3-1-128-16,4-2 160 0,4 0-160 0,6 0 160 15,2-3-160-15,3 0 0 0,2-2 0 0,3 0 0 16,1-5 0-16,7 1 0 0,0 0-192 0,5-2 192 31,0 1-1776-31,5-5-224 0,-2 0-48 0</inkml:trace>
  <inkml:trace contextRef="#ctx0" brushRef="#br4" timeOffset="-56307.28">10819 18759 11967 0,'-4'-5'1072'0,"-1"-1"-864"0,0 3-208 0,-2 1 0 15,7 2 3776-15,-10-3 704 0,2-1 128 0,-2 0 48 16,3 4-2336-16,-4 2-464 0,3 2-80 0,-3-1-32 0,0 1-848 0,-1 5-160 16,1 0-32-16,0 4-16 0,-2-3-288 0,3 1-48 15,-2 1-16-15,6-3 0 0,-2 5-112 0,3-4-32 16,5-10 0-16,-4 11 0 0,3 2-32 0,1-13-16 15,0 9 0-15,0-9 0 0,0 0-16 0,5 11-128 16,0-4 192-16,-5-7-64 0,0 0-128 0,12 7 0 16,-2-3 144-16,-10-4-144 0,11 4 0 0,0-2 0 15,-11-2 0-15,0 0 128 0,0 0-128 0,10 2 128 16,-10-2-128-16,11-3 128 0,-2 1 0 0,-9 2 0 16,10-3 0-16,0 2 0 0,-10 1 16 0,12-5 16 15,-5-2 0-15,5 5 0 0,-2-1-32 0,1 2-128 0,0-2 192 16,-1 1-64-16,0-1-128 0,1 3 0 0,1-1 0 0,-1 0 128 15,-2 0-128-15,1-2 0 0,1 2 0 0,1-1 0 16,2-4 128-16,-1 0-128 0,-2 2 0 0,1 1 128 16,-1-2-128-16,1-2 0 0,-1-1 144 0,2-2-144 15,1 1 0-15,0-2 128 0,0-2-128 0,-1 1 0 16,-1-2 0-16,0-1 128 0,-1 6-128 0,2-5 0 16,0-4 0-16,-1-1 128 0,1-1-128 0,0-3 0 15,-2 0 0-15,1 2 144 0,0-6-144 0,0 4 0 16,-1 2 128-16,-2-5-128 0,-3 2 0 0,1 2 0 15,-1 1 0-15,2 3 0 0,-3 3 0 0,0 1 0 16,-3 4 0-16,1 1 0 0,-3 9 0 0,0 0 0 16,0 0 0-16,0 0 0 0,0 0-160 0,-10 12 160 15,0 1 0-15,-2 5-176 0,0 1 176 0,-2 4-128 0,-2 0 128 16,0 2 0-16,-2 3 0 0,4 1-128 0,-1-3 128 0,3 2 0 16,3-3 0-16,3-1 0 0,2-1 0 0,3-4 0 15,1-2 0-15,2-1 0 0,4-2 0 0,1 0 0 16,2-1 0-16,4-5 0 0,0-2 0 0,2-1 0 15,0-2 0-15,5-2 0 0,-1-4 0 0,4 2 0 16,1-3 0-16,2-1 0 0,1 0 0 0,-1-1 0 16,0-6 0-16,0 3 0 0,0-2 0 0,-2-1 0 15,-1 0 0-15,-2-5 128 0,0-1-128 0,-1 1 0 16,0-4 128-16,0-2-128 0,-3 2 128 0,1-1-128 16,-1-5 160-16,-2 2-160 0,-2 1 128 0,-2-4-128 15,0-1 0-15,-2-2 144 0,-4-1-144 0,-1 3 128 0,0 4-128 16,-1-2 128-16,-3 4-128 0,-2 4 0 0,1 5 144 15,0 3-144-15,-2-2 0 0,-1 7 0 0,1-2 0 0,3 8 0 16,-11 0 0-16,0 4 0 0,-2 3 0 0,-2 5 0 16,-3 6 0-16,-2 6-128 0,-3 0 128 0,0 8 0 15,2 1 0-15,0 5 0 0,2 3 0 0,1 2 0 16,1-4 128-16,3-1 0 0,3 2 0 0,5-3 0 16,2-4-128-16,2-2 192 0,2-5-64 0,2-1 0 15,3-2-128-15,4-4 128 0,3-2-128 0,2-1 128 16,0-2-128-16,2-2 0 0,2-1 0 0,2-6 0 31,3-2-1248-31,0-1-272 0,0 1-48 0</inkml:trace>
  <inkml:trace contextRef="#ctx0" brushRef="#br4" timeOffset="-55780.19">11889 18609 18431 0,'0'0'1632'0,"0"0"-1312"0,0 0-320 0,0 0 0 0,-7-4 1568 0,7 4 240 16,0 0 48-16,0 0 16 16,-5 12-144-16,2 0-16 0,0-3-16 0,3 7 0 0,3-1-768 15,0 3-160-15,2-1-16 0,1 1-16 0,-1-2-336 0,1 1-64 16,0 2-16-16,2-1 0 0,-3-5-160 0,1-2-32 15,1 3-128-15,0-2 192 0,1-1-192 0,0 1 0 16,-8-12 0-16,10 6 0 16,-3-1-1008-16,-7-5-288 0,11 0-64 0,-11 0-13056 0</inkml:trace>
  <inkml:trace contextRef="#ctx0" brushRef="#br4" timeOffset="-55559.52">12102 18518 8287 0,'0'0'736'0,"0"0"-592"16,0 0-144-16,0 0 0 0,5 9 4032 0,-1-1 768 0,-4 4 144 0,-1 3 48 16,-2 0-2528-16,0 7-496 0,-2 2-112 0,-3 7 0 15,-2-2-448-15,-2 0-96 0,-2 3-16 0,0 2 0 16,-3 2-208-16,-6 1-64 0,-1 3 0 0,-1 2 0 16,1-2-512-16,1-3-128 0,0-3 0 0,2-2-16 15,3-4-368-15,0 1 144 0,6-5-144 0,-2-2 0 16,1-2 0-16,3-4 0 0,2-2-240 0,4-1 80 31,3-4-2592-31,1-9-512 0</inkml:trace>
  <inkml:trace contextRef="#ctx0" brushRef="#br4" timeOffset="-55071.32">13016 18219 22975 0,'-6'-10'1024'0,"6"10"192"0,0 0-960 0,-5-3-256 0,5 3 0 0,-8 3 0 16,1 2 1264-16,-2 6 208 0,0 6 32 0,-1 4 16 16,-3 6-464-16,-2 2-96 0,1 7 0 0,0 2-16 15,0 4 32-15,0 0 16 0,0 4 0 0,1-2 0 16,2 3-336-16,0-4-64 0,3 2-16 0,-1-6 0 16,-3-2-336-16,5-1-80 0,-2-2-16 0,1-5 0 15,0-2-144-15,2-4 0 0,1-4 0 0,1-3 0 16,2-3-160-16,2-13-112 0,0 0-32 0,0 0-10784 15,0 0-2160-15</inkml:trace>
  <inkml:trace contextRef="#ctx0" brushRef="#br4" timeOffset="-54719.52">13245 18598 24703 0,'0'0'1088'0,"0"0"240"0,-10 0-1072 0,0 2-256 15,-2-1 0-15,-2 6 0 0,-3 3 1328 0,-3 4 208 16,0 3 32-16,-3-1 16 0,0 2-640 0,1 1-128 16,0 3-32-16,3-2 0 0,1 0-320 0,4 1-64 0,4-2-16 0,4 0 0 15,3-3-64-15,3-3 0 16,3-2-16-16,3-4 0 0,3-1 64 0,2 0 16 16,3-3 0-16,0-3 0 0,1-1 128 0,-1-3 48 0,-1-1 0 0,2-2 0 15,-2-4-64-15,1 2-16 0,-1-2 0 0,-2-2 0 16,-1-1-176-16,1 0-48 15,-6-3 0-15,-2 5 0 0,0 2-112 0,0-2-16 0,-3 12-128 0,0 0 192 16,0 0-192-16,0 0 0 0,0 0 0 0,0 0 0 16,0 0 0-16,-2 14 0 0,1 1 0 0,1 3 0 15,0 0-144-15,1 0 144 0,2-2 0 0,2 0-144 32,1-2-368-32,2-2-64 0,5 1 0 0,1-5-16 15,1-3-2272-15,3-2-448 0,1-5-80 0</inkml:trace>
  <inkml:trace contextRef="#ctx0" brushRef="#br4" timeOffset="-54409.38">13618 18562 23903 0,'-8'15'1056'0,"2"-3"224"0,-1 2-1024 15,-3 5-256-15,-1 1 0 0,-1 3 0 0,1-3 1808 0,-1 1 320 16,1-2 64-16,1 0 16 0,0 1-912 0,1 1-176 15,0-4-32-15,2 1-16 0,2-4-528 0,1 0-96 16,1-4-32-16,0 0 0 0,3-10-32 0,0 0-16 16,0 0 0-16,0 0 0 0,0 0 96 0,0 0 32 15,0 0 0-15,12-5 0 0,-2-5 64 0,-1-1 16 16,0-2 0-16,1-4 0 0,1-2-256 0,-1 0-32 0,2 2-16 0,-1 0 0 16,-1-1-112-16,1-1-32 0,-3 0 0 15,3 3 0-15,0 0-128 0,0 2 0 0,0 0 144 0,3 5-144 16,-2 1 0-16,2 1 0 15,-2 3 0-15,0 2 0 0,1 2-128 0,0 1 0 0,-2 0 0 0,3 3 0 32,-2 0-2112-32,0 1-432 0,0 1-80 0</inkml:trace>
  <inkml:trace contextRef="#ctx0" brushRef="#br4" timeOffset="-53931.3">14174 18614 16575 0,'0'0'1472'0,"0"0"-1168"0,-5-7-304 0,5 7 0 0,-9-6 2608 0,0 4 464 16,-1-2 80-16,0 3 32 0,1 1-1424 0,-2 2-288 15,-2 3-48-15,-2 3-16 0,-3 1-512 16,-2 5-96-16,-2 5-32 0,0-1 0 0,-3 0-320 0,3 2-64 16,-2 0 0-16,3 2-16 0,2 1-112 0,2-3-32 15,3 0 0-15,4-2 0 0,4-2-32 0,4-4-16 16,5 0 0-16,2-2 0 0,3-4-48 0,4-3 0 15,5-3 0-15,2-3 0 0,1-6 144 0,2 0 32 16,3-1 0-16,-2-1 0 0,0-4-48 0,0-1 0 16,0-1 0-16,-3 0 0 0,-1 2-64 0,-2-1-32 0,-3 3 0 15,-2-1 0-15,1-2-32 0,-3 9-128 16,-10 7 192-16,0 0-64 0,5-11-128 16,-5 11 0-16,0 0 0 0,0 0 128 0,0 0-128 0,-5 14 0 0,-2-2 0 15,-4 8 128-15,-1 2-128 0,-2-1 0 0,-3 4 0 16,-1 3 0-16,-2 6 0 0,-2-1 192 15,-2-3-32-15,3 6 0 0,-2 0-32 0,0-1-128 0,0 0 192 0,1-2-64 16,1 0 16-16,-1-7 0 0,1-2 0 0,0-3 0 16,2 0-144-16,3-2 160 0,0-3-160 0,4-2 160 15,2-4-160-15,3 1 0 0,2-4 0 0,5-7 128 32,0 0-976-32,0 0-208 0,0 0-32 0,12-9-16 15,0 2-1840-15,2-4-352 0,5-13-80 0,2 1-16 0</inkml:trace>
  <inkml:trace contextRef="#ctx0" brushRef="#br4" timeOffset="-53547.8">14332 18629 27759 0,'0'0'1216'0,"0"0"272"0,0 0-1184 0,0 0-304 0,5 13 0 0,-1-1 0 0,1-6 1152 0,3 2 192 16,2-5 16-16,4 2 16 0,0-1-320 0,1 1-64 16,1-2-16-16,4-2 0 0,-1-1-144 0,2-1-16 15,2 0-16-15,2-2 0 0,2-3-32 0,-1-1-16 16,-2-1 0-16,-1-1 0 0,-2-4-176 0,0 1-48 16,-2-2 0-16,-2 0 0 0,-1 3-144 0,-5 1-48 0,-2-4 0 0,-4 4 0 15,-4 1-32-15,-1 9-16 0,-6-9 0 0,-4 5 0 16,-5 3-32-16,-3 3-16 0,-4 5 0 15,-4 0 0-15,-6 6-112 0,-4 4-128 0,-2 4 176 0,1 6-176 16,3 2 256-16,3 4-48 0,2-1-16 16,9-3 0-16,2 2 16 0,7 0 0 0,4-1 0 0,7-2 0 15,5 1-208-15,4-5 144 0,4-1-144 16,5-3 128-16,6 1-128 0,5-4 0 0,5-4 0 0,6-1 0 31,3-4-512-31,5-1-192 0,4-6-48 0,2-3-13280 0,-2-6-2672 0</inkml:trace>
  <inkml:trace contextRef="#ctx0" brushRef="#br4" timeOffset="-51444.88">15538 17535 8287 0,'0'0'736'0,"0"0"-592"0,0 0-144 0,0 0 0 0,-6-8 1344 0,0 0 256 15,6 8 32-15,0 0 16 0,0 0-528 0,0-9-96 16,0 9-32-16,0-11 0 0,0 11-48 0,0 0-16 15,0 0 0-15,8-7 0 0,-8 7-320 0,8-5-64 16,-8 5-16-16,0 0 0 0,10-7 48 0,-10 7 16 16,0 0 0-16,12 0 0 0,-3 5 48 0,-3 2 16 15,-6-7 0-15,8 14 0 0,2 1-80 0,0 5-32 16,1 6 0-16,-2 3 0 0,0 0-32 0,0 4-16 16,1 7 0-16,2-1 0 0,-2-2-176 0,2 1-48 15,1 2 0-15,4 0 0 0,2 1-80 0,1-4-32 0,2-8 0 16,1 2 0-16,1-1 32 0,0-5 16 0,1 1 0 0,2-5 0 15,-4-1 112-15,2-4 0 0,1-2 16 16,-1-3 0-16,-1 1 16 0,3-4 0 0,-2 0 0 16,3-4 0-16,2-1-32 0,-4-1 0 0,2-3 0 0,2-3 0 15,1-1 0-15,1-4-16 0,0 0 0 0,-3-2 0 16,0 2-128-16,2-2-32 0,-4-2 0 0,2 1 0 16,-1-2-144-16,1 0 0 0,2 2 0 0,0 2 128 15,4-4-128-15,0 2 0 0,0 2 0 0,0-4 0 16,2 4 0-16,1 0 128 0,2-3-128 0,-2 4 0 15,-2-2 128-15,3 0-128 0,-3 1 0 0,3 0 128 16,-3 4-128-16,3 3 0 0,-1 1 0 0,1 2 0 16,-3 1 0-16,-2 3 0 0,2 2 128 0,-1 4-128 15,-2 0 0-15,0 2 0 0,-2 1 0 0,-1-2 0 16,0 2 0-16,-4 2 0 0,-2 4 144 0,-1-1-144 16,-2 1 0-16,-4 0 144 0,1 0-144 0,0-1 0 0,-5-2 192 15,-1 0-64-15,-3-1 0 0,2-1-128 0,-4-1 240 0,-2 1-64 16,-1 0-16-16,-1-4 0 0,-1 0 32 0,-1 1 0 15,-1 0 0-15,0-1 0 0,0-10 16 0,0 0 16 16,0 0 0-16,0 10 0 0,0-10 0 0,0 0 0 16,0 0 0-16,0 0 0 0,0 0-32 0,0 0-16 15,0 0 0-15,0 0 0 0,7-5 64 0,2-2 16 16,1-1 0-16,3 0 0 0,1-9-128 0,2 2 0 16,2 1-128-16,1 1 192 0,1-1-192 0,3-1 0 15,4-3 0-15,1 3 0 0,1 0 0 0,2 0 0 0,-1 2 0 16,1-1 0-16,2 0 0 0,-3 5 128 15,2-1-128-15,0 5 0 0,-3-2 0 0,3 5 0 0,1 1 0 16,-1 2 0-16,-2 1 0 0,3 4 0 0,-1-1 0 0,-2 0 0 16,-2 7 0-16,0 0 0 0,-1-1 0 0,0 3 0 15,-2 2 0-15,3-2 0 0,-1-3 0 16,1 2 0-16,1-1 0 0,3-3 0 0,1 1 0 0,2-2 0 16,5 2 0-16,-2-3 0 0,-1-1 0 0,5-1 0 15,-2-2 0-15,5-2 0 0,2-2 0 0,1 1 0 16,1-3 0-16,5 0 224 0,3 0-64 0,2-1-16 15,1-4-16-15,2-1-128 0,3 2 192 0,1-3-64 16,-1 2 16-16,2-2 0 0,0 2 0 0,1-2 0 16,-3 1-144-16,2-6 160 0,-2-3-160 0,0 0 160 15,-2 0-32-15,1 2-128 0,-2-1 192 0,-2-2-64 16,-6-2-128-16,2-5 0 0,0 2 0 0,-4 0 0 0,-5-4 192 16,-1 5-64-16,-5 2 0 0,0-2 0 0,-5 1 96 0,-3 3 16 15,-3 1 0-15,-5 0 0 0,1 1-32 0,-6 0 0 16,-2 2 0-16,-4 0 0 0,-3 1-16 15,1-2-16-15,-5 0 0 0,-1 2 0 0,0 0-176 0,-3 4 192 16,0-6-192-16,1 6 192 0,-4 10-192 0,1-7 0 16,-1 7 0-16,0-11 128 0,0 11-128 0,0 0 0 15,0 0 0-15,0 0 0 0,0 0 0 0,0 0 0 16,0 0 0-16,0 0 0 0,0 0 0 0,0 0 0 16,0 0 0-16,0 0 0 0,0 0 0 0,0 0 0 15,0 0 0-15,0 0 0 0,0 0-320 0,-6 9 16 16,1-1 0-16,-2 2 0 15,1-2-2032-15,-3 2-416 0,-1-1-64 0</inkml:trace>
  <inkml:trace contextRef="#ctx0" brushRef="#br1" timeOffset="-46463.23">15602 17582 11679 0,'-1'-10'512'0,"1"4"128"0,0 6-512 0,0-7-128 0,0 7 0 0,2-10 0 16,1 2 1136-16,-1 0 208 0,-1 1 32 0,2-3 16 16,2 4-128-16,-2-3-32 0,0 1 0 0,1 2 0 0,-1-3 160 0,-1 3 16 15,1-2 16-15,-3 8 0 0,0-9-128 0,0 9-16 16,0 0-16-16,-4-8 0 0,4 8-368 0,0 0-64 16,0 0 0-16,-6-3-16 0,6 3-304 0,-8 0-64 15,8 0-16-15,-10 6 0 0,2-1-208 0,-1 4-32 16,0 2-16-16,2 5 0 0,-1-1-16 0,2 4 0 15,-1 1 0-15,2 6 0 0,3 2 32 0,-3 2 16 16,2-2 0-16,2 3 0 0,2 0-48 0,2 0-16 16,2 1 0-16,-1 1 0 0,2 1 96 0,2-1 16 15,1 0 0-15,1-2 0 0,1-1-16 0,3-1 0 16,4-4 0-16,0-1 0 0,0-1 16 0,2-2 16 16,1-2 0-16,2-1 0 0,2-3 144 0,0-5 32 0,3 1 0 15,0-4 0-15,0 2-64 0,0-4-16 0,1-1 0 0,2 1 0 16,-1-1-112-16,1-2 0 0,0 2-16 0,1-1 0 15,0-2-80-15,1 2-16 0,-1-1 0 0,-1-2 0 16,-1-1-144-16,-1-4 192 0,0 0-192 0,2 1 192 16,0-1-192-16,0-2 160 0,-2 1-160 0,0 1 160 15,1-4-160-15,-1 4 160 0,-1-4-160 16,2 3 160-16,2-3-160 0,1 1 0 0,0 2 0 0,-1 0 128 16,-5 0-128-16,-3 3 0 0,0-4 0 0,-1 4 0 15,0 0 0-15,0 0 0 0,-4 2 128 0,4-1-128 16,-3 0 0-16,2 1 0 0,-2-1 0 0,2 2 0 15,2-2 0-15,-1 2 0 0,-2 2 0 0,2 3 0 16,-4-4 0-16,3 1 0 0,2 2 0 0,1 1 0 16,1 3 0-16,-1-2 0 0,3 1 0 0,0-2 0 15,-5-1 0-15,2 1 0 0,1 1 0 0,-2-2 0 0,-1-2 0 0,0 2 0 16,-2 1 0-16,0-1 0 0,-4-1 0 16,3-2 0-16,-4-1 0 0,1 2 0 0,-2 1 0 0,0 0 128 15,-2-3-128-15,1 3 0 0,-2 0 0 0,0-1 0 16,-2 2 0-16,0 1 0 0,-10-5 0 15,12 9 0-15,-3 0 128 0,-2 3-128 0,-7-12 0 0,7 12 0 16,-2-2 0-16,-2 3 0 0,1 1 0 0,-1-2 0 16,-2 0 0-16,-1 2 0 0,-1 0 0 0,1-2 0 15,-3 3 0-15,1-1 0 0,-1 0 0 0,1-4 0 16,-3 3 0-16,2-2 0 0,-1-2 0 0,4-9 128 16,-4 12-128-16,4-12 0 0,-3 7 128 0,3-7-128 15,0 0 0-15,0 0 128 0,0 0-128 0,0 0 128 0,0 0-128 16,0 0 128-16,0 0 48 0,0 0 0 0,-3-9 0 0,3-2 0 15,-2 2 32-15,4-3 16 0,-1 2 0 0,3 0 0 16,1-4-224-16,2 3 128 0,0 1-128 0,2-4 0 16,3 6 128-16,-1-3-128 0,2 3 0 0,1-2 0 15,1 0 0-15,3 1 0 0,0 0 0 0,2 0 0 16,0 0 0-16,3 1 0 0,-3 2 0 0,6 0 0 16,-1 1 0-16,-2 1 0 0,1-1 0 0,-1 0 0 15,1 2 0-15,0 2 0 0,2 1 0 0,-1 2 0 16,-2 1 0-16,0 2 0 0,1-1 0 0,2-2 0 15,0 3 0-15,2 0 0 0,3-2 0 0,-1 0 0 16,2-1 0-16,4 1 0 0,-1-3 0 0,3 0 0 16,2 1 0-16,2-1 0 0,0 0 0 0,2 0 0 15,5-3 0-15,0 1 0 0,4 1 0 0,-2-3 0 16,0-3 0-16,4 1 0 0,3-4 0 0,-3 2 0 0,-2 2 0 0,2-3 0 16,0 3 128-16,1-5-128 0,2 4 0 0,-1-5 128 15,-1 1-128-15,1-3 0 0,2-4 176 0,-1-1-176 16,1-3 192-16,-1 1-192 0,1-2 224 15,-1-5-64-15,-1 0-16 0,4-5 0 0,2-4 0 0,0 0 0 16,0 0 0-16,-2 3 0 0,0 1-16 0,-4 5 0 16,-6 3 0-16,-7 2 0 0,-6-3-128 0,-6 5 0 15,-3 3 144-15,-3 0-144 0,-6 2 0 16,-3 2 144-16,-3 2-144 0,-8 2 0 0,-6 10 0 0,0 0 0 16,-1-6 0-16,-8 2 0 15,-5 1-1168-15,-7 6-304 0,-3 1-48 0,-6 0-12640 16,-7 2-2544-16</inkml:trace>
  <inkml:trace contextRef="#ctx0" brushRef="#br1" timeOffset="-45974.24">16928 18698 17503 0,'0'0'1552'0,"0"0"-1232"16,0 0-320-16,-2-6 0 0,-2 2 2336 0,4 4 416 15,0 0 64-15,-7 4 32 0,-2 1-1120 0,-1 5-240 16,-2 4-32-16,3 4-16 0,-1 3-528 0,-2 2-96 15,-1 4-32-15,0-2 0 0,2 5-48 0,-1-2-16 0,1 1 0 16,2 1 0-16,1 1-256 0,1-2-48 0,0-1-16 0,2-1 0 16,0-6-224-16,1 1-48 0,-1-2-128 0,0-2 192 15,1-3-192-15,2-2 144 0,2-13-144 0,1 10 128 16,-1-10-128-16,0 0 0 0,0 0 0 0,12-1 0 31,-1-5-1648-31,2-2-256 0,1-5-48 0,3-1-14000 0</inkml:trace>
  <inkml:trace contextRef="#ctx0" brushRef="#br1" timeOffset="-45576.17">17522 18852 21183 0,'0'0'1888'0,"-3"-5"-1504"0,3 5-384 0,-7-7 0 0,1 1 1520 0,0 2 224 15,-3 0 48-15,-1 1 16 0,-2 1-16 0,-1 2-16 16,-1 3 0-16,-1 3 0 0,-4 1-880 0,-1 4-192 15,-2 1-16-15,0 3-16 0,1 1-240 0,2 3-48 16,1 2-16-16,1 0 0 0,0 0-144 0,5-1-32 16,6-2 0-16,3 0 0 0,2-3-48 0,4-5-16 15,2 0 0-15,2-2 0 0,2-2 192 0,3-2 48 16,2-3 0-16,1-1 0 0,0-1 16 0,3-2 0 16,2-4 0-16,-1-1 0 0,3-6-64 0,-3 1-16 15,-1-1 0-15,0 1 0 0,-2-1-64 0,-2 2-16 16,-2 1 0-16,-4-1 0 0,0 6-224 0,-8 6 0 15,5-9 0-15,-5 9 0 0,0 0 144 0,0 0-144 16,0 0 128-16,0 0-128 0,5 11 0 0,-3 3 128 16,-1-3-128-16,0 1 0 0,-1 2 0 0,3-2 0 15,0-1 0-15,5 3-176 0,-2 0 176 0,3-5-128 16,0-4 128-16,3 0-128 16,2-2-1504-16,1-3-288 0,1-3-64 0,1-3-15360 0</inkml:trace>
  <inkml:trace contextRef="#ctx0" brushRef="#br1" timeOffset="-45294.43">18004 18791 19343 0,'-7'11'1728'0,"1"1"-1392"0,0-2-336 0,-4 3 0 16,1 2 1424-16,-2 1 224 0,-1 2 32 0,-1 0 16 15,1 1 448-15,0 0 96 0,1-1 0 0,1 2 16 16,0 1-1040-16,1-2-192 0,1-2-64 0,3-1 0 15,4-2-256-15,-3 0-64 0,3-8-16 0,1-6 0 0,0 9-80 0,0-9-16 16,0 0 0-16,0 0 0 0,0 0 112 0,0 0 0 16,10-5 16-16,0-1 0 0,0-2-128 0,2-5-16 15,-1-2-16-15,0 0 0 0,0-2-192 16,1 1-48-16,0-1 0 0,-1 3 0 0,3-2-80 0,0-2-32 16,0 3 0-16,3-2 0 0,-1-1-144 0,1 4 0 15,-2 4 0-15,0 0 128 0,-1 2-128 0,0-1 0 16,-1 3 0-16,-2 1 0 0,-1 4 0 0,1 1 0 15,-11 0 0-15,10 3-176 16,-10-3-880-16,11 6-176 0,-4-1-48 0,-7-5-11776 16,0 0-2352-16</inkml:trace>
  <inkml:trace contextRef="#ctx0" brushRef="#br1" timeOffset="-44821.59">18650 18860 14735 0,'9'-6'1312'0,"1"1"-1056"0,1 2-256 0,1-4 0 15,-1 3 2048-15,-1 1 368 0,-10 3 64 16,11-4 16-16,-2-3-720 0,-9 7-144 0,0 0-32 0,0 0 0 16,6-6-304-16,-6 6-64 0,0 0-16 0,0 0 0 0,0 0-320 15,-12-1-64-15,-2 1 0 0,-2 2-16 16,-2 5-208-16,-2 2-32 15,-3-1-16-15,-1 4 0 0,-2 2-112 0,1 1 0 0,-2 3-16 0,3 0 0 16,1 0-192-16,4-5-48 0,3 0 0 0,2 1 0 0,2-1-16 16,6-3-16-16,6-10 0 0,-1 13 0 0,1-13 176 0,6 6 48 15,4 0 0-15,3-4 0 16,2-4 64-16,2-3 0 0,0 0 16 0,1 2 0 0,0-8-144 0,1 4-48 16,0-3 0-16,-1 1 0 0,-3-4-96 0,-1 4-32 15,-1-1 0-15,-2 4 0 0,-2-1-144 0,-9 7 0 16,9-5 144-16,-9 5-144 0,0 0 0 0,0 0 0 15,0 0 0-15,4 14 0 0,-4 0 0 0,-3 4 0 16,-2 2 0-16,-4 4 0 0,-2 6 0 0,-3 4 0 16,-1 1 0-16,-3 2 0 0,-2-1 0 0,-2-2 0 15,2-2 0-15,-2 1 0 0,-1-4 128 0,-1-3-128 16,2 0 160-16,1-3-160 0,-1 0 144 0,4-2-144 16,2-4 128-16,2-3-128 0,4-2 0 0,-2-6 128 15,3 0-128-15,9-6 0 16,0 0-1104-16,0 0-304 0,0 0-64 0,7-14-11568 15,2-2-2304-15</inkml:trace>
  <inkml:trace contextRef="#ctx0" brushRef="#br1" timeOffset="-44301.23">19457 18905 18431 0,'0'0'1632'0,"0"0"-1312"15,0 0-320-15,0 0 0 0,0 0 2256 0,0 0 384 16,0 0 80-16,0 0 16 0,0 0-832 0,0 0-176 16,0 0-16-16,0 0-16 0,8 13-544 0,6-7-128 15,0-1 0-15,5 2-16 0,1-3-80 0,-1-3-16 16,3 1 0-16,2-2 0 0,1-2-256 0,1 1-48 15,-2-3-16-15,-1-1 0 0,-2 0-128 0,1 1-16 16,-2-6-16-16,-1 2 0 0,-2-3-240 0,-3 2-64 16,-3-3 0-16,-2 3 0 0,-1-2 16 0,-2 3 0 0,-6 8 0 0,4-12 0 15,-3-1-16-15,-2 3 0 0,-4-3 0 16,0 3 0-16,-5 1 32 0,-2 0 0 16,-2 4 0-16,-3 2 0 0,-6 3-32 0,-2 2-128 15,-4 3 192-15,-4 5-64 0,-2 3-128 0,-1 2 0 0,-2 3 144 0,1 3-144 16,0 1 0-16,4 2 0 15,4 7 0-15,3 0 128 0,4 0-128 0,4 1 0 0,5-2 0 0,3 2 128 16,4-3-128-16,2 2 128 0,2-5-128 16,5 1 128-16,1-3 64 0,7-1 0 0,2-1 16 0,2-2 0 15,3-2 64-15,5 0 16 0,4-1 0 16,6-1 0-16,5-6 64 0,4 1 16 0,1 2 0 0,4-8 0 16,3-2-144-16,-1-3-32 0,1-2 0 0,-2 0 0 15,-1-1-192-15,0 1 176 0,0-5-176 0,-4 3 160 16,-3 2-160-16,-3-2 0 0,-4-2 0 0,-2 1 0 15,-3 1-704-15,-3 0-240 16,-6-1-32-16,-4 4-13872 0,-5 1-2784 0</inkml:trace>
  <inkml:trace contextRef="#ctx0" brushRef="#br1" timeOffset="-41851.06">7540 15848 11967 0,'14'4'1072'0,"-1"0"-864"15,5 2-208-15,1-3 0 0,0 2 1216 0,0 1 192 16,-1-1 32-16,-4 0 16 0,-2 1-560 0,-3 0-128 0,-2-4 0 0,-7-2-16 15,5 6-416-15,-5-6-80 16,0 8 0-16,0-8-16 0,0 0 368 0,-12 6 80 0,-3-1 16 0,0-3 0 16,-3 2 192-16,-1-3 64 0,-5-2 0 0,0 1 0 15,0 0-112-15,-3-1-16 0,-1-4 0 16,-4 1 0-16,-3 1-32 0,-2-2-16 0,0-2 0 0,0 1 0 16,0-2-208-16,-2 2-64 0,2 1 0 15,0-3 0-15,-4-1-144 0,-1-2-48 0,0 4 0 0,-3-3 0 16,-5 3-96-16,0-3-32 0,-3 1 0 0,1-3 0 15,1-1 32-15,0 1 0 0,-2 0 0 0,1-1 0 16,0 0-16-16,-6-1 0 0,-1 5 0 0,-2 0 0 16,-2-3-208-16,1 0 144 0,-1 0-144 0,0-2 128 0,2 1-128 0,0 4 0 15,0-1 0-15,-6 2 0 0,-3 3 0 0,0-2 0 16,0 0 0-16,0 1 0 0,-1 3 0 0,-3 5 0 16,-2 4 0-16,1-2 0 0,-5-4 0 0,1 1 0 15,-2 4 0-15,-3 5 0 0,1 0 0 0,1 2 0 16,-3-2 128-16,6-1-128 0,4 5 0 0,5 0 0 15,5 1 0-15,4 0 0 0,4 1 0 0,3-1 0 16,4 0 0-16,1 2 0 0,0 0 0 0,3 2 0 16,3-1 0-16,2 1 0 0,2 0 0 0,-1 2 0 15,2-1 0-15,0 2 0 0,2-2 0 0,-2 0 0 16,1-1 0-16,2 3 0 0,-1 0 0 0,1 1 0 16,-2-3 0-16,2-2 0 0,2-3 0 0,3 0 0 15,-1 3 0-15,1 2 0 0,1-1 0 0,1 2 0 0,1-1 0 0,1-1 0 16,0 1 0-16,-2 3 0 15,0 4 0-15,1-4 0 0,0 0 0 0,3 2 0 16,0 2 0-16,0 0 0 0,-1-6 0 0,0 3 0 0,1 3 0 16,5-3 0-16,0 4 0 0,3-4 0 0,-1-1 0 0,7 3 0 15,0 2 0-15,2 1 0 0,3 0 0 0,1 0 0 16,2 3 0-16,3 0 0 0,3 1 0 0,2 0 0 16,4-1 0-16,3-1 0 0,1 1 0 15,4-1 0-15,1 1 0 0,4-2 0 0,3 1 0 16,2-5 0-16,4 2 0 0,4-5 0 0,2-1 0 0,1 1 0 15,5-2 0-15,-1 0 0 0,1 0 0 0,3-1 128 16,2-2-128-16,3 0 0 0,0 0 0 0,2 0 128 16,2-2-128-16,2-1 0 0,0-1 0 0,2 0 128 15,-2-3-128-15,5 1 160 0,1 0-160 0,2-3 160 16,-1-1 16-16,3-2 0 0,2-4 0 0,0 3 0 0,-2 2 16 0,1-4 0 16,1 0 0-16,1-2 0 0,1-1-64 0,2-1-128 15,-1 0 192-15,-1 1-64 0,-1 1-128 0,0-1 160 16,-1-1-160-16,1-3 160 0,1-1-160 15,-2-2 0-15,-3 2 0 0,0-2 128 0,1 0-128 0,0 1 160 16,0-4-160-16,2 2 160 0,-1-3-16 0,0-1 0 16,-3 1 0-16,0-4 0 0,2 1 16 0,-2 0 0 15,-1 0 0-15,-2-2 0 0,2 1-16 0,-3-1 0 16,-1-2 0-16,0 0 0 0,0 0 0 0,-1 0 0 16,-1 2 0-16,0-3 0 0,2 0-16 0,-2-4 0 15,-3-3 0-15,-2 4 0 0,0 3 64 0,-3-2 0 16,-2-2 0-16,-2 2 0 0,1-2-64 0,-3-1 0 15,2-6 0-15,-1 4 0 0,-3-1-128 0,-4 0 128 16,-3 1-128-16,-4 0 128 0,-2-2-128 0,0 4 0 0,-3-1 0 0,-1 3 128 16,-2 2-128-16,-1-2 128 15,0-1-128-15,-3 0 128 0,-1 1-128 0,-1-5 0 16,-4 3 0-16,0-2 0 0,-3-2 128 0,1-1-128 0,-3-1 0 0,-2-2 128 16,-2-1-128-16,-1 2 0 0,0 2 144 0,-4-3-144 15,-2 4 0-15,-1 3 0 0,-1-3 0 0,-2 4 128 16,-3 1-128-16,-2-4 0 0,-7 2 128 0,-4-6-128 15,-1 1 0-15,-6 2 0 0,-2-3 0 0,-3 3 128 16,-4-2-128-16,0-1 0 0,-4 5 0 0,-4-4 0 16,-5 5 0-16,-1-6 0 0,0 3 0 0,-1 3 0 15,1 1 0-15,-3 0 0 0,0 2 0 0,-2 3 0 0,0 0 0 16,-8 2 0-16,-4 4 0 0,-3 0 0 0,-4-1 0 16,-2 0 0-16,-1 0 0 0,-6 6-128 0,-5 2 128 0,-3 1 0 15,-2-2 0-15,-2 2 0 0,-2 4 0 16,-3 1 0-16,-4 3 0 0,1 0-128 0,4 1 128 0,-2 4 0 15,0 5 0-15,5 1 0 0,3-7 0 0,4 6 0 16,6 1 0-16,1 2-128 0,2 3 128 0,0 1 0 16,-3-1 0-16,5 0 0 0,2 4 0 0,2 2 0 15,0-1 0-15,2 2-128 0,2-1 128 0,1-1-128 16,1 4 128-16,0-1-128 0,1 2 128 0,3-1-128 16,2 2 128-16,2 4-128 0,2 2 128 0,1-3-192 15,3-5 192-15,4 2-192 0,3 3 192 0,7 0 0 0,3 2-144 0,3 1 144 16,3-1 0-16,3 1-144 0,1 1 144 15,3 0 0-15,2 0 0 0,1 0-128 0,-1 2 128 16,4 0 0-16,2 1 0 0,1-3-128 16,2-2 128-16,2 0 0 0,2-4-144 0,2 4 144 0,1-1 0 0,3 0-144 15,5 1 144-15,4-1-208 16,1 1 80-16,3-1 128 0,-1-3-160 0,4 0 160 0,3-1 0 0,0 1-144 16,3-7 144-16,5 0 0 15,1-1-144-15,4-1 144 0,1-2 0 0,2 2 0 0,3-1 0 16,3-1 0-16,2-2-128 0,4 0 128 0,2-3 0 15,3 1 0-15,3-1 0 0,3-1 0 0,4 0 0 0,3-4 0 16,2 1-128-16,2-2 128 0,2 0 0 0,4-2 0 16,2 1 0-16,5-4 0 0,2-1 0 0,4-1 0 0,1 1 0 15,3 1 0-15,1-2 0 0,3 0 0 0,6-4 128 16,-1 1-128-16,1-3 0 0,-1-1 128 0,1 0-128 16,-2-5 160-16,1 0-160 0,0-4 160 0,1-3-32 0,0-1 0 15,0 1 0-15,-1-1 0 0,-3-1 48 0,-3 0 0 16,-3 1 0-16,-1-1 0 15,-4-8-32-15,-5 2 0 0,-1 3 0 0,-8 2 0 0,-4-3 48 0,-6-1 16 16,-4 0 0-16,-6-2 0 0,-3 3-48 0,-8 2-16 16,-4 0 0-16,-4 1 0 0,-8 1-144 0,-4 1 128 15,-6 4-128-15,-4 0 128 0,-7 0-128 0,-5 4 0 16,-7 0 0-16,-7 2 0 16,-9 3-1152-16,-7 1-144 0,-7 3-48 0,-5 1 0 15,-7 1-2096-15,-4 3-416 0</inkml:trace>
  <inkml:trace contextRef="#ctx0" brushRef="#br1" timeOffset="-40311.49">23174 5418 11967 0,'0'0'1072'0</inkml:trace>
  <inkml:trace contextRef="#ctx0" brushRef="#br1" timeOffset="-30987.87">23597 5708 16415 0,'0'0'720'0,"0"0"160"0,-2 11-704 0,-1 1-176 16,3-12 0-16,-4 14 0 0,-1-5 0 0,5-9 0 15,-4 10-160-15,4-10 160 0,0 0 592 0,-2 10 224 16,2-10 32-16,0 0 16 0,0 0-432 0,0 0-96 15,-7 7-16-15,7-7 0 0,0 0 256 0,0 0 64 16,0 0 0-16,0 0 0 0,-10 3 32 0,1-4 16 16,0-1 0-16,1-3 0 0,-4-5-96 0,1-1-16 15,-2-1 0-15,0-2 0 0,1 3-64 0,-2-2-32 16,-3-2 0-16,2-2 0 0,0 0 16 0,-2-2 0 16,2-3 0-16,1 0 0 0,-1 3-32 0,-1-1 0 15,1-2 0-15,0 3 0 0,3-1-48 0,0 0-16 16,-4-3 0-16,2-1 0 0,0-1-144 0,0-3-48 15,0-1 0-15,-1 0 0 0,-1-4-80 0,2 2-128 16,-2 2 176-16,1-1-176 0,0-2 160 0,0 1-160 16,2 2 128-16,-4-1-128 0,1 4 224 0,1 1-32 15,-2 2-16-15,-1 0 0 0,-1-1 64 0,0 2 16 16,-1 1 0-16,1-1 0 0,-2-1-32 0,5 2 0 0,-6 0 0 0,3 1 0 16,0-2-32-16,3-1-16 0,-1 3 0 15,1-1 0-15,-2-2-32 0,0-2 0 0,0 3 0 0,3-1 0 16,-3 0-16-16,2-1-128 0,-1 2 192 0,1 3-64 15,-1 0 0-15,1 1 0 0,-1 0 0 0,1 1 0 16,-2 1-128-16,1 1 0 0,2 0 144 0,-2-2-144 0,2 2 128 16,-5-3-128-16,0-1 128 0,-1 1-128 0,1 2 0 0,1-2 128 15,-2-4-128-15,2 2 0 0,0 0 128 0,0-1-128 16,1 1 160-16,-1 0-160 0,3-1 128 0,-1-3-128 16,0 0 0-16,-1-3 0 0,1 1 0 0,1 2 0 15,-1-3 0-15,1 3 0 0,-2-4 0 0,0 2 128 16,2-4-128-16,-1 2 0 0,0 1 0 0,1 2 0 15,-2-4 128-15,2-1-128 0,0 4 0 0,4-4 0 16,0 5 0-16,1-4 0 0,-1 3 0 0,0 0 128 16,0 1-128-16,-2 0 0 0,1 0 0 0,2 2 0 15,0-3 0-15,-1 3 0 0,-1 3 0 0,3 0 0 16,-2-1 0-16,-1-1 0 0,1-1 0 0,1 2 0 16,-2 2 0-16,6-1 0 0,-2-3 0 0,0 3 0 0,0 1 0 15,0 1 0-15,0-1 0 0,2 0 128 0,-1 0-128 0,-1 0 0 16,1 1 0-16,1 0 0 0,-1-2 0 0,-1 1 0 15,2 0 0-15,-1 1 0 0,2 0 0 0,-1 3 0 16,0 1 0-16,2 2 0 16,1 2 0-16,-1 0 0 0,-2 4 0 0,3-1 0 0,1-3 0 15,-1 5 0-15,0-3 0 0,-1 2 0 16,1 1 0-16,-1-1 0 0,0 0 0 0,1 1 0 16,-1-5 0-16,1 4 0 0,0-4 0 0,3 2 0 0,-3-3 0 0,2 3 0 15,-1-2 0-15,-1 2 0 0,1-2 0 0,3 4 0 16,0 6 0-16,-3-8 0 0,3 8 0 0,-2-6 0 15,-1 2 0-15,3 4 0 0,0 0 0 0,0 0 0 16,0 0-160-16,0 0 160 0,0 0-128 0,0 0 128 16,0 0 0-16,0 0-160 0,0 0 160 0,0 0 0 0,0 0-144 0,0 0 144 15,0 0 0-15,0 0-144 0,-4 11 144 0,0 1 0 16,4 2 0-16,0-2-128 16,2 0 128-16,0 2-128 0,1 0 128 0,1 4-128 0,-1 2 128 0,4 3 0 15,0 2 0-15,2 2-128 0,1 6 128 0,3 3-160 16,1 0 160-16,5 4-160 0,3-1 160 0,1 2 0 15,0 0 0-15,1 1-128 0,1 1 128 0,1-3 0 16,0 1-144-16,2 2 144 0,1 2 0 0,2 3 0 16,-3-2-144-16,0 0 144 0,-1 3 0 0,1-3 0 15,0 1 0-15,-2 0 0 0,0-6 0 0,-1 2 0 16,-1 1 0-16,3 1 0 0,0 3 0 0,-1 2 0 16,1-2 0-16,-2 0 0 0,3 1 0 0,0-5 0 15,0 2 0-15,0 1 0 0,0-3 0 0,-2 3 0 16,-5-2 0-16,2 1 0 0,-1-3 0 0,2 0 0 15,0-6 0-15,-1 1 0 0,-3 0 0 0,2-1 0 0,-1-1 0 0,2-3 0 16,-1-5-160-16,0 1 160 16,-3 0-128-16,0-2 128 0,0 1-320 0,0-1 0 15,-1 2 16-15,-2-5 0 16,3-2-208-16,-2-1-64 0,-2 0 0 0,-1-4 0 16,-1-1-1536-16,-2-2-304 0,-1 0-64 0,-2-2-10816 0</inkml:trace>
  <inkml:trace contextRef="#ctx0" brushRef="#br1" timeOffset="-30178.07">21781 4032 17503 0,'-12'12'768'0,"6"-6"176"0,-3 3-752 0,1-2-192 0,2-1 0 0,0 2 0 16,6-8 0-16,-8 3 0 0,8-3 144 0,-9 5-144 15,9-5 640-15,-7 4 48 0,7-4 16 0,0 0 0 16,0 0 192-16,0 0 64 0,0 0 0 0,0 0 0 0,0 0-416 0,0 0-80 16,0 0-16-16,0 0 0 0,0 0-48 0,0 0-16 15,0 0 0-15,0 0 0 0,0 0 0 0,8-4 0 16,-8 4 0-16,14 2 0 0,0 3 64 0,2 0 0 15,-1 1 0-15,3 4 0 0,2 1-32 0,2 0 0 16,4 2 0-16,0-1 0 0,0 5-176 0,1-1-48 16,0 1 0-16,0 0 0 0,-2-1-192 0,-1 1 144 15,0-2-144-15,-1 1 128 0,-1 2-128 0,1 0 0 16,1-2 144-16,-3-3-144 0,-2-1 0 0,1-1 144 16,-4-3-144-16,1-1 0 0,-2 1 128 0,-1-3-128 15,-1 0 0-15,-2 0 0 0,-1-5 0 0,-10 0 0 16,12-5 128-16,-2-1-128 0,-5-2 128 0,0-7-128 15,-3-5 144-15,0-7-144 0,-4-2 320 0,-1-7-16 16,-2-7-16-16,1 0 0 0,-4-7-144 0,2 2-16 16,-1 1-128-16,2 1 192 0,0 5-192 0,0-1 0 15,-2 0 128-15,1 3-128 0,-2 2 0 0,1-1 0 16,1 0 128-16,1 2-128 0,1 4 0 0,0-1 128 16,2 2-128-16,0 0 0 0,1 3 128 0,1 1-128 15,0 5 0-15,0 3 0 0,1 2 128 0,1 3-128 16,0 3 0-16,1-1 144 0,-3 12-144 0,3-7 0 0,-3 7 144 0,0 0-144 31,0 0-1168-31,0 0-304 0,0 0-64 0,0 0-12560 0</inkml:trace>
  <inkml:trace contextRef="#ctx0" brushRef="#br1" timeOffset="-27188.37">23398 5419 7487 0,'0'0'320'0,"7"9"80"0,2 1-400 0,0-1 0 16,0 4 0-16,0-2 0 0,0-2 480 0,1 3 16 16,0-2 0-16,0 3 0 0,0 3 112 0,2-1 32 15,-2-2 0-15,-1 1 0 0,-1 0-112 0,-2 1-16 16,3-1 0-16,-3 0 0 0,-1 0 128 0,0 0 0 15,0 0 16-15,-1-2 0 0,-3-2 224 0,-1-10 32 16,0 0 16-16,6 10 0 0,-6-10-112 0,2 10-32 16,-2-10 0-16,0 12 0 0,0-12-224 0,0 0-48 15,0 0-16-15,0 0 0 0,0 0 16 0,-9 3 16 16,0 0 0-16,-1-4 0 0,-1-2-16 0,-1-2-16 16,0-1 0-16,-4-1 0 0,1-5 16 0,-1 0 0 15,-2-2 0-15,-1-1 0 0,0-4-80 0,-4 0-16 16,1-3 0-16,-1-2 0 0,-1 1-48 0,1-4-16 0,0 3 0 0,0-2 0 15,-1-4-96-15,1 1-32 0,1-1 0 0,1-1 0 16,-3 2-64-16,2-2-16 0,0-2 0 0,1 0 0 16,-2 0 16-16,2 0 0 0,-2-2 0 0,-1-1 0 15,1-1-32-15,-1 2 0 0,-1-1 0 0,1 0 0 16,-1 1 0-16,1-1 0 0,1-1 0 0,0-1 0 16,1 0-128-16,1 0 192 0,-1 2-192 0,2 0 192 15,-2-5-192-15,2 4 160 0,1 1-160 0,-2 5 160 16,1-2-16-16,0 1 0 0,-1-1 0 0,1 1 0 0,-3 0 48 0,-1-2 16 15,0-2 0-15,0 3 0 0,-2 0-32 16,2 1-16-16,0 6 0 0,1-4 0 0,0 1-32 0,0 3 0 16,4 4 0-16,2-3 0 0,-1 0-128 0,-3 4 160 15,2-2-160-15,-1 3 160 16,1 0-160-16,1 0 128 0,0-1-128 0,2-1 128 0,-2-2-128 0,0 0 0 16,-1-1 144-16,0-1-144 0,0 0 0 0,1 1 0 15,2 1 0-15,-1 1 128 0,1-4-128 0,-1 4 0 16,-1-3 0-16,2-1 128 0,2 0-128 0,-1 3 0 15,-1 1 0-15,2-1 0 0,0 2 0 0,0 0 0 16,-1-6 0-16,0 0 0 0,1-7 0 0,1 1 0 16,2-2 0-16,-2 1 0 0,2-2 0 0,-1 1 0 15,1 1 0-15,1-1 0 0,-4-1 0 0,2 2 0 16,2 3 0-16,-1 4 0 0,-2 1 0 0,3 3 0 16,-1-4 0-16,0 3 0 0,1-3 0 0,-3 2 0 15,0-3 0-15,3 2 0 0,-1-3 0 0,-1 3 0 16,1 1 0-16,0-2 0 0,0 1 0 0,1-1 0 15,1 1 0-15,2 2 0 0,-1 1 0 0,3 3 0 16,-3 1 0-16,2 1 0 0,-2 4 0 0,3 2 0 0,0 5 0 16,1-3 0-16,-2-3 0 0,2 5 0 0,0 1 0 0,4 8 0 15,-3-7 0-15,3 7 0 0,-4-5 0 0,4 5 0 16,-5-10 0-16,1 4 0 0,4 6 0 0,-3-7-192 16,3 7 192-16,0 0-192 0,0 0 192 0,-2-4-192 15,-5 0 192-15,7 4 0 0,0 0-144 0,0 0 144 16,-2-6 0-16,2 6 0 0,-5-4-144 0,5 4 144 0,0 0 0 15,0 0 0-15,0 0 0 0,0 0 0 0,0 0-192 0,0 0 192 16,0 0-192-16,0 0 192 0,0 0-144 0,-4 10 144 16,-1-1 0-16,5-9-144 0,0 0 144 0,-1 13 0 15,-2 1 0-15,3 1-128 0,0-4 128 16,1 5 0-16,2 0 0 0,2 6 0 0,-2 3 0 0,3 3 0 16,0 4 0-16,3 4 0 0,3 3 0 0,-2 3-128 15,1-1 128-15,6 4 0 0,0 1 0 0,5 2-160 16,0-2 160-16,-1 4 0 0,2 4-144 0,3 4 144 15,-1 1 0-15,4 0-144 0,-2-1 144 0,2 3 0 16,0-2 0-16,2 1 0 0,-1-1 0 0,1 1 0 16,1 4 0-16,-2-2 0 0,5 1 0 0,-4-3 0 0,-1-5 0 15,-2-2 0-15,0-1 0 0,-2 0 0 16,-2 1 0-16,2-6 0 0,0-2 0 0,1-3 0 16,0 1 0-16,1-3 0 0,1-3 0 0,-1-2 0 15,0 1 0-15,0 0 0 0,-1-5 0 0,1 0 0 16,0 1 0-16,0-1 0 0,-4 4 0 0,0-1 0 15,-1 0 0-15,1 1 0 0,-1-4 0 0,-2 4 0 16,0 0 0-16,-1 1 0 0,0-2 0 0,2-1 0 0,0 0 0 16,-3 0 0-16,-3-1 0 0,1-1 0 0,-2-1 0 0,0 2 0 15,-1-2 0-15,0 2 0 0,0-3 0 16,0-4 128-16,-1 0-128 0,0-2 0 0,-1 0 0 0,1-2 0 16,-2-2 0-16,1-1 128 0,-1-4-128 0,-1-1 0 15,-1 0 0-15,-1-2 0 0,0-2 0 0,-1-5 128 16,-7-4 0-16,0 0 16 0,0 0 0 0,0 0 0 0,8 4-144 0,-8-4 128 15,0 0-128-15,0 0 128 16,0 0-128-16,0 0 0 0,0 0 144 0,-1-12-144 0,-2 1 0 16,-1-5 144-16,-3 1-144 0,-2-3 0 0,-1-2 160 0,-3 1-160 15,-1-1 128-15,-4-7-128 0,-4-1 128 16,-2-4-128-16,-1-1 0 0,-1-1 128 0,0-2-128 0,-3-1 0 16,-3-1 144-16,-3-1-144 0,0-8 0 0,-1 1 128 15,-2-3-128-15,-1-5 0 0,-2 1 0 0,-1 1 0 16,0 1 0-16,3 4 128 0,-1-1-128 15,2-1 0-15,0 5 0 0,4-6 0 0,1 1 0 0,0-1 0 16,2-2 0-16,2 2 0 0,1 1 0 0,-3 0 0 16,2 5 0-16,-3-6 128 0,1 0-128 0,-1-3 0 15,0-1 0-15,2-1 0 0,0 2 0 0,2 1 0 16,2 0 0-16,-2 4 0 0,0 3 0 0,-3 2 0 16,6-3 0-16,2 3 0 0,0-2 0 0,0 3 0 15,-1 1 0-15,1-1 0 0,3 3 0 0,2 2 0 16,1 2 0-16,2 0 128 0,0 1-128 0,0 1 0 15,-3 2 0-15,4 0 0 0,-1-2 0 0,2 0 0 16,2 1 0-16,0-1 0 0,1 0 0 0,1-2 0 16,0 0 0-16,1 0 0 0,-1 1 0 0,1 0 0 0,-2-1 0 0,2 5 0 15,2 3 0-15,-2 2 0 0,1 5 0 16,-1-2 0-16,0 0 0 0,1 1 0 0,-3-2 0 16,2 3 0-16,-1 0 0 0,1 1 0 0,1 0 0 0,0 2 0 15,0-3 0-15,2 4 0 0,-2-1 0 0,2 3 0 16,0 3 0-16,0 0 0 15,0 5 0-15,0-1 0 0,5 7 0 0,-4-7 0 0,4 7 0 0,0 0 0 16,0 0 0-16,0 0-128 0,0 0 128 0,0 0 0 16,0 0 0-16,0 0-128 0,0 0 128 0,0 0 0 0,0 0-128 0,0 0 128 15,0 0-128 1,3 12 128-16,0-2 0 0,3 4-128 0,-1 3 128 0,2 0 0 0,2 1 0 16,1 4-160-16,3 4 160 0,4 1 0 0,-2 6-128 0,6 3 128 15,4 1 0-15,0 11 0 0,0 5-144 0,5 5 144 16,3 1 0-16,2 2-144 0,2 2 144 0,0 0 0 15,0-2 0-15,-2 5-128 0,0 3 128 0,2-2 0 16,1 3 0-16,1-1 0 0,1-1 0 0,0-1 0 16,1-4 0-16,0 4 0 0,-2 3 0 0,4-1 0 15,-1-4 0-15,0 0 0 0,-6-2 0 0,2-4 0 16,0-3 0-16,0 1 0 0,0 0 0 0,2 0 0 16,0-6 0-16,0 0 0 0,0-3 0 0,0-3 0 0,-2-1 0 0,-1 1 0 15,-3-1 0-15,-2 2 0 0,-3 0 0 16,3 1 0-16,-3-3 0 0,0 1 0 15,-1-5 0-15,2 0 0 0,-1-1 0 0,0-1 0 16,-1 0 0-16,0-5 0 0,-1-2 0 0,2-1 0 0,-2-3 0 0,-2 2 0 16,-1 3 0-16,-1-4 0 15,-1 1 0-15,1-3 0 0,-4-1 0 0,0-4-128 16,-1-1 128-16,-2 0-128 0,-2 2 128 0,0-2 0 0,0-3-144 0,-1-2 144 16,-2-1 0-16,-2 0 0 0,-3-4 0 0,-1 0 0 15,3 0 0-15,-3-1 0 0,-5-9 0 0,0 0 0 16,4 9 0-16,-4-9 0 0,1 7 0 0,-1-7 0 15,0 0 0-15,0 7 0 0,0-7 0 0,0 0 0 16,0 0 0-16,-10 4 0 0,0-7 0 0,0 1 0 0,-3-1 0 16,0-3 0-16,-1-7 0 0,-2-2 0 0,-3-1 0 15,-5-6 0-15,-2-1-144 0,-2-5 144 0,-5 3 0 16,-2-8 0-16,-5-3 0 0,0-1 0 0,-5-5 0 16,-1-4 0-16,-1 1 0 0,0-6 0 0,0-9 0 0,-2-1 0 15,-2-8 0-15,-3 1 0 0,-3-1 0 0,1 2 0 16,2-1 0-16,0-1 0 0,2-4 0 0,2-1 0 15,2-2 128-15,2 2-128 0,2 1 0 0,-1-1 144 16,-3 0-144-16,4 2 128 0,0-2-128 0,1 2 0 16,1-2 144-16,2 4-144 0,-2 3 128 0,1-1-128 15,-1 0 128-15,4 1-128 0,-2 0 128 0,5 4-128 16,3 5 128-16,3 9-128 0,0 6 0 0,2 2 144 16,3 2-144-16,2 5 0 0,2 5 128 0,1-1-128 15,1 3 0-15,-1-1 0 0,1 4 0 0,3-3 0 0,1 2 0 0,4 2 0 31,0-3-1248-31,2 6-208 0,-1 0-32 0,3 3-14112 0</inkml:trace>
  <inkml:trace contextRef="#ctx0" brushRef="#br1" timeOffset="-24484.73">27064 2051 2751 0,'0'0'256'0,"0"0"-256"0,0 0 0 0,0 0 0 16,0 0 2288-16,0 0 400 0,0 0 96 0,0 0 16 16,0 0-1584-16,0 0-304 0,0 0-64 0,0 0-16 15,0 0-256-15,0 0-64 0,0 0-16 0,0 0 0 16,0 0-128-16,0 0-32 0,0 0 0 0,0 0 0 15,0 0 80-15,8 9 16 0,-1 0 0 0,-3 3 0 0,-2 5 224 0,1 2 48 16,-2 1 16-16,0 8 0 0,2 3-224 0,-1 4-48 16,1 6-16-16,1-2 0 0,1 1-240 0,1 6-64 15,0 1 0-15,2 1 0 0,1-6-128 0,1 4 0 16,4-6 144-16,-1 0-144 0,1 0 0 0,2-5 128 16,1-2-128-16,1-1 0 0,-1-1 240 0,3-7-32 15,0-2 0-15,1 1 0 0,1-3 368 0,1-1 64 16,1 0 0-16,0-1 16 0,-1-1-160 0,4-2-48 15,-2-4 0-15,2 1 0 0,3 1-192 0,0-5-32 16,0 4-16-16,2-4 0 0,0 0-32 0,-2-2-16 16,-1-3 0-16,1 0 0 0,-1-1 32 0,3-5 16 15,-2-2 0-15,2-1 0 0,0-4-16 0,1 0-16 16,1-3 0-16,3-1 0 0,2 2-48 0,2-1-128 16,1-4 192-16,1 1-64 0,2-2-128 0,-2 3 0 15,1 0 0-15,-3-1 128 0,1 0-128 0,1 2 0 16,1-1 0-16,-3 2 0 0,-1 4 0 0,2-2 0 15,0 0 128-15,1 5-128 0,0 4 0 0,-1-2 0 16,3-1 0-16,-3 0 128 0,-2 1-128 0,1-1 0 16,1-2 0-16,-1 3 0 0,2 3 0 0,1 1 0 15,3 1 0-15,2 5 0 0,1 2 0 0,-2 1 0 0,-1 3 0 0,-3 1 0 16,-1-5 0-16,0 5 0 0,1 1 0 0,-2 3 0 16,-3 2 0-16,0 2 0 0,2 0 0 0,-1 0 0 15,-1 1 0-15,-5 2 0 0,-3 0 0 0,-5 0 0 0,-1 0 0 16,-5-2 0-16,-1 0 0 0,-2 3 0 0,-2-1 288 15,-1-1-32-15,-3-3 0 0,-1 1 0 0,-2-3-32 16,0-2-16-16,-2 1 0 0,-1-3 0 0,-1-3-48 0,-2-2-16 16,1 2 0-16,-3 1 0 0,0-12 48 0,-1 10 16 15,1-10 0-15,-3 13 0 0,3-13-16 0,0 0-16 16,0 0 0-16,0 0 0 0,-5 7 0 0,5-7 0 16,0 0 0-16,0 0 0 0,0 0-16 0,0 0 0 15,0-11 0-15,3-2 0 0,2-2 32 0,4-2 0 16,3 0 0-16,1-2 0 0,5-2-192 0,1 1 160 15,0-3-160-15,3 0 160 0,2 2-160 0,2 0 0 16,5 2 0-16,1 0 0 0,1-1 0 0,0 2 0 0,1 0 0 16,-1 2 0-16,3 0 0 0,-1 4 0 15,2 1 0-15,3 0 0 0,-2 5 0 0,1-2 0 16,2 3 0-16,2 1 0 0,2 2 0 0,0-1 0 0,1 3 0 16,-3 0 0-16,-2 0 0 0,1 4 0 0,-1-2 0 15,2-2 0-15,0-1 0 0,0-1 0 16,0-2 0-16,3 0 128 0,1 0-128 0,4-2 192 15,0-3-192-15,1 0 192 0,0-2-64 0,2-2-128 16,-1-4 192-16,0 1-64 0,2 2-128 0,-2-1 160 16,1 1-160-16,-1 1 160 0,-1-2-160 0,-3 2 160 15,-5-2-160-15,-3-2 160 0,-3-1 16 0,-3 1 0 16,0-5 0-16,-17 11 0 0,1-1 96 16,1 1 32-16,-2-3 0 0,0 0 0 0,-1-2 16 0,1 2 16 0,0-2 0 0,10-15 0 15,-4 2-144-15,-4 6-48 0,-4 4 0 0,0 0 0 16,-2 3-144-16,-1 2 0 0,-3 0 144 0,3 2-144 0,-1-2 128 15,-1 3-128-15,0 2 128 0,-1-1-128 0,0 2 0 16,1-1 144-16,-1 3-144 0,-3 1 0 16,1-3 144-16,-2 3-144 0,1 3 0 0,-2-2 144 0,-1-3-144 0,-4 7 128 15,5-5-128-15,-5 5 128 0,0 0-128 16,0 0 128-16,0 0-128 0,0 0 128 0,5-4-128 0,-5 4 0 16,0 0 0-16,0 0 128 0,0 0-128 0,0 0 0 15,0 0 0-15,0 0 0 0,0 0 0 0,0 0 0 16,0 0 0-16,0 0 0 0,0 0 0 0,0 0 0 15,0 0 0-15,0 0 0 0,0 0 0 0,0 0 0 16,0 0 128-16,0 0-128 0,0 0 0 0,0 0 0 16,0 0 0-16,0 0 0 0,0 0 0 0,0 0 0 15,2-6 0-15,-2 6-176 16,0 0-320-16,0 0-64 0,0 0-16 0,0 0 0 16,0 0-1520-16,0 0-304 0,0 0-64 0</inkml:trace>
  <inkml:trace contextRef="#ctx0" brushRef="#br1" timeOffset="-22365.26">15546 17513 10079 0,'0'0'448'0,"0"0"80"0,1-7-528 0,0-3 0 0,1 3 0 0,-1-2 0 16,-1 9 1536-16,1-8 208 0,0-3 48 0,1 4 0 15,-2 7-432-15,0-12-80 0,0 3 0 0,0 9-16 16,0 0-112-16,-3-10 0 0,3 10-16 0,0 0 0 0,0 0-256 0,0 0-48 15,-5-5-16-15,5 5 0 16,0 0-400-16,0 0-80 0,0 0-16 0,-4 9 0 0,2 2-320 0,2 6 144 16,1 2-144-16,3 1 0 0,0 5 304 0,2 3-48 15,3 6-16-15,2 1 0 0,1-2 80 16,3 1 0-16,2-4 16 0,0 2 0 0,2 0 0 0,3-2 0 16,1-5 0-16,2 1 0 0,2-2 96 0,1-4 16 15,0-1 0-15,2-1 0 0,2-1-80 0,0-1-16 16,0-2 0-16,1-1 0 0,1 0-32 0,2-2 0 0,1-3 0 15,1 2 0-15,2-1-64 0,0 1-32 0,2-5 0 0,-2 0 0 16,0 0-48-16,-1-2-16 0,1-2 0 0,-2 0 0 16,-1-2-160-16,0 1 192 0,-3 0-192 0,0-1 192 15,1-2-16-15,-1-2 0 0,0 0 0 0,0 1 0 16,0-2-176-16,0 1 0 0,-2-2 0 0,1-3 0 16,1 3 0-16,-1-3 0 15,-1 1 0-15,1-2 0 0,-4 3 128 0,2-3 0 0,-1 4 0 0,2-2 0 16,1 4-128-16,0 0 0 0,-1-2-192 0,0 2 192 15,-3 1 0-15,0 2 0 0,2 1 0 0,-4 1 0 16,0-3 0-16,-1 2 0 0,0 1 0 0,-2 4 0 16,-1-1 0-16,-1 0 0 0,-2 0 0 0,2 0 0 15,0 4 0-15,-1-2 0 0,1 1 0 0,-1 4 192 16,2 0-192-16,0 3-176 0,0 1 48 0,1 3 0 16,-2 0 128-16,-1 4 0 0,-2 0 0 0,0 2 0 0,-1 3 0 15,-1-5 0-15,-3 4 0 0,0-3 0 0,-2-3 0 0,0-1 0 16,-2 0 0-16,-2 0 0 0,-3-3 0 0,1-3 0 15,-2 0 0-15,0-3 0 0,-2 1 0 0,-2-10 0 16,2 12 0-16,-2-12 0 0,0 0 0 0,-2 9 0 16,2-9 0-16,0 0 128 0,0 0-128 0,0 0 176 15,0 0-176-15,0 0 192 0,0 0-64 0,0 0 0 16,-1-5 0-16,2-4 0 0,3 1-128 0,1-3 128 16,0 0-128-16,3-1 128 0,1-1-128 0,2 2 0 15,2-2 0-15,3 1 128 0,2 0-128 0,1-2 0 16,4 0 0-16,3 2 0 0,2 2 192 0,5-1-64 15,2 2 0-15,5 0 0 0,2 4-128 0,5 1-144 16,3-6 144-16,4 3-208 0,-2-1 208 0,4 2 0 16,1 4 0-16,3-2 0 0,1-1 0 0,-1 3 0 15,-1-1 0-15,2 2 0 0,-1-1 0 0,-1 2 0 0,-2 0 0 0,-4 3 0 16,1 3 0-16,-2 3 0 0,-1 0 128 0,-3 1-128 16,-2 0 0-16,1-2 0 15,0-2 128-15,-3 2-128 0,-2-4 0 0,-4 0 0 16,2 0 0-16,-3-1 0 0,-3 0 144 0,0-3-144 15,-1-1 0-15,-1-1 144 0,-2-1-144 0,1-1 128 0,-2-1-128 0,0-6 128 16,1 1 64-16,0-5 0 16,2-3 0-16,-2 0 0 0,1-3-16 0,-1-5 0 0,2 1 0 15,-1-3 0-15,-2 1 16 0,0-3 16 16,0-1 0-16,2 1 0 0,-2-3-16 0,0 0-16 0,-1 2 0 0,0 3 0 16,-2-2 32-16,-1-1 16 0,1-1 0 0,0-1 0 15,0 2-80-15,-2 0-16 0,-2 7 0 0,-5 1 0 16,1 0-128-16,0 5 160 0,-7 7-160 0,1-3 160 15,-3 0-32-15,-3 8-128 0,-6 6 192 0,0 0-64 0,0 0-128 0,0 0 0 16,0 0 0-16,0 0-176 0,0 0 176 0,0 0 0 16,0 0 0-16,0 0 0 0,0 0 0 0,0 0-128 15,0 0 128-15,-9 10-128 16,0 1-320-16,0 2-48 0,2-4-16 16,-1 5-12672-16,-2-3-2560 0</inkml:trace>
  <inkml:trace contextRef="#ctx0" brushRef="#br2" timeOffset="-16717.95">15017 18584 17503 0,'0'0'768'0,"0"0"176"0,0 0-752 0,0 0-192 15,5-7 0-15,-5 7 0 0,5-9 1456 0,-5 9 256 0,0 0 48 0,0-10 16 16,-4 0-816-16,2 2-176 16,-2 0-16-16,0 0-16 0,0-2 64 0,1 2 16 0,-2-2 0 0,-1 4 0 15,0-3-48-15,-2 2 0 0,-2 2 0 0,3-4 0 16,-3 2-208-16,-2-2-64 0,-2 0 0 0,0-2 0 16,-1 2-80-16,-2-3-32 0,-2-2 0 0,0 2 0 15,-2 0 32-15,-4-3 0 0,-1 2 0 0,-1 3 0 16,-1-3-176-16,-1-1-16 0,-3 2-16 15,-2-1 0-15,-2-2-48 0,-1 2-16 0,-1-1 0 0,-4 1 0 16,-4-2-32-16,-4 1 0 0,-6 3 0 0,-3 0 0 16,-3-3-128-16,-4 2 192 0,0-1-192 0,-2 0 192 15,-2 3-192-15,-1 2 192 0,-4-2-192 0,0 3 192 16,0 0-192-16,2 0 128 0,-1 2-128 0,0 2 128 16,-1-2-128-16,1 1 160 0,3 0-160 0,-3-1 160 15,-1-2-160-15,2 0 128 0,2 1-128 0,-3 0 128 0,-5 3-128 0,-1 0 0 16,1 0 144-16,-1-2-144 0,-1 1 0 0,-3 0 0 15,-4 1 0-15,-1 3 128 0,-1-3-128 0,2 1 0 16,0 0 0-16,3 4 0 0,-4-2 0 0,3 0 0 16,2-2 0-16,3 6 128 0,2-2-128 0,0 1 0 15,0 3 0-15,2 4 0 0,0-2 0 0,0 2 0 16,2-4 0-16,1 4 0 0,3-2 0 0,-2 4 0 16,0 0 0-16,0 0 0 0,2 0 0 0,0 1 0 15,-4-1 0-15,1 2 0 0,-1 3 0 0,0 0 0 16,-2-1 0-16,-3 2 0 0,0 1 0 0,1 3 0 15,1 1 0-15,1 2 0 0,0-2 0 0,5 0 0 16,1 4 0-16,5-2 0 0,1 3 0 0,4-1 0 16,2 1 0-16,-2 0 0 0,3-3 0 0,2 2 0 0,3-1 0 0,0 5 0 15,1-2 0-15,0 2 0 16,3-1 0-16,2 1 0 0,2 0 0 0,4 3 0 0,3 0 0 0,4 1 0 16,3 1 0-16,2-3 0 0,6-4 0 0,4 3 0 15,1 0 0-15,3 1 0 0,4-8 128 0,3 5-128 16,3 1 0-16,3-4 0 0,2 0 0 0,2-2 0 15,3-1 0-15,4 0 0 0,1-3 0 0,4 0 128 16,3 0-128-16,4-2 0 0,2-1 0 0,5-1 128 16,0 1-128-16,4 0 0 0,0-2 128 0,6 0-128 15,4-4 128-15,5 0-128 0,2-1 160 0,4 2-160 16,1-3 176-16,5 0-176 0,2-2 192 0,5 1-192 16,2-1 160-16,4 2-160 0,-3-4 128 0,5 3-128 15,1-3 0-15,4 1 128 0,0 0-128 0,3 0 0 0,2 2 128 16,2-1-128-16,-3 1 128 0,5-2-128 0,1-1 144 0,3 3-144 15,2-3 160-15,0 4-160 0,-7-6 160 0,6 1-160 16,-1 0 160-16,1 1-160 0,-1 1 128 0,1 0-128 16,-1-4 0-16,-1 0 144 0,1-1-144 0,-2 3 192 15,1 1-192-15,2-5 192 0,0-1-16 0,2 0 0 16,-1 1 0-16,2-1 0 0,0 0-48 0,-2-1 0 16,-1-2 0-16,1 2 0 0,0-2 16 0,-2 3 0 15,1-2 0-15,-1-2 0 0,0 2-16 0,2-2 0 16,0 1 0-16,0-1 0 0,-2-1-128 0,-1 2 0 15,1-5 144-15,-2 2-144 0,0-1 160 0,-3-3-32 16,-3 1-128-16,-2-4 192 0,-2 1-32 0,-1 0-16 0,-1 0 0 16,0-2 0-16,1 0 48 0,1 0 16 0,-3-3 0 15,-4-1 0-15,-1 3-80 0,-1-1 0 16,-4-4-128-16,0 1 192 0,-2 0-192 0,-4-2 176 0,-4 0-176 16,-1 0 160-16,0 0-160 0,-2 1 128 0,-5-7-128 0,0 5 128 15,-2 1 64-15,-4-2 16 0,-1-1 0 0,-2-1 0 16,0-3 96-16,-3 1 16 0,-3-2 0 15,-2 0 0-15,-7-3-64 0,-2 0-16 0,-4 0 0 0,-2-1 0 16,-5-1 16-16,-3-2 0 0,-6-2 0 0,-6 0 0 16,0 2-64-16,-8 1-16 0,-4-3 0 0,-5 0 0 15,-4 2-32-15,-7-2 0 0,-6-4 0 0,-2 4 0 16,-4 1-320-16,-4 0-64 0,-8 0-16 0,-2 3 0 16,-4 2-1408-1,-4 4-272-15,-4-1-64 0,-10 6-19312 0</inkml:trace>
  <inkml:trace contextRef="#ctx0" brushRef="#br2" timeOffset="-15631.82">9500 17485 13823 0,'-6'-12'1216'0,"2"2"-960"0,-1 1-256 0,-2-4 0 0,0 2 752 0,3 0 96 16,-3-1 32-16,2 3 0 0,0-4 208 0,1 3 64 16,0 1 0-16,0-2 0 0,2 3-192 0,0 0-16 15,2 8-16-15,0 0 0 0,-2-9-128 0,2 9-32 16,0 0 0-16,-3-5 0 0,3 5-128 0,0 0-16 16,0 0-16-16,0 0 0 0,0 0-192 0,0 0-32 15,0 0-16-15,0 0 0 0,-5 11-176 0,0 2-48 16,1 4 0-16,0 2 0 0,3 3 48 0,-1 4 16 15,0 1 0-15,1 5 0 0,0 2-16 0,1 2-16 16,0 1 0-16,2-2 0 0,3-2-48 0,2 0 0 0,-1-2 0 16,6-2 0-16,-2-2 176 0,4-1 16 15,0 0 16-15,2-1 0 0,1-4 160 0,2-1 16 0,4-1 16 16,0-2 0-16,-1-3-112 0,4-4-32 0,-2-1 0 16,5-3 0-16,0 0 64 0,5-1 0 0,-3-1 0 0,5-1 0 15,1-3-80-15,0-2-16 0,3 0 0 0,0-1 0 16,-2-6-128-16,1 2-32 15,3-1 0-15,0-3 0 0,-1-1-64 0,1 1 0 0,1-3-128 0,3-3 192 16,1 1-192-16,0 1 128 0,0-1-128 0,4 1 0 16,-2 1 0-16,0 1 128 0,-2-2-128 0,-2 4 0 15,0 1 0-15,-2-1 0 0,-2 6 0 0,-1 2 0 16,1-4 0-16,-4 2 0 0,-4 1 0 0,0 3 0 16,3 1 0-16,-2 1 0 0,0 1 0 0,-1 0 0 15,-1 1 0-15,-1 4 0 0,-3 1 0 0,-2 3 0 16,0-1 0-16,-2 6 0 0,3 0 0 0,-3 3 0 15,-1 2 0-15,1 0 0 0,1 1 0 0,-2-2 0 0,-4 3 0 16,-1-3 0-16,-2-2 0 0,1-1 0 0,-6-2 0 16,2-1 0-16,0-5 0 0,-2 0 0 0,-1-4 0 0,-10-5 0 15,0 0 0-15,0 0 0 0,0 0 192 0,0 0-64 16,0 0-128-16,0 0 192 0,0 0 64 0,0 0 0 16,0 0 0-16,0 0 0 0,0 0-112 0,0 0-16 15,0 0 0-15,0 0 0 0,0 0-128 0,12-1 0 16,-2 1 0-16,1-3 128 0,2-1-128 0,4-5 0 15,3 0 0-15,2-3 128 0,-2 0-128 0,2 3 0 16,-2-1 0-16,2 1 128 0,0-2-128 0,3 3 0 16,0-1 0-16,2 3 0 0,1 2 0 0,2-1 0 0,3 3 128 15,2 2-128-15,1 2 0 0,3 3 0 16,-1-1 0-16,0 4 128 0,1 1-128 0,-6-2 192 0,-1 5-192 0,-1-4 192 16,0 4-192-16,2 1 0 0,-2-3 0 0,2 1-176 15,1-4 176-15,2 0 0 0,1-3 0 0,2-1 0 16,3-3 240-16,3-3 16 0,2-1 16 0,1-5 0 15,0 2-16-15,2-5 0 0,1 0 0 0,1-1 0 16,1-2-128-16,0-3-128 0,-3 1 192 0,-2-2-192 16,-2-2 128-16,-3-4-128 0,-2 3 0 0,-4-3 0 31,1-5-2288-31,-2-1-512 0</inkml:trace>
  <inkml:trace contextRef="#ctx0" brushRef="#br2" timeOffset="-12832.66">23854 5371 15663 0,'2'13'1392'0,"-2"-2"-1120"16,3 1-272-16,0 0 0 0,-3-12 128 0,2 10-128 15,-2 1 192-15,0-11-192 0,0 0 416 0,0 0-32 16,0 0 0-16,0 0 0 0,0 0 240 0,0 0 32 15,0 0 16-15,0 0 0 0,0 0-176 0,0 0-48 16,0 0 0-16,0 0 0 0,0 0 96 0,0 0 16 16,0 0 0-16,0 0 0 0,0 0 208 0,-9-12 32 15,0-1 16-15,-1 1 0 0,-1-5-176 0,-1-2-16 16,1-4-16-16,-2-2 0 0,-2-6-288 0,0 1-48 0,-2-6-16 16,-1-4 0-16,2-1-80 0,-3 0-32 15,0-3 0-15,-2 2 0 0,-2-3 64 0,1 1 16 0,-4-5 0 16,-1 1 0-16,-1-1-224 0,0-2 144 0,1 1-144 0,1 1 128 15,2-1-128-15,1 2 160 0,0 3-160 0,0 1 160 16,2-3 0-16,0 1 0 0,1-2 0 0,0 1 0 16,2 0 32-16,-1-3 0 0,1 2 0 0,0 2 0 15,-1-1 0-15,1 5 16 0,4 0 0 0,0 0 0 16,2 3 32-16,-2-1 0 0,-2 0 0 0,2 2 0 16,0-1-16-16,3 1 0 0,2 0 0 0,0-1 0 15,2-6-224-15,-1 5 144 0,-1 3-144 0,0-1 128 16,0 1-128-16,2 0 0 0,-2-3 0 0,0 2 0 15,0-1 0-15,0 1 128 0,-1 1-128 0,1-1 0 16,1 0 0-16,2-2 0 0,0 2 128 0,1 3-128 16,-2 4 0-16,2-1 0 0,-1 3 0 0,-1 1 0 0,1-2 0 15,0-2 0-15,-1 1 0 0,1 1 0 0,1-2 0 16,0-1 0-16,-2 0 128 0,4 0-128 0,0-3 0 16,2-1 0-16,-3 1 0 0,3 1 0 0,1 3 0 0,0 1 0 15,0 0 0-15,-3 2 0 0,3 1 0 0,0 0 0 16,-1 4 0-16,-2-3 128 0,2-1-128 0,0 1 0 15,0 1 0-15,-1 2 0 0,0-2 0 0,2 3 0 16,0-2 0-16,1 1 0 0,-1 2 128 0,3 2-128 16,-2 1 0-16,1 2 128 0,1 2-128 0,-2 1 0 15,2 1 0-15,-1 4 0 0,0-1 0 0,0 3 0 16,1 0 0-16,-1-2 0 0,-2 9 0 0,0 0 0 0,4-7 0 0,-4 7 0 16,8-9 0-16,-8 9 0 15,5-7 0-15,-5 7 0 0,5-8 0 0,-5 8 0 0,4-7 0 0,-4 7 0 16,0 0 0-16,0 0 0 0,0 0 0 0,0 0 0 15,0 0 128-15,0 0-128 0,0 0 128 0,0 0-128 16,0 0 0-16,0 0 0 0,0 0 128 0,-2 17-128 16,0-5 0-16,1 1 0 0,-1 2 0 0,1 3 128 15,-2 5-128-15,2 5 0 16,0 4 0-16,0 5 0 0,-1 2 0 0,2 3 0 0,-1 4 0 0,2 0 0 16,2 1 0-16,1 5 0 0,0 2 0 0,-1 10 0 15,2 1 0-15,2 3 0 0,-1 2 0 0,2-2 0 16,-1-7 0-16,2 2 0 0,1-4 0 0,2 4 0 15,-1 1 0-15,2 1 0 0,2-3 0 0,1 0 0 16,0-5 0-16,2 1 0 0,1-6 0 0,1 4 0 16,-1 2 0-16,0 2 0 0,-1-4 0 0,3 1 0 0,-4-1 128 15,4-3-128-15,-1-2 128 0,0-1-128 16,-2-5 160-16,-1 4-160 0,-1-1 192 0,2-1-192 0,-1 0 208 0,0 1-64 16,1-3-16-16,0 3 0 0,0-3 16 0,0-1 0 15,-1-6 0-15,1 0 0 0,1 1-144 0,0-1 0 16,-2 2 144-16,-1-2-144 0,1-1 128 0,-2-1-128 15,-1-2 160-15,0-2-160 0,0-3 128 0,-3 0-128 16,2-4 0-16,-1 3 144 0,-2-3-144 0,0 3 0 16,-1-5 144-16,0 4-144 0,-2-3 0 0,2 1 128 15,0 1-128-15,0-2 0 0,-3 2 0 0,2-1 128 16,0 0-128-16,1-3 0 0,-4-5 0 0,1-3 0 16,0 0 0-16,-1 0 128 0,2-5-128 0,0 3 0 15,0-2 0-15,-1-4 128 0,1 1-128 0,-7-7 0 0,7 7 0 0,-1-3 0 16,-6-4 0-16,0 0 0 0,0 0 0 15,0 0 0-15,0 0 0 0,0 0 0 0,0 0 0 0,0 0 128 16,0 0 48-16,0-11 16 0,-1 0 0 0,-1-3 0 16,-3-1 32-16,-2-3 16 0,0-2 0 0,-2-3 0 15,-1-5-112-15,-1 1 0 0,1-3-128 0,-1-1 192 16,-3-4-192-16,0-3 176 0,-3-2-176 0,-2-5 160 16,-2-2-160-16,-1-6 0 0,0-2 0 0,1 0 128 15,-3-2-128-15,-2 1 0 0,-2 1 0 0,2-1 128 16,0-1-128-16,1 0 0 0,-1-4 0 0,3 0 0 15,-2-4 0-15,3 5 0 0,3 6 0 0,0-4 0 16,-1-3 0-16,1 2 0 0,1-5 0 0,2 2 0 16,-2-6 0-16,2 6 0 0,4 0 0 0,-1 5 0 15,-1-1 0-15,1-1 0 0,2-2 0 0,-1 0 0 0,4-4 0 16,-3 1 0-16,0 5 0 0,1 1 0 0,-2 1 0 16,2-3 128-16,0-1-128 0,0-1 0 0,0-5 0 0,2-1 0 15,-2 2 128-15,4 7-128 0,0 3 0 0,3 2 0 16,-1 1 0-16,1-1 0 0,1-2 0 0,-1 2 0 15,2-2 0-15,1 6 0 0,1 2 0 0,0 1 0 16,-1 5 0-16,0 4 0 0,0-1 0 0,0-3 0 16,2 0 0-16,0 0 0 0,1-3 0 0,1 3 0 15,-2-2 0-15,3 4 0 0,0 2 0 0,2 5 0 16,-2 3 0-16,1 3 0 0,0 0 0 0,1 3 0 16,-1 4 0-16,-1 3 0 0,0 3 0 0,-1 4 0 15,-1-1 0-15,-1 6 0 0,-2 5 0 0,0 0 0 0,0 0 0 16,0 0 0-16,0 0 0 0,0 0 0 0,0 0 0 15,0 0 0-15,0 0 0 0,-2 15 0 0,-3-1 0 16,1 5 0-16,0 1 0 0,-1 4 0 0,0 4 0 16,-2 5 0-16,-1 9 0 0,0 4 0 0,-1 6 128 0,0 3-128 15,0 3 0-15,2 3 0 0,-2-3 0 0,0 6 0 16,2 6 0-16,4 7 0 0,-1 4 0 0,3-1 0 16,1-5 0-16,2 8 0 0,2 4 0 0,2 4 0 15,3 1 0-15,3-1 0 0,-1-5 0 0,1-2 0 16,-1 2 0-16,2 2 0 0,1-2 0 0,0 0 0 15,0-9 0-15,0-1 0 0,-2 1 0 0,2-1 0 16,0-1 0-16,2 0 0 0,0-4 0 0,1-3 0 16,0-5 0-16,1-2 0 0,-1 5 0 0,3-2 0 15,0 1 0-15,-1-4 128 0,-1-2-128 0,0-3 0 16,0-5 0-16,0-3 128 0,-2-1-128 0,1 3 0 0,-1-3 128 16,2 1-128-16,-4-1 128 0,1-2-128 0,0 1 0 15,1-6 128-15,0 0-128 0,-2-3 0 0,-1-4 0 0,0-2 128 16,-1 1-128-16,0-4 0 0,-3 1 0 0,0-2 0 15,-1 1 128-15,0-3-128 0,0 3 0 0,1-2 0 16,0 2 0-16,1-4 128 0,-1 1-128 0,-2-3 0 16,1-2 0-16,-2-1 0 0,-1-2 0 0,0-2 0 15,0 0 0-15,-1-3 128 0,0-2-128 0,1-1 0 16,-4 1 0-16,2-2 0 0,0 1 0 0,-3-9 0 16,1 7 0-16,-1-7 0 0,2 9 0 0,-2-9 0 15,0 0 128-15,0 0-128 0,0 0 0 0,0 0 0 0,0 0 0 0,0 0 0 16,0 0 0-16,0 0 0 0,-9-10 0 0,-1 0 0 15,1-3 0-15,-1-5 128 0,-1-1-128 0,-1-5 0 16,-4-4 0-16,1-1 0 0,-1 0 128 0,2-6-128 16,-2-2 0-16,-2 2 0 0,-2-3 0 0,-1-3 0 15,0 0 0-15,-2-2 0 0,-3-8 0 0,1-6 0 16,-2-9 0-16,1-3 0 0,-1-6 0 0,-1-5 0 16,-1-1 0-16,-1-6 0 0,5-4 0 0,2-2 0 15,4-3 0-15,-1-1 0 0,2-1 0 0,0-4 0 16,3-7 0-16,5 4 0 0,0 3 0 0,-1-5 0 15,0-6 0-15,2-1 0 0,0 4 0 0,0 1 0 16,-1-3 0-16,2 3 0 0,1-2 0 0,6 13 0 16,-1 13 0-16,1 5 0 0,0 0 0 0,1 8 0 15,0 4 0-15,0 6 0 0,1 9 0 0,-1 8 0 16,-1 6 0-16,-3 6 0 0,1 1 0 0,1 3-176 16,-2 4-1472-1,4 0-288-15,-1 1-64 0</inkml:trace>
  <inkml:trace contextRef="#ctx0" brushRef="#br2" timeOffset="5460.26">22958 16494 13759 0,'0'0'608'0,"0"0"128"0,0 0-592 0,0 0-144 0,0 0 0 0,0 0 0 0,0 0 1264 0,0 0 208 15,0 0 64-15,0 0 0 0,0 0-400 0,0 0-80 16,0 0-16-16,0 0 0 0,0 0-224 0,0 0-48 16,-8-4-16-16,-1-1 0 0,-1 0-176 0,0 1-16 15,-2 0-16-15,1 4 0 0,-3 0-128 0,-2 2-32 16,-2 0 0-16,-1 2 0 0,-2 2-128 0,-2 1-48 16,-1 3 0-16,-1 0 0 0,-3 3-16 0,-1 5 0 15,-2-1 0-15,-1 1 0 0,1 1 32 0,-2 2 0 16,-3-2 0-16,0 1 0 0,1-1 64 0,3 4 16 15,3 0 0-15,5-2 0 0,3 1 48 0,3 1 16 0,3-3 0 16,5-1 0-16,4-1-48 0,2 0-16 0,1-2 0 0,3 1 0 16,3-3 16-16,5-1 0 0,2-1 0 0,5-3 0 15,0 5 192-15,7-1 32 0,3-4 16 0,4 1 0 16,3-5 0-16,3 3 0 0,-2-3 0 0,1-1 0 16,2-3-272-16,-1-1-48 0,-1-1-16 0,-1 1 0 15,-1-2-80-15,-1 1-16 0,-3 0 0 0,-2 0 0 16,-1-1-128-16,-4 1 160 0,-2-2-160 0,-3 3 160 15,-4-2-160-15,-2 1 0 0,-10 1 0 0,0 0 128 32,0 0-1200-32,0 0-240 0,0 0-48 0,0 0-10160 0,-11 6-2048 0</inkml:trace>
  <inkml:trace contextRef="#ctx0" brushRef="#br2" timeOffset="5781.92">23162 17067 18431 0,'0'0'1632'0,"0"0"-1312"16,0 0-320-16,0 0 0 0,0 0 1312 0,0 0 192 15,-6 10 32-15,0 2 16 0,-1 6 384 0,0 0 80 16,-1-2 16-16,0 7 0 0,0 0-464 0,0 3-96 15,0 2 0-15,2 5-16 0,-3 2-368 0,1-1-80 16,1 2-16-16,-1 1 0 0,1-1-320 0,-1-1-64 16,2-5-16-16,-3 2 0 0,1 0-256 0,3 0-48 0,1-8-16 0,2-1 0 15,-1 0-112-15,1-3-32 0,0-1 0 16,2-3 0-16,2-3-128 0,0-1 160 0,2-4-160 0,-4-8 160 16,6 7-160-16,-6-7 0 0,12 1 0 0,-2-1 0 31,0-1-2048-31,1-4-272 0,2-8-64 0</inkml:trace>
  <inkml:trace contextRef="#ctx0" brushRef="#br2" timeOffset="6683.31">24975 16200 14047 0,'0'0'624'0,"0"0"128"0,0 0-608 16,0 0-144-16,0 0 0 0,0 0 0 0,0 0 1296 0,0 0 240 0,-2-10 32 0,-6 5 16 15,0 1-496-15,-3 4-80 0,-1-1-32 0,-5-1 0 0,-6 0-224 0,0 2-48 16,-3 2-16-16,-3 1 0 0,-3-1-112 0,-3 0 0 15,-5-1-16-15,-3 1 0 0,-4 0-160 0,-1 0-16 16,0-4-16-16,1 6 0 0,2 2-112 0,3 0 0 16,3 0-16-16,3 3 0 0,4-5-16 0,3 1 0 15,2 0 0-15,3-1 0 0,4-3-48 0,2 3-16 16,4-1 0-16,4 3 0 0,10-6-16 0,0 0 0 16,-8 5 0-16,8-5 0 0,0 0-144 0,2 9 160 15,-2-9-160-15,6 12 160 0,2 1 32 0,2 1 16 16,0-1 0-16,3 3 0 0,-3 2-16 0,1 2-16 15,-1 6 0-15,-1-1 0 0,-4 6-16 0,-1 4 0 16,-4 3 0-16,-1 7 0 0,-3-1-160 0,-4 5 192 0,-3-2-192 0,-3 2 192 16,-2 1-16-16,-1 3 0 0,0 2 0 0,-2 1 0 15,-2 0 16-15,-3-2 0 0,-2 0 0 0,1 2 0 16,-1 2-64-16,-2-3-128 16,0-2 192-16,3-1-64 0,0-3-128 0,0 0 128 0,3 2-128 0,-1-4 128 15,0-4 32-15,2 0 0 0,1 2 0 0,1-4 0 16,0-4 96-16,2-2 32 0,3-2 0 0,2 0 0 15,2 0 16-15,2-7 0 0,2-5 0 0,2 2 0 16,3-1-48-16,2-3 0 0,3-1 0 0,2-2 0 16,-1 1-32-16,3-2-16 0,-1-2 0 0,3-1 0 15,2 0 32-15,3-6 0 0,2 3 0 0,2-3 0 16,1 2-48-16,3 0-16 0,0-5 0 0,5 3 0 16,1 1-48-16,3-3 0 0,0-1 0 0,2-1 0 15,-1-2-128-15,0 1 0 0,-4 1 0 0,1-2 128 16,-4-3-288-16,0 1-64 0,-1 0-16 0,-1 0 0 15,-3-3-2352-15,-2-3-480 0,-2 2-80 0</inkml:trace>
  <inkml:trace contextRef="#ctx0" brushRef="#br2" timeOffset="7170.62">25406 16476 17503 0,'-6'-16'1552'0,"3"7"-1232"0,1-4-320 0,-4 2 0 15,0-1 656-15,-2 1 80 0,0 6 16 0,-4-2 0 16,-1 4 288-16,-4 3 64 0,0 3 16 0,-2 6 0 16,-4 4-336-16,-1 4-64 0,-3 3-16 0,1 1 0 15,-2 5 48-15,-2 4 0 0,1 3 0 0,4 3 0 16,2 1-208-16,4 0-32 0,5-3-16 0,4-1 0 16,7-5-304-16,6-1-48 0,4-6-16 0,6-2 0 15,4-2 416-15,3-2 80 0,5-6 16 0,2 0 0 16,0-6 48-16,2-183 16 0,1 361 0 0,2-185 0 15,1-4-128-15,0-1-32 0,3-2 0 0,-2-2 0 0,-2-3-112 0,0-2-32 16,0-1 0-16,-2-3 0 0,1 1-32 0,-3-2-16 16,-3 0 0-16,-3-2 0 0,-3 2-16 0,-4-8 0 15,-4-1 0-15,-2 4 0 0,-4 2-144 0,-3 2-48 16,-4 2 0-16,-2 3 0 0,-1 1-144 0,-4 3 0 16,-1 3 0-16,-2 6 128 0,-5 1-128 0,2 4-272 15,-6 2 64-15,2 4 16 16,0-2-1920-16,2 6-368 0,-1-3-80 0,3 5-13696 0</inkml:trace>
  <inkml:trace contextRef="#ctx0" brushRef="#br2" timeOffset="7547.35">25182 17624 21183 0,'0'0'944'0,"0"0"192"0,0 0-912 0,0 0-224 0,0 0 0 0,-6 13 0 16,1-1 1616-16,-2 0 288 0,-1 2 48 0,-1 2 16 0,1 3-400 15,-1 3-80-15,-1 1-16 0,0 0 0 0,-3 1-352 0,3 3-80 16,1-2-16-16,0 2 0 16,0-3-256-16,0 0-48 0,2 0-16 0,-1-3 0 0,2 1-256 0,1-2-64 15,1-4-16-15,-1 1 0 0,1-1-208 0,1 1-32 16,1-1-128-16,1-3 192 0,1-3-192 0,0 1 128 16,1-3-128-16,-1-8 0 0,0 0 0 0,0 0 0 15,0 0-208-15,14 0 64 16,0-2-2304-16,0-5-464 0,1-7-96 0,3-4 0 0</inkml:trace>
  <inkml:trace contextRef="#ctx0" brushRef="#br2" timeOffset="8161.82">25954 16165 20783 0,'0'0'912'0,"2"-10"208"15,3 1-896-15,1-3-224 0,2 5 0 0,1-2 0 16,4 1 944-16,2-3 144 0,4 3 16 0,4-1 16 0,4 3-352 0,5-3-80 16,2 1-16-16,3 1 0 0,-2 3-160 0,1 0-16 15,0 2-16-15,-3-1 0 0,-2 3-128 0,-3 3-32 16,-2-1 0-16,-2 3 0 0,-2 3-192 0,-3 1-128 16,-5 3 160-16,-3 5-160 0,-2 1 128 0,-4 2-128 15,-2 6 0-15,-6 4 0 0,-3 6 0 0,-4 3 128 16,-3 5-128-16,-2 2 0 0,-2 4 272 0,-1 6 16 15,-1 6 0-15,-4 2 0 0,0 0 0 0,2 3 0 16,-3-1 0-16,3 5 0 0,1 2-80 0,2 4-16 16,3-4 0-16,4 0 0 0,3-3-32 0,4 1-16 0,2 0 0 15,2-3 0-15,0-2-144 0,2-3 0 0,-1-6 0 16,2-3 0-16,1-5 0 0,0 1 0 16,-2 1 0-16,2-2 0 0,-2 2 192 0,2-8-64 0,1-1 0 0,-1-1 0 15,-1 0 112-15,-2-4 16 0,-1-4 0 0,-1-2 0 16,-2 1-80-16,1-4-16 0,-3 1 0 0,2-3 0 15,-2-1 64-15,-1-3 16 0,-1-2 0 0,1-1 0 16,-1-2 320-16,-3-2 64 0,-2-2 16 0,-2-3 0 16,-4-1-64-16,0-3 0 0,-7 3 0 0,-1-3 0 15,1-1-176-15,-3-1-32 0,-1 0-16 0,-1-3 0 16,0-1-192-16,1 0-32 0,1-1-128 0,0-3 192 16,5-1-192-16,4 1 0 0,1-2 0 0,4-3 0 15,0 2-1392-15,5-5-272 0,5-2-48 16,6-1-15552-16</inkml:trace>
  <inkml:trace contextRef="#ctx0" brushRef="#br2" timeOffset="8784.5">26912 17296 11967 0,'0'0'1072'0,"0"0"-864"0,0 0-208 0,0 0 0 16,0 12 1664-16,0-12 304 0,4 11 48 0,4 0 16 15,3-4-400-15,3 0-80 0,4-3-16 0,2-1 0 16,2-1-192-16,3 0-64 0,3-2 0 0,3 0 0 15,-1-3-448-15,3-1-80 0,0-1-32 0,0-1 0 16,0-1-144-16,-2-3-16 0,1 1-16 0,-2-2 0 0,-3 1-96 0,-3-3-32 16,-2 0 0-16,-5 2 0 0,-3-2-160 0,-3-1-48 15,-4 3 0-15,-5-2 0 0,-4-3-32 0,-4-1-16 16,-4-1 0-16,-6 2 0 16,-4-2-16-16,-4 1 0 0,-4 1 0 0,-2 2 0 0,-4 6-144 0,-5 4 0 15,-4 4 0-15,-7 6 0 0,-2 5 192 0,-1 7-64 16,-2 5 0-16,0 2 0 0,1 2 192 0,3-1 16 15,4 6 16-15,6 4 0 0,4 1-32 0,9 0-16 16,8-2 0-16,9-1 0 0,7 1-112 0,8 0 0 16,6 0-16-16,6-2 0 0,6-2 48 0,5-1 16 15,4-2 0-15,4-7 0 0,9 0 16 0,5-4 16 16,5 0 0-16,7-1 0 0,4 1-128 0,1-4-16 16,-2-6-128-16,-1-2 192 0,-4-2-192 0,-2-4 0 15,-4-1 128-15,-4-1-128 16,-7-1-1568-16,-3-4-352 0,-3 4-80 0</inkml:trace>
  <inkml:trace contextRef="#ctx0" brushRef="#br2" timeOffset="9273.21">27764 16521 17503 0,'-14'-8'1552'0,"14"8"-1232"0,0 0-320 0,0 0 0 15,0 0 1520-15,0 0 240 0,0 0 48 0,0 0 16 16,0 0 32-16,14-5 16 0,2 1 0 0,5-1 0 15,3 4-800-15,4-3-176 0,4 0-16 0,2 0-16 16,2-1-240-16,2 0-48 0,1 0-16 0,1 0 0 16,-2-1-208-16,-1 2-32 0,-1 3-16 0,-3-2 0 15,-2 3-144-15,-6-1-32 0,-2-2 0 0,-4 1 0 16,-5 2-128-16,-4 0 0 0,-10 0 0 0,0 0 0 31,0 0-1664-31,0 0-352 0,0 0-80 0,0 0-12448 0</inkml:trace>
  <inkml:trace contextRef="#ctx0" brushRef="#br2" timeOffset="9815.43">28900 16181 16575 0,'0'0'1472'0,"-2"-12"-1168"15,2 0-304-15,2 2 0 0,-2 10 1312 0,2-10 208 16,-1 1 32-16,1-1 16 0,0 2-80 0,-2 8-16 16,0 0 0-16,5-10 0 0,1 2-704 0,-6 8-128 15,5-8-48-15,-5 8 0 0,0 0-272 0,8-6-64 16,-8 6-16-16,0 0 0 0,0 0-240 0,0 0 128 15,0 0-128-15,0 0 0 0,-9 0 176 0,-3 2-176 0,-2 2 192 0,-5-1-192 16,-3 2 160-16,-6-1-160 0,-3 0 128 0,-1 1-128 16,-1 1 272-16,1-2-16 0,3 1-16 0,4 4 0 15,2-1 208-15,4 2 32 0,4-4 16 0,3 5 0 16,3-4-160-16,4 2-16 0,5-9-16 0,4 9 0 16,4 1-64-16,4-2-16 0,4 3 0 0,4-2 0 15,5 3 144-15,2-4 16 0,2 3 16 0,2 0 0 16,3-2-176-16,-1 4-32 0,-4-3-16 0,-2 1 0 15,-2 2-176-15,-4-3 160 0,-2 2-160 0,-3 0 160 16,-3-3-160-16,-4 4 128 0,-3-4-128 0,-3 4 128 16,-6 1-128-16,-2 0 0 0,-2-3 0 0,-6 2 128 15,-2-1 128-15,-3-3 32 0,-1-1 0 0,-4-2 0 0,-2 1 48 16,-5 3 16-16,-1-5 0 0,0 2 0 0,1 0-48 0,0-2-16 16,0 1 0-16,3-1 0 0,2-3-288 15,4-1 0-15,5-1 0 0,3 0 0 0,3 0 160 0,10 0-32 16,0 0 0-16,0 0 0 15,5-8-1344-15,8-2-256 0,5 2-64 0,4-2-10080 16,6 0-2016-16</inkml:trace>
  <inkml:trace contextRef="#ctx0" brushRef="#br2" timeOffset="10173.19">29758 15974 20783 0,'5'-16'912'0,"-1"8"208"0,0-3-896 0,1 2-224 0,-4-3 0 0,-1 12 0 16,2-9 1616-16,-2 9 288 0,0 0 48 0,0 0 16 16,-8-3-720-16,-1 3-144 0,-2 2-16 0,-2 7-16 15,-1 0-352-15,0 5-64 0,-1 2-16 0,-2 7 0 16,-2 7-64-16,1 4-32 0,2 1 0 0,-1 5 0 15,1 2 32-15,1 2 16 0,-2 3 0 0,3-2 0 16,0 2-16-16,3-4-16 0,2 3 0 0,2-3 0 16,2 3-224-16,1-6-32 0,3-5-16 0,2-3 0 15,2-3-80-15,1-1-16 0,2-4 0 0,4-3 0 16,3-1-48-16,2 0-16 0,3-2 0 0,4-1 0 0,2-5 0 0,1-1 0 16,1-6 0-16,-3 1 0 0,2-3-128 15,-3-1-256-15,-3-4 64 0,-3-3 16 16,-2-1-1936-16,-4 1-384 0,-3-3-64 0,-5-2-32 0</inkml:trace>
  <inkml:trace contextRef="#ctx0" brushRef="#br2" timeOffset="10355.35">29091 16335 30399 0,'0'0'2704'0,"10"-5"-2160"15,7 1-544-15,4-1 0 0,6 3 1456 0,6 0 176 0,8 1 32 0,4 1 16 16,10 0-272-16,7-1-64 15,8 0-16-15,1-1 0 0,6 2-704 0,4 2-144 0,6-1-32 0,-1 1 0 16,0 2-304-16,-2 3-144 0,-6-1 128 0,-3 4-128 16,-4-2 0-16,-7 4 0 0,-8 2-224 0,-6 3-18816 15</inkml:trace>
  <inkml:trace contextRef="#ctx0" brushRef="#br2" timeOffset="14871.24">1871 15100 21183 0,'-13'1'1888'0,"13"-1"-1504"15,-9 1-384-15,9-1 0 0,0 0 320 0,0 0-16 16,0 0 0-16,0 0 0 0,0 0-304 0,0 0 160 15,0 0-160-15,0 0 128 0,0 0 176 0,0 0 16 16,0 0 16-16,0 0 0 0,0 0 368 0,0 0 80 16,0 0 16-16,12 0 0 0,-1 3 64 0,2-1 16 15,1-4 0-15,3 2 0 0,3 4-176 0,4-3-48 0,1-2 0 0,3-1 0 16,3 0-128-16,2 1-16 0,-1-1-16 0,2 1 0 16,3-2-48-16,2 2 0 0,5 1 0 0,0-1 0 15,4-3-80-15,5-2-32 0,1 1 0 0,0 2 0 16,-2-1-32-16,2-2-16 0,0 0 0 0,0 2 0 15,2 0-16-15,3-2 0 0,3 1 0 0,2-2 0 16,2-2-80-16,0 2 0 0,-6-4-16 0,2 4 0 16,1-3-48-16,3 3-128 0,4 0 192 0,-1 0-64 15,0 1 0-15,-2-3-128 0,-1 1 192 0,0 0-64 16,2 1 16-16,2-2 0 0,-1 2 0 0,5 0 0 16,-1-2-16-16,-1 3-128 0,1-4 192 0,0 2-64 15,4-4-128-15,0 0 0 0,2 4 144 0,-3 0-144 16,0 1 0-16,1 1 0 0,-2-6 0 0,1 5 128 15,4 0-128-15,-1 2 176 0,-2 2-176 0,1-1 192 0,-1-3-192 0,0 4 160 16,2 0-160-16,1-1 160 0,0-1-160 16,0 1 0-16,-5-1 144 0,0 1-144 0,0-2 0 15,0 4 144-15,1-4-144 0,-2 4 0 0,-4 2 208 0,1-1-64 16,-1-3-16-16,0 1 0 0,0 1 0 0,3 2 0 16,1 1 0-16,-2-1 0 0,-5 0-128 0,0 0 0 15,2 0 144-15,2 1-144 0,0 2 0 0,1-1 0 16,1-2 0-16,1 0 128 0,-2 2-128 0,-1 0 0 15,-2 1 0-15,1-1 128 0,0 1-128 0,0 1 0 16,-3-1 128-16,0 0-128 0,-1-2 0 0,-1 1 128 16,-1 0-128-16,1 3 0 0,2 3 128 0,0-4-128 0,-1-1 128 15,1 1-128-15,-4 1 0 0,2-1 144 16,0 1-144-16,1-1 0 0,0 1 192 0,0-1-192 0,-1 0 192 0,0 1-192 16,-2 4 176-16,-2-4-176 0,2 1 160 15,-1-2-160-15,0-2 128 0,0 4-128 0,1 1 0 16,-1-2 144-16,-1-1-144 0,-1 1 0 0,0 0 144 0,1-2-144 15,1-2 0-15,0 2 0 0,0-1 0 0,1 2 128 16,-1 0-128-16,-1-2 0 0,-1 0 0 0,2-1 0 16,-1-1 0-16,3 0 0 0,-1-1 0 0,-1 1 0 15,-1 0 0-15,3 0 128 0,-4-2-128 0,2 1 0 16,0-1 0-16,2-1 0 0,-1 0 0 0,1 2 0 16,-2 0 0-16,3 1 0 0,-1-1 0 0,-1-1 128 15,2 1 0-15,0 0 0 0,3 0 0 0,0-1 0 16,-1 1-128-16,-2 0 0 0,2-3 0 0,0 3-128 15,0-1 128-15,0 2 0 0,2-1 0 0,-2 1 0 16,1 1 0-16,-4-1 0 0,4 2 0 0,0-2 0 0,0 1 0 16,2-1 0-16,1-1 0 0,0 2 0 0,0 0 0 15,-1-1 0-15,-1-1 0 16,1 0 128-16,0-1-128 0,1 2 0 0,1 2 0 0,-3-1 0 0,-3 0 0 0,-1-1 0 16,2 0 0-16,1 3 0 0,-1-3 0 0,-1 1 0 15,4-1 0-15,-3 1 0 0,-3-1 0 16,0 2 0-16,2-1 0 0,-2 0 0 0,3-1 0 15,0 0 0-15,3 0 0 0,-3 0 0 0,2 3 0 16,-6-2 0-16,2-1 0 0,1 0 0 0,0 0 0 0,2 0 0 16,-1 0 0-16,-3-1 0 0,-3 2 0 0,2 0 0 15,1 0 0-15,-1-1 0 0,2 0 0 0,0 2 144 16,-1 2-144-16,-2-1 0 0,0 0 0 0,-2-1 0 16,0 0 0-16,-1 0 0 0,1-1 0 0,2 5 0 15,-1-4 0-15,-1 1 0 0,-1 0 0 0,-1 1 0 0,-1-1 0 16,2 2 0-16,-3-3 0 0,0 4 0 15,1-1 0-15,-1 1 0 0,-2-3 160 0,-1 0-160 0,-3 2 128 0,0 1-128 16,1-4 0-16,-3 2 0 0,-3 1 0 0,2 1 0 16,-2-2 0-16,4 0 0 0,-2 0 0 0,1 1 0 15,0 0 128-15,-1-3-128 0,-1 1 0 16,-3 1 128-16,3 0-128 0,0-2 0 0,1 1 144 0,0-1-144 16,0 3 0-16,1 2 128 0,1-5-128 0,-1 0 0 15,-1-1 0-15,-3 1 0 0,1 1 0 0,1-2 128 16,1-1-128-16,0 0 0 0,0 1 0 0,0 2 128 15,0-2-128-15,-1-1 0 0,1 0 0 0,-3 1 0 16,-1 2 0-16,1-2 0 0,-3-2 0 0,1 2 128 16,-1 1-128-16,1 0 0 0,-1-1 0 0,-1 1 0 15,0-1 0-15,3 4 128 0,-1-1-128 0,0-3 0 0,0-1 0 16,0 0 0-16,-2 0 0 0,1 0 128 0,0 0-128 16,0 0 0-16,-1 0 0 0,0 0 128 0,0 0-128 0,1 0 0 15,-2 0 0-15,1 0 0 0,-1 0 0 0,1 0 0 16,-5 3 0-16,-1-2 0 0,0 0 0 15,0 0 0-15,-1-1 0 0,0 3 128 0,-1 3-128 0,-1-3 0 16,1-2 0-16,0 3 0 0,1 2 0 16,0-2 0-16,0-1 0 0,0-1 128 0,0 1-128 0,0-1 0 15,-1 2 0-15,-1-1 0 0,-2-2 0 0,1 1 0 16,1 1 0-16,-1 1 0 0,-2-2 0 0,-1 3 0 16,0-5 0-16,-1 4 0 0,1-1 0 0,-1 2 0 0,2 1 0 15,-4-2 0-15,0 0 0 0,0 4 0 0,1-1 0 16,0 1 128-16,-1-4-128 0,0-3 0 0,-3 3 0 15,2 1 0-15,-2-1 0 0,0 2 0 0,0-4 0 0,1 2 128 16,3 1-128-16,-2 3 0 0,-1-4 0 16,0 1 0-16,2 1 0 0,-1-1 0 0,-1-1 0 0,1 4 0 15,-2-2 0-15,2-1 0 0,0 3 0 16,0-3 0-16,-2-1 0 0,1 1 0 0,0 2 0 0,-1-5 0 16,1 0 0-16,-1 2 0 0,0 2 0 0,-1-1 0 15,-1-1 0-15,2 4 0 0,-2-2 0 0,1 2 0 16,-1 0 0-16,1-3 0 0,1 1 0 0,-2 2 0 15,0-5 0-15,0 3 0 0,0 0 0 0,1-2 0 16,1 1 0-16,-1 1 144 0,-1-1-144 16,1-1 0-16,2 1 0 0,0 1 0 0,-1 0 0 0,1-1 0 15,-1 1 0-15,1-1 0 0,2-1 0 0,-1 1 0 16,-1 0 0-16,-1-1 0 0,1-2 0 0,1 1 0 16,-3 2 0-16,3 0 0 0,1-2 0 0,0 0 0 0,2 1 0 0,-2 1 0 15,3-1 0-15,-2-1 0 0,-1-1 0 16,2 1 0-16,-1-1 0 0,0 0 0 15,1 0 0-15,-1-1 0 0,1-1 0 0,0 0 0 0,1 3 128 16,0-2-128-16,-3-1 0 0,0 0 0 0,1 3 0 0,1-2 0 16,1 0 0-16,-1 1 0 0,0-1 0 0,-1 0 0 15,-1 0 0-15,3 3 0 0,-3-1 0 0,3-1 0 16,-3 1 0-16,1 1 0 0,1 2 0 0,-1-1 0 16,-1-4 0-16,1 3 0 0,-3 0 0 0,1 1 0 15,0 0 0-15,0-1 0 0,-1-1 128 0,-1 2-128 16,2 0 0-16,0-3 0 0,1 2 0 0,0 1 0 15,0-2 0-15,2 0 0 0,-1 0 0 0,1 1 0 0,-1 1 0 16,2-1 0-16,1-2 0 0,0 3 0 0,-2-1 0 16,1 0 0-16,-1-1 0 0,2-1 0 0,-2 2 0 0,1-2 0 15,-3 0 0-15,0-1 0 0,0-1 0 0,1 3 0 16,-1-1 0-16,1 1 0 0,2-5 0 0,0 2 0 16,0 2 128-16,1-1-128 0,0 3 0 0,3-2 0 15,-1-1 0-15,0 3 0 0,1 0 0 0,0-1 0 16,-1-3 0-16,1 0 0 0,-2 0 0 0,-1 0 0 15,-1 1 0-15,1 0 0 0,2 2 0 0,1-2 0 16,-1 0 0-16,1 3 0 0,2 0 0 0,-1-2 0 16,-2 1 0-16,1 0 0 0,3-1 0 0,-1 3 0 15,-1-1 0-15,2-3 0 0,-1-1 0 0,-1 0 0 16,-4 0 0-16,1 0 0 0,0 0 0 0,3 0 0 0,1 0 0 0,2 0 0 16,-1 3 0-16,1-3 0 0,1 0 0 15,1 1 0-15,1 0 0 0,-1-1 0 0,-3-1 0 0,1 0 0 16,-2 0 0-16,0 1 0 15,-2 0 0-15,4-2 0 0,-3 1 0 0,1 0 0 0,1-2 0 0,3 2 0 16,0 2 0-16,1-1 0 0,1-4 128 0,1 2-128 16,-1 3 0-16,0-2 0 0,-2-3 0 0,0 1 0 15,-3 0 0-15,2-2 0 0,-2 1 0 0,3 1 0 16,0 1 0-16,0-1 0 0,0 2 0 0,1 1 0 16,3 1 0-16,-2 0 0 0,2 1 0 0,-2-2 0 15,1 0 128-15,-5 0-128 0,1-4 0 0,2 1 0 16,-3 1 0-16,2 0 0 0,0 0 0 0,3 1 0 0,-1-2 0 15,3 4 0-15,2 1 0 0,0 0 0 16,-5-1 0-16,0 1 0 0,0-2 0 0,-1 0 0 0,-1 0 0 0,-1 0 0 16,0-2 0-16,2 2 0 0,2 2 0 0,0 0 0 15,3 0 0-15,1-2 0 16,0-2 0-16,1 2 0 0,-2 0 0 0,0 0 0 0,-2-2 0 0,2 0 0 16,1-1 0-16,2 0 0 0,1 2 0 0,0 1 0 15,0-3 0-15,2 2 0 0,-1 1 0 0,0-1 0 16,-2 0 0-16,-2-3 0 0,1 0 0 0,-1 1 0 15,0 2 0-15,0 1 0 0,2-1 0 0,3 0 0 16,1-1 0-16,1 1 0 0,-2 1 0 0,1-1 0 16,-2-4 0-16,1 1 0 0,0 1 0 0,2 1 0 15,-3-1 0-15,3 2 0 0,1-3 0 0,0 3 0 16,-1 1 0-16,-1-1 0 0,-2-3 0 0,0 2 0 0,0 0 0 16,0 1 0-16,1-1 0 0,3-1 0 0,2-1 0 0,-1 1 0 15,-1 1 0-15,1 0 0 0,-3-1 0 0,0-4 0 16,-2 1 0-16,1 3 0 0,-2 0 0 0,3-3 0 15,0 1 0-15,1 3 0 0,1-2 0 0,0-1 0 16,-4 1 0-16,3 0 0 0,-4-2 0 0,2-2 0 16,0 2 0-16,1 2 0 0,1-1 0 0,3 1 0 15,1 0 0-15,0-1 0 0,-2 0 0 0,-1 1 0 16,-2 1 0-16,-1-5 0 0,1 3 0 0,-1 0 0 16,3 2 0-16,2-1 0 0,-1-2 0 0,1 2 0 15,-5 2 0-15,1-3 0 0,-1-3 0 0,1 3 0 16,-1 0 0-16,1-1 0 0,0 2 0 0,-1 1 0 15,-1-4 0-15,2 3 0 0,-2 0 0 0,1 1 0 0,-1 0 0 0,-1 1 0 16,1 0 0-16,1 1 0 0,0-1 0 0,1 0 0 16,-1-1 0-16,2 2 0 0,1 0 0 0,-2-3 0 15,-2-4 0-15,-2 4 0 16,-2 3 0-16,1-1 0 0,-2-6 0 0,0 3 0 16,1 1 0-16,-1 0 0 0,0-1 0 0,0 0 0 0,0 1 0 0,-2-1 0 15,0 0 0-15,-2 1 0 0,1 0 0 0,-4-3 0 16,0 2 0-16,1 0 0 0,1-6 0 0,0 5 0 15,-1 2 0-15,0-2 0 0,1 1 0 0,-2 2 0 16,2 1 128-16,0-2-128 0,-4-4 0 0,1 2 0 16,-1-3 0-16,0 4 0 0,-2 0 0 0,-14 2 0 15,3 0 0-15,2-1 0 16,3 0 0-16,2 1 0 0,1 0 0 0,1-3 0 0,0 4 0 0,23-2 0 0,-10 3 0 16,-5-2 0-16,-3 0 0 0,-5-1 0 0,-3 1 0 0,-2 1 0 15,1-1 0-15,-2 2 0 0,-1-3 0 0,1 0 0 16,0 0 0-16,-10 3 0 0,3 1 0 0,0 0 0 15,1-1 0-15,1 1 0 0,2 0 0 0,0 0 0 16,1 0 0-16,16 1 0 0,-5 0 0 0,-6 1 0 16,-7 0 0-16,-4 2 0 15,-3-3-1568-15,-13-1-224 16,0 0-32-16</inkml:trace>
  <inkml:trace contextRef="#ctx0" brushRef="#br2" timeOffset="17200.87">29186 17527 11055 0,'0'0'976'0,"7"-10"-784"0,0 3-192 0,1-4 0 0,-3 3 2816 0,0-3 528 16,-1 3 112-16,-2-3 0 0,-2 4-1040 0,0 7-224 15,-2-9-32-15,2 9-16 0,-4-8-672 0,4 8-128 16,-9 0-16-16,0 3-16 0,0 3-544 0,-1 4-96 16,-3 4-32-16,2 5 0 0,-2 4-64 0,-1 6 0 15,2 2-16-15,-4 5 0 0,1 4 0 0,0 2 0 16,-2 5 0-16,2 0 0 0,-1 0-224 0,2-4-32 16,1 2-16-16,3-6 0 0,1-2-160 0,2-4-128 15,-1 0 144-15,2-5-144 0,3 1 144 0,0-4-144 16,2-8 128-16,1-1-128 0,1-4 0 0,-1 0 0 15,0-12 0-15,0 0 0 16,0 0-896-16,0 0-192 0,0 0-64 0,0 0-11136 16,0 0-2240-16</inkml:trace>
  <inkml:trace contextRef="#ctx0" brushRef="#br2" timeOffset="17427.05">28693 17777 23951 0,'-11'0'1056'0,"11"0"224"0,0 0-1024 0,0 0-256 0,0 0 0 0,0 0 0 16,14 1 3008-16,5 3 560 0,6-2 96 0,7 3 32 16,5-2-1952-16,9-1-384 0,3-4-80 0,6-1 0 15,5-3-448-15,7 1-64 0,5 2-32 0,5-1 0 16,-2-1-240-16,1 0-48 0,-6 2-16 0,-5-5 0 16,-6 3-176-16,-1 1-48 0,-5-1 0 0,-2 2 0 15,-4 3-208-15,-7 0 0 0,-6 0 128 0,-9 4-128 16,-9 0-2272-16,-5 5-496 15</inkml:trace>
  <inkml:trace contextRef="#ctx0" brushRef="#br2" timeOffset="18021.09">31008 17119 17103 0,'5'-15'752'0,"-1"6"160"0,1-5-720 0,-1 2-192 0,-1 0 0 0,0 1 0 0,-3 11 1408 16,1-7 240-16,-1 7 48 0,0 0 16 0,0 0-352 0,0 0-64 15,0 0-16-15,-10 7 0 0,-1 4-336 0,-1 6-80 16,-1 4-16-16,-2 5 0 0,-3 4 48 0,-1 2 16 16,-1 4 0-16,-2 6 0 0,-3 7-16 0,-2 6-16 15,-3 3 0-15,-2 10 0 0,-2 1-176 0,-2 3-16 16,-1-1-16-16,2-3 0 0,0-3-208 0,5-1-32 15,1-8-16-15,2-3 0 0,4-1-96 0,1-7-32 16,2-7 0-16,2-2 0 0,2-3-96 0,-1-3 0 16,5-3-16-16,0-3 0 0,2-5-176 0,4-3 128 15,0-4-128-15,6-12 128 0,0 0-128 0,0 0 0 16,0 0 0-16,0 0 0 16,9-8-1168-16,4-2-272 0,2-3-48 0,4-2-10416 15,2-3-2064-15</inkml:trace>
  <inkml:trace contextRef="#ctx0" brushRef="#br2" timeOffset="18417.5">31327 17880 27647 0,'0'0'1216'0,"-4"-11"256"0,-1 4-1168 0,-1-3-304 0,-3 2 0 0,-1-2 0 15,-3 2 656-15,-1-1 80 0,-3 5 16 0,0-2 0 16,-5-3 144-16,0 5 16 0,-4 2 16 0,-1 2 0 15,-1 1-272-15,-1 2-48 0,-3 2-16 0,1 5 0 16,1-1-144-16,-3 5-16 0,-3 5-16 0,2 0 0 0,2 3 0 0,6 2 0 16,4-3 0-16,5 2 0 0,5 1-80 0,4-2-16 15,4-3 0-15,4 0 0 0,3-1-96 0,3 0-32 16,4-4 0-16,3-3 0 0,1 0 48 0,4-3 0 16,2-2 0-16,4-3 0 0,2-6 128 0,-1-3 16 15,-1-3 16-15,0-1 0 0,-2-4-16 0,0-1-16 16,-2 0 0-16,-1-2 0 0,-2-1-176 0,-3 2-48 15,-3 0 0-15,-1 2 0 0,-3 4-144 0,-2 1 160 16,-5 9-160-16,0 0 160 0,0 0-160 0,0 0 128 16,0 0-128-16,-5 9 128 0,-2 0-128 0,1 5 0 15,1 4 0-15,1 0 0 0,0 0 0 0,2 1 0 16,2 1 0-16,0 3 0 0,2 0 0 0,2-3 0 16,1-1 0-16,3-1 0 0,-1-2-256 0,3 1 0 0,3-3 16 0,0-4 0 31,0-2-2064-31,2-4-432 0,4-2-80 0,1-4 0 0</inkml:trace>
  <inkml:trace contextRef="#ctx0" brushRef="#br2" timeOffset="18753.62">31486 17792 27407 0,'0'0'1216'0,"-7"11"256"0,2 2-1184 0,-5 5-288 0,-1 2 0 0,-1 4 0 15,1 0 1744-15,-1 2 304 0,1 2 48 0,0-2 16 16,-2 2-880-16,1 2-160 0,1-4-48 0,-2 2 0 16,4-4-368-16,0 1-80 0,3-4 0 0,1-3-16 0,-1-7-144 0,4 1-32 15,2-12 0-15,0 0 0 0,0 9 0 0,0-9 0 16,0 0 0-16,0 0 0 0,12-4 176 0,-1-1 16 16,1-5 16-16,0-3 0 0,1-5-192 0,2-5-32 15,-2-1-16-15,2 1 0 0,1-2-192 0,0 2-32 16,1-4-128-16,-1 3 192 0,1 1-192 0,0 2 0 15,3-1 128-15,-1 4-128 0,-2 3 0 0,1 1 0 16,0 1 0-16,-3 7 0 0,-2 0 0 0,-2 3 0 16,0 4 0-16,-1 4 0 0,-10-5-208 0,12 8 16 15,-1 4 0-15,-1-2 0 16,0 2-1872-16,0 4-368 0,0-2-80 16,-2 1-15664-16</inkml:trace>
  <inkml:trace contextRef="#ctx0" brushRef="#br2" timeOffset="19189.29">32084 17958 11055 0,'0'0'480'0,"-1"-7"112"0,-1-3-464 0,-1 2-128 0,-1-2 0 0,-1 2 0 16,-2-3 4320-16,-1 3 848 0,0-2 160 0,-3 4 48 16,-1-2-3200-16,-3 3-624 0,-4 1-128 0,-2 3-16 15,-2-3-576-15,-3 4-128 0,0 4 0 0,-1 1-16 16,4 0-176-16,0 6-48 0,1 2 0 0,1 1 0 15,2 4-112-15,4 1-32 0,-1 1 0 0,6 1 0 16,1 0-96-16,4 1-32 0,3 1 0 0,3-4 0 16,4-1-16-16,1-2-16 0,2-1 0 0,2-1 0 0,3-1-160 15,-2-7 192-15,-1-2-192 0,2 1 192 0,-1-2 128 0,2-2 16 16,-2-2 16-16,2-2 0 0,0-6 48 16,1 3 16-16,-1-4 0 0,-1 2 0 0,0-3-240 15,-2 3-48-15,-3-2-128 0,0 5 192 0,-7 5-192 0,0 0 176 16,2-8-176-16,-2 8 160 15,0 0-160-15,0 0 0 0,-3 13 144 0,-3 2-144 0,-1 4 0 0,-2 3 0 16,-2 3 0-16,-2 2 128 0,-2 5-128 0,-2 2 0 16,1 4 0-16,-2 3 0 0,-3 3 0 0,2-2 0 15,-4 0 128-15,2-1-128 0,-2-3 128 0,1-1-128 16,-2 0 128-16,1-4-128 0,0-5 128 0,2 0-128 16,3-3 128-16,0-2-128 0,4-10 0 0,2 0 128 15,0-2-128-15,2-7 0 0,0-3-192 0,1-2-96 16,0-7-32-16,4-2 0 15,1-4-2816-15,3-5-576 0,2-15-128 0,5-5 0 0</inkml:trace>
  <inkml:trace contextRef="#ctx0" brushRef="#br2" timeOffset="19633.21">32326 18136 27583 0,'0'0'1216'0,"0"0"256"0,0 0-1168 0,0 0-304 0,0 0 0 0,0 0 0 0,0 0 1392 0,0 0 208 16,0 0 64-16,0 0 0 0,0 0-848 0,0 0-176 15,5 12-16-15,3-6-16 0,2 2 144 0,3-2 16 16,2-3 16-16,1 0 0 0,2 1-144 0,1 1-16 15,-1-3-16-15,0-2 0 0,-3-2-128 0,-1-1-32 16,-3 0 0-16,1-2 0 0,-1 0-32 0,-4-5-16 16,-1 1 0-16,-1-4 0 0,0 2-32 0,-2-1-16 15,-2-3 0-15,-2 0 0 0,-2-3-112 0,-2 3-32 16,-2-1 0-16,-4 5 0 0,0-2-16 0,-6 4-16 16,-2 2 0-16,-5 5 0 0,-6 2-48 0,-3 4 0 15,-4 6 0-15,16-2 0 0,-1 7 112 0,0-2 16 0,0 5 0 16,2 2 0-16,1 0 0 0,2 2 0 0,3 5 0 0,-5 15 0 15,9-5-64-15,8-3-16 0,5-1 0 16,8-4 0-16,5-1-32 0,-2-13 0 16,6-1 0-16,7 0 0 0,2 0-16 0,7 3 0 0,3-1 0 0,3 1 0 15,0-1-128-15,40 10 0 0,-12-7 144 0,-31-10-144 32,7-2-1056-32,3 4-288 0,2-3-48 0</inkml:trace>
  <inkml:trace contextRef="#ctx0" brushRef="#br2" timeOffset="21940.38">29855 12097 17503 0,'0'0'1552'0,"0"0"-1232"16,-4-7-320-16,4 7 0 0,0 0 848 0,-2-10 112 15,2 10 32-15,0 0 0 0,-6-7 176 0,6 7 48 16,0 0 0-16,0 0 0 0,0 0 32 0,-10 5 16 0,0 4 0 0,0 4 0 16,0 6-368-16,1 4-64 15,-3 0 0-15,4 3-16 0,-1 5-192 0,2 1-48 0,-4 3 0 0,2 0 0 16,1-2-128-16,2-3-48 0,1 2 0 0,0-1 0 16,0-5-240-16,1 0-160 0,0-6 192 0,2-1-192 15,-1 0 0-15,2-4 0 0,1-15 0 0,0 16 0 31,1-2-352-31,0-4-176 0,-1-10-48 0,0 0 0 16,0 0-1664-16,0 0-320 0,0 0-80 0</inkml:trace>
  <inkml:trace contextRef="#ctx0" brushRef="#br2" timeOffset="22158.36">29560 12475 28559 0,'0'0'2544'0,"0"0"-2032"0,0 0-512 0,5-8 0 0,-5 8 832 0,9-9 64 15,1 2 0-15,-1 0 16 0,-3-1-80 16,5 1 0-16,4 0-16 0,3-1 0 0,3-4 16 0,3 4 16 16,2-4 0-16,1 3 0 0,-2 0-400 0,0 2-64 15,1-3-32-15,-1 3 0 0,-3 0-352 0,-1 1 0 16,1 4 0-16,-2-2 0 16,1-1-336-16,-4 3-144 0,-1-1-32 0,-1 2 0 15,-1-1-1280-15,-1 1-272 0,-1 1-48 0,0-1-7664 16,-1-2-1520-16</inkml:trace>
  <inkml:trace contextRef="#ctx0" brushRef="#br2" timeOffset="22577.22">30995 11644 19519 0,'0'0'864'16,"0"0"176"-16,0 0-832 0,0 0-208 0,3-11 0 0,-3 11 0 0,0 0 1248 0,0 0 208 16,0 0 32-16,0 0 16 0,-8 11-96 0,3 3 0 15,-4 0-16-15,0 11 0 0,-4 3-240 0,5 8-32 16,-3 4-16-16,1 2 0 0,0 5-176 0,-1 0-32 16,-1 3-16-16,2 3 0 0,0 4-432 0,0-1-64 15,-1-1-32-15,3-2 0 0,0-3-352 0,4-3 144 16,-2-8-144-16,2-2 0 0,3-4 0 0,-1-1 0 15,2-1 0-15,3-5-192 16,1-7-1424-16,0-1-288 0,-1-6-48 0,-3-12-8176 16,9 5-1648-16</inkml:trace>
  <inkml:trace contextRef="#ctx0" brushRef="#br2" timeOffset="22819.68">30619 12172 31327 0,'0'0'1392'0,"0"0"272"0,0 0-1328 0,9-2-336 0,3 1 0 0,1-2 0 15,0 1 256-15,1-1-32 0,4 0 0 0,2 0 0 16,2-1 256-16,4-1 48 0,0 1 16 0,2-2 0 16,2 2-128-16,-2 0-32 0,-1-2 0 0,-2-1 0 15,-1 2-240-15,1 0-144 0,-4 0 160 0,-2 1-160 16,-2 0 0-16,-1 3 0 0,0-3 0 0,-1 0-160 15,-1 2-544-15,0 1-96 0,-2-2-32 0,0 3-9168 16,-12 0-1840-16</inkml:trace>
  <inkml:trace contextRef="#ctx0" brushRef="#br2" timeOffset="23097.07">31337 12005 23951 0,'-8'7'2128'0,"3"5"-1696"0,-4 2-432 16,1 2 0-16,-5 3 1120 0,1 3 144 0,-3 5 16 0,1-3 16 16,-1 1 112-16,2 4 0 0,2-2 16 0,-1 1 0 15,-2 0-592-15,2-3-128 0,0 3-32 0,1-3 0 16,-1-6-400-16,2 0-80 0,1-3 0 0,4 1-16 15,-2-3-176-15,3-4 0 0,4-10 144 0,0 0-144 32,0 0-320-32,0 0-128 0,0 0-16 0,0 0-16 15,11-5-1808-15,-1-4-352 0,-1-1-80 0</inkml:trace>
  <inkml:trace contextRef="#ctx0" brushRef="#br2" timeOffset="23511.24">31559 11964 19343 0,'0'0'1728'16,"0"0"-1392"-16,0 0-336 0,0 0 0 0,0 0 1856 0,-2 11 288 16,-3 3 64-16,0 2 16 0,-2 1-1008 0,1 1-192 15,-2 1-32-15,0 0-16 0,-1 0 16 0,1 2 0 16,0 0 0-16,-1-2 0 0,-1 1-320 0,1-3-64 15,1-3-16-15,0 0 0 0,2-1-128 0,2-5-16 16,4-8-16-16,-5 10 0 0,5-10-32 0,0 0 0 16,0 0 0-16,0 0 0 0,0 0-96 0,9-4-32 15,2-6 0-15,0 0 0 0,1-4-64 0,3-3-16 0,-3-2 0 0,3-1 0 16,1-1-192-16,1 0 128 0,-2 0-128 16,-2 2 0-16,1 3 0 0,0 1 0 0,0 3 0 0,0 1 0 15,-4 4 0-15,0 1 0 0,-10 6 0 0,10 4 0 16,-1 2 0-16,-1 3 0 15,-1 4 0-15,0 7 0 0,-3 7 0 0,-1-2 0 0,1 4 0 0,-1-1 0 16,-3 3 128-16,0 1-128 0,0-2 0 0,0-2 0 16,0 0 0-16,2-5 0 0,0-4-176 0,0 0 176 31,3-2-720-31,-1-3-32 0,-4-14 0 0,0 0 0 16,0 0-1808-16,11 2-352 0,1-3-80 0,1-4-16 0</inkml:trace>
  <inkml:trace contextRef="#ctx0" brushRef="#br2" timeOffset="23781.42">32199 11969 23039 0,'0'0'2048'0,"0"0"-1648"16,0 0-400-16,-4 11 0 0,0 1 2048 0,3 3 336 15,-3 2 64-15,3 2 16 0,1 1-1344 0,1 0-272 16,3 3-48-16,-1-1-16 0,2 1-224 0,1 0-48 16,0 1-16-16,2-3 0 0,0 2-240 0,-1 1-64 15,1-2 0-15,-1-2 0 0,1 1-192 0,-2-2 128 0,-1-1-128 16,1 1 0-16,-3-2 0 0,2 1 0 0,-1-1-128 0,0-3 128 31,0 0-1792-31,-3-9-256 0,2 1-64 0</inkml:trace>
  <inkml:trace contextRef="#ctx0" brushRef="#br2" timeOffset="24048.99">32496 11880 28559 0,'0'0'1264'0,"-7"5"272"0,-1 7-1232 0,3 4-304 16,-4 3 0-16,0 5 0 0,-1 6 1152 0,-3 3 192 0,-2 3 16 0,0 1 16 0,-3-2-352 16,0 2-64-16,-2 4 0 0,10-11-16 0,-3 7-64 15,-1 5-16-15,-1 5 0 0,-2 3 0 0,-1-1-384 0,2-1-80 16,-1-1-16-16,-13 33 0 0,6-14-256 0,3-9-128 16,5-4 128-16,2-5-128 0,2-9 0 0,2-3-144 15,0-4 0-15,2-8 0 16,2-5-1472-16,2-6-304 0,4-13-48 0</inkml:trace>
  <inkml:trace contextRef="#ctx0" brushRef="#br2" timeOffset="24292.73">31459 11417 44223 0,'-20'-21'3936'0,"6"7"-3152"0,2 4-624 0,6-1-160 0,3 6 192 0,3 5 0 0,0 0 0 0,0 0 0 31,0 0-688-31,0 0-128 0,0 0-16 0,0 0-16 16,0 0-1536-16,0 0-304 0,0 0-64 0</inkml:trace>
  <inkml:trace contextRef="#ctx0" brushRef="#br1" timeOffset="35773.41">30550 13126 14735 0,'0'0'640'0,"-7"-3"160"0,7 3-640 0,-8-4-160 16,8 4 0-16,-8-3 0 0,8 3 1088 0,-6-3 192 16,6 3 48-16,0 0 0 0,-10-1-448 0,10 1-96 0,-9-3-16 0,9 3 0 15,0 0 304-15,0 0 48 16,0 0 16-16,0 0 0 0,0 0-160 0,0 0-16 16,0 0-16-16,0 0 0 0,9-2-112 0,2-2 0 0,3 0-16 0,5-1 0 15,4 1-112-15,4-5 0 0,5 4-16 0,3-1 0 16,36-7-256-16,-1 0-48 0,2-1-16 0,-9 2 0 15,-3-1 48-15,2 0 16 0,0 2 0 0,3-2 0 16,3 3 0-16,1 1 0 0,3-1 0 0,-4 2 0 16,-2-3-112-16,-3 3-32 0,-4-2 0 0,0 5 0 15,-4-1-112-15,-2 0-32 0,-5 1 0 0,-2 3 0 16,-7-2-144-16,-2-2 0 0,-4 2 0 0,-5 1 128 16,-4 2-128-16,-3-3 0 0,-2 3 0 0,-3-2 128 15,-4 3-128-15,-1-1 128 0,-11 1-128 0,0 0 128 16,0 0 16-16,0 0 0 0,0 0 0 0,0 0 0 15,0 0 48-15,0 0 16 0,-11 0 0 0,-2 1 0 0,-3 3-64 16,-5-1-16-16,-4-1 0 0,-4 2 0 0,-2-1-128 0,-5 2 160 16,-5-3-160-16,-3 2 160 0,0-1-160 15,-3 0 128-15,-4 3-128 0,-2-3 128 0,-5 2-128 0,-1 2 160 16,-4-1-160-16,-1-1 160 0,-3 0-160 0,1 4 128 16,0 0-128-16,6 1 128 0,2-2-128 0,0 2 160 15,-1 4-160-15,2-4 160 0,-2 2-160 0,3 0 0 16,4-3 0-16,4 4 128 0,4-2-128 0,4 2 0 15,7 0 0-15,4-3 128 0,2 0-128 0,4 3 0 16,4-2 0-16,5 0 128 0,4-8-128 0,10-3 128 16,-6 8-128-16,6-8 128 0,0 0-128 0,0 0 128 15,11 0-128-15,4-3 128 0,4 1-128 0,6-3 160 16,4-2-160-16,6-1 160 0,9 0-160 0,5-1 0 16,6 4 144-16,2 0-144 0,3-5 0 0,1 1 0 0,-1-3 0 0,3 1 128 15,1-1-128-15,3-1 0 0,3-3 0 0,0 4 128 16,-3 0-128-16,-1-2 192 0,-3-1-64 0,-4 2 0 15,0 2-128-15,-4-1 176 0,-5 5-176 0,-3-4 192 16,-2 4-192-16,-8-3 0 0,-8 5 144 0,-5-2-144 16,-6 2 128-16,-7 3-128 0,-11 2 128 0,0 0-128 15,0 0 128-15,0 0-128 0,0 0 128 0,-15 6-128 16,-9 2 128-16,-4-2-128 0,-5 4 128 0,-5-2-128 16,-8 3 128-16,-3-1-128 0,-6 2 128 0,-5 1-128 15,-5-3 0-15,-3 1 128 0,-9-1-128 0,-1 0 0 16,-4 2 0-16,-2-2 144 0,-2 0-144 0,-3-5 0 15,-3-1 128-15,6 2-128 0,5 1 0 0,9-1 0 16,9 1 128-16,8-2-128 0,8 1 0 0,9 3 0 16,9-5 0-16,8 0 0 0,7-2 0 0,14-2 0 15,0 0 128-15,7 8-128 0,6-6 0 0,8-1 0 0,8-2 0 0,7-1 0 16,6-3 0-16,9-4 0 0,9 1 0 0,8-2 0 16,8 2 0-16,2-4 0 0,-2-2 0 0,2 0 0 15,-1 1 0-15,3-1 160 0,3 2-160 0,-3 2 0 16,-1-4 0-16,-4 2-176 0,-5 3 176 0,-3 0 0 15,-3 2 128-15,-3 0-128 0,-7 0 0 0,-5 4 128 16,-7-1-128-16,-9-3 0 0,-9 5 0 0,-8 1 128 16,-5 1-128-16,-11 0 0 0,0 0 0 0,0 0 128 15,-13 5-128-15,-11 5 0 0,-8-1 128 0,-10 4-128 16,-8 2 128-16,-6 3-128 0,-7 1 0 0,-6 1 128 16,-4 3-128-16,-6-3 0 0,-6-7 0 0,1 1 144 15,1 1-144-15,7 0 0 0,3 1 160 0,6-4-160 0,5 1 128 16,10-1-128-16,8-5 128 0,11 5-128 15,9-6 0-15,9 2 128 0,7-5-128 0,8-3 0 0,7 3 0 0,10-3 0 16,11-1 0-16,9-3 0 0,6-5 0 0,7 0 0 16,8-4 0-16,5-1 0 0,5-2 0 0,4 1 0 15,5 2 0-15,-2-2 0 0,-4-3 0 16,-6 0 0-16,-4 0 0 0,-4 2-304 0,2 2 48 0,-5 1 16 31,-3 4-2384-31,-2-1-496 0</inkml:trace>
  <inkml:trace contextRef="#ctx0" brushRef="#br1" timeOffset="37273.18">30344 18736 4607 0,'-6'-10'400'15,"6"10"-400"-15,0 0 0 0,-10-2 0 0,1-6 896 0,0 2 112 0,0 2 16 0,0 0 0 16,-1 0-896-16,0 2-128 0,-2-2-128 0,1 1 128 16,-2 2 0-16,1 1 0 0,-2 0 192 0,0 0-48 15,0-1 1040-15,0 1 208 0,-4 2 32 0,3-2 16 16,-2 0 160-16,2 1 48 0,0 1 0 0,-2-1 0 16,-1 0-240-16,0 1-64 0,-1-2 0 0,0 0 0 15,-1 0 96-15,2 2 16 0,3 3 0 0,2-4 0 16,2-1-144-16,11 0-32 0,0 0 0 0,0 0 0 15,0 0-176-15,0 0-32 0,14 0-16 0,5 2 0 16,7-2-288-16,8 0-48 0,4-2-16 0,6 2 0 16,8 0-256-16,8 3-64 0,7 1-16 0,5-2 0 15,0 1-96-15,3-1-16 0,3-2 0 0,3 3 0 0,4 0 96 16,3-1 16-16,2 1 0 0,-2-2 0 0,-3 1-112 16,-1 5 0-16,0-2-16 0,1 2 0 0,0 0-64 0,-5-1-16 15,-7 4 0-15,2-3 0 0,-4-2-160 0,-5 5 160 16,-1 0-160-16,-6 0 160 15,-4 0-160-15,-5-3 0 0,-5-1 0 0,-5 2 128 0,-7-6-128 0,-3 2 0 16,-4 0 0-16,-3 1 0 0,-3-4 0 0,-10 1 0 16,-1-1 0-16,0-1 0 15,-1 0 0-15,-2 0 0 0,-6 0 128 0,0 0-128 0,0 0 0 0,0 0 0 16,0 0 144-16,-9 0-144 0,0 1 0 0,-5 0 144 16,-2-1-144-16,-3 2 0 0,-3-1 128 0,-7-1-128 0,-2 3 0 15,-36-1 0-15,5-1 128 0,-2 3-128 0,-1 0 0 16,0-3 0-16,1 0 176 15,-8 1-176-15,-3 0 160 0,-5-2-160 0,-6-1 0 0,-2 0 0 16,-1-1 0-16,-2 1 0 0,-6-4 128 0,0-1-128 0,0-1 0 16,4 2 0-16,5 0 128 0,5 1-128 0,5 2 0 0,3-1 0 15,6 0 176-15,10-3-176 0,11 5 192 16,9 0-192-16,8 0 208 0,8-1-64 0,6 1-16 0,9 1 0 16,8 0 0-16,0 0-128 0,15 1 192 0,9 2-64 15,8-2-128-15,11 2 0 0,11 2 0 0,7-3 0 16,6 0 0-16,7-1 0 0,6 0 0 0,9 2 128 15,8-1-128-15,2 2 0 0,-1-3 0 0,1 1 0 16,1-2 176-16,2 1-48 0,5 0-128 0,-4 0 192 16,-6-1 0-16,3 3 0 0,0 1 0 0,-3 1 0 15,-6 0-192-15,-43-4 176 16,6 2-176-16,3-1 160 0,3 1-160 0,-6 2 0 0,-1 0 0 0,-5 1 0 0,-4 2 0 16,25 0 128-16,-22-1-128 0,-16-2 0 0,-11-2 0 0,-7-1 0 15,-13-2 128-15,0 0-128 0,0 0 0 0,-16 2 0 16,-4-4 0-16,-9 1 0 0,-7 0 0 0,-8 0 0 15,-10-2 0-15,22 3 0 0,-8 1 0 0,-9 1 0 16,-6-2 0-16,-9 0 0 0,-8-2-128 0,-9-3 128 16,-5-2 0-16,-91-11 0 0,18 0 0 0,18 0 0 15,12 0 0-15,3 1 0 0,3-2 0 0,7 0 0 16,9 1 0-16,7 2 0 0,9 6 0 0,11-1 0 16,7 1 0-16,12 1 0 0,11-3 0 0,14 6 0 15,14 2 0-15,11 2 0 0,11 2 208 0,13-5-32 16,13 3-16-16,13 1 0 0,12 1-160 0,11 0 0 15,11-3 0-15,12 3 0 0,14 3 0 0,5-2 128 0,4-1-128 0,7 3 0 16,1 2 128-16,5 0-128 0,3 0 0 0,-1 4 128 16,0-3-128-16,-2 6 0 0,-2-5 0 0,-58 1 0 15,7 0 0-15,3 3-192 16,0-1 0-16,0 3 16 16,-1-3-1168-16,-4 3-256 0,-5 0-32 0,38 13-16 15,-27 0-1776-15,-23-5-352 0</inkml:trace>
  <inkml:trace contextRef="#ctx0" brushRef="#br1" timeOffset="39906.17">15564 17478 8287 0,'0'0'736'0,"0"0"-592"16,0 0-144-16,0 0 0 0,2-9 1200 0,-2 9 208 0,0 0 32 15,3-14 16-15,-2 4-352 0,-1 10-64 0,1-9-16 0,-1 9 0 16,2-12-144-16,-2 12-48 0,0 0 0 0,0 0 0 16,0 0-48-16,0 0-16 0,0 0 0 0,0 0 0 15,0 0-192-15,0 0-64 0,0 0 0 0,0 0 0 16,0 0-192-16,0 0-64 0,-9 2 0 0,0 4 0 15,2 2 128-15,1 3 0 0,0-1 16 0,-1 3 0 16,1 4 112-16,0 0 0 0,1 4 16 0,1 3 0 16,0 3-144-16,1-2-16 0,3 4-16 0,0-3 0 15,2 2-32-15,0 0-16 0,1 3 0 0,4 2 0 16,2 0-16-16,1-2 0 0,2-3 0 0,-1 2 0 16,3 0-32-16,2-5-16 0,0 0 0 0,2 1 0 15,2-6 16-15,2 1 16 0,-1-1 0 0,5-4 0 16,2-2 32-16,4-2 0 0,1-6 0 0,2 1 0 0,2-1 96 0,1-2 32 15,0-7 0-15,2 3 0 0,2 0-112 0,0-1 0 16,-2-3-16-16,-2 0 0 16,-1-1-112-16,1 0 0 0,3-4-16 0,-1 4 0 0,-1-6 48 15,2 3 16-15,-2-3 0 0,2 3 0 0,1-1-240 0,-4 3 144 16,2-3-144-16,2 4 128 0,0 1-128 0,0-1 128 16,-1-3-128-16,-2 3 128 0,1-2-128 0,-3 1 160 15,-2 3-160-15,0 0 160 0,-1 1-160 0,-2 2 0 16,-2 1 0-16,1 1 0 0,-3 3 0 0,0 1 0 15,-2 0 128-15,1-1-128 0,1 4 0 0,-3-3 0 16,-3 1 0-16,0 3 0 0,0-4 0 0,0 4 0 16,0-3 0-16,-1 2 0 0,0-3 0 0,-1 2 0 0,-2 0 0 15,0-1 0-15,-1 2 0 0,-1-3 0 0,-2 3 0 16,0-1 0-16,-2 2 0 0,-3-4 0 0,0 0 0 16,-9-6 0-16,3 11 144 0,-3-11-144 0,2 11 160 0,-2-3-160 15,0-8 192-15,-5 11-64 0,-3-5-128 0,2 2 192 16,-3 0-16-16,9-8-16 0,0 0 0 0,0 0 0 15,-10 5 0-15,10-5 0 0,0 0 0 0,0 0 0 16,0 0 32-16,0 0 0 0,0 0 0 0,0 0 0 16,-3-9 112-16,3-1 16 0,0 2 16 0,8-2 0 15,2 1-176-15,3-2-32 0,1-1-128 0,1 2 192 16,3-3-64-16,1 3-128 0,1 1 176 0,5-1-176 16,-1 2 0-16,2 0 0 0,5 0 0 0,1 2-144 15,-1-5 144-15,5 6 0 0,3-1 0 0,3 1 0 16,3 0 0-16,-2 0 0 0,0 0 0 0,-1 3 0 0,-2 4 0 15,-2 0 0-15,-1 2 0 0,0 0 0 0,-2-2 0 0,1 2 0 16,1 0 0-16,-1 2 0 0,1-3 0 16,1-1 0-16,-3 2 0 0,0 1 0 0,1-1 0 0,0-1 0 15,-1 0 0-15,3 5 0 0,-2-2 0 0,3 0 0 16,1-3 160-16,-1 2-160 0,-1-2 0 0,4-2 0 16,1-1 0-16,2-1-160 0,1-4 160 0,1-1 0 15,1 0 0-15,-1 0 0 0,1-4 0 0,2 0 0 16,1 0 0-16,2-4 128 0,2-2-128 0,1-3 144 15,1-2-144-15,1-3 160 0,-2-6 64 0,0-2 16 16,0-2 0-16,0-1 0 0,-1-2 32 0,1-1 16 16,1-2 0-16,-1 2 0 0,-2-4-96 0,-3 4-32 15,-4 4 0-15,-3 6 0 0,-4 2-160 0,-3 5 160 0,-5 2-160 0,-5 3 160 16,-6 6-160-16,-4 0 0 0,-6 6 0 16,-11 4 0-1,0 0-1040-15,0 0-240 0,-6 13-64 0,-9 1-12032 0,-10 2-2432 0</inkml:trace>
  <inkml:trace contextRef="#ctx0" brushRef="#br1" timeOffset="45372.85">30545 13201 4607 0,'0'0'400'0,"0"0"-400"0,0 0 0 0,0 0 0 15,0 0 928-15,0 0 96 0,0 0 32 0,0 0 0 16,4-10 16-16,-4 10 0 0,0 0 0 0,0 0 0 0,5-8-352 16,-5 8-64-16,6-6-16 0,-6 6 0 0,0 0-64 0,0 0 0 15,8-8-16-15,-8 8 0 0,0 0-64 0,0 0-16 16,0 0 0-16,8-4 0 0,-8 4 80 0,9-4 16 16,-9 4 0-16,10-5 0 0,0 0 64 0,1 1 32 15,1-1 0-15,3 0 0 0,4 1 16 0,4 1 0 16,2-6 0-16,3 1 0 0,4 5-192 0,5 1-48 15,5 2 0-15,-1-3 0 0,2-2-272 0,0 1-176 16,0 2 192-16,-1-2-192 0,-2-6 144 0,3 5-144 16,3 0 0-16,2 1 144 0,1 3 0 0,4-1 0 15,-1 0 0-15,0-1 0 0,-1 3 32 0,-4-1 0 16,-3-1 0-16,-2-4 0 0,-1 3-32 0,-1 0 0 0,1 2 0 0,0 1 0 16,-4-1-144-16,1-1 192 0,4 1-192 0,-4 1 192 15,-3 0-192-15,0-1 192 16,-2-4-192-16,-4 2 192 0,-2 2-192 0,-4 1 0 15,-3-1 0-15,-2-1 0 0,-4 0 128 0,-1 2-128 0,-13 0 0 0,10 2 128 16,-10-2-128-16,0 0 0 16,0 0 144-16,0 0-144 0,-10 5 144 0,-3 2-144 0,-5-3 192 0,-5 2-192 15,-6 2 144-15,-3-2-144 0,-5 3 0 16,-6-3 144-16,-5-1-144 0,-4 3 128 0,-2-2-128 0,1 4 128 16,-2-1-128-16,-3 3 0 0,-5-5 0 0,1 2 128 15,-7-5-128-15,2-3 128 0,1-1-128 0,2 3 128 16,3 1 32-16,6-2 0 0,-1 2 0 0,6-3 0 15,4-1 64-15,6 0 16 0,3 0 0 0,7 2 0 16,8-4 80-16,6 0 0 0,4 2 16 0,12 0 0 0,0 0-160 0,0 0-48 16,0 0 0-16,14 0 0 0,7 0-128 0,7-3 0 15,4 1 0-15,6-3 128 0,5-2-128 0,6 0 0 16,1 0 0-16,5-2 0 0,2 2 144 0,6 2-144 16,4 1 160-16,2 3-160 0,-1-3 0 0,0 0 0 15,-2-6 0-15,1 6 0 0,0 3 0 0,2-1 144 16,0 1-144-16,-3-1 192 0,-3-5-64 0,-30 5-128 15,4 0 192-15,1 2-64 0,2 0-128 16,-3 2 160-16,-2-1-160 0,-4 0 160 0,-4 3-32 0,11-1-128 16,-14-2 192-16,-13 0-64 0,-11-1-128 0,-9 3 192 15,-10-1-192-15,3 0 192 0,-11-2-192 0,-3 1 160 16,-9 4-160-16,-6-1 160 0,-10-2-160 0,-6 3 0 16,-4 3 0-16,-59 2 128 0,19-1-128 0,13-5 0 15,6 0 0-15,9-3 0 0,3-1 128 0,9-3-128 16,8 0 192-16,8 1-64 0,7 1 128 0,9 1 0 0,8 0 16 0,6 0 0 15,7-4-272-15,12 4 160 16,0 0-160-16,0 0 128 0,0 0-128 0,15-4-256 0,8-1 64 0,7 4 16 31,8 4-448-31,9 0-80 0,12 1-32 0,4-3 0 16,6 3-2400-16,2-2-464 0,30-2-112 0,-6 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56:06.8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23195 3889 15663 0,'-12'1'1392'0,"12"-1"-1120"0,-12 3-272 0,2-1 0 0,0-1 672 0,2 3 80 15,8-4 16-15,-10 4 0 0,10-4 128 0,0 0 48 16,0 0 0-16,0 0 0 0,0 0 320 0,3-11 64 15,4 1 16-15,2-3 0 0,3-1-416 0,4-1-80 16,3-3-16-16,4 0 0 0,3 1-32 0,2 2-16 16,1-1 0-16,3 2 0 0,2 1-112 0,0 7-32 15,1 2 0-15,-1 1 0 0,-1 6-352 0,-5 3-80 16,-5 7-16-16,-5 1 0 0,-3 2-16 0,-6 6-16 16,-4 1 0-16,-6 1 0 0,-5 8 272 0,-5 2 48 15,-7 2 16-15,-6 1 0 0,-5 3-112 0,-3 3-32 16,-1-2 0-16,-1-3 0 0,-1 0-128 0,1-2-32 15,0-3 0-15,1 0 0 0,3-2 48 0,5-3 0 16,2-2 0-16,4-3 0 0,3-4-112 0,3-1 0 16,4-1-128-16,6-5 192 0,3-12-48 0,4 12-16 15,4-2 0-15,5-5 0 0,6-1 128 0,6-2 32 0,6 1 0 16,4-3 0-16,5-4-96 0,7 3 0 0,6 1-16 0,2 1 0 16,1-1-176-16,-3 1 0 0,-2 2 0 0,-4-1 0 15,-9 1 0-15,0-2 0 0,-4 2 0 0,-4-1 0 31,-6 1-608-31,-1-3-160 0,-2-1-16 0,0-1-11536 0,-2-2-2304 0</inkml:trace>
  <inkml:trace contextRef="#ctx0" brushRef="#br0" timeOffset="533.61">24858 4090 20271 0,'-1'-13'1792'0,"0"-4"-1424"16,-1 0-368-16,2-1 0 0,2 0 1152 0,-1 4 176 15,-2 1 16-15,1 7 16 0,0 6 32 0,0 0 0 16,0 0 0-16,0 0 0 0,-8 10-304 0,0 8-48 16,-1 6-16-16,-1 3 0 0,-4 5-400 0,0 3-96 15,0 3-16-15,-1 4 0 0,-1 4-192 0,-5 2-32 16,0-2-16-16,-4 1 0 0,0-5-16 0,-3 0-16 0,-2-3 0 0,2-7 0 16,2-8 112-16,2-3 32 15,2-5 0-15,5-1 0 0,3-6 176 0,1-2 32 0,13-7 16 0,0 0 0 16,-8-9 32-16,6-3 0 0,4-5 0 0,5-10 0 15,3-6-192-15,6-8-48 0,5-5 0 0,5-1 0 16,6 0-272-16,2 4-128 0,2-6 128 0,1 4-128 16,1 2 0-16,3 5 0 0,1 5 0 0,0 6 0 15,-2 3 0-15,0 6 0 0,-1 8 0 0,-1 4 0 0,-1 4 0 0,-5 6 0 16,-5 5-128-16,-7 5 128 0,-6 4 0 0,-6 2-144 16,-8 2 144-16,-7 2 0 0,-6 3-128 0,-4-2 128 15,-6 2 0-15,-4-3 0 0,-2 1 0 0,-2-4 0 16,1-2 0-16,-1-2 0 0,1-1 0 0,1-7 144 15,2-6-144-15,4-1 128 0,1-4-304 0,3-3-64 16,3-2-16-16,4-6 0 16,6-5-1888-16,6 0-384 0,5-1-80 0,5-2-14320 0</inkml:trace>
  <inkml:trace contextRef="#ctx0" brushRef="#br0" timeOffset="806.94">25464 3941 28559 0,'-8'8'2544'0,"-4"2"-2032"16,2 2-512-16,-3 5 0 0,-1 3 912 0,-1 2 96 16,-2 1 16-16,0 4 0 0,-1-3-368 0,0 1-64 15,3 1-16-15,1-4 0 0,2 1-208 0,3 0-48 16,4-5-16-16,4-3 0 0,4-3 80 0,3-1 32 0,4-7 0 0,4-2 0 16,4-2 224-16,4-5 64 0,2-4 0 15,2-2 0-15,4-4-192 0,-1-3-16 0,3-4-16 0,-3-1 0 16,-2-1 32-16,-4 1 0 0,-4-2 0 0,-4 1 0 15,-8 1-64-15,-3 1 0 0,-4 2 0 0,-5 2 0 16,-4 3-192-16,-3 2-32 0,-4 3-16 0,-1 5 0 16,-1 3-208-16,-1 0 0 0,0 5 0 0,2 2 0 15,3 1-1040-15,3 1-304 0,2-1-64 16,1 3-16-16,4-3-1840 0,4-6-384 0</inkml:trace>
  <inkml:trace contextRef="#ctx0" brushRef="#br0" timeOffset="1120.59">26095 3849 25791 0,'-5'-10'2304'0,"5"10"-1856"16,-5-4-448-16,0 2 0 0,-2 2 960 0,-2 2 80 15,-2 1 32-15,-2 0 0 0,-1 3 128 0,-1-1 16 16,-2 4 16-16,1 1 0 0,-2 3-656 0,0-1-144 16,-1 2-32-16,0 2 0 0,0 0-176 0,4 1-32 15,2-1-16-15,3 0 0 0,2-1-176 0,3-2 192 0,3-2-192 0,3 0 192 16,4 0 128-16,4 0 48 15,5-3 0-15,5 4 0 0,0-4-48 0,0 1-16 16,-1-4 0-16,1 5 0 0,1 0-176 0,-2 3-128 16,-5 2 192-16,-3-1-192 0,-4-2 336 0,-2 0-32 15,-5 4-16-15,-4-2 0 0,0 0 352 0,-5 1 64 16,-2-1 0-16,-3 0 16 0,-3-4-192 0,-2 3-32 16,-2 1-16-16,1-4 0 0,-1 1-256 0,2-1-48 0,2-4-16 0,1 0 0 15,2-1-160-15,2-2 0 0,3-3 0 0,5 0 0 31,5 0-1376-31,0 0-256 0,0 0-48 0,0 0-10672 0,9-14-2144 0</inkml:trace>
  <inkml:trace contextRef="#ctx0" brushRef="#br0" timeOffset="1316.94">26478 3971 25791 0,'0'0'2304'0,"0"0"-1856"15,-7 6-448-15,0 5 0 0,-1 3 1824 0,0 4 272 16,-1 1 48-16,-1 5 16 0,-2-1-912 0,-2 5-176 15,-2-1-48-15,1 4 0 0,-2 1-416 0,1-3-96 16,-1 2 0-16,1-3-16 0,4-5-256 0,2-3-48 16,1 0-16-16,4-2 0 0,4-3-176 0,1 2 0 15,1-7 0-15,-1-10 0 16,9 8-1120-16,3-6-304 0,2-4-64 0,1-7-14672 0</inkml:trace>
  <inkml:trace contextRef="#ctx0" brushRef="#br0" timeOffset="1694.97">27320 3400 8287 0,'0'0'368'0,"3"-8"80"0,1 3-448 0,-2 0 0 0,-2 5 0 0,0 0 0 16,4-8 2704-16,-4 8 464 0,0 0 96 0,0 0 0 0,0 0-1216 16,0 0-240-16,0 0-48 0,0 0-16 0,-3 13-80 0,0 5 0 15,-2-1-16-15,-2 8 0 0,1 4-544 0,-6 3-96 16,0 4-32-16,-7 20 0 0,-2-1-256 0,1 0-48 15,-3 2-16-15,-1 5 0 0,0 0-400 0,-2 2-96 16,6-7-16-16,-2-2 0 0,2-3-144 0,2-4 192 16,4-5-192-16,3-4 192 0,-3-6-192 0,5 1 128 15,4-1-128-15,1-4 128 0,0-2-368 0,2-8-80 16,0-1 0-16,2-9-11120 16,0-9-2208-16</inkml:trace>
  <inkml:trace contextRef="#ctx0" brushRef="#br0" timeOffset="1890.78">26825 4086 34095 0,'0'0'1504'0,"0"0"320"0,6-5-1456 0,3-2-368 0,2 5 0 0,4-1 0 16,5 1 720-16,4 1 80 0,4-2 16 0,3-3 0 16,5-2-112-16,2 0-32 15,2-2 0-15,3 0 0 0,0 1-336 0,-2-2-64 16,-6 4-16-16,-2-2 0 0,-5 1-256 0,-1 4 0 0,-4-1 128 15,-3 2-128 1,-5 1-2432-16,-1 2-560 0,-1 2-96 0,-1 3-32 0</inkml:trace>
  <inkml:trace contextRef="#ctx0" brushRef="#br0" timeOffset="2073.17">27713 3941 31839 0,'-9'9'1408'15,"4"0"304"-15,0 0-1376 0,-4 7-336 0,-2 7 0 0,-1 0 0 0,1 2 640 0,-2 3 64 16,-1 4 16-16,0-1 0 0,0 2-192 0,3 0-32 16,1 0-16-16,-1 1 0 0,0-1-288 0,2-2-64 15,4-3-128-15,2-4 192 0,2-4-192 0,2-2 0 16,4-4 0-16,-2-1 0 16,2-6-1088-16,-5-7-192 0,12-1-64 0</inkml:trace>
  <inkml:trace contextRef="#ctx0" brushRef="#br0" timeOffset="2452.37">28030 4049 28559 0,'0'0'2544'0,"0"0"-2032"16,-9 5-512-16,1 3 0 0,-1-1 800 0,4 6 64 15,-1 1 16-15,-1 0 0 0,0 3 112 0,0-1 32 0,4 1 0 0,0-1 0 16,0 1-320-16,3-1-48 16,3-1-16-16,0-1 0 0,2-2-192 0,0 1-64 0,1-6 0 0,0 2 0 15,-6-9 64-15,12 3 16 0,-2-3 0 0,1-2 0 16,2-1 0-16,1-4 0 0,-1-3 0 0,1-4 0 16,4-1 80-16,-3-3 16 0,1-1 0 0,1-1 0 0,1-2-112 0,0-2 0 15,1 0-16-15,0 0 0 0,0-6-432 16,-3 11 0-16,0 0 128 0,0 1-128 0,-1 2 0 0,2 1 0 15,-3 2 0-15,-1 1 0 0,-1 0 256 0,1 3 0 16,0-1 16-16,-2 5 0 16,-1-3-1184-16,-1 4-240 0,0 3-64 0,-1 2-11984 15,-8-1-2416-15</inkml:trace>
  <inkml:trace contextRef="#ctx0" brushRef="#br0" timeOffset="2764.24">28871 3996 30399 0,'0'0'2704'0,"0"0"-2160"15,0 0-544-15,6 3 0 0,2 1 1696 0,3 0 224 16,3 0 64-16,4-3 0 0,4 3-1200 0,2-4-224 16,1-4-48-16,0 2-16 0,3-5-112 0,-3 0 0 15,3-1-16-15,-3-3 0 0,2-3-32 0,-2 1 0 16,-2 0 0-16,9-10 0 0,-5 4 0 0,-4 0 0 15,-4 0 0-15,-4 3 0 0,-4 0-336 0,-3 5-240 16,-5-2 48-16,-3 13 0 0,0 0 544 0,-12-4 112 0,-2 4 32 0,2 2 0 16,-4 1-240-16,-2 8-64 0,-2 0 0 0,-1 7 0 15,-2 1-192-15,2 4 0 0,3-2 0 0,1 4 0 16,3 3 0-16,2-3 0 0,3 2 0 0,4-5 0 16,3 3 0-16,4-4 128 0,3-2-128 0,4-1 0 15,1-1 0-15,3-5 0 0,1 0 128 0,4-5-128 0,4 1 0 16,0-5 0-16,3-6 0 0,1-1 0 15,-2-3-768-15,-1-2-160 16,-4-5-32-16,2-12-11808 0,-10 0-2368 0</inkml:trace>
  <inkml:trace contextRef="#ctx0" brushRef="#br0" timeOffset="2971.05">28422 3285 42383 0,'-2'-6'3776'0,"1"-4"-3024"16,2-1-608-16,1 0-144 0,2 3 0 0,0-1 0 15,1 3 144-15,1-4-144 0,1 4 144 0,-1 0-144 16,2-2 192-16,-1 3-192 0,1-3 0 0,0 3 0 16,-2 1 0-16,-1 0 0 15,-1-1-832-15,-4 5-256 0,0 0-64 0,0 0-10864 16,-10 4-2160-16</inkml:trace>
  <inkml:trace contextRef="#ctx0" brushRef="#br0" timeOffset="3152.15">26359 3335 47919 0,'-33'-8'2112'0,"18"3"448"0,5 4-2048 0,10 1-512 0,0 0 0 0,0 0 0 31,0 0-256-31,5 14-176 0,3 1-16 0,2-5-16 0,4-1 464 0,3-1 0 0,3-1 0 0,0-3 0 0,0-1 0 0,-2 0 0 16,2 4 0-16,-1-1 0 16,-1 4-2576-16,-5-2-432 0</inkml:trace>
  <inkml:trace contextRef="#ctx0" brushRef="#br0" timeOffset="8747.77">7404 11428 10191 0,'-2'-11'448'0,"2"11"96"0,0 0-544 0,0 0 0 16,0 0 0-16,0 0 0 0,0 0 832 0,0 0 48 16,0 0 16-16,0 0 0 0,-2-6 0 0,2 6 16 15,3-9 0-15,-3 9 0 0,0 0-96 0,0 0-32 16,9-5 0-16,0 3 0 0,-9 2-80 0,11 1 0 16,-11-1-16-16,13 5 0 0,-2 4-96 0,0 1-16 31,-3 3 0-31,0 3 0 0,0-1 0 0,-2 5-16 15,0 1 0-15,1 17 0 0,-2 17-48 0,-1-3 768 0,-4-4-704 0,0 1-160 0,-5-2-32 0,2 1 0 16,1 3-112-16,-2-4-16 0,0 0-16 0,-1-1 0 16,1-7 32-16,-1-2 16 0,-1 0 0 0,-1 0 0 15,-4-3-48-15,3-1-16 0,1-3 0 0,-1 1 0 16,0-1-32-16,3-3 0 0,0 0 0 0,3-4 0 16,0-2 64-16,4-2 0 0,0 0 0 0,2-5 0 15,0-2-128-15,2-4-128 0,2 0 176 0,2-1-176 16,1-2 288-16,2 0-48 0,1-3-16 0,1 0 0 15,3 0-48-15,1 0-16 0,0-2 0 0,2 0 0 16,0-2-16-16,3 2 0 0,2 2 0 0,2-1 0 16,2-4-144-16,3 1 0 0,-2 2 0 0,2-3 0 15,1-1 0-15,4-4 0 0,2 0 0 0,2-2 0 16,1 5 0-16,1-3 0 0,3 0 0 0,5 5 128 0,4-3-128 16,2 4 192-16,-1 1-192 0,3-3 192 0,-3 0-192 0,-3 2 128 15,1 2-128-15,-2 1 128 0,1 1-128 16,-1 1 0-16,-1 2 0 0,0 1 0 0,1-1 0 0,-4-2 128 15,-2 1-128-15,0 1 0 0,-2-3 0 0,0 2 0 16,-3 1 0-16,2 3 0 0,-2-3 0 0,1 0 0 16,-1 3 0-16,0-3 0 0,-2 1 0 0,2 0 0 15,-1-3 128-15,1 0-128 0,1 0 128 0,-1 5 0 16,0-5 0-16,1-1 0 0,2-1 64 0,0 4 0 16,0 4 0-16,-2-5 0 0,-1-1-64 0,-1 1 0 15,-1-2 0-15,-1 2 0 0,-5-4-128 0,2 0 0 16,0 1 0-16,0 2 128 0,-2-2-128 0,1 1 0 0,-1 0 0 15,2 0 0-15,-6 3 128 0,2-1-128 0,-2-1 0 0,1-1 128 16,-1-2 0-16,2 0-128 16,2 3 192-16,0-1-64 0,-1-3 0 0,-3 1 0 0,1 3 0 0,-2 2 0 15,-1-1-128-15,0-1 192 0,-2 1-192 16,1 1 192-16,-3-2-192 0,-2 1 0 0,-2 1 0 0,1 1 0 16,-1-3 0-16,-1-1 0 0,0 1 128 0,-1 2-128 15,0-1 0-15,1-3 160 0,0 1-160 0,2 1 160 16,1 2-32-16,1 0-128 0,-2 1 192 0,0-2-64 15,-1 1-128-15,0 2 128 0,0-3-128 0,-3 1 128 16,0 0-128-16,-2 1 0 0,0-2 144 0,-1 1-144 16,-2 0 0-16,-2-1 144 0,-1-2-144 0,2 1 0 15,-2-1 176-15,0 1-176 0,-9-3 160 0,12 5-160 16,-2-2 144-16,0-1-144 0,0 1 128 0,0-2-128 0,-10-1 144 0,10 1-144 16,-1 1 160-16,-9-2-160 0,10 0 192 15,-1 0-48-15,-9 0-16 0,9 0 0 0,-9 0-128 0,0 0 128 16,9-2-128-16,-9 2 128 0,10-2-128 0,-10 2 0 15,0 0 0-15,9-3 128 0,-9 3-128 16,8-4 0-16,-8 4 144 0,0 0-144 0,6-10 144 0,-1 4-144 16,0-2 192-16,-2 2-192 0,-1-1 192 0,2-3-64 15,-1 1 0-15,-1-3-128 0,0 0 192 0,1 0-64 16,0-6 0-16,0-5-128 0,-1-1 144 0,1-3-144 16,-2 0 0-16,0-4 144 0,3-9-144 0,-3 1 0 15,0-4 0-15,2-1 128 0,0-1-128 0,0 0 0 16,1-3 0-16,0 3 0 0,1 1 128 0,1 3-128 15,2 2 0-15,-2-4 128 0,1 1-128 0,-1 0 0 0,1 6 0 0,-1 0 128 16,0 0-128-16,-1 5 0 0,0 3 0 0,-1 4 0 16,-1-4 0-16,-1 5 0 0,0 4 0 15,-2 3 0-15,1 0 0 0,-1 6 0 0,0 10 0 16,0 0 0-16,-3-10 0 0,3 10 0 0,0 0 0 0,0 0 0 16,-7-4 0-16,7 4 0 0,-11 1 0 0,1 4 0 31,-1 3-1088-31,1 0-80 0,1 3-32 0,1 1 0 15,1 2-2176-15,-1 0-432 0,-5 5-96 0,2-3 0 0</inkml:trace>
  <inkml:trace contextRef="#ctx0" brushRef="#br0" timeOffset="10050.17">11244 10183 7935 0,'0'0'352'0,"0"0"80"0,9-6-432 0,-1-2 0 0,-2 2 0 0,1 1 0 0,-7 5 400 0,6-9 0 16,-6 9 0-16,6-9 0 0,-3-2 112 0,1 3 32 15,-4 8 0-15,1-13 0 0,-2 3 112 0,-3 2 32 16,4 8 0-16,-5-8 0 0,-3-1 64 0,-1 2 16 16,0-2 0-16,-2 6 0 0,-3 0-32 0,0 2 0 15,-3 1 0-15,0 0 0 0,-2 1-144 0,-6 3-16 16,3-2-16-16,-3 3 0 0,-1 2-160 0,0-1-16 15,1 4-16-15,-1-1 0 0,2 3-80 0,0 2-16 16,0 1 0-16,2 5 0 0,2 1-64 0,1 0-16 0,1 2 0 16,4 4 0-16,-1-3-192 0,2 8 176 0,2 3-176 0,2 1 160 15,0-2-160-15,3 0 0 0,-1 1 144 0,3-2-144 16,2 1 256-16,1 2 0 0,1-1-16 0,2 1 0 16,2-2 64-16,0-2 16 0,0-3 0 0,2-3 0 15,0-2-160-15,4 0-32 0,2-2 0 0,2-3 0 16,2-2 64-16,5 0 0 0,2-3 0 0,3-3 0 15,2 0 64-15,5-4 32 0,3-3 0 0,2-3 0 16,1-1-32-16,3-4 0 0,2-3 0 0,0-1 0 16,-3-3-48-16,2 1-16 0,2-1 0 0,3-3 0 15,1-2 32-15,2-4 0 0,-1 1 0 0,-1-4 0 16,2-4 160-16,-4 0 16 0,-2-3 16 0,-6-3 0 16,-2 0-16-16,-5 0 0 0,-4 1 0 0,-7-4 0 0,-4-2-96 15,-7-3-32-15,-6 0 0 0,-7-3 0 16,-6 4-16-16,-3 1 0 0,-7 3 0 0,-5 0 0 0,-4 3-256 15,-2 5 160-15,2 1-160 0,-5 7 128 0,-2 1-128 0,-2 2 0 16,-3 2 0-16,2 4 0 16,1 2-512-16,1 0 32 0,-4 4 0 0,5 1-9968 15,4 1-2000-15</inkml:trace>
  <inkml:trace contextRef="#ctx0" brushRef="#br0" timeOffset="10976.2">10691 6894 10591 0,'8'-12'464'0,"-8"12"112"0,4-5-576 0,-4 5 0 0,1-7 0 0,-1 7 0 0,0 0 800 0,0 0 48 16,0 0 16-16,0 0 0 16,0 0-320-16,0 0-64 0,3 6-16 0,-2 5 0 0,-2-1 176 0,-1 6 16 15,1 3 16-15,0 5 0 0,-3 0 0 0,2 7 0 16,-4-2 0-16,0 3 0 0,-2 3-32 0,0 5 0 15,-3 3 0-15,1-1 0 0,0 1-112 0,-1 1-16 16,-1-3-16-16,-1 2 0 0,-2-4-176 16,0-1-48-16,-2-2 0 0,0-2 0 0,1-6 64 0,2-1 16 15,3-5 0-15,1 0 0 0,1-3-160 0,1-1-48 16,3-3 0-16,1-1 0 0,3-2-144 0,1-3 0 16,1 2 0-16,2-6 0 0,-3-5 0 0,6 3 0 15,2-3 0-15,5-1 0 16,-2-3-1568-16,3 1-400 0,-1-6-80 0</inkml:trace>
  <inkml:trace contextRef="#ctx0" brushRef="#br0" timeOffset="11549.21">11190 7065 21183 0,'-3'-7'1888'0,"1"0"-1504"0,0-2-384 0,2 0 0 16,3-1-768-16,-3 10-240 0,9-7-32 0,-2 3-16 15,2-2 1056-15,4 2 320 0,2 0 16 0,4 3 0 16,3-3-144-16,3 0-48 0,5 1 0 0,0 2 0 0,3 0-144 0,-1 0 0 15,1-2 0-15,0 2 128 0,-1-3-128 0,-3-2 0 16,-1-1 0-16,-3 2 0 0,-2-2 0 0,-5 2 128 16,-3 1-128-16,-6-1 0 0,-9 5 0 0,0 0 128 15,0 0-128-15,-14 3 0 0,-6 1 272 0,-8 0-16 16,-8 1-16-16,-6 3 0 0,-6-4 96 0,-4 2 32 16,0 2 0-16,1-3 0 0,2 4 144 15,0-1 48-15,2 5 0 0,1-3 0 0,3 0-128 0,4 3-32 16,3-3 0-16,6 3 0 0,3-1-224 0,7-1-48 15,4 2-128-15,6 1 192 0,6-2-192 0,7 2 0 16,7-1 0-16,7 2 0 0,4-3 0 0,6 0 0 16,5 0 0-16,2-1 0 0,2 5 128 0,1 0-128 15,-2 1 0-15,1 0 0 0,-2 2 0 0,-2 2 0 16,-2 2 0-16,0-2 0 0,-4-2 0 0,-2 0 0 16,-6-1 0-16,-6 1 0 0,-5-1 0 0,-4-1 0 15,-7-1 0-15,-6-1 0 0,-7-1 256 0,-4 0 48 0,-7-1 16 16,-3 0 0-16,-2-2 208 0,-2 1 48 0,-2 0 16 0,-1-4 0 15,-4 1-240-15,3-3-48 0,3-2-16 0,1 0 0 16,2 0-144-16,3-4-16 0,2-3-128 0,-5-1 192 31,7-1-672-31,7 0-144 0,5-5-16 0,9 5-7968 0,0-5-1584 0</inkml:trace>
  <inkml:trace contextRef="#ctx0" brushRef="#br0" timeOffset="11995.97">12227 6439 13823 0,'0'0'1216'0,"0"0"-960"16,9-2-256-16,1 4 0 15,-10-2-384-15,10 6-112 0,-5 7-16 0,-1-4-16 0,-1 3 1136 0,-1 2 224 0,2 3 64 0,-3 3 0 16,2 2 96-16,-2 6 32 0,-1 0 0 0,-1 5 0 15,0 4-64-15,-2 6-16 16,-5 6 0-16,1 6 0 0,-3 5-80 0,-1 0-16 0,1-3 0 0,3 0 0 16,-4 0-368-16,4 0-80 0,-1 3-16 0,1-1 0 15,-2-2 0-15,0-3 0 0,0-3 0 0,0-1 0 16,0-3 64-16,0-7 0 0,0-1 0 0,2-1 0 16,-1 1-208-16,2-3-48 0,-1-4 0 0,2-2 0 0,1-2-48 0,2-5-16 15,2-3 0-15,2 7 0 0,3-8-128 0,3-3 128 16,1-3-128-16,1-3-9088 15,2-6-1920-15</inkml:trace>
  <inkml:trace contextRef="#ctx0" brushRef="#br0" timeOffset="12835.34">13197 6933 10127 0,'0'0'896'0,"0"-5"-704"16,0 5-192-16,0 0 0 0,0-5 1040 0,0 5 176 15,0-6 48-15,0 6 0 0,0 0-544 0,0 0-96 16,0 0-32-16,0 0 0 0,0 0-160 0,0 0-48 16,9 5 0-16,0-2 0 0,1 3 144 0,2 2 32 0,5 0 0 0,1 2 0 15,1-1 32-15,5 4 16 0,3-3 0 0,2 4 0 16,4 0-32-16,4 1 0 0,2 0 0 15,2 1 0-15,-3-4-160 0,3 2-32 0,-2-1-16 0,-1-1 0 16,-2 0-96-16,-2 1-16 0,-1-4 0 0,-4 1 0 16,1-1-16-16,-4 0-16 0,-1-2 0 0,-3 1 0 15,0-2 32-15,-2 3 0 0,-2-2 0 0,-4-2 0 16,0 4 16-16,-2-3 16 0,-2 3 0 0,-3-1 0 0,0 3-128 0,-3-2-32 16,-4 4 0-16,-3-1 0 0,-3 0 128 0,-4 0 0 15,-3 2 16-15,-5-1 0 0,-2 1 176 0,-4 0 16 16,-3 1 16-16,-4-1 0 0,1-2-96 0,-2 2 0 15,-2 1-16-15,-2 0 0 0,3-2-80 0,-3 0-16 16,2 1 0-16,0-3 0 0,1-2-272 0,2 2 0 16,2-2 0-16,4 2 0 0,2-5 176 0,5 3-176 15,3-4 160-15,3 0-160 0,3-1 0 0,3 1 0 16,6-5 0-16,0 0 0 16,0 0-672-16,0 0-128 0,0 0-32 15,10 0-9088-15,3-3-1840 0</inkml:trace>
  <inkml:trace contextRef="#ctx0" brushRef="#br0" timeOffset="13312.29">15105 6460 6447 0,'0'0'576'0,"0"0"-576"16,0 0 0-16,7 3 0 0,-7-3 1216 0,0 0 144 16,4 7 32-16,-4 2 0 0,0 5-608 0,-2 2-112 15,-2 1-32-15,0 5 0 0,-2 1 208 0,-2 5 48 16,-1 0 0-16,-1 6 0 0,0 4 96 0,-5 7 32 16,-1 0 0-16,-1 6 0 0,-4 4-112 0,2 1-16 15,1 0 0-15,1 1 0 0,-3-2-320 0,4-1-80 16,1 1-16-16,1 0 0 0,1-2-48 0,0-2-16 15,1-4 0-15,-1-1 0 0,1-7-224 0,0-2-64 16,0-4 0-16,2-3 0 0,0-5-128 0,2-4 128 16,3-3-128-16,1-1 128 0,3-3-128 0,2-2 0 15,2-4 144-15,3 3-144 16,-6-11-1552-16,10 4-384 0,4-5-80 0,2-7-16 0</inkml:trace>
  <inkml:trace contextRef="#ctx0" brushRef="#br0" timeOffset="14118.7">15335 7020 2751 0,'0'0'128'0,"0"0"16"0,-4-4-144 0,4 4 0 16,-5-7 0-16,5 7 0 0,-1-9 2832 0,1 3 544 16,1-3 96-16,4 2 32 0,-1-2-2464 0,5 0-480 0,2-3-112 15,3 3 0-15,3-2-256 0,2 1-32 0,2 0-16 0,4-1 0 16,0 4-144-16,2-2 160 0,2 3-160 0,3 1 160 16,-2 1 112-16,2-3 32 0,0 4 0 0,-1 1 0 15,0 0 192-15,0 2 32 0,-2 2 16 0,-4 2 0 16,-2 6-112-16,-1-1-32 0,-7 4 0 0,-2 3 0 0,-3 1-144 0,-4 3-48 15,-3 2 0-15,-6 5 0 0,-4-3 112 0,-6 2 32 16,-5 4 0-16,-2 0 0 0,-4-3 128 0,-1 1 32 16,1-7 0-16,0 2 0 0,-1 0-128 0,-2-1 0 15,4-2-16-15,0-1 0 0,2-1-112 0,0-2 0 16,0 0-16-16,3-6 0 0,1 0-80 0,2-1-16 16,1 0 0-16,3-3 0 0,2 2-144 0,1-3 160 15,8-5-160-15,0 0 160 0,0 0-160 0,0 0 0 16,8 2 144-16,3 1-144 0,4 0 256 0,4 0 0 15,6 0-16-15,0-1 0 0,4 2-48 0,3 0-16 16,1 0 0-16,4 0 0 0,1-2-32 0,2 2 0 16,-1 0 0-16,2 1 0 0,2-2-144 0,-2-1 0 15,2 2 0-15,0 0 0 0,1-2 0 0,-3 2 0 16,-3-1 144-16,-5-2-144 0,0-1 0 0,-3 0 144 16,-5-4-144-16,4 0 0 15,-7 0-416-15,-7 2-192 0,-5-2-32 0,-10 4-8336 16,0 0-1664-16</inkml:trace>
  <inkml:trace contextRef="#ctx0" brushRef="#br0" timeOffset="14536.99">16912 6285 6447 0,'8'-9'576'0,"2"-3"-576"15,3-1 0-15,0 2 0 0,-1 0 1728 0,2 5 256 16,1-2 32-16,-1 4 16 0,-3 2-912 0,-1 0-176 15,0 1-48-15,0 2 0 0,-4 3-192 0,2 2-64 16,-2 6 0-16,1 2 0 0,-2 5 64 0,-1 1 0 16,0 4 0-16,-2 3 0 0,-2 1-16 0,-1 5 0 15,-3 4 0-15,-1 2 0 0,-1 5-48 0,-2 4-16 16,0 3 0-16,-1 9 0 0,-3 4-64 0,0 6-16 16,1-1 0-16,-2 0 0 0,-2-2-32 0,-2-1 0 15,-2 0 0-15,0-2 0 0,-2-6-48 0,-1 1-16 16,0-4 0-16,-8 26 0 0,3-17-112 0,17-32-16 15,-3 1-16-15,2 2 0 0,-1-1-128 0,2 0-32 16,0 0 0-16,0 1 0 0,0-1-144 0,-9 26 0 16,2-7 0-16,2-8-9920 15,0-2-2000-15</inkml:trace>
  <inkml:trace contextRef="#ctx0" brushRef="#br0" timeOffset="17153.99">20319 10418 13823 0,'0'0'1216'0,"11"-3"-960"0,2 1-256 0,-1 1 0 16,-4-4 0-16,-8 5 0 0,11 0 128 0,-11 0-128 15,0 0 832-15,0 0 128 0,0 0 32 0,0 0 0 16,0 0-112-16,0 0-32 0,0 0 0 0,0 0 0 0,0 0-80 0,0 0 0 16,0 0-16-16,0 0 0 0,-6-8-48 0,-1 3-16 15,-2 3 0-15,-1-1 0 0,-3-2 0 0,-3 2 0 16,-3-2 0-16,-1 3 0 0,0 2-112 0,-3 0 0 16,-1 0-16-16,-3 2 0 15,-2 2-112-15,-1 6-32 0,-1-1 0 0,-1 4 0 0,-2-2-128 0,2 1-32 16,3 3 0-16,0 0 0 0,1-1 0 0,0 3-16 15,2 1 0-15,4-3 0 0,2 5-64 0,4 1-16 16,5-1 0-16,0 0 0 0,6 3 16 0,3 1 0 16,2-2 0-16,4-3 0 0,2 1-32 0,4 1 0 15,1-2 0-15,5 1 0 0,3-2 176 0,1-2 16 16,-1-3 16-16,3 0 0 0,-2 0-16 0,3-2 0 16,1-2 0-16,0 0 0 0,-1 2-160 0,0-3-48 15,0 1 0-15,-1-4 0 0,-1-3-128 0,0 2 128 16,-1 1-128-16,-1-1 128 0,-4-4-128 0,0-1 0 15,1-2 0-15,-2-2 0 16,-3 1-256-16,1 1-128 0,-2-5-16 0,-1 2-16 16,0 2-2576-16,-4-4-512 0,1-2-96 0,-6 10-9200 0</inkml:trace>
  <inkml:trace contextRef="#ctx0" brushRef="#br0" timeOffset="17384.23">20665 10848 26719 0,'0'0'2368'0,"0"0"-1888"0,0 16-480 0,0 2 0 15,0 1 592-15,-3 4 32 0,-1 1 0 0,-6 2 0 16,0 4 528-16,-3 3 96 0,-1-1 32 0,-1 4 0 16,-1 1-592-16,-1-2-112 0,0-4-32 0,5-1 0 0,-1-1-288 0,4-4-64 15,4-4-16-15,3 0 0 0,-1-7-176 0,3-3 0 16,0-11 0-16,4 10 0 15,-4-10-896-15,0 0-192 0,10 4-64 0,1-8-13760 16</inkml:trace>
  <inkml:trace contextRef="#ctx0" brushRef="#br0" timeOffset="18123.65">22640 9393 20207 0,'0'0'896'0,"0"0"192"0,0 0-880 0,-5-2-208 0,-1 0 0 0,-1 1 0 16,-2 1 448-16,-1 0 32 0,-1 0 16 0,-3 0 0 0,-3 0-48 0,-11 0 0 16,-1 0 0-16,-2-3 0 0,0 0 16 0,-2 1 0 15,2-2 0-15,-2 3 0 0,0-2 144 0,0 2 32 16,-3 0 0-16,3 1 0 0,2-3-32 0,0 2 0 15,2 0 0-15,3-1 0 0,5 1-112 0,2 0-32 16,1-2 0-16,1 2 0 0,3-2-80 0,3 1-32 16,0-2 0-16,2 2 0 0,9 2-32 0,0 0 0 15,0 0 0-15,0 0 0 0,0 0-64 0,0 0 0 16,0 0-16-16,0 0 0 0,5 14-240 0,0 2 0 16,-1 3 0-16,-1 1 0 0,1 1 0 0,-1 4 0 15,-1 2 0-15,0 6 0 0,-1 5 0 0,-1 7 0 16,-3 2 0-16,1 5 0 0,-1 1 0 0,-1 7 0 15,-3 0 0-15,-1 7 0 0,-1 3 0 0,-2 2 0 16,-2 5 0-16,0-2 0 0,-1 0 0 0,-2-2 0 0,-3-3 0 0,0 1 0 16,1 1 0-16,-1-5 0 15,-1-1 0-15,-1-6 0 0,5-2 0 0,-2-4 0 16,0-6 0-16,0 1 0 0,1-1 144 0,-1 1-16 16,0 1 0-16,0-1 0 0,0-3 0 0,1-2-128 0,0-3 192 15,1 0-64-15,-1 0-128 0,3-6 128 0,1-4-128 0,2-2 128 16,-1-1-128-16,4-4 0 15,0-5 144-15,3-1-144 0,1-2 128 0,4 0-128 0,3-5 128 0,2-1-128 16,-5-10 256-16,14 7 0 0,2 1-16 0,4-4 0 16,5-1 80-16,1-1 0 0,5 0 16 0,2-1 0 15,1-1-160-15,2 0-48 0,1-3 0 0,1 1 0 16,-1-2-128-16,2 1 0 0,-1 1 144 0,-2-4-144 16,-3-1-1136-16,-4-2-288 15,-4 0-64-15,-3-2-14320 0</inkml:trace>
  <inkml:trace contextRef="#ctx0" brushRef="#br0" timeOffset="18516.32">23298 9626 23951 0,'2'-29'1056'0,"-1"19"224"0,0-4-1024 0,-1 1-256 16,4 4 0-16,-3-2 0 0,-1 5 448 0,0 6 48 16,0 0 0-16,-6 2 0 0,-3 3-80 0,-2 4-16 0,-6 1 0 0,-2 8 0 15,-3 6-112-15,0 3-32 16,-3 5 0-16,3 1 0 0,-1 1 176 0,0 4 16 0,1 3 16 0,3 1 0 15,3-1 48-15,3-3 0 16,5-1 0-16,6-3 0 0,4-9-32 0,5 1 0 0,1-6 0 0,5-2 0 16,2-4 208-16,3-4 32 0,3-1 16 15,1-5 0-15,3-4-256 0,1-4-48 0,2-4-16 16,0 1 0-16,1-6-80 0,1-1-16 0,0 1 0 0,-1-5 0 16,1-3 0-16,-2-1 0 0,-2-1 0 0,-1-3 0 15,-5-1-80-15,-2 0-32 0,-4 1 0 0,-4 1 0 0,-5 0-208 0,1 3 176 16,-3 2-176-16,-3 5 160 0,-3 1-160 0,-3 6-192 15,0 1 32-15,-6 4 16 16,1 3-1664-16,-5 4-336 0,0 2-64 16</inkml:trace>
  <inkml:trace contextRef="#ctx0" brushRef="#br0" timeOffset="18740.83">22984 10826 28271 0,'-10'31'1248'0,"8"-15"272"0,-1 9-1216 0,-1 4-304 15,-1-1 0-15,-1 5 0 0,-3 5 832 0,1 1 96 16,-2 2 32-16,1-2 0 0,-1-3-512 0,1-2-80 16,0-2-32-16,1-4 0 0,1 0-176 0,-2-5-32 15,2-1-128-15,0-3 192 0,2 0-192 0,1-4 176 16,1-2-176-16,0-6 160 15,3-7-1584-15,0 0-320 0,0 0-64 0</inkml:trace>
  <inkml:trace contextRef="#ctx0" brushRef="#br0" timeOffset="19367">24217 9471 20271 0,'-19'-6'1792'0,"11"1"-1424"16,0-4-368-16,3 3 0 16,1-4-352-16,4 2-144 0,1-2-16 0,6 3-16 0,-2-2 1184 0,5 3 240 15,3 0 64-15,2-3 0 0,3 1-112 0,2-1-16 16,3 3 0-16,1-4 0 0,1 2-256 0,1-1-48 16,-1 2-16-16,1 3 0 0,-1-2-64 0,-1 0 0 15,-2 3-16-15,-2 0 0 0,-2 3 80 0,-4 3 0 16,-3-1 16-16,0 3 0 0,-11-5-160 0,3 13-48 15,-1 3 0-15,-4 6 0 0,-1 6-32 0,-5 3-16 16,-2 3 0-16,-4 7 0 0,-1 3-80 0,-1 7 0 0,0 5-16 0,-2 4 0 16,1 2 16-16,2 3 0 0,2 1 0 15,1 5 0-15,0 1-192 0,2 1 0 0,1-1 0 0,3-1 0 16,2-2 0-16,3-2 0 0,1-2 0 0,2-1 0 16,3 2 0-16,1-6 0 0,-4-4 0 0,3 0 0 15,-1-3 0-15,-1 3 0 0,-2-3 0 0,-1-2 128 16,-3-1-128-16,1 0 128 0,-1 3-128 0,-2-1 128 0,-3-8 96 15,2 2 16-15,1-5 0 0,-3-2 0 0,-1 0 224 16,1-6 48-16,-3-1 16 0,0-1 0 0,-2-5 80 0,-1 2 16 16,-1-2 0-16,0-3 0 0,-3-3-144 0,-2-2-32 15,-2-2 0-15,-1-3 0 0,-1 0-176 0,-3 0-32 16,-3-5-16-16,-1 3 0 0,1 0-96 0,1-3 0 16,-1-1-128-16,4 1 192 0,1-2-192 0,3 1 0 15,1-5 0-15,2-2 0 16,0-2-480-16,4-3-96 0,2-1 0 0,2 0-16 15,-1-7-2848-15,7-3-560 0</inkml:trace>
  <inkml:trace contextRef="#ctx0" brushRef="#br0" timeOffset="19909.5">25097 10415 14559 0,'-15'14'640'0,"7"-8"144"0,-1 3-624 15,2 0-160-15,-1 3 0 0,4 0 0 0,2-3 1040 0,3 2 176 16,-1-11 48-16,11 10 0 0,1 2 336 0,7-3 64 16,5 0 0-16,1-6 16 0,1-1-656 0,3-2-144 15,0-2-32-15,2-1 0 0,-2-8-208 0,0 4-64 16,1-6 0-16,0-1 0 0,2-4 112 0,-3 0 16 15,-2-1 0-15,-2 2 0 0,-3 0-96 0,-2 2-16 16,-1-5 0-16,-5 2 0 0,-4 0-144 0,-5 3-48 16,-2-2 0-16,-7 1 0 0,-2 0 0 0,-6 4 0 15,-4 4 0-15,-4 2 0 0,-5 3-144 0,-4 7-16 16,-5 7-16-16,-3 6 0 0,-5 2-224 0,0 5 0 16,1 4 0-16,-1 5 0 0,-1 1 0 0,3 1 0 0,1-1 0 0,6 3 0 15,5-1 0-15,8-1-128 16,6-3 128-16,6 0 0 0,5-2 0 0,6-3 0 15,8-3 0-15,6-4 0 0,8-2-160 0,6-3 160 16,8-4-128-16,2-1 128 16,4-9-464-16,2-1-16 0,1-6 0 0,2-4-10528 15,1-2-2112-15</inkml:trace>
  <inkml:trace contextRef="#ctx0" brushRef="#br0" timeOffset="20504.93">26347 8838 14735 0,'0'0'1312'0,"0"0"-1056"15,10-3-256-15,1-4 0 0,1 2 1216 0,2 1 176 16,1-2 32-16,1 2 16 0,2-1-496 0,1 1-112 15,0-6 0-15,0 4-16 0,0-2-384 0,-1 3-80 16,-4 1-16-16,-1 0 0 0,-3 2-32 0,-10 2-16 0,0 0 0 0,0 0 0 16,0 0 480-16,0 0 80 0,-9-4 32 0,-5 9 0 15,-5 0-432-15,-2 4-96 0,-4 1-16 16,-3 4 0-16,-3 2-144 0,-4-1-48 0,0 3 0 16,2 2 0-16,2-2-144 0,3 1 192 0,2 0-192 0,3-3 192 15,2-2 32-15,6 2 16 0,5-2 0 0,6 1 0 16,3-1 32-16,7-3 16 0,8 1 0 0,4 0 0 15,2-3 144-15,3 4 16 0,1-2 16 0,6 0 0 16,-2 3-272-16,-2 0-48 0,1-2-16 0,-4 4 0 0,-5 0-128 16,-2-1 0-16,-3-1 0 0,-6 0 0 0,-3-2 128 0,-4 0-128 15,-2 1 0-15,-5-1 128 0,-5 0 272 0,-7 2 48 16,-6-2 16-16,-1-1 0 0,-3 1-16 0,-2-5 0 16,-2 1 0-16,0-3 0 0,-3-3-256 0,3 0-64 15,4-4-128-15,0 0 192 16,5-3-528-16,3-3-112 0,9 2-32 0,4-4 0 15,4 2-2144-15,7-3-448 0,8-7-64 0,9 0-32 16</inkml:trace>
  <inkml:trace contextRef="#ctx0" brushRef="#br0" timeOffset="20797.33">27208 8715 23039 0,'0'0'2048'0,"0"0"-1648"15,0 0-400-15,0 0 0 0,0 0 480 0,0 0 16 16,0 0 0-16,-6 10 0 0,-3-1 352 0,-2 5 80 0,-5 1 16 0,0 6 0 16,-6 0-48-16,3 9 0 0,-2 0 0 0,-1 3 0 15,-1 3-144-15,3 3-48 0,2 3 0 0,2-3 0 16,3 1-288-16,3-1-64 0,3 2-16 0,5-5 0 15,2-5-144-15,4 0-48 0,2 1 0 0,2-8 0 16,-1 0-144-16,2-2 0 0,1-5 0 0,0-1 0 16,-2-6-208-16,0 0-80 0,-1-4-16 0,1-2 0 15,-8-4-2000-15,0 0-384 0,4-8-96 16</inkml:trace>
  <inkml:trace contextRef="#ctx0" brushRef="#br0" timeOffset="20927.97">26755 9122 11967 0,'0'0'1072'0,"0"0"-864"15,0 0-208-15,0 0 0 0,5-3 2752 0,4 0 512 16,2 1 112-16,4 1 16 0,4-2-2096 0,6 1-400 16,2 1-96-16,5-2-16 0,4 1-432 0,-1-2-96 15,2 1 0-15,1 1-8400 16,2 0-1680-16</inkml:trace>
  <inkml:trace contextRef="#ctx0" brushRef="#br0" timeOffset="21509.52">27836 10182 22111 0,'0'0'1968'0,"0"0"-1584"16,-1-6-384-16,1 6 0 0,0 0 752 0,0 0 64 0,0 0 16 0,-8 5 0 15,-3 10 256-15,0 4 48 0,-2 5 16 16,-5 4 0-16,-5-1-384 0,2 5-64 16,-1 4 0-16,0 4-16 0,1 2-48 0,0 0 0 0,1 3 0 0,1 0 0 15,4 3-304-15,2-5-64 0,-1-3-16 0,5-1 0 16,4-7-256-16,1-1 0 0,0-3 0 0,-2-6-144 15,1-3-192-15,2-2-48 0,2-3 0 0,0-5-9664 16,1-9-1952-16</inkml:trace>
  <inkml:trace contextRef="#ctx0" brushRef="#br0" timeOffset="21691.92">27423 10579 5519 0,'0'0'496'0,"0"0"-496"0,0 0 0 0,13-7 0 0,0-2 4880 0,3 5 880 16,5 4 192-16,4 2 16 0,3-5-3792 0,6 2-768 15,4 5-160-15,11-3-32 0,4-1-448 0,2-1-112 16,1-2-16-16,1 1 0 0,-5 0-336 0,1 0-80 16,-1-1-16-16,-3-1 0 15,-5 1-2000-15,1-1-416 0,13-6-80 0,-12 1-16 0</inkml:trace>
  <inkml:trace contextRef="#ctx0" brushRef="#br0" timeOffset="22056.95">29697 9447 8287 0,'4'-15'736'0,"0"1"-592"15,0 3-144-15,-4 11 0 16,4-11 3072-16,-4 11 592 0,0 0 112 0,0 0 32 0,-2 9-2496 0,-3 3-496 16,-5 3-112-16,-4 8 0 0,-4 9 112 0,-2 8 16 15,-3 10 16-15,-2 6 0 0,-5 4-208 0,1 3-64 16,0 7 0-16,1 2 0 0,-1 1 176 0,1 6 16 15,-2 0 16-15,0 2 0 0,1-4-432 0,-2-3-96 16,3-4 0-16,0-1-16 0,4-8-240 0,5-4 0 16,-1-8 0-16,4-3 0 0,3-8 0 0,1-5 0 15,2-5 0-15,2-2 0 16,4-8-1872-16,3-8-480 0,1-10-80 0</inkml:trace>
  <inkml:trace contextRef="#ctx0" brushRef="#br0" timeOffset="22405.02">30119 10388 27871 0,'-2'-12'1232'0,"2"12"256"0,-4-11-1184 0,-2 5-304 0,-3-3 0 0,-5 2 0 16,-2 4 784-16,-3-1 112 0,-2-1 0 0,-5 2 16 15,-3 3-192-15,-4 4-32 0,-5 1-16 0,-3-1 0 16,-1 3-464-16,-1 4-80 0,0 4-128 0,2 3 176 15,4 3-176-15,7 1 0 0,3-2 0 0,6-1 0 16,4 0 0-16,7-1 128 0,5-1 32 0,7-5 0 0,7 0 64 16,5-5 16-16,4 5 0 0,6-8 0 15,5-6-48-15,4 0-16 0,6-4 0 0,0-2 0 16,3 0-16-16,-3-4 0 0,-2-5 0 0,-13 8 0 0,-1 0-16 0,1 0 0 16,-3 2 0-16,3-5 0 0,-6 3 32 15,-7 4 0-15,-11 5 0 0,0 0 0 0,0 0-176 0,3 12 128 16,-5 3-128-16,-1-1 128 0,-4 4-128 0,1 2 0 15,-2 0 0-15,-2 12 0 0,2-5-160 0,3 0-16 16,1-3 0-16,4-1 0 16,3-6-2080-16,2-3-432 0,1-2-64 15</inkml:trace>
  <inkml:trace contextRef="#ctx0" brushRef="#br0" timeOffset="22731.08">30469 10337 22863 0,'-15'11'1008'0,"8"0"208"0,-2 4-960 0,-2 1-256 16,-3 5 0-16,0-1 0 0,-1 4 864 0,-1 2 128 16,0-3 32-16,-1 4 0 0,2-2 16 0,0 0 16 15,1 0 0-15,2-3 0 0,2-2-416 0,3-2-96 0,-1-4-16 0,3-1 0 16,2-5 48-16,3-8 16 0,0 0 0 0,0 0 0 15,9-2 192-15,1-2 48 0,3-6 0 0,4-1 0 16,-2-3-352-16,5-1-64 0,1-3-16 0,0 0 0 16,0-5-208-16,0-1-32 0,1 2-16 0,1 2 0 15,0 1-144-15,-1 1 0 0,1-1 0 0,0 3 0 16,-1 4 0-16,-2 5 0 0,-3-2 0 0,-2 2 0 16,-1 3-288-16,-3 2-32 0,0 1-16 0,-3 1 0 15,3-3-2656-15,-1 2-528 0</inkml:trace>
  <inkml:trace contextRef="#ctx0" brushRef="#br0" timeOffset="23134.83">31314 10305 27647 0,'0'0'2448'0,"0"0"-1952"16,-5-5-496-16,0 0 0 0,-1 3 192 0,-3 0-48 15,-1 2-16-15,-3 3 0 0,-2 3 512 0,-4-1 112 16,-4 2 16-16,-3 3 0 0,-2-1-192 0,-2 2-16 16,-3 4-16-16,0 2 0 0,0 1-288 0,2 1-64 15,1-3-16-15,3-1 0 0,3-1 16 0,5 0 16 16,5 0 0-16,5 0 0 0,4-3 128 0,5 0 32 16,5 3 0-16,5-8 0 0,5-1-64 0,3 1-16 0,2-1 0 15,5-5 0-15,0-3-96 0,2-3 0 0,-1-1-16 16,1 4 0-16,-3-3-16 0,-1 0 0 0,0 1 0 0,-5 2 0 15,-4 1 64-15,-2 1 16 0,0 3 0 0,-3 1 0 16,-2 2-64-16,-3 4-16 0,-4 0 0 0,-1 5 0 16,-2 3-160-16,0 1 0 0,-5 3 144 0,0 0-144 15,-4 6 160-15,-2-2-32 0,-2 5-128 0,0-3 192 16,-2 4-192-16,-1 2 144 0,-1 0-144 0,-1-4 128 16,1 1 0-16,-4-1-128 0,0-4 192 0,-2 1-64 0,2-5-128 0,0 0 192 15,1-4-192-15,3 1 192 0,-1 1-192 16,6-2 0-16,1-5 0 0,1-3 0 15,2 0-1488-15,5-5-288 0,-1-5-48 16,7 1-14432-16</inkml:trace>
  <inkml:trace contextRef="#ctx0" brushRef="#br0" timeOffset="23580.2">31704 10509 26719 0,'0'0'1184'0,"0"0"240"0,0 0-1136 0,9 8-288 16,4-2 0-16,1-1 0 0,1 0 1024 0,2-1 160 15,2-2 32-15,2 2 0 0,6-2-96 0,0-2-16 16,5-1 0-16,-1-1 0 0,2-2-336 0,-1 1-80 0,0-3-16 15,0 0 0-15,-3-6-112 0,-1 3-32 0,-3 3 0 0,0-6 0 16,-4 1-80-16,-2-2 0 0,-2-2-16 0,-3 0 0 16,-2-3 48-16,-3 0 16 0,-2 0 0 0,-4 1 0 15,-4-1-176-15,-4 1-48 0,-2 5 0 0,-6 3 0 16,-6 0-80-16,-7 4 0 0,-5 5-16 0,-6 6 0 0,-4 3-176 0,-5 1 128 16,-5 4-128-16,1 6 128 0,-4 6-128 15,5 1 0-15,2 2 144 0,3 4-144 0,5 1 0 16,3 2 128-16,6-1-128 0,4 3 0 15,7-1 0-15,5-1 144 0,7 1-144 0,5-4 0 0,6-4 192 16,6-1-192-16,6-1 192 0,4-1-192 0,5-4 192 16,5-2-64-16,4-3 0 0,4-3-128 0,5-1 192 0,2-5-192 15,1-1 192-15,2-6-192 16,-2-2-512-16,-3-2-192 0,-1 1-64 0</inkml:trace>
  <inkml:trace contextRef="#ctx0" brushRef="#br0" timeOffset="29164.03">9728 5925 1839 0,'0'0'160'0,"-5"-10"-160"0,0 0 0 0,0 0 0 15,1 2 4192-15,4 8 800 0,-4-9 176 0,4 9 16 16,0 0-2976-16,0 0-608 0,0 0-112 0,0 0-16 16,0 0-752-16,0 0-144 0,0 0-16 0,0 0-16 15,8 15-128-15,-2 4-32 0,-2 3 0 0,-2 5 0 16,0 6 272-16,-2 5 48 0,-3 8 16 0,-1 6 0 15,-3 6-80-15,-2 5-32 0,-4 8 0 0,-2 9 0 16,-4 5-160-16,-4 8-16 0,-3 2-16 0,1 3 0 16,-2 5-192-16,-3 2-32 0,-1 1-16 0,1-2 0 0,-6-3 0 0,1-1 0 15,-1 2 0-15,3-5 0 0,1 3 240 0,3-6 48 16,1-5 16-16,3 0 0 0,2-8-32 0,0-1 0 16,1-7 0-16,4-4 0 0,4 0-128 0,2-7-16 15,2-1-16-15,1-5 0 0,1-2-288 0,4-9 128 16,2-1-128-16,3-7 0 0,3-6 128 0,1-5-128 15,4-6 0-15,0-2 0 0,0-4 0 0,3 0 0 16,3-5 0-16,5 1 0 0,1-5 0 0,3 0 0 16,3 0 0-16,5-1 0 0,5-3 128 0,3 0-128 15,5-1 0-15,2 0 0 0,1-1 0 0,4 0 0 16,3-5 0-16,5 0 0 0,4 1 0 0,9 0 0 16,6-1 128-16,1 0-128 0,-1-3 0 0,5 1 0 0,5 2 0 15,5-3 0-15,5 2 0 0,-3 0 0 0,2-1 0 16,4-1 0-16,3 2 0 0,1 2 0 0,-1-4 0 0,2 2 0 15,0-2 0-15,2 3 0 0,2 2 0 0,-1-2 0 16,-1 1 0-16,0 1 0 0,4 0 0 0,-4-1 0 16,-3 1 0-16,3 2 0 0,3-1 0 0,1-1 0 15,1-2 0-15,2 1 0 0,4 0 0 0,2-4 0 16,4 3 0-16,1 1 0 0,1-3 0 0,4 3 0 16,4-1 0-16,0-1 0 0,-1 3 0 0,2 1 0 15,2-4 0-15,2 2 0 0,-3 3 0 0,-2-1 0 16,-2-2 0-16,1-1 0 0,-3 4 0 0,-2-3 0 15,-5-2 128-15,-1 0-128 0,-5 2 0 0,1-2 0 16,-1 0 0-16,-4 3 0 0,-5-1 0 0,2 0 0 16,4 3 0-16,-6-1 0 0,-4 1 128 0,2 0-128 0,0 2 0 0,2 0 0 15,-2 3 0-15,2-3 0 0,-1-3 128 0,-1 2-128 16,4 1 0-16,-5-1 0 0,-8-4 0 0,-4 3 0 16,-1 1 0-16,-2 1 0 0,-4 0 0 0,-5-1 0 15,-8-2 128-15,-5 2-128 0,-5 1 0 0,-4 0 0 16,-4 3 0-16,-2-2 0 0,-5-1 144 0,-5 0-144 15,-3 0 0-15,-5 1 144 0,-4 0-16 0,-4 1-128 16,-2-4 192-16,-1 4-64 0,-5 1-128 0,0 1 0 16,-6-1 144-16,-3-1-144 0,-1 0 128 0,-4-1-128 15,-7-1 128-15,0 0-128 0,0 0 192 0,0 0-16 16,0 0-16-16,0 0 0 0,0 0 96 0,0 0 32 16,0 0 0-16,0 0 0 0,0 0-96 0,-4-9-32 0,-2-2 0 15,0-1 0-15,-2 1-32 0,1-5-128 0,0-1 192 0,0-6-64 16,-1-8 0-16,3-1-128 0,1-1 192 15,0-5-64-15,3-5-128 0,0-5 128 0,-1-2-128 0,4-3 128 16,-1-7-128-16,0-1 0 0,-1-5 144 0,4-8-144 16,0-7 0-16,2-4 0 0,4-7 0 0,1-4 128 15,0-10-128-15,3-2-128 0,2-9 128 0,4 4-192 16,-1 4 192-16,1 1-128 0,2 1 128 0,-1 8-128 16,1 5 128-16,-1 2-192 0,1 3 192 0,0 3-192 15,-2 4 192-15,-1 2 0 0,4 4 0 0,0 5 0 16,-2 0 0-16,1 1-128 0,0 2 128 0,-1 5 0 15,1-3-160-15,-1 7 160 0,0 0-192 0,0 4 192 16,2 3-192-16,0 5 64 0,-1-3 128 0,-1 7-208 16,0-4 208-16,-2 6 0 0,-3-1-160 0,1 4 160 0,-1 3 0 0,-2 3 0 15,0 3 0-15,-2-1 0 0,-2 5 0 0,-1 1 0 16,-4 3 0-16,-1 5 0 0,-3 3 0 0,-2 1 0 16,-4-1 0-16,-2 4 0 0,-2-3 0 0,0 7 0 15,-3-1 0-15,-2 2 0 0,-4 2-144 0,-1 0 144 16,-7 2 0-16,-3 3 0 0,-6 0-144 0,-2 2 144 15,-4 1 0-15,-6 2-144 0,-8 3 144 0,-4 2 0 16,-6-4 0-16,-5 2-128 0,-4-2 128 0,-5 5 0 16,-3 1 0-16,-6 2-128 0,-3-1 128 0,-4-1 0 15,3 2 0-15,-7-2 0 0,-6 1 0 0,-1 1 0 16,-1 1 0-16,-4 0 0 0,-3 0 0 0,-2-2 0 16,0 1 0-16,-2-1 0 0,-1 0 0 0,-2 1 0 15,-5-1 0-15,2-1 128 0,0-4-128 0,-4 2 0 0,-11 0 0 16,1-2 128-16,-2 2-128 0,-2 0 0 0,-3-6 0 15,-5 6 0-15,-3-3 0 0,1 3 0 0,-3 1 0 16,-3-2 0-16,-1-3 0 0,-1 3 0 0,0-2 0 0,0 1 0 16,-2 0 0-16,3-3 0 0,3 6 0 0,1-3 128 15,-2-1-128-15,1 3 0 0,-2-1 0 0,5 3 0 16,4 1 0-16,-2 0 0 0,-4-1 0 0,2 3 0 16,4-2 0-16,1 4 176 0,-2 1-176 0,5 2 192 15,5 3 0-15,3-3 0 0,1 0 0 0,8 2 0 16,8-3-64-16,3-1-128 0,4 1 192 0,8 2-64 15,9-1-128-15,7 1 160 0,5-2-160 0,9-2 160 16,6 0-160-16,10-1 0 0,8-1 0 0,9 0-176 16,9 1-1968-1,9-1-400-15</inkml:trace>
  <inkml:trace contextRef="#ctx0" brushRef="#br0" timeOffset="33899.87">8982 16293 7359 0,'0'0'320'0,"0"0"80"0,0-6-400 0,0-2 0 16,-2 3 0-16,2 5 0 0,0-7 1776 0,0 0 272 0,2 1 48 0,-2-2 16 15,0 8-832-15,0 0-176 0,0-6-16 0,0-3-16 16,0 3-112-16,0 6-32 0,0 0 0 0,0 0 0 15,0 0-192-15,0 0-32 0,0 0-16 0,0 0 0 16,0 0-240-16,5 8-64 0,-1-1 0 0,1 7 0 16,1 4 224-16,-1 3 32 0,3 3 16 0,-1 6 0 0,1 3-80 15,1 2 0-15,0 5-16 0,0 3 0 0,0 3-208 16,1 3-32-16,0 0-16 0,0 3 0 16,-2 1-96-16,1-1-16 0,1-4 0 0,0-2 0 0,0-1-64 0,0-6 0 15,1 0-128-15,-3-2 192 0,1-5 64 0,-2-1 16 16,0-1 0-16,2-6 0 0,0-2-272 0,0-3 0 15,0-1 0-15,0-3 0 0,0 0 0 0,0-2-144 16,-2-7 16-16,3 6 0 16,-10-12-2016-16,0 0-400 0,11 0-80 0</inkml:trace>
  <inkml:trace contextRef="#ctx0" brushRef="#br0" timeOffset="34248.3">8893 17064 19343 0,'0'0'1728'0,"-7"15"-1392"0,1 0-336 0,1-5 0 0,4 3 720 0,-2 2 80 16,1 2 16-16,0-1 0 0,2 2 144 0,3-1 48 0,1-4 0 0,2 3 0 16,2-1-240-16,2 0-64 0,1-3 0 0,3-3 0 15,2 2 16-15,0-5 0 0,2 1 0 0,1-2 0 16,3-3 176-16,-1-2 16 0,2-2 16 0,1-6 0 15,2 1-96-15,2-6-32 0,0-1 0 0,2 1 0 16,1-2-112-16,0-3-32 0,2-2 0 0,-1-4 0 16,0-2-64-16,-2 0-16 0,-2-1 0 0,2-4 0 0,-6 2-208 15,-1-1-48-15,-4-2-16 0,-1 3 0 16,-3 2-304-16,-2-1 128 0,-2 2-128 0,-2 6 0 0,0 4-128 16,-3 2-144-16,-1 5-32 0,0-1 0 15,-5 10-3136-15,0 0-624 0,0 0-128 16,-7 16-32-16</inkml:trace>
  <inkml:trace contextRef="#ctx0" brushRef="#br0" timeOffset="34850.75">8576 17914 9215 0,'0'0'400'0,"3"-12"96"0,-3 0-496 0,0 2 0 0,0-3 0 0,-1 1 0 0,-2 1 2496 0,-1-1 384 16,2 5 96-16,-3-2 16 0,-3 4-1280 0,-1-3-256 15,0 3-48-15,-2 3-16 0,-2 2-272 0,-2 5-48 16,-3 4-16-16,-4 0 0 0,-2 2-384 0,-1 4-80 16,-3 4-16-16,2 2 0 0,2 1-240 0,3 3-48 15,2-1-16-15,3-5 0 0,5-1-144 0,6-2-128 16,2-3 144-16,7-4-144 0,7 0 336 0,5-3-16 16,2-5-16-16,3-1 0 0,3-1 144 0,4-2 16 0,5-4 16 15,-2-1 0-15,2-3-224 0,0 1-32 0,0-3-16 0,-4 1 0 16,-3 2-208-16,-5 0 0 0,-3 4 128 0,-1 1-128 15,-3 5 0-15,-3 5 0 0,-3 0 128 0,-3 8-128 16,-3 4 240-16,-4 2 0 0,-5 4 0 0,-3 5 0 16,-1-1 256-16,-6 2 48 0,-1 3 16 0,-4-1 0 15,-5 2-112-15,-2 0 0 0,-3-2-16 0,3 1 0 16,-4-5-240-16,3 0-64 0,4-5 0 0,3-5 0 16,2-3-128-16,6-5 0 0,2 0 0 0,5-7 0 31,8-2-1216-31,0 0-256 0,-3-14-64 0,7 0-9632 0,3-2-1920 0</inkml:trace>
  <inkml:trace contextRef="#ctx0" brushRef="#br0" timeOffset="35154.57">9125 17763 21183 0,'0'0'944'0,"0"0"192"16,-10 10-912-16,0-3-224 0,-3 4 0 0,-3 1 0 0,-6 6 1776 0,1 4 304 15,-4 1 64-15,1-2 16 0,-1 2-784 0,3 1-160 16,4-1-16-16,4-3-16 0,6-2-784 0,4-4-144 16,4-1-48-16,0-13 0 0,10 9 16 0,4-3 0 15,4-2 0-15,2-5 0 0,4-3 96 0,3-2 32 16,2-5 0-16,0 1 0 0,-1-4-144 0,0 0-16 16,-1-2-16-16,-3 2 0 0,-3-4-176 0,-4 1 192 15,-1 1-192-15,-5 1 192 0,-5-3-32 0,-4 3 0 0,-5-2 0 16,-3 3 0-16,-3 0 64 0,-4 0 16 0,-1 0 0 15,-4 4 0-15,2 1-240 0,1 4-128 0,-1 1 128 0,2 2-11440 16,2 0-2160-16</inkml:trace>
  <inkml:trace contextRef="#ctx0" brushRef="#br0" timeOffset="35494.49">9503 17768 17503 0,'0'0'1552'0,"0"0"-1232"0,0 0-320 0,0 0 0 16,0 0 1408-16,0 0 208 0,0 0 48 0,0 0 16 15,0 0-80-15,0 0 0 0,10-4-16 0,4-2 0 16,1-3-768-16,1 1-160 0,-1-1-16 0,1-1-16 0,-2-5-256 0,-1 3-48 16,1 3-16-16,-3-2 0 0,-3 2-80 0,-2-4-16 15,0 1 0-15,-3 0 0 0,-1 1-16 0,-4 1 0 16,-1 1 0-16,-1 4 0 0,4 5 160 0,-10-6 32 15,-3 6 0-15,0 4 0 0,-3 3-64 0,-3 2 0 16,-2 3 0-16,1 5 0 0,-2 2-96 16,-1 2-32-16,-1 2 0 0,4 0 0 0,1 4-48 0,1 0-16 15,5-5 0-15,4 1 0 0,6 0-128 0,3-4 0 16,2-1 0-16,5-1 0 0,1-5 0 0,8 1 128 16,3-2-128-16,2-4 0 0,1-2 0 0,5 0-192 15,3-4 0-15,2-2 16 16,-2-5-2560-16,5-2-512 0,11-10-96 0,-8 4-32 0</inkml:trace>
  <inkml:trace contextRef="#ctx0" brushRef="#br0" timeOffset="35804.26">10252 17620 23151 0,'0'0'1024'0,"0"0"208"0,0 0-976 0,0 0-256 0,0 0 0 0,0 0 0 15,0 0 1472-15,-11 4 256 0,4 0 64 0,-2 0 0 16,0-1-944-16,3 3-176 0,-1 1-32 0,7-7-16 16,-6 10-288-16,2 2-48 0,4-12-16 0,0 13 0 15,3-1 160-15,-1 2 16 0,5 0 16 0,-2 0 0 0,0-4 64 0,0 3 16 16,-1 2 0-16,-1-1 0 0,0-2-112 0,-3 2-32 16,-3 1 0-16,-2-1 0 0,-5-1 96 0,-1-1 16 15,-4 2 0-15,-3 0 0 0,-5-1 48 0,0 0 16 16,-4-2 0-16,-1-3 0 0,0-1-240 0,3-1-32 15,2-4-16-15,4-1 0 0,2-2-160 0,5 0-128 16,2-2 192-16,3-3-192 16,3 0-880-16,4-2-272 0,4-5-64 0,9 0-10848 15,7 3-2160-15</inkml:trace>
  <inkml:trace contextRef="#ctx0" brushRef="#br0" timeOffset="36434.54">11429 16971 19983 0,'0'0'880'0,"0"0"192"0,0 0-864 0,0 0-208 0,-7 4 0 0,-2 7 0 15,-2 2 1344-15,0 10 208 0,-3 5 48 0,-3 3 16 16,3 4-352-16,-1 1-80 0,1 8-16 0,-3 3 0 15,-2 4-336-15,0 2-80 0,0 2-16 0,0 1 0 16,-3 2-400-16,3-2-80 0,-2-4 0 0,7-5-16 16,0-5-240-16,5-1-160 0,1-8 32 0,3-3 0 15,3-3-2128 1,2-7-432-16</inkml:trace>
  <inkml:trace contextRef="#ctx0" brushRef="#br0" timeOffset="36757.53">11136 17515 21183 0,'0'0'944'0,"13"-5"192"0,4 1-912 16,2-1-224-16,1 2 0 0,5-1 0 0,5 2 1168 0,3-1 192 15,4 2 48-15,1 1 0 0,1 0-432 0,-2 0-80 16,-4-1 0-16,-3 1-16 0,-2 0-512 0,-3 1-112 16,-5 0 0-16,-5 2-16 0,-5 1-240 0,-10-4 128 15,5 7-128-15,-5 1 0 0,-1 5 176 0,-8 2-176 16,-3 3 192-16,-6 5-192 0,-3 1 576 0,0 2 0 0,-1-4 0 15,1 1 0-15,0-3 16 0,5-1 16 0,3-2 0 0,5-3 0 16,7 2-160-16,5-2-16 0,5-5-16 16,6-1 0-16,5-4 144 0,5-3 16 0,3-1 16 0,5-3 0 15,0-7-80-15,5 0-32 0,-1-4 0 0,0-4 0 16,-2 0-272-16,-2 2-48 0,-2-1-16 0,-5 1 0 16,-3-1 96-16,-5-2 16 0,-5 0 0 0,-6 0 0 15,-4 0 96-15,-7 0 32 0,-7 1 0 0,-3 0 0 16,-5 2-192-16,-6 3-48 0,-1 4 0 0,-3 2 0 31,-2 3-1184-31,1 4-240 0,-2 2-64 0,3 1-16768 0</inkml:trace>
  <inkml:trace contextRef="#ctx0" brushRef="#br0" timeOffset="37316.19">12782 17330 16575 0,'-2'-11'1472'0,"1"5"-1168"0,-3 2-304 0,4 4 0 16,-7-8 1312-16,-1 7 208 0,-4 1 32 0,-3 6 16 15,-3 1 160-15,-4 4 16 0,-3 4 16 0,-2 7 0 16,-1 1-672-16,0 2-128 0,3 6-16 0,-2 2-16 16,2-3-288-16,6 2-64 0,2 4-16 0,7-3 0 15,2-3-304-15,5 1-48 0,5-6-16 0,5-1 0 16,1 0 48-16,9-3 0 0,2-6 0 0,5-5 0 16,3-2 304-16,5-6 64 0,2-3 16 0,4-7 0 15,2-2 16-15,-2-5 16 0,4-5 0 0,-4-1 0 0,-1-2-80 0,-3-1 0 16,-2-2-16-16,-3-5 0 0,-2 2 16 0,-4 1 16 15,-6-4 0-15,-5-2 0 0,-7-2-80 0,-5 1 0 16,-5-1-16-16,-4 3 0 0,-5 0-288 0,-4 6-48 16,0 3-16-16,-3 4 0 15,-3 2-672-15,-1 5-144 0,-4 2-32 0,-1 7 0 16,-5 7-2496-16,0 2-496 16,-19 7-96-16,0-3-32 0</inkml:trace>
  <inkml:trace contextRef="#ctx0" brushRef="#br0" timeOffset="37950.12">10290 18697 11967 0,'0'0'528'0,"0"0"112"0,0 0-512 0,0-8-128 0,-3-2 0 0,1 2 0 15,-3 0 2688-15,-2 0 496 0,0 3 96 0,-2-3 32 16,0 1-1312-16,-3-2-256 0,0 2-48 0,-2 5-16 16,0-2-480-16,-4 0-112 0,-2 3 0 0,-2 5-16 15,-1 2-368-15,-1 2-64 0,-2 2 0 0,0 6-16 16,-5 2-240-16,3 2-64 0,3 2 0 0,1 5 0 15,-2-2-48-15,5 7-16 0,3 1 0 0,4 3 0 16,4-1-48-16,3 2-16 0,4 0 0 0,4 0 0 16,4-4-192-16,3 0 144 0,2-4-144 0,-1 2 128 15,0-5-128-15,1 1 0 0,1-7 0 0,2-1 0 32,0-1-1120-32,1-4-160 0,1 0-16 0,0-5-9456 0,-1-1-1872 0</inkml:trace>
  <inkml:trace contextRef="#ctx0" brushRef="#br0" timeOffset="38152.69">9666 19011 27647 0,'0'0'1216'0,"11"-3"256"0,3-4-1168 0,5 2-304 16,3-1 0-16,6 0 0 0,3 2 1216 0,6 0 176 16,3 1 32-16,3-5 16 0,1 0-384 0,2-1-80 15,-1 1-16-15,-2 1 0 0,-4 0-720 0,-4 3-240 16,-1-1 128-16,-2-2-128 15,-3 2-2464-15,-1 0-544 0,11-5-128 0,-3 5 0 0</inkml:trace>
  <inkml:trace contextRef="#ctx0" brushRef="#br0" timeOffset="38427.35">10744 18782 22511 0,'0'0'992'0,"-11"5"224"0,1 3-976 0,-3-3-240 0,-3 4 0 0,-2 0 0 16,-1 5 1792-16,-1 2 320 0,-2 1 64 0,1 0 16 15,-4 2-624-15,4 1-128 0,2-3-32 0,1 1 0 16,3-1-288-16,3-1-64 0,3-3-16 0,4-3 0 16,5-10-336-16,0 0-80 0,0 0-16 0,0 0 0 15,10 5-144-15,3-6-16 0,2-4-16 0,3-4 0 16,0 0-160-16,1-1-16 0,0 2-16 0,-2-3 0 16,-3 1-240-16,-2-1 144 0,0 6-144 0,-5-2 128 15,-7 7-128-15,0 0 0 0,0 0 0 0,0 0 0 16,5 14 0-16,-2 1 0 0,-3 0 0 0,-1 3 0 15,-1 1 0-15,1-1 0 0,0 0 0 0,1 1 0 0,1-1 0 0,3-2 0 16,2-2 0-16,6-3 0 16,4 1-1104-16,2-188-208 15,1 362-32-15,3-190-16 0,2-1-1520 0,3-2-320 0,1-7-48 0,5-3-16 0</inkml:trace>
  <inkml:trace contextRef="#ctx0" brushRef="#br0" timeOffset="38761.17">11357 18769 17503 0,'0'0'1552'0,"0"0"-1232"16,0 0-320-16,8-5 0 0,-8 5 2736 0,0 0 480 15,0 0 112-15,0 0 0 0,0 0-1184 0,-6-5-240 0,-3 3-48 0,-1 2-16 16,-2 0-960-16,0 3-192 0,-2 1-48 0,0 5 0 16,1-1-288-16,3 3-64 15,3-3-16-15,2 3 0 0,1-1-272 0,3 3 0 0,1 0 0 0,0-2 0 16,1 1 0-16,3 0 0 0,3-1 0 0,2 1 0 15,2 2 0-15,0-2 0 0,0 0 160 0,-1 2-160 16,1-1 144-16,-1-1-144 0,-2 0 160 0,-3 4-160 16,-1-4 160-16,-4 0-160 0,-3 0 160 0,-3 0-160 15,-4-2 384-15,-3 1 0 0,-2-2-16 0,-2 3 0 16,0 0-64-16,-4-3-16 0,-2 2 0 0,2-5 0 16,0 2-288-16,0-2 160 0,2-4-160 0,2 0 128 15,3-4-944 1,3 1-192-16,2-4-32 0,5-4-16928 0</inkml:trace>
  <inkml:trace contextRef="#ctx0" brushRef="#br0" timeOffset="39023.16">12188 18241 17503 0,'-12'0'768'0,"4"3"176"0,-2 9-752 0,-1 0-192 16,1 6 0-16,-4 4 0 0,-3 2 2752 0,2 5 528 15,2 4 112-15,2 8 0 0,-1-2-1536 0,1 2-304 16,-2 0-64-16,-1 3-16 0,0-1-624 0,-1 2-128 0,-2-4-16 16,1 3-16-16,-1-2-416 0,2 0-80 0,1-1 0 15,1-4-16-15,5-3-176 0,-1-5 0 0,4-2 0 0,1-7 0 31,1-1-1520-31,2-6-176 0,1-13-32 0,0 0-13440 0</inkml:trace>
  <inkml:trace contextRef="#ctx0" brushRef="#br0" timeOffset="39200.98">11829 18805 19343 0,'0'0'848'0,"0"0"192"0,10-4-832 0,2 2-208 0,2-1 0 0,2 2 0 0,3-1 2784 16,5 2 512-16,6-2 96 0,0-3 32 0,1 1-2144 0,2 0-416 16,2-2-96-16,0-2 0 15,-2 3-496-15,-2 0-80 0,-1-1-32 0,-2 2 0 16,-2 3-544-16,0-2-96 0,-6 2-32 0,-1 1 0 16,-2 2-2240-16,-3 1-464 0</inkml:trace>
  <inkml:trace contextRef="#ctx0" brushRef="#br0" timeOffset="39534.28">12472 18810 17503 0,'0'0'1552'0,"0"0"-1232"16,0 0-320-16,0 0 0 0,12 1 2240 0,-2-2 400 16,0-4 80-16,1 1 16 0,2 0-688 0,1 0-128 15,-2-3-16-15,2 0-16 0,1 1-1024 0,0-4-208 0,2 2-32 0,-2-1-16 16,-1 2-336-16,0-3-64 0,-1 1-16 0,-3-1 0 15,-3 4 96-15,-7 6 16 0,0 0 0 0,7-7 0 16,-7 7 48-16,0 0 16 0,0 0 0 0,-12 6 0 16,-3 1-96-16,-5 5-16 0,-2 2 0 0,-1 5 0 15,-1 3 32-15,0 0 0 0,-2-1 0 0,5 3 0 16,3-2-288-16,4-1 0 0,5 0 0 0,4-2 0 16,3-4 0-16,3 0 0 0,3-3 0 0,5-3 0 15,3 2 0-15,5-6 0 0,4-1 0 0,2-4 0 16,3-2-1456-16,3-2-240 15,4-6-48-15,-3 1-14848 0</inkml:trace>
  <inkml:trace contextRef="#ctx0" brushRef="#br0" timeOffset="39789.1">12990 18734 23951 0,'0'0'2128'0,"-3"14"-1696"15,1 3-432-15,-4 5 0 0,-4 3 2080 0,1 2 336 16,-5 5 64-16,0 0 16 0,0 0-128 0,0-2-32 15,2 1 0-15,2-1 0 0,-3-5-1264 0,3 3-256 16,1-5-48-16,5-2-16 0,0-7-416 0,4 0-80 16,4-6 0-16,-4-8-16 0,0 0 80 0,13-3 32 15,1-7 0-15,1-2 0 0,1-4 160 0,2-4 16 16,1-5 16-16,0 0 0 0,0-1-256 0,2 0-48 16,2-1-16-16,2 0 0 0,-2 6-80 0,4 1-16 15,3 1 0-15,2 4 0 0,-2-1-128 0,0 4 0 0,4 3 0 16,0-1 0-16,1 5 0 0,-2 2 0 0,-2 2 0 0,0 1-176 31,-4 3-1744-31,-4 3-368 0,-6 3-64 0,-3-4-17136 0</inkml:trace>
  <inkml:trace contextRef="#ctx0" brushRef="#br0" timeOffset="41549.01">20698 14207 14047 0,'0'0'624'0,"0"0"128"0,0 0-608 0,6-3-144 16,0-1 0-16,5-4 0 0,-4 1 1280 0,5 1 240 15,-1 0 32-15,-1 0 16 0,0-3-592 0,1 1-112 16,-2 3-32-16,-1-1 0 0,0-1-320 0,-2 2-64 16,1-4 0-16,-2 3-16 0,-5 6 272 0,0 0 64 15,2-8 16-15,-2 3 0 0,0 5 304 0,-5-5 64 16,-2 3 16-16,-2-3 0 0,-4 2-464 0,-2 3-112 0,-4 5-16 15,-4 2 0-15,-4-1-288 0,-2 4-64 0,-3 4-16 16,-3 0 0-16,-4 4-64 0,0 5-16 0,-2 0 0 0,1 2 0 16,-1 3 64-16,2 2 16 0,2 0 0 0,2 1 0 15,4 3 160-15,4 0 16 0,4 3 16 0,5-2 0 16,3-3-16-16,5-3 0 0,5-1 0 0,3-1 0 16,5 1-144-16,6-1-48 0,4-4 0 0,12 2 0 15,6-5-16-15,5-3-16 0,8-4 0 0,0-7 0 0,2-4 0 16,0-2 0-16,2-3 0 0,-1-2 0 15,-3 1-160-15,-3-5 0 0,-4 1 0 0,-5-2 0 16,-6 1-1280-16,-3-2-320 0,-4 2-80 0,-7 0-14416 16</inkml:trace>
  <inkml:trace contextRef="#ctx0" brushRef="#br0" timeOffset="41755.69">21164 14693 23951 0,'-10'15'2128'0,"5"-3"-1696"16,0 2-432-16,0 3 0 0,-2 6 1792 0,-1 14 256 15,-4 4 64-15,2-3 16 0,-2-2-416 0,2-1-96 16,0 1-16-16,-3 1 0 0,-1 2-896 0,0-3-176 16,2-5-32-16,0 2-16 0,2-1-352 0,1-3-128 15,2-4 0-15,2 0 144 0,-1-1-288 0,4-5-64 16,1-4-16-16,2-3-11280 15,3-2-2256-15</inkml:trace>
  <inkml:trace contextRef="#ctx0" brushRef="#br0" timeOffset="42886.12">22909 13061 17327 0,'0'0'768'0,"0"0"160"0,0 0-736 0,-3-6-192 0,-4-3 0 0,1 5 0 0,-3 3 832 15,0 2 144-15,0-1 32 0,0 0 0 0,-3 0-368 16,0 1-80-16,1 2-16 0,-4-3 0 0,-3-2-112 0,0 2-32 16,-1 0 0-16,-3 0 0 0,-3 2 128 0,-3-1 32 15,0-1 0-15,-1 2 0 0,-1 2-192 0,1-1-48 16,0-6 0-16,1-1 0 0,1 2-80 0,3 1-32 16,5-1 0-16,3 0 0 0,2-1-48 0,3 1-16 15,11 2 0-15,0 0 0 0,-7-5 80 0,7 5 16 16,-3-7 0-16,3 7 0 0,0 0 48 0,0 0 16 15,0 0 0-15,8-3 0 0,-8 3-48 0,0 0 0 0,10-2 0 0,-10 2 0 16,13 0-32-16,-2 2-16 0,-1 3 0 16,-1 5 0-16,3 0-80 0,-1 4 0 0,-1 1-128 0,0 2 192 15,1 3-32-15,-2 2-16 0,-3 2 0 0,0-1 0 16,-2-2 48-16,0 6 0 0,-2-2 0 0,1 6 0 16,1-1-192-16,-3 1 0 0,2-1 0 0,-2 0 0 15,-1 1 240-15,0 0 16 0,0-2 0 0,0-2 0 16,-1 2-96-16,-1-3-16 0,0 0 0 0,-1 1 0 15,-1 5 112-15,-1 2 0 0,0 4 16 0,-2 0 0 16,-2 5-16-16,0 2-16 0,0-1 0 0,1 2 0 16,2 2-48-16,2-6 0 0,-1-2 0 0,4-1 0 15,-2 2 0-15,2-2-16 0,0-1 0 0,-1 1 0 16,1-3-16-16,0 1 0 0,-3 0 0 0,0-1 0 16,-1 1-160-16,-1 2 128 0,-1 0-128 0,-1 0 128 15,-3 0-128-15,0 4 128 0,-2-1-128 0,2 1 128 16,-1 1-128-16,1-6 160 0,1-3-160 0,0 0 160 0,-1-4 0 15,3 1 0-15,1 0 0 0,0 0 0 0,1-6-32 0,3 2-128 16,1 2 192-16,-3-4-64 0,0 5-128 0,0-2 128 16,-1 2-128-16,-1 0 128 0,0 2-128 0,0 0 0 15,0-1 0-15,-1 0 0 0,-2-2 0 0,0 1 0 16,0-4 128-16,2 1-128 0,2-7 0 0,1 0 0 16,-2 0 0-16,2 0 0 0,1-6 0 0,-1-1 0 15,4 0 0-15,-2 0 128 0,1 0-128 0,-1 1 0 16,1-2 144-16,1 1-144 0,-1 1 0 0,2-1 0 15,0 0 0-15,2 0 0 0,-1-4 0 0,1 1 128 16,1 1-128-16,1-3 0 0,-4-9 128 0,7 10-128 16,-7-10 160-16,13 6-160 0,-2 2 160 0,3-3-160 0,2-4 160 0,2 2-160 15,1-2 176-15,2-1-176 0,1 0 192 0,3 1-192 16,2-1 176-16,2-1-176 0,2 0 160 0,0-2-160 16,1 2 0-16,-3-3 128 0,-3-2-128 15,-2 1 0-15,-1 1 0 0,-1-2-240 0,-3-1 48 0,-3 2 16 31,-3-4-1616-31,-3 2-336 0,-2-2-64 0</inkml:trace>
  <inkml:trace contextRef="#ctx0" brushRef="#br0" timeOffset="44810.52">20986 14703 6447 0,'0'0'576'0,"0"0"-576"16,0 0 0-16,0 0 0 0,8-9 1728 0,-2 2 224 15,-6 7 48-15,8-7 16 0,-8 7-880 0,6-9-176 16,2 4-48-16,-8 5 0 0,0 0-432 0,0 0-96 16,9-7 0-16,-9 7-16 0,0 0 64 0,0 0 16 15,7-5 0-15,-7 5 0 0,0 0 288 0,0 0 64 0,0 0 16 0,0 0 0 16,0 0 64-16,0 0 16 0,0 0 0 0,-10 7 0 16,0 0-288-16,1-1-48 15,0-1-16-15,2 0 0 0,-1 1-160 0,2 3-48 0,-1-4 0 0,7-5 0 16,0 0 112-16,0 0 0 0,-5 8 16 0,5-8 0 15,0 0 224-15,0 0 32 0,0 0 16 0,0 0 0 16,0 0-32-16,0 0-16 0,15-4 0 0,2-1 0 16,1 1-176-16,1-2-48 0,1-2 0 0,2 2 0 15,-1-3-224-15,1 5-48 0,-2 2-16 0,2 0 0 16,-2-3-176-16,-2 4 0 0,-4 0 0 0,-1 3 128 16,-2 5-128-16,-1-1 0 0,-10-6 0 0,8 13 0 15,-3 2 0-15,-2 3 0 0,-1 1 0 0,-4 0 0 16,0 0 0-16,-4 1 0 0,-4 2 144 0,2 3-144 15,-3 0 144-15,-3 0-144 0,-1 2 192 0,-2 1-192 0,-2 2 240 16,0 2-64-16,-1-3-16 0,-2-2 0 0,0 2 32 16,-1-2 16-16,1 3 0 0,1-6 0 0,3 1-32 0,1-3-16 15,-1 1 0-15,1-1 0 0,1-3-160 0,2-1 160 16,0-2-160-16,2-2 160 0,3-1-160 0,3-4 0 16,0 1 144-16,6-10-144 0,-4 9 0 0,4-9 144 15,0 0-144-15,0 0 0 0,0 0 176 0,0 0-176 16,6 9 160-16,4-7-160 0,2 0 320 0,2-4-16 15,0 1-16-15,1 0 0 0,0-2-128 0,3 1-32 16,0 1 0-16,1-3 0 0,3 1-128 0,2 2 0 16,0 1 0-16,1 1 0 0,1 0 0 0,-1-1 0 0,2 0 0 15,0 2 0-15,-2-1 0 0,0 3 0 16,0-2 0-16,0 1 0 0,2 1 0 0,-1 3 0 0,2 0 0 0,-1 0 0 16,-3 1 0-16,-2-3 0 0,-2 4 0 0,-2-4 0 15,-1-2 0-15,-4 0 0 0,-1 1 0 0,-2 1 0 16,-10-5 0-16,10 3 0 0,-10-3 128 0,0 0-128 15,0 0 0-15,0 0 0 0,0 0 0 0,0 0 0 16,0 0 0-16,0 0 0 0,0 0 128 0,0 0-128 16,-9-5 0-16,0 0 0 0,-1 1 0 0,-1 3 128 15,-3-1-128-15,0-2 0 0,-3-1 144 0,-2 3-144 16,-5 1 0-16,0-1 0 0,-1 1 0 0,-3 1 128 16,0 0-128-16,-3 1 0 0,1 2 0 0,-2 2 0 15,0-5 0-15,0 2 0 0,1 2 0 0,-1 0 0 16,0 0 0-16,3 1 0 0,2-1 0 0,2-2 0 15,0 2 0-15,1 0 0 0,0-2 0 0,1 1 0 16,3-2 0-16,1 1 0 0,2-1 0 0,3 0 0 0,4-1 0 16,10 0 0-16,0 0 0 0,0 0 0 0,0 0 0 15,0 0 0-15,3-11 0 0,3 3 128 0,6-2-128 0,2 2 0 16,3-6 0-16,5 2 0 0,2-1 0 0,2-1 0 16,-1 1 0-16,4-1 0 0,2 0 0 0,0 0 0 15,2-2 0-15,1-1 0 0,-5-1 0 0,1 2 0 16,1-1 0-16,-2 0 0 0,-2 0 0 0,-2 0 0 15,-2 4 0-15,-3-1 0 0,-1-2 0 0,-2 2 0 16,-3-1 0-16,-4 2 0 0,-4-1 0 0,0-1 0 16,-5-1 0-16,-1-1 128 0,-1-1-128 0,-6 0 0 15,1-1 0-15,-3 0 0 0,-1 3 0 0,-2-2 0 16,0-1 0-16,-2 1 0 0,-2 0 0 0,1 1 0 16,0-3 0-16,3 7 0 0,0-1 0 0,-2 1 0 15,-3 0 0-15,1-1 0 0,-1 1 0 0,1 3 0 16,-2-1 0-16,0 3 0 0,-1-2 0 0,0 2 0 15,0 1 0-15,-1 3 0 0,-1 1 0 0,2 2 0 16,0 1 0-16,1 1 0 0,2 1 0 0,-2 1 0 16,-1 3-176-16,1-1 176 0,0-2 0 0,3 4 0 15,0 0-128-15,1 0 128 0,0 3 0 0,2-2 0 16,2 2 0-16,1-4 0 0,3 3 0 0,1-3 0 16,1 1-128-16,4-7 128 0,1 10 0 0,-1-10 0 15,7 4 0-15,0 0 0 0,3-1 0 0,3-3 0 16,1 0 0-16,3-2 0 0,0-1 0 0,4 1 0 0,0 0 0 0,2 0 0 15,1 1 0-15,2 1 0 0,1-3 0 16,-1 2 0-16,-2 0 0 0,3 1 0 0,-3 0 0 0,0 2 0 16,-2-1 0-16,0 2 0 0,-3 1 0 0,5 5 0 15,-3-2 0-15,-4 5 0 0,-3-2 0 0,-3 3 0 16,-3 3 0-16,-2 1 0 0,-1 0-128 0,-2 1 128 0,-3 1 0 16,-3 3 0-16,0 2 0 0,-5 3 0 15,-2-4 0-15,-3 5 0 0,-3-3 0 0,-5 4 0 0,-3-3 0 0,0 3 0 16,-1-2 0-16,-5 2 0 0,-1 1 0 0,-3-3 0 15,1 0 0-15,3-3 0 0,-1 0 0 0,5 1 0 16,-2-4 0-16,2-2 0 0,1-3 0 0,2 1 0 16,1-2 0-16,5-3 0 0,1-2 0 0,5-3 0 15,2 1 0-15,9-8 0 0,-6 6 0 0,6-6 0 16,0 0 0-16,6 8 0 0,0-3 128 0,8-4-128 16,3 2 0-16,3-2 0 0,4-2 192 0,4 1-192 15,2 0 192-15,3-1-192 0,4-1 160 0,2-2-160 16,3-4 128-16,2 1-128 0,1 5 128 0,-2-5-128 15,-2 2 0-15,-2 1 128 0,-2-1-128 0,-1 0 0 16,-3 1 144-16,-4 1-144 0,-5 0 0 0,-2 1 128 16,-5-2-128-16,-1 1 0 0,-4 2 0 0,-1 0 0 15,-11 1 0-15,0 0 0 16,10 1-1040-16,-10-1-240 0,0 0-32 0,0 0-17280 0</inkml:trace>
  <inkml:trace contextRef="#ctx0" brushRef="#br0" timeOffset="45779.26">23025 13841 13823 0,'-16'2'1216'0,"5"-2"-960"0,0 0-256 0,1 1 0 16,0-1 1024-16,2 2 144 0,8-2 48 0,0 0 0 16,0 0 256-16,0 0 64 0,0 0 16 0,0 0 0 0,0 0-208 0,11 8-32 15,3-2-16-15,4-2 0 16,3 0-240-16,3 0-48 0,1 0-16 0,2-3 0 16,3-2-224-16,3-1-32 0,4-1-16 0,1 0 0 0,-1-2-272 0,3 1-48 15,-1-3-16-15,2 0 0 0,-1 1-176 0,-1-3-32 16,-4 3-16-16,-3-3 0 0,-4 2-160 0,-1-2 0 15,-5 2 144-15,-1 2-144 0,-3-2 0 0,-3 2-192 16,-1 0 32-16,-1-4 0 16,-5 3-2320-16,3 2-464 0,-4-4-80 0</inkml:trace>
  <inkml:trace contextRef="#ctx0" brushRef="#br0" timeOffset="46023.77">24284 13206 27647 0,'2'-9'2448'0,"4"-4"-1952"0,1 2-496 0,-2 3 0 16,-5 8 832-16,0 0 64 0,0 0 0 0,0 0 16 15,0 0 192-15,-10 18 48 0,-2 5 0 0,0 7 0 16,-5 3-608-16,2 4-112 0,0 1-32 0,1 3 0 16,0 5-80-16,2-3-32 0,2 1 0 0,2 0 0 15,1 0-128-15,0-2-32 0,1-1 0 0,2 2 0 16,0-2-128-16,2-3 0 0,-1 1 0 0,2-4 0 15,0-4 0-15,-1-4 0 0,1 1 0 0,2 1 0 16,1-2-1328 0,0-4-192-16,0-5-32 0,-1-1-13728 0</inkml:trace>
  <inkml:trace contextRef="#ctx0" brushRef="#br0" timeOffset="46602.23">23611 15050 23039 0,'-15'-7'1024'0,"6"1"192"0,0-1-960 0,1 2-256 0,5-4 0 0,3 9 0 16,0 0 1600-16,0 0 256 0,1-9 64 0,5 5 16 16,3 2-1120-16,5-2-240 0,1 0-32 0,6 1-16 15,3 1-144-15,3 1-48 0,-1 1 0 0,5 0 0 16,1 1-80-16,1 1 0 0,-2 5-16 0,0 4 0 15,-3 6-80-15,-3 1-16 0,-2-2 0 0,-4 3 0 16,-2 1-144-16,-5 5 0 0,-3-3 0 0,-4 0 0 16,-3-2 0-16,-4 1 0 0,0-1 160 0,-3-2-160 15,-2-3 240-15,1 0-64 0,-2 3-16 0,3-1 0 0,0-3 112 16,3-3 32-16,-2 2 0 0,4-13 0 0,4 13-304 16,-2-5 128-16,3 4-128 0,2-4 0 0,2 2 256 15,3 1-48-15,4-1-16 0,3 6 0 0,-2 0-192 0,1 1 144 16,-5 0-144-16,-2 2 128 0,0 3-128 0,-5 1 0 15,-2 0 0-15,-4 0 0 0,-1-3 160 0,-5 3-160 16,-4 1 192-16,-5-1-192 0,-7-3 512 0,-4 1 0 16,-2-2 0-16,-4-2 0 0,-1 1 128 0,-3-1 0 15,-1-2 16-15,2-1 0 0,-1-4-256 0,2-1-48 16,0-4-16-16,2-1 0 0,1 0-336 0,5-5 144 16,1-7-144-16,5 2 0 15,1-5-352-15,6 1-176 0,4-4-48 0,6-4 0 16,6-4-3056-16,6-5-608 0</inkml:trace>
  <inkml:trace contextRef="#ctx0" brushRef="#br0" timeOffset="47254.3">24695 13307 23951 0,'0'0'2128'15,"5"-10"-1696"-15,2 0-432 0,4-3 0 0,6 3 656 0,1 1 48 16,2 2 16-16,4-3 0 0,4 3-336 0,5-3-80 16,3 1-16-16,6-1 0 0,1-1-112 0,5 0-32 15,4-3 0-15,-5 7 0 0,-1-2 144 0,-7 3 32 16,-4-3 0-16,-3 2 0 0,-3 3 32 0,-8 1 16 16,-3 3 0-16,-3 2 0 0,-3-2-48 0,-3 5-16 15,-3 2 0-15,-2 5 0 0,-3 1 80 0,-1 1 0 16,-2 4 16-16,-3 6 0 0,-2 3-16 0,-2 6-16 15,-1 2 0-15,-5 3 0 0,0 6-160 0,-2 3-16 0,1 7-16 0,-1 2 0 16,-1 4-176-16,-1 2 128 0,0 6-128 0,0 3 128 16,1 5-128-16,-1-2 0 0,-1 0 0 0,2 1 128 15,2 2-128-15,3 3 0 0,4-4 0 0,0-1 0 16,4 3 0-16,2-1 0 0,2-2 0 0,1-2 0 16,0-1 0-16,0 2 0 0,0 0 0 0,0-6 0 15,0-1 0-15,0-4 0 0,0 1 0 0,1 2 0 16,1-3 0-16,-2 1 0 0,-2-4 0 0,1-1 0 15,-1 2 0-15,-2-2 128 0,-1-3-128 0,-2-3 0 16,0-1 128-16,-1-3-128 0,-1-8 0 0,0-2 128 16,-1-5 64-16,0-2 0 0,-3-1 0 0,1-4 0 15,-4 2 224-15,0-6 48 0,-2-1 16 0,-1 0 0 16,-1-2-192-16,-2-1-32 0,-1 1-16 0,0-3 0 0,-1-5-112 16,-3-3-128-16,-2 2 176 0,0-6-176 0,0-2 128 15,-1-1-128-15,-1-4 0 0,1 0 0 0,2 1-176 0,3-3-80 16,1-4-32-16,2 2 0 15,2-4-2352-15,3 1-480 16,2-3-80-16</inkml:trace>
  <inkml:trace contextRef="#ctx0" brushRef="#br0" timeOffset="47772.67">25808 14793 18431 0,'-13'0'816'0,"13"0"160"0,-9 3-784 0,9-3-192 0,-5 9 0 0,5-9 0 16,0 0 928-16,1 9 144 0,4 5 16 0,3-3 16 16,2-2-160-16,3 1-48 0,3-3 0 0,5-1 0 15,3-1 192-15,3-2 16 0,0-1 16 0,5-2 0 16,4-2-288-16,1-5-48 0,1 0-16 0,1-1 0 16,1-7-192-16,-3-1-32 0,-6 0-16 0,-1-2 0 0,-2-1-48 0,-6 0-16 15,-4-1 0-15,-4 2 0 16,-2 1-80-16,-6 0 0 0,-5-3-16 0,-3 3 0 0,-3 1 64 0,-6 4 16 15,-4 4 0-15,-4-2 0 0,-2 2-96 0,-7 3-16 16,-2 9 0-16,-4 1 0 0,-4 8-336 16,0 5 144-16,-2 2-144 0,2 8 0 0,3 7 0 0,2 6 0 15,6 0 0-15,3-2 0 0,2 1 0 0,7-2 0 16,1 1 0-16,7-6 0 0,6-1 0 0,5-1 0 16,2-6 0-16,6 2 0 0,1-3 144 0,3-4-144 15,2-5 0-15,2 1 144 0,3-1-144 0,4-1 160 16,1-7-160-16,4 0 160 0,6-1-160 0,1-3 0 15,2-1 0-15,-1-4 0 16,1-5-1088-16,-2-3-256 0,0 3-64 0,-3-6-9824 16,-1-1-1968-16</inkml:trace>
  <inkml:trace contextRef="#ctx0" brushRef="#br0" timeOffset="48245.56">26710 13491 24879 0,'-7'-17'2208'0,"5"9"-1760"16,2-2-448-16,5 3 0 0,5-2 0 0,3 2-144 16,0 1 0-16,2-3 0 0,3 3 496 0,4-3 96 15,3 1 32-15,2-1 0 0,-1 2-48 0,2-1-16 16,0 3 0-16,0 2 0 0,-2 2 32 0,-6 4 0 16,-5 1 0-16,-5 7 0 0,-3 2-256 0,-6 3-64 15,-5 2 0-15,-5 5 0 0,-3 4 160 0,-6 2 32 16,-5 1 0-16,-2 1 0 0,-3-1 32 0,0 1 16 15,0-7 0-15,2-1 0 0,3-5 16 0,6-2 16 0,1-1 0 0,7-2 0 16,3-1 192-16,6-12 48 0,1 10 0 0,-1-10 0 16,12 7-208-16,3-2-48 0,3-2 0 15,3 0 0-15,2-3-112 0,4-2-16 0,1 0-16 0,1-3 0 16,0-2-112-16,-2 2 0 0,0 1-128 0,-4 1 192 31,-3-4-544-31,-1 2-112 0,-2-1-32 0,-2 1 0 16,-4 2-2352-16,2-1-480 0</inkml:trace>
  <inkml:trace contextRef="#ctx0" brushRef="#br0" timeOffset="48509.35">27835 13184 27583 0,'0'0'1216'0,"4"-13"256"0,-2 3-1168 0,-2 10-304 0,0 0 0 0,0 0 0 0,-8-6 624 0,-5 7 64 16,-6 6 16-16,-4 1 0 0,-4 6-128 0,-1 6-32 16,0 2 0-16,0 5 0 0,2 5-240 0,1 0-48 15,4 3-16-15,3 5 0 0,0 0 80 0,4 0 0 16,4-1 16-16,5 3 0 0,5-4-160 0,5-2-48 16,4-3 0-16,2-4 0 0,1 0 0 0,1-3-128 15,2 0 192-15,0-7-64 0,2-1-128 0,-1-1 0 16,-1-7 0-16,-1-1 0 15,-1-3-2176-15,-1-2-304 0,-12-4-64 0</inkml:trace>
  <inkml:trace contextRef="#ctx0" brushRef="#br0" timeOffset="48657.4">27320 13590 20271 0,'-10'-27'896'0,"9"12"192"0,2-1-880 0,8 4-208 15,6-3 0-15,7 3 0 0,6 3 2848 0,10-1 528 0,6 4 96 0,10 1 32 16,7-1-2288-16,9 4-464 0,5 1-96 0,5 1-16 15,1 0-368-15,3 2-80 0,0 1 0 0,-1 3-16 32,-5-2-832-32,-4 2-176 0,-5-1-16 0,-11-1-16 0</inkml:trace>
  <inkml:trace contextRef="#ctx0" brushRef="#br0" timeOffset="49303.85">28668 14523 25391 0,'0'0'1120'0,"0"0"240"0,-3-9-1088 0,3 9-272 15,0 0 0-15,0 0 0 0,0 0 352 0,-2 15 16 16,0 3 0-16,0 2 0 0,-2 4 0 0,1-1 0 15,1 1 0-15,-2 4 0 0,2 3-48 0,-4-2 0 16,1 2 0-16,-1-2 0 0,0-3-192 0,1 4-128 16,-1-5 128-16,0 2-128 0,-2-4 0 0,-2-2 0 0,3-3 0 0,-2 0 128 31,0-3-1280-31,1-1-240 0,8-14-48 0</inkml:trace>
  <inkml:trace contextRef="#ctx0" brushRef="#br0" timeOffset="49472.48">28342 14762 29487 0,'10'-5'2624'0,"6"-2"-2112"0,5 0-512 0,5 3 0 15,2 0 512-15,5-2 0 0,4-2 0 0,5 4 0 16,2 3 192-16,7 0 48 0,4-5 0 0,-2 3 0 16,-4 0-432-16,-1 1-96 0,-3-1-16 0,-8-2 0 15,-5-1-1168 1,-4 2-224-16,-4 0-48 0,-5-2-12976 0</inkml:trace>
  <inkml:trace contextRef="#ctx0" brushRef="#br0" timeOffset="49995.79">29910 13829 17391 0,'0'0'768'0,"0"0"160"0,0 0-736 0,0 0-192 0,0 0 0 0,0 0 0 16,0 0 1040-16,7 7 176 0,-2 3 48 0,-2 6 0 15,-3 3-128-15,-1 0-32 0,-3 2 0 0,0 7 0 16,0 2-96-16,-2 3-32 0,-2 1 0 0,0 2 0 16,0-3-272-16,-3 0-48 0,0 0-16 0,0-4 0 15,-1 0 0-15,2-1 0 0,2-4 0 0,1-6 0 16,-2-1-192-16,2-5-32 0,2-4-16 0,5-8 0 0,0 0 192 15,0 0 48-15,0 0 0 0,5-10 0 16,3-5 96-16,2-6 32 0,3-3 0 0,2 0 0 0,2-7-336 16,-1 0-64-16,-2-4-16 0,0 1 0 0,0 3-192 0,1-5-32 15,2-6-128-15,1 1 192 0,0 3-192 0,3 1 0 16,2 3 0-16,1 3 0 0,0 7 0 0,-1 2 0 16,-1 6 0-16,-2 3 0 0,-2 7 0 0,-2 1 0 15,0 2 128-15,-5 4-128 16,-11-1-1184-16,13 8-288 0,-5 0-48 0,-1 1-16 15,-7-9-1296-15,7 11-272 0,-2 2-48 0</inkml:trace>
  <inkml:trace contextRef="#ctx0" brushRef="#br0" timeOffset="50319.33">30431 13943 16815 0,'0'0'736'0,"0"0"160"0,9 9-704 0,0-4-192 0,-2 1 0 0,3-2 0 15,3-5 1408-15,1 2 240 0,0 0 48 0,1-2 16 16,2-5-640-16,1-1-128 0,-1 2-32 0,0-2 0 16,-2-1-256-16,-1-3-48 0,0-1-16 0,-5 0 0 15,0 1-32-15,-5 1-16 0,0-3 0 0,-2 2 0 16,-2 0 176-16,-2-3 48 0,-4 2 0 0,0 3 0 16,-3-1-192-16,-2 2-16 0,-3 5-16 0,-1 1 0 15,-3 2-240-15,-4 4-48 0,-2 0-16 0,0 5 0 16,1 0-240-16,-2 5 0 0,-6 2 128 0,3 2-128 15,3 0 0-15,3 1 0 0,4 0 0 0,5 0 0 16,6-1 0-16,6 1 0 0,3-1 0 0,8 0 0 0,6-1 0 0,4-1 0 16,4-6 0-16,1 0 0 0,2-2 0 0,2-2-192 15,6-4 192-15,-2-2-208 16,-1-2-1328-16,-3-1-256 0,-1 0-48 0,-3-5-12112 16</inkml:trace>
  <inkml:trace contextRef="#ctx0" brushRef="#br0" timeOffset="51489.08">30980 13852 16575 0,'0'0'736'0,"0"0"160"0,0 0-720 0,0 0-176 16,-9 1 0-16,1 4 0 0,-1 0 1472 0,1 0 256 0,0 1 48 0,-2-2 16 15,2 3-832-15,-1 0-144 0,9-7-48 16,-7 7 0-16,0-1-128 0,7-6-48 0,-6 10 0 15,6-10 0-15,0 0-16 0,-4 6 0 0,4-6 0 0,-1 9 0 16,1-9 0-16,0 0 0 0,0 0 0 0,6 9 0 16,2 3-128-16,1-6-16 0,0 3-16 0,1-4 0 15,0 1-128-15,1 3-32 0,1-1 0 0,-1 2 0 16,3-6-128-16,0 1-128 0,3 1 192 0,1-2-192 16,-1-3 320-16,2-1-32 0,0-2-16 0,1-1 0 15,-1 1 112-15,-2-3 0 0,0-2 16 0,-2-2 0 16,0 3-208-16,-2-2-32 0,-3-2-16 0,0 1 0 15,1-2 16-15,-4 1 0 0,-2 2 0 0,0-2 0 16,-1 2-160-16,-4-2 192 0,0 3-192 0,0 7 192 16,0 0-192-16,0 0 0 0,0 0 0 0,0 0 0 0,0 0 0 0,0 0 0 15,-7 0 0-15,7 0 0 0,0 0 0 0,0 0 0 16,0 0 0-16,0 0 0 0,0 0 0 0,0 0 0 16,0 0 0-16,14 1 0 0,-3-1 0 0,4-1 0 15,1-2 128-15,-1-3-128 0,0 1 0 0,0-1 0 16,1-2 0-16,-4-1 0 0,1-1 0 0,0-1 0 15,-2-3 0-15,2 2 128 0,0 0-128 0,-2-3 0 16,-1-3 0-16,2 2 0 0,-2-1 0 0,1 3 0 16,1-1 0-16,0-3 0 0,2-1 0 0,3-1 0 15,1-1 0-15,1-3 0 0,0-5 0 0,1-3 0 16,0-2 128-16,1-2-128 0,-1-1 0 0,-2 2 0 16,-3-1 0-16,-2 2 0 0,-3 1 0 0,-1 1 0 0,-3 2 0 15,1 5 0-15,-2-1 0 0,-3 5 0 0,-2 5 0 0,0 1 0 16,0-2 0-16,-1 6-144 0,1 11 144 15,-5-8 0-15,5 8-176 0,-10-3 176 0,-3 7-160 0,-1 8 160 16,-2 2-192-16,-2 5 192 0,-1 4-208 0,-3 6 80 16,-2 0 128-16,0 7-160 0,-4 6 160 0,4 1-160 15,-2 5 160-15,2 2 0 0,1-1-144 0,3 0 144 16,1-1 0-16,6-9 0 0,5-2 0 0,6-2 0 16,2-2 0-16,2-5 0 0,7-2 0 0,3-5 0 15,2-5 0-15,2-1 0 0,-2-4 0 0,4-4 0 16,1-4 0-16,4-5 0 0,2-4 128 0,0-2-128 15,1-2 176-15,1-1-48 0,0-6-128 0,-2-1 192 16,-2 1-192-16,0-4 128 0,0-3-128 0,-2-1 0 0,1-3 128 16,0-1-128-16,-1-4 0 0,0-6 144 0,-1-5-144 15,0 1 0-15,1-2 0 0,-4 1 0 0,1-1 0 16,-6 5 0-16,-2 4 0 0,-3 7 0 0,-3 2 0 0,-1 7 0 16,-3 2 0-16,0 3 0 0,-4 7 0 0,-2 3 0 15,-6 6-144-15,-1 3 144 0,-3-1-176 0,-2 3 32 16,-2 8 0-16,-1 4 0 0,1 0 144 0,0 1 0 15,-1 5-144-15,2 5 144 0,-1 5 0 0,1 2 0 16,-1 1 0-16,3 1 0 0,2 4-144 0,5-3 144 16,3-6 0-16,5-2 0 0,2-6 0 0,2-3-128 15,3-2 128-15,3-2 0 0,1-3 0 0,0-5 0 16,0-1 0-16,1-4 0 0,1 0 0 0,3-2 0 0,0-7 144 0,3 0-144 16,1 1 144-16,-1-4-144 0,1-3 160 0,0 4-160 15,1-2 144-15,-4 3-144 0,-2 2 128 0,0 0-128 16,-2-3 0-16,-11 6 0 0,0 0 0 0,0 0 0 15,0 0 0-15,0 0 0 0,0 0 0 0,0 0 0 16,-4 14 0-16,-1 2 0 0,0-2 0 16,-1 1 0-16,-1-1 0 0,1 1 0 0,0 0 0 0,1 1 0 15,0-2 0-15,2-3 0 0,3-11 0 0,0 13 0 16,0-13 0-16,6 11 0 0,5-6 0 0,3-2 0 16,1-2 0-16,3-2 0 0,2 0 0 0,0-2 0 15,3-1 0-15,1-2 0 0,2 2 0 0,-1 0 128 16,-2-1-128-16,2 0 0 0,-2 3 0 0,-2 3 0 15,-4 4 0-15,-1 0 0 0,-2 1 0 0,-3 7 0 16,-3 4 0-16,-3 2 0 0,-3 6 0 0,-3 2 0 16,-4-1 0-16,-1 6 0 0,-3 3-128 0,-3-1 128 15,-3 1 0-15,-3 0 0 0,-2-2 0 0,0 2 0 0,-1 2 0 16,1-4-176-16,-2-5 176 0,2 0-128 16,1-5-1024-16,0-1-208 0,-1-3-48 15</inkml:trace>
  <inkml:trace contextRef="#ctx0" brushRef="#br0" timeOffset="51923.3">30170 15238 21183 0,'14'-23'944'0,"-6"9"192"0,-1-1-912 0,1 8-224 0,-8 7 0 0,0 0 0 15,0 0 1872-15,0 0 336 0,0 0 64 0,0 0 16 0,-6 12-912 0,-5 7-176 16,-1 7-48-16,-3 3 0 0,-2 8-448 0,-1 3-80 16,-3 1-32-16,0 1 0 0,1 0-64 0,2 0-16 15,2 5 0-15,0-5 0 0,0 0-224 0,2-1-48 16,1-3-16-16,2 0 0 0,1 0-224 0,1-1 0 15,1-185 128-15,5 364-128 0,2-181 0 0,2-7 0 16,2-2 0-16,2-6 0 0,0-7 0 0,3-5 0 16,3 0-176-16,2-8 176 15,2-8-1808-15,2 0-240 0,-5-4-64 0,1-5-7920 16,-1-1-1584-16</inkml:trace>
  <inkml:trace contextRef="#ctx0" brushRef="#br0" timeOffset="52141.82">29777 15442 27647 0,'0'0'2448'0,"0"0"-1952"0,8-7-496 0,3 3 0 15,5-1 448-15,4 3 0 0,4 1 0 0,2-2 0 16,0 0 448-16,5 2 64 0,3-4 32 0,3-1 0 16,2 1-208-16,3-2-32 0,2-3-16 0,-1 5 0 15,-1-1-224-15,-2 1-32 0,-1-2-16 0,-1 0 0 16,-3 0-464-16,-3 3 0 0,-4-3 0 0,-1 2 0 15,-2 3 0-15,-5 0-288 0,-3-1 64 0,-3 2 16 16,-4-3-2352 0,-10 4-480-16,0 0-96 0</inkml:trace>
  <inkml:trace contextRef="#ctx0" brushRef="#br0" timeOffset="52342.07">30752 15336 13823 0,'0'0'1216'0,"0"0"-960"16,0 0-256-16,4 15 0 0,-3 1 1040 0,-1 1 176 15,0 1 16-15,-1 3 16 0,-1 3 240 0,-2 0 48 16,-3 3 16-16,0 2 0 0,-2 3-16 0,-1-1 0 16,0-1 0-16,-2 1 0 0,-1 4-368 0,-1-2-80 15,0-4 0-15,2 1-16 0,-1 3-544 0,3-7-96 16,0-1-32-16,2-4 0 0,2-1-256 0,1-2-144 16,2-4 160-16,1-5-160 15,2-9-768-15,0 0-240 0,0 0-48 0,8-8-13440 0</inkml:trace>
  <inkml:trace contextRef="#ctx0" brushRef="#br0" timeOffset="52820.53">31154 15461 22863 0,'0'0'1008'0,"0"0"208"0,0 0-960 0,0 0-256 0,0 0 0 0,5 11 0 16,-2 2 512-16,-2 1 64 0,-2 0 16 0,-3 5 0 15,-4 6 128-15,1-3 32 0,-1 0 0 0,-4 0 0 16,0 1-96-16,0-1-16 0,-3 2 0 0,1-1 0 16,-1-4-48-16,0-1-16 0,-1 0 0 0,4-4 0 0,0 0-64 0,2-1 0 15,0-4-16-15,2 0 0 0,8-9-32 0,0 0 0 16,0 0 0-16,0 0 0 0,0 0 64 0,0 0 16 15,8-12 0-15,2-4 0 0,3-3-80 0,2-1-16 16,3-3 0-16,0-1 0 0,-2-4-224 0,3 0-48 16,2 1-16-16,0-1 0 0,2 3-160 0,1 2 0 15,2-2 0-15,0 4 0 0,1 3 0 0,0 4 0 16,-2 6 0-16,-1 0 0 0,-2 4 0 0,-3 4 0 16,-3 4 0-16,-2 4 0 0,-2 2 0 0,-5 8 0 15,-1 6-128-15,-3 1 128 0,-1 4 0 0,-5-1 0 16,-2 0-144-16,-4 2 144 0,-1-1 0 0,-1 1 0 15,0 3 0-15,-1-6 0 0,0 0-160 0,2-6 160 0,1 0-128 0,1-5 128 32,2-2-416-32,1-5 0 0,5-9 0 0,0 0 0 15,0 0-2624-15,0 0-528 0</inkml:trace>
  <inkml:trace contextRef="#ctx0" brushRef="#br0" timeOffset="53042.48">31792 15440 29487 0,'0'0'1296'0,"-10"0"288"0,1 2-1264 0,9-2-320 0,-4 11 0 0,0 4 0 16,1 3 368-16,1 2 16 0,0 6 0 0,2 3 0 0,0-2 0 0,4 3 0 15,1 2 0-15,0 0 0 0,0-2-128 0,1 2 0 16,2 0-16-16,-4-2 0 0,2-3-240 0,-1-1 144 15,0-6-144-15,0-1 128 0,-1-1-128 0,1-4 0 16,0-4 0-16,-5-10 128 0,9 8-352 0,-9-8-80 16,13 0-16-16,1-6 0 15,0-1-2384-15,-1-6-496 0</inkml:trace>
  <inkml:trace contextRef="#ctx0" brushRef="#br0" timeOffset="53311.3">32172 15402 27231 0,'0'0'1216'0,"0"12"240"0,-2-1-1168 0,2 6-288 0,-3 5 0 0,-1 4 0 15,-2 7 672-15,-2 4 80 0,-2 0 16 0,-1 0 0 16,-3-2 112-16,-2 3 16 0,-1 2 16 0,-1 2 0 16,-2-2-64-16,-5 4-16 0,-3-1 0 15,-1-1 0-15,-1 2-256 0,0-3-64 0,1-3-16 0,0 0 0 16,1 2-256-16,1-1-48 0,3 0-16 0,4-1 0 15,5-2-176-15,1-5 128 0,1-7-128 0,3-3 128 16,1-4-256-16,2-4-64 0,2-8-16 0,5-5 0 31,0 0-2640-31,0 0-528 0</inkml:trace>
  <inkml:trace contextRef="#ctx0" brushRef="#br0" timeOffset="53511.93">30920 14619 45151 0,'-41'-46'4016'0,"19"17"-3216"16,1 5-640-16,6 1-160 0,7 9 176 0,1 2 0 15,7 12 0-15,0 0 0 0,-4-6-176 0,4 6 0 16,0 0 0-16,0 0 0 0,0 0-144 0,0 0-64 15,0 0-16-15,0 0 0 16,0 0-2176-16,0 0-432 0,0 0-96 0,6 14-16 0</inkml:trace>
  <inkml:trace contextRef="#ctx0" brushRef="#br0" timeOffset="54842.64">28579 14511 3679 0,'0'0'320'0,"0"0"-320"15,0-10 0-15,0 1 0 0,0 9 2112 0,0 0 336 16,4-10 80-16,1-1 16 0,1 0-1072 0,-1 4-192 16,-5 7-64-16,8-14 0 0,-1-2-96 0,1 1-32 15,0 1 0-15,-1 0 0 0,1-2-80 0,-1 2-32 16,1 0 0-16,1 0 0 0,1 1-128 0,0-2-16 15,-1 2-16-15,0 3 0 0,0-3-320 0,-1 4-64 16,0 0-16-16,-8 9 0 0,6-7-48 0,-6 7-16 16,0 0 0-16,0 0 0 0,0 0-80 0,0 0-16 0,0 0 0 0,0 0 0 15,-3 14-64-15,-2 4 0 0,-1-1-16 0,-2 8 0 16,0 0 32-16,1 5 16 0,-2 6 0 0,-1 1 0 16,-1 2 64-16,3 5 16 0,-3-3 0 0,3 3 0 15,-3-1-112-15,2-2-32 0,2-1 0 0,-1 2 0 16,1-4 48-16,-1-1 16 0,0-4 0 0,1-4 0 15,-2-1-16-15,2 0 0 0,2-2 0 0,2-3 0 16,-1-2 32-16,2 2 0 0,1-5 0 0,1-1 0 16,0-3-80-16,1-1-16 0,1 0 0 0,0-3 0 15,0 1-144-15,-2-11 160 0,0 0-160 0,7 7 160 16,-7-7-160-16,10 5 0 0,-10-5 144 0,11-1-144 16,-11 1-176-16,10-5-96 0,-10 5-32 0,10-6-10704 15,-3-2-2160-15</inkml:trace>
  <inkml:trace contextRef="#ctx0" brushRef="#br0" timeOffset="55096.8">28190 14861 25631 0,'0'0'1136'0,"0"0"224"0,6-16-1088 0,6 5-272 16,4 3 0-16,8 3 0 0,7-1 304 0,4 2 0 16,3 3 0-16,7 0 0 0,4-2-64 0,6 2-16 15,5 1 0-15,5 1 0 0,3 3-64 0,0 0-16 16,-5 0 0-16,-2 2 0 0,-3-2-144 0,-6 2 0 0,-7 2-160 16,-4-5-12256-16</inkml:trace>
  <inkml:trace contextRef="#ctx0" brushRef="#br1" timeOffset="-156623.27">1005 13737 21183 0,'0'0'944'0,"0"0"192"0,8-5-912 0,2-4-224 0,3 2 0 0,0-2 0 15,1 2 160-15,1 0-16 0,0 2 0 0,3 1 0 16,2-1 128-16,3 1 32 0,1 3 0 0,3 1 0 15,6-3 96-15,4 2 32 0,4-1 0 0,6 2 0 16,6 2-208-16,2-4-32 0,-2-3-16 0,2-2 0 16,1 0 0-16,5 5 0 0,5-2 0 0,4-1 0 0,5 0 64 0,2 0 16 15,2-4 0-15,2 3 0 0,3-3 48 0,7 2 16 16,4 3 0-16,-1-3 0 0,-4 1 48 0,2 0 16 16,4-1 0-16,6 2 0 0,1 1 64 0,1-5 0 15,-2 1 16-15,5 2 0 0,6-3-160 0,-1 3-48 16,-4-6 0-16,5 3 0 0,5-3-64 0,2 0 0 15,-1 0-16-15,3-1 0 0,4 0-32 0,1 0 0 16,0 1 0-16,4-4 0 0,0-1-16 0,2 0 0 16,-2 1 0-16,0-1 0 0,-1-2-128 0,1 1 128 15,1 3-128-15,-2 1 128 0,-2 0 0 0,2 0 0 16,-2 0 0-16,1 6 0 0,-5-3 48 0,-1 3 0 16,4-2 0-16,-3 4 0 0,-2-3-16 0,4 4 0 15,1-3 0-15,1 1 0 0,-3-1-32 0,3-2-128 0,4 2 192 0,-3-2-64 16,-3-1-128-16,2 2 0 0,5 0 144 0,-3 1-144 15,-5 2 0-15,2-3 144 0,4 3-144 0,-3-2 0 16,-6 3 128-16,4 1-128 0,2 0 0 0,-3-2 0 16,-6 1 0-16,2 2 128 0,5 3-128 0,-4-2 0 15,-4-3 176-15,3 1-176 0,1 3 160 0,0 1-160 16,-3 0 160-16,1 2-160 0,-1 1 160 0,1 2-160 16,-1-1 160-16,1-1-160 0,-3 2 160 0,1 2-160 15,9-3 128-15,-6-3-128 0,-2 1 0 0,3 1 144 16,4-2-144-16,-4-1 0 0,-7-2 0 0,3-1 128 15,3 1-128-15,-4-2 128 0,-8-4-128 0,3 3 128 16,1 3 0-16,-2-1 0 0,-3-3 0 0,-2 2 0 16,0 0 48-16,2 3 0 0,1 1 0 0,-2-3 0 15,-5-4 0-15,2 1 0 0,5 4 0 0,-2-1 0 0,1-3-176 16,3 1 0-16,-2 1 0 0,3 0 128 16,2-1-128-16,-6 1 0 0,-5-1 0 0,3 2 0 0,2-3 0 0,-3 4 0 15,-2-1 0-15,-1 1 0 0,1 1 0 0,0 1 0 16,2-2 0-16,-3 2 0 0,-7-1 0 0,3 1 0 15,0-1 0-15,1-1 0 0,-1-1 144 0,-3 1-144 16,1 0 160-16,-1-1-160 0,-1 1 144 16,0-2-144-16,-1-1 128 0,-1 1-128 0,-2 0 0 0,1 2 0 15,3-2 128-15,-3-1-128 0,-4 1 0 0,1 0 0 16,-1 3 0-16,0 0 128 0,2-1-128 0,-1 1 0 16,-3-3 0-16,0 3 0 0,-1-2 128 0,1 2-128 15,4 0 0-15,2-2 128 0,-1 1-128 0,0-2 0 16,0-1 0-16,2 1 128 0,2 2-128 0,-3-2 0 15,1-1 0-15,-3 1 0 0,-1-1 0 0,4 1 128 0,4-4-128 16,-5 2 0-16,-3 1 0 0,0-1 0 16,-1 0 128-16,2 4-128 0,2-2 0 0,-4-1 0 0,-3 2 0 0,3 0 0 15,-3-1 0-15,2-3 128 0,2 4-128 0,-2-1 0 16,-3 3 0-16,2-3 0 0,0-4 0 0,0 3 0 16,3 3 0-16,-2-2 0 0,1-3 0 0,-1 4 128 15,1-1-128-15,2-1 0 0,1-2 0 16,1 1 128-16,0 0-128 0,-1-2 0 0,1 3 0 0,5 0 0 15,0-2 0-15,-2 2 0 0,-6-4 0 0,0 4 0 16,2 2 0-16,3 0 0 0,2-1 0 0,-2-2 0 16,-7-2 0-16,2-1 0 0,2 3 0 0,2 1 0 15,1-4 0-15,-4 1 0 0,-5-4 128 0,3 4-128 0,5 2 0 16,-1 1 0-16,3-2 0 0,-2 0 0 16,-6 1 0-16,6 1 0 0,5-1 128 0,-2 1-128 0,-2 0 0 15,-2-1 0-15,-2-1 0 0,4 2 0 16,5-4 0-16,-4 4 0 0,-4-3 0 0,2 2 0 0,-1 0 0 0,3-1 0 15,4 2 128-15,-4 2-128 0,-5-1 0 0,0-1 0 16,0 1 0-16,3 1 0 0,4 1 0 16,-6-2 0-16,-3-4 0 0,1 4 0 0,1 3 0 0,2 0 0 15,3 0 0-15,-1-1 128 0,-3 1-128 0,2 0 0 16,2-3 0-16,1 3 0 0,3-1 0 0,-1 1 0 16,-10 0 128-16,10 0-128 0,0-1 0 15,0 2 0-15,0-1 0 0,0 1 0 0,-5-2 0 0,5 0 0 0,2 2 0 16,-3 0 0-16,-5 0 0 0,2 2 0 0,-2-2 0 15,5 1 0-15,2 0 0 0,-6 2 0 0,1-1 0 16,-1 1 0-16,2 1 0 0,5-1 0 0,0 2 0 16,0-1 0-16,-6-1 0 0,4 1 0 0,4-3 0 0,0 3 0 15,-3 0 0-15,1-1 0 0,-5-1 0 0,4 4 0 16,3 0 0-16,-4 1 0 0,-7-2 0 0,3-3 0 16,1 2 0-16,0 2 0 0,3 3 0 0,-8-1 0 15,-4-2 0-15,0-2 0 0,1 3 128 0,3 1-128 16,0 0 0-16,-2 1 0 0,-7-4 0 0,0 1 0 15,0 3 0-15,3 1 0 0,-1 3 0 0,0 0 0 16,-3-5 0-16,-2 2 0 0,-3-1 0 0,1 1 0 16,0 1 0-16,0-2 0 0,0 1 0 0,-37-7 0 15,6-1 0-15,3 1 0 0,3-1 0 0,1 1 0 0,2 2 0 16,1 0 0-16,-2 0 0 0,38 5 0 0,-19-6 0 16,-12 1 0-16,-10-1 128 0,-4 0-128 15,-2-2 0-15,-19 0 192 0,5-2-192 0,2 2 192 0,1 1-192 0,1-1 192 16,1 3-192-16,-1-1 192 0,0-2-192 0,80 5 0 15</inkml:trace>
  <inkml:trace contextRef="#ctx0" brushRef="#br1" timeOffset="-154982.85">23666 8266 12895 0,'0'0'1152'0,"-9"0"-928"0,-1 0-224 0,1 0 0 16,9 0 1424-16,-8 0 240 0,8 0 64 0,0 0 0 16,0 0-1104-16,0 0-224 0,-7 7-32 0,3 4-16 15,0 3 80-15,1 0 16 0,2 7 0 0,1-4 0 16,-2 1 128-16,2 0 16 0,-3 1 16 0,3 0 0 0,-2 0-96 0,0-1-32 15,2 0 0-15,0-3 0 0,2-1-48 0,3-1-16 16,-4-2 0-16,-1-11 0 0,0 0-112 0,0 0-32 16,7 5 0-16,-7-5 0 0,11 0 16 0,-1-2 0 15,0-9 0-15,1 0 0 0,1-4 176 0,-1-3 48 16,5-1 0-16,-4 1 0 0,4-1-224 0,-1 0-32 16,1-3-16-16,1 3 0 0,-3 0-240 0,0 3 0 15,0-1 0-15,0 3 0 0,-2-1 0 0,-1 2 128 16,-2 4-128-16,-2 2 0 0,-7 7 0 0,8-5-288 15,-8 5 32-15,0 0 16 16,0 0-1792-16,0 0-352 0,0 0-80 0,0 0-9040 0</inkml:trace>
  <inkml:trace contextRef="#ctx0" brushRef="#br1" timeOffset="-154619.29">23720 8423 13823 0,'-15'4'1216'0,"8"-1"-960"0,-2 2-256 0,9-5 0 15,0 0 800-15,0 0 112 0,-8 7 32 0,8-7 0 16,0 0-752-16,0 0-192 0,0 0 0 0,0 0 0 16,0 0 160-16,0 0 0 0,0 0 0 0,6-10 0 15,1 1 272-15,-2-1 48 0,-1 3 16 0,-1-3 0 16,1 0 352-16,1-3 80 0,-1-3 16 0,3-2 0 15,-1 1 16-15,3-2 16 0,0-2 0 0,3-5 0 16,2 2-304-16,3 0-64 0,1-4-16 0,2-1 0 0,2 0-96 0,2-5-32 16,4 4 0-16,1-2 0 0,3 0-80 0,-2-1 0 15,1 2-16-15,-1 1 0 0,1 2-160 0,-2-1-16 16,-1 2-16-16,-3 1 0 0,3 3-176 0,-3 3 128 16,-3 3-128-16,0 2 128 0,0 1-128 0,-5 6 0 15,-3 1 0-15,-1 3 128 0,-1 1-128 0,-12 3 0 16,0 0-160-16,11 4 160 15,-1 2-1792-15,-10-6-272 0,0 0-48 0</inkml:trace>
  <inkml:trace contextRef="#ctx0" brushRef="#br1" timeOffset="-153639.45">24903 6609 11055 0,'-4'-10'976'0,"4"10"-784"0,-7-12-192 0,2 5 0 15,2-3 400-15,3 10 48 0,-4-7 0 0,4 7 0 16,0 0 464-16,0 0 112 0,0 0 0 0,0 0 16 15,-5 9-432-15,2 5-96 0,1 3 0 0,0 2-16 16,2 1 176-16,2 5 32 0,-1 2 16 0,0 5 0 16,2-2 48-16,0 3 0 0,3 0 0 0,-1 1 0 15,-2 0-240-15,3 0-32 0,-1-1-16 0,0-2 0 16,-1 1-208-16,2-2-32 0,0-5-16 0,2 1 0 16,-1-6-224-16,0-1 128 0,-2-1-128 0,0-4 0 15,0-4 0-15,-1 0 0 0,-4-10-208 0,5 8 64 16,-5-8-800-16,0 0-144 15,0 0-48-15</inkml:trace>
  <inkml:trace contextRef="#ctx0" brushRef="#br1" timeOffset="-152656.37">24848 6667 11103 0,'0'0'496'0,"0"0"96"0,0 0-464 0,8-7-128 0,-3 0 0 0,1 0 0 16,-6 7 640-16,9-8 128 0,2-3 0 0,-2 2 16 15,-1-4-96-15,0 3-32 0,3 1 0 0,0-2 0 16,1 0-160-16,-1-1-48 0,-1 2 0 0,2 1 0 16,-1 0 64-16,2 2 0 0,-4 2 0 0,1-1 0 15,-1 0-112-15,1 3-16 0,-10 3 0 0,10-2 0 16,-10 2 112-16,8-3 16 0,-8 3 0 0,0 0 0 16,0 0-48-16,0 0 0 0,0 0 0 0,0 0 0 15,0 0 288-15,0 0 48 0,0 0 16 0,0 0 0 16,-9-1-368-16,-1 2-64 0,-2 3 0 0,1 0-16 15,0 1-48-15,-2 4-16 0,-1 0 0 0,-3 2 0 16,1 2-64-16,-1 2-16 0,0 3 0 0,3 2 0 0,-3 0-96 16,2 1-128-16,-2-1 176 0,1 3-176 0,0 2 240 15,2 0-64-15,3 1-16 0,0 2 0 0,0 4-160 16,1-2 160-16,3-4-160 0,3 3 160 0,0-1 16 16,4 0 0-16,4-5 0 0,1-1 0 0,1-3-176 0,4-3 160 15,2-1-160-15,3-2 160 0,4-5-160 0,3-2 0 16,1-3 144-16,3-5-144 0,4-4 288 0,0 1-16 15,-1-1 0-15,3-5 0 0,4 2-16 0,-3-2-16 16,-3 0 0-16,-2 0 0 0,-1 0-80 0,0 0-16 16,-5-5 0-16,0 2 0 0,-2-1-144 0,-2 2 128 15,-4 3-128-15,-1-1 128 0,-2 2-128 0,-2-1 160 16,-2 2-160-16,-4-1 160 16,-3 9-656-16,3-7-128 0,-3 7-16 0,0 0-16 15,0 0-2464-15,0 0-480 0,-11-8-112 0,11 8-7504 0</inkml:trace>
  <inkml:trace contextRef="#ctx0" brushRef="#br1" timeOffset="-151181.66">25664 6562 11967 0,'0'0'1072'0,"0"0"-864"0,0 0-208 0,0 0 0 0,-4-9 512 15,4 9 64-15,0 0 16 0,0 0 0 0,0 0 496 0,0 0 80 16,0 0 32-16,0 0 0 16,0 0-304-16,9 5-64 0,-3 5-16 0,0 4 0 0,1 3 32 0,0 2 16 15,-1 2 0-15,0 1 0 16,1 2-96-16,-1 3 0 0,-1-2-16 0,1 2 0 0,1-4-176 15,-2 2-16-15,-1-3-16 0,-1-2 0 0,1-2-176 0,0-1-48 16,0-3 0-16,-2-3 0 0,1 0-160 0,0 2-32 16,-1-4-128-16,-2-9 192 0,0 0-192 0,0 0 128 15,0 0-128-15,0 0 0 16,0 0-1008-16,0 0-288 0,0 0-64 0,-5-9-10992 0</inkml:trace>
  <inkml:trace contextRef="#ctx0" brushRef="#br1" timeOffset="-149946.05">26100 5915 9215 0,'0'0'400'0,"0"0"96"0,0 0-496 0,1 11 0 0,-1-11 0 0,0 0 0 16,-1 13 1328-16,1-13 160 0,-1 9 48 0,1-9 0 15,0 0-560-15,0 0-96 0,-5 10-32 0,-2-5 0 16,1 2-16-16,-3-1 0 0,-2-3 0 0,-3 3 0 16,0 3-112-16,-2 0-16 0,-1 2-16 0,-2 3 0 15,-1-2-128-15,3 1-32 0,0 1 0 0,4 2 0 16,1-5-144-16,3 2-16 0,2 1-16 0,4-5 0 15,0 2-160-15,4 1-16 0,-1-12-16 0,5 10 0 16,2 1-160-16,0-3 0 0,5-1 0 0,2-3 0 16,0-4 128-16,1 0-128 0,0-2 0 0,4-5 128 15,-1 1-128-15,-3 0 192 0,-1-4-192 0,-1 1 192 16,-1-3-192-16,-4 2 160 0,-1 0-160 0,-2-4 160 16,-1 0-16-16,-3 2 0 0,-2 0 0 0,-1 0 0 0,0 2 16 0,2 10 0 15,0 0 0-15,-8-7 0 0,8 7 32 16,0 0 0-16,-9 2 0 0,3 6 0 0,1 1-192 15,1 2 160-15,0 3-160 0,4-3 160 0,3 1-160 0,2 1 0 16,1-5 0-16,2 3 0 0,-2-5 0 0,6 2 0 16,0-5 0-16,0-1 0 0,-1-2 0 0,1 0 0 15,-1-5 0-15,2-3 0 0,1 0 0 0,0-4 192 16,0-2-192-16,-1 1 192 0,-2-2-192 0,-1-1 160 16,0 0-160-16,-1 2 160 0,0 3-160 0,-1-1 0 15,-2 7 144-15,-6 5-144 0,7-9 0 0,-7 9 0 16,0 0 0-16,10 8 0 0,-3-1 0 0,0 7 0 15,-2-1 0-15,0 2 0 0,-1 1-128 0,1-2-64 0,1-2 0 16,0-3 0 0,2 3-2176-16,-8-12-432 0,14 6-80 0,0-7-32 0</inkml:trace>
  <inkml:trace contextRef="#ctx0" brushRef="#br1" timeOffset="-149622.16">26655 5657 28559 0,'-17'6'2544'0,"7"2"-2032"0,4 0-512 0,1 6 0 31,0 1-560-31,1 3-208 0,2 1-32 0,1 1-16 0,-1 3 816 0,2-3 0 0,3-2 0 0,1-2 192 16,1-2-192-16,2 0 144 0,2-5-144 0,-1-1 128 15,-8-8-128-15,10 1 0 0,0-2 144 0,-2-3-144 16,0-3 192-16,-2 0-16 0,-2-6-16 0,0-1 0 0,-2-1 112 0,2 0 32 15,0-3 0-15,-2 0 0 0,1 2-16 0,1 2 0 16,-1 0 0-16,1 4 0 0,1-2-96 0,-5 12 0 16,8-5-16-16,-8 5 0 0,10 4-176 0,0 5 0 15,0 5 0-15,1 5 0 0,-2 6 0 0,-1 0 0 16,-1 1 0-16,-1 3 0 0,-1 3 0 0,0-1 128 16,0-5-128-16,0 1 0 0,-1-3 128 0,1-3-128 15,2-2 0-15,-2-5 128 0,-5-14-128 0,0 0 0 16,0 0 0-16,11 1 0 15,-2-5-384-15,1-7-96 0,-2-6-32 0,1-1-12352 0</inkml:trace>
  <inkml:trace contextRef="#ctx0" brushRef="#br1" timeOffset="-149175.64">27238 5396 17903 0,'-12'-10'784'0,"12"10"176"0,-6-6-768 0,-4 1-192 0,0 1 0 0,1 4 0 16,0 2 832-16,0 9 112 0,-3 0 16 0,1 7 16 16,-2-2-160-16,1 11-48 0,-4 4 0 0,0 4 0 15,0 2-192-15,1 2-32 0,3 0-16 0,3-3 0 16,2-3-144-16,5-6-16 0,2-1-16 0,2-7 0 15,5-5-208-15,3-4-144 0,1-4 192 0,4-5-192 0,1-4 240 0,2-5-64 16,-2-6-16-16,3-4 0 0,-1-5 48 16,2-6 16-16,-2-3 0 0,0-2 0 0,-4-3-64 0,-1 0-16 15,-3 2 0-15,-3-1 0 0,0-1 0 0,-3 0 0 16,-4-1 0-16,-2-2 0 0,-2-7-16 0,1 5-128 16,-2 5 192-16,1 4-64 0,-1 5-128 0,0 7 0 15,-1 7 144-15,3 7-144 0,3 7 0 0,0 0 0 16,-7 14 0-16,1 5 0 0,2 4 0 0,3 9 0 15,-2 3 0-15,3 2 0 0,3-1 0 0,-2 2 0 16,2 4 0-16,2 2 0 0,1-2 0 0,3 3 0 16,2-6 0-16,1-1 0 15,3-4-1472-15,2-3-224 0,2-8-32 0,-1-3-10112 0</inkml:trace>
  <inkml:trace contextRef="#ctx0" brushRef="#br1" timeOffset="-148869.77">28040 5126 23951 0,'0'0'2128'0,"-13"7"-1696"0,-1-2-432 0,-1 3 0 15,0 2 320-15,-1 3 0 0,0 3-16 0,2 5 0 0,-1 0 176 0,-1 6 32 16,1 1 16-16,1 4 0 16,1-4-176-16,3 2-32 0,3 1-16 0,1-5 0 0,4 1-96 0,2-4-16 15,2-3 0-15,5-2 0 0,0-4-32 0,5-4-16 16,2-2 0-16,2-6 0 0,2 0 48 0,5-4 16 16,0 0 0-16,0-3 0 0,-3-5-16 0,4 2 0 15,0-3 0-15,2 0 0 0,-2 2-192 0,-2 1 144 16,-2-1-144-16,-2 2 128 0,-3 0-272 0,-2 3-64 15,-4-1-16-15,-9 5-13296 0</inkml:trace>
  <inkml:trace contextRef="#ctx0" brushRef="#br1" timeOffset="-148502.93">28459 5330 23039 0,'0'0'1024'0,"-9"2"192"0,9-2-960 0,0 0-256 0,0 0 0 0,0 0 0 16,0 0 720-16,0 0 112 0,2 10 0 0,4 0 16 16,-6-10-240-16,11 9-48 0,1 0-16 0,-1 0 0 15,2 1-160-15,-2 2-16 0,1-1-16 0,-3 1 0 16,-3 1-64-16,-2-2-16 0,0 5 0 0,-2 2 0 15,-2-1 96-15,0 1 16 0,2 0 0 0,-1 0 0 16,-2-3 128-16,-1-1 48 0,2-14 0 0,0 11 0 0,0-11-160 0,5 12-16 16,-5-12-16-16,16 6 0 0,-4-2-96 0,5-4-16 15,2-5 0-15,0 0 0 0,1-2-64 0,1-4-32 16,0-2 0-16,-4 1 0 0,1-4-160 0,-1 1 128 16,-1 0-128-16,-4 2 128 15,-1 3-1520-15,-3-1-304 0,-1 2-64 16</inkml:trace>
  <inkml:trace contextRef="#ctx0" brushRef="#br1" timeOffset="-148143.16">29429 5000 5519 0,'0'0'240'0,"0"0"64"0,0 0-304 0,0 0 0 0,0 0 0 0,0 0 0 16,0 0 3264-16,10-4 576 0,2-2 128 0,0-3 32 16,4 1-2016-16,1-3-384 0,5-1-96 0,3-1-16 0,1-3-272 0,6-1-48 15,5 1-16-15,1-2 0 0,1-1-528 0,4 0-112 16,-1 0-32-16,-1 0 0 0,-5 1-288 0,-5 0-48 16,0 0-16-16,-6 3 0 0,-4 3-128 0,-5 4 0 15,-4 2-192-15,-12 6 192 16,0 0-2512-16,0 0-384 0</inkml:trace>
  <inkml:trace contextRef="#ctx0" brushRef="#br1" timeOffset="-147941.54">29499 5112 22575 0,'0'0'992'0,"0"0"224"0,0 0-976 0,0 9-240 0,0-9 0 0,5 5 0 15,-5-5 1056-15,13 1 160 16,2-4 48-16,4 0 0 0,3-1-112 0,1-5-32 0,2 1 0 0,3-7 0 15,6-3-464-15,-1-1-80 0,0-1-32 0,0 1 0 16,-1 1-304-16,-1 1-64 0,-5 2-16 0,0 1 0 16,-2 0-160-16,-1 4-144 0,-2-3 144 0,-3 4-208 31,-5-1-1840-31,-3 6-352 0,-10 4-80 0,0 0-16 0</inkml:trace>
  <inkml:trace contextRef="#ctx0" brushRef="#br1" timeOffset="-147691.99">29629 4357 24063 0,'-9'12'1072'0,"5"1"208"16,0 2-1024-16,2 9-256 0,-1 3 0 0,-1 7 0 0,-3 5 288 0,2 4 0 15,-3 0 0-15,2 3 0 0,-2-3 192 0,3 5 32 16,1 1 16-16,1-2 0 0,1 1-224 0,2 0-48 15,2 1-16-15,1-4 0 0,2-7-240 0,0-1 128 16,2-4-128-16,0-2 0 0,0-7 0 0,-2-2-288 16,-2-5 32-16,1-4 16 15,-4-13-1648-15,0 0-336 0,0 0-64 0,15-18-16 0</inkml:trace>
  <inkml:trace contextRef="#ctx0" brushRef="#br1" timeOffset="-147109.14">30602 4127 13823 0,'0'0'1216'16,"0"0"-960"-16,-9 6-256 0,2-2 0 0,2 3 1376 0,-4 5 224 15,0 4 64-15,-1 5 0 0,0 8-448 0,-3 0-96 16,-1 5-16-16,-1 5 0 0,-2 4-80 0,3 1-32 16,1 6 0-16,5 1 0 0,1-2-288 0,5-2-64 0,2-1-16 0,6-7 0 15,5-4-320-15,3-10-64 16,4-3-16-16,3-7 0 0,3-5 112 0,5-5 32 0,1-6 0 0,5-5 0 15,0-8 448-15,3-3 80 0,1-4 32 0,1-7 0 16,-2 0-64-16,-3-7-16 0,-3 0 0 16,-10-5 0-16,-3-2-208 0,-5-1-64 0,-3-4 0 0,-8 1 0 15,1-2-64-15,-8-1 0 0,-3-4-16 0,-5 9 0 16,-3 3-256-16,-3 7-48 0,-6 6-16 0,-4 9 0 16,-6 7-176-16,-2 10 0 0,-1 8 0 0,-2 4 0 15,-2 8 0-15,-2 5-272 0,-3 5 32 0,4 4 16 16,2 1-2128-1,2-1-416-15,-1-1-96 0</inkml:trace>
  <inkml:trace contextRef="#ctx0" brushRef="#br1" timeOffset="-145893.2">25721 7789 15663 0,'0'0'1392'0,"0"0"-1120"0,0 0-272 0,-6-8 0 16,-1-1 320-16,7 9 0 0,-6-6 0 0,6 6 0 16,0 0 288-16,0 0 64 0,-6-9 16 0,6 9 0 15,0 0-96-15,0 0-16 0,0 0 0 0,0 0 0 0,-10 6-160 16,1-1-32-16,0 5-16 0,0 1 0 16,1 4-48-16,1 1-16 0,-2 2 0 0,-1 2 0 0,-1 3 48 0,0 4 16 15,1-2 0-15,-2 5 0 0,6-5-160 0,1 2-16 16,2-6-16-16,3 0 0 0,2-7-176 0,1-3 160 15,-3-11-160-15,12 4 160 0,2-5-16 0,1-7 0 16,2-1 0-16,0-6 0 0,1-7 304 0,-2-1 64 16,1-3 16-16,-3 0 0 0,-1-2-32 0,-2 4-16 15,0-3 0-15,-4 5 0 0,-2-4-192 0,-1 5-32 16,-1 3-16-16,-2 6 0 0,0 0-48 0,-1 3-16 16,0 9 0-16,0 0 0 0,0 0-48 0,0 0 0 15,0 0 0-15,-2 12 0 0,-1 4-128 0,2 1 0 0,1 1 0 16,1 0 0-16,2 0 0 0,-1-3 0 0,3-3 0 15,2-2 0-15,-7-10 0 0,11 6 0 0,1-2 0 0,0-4 0 16,1-5 0-16,2-3 0 0,0-8 0 16,1-2 0-16,0-5 0 0,2-4 0 0,0 1 0 0,0-4 0 15,-2 5 0-15,2-2 160 0,0 3-160 0,-2 0 160 16,0 2-160-16,-2 5 0 0,-2 0 144 0,0 6-144 16,-2-1 0-16,-1 7 0 0,-9 5 0 0,12 0 0 15,2 4 0-15,-2 2 0 0,-2 6-144 0,0 2 144 16,-1 1 0-16,-1-1 0 0,-2 2 0 0,-1 2 0 15,-2 1 0-15,-2-1 0 0,-2 0 0 0,-3 0 0 16,-1-1 0-16,-3 1 0 0,-2-4 160 0,-4 1-160 16,-1-1 304-16,-3-1-48 0,-1-1-16 0,-1-2 0 15,-5-5-48-15,3 0 0 0,-1-1 0 0,1-2 0 16,0-4-64-16,5 0-128 0,-1-1 176 0,3-1-176 16,2-6 0-16,3 2 0 0,2-3 0 0,3 3 0 15,1-2-1376-15,4 2-288 0,4-3-48 0</inkml:trace>
  <inkml:trace contextRef="#ctx0" brushRef="#br1" timeOffset="-145492.2">26959 6734 2751 0,'0'0'256'0,"0"-8"-256"0,0 8 0 0,0 0 0 15,0 0 3200-15,0 0 576 0,3-8 128 0,-3 8 32 16,0 0-2560-16,0 0-512 0,0 0-96 0,2 13-32 16,0 3 160-16,-2 2 48 0,0 6 0 0,0 3 0 15,0-3-176-15,1 8-48 0,1 4 0 0,0 3 0 16,0 7-16-16,1 0-16 0,1 2 0 0,1-1 0 16,1-3-272-16,3-2-48 0,1-2-16 0,3-7 0 0,-2-3-224 0,3-3-128 15,0-7 160-15,1-2-160 0,1-6 128 0,0-1-128 16,0 0 0-16,-2-5 144 0,-1-4-144 0,-1-3-272 15,-12 1 64-15,10-7-8496 16,-2-3-1712-16</inkml:trace>
  <inkml:trace contextRef="#ctx0" brushRef="#br1" timeOffset="-145318.83">26789 7328 20271 0,'0'0'1792'0,"0"0"-1424"0,0 0-368 0,13-9 0 15,1 1 1984-15,5-1 336 16,5-5 64-16,4-2 16 0,2-3-1824 0,5-1-384 16,0 0-64-16,1-1 0 0,5-3 0 0,-2 4 16 0,-2 0 0 0,-3 2 0 31,-3 0-1728-31,-5 1-336 0</inkml:trace>
  <inkml:trace contextRef="#ctx0" brushRef="#br1" timeOffset="-145004.62">27585 6951 19519 0,'0'0'864'0,"0"0"176"0,0 0-832 0,0 0-208 0,0 0 0 0,0 0 0 0,11-5 768 0,3-2 96 15,3-4 32-15,2-2 0 0,4 1 144 0,3-5 48 16,3-2 0-16,3 0 0 0,-1-3-416 0,2 1-80 16,0-1-16-16,1 2 0 0,1-2-336 0,-4 2-80 15,-1 2-16-15,-2 4 0 0,-1 1-144 0,0 2 0 16,-3 2 0-16,-3 0 0 15,-6 4-2080-15,-5 2-352 0</inkml:trace>
  <inkml:trace contextRef="#ctx0" brushRef="#br1" timeOffset="-144710.14">27922 6510 22111 0,'0'0'1968'0,"0"0"-1584"0,0 0-384 0,0 0 0 0,11-1 0 0,4-3 128 0,3 1-128 0,1 1 0 16,0-1 256-16,8 2-16 0,2-4-16 0,3 0 0 15,3 2 224-15,2 3 32 0,-1 3 16 0,-2 3 0 16,-2-1-16-16,-4 7 0 0,-1-1 0 0,-6 6 0 0,-3 3-224 16,-4 3-64-16,-4 1 0 0,-5 0 0 0,-3 3 0 0,-5-2 0 15,-2 3 0-15,-3-2 0 0,-3 1 192 0,-6-2 48 16,2-1 0-16,-1 0 0 0,-3-5-240 0,-1-4-64 15,0-5 0-15,0-2 0 16,2-4-1728 0,3-5-368-16</inkml:trace>
  <inkml:trace contextRef="#ctx0" brushRef="#br1" timeOffset="-144030.08">29691 5883 13823 0,'0'0'1216'0,"0"0"-960"0,0 0-256 0,0 0 0 16,0 0 1040-16,6 10 176 0,-2 4 16 0,0 0 16 16,-4-4-880-16,-3 4-176 0,1 2-48 0,-2 5 0 15,-2 5 496-15,-2-2 112 0,-1 4 16 0,-1-1 0 0,-4-2 96 16,3 4 32-16,-5 6 0 0,-2-2 0 0,-3-2-144 0,-2 0-32 15,-1 2 0-15,0-1 0 0,-2-6-160 0,1 2-48 16,1-2 0-16,-3-2 0 0,-2-6-112 0,2-2-16 16,-3-4-16-16,3-2 0 0,1-8 16 0,2-2 16 15,1-2 0-15,4-7 0 0,3-1 0 0,3-5 0 16,3-3 0-16,2-1 0 0,3-7-208 0,3 2-64 16,2 1 0-16,4-1 0 0,2 0-128 0,4 1 0 15,3 3 0-15,2 1 0 0,3 1 0 0,1 5 0 16,2 3 0-16,0 6-176 0,3 4 176 0,1 4-192 15,1 5 192-15,1 0-192 0,0 2 192 0,3 4-128 16,-2-1 128-16,1-1-128 0,0 0 128 0,2 0 0 16,-2-6 0-16,1 1 0 0,2-4 0 0,0-4 0 0,0-3 0 15,1-3 0-15,1-1 0 0,-2-3 0 0,-3-4 0 16,0-5 0-16,-2-5 240 0,0 0-32 0,-2-7 0 0,1 1 0 16,-1-2 32-16,-2-2 0 0,-4-3 0 0,-3 0 0 15,0-2-32-15,-6 2 0 0,-4 0 0 0,-2 1 0 16,-4 2 32-16,-2 6 0 0,-4 3 0 0,-1 7 0 15,-3 5 80-15,-2 3 32 0,-2 6 0 0,-2 4 0 16,-3 8-64-16,-3 4-16 0,-3 6 0 0,-3 5 0 16,-2 5-272-16,-3 0 160 0,-2 3-160 0,0 2 128 15,2 3-128-15,2 4 0 0,1 1-160 0,5-5 160 16,3-4-1376 0,7-3-176-16,4-3-48 0,3-3-13968 0</inkml:trace>
  <inkml:trace contextRef="#ctx0" brushRef="#br1" timeOffset="-142162.2">28283 7510 7359 0,'0'0'656'0,"-4"-11"-528"0,1 2-128 16,-1-1 0-16,3-1 2352 0,-3 4 432 0,4 7 96 0,0 0 0 15,-2-9-1232-15,2 9-256 0,0 0-48 0,0 0-16 16,0 0-288-16,0 0-48 0,0 0-16 0,-4 14 0 15,3 4-288-15,1 3-64 0,0 5-16 0,1 0 0 16,1 5-64-16,2 2-16 0,1 0 0 0,2 0 0 16,-2-2-272-16,1-1-48 0,-1-3-16 0,4 1 0 15,0 1-192-15,-1-4 176 0,-3 0-176 0,0-1 160 16,-1-4-160-16,-2-2-224 0,-2 0 48 0,0-1 16 31,0-6-688-31,0-11-144 0,-4 10-32 0,4-10-7424 0,0 0-1472 0</inkml:trace>
  <inkml:trace contextRef="#ctx0" brushRef="#br1" timeOffset="-141757.14">28119 7805 2751 0,'0'0'128'16,"0"0"16"-16,0 0-144 0,0 0 0 0,10 5 0 0,1-4 0 0,3-2 4624 0,4-1 896 15,1-1 176-15,1-1 48 0,2-6-4368 0,0 0-864 16,0-5-192-16,1-3-16 0,-1-1-80 0,-2 0-16 15,-1-3 0-15,-1-2 0 0,-3 1-208 0,-1 0 0 16,-1-1 0-16,1 5 0 0,-6 2 128 0,-1 6-128 16,-2-2 0-16,-5 13 144 0,0 0 48 0,0 0 16 15,0 0 0-15,0 0 0 0,4 17 176 0,-1 2 16 16,-3 5 16-16,0 4 0 0,-2-3-160 0,1 5-48 16,1-2 0-16,0 0 0 0,0 0-208 0,0-4 176 0,0-1-176 0,0-3 160 15,-1-4-16-15,0-2 0 0,-1-2 0 0,2-12 0 16,-1 9 176-16,1-9 16 0,0 0 16 0,0 0 0 15,5-9 160-15,0-6 16 0,0-4 16 0,4-6 0 16,-1-1-144-16,-2-1-16 0,1-1-16 0,-1-2 0 16,2 0-240-16,0 0-128 0,1-2 128 0,-1 5-128 15,1 3 0-15,0 4 0 0,-3 1 0 0,3 6 0 16,1 5 0-16,0 5 0 0,1 1 0 0,1 5 0 16,-2 1 0-16,2 5-160 0,-2 1 160 0,0 4 0 15,-1 1-304-15,0 2 48 0,-1 0 16 0,-2-1 0 31,2-1-2128-31,-1-1-416 0,0 0-96 0</inkml:trace>
  <inkml:trace contextRef="#ctx0" brushRef="#br1" timeOffset="-141376.77">29059 7286 23439 0,'0'0'1024'0,"0"0"240"0,-7 0-1008 0,7 0-256 16,-11 2 0-16,11-2 0 0,-10 4 0 0,0 1 176 16,1-3-176-16,0 4 160 0,0 5 288 0,2-1 64 15,-5 1 16-15,2 5 0 0,0 0-80 0,0 4-32 16,1-1 0-16,-1 2 0 0,2 2-112 0,0 1-32 16,3-1 0-16,3-3 0 0,2-2-80 0,2-2-32 0,2 0 0 15,3-4 0-15,0-3-160 0,1-2 128 0,-8-7-128 0,13-4 128 16,0-3 32-16,1-5 0 0,2-2 0 0,-1-4 0 15,0-2 64-15,-1-3 16 0,0 0 0 0,-2-1 0 16,-3 3-240-16,-2 2 144 0,0 0-144 0,-2 4 128 16,-2 5-128-16,0 0 0 0,-3 10 144 0,0 0-144 15,0 0 192-15,0 0-48 0,0 0 0 0,0 0 0 16,1 12 752-16,2 4 160 0,2 1 32 0,-1 1 0 31,1-3-1648-31,1 3-320 0,2 0-64 0,2-7-16 0,0-2 704 0,2-4 256 0,-12-5-176 0,13 2 176 31,0-2-816-31,1-7-64 0,-1-4-16 0,1-2-7872 0,-5-6-1600 0</inkml:trace>
  <inkml:trace contextRef="#ctx0" brushRef="#br1" timeOffset="-141126.68">29472 7247 14735 0,'4'9'1312'0,"4"4"-1056"16,-1 2-256-16,4 4 0 0,-1 6 912 16,0 2 128-16,-1 2 32 0,0 2 0 0,0 6 320 0,-1 3 64 15,-1 2 16-15,-3-2 0 0,-2-2-496 0,-2-1-80 16,-1-4-32-16,-3-3 0 0,-4-3-224 0,1-2-64 16,0-4 0-16,-3-1 0 0,0-2-128 0,0-3-16 15,1-2-16-15,-1-7 0 0,0-2-288 0,-2-5-128 0,-2-4 0 0,-1-7 128 31,-1-2-1856-31,-2-1-368 0,0-5-80 0</inkml:trace>
  <inkml:trace contextRef="#ctx0" brushRef="#br1" timeOffset="-140949.48">29416 7006 28559 0,'-19'-9'2544'0,"8"4"-2032"0,-1-3-512 0,4 4 0 16,8 4 1344-16,0 0 192 0,-6-2 16 0,6 2 16 16,0 0-1568-16,0 0-176 0,0 0-96 0,0 0-32 15,0 0-1872-15,8 8-368 0,0 4-80 0</inkml:trace>
  <inkml:trace contextRef="#ctx0" brushRef="#br1" timeOffset="-140651.89">29955 7025 20271 0,'-7'-9'896'0,"7"9"192"16,-3-9-880-16,3 0-208 0,1-3 0 0,3 1 0 0,1-4 656 0,0-2 96 15,-1-1 16-15,0 2 0 0,1-1-432 0,-2 2-80 0,-1 0 0 16,-2 3-16-16,-2 0 16 0,0 5 0 0,2 7 0 15,0 0 0-15,0 0 224 0,-10 4 48 0,-1 1 16 0,1 9 0 16,-4 4-144-16,0 4-16 0,-2 6-16 0,5-3 0 16,1 2-176-16,2-2-48 0,2 4 0 0,5-3 0 15,2-5-144-15,8 0 0 0,2-3 0 0,2-3 128 16,0-4-128-16,2-3 0 0,4-3 144 0,1-5-144 16,1-6 0-16,0-1-208 0,1-5 16 15,1-4-8256-15,0-5-1664 0</inkml:trace>
  <inkml:trace contextRef="#ctx0" brushRef="#br1" timeOffset="-140361.65">30457 6625 24991 0,'0'0'1104'0,"-10"4"240"0,1 1-1088 0,0 0-256 16,-2 4 0-16,2 3 0 0,-1 3 336 0,-1 0 16 16,-2 2 0-16,0 1 0 0,0-1-32 0,2 2-16 15,-1 1 0-15,5-3 0 0,2-1-128 0,1-4-32 16,1 0 0-16,3-1 0 0,0-11-16 0,8 8-128 16,-8-8 192-16,15 6-64 0,-1-1 64 0,3-5 0 15,-2-2 0-15,0-2 0 0,2-2-192 0,1-2 160 16,2-4-160-16,-1 1 160 15,-1 1-608-15,-3-3-128 0,-2 0-32 0,0 5 0 16,-3-3-1552-16,-1 4-304 0</inkml:trace>
  <inkml:trace contextRef="#ctx0" brushRef="#br1" timeOffset="-140104.18">30837 5937 28559 0,'-17'-8'1264'0,"7"7"272"0,-2 2-1232 0,1 7-304 0,-1 0 0 0,3 6 0 16,0 3-384-16,1 5-128 0,-3 8-16 16,5 1-16-16,2 2 800 0,3 2 144 0,1 5 48 0,2 0 0 15,2 0-304-15,3 2-144 0,-1 2 160 0,2-2-160 0,-1 3 0 0,2-3 0 16,0-2 0-16,0 0 0 0,0-1 0 0,0-6-240 15,-2-2 48-15,-2-2 16 16,-1-6-1120-16,-2-4-240 0,-2-4-32 0,-2-4-9216 0</inkml:trace>
  <inkml:trace contextRef="#ctx0" brushRef="#br1" timeOffset="-139747.91">30642 6444 5519 0,'0'0'240'0,"-4"-9"64"0,4 9-304 0,-1-9 0 16,1 9 0-16,5-9 0 0,2 3 3840 0,2 1 704 15,0-4 128-15,3 2 48 0,3 4-3184 0,4-4-640 16,3 0-128-16,3-2-32 0,2-2-240 0,-1 0-48 0,1 5-16 16,-3-6 0-16,0 1-176 0,-5-2-16 0,-5 0-16 0,-3 6 0 15,-3-1-96-15,-8 8-128 0,0 0 176 0,0 0-176 16,0 0 384-16,-1 10-16 0,0 6-16 0,-5 0 0 16,-2 2 64-16,2 2 16 0,-1 1 0 0,3-1 0 15,2-1-256-15,2-3-48 0,2 0-128 0,3-4 192 16,3-1-192-16,0-3 144 0,2-4-144 0,1-1 128 15,2-3 208-15,1-3 48 0,0-2 0 0,0-6 0 16,0-2 16-16,0 0 16 0,-3-1 0 0,2-1 0 16,-4-3-160-16,-3 3-16 0,-1 1-16 0,-2 1 0 15,-3-1-80-15,-3 0-16 0,0 0 0 0,-4 4 0 16,-3-1-128-16,-3 4 192 0,2-1-192 0,-4 2 192 16,-2 5-192-16,1 2-144 0,-1 2 144 0,1 2-208 15,-1 3-624-15,3-3-128 16,3 1-32-16,0 1 0 0,3-5-1840 0,8-2-368 0</inkml:trace>
  <inkml:trace contextRef="#ctx0" brushRef="#br1" timeOffset="-139455.17">31256 6015 22287 0,'-10'26'976'0,"4"-7"224"0,1 4-960 15,2 0-240-15,0 1 0 0,0 1 0 0,0-1 400 0,1 2 48 16,1-5 0-16,1-3 0 0,0-4 240 0,1-4 48 16,1 3 16-16,-2-13 0 0,0 0 64 0,0 0 16 0,0 0 0 0,0 0 0 15,0 0 64-15,10-8 32 0,-4-2 0 0,-1-5 0 16,-1-3-224-16,0-1-32 0,-2-3-16 0,1-3 0 16,-2 1-16-16,4-7-16 0,0-2 0 0,2 3 0 15,0-2-256-15,4 0-48 0,1 4-16 0,4 3 0 16,-1 6-176-16,3 4-128 0,-1 3 192 0,2 1-192 15,-1 6 160-15,1 0-160 0,0 3 128 0,0 5-128 16,0 2 0-16,2 0 0 0,-1 5 0 0,-1-1 0 31,-1 4-352-31,2-2-48 0,-1 2-16 0,0 1-10912 0,-1-1-2192 0</inkml:trace>
  <inkml:trace contextRef="#ctx0" brushRef="#br1" timeOffset="-138304.73">28438 8930 11055 0,'0'0'480'0,"0"0"112"0,0 0-464 0,-8-1-128 16,2-2 0-16,6 3 0 0,0 0 2224 0,0 0 416 16,-9 4 96-16,4 4 16 0,1 2-1520 0,3 4-288 15,-1 1-64-15,4 3-16 0,-1 0-464 0,-1-1-80 16,4 1-32-16,-2 0 0 0,3-2-112 0,-1-2-32 16,2 2 0-16,2-4 0 0,1-5-16 0,1-1-128 15,2-5 192-15,0-4-64 0,2-3 320 0,3-4 64 16,2-6 16-16,0-3 0 0,-1-5 176 0,0-1 16 15,3-3 16-15,1 3 0 0,-2 3-400 0,-2 0-80 16,-4 1 0-16,-1 6-16 0,-3 5-240 0,-3 1 128 16,-7 9-128-16,0 0 0 0,0 0 0 0,0 0 128 0,9 10-128 0,-2-1 0 15,-1 2 208-15,-2 5 0 0,0-1 0 0,-1 0 0 16,0-1-208-16,1-1 128 0,0 1-128 0,-1-3 0 16,-3-11 0-16,0 0 0 0,13 2 0 0,-1-8 0 15,-1-1 160-15,3-7-160 0,-3-4 160 0,0-2-160 16,3-3 256-16,-4-4-32 0,-3 0-16 0,0-2 0 15,-2 4-32-15,-1-3-16 0,-2 2 0 0,1 1 0 16,-2 3-160-16,1 5 128 0,-2 1-128 0,0 5 128 16,-2-1-128-16,2 12 0 0,0 0-192 0,0 0 192 15,0 0-880 1,0 0-48-16,0 0-16 0,-3 12-13264 0</inkml:trace>
  <inkml:trace contextRef="#ctx0" brushRef="#br1" timeOffset="-138110">29204 8570 24527 0,'-8'18'1088'0,"5"-4"224"0,-1 3-1056 0,3 2-256 16,-1 2 0-16,2 0 0 0,0 0 304 0,-2 1 0 16,2 2 0-16,0-4 0 0,0-1 64 0,0 0 16 15,-2-1 0-15,2-1 0 0,0-1-224 0,0-2-32 16,4-4-128-16,-2 1 192 0,-2-11-192 0,0 0 176 15,0 0-176-15,0 0 160 16,11-9-1712-16,-1 1-352 0,-2-7-64 0</inkml:trace>
  <inkml:trace contextRef="#ctx0" brushRef="#br1" timeOffset="-137827.64">29622 8122 20271 0,'0'0'1792'0,"2"10"-1424"0,-2-10-368 0,1 17 0 16,0 5 448-16,2 1 0 0,2 0 16 0,-1 5 0 15,-2-3 512-15,2 6 112 0,1-2 0 0,0 1 16 16,1-2-320-16,1-1-64 0,-1 4-16 0,2-2 0 15,-1-1-288-15,1 0-64 0,-3-4-16 0,0-1 0 0,0-3-192 0,0-2-144 16,-2-3 192-16,1-3-192 0,-4-12 144 16,0 0-144-16,0 0 0 0,0 0 144 15,5-13-1936-15,-1-1-400 0,-1-1-80 0</inkml:trace>
  <inkml:trace contextRef="#ctx0" brushRef="#br1" timeOffset="-137606.93">30011 7725 6447 0,'0'0'576'0,"0"0"-576"0,0 0 0 0,-2 10 0 16,-3 4 4704-16,2 5 832 0,2 7 160 0,-2 2 48 16,-1 3-3936-16,3 5-784 0,1 1-144 0,1 0-48 15,-1 1-256-15,3 1-64 0,0 6-16 0,2-6 0 16,1-3-240-16,3-3-32 0,1-4-16 0,0-2 0 15,0-2-400-15,3-1-64 0,-1-3-32 0,-1-4-9216 16,-1-1-1840 0</inkml:trace>
  <inkml:trace contextRef="#ctx0" brushRef="#br1" timeOffset="-136292.52">30990 7125 13823 0,'0'-9'1216'0,"0"-2"-960"0,3 2-256 0,-3 9 0 15,0 0 1264-15,0 0 208 0,0 0 32 0,0 0 16 16,0 0-240-16,2 11-64 0,-2 7 0 0,-1 4 0 15,-3 4 0-15,-1 4-16 0,0 3 0 0,2 3 0 16,1 5-432-16,-1 1-96 0,-1-1-16 0,3 2 0 0,1-2-320 16,1 1-64-16,1 0-16 0,0-4 0 0,1-3-256 0,-1-2 160 15,2-7-160-15,1-6 128 0,2-5-128 0,-1-2-272 16,-6-13 64-16,8 5 16 16,-8-5-1952-16,10-1-384 0</inkml:trace>
  <inkml:trace contextRef="#ctx0" brushRef="#br1" timeOffset="-135983.41">31256 7243 24879 0,'0'0'2208'0,"-9"5"-1760"0,1 0-448 0,2 7 0 16,-2 2 0-16,1 4-224 15,-1 2 32-15,-1 2 0 0,-1 0 944 0,0 4 192 0,1-2 32 16,2 1 16-16,4 2-480 0,3-5-112 0,2-4-16 0,5-3 0 15,0-1-224-15,5-8-160 0,-1-2 192 0,3-4-192 16,1-4 256-16,3-4-64 16,1-7-16-16,1-1 0 0,1-2 112 0,-1-1 32 0,-2 0 0 0,0-2 0 15,0 1-64-15,-4-2-16 0,-3 3 0 0,-2-1 0 16,-3-2 112-16,-3 3 32 0,-6 0 0 0,-1 4 0 16,-3 2-80-16,-1 6-16 0,-5-2 0 0,1 4 0 15,-2 2-160-15,-3 2-128 0,-1 2 144 0,1 2-144 16,-2 2 0-16,1 2-256 0,1-1 16 0,3 1 16 15,3 1-1808 1,-1-3-352-16,2 3-80 0</inkml:trace>
  <inkml:trace contextRef="#ctx0" brushRef="#br1" timeOffset="-135676.42">31659 6980 26079 0,'0'0'1152'0,"-11"1"256"0,4 4-1136 0,-1 3-272 16,1 0 0-16,-4 6 0 0,3 3 176 0,-4 3-32 16,-1 0 0-16,1 0 0 0,-1 1 256 0,3 0 48 15,2 0 16-15,3-2 0 0,1-3-144 0,3-3-48 16,2-3 0-16,-1-10 0 0,9 10-96 0,3-3-32 16,-1-6 0-16,3-1 0 0,0-1 0 0,1-5 0 15,0-4 0-15,2 1 0 0,0-2 16 0,-3-2 0 0,0-3 0 0,-2-1 0 16,-2 2 64-16,-2-2 16 0,-3 2 0 0,-1 0 0 15,-4 1 0-15,-3 0 0 0,-3 1 0 16,-2 0 0-16,-1 3-48 0,-1 4-16 0,-2 2 0 16,-2 2 0-16,-2 0-176 0,1 5 0 0,0 1 0 0,0 1 0 15,3-3 0-15,1 5 0 0,1-2 0 0,1 1 0 32,2 2-560-32,7-8-32 0,0 0-16 0,0 0-13504 0</inkml:trace>
  <inkml:trace contextRef="#ctx0" brushRef="#br1" timeOffset="-135265.27">31882 6421 12895 0,'0'-19'576'0,"0"6"112"0,0-2-560 0,2 3-128 16,1 3 0-16,-3 9 0 0,0 0 944 0,0 0 144 15,0 0 48-15,0 0 0 0,0 11-288 0,0 3-48 16,-3 3-16-16,1 5 0 0,0 5 48 0,1 4 16 16,-1 3 0-16,2 1 0 0,2 2 80 0,0 1 16 15,-1 2 0-15,1-1 0 0,1 4-192 0,1-3-48 16,0-4 0-16,1 0 0 0,0-2-336 0,0-4-80 16,0-5-16-16,2-5 0 0,-2-2-16 0,1-5 0 15,1-7 0-15,-7-6 0 0,0 0 256 0,0 0 32 0,12-2 16 16,0-9 0-16,-6 1 16 0,0-4 16 0,1-6 0 15,-1-2 0-15,-1 1-336 0,-1-5-80 0,0-5-16 16,0-1 0-16,1 1-160 0,-3-2 160 16,2-2-160-16,2 0 160 0,3 4-160 0,3 3 0 0,0-2 0 0,2 7 0 15,2-1 0-15,0 5 0 16,1 3 0-16,-2 3 0 0,3 0 0 0,-2 2 0 0,0 5-144 0,-2 2 144 16,-2 1 0-16,4 3-160 0,-4 1 160 0,-4 1-128 31,1-1-1472-31,0 2-272 0,0-2-64 0</inkml:trace>
  <inkml:trace contextRef="#ctx0" brushRef="#br1" timeOffset="-135098.39">32050 6787 27647 0,'0'10'1216'0,"4"-4"256"0,2 1-1168 0,4 0-304 0,4-2 0 0,3 4 0 16,1-4 336-16,2-2 16 0,0 0 0 0,3-5 0 0,3-2 96 0,-11 1 0 15,5-4 16-15,1 2 0 0,2 0-288 0,-1-4-176 16,0 2 192-16</inkml:trace>
  <inkml:trace contextRef="#ctx0" brushRef="#br1" timeOffset="-134291.68">29997 9220 23951 0,'0'0'2128'16,"0"0"-1696"-16,0 0-432 0,0 0 0 0,4 12 208 0,0 2-32 0,0-1-16 0,-2 5 0 15,1 4 288-15,1-2 64 0,-1 0 16 0,3 3 0 16,-4 3-128-16,2-4-16 0,-2-3-16 0,0 2 0 15,-1-1-48-15,-1 0 0 0,-1 0 0 0,-1-4 0 16,1-2 80-16,0-1 16 0,-2-4 0 0,3-9 0 16,-3 9 112-16,3-9 32 0,0 0 0 0,0 0 0 15,-4-12 64-15,2-3 16 0,1-7 0 0,1-1 0 16,0-3-272-16,1 0-48 0,5-4-16 0,-3-2 0 16,2 0-304-16,4 0 160 0,1-1-160 0,4 3 128 0,2 1-128 0,2-3 0 15,-1 3 0-15,2 3 0 0,-1 5 0 0,0 4-176 16,0 3 176-16,0 8-128 0,-2-2 128 0,-1 8-128 15,-1 4 128-15,-1 5-128 0,-3 4 128 0,-5 1 0 16,-1 3-144-16,-4 2 144 0,-2 2 0 16,-6-2 0-16,-4 0 0 0,-2 0 0 0,-1 0 0 0,-1 0 0 15,-2-2 0-15,0-3 128 0,2-3-128 0,0-2 0 16,1-7 0-16,1-2 0 16,3-2-528-16,1-7-48 0,1 0 0 0,4-5-9568 15,3-4-1920-15</inkml:trace>
  <inkml:trace contextRef="#ctx0" brushRef="#br1" timeOffset="-133902.95">30596 8804 26431 0,'-13'8'1168'0,"6"-2"240"0,-2-2-1120 0,-1 4-288 0,-2 2 0 0,-2 4 0 15,1 1 688-15,-1-1 80 0,-2-1 0 0,3 2 16 16,1 3-256-16,0 1-48 0,2 2-16 0,5-2 0 15,1-2-208-15,1-3-32 0,2 1-16 0,4-6 0 16,2 0-208-16,-5-9 144 0,13 2-144 0,-1 1 128 16,1-4 0-16,1-2-128 0,0-7 192 0,-1-1-64 15,-1-3 16-15,0 0 0 0,-2-2 0 0,0 1 0 16,-1 1-144-16,-3 1 128 0,-6 13-128 0,7-11 128 16,-6 1-128-16,0 0 128 0,-1 5-128 0,0 5 128 0,0 0 0 15,0 0-128-15,0 0 192 0,-1 14-64 0,1 0-128 0,0 1 0 16,0 1 0-16,3 0 0 0,2-2 0 0,1-2 0 15,0 0 0-15,2-5 0 0,-8-7 0 0,14 3 0 16,1-6 0-16,-1-4 0 0,-1-2 0 16,1-6 192-16,1-6-192 0,0 2 192 0,-1 0-416 0,0-1-80 15,-1-1-16-15,-3 1 0 16,-5-2-416-16,2 3-96 0,-2 2 0 0,-3 0-16 16,0 1-1392-16,-1 0-288 0,0 5-48 15,-1-1-16-15</inkml:trace>
  <inkml:trace contextRef="#ctx0" brushRef="#br1" timeOffset="-133497.2">30939 8227 20271 0,'0'0'1792'0,"0"0"-1424"0,0 0-368 0,0 0 0 0,0 0 768 0,-5 10 96 16,3 3 16-16,0 5 0 0,1 3 16 0,1 6 16 16,3 0 0-16,-1 4 0 0,2 4-192 0,1 0-32 15,3 2-16-15,1 1 0 0,1-1-320 0,0 0-64 16,0-3-16-16,-1-1 0 0,0 1-272 0,0-8 160 16,-2-2-160-16,1-5 128 0,-2-6 0 0,-1-1-128 15,2-2 192-15,-7-10-64 0,0 0-256 0,0 0-64 16,0 0-16-16,0 0 0 15,6-12-1680-15,-2 1-336 0,-3-1-64 0,-1-4-8736 0</inkml:trace>
  <inkml:trace contextRef="#ctx0" brushRef="#br1" timeOffset="-133258.33">31140 8002 22511 0,'0'0'992'0,"0"0"224"0,0 0-976 0,3 14-240 0,-1 5 0 0,-1 7 0 16,-1 1 592-16,0 5 80 0,2-1 16 0,-1 2 0 16,-1 1 160-16,1 3 48 0,2 0 0 0,-3-3 0 15,1-1-560-15,2 0-96 0,-1 2-32 0,1-2 0 16,-1-3-208-16,1 2 128 0,1-2-128 0,-2-3 0 16,2 1-1152-1,0-9-320-15,-2-2-64 0,1-8 0 0</inkml:trace>
  <inkml:trace contextRef="#ctx0" brushRef="#br1" timeOffset="-132982.08">31347 8404 22287 0,'0'0'976'0,"0"0"224"0,0 0-960 0,0 0-240 16,0 0 0-16,7-9 0 0,-7 9 576 0,7-9 64 15,2-3 0-15,-1 1 16 0,2 0-128 0,-4-2-16 16,1-2-16-16,-2 2 0 0,0 0-240 0,-3-1-32 15,-3 3-16-15,0 2 0 0,1 9 64 0,0 0 16 16,-7-10 0-16,7 10 0 0,-8 0 112 0,-3 5 32 16,-3 2 0-16,0 7 0 0,-1 3-64 0,1 5-16 0,3 2 0 0,1 2 0 15,-1-3-96-15,5 1 0 0,3 2-16 0,3-3 0 16,4 2-48-16,4-2 0 0,2-4 0 0,4-6 0 16,1-3-192-16,3-4 176 0,0-2-176 15,2-8 160-15,3-2 0 0,0-2 0 0,-1-3 0 0,-1-6 0 31,1-3-1136-31,-2-3-240 0,-3 0-32 0,-3 0-7904 0,-3 1-1600 0</inkml:trace>
  <inkml:trace contextRef="#ctx0" brushRef="#br1" timeOffset="-132714.85">31725 7576 19343 0,'0'0'848'0,"-10"8"192"0,2-2-832 0,0 7-208 16,3 1 0-16,1 4 0 0,3 3 1824 0,-3 3 320 16,2 6 64-16,2 3 16 0,0 2-1248 0,2 2-240 15,5 1-48-15,-1 0-16 0,0-2-400 0,1 1-80 16,0 2 0-16,2-1-16 0,0 1-48 0,-1-5-128 15,-2-2 192-15,-1-2-64 0,0-6-128 0,-1 0 0 0,-1-4 0 16,-1-3 0 0,-1-3-816-16,-1-1-144 0,0-13-16 0</inkml:trace>
  <inkml:trace contextRef="#ctx0" brushRef="#br1" timeOffset="-131655.39">32293 7766 6447 0,'0'0'576'0,"0"0"-576"16,-1-5 0-16,-1-2 0 0,0 2 2384 0,-1 1 368 16,-1-2 80-16,2 2 16 0,-3 0-1264 0,5 4-256 15,-9-1-48-15,0 1-16 0,0 4-368 0,0 5-64 0,-1 1 0 0,-1 4-16 16,-2 2-160-16,5-5-16 0,-1 4-16 0,1 1 0 16,-1 1-128-16,1 1-32 0,2-1 0 0,1 0 0 15,1 0-144-15,0 8-48 0,4-10 0 0,0-15 0 16,0 0-16-16,11 10-16 0,0-8 0 0,1-2 0 15,1-4 192-15,1-5 32 0,0-3 16 0,-1-3 0 16,-1-1-96-16,-1-3-32 0,-4-2 0 0,-1-2 0 16,-2 2-144-16,-2-1-16 0,-2-3-16 0,-3 1 0 15,0 2-176-15,-2 3 128 0,0-1-128 0,-1 2 128 16,0 3-128-16,-2 1 0 0,0 5 0 0,2 1 128 16,-2 2-128-16,3 2 0 0,0 4 0 0,0 0 0 15,1 1 0-15,4-1 0 0,0 0-128 0,0 0 128 16,0 0 0-16,0 0-144 0,0 0 144 0,0 0 0 15,0 0 0-15,0 0-128 0,0 0 128 0,0 0 0 0,0 0 0 16,0 0 0-16,0 0-128 0,0 0 128 16,0 0 0-16,0 0 0 0,0 0 0 0,0 0 0 0,0 0 0 0,0 0 0 15,0 0 0-15,0 0 0 0,0 0-144 0,0 0 144 16,0 0 0-16,0 0-144 16,0 0-384-16,0 0-80 0,0 0-16 0,13 1 0 15,-3-2-1920-15,-1 0-384 0,-1-3-80 16</inkml:trace>
  <inkml:trace contextRef="#ctx0" brushRef="#br1" timeOffset="-131344.65">32245 7346 20847 0,'0'0'912'0,"0"0"208"0,-5-9-896 16,5 9-224-16,0 0 0 0,0 0 0 0,0 0 832 0,0 0 112 0,0 0 16 0,-9 7 16 15,4 3-144-15,-2 0-16 0,2 4-16 0,3 4 0 16,-1 3-112-16,2 4-32 0,1-4 0 0,2 3 0 16,2 0-16-16,1-1-16 0,2-2 0 0,0 5 0 15,1 1-64-15,1 6-16 0,-2 4 0 0,0 1 0 16,-1 1-224-16,-1 0-64 0,0-4 0 0,-1-2 0 16,-1-4-128-16,-2-2-128 0,-1-1 192 0,0-6-192 15,-1-2 144-15,-1-3-144 0,0-5 0 0,-1 0 144 16,2 2-144-16,1-12 0 0,0 0 144 0,0 0-144 15,0 0-352-15,0 0-144 0,0 0-16 0,0 0-16 16,-6-8-1824-16,3-1-352 0,2-5-80 16</inkml:trace>
  <inkml:trace contextRef="#ctx0" brushRef="#br1" timeOffset="-130934.39">32251 7785 19343 0,'0'0'1728'0,"-3"-13"-1392"16,2 2-336-16,1-3 0 0,3-2 1568 0,1 2 240 15,3 0 48-15,-3 5 16 0,2-1-736 0,2 0-160 16,2-4-16-16,2 1-16 0,2 2-320 0,0-2-64 16,1 1-16-16,14-8 0 0,-4 5-176 0,-4 6-48 15,-5 0 0-15,-3 4 0 0,-3 3-192 0,-10 2-128 16,0 0 160-16,10 5-160 0,-10-5 0 0,5 14 0 0,-2 0 0 0,-3 5 0 16,-3 1 0-16,0 7 0 0,-2 3-128 0,-2 2 128 15,0 1 0-15,1-3 0 0,1-3 0 0,2-5 0 16,0-4 0-16,4-3 0 0,2-2 0 15,6-7 0-15,0-2 0 0,5-5 0 0,1-4 128 0,3-7-128 16,1 1 320-16,0-7-16 0,-1-6-16 0,-2 0 0 16,-1-4-80-16,-1 1-16 0,-2 0 0 0,-3 2 0 15,-3 2-16-15,-2-1-16 0,1 4 0 0,-3 2 0 16,-3 1 16-16,-1 6 0 0,-2 1 0 0,4 10 0 16,-8-4 0-16,-2 1 0 0,2 3 0 0,0 3 0 15,-8 1-176-15,0 2 0 0,-2 2 0 0,1-2 128 16,1 3-128-16,2-3 0 0,1 1 0 0,3 0 0 15,10-7 0-15,0 0 0 0,0 0 0 0,0 0 0 16,0 0 0-16,0 0 0 0,0 0-160 0,0 0 160 16,0 0-480-16,0 0 0 0,10-4 0 15,-10 4 0-15,10-6-336 0,1 3-64 0,-11 3-16 0,7-2 0 16,-7 2-416-16,10-1-96 0,-10 1 0 0</inkml:trace>
  <inkml:trace contextRef="#ctx0" brushRef="#br1" timeOffset="-123877.83">30979 9357 14847 0,'0'0'656'0,"0"0"144"0,-2-11-640 0,1 2-160 0,0-2 0 0,1 11 0 0,0 0 1216 0,0 0 224 15,0-7 32-15,0 7 16 0,0 0-336 0,0 0-64 16,0 0 0-16,0 0-16 0,4-8-48 0,-4 8 0 15,0 0 0-15,0 0 0 0,8 8-64 0,1 1-32 16,0 2 0-16,1 6 0 0,1 2-32 0,0 2 0 16,-2 0 0-16,1 0 0 0,0 2-304 0,0-1-64 15,1 2-16-15,-1 0 0 0,0-5-272 0,0-1-64 16,0 0-16-16,0 0 0 0,-2-2-160 0,0-3 128 16,-1 0-128-16,0-1 128 0,-1-3-128 0,0 0 0 15,-6-9 0-15,0 0 0 16,0 0-272-16,0 0-144 0,0 0-32 0,0 0 0 15,9-10-2608-15,-5 0-528 0</inkml:trace>
  <inkml:trace contextRef="#ctx0" brushRef="#br1" timeOffset="-123596.34">31610 8912 8287 0,'2'-19'368'0,"-1"9"80"0,-1 2-448 0,0 8 0 0,0 0 0 0,0 0 0 15,0 0 2560-15,0 0 416 0,-5 9 96 0,0 5 0 0,-2 3-1104 0,-2 6-240 16,-2 5-32-16,1 6-16 0,-2 1-368 0,1 7-80 16,-3 4-16-16,3 0 0 15,2 5-304-15,0 1-64 0,1 2-16 0,-1 0 0 0,2-2-448 0,2-1-112 16,1-3-16-16,1-3 0 0,3-1-256 0,0-4 0 15,1-7 128-15,2-7-128 0,0 0-176 0,0-7-80 16,2-7-32-16,2-1 0 16,-7-11-2048-16,0 0-416 0</inkml:trace>
  <inkml:trace contextRef="#ctx0" brushRef="#br1" timeOffset="-123211">32003 9379 13823 0,'0'0'1216'0,"-8"9"-960"0,2 1-256 0,0 5 0 16,-1 4 1472-16,-1 3 240 0,-3 2 48 0,0-1 16 15,2 0-272-15,1 2-48 0,1-2-16 0,2-2 0 16,5 1-480-16,1-3-112 0,3-1-16 0,-4-18 0 16,7 15-112-16,-7-15-16 0,16 13-16 0,-2-7 0 15,0-1 80-15,1-9 32 0,-1-1 0 0,0-1 0 16,1-5 80-16,0-3 16 0,-2-4 0 0,2-1 0 0,-2-2-256 0,-3 1-64 16,-1 1 0-16,-3-4 0 15,1-1 64-15,-5 2 0 0,-3 2 0 0,-3 4 0 0,2 0-80 0,-6 6-16 16,-2 0 0-16,-3 4 0 0,-1-3-272 0,-4 4-48 15,-1 3-16-15,-2 1 0 0,-3 4-208 0,-2 2 0 16,-3 0 0-16,1 1 0 16,1 0-1024-16,3 3-288 15,4-1-64-15</inkml:trace>
  <inkml:trace contextRef="#ctx0" brushRef="#br1" timeOffset="-112218.77">21318 16758 5519 0,'0'0'496'0,"-9"-1"-496"16,0 0 0-16,9 1 0 0,-6-1 1664 0,6 1 224 15,0 0 48-15,0 0 16 0,0 0-736 0,0 0-128 16,0 0-48-16,0 0 0 0,0 0 240 0,0 0 64 16,0 0 0-16,0 0 0 0,0 0-368 0,4-11-64 0,2 3-16 15,2 0 0-15,2 3-368 0,3-4-80 16,2 0 0-16,0-2-16 0,2 2-240 0,3-3-32 0,2 3-16 0,-1-3 0 15,-1-4-144-15,2 1 160 0,1 0-160 0,0 1 160 16,4-1-160-16,-2 1 0 0,-2 1 0 0,-2 4 0 16,-3-1 0-16,-2 5 0 0,-1 0 0 0,-5 1 0 15,-10 4 0-15,0 0 0 0,8 9 0 0,-5 4 0 16,0-1 0-16,-4 5 0 0,-3 7 0 0,-1-1 0 16,-4 1 0-16,0 1 0 0,0-3 0 0,0 0 0 15,-1 6 0-15,0-6 0 0,1 0 0 0,0 0 0 16,1-1 0-16,2 0 0 0,1-2 0 0,0 0 0 15,-3-8 0-15,6 3 0 0,-1-1 0 0,3 0 0 16,1-5 0-16,-1-8 0 0,0 0 0 0,8 11 0 16,0-6-1536-16,-8-5-320 15,12-2-80-15</inkml:trace>
  <inkml:trace contextRef="#ctx0" brushRef="#br1" timeOffset="-111920.48">21621 16762 11055 0,'-14'2'976'0,"-2"0"-784"16,2 3-192-16,0 0 0 0,-1 2 2336 0,0 4 416 16,3 2 96-16,0-1 16 0,-1 4-1808 0,-1 2-352 15,-3 1-80-15,1 2-16 0,-1 3 96 0,1-1 32 16,-1 0 0-16,2 3 0 0,0-4 32 0,3 5 0 16,2 0 0-16,4 1 0 0,1-4-192 0,5-1-16 15,0-3-16-15,6 2 0 0,2 1-64 0,2-3-16 0,1 0 0 0,3-3 0 16,3-2-32-16,3-2-16 0,3-3 0 0,3 0 0 15,2-4-32-15,3 2-16 0,4-4 0 0,1-2 0 16,0 5-176-16,2-2-48 0,0-4 0 0,0 0 0 16,1-1-144-16,-1 0 128 0,-1 0-128 0,-1-1 128 15,1-3-336-15,-4 2-80 0,-2 3-16 0,-2-1 0 32,2-1-2240-32,-6 0-448 0</inkml:trace>
  <inkml:trace contextRef="#ctx0" brushRef="#br1" timeOffset="-111548.7">23152 17039 19807 0,'-16'-9'880'0,"7"6"176"0,0 0-848 16,-1 1-208-16,-5-2 0 0,-2 2 0 0,-3 1 368 0,-6 1 16 16,-3 1 16-16,0 3 0 0,-2 0-96 0,-1 1-32 15,3 5 0-15,-3 2 0 0,-2 2 432 0,1 4 64 16,0 3 32-16,3 0 0 0,3 0-96 0,4 1 0 15,1-1-16-15,5 2 0 0,1 0-320 0,6-3-64 0,4-1-16 0,2-1 0 16,3-1-112-16,3-2-32 0,2-3 0 0,5 0 0 16,1 1 112-16,4-5 0 0,1-2 16 0,6-1 0 15,2-4-48-15,-1-1-16 0,5-1 0 0,-3-2 0 16,0-2-400-16,2 2-96 0,-2-1-16 0,1-4-8656 16,0-1-1744-16</inkml:trace>
  <inkml:trace contextRef="#ctx0" brushRef="#br1" timeOffset="-111362.62">23315 17259 29599 0,'0'0'1312'0,"-4"12"272"0,2-1-1264 16,-1 6-320-16,-1-1 0 0,-1 2 0 0,-1 0 208 0,-1 0-16 15,0 1 0-15,-3-2 0 0,-1 0-192 0,1 2 144 16,0-2-144-16,1-1 128 0,0 1-128 0,3-2 0 15,1-2 0-15,2-1 0 16,2 2-1648-16,4-2-352 0</inkml:trace>
  <inkml:trace contextRef="#ctx0" brushRef="#br1" timeOffset="-110748.35">24437 16950 15663 0,'0'0'1392'16,"0"0"-1120"-16,0 0-272 0,0 0 0 0,0 0 1072 0,0 0 144 16,0 0 48-16,0 0 0 0,0 0-624 0,0 0-112 15,-1 9-16-15,-1 5-16 0,-1 3-144 0,-3-1-32 16,1 0 0-16,-1 3 0 0,1 1 0 0,2-1 0 15,0 3 0-15,1-5 0 0,0 0-64 0,2-2 0 16,0-2-16-16,2-2 0 0,-2-192 240 0,2 374 48 16,2-187 16-16,-4-6 0 0,0 0 224 0,0 0 64 15,0 0 0-15,0 0 0 0,0 0-336 0,0 0-64 16,0 0-16-16,0 0 0 0,0 0-240 0,0 0-48 16,0 0-128-16,0 0 192 0,-14-5-192 0,2 4 144 15,0 3-144-15,-1 2 128 0,-1-3-128 0,-1 5 0 16,0-1 0-16,-1 1 0 0,1 4 128 0,4 0-128 15,-2-1 0-15,3-1 128 0,1 2-128 0,2-2 0 16,1 2 0-16,2-4 128 0,4-6-128 0,0 0 0 0,-1 13 0 0,1-13 0 16,0 0 256-16,4 13 0 0,0-3 16 0,-1 2 0 15,1 0-144-15,-1-2-128 0,-1 3 192 0,0-3-192 16,-1 1 208-16,-1 2-64 0,0-3-16 0,-1 2 0 16,-2 0-128-16,1-3 0 0,-1 4 0 0,3-4 0 15,-3 1 0-15,3-1 0 0,0-9 0 0,0 0-176 31,0 0-1232-31,8 9-256 0,2-3-64 0,4-3-11712 0</inkml:trace>
  <inkml:trace contextRef="#ctx0" brushRef="#br1" timeOffset="-110437.71">25475 16977 11967 0,'0'0'1072'0,"0"0"-864"15,0 0-208-15,0 0 0 0,0 0 1328 0,0 0 208 16,-9-1 64-16,-5 3 0 0,-8 5-544 0,-1 0-96 16,-6 5-32-16,-2-1 0 0,1 4 16 0,-3 2 0 15,-1 2 0-15,-2 3 0 0,-1 3 192 0,2-5 32 16,0 1 16-16,6-1 0 0,4 7-432 0,4-4-96 15,5-4-16-15,3 0 0 0,4 0-256 0,4-1-48 16,4-3-16-16,3 1 0 0,2-4-48 0,5-3-16 16,4 1 0-16,3-4 0 0,5 1-80 0,4 0-32 15,3-4 0-15,2-1 0 16,1-2-448-16,0-1-80 0,0 0-32 0,0-2-9312 0,-2 1-1856 0</inkml:trace>
  <inkml:trace contextRef="#ctx0" brushRef="#br1" timeOffset="-110119.64">25445 17297 18431 0,'0'0'816'0,"0"-6"160"0,0 6-784 0,9-5-192 0,3 5 0 0,4 0 0 16,2-1 1872-16,1 4 336 0,3 1 64 0,1-1 16 15,-1 2-1824-15,3 3-464 0,-5-2 128 0,-1 4-128 16,-4 0 224-16,-3 4 16 0,-6-1 0 0,-2 0 0 0,-4 2 0 0,-4 3 0 15,-5-1 0-15,-4 3 0 0,-4-1 224 0,-2-2 48 16,-2-1 16-16,-2-1 0 0,1 0 80 0,0-2 16 16,3-4 0-16,2 2 0 0,3-3 128 0,4 2 16 15,3-4 16-15,7-6 0 0,-4 11-224 0,4-11-48 16,6 8-16-16,4-2 0 0,4-3-80 0,5 0-16 16,5-1 0-16,4-2 0 0,4-2-400 0,4-1 128 15,3-2-128-15,1 0 0 0,-2-1-224 0,1-3-128 16,1 1-32-16,-4-2 0 15,-1 1-1968-15,-2-2-400 0,-1 2-64 0,2-3-32 0</inkml:trace>
  <inkml:trace contextRef="#ctx0" brushRef="#br1" timeOffset="-109741.72">26747 16958 15663 0,'-15'-6'1392'0,"15"6"-1120"16,-8-5-272-16,8 5 0 0,0 0 1792 0,0 0 288 15,0 0 64-15,13-2 16 0,0 2-1008 0,4 0-208 16,4 0-48-16,3 0 0 0,3 0-464 0,3 0-112 16,2 2 0-16,1-2-16 0,-1 0-176 0,1 0-128 15,1 0 144-15,2 0-144 0,-1 0 0 0,1 0 128 16,-1 2-128-16,-2-1 0 0,-2 1 0 0,-4-1 0 15,-6 0 0-15,-2 2 0 16,-5-1-1712-16,-4 1-336 0,-10-3-64 0</inkml:trace>
  <inkml:trace contextRef="#ctx0" brushRef="#br1" timeOffset="-109552.95">26610 17155 22511 0,'0'0'992'0,"0"0"224"0,0 0-976 16,0 0-240-16,7 9 0 0,7-4 0 0,7 1 1504 0,4 1 256 0,4-2 48 0,3-1 16 15,2-4-800-15,1 2-144 0,7-1-48 0,1-1 0 16,0-2-432-16,3-1-80 0,1 1-32 0,0 2 0 16,4 2-128-16,-3 1-32 0,-1-1 0 0,-2-2 0 15,-5-1-320-15,-3 0-64 0,-3 2 0 0,-3-3-16 32,-7-2-2640-32,-2-1-528 0,1-8-96 0,-8 3-32 0</inkml:trace>
  <inkml:trace contextRef="#ctx0" brushRef="#br1" timeOffset="-109230.83">27503 16683 19343 0,'-2'-11'1728'0,"2"11"-1392"15,0 0-336-15,0 0 0 0,0 0 592 0,-9-4 48 16,-1 0 16-16,-2-179 0 0,-3 371-144 0,-3-180-16 16,-5 4-16-16,2 3 0 0,-2 0 304 0,0 4 64 0,0 3 16 0,-4 3 0 15,-2 4 112-15,-4 4 32 16,-2 2 0-16,-1 0 0 0,0 2-256 0,1 0-48 0,3-1-16 0,0-1 0 16,2 2-448-16,2-3-96 0,1-2-16 0,4-5 0 15,2 1-128-15,3-5 0 0,2-2 144 0,4 1-144 16,0-4 0-16,6-2 144 0,2 1-144 0,4-3 0 15,4-2 0-15,5-3-352 0,4 2 48 0,2-6 16 32,4-2-1952-32,1-3-400 0</inkml:trace>
  <inkml:trace contextRef="#ctx0" brushRef="#br1" timeOffset="-108767.78">28937 16783 21183 0,'-15'-5'1888'0,"6"3"-1504"16,-2 1-384-16,-7 2 0 0,-6 2 336 0,-7 7 0 15,-7 1 0-15,-3 5 0 0,-4 0-64 0,-4 5-16 16,-2 1 0-16,-1 6 0 0,-2 4 400 0,-1 2 80 16,-1 6 16-16,1 1 0 0,1 3-80 0,5-2-16 0,7 0 0 0,11 0 0 15,9-7-48-15,9-2-16 0,8-5 0 16,5 2 0-16,7-6 240 0,5 1 32 0,9-4 16 0,8-2 0 15,7-4-128-15,2-4-32 0,5 1 0 0,3-10 0 16,2-3-256-16,1-3-48 0,4-5-16 16,-1 0 0-16,0-6-16 0,0-3-16 0,0-2 0 0,-4-7 0 15,-1 1 176-15,-6-7 32 0,-7-4 16 0,-4-1 0 16,-7-7-144-16,-8 3-16 0,-6-4-16 0,-9 6 0 16,-10 5-224-16,-7 5-32 0,-6 2-16 0,-10 1 0 15,-11 4-352-15,-10 4-80 0,-4 4-16 0,-7 5-12304 16,-5-3-2480-16</inkml:trace>
  <inkml:trace contextRef="#ctx0" brushRef="#br1" timeOffset="-105678.11">21042 17951 13583 0,'0'0'592'0,"3"-12"144"0,-1 5-592 0,1-5-144 0,-3 1 0 0,2 3 0 16,-2 8 1904-16,0 0 336 0,0 0 80 0,0 0 16 16,0 0-416-16,0 0-64 0,0 0-32 0,-7 6 0 15,-6 7-720-15,3 5-144 0,-3 2-16 0,-1 6-16 16,-2 2-288-16,3 5-64 0,-1 2-16 0,0 2 0 15,3-1-48-15,0 1 0 0,5-2 0 0,5 0 0 16,2-5-256-16,5-3-64 0,6 1-16 0,-1-5 0 16,2-2-176-16,3-3 0 0,4-4 144 0,0-1-144 15,4-6 0-15,1 0-208 0,2-2 16 0,-3-4 16 16,-2-3-1520 0,0-4-304-16,-3 1-64 0</inkml:trace>
  <inkml:trace contextRef="#ctx0" brushRef="#br1" timeOffset="-105283.7">20812 18224 23039 0,'0'0'2048'0,"0"0"-1648"0,0 0-400 0,12 0 0 0,3 0 512 0,4 3 32 16,2-2 0-16,5-1 0 0,1-3 256 0,2 2 48 16,5-3 16-16,0-2 0 0,0-2-496 0,-1 2-112 15,-2-3 0-15,1 3-16 0,-3-3-240 0,-2 2 128 16,-3-4-128-16,-3 2 0 0,-4 1 0 0,-1 2 0 15,-4 1-128-15,-3-1 128 0,-9 6-256 0,0 0 48 0,0 0 16 16,0 0 0-16,0 0 192 0,0 0 0 16,-4 11 0-16,-2 0 0 0,-3 1 256 0,-1 3 160 0,0 3 32 0,-2 2 0 15,0 2-64-15,1 2 0 0,3-2 0 16,-1-1 0-16,0 0 160 0,2-4 32 0,2-1 0 0,3-2 0 16,-1-2 240-16,3-12 48 0,0 0 16 0,10 7 0 15,2-4-112-15,2-4 0 0,5-4-16 0,3-6 0 16,0-5-176-16,4-1-48 0,1-2 0 0,2 0 0 15,-1-1-336-15,0 1-192 0,-3 0 192 0,2 2-192 16,0-4 128-16,0 3-128 0,1-1 0 0,0 3 0 16,-2 1 0-16,-1 6 0 0,-3 0 0 0,-3 6 0 15,-4 10 0-15,-2 1 0 0,-3 3 0 0,-4 1 0 16,-4 2-240-16,-2 2 0 0,-3 1 0 0,-4 4 0 16,-2-2-1616-1,1 5-320-15,2 4-64 0</inkml:trace>
  <inkml:trace contextRef="#ctx0" brushRef="#br1" timeOffset="-104803.64">22218 18248 5519 0,'5'-5'496'0,"0"0"-496"16,-5 5 0-16,7-10 0 0,-1 2 2112 0,0-3 336 16,2 3 64-16,-2 0 16 0,-6 8-992 0,7-5-192 0,-4-3-32 15,-3 8-16-15,0 0 128 0,0 0 32 16,0 0 0-16,-3-9 0 0,-4-2-64 0,0 8-16 0,-2 1 0 16,-3 5 0-16,-2 1-432 0,-2 3-96 15,-3 0-16-15,-3 5 0 0,-2 2-336 0,0 3-80 16,0 2-16-16,2 1 0 0,3-1-80 0,2 2 0 0,3-2-16 0,4-1 0 15,5-3-112-15,3 1-32 0,2-2 0 0,3-2 0 16,3-1 96-16,4-4 0 0,2-1 16 16,5-2 0-16,3-4 192 0,1-4 48 0,-1-4 0 0,3 1 0 15,1-7-256-15,-1 0-64 0,-2-2 0 0,0 2 0 16,-2-3-192-16,-3 1 176 0,0 1-176 0,-2 4 160 16,-3-1-160-16,-1 0 0 0,-2 0 0 0,-2 7 0 15,-6 5 208-15,0 0-32 0,0 0-16 0,0 0 0 16,4 14-160-16,-1 1 0 0,-3 3 144 0,0 2-144 0,-2-1 0 15,2 1 128-15,2-1-128 0,1-2 0 0,4 2 0 0,-2-2 0 16,2 1-192-16,4-4 64 16,0-4-1920-16,2-1-384 15,-1-4-80-15,2-3-16 0</inkml:trace>
  <inkml:trace contextRef="#ctx0" brushRef="#br1" timeOffset="-104453.47">23198 18347 18431 0,'0'0'816'0,"0"0"160"0,0 0-784 0,-4-7-192 0,0 0 0 0,4 7 0 15,0 0 1776-15,0 0 304 0,-10 5 64 0,0 4 16 16,1 0-768-16,0 4-160 0,0 3-16 0,-3 3-16 15,0 1-96-15,1 1-16 0,-6 6 0 0,-1-3 0 16,-3 3-272-16,-2-4-64 0,-1 1-16 0,0 2 0 16,1-1-416-16,1-3-64 0,2 0-32 0,2-4 0 15,2-3-224-15,2-1 128 0,1-1-128 0,1-2 0 16,2-4 0-16,10-7-128 0,0 0-16 0,0 0 0 31,-9-4-1600-31,3-3-320 0,1 0-64 0,1-5-12416 0</inkml:trace>
  <inkml:trace contextRef="#ctx0" brushRef="#br1" timeOffset="-104280.68">23229 17998 28559 0,'-11'-9'2544'0,"11"9"-2032"0,-5-10-512 0,5 10 0 0,-2-8 864 0,2 8 80 15,-4-10 16-15,4 10 0 0,0 0 16 0,0 0 16 16,2-5 0-16,-2 5 0 0,0 0-832 0,11 0-160 16,0 2 0-16,-1 3-10560 15,0 2-2048-15</inkml:trace>
  <inkml:trace contextRef="#ctx0" brushRef="#br1" timeOffset="-103868.2">23839 18295 18431 0,'0'0'1632'0,"0"0"-1312"0,0 0-320 0,0 0 0 16,0 0 1424-16,7-5 224 0,-7 5 32 0,10-6 16 15,1-1-256-15,0 4-48 0,2-4-16 0,1 2 0 0,-2 0-656 0,2-3-128 16,-1 2-16-16,0 1-16 0,-3-5-240 16,-2 5-64-16,-8 5 0 0,0 0 0 15,3-12 160-15,-3 12 32 0,0 0 0 0,-8-6 0 0,-4 1 128 16,-2 1 48-16,0 3 0 0,-4 6 0 0,1 2-256 0,-1 5-48 16,-5-1-16-16,4 3 0 15,0 2-96-15,4 0-16 0,3 2 0 0,4-2 0 0,5-3 48 16,3 2 0-16,5 1 0 0,4-2 0 15,2-2-48-15,4-2-16 0,4 1 0 0,3-4 0 0,0 2-176 0,2-4 0 16,1 2 0-16,2-2 0 16,1-5-2320-16,2-2-496 0,15-4-112 0,-6 2-16 0</inkml:trace>
  <inkml:trace contextRef="#ctx0" brushRef="#br1" timeOffset="-103561.7">24872 18280 13823 0,'-1'-8'1216'0,"-2"-2"-960"0,-2 2-256 0,0-2 0 16,-3 3 1952-16,-2-3 352 0,1-2 64 0,-2 6 0 15,-2 3-544-15,-1 2-112 0,0 0-32 0,-2 3 0 16,-5 2-576-16,1 6-112 0,-3 2-32 0,-1 2 0 16,-1 0-320-16,0 2-64 0,3 3 0 0,4 2-16 0,3-2 0 0,6 1 0 15,4 0 0-15,6 2 0 16,5-3-304-16,6-1-64 0,2-2-16 0,5-3 0 0,2 0-48 0,2-2-128 16,1-5 192-16,3-2-64 15,2-5-368-15,2-2-80 0,-2 0 0 0,-1-6-16 16,-1 0-2272-16,-3-4-448 0,6-7-80 0,-6 2-32 15</inkml:trace>
  <inkml:trace contextRef="#ctx0" brushRef="#br1" timeOffset="-103389.74">25426 17897 12895 0,'0'0'1152'0,"0"0"-928"0,0 0-224 0,-7 12 0 15,-1 2 1792-15,-1 1 320 0,-1 3 64 0,-1 2 16 16,-2 2-912-16,0 6-192 0,0-3-48 0,-1 6 0 16,0 3-160-16,-1-1-48 0,-3 0 0 0,-1 0 0 15,-1 3-336-15,-2-1-80 0,0 1-16 0,1-1 0 16,0-2-112-16,1-2-32 0,1 0 0 0,3-7 0 16,1-3-448-16,3-2-80 0,2-3-32 0,4-1-8368 15,2-2-1680-15</inkml:trace>
  <inkml:trace contextRef="#ctx0" brushRef="#br1" timeOffset="-103049.68">25164 18377 4607 0,'0'0'192'0,"0"0"64"0,11-4-256 16,0 0 0-16,1 1 0 0,4 1 0 0,2-1 4400 0,3-1 832 16,0 2 160-16,3-2 48 0,3 0-3600 0,-1-2-720 15,1 0-144-15,-3 0-16 0,2-1-576 0,-2 2-128 16,-1 0 0-16,-2 1-16 0,0-1-112 0,-5 2-128 15,-3 2 176-15,-2 1-176 0,-11 0 256 0,0 0-64 16,0 10-16-16,-4-3 0 0,-4 0 240 0,-4 3 48 16,-2 3 16-16,0-3 0 0,-2 3 32 0,2 0 16 15,1-5 0-15,3 4 0 0,1-3-96 0,2 1-32 16,7-10 0-16,-1 9 0 0,1-9 192 0,5 9 48 16,-5-9 0-16,14 6 0 0,3-3 48 0,3-3 16 15,3-2 0-15,2-1 0 0,0-1-384 0,4-3-64 16,-1-1 0-16,-3 0-16 0,-3-4-240 0,-3 1 144 15,-5 1-144-15,-3-4 128 0,-4 1 0 0,-5 3 0 0,-4 0 0 0,-3 0 0 16,-4-2 96-16,-7 1 16 16,-4 3 0-16,-3 3 0 0,-3-1-240 0,1 1 0 0,2 2 0 0,4 2 0 31,5 1-1072-31,2 2-304 0,3 0-64 0,9-2-15696 0</inkml:trace>
  <inkml:trace contextRef="#ctx0" brushRef="#br1" timeOffset="-102456.83">26267 18251 17727 0,'0'0'784'0,"0"0"176"0,0 0-768 0,0 0-192 0,0 0 0 0,-9 3 0 15,1 3 1408-15,-1 1 240 0,-1 3 48 0,0 4 16 16,-2-2-496-16,0 3-80 0,-2 2-32 0,-3 0 0 15,2 2-32-15,0-1-16 0,-1-1 0 0,4-2 0 16,0-4-112-16,3-2-32 0,0 0 0 0,9-9 0 16,0 0-208-16,0 0-64 0,0 0 0 0,0 0 0 0,0 0 96 15,16-9 16-15,1-2 0 0,3-2 0 0,1-5-336 0,1 1-64 16,-2-1-16-16,0 0 0 16,1 0-336-16,-3 0 144 0,2 1-144 0,-1 1 0 15,0 1 0-15,0 4 0 0,-1 2 0 0,-3 2 0 0,-1 4 0 16,-2 1 0-16,-2 2 0 0,-1 5 0 0,-9-5 0 0,10 9-192 15,-3 5 16-15,-2 0 16 16,-1-4-1872-16,1 3-368 16,0 1-80-16,2-1-16 0</inkml:trace>
  <inkml:trace contextRef="#ctx0" brushRef="#br1" timeOffset="-102245.83">26788 18229 13823 0,'0'0'1216'0,"0"0"-960"0,0 0-256 0,1 14 0 16,1 1 3136-16,1-1 592 0,0-2 112 0,0 0 32 15,1 1-1504-15,1-1-288 0,0 0-64 0,2 5-16 16,0-2-1488-16,1 2-320 0,1-1-48 0,0 1-16 16,0-3-128-16,0 1 0 0,-3-1 0 0,3 0 0 31,-2-4-448-31,1 0-32 0,0-2 0 0,1-1 0 0,-9-7-2384 0,11 2-464 0</inkml:trace>
  <inkml:trace contextRef="#ctx0" brushRef="#br1" timeOffset="-102066.5">27075 18276 24703 0,'0'0'1088'0,"-5"10"240"0,-4 6-1072 0,0 1-256 0,-1 4 0 0,-3 4 0 0,-3 0 1664 0,-3 6 256 15,-3 0 64-15,-2-1 16 0,-3 2-560 0,-2 3-112 16,-3 5-32-16,4-2 0 0,-1 3-816 0,1-6-160 15,1 0-48-15,4-1 0 16,3-2-2832-16,7-2-576 0</inkml:trace>
  <inkml:trace contextRef="#ctx0" brushRef="#br1" timeOffset="-101328.92">28211 18254 22399 0,'0'0'992'0,"0"0"208"0,-10-2-960 0,3 2-240 16,-4 5 0-16,0-1 0 0,-3 9 1024 0,-1-2 144 16,-3 6 48-16,1 2 0 0,1 1-496 0,2 2-80 15,1-3-32-15,4 0 0 0,4 0-224 0,3-4-64 16,0-4 0-16,6 1 0 0,3-2 192 0,3-5 48 15,2-4 0-15,4-1 0 0,-1-3 144 0,5-5 16 16,4 0 16-16,2-4 0 0,1-2-352 0,0-3-80 16,0-1-16-16,-1 1 0 0,-2-1-144 0,-4 4-16 15,-3 0-128-15,-2 0 192 0,-5 0-192 0,-1 4 128 16,-3 1-128-16,-6 9 0 0,0 0 192 0,0 0-64 16,0 0-128-16,0 0 192 0,-2 11 0 0,-2 4 0 15,0 2 0-15,2-1 0 0,-1 2-64 0,2 0-128 16,0 0 176-16,3-3-176 0,2-1 0 0,2-1 0 0,4-6 0 0,3 2 0 15,2-5 288-15,1-1-48 0,0-5-16 0,2 0 0 16,1-2 288-16,0-6 48 0,0-2 16 16,0 0 0-16,0-4-208 0,-1 1-48 0,-3 0 0 0,-1-3 0 15,0-2-176-15,-2 0-144 0,-2-1 192 0,-2 3-192 16,-1 1 144-16,-2-1-144 0,-2 4 0 0,1 5 144 16,-4 9-144-16,0 0 0 0,0 0 0 0,0 0 0 15,0 0-304 1,0 0-80-16,0 0-32 0,-8 5 0 0,8-5-1712 15,-5 9-352-15,4 1-64 0,3 4-16 0</inkml:trace>
  <inkml:trace contextRef="#ctx0" brushRef="#br1" timeOffset="-101150.62">29174 18177 24879 0,'0'0'2208'0,"0"0"-1760"16,0 0-448-16,-11 6 0 0,0-1 1760 0,-4 4 272 15,-4 1 48-15,0 4 16 0,0 4-400 0,-2 1-80 16,-2 0-16-16,2-1 0 0,-1 1-640 0,3-1-128 16,0 0-16-16,4 0-16 0,3-1-528 0,5 1-96 15,4 0-32-15,1-1 0 0,4-3-304 0,2-3-64 16,1 0-16-16,4 1 0 16,2-6-1808-16,3-1-384 0,2-2-64 0,0-3-13088 0</inkml:trace>
  <inkml:trace contextRef="#ctx0" brushRef="#br1" timeOffset="-100876.55">29946 17688 23951 0,'0'0'2128'0,"0"0"-1696"0,0 0-432 0,-2 12 0 0,-3 2 1344 0,-2 4 176 16,-1 4 32-16,-5 1 16 0,-5-1 0 0,-1 5 0 16,-1 2 0-16,-2 3 0 0,2 1-848 0,-3 2-160 15,0-2-48-15,1-2 0 0,2 4-304 0,2-2-64 16,3 0-16-16,2-1 0 0,2-7-128 0,2 0 0 16,3-3 0-16,3-4 0 0,3-4 0 0,3-5 0 15,0 2 0-15,-3-11 0 16,0 0-704-16,12 4-32 0,2-5 0 0,0-1 0 15,0 0-2256-15,1-6-448 0</inkml:trace>
  <inkml:trace contextRef="#ctx0" brushRef="#br1" timeOffset="-100622.98">30503 17501 22111 0,'0'0'1968'0,"0"0"-1584"15,0 0-384-15,0 0 0 0,0 0 816 0,0 0 80 0,-5 6 0 0,-4 3 16 16,0 4 576-16,-5 7 112 0,-3 7 32 0,-4 1 0 16,-2 3-688-16,2 3-144 0,-3-3-32 0,1 6 0 15,1 4-160-15,2 2-32 0,-3 2-16 0,2-4 0 16,4 5-240-16,-2-5-64 0,1 0 0 0,3-3 0 16,1 1-256-16,2-7 0 15,2-2 0-15,1 0 0 0,1-6-320 16,2-3-80-16,0-2-16 0,1-2 0 0,1-4-2688 0,4-13-544 15</inkml:trace>
  <inkml:trace contextRef="#ctx0" brushRef="#br1" timeOffset="-99717.23">21130 18809 9215 0,'0'0'816'0,"0"0"-656"15,0 0-160-15,0 0 0 0,0 0 2144 0,-9 0 400 0,3 2 80 16,-3 1 0-16,-1 1-832 0,-2 2-192 0,-2 4-16 0,-2 5-16 16,-3 4-384-16,-2 0-80 0,1 4-16 0,1 2 0 15,1-3-32-15,2 1-16 0,2-1 0 0,3-1 0 16,5-3-272-16,5-1-64 0,1-8-16 0,5 0 0 15,4-4-208-15,3-3-32 0,2 0-16 0,5-4 0 16,4 0 208-16,4-7 32 0,1-1 16 0,3-6 0 16,-1 0-368-16,2 1-80 0,-3-1-16 0,-1 1 0 0,-3 0-224 15,-2 1 144-15,-2 2-144 0,-4 5 128 0,-1-1-128 0,-4 4 0 16,-1 3 0-16,-11 1 0 0,8 6 0 0,-2 5 0 16,-5 3 0-16,1-2 0 15,-4 5 0-15,2 4 0 0,-4 0 0 0,0-2 0 0,0-1 0 0,2-2 0 16,-2 1 128-16,4-3-128 15,0-2-336-15,4 0-112 16,-4-12 0-16,9 5-16 0,1-3-2544 0,3-4-496 0,12-12-96 0,6 0-32 0</inkml:trace>
  <inkml:trace contextRef="#ctx0" brushRef="#br1" timeOffset="-99391.73">21757 19017 15663 0,'-7'13'1392'0,"1"2"-1120"15,-3 2-272-15,0 3 0 0,-1 2 2112 0,-3 4 384 16,-3 0 64-16,-2 4 0 0,-1-2-672 0,0 1-144 16,-2-4-16-16,2-1-16 0,2-3-464 0,0-2-96 15,4-2 0-15,2-3-16 0,6-4-256 0,5-10-48 16,0 0-16-16,0 0 0 0,0 0-240 0,0 0-64 0,12-5 0 0,4-6 0 16,2-1 16-16,-1-6 0 15,1-3 0-15,2-2 0 0,1 1-336 0,2-5-192 0,1 1 192 0,3-3-192 16,-1-4 128-16,3 2-128 0,1-1 0 0,1 3 0 15,1 4 0-15,0 4 0 0,0 3 0 0,-4 3 0 16,-4 2 0-16,-4 8 0 0,-4 3 0 0,-3 4 0 16,0 2 0-16,-5 4 0 0,-8-8 0 0,1 13 0 0,-3 4-176 0,-5 0 176 15,-4 1-192-15,-6-2 192 0,-3 2-160 0,-6-1 160 16,-4-1-128-16,-3 1 128 0,2-2-272 16,3-4 16-16,3-1 16 0,5-3 0 15,2-2-1328-15,4-4-272 0,4-2-48 0,10 1-14288 16</inkml:trace>
  <inkml:trace contextRef="#ctx0" brushRef="#br1" timeOffset="-98977.45">22477 19049 13823 0,'0'0'1216'0,"0"0"-960"16,-9 10-256-16,2-4 0 0,0 5 2288 0,0-2 400 15,-3 4 96-15,-1 3 16 0,3 3-720 0,-4 1-144 16,-3-2-16-16,2 1-16 0,-2 4-640 0,-2 2-128 16,1-2-32-16,1-1 0 0,-1-1-432 0,2 1-96 15,2-2 0-15,1-1-16 0,4-1-96 0,2-5-16 16,0-3 0-16,5-10 0 0,0 0 16 0,0 0 0 0,0 0 0 0,0 0 0 16,10 1 176-16,3-4 16 0,-3-6 16 0,5-3 0 15,3-6-256-15,1 1-48 0,1-2-16 0,3-4 0 16,4 0-192-16,2 0-32 0,2-4-128 0,-1 2 192 15,-2-4-192-15,1 2 128 0,2-4-128 0,-1 5 0 16,-1-4 0-16,2 6 0 0,1 1 0 16,-3 7 0-16,-4 7 0 0,-3 3 0 0,-3 1 0 0,-4 7 0 15,-1 7 0-15,-4 2 0 0,-3 0 0 0,-5 3 0 0,-4 3-288 0,-5 1 48 16,-3 0 16-16,-6 2 0 16,-6 3-240-1,-1 3-48-15,0-4-16 0,3 1 0 0,1-5-1184 0,2-3-224 0,2-1-48 16,4-6-9072-16,2-3-1808 0</inkml:trace>
  <inkml:trace contextRef="#ctx0" brushRef="#br1" timeOffset="-98681.86">23270 19040 19343 0,'0'0'1728'0,"0"0"-1392"15,0 0-336-15,-10 3 0 0,1 0 2048 0,2 2 352 16,-2 3 64-16,1-2 16 0,1 5-784 0,-1-1-160 16,-1 4-16-16,1 0-16 0,1 2-656 0,-1 3-128 15,-1 0-16-15,-1 0-16 0,0-1-192 0,-1 0-48 16,-1 0 0-16,2-3 0 0,1-2-128 0,3 0-48 16,-1-1 0-16,4-3 0 0,3-9-64 0,0 0-16 15,0 0 0-15,0 0 0 0,0 0 208 0,0 0 48 0,15-7 0 0,0-5 0 16,5 1 16-16,-1-3 16 0,2-3 0 0,0 1 0 15,1-2-336-15,1-1-144 0,-2-2 128 0,1 2-128 16,1-2 0-16,-1 3 0 16,-1 4 128-16,1 1-128 0,-2 1 0 0,-1 4 0 0,-1-2 0 0,-3 5 0 15,1 3-1344-15,-3 2-368 16,0 2-64-16,-1 1-9936 0,-12-3-1984 0</inkml:trace>
  <inkml:trace contextRef="#ctx0" brushRef="#br1" timeOffset="-98390.29">23821 19090 24639 0,'0'0'1088'0,"0"0"240"0,0 0-1072 0,0 0-256 15,0 0 0-15,0 0 0 0,-9 0 1712 0,-2 5 272 16,-2 1 64-16,-2 7 16 0,-3 1-960 0,-1 4-192 16,0 2-32-16,0 0-16 0,1-2-400 0,1-1-80 15,5-5 0-15,1 2-16 0,5 0-112 0,2 0 0 16,4-4-16-16,4 2 0 0,2-3 80 0,6-2 32 15,3-4 0-15,4-2 0 0,3-2 160 0,2-2 48 0,1-2 0 0,2-4 0 16,1-3-336-16,-1 0-64 0,-2-2-16 16,-2-1 0-16,-3 1-144 0,-3 1 0 0,-4-3 144 15,-2-1-144-15,-6-1 0 0,-1 1 0 0,-7-1 0 0,0 0 0 32,-3 3-1632-32,0 3-288 0,-2 3-64 0,2-1-16 0</inkml:trace>
  <inkml:trace contextRef="#ctx0" brushRef="#br1" timeOffset="-97724.7">24535 19152 12895 0,'0'0'576'0,"0"0"112"0,0 0-560 0,0 0-128 16,0 0 0-16,0 0 0 0,0 0 848 0,0 0 144 15,-9-6 32-15,9 6 0 0,0 0-64 0,0 0-16 16,-6-4 0-16,6 4 0 0,0 0-192 0,0 0-48 16,0 0 0-16,0 0 0 0,-10-5-192 0,10 5-32 15,-8-3-16-15,8 3 0 0,0 0-80 0,0 0-32 0,-10-6 0 0,10 6 0 16,-10 2 64-16,10-2 16 0,-9-2 0 0,9 2 0 15,-9-3 48-15,0 2 16 0,9 1 0 0,-10 0 0 16,1 0 864-16,0 0 176 16,-1-1 48-16,1 2 0 15,0 3-1856-15,0 2-368 0,-1-3-80 0,0 0-16 0,-3 3 736 0,3 2 240 0,-1-1 0 0,-1 4 0 0,0 2-16 16,-2-3 0-16,-2 3 0 0,4-2 0 16,-2-1-48-16,2 2-16 0,2-3 0 0,0 2 0 15,3-2-160-15,4 1 160 0,3-10-160 0,0 13 160 0,2-3 32 16,3 0 0-16,-5-10 0 0,13 8 0 0,-2-2 192 0,3-3 64 15,2-1 0-15,0 0 0 0,2-2-224 0,1 0-32 16,1-2-16-16,1 4 0 0,-2 0-176 16,0 1 160-16,-1-3-160 0,-1 2 160 0,1 2-160 0,-1-1 0 15,-3-1 0-15,0 2 128 0,-2-1-128 0,0-1 0 16,-2 3 0-16,-10-5 0 0,10 3 0 0,-10-3-176 16,10 1 48-16,-10-1 0 15,11 1-2272-15,-11-1-448 0,10-1-96 0</inkml:trace>
  <inkml:trace contextRef="#ctx0" brushRef="#br1" timeOffset="-97387.85">24660 19189 4607 0,'0'0'400'0,"0"0"-400"0,0 0 0 0,0 0 0 16,0 0 2528-16,0 0 416 0,0 0 96 0,0 0 16 15,0 0-1136-15,0 0-208 0,0 0-48 0,0 0-16 16,0 0-208-16,0 0-32 0,0 0-16 0,-7 9 0 16,1-2-64-16,0-2-16 0,-2 0 0 0,0 4 0 15,3 0-224-15,0 1-64 0,2 2 0 0,-1-2 0 0,2 3-528 0,2-3-112 16,2 1-32-16,3 1 0 0,-5-12-160 15,7 9-16-15,1 2-16 0,1-3 0 0,1-1 48 0,0-2 16 16,0-1 0-16,2-1 0 0,1-1-224 0,1-2 0 16,1-1 128-16,0 0-128 15,2-2-1376-15,-2 1-320 0,-1-1-64 0,-1-1-8352 16,-1-1-1664-16</inkml:trace>
  <inkml:trace contextRef="#ctx0" brushRef="#br1" timeOffset="-96719.77">25309 19132 8287 0,'0'0'736'0,"0"0"-592"0,0 0-144 0,0 0 0 15,0 0 1424-15,0 0 256 0,-5-9 48 0,5 9 16 16,-6-5-448-16,6 5-80 0,-9-3-32 0,0 2 0 16,0 2-192-16,-1 2-32 0,-1-2-16 0,-2 4 0 15,0 4 64-15,0-3 16 0,0 1 0 0,-1 3 0 16,0 5-112-16,-2-2-16 0,2-2 0 0,0 2 0 0,3-2-128 0,-1-2-48 15,2 1 0-15,4-3 0 0,2 4-160 0,2-3-48 16,2-8 0-16,0 12 0 0,0-12-48 0,6 11-16 16,3-1 0-16,2-4 0 0,3 2 96 0,1-4 16 15,1-1 0-15,-1 0 0 0,0-6-240 0,1 2-32 16,1-1-16-16,0 0 0 0,-1-3-80 0,1-1 0 16,-2-3-16-16,2 0 0 0,-2 4-48 15,1-5-128-15,1-2 192 0,-1 0-64 16,1-1-128-16,0-2 128 0,3-3-128 0,-1-2 128 0,0-3 0 0,1 0 0 15,1-4 0-15,2-1 0 0,-1-7-128 0,1-1 160 16,1-1-160-16,1-4 160 0,-1 3-160 0,-1 1 160 16,-3 2-160-16,-2 6 160 0,-3 2-160 0,-2 8 0 15,-3 6 0-15,-2 3 0 0,-3-1 0 0,-5 11 0 16,0 0 0-16,0 0 0 0,0 0 0 0,-9 14 0 16,-3 1 0-16,0 6 0 0,-4 6 240 0,-1 4-48 15,-5 0 0-15,2 2 0 0,-1 2-192 0,0 2 128 16,-1 1-128-16,-1-1 0 0,2 1 160 0,1-3-160 15,3 1 160-15,4-6-160 0,4-7 128 0,3-5-128 16,3-4 0-16,1-4 144 0,-1 0-16 0,3-10-128 0,0 0 192 16,0 0-64-16,14 2 304 0,1-4 48 0,3 2 16 15,0-6 0-15,1-5-144 0,1-1-32 0,1 1 0 0,0-2 0 16,0 2-320-16,0 0 128 0,-3 0-128 16,-3 5 0-16,1 3 0 0,-3 1 0 0,-1 0 0 0,-1 7 0 15,0 5 0-15,-1 4 0 0,0 4 0 0,-2 0 0 16,-2 0 0-16,-1 2 0 0,0 6 0 0,-1-2 0 0,-2-1 0 0,3 1 0 15,3-1 0-15,1 0-128 16,-3 3-688 0,3-3-128-16,3-4-16 0,2 0-11824 0,0-2-2352 0</inkml:trace>
  <inkml:trace contextRef="#ctx0" brushRef="#br1" timeOffset="-93606.24">27459 19017 13823 0,'0'0'608'0,"0"0"128"0,0 0-592 0,0 0-144 16,0 0 0-16,0 0 0 0,0 0 1600 0,0 0 272 0,9-5 64 0,3 1 16 16,5-2-608-16,3 1-112 0,4 0-16 0,3 0-16 15,2-2-432-15,3 3-96 16,2 2-16-16,3-2 0 0,-1 0 64 0,-2 3 16 0,-5 0 0 0,-3-1 0 15,-3 4 48-15,-4 3 16 0,-4 0 0 0,-5 1 0 16,-5 6-304-16,-1 0-64 0,-8 2-16 0,-1 4 0 16,-5-3-48-16,-3 3-16 15,-3-1 0-15,-3 1 0 0,-2-1-192 0,0 0-32 0,-5-1-128 16,4-2 192-16,-1-1-192 0,2 0 144 0,7-2-144 0,4-4 128 16,3 0 16-16,7-7 0 0,0 8 0 0,5-1 0 15,4-1 0-15,7-4 0 0,3-1 0 0,4 3 0 16,2 1 64-16,1 2 16 0,-1-5 0 0,1 5 0 15,0 3-224-15,0-3 144 0,-3 5-144 0,-4-5 128 0,-5 4 0 16,-2-3 0-16,-6 3 0 0,-3 0 0 16,-3-11 224-16,-7 12 32 0,-7-1 16 0,-4-2 0 15,-4 1 96-15,-4 1 16 0,-4-2 0 0,-1 2 0 0,-6-4-192 16,0 0-48-16,-1-1 0 0,1-4 0 0,1 1-144 0,3-2-128 16,2 0 192-16,4-1-192 15,4 0 128-15,5-1-128 0,4 0 0 0,5-2 0 16,9 3-1408-16,0 0-320 0,0 0-80 0,9-8-15776 0</inkml:trace>
  <inkml:trace contextRef="#ctx0" brushRef="#br1" timeOffset="-93209.68">28841 18849 17503 0,'0'0'1552'0,"0"0"-1232"0,0 0-320 0,0 0 0 0,0 0 1376 16,0 0 224-16,0 0 32 0,0 0 16 16,-16 5-208-16,0 7-32 0,-2-2-16 0,0 8 0 0,-5 3-304 0,0 5-48 15,-1 6-16-15,-1 3 0 0,-1 5 32 0,0 8 0 16,-4-1 0-16,3 1 0 0,-3 1-208 0,1-4-32 16,-3 2-16-16,3-5 0 0,1 2-336 0,4-4-64 15,1-2-16-15,3-3 0 0,2-5-160 0,1-3-32 16,2-2-16-16,1-4 0 0,3-1-176 0,2-6 160 15,2-5-160-15,4 0 160 0,3-9-160 0,0 0 0 16,0 0 0-16,11-9 0 16,1 0-1984-16,2-5-368 0,1-1-80 0,1-2-13376 0</inkml:trace>
  <inkml:trace contextRef="#ctx0" brushRef="#br1" timeOffset="-92890.57">28799 19376 21183 0,'0'0'1888'0,"0"0"-1504"0,0 0-384 0,0 0 0 16,0 0 2112-16,0 0 336 0,10-3 80 0,1 0 16 15,1 2-576-15,0 0-112 0,2 0-32 0,3-1 0 16,1 1-800-16,3-3-144 16,5 3-48-16,0-1 0 0,2-1-160 0,2 2-32 0,1-2-16 0,1 2 0 0,0-2-240 0,0 2-64 15,-6 1 0-15,1-1 0 0,-1-2-192 0,-2 2-128 16,-3 1 128-16,-4 0-128 0,1 1 0 0,-6-1-256 16,-12 0 32-16,10 3 16 15,-10-3-2288-15,0 0-464 0,0 0-96 0,0 0-16 0</inkml:trace>
  <inkml:trace contextRef="#ctx0" brushRef="#br1" timeOffset="-92639.52">29659 18999 28047 0,'0'0'1232'0,"-5"9"272"0,0 0-1200 0,0 5-304 16,-5 3 0-16,0 7 0 0,-2 4 1728 0,-2 6 304 16,-1 0 48-16,0 2 16 0,-2 0-528 0,1-1-96 0,-1 2-32 0,1 1 0 15,-1-2-544-15,2 1-128 0,-1-2 0 0,3 1-16 16,2-1-464-16,2-3-96 16,3-5 0-16,1 2-16 0,1-2-176 0,2-2 0 15,0-4 0-15,4-1 0 16,0 0-1920-16,2-3-352 0,0-2-80 0,3-1-16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57:33.5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4350 704 3679 0,'0'0'320'0,"0"0"-320"0,0 0 0 0,0 0 0 0,0 0 1088 0,0 0 160 15,0 0 32-15,0 0 0 0,0 0-576 0,0 0-96 16,0 0-32-16,0 0 0 0,0 0 32 0,0 0 0 15,0 0 0-15,0 0 0 0,0 0 160 0,6-8 48 16,-6 8 0-16,4-8 0 0,-4 8-32 0,1-10 0 16,-1 3 0-16,0 7 0 0,-4-6-144 0,4 6-16 15,-5-8-16-15,2 2 0 0,-4 1-160 0,0-1-48 16,1 1 0-16,0 1 0 0,-2-2-48 0,1 1-16 16,-1 1 0-16,-1 1 0 0,0-3-32 0,-2 1-16 15,0 0 0-15,-2 0 0 0,-1 0 16 0,-1 2 0 16,-3-1 0-16,-1 2 0 0,0-1-112 0,0 2 0 0,0-2-16 15,-3 3 0-15,3 0-176 0,-1 3 192 16,-3-3-192-16,1 1 192 0,0 2-192 0,0-1 192 0,-1 2-192 0,2 0 192 16,1 1-32-16,1-2 0 15,2-1 0-15,0 2 0 0,-6 4-32 0,4-2-128 16,1-4 192-16,-1 5-64 0,-2 2 0 0,1 2 0 16,-2-3 0-16,1 3 0 0,-1-1-128 0,1 3 128 0,-2-4-128 0,1 2 128 15,-2 2-128-15,0-1 0 16,0 2 0-16,-2 2 128 0,0 2-128 0,-1 1 0 0,0 0 0 0,2 3 0 15,1 3 0-15,-1-2 0 0,0 4 144 0,1-2-144 16,1 5 0-16,1-2 144 0,1 2-144 0,0 0 0 16,1-3 128-16,1 3-128 0,1 2 0 0,0-3 0 15,1 2 0-15,0 1 0 0,3-1 128 0,4 0-128 16,1 1 0-16,3 1 0 0,1 4 0 0,2-2 0 0,1 3 0 16,2-1 0-16,0-2 0 0,1 0 0 15,1 2 128-15,2-1-128 0,-3-2 0 0,3 2 0 0,0-2 128 0,0 1-128 16,-2 0 0-16,1 0 0 0,0 2 0 0,-1 1 128 15,1 0-128-15,0-2 0 0,1-4 144 0,0 0-144 16,0-4 0-16,-2 1 144 0,0 4 0 0,0-4 0 16,1-1 0-16,1 1 0 0,-3-2 16 0,1 2 0 15,1-2 0-15,1 2 0 0,1-3-32 0,2 3 0 16,2 3 0-16,0-3 0 0,-1 0-128 0,1-5 160 16,1 2-160-16,3-5 160 0,1 0-160 0,0-2 192 15,-2-2-192-15,5 1 192 0,3-1-64 0,-1-2 0 16,-3-1 0-16,0-1 0 0,-1 1 32 0,3-2 0 15,1-3 0-15,-1 1 0 0,0 2 48 0,0-3 16 0,-1 3 0 0,1-4 0 16,0 1-32-16,0-1 0 16,0 1 0-16,-1-3 0 0,1 2 0 0,1-2-16 15,0-2 0-15,0 1 0 0,-1 2 0 0,1-3 0 16,3 0 0-16,-4 1 0 0,1-1 16 0,0-3 0 0,0-2 0 0,2 2 0 16,2 3-32-16,-2-3 0 15,-4-1 0-15,1 2 0 0,0-2-160 0,1 0 0 16,1 0 144-16,-2 0-144 0,1-2 208 0,0 1-16 0,-1 0-16 0,1-2 0 15,0-2 0-15,0 1 0 0,0 0 0 0,-1 1 0 16,0-6 0-16,0 2 0 0,0-1 0 0,-1-1 0 16,1-4-48-16,0 4 0 0,1-5 0 0,-1 3 0 15,-3 0-128-15,0-1 160 0,2 2-160 0,-1-1 160 16,2-5-32-16,-1 2-128 0,1-1 192 0,-1 1-64 16,0-2 16-16,-2 1 0 0,0-1 0 0,2-2 0 15,-1 1-144-15,0 1 192 0,-1-2-192 0,-4 3 192 0,2-2-192 0,1-1 160 16,0-2-160-16,0-2 160 0,0 2-160 0,0-2 0 15,0 0 0-15,0 0 128 0,0 0-128 16,-1 0 0-16,-1-3 0 0,0 4 128 0,-2 0-128 0,0 2 0 16,2-2 0-16,-2-2 0 0,-3 1 128 0,0 1-128 15,0-1 128-15,0-3-128 0,-3-1 160 0,3-2-160 16,-2-1 192-16,-1-3-192 0,0 2 160 0,-2-2-160 16,1 1 128-16,-1 0-128 0,0 1 128 15,-1 4-128-15,-1-2 0 0,0 4 128 0,1-3-128 0,-1 0 0 16,-1 1 144-16,-2 0-144 0,2 2 0 0,-1-5 0 15,-1-1 0-15,-1 0 128 0,-1-3-128 0,0-1 0 16,-2 3 128-16,0 2-128 0,0-2 0 0,0 1 128 16,2 2-128-16,-1 0 0 0,-3 5 0 0,0-4 128 15,1 3-128-15,-1 3 0 0,-3-2 0 0,-1 2 144 0,-2 1-144 0,2 1 0 16,-2 0 128-16,-2-1-128 16,-1 2 0-16,-2 0 0 0,-1 0 0 0,1 0 0 15,-1 1 0-15,2 0 0 0,1 1 128 0,0 0-128 16,-2 2 0-16,2 3 0 0,0-2 0 0,2 0 0 0,-1 5 0 0,3-3 0 15,-1 5 0-15,2 0 0 0,2-1 0 0,-1 4 0 16,1 1 0-16,2 0 0 0,-1 0 0 0,2 2 0 16,-1-1-144-16,3 4 16 0,0-1 0 0,-2 2 0 31,2 4-1776-31,6-8-336 0,-7 9-80 0,5 1-16 0</inkml:trace>
  <inkml:trace contextRef="#ctx0" brushRef="#br0" timeOffset="1235.04">4345 2398 1839 0,'0'0'0'0,"0"0"160"0,0 0-160 0,0 0 0 0,-7 0 0 0,7 0 0 16,0 0 3072-16,0 0 576 0,-5-6 112 0,5 6 16 15,0 0-2032-15,0 0-400 0,0-7-96 0,0 7-16 16,0-6-288-16,2-2-64 0,-2 8-16 0,6-5 0 15,-2-3-112-15,1 3-32 0,1 2 0 0,0-2 0 16,2-2-80-16,1 1 0 0,0-1-16 0,4-1 0 16,-1 1-32-16,2-2 0 0,3 3 0 0,-2-3 0 0,2 1-80 0,0 3-32 15,2-1 0-15,2 2 0 0,2-1-112 0,0-1-32 16,-1 1 0-16,1 1 0 0,2 0-80 0,0 1-32 16,-2-3 0-16,0 2 0 0,-2 0-32 0,1 1-16 15,-2-2 0-15,1 1 0 0,-2 0 16 0,-2 3 0 16,0-1 0-16,-1 1 0 0,0 1 32 0,-1 0 16 15,-4 0 0-15,1 3 0 0,-1-2-48 0,-1 2-16 16,-1-2 0-16,0 1 0 0,-1 5 16 0,-2-1 0 16,-1-1 0-16,0 1 0 0,-5-6-48 0,6 7 0 15,-1 2 0-15,-2 1 0 0,0 3 0 0,0-2 0 0,-1 3 0 0,2 1 0 16,-4 2 32-16,1 1 0 0,0 1 0 0,-1 10 0 16,0-5 32-16,2 1 16 0,-1 1 0 0,-1-3 0 15,0-2 48-15,0 0 16 16,0 2 0-16,2-3 0 0,-2-1-16 0,0 0 0 0,0 0 0 0,0 0 0 15,-1 2-80-15,0-2 0 16,0 0-16-16,-1-2 0 0,2 0-16 0,-1 0 0 16,0-2 0-16,1 3 0 0,-3 1 0 0,2-2 0 0,0-1 0 15,0 0 0-15,-2-1-32 0,0 1 0 0,2-2 0 0,0 1 0 16,-2 0-128-16,2-1 128 16,1-2-128-16,0-12 128 0,0 9-128 0,0-9 0 15,0 0 144-15,0 0-144 0,0 0 144 0,0 0-144 0,0 0 192 0,0 0-192 16,0 0 192-16,0 0-192 0,0 0 192 0,0 0-192 15,8-12 144-15,-2 2-144 0,-2-3 0 0,0 4 144 16,-1-2-144-16,0 3-192 0,0-2 32 0,-2 4 16 16,-1-4-1328-16,0 10-256 15,-3-8-48-15,3 8-16 0,-2-8-1408 16,2 8-304-16</inkml:trace>
  <inkml:trace contextRef="#ctx0" brushRef="#br0" timeOffset="1607.92">4797 2797 20559 0,'0'0'896'0,"0"0"208"0,-1-9-880 0,1 9-224 16,-4-9 0-16,4 9 0 0,0 0 1264 0,0 0 208 16,0 0 32-16,0 0 16 0,0 0-240 0,0 0-64 15,0 0 0-15,0 0 0 0,0 0-384 0,0 0-64 0,-5 9-32 0,1 1 0 16,2 2-192-16,4 2-32 15,1 2-16-15,1 2 0 0,-2 0 16 0,3 3 0 16,0 2 0-16,2 0 0 0,-1 3-48 0,2-4 0 16,-1-2 0-16,0-5 0 0,0-4-80 0,3 2-32 0,-2 0 0 0,5 3 0 15,-1-7 48-15,1 0 16 0,1-5 0 0,1-3 0 16,3-2 96-16,-3-4 32 0,3-4 0 16,10-6 0-16,-1-3 48 0,0-5 16 0,-1-3 0 0,-2-3 0 15,-1 0-112-15,-1 1-32 0,2-1 0 0,-1 1 0 16,-3-1-80-16,-1-1-32 0,-1 6 0 0,-4 5 0 15,-5 1-176-15,-1 2-48 0,-2 2 0 0,-1 5 0 16,-5 9-128-16,0 0 0 0,3-10 0 0,-3 10 0 16,0 0-896-16,0 0-192 15,-8 7-64-15,-1 2-12576 0,0 5-2528 0</inkml:trace>
  <inkml:trace contextRef="#ctx0" brushRef="#br0" timeOffset="11067.08">8949 716 3679 0,'0'0'160'0,"-4"-6"32"0,0 1-192 0,2-2 0 16,-1-1 0-16,-1 1 0 0,-1-2 1936 0,-1 2 352 16,-1-6 64-16,1 4 16 0,0-2-1280 0,-1 2-256 15,0 0-64-15,-6-5 0 0,3-1-112 0,-3 3-16 16,-1-1-16-16,4 7 0 0,-3-4-80 0,-1 2-16 16,-1-3 0-16,-3 1 0 0,0 1-32 0,2-3-16 15,-6 3 0-15,-8-3 0 0,2 4-32 0,-1 1 0 0,-3 1 0 0,-1 4 0 16,-3-2-256-16,-1 0-64 0,-1 2-128 0,1 0 192 15,-1 1-16-15,1-1-16 0,-1 2 0 16,0 0 0-16,1-2-32 0,0 2 0 0,0 2 0 0,1-2 0 16,-1 2-128-16,-1 1 0 0,-2 1 0 0,0 2 0 15,-2-1 0-15,1 1 0 0,-2 2 128 0,1-3-128 16,-1 3 0-16,1-2 128 0,0 3-128 0,1 1 0 16,0 3 128-16,1-3-128 0,-1 1 0 0,-1 5 128 15,0 0-128-15,1 2 160 0,2 0-160 0,0 1 160 16,-2-1-160-16,1-1 0 0,4 2 144 15,0 1-144-15,2-1 0 0,1 2 128 0,1 2-128 0,0 4 0 0,0-3 0 16,1 4 0-16,-1-3 0 0,1 5 0 0,1-4 0 0,-1 4 0 16,2 0 0-16,1-2 0 0,1 0 144 0,1 0-144 15,-2 1 192-15,2 3-192 0,2-5 320 0,0 2-64 16,1 1 0-16,0 0 0 0,4 0-128 0,0 4-128 16,1 2 192-16,4 1-192 0,0-2 144 15,2 1-144-15,-1-2 0 0,4-1 144 0,1 0-144 0,5-1 0 16,0 3 0-16,2-1 0 0,-1-1 0 0,4 3 0 15,0 3 144-15,2 0-144 0,0 5 0 0,0-3 144 16,3 4-144-16,2-4 0 0,-1-2 0 0,1-3 0 16,1-3 0-16,1-2 0 0,2-3 224 0,-2 2-64 15,3-1-16-15,3-4 0 0,0-1-144 0,0 4 0 16,1 3-192-16,2-3 192 0,3 2 0 0,1 0 0 0,-1-2 0 0,2 2 192 16,-1-1-192-16,2 2 0 15,0-1 0-15,3-3 0 0,-1 1 0 0,1-1 0 0,0 2 0 0,2-1 0 16,-2-8 0-16,2 1 0 0,-1-2 0 0,3 0 0 15,2 0 0-15,0-1 0 0,3-1 0 0,-1 0 0 16,0-1 0-16,2 1 0 0,2-3 0 0,-3-4 128 16,-1 0-128-16,0-5 160 0,-1 0-160 0,-2 2 160 15,0-3-160-15,-1 1 0 0,0 1 0 0,-1-2 0 16,-1-2 0-16,2-2 0 0,-4 0 0 0,1 0 0 16,1-1 128-16,1-3-128 15,1-3 128-15,-2 2-128 0,0-7 192 0,1 3-32 0,1-2-16 0,0-2 0 0,-1-1 0 16,1 0 0-16,-2-1 0 0,3 1 0 0,0 0 32 15,1 2 0-15,0-2 0 0,-2 1 0 0,-1-1 16 0,2 1 16 16,2-4 0-16,-12 3 0 0,1 0-16 16,3-1-16-16,0 1 0 0,4-1 0 0,-2-2-48 0,0 0-128 15,-1-3 192-15,0 0-64 0,2-1-128 0,-4-4 160 16,1 1-160-16,0-2 160 0,0 1-32 0,0-3 0 16,-1 0 0-16,-2-3 0 15,0 0 0-15,-3 1-128 0,0-5 192 0,0 0-64 0,-1-6 64 0,-3-2 16 16,1-5 0-16,0-6 0 0,0-3 0 0,-1 1 0 15,-1-2 0-15,-1 3 0 0,-1 0-80 0,1 2-128 16,-5 2 176-16,-2-1-176 0,-1-1 240 0,-3-1-64 16,-4-1-16-16,-2 3 0 0,-3 0 64 0,-2 5 16 15,-3 3 0-15,-3-1 0 0,-2 6-240 0,-2 2 176 16,-3 1-176-16,-4 2 160 0,-4 2-160 0,-3 3 0 16,-5-1 0-16,1 4 0 0,-2-1 0 0,-2 3-176 15,-4 0 16-15,-19-4 0 16,9 3-608-16,1 6-112 0,4 5-16 0,5 1-16 15,2 5-1648-15,4 3-320 0,6 3-64 0</inkml:trace>
  <inkml:trace contextRef="#ctx0" brushRef="#br0" timeOffset="12819.74">7195 641 10127 0,'0'0'896'0,"0"0"-704"0,0 0-192 0,0 0 0 15,0 0 912-15,0 0 160 0,0-7 16 0,0 2 16 0,0 5-128 0,-2-8-16 16,0 3-16-16,-1-1 0 0,-1-3-144 0,1 2-32 16,-3-2 0-16,1 4 0 0,-2-1-96 0,-1-2-32 15,1 2 0-15,-4-2 0 0,0 2-144 0,-2 1-48 16,-1-4 0-16,-1 3 0 0,0 1 0 0,-3-3 0 15,-1 3 0-15,-10-7 0 0,-1 5-32 0,1-2-16 16,1 1 0-16,-1-1 0 0,0 0-96 0,13 6-32 16,0-5 0-16,-2 2 0 0,-2-5-48 0,-1 1-16 15,-1-2 0-15,-3 0 0 0,1 2-64 0,-28-9-16 16,5 2 0-16,1 5 0 0,1 5-128 0,0 0 0 16,2 2 144-16,1 2-144 0,3-1 0 0,-1 2 144 15,-1-3-144-15,1 0 0 0,-2-2 128 0,-3-2-128 16,-3 3 0-16,0-3 0 0,-1 5 128 0,2 2-128 15,2 0 0-15,4 1 0 0,3-5 0 0,1 2 0 16,-1-1 0-16,0 0 0 0,-2-4 192 0,-2 1-192 16,-3-2 192-16,-2 4-192 0,-3-2 0 0,2 3 0 15,-1 1 0-15,4 3 0 0,1-4 0 0,-1-5 0 0,-2-2 0 0,-3 3 0 16,-2 0 0-16,-1 2 0 0,-5 0 0 16,2-1 0-16,3 0 0 0,3-1 0 0,7 3 0 15,-1-3 0-15,-1 1 0 0,2-3 0 0,0 3 0 0,-3-1 0 16,-1 4 0-16,-5 1 0 0,1-2 0 0,1 2 0 15,2 0 0-15,2 3 0 0,3 0 0 0,1-2 0 0,-3-3 0 0,0 2 0 16,-2 2 0-16,-3 0 0 0,-3-2 0 16,1-1 0-16,0 3 0 0,2 2 0 0,4 1 0 0,2 0 0 15,2 2 0-15,-2-1 0 0,-3 2 0 0,-1 0 0 16,-5 1 0-16,0 4 0 0,-2-3 0 0,3 3 0 16,2-1 0-16,3 2 0 15,3-4 0-15,1 5 0 0,-1-4 0 0,1 1 0 0,-1-2 0 0,-1-2 0 16,-1 0 0-16,2 4 0 0,1-3 0 0,2 1 0 15,3-1 0-15,4 0 0 0,4 7 0 0,1-2 0 16,0 1 0-16,0-3 0 0,-2-2 0 16,1-1 0-16,-1-2 0 0,-2 3 0 0,0 2 0 0,0-2 0 15,0 2 0-15,0-1 0 0,0 4 0 0,1-3 0 0,2 4 0 16,0-3 0-16,0 2 0 0,4-3 0 16,4 3 0-16,0-2 0 0,0 1 0 0,2 2 0 15,-2-3 0-15,1 2 0 0,2-1 0 0,0 3 0 16,1 2 0-16,5-6 0 0,-1 4 0 0,-1 1 0 15,-2 2 0-15,1 2 0 0,-3 0 0 0,2 1 0 16,1-1 0-16,-14 17 0 0,5-7 0 0,2-1-144 16,2-2 144-16,1 0 0 0,5-4 0 0,0 0 0 0,0-2 0 0,-1 1 0 15,2 3 0-15,2-2 0 16,-1 0 0-16,-1-2 0 0,-1 2 0 0,1 2 0 0,0 3 0 16,1-3 0-16,2 0 0 0,1 3 0 0,1-2 0 0,1 3-128 15,0-4 128-15,1 5 0 0,-1-4 0 0,2 1 0 16,1 2 0-16,0-3 0 0,0 0 0 0,2-1 0 15,-2-1 0-15,1 2 0 0,-1 2 0 0,1-2 0 16,-1-3 0-16,3 2 0 0,-1-1 0 0,2 1 0 16,2 5 0-16,2 0 0 0,-2 1 0 0,0-2 0 15,0-1 0-15,1-2 0 0,-2 2 0 0,2-1 0 0,-1 6 0 16,2-3 0-16,-2 0 0 0,2-2 128 0,-2 2-128 0,2 3 0 16,-2-2 0-16,1 2 0 0,1-1 0 0,1 1 0 15,1 3 0-15,1 0 0 0,1-1 128 0,0-1-128 16,1-5 128-16,1-1-128 0,3 0 128 0,2 1-128 15,-1-2 160-15,0 0-160 0,1-3 128 0,0-2-128 16,-1 2 0-16,1 0 144 0,-1 0-144 16,3 0 0-16,-4-2 0 0,2 1 0 0,-1-4 0 0,1 1 0 15,3 1 0-15,-1-1 0 0,-2-1 160 0,0-2-160 16,1 0 192-16,2 0-192 0,-2-3 192 0,0 1-192 0,1 1 192 0,1-2-192 16,1 1 160-16,0 0-160 0,0-1 128 15,2 0-128-15,1 1 0 0,-1 1 0 0,0-2 128 0,1-2-128 16,-1 3 0-16,-1-3 0 0,0 0 0 0,0 2 128 15,4-3-128-15,-1 2 0 0,-2-2 0 0,2 1 0 16,-2-3 144-16,1 0-144 0,2-2 160 0,-1 0-160 16,-2 4 160-16,1-2-160 0,0-1 160 15,1 3-160-15,-2-4 144 0,1 4-144 0,-2-3 128 0,0 1-128 16,-3 0 0-16,2 0 0 16,0 4 128-16,-2-3-128 0,-2-1 0 0,0 0 0 0,0-1 144 0,0 3-144 15,-1-3 144-15,0 3-144 0,-1-4 192 0,0 2-192 16,1 2 144-16,-2-3-144 0,0 1 0 0,1 0 144 15,-1-1-144-15,-1 1 0 0,-10-7 0 0,12 5 0 16,-1 2 128-16,-2 0-128 0,-9-7 0 0,0 0 128 16,8 3-128-16,-8-3 128 0,0 0-128 0,0 0 128 15,0 0-128-15,0 0 0 0,0 0 0 0,0 0 128 0,0 0-128 0,0 0 0 16,0 0 0-16,0 0 128 0,0 0-128 0,0 0 0 16,0 0 0-16,0 0 0 15,0 0 0-15,0 0-256 0,0 0 48 0,0 0 0 16,0 0-320-16,-5-5-64 0,0-2-16 0,5 7 0 15,0 0-1248-15,-3-8-256 0,3 8-64 0</inkml:trace>
  <inkml:trace contextRef="#ctx0" brushRef="#br0" timeOffset="13239.25">2579 2580 8287 0,'-5'-11'736'15,"0"3"-592"-15,2-5-144 0,-2 0 0 0,2 2 1664 0,0-1 288 16,3 12 64-16,1-7 16 0,-1-4-912 0,0 11-176 16,0 0-48-16,0 0 0 0,0 0-448 0,0 0-112 15,12-1-16-15,-2 2 0 0,-10-1-128 0,13 6-16 0,-2 0-16 0,2-1 0 16,1 3 224-16,0 2 32 0,-3 3 16 0,6-2 0 15,2 0 208-15,-2 5 64 0,4-1 0 0,-1 3 0 0,2 1 32 0,1 2 16 16,1 2 0-16,-3 3 0 16,4-3-176-16,-3 2-48 0,1 0 0 0,-2 0 0 0,-2 3-176 15,-1-3-32-15,-2 3-16 0,-6-9 0 0,0 1-64 0,-1 1-16 16,1 3 0-16,-2 1 0 0,-2-2 80 16,0-1 16-16,-3-3 0 0,0-1 0 15,-3-2 288-15,-3 2 64 0,0-2 16 0,-4 1 0 0,-2-1 16 0,-2 1 16 16,-4 1 0-16,-4 0 0 0,-4-2-208 0,-4 1-32 15,-4 0-16-15,2 2 0 0,-4 1-240 0,0-3-48 16,-1 2-16-16,-1-2 0 0,1-2-160 0,1-2 0 16,1-2 0-16,6 1 128 0,1-6-384 0,4 3-96 15,3-3-16-15,5-3-11184 16,4-3-2240-16</inkml:trace>
  <inkml:trace contextRef="#ctx0" brushRef="#br0" timeOffset="14425.59">850 2422 2751 0,'0'0'128'0,"0"0"16"0,0 0-144 0,0 0 0 0,0 0 0 0,0 0 0 16,0 0 3008-16,0 0 576 15,5-5 128-15,-5 5 0 0,9-8-2304 0,2 3-480 0,1 1-96 0,2-2 0 16,1-2-64-16,2 3-16 0,-2-4 0 0,3 4 0 15,0-1-144-15,1 1-32 0,0 2 0 0,-2 2 0 16,-5 1-256-16,0 3-48 0,0 0-16 0,-1 3 0 16,-11-6-96-16,8 5-32 0,-1 2 0 0,-5 3 0 15,-3 4 192-15,-3 0 16 0,2 0 16 0,-6 3 0 0,-2 1 176 16,-2-2 48-16,-2 1 0 0,1 1 0 0,-3-1-96 0,2 2-16 16,-1-3 0-16,4-2 0 0,2-4-208 15,2-1-32-15,7-9-16 0,0 0 0 0,0 0-208 0,4 9 0 16,-4-9 128-16,10 9-128 0,3-4 0 0,1 0 176 15,0 1-176-15,1-2 160 0,2 2-160 0,-1 2 0 16,0-2 0-16,-4 2 0 16,-3-2 0-16,-1-1 0 0,-8-5 0 0,6 10 0 0,-3-1 128 0,-2 3-128 15,-1-12 0-15,-1 10 128 0,-4 0 64 0,-6 0 16 16,1-2 0-16,0 2 0 0,0-2 16 0,-2-1 0 16,-2 2 0-16,1-4 0 0,-1 3-224 0,1-3 176 15,0-5-176-15,3 0 160 0,1 0-160 0,9 0-272 16,-8-5 64-16,8 5 16 15,0 0-1904-15,0 0-368 0,0 0-80 0</inkml:trace>
  <inkml:trace contextRef="#ctx0" brushRef="#br0" timeOffset="14831.02">611 3131 8287 0,'0'0'736'15,"-6"7"-592"-15,1 0-144 0,0 2 0 0,5-9 1632 0,-4 8 288 16,4-8 64-16,-2 10 16 0,2-10-656 0,1 6-128 16,-1-6-16-16,6 8-16 0,3-5-96 0,4-3-32 15,2-4 0-15,-4-1 0 0,5-2-48 0,3 1-16 16,4-4 0-16,5-2 0 0,1 1-224 0,5-4-32 16,2-3-16-16,31-14 0 0,-6 8-272 0,-10 0-64 15,-5 3-16-15,-6 4 0 0,-4 3-160 0,-5 0-16 16,-6 0-16-16,-3 3 0 0,-3 4-176 0,-3 3 128 15,-6 1-128-15,-1 2 128 16,-9 1-496-16,0 0-96 0,0 0-32 0,0 0-8656 16,0 0-1744-16</inkml:trace>
  <inkml:trace contextRef="#ctx0" brushRef="#br0" timeOffset="15280.82">686 3641 11967 0,'0'0'1072'0,"0"0"-864"16,0 0-208-16,0 0 0 0,0 0 1152 0,0 0 192 15,0 0 48-15,0 0 0 0,0 0-400 0,0 0-80 16,0 0-16-16,0 0 0 0,11 0 112 0,0-3 16 15,2 1 0-15,2-3 0 0,2-4-256 0,2 4-64 16,0-5 0-16,2 2 0 0,2-1-192 0,-1 2-64 16,-3-2 0-16,0 0 0 0,-1 0-272 0,-1 2-176 15,-1 4 192-15,-1-5-192 0,-2 3 128 0,1 1-128 16,-2-1 0-16,-3-1 0 0,3 2 0 0,-6 1 0 16,-6 3 0-16,9-6 0 15,-9 6-2128-15,5-11-336 0,-2-6-64 0,-3 17-16 0</inkml:trace>
  <inkml:trace contextRef="#ctx0" brushRef="#br0" timeOffset="15593.49">1220 3166 16991 0,'0'0'752'0,"0"0"144"0,0 0-704 0,0 0-192 0,0 0 0 0,0 0 0 0,0 0 1088 0,3 9 176 16,-1 2 32-16,1 0 16 0,-2 3-80 0,0 3-16 16,-1-1 0-16,2 5 0 0,0 2-96 0,0 3-32 15,-1 0 0-15,1 3 0 0,2 3-224 0,-1 1-48 16,1 0-16-16,1 0 0 0,0-3-192 0,2 2-32 16,1-4-16-16,1 1 0 0,1-3-304 0,-1-1-48 15,-1-4-16-15,0-2 0 0,1 0 0 0,-1-1-16 16,0-2 0-16,-1-2 0 0,1-6-176 0,-2-1 0 15,-6-7 0-15,9 5 0 16,0-2-992-16,-9-3-288 0,11 0-48 0</inkml:trace>
  <inkml:trace contextRef="#ctx0" brushRef="#br0" timeOffset="79033.1">4854 4652 11567 0,'0'0'512'0,"0"0"112"0,0 0-496 0,0 0-128 16,0 0 0-16,-6 2 0 0,6-2 1088 0,0 0 208 16,-5 0 48-16,5 0 0 0,-5-2-160 0,5 2-32 15,0 0 0-15,-5-7 0 0,0 3-672 0,5 4-144 16,0 0-16-16,0 0-16 0,-5-3 272 0,5 3 64 16,0 0 16-16,-4-4 0 0,-3-1 224 0,2 3 32 15,-1 0 16-15,0 1 0 0,6 1-80 0,-7-2-16 16,0 0 0-16,0 0 0 0,0-1 96 0,-1-4 16 15,0 2 0-15,2 1 0 0,0-6-192 0,1 1-48 16,1-5 0-16,-1-1 0 0,2 0-144 0,2-2-48 16,0-2 0-16,-1-2 0 0,2-2-144 0,2-3-48 0,0 2 0 0,2 1 0 15,1-1-160-15,3 1-32 0,1 3-128 0,1-2 192 16,0 2-192-16,1 0 176 0,3 1-176 0,2 2 160 16,0 3-160-16,3 0 0 0,2 0 144 0,0 5-144 15,2 0 0-15,0 6 0 0,1 1 0 0,0 4 0 16,0-1 0-16,2 4 0 0,-1 2 0 0,-1 2 0 15,-2 5 0-15,0 2 0 0,-2 0 0 0,-1 2 0 0,-1 1 0 0,-2 0 144 16,-2 0-144-16,-1 1 0 0,-4 1 240 0,-3 3-64 16,-1-1-16-16,-2 0 0 0,-3-2 80 0,-4 2 16 15,-2 0 0-15,-2-1 0 0,-2 1 96 0,-3-1 32 16,-1 0 0-16,-4-3 0 0,-2 1-48 0,-1 0 0 16,-2-3 0-16,1 0 0 0,-2-1-144 0,-2 1-16 15,1-3-16-15,1-4 0 0,0 1-160 0,0-3 128 16,-1 1-128-16,3-6 128 0,0-2-128 0,2-2 160 15,-1-3-160-15,3-4 160 0,2 0-32 0,-1-3-128 16,3 0 192-16,-1-6-64 0,1-5-128 0,4 0 0 16,4-1 144-16,-1-1-144 0,4-6 0 0,3 0 0 15,2 3 0-15,6-3 128 0,-1 0-128 0,2 4 0 0,0 0 0 0,3 2 0 16,0 3 0-16,4 1-128 0,0 1 128 16,4 2 0-16,3 0 0 0,1 2-160 15,2 2 160-15,1 4 0 0,-1 0-128 0,1 6 128 16,1 1 0-16,0 2 0 0,0 3-128 0,-2 2 128 15,0 2 0-15,-3 2 0 0,-4 7-128 0,-3 4 128 16,-2 2 0-16,-1 0 0 0,-3 0 0 0,-1 1 0 16,-4 1 0-16,-2-2 0 0,-3 1 0 0,-3-1 0 15,-2 3 0-15,-2-5 0 0,-5 0 0 0,-2 1 0 0,-4-1 0 0,-2 2 144 16,-3-3-144-16,-2-2 160 0,-3-3-160 0,-2 0 160 16,0-1-16-16,-2-4 0 0,-1-3 0 0,5-3 0 15,0-3-144-15,2-3 128 0,0-4-128 0,2-2 128 16,2-8-128-16,2-3 128 0,0-9-128 0,2-2 128 15,5-1-128-15,3-3 0 0,5-2 0 0,4 1 0 0,4 2 0 0,5 2 0 16,5 3 0-16,1 5 0 0,1-5-128 0,3 6 128 16,3 4-160-16,5 2 160 0,-1 3-160 0,4 5 160 15,2 0-160-15,2 6 160 0,1 3-144 0,1 5 144 16,-2 6-128-16,-1 3 128 0,-3 4 0 0,-5 4-160 16,-4 2 160-16,-3 4 0 0,-5 0 0 0,-3 1-128 15,-4 0 128-15,-3-2 0 0,-5-1 0 0,-3 0 0 16,-6 2 0-16,-3-4 0 0,-3 1 0 0,-3 1 0 15,-3-5 0-15,-2 0 0 0,1-3 128 0,-1-3-128 16,1-1 0-16,1-7 144 0,-2 0-144 0,5-6 0 16,3-5 144-16,1-2-144 0,3-3 128 0,2-5-128 15,2-4 160-15,2-5-160 0,4-2 0 0,4 0 0 16,4-6 0-16,4 3 0 0,0 1 0 0,5 3 0 16,5-1 0-16,0 4 0 0,1 1-144 0,1 1 144 15,6 3 0-15,-2 3-144 0,0 6 144 0,-1 4 0 16,0 3-144-16,-2 3 144 0,1 1 0 0,-7 6-144 15,-2 1 144-15,-4 4 0 0,-4 3 0 0,-5 1-128 16,-3 1 128-16,-3 0 0 0,-6-1 0 0,0 2 0 16,-4-2 0-16,0-1 0 0,-3-1 128 0,-1 0-128 15,-2-3 0-15,0-1 144 0,1-1-144 0,0-5 0 16,2 0 144-16,2-3-144 0,0-3 0 0,2-3 0 0,1-4 0 16,4-2 128-16,1-1-320 0,2-1-64 0,1-5-16 0,1-7 0 31,4 0-1872-31,2 1-368 0,0 0-80 0</inkml:trace>
  <inkml:trace contextRef="#ctx0" brushRef="#br0" timeOffset="83053.47">4530 4013 3679 0,'0'0'320'0,"0"0"-320"16,0 0 0-16,0 0 0 0,0 0 2240 0,-2 12 368 15,2-12 80-15,-3 10 0 0,2 1-1232 0,1-11-256 16,-1 9-48-16,1-9-16 0,-4 12-16 0,4-12 0 16,-4 11 0-16,4-11 0 0,-5 9 0 0,5-9 0 15,-6 9 0-15,6-9 0 0,-9 6-224 0,2-1-32 16,7-5-16-16,-7 7 0 0,7-7-128 0,0 0-16 16,0 0-16-16,-8 4 0 0,8-4-80 0,0 0-16 15,0 0 0-15,0 0 0 0,0 0-112 0,0 0-32 16,0 0 0-16,0 0 0 0,0 0-80 0,0 0-32 15,0-12 0-15,3 7 0 0,0-4 32 0,3 0 0 0,-3-3 0 0,4 0 0 16,0-1-16-16,2-2 0 16,1-1 0-16,2-2 0 0,-3-1 0 0,2 0 0 0,2-2 0 0,0 0 0 15,-1-2-48-15,2 0-16 16,0 0 0-16,0-2 0 0,2-1-32 0,-1 0-16 0,1-1 0 0,0 0 0 16,-2 1-48-16,2-1-16 0,1 0 0 0,-1-1 0 15,-2 2-48-15,1-2 0 0,1 2 0 0,-1 3 0 16,-5-2 0-16,1 3-128 0,0 3 192 0,-1 1-64 15,-3 2-128-15,1 1 128 0,0 1-128 0,-1 1 128 16,1-1-128-16,-3 1 0 0,3 6 144 0,-2-4-144 16,-1 5 0-16,0-2 0 0,0 3 0 0,-5 5 128 15,5-3-128-15,-1-1 144 0,-4 4-144 0,0 0 160 0,0 0-160 0,0 0 0 16,0 0 0-16,0 0-176 0,9-4 176 0,-9 4 128 16,0 0-128-16,0 0 176 0,0 0-176 15,0 0 0-15,0 0-160 0,0 0 160 0,0 0 0 0,0 0 0 16,0 0 0-16,0 0 0 0,0 0 0 0,4 11 0 15,-4-11 0-15,-1 13 0 0,-1-3 0 0,2-10 0 16,-5 12 0-16,0 0 0 0,-1-1 0 0,1 0 0 16,-3 2 128-16,0-2-128 0,0 4 0 0,0 2 0 15,-2-1 0-15,1 4 0 0,-3 1 128 0,-2 3-128 16,-2-1 0-16,-1 4 0 0,-2 1 0 0,2 2 0 16,-3-3 0-16,-1 5 0 0,-2 1 128 0,-2 0-128 15,-1-1 0-15,2 1 0 0,1-2 0 0,0 3 0 16,-1-3 0-16,0 1 0 0,1 2 0 0,3-1 0 0,-2-2 0 0,4-4 0 15,0-2 0-15,2-3 0 0,1-1 0 0,1 0 0 16,4-4 128-16,-1 1-128 0,2-3 0 0,3-2 0 16,2-1 0-16,4-12 0 15,-6 7 0-15,6-7 0 0,0 0 192 0,-5 8-64 0,5-8 0 0,0 0-128 16,0 0 128-16,0 0-128 0,0 0 0 0,0 0 0 16,-6-5 208-16,6 5-64 0,0 0-16 0,-2-10 0 15,1-2-128-15,2-1 0 0,2-1 144 0,-1 2-144 16,5-2 0-16,-2-1 0 0,-1 1 0 15,2-2 128-15,2 1-128 0,0-4 0 0,3-3 0 0,0 1 0 16,-1-2 0-16,3-3 0 0,1 2 0 0,1 1 0 16,0-3 0-16,3 2 0 0,-4-4 0 0,3 1 0 15,-2 0 0-15,2 1 0 0,-1-5 0 0,1 3 128 16,0-1-128-16,1 0 0 0,0-1 0 0,0-1 0 16,-2-5 0-16,2 4 0 0,2 4 0 0,-2-1 0 0,-1 4 0 0,-1-2 0 15,2 2 0-15,-1 0 0 0,-2 5 0 0,-1 1 0 16,0 1 0-16,-1 3 0 0,-3 1 0 0,-1 2 0 15,-2 0 0-15,1 3 128 0,-2-3-128 0,1 7 0 16,-7 5 0-16,7-9 128 0,-2 4-128 0,0-1 0 16,-5 6 0-16,9-6 0 0,-9 6 0 0,0 0 0 15,9-4 0-15,-9 4 0 0,0 0 0 0,12-1 0 16,-12 1 0-16,0 0 0 0,0 0 0 0,10 0 0 16,-10 0 0-16,10 3 0 0,-10-3 0 0,11 4 0 15,-11-4 0-15,13 8 0 0,-5-3 0 0,2 4 0 16,-3-3 0-16,4 2 0 0,-4 3 0 0,3 3 0 15,2 1 0-15,1-1-128 0,-1 2 128 0,2 3 0 0,2 4 0 0,0 1 0 16,1-1 0-16,0 3 0 16,0-1 0-16,2 5 0 0,3 3 0 0,2 0 0 0,-3-1 0 0,0 0-128 15,-1 1 128-15,0-2 0 16,3-1 0-16,-4-1 0 0,-1-2 0 0,-1-1 0 0,-3 2 0 0,0-1 0 16,0-2 0-16,-2 3 0 0,0-2 0 0,-1 2 128 15,-1-2-128-15,2 1 0 0,-6 0 0 0,4-2 128 16,-2-4-128-16,1-1 0 0,-4 0 0 0,1 1 128 15,1-2-128-15,-2-2 0 0,-1 1 128 0,-1-1-128 16,2-3 0-16,-1 0 144 0,0-5-144 0,0 1 0 16,-3 1 128-16,-1-11-128 0,0 0 0 0,4 8 0 15,-4-8 176-15,0 0-176 0,0 0 160 0,0 0-160 16,0 0 208-16,0 0-48 0,0 0-16 0,0 0 0 16,1-13 16-16,0 3 0 0,-3-5 0 0,-1 1 0 0,1-3-160 15,-2 2 128-15,0 1-128 0,0-1 128 0,-2-2-128 0,0 1 0 16,-2-2 0-16,0-1 128 0,0-4-128 0,-1-2 0 15,-2-1 0-15,0-4 128 0,-2-1-128 0,-1-2 0 16,0 0 0-16,0 0 0 0,0 0 0 0,2 1 0 16,-2 0 0-16,0 4 0 0,1-1 0 0,0 2 0 15,1-2 0-15,-1 4 0 0,1-3 0 0,1 4 0 16,2-2 0-16,1 2 0 0,1-3 0 0,1 3 0 16,0 3 0-16,1 0 0 0,0 1 0 0,0-2 0 15,1 3 0-15,1 3 0 0,-1 3-128 0,0 0 128 16,0 1 0-16,0 3 0 0,2-1 0 0,-2 3 0 0,4 7 0 15,-4-9 0-15,4 9-144 0,-5-6 144 16,5 6 0-16,0 0 0 0,-6-4-144 0,6 4 144 0,-10-2 0 0,-1 2-144 16,11 0 144-16,-10 3-160 15,0 1 160-15,0 3-160 0,0-1 160 0,-1 3 0 0,0 2 0 0,-2 2-128 16,-2-4 128-16,0 6 0 16,-3 2 0-16,0 1-128 0,0-1 128 0,1 2 0 0,-4 2 0 0,2 3 0 15,-2 1 0-15,2-1 0 0,0 2 0 0,1-3-128 16,0 0 128-16,-1-1 0 0,-1 3 0 0,0-2 0 15,4-1 0-15,-2 4 0 0,2-5 0 0,-3 4 0 16,-1-1 0-16,1-1 0 0,-1-1 0 0,2 4 0 16,2-3 0-16,-1 1 0 0,-1 1 0 0,2-2 0 15,-1 1 0-15,2 2 0 0,1-5 0 0,1 1 0 16,3-3 0-16,0-1 0 0,0-2 0 0,0 0 0 0,0-1 0 16,-1 0 0-16,1-3 0 0,0 0 0 15,2 1 0-15,0-5 0 0,1-1 0 0,7-7 0 0,-6 5 0 0,6-5 0 16,0 0 0-16,0 0 0 0,0 0 0 0,0 0 0 15,0 0 0-15,0-9 128 0,1-1-128 0,2-6 0 16,3-1 0-16,3-1 0 0,0-2 0 0,2-3 0 16,1-3 0-16,0 0 0 0,2-4 0 0,3 0 0 15,1 1 0-15,1-3 0 0,-1 1 0 0,1-1 0 16,0 0 0-16,0-2 0 0,0-1 0 0,1 0 0 16,0-1 0-16,-2-2 0 0,0-3 0 0,0 3 0 15,0 1 0-15,-2 2 0 0,-1 2 0 0,1 2 0 16,-1 1 0-16,-1 2 0 0,-1 4 0 0,-2 2 0 15,-1 2 0-15,0 1 0 0,-1 1 0 0,4-1 0 0,0 1 0 16,-1 4 0-16,0 1 0 0,-1 4 0 16,2-2 0-16,-3 1 0 0,0 2 0 0,1 2 0 15,-4-1 0-15,-7 7 0 0,9-3 0 0,-9 3 0 16,0 0 0-16,12 1 0 0,-12-1 0 0,12 6 0 0,-3 3 0 0,1-1 0 16,-1 2 0-16,1 4-128 0,1-1 128 0,0 3 0 15,-1 3 0-15,5 3 0 0,-1-1 0 0,2 5 0 16,-1 4 0-16,1 3 0 0,0 2 0 15,-1 3-128-15,1 3 128 0,0 3 0 0,-1-3 0 0,1-2 0 16,1-1 0-16,0-2 0 0,-2-3 0 0,0 0 0 16,0 1 0-16,-2-1 0 0,-2 2 0 0,0-4 0 15,-2 0 0-15,-2 1 0 0,1-2 0 0,1-1 0 16,-4-1 0-16,2-2 0 0,0-1 0 0,-3-2 0 16,2-3 0-16,-2 2 0 0,0-2 0 0,-1-2 0 15,0-1 0-15,1-2 0 0,-2-1 0 0,2 0 128 0,-3-4-128 0,-1-10 0 16,0 10 0-16,0-10 128 0,0 0-128 0,0 0 0 15,0 0 128-15,0 0-128 0,0 0 160 0,0 0-32 16,-2-14-128-16,-1 0 192 0,-2-2-48 0,1-3-16 16,-1-4 0-16,0 0 0 0,-2-2-128 0,1-1 0 15,-1-2 144-15,-1-1-144 0,1-3 0 0,-2-1 0 16,1 3 0-16,-2 2 128 0,-2-3-128 0,0 6 0 16,-1-3 0-16,0 5 0 0,-2 0 0 0,0-1 0 15,0 1 0-15,-1 0 0 0,0-2 0 0,-2 2 0 16,-1-4 0-16,-1 0 0 0,-2-3 0 0,0-2 0 15,-1-1 0-15,1 1 0 0,-1 1 0 0,1 4 0 16,-1-1 0-16,3 5 0 0,1 3 0 0,1 2 0 16,0 1 0-16,3 3 0 0,0 3 0 0,3 2 0 15,1-1 0-15,1 2-128 0,1 1 128 0,2 1 0 0,1 4 0 0,6 2 0 16,-8 0-144-16,8 0 144 16,0 0-160-16,-6 10 160 0,0 2-192 0,2 3 48 0,0 5 16 0,0 7 0 15,-2 2 128-15,-2 8-208 0,-3 4 80 0,1 1 128 16,-2-2-192-16,-2 6 192 0,-4-2-160 0,2 4 160 15,-1-5-128-15,-2 1 128 0,-2-2 0 0,0 4-144 16,1-3 144-16,0 4 0 0,-3-1 0 0,-1-2 0 16,-2-5 0-16,1-3 0 0,1-3 0 0,1-5 0 15,-1 2 0-15,1-2 0 0,1-6 0 0,3-1 0 16,1-2 0-16,3-4 0 0,4-6 0 0,2-1 0 16,9-8 0-16,0 0 0 0,0 0 0 0,-7-5 128 15,5-7-128-15,2-2 0 0,4-4 0 0,3-3 0 16,5-3 0-16,3-6 0 0,5 0 0 0,2-4 0 15,3-3 0-15,2-4 0 0,1 0 0 0,4-6 0 0,2 0 0 0,4 2 0 16,-1-1 0-16,2 0 0 0,0-5 0 0,0-1 0 16,3-3 0-16,1 1 0 0,-1-2 0 0,1 4 0 15,2 3 0-15,-7 10 0 0,-1 5 0 0,-5 4 0 16,-6 5 0-16,-2 6 128 0,-2 6-128 0,-4 6 0 16,-4 3 0-16,-3 5 0 0,-11-1 0 0,7 10 0 15,-6 5 0-15,-2 3 0 0,-3 3-128 0,-4 5-64 16,-2 1 0-16,-3 5 0 15,2 0-1920-15,-2 1-384 0,2 0-64 0</inkml:trace>
  <inkml:trace contextRef="#ctx0" brushRef="#br0" timeOffset="86188.65">3728 6159 14559 0,'0'0'640'0,"0"0"144"0,0 0-624 0,0 0-160 16,-5-1 0-16,1-3 0 0,4 4 1152 0,-5-6 192 16,-1 0 32-16,1 4 16 0,5 2-48 0,-4-5-16 15,-1-2 0-15,0 2 0 0,0 0-112 0,0-2-32 16,1 0 0-16,0 2 0 0,-1-2-144 0,0 2-16 15,1 2-16-15,4 3 0 0,-6-8-192 0,1 2-48 16,1 3 0-16,4 3 0 0,-5-5-144 0,1-1-48 16,4 6 0-16,0 0 0 0,-4-4-112 0,4 4-16 15,0 0-16-15,0 0 0 0,0 0-208 0,0 0-32 16,0 0-16-16,0 0 0 0,0 0-48 0,0 0-128 16,0 0 192-16,0 0-64 0,0 0-128 0,0 0 160 15,0 0-160-15,0 0 160 0,0 0-160 0,10 3 192 16,-1 1-192-16,1 2 192 0,0-2-192 0,2 1 0 15,2 2 144-15,2 0-144 0,-2 0 144 0,3 2-144 16,2-4 192-16,1 6-192 0,1-3 192 0,-1 4-64 16,0-4 0-16,2 2-128 0,0 1 176 0,0-1-176 15,-1 3 160-15,0-3-160 0,0 2 128 0,0 2-128 16,-2-5 0-16,-1 1 144 0,0 1-144 0,0-3 160 16,-2 2-160-16,1-2 160 0,-1 2-160 0,0-3 128 0,-1 0-128 0,0 3 128 15,-1-4-128-15,1 3 128 0,-2-3-128 16,0 1 128-16,-2 0-128 0,1-1 192 0,-1 2-192 0,1-2 192 15,-2-3-192-15,0 1 128 0,0 1-128 0,0-1 128 16,-3-3 48-16,0 1 0 0,-7-2 0 0,8 1 0 16,-8-1-16-16,0 0 0 0,7-1 0 0,-1-1 0 0,-6 2 96 0,6-5 32 15,-6 5 0-15,6-7 0 0,-3 0-32 0,-1 0-16 16,2 0 0-16,-1 0 0 0,-1-4-112 16,-1 4 0-16,-1-3-128 0,0 2 192 0,-1-3-192 0,1-1 176 15,3 2-176-15,-2-4 160 0,-1 0 0 0,1-2 0 16,1-4 0-16,-1 1 0 0,-1 0-160 0,1-2 0 15,2-3 0-15,-1-3-176 0,1 0 176 0,-1-3 0 16,2 0 128-16,0 2-128 0,2-3 0 0,-1 3 0 16,0 2 0-16,2 0 0 0,-1 0 0 0,1 2 0 15,-1-3 0-15,0 3 0 0,-1-2 0 0,-2 1 0 16,1 1 0-16,-1-1 128 0,1 2-128 0,0 3 0 16,-1-2 0-16,-1-1 0 0,1 0 0 0,-1 4 0 15,1 0 0-15,-2 3 0 0,0 2 0 0,1 1 0 16,-2 3 0-16,0-2 0 0,0 5 0 0,0-4 0 15,-2 5 0-15,1-3 0 0,1 9 0 0,-1-9 0 16,1 9 0-16,-1-5 0 0,1 5 0 0,0 0 192 16,0 0-64-16,0 0 0 0,0 0-128 0,0 0-192 15,0 0 64-15,0 0 0 0,0 0 128 0,0 0 0 16,-7 5 0-16,2 7-128 0,1-2 128 0,2 4 0 16,-1 2 0-16,2 3-128 0,0 2 128 0,-1 3 0 0,1 3 0 0,0-2-128 15,1 4 128-15,-3 2 0 0,2 1 0 0,1 1 0 16,-1 0 0-16,-1-2 0 0,0 3 0 0,-1-4-128 15,1 3 128-15,-2 0 0 0,-1-1 0 0,0 4 0 16,-1-1 0-16,0 2 0 0,0-1 0 0,1-2 0 16,-1-6 0-16,1 1 0 0,-2 0 0 0,2-3 0 15,1 0 0-15,-1-3 0 0,-1-5 0 0,2 1 0 16,2-2 0-16,-1-2 0 0,-1-5 0 0,2-1 0 0,-1-3 0 16,-1 3 0-16,-1-2 0 0,0 0 0 0,-1 1 0 0,-1-3 128 15,2 4-128-15,1-4 0 0,-3-4 0 0,-1 0 128 16,1-1-128-16,-2 0 0 0,-1-1 128 0,-1 0-128 15,2-3 160-15,-8-1-160 0,-2 1 0 0,6 2 128 16,-2-1-128-16,-7-3 0 0,2-3 0 0,-2 5 0 16,0 0 128-16,-2-2-128 0,3-2 0 0,-2 1 0 15,-1 0 0-15,-2 3 0 0,0-1 0 0,0-1 0 16,2 1 0-16,2 1 0 0,2 2 0 0,-2-3 0 16,2-2 0-16,-2 2 0 0,0-3 0 0,1 2 0 15,2-4 0-15,1 1 0 0,-3-4 0 0,3 3 128 16,4-3-128-16,-2-1 0 0,0 0 0 0,4 2 0 15,0-5 0-15,4 2 0 0,2 0 0 0,1-1 0 16,0 4 0-16,2 2 0 0,2-3 0 0,0 4 0 16,0-2 0-16,1 11 0 0,0-9 0 0,0 9 0 15,0-8 0-15,0 8 0 0,0 0 0 0,0 0 0 16,0 0 0-16,0 0 0 0,0 0 0 0,12 5-128 16,0 4 128-16,-1 0 0 0,1 4 0 0,0 1-128 0,4 2 128 15,0 1 0-15,2 0 0 0,1 1 0 16,1 0-128-16,2 0 128 0,0-2 0 0,3 2 0 0,-1 0 0 15,2 0 0-15,1-3 0 0,-6-2 0 0,3 2 0 0,0 1 0 16,-1 0 0-16,0 0 0 0,0 1 0 0,0-2 0 16,0 2 0-16,-2-3 0 0,1 0 0 0,-2-3 0 15,0-2 0-15,-2 1 0 0,0-4 0 0,-1 1 0 16,-3 0 0-16,0-4 0 0,-2-1 0 0,1 1 0 16,-3-3 0-16,0-1 0 0,-1-2 0 0,-1-1 0 0,-1-3 160 0,-3-1-16 15,0-5 0-15,-1-1 0 0,-3-1 96 0,-2-10 16 16,0 3 0-16,-2-1 0 0,-1-3-80 0,-1 0-16 15,-2-2 0-15,0-1 0 0,-1-5-32 0,0-2-128 16,-1-3 192-16,3-2-64 0,2 2-128 0,2 2 192 16,1 0-192-16,2 3 192 0,2 2-192 0,1 4 0 15,0-1 0-15,1 1 128 0,0 3-128 0,1 4 0 16,0-3 0-16,0 3 0 0,0 2 0 0,-1 0 0 16,3 1 0-16,-2 3 0 0,-3 1 0 0,1 3 0 15,-1 1 0-15,-2 10 0 16,-1-7-880-16,1 7-96 0,0 0-32 0,0 0 0 15,0 0-1808-15,0 0-384 0,-6 15-64 0,-1-2-14192 0</inkml:trace>
  <inkml:trace contextRef="#ctx0" brushRef="#br0" timeOffset="88442.93">5636 10831 1839 0,'0'0'160'16,"0"0"-160"-16,0 0 0 0,0 0 0 0,0 0 2752 0,0 0 512 15,0 11 96-15,0-5 32 0,0 3-1952 0,0-3-384 16,0-6-80-16,1 10-16 0,-1-3 240 0,2 4 32 16,-2-4 16-16,0 3 0 0,-2-4-160 0,0 2-48 15,-1 1 0-15,0-1 0 0,-1 1-208 0,0-2-32 16,0 2-16-16,0-3 0 0,-1 3 176 0,0-4 16 16,1 1 16-16,0 2 0 0,1-3-160 0,-1 0-48 15,4-5 0-15,-5 6 0 0,0 0-176 0,0-3-32 16,5-3-16-16,0 0 0 0,0 0 96 0,0 0 32 15,0 0 0-15,0 0 0 0,0 0 32 0,-3-3 16 16,1-8 0-16,2 2 0 0,2-3-240 0,-2-2-48 16,4-4-16-16,1-2 0 0,0-1-176 0,1 0-16 15,1-2-16-15,2-4 0 0,-3 0-48 0,3-3-16 16,1-2 0-16,0 0 0 0,2-2 16 0,-2 4 0 16,0-5 0-16,5-10 0 0,-1 8-176 0,-1 1 128 15,-2 0-128-15,1 5 128 0,-3 4-128 0,2 0 0 16,-2 3 0-16,0 3 128 0,-3-5-128 0,1 6 0 0,-1 1 0 15,-1 1 0-15,1 1 0 0,0 5 0 0,-3-1 128 0,2 0-128 16,1 4 0-16,-3-1 0 0,0 4 0 0,-3 6 0 16,4-9 0-16,-4 9 0 0,5-6 0 0,-5 6 0 15,0 0 0-15,6-7 0 0,-6 7 0 0,0 0 0 16,7-7 0-16,-7 7 0 0,0 0 0 0,8-4 0 16,-8 4 0-16,0 0 0 0,9 0 0 0,-9 0 0 15,0 0 0-15,0 0 0 0,10 1 0 0,-10-1 0 0,11 4 0 0,-2 2 0 16,-1 1 0-16,-1-2 0 0,-7-5 0 0,11 11 0 15,-3-1 0-15,2 2 0 0,1 0 0 0,2 1 0 16,2 1 0-16,2 1 0 0,0 1 0 0,2 0 0 16,0 1 0-16,1 0 0 0,-1 3 0 0,1-1 0 15,1 1 0-15,0 0 0 0,0-2 0 0,-6-5 0 16,1 2 0-16,2 0 0 0,0 2 0 0,1-3 0 16,-1 1 0-16,0 0 128 0,-2 3-128 0,1 0 160 15,-1 0-160-15,0-2 160 0,-2-1-32 0,-1 1-128 16,1-2 192-16,2 0-64 0,-4-2 0 0,0 1-128 15,-5-3 192-15,1 0-64 0,1-3 16 0,-3 2 0 16,1-4 0-16,-7-5 0 0,5 5-144 0,-5-5 192 16,0 0-192-16,0 0 192 0,0 0 0 0,0 0 0 15,0 0 0-15,0 0 0 0,0 0 80 0,0 0 32 16,-3-8 0-16,-1-2 0 0,-1 4-160 0,0-4-16 16,-2 1-128-16,-2-3 192 0,-3 2-192 0,1-3 0 15,-1-1 0-15,-2 0 0 0,0-1 0 0,1 2 128 16,-1-1-128-16,-2-1 0 0,-2 1 0 0,-1 1 0 15,0-1 0-15,-6-7 0 0,2-3 0 0,1 5 0 0,2 1 0 16,0 0 0-16,1 0 0 0,-2 2 0 0,2-1 0 0,1-1 0 16,-2 4 0-16,2 2 0 0,3-1 0 0,0 4 0 15,0-4 0-15,2 1 0 0,0 2 0 0,3-3 0 16,-1 1 0-16,2 2-128 0,0-2 128 0,0 0 0 16,0 2 0-16,1 0 0 0,3 3 0 0,-1 2 0 15,6 5 0-15,-8-6 0 0,8 6 0 0,0 0 0 16,0 0-128-16,-9-3 128 0,0 2 0 0,9 1 0 15,0 0-144-15,0 0 144 0,-8 5 0 0,1 3-144 16,1-2 144-16,1 6 0 0,1-3 0 0,0 2-128 0,0 3 128 0,1-1 0 16,-1 3 0-16,-1 2-128 0,0 1 128 0,-1 3 0 15,1 1 0-15,0-1 0 0,-1 6 0 0,3-7 0 16,0 0 0-16,-3 7-128 0,0 2 128 0,-1 3 0 16,-4 3 0-16,5 1 0 0,-5 1 0 0,3-1 0 15,0 1 0-15,-1-2 0 0,-2-4 0 0,3 0 0 16,-2 1 0-16,4-3 0 0,-2-2 0 0,1 0 0 15,-2-4 0-15,1 2 0 0,0-4 0 0,2-1 0 16,0-2 0-16,1 0 0 0,1-3 0 0,1 1 0 16,-1-4 0-16,2-4 0 0,-2 0 0 0,2-4 0 15,2-5 0-15,0 0 128 0,0 0-128 0,0 0 0 16,0 0 128-16,0 0-128 0,0 0 0 0,0-5 128 16,0-7-128-16,1 1 0 0,0-2 0 0,2-2 128 15,0-2-128-15,1-1 0 0,1 1 0 0,0-4 0 16,3-3 0-16,-3 0 0 0,1-3 0 0,1-2 0 15,0-3 0-15,2-2 0 0,3-4 0 0,1-3 0 16,-2-5 0-16,5-13 0 0,1 5 0 0,-2 6 0 0,-1 6 0 0,0-3 0 16,-1 2 0-16,2 5 0 0,-1 1 0 0,-1 3 0 15,-2 0 0-15,2 2 0 0,-2 4 0 0,1 0 0 16,-2 4 0-16,0 3 0 0,-5 5 0 0,0 2 0 16,-2-1 0-16,0 5 0 0,-3 10 0 0,2-9 0 15,1-3 0-15,-3 12 0 0,0 0 0 0,0 0 0 16,0 0 0-16,0 0 0 0,0 0 0 0,3 12 0 15,1 0 0-15,0 1 0 0,0 2 0 0,0 4-128 0,-1 4 128 16,3 0 0-16,-3 0 0 0,4 4 0 0,-2-2 0 16,1 6 0-16,4-1 0 0,1 2-128 15,-1 0 128-15,1-1 0 0,1-4 0 0,-1-4 0 0,0 0 0 0,2 2 0 16,2 6 0-16,1-1 0 0,-2 0 0 0,0-1 0 16,1-4 0-16,0 1 0 0,-1-5 0 0,0 1 0 15,0-3 0-15,0-3 0 0,0-2 0 0,-1-1 0 16,-2-3 0-16,-1 2 0 0,1-7 0 0,-4 0-128 15,0 0 128-15,-7-5-192 16,0 0-1840-16,0 0-368 0,0 0-80 0</inkml:trace>
  <inkml:trace contextRef="#ctx0" brushRef="#br0" timeOffset="90320.77">4408 11517 8287 0,'0'0'368'0,"0"0"80"0,0 0-448 0,-4-11 0 16,1 4 0-16,3 7 0 0,-3-10 2992 0,3 10 512 15,-2-9 96-15,0-1 32 0,1 2-1376 0,1 8-272 16,0 0-48-16,1-12-16 0,1 1-368 0,-1 3-80 16,-1 8 0-16,0 0-16 0,0 0-288 0,0 0-48 15,4-10-16-15,-4 10 0 0,0 0-224 0,0 0-48 16,0 0-16-16,0 0 0 0,0 0-240 0,0 0-32 15,0 0-16-15,5 9 0 0,0-3-224 0,-1 5-48 16,-1 0-16-16,3 4 0 0,1 3-240 0,1 0 144 16,1 2-144-16,1 4 128 0,3 1-128 0,1 4 0 15,2-1 0-15,1 4 128 0,0 1-128 0,2 0 0 16,1 0 0-16,1-3 0 0,-2 1 0 0,2-2 0 0,-1-4 128 0,-1 2-128 16,1-5 0-16,-2-3 128 0,0-3-128 0,-3 1 128 15,2-1 64-15,-2-4 16 0,-1-2 0 0,0-4 0 16,0 3 80-16,-1-5 16 0,-1 0 0 0,0-4 0 15,-2-3 64-15,1-1 16 0,-1-3 0 0,1-1 0 16,0-3-32-16,-1 1 0 0,-2-4 0 0,1 0 0 16,0-2-160-16,1 1-48 0,-1 0 0 0,1-3 0 15,0-2-16-15,0 1-128 0,0-2 192 0,2 0-64 0,1 0-128 0,1-3 0 16,-2-2 0-16,2 1 128 0,-2 0-128 0,0 1 0 16,1 0 0-16,0-3 0 0,1 4 0 0,-1-2 0 15,-2 0 0-15,2 4 128 0,-3-1-128 0,0-1 0 16,0 2 0-16,-1 0 0 0,-1 2 0 0,1 2 0 15,-1-1 128-15,0 1-128 0,-4 1 0 0,2 1 0 16,-2 1 0-16,0 3 0 0,0-1 0 0,0 3 0 16,-2 0 0-16,2 4 0 0,-2-2 0 0,-2 7 0 15,0 0 0-15,6-6 0 0,-6 6 0 0,0 0 0 16,0 0 0-16,0 0 0 0,0 0 0 0,0 0 0 16,0 0 0-16,0 0 0 0,0 0 0 0,0 0 0 15,0 0 0-15,0 0 0 0,0 0 0 0,2 8 0 16,-1-2 0-16,-1 5 0 0,0 0 0 0,-1 1 0 15,1 2 0-15,0-1 0 0,-2 2 0 0,0 2 0 16,2 1 0-16,-1 1 0 0,0 1 0 0,-1 2 0 16,1-1 0-16,1 1 0 0,-2 2 0 0,-1 4 0 0,-1 2 0 15,0 1 0-15,-2 3 0 0,0 1 0 16,-2-1 0-16,0 0 0 0,2 1 0 0,0-4-272 0,1-3 64 0,-3 2 16 16,0-2 320-16,2-2 64 0,-2-4 0 0,2-2 16 15,0-1-208-15,1-1 0 0,-2-3 0 0,1-1 0 16,-2-1 0-16,1-4 0 0,-2 2 0 0,0-2 0 15,1-1 0-15,-1-4 128 0,0-1-128 0,-1 0 0 16,0-2 0-16,1-1 0 0,-3-4 128 0,0 2-128 16,1-1 0-16,-1-2 0 0,0-2 0 0,0 2 0 15,-2-2 208-15,1 0 0 0,1 1 0 0,0-2 0 0,0-1-208 0,0-3-160 16,-1 2 32-16,2-1 0 0,-1 0 128 0,0 1 0 16,-2-4 0-16,0 0 0 0,1 2 0 0,-1-2-128 15,0-3 0-15,-1 1 0 0,-3-2 128 0,0 0 0 16,0-1 0-16,-1-1-128 0,-3-6 128 0,0 2 0 15,-2-1 0-15,0-1 0 0,-2 3 0 0,2 0 0 16,-1 1 0-16,-1 0 0 0,0 2 0 0,3 2 0 16,1 3 0-16,3 2 0 0,2 3 0 0,2-2 0 15,2 5 0-15,2-2-128 0,2 2 128 0,0 1 0 16,0-2 0-16,4 5 0 0,1-1 0 0,4 4-128 16,-2-7 128-16,2 7 0 0,0 0 0 0,0 0-160 15,0 0 160-15,0 0 0 0,0 0-160 0,9 8 160 16,1-2-128-16,0 5 128 0,4-3 0 0,0 6-160 15,4 4 160-15,2 3 0 0,3 0-128 0,1 6 128 16,0 2 0-16,2 3 0 0,-3-2 0 0,1 3-128 16,-1-1 128-16,0-3 0 0,-2 2 0 0,2-1 0 15,-4-3 0-15,0 1 0 0,-1-5 0 0,-3 0 0 16,-1-3 0-16,-1-1 0 0,0-2 0 0,-2-2 0 0,-1-1 0 16,0-1 0-16,-1-4 0 0,3 1 0 0,-2-5 0 0,1-1 0 15,-3-3 0-15,1 0 0 0,1-3 128 0,-2-3-128 16,2-2 0-16,0-3 176 0,0-1-176 0,2-2 160 15,-1-4-160-15,2-2-144 0,0-4 144 0,-1-1-208 16,2 0 400-16,-1-6 64 0,1-2 32 0,1-2 0 0,2-6-96 16,1 1-32-16,-1 1 0 0,2 1 0 0,-3 0 0 15,0 0 0-15,-1 4 0 0,6-11 0 16,-1 8-160-16,-7 16 192 0,-2-1-192 0,4-2 192 0,-3 4-192 16,-6 8 128-16,-1 3-128 0,2-3 128 0,-3 4-128 0,-4 7 0 15,0 0 0-15,0 0 0 0,0 0 0 0,0 0 0 16,0 0 0-16,0 0-176 15,-9 12-944-15,-2 2-192 0,0 2-32 0,-3 2-16 16,-2 5-1760-16,-2 2-336 0</inkml:trace>
  <inkml:trace contextRef="#ctx0" brushRef="#br0" timeOffset="92154.88">15850 4419 6447 0,'0'0'576'0,"0"0"-576"16,0 0 0-16,1-9 0 0,-1 9 2656 0,0 0 416 15,1-13 96-15,-1 3 16 0,-1-1-992 0,1 11-192 16,0 0-32-16,0 0-16 0,-1-12-192 0,-3 1-32 16,3 4-16-16,1 7 0 0,0 0-400 0,0 0-80 15,0 0-16-15,0 0 0 0,0 0-496 0,0 0-96 16,-2 11-32-16,2 1 0 0,0 1-144 0,3 1-16 15,1 8-16-15,1 2 0 0,1 5-128 0,3 0-32 16,0 4 0-16,1 2 0 0,1 0-80 0,2 3-32 16,2 0 0-16,1-1 0 0,-1-4-16 0,-1-1-128 15,2 0 192-15,1-4-64 0,1 0 64 0,0-5 0 16,1-2 0-16,0-2 0 0,1-5 256 0,-1-1 64 16,1-8 16-16,1-2 0 0,-1-5 16 0,0-1 0 0,1-2 0 15,-1-8 0-15,2-4 16 0,-2-3 0 16,-1-3 0-16,0-6 0 0,2-2-80 0,-2 0-16 0,0-5 0 0,0-3 0 15,0-3-80-15,0-8-32 0,-1-7 0 0,2 0 0 16,-5-4-96-16,3 5-32 0,-1 9 0 0,3 1 0 16,2 7-224-16,-1 4 128 0,1 3-128 0,-4 8 0 15,-3 4 0-15,-1 3 0 0,-1 2 0 0,-2 5 0 16,-2 2 0-16,-9 8 0 0,5-3-144 0,-5 3 144 16,0 0-1216-16,0 0-160 0,0 0-32 0,0 0 0 15,-10 8-1920-15,-2 4-384 0</inkml:trace>
  <inkml:trace contextRef="#ctx0" brushRef="#br0" timeOffset="92858.21">14486 5208 1839 0,'0'0'0'0,"0"0"160"0,0 0-160 0,5-11 0 15,-1 2 0-15,-1-1 0 0,-3 10 3472 0,8-7 672 16,-2-2 128-16,-6 9 16 0,8-6-2368 0,-8 6-464 16,8-4-112-16,-8 4 0 0,9-5-272 0,-9 5-48 15,10-1-16-15,-10 1 0 0,11 1-256 0,-1 3-48 16,-10-4-16-16,13 8 0 0,-1 3 0 0,-1 1 0 16,-1 3 0-16,4 0 0 0,0 3-32 0,1 1 0 15,1 0 0-15,3 1 0 0,0 4-80 0,0-2-32 16,-1-3 0-16,-1 0 0 0,1-1-16 0,0-1 0 15,0-5 0-15,0-2 0 0,1 1 0 0,-2-5 0 16,0 3 0-16,1-4 0 0,0 0-32 0,3 1-16 16,-1-3 0-16,2-3 0 0,0-5 32 0,-1 1 16 15,1 0 0-15,1 0 0 0,1-6-64 0,-1 0-16 16,-3-5 0-16,-1-2 0 0,-1-1 32 0,0-2 0 16,-2-4 0-16,-2-1 0 0,0-6 16 0,-1-1 0 15,-3-3 0-15,3-6 0 0,-3-3 16 0,-1-9 16 16,-3-6 0-16,-1-2 0 0,-1 0-128 0,-1-4-16 0,-3-1-16 0,0 3 0 15,1 1-240-15,-1 6-128 0,0 7 160 0,-1 7-160 16,-2 7 0-16,1 7 0 0,-1 3 0 0,1 8 0 31,-2 7-576-31,0 4-224 0,4 6-32 0,0 0-16 16,-9 13-2128-16,0 3-416 0</inkml:trace>
  <inkml:trace contextRef="#ctx0" brushRef="#br0" timeOffset="93810.56">16953 11117 10127 0,'0'0'896'0,"0"0"-704"15,0 0-192-15,-1 11 0 0,-1-2 1728 0,1 1 320 16,-3 0 64-16,1-3 16 0,-3 4-160 0,1-4-48 15,0 1 0-15,-1 0 0 0,1-3-320 0,-2 0-64 16,4 1 0-16,-2-3-16 0,5-3-48 0,-7 3 0 16,7-3 0-16,0 0 0 0,-5-1 0 0,1-1-16 0,2-5 0 0,1-4 0 15,1-3-464-15,2 0-96 0,-1-4 0 0,6-4-16 16,-1-2-240-16,5-15-32 0,3-1-16 0,2-1 0 16,0-1-160-16,0-8-48 0,-1-3 0 0,0-2 0 15,2-9-80-15,0 3-32 0,0 4 0 0,-1 5 0 16,1 8-128-16,-2 5-16 0,2 6-128 0,-3 5 192 0,-3 3-192 15,1 5 0-15,-2 3 128 0,-3 6-128 0,2-2 0 0,0 10 0 16,-9 3 0-16,17 8 0 0,-3 5 0 0,2 6 0 16,-1 4 0-16,2 6 0 0,1 7 0 0,-2 2 0 15,1 4 0-15,-1 3 0 0,2 4 0 0,0-4 0 16,0 1 0-16,-3-3 0 0,3-3 0 0,0-3 0 16,-4-4 0-16,-3-10 0 0,-1-2 0 0,3 1 0 15,-2-4-128-15,3 10 128 16,-1-4-1072-16,-2-4-144 0,-4-3-48 0,-5-8-12400 15,-2-9-2480-15</inkml:trace>
  <inkml:trace contextRef="#ctx0" brushRef="#br0" timeOffset="94395.88">15520 11487 21183 0,'0'0'944'0,"0"0"192"0,0 0-912 0,0 0-224 16,0 0 0-16,0 0 0 0,-3-5 864 0,0-2 128 15,1 0 32-15,2 1 0 0,0-4 336 0,2 1 80 16,1-3 16-16,0 1 0 0,3 0-144 0,0-5-32 16,3-2 0-16,1-2 0 0,3-3-48 0,1 0-16 15,3-1 0-15,2-2 0 0,2-1-384 0,2-2-64 16,1 1-32-16,3-2 0 0,-1 2-160 0,1 4-16 16,0 3-16-16,1 0 0 0,1 2-192 0,-1 3-32 15,-2 2-16-15,1 5 0 0,1 4-112 0,0 4 0 16,1 4-16-16,2 6 0 0,-2 3-48 0,0 8-128 15,-1 5 192-15,-1 10-64 0,-2 0 64 0,1 3 16 16,-6 11 0-16,1-3 0 0,-1 1 112 0,-4-3 0 16,0 2 16-16,-4-2 0 0,1 1-16 0,-4-2 0 0,-3 3 0 15,-1 0 0-15,0 1-160 0,-2-2-32 0,0-3-128 0,-1-2 192 16,2-3-192-16,0-6 0 0,0 0 0 0,-1-11-160 31,1-2-2080-31,5-10-432 0,-9-8-80 0</inkml:trace>
  <inkml:trace contextRef="#ctx0" brushRef="#br0" timeOffset="95628.03">25325 5771 20671 0,'0'0'912'0,"0"0"192"0,0 0-880 0,0 0-224 15,0 0 0-15,0 0 0 0,0 0 1088 0,0 0 192 16,0 0 16-16,0 0 16 0,0 0 352 0,0 0 80 16,-5-7 16-16,2-5 0 0,2-3-512 0,1-5-96 15,0-4-32-15,2-8 0 0,2-3-240 0,0-5-48 16,0-11-16-16,0-2 0 0,-1-2-208 0,2-2-32 15,-1-7-16-15,3 2 0 0,1 0-112 0,1 1 0 16,2-3-16-16,-3 4 0 0,-2 4-64 0,4 4-16 16,-3 6 0-16,3 6 0 0,-3 3-64 0,-1 4-16 15,1 4 0-15,-2 2 0 0,-2 5-32 0,3 3-16 0,-3 1 0 16,1 3 0-16,-1 4-32 0,-3 11-16 0,0 0 0 0,0 0 0 16,0 0-176-16,15 4 0 0,0 2 0 15,2 3 0-15,1 4 0 0,2 3 0 0,4 6 0 0,1 4 0 16,1 1 0-16,-1 4 0 0,1-2 0 15,-1 0 0-15,-1 3 0 0,-1 1 0 0,1-3 0 0,-2-2 0 16,-2 2 0-16,1-5 0 0,-2 2 0 0,0-4 0 16,-3-1 0-16,-2-1 0 0,-2-5 0 0,-2-2 0 15,-1-1-176-15,0-5 48 0,-9-8 0 0,0 0 0 16,11-2-1776-16,-3-1-336 0,-4-10-80 0,-1-5-15520 16</inkml:trace>
  <inkml:trace contextRef="#ctx0" brushRef="#br0" timeOffset="96159.6">26359 4285 22575 0,'-14'13'992'0,"4"-5"224"0,-1 1-976 0,-2-3-240 16,-1 4 0-16,0-1 0 0,0 3 400 0,3-6 48 0,2 0 0 0,9-6 0 15,0 0 912-15,0 0 192 0,0 0 48 0,0 0 0 16,0 0-512-16,0 0-80 0,4-11-32 0,6-1 0 16,1 0 0-16,3-5 0 0,3-2 0 0,0-4 0 15,1-2-256-15,6-3-48 0,4-1-16 0,3-3 0 0,-1 1-112 0,6 1-32 16,2-3 0-16,2 1 0 16,-2 3-64-16,0 3 0 0,-1 1-16 0,-3 5 0 0,-4 2-144 0,-2 1-32 15,-2 5 0-15,-5 0 0 0,-1 7-64 0,-4 2 0 16,-3 3-16-16,1 7 0 0,-3 7-48 0,2 5 0 15,-2 5 0-15,1 8 0 0,-2 6-128 0,0 4 160 16,2 2-160-16,-2 7 160 0,-3 1-32 0,2-2-128 16,1-1 192-16,1 1-64 0,0 1 0 0,0-2-128 15,0 0 192-15,0-2-64 0,-1-7-128 0,0-1 128 16,-1-5-128-16,0-1 128 0,0 0-128 0,1-3 0 16,-1-4 144-16,0-2-144 15,1-2-1024-15,-1-6-288 0,3-4-48 0,-2-1-17824 0</inkml:trace>
  <inkml:trace contextRef="#ctx0" brushRef="#br0" timeOffset="98220.11">27636 11580 24351 0,'0'0'1088'0,"0"0"208"0,0 0-1040 0,0 0-256 15,0 0 0-15,0 0 0 0,0 0 320 0,-3 12 16 16,4 0 0-16,-1-12 0 0,8 9 752 0,2 1 128 16,1-2 48-16,5 2 0 0,2-1-384 0,2 2-80 15,1 0-16-15,1-1 0 0,-2 1-128 0,2-1-16 16,1 2-16-16,-3-2 0 0,1 0-112 0,-1-2-32 15,0 1 0-15,1-3 0 0,-2 3-48 0,1-4-16 16,3-1 0-16,-3 0 0 0,1-4 0 0,0 0 0 16,0-2 0-16,0 0 0 0,1-3 48 0,1 1 16 15,-2-5 0-15,1 0 0 0,-2-6 32 0,2-2 16 16,-1 0 0-16,0-2 0 0,-1-8-16 0,-1 0-16 16,-2-2 0-16,-2-5 0 0,-1-8-48 0,0-5 0 15,-6-7 0-15,2-7 0 0,-4-6-160 0,0-6-32 16,-1-3-16-16,-3 5 0 0,0 6-240 0,0 7 144 15,-1 8-144-15,-1 7 128 0,0 1-128 0,-1 6 0 16,-1 6 0-16,0 3-176 16,-2 4-336-16,0 7-64 0,-1 2 0 0,-1 6-16 15,-6 3-2096-15,1 1-432 0,-2 3-80 0</inkml:trace>
  <inkml:trace contextRef="#ctx0" brushRef="#br0" timeOffset="99013.28">26385 11553 22399 0,'0'0'992'0,"-5"-6"208"0,5 6-960 0,-4-5-240 15,0 1 0-15,-1-1 0 0,5 5 1280 0,0 0 192 16,0 0 64-16,0 0 0 0,0 0 48 0,0 0 16 16,0 0 0-16,0 0 0 0,0 0-560 0,0 0-96 15,0 0-32-15,0 0 0 0,0 0-144 0,0 0-16 16,0 0-16-16,9 10 0 0,1 3-240 0,1 5-48 15,0 2-16-15,-1-2 0 0,2 2-176 0,9 16-16 16,-3 1-16-16,1 0 0 0,0-1-96 0,1 4-128 16,0-3 176-16,1-2-176 0,-2-3 192 0,-1-1-64 15,-2-4 0-15,3-4-128 0,2 0 288 0,-1-4-48 16,0-5-16-16,-2-1 0 0,-3-5 112 0,3-2 32 16,2-5 0-16,-3-6 0 0,3-2 160 0,1-7 48 15,-1-7 0-15,2-7 0 0,0-5-64 0,3-6-16 16,3-3 0-16,-3-8 0 0,-3-6-176 0,0-1-16 15,4-5-16-15,-1 1 0 0,1 1-48 0,0 0-16 0,1 6 0 0,4 5 0 16,-3 2-224-16,-3 8 0 0,-2 3 128 0,0 5-128 16,-3 5 0-16,-1 3 0 15,-4 6 0-15,-2 1 0 0,-3 5-256 0,-2 1-112 0,-8 10-16 16,0 0 0 0,0 0-2240-16,0 0-448 0,6 15-80 0</inkml:trace>
  <inkml:trace contextRef="#ctx0" brushRef="#br0" timeOffset="106650.83">1500 17552 12895 0,'0'0'576'0,"0"0"112"0,0 0-560 0,0 0-128 16,0 0 0-16,0 0 0 0,0 0 704 0,0 0 96 15,0 0 32-15,0 0 0 0,9-2 496 0,2-1 96 16,2-3 32-16,2-4 0 0,0 3-304 0,3-7-64 16,-1-3-16-16,2-2 0 0,1-1-320 0,3-4-64 15,1-1-16-15,2 1 0 0,-1-4 32 0,-1 4 0 16,0 1 0-16,1 2 0 0,-4 2-368 0,-1 2-64 16,-2 6-16-16,0-1 0 0,-3 7-256 0,-3 1 0 15,-1 2 0-15,1 7 0 0,-2 4 128 0,-3 5-128 16,0 4 0-16,-5 6 0 0,1 4 256 0,-1 3-64 15,-2 4-16-15,-2 3 0 0,-2 1 256 0,-1 4 48 16,0 3 16-16,-1 4 0 0,-3 1-64 0,0-2-16 16,0 3 0-16,1-1 0 0,1-3-192 0,2-4-32 15,1 0-16-15,0-4 0 0,0-5-176 0,4-2 192 0,-1 0-192 0,1-6 192 16,0 0-192-16,0-4 0 16,0-4 0-16,0 0 0 15,0-2-272-15,0 0-144 0,-3-6-32 0,1-2-9936 0,-3-1-2000 0</inkml:trace>
  <inkml:trace contextRef="#ctx0" brushRef="#br0" timeOffset="106850.71">1506 18340 27695 0,'0'0'1216'0,"0"0"272"0,0 0-1184 0,0 0-304 16,10 1 0-16,2 1 0 0,2 0 1120 0,1-4 160 15,3-1 48-15,4-2 0 0,2-2 16 0,4-5 16 16,2-1 0-16,3 0 0 0,4-2-400 0,2 0-96 15,2-2-16-15,1 3 0 0,0 0-480 0,0 1-112 16,0-1 0-16,-4 2-16 16,-4 3-928-16,-3 0-176 0,-2 4-32 0,-5 0-10800 15,-1 0-2144-15</inkml:trace>
  <inkml:trace contextRef="#ctx0" brushRef="#br0" timeOffset="107417.15">3085 17485 12895 0,'-9'-15'576'0,"4"6"112"0,-1 0-560 0,-2-2-128 0,2 0 0 0,1 0 0 16,1 5 2448-16,1-3 464 15,1 3 96-15,-1-1 0 0,3 7-1248 0,0 0-256 16,0 0-48-16,0 0-16 0,-1 11-672 0,1 4-144 16,2 1-32-16,1 5 0 0,1 0-80 0,1 3 0 15,0 4-16-15,1 2 0 0,1 0-112 0,-2 3 0 16,0 3-16-16,0 1 0 0,0 1-160 0,-4 0-16 0,1 1-16 16,-1-2 0-16,-1 1-176 0,-3-3 128 0,-1-6-128 0,1-2 128 31,-1-3-1104-31,0-4-240 0,1-3-32 0,-2-5-13088 0</inkml:trace>
  <inkml:trace contextRef="#ctx0" brushRef="#br0" timeOffset="107583.2">2810 17744 29487 0,'0'0'2624'0,"0"0"-2112"0,7 5-512 0,0 0 0 0,4-3 352 0,3 2-32 15,3-1-16-15,6-1 0 0,4-1 496 0,3-1 96 16,5-2 32-16,3-1 0 0,3 2-176 0,2-1-48 15,-4-6 0-15,2 2 0 0,0 0-512 0,-1-1-192 16,2 2 144-16,0 2-10960 16,0-2-2208-16</inkml:trace>
  <inkml:trace contextRef="#ctx0" brushRef="#br0" timeOffset="107973.6">4551 17979 25567 0,'0'0'1136'0,"3"9"224"0,6 1-1088 0,0 2-272 16,1 5 0-16,-1 2 0 0,-1 3 464 0,-2 4 48 16,-1 1 0-16,-1 4 0 0,-1-1 240 0,-2-1 48 15,-2 3 16-15,-3 1 0 0,-2-4-368 0,-3 2-64 16,-2-1 0-16,0-2-16 0,-2 0-64 0,1 0-16 15,-2-5 0-15,0-4 0 0,-2-1-288 0,1 0 0 16,-1-4 0-16,-1-5 0 16,2-2-2560-16,-2-3-576 0,-12-6-128 0,10-9 0 0</inkml:trace>
  <inkml:trace contextRef="#ctx0" brushRef="#br0" timeOffset="108340.91">5340 17483 28047 0,'-6'-9'1232'0,"6"4"272"0,3-4-1200 0,0 1-304 0,1-3 0 0,2-2 0 16,2 3 0-16,1-5 0 0,0-2 0 0,2-2 0 15,3 0 272-15,1-1 0 0,1 0 0 0,0-5 0 16,1 1-272-16,-1 3 0 0,-1-2 0 0,3 4 0 16,-1 1 256-16,-2 1 64 0,-1 0 0 0,0 6 0 15,0 1 48-15,-1 5 16 0,-3 3 0 0,2 2 0 0,-1 3-384 0,1 8-256 16,1 1 32-16,-4 7 16 0,0 4 208 16,-3 3 0-16,-1 7 192 0,-2 6-192 15,-3 8 320-15,-1 3-64 0,-2-1 0 0,-2 10 0 0,-4 1 0 0,-2 3-16 16,-3-3 0-16,0 0 0 0,0-1-112 0,1-4-128 15,0-5 176-15,1-2-176 0,0-4 192 0,1-4-192 16,0-2 192-16,3-5-192 16,-1-5-1008-16,1 0-304 0,-1-7-64 0,4-3-12160 15</inkml:trace>
  <inkml:trace contextRef="#ctx0" brushRef="#br0" timeOffset="108517.85">5261 18227 29423 0,'0'0'1296'0,"0"0"288"0,9-3-1264 0,1 3-320 0,2-1 0 0,2-1 0 16,1 1 464-16,4-1 48 0,3-3 0 0,4 1 0 16,5 0 464-16,3-4 112 0,2-1 0 0,4-1 16 15,6 0-400-15,0-4-96 16,1 3-16-16,-4-2 0 0,-1-2-432 0,-4-1-160 0,-1 4 0 0,-3 2 144 31,-2-1-2704-31,-4 4-528 0</inkml:trace>
  <inkml:trace contextRef="#ctx0" brushRef="#br0" timeOffset="109222.5">6623 17737 31727 0,'0'0'1408'0,"0"0"288"0,0 0-1360 0,0 0-336 16,15-4 0-16,1 7 0 0,3 2 256 0,4-1 0 15,1-2-16-15,7-2 0 0,5 2 272 0,0-5 64 0,-1-3 16 0,3-2 0 16,4-1-64-16,2-2-16 0,-3 3 0 0,2-2 0 15,2 4-256-15,-1-5-64 0,2 6-16 0,1 2 0 32,-1-1-816-32,-6-1-176 0,-5 0-16 0,-9 2-14864 0</inkml:trace>
  <inkml:trace contextRef="#ctx0" brushRef="#br0" timeOffset="113471.62">7095 12446 5519 0,'0'0'240'0,"0"0"64"0,0 0-304 0,0 0 0 0,0 0 0 0,0 0 0 15,0 0 960-15,0 0 144 0,0 0 32 0,0 0 0 16,0 0 80-16,0 0 32 0,0 0 0 0,0 0 0 15,0 0-272-15,0 0-48 0,0 0-16 0,0 0 0 16,0 0-32-16,0 0-16 0,0 0 0 0,0 0 0 16,0 0-208-16,0 0-32 0,0 0-16 0,0 0 0 15,0 0-48-15,0 0-16 0,0 0 0 0,0 0 0 0,0 0-16 0,2-10 0 16,-4 3 0-16,1-2 0 0,-1 2 32 0,-2-2 0 16,1 1 0-16,-1 2 0 0,1-3-48 0,-1 3-16 15,1-3 0-15,-2 2 0 0,1-3-64 0,2 4-16 16,-2-3 0-16,1 1 0 0,1 2-144 0,-1-4-16 15,0 1-16-15,0-3 0 0,-1 1-80 0,2 1-16 16,-2-4 0-16,1 1 0 0,0-1-16 0,-1 3 0 16,0-3 0-16,0 1 0 0,0 2-128 0,0-3 160 15,1 1-160-15,0 1 160 0,-1 1-160 0,2-2 128 16,0 2-128-16,1-2 128 0,-1-2-128 0,-1 1 128 16,1 0-128-16,0 1 128 0,-2-1-128 0,3-2 160 15,-1-1-160-15,2 2 160 0,-2-2-160 0,0 1 192 16,-1-1-192-16,1-2 192 0,-2 0-48 0,0 0 0 15,-1 0 0-15,0 0 0 0,0-1 32 0,0 1 0 16,0-2 0-16,1 1 0 0,0-2-16 0,-1 2 0 16,0 0 0-16,-1-2 0 0,2 4-32 0,0-2 0 15,-1 0 0-15,2-1 0 0,-2 0-128 0,1 0 192 16,-1 1-192-16,2 0 192 0,-3 1-64 0,1-3 0 0,2-1 0 0,-1 0 0 16,-1 3 0-16,2 1 0 15,-1 0 0-15,0 1 0 0,-1 0 192 0,3 0 16 0,-2-1 16 0,0 1 0 16,0 2-352-16,1-1 0 0,-1 1 0 0,1 1 0 15,1 1 0-15,0 1 128 0,0-2-128 0,1-1 176 16,-1 0-176-16,0 1 160 0,1 1-160 0,-2 1 160 16,-1-2-32-16,2-2 0 0,-2 1 0 0,1 0 0 0,-1 1 0 15,2 0-128-15,-1 0 192 0,1-3-64 0,-2 1-128 0,1 2 192 16,0 0-192-16,0 0 192 0,-1 1-192 0,0 1 160 16,1-1-160-16,-1 0 160 0,0 1-160 15,0 0 192-15,-1 1-192 0,1-6 192 0,2 4-192 0,-1 0 128 16,-1 1-128-16,1-1 128 0,0-2-128 0,-2 2 160 15,1 0-160-15,0 1 160 0,-1-2-160 0,1 0 0 16,1 1 0-16,-1 0 128 0,-1 1-128 0,3-1 0 16,-1 0 0-16,0 0 0 0,-1 1 0 0,1 1 0 15,-1-4 128-15,-1 2-128 0,0 3 0 0,1-3 0 16,0-1 0-16,-1-1 0 0,-2 1 128 0,2 0-128 16,0 0 128-16,0-2-128 0,0 1 0 0,-1-1 128 15,-1-1-128-15,1 0 0 0,1 1 0 0,0-1 0 16,-1 1 128-16,-1 0-128 0,0-1 144 0,-1 1 0 15,0 2 0-15,-1 0 0 0,0-1-144 0,1 3 0 16,1-3-192-16,-2-4 192 0,0 5 0 0,3-1 0 16,-2 4 0-16,3 2 128 0,0-3-128 0,0-1 128 15,0 1-128-15,1 0 128 0,-1-2-128 0,1-1 128 0,2 0-128 16,-3 1 128-16,-2 0-128 0,4 0 0 0,0-3 0 16,1 1 0-16,-1 1 0 0,0-1 128 0,0 1-128 0,0-2 0 15,-1-1 0-15,2 0 0 0,-2-4 128 16,1 3-128-16,0-2 0 0,-1 0 0 0,2 0 0 0,-1 0 0 15,0 2 128-15,-1 0-128 0,1 3 0 0,0-1 128 16,-1-1-128-16,3 0 0 0,-4 0 0 0,1 0 0 16,1 1 128-16,1-1-128 0,-1-2 0 0,1-1 128 15,-3 1-128-15,1 1 128 0,-2 0-128 0,3-1 128 0,-2 0-128 16,0-2 0-16,2 2 144 0,1 6-144 16,-1-3 128-16,1 1-128 0,-1-3 128 15,1 1-128-15,-2-2 0 0,0 0 144 0,1 2-144 0,0 0 0 0,-1 0 144 0,0 1-144 16,-1 1 0-16,1-1 144 0,0-1-144 0,0 0 0 15,-1 1 0-15,2 0 0 0,-3-3 0 0,3 0 128 16,-2 1-128-16,-1 0 0 0,0 0 0 0,1 1 128 16,-3-1-128-16,2 0 0 0,0-3 0 0,-1 1 128 15,0 1-128-15,-1-2 0 0,2-3 0 0,1 3 128 16,-3-1-128-16,2 0 0 0,-1 0 192 0,1 4-32 16,0-3-16-16,-2 1 0 0,0 1-144 0,-1 0 0 15,2 1 0-15,0-2 0 0,-1-1 0 0,-1-1 0 16,0 3 128-16,-5-11-128 0,2 3 0 0,1 3-176 15,-2 1 48-15,3 2 0 0,-1 3 128 0,-1-1 0 16,3-2 0-16,0-1 0 0,0 1 0 0,2 3 128 16,-5-3-128-16,4 0 0 0,0 0 128 0,0 3-128 15,-1-2 128-15,0 0-128 0,-1 0 128 0,3-1-128 16,-2 0 160-16,0-2-160 0,-1 1 160 0,2-3-160 16,-2 3 160-16,2 1-160 0,-3-5 176 0,1 2-176 15,1 0 192-15,-1 0-192 0,1-3 160 0,1 2-160 0,0-1 128 16,0 4-128-16,-1-4 128 0,-2 5-128 0,1-1 128 15,1-2-128-15,-1 0 0 0,1-3 128 0,-1-3-128 0,1 3 0 16,0-3 128-16,2-1-128 0,-1 0 0 0,3-1 128 16,-3-3-128-16,3 3 0 0,0-1 144 0,1 4-144 15,-1-3 0-15,-1 3 128 0,-2 4-128 0,2-1 0 16,1-4 0-16,-3 2 128 0,1-1-128 0,-1-1 0 0,0-1 0 16,2 0 0-16,0 2 0 0,1 0 128 0,-2-1-128 15,0-1 0-15,-1 0 0 0,-1 3 0 0,3-3 0 0,-2 1 0 16,3 5 0-16,-1 1 0 0,-2-4 0 0,-1 2 128 15,2-2-128-15,-1 1 0 0,0 1 0 0,1 0 0 16,-1 2 0-16,2-2 128 0,1 2-128 0,1-4 0 16,0 0 0-16,0 2 0 0,-1-1 0 0,0 3 128 15,1-2-128-15,2 4 0 0,-3-3 0 0,2 2 0 16,0 2 0-16,2-2 0 0,0 2 0 0,0 0 128 0,-1-3-128 16,2 1 0-16,-1-2 0 0,0 2 0 0,1 1 0 15,0-3 128-15,0 2-128 0,0-2 0 0,0 2 0 0,0-3 128 16,0 0-128-16,0-2 0 0,0 5 0 0,0-3 128 15,-4 4-128-15,3-2 0 16,1 4 0-16,0 6 0 0,-2-1 0 0,1-3 128 0,1 0-128 16,0-1 0-16,-1-2 0 0,0 0 0 15,1 1 0-15,-2 2 128 0,1-2-128 0,0-1 0 16,-2 2 0-16,2-1 128 0,1-1-128 0,-2-1 0 0,0 0 0 16,1 2 0-16,1-2 0 0,-1 1 0 0,-1 2 0 0,2-2 128 15,0-3-128-15,2 4 0 0,-1-3 0 0,0 0 0 16,3 2 0-16,-3-4 0 0,2 2 0 0,1-2 128 15,-2 3-128-15,2 1 0 0,0-2 0 0,0 1 0 16,-3 0 0-16,1-3 0 0,0 4 0 0,0-4 0 16,0 2 0-16,-1 1 0 0,0-4 0 0,-1 6 0 15,0 0 0-15,0 1 0 0,0 2 0 0,0 0 128 16,3-2-128-16,-3 2 0 0,0-1 0 0,1 1 128 16,0 0-128-16,0-3 0 0,1-1 0 0,0 3 0 0,1 0 0 15,-1-1 0-15,1 1 0 0,1-4 0 0,1 0 0 0,1 1 0 16,0-4 0-16,1 2 0 0,-2-2 0 0,1 2 0 15,1 0 0-15,-2 0 0 0,-1 2 0 0,2 3 0 16,-2-4 0-16,0 2 0 0,-2 0 0 0,-1 1 0 16,2-2 0-16,-2-1 0 0,0 4 0 0,1-1 0 15,-2 1 0-15,0 1 128 0,1 0-128 0,-2 1 0 16,-1 0 0-16,2 0 0 0,-1 2 0 0,1-2 0 16,0-2 0-16,0 2 0 0,0 0 0 0,0 2 0 15,0-1 0-15,1 0 0 0,-1 2 0 0,0 3 0 16,0 1 0-16,0-1 0 0,0 0-128 0,0 3 0 15,-1 0 0-15,0 2 0 16,1 7-352-16,0 0-64 0,0 0-16 0,0 0 0 16,-8-3-1168-16,8 3-224 0,-6-2-48 0,6 2-16 15,0 0-992-15,0 0-192 0,0 0-32 0</inkml:trace>
  <inkml:trace contextRef="#ctx0" brushRef="#br0" timeOffset="113893.57">5193 3680 19343 0,'0'0'1728'0,"0"0"-1392"15,0 0-336-15,0 0 0 0,0 0 576 16,0 0 64-16,0 0 0 0,7-5 0 0,-2-2 640 0,0-5 144 15,2-2 32-15,-1-1 0 0,-1-2-304 0,3-3-64 16,-2-3-16-16,0 0 0 0,1-5-48 0,0 0 0 16,1-3 0-16,0-2 0 0,1 0-112 0,0 0-16 15,-1 0-16-15,5-1 0 0,1 0-176 0,0 1-48 16,0 0 0-16,1 0 0 0,2 2-144 0,-4 4-48 16,3-3 0-16,1 6 0 0,0-1-112 0,2 3-32 15,-1 4 0-15,0 7 0 0,-1 1-32 0,0 7-16 16,1 4 0-16,0 11 0 0,1 1-16 0,3 7-16 15,-1 5 0-15,0 8 0 0,-1 6 16 0,2 2 16 16,-2 7 0-16,0-3 0 0,-3 4-32 0,-2 0-16 16,-1 1 0-16,0 2 0 0,-1-4-32 0,-3 2 0 15,-3-2 0-15,1-5 0 0,-3 2-64 0,0-7 0 16,-1-1-128-16,0 0 192 0,-2-2-192 0,4-1-128 16,0 1 128-16,3 9-208 15,1-6-2320-15,-1-7-464 0,-2-7-80 0</inkml:trace>
  <inkml:trace contextRef="#ctx0" brushRef="#br0" timeOffset="116430.24">6075 8127 1839 0,'0'0'160'0,"0"0"-160"16,-4-3 0-16,4 3 0 0,-4-5 2576 0,4 5 496 16,-4-5 80-16,4 5 32 0,-5-5-1712 0,5 5-320 0,0 0-80 0,0 0-16 15,0 0-208-15,0 0-32 0,0 0-16 0,-7 2 0 16,1 2-288-16,1 3-64 0,0-4-16 0,1 5 0 16,1 1 80-16,0 0 0 0,2 0 16 0,0 3 0 15,-1 1 192-15,4 2 48 0,-1 2 0 0,1 2 0 16,2 4-128-16,1 2-32 0,2 3 0 0,0 3 0 15,2 2-208-15,0 1-32 0,1 0-16 0,2 3 0 0,0 4-80 16,1 2-16-16,-1-1 0 0,-1-1 0 0,0 1 0 16,1 0-16-16,-2 0 0 0,3 2 0 0,-1-2 16 0,1 3 0 15,-3-4 0-15,1 1 0 0,-1 3-96 0,1-3-16 16,-1 0 0-16,0 1 0 0,1-5 80 0,0 3 16 16,1-1 0-16,-1-1 0 0,-2-3-48 0,2 0 0 15,2-3 0-15,0 0 0 0,-2 3 16 0,2 2 0 16,1 0 0-16,-1-1 0 0,-2-2-16 0,0 1-16 15,1 0 0-15,-3-1 0 0,1 1-16 0,1-2 0 16,-2-2 0-16,0 0 0 0,0-2 0 0,0 2 0 16,-1-4 0-16,0 4 0 0,0-1-16 0,0-1 0 15,-2 1 0-15,0 1 0 0,1 0-16 0,-1-3-128 16,1 3 192-16,-1-1-64 0,-1-1-128 0,1-2 128 16,1 3-128-16,0-1 128 0,1-3 0 0,0 1-128 15,0-3 192-15,1 3-64 0,0-1-128 0,-1 2 0 16,-2-2 0-16,1 2 0 0,-1-1 256 0,3 0 64 15,0 2 0-15,0-3 16 0,-2 2-336 0,2-3-256 16,1 2 32-16,2-3 16 0,-1 3 208 0,-1-3 0 16,-1 1 0-16,0-2 0 0,0 1 160 0,-1 2-160 15,-3-1 128-15,2-1-128 0,0-5 128 0,-1 3-128 0,0 0 128 16,1 1-128-16,-5-2 128 0,6 2-128 0,-2 0 0 0,2-2 128 16,-3-1 0-16,1 1 0 0,1 3 0 0,-1-3 0 15,0 0-128-15,2 1 0 0,1 2 0 0,0-3 0 16,0 0 0-16,0 4 0 0,-2-3 0 0,1 0 128 15,0 2-128-15,0-5 192 0,-1 2-192 0,2 0 192 16,0 0-192-16,-2 0 160 0,1 0-160 0,0-1 160 0,-1 1-160 16,1 1 192-16,1-2-192 0,-3 1 192 0,0 0-192 15,2-1 160-15,0-2-160 0,-1 0 160 0,1 0-160 0,0 0 128 16,-2 1-128-16,2-3 128 0,0 1-128 0,0 1 0 16,1-1 144-16,0 0-144 0,0-2 0 0,0 2 128 15,0-3-128-15,-1-2 0 0,3 0 0 0,-3 1 128 16,0 0-128-16,1-3 0 0,0 2 0 0,1 0 128 15,-1-2-128-15,0-1 0 0,0 2 144 0,0-3-144 16,1 2 192-16,-1-1-192 0,0 0 192 16,0 0-192-16,-2 1 192 0,2 1-192 0,-1-3 176 0,-1 3-176 15,0-3 160-15,-1 3-160 0,0 1 144 0,1-3-144 16,-1 0 128-16,0 3-128 0,1-3 144 0,-1 2-144 16,-1-5 160-16,0 5-160 0,0 0 176 0,0-3-176 15,1 2 192-15,-3-1-192 0,2 1 208 0,1-2-64 16,-1 0-16-16,0 1 0 0,-1 0-128 0,1 0 0 15,1-2 0-15,0 0 0 0,-2 1 0 0,0-2 0 16,0 2 0-16,1-3 128 0,-1 3-128 0,-1-2 160 0,0 2-160 16,0-2 160-16,-3 5-160 0,3-5 160 0,0 3-160 15,-1-2 160-15,1 4-160 0,1-6 0 0,1 0 144 16,-3 3-144-16,2-2 0 0,0 0 144 16,0-2-144-16,0 2 0 0,0-1 128 0,-1-1-128 0,-3-5 0 0,4 6 0 15,0 1 160-15,-2-3-160 0,-2-4 128 16,4 7-128-16,0 0 128 0,0-4-128 0,-4-3 0 0,4 5 128 15,0 2-128-15,-4-7 160 0,3 6-160 0,-3-6 160 16,0 0-160-16,0 0 0 0,4 4 0 0,-4-4 0 16,0 0 0-16,3 5 0 0,-1 3 0 0,-2-8 0 15,0 0 0-15,0 0 0 0,0 0 0 0,0 0 128 0,0 0-128 0,0 0 0 16,0 0 0-16,4 3 128 0,-4-3-128 0,0 0 0 16,0 0 0-16,0 0 0 0,0 0 0 15,0 0 0-15,0 0 0 0,0 0-176 16,-10-6-1024-16,2-4-208 0,-3-3-32 15,6 4-11456-15,-3-5-2288 0</inkml:trace>
  <inkml:trace contextRef="#ctx0" brushRef="#br0" timeOffset="120304.57">2999 3666 13183 0,'0'0'576'0,"0"0"128"0,0 0-560 0,0 0-144 16,0 0 0-16,0 0 0 0,0 0 960 0,0 0 176 16,0 0 16-16,0 0 16 0,0 0-176 0,0 0-32 15,0 0-16-15,0 0 0 0,0 0-208 0,-6 7-32 16,6-7-16-16,-6 7 0 0,6-7-144 0,-2 11-32 15,2-11 0-15,-3 12 0 0,2-3-112 0,1-1-16 16,1-2-16-16,3 8 0 0,1-1-48 0,1 1 0 16,1-1 0-16,0 2 0 0,2-1 48 0,0 0 0 15,0 1 0-15,0 4 0 0,2 0-16 0,1 0 0 16,-5 0 0-16,4 3 0 0,-1-2 0 0,-1 1 0 16,-3 0 0-16,2 5 0 0,1-2-48 0,-1 0-16 15,0 1 0-15,2-2 0 0,-2 0-32 0,2 2-16 0,-1-2 0 16,1 0 0-16,-1-1-64 0,1-1-16 15,2 0 0-15,0-1 0 0,1-2 32 0,0 4 0 0,3-1 0 0,-1 2 0 16,-1-1-32-16,0-2 0 16,0 3 0-16,0 1 0 0,0 0-16 0,0-1 0 0,0 1 0 0,2-1 0 15,-1-3 0-15,-1 2 0 16,0 2 0-16,0-2 0 0,-1-2 0 0,2-1 0 0,-1 0 0 0,-2 0 0 16,0 0-144-16,-1-1 160 0,0-1-160 0,-1-2 160 15,-1 1-160-15,1 0 160 0,0-1-160 0,0 0 160 16,-2 0-32-16,-1 2-128 0,2 2 192 0,0-1-64 15,-4 0-128-15,2 1 160 0,0 0-160 0,0 0 160 16,-1 1-160-16,0-1 192 0,-1 0-192 0,2 0 192 16,-1-1-192-16,0 1 160 0,1-1-160 0,0 1 160 0,-2-1-160 15,2 0 160-15,-1 0-160 0,1 1 160 0,-1 1-160 16,-1 0 0-16,-1-2 0 0,0 1 128 0,1-1-128 16,1 0 0-16,0 1 144 0,0 2-144 0,-3 1 0 0,4-2 128 15,-1-1-128-15,-1 3 0 0,0 0 128 0,0 2-128 16,0-4 128-16,0 2-128 0,1-1 0 0,0 2 0 15,-2-2 0-15,2-1 128 0,0-1-128 0,0 1 0 16,0-1 0-16,0 2 128 0,-1-1-128 0,3 2 0 16,-2-2 0-16,1 0 0 0,-4 1 0 0,3-2 128 15,-3-2-128-15,2 4 0 0,-2 0 0 0,0 2 0 16,-1-1 0-16,1 1 128 0,-1 3-128 0,1 0 0 16,-1 1 0-16,0-1 0 0,-1 1 0 0,1-3 0 15,0 0 0-15,-1 3 128 0,-1-3-128 0,1 3 0 0,-1-3 0 0,3 1 0 16,-1 1 0-16,2-2 0 0,-3-1 0 15,2 2 0-15,-1-1 0 0,1 3 0 0,-1-1 0 0,1 3 0 16,1 0 0-16,0 2 0 16,-2 0 0-16,1-9 0 0,-2 1 0 0,2 2 0 15,-1-2 0-15,2 4 128 0,0-3-128 0,0 0 0 16,1 3 0-16,0-6 128 0,1 2-128 0,0 1 0 16,1-3 0-16,-1-1 128 0,0 3-128 0,1 0 0 15,-1 0 0-15,1-2 0 0,-4 1 0 0,1 3 144 16,0-1-144-16,0 2 0 0,-3 1 128 0,0-5-128 0,-1 1 0 15,4 3 0-15,-1-3 0 0,-1 1 0 16,2 0 0-16,0 0 0 0,-3 2 0 0,3-2 0 0,0-4 0 0,0 2 0 16,-1-2 0-16,0 2 0 0,-1-2 0 0,2 0 160 15,0 2-160-15,-1 1 0 0,-1-2 0 0,1 1 0 16,1-2 0-16,-2 1 0 0,1-1 0 0,-2 0 0 16,0 3 0-16,2-1 0 0,-1-2 0 0,0 2 0 15,-2-2 0-15,2 0 0 0,1 2 0 0,-2-2 0 16,0 1 0-16,0-2 0 0,1 1 128 0,-1 0-128 0,-1 1 368 15,1 0 32-15,0-2 16 0,-1 1 0 0,-1-1-416 0,1 0 0 16,0 0 128-16,0 1-128 0,1 0 0 0,1 1 0 16,-2 3 0-16,1-3 0 0,0-1 0 0,3 0 0 15,-3-1 0-15,2 0 0 0,-1 1-208 0,1 1-128 16,-2-1-32-16,2 0 0 0,1-1 368 0,-3-1 0 16,1 1 0-16,1-1 0 0,0 0 0 0,-1 0 0 15,1-1 0-15,0 3 0 0,-5-4 0 0,4 2 128 16,0-2-128-16,0 2 0 0,-2 0 0 0,2 1 0 15,-1 0 128-15,-1 1-128 0,0 2 0 0,0 1 0 16,0 0 0-16,0 0 128 0,0 2-128 0,0-1 0 16,0-1 0-16,1 3 128 0,-1-2-128 0,-1 1 0 15,1 2 144-15,0-2-144 0,0 2 0 0,0-2 128 16,0 1-128-16,0-3 0 0,0 1 128 0,0 1-128 16,-1-1 128-16,-1 3-128 0,2-3 128 0,0-1-128 15,2 4 160-15,-2-3-160 0,-2 1 144 0,2 0-144 16,2-4 128-16,-2 1-128 0,0-1 0 0,0 2 128 15,1-2-128-15,0-2 0 0,0 1 0 0,1 2 128 16,-2-1-128-16,0 1 0 0,0-3 0 0,0 0 128 0,0 0-128 0,0 0 0 16,0-1 208-16,-2 2-32 0,1 2-16 0,0 1 0 15,0-2-160-15,-1 1 0 0,0 1-192 0,0 1 192 16,-1-1 0-16,0-2 0 0,1 1 0 0,0 2 0 16,0-2 128-16,0-2-128 0,2 2 0 0,0-1 128 15,0 2-128-15,2-1 0 0,-1-4 144 16,0 1-144-16,1-2 0 0,-1 1 128 0,0 0-128 0,0 0 0 0,1 0 0 15,-1-1 0-15,-1 1 0 0,2 0 128 0,-2 0-128 16,2 0 128-16,-1-1-128 0,0 2 128 16,1 2-128-16,-2-1 144 0,0-1-144 0,0 3 160 0,0-3-160 0,0 0 192 15,-2 0-192-15,2 0 192 0,0 0-192 0,2 0 160 16,-2-1-160-16,0 4 160 0,0-1-160 0,1 1 0 16,0-3 144-16,-2-1-144 0,1-2 0 0,1-1 144 15,2 2-144-15,-2 1 0 0,-1-3 128 0,0 2-128 16,1-1 0-16,0 1 0 0,-1 0 0 0,2 1 0 15,-2 0 0-15,2 2 0 0,-2 2 128 0,2-2-128 16,-2 3 0-16,0-2 0 0,1-1 0 0,0 1 0 16,-1 0 128-16,1 2-128 0,1 0 0 0,-1-2 0 15,-1 3 0-15,1 2 0 0,2-6 128 0,-1 2-128 16,-1-1 0-16,2 2 0 0,-3-1 0 0,0-3 0 16,0 0 0-16,1 1 0 0,-1 1 128 0,2 3-128 15,0-1 0-15,-1-2 0 0,-1 2 0 0,0 1 0 16,2-3 0-16,-1 0 0 0,-1 0 128 0,0-1-128 15,0 3 0-15,1-2 0 0,-2 0 128 0,2 0-128 16,-1 0 0-16,1 0 0 0,2 0 240 0,-2-2-64 0,-1 0-16 16,3 0 0-16,-2-1-160 0,0-1-176 0,-2 1 48 15,1 1 0-15,0 2 128 0,0-1 192 0,0 0-32 0,-1 3-16 16,1 0-144-16,-4 0 0 0,4 4 0 0,-3-3 0 16,1 0 0-16,-2 3 0 0,3-3-144 0,-2 4 144 15,2-3 0-15,-3 3 0 0,3-1 0 0,0-1 0 16,1-3 0-16,-2 0 0 0,2 0 0 0,-1-1 0 15,0-3 0-15,0-1 0 0,1 1 0 0,0-2 0 16,0 1 0-16,0-1 0 0,-2-1 0 0,2 0 0 0,0 0 0 16,-1 6 0-16,-1-2 128 0,0-3-128 0,2-4 0 0,0 0 0 15,0 1 0-15,-2 0 0 0,2 1 0 0,0-1 128 16,0-2-128-16,-2 1 0 0,1 1 0 0,0-2 0 16,1 1 0-16,-1 1 0 0,-1-1-128 0,2-3 128 15,0 1-192-15,0-3 192 16,0-8-592-16,0 0-16 0,0 0 0 0,0 0 0 15,0 0-1760-15,0 0-368 0,0 0-64 0</inkml:trace>
  <inkml:trace contextRef="#ctx0" brushRef="#br0" timeOffset="120625.12">4049 11844 28559 0,'-23'12'1264'0,"12"-6"272"16,1 4-1232-16,1 1-304 0,-1 1 0 0,3 5 0 0,-2 1 1200 0,2 2 176 15,2 0 32-15,1 3 16 0,1 3-528 0,1-3-96 0,1 1-32 0,2 2 0 16,2 5-256-16,2-2-48 0,1 4-16 0,7 15 0 16,1-6-256-16,3-2-48 0,2-5-16 0,1-3 0 15,-1-1-128-15,0-8 192 0,5-4-192 0,-1-3 192 16,-1-2 0-16,1-9 0 0,0-4 0 0,2-2 0 15,0-3-64-15,3-7 0 0,0-2 0 0,2-7 0 0,1-3 0 16,-7 1 0-16,4-7 0 0,4-5 0 16,4-6-128-16,2-3 128 0,1-6-128 0,3-3-11968 15,-2-4-2464-15</inkml:trace>
  <inkml:trace contextRef="#ctx0" brushRef="#br0" timeOffset="122693.3">6361 13006 11967 0,'0'0'1072'0,"0"0"-864"15,2 8-208-15,0 0 0 0,-2-8 1456 0,0 5 240 16,0 0 48-16,0-5 16 0,0 0-432 0,1 9-96 15,-1-9-16-15,0 0 0 0,1 5-176 0,-1-5-32 16,0 0-16-16,0 0 0 0,1 7 32 0,-1-7 16 16,0 0 0-16,0 0 0 0,0 0 32 0,0 0 0 15,0 0 0-15,0 0 0 0,0 0-112 0,0 0 0 0,0 0-16 16,2-9 0-16,-2 3-304 0,0-3-48 0,0-1-16 0,0-1 0 16,-2 2-128-16,1-4-48 0,-1 0 0 0,-1-1 0 15,0 2-80-15,1-4 0 0,-2 0-16 16,-1-2 0-16,-1-2-64 0,1-2-16 0,-2-2 0 0,0 1 0 15,-2 0-64-15,0-1-16 0,-1 1 0 0,-2 1 0 16,5 0-144-16,-1-1 0 0,-1 2 0 0,0 1 128 16,0 1-128-16,0-1 0 0,0 2 0 0,1 0 0 0,-4-1 128 0,2 0-128 15,0 0 128-15,0 1-128 0,-2 0 0 0,2 2 0 16,-3-3 128-16,3 0-128 0,0-2 0 0,0 1 0 16,-2 2 0-16,1 2 0 0,2-1 0 15,0 3 0-15,0-1 0 0,2 0 0 0,-2 2 0 0,0 1 0 16,1 0 0-16,1-1 0 0,-1 0 0 0,0 4 0 15,-1-2 0-15,2 3 0 0,0-2 0 0,0 3 0 16,-1 1 0-16,-1 0 0 0,0 1 0 0,0 2 0 16,1 1 0-16,-1-1 0 0,0 0 0 0,1 0 0 15,0 0 0-15,0 1 0 0,0 2 0 0,0-1 0 16,1 1 0-16,-1 0 0 0,0 0 0 0,1 1 0 16,-1 0 0-16,1 3 0 0,-2-1 0 0,1 2 0 15,-1-2 0-15,0 0 0 0,0 2 0 0,0 1 0 16,-1 0 0-16,-1-1 0 0,1 4 0 0,0-3 0 15,-1 4 0-15,1-2 0 0,-1 3 0 0,-1-1 0 16,1 3 0-16,-1-2 0 0,0 0 0 0,0 3 0 16,2-2 0-16,-1 0 0 0,-2 0 0 0,1 2 0 0,0 0 0 15,-1-1 0-15,2 1 0 0,-1 1 0 0,-1-3 0 0,2-1 0 16,1 3 0-16,1 1 0 0,0-1 0 16,0-1 0-16,2 2 0 0,0 2 0 0,1-2 0 15,1 0 0-15,0-3 0 0,1 2 0 0,0 2 0 0,1 1 0 16,0 1 0-16,0-1 0 0,2 1 0 0,-2 1 0 15,2 2 0-15,1-1 0 0,0 2 0 0,0-1 0 16,0 0 0-16,0-2 0 0,1 0 0 0,1 2 0 0,-1 0 0 16,1-1 0-16,1-1 0 0,-3 0 0 0,2 0-288 0,1-1-32 15,0 0-16-15,-2 0 0 0,-1-1 336 0,1 1 0 16,0-3 0-16,1-1 0 0,-2 2 288 16,0-1 128-16,1 1 32 0,0 3 0 0,0-1-448 0,1 0 128 15,-2-1-128-15,0 0 0 0,0 4 0 0,0-3 128 16,0-1-128-16,0 1 0 0,0-1 144 0,0-2-144 15,0 0 160-15,0-3-160 0,-2 2 0 0,2 0 0 16,0-3 0-16,0-3 0 0,0-8 0 0,-1 7 0 16,1-7 0-16,0 0 0 0,-1 8 128 0,1-8-128 15,0 0 0-15,0 0 0 0,0 0 128 0,0 0-128 16,0 0 0-16,0 0 0 0,0 0 144 0,0 0-144 16,0 0 128-16,0 0-128 0,0 0 0 0,0 0 0 15,0 0-144-15,0 0 144 16,0 0-608-16,0 0-16 0,-3-9 0 0,2 1 0 15,-1-2-1072-15,0 3-224 0,0-5-32 0,-2-4-14928 0</inkml:trace>
  <inkml:trace contextRef="#ctx0" brushRef="#br0" timeOffset="123060.32">5294 13219 15663 0,'0'0'1392'0,"-6"2"-1120"0,0 1-272 0,-1-1 0 16,0 2 2368-16,-1 0 400 0,2-2 96 0,-2 3 16 0,4 2-1072 0,-1-2-208 15,1-1-32-15,-1 2-16 16,1 0-592-16,1 1-112 0,-1 4-16 0,1-1-16 0,2 3-224 0,-2 4-32 16,3-2-16-16,4 1 0 0,-1 3-144 0,1 0-16 15,-1 1-16-15,1-1 0 0,4 2-96 0,1-2-16 16,-2-2 0-16,2-2 0 0,0 0 16 0,0 1 0 15,1-6 0-15,0 0 0 0,0-6 208 0,3-2 32 16,2-2 16-16,3-4 0 0,-2-2 192 0,1-8 48 16,1-1 0-16,1-3 0 0,-1-2-240 0,5-4-32 15,-2-1-16-15,2 1 0 0,-1-4-96 0,2 2-32 16,-2-5 0-16,-1 4 0 0,1-2-112 0,0 5-32 16,-2 0 0-16,-1 4 0 0,-3-2-208 0,0 3 128 15,-2 2-128-15,-2 1 0 0,0 3 0 0,-2 3 0 16,-1-3-208-16,-1 6 64 15,-2-2-2112-15,-1 2-432 0,-1 0-64 0</inkml:trace>
  <inkml:trace contextRef="#ctx0" brushRef="#br0" timeOffset="124989.2">3654 3525 6447 0,'0'0'272'0,"-5"3"80"0,-1-1-352 0,0 1 0 0,1-2 0 0,-2 1 0 16,1-2 1776-16,-2 0 272 0,3-2 64 0,5 2 16 15,-6-1-544-15,6 1-112 0,0 0-32 0,-5-3 0 16,0 2-272-16,5 1-48 0,0 0-16 0,0 0 0 15,0 0-192-15,0 0-32 0,0 0-16 0,0 0 0 16,0 0-224-16,0 0-64 0,0 0 0 0,0 0 0 16,0 0-32-16,0 0-16 0,0 0 0 0,0 0 0 15,0 0 80-15,0 0 16 0,0 0 0 0,0 0 0 0,0 0-144 0,0 0-32 16,0 0 0-16,0 0 0 0,0 0-64 0,0 7-32 16,0 1 0-16,2 0 0 0,1 1-16 0,1-1 0 15,1 4 0-15,0-2 0 0,0 2-32 0,2 2-16 16,0-3 0-16,2 3 0 0,0 0-80 0,-1 2-16 15,1-3 0-15,3 0 0 0,-5 1-16 0,4 0-16 16,-4 0 0-16,3-4 0 0,-2 2 32 0,0 0 16 16,-1-3 0-16,3 3 0 0,2-5 0 0,-1 4 0 15,0-4 0-15,-3 3 0 0,1-3-64 0,0-1-16 16,0 2 0-16,0-1 0 0,-1 4-128 0,1-5 192 16,-1 3-192-16,3-3 192 0,-1 3-192 0,0-1 160 15,-2 2-160-15,0-3 160 0,1 1-160 0,0 1 0 0,-1-3 144 16,0 3-144-16,0-4 128 0,1 2-128 15,-1-1 128-15,2-2-128 0,-2 1 128 0,1 0-128 16,0-2 128-16,2-1-128 0,0-1 0 0,2 2 144 16,1 1-144-16,-2-2 0 0,2 2 128 0,-2-3-128 0,1 2 0 0,1-3 0 15,0-1 0-15,-1-1 0 16,-1 0 128-16,1-3-128 0,-2 1 0 0,0 1 160 0,-2 0-160 0,-1-5 128 16,0 2 0-16,0 0 0 0,1-1 0 0,-3 2 0 15,-1-2 0-15,1 0-128 0,1 2 192 0,0-8-64 16,-2 0 0-16,-1 6-128 0,3-1 192 0,-4-1-64 15,3 3-128-15,2-7 128 0,-2 2-128 16,-1 3 128-16,2-1-128 0,1 0 0 0,-2 0 0 0,-1 0 0 16,2 2 0-16,0-5 128 0,1 1-128 0,3-6 0 15,-2 1 0-15,-2 6 128 0,-2-3-128 0,5-5 0 16,-1 0 0-16,-3 6 128 0,0-1-128 0,3-7 0 16,2-2 128-16,-3 3-128 0,0-1 0 0,-3 6 128 0,0 0-128 0,0-3 160 15,2-2-160-15,-1-9 160 0,0 4-160 0,-1 7 160 16,-2 0-160-16,2-10 160 0,-1 4-160 0,-3 9 160 15,0-1-160-15,3-7 160 0,-4 2-160 0,2 6 160 16,-2 0-160-16,0 0 160 0,0-4-160 0,-2-9 128 16,2 5-128-16,-2 0 128 0,0-2-128 0,2 3 160 15,0 1-160-15,0 6 160 0,0-2-160 0,0-1 0 16,0-1 0-16,0-5 128 0,0 3-128 0,0 2 0 16,0 2 0-16,0 2 128 0,2 2-128 0,-2 0 0 15,-2 1 0-15,2 5 128 0,0 1-128 0,0-4 0 16,0 9 0-16,0 0 0 0,2-7 0 0,-2 7 0 15,0-6 0-15,0 6 0 0,0 0 0 0,0 0 0 16,0 0 0-16,0 0 0 0,0 0 0 0,0 0-144 16,0 0 0-16,0 0 0 15,0 0-960-15,0 0-192 0,0 0-48 0,-7 7 0 16,0 0-1456-16,2 2-288 0,5-9-64 0</inkml:trace>
  <inkml:trace contextRef="#ctx0" brushRef="#br0" timeOffset="125430.14">4120 3335 11055 0,'-8'5'976'16,"8"-5"-784"-16,0 0-192 0,-8 6 0 0,8-6 2176 0,0 0 400 15,0 0 80-15,0 0 16 0,0 0-912 0,0 0-176 16,0 0-48-16,0 0 0 0,0 0-416 16,0-9-96-16,2 3 0 0,3-9-16 0,1-1-112 0,2 0-32 15,1-3 0-15,2-2 0 0,2-1-48 0,-4 2-16 16,2-2 0-16,4-13 0 0,-2 5 16 0,1-1 0 16,0 3 0-16,0 0 0 0,-1-1-112 0,0 10-32 15,3 0 0-15,7-8 0 0,-5 2-128 0,1 5-32 16,1 2 0-16,0 4 0 0,2 4-176 0,-8 2-32 15,4 4-16-15,0 3 0 0,-1 3-80 0,1 4-16 16,1 2 0-16,9 11 0 0,-4 6 48 0,1 4 0 16,-5 4 0-16,-1 2 0 0,0 2 32 0,0 1 16 15,-1 2 0-15,-2-1 0 0,2-1-96 0,-4-6-32 16,-1-3 0-16,-4-10 0 0,0 1-160 0,-2 0 0 0,2 2 144 0,0 7-144 16,-3-5 0-16,0-9 0 15,0 0 0-15,3 6 0 16,-4-6-1328-16,1-4-336 0,-6-11-64 0,0 0-17600 0</inkml:trace>
  <inkml:trace contextRef="#ctx0" brushRef="#br0" timeOffset="139606.89">24775 17676 20271 0,'0'0'1792'0,"0"0"-1424"16,0 0-368-16,0 0 0 0,-8-1 128 0,8 1-128 16,-8 9 128-16,2 0-128 0,-2 3 368 0,3 1 0 0,0 0 0 0,-2 3 0 15,2 6 240-15,0 3 48 0,-1-2 16 16,0 5 0-16,-1 0 192 0,0 4 32 0,0 2 16 0,1 1 0 16,0-1-144-16,-1 0-48 0,0 2 0 0,-1-1 0 15,0 0-144-15,1-3-16 0,-4-3-16 0,6 1 0 16,0-3-208-16,0 1-32 0,1-5-16 0,2-2 0 15,-1-2-160-15,3-1-128 0,0-3 192 0,3-2-192 16,-3-13 0-16,4 13 0 0,-4-13 0 0,11 5 0 31,-1-5-928-31,2-4-288 0,0-6-64 0,1 1-7872 0,0-4-1552 0</inkml:trace>
  <inkml:trace contextRef="#ctx0" brushRef="#br0" timeOffset="140157">25326 17830 17791 0,'0'0'784'0,"0"0"176"0,0 0-768 0,0 0-192 16,5-9 0-16,-5 9 0 0,5-10 928 0,1 1 160 0,-1 3 16 0,2 1 16 16,0-3-160-16,4 3-16 15,-1-2-16-15,1 0 0 0,1 2-176 0,0-3-48 16,1 2 0-16,4 1 0 0,-2-3-96 0,-1 3-32 0,0 1 0 0,-3 2 0 16,-1-3-288-16,-10 5-64 0,8-4-16 0,-8 4 0 15,0 0-16-15,0 0-16 0,0 0 0 0,0 0 0 16,0 0 208-16,-14 6 32 0,-5-1 16 0,-1 3 0 15,-4 2-176-15,-2 3-48 0,-2-2 0 0,0 2 0 16,-2 1 0-16,0-1 0 0,1 1 0 0,3-1 0 16,0 3 16-16,5-1 0 0,1 0 0 0,8-2 0 15,3 1-96-15,5 0 0 0,5-5-128 0,7 1 192 16,3-1-192-16,7 0 0 0,6 0 128 0,4 0-128 16,1-1 0-16,6 1 176 0,0-4-176 0,2 4 160 15,1-1-160-15,1 3 0 0,-3-2 144 0,1 4-144 16,-2 2 0-16,-5 2 0 0,-6 1 0 0,-3-1 0 15,-6 0 0-15,-5 1 144 0,-9 1-144 0,-5-1 0 0,-4-6 384 0,-8 1-48 16,-5 1 0-16,-6 1 0 0,-3 3 224 0,-4-1 32 16,0-6 16-16,-3 2 0 0,-1 1-272 0,1-4-48 15,2 0-16-15,2-6 0 0,1-3-96 0,3-2-32 16,2-2 0-16,4-1 0 0,3-6-144 0,2-1 0 16,8-4-160-16,2-3 160 15,6 3-2528-15,4-1-416 0,6 2-64 0,6-1-12080 0</inkml:trace>
  <inkml:trace contextRef="#ctx0" brushRef="#br0" timeOffset="140491.65">26237 17513 17503 0,'0'0'1552'0,"0"0"-1232"0,9-3-320 0,-9 3 0 15,0 0 1376-15,0 0 224 0,0 0 32 0,0 0 16 16,0 0-256-16,5 12-48 0,-5 2-16 0,-1 9 0 16,-3 4-208-16,-1 3-32 0,-1 1-16 0,1 5 0 15,-3 4-256-15,-1 2-48 0,0 3-16 0,0 0 0 16,-1 5-48-16,0 1-16 0,0-3 0 0,0-3 0 15,2 0-208-15,-3-4-32 0,0-2-16 0,3-2 0 0,-1-1-208 0,1-2-32 16,-1-1-16-16,4-2 0 0,1-5-48 0,2 0 0 16,0-6 0-16,2-1 0 0,3-5-128 0,1-4-256 15,-4-10 64-15,9 8 16 16,2-5-3008-16,2-10-592 0</inkml:trace>
  <inkml:trace contextRef="#ctx0" brushRef="#br0" timeOffset="141260.57">27169 17761 4607 0,'0'0'192'0,"0"0"64"0,0 0-256 0,-9-1 0 0,9 1 0 0,-8 0 0 16,8 0 3360-16,0 0 624 15,0 0 128-15,0 0 32 0,0 0-2368 0,0 0-480 0,0 0-80 0,0 0-32 16,0 0-224-16,0 0-64 0,12 8 0 0,4 1 0 15,6-2-128-15,2 2-16 0,2-4-16 0,4 2 0 16,4 1-96-16,5 0-32 0,1 2 0 0,2 3 0 16,0-3-80-16,0 3-16 0,0 2 0 0,-3 0 0 15,-2 2-192-15,-1-2-64 0,-2 3 0 0,-5 0 0 16,-7 1-128-16,-4-1-128 0,-3-2 192 0,-3-2-192 16,-5 0 224-16,0 0-64 0,-5 3-16 0,-2-3 0 15,-1 0 224-15,-4 1 32 0,-4 1 16 0,-4 1 0 16,-5-4 112-16,-6-3 32 0,-5 1 0 0,-3-1 0 15,-2 2-112-15,1 0 0 0,-3-1-16 0,1 0 0 0,-2 0-160 16,1-2-16-16,3 3-16 0,1-5 0 0,4-1-240 0,3 0 144 16,2-2-144-16,5-2 128 0,4 0-128 15,3-2 0-15,3-3 0 0,8 3 0 16,0 0-976-16,0 0-288 0,9-9-48 0,5-2-10240 16,6 0-2048-16</inkml:trace>
  <inkml:trace contextRef="#ctx0" brushRef="#br0" timeOffset="141610.35">28599 17553 22223 0,'0'0'976'0,"0"0"224"0,0 0-960 0,0 0-240 0,0 0 0 0,0 0 0 15,0 0 896-15,4 9 128 0,-4 0 16 0,-3 6 16 16,-1 4-96-16,-4 5 0 0,-1-1-16 0,-1 8 0 16,-1 0-176-16,0 9-48 0,-3 2 0 0,0 6 0 15,0 0-208-15,-1 6-32 0,-2-4-16 0,1 3 0 16,-2-1-208-16,0-1-64 0,-1-6 0 0,2 0 0 15,2-6 64-15,1-1 0 0,0-2 0 0,3-4 0 16,-1-3-16-16,3-5 0 0,-2-2 0 0,5-2 0 0,1-6-112 16,1-1 0-16,4-13-128 0,0 0 192 15,0 0-816-15,0 0-160 0,0 0-48 0,13-9-14592 16</inkml:trace>
  <inkml:trace contextRef="#ctx0" brushRef="#br0" timeOffset="142145.41">28900 17993 17503 0,'0'0'768'0,"0"0"176"0,-4-11-752 0,4 3-192 0,0 8 0 0,4-11 0 16,-2 4 1376-16,1-2 240 0,2 0 48 0,3 0 16 15,2 0-400-15,3-1-96 0,1 2-16 0,2 2 0 16,4-3-240-16,0 3-48 0,3-2-16 0,1 2 0 16,0-1-160-16,3 0-48 0,1 2 0 0,0 0 0 15,1 0-64-15,0 3-16 0,-2 1 0 0,0 4 0 16,-3 3-256-16,-4 0-48 0,-3 6-16 0,-3-1 0 15,-3 6-256-15,-3 0 160 0,-5 3-160 0,-3 5 128 16,-1 0-128-16,-5 5 128 0,-6-2-128 0,-4 3 128 16,-6 2 16-16,-3 2 0 0,-2-3 0 0,-3-1 0 0,-3 2 0 15,1 0 0-15,0-1 0 0,1-1 0 0,1-7 32 16,3 0 0-16,1 0 0 0,4-5 0 0,2-2 16 0,2-3 16 16,3-2 0-16,3 1 0 0,5-5-48 0,7-8-16 15,0 0 0-15,0 0 0 0,0 0 80 0,14 6 16 16,2-3 0-16,3-2 0 0,1-2 16 0,5-1 0 15,1 1 0-15,4 0 0 0,3 1-256 0,1 0 176 16,3-3-176-16,2 2 160 0,4 1-160 0,-1 0 0 16,-1-1 0-16,-2 1 128 0,2-2 0 0,-3 2-128 15,-3-1 192-15,-4 0-64 0,0 0-128 0,-3-1 0 16,-3 1 0-16,-2-3 0 16,-3-1-1088-16,-1 1-240 0,-3 1-48 0,-2-2-16000 0</inkml:trace>
  <inkml:trace contextRef="#ctx0" brushRef="#br0" timeOffset="142518.69">30302 17313 19343 0,'0'0'848'0,"0"0"192"0,0 0-832 0,0 0-208 0,-6 6 0 0,1 5 0 0,0 2 1152 0,-2 5 192 16,-1 4 48-16,0 3 0 0,-1 7-432 0,0 3-96 15,-1 5-16-15,0 8 0 0,-3 7 160 0,0 8 16 16,-1 5 16-16,0 5 0 0,-2 7-160 0,-2-2-48 15,0-1 0-15,1-3 0 0,-1-8-160 0,1 0-32 16,2 0-16-16,1-7 0 0,0-6 176 0,3-2 32 16,0-10 16-16,4-2 0 0,0-2-336 0,2-4-80 15,1-4-16-15,2-6 0 0,-1-1-208 0,2-2-32 16,1-2-16-16,-2-7 0 0,2-11-160 0,0 0 0 16,-3 11 0-16,3-11 0 15,0 0-1584-15,0 0-400 0,0 0-64 0</inkml:trace>
  <inkml:trace contextRef="#ctx0" brushRef="#br0" timeOffset="146282.17">26733 2353 13823 0,'0'0'1216'0,"0"0"-960"0,0 0-256 0,0 0 0 16,-6-3 224-16,6 3 0 0,0 0 0 0,0 0 0 16,-5-7 704-16,5 7 144 0,-2-11 16 0,1 6 16 15,1 5-144-15,0 0-16 0,0 0-16 0,0 0 0 16,0-8-64-16,0 8-16 0,0 0 0 0,0 0 0 16,0 0 48-16,0 0 0 0,0 0 0 0,-6 12 0 15,-1-2-288-15,2 4-48 0,1 5-16 0,1 4 0 16,-2 0 96-16,-1 3 32 0,0 7 0 0,1 2 0 15,1-1-96-15,-1 0 0 0,-4 2-16 0,3-1 0 16,-3 2-176-16,1 0-48 0,1-4 0 0,-1 1 0 0,-1-2-112 0,0-3-32 16,0-2 0-16,2-3 0 0,-1 0-192 0,3-1 176 15,0-4-176-15,1-2 160 0,0-3-160 0,3-1 0 16,1-13 0-16,0 0 128 0,0 0-128 0,0 0-192 16,0 0 32-16,0 0 16 15,0 0-624-15,10-11-128 0,-1-3-32 0,4-2-9312 16,-2-3-1856-16</inkml:trace>
  <inkml:trace contextRef="#ctx0" brushRef="#br0" timeOffset="146939.88">26893 2422 13823 0,'0'0'1216'0,"0"0"-960"0,0 0-256 0,0 0 0 16,0 0 960-16,0 0 128 0,0 0 48 0,0 0 0 15,0 0-128-15,0 0-32 0,14 0 0 0,-1-1 0 16,1-3 0-16,-4 1 0 0,1 0 0 0,3-2 0 15,4-1-240-15,1-1-48 0,0-1-16 0,3 2 0 16,0-3-224-16,-1 5-64 0,0 2 0 0,-1-1 0 16,0-1-144-16,1 3-48 0,-6 1 0 0,-2 0 0 0,-3-1-64 0,0 2-128 15,-10-1 176-15,6 8-176 0,-6-8 224 0,4 7-64 16,-4-7-16-16,-3 10 0 0,3-10 16 0,-7 11 0 16,-3 0 0-16,-2-5 0 0,0 1-160 0,-2-2 128 15,0-1-128-15,0-2 128 0,-2-1-128 0,2 1 0 16,-2-2 0-16,-1 1 0 0,1-1 0 0,-2 2 0 15,-2 0 0-15,1-1 0 0,2 2 0 0,-1-1 0 16,-1 3 0-16,0 2 0 0,0-4 0 0,3 5 0 16,3 3 0-16,1 2 0 0,1-1 0 0,2 0 0 15,1 1 0-15,3-2 0 0,0 2 128 0,3 0-128 16,0-3 0-16,2 1 128 0,2 1-128 0,-2-12 0 16,7 8 0-16,2 0 0 0,0-1 0 0,5-3 0 0,0 1 144 0,1 1-144 15,1-2 160-15,-1 1-32 0,-2 0-128 0,1-1 192 16,2 0 0-16,-1 1 0 0,1-3 0 0,0 5 0 15,1-4 16-15,-2 5 0 0,-2 1 0 0,-1-3 0 16,-2 3 32-16,-2-2 0 0,-3 3 0 0,-2-1 0 16,-3 3 144-16,-3-1 48 0,-2 0 0 0,-1 4 0 15,-4 0 32-15,-2 3 16 0,-3 1 0 0,0 0 0 16,-6 0-176-16,3 2-48 0,3-1 0 0,-3-1 0 16,-3-1-128-16,1-1-128 0,-2-3 192 0,2-3-192 15,-1-6 144-15,3 0-144 0,2-2 0 0,1-2 144 16,3-1-352-16,2-4-80 0,1-2-16 0,5-3 0 15,3-3-1888 1,7-3-384-16,5-3-80 0,-1-5-11488 0</inkml:trace>
  <inkml:trace contextRef="#ctx0" brushRef="#br0" timeOffset="147255.39">27547 2102 19295 0,'0'0'848'0,"0"0"176"0,0 0-816 0,0 0-208 16,0 0 0-16,0 0 0 0,0 0 1104 0,0 0 176 0,0 0 48 0,-4 15 0 15,2 2 64-15,-1 2 16 0,0 3 0 0,1 5 0 16,-2 0-176-16,1 7-16 0,1 6-16 0,-2 4 0 15,0 2-240-15,0 2-64 0,-2 2 0 0,2-5 0 16,0 1-416-16,-2-4-96 0,-3-1 0 0,0-2-16 16,0-1-224-16,0-1-144 0,0-1 192 0,0-3-192 15,2-4 128-15,1-2-128 0,0-2 0 0,1-3 0 32,3-4-272-32,-2-6-176 0,1 0-16 0,3-12-10656 0,0 0-2128 0</inkml:trace>
  <inkml:trace contextRef="#ctx0" brushRef="#br0" timeOffset="148843.63">26015 2648 9215 0,'0'0'400'0,"0"0"96"0,0 0-496 0,0 0 0 15,4-10 0-15,-4 10 0 0,0 0 2640 0,0 0 432 16,7-5 96-16,-7 5 16 0,0 0-1856 0,8-6-368 16,-8 6-80-16,0 0-16 0,0 0-32 0,10-2 0 15,-10 2 0-15,0 0 0 0,0 0-16 0,0 0-16 16,0 0 0-16,0 0 0 0,3 12 112 0,-6 2 32 16,-5-3 0-16,-2 3 0 0,-1 0-336 0,-3 3-64 15,-3-1-16-15,0 1 0 0,-1-1-144 0,1 1-48 16,-1 1 0-16,-3 2 0 0,-1 0-96 0,3-1-32 15,1-2 0-15,1-2 0 0,-1-2-64 0,2 0-16 0,3-1 0 0,1-3 0 16,-1 1 0-16,2-5 0 0,5 2 0 0,6-7 0 16,0 0-128-16,0 0 128 0,-7 6-128 0,7-6 128 15,0 0-128-15,0 0 160 0,0 0-160 0,10 1 160 16,3 1-160-16,2-1 0 0,2-1 0 0,2 1 128 16,3-1-128-16,2 2 0 0,4-1 144 0,0 3-144 15,-3-2 0-15,4 1 128 0,3-3-128 0,0-2 0 16,0 1 128-16,-2 1-128 0,4 3 160 0,-4-2-160 15,-2 0 0-15,-2 1 128 0,-2 1-128 0,-3 2 0 16,-2 0 0-16,-4-1 0 0,-2 1-192 0,-3 3 192 31,-10-8-2672-31,0 0-416 0</inkml:trace>
  <inkml:trace contextRef="#ctx0" brushRef="#br0" timeOffset="149448.9">24181 2435 13823 0,'0'0'608'0,"0"0"128"0,0 0-592 0,0 0-144 16,0 0 0-16,-3-10 0 0,3 10 1120 0,0 0 192 15,0 0 32-15,0 0 16 0,0-8-176 0,0 8-32 16,0 0-16-16,0 0 0 0,0 0-256 0,0 0-48 16,0 0-16-16,0 0 0 0,0 13 128 0,0 8 16 15,-1 2 16-15,-2 4 0 0,1 5-224 0,-1 3-48 16,1 1-16-16,-2 4 0 0,0 4-224 0,-1-1-32 16,-1 4-16-16,-1-4 0 0,0 0-224 0,0-3-32 15,1-5-16-15,2 1 0 0,2-3-144 0,2-5 0 16,1-1 0-16,1-7 128 0,2-2-128 0,1-3-192 15,3-6 32-15,2-1 16 16,-10-8-1360-16,14-2-272 0,1-3-48 0,-1-2-11168 0</inkml:trace>
  <inkml:trace contextRef="#ctx0" brushRef="#br0" timeOffset="149884.75">24489 2689 20271 0,'-7'-1'1792'0,"-1"-1"-1424"0,8 2-368 0,-7-1 0 15,7 1 1120-15,-9-2 160 0,2-3 16 0,7 5 16 16,0 0-944-16,0 0-192 0,2-8-48 0,3-1 0 0,4 1 112 0,0 3 16 15,3-4 0-15,3 3 0 0,3-3 48 0,3 3 16 16,0 2 0-16,1-1 0 0,-2 2 48 0,0 2 16 16,-2 1 0-16,0 4 0 0,-3 2-224 0,-1 3-32 15,-4 3-128-15,-2 2 192 0,-3 3-48 0,-1 5-16 16,-4 2 0-16,-3 4 0 0,-2-4 160 0,-4 4 32 16,-2 0 0-16,-2 0 0 0,-2-2 160 0,0 0 32 15,-2-3 16-15,1 0 0 0,-1-1-112 0,3-3-32 16,2-4 0-16,1-1 0 0,4-3-192 0,0-3-32 15,7-8-16-15,0 0 0 0,0 0-144 0,0 0 128 16,11 3-128-16,3-5 128 0,3-2-128 0,2-2 0 0,0-5 0 16,6 0 0-16,-1-3 0 0,1-1 0 0,-1-1 0 0,1-2 0 15,-1 0-160-15,1 2-64 0,3 2-16 16,-3 1 0 0,-4-2-1872-16,-2 1-368 0,-1 4-80 0</inkml:trace>
  <inkml:trace contextRef="#ctx0" brushRef="#br0" timeOffset="150151.76">24978 2209 31327 0,'0'0'2784'15,"-5"10"-2224"-15,-1 1-560 0,1 4 0 0,0 3 256 0,0 9-48 16,-1 5-16-16,1 7 0 0,0 0 32 0,-2 5 0 16,3 5 0-16,1 1 0 0,1-2 192 0,1 0 32 15,0 1 16-15,2-4 0 0,2 1-288 0,0-5-176 16,1-2 192-16,1-3-192 0,2-4 0 0,-1-2 0 16,3 2 0-16,0-8 0 15,4-2-1408-15,1-3-320 0,0-5-80 0</inkml:trace>
  <inkml:trace contextRef="#ctx0" brushRef="#br0" timeOffset="158582.22">29517 3365 6447 0,'0'0'272'0,"0"0"80"0,0 0-352 0,0 0 0 0,0 0 0 0,2-9 0 16,-2 2 1792-16,0 7 304 0,3-11 48 0,-3 11 16 15,0-7-912-15,0 7-176 0,0 0-48 0,0 0 0 16,1-12-144-16,-1 12-48 0,0-7 0 0,0 7 0 16,3-10 0-16,-3 10 0 0,0 0 0 0,0 0 0 15,0 0-48-15,0 0-16 0,0-8 0 0,0 8 0 16,0 0-96-16,0 0-32 0,0 0 0 0,0 0 0 16,0 0-192-16,0 0-64 0,0 0 0 0,0 11 0 15,-4 3 0-15,3 5 0 0,-1 3 0 0,0 5 0 16,-2-1 0-16,1 8-16 0,2 1 0 0,1 2 0 0,-1 0-112 15,1-2 0-15,1 0-16 0,0 0 0 0,1 2 16 0,0 0 0 16,1 1 0-16,-1-1 0 0,2 1 0 0,-1 2 0 16,-1-1 0-16,-1 4 0 0,1-3-32 0,-1-5 0 15,0-2 0-15,-1-1 0 0,2 1-16 0,1 0 0 16,0 0 0-16,-1-2 0 0,0-6-16 0,-1 4 0 16,2-1 0-16,-2 2 0 0,-2-4-48 0,1 3-16 15,0 3 0-15,0 0 0 0,-3 1 0 0,2-1 0 16,-1-2 0-16,0 0 0 0,-1-4 16 0,1 4 0 15,-1-4 0-15,1 1 0 0,-1-4 0 0,1 0 0 16,-1-2 0-16,1 2 0 0,-1-3-144 0,-1 0 192 16,0 0-192-16,2 3 192 0,2 0-192 0,0-2 0 15,-4-2 0-15,0-1 128 0,4 0-128 0,-1-2 0 0,0 1 0 16,-1-6 0-16,1 0 128 0,0 0-128 0,0-2 0 0,-1 1 128 16,2-10-128-16,-1 9 0 0,1-9 144 0,-5 11-144 15,5-11 0-15,0 0 128 0,-5 7-128 0,5-7 0 16,0 0 0-16,0 0 144 0,0 0-144 0,0 0 0 15,0 0 128-15,0 0-128 0,0 0 0 0,0 0 0 16,0 0 0-16,-5-8 0 0,2-5 0 0,1-1 0 16,2-2 128-16,2-2-128 0,-2-1 0 0,3-4 0 15,1 0 0-15,-1-2 0 0,0 1 0 0,2-6 0 16,-1 3 0-16,1-5 0 0,-1-4 0 0,1 2 0 16,-3-3 128-16,1-1-128 0,2-5 0 0,-1-2 0 15,0-3 0-15,-1 1 128 0,1-1-128 0,1 0 0 16,-2 4 0-16,1-2 0 0,0 3 0 0,-1-1 0 15,1 2 0-15,0 1 0 0,0-4 0 0,0 5 0 16,-2-1 0-16,1 0 0 0,-2 2 0 0,0 5 0 16,1 4 0-16,-1 0 0 0,3-1 0 0,-2 3 0 0,-1-1 0 0,2 4 0 15,-2-2 0-15,2 4 0 0,1-2 0 0,-1 2 0 16,1 3 0-16,0-1 0 0,0 3 0 0,-2 1 0 16,2 0 0-16,0 2 0 0,0 1 0 0,0 2 0 15,-2 1 0-15,-2 1 0 0,4 1 0 0,-1 3 0 16,-3 6 0-16,1-9 0 0,-1 9 0 0,0 0 0 15,0 0 0-15,0 0 0 0,0 0 0 0,0 0 0 16,0 0 0-16,0 0 0 0,-5 14 0 0,1 0 0 16,-1-2 0-16,1 5 0 0,-1 2 0 0,0 5 0 15,0 0 0-15,0 6 0 0,0 0 0 0,1 6 0 16,-1 3 0-16,1 0 0 0,-1 0 0 0,0 6 0 0,-2 5 0 16,0 3 0-16,-2 3 0 0,2 1 0 15,0-1 0-15,0 2 0 0,0-4 0 0,1 3 0 0,0 2 0 0,1 2 0 16,-4 1 0-16,3 0 0 0,-3-3 0 0,3-2 0 15,-1-1 128-15,1-3-128 0,1-3 0 0,0 0 0 16,1 0 0-16,0-1 128 0,1 0-128 0,1 0 0 16,0-8 128-16,2 3-128 0,-3-5 0 0,3-3 0 15,0-1 0-15,3-2 0 0,-3-2 0 0,1-3 0 16,0-5 0-16,-1 0 160 0,0-2-160 0,0 0 128 16,0-4-128-16,0 1 128 0,0-5-128 0,0-3 128 15,-1 0-128-15,1-10 160 0,0 0-160 0,0 0 160 16,0 0-160-16,0 0 192 0,0 0-192 0,-1-15 192 15,-3-5-64-15,1-1 0 0,1-2 0 0,-1-1 0 16,2 0-128-16,-2-6 0 0,2-5 144 0,0 1-144 0,1-2 0 16,0-2 0-16,0-1 0 0,2-4 0 0,4-1 0 15,-3 0 0-15,1-2 0 0,1-1 0 0,0 0 0 0,0-4 0 16,0-5 0-16,1-2 0 0,-1-2 0 0,0 0 0 16,-1-5 0-16,-1 7 0 0,1 1 0 0,0 3 0 15,1 2 0-15,-2 3 0 0,0-1 0 0,0 1 0 16,0-1 0-16,0 0 0 0,1 1 0 0,0 2 0 15,-1 2 0-15,-1 6 0 0,1 2 0 0,-2 3 0 16,-1-1 0-16,0 2 0 0,0 3 0 0,0 3 0 16,1 2 0-16,-1 2 0 0,0 3 0 0,0 2 0 15,0 1 0-15,0 3 0 0,0 2 0 0,0 0 0 16,0 1 0-16,0 3 0 0,-1-3 0 0,1 11 0 16,0 0 0-16,0 0-128 0,0 0 128 0,0 0 0 0,0 0 0 15,0 0 0-15,0 0 0 0,0 12-128 16,1 5 128-16,2 1 0 0,-3 1 0 0,-3 6-160 15,2 4 160-15,0 7 0 0,-1 0 0 0,0 3-128 0,-2 0 128 16,0 7 0-16,0 8 0 0,1 0 0 16,-4 7 0-16,2 0 0 0,1-1 0 0,-1 2 0 0,-1-1 0 0,-1-1 0 15,1-2 0-15,0 1 0 0,-1 3 0 0,0 0 0 16,2-6 0-16,-3-1 0 0,2-4 0 0,2-2 0 16,-5-5 0-16,4 1 0 0,1-4 0 0,-1 1 0 15,0-4 0-15,0-1 0 0,0-1 0 0,4-5 0 16,-3 0 0-16,1-6 0 0,2 1 128 0,0-6-128 15,-1-2 0-15,1-3 0 0,0-6 0 0,1-9 0 16,0 0 0-16,0 0 0 0,0 0 0 0,0 0 0 16,0 0 0-16,0 0 0 0,1-10 0 0,-1-8 0 0,-1-7 0 15,1-3 0-15,0-5 0 0,2-3 0 0,1-2 0 16,1-4 128-16,0 0-128 0,1 1 0 0,0-2 0 0,1-1 0 16,2-6 0-16,1-1 0 0,-1-1 0 0,3-1 0 15,-2-1 0-15,1 1 0 0,-1-2 0 0,1 3 0 16,0 3 0-16,0-3 0 0,0-4 0 0,-1-2 0 15,-1 2 0-15,1 4 0 0,0 4 0 0,-1 0 0 16,-1 1 0-16,-2 7 0 0,0 7 0 0,0 4 0 16,0-1 0-16,-1 5 0 0,-1 0 0 0,-2 3 0 15,1 3 0-15,0 2 0 0,-4 0 0 0,2 3 0 16,2 4 0-16,-2-2 0 0,-2 6 0 0,2 6 0 16,0 0 0-16,0 0 0 0,0-9 0 0,0 9 0 15,0 0 0-15,0 0 0 0,0 0 0 0,0 0 0 16,0 0-128-16,-3 17 128 0,-1 3 0 0,0 8 0 0,0 1 0 0,-1 4 0 15,2 3-128-15,0 7 128 0,-2 7 0 0,-1 11 0 16,0 3 0-16,0 6-128 0,1 2 128 0,-4 0 0 16,1 4 0-16,1 2 0 0,-1 4 0 0,0-3 0 15,2-3 0-15,0-3 0 0,0-6 0 0,0-3 0 16,0-6 0-16,-1 0 0 0,1-1 0 0,2-4 0 16,-2-3 0-16,2-5 0 0,0-5 0 0,0-3 0 15,2-3 0-15,-3-2 0 0,2-6 128 0,1-1-128 16,-2-5 0-16,1-7 0 0,0-2 128 0,1-3-128 15,2-8 0-15,0 0 0 0,0 0 128 0,0 0-128 16,0 0 0-16,0 0 0 0,-7-9 0 0,2-4 0 16,0-3 0-16,1-5 0 0,0-3 0 0,1-3 0 15,2-1 0-15,2-3 0 0,1-5 0 0,0-2 0 0,2-7 0 16,0 1 0-16,3-6 0 0,1 5 0 0,0 0 0 0,1-2 0 16,-2-1 0-16,1-4 0 0,1-4 0 0,1-3 0 15,0 0 0-15,0-1-160 0,2-2 160 0,-1 3 0 16,-5 4-144-16,3 2 144 0,0 0 0 0,-2 4 0 15,-2 7 0-15,-2-1 0 0,3 3-128 0,-3 4 128 16,2 4 0-16,-3 6 0 0,-1-2 0 0,-1 5 0 16,0 4 0-16,-1 0 0 0,-1 2-128 0,2 6 128 15,0 3 0-15,-2-1 0 0,-2 3 0 0,4 6 0 16,0 0 0-16,0 0 0 0,0 0 0 0,-8 12 0 16,2 1 0-16,1 9 0 0,0 3-128 0,0 9 128 15,-3 8 0-15,3 5 0 0,0 6 0 0,-1 0-144 16,1 7 144-16,0 4 0 0,-1 3 0 0,0 1-128 0,0 8 128 15,-1-1 0-15,2-2 0 0,2-2 0 0,-1-2 0 0,1-3 0 16,-1 1 0-16,1-1 0 0,-1-3 0 0,0-4 0 16,1-5 0-16,0-6 0 0,-1-1 0 0,0-5 0 15,0-3 0-15,-1-3 128 0,0-6-128 0,0 0 0 16,0-6 128-16,2-4-128 0,1-3 0 0,-1-5 0 16,2 0 128-16,1-12-128 0,0 0 0 0,0 0 0 15,0-12 0-15,0-5 128 0,0-7-128 0,0-8 0 16,1-5 0-16,0-11 128 0,-1-11-128 0,2-8 0 15,-1-10 0-15,0-4 0 0,1 0 0 0,-1 1 0 16,1 2 0-16,2 6 0 0,0 3 0 0,1 12 0 16,0 5 0-16,1 12 0 0,1 9 0 0,-1 4 0 15,-1 8 0-15,-1 7-128 0,-4 12 128 0,0 0 0 16,0 0 0-16,4 13 0 0,0 10 0 0,-2 11 0 0,0 9 0 0,-1 8 0 16,1 3 0-16,1 3 0 0,-1 1 0 15,0 2-128-15,-1-3 128 0,-1 2 0 0,0-1 0 0,0-4 0 16,0-5 0-16,0-3 0 0,0-7 0 0,0-2 0 15,0-4 0-15,0-9 0 16,2-6-704-16,-2-4-192 0,0-2-48 0,0-12-11168 16,0 0-2240-16</inkml:trace>
  <inkml:trace contextRef="#ctx0" brushRef="#br0" timeOffset="162264.26">26263 3400 6447 0,'0'0'576'0,"4"-9"-576"0,-1 2 0 0,1-2 0 16,-1 3 1328-16,-3 6 144 0,2-10 48 0,-2 10 0 0,4-8-432 0,-4 8-64 15,0 0-32-15,1-5 0 0,1-4-160 0,-2 9-16 16,0-6-16-16,0 6 0 0,0 0 0 0,0 0 0 16,0 0 0-16,0 0 0 0,-2-9-48 0,2 9-16 15,0 0 0-15,-1-6 0 0,1 6-112 0,0 0-32 16,0 0 0-16,0 0 0 0,0 0-144 0,0 0-16 16,0 0-16-16,0 0 0 0,0 0-144 0,0 0-16 15,0 0-16-15,-5 14 0 0,1-2-64 0,0 6-16 16,4 4 0-16,0 1 0 0,3 1 64 0,-1 5 16 15,1 4 0-15,1 1 0 0,0 1 16 0,1-4 0 16,-2 2 0-16,1-1 0 0,0 0-128 0,0-8 0 16,0 2-128-16,-2-5 192 0,1 0 48 0,-2-4 0 15,0-3 0-15,1-1 0 0,-2 2 0 0,-2-2 0 16,2-13 0-16,-1 13 0 0,1-13 80 0,0 0 0 0,0 0 16 16,0 0 0-16,0 0 48 0,0 0 0 0,0 0 0 0,-6-10 0 15,1-3 64-15,0-1 32 0,-1-4 0 0,0-1 0 16,2 1-256-16,-1-3-48 0,0-2-16 0,0 1 0 15,-1 0-160-15,1-2 128 0,0 0-128 0,2 1 128 16,-1-2-128-16,2 1 0 0,0-3 0 0,2 2 0 16,2 0 0-16,0 0 0 0,2 2 0 0,-1 2 0 15,3-4 0-15,-1 4 0 0,0 0 0 0,0 4 0 16,-1 3 0-16,0 4 0 0,0-1 0 0,-2 4 0 16,3-3 0-16,-5 10 0 0,0 0 0 0,0 0 192 15,0 0-192-15,0 0-144 0,0 0 144 0,0 0-208 16,1 17 208-16,-1 5 0 0,-2 5 0 0,-2-1 0 15,3 5 0-15,-3 3 0 0,-1 3 0 0,1 1 0 0,-1-1 0 0,1 0 0 16,2-4 0-16,-1 1 0 0,-1 1 0 0,1-5 0 16,-1-4 0-16,0-2 0 0,0-4 0 0,2-1 0 15,-2-5 0-15,2-1 0 0,-1-2 0 0,3-11 128 16,0 0-128-16,0 0 0 0,0 0 176 0,0 0-176 16,0 0 160-16,0 0-160 0,0 0 240 0,0-13-48 15,2-1-16-15,1-5 0 0,-1-3 16 0,1-3 16 16,1-4 0-16,-1-3 0 0,1 2-208 0,0-2 144 15,1-5-144-15,2 2 128 0,-4-5-128 0,5 5 0 16,-3 2 0-16,0 1 0 0,-1 0 0 0,0 8 0 16,0 2 128-16,-2 7-128 0,1 1 0 0,-2 3 0 15,1 4 0-15,-2 7 0 0,0 0 0 0,0 0 0 16,0 0 128-16,-5 14-128 0,0 7 0 0,0 3 0 0,-2 6 0 0,-1 3 0 16,0 4 0-16,-1 3 0 0,-1-1 0 15,3-1 0-15,-2-2 0 0,2-2 0 0,0-1 0 16,0-2 0-16,2-7 0 0,-1-3 0 0,-2-2 0 0,3-1 0 15,0-4 0-15,3 0 0 0,-2-5 0 0,4-9 128 16,-3 10-128-16,3-10 0 0,0 0 0 0,0 0 0 16,0 0 0-16,0 0 0 0,0 0 0 0,9-4 0 15,-1-3 0-15,-1 0 0 0,0 0 0 0,4-5 0 16,-1 0 0-16,3 0-176 0,-1-1 16 0,3 0 0 31,0-1-2912-31,0 1-592 0</inkml:trace>
  <inkml:trace contextRef="#ctx0" brushRef="#br0" timeOffset="163783.22">27327 12021 8287 0,'0'0'736'0,"0"0"-592"16,0 0-144-16,0 0 0 0,0 0 1344 0,1-10 256 15,-1 2 32-15,1-2 16 0,0 3-208 0,2-2-32 16,-2 0-16-16,2 2 0 0,-3 7-352 0,4-10-64 16,-2 0-16-16,-2 10 0 0,4-9-208 0,-4 9-48 15,5-9-16-15,-5 9 0 0,0 0-288 0,6-6-48 0,-6 6-16 0,0 0 0 16,0 0 64-16,0 0 16 0,0 0 0 0,0 0 0 15,0 0 96-15,0 0 0 0,0 0 16 0,11 9 0 16,-5 0 16-16,-2 6 0 0,-4 3 0 0,4 0 0 16,-3 2-160-16,0 2-48 0,-1 3 0 0,0 0 0 15,0 6 0-15,0-1 0 0,-1 0 0 0,0 1 0 16,-3 2 64-16,2-3 16 0,1-1 0 0,-1 0 0 16,-1-3-96-16,1 0-32 0,0-3 0 0,1-3 0 15,0 0-32-15,1-4-16 0,2-1 0 0,0-5 0 16,-2-10-64-16,0 0-16 0,0 0 0 0,0 0 0 15,0 0 48-15,0 0 16 0,6-7 0 0,-4-5 0 16,0 0 32-16,2-7 16 0,-2-7 0 0,1 2 0 16,-2-5-128-16,0 1-16 0,-1-4-128 0,3-1 192 15,1 1-192-15,-1 0 128 0,0 2-128 0,1 1 0 0,1 5 0 16,0-3 128-16,-1 3-128 0,1 0 0 0,0 2 0 0,0 2 0 16,0-1 128-16,0 4-128 0,-2 0 0 0,-2 4 0 15,3 3 128-15,-2 0-128 0,-2 10 0 0,0 0 128 16,0 0-128-16,0 0 0 0,0 0 144 0,0 0-144 15,-2 15 128-15,-2 7-128 0,-1 6 0 0,0 1 0 16,0 0 128-16,0 7-128 0,0 3 0 0,-1 6 0 16,0-2 0-16,0 3 0 0,-1-4 0 0,1 1 0 15,-2-2 0-15,1-3 0 0,0 0 0 0,1-4 128 16,1-2-128-16,0-7 0 0,1-1 176 0,2-4-48 16,0-5-128-16,1-4 192 0,1-11-192 0,0 0 176 15,0 0-176-15,0 0 160 0,0 0 0 0,6-14 0 0,-1-5 0 16,1-6 0-16,-3-6 0 0,1-6 0 15,0-3 0-15,0-5 0 0,0 3-160 0,-1 2 0 0,0-5 144 0,-1 8-144 16,0 8 0-16,-2 4 128 0,0 6-128 16,0 5 0-16,0 5 0 0,0 9 144 0,0 0-144 0,0 0 0 15,0 0 144-15,-3 12-144 0,1 4 0 0,-1 9 144 16,1 2-144-16,-2 3-224 0,0 3 48 0,0-1 16 31,0 0-1920-31,2 0-384 0,-2-2-80 0</inkml:trace>
  <inkml:trace contextRef="#ctx0" brushRef="#br0" timeOffset="165561.45">24352 11726 12831 0,'0'0'576'0,"0"0"112"0,-2-9-560 0,-1-1-128 15,1 1 0-15,-1-2 0 0,0 2 896 0,3-2 128 16,3 2 48-16,-3-3 0 0,1 1-64 0,2 1-16 15,-2-3 0-15,2 1 0 0,-2 2-32 0,1-1 0 16,0 3 0-16,-1-2 0 0,0 4 0 0,-1 6 0 16,0-10 0-16,0 10 0 0,0 0-96 0,0 0-32 15,0 0 0-15,0 0 0 0,0 0-192 0,0 0-64 16,5 10 0-16,-1 2 0 0,0 6-128 0,0 4-48 16,0 3 0-16,-1 8 0 0,1 5-80 0,0 7 0 15,-1-1-16-15,0 8 0 0,3 4-32 0,-3 3 0 16,0 2 0-16,-1 1 0 0,0 4-48 0,-2 2-16 0,0-6 0 15,0 0 0-15,-2-5-48 0,1-3-16 0,0-5 0 0,0-5 0 16,-2-6 128-16,1-4 32 0,-1-2 0 0,0-3 0 16,1-5 0-16,2-2 0 0,-1-4 0 0,1-4 0 15,0-6-64-15,0-8-16 0,0 0 0 0,0 0 0 16,0 0 80-16,0 0 16 0,-4-12 0 0,0-7 0 16,1-7 0-16,1 1 0 0,-2-8 0 0,2 2 0 15,0 3-320-15,1-5 0 0,0-4 0 0,1-2 0 16,0-4 0-16,0 1 0 0,1-5 128 0,2 2-128 15,-1-4 0-15,1 0 0 0,0 0 0 0,1 3 0 16,0-5 0-16,0 0 0 0,0-2 0 0,1 0 0 16,1 1 0-16,2 2 0 0,-1-1 0 0,1 3 0 15,1 5 0-15,0 3 0 0,-2 8 0 0,0 2 0 16,-3 6 0-16,-1 1 128 0,0 5-128 0,0 7 0 16,-2-1 128-16,-1 12-128 0,0 0 0 0,0 0 0 15,0 0 128-15,0 0-128 0,-3 16 0 0,1 3 0 0,0 2 128 16,0 11-128-16,1 4 0 0,-3 7 0 0,1 5 0 0,1 4 0 15,-1 4 0-15,3 4 0 0,0 3 128 16,0 3-128-16,0-3 192 0,0 4-192 0,-1 3 0 0,0-1 0 16,-1-3-160-16,2-3 160 0,-1-4 0 0,1-6 0 15,-1-3 0-15,1-6 192 0,0-3-192 0,0-3 0 16,0-1 0-16,0-7 0 0,0-4 0 0,2-6 0 16,1-2 0-16,-1-4 0 0,-2-14 0 0,0 0 0 15,0 0 0-15,0 0-176 0,0 0 176 0,2-13 128 16,-2-5-128-16,0-6 176 0,0-10-48 0,-2 0 0 0,1-2 0 15,0-2 0-15,-2-8-128 0,1-6 0 16,-5-5 0-16,4-2 128 0,-2 1-128 0,2-4 0 0,-1-1 0 0,2 1 128 16,-1 5-128-16,-1 1 0 0,0 0 0 0,1 3 0 15,0 2 0-15,-1 8 0 0,2 1 0 0,-1 5 0 16,2 4 0-16,0 6 0 0,-1 3 128 0,0 5-128 16,2 5 0-16,0 4 0 0,0 10 0 0,0 0 0 15,0 0 0-15,0 0 0 0,-1 16 0 0,-1 8 0 16,1 7 0-16,1 6 0 0,0 5 0 0,0 9 0 15,0 8 0-15,3 1 0 0,-2 1 0 0,1 5 0 16,-2 5 0-16,0 0 0 0,0-1 0 0,2-4 0 16,-1-5 0-16,-1-5 0 0,-1-6 0 0,-1-6 0 15,0-3 0-15,2-5 0 0,-3-7 0 0,3-2 0 16,0-8 0-16,0-3 0 0,0-6 0 0,0-10 0 16,0 0 0-16,0 0 0 0,3-10 0 0,-1-6 128 15,1-6 32-15,-2-6 0 0,1-5 0 0,-2-6 0 0,-2-8-160 0,1-4 160 16,0-9-160-16,-3-1 160 0,3-8-160 15,-1 0 0-15,1-3 0 0,1 2 128 0,-1-1-128 0,1 4 0 16,1 3 0-16,2 10 0 0,-2 4 0 16,-1 12 0-16,0 9 0 0,-1 6 0 0,-1 6 128 0,0 8-128 15,2 9 128-15,0 0-128 0,-1 14 144 0,-1 12-144 16,1 6 160-16,1 6-160 0,0 4 0 0,1 6 0 16,2 0 0-16,1 2 0 0,2-1 0 0,0 2-336 15,-1-1 48-15,2-6 16 16,2-3-1872-16,2-7-368 0,3-4-80 0</inkml:trace>
  <inkml:trace contextRef="#ctx0" brushRef="#br0" timeOffset="172945.43">26293 7529 2751 0,'0'0'128'0,"0"0"16"0,0 0-144 0,0 0 0 16,0 0 0-16,0 0 0 0,3 10 2016 0,-3-10 368 16,0 0 80-16,5 13 16 0,-5-13-1008 0,0 0-192 15,1 9-32-15,-1-9-16 0,0 0-80 0,0 0-32 16,1 10 0-16,-1-10 0 0,0 0-144 0,0 0-16 15,0 0-16-15,0 0 0 0,0 0 16 0,0 0 0 16,0 0 0-16,0 0 0 0,0 0-160 0,0 0-32 0,0 0 0 0,0 0 0 16,-6-2-80-16,1-6-32 0,0 0 0 0,0 2 0 15,0-3-128-15,-2 1-16 0,1-3-16 0,0-2 0 16,-2-1-96-16,0-1-16 0,-1 0 0 0,2 0 0 16,-1-3-96-16,-2 1-32 0,0-3 0 15,1 1 0-15,0 1-32 0,0 0-16 0,3 0 0 0,-4-1 0 16,2-1-80-16,-2 0 0 0,2-3-128 0,-2 3 192 15,0-2-64-15,2 0-128 0,1-1 176 0,0 3-176 16,1-2 128-16,1 2-128 0,-2 1 0 0,2 0 0 16,0-1 144-16,2 2-144 0,-1 3 0 0,-1-1 144 15,1 0-144-15,1 2 0 0,1 2 0 0,-1-2 128 16,-1 6-128-16,1-1 0 0,0 1 144 0,0 2-144 16,1-1 0-16,2 7 144 0,-1-7-144 0,1 7 0 15,0 0 144-15,0 0-144 0,0 0 0 0,0 0 144 0,0 0-144 0,0 0 0 16,0 0 0-16,0 0 0 0,0 0 0 0,-3 11 0 15,2 3 0-15,1-4 0 0,0-10 0 0,1 14 0 16,0 3 0-16,2 1 0 0,3-1 0 0,1 1 0 16,2 1-144-16,-1 2 144 0,0 3 0 0,2 0 0 15,0-3 0-15,2 2 0 0,1 2 0 0,-1-4 0 16,2 1 0-16,-1-1 0 0,-2 1 0 0,1-3 0 16,-1-1 0-16,1 0 0 0,-2-2 0 0,0-2 128 15,0-1-128-15,-3 0 0 0,0-5 0 0,1 4 0 16,-1-5 0-16,-1 2 0 0,-6-9 0 0,0 0 0 15,7 9 0-15,-7-9 144 0,0 0-16 0,0 0 0 16,0 0 0-16,0 0 0 0,0 0 16 0,0 0 0 16,0 0 0-16,0 0 0 0,0 0 112 0,0 0 32 15,0 0 0-15,-4-7 0 0,-2-6-96 0,-2 4-32 0,1-2 0 0,-2-1 0 16,1-1 16-16,-3-2 0 0,1-1 0 0,-2-2 0 16,1 0-16-16,-1 0 0 0,0 1 0 0,-2-4 0 15,0-3-160-15,-2 0 160 0,0-2-160 0,-1-3 160 16,5-3-160-16,-2 4 0 0,-2 1 0 0,4 2 128 15,-1-1-128-15,1 4 0 0,0 3 0 0,0 1 0 16,0 0 0-16,3 4 0 0,0 3 0 0,2-2 0 16,2 2 0-16,-1 3 0 0,2-1 0 0,4 9 0 15,-2-5 0-15,2 5 0 0,0 0 0 0,0 0 0 16,0 0 0-16,0 0 0 0,7 14-144 0,3 1 144 16,1 1 0-16,0-1 0 0,1 3-128 0,2 5 128 15,-1 2 0-15,3 4 0 0,2-2 0 0,-3 6 0 16,0 4 0-16,0 0 0 0,1-2 0 0,-2 1 0 0,0-2 0 15,-2-1 0-15,0 0 0 0,-2-5 0 0,-1-1 0 16,0-4 0-16,1 0 0 0,-4-3 0 0,-1-5 0 0,0-1 0 16,0-1 0-16,1 1 0 0,-4-5 0 0,-2-9 0 15,3 11 0-15,-3-11 0 0,0 0 0 0,0 0 0 16,0 0 0-16,0 0 0 0,0 0 192 0,0 0-48 16,0 0-16-16,-9-10 0 0,1 3 32 0,-1-6 0 15,-2-2 0-15,-1-4 0 0,1-4-16 0,-2-4 0 16,-3-2 0-16,-1-6 0 0,1-1-144 0,-1-3 128 15,1-3-128-15,0 4 128 0,2 1-128 0,2 4 0 16,0 5 0-16,1-1 128 0,2 6-128 0,2 3 0 16,2 3 0-16,0 4 128 0,0 2-128 0,3 4 0 15,2 7 0-15,0 0 128 0,0 0-128 0,0 0 0 0,0 0 0 0,6 11 0 16,2 2 0-16,1 5 0 0,1 1 0 16,1 7 0-16,-1 1 0 0,2 2 0 0,-1 2 0 0,2-3 0 15,0 1-144-15,-1-2 144 0,0 1 0 0,0-4 0 16,0 1-320-16,1-3 64 0,-1-3 0 0,1-3 0 31,0-3-1664-31,-1-8-336 0,1-5-64 0,0-2-14768 0</inkml:trace>
  <inkml:trace contextRef="#ctx0" brushRef="#br0" timeOffset="174094.59">26526 6411 2751 0,'0'0'256'0,"0"0"-256"16,0 0 0-16,0 0 0 0,0-7 2368 0,0 7 416 16,0 0 96-16,-1-9 0 15,-1 3-1088-15,0-3-240 0,0 0-32 0,0 2-16 0,2 7-224 0,-3-9-64 16,3 9 0-16,-1-9 0 0,-1 0-128 0,2 9-48 16,0 0 0-16,0 0 0 0,-2-11-80 0,1 3 0 15,1 8-16-15,0 0 0 0,0 0-144 0,0 0-32 16,-5-5 0-16,5 5 0 0,0 0-144 0,0 0-48 15,0 0 0-15,0 0 0 0,-1 10-240 0,-2 3-48 16,3 2-16-16,0 1 0 0,3 1-48 0,0 5-16 16,1 0 0-16,1 5 0 0,0-3 16 0,2 6 0 15,-1 0 0-15,3 2 0 0,-1 1-32 0,-1 0 0 16,5-4 0-16,-3-1 0 0,0-2-16 0,1-2-16 0,-3-3 0 16,0-3 0-16,-1 0 32 0,-1-4 0 0,2-4 0 0,-2-1 0 15,-5-9 128-15,0 0 48 0,0 0 0 0,0 0 0 16,0 0 16-16,0 0 0 0,0 0 0 0,-3-12 0 15,-2 2 16-15,-1-4 16 0,-1-3 0 0,-2-4 0 16,-2-4-224-16,2 2-32 16,-4-1-16-16,-1-4 0 0,2-4-144 0,-2 0 128 15,0 2-128-15,1-2 128 0,3 4-128 0,-2 3 0 16,1 2 0-16,2-1 0 0,1 3 0 0,2 3 0 16,1 2 128-16,1 3-128 0,0-1 0 0,3-1 0 0,-3 1 0 15,3 4 0-15,1-2 0 0,0 5 0 0,0-2 0 16,0 9 0-16,0 0 0 0,0 0 0 0,2-5 0 0,-2 5 0 15,0 0 0-15,0 0 0 0,7 14 0 0,0-2 0 16,1 0-128-16,1 6 128 0,0-1 0 0,0 5 0 16,1 2 0-16,1 5 0 0,1 7 0 0,1 1 0 15,-1 1 0-15,-3-10 0 0,0 0 0 0,3 15 0 16,-2-7 0-16,-5-17 0 0,1 0 0 0,-2-1 0 0,2-1 0 0,-2 1 0 16,0 1 0-16,-2-2 0 0,0-2 0 0,3 5 0 15,-3-8 0-15,-2-12 0 0,0 0 0 0,0 0 160 16,0 0-32-16,0 0-128 0,0 0 352 0,-2-14-32 15,-3-4-16-15,0-7 0 0,-3-3-80 0,0-8-16 16,-2-7 0-16,0 0 0 0,-3-3-80 0,2 4-128 16,-2 4 176-16,2 6-176 0,-1 5 144 0,6 13-144 15,1-1 0-15,0 1 144 0,1-1-144 0,1 4 160 16,-2-1-160-16,3 7 160 0,1 1-160 0,1 4 192 16,2 9-192-16,2 8 192 0,1 3-192 0,0 7 0 15,4 2 0-15,1 8 0 0,3 6 0 0,0-4 0 16,4 1 0-16,0-2 0 0,1 0 0 0,-1-4 0 15,1-2 0-15,0-3 0 0,0-6-128 0,-3 1 128 16,-1-1 0-16,0-2 0 16,0-5-960-16,-3 1-112 0,0-3-16 0,0 3-12336 15,2 4-2448-15</inkml:trace>
  <inkml:trace contextRef="#ctx0" brushRef="#br0" timeOffset="175499.76">26994 9562 6623 0,'0'0'288'0,"0"0"64"0,0 0-352 0,7-5 0 15,-7 5 0-15,7-6 0 0,-7 6 448 0,0 0 0 16,6-7 16-16,-6 7 0 0,6-8-176 0,-6 8-32 15,0 0-16-15,4-5 0 0,-4 5 32 0,5-9 16 16,-5 9 0-16,3-7 0 0,-3 7 464 0,4-11 80 16,-4 11 32-16,2-7 0 0,-2 7 160 0,0 0 16 15,0 0 16-15,0 0 0 0,0-12-272 0,0 6-48 16,0 6-16-16,0 0 0 0,0 0-96 0,0 0-32 16,0-11 0-16,0 4 0 0,0 7 96 0,0-10 16 15,0 2 0-15,0 8 0 0,0 0 64 0,0 0 0 16,0 0 16-16,3-10 0 0,0 3-80 0,-3 7-32 15,0 0 0-15,0 0 0 0,0 0-160 0,0 0-48 0,0 0 0 0,0 0 0 16,8 3-112-16,-3 5-32 0,-1 2 0 0,1 4 0 16,1 3 48-16,1 3 0 0,0 4 0 0,0 4 0 15,-1 0-32-15,2 5 0 16,-1 4 0-16,1 1 0 0,-2-1-128 0,6 0-16 0,-3-1-16 0,1-2 0 16,0 0 16-16,0-3 0 0,0-2 0 0,-1-5 0 15,1-2 0-15,-2-2 16 0,-3-2 0 0,0-2 0 0,-1 1 96 16,1-3 16-16,-2 0 0 0,-3-7 0 0,0-7 64 15,0 0 32-15,0 0 0 0,0 0 0 0,0 0-32 0,0 0 0 16,0 0 0-16,-9-3 0 0,1-8 32 0,-1 0 0 16,0-6 0-16,-1 0 0 0,-1-2-224 0,2-6-32 15,-3 1-16-15,2 0 0 0,0-3-144 0,1 2 0 16,0-5 144-16,2 0-144 0,-1 2 0 0,0-1 0 16,1 1 0-16,0-2 128 0,2 2-128 0,1 2 0 15,1 3 0-15,0-1 0 0,1 1 0 0,0 3 0 16,0 2 0-16,1 0 0 0,-1 3 0 0,2 2 0 15,-1 5 0-15,1 0 0 0,0 8 0 0,0 0 0 16,0 0 0-16,0 0 0 0,0 0 0 0,0 0-128 16,0 0 128-16,0 9 0 0,0 6 0 0,1 3-128 15,1 2 128-15,0 4 0 0,1 4 0 0,0 3 0 16,0 1 0-16,5 1-128 0,-1-2 128 0,1 2 0 16,-1-1 0-16,1-1 0 0,1-2 0 0,1-2 0 15,-2-1 0-15,-2-4 0 0,2-2 0 0,-3-2 0 0,0-3 0 16,-1-1 0-16,-4-14 0 0,4 11 0 15,-1-3 0-15,-3-8 0 0,0 0 0 0,0 0 128 16,0 0-128-16,0 0 128 0,0 0 128 0,4-12 16 16,-5-5 16-16,0-1 0 0,-1-1-48 0,1-1-16 0,-3-2 0 15,0-2 0-15,-1-6-224 0,-1-3 144 0,0-2-144 16,-2-1 128-16,0-3-128 0,0 4 0 0,-1 4 0 0,1 6 0 16,3 1 0-16,0 6 0 0,0 5 128 0,3 3-128 15,2 10 0-15,0 0 0 0,0 0 0 0,-2 14 0 16,1 4 0-16,2 5 0 0,0 7 0 0,2 5 0 15,4-1-128-15,0 1 128 0,-1 1 0 0,3 1 0 0,1 1 0 16,2-5 0-16,-1-4 0 0,2-1 0 0,-2-4 0 0,2 1 0 16,0-5 0-16,-2-4 0 0,-1-4-432 0,2-2 48 15,-3-4 0-15,1-1 0 16,-1-5-2160-16,1-7-416 0,1-3-96 0</inkml:trace>
  <inkml:trace contextRef="#ctx0" brushRef="#br0" timeOffset="176574.58">27769 9127 13823 0,'-5'-5'1216'0,"-1"-4"-960"0,0 1-256 0,1-2 0 15,2 1 1424-15,-1-2 240 0,-1 3 64 0,5 8 0 16,-3-11-304-16,3 11-48 0,-4-9-16 0,2-1 0 15,-1 2-336-15,3 8-80 0,-2-10-16 0,2 10 0 16,0 0-32-16,0 0-16 0,0 0 0 0,-4 10 0 0,4-10-224 0,-3 12-32 16,1 1-16-16,1 5 0 0,2 4-128 0,1 5-32 15,2-2 0-15,1 4 0 0,2-2 16 0,1 3 0 16,3 3 0-16,-1 2 0 0,1-2 16 0,1-3 0 16,-1 0 0-16,1-2 0 0,-2-2-176 0,2-2-48 15,-3 2 0-15,0-5 0 0,-1-4-16 0,0-4-16 16,-2-4 0-16,-1 1 0 0,-5-10 160 0,5 6 16 15,-5-6 16-15,0 0 0 0,0 0-32 0,0 0-16 16,0 0 0-16,4-10 0 0,-3-4 80 0,-1-4 0 16,-1-3 16-16,-3 1 0 0,-2 1-208 0,-2-2-64 15,-2-3 0-15,-2-7 0 0,0-1-192 0,-2-3 128 16,-3-5-128-16,2 0 0 0,0-5 0 0,-1 5 128 16,0 1-128-16,3 4 0 0,-1 0 0 0,3 6 0 15,-1 4 0-15,3 6 0 0,2 1 0 0,0 4 0 16,2 6 0-16,2 1 0 0,3 7 0 0,0 0 0 15,0 0 0-15,0 0 0 0,0 0 0 0,5 12 0 16,0 5 0-16,4 2-160 0,0 0 160 0,1 7 0 0,1 3 0 16,1 6 0-16,-1 7 0 0,0 4 0 0,2-1 0 15,1-1 0-15,0-1 0 0,0-3 0 0,0-7 0 16,-1-3-128-16,-2-2 128 0,1-2 0 0,-2 0 0 16,-2-4 0-16,-2-2 0 0,-1-3 0 0,-1-2 0 0,1-5 0 15,-5-10 0-15,0 0 0 0,0 0 0 0,0 0 0 16,0 0 0-16,0 0 0 0,0 0 160 0,0-7-160 15,-3-9 208-15,1-2-48 0,-3-1-16 0,-2 0 0 16,-2-4-144-16,-1-3 128 0,-1-3-128 0,-3-4 128 16,0-7-128-16,0-1 0 0,-3-1 0 0,2-2 128 0,0 2-128 15,0 5 0-15,-2 5 0 0,3 6 0 0,3-1 0 16,0 5 0-16,1 5 0 0,0 1 0 0,4 7 0 0,1 2 0 16,5 7 0-16,0 0 0 0,-7-3 0 0,7 3 0 15,0 0 0-15,-2 13 0 0,2 2 0 0,2 4 0 16,2 2-160-16,0 3 160 0,9 6 0 0,-3 5 0 15,1 3-128-15,3 2 128 0,3 6 0 0,-2-4 0 16,-1 4 0-16,1-9-144 0,-1-8 144 0,0 0 0 16,-2-5 0-16,2 2 0 0,-4-5 0 0,0-2 0 15,-2-3 0-15,-1-6 0 0,1-1 0 0,-8-9 0 16,0 0 0-16,0 0 0 0,0 0 0 0,0 0 0 16,0 0 0-16,0 0 0 0,-3-18 0 0,0 0 144 15,-3 0-144-15,-1 1 0 0,-2-4 128 0,0-5-128 16,-1-2 0-16,-3-5 0 0,-2-4 128 0,1-1-128 15,0-4 0-15,2 5 0 0,2 4 0 0,0 6 0 16,4 7 0-16,1 3 0 0,1 7 0 0,4 10 0 16,0 0 0-16,0 0 0 0,4 10 0 0,3 9 0 15,3 2 0-15,2 7 0 0,1 1 0 0,2 4 0 16,3 1 0-16,-1 2-144 0,3-3 144 0,0 2 0 0,2-2 0 0,-1-3 0 16,1-2 0-16,2-5 0 0,1-3 0 15,-1 1 0-15,-3-1-608 16,3-4-144-16,1-5-16 0,1 0-19088 0</inkml:trace>
  <inkml:trace contextRef="#ctx0" brushRef="#br1" timeOffset="-173464.47">27227 9640 7359 0,'0'0'320'0,"0"0"80"0,0 0-400 0,0 0 0 0,0 0 0 0,0 0 0 16,0 0 2048-16,0 0 320 0,0 0 64 0,-7-3 0 0,1-2-1088 0,6 5-240 15,0 0-32-15,0 0-16 0,0 0-240 0,0 0-48 16,-7-4-16-16,7 4 0 0,0 0-128 0,-5-3-32 16,-3 1 0-16,8 2 0 0,0 0-16 0,0 0 0 15,0 0 0-15,0 0 0 0,0 0-128 0,0 0-16 16,-6-3-16-16,6 3 0 0,0 0-144 0,0 0-16 16,0 0-16-16,0 0 0 0,0 0 32 0,0 0 16 15,0 0 0-15,0 0 0 0,0 0-16 0,0 0 0 16,0 0 0-16,0 0 0 0,0 0-32 0,0 0-16 15,0 0 0-15,0 0 0 0,0 0-96 0,0 0 0 16,0 0-128-16,0 0 192 0,0-10-64 0,0 10-128 16,0 0 176-16,0 0-176 0,0 0 128 0,0 0-128 15,0 0 0-15,0 0 0 0,0 0 224 0,0 0-64 0,0 0-16 0,-1-6 0 16,1 6 48-16,0 0 0 16,0 0 0-16,-3-8 0 0,3 8 16 0,-4-6 16 0,1-1 0 0,3 7 0 15,0 0-64-15,0 0-16 0,0 0 0 0,0 0 0 16,-7-7-144-16,7 7 192 0,0 0-192 0,0 0 192 15,0 0-64-15,0 0 0 0,-6-5 0 0,6 5 0 16,0 0-128-16,0 0 128 0,0 0-128 0,0 0 128 16,0 0 0-16,5 10-128 0,0 1 192 0,1 4-64 15,1-1 0-15,0 3 0 0,4 2 0 0,-1 3 0 16,1-1-128-16,1 3 128 0,-1 2-128 0,2-2 128 16,0 3-128-16,-1-2 128 0,1 3-128 0,0-4 128 15,-2-1 16-15,-1 1 0 0,-1-2 0 0,-1-1 0 16,-2-2 32-16,1-1 0 0,-1 4 0 0,-1-3 0 15,-1-4 16-15,0-1 0 0,-2 0 0 0,1-4 0 16,-3 2 0-16,0-1 16 0,0-11 0 0,-2 9 0 0,2-9-16 16,-1 12 0-16,1-12 0 0,0 0 0 0,0 0 128 15,-9 0 0-15,3-4 16 0,0-3 0 0,0 1-112 16,1-4-32-16,0 2 0 0,0-5 0 0,0 0-32 0,0-1-16 16,-1-3 0-16,1 0 0 0,-1 0-144 0,1-1 0 15,-1-1 0-15,1 0 128 0,1-4-128 0,-1-1 0 16,0-2 0-16,0-2 0 0,1 3 0 0,0-4 0 15,0-1 128-15,1 1-128 0,-2-3 0 0,-1 3 0 16,1 4 0-16,0-2 0 0,0 3 0 0,0 4 0 16,-1 2 0-16,1 1 0 0,1 5 144 0,-4 4-144 15,2 0 160-15,2 3-160 0,4 5 0 0,0 0 0 16,-10 4 0-16,4 2-160 0,6-6 160 0,-6 12 0 16,0 3 0-16,2 5 0 0,0 3 0 0,4 1-128 15,3 8 128-15,2 1 0 0,0-2 0 0,3 2-128 0,1 1 128 16,1 2 0-16,1 1 0 0,2-4 0 0,0-5 0 0,-1-2-128 15,1 4 128-15,0-5 0 16,0 2 0-16,-1-3 0 0,0-6 0 0,-2 1 0 0,-2-3 0 16,-1-1 0-16,0-7 0 0,-7-8 0 0,0 0 0 0,0 0 0 15,0 0 128-15,0 0-128 0,0 0 128 0,0 0-128 16,3-10 288-16,-3-4-16 0,-2-3 0 0,-2-2 0 16,-1-1-80-16,-3-4-32 0,1 0 0 0,-5 1 0 15,1-5-160-15,-2 2 0 0,0-4 144 0,2 3-144 16,-1-1 176-16,2 5-48 0,0-1 0 0,2 6 0 15,2 7-128-15,2 1-176 0,4 10 48 0,0 0 0 16,0 0 128-16,0 0 0 0,0 15 0 0,3 4-128 16,2 3 128-16,3 4 0 0,0-1-144 0,3 3 144 15,-1-4 0-15,3 1 0 0,1 1 0 0,-1-4 0 0,0 1-304 16,0 0 64-16,0-2 16 0,-1-5 0 16,0-6-528-16,-1-1-96 0,1-5-32 0,-12-4 0 15,12-6-2192-15,-3-7-432 0</inkml:trace>
  <inkml:trace contextRef="#ctx0" brushRef="#br0" timeOffset="-169417.3">27291 9628 10127 0,'0'0'896'0,"0"0"-704"16,0 0-192-16,11-5 0 15,-2-4-720-15,0 2-176 16,1 1-48-16,-1-3 0 0,-2 3 688 0,-1-4 128 0,-1 1 128 0,-1 0-192 0,-4 9 608 0,0 0 112 16,5-8 32-16,-5 8 0 0,1-11 1168 0,-1 11 224 15,-1-8 48-15,1 8 16 0,-1-9-352 0,1 9-64 16,0 0 0-16,0 0-16 0,-5-5-608 0,5 5-112 16,-5-5-32-16,5 5 0 0,0 0-288 0,-9-4-64 15,1 2-16-15,8 2 0 0,-10 0-256 0,1 0-48 16,9 0-16-16,-10 1 0 0,1-1-144 0,0 1 0 15,0 1 144-15,0 0-144 0,0-2 0 0,0-2 0 16,1-2 0-16,0 4 0 0,8 0 0 0,-10 4 0 16,-2-4-160-16,3 0 160 0,1-2-384 0,-1 0 16 0,-2-1 16 0,4 2 0 15,0 0 112-15,7 1 32 0,-8 0 0 0,0-2 0 16,0 0 208-16,1-3 0 0,0 1 0 0,2 3 0 16,5 1 0-16,-6 0 0 0,0-2 0 0,6 2 0 15,0 0 0-15,0 0 0 0,-9-1 0 0,9 1 0 16,-4-1 320-16,4 1 0 0,0 0 0 0,0 0 0 15,0 0 160-15,0 0 32 0,-5-4 16 0,5 4 0 16,0 0 80-16,0 0 16 0,0 0 0 0,0 0 0 16,0 0-96-16,0 0-16 0,-3 10 0 0,6 3 0 15,-1 0-128-15,5-2-16 0,0 4-16 0,3 3 0 16,3 1-32-16,1 5-16 0,0 0 0 0,3 3 0 16,-1-1 32-16,1 0 16 0,-3 2 0 0,0-1 0 15,-3 2-16-15,2 2 0 0,-2-2 0 0,-2-1 0 16,0 0-16-16,-4-4-16 0,0 3 0 0,-2-3 0 15,-1-4 0-15,1-1 0 0,-3-1 0 0,0 0 0 0,0-3-48 0,0-3 0 16,0-2 0-16,0-10 0 0,0 0 0 0,0 0-16 16,0 0 0-16,-3-10 0 0,-1-2 128 15,-1-4 16-15,-1-4 16 0,-3-4 0 0,0-2-160 0,0-2-48 16,0-2 0-16,2-1 0 0,0 0-192 0,1 1 0 16,1-2 128-16,1-1-128 0,0-3 0 0,2 1 0 15,-1 2 0-15,1 2 0 0,1 4 0 0,-1 5 0 16,1-3 0-16,1 8 0 0,0 4 0 0,0 1 128 15,0 2-128-15,0 10 0 0,0 0 0 0,0 0 144 16,0 0-144-16,4 14 128 0,1 7 0 0,-3 8-128 16,1 4 192-16,1 4-64 0,0 0-128 0,1 2 0 0,-2 3 0 15,4 0 128-15,2-4-128 0,0-1 0 0,-2-3 0 16,0-1 0-16,-1-7 0 0,2 0 0 0,0-3 128 16,1-2-128-16,-2-4 0 0,-1-1 0 0,0-2 0 15,2-7 0-15,-8-7 0 0,10 3 0 0,-10-3 0 0,10-7 0 16,-3-5-208-16,-2-4-128 0,-1-1-32 0,-2-4 0 31,1-2-2544-31,1-5-512 0</inkml:trace>
  <inkml:trace contextRef="#ctx0" brushRef="#br0" timeOffset="-168612.19">27769 9011 8287 0,'0'0'736'0,"0"0"-592"16,-5-7-144-16,5 7 0 0,0 0 1856 0,0 0 352 16,0 0 64-16,-3-8 16 0,1-3-1136 0,-1 3-208 15,3-2-48-15,0 10-16 0,0 0-64 0,-6-5-16 0,-2-3 0 0,2 3 0 16,6 5 352-16,-5-5 64 0,-2-4 0 0,7 9 16 16,0 0-16-16,0 0-16 0,-8 1 0 0,8-1 0 15,0 0-304-15,0 0-48 0,-5 10-16 0,2 3 0 16,3 1-304-16,4 8-64 0,1 1-16 0,2 1 0 15,4 4-176-15,1 4-32 0,2 3-16 0,3 3 0 16,-1 0 32-16,5-1 16 0,2 1 0 0,0-2 0 16,-1-3-32-16,3-5-16 0,-1-1 0 0,0-2 0 15,-1-1-16-15,-3-2 0 0,-3 1 0 0,-1-3 0 16,1-5 48-16,-5-2 0 0,-1-2 0 0,-11-11 0 16,7 8 96-16,-7-8 32 0,0 0 0 0,0 0 0 15,-6-5 144-15,-3-8 48 0,-4-3 0 0,-1-2 0 16,-1 0-176-16,-4-1-16 0,-5-1-16 0,0-7 0 15,-1-1-224-15,-4-6-144 0,-3-2 192 0,-1-1-192 0,-1-2 128 16,0-2-128-16,-1 3 0 0,2 5 0 0,3 3 128 16,1 2-128-16,2 6 0 0,5 3 0 0,5 1 0 0,3 2 0 15,0 3 0-15,5 7 0 0,4 2 0 0,5 4 0 16,0 0 0-16,0 0 0 0,6 12 0 0,4 8 0 16,3 5 0-16,5 3-144 0,2 4 144 15,3 3 0-15,4 2 0 0,0 5-128 0,3-1 128 0,-1-3 0 16,0 0 0-16,-1-1 0 0,-2-4 0 0,-4-1 0 15,0-6 0-15,-2 1 0 0,-2-4 0 0,-4-1 0 16,0-3 0-16,-4-5 0 0,-3-4 0 0,-7-10 0 16,0 0 128-16,0 0-128 0,0 0 400 0,0-12 16 15,-3-4 0-15,-2-3 0 0,-4-3 64 0,-2-3 16 16,-2-4 0-16,-4-6 0 0,-3-4-240 0,-3-7-64 0,-1 0 0 0,1-1 0 16,2 3-192-16,0 7 128 0,3 9-128 15,3 4 0-15,3 6 0 0,1 8 128 0,8 5-128 16,3 5 0-16,-3 10 0 0,4 9 0 0,4 10 0 0,4 3 0 15,4 0 0-15,0 3 0 0,1 3 0 0,2-1 0 16,1-1 0-16,0-4 0 0,0-1 0 16,0 1 0-16,-1-3-224 0,-2-2-32 0,-1 0-16 0,-2-6 0 31,-1-3-496-31,1-4-112 0,-4-6-16 0,-7-8 0 16,0 0-1568-16,9-13-320 0,-1-5-64 0</inkml:trace>
  <inkml:trace contextRef="#ctx0" brushRef="#br0" timeOffset="-167568">26235 6961 9215 0,'0'0'400'0,"0"0"96"0,0 0-496 0,0 0 0 15,-9-1 0-15,9 1 0 0,0 0 864 0,0 0 80 0,0 0 16 0,0 0 0 0,2-12-432 0,3 5-80 16,1-2 0-16,0 0-16 0,-1-5 80 0,0 2 32 16,0 5 0-16,-5 7 0 0,3-10 368 15,-1 2 80-15,-2-3 16 0,0 4 0 0,-2 1 224 0,2 6 48 16,-2-10 16-16,1 2 0 0,0-2 80 0,0 2 16 15,-2-2 0-15,1 4 0 0,2 6-368 0,-4-10-64 16,0 5 0-16,4 5-16 0,-6-11-272 0,0 5-48 16,3-2-16-16,3 8 0 0,-7-5-224 0,2 1-64 15,-2 3 0-15,7 1 0 0,0 0-144 0,-9 0-48 16,9 0 0-16,-9 1 0 0,1 2-128 0,8-3 128 16,-5 9-128-16,5-9 128 0,-5 6-128 0,5-6 0 15,-4 9 144-15,0 3-144 0,6 2 128 0,-2-2-128 0,0-2 128 0,0 3-128 16,1-3 0-16,3 2 0 0,0 1 0 0,2-2 128 15,2 3-128-15,2 2 0 0,0 4 0 0,3 1 0 16,2 3 0-16,1-1 0 16,1 3 0-16,-2 0 0 0,3 4 0 0,-2-4 0 0,0 1 0 0,-1-4 0 15,-1-4 0-15,-1 0 0 0,-2 0 0 0,-1-1 128 16,-1-2-128-16,-4-3 144 0,0-3-144 0,-5-10 160 16,0 13 80-16,0-13 16 0,0 0 0 0,0 0 0 15,-10 5 112-15,-1-4 16 0,-1-5 16 0,0-1 0 16,-1-6-16-16,-4-2 0 0,1-2 0 0,-2-7 0 15,-5-2-160-15,0-4-32 0,-2-2-16 0,-1-3 0 16,1-3-176-16,1 0 160 0,-3 5-160 16,4 4 160-16,2 2-160 0,0 3 0 0,4 2 0 0,4 3 128 0,0 4-128 15,3 5 0-15,5-4 0 0,1 7 128 0,4 5-128 0,0 0 0 16,0 0 0-16,0 0 0 0,0 0 0 16,13 10 0-16,-1 3 0 0,1 2 0 0,-1 4 0 15,0 3 0-15,5 4 0 0,-1 0 128 0,1 3-128 0,1 0 0 16,-3 4 0-16,0 0 0 0,0 1 0 0,1-3 0 15,-4-3 0-15,1 0 0 0,-5-5 0 0,1 3 0 16,-4-5 0-16,-1-3 0 0,-1-3 224 0,0-6 16 16,-3-9 0-16,0 0 0 0,0 0-16 0,0 0 0 15,0 0 0-15,0 0 0 0,-12-9 64 0,-2-5 16 16,-1-2 0-16,0-6 0 0,0-5-304 0,-1 3 128 16,1-1-128-16,2-1 0 0,1-2 0 0,2 3-224 15,1 2 16-15,2 3 0 16,5 2-1152-16,2 4-240 0,4 0-32 0,2 1-16 15,4 3-1376-15,4-1-288 0,1 3-48 0</inkml:trace>
  <inkml:trace contextRef="#ctx0" brushRef="#br0" timeOffset="-167008.4">26490 6277 13823 0,'0'0'1216'0,"-9"0"-960"16,9 0-256-16,-7-1 0 0,7 1 2432 0,0 0 432 15,-9 2 80-15,9-2 32 0,0 0-1008 0,-7 11-208 16,4 4-32-16,3 3-16 0,1 1-816 0,4 6-144 15,3 2-48-15,2 6 0 0,4 5-176 0,2 7-32 16,2-1-16-16,1 3 0 0,2-6-64 0,0-1-16 16,1-1 0-16,1-3 0 0,-4 0-112 0,0-4-32 15,-4-3 0-15,0-5 0 0,-7-5 64 0,-1-4 16 16,1-2 0-16,-4-3 0 0,-2 2 176 0,-2-12 16 16,0 0 16-16,0 0 0 0,0 0 96 0,-5-13 0 15,-1 0 16-15,-4-3 0 0,-3-3-176 0,0-5-32 16,-3-1-16-16,-2-5 0 0,-3-6-240 0,-1-4-64 0,-4-1 0 15,0-7 0-15,0-4-128 0,3 1 160 0,4 5-160 0,2 5 160 16,4 11-160-16,1 3 0 0,4 7 0 16,1 3 0-16,3 5 144 0,2 4-144 0,2 8 160 0,0 0-160 15,0 0 144-15,6 16-144 0,3 5 128 0,4 9-128 16,-2 6 0-16,6 5 0 0,2 7 0 0,2-1 0 16,4 1 0-16,-1 1 0 0,-1-6 0 0,-2-3 0 15,1 0 0-15,-1-6 0 0,-3-3 0 16,-1-2 0-16,-3-6 0 0,-3-3 0 0,-1-6 0 0,-1 0 0 15,0-1 0-15,-2-7 0 0,-7-6 128 0,0 0-128 16,0 0 0-16,7-6-144 0,0-6 144 0,-1-2-208 16,-2-2-1232-1,1-2-240-15,0-2-48 0,0-4-10688 0,1-8-2112 0</inkml:trace>
  <inkml:trace contextRef="#ctx0" brushRef="#br0" timeOffset="-162225.77">27177 9780 4607 0,'0'0'400'0,"0"0"-400"16,0 0 0-16,0 0 0 0,0 0 608 0,-2-10 32 16,0 4 16-16,2 6 0 0,0 0 384 0,-3-10 80 15,3 10 16-15,-2-7 0 0,2 7 96 0,0 0 32 0,0 0 0 16,0 0 0-16,-4-10-304 0,4 10-48 0,0 0-16 0,0 0 0 16,-4-6-208-16,4 6-48 0,-5-8-16 0,5 8 0 15,0 0-64-15,0 0-16 0,-5-6 0 0,5 6 0 16,-5-7 0-16,5 7 0 0,0 0 0 0,-3-10 0 15,3 10-128-15,-1-7-32 0,1 7 0 0,0 0 0 16,1-12 0-16,1 5 0 0,-1-4 0 0,-1 11 0 16,0 0-64-16,0 0-32 0,0 0 0 0,0 0 0 15,0 0 0-15,0 0 0 0,0 0 0 0,0 0 0 16,-3-7-32-16,3 7 0 0,0 0 0 0,0 0 0 16,-3-9 48-16,3 9 0 0,0 0 0 0,0 0 0 15,0 0-16-15,-4-7 0 0,0 0 0 0,4 7 0 16,0 0-48-16,0 0-16 0,0 0 0 0,0 0 0 15,0 0-96-15,0 0 0 0,0 0-128 0,0 0 192 0,0 0-192 0,0 0 0 16,0 0 128-16,0 0-128 16,0 0 0-16,0 0 144 0,0 0-144 0,0 0 128 0,0 0 16 0,0 0 0 15,0 0 0-15,0 0 0 0,0 0 16 0,0 0 0 16,0 0 0-16,0 0 0 0,0 0 16 0,0 0 0 16,0 0 0-16,0 0 0 0,0 0-176 0,6 10 128 15,-1-2-128-15,-1 2 128 0,2-1-128 0,0 2 0 16,-1 3 0-16,1 0 128 0,0-2-128 0,1 2 128 15,0 1-128-15,0 0 128 0,-1 2-128 0,-1-1 192 16,2 2-192-16,-1 0 192 0,0-3-48 0,1 3 0 16,-1 2 0-16,3-2 0 0,-2-3 0 0,1 0 0 15,0 1 0-15,-1-1 0 0,0 3-16 0,0-1-128 16,3-1 192-16,-2-1-64 0,-2-2 0 0,1 2-128 16,-1 0 192-16,1 4-64 0,-2-1 16 0,0 1 0 15,0 3 0-15,-1 1 0 0,-1-2 0 0,0 0 0 0,2 0 0 0,0 1 0 16,-4 2-144-16,3-3 128 0,-1 2-128 0,1 2 128 15,-1-4-128-15,1-1 160 0,0 2-160 0,-1 0 160 16,2-1-160-16,-2 0 160 0,3-4-160 16,-3 2 160-16,2 2-160 0,1 0 160 0,-1 0-160 0,0 2 160 15,0 0-160-15,1-1 128 0,0 1-128 0,1 1 128 16,-1-3-128-16,1 0 160 0,-2 0-160 0,0-1 160 16,1-2-160-16,-3 1 160 0,-2 1-160 0,3 1 160 15,1 0-160-15,0-2 160 0,0 0-160 0,0 2 160 16,0-2-160-16,0 0 128 0,0-1-128 0,0-1 128 15,0 1-128-15,2 0 160 0,-2 0-160 0,1 1 160 16,-2 0-160-16,1 1 0 0,0-1 144 0,0 2-144 16,2-1 128-16,-1 0-128 0,-2 1 128 0,0-1-128 0,-1-1 0 15,1 3 144-15,0-3-144 0,-3 0 0 0,3 1 128 0,-3-1-128 16,1 2 0-16,-2-2 0 0,-3 0 192 0,-1-2-192 16,3 0 192-16,-1 0-192 0,-1-1 192 15,-1 1-192-15,0-3 192 0,2-2-192 0,-2 1 144 0,0 1-144 16,-2 2 0-16,2-2 144 0,2-3-144 0,0 1 0 15,0-1 0-15,-1 1 128 0,1 2-128 0,0 0 0 16,1-1 0-16,1 1 128 0,0-1-128 0,-1 1 0 16,0-2 0-16,-1 1 128 0,4 1-128 0,-2-1 0 15,-2-3 0-15,2 3 128 0,-2 1-128 0,2 1 0 16,0-1 0-16,0 1 0 0,-2 0 0 0,1 1 0 16,0 0 128-16,0 1-128 0,-2-1 0 0,1 1 0 15,-2-3 0-15,2 1 0 0,-3 0 0 0,3 0 0 0,-1 1 128 16,1-2-128-16,-2-2 0 0,0 2 0 0,2 0 0 0,-1-1 128 15,-1-2-128-15,2 2 0 0,-2 2 0 0,-1-3 128 16,1 1-128-16,1 1 0 0,1 0 0 0,-1-2 0 16,2 2 0-16,-1 1 128 0,0 2-128 0,1-2 0 15,1 2 0-15,0-2 0 0,-1-1 0 0,1 1 0 16,0-1 0-16,0 1 0 0,-2-2 128 0,1 0-128 16,0 2 0-16,1 0 0 0,-1-2 0 0,-1-1 0 15,-1 2 0-15,1 0 0 0,-2 0 128 0,2-3-128 16,-1 0 0-16,2 2 0 0,1-4 0 0,-1 4 128 15,1-13-128-15,-1 10 0 0,-1 0 144 0,2-10-144 16,-1 13 0-16,0-6 0 0,1-7 0 0,-4 12 0 0,3-3 0 16,-2 2 0-16,2-2 0 0,1 1 128 15,0-10-128-15,-1 13 0 0,-1-3 0 0,1 0 0 0,0-2 0 16,1-8 0-16,-2 11 0 0,1 1 0 0,-4-5 0 0,4 4 0 16,-2-4 0-16,1 5 128 15,-2-6-128-15,0 3 0 0,0 1 0 0,1 1 0 0,-1-3 0 0,0 1 0 16,-2-3 0-16,2 2 0 0,-1 1 0 0,0-1 0 15,-1 2-144-15,1-4 144 0,5-6-304 0,-3 10 16 16,-2-2 0-16,5-8 0 16,0 0-272-16,0 0-48 0,0 0-16 0,0 0 0 15,0 0-384-15,0 0-80 0,0 0 0 0,0 0-16 16,2-8-1984-16,2-4-400 0</inkml:trace>
  <inkml:trace contextRef="#ctx0" brushRef="#br0" timeOffset="-161797.25">27057 12572 13823 0,'0'0'1216'0,"0"0"-960"0,0 0-256 0,0 0 0 16,0 0 2560-16,0 0 448 0,0 0 112 0,0 0 16 15,0 0-1920-15,8 10-384 0,-1 0-80 0,5-1-16 16,-1 2 160-16,2 3 16 0,2-2 16 0,-1 3 0 16,1 1-32-16,1 2 0 0,-2 1 0 0,0 2 0 0,-3-2-128 15,2 4-16-15,-2 1-16 0,2-1 0 0,-2-1-176 0,3 1-48 16,-1 1 0-16,-1 3 0 0,-1-3-128 0,2 3-48 16,-3-3 0-16,0 0 0 0,0-1-112 15,0-2-32-15,-1-2 0 0,1-4 0 0,-1-4-64 0,2 2 0 16,3 0-128-16,-2-4 192 0,0 0-32 0,-1-4-16 15,-11-5 0-15,14 3 0 0,1-3 48 0,-1-1 0 16,0-3 0-16,0-1 0 0,0-5 0 0,0-1 0 16,0-2 0-16,-1-4 0 0,0 0 0 0,1-5 16 15,1-6 0-15,3-2 0 0,-3-5 64 0,1 0 16 16,2-2 0-16,0 0 0 0,0 0-32 0,-2 1 0 16,1 2 0-16,-1 6 0 0,0 0-256 0,-2 5 160 15,0 3-160-15,-5 1 128 0,-1 0-128 0,-1 4 0 0,-1 1 0 16,-1 3 128-16,-1 3-304 0,-4 8-64 0,0 0-16 0,0 0 0 31,0 0-2752-31,0 0-544 0</inkml:trace>
  <inkml:trace contextRef="#ctx0" brushRef="#br0" timeOffset="-159439.66">27629 9221 4607 0,'0'0'192'0,"0"0"64"0,8-6-256 0,-2-3 0 16,1 2 0-16,-1 1 0 0,-1-3 1872 0,-1 3 336 16,-4 6 64-16,5-12 16 0,-1 5-496 0,-4 7-112 15,1-10-16-15,-1 10 0 0,0 0-224 0,0 0-48 0,0 0-16 16,0 0 0-16,-5-8-160 0,5 8-16 15,0 0-16-15,0 0 0 0,-10-3-224 0,10 3-32 0,-9 2-16 0,9-2 0 16,-9 3-240-16,9-3-48 0,-6 7-16 0,6-7 0 16,0 0-96-16,-4 10 0 0,4-10-16 0,-3 9 0 15,6 1-112-15,-1 3-32 0,2-6 0 0,1 5 0 16,2-5-80-16,-1 5-16 0,3-2 0 0,1 2 0 16,0 0-48-16,2-2-16 0,-2 2 0 0,1 2 0 15,1-3 48-15,0 3 0 0,0 0 0 0,-1 3 0 16,-1-1 32-16,1-3 16 0,0 1 0 0,-1 0 0 15,0 1-48-15,2-1-16 0,-2-1 0 0,1 1 0 16,-2 0-32-16,0 4 0 0,0-1 0 0,0 2 0 16,1-1-16-16,-1 1-16 0,0 2 0 0,1 0 0 15,2 2-16-15,-1-1 0 0,0-2 0 0,2 0 0 0,-1-2-144 16,-2 0 192-16,0-3-192 0,1 2 192 0,1-3 0 16,0-3 0-16,0-1 0 0,1 3 0 0,-1-3-192 15,2 2 160-15,-1-5-160 0,1 4 160 0,-1-5-160 16,1 3 192-16,-2-3-192 0,1 4 192 0,-1-3-192 0,2 3 128 15,-2-3-128-15,1 1 128 0,-2 0-128 0,1-4 0 16,1-1 0-16,-2 4 128 0,-1-2-128 0,2 0 0 16,0-1 0-16,1 1 0 0,-3-3 128 0,0 0-128 15,1-2 0-15,0 0 128 0,2 0-128 0,-2 0 0 16,-1 1 0-16,2-1 128 0,-2-1-128 0,1-1 0 16,2 1 0-16,-3 1 0 0,-10 0 0 0,14 0 0 15,1-3 128-15,1 1-128 0,-2 4 0 0,0-2 0 16,-4-3 0-16,3 0 0 0,-1 1 0 0,2 0 0 0,0 1 0 15,1-1 0-15,-3-9 0 0,2 4 0 0,0-5 128 0,0 3-128 16,0-2 0-16,2 2 0 0,-3-2 0 0,1-3 128 16,-1 0-128-16,2 0 0 0,-1-2 144 0,0 1-144 15,-1-1 0-15,-1-2 128 0,0 1-128 0,-1 2 0 16,2-3 0-16,0 0 0 0,-2 1 0 0,2-2 128 16,1-3-128-16,-1 0 0 0,-1-2 0 0,-2 3 0 15,1 0 0-15,-1 2 0 0,0 1 0 0,0 1 128 16,-2-5-128-16,1 2 0 0,0-3 0 0,-1 2 0 15,1 1 0-15,0-3 0 0,-1-2 0 0,1 2 128 16,0 3-128-16,0-3 0 0,-1-1 0 0,0-1 0 16,-4-1 0-16,2-1 0 0,2 0 0 0,1-1 0 15,0-2 0-15,1 1 0 0,-1 1 0 0,1 4 0 16,-1-2 0-16,1 3 0 0,-1-3 0 0,1 1 128 0,1 3-128 16,-2-4 0-16,2 1 0 0,-1-2 0 0,0 0 0 15,0-1 0-15,-1 2 0 0,0-5 0 0,0 2 0 0,1 0 128 16,0-2-128-16,0 2 0 0,-1-4 0 0,-1 0 128 15,2 4-128-15,-2 2 0 0,0-1 0 0,1 0 128 16,-1-3-128-16,1 0 0 0,0 0 0 0,1 1 128 16,-1-3-128-16,0-2 0 0,1-2 0 0,1 2 128 15,1-1-128-15,-1 1 0 0,-2-2 0 0,0 3 128 16,0 0-128-16,-1 3 0 0,-2 0 0 0,2-2 0 16,0-2 0-16,0 0 128 0,-3 1-128 0,3-3 0 15,-2 1 0-15,1-2 0 0,-2-4 0 0,0 3 128 16,-2 0-128-16,1 2 0 0,0-3 0 0,-1 3 0 15,-5-1 0-15,2 0 128 0,0 1-128 0,-1 0 0 16,0 1 0-16,-2-3 128 0,1 0-128 0,-2 1 0 16,-1-4 128-16,2 4-128 0,-2 1 144 0,1 3-144 0,2 1 192 0,-4 1-192 15,0-4 160-15,3 3-160 0,0-1 128 16,-1 1-128-16,0 0 0 0,3-2 0 0,1 1 128 0,0-1-128 16,0-1 0-16,3 0 0 15,-1 3 0-15,3-2 0 0,-2-3 0 0,1 5 0 0,0 0 0 0,2-2 0 16,-1 1 0-16,1 1 0 0,1 0 0 0,-1 0 0 15,0 1 0-15,1-1 0 0,-2-4 0 0,-1 1 0 16,2 2 0-16,-1-1 0 0,-1-4 0 0,-2 6 0 16,-2 3 0-16,0 3 0 0,-1-2 0 0,-1-2 128 15,-3 3-128-15,-1-2 0 0,1-2 144 0,-1 4-144 16,-2 0 0-16,2 4 0 0,1-4 0 0,0 0 128 16,0-4-128-16,0 2 0 0,1 4 0 0,0-3 128 15,0-1-128-15,2 4 0 0,-1 0 0 0,2 0 0 16,1 2 0-16,1-3 0 0,-1 1 0 0,3-4 0 0,-1 5 0 0,2-3 0 15,0 3 0-15,-3-3 0 0,3 2 0 0,0-3 0 16,1-2 0-16,1 2 0 0,-2-3 0 0,1-1 0 16,1 2 0-16,-3 1 0 0,1 0 0 0,1-1 0 15,0 3 0-15,1-2 0 0,1 1 0 0,0-1 0 16,-3-3 0-16,3-1 0 0,-2 2 0 0,2-1 0 16,1-2 0-16,-1-2 0 0,1-3 0 0,0 4 0 15,-2-3 0-15,0 5 128 0,0 1-128 0,-3 1 0 16,1-1 0-16,-1 4 128 0,-2-3-128 0,0 2 0 15,1 0 0-15,-2 1 0 0,-2 6 0 0,1-2 0 16,-2 0 0-16,1 0 128 0,-2-3-128 0,-1 7 0 16,1 0 0-16,-1 2 0 0,1 2 0 0,-1 1 0 0,-1 0-176 15,-1 2 176-15,-1 1-416 0,1 3 16 0,2 0 0 0,-1 3 0 32,-3 0-1008-32,1 3-208 0,-1-1-48 0,9 5 0 15,-12 0-1024-15,1 4-192 0,-3 5-64 0</inkml:trace>
  <inkml:trace contextRef="#ctx0" brushRef="#br0" timeOffset="-158901.95">29053 4296 18431 0,'-22'2'1632'0,"10"2"-1312"16,-1 1-320-16,4 1 0 0,-1-2 1184 0,1 3 160 15,0 1 48-15,1-4 0 0,8-4-912 0,-7 3-176 16,7-3-48-16,0 0 0 0,-12 0 464 0,12 0 96 15,-9-5 16-15,4-5 0 0,1 2 128 0,4-5 16 16,0-3 16-16,4-6 0 0,1-2-160 0,4-7-48 16,3 1 0-16,3-4 0 0,1-3-208 0,5-5-64 0,2-4 0 15,1 2 0-15,0-1 0 0,4 3-16 0,1 3 0 16,5-2 0-16,0-2-16 0,0 2 0 0,-1 3 0 0,0 0 0 16,-3 1-96-16,0-1-32 0,-2 1 0 0,-3 7 0 15,-1 0-64-15,-2 10-16 0,-3 1 0 0,-4 6 0 16,-1 9-112-16,-2 4-32 0,-2 7 0 0,-1 7 0 15,1 7-128-15,-1 10 0 0,-3 8 0 16,2 10 0-16,-1 8 0 0,1 6 128 16,0 1-128-16,6 4 0 0,1 4 144 0,5-2-144 0,6-1 160 0,0-5-160 15,4-2 128-15,-1-4-128 0,0-5 0 0,-2-1 0 16,-4 0 224-16,-2-2-48 0,-2-3-16 0,-2-2 0 16,-3-4-160-16,-3-3 192 0,3-3-192 0,-1-5 192 15,-2-2-192-15,2-1 160 0,-3-3-160 0,0-4 160 16,1-3-160-16,-1-3 0 0,1-2-192 0,1 1 192 15,0-1-3072-15,0 2-480 0</inkml:trace>
  <inkml:trace contextRef="#ctx0" brushRef="#br0" timeOffset="-157480.25">26081 7087 11055 0,'0'-13'976'0,"2"2"-784"0,2-2-192 0</inkml:trace>
  <inkml:trace contextRef="#ctx0" brushRef="#br0" timeOffset="-155540.02">26200 7121 4607 0,'0'0'400'0,"0"9"-400"0,0-9 0 0,0 13 0 16,-3 0 1472-16,0-3 192 0,-1 1 64 0,0 2 0 15,1-3-832-15,0 3-176 0,-1-2-16 0,2-3-16 16,2-8 0-16,-5 11 0 0,5-11 0 0,0 0 0 15,-3 9 208-15,3-9 64 0,0 0 0 0,0 0 0 16,0 0-48-16,0 0 0 0,0 0 0 0,0 0 0 16,0 0-144-16,0 0-16 0,0 0-16 0,0 0 0 15,0 0-96-15,0 0-32 0,0 0 0 0,0 0 0 0,0 0-128 0,0 0-32 16,0 0 0-16,0 0 0 0,0 0 160 0,0 0 32 16,0 0 0-16,-1-8 0 15,1 0 0-15,-4 1 0 0,-1-3 0 0,0 2 0 0,1-3-128 0,0 1-32 16,-1-2 0-16,1 2 0 0,2 0-144 0,-1-3-16 15,-2-1-16-15,1 3 0 0,1-2-48 0,1 2 0 16,-2-1 0-16,1-2 0 0,-2 2-16 0,1 0-16 16,1-2 0-16,1 0 0 0,-3 3-32 0,1-1-16 15,0-3 0-15,0 2 0 0,-1 3-16 0,-1-2 0 16,-1 0 0-16,1 2 0 0,-3-3 16 0,1 2 0 16,1 1 0-16,-2-3 0 0,0 3-48 0,-1-3-128 15,0-1 192-15,0 3-64 0,-1 0-128 0,0-1 160 0,-1-1-160 0,4 2 160 16,1-3-160-16,0 1 0 0,-1-2 0 0,0 2 128 15,1-1-128-15,-1-1 0 0,-1 1 0 0,3 1 0 16,-2-2 0-16,2-2 0 0,-2-1 128 16,1-1-128-16,0-1 128 0,0-2-128 15,0 2 192-15,1 2-64 0,-3 0-128 0,3 1 0 0,-3-4 0 0,0 4 0 16,0 3 0-16,-2 1 0 0,2-1 0 0,-2-1 0 16,0 2 0-16,0 3 0 0,-1-3 0 0,1 0 0 15,-2-2 0-15,0 1 0 0,1-1 0 0,-2 0 0 16,-2 1 0-16,1 2 0 0,0-1 0 0,1 1 0 15,0 2 0-15,1-3 0 0,-1 0 0 0,1 3 0 16,-1-1 0-16,2-2 0 0,-1 4 0 0,2-1 0 16,-1 1 0-16,1-1 0 0,-2 3 0 0,3 0 0 0,0 0 0 15,-1 2 0-15,1-2 0 0,4 3 0 0,-2 1 0 16,1 2 0-16,-3 0 0 0,1-1 0 0,0 2 0 0,0 2 0 16,0-1 0-16,9-1 0 15,-11 3 0-15,-1 0 0 0,2 1 0 0,1 1 0 0,-1-1 0 0,0-1 0 16,1-1 0-16,0 2 0 0,0 2 0 0,-1-1 0 15,-3 2 0-15,4 2 0 0,-1-2 0 0,0 5 0 16,0-1 0-16,1-1 0 0,-3 3 0 0,1-3 0 16,-1 0 0-16,1 3 0 0,-2-1 0 0,3 0 0 15,-3 2 0-15,2 1 0 0,1 2 0 0,0 1 0 16,-2 0 0-16,1-1 0 0,1-1 0 0,-3 1 0 16,0 4 0-16,3-1 0 0,-3 0 0 0,2 1 0 15,-1-1 0-15,2 7 0 0,0-2 0 0,1 4 0 0,0-3 0 16,2 3 0-16,2-3 0 0,0 3 0 0,-1 0 0 0,3 0 0 15,-1-1 0-15,1-1 0 0,1 3 0 0,0-3 0 16,1 0 0-16,1 1 0 0,0 5 0 0,0-1 0 16,0-1 0-16,0 2 0 0,0 4 0 0,0 0 0 15,0-3 0-15,0 1 0 0,0 2 0 0,0-3 0 16,0-2 0-16,0 1 0 0,0-1 0 0,0 1 0 16,0-2 0-16,-1 1 0 0,1 4 0 15,0 1 0-15,0-2 0 0,0 3 0 0,0 0 0 0,0 1 0 16,-1-4 0-16,-1 2 0 0,1 0 0 0,1-2 0 15,-1 1 0-15,0 0 0 0,-1-1 0 0,1 1 0 16,0 1 0-16,1 2 0 0,1 4 0 0,0-2 0 16,-3-4 128-16,2 1-128 0,0-1 0 0,0 1 128 15,-2 1-128-15,2 0 0 0,0-6 0 0,0 2 128 0,0 3-128 0,0 0 128 16,0 1-128-16,0-1 128 16,-2 4-128-16,2-2 0 0,0-3 144 0,0 0-144 0,0 1 128 15,0-1-128-15,-1-3 128 0,-1 1-128 0,1-1 0 16,0 0 144-16,-2 3-144 0,1-3 0 0,-1-2 176 15,1 4-176-15,-2 1 160 0,-1 2-160 0,0-1 128 0,-2-1-128 16,1-1 0-16,1-1 144 0,0 0-144 16,1-1 0-16,0-5 144 0,0 0-144 0,1-4 0 0,0 1 144 15,3 1-144-15,0 2 0 0,-4 2 128 0,2-2-128 16,-2 1 0-16,1 3 0 0,1 1 0 0,-1-5 0 16,1 0 0-16,0-2 0 0,1 2 128 0,1 3-128 15,-1-3 0-15,0-1 0 0,-1 1 0 0,1-3 0 16,-2 1 0-16,-2 1 0 0,2 0 128 0,-1-1-128 0,-1 2 0 15,0 2 0-15,0 1 0 0,-1-1 0 0,3 1 0 16,-1 1 0-16,-1 0 128 0,1-2-128 0,0-1 0 16,2 3 0-16,-1-2 0 0,-1-4 0 0,0 0 0 0,1-2 0 15,-1 0 0-15,1 0 0 0,-3-2 0 0,1 2 0 16,-4 0 0-16,4 0 0 0,-3 3 0 0,1-1 0 16,0 1 128-16,-2 1-128 0,0-5 0 15,0 4 0-15,2 3 128 0,-3 1-128 0,2-2 0 0,-2-1 0 16,0 3 0-16,-2 0 0 0,0-4 0 0,-1 0 0 15,1 2 0-15,2 0 0 0,0 0 0 0,1 2 0 16,-1 0 0-16,2-2 0 0,1 4 0 0,2-2 0 16,0 1 0-16,0-3 0 0,1 0 0 0,0 2 0 15,1-2 0-15,1 0 0 0,-2-1 0 0,1-3 0 16,1 1 0-16,-2 2 0 0,2-3 0 0,0 4 0 0,1 1 0 16,1-1 0-16,-5 2 128 0,4-4-128 15,-1-1 0-15,1-1 0 0,0 2 0 0,-2 2 0 0,3-4 0 0,0 4 0 16,-1-4 0-16,0 4 0 0,-2-8 128 0,-1 1-128 15,2 1 0-15,1-1 0 0,-2 4 0 0,2 0 0 16,-3 1 0-16,3 1 0 0,-1 3 0 0,0 1 0 16,1-2 0-16,-1-1 0 0,0 0 128 0,1 3-128 15,-1-1 0-15,1 0 0 0,0-2 0 0,-2 1 0 16,1-4 0-16,-1-1 0 0,1-4 128 0,-1 2-128 16,-2 3 0-16,2-4 0 0,-2-1 160 0,3 5-160 15,-2-1 128-15,-1 0-128 0,1-3 0 0,1 4 128 16,1-2-128-16,-2 1 0 0,0-1 0 0,1-2 0 15,-1 4 128-15,2-3-128 0,1 0 0 0,0 1 0 0,-2-3 0 16,3 1 0-16,-1-3 0 0,1 2 0 16,1-3 0-16,1 0 0 0,-2-1 0 0,2-2 0 15,1-2 0-15,1 3 0 0,1-3 0 0,-2-2 0 0,2-3 0 16,-1 2 0-16,0-4 0 0,-4-7 0 0,5 10 0 0,-5-10 0 16,0 0-416-16,0 0 32 0,0 0 16 0,0 0 0 31,0 0-400-31,0 0-96 0,0 0-16 0,-1-14 0 15,0 0-1552-15,-2 0-304 0,-2-1-64 0</inkml:trace>
  <inkml:trace contextRef="#ctx0" brushRef="#br0" timeOffset="-155162.34">23919 12633 28559 0,'-14'3'2544'0,"0"4"-2032"0,0-3-512 0,0-2 0 0,2 3 256 0,3 2-64 15,2-2 0-15,2 1 0 0,5-6-16 0,-3 11-16 16,2 3 0-16,2 2 0 0,2 1 160 0,2 5 48 16,1 2 0-16,2 5 0 0,-1-1 208 0,5 4 64 15,-2 1 0-15,3 2 0 0,1-2-16 0,4 0 0 16,1-3 0-16,2 1 0 0,1-1-208 0,-2-2-32 15,1 0-16-15,0-3 0 0,-1 2-144 0,1-5-32 16,-2-4 0-16,-1-4 0 0,-1-7 64 0,-1-3 16 0,-1-8 0 0,0-5 0 16,3-7 272-16,1-11 48 0,3-9 16 0,1-5 0 15,1-12 160-15,2-2 48 0,2-12 0 0,3 0 0 16,1 1-432-16,3 1-96 0,3 7-16 0,-2 0 0 16,-6 1-272-16,0 1 160 0,-2 2-160 0,-4 3 128 15,-1 6-128-15,-4 1-256 0,-3 3 64 0,-2 4 16 31,-1 2-2976-31,-4-1-608 0</inkml:trace>
  <inkml:trace contextRef="#ctx0" brushRef="#br0" timeOffset="-153300.95">26661 6726 6447 0,'-12'8'272'0,"6"-1"80"0,-1-1-352 0,1 1 0 0,0 3 0 0,1-2 0 15,1 1 800-15,4-9 96 0,-7 6 0 0,4 3 16 16,3-9-336-16,-3 9-80 0,3-9-16 0,0 0 0 16,0 0 0-16,0 0 0 0,0 0 0 0,0 0 0 15,1 11 288-15,-1-11 48 0,0 0 16 0,0 0 0 16,0 0 80-16,0 0 32 0,0 0 0 0,0 0 0 16,0 0 64-16,0 0 16 0,7-7 0 0,-1-1 0 15,-2-1-256-15,0 0-64 0,-2 0 0 0,0 0 0 0,1-2-96 0,-1 1-32 16,-2-3 0-16,-2 2 0 0,-1-1 16 0,1-2 0 15,-2-2 0-15,1 0 0 0,-2 1-16 0,-2-3 0 16,-2-2 0-16,2 0 0 0,-2-1-64 0,-1 1 0 16,1-4-16-16,0 0 0 0,0 1-144 0,-1-3-32 15,0 2 0-15,-2 0 0 0,2-5-96 16,-1 0-32-16,-1 1 0 0,1-3 0 0,-3 3-32 0,1-1-16 16,1-3 0-16,1 2 0 0,-2 2 16 0,4-3 0 15,-2 3 0-15,2-2 0 0,0 2 32 0,3 1 0 16,-3-3 0-16,3 4 0 0,1-2-64 0,-1 3-128 15,1-5 192-15,0 1-64 0,-1 0-128 0,1-4 128 16,-2 1-128-16,0 3 128 0,-2-3-128 0,1-1 160 16,1-1-160-16,-1-1 160 0,2 4-32 0,-1 3-128 0,0 0 192 0,0 4-64 15,0-3 32-15,0 2 0 0,1 0 0 16,-2-1 0-16,1 2-16 0,0-3 0 0,-3 0 0 0,4 0 0 16,1 2-144-16,0-4 160 0,-2 2-160 0,2-2 160 15,1 2-160-15,1-1 0 0,-2 0 144 16,2 2-144-16,-2-1 0 0,0 3 128 0,0 2-128 0,-2-1 0 15,1-1 128-15,-2 1-128 0,0 2 128 0,-1-5-128 16,-4 3 0-16,3 3 144 0,1-3-144 0,0-2 0 16,1 2 160-16,1-4-160 0,-1 4 128 0,2 2-128 15,1 0 128-15,0 0-128 0,-3-2 128 0,3-1-128 16,0 1 128-16,1-1-128 0,0-1 128 0,0 3-128 16,3-6 128-16,0 3-128 0,1 1 128 0,-1 4-128 0,1 1 128 15,0-3-128-15,0-2 128 0,1-1-128 0,1 1 0 16,1-1 0-16,-2-3 128 0,0 4-128 0,-1-4 0 15,2 4 0-15,-1-3 0 0,0 3 128 0,-1-2-128 0,0-1 192 16,0 4-192-16,0-2 192 0,0-1-192 16,0 1 192-16,-1-1-192 0,0 6 192 0,-1 0-64 0,1 1-128 15,-3-3 192-15,3-1-64 0,-1-1-128 0,-1-1 192 16,0 2-192-16,1 0 192 0,-1-3-192 0,2 4 0 16,-1 0 144-16,4-1-144 0,-1-5 0 0,2 4 144 15,-2-3-144-15,0 4 0 0,1-1 144 0,0-1-144 16,0 3 0-16,-2 3 144 0,-2 0-144 0,2 3 128 15,0-1-128-15,0 3 128 0,-1 0-128 0,0 1 128 16,-1-2-128-16,2 2 128 0,2 6-128 0,-2-2 0 16,0 2 0-16,2-3 128 0,1 4-128 0,-1 0 0 0,-2-3 0 15,0 9 0-15,4-4 0 0,-4 4 0 0,0 0 0 0,0 0 0 16,4-8 0-16,-4 8 0 0,0 0 0 0,0 0 0 16,6-2-192-16,-6 2 16 0,0 0 16 0,0 0 0 31,0 0-480-31,0 0-112 0,9 9-16 0,-9-9 0 15,0 0-1552-15,10 7-320 0,-10-7-64 0,9 10-7904 0,-9-10-1568 0</inkml:trace>
  <inkml:trace contextRef="#ctx0" brushRef="#br0" timeOffset="-152319">25871 3726 7359 0,'0'0'320'0,"-2"12"80"0,-2 0-400 0,1 0 0 16,2 0 0-16,-2-1 0 0,3 0 2032 0,0-2 320 15,0-9 64-15,3 11 16 0,-3-11-1280 0,4 12-256 16,-4-12-64-16,4 9 0 0,-4-9-96 0,0 0-32 0,0 0 0 16,5 10 0-16,-5-10 48 0,0 0 0 0,0 0 0 0,0 0 0 15,0 0 64-15,0 0 16 0,0 0 0 0,0 0 0 16,7-6-288-16,-7 6-48 0,7-9-16 0,-2-2 0 16,-5 11-192-16,4-8-32 0,-2-4-16 0,1 5 0 15,-3 7-112-15,1-11 0 0,-1 11-128 0,0-9 192 16,0-2-192-16,1 3 144 0,-1 8-144 0,3-11 128 15,-3 0-128-15,2 0 0 0,1-1 0 0,1-1 128 16,1 1-128-16,0 0 0 0,1-3 0 0,1 2 0 16,-1 1 0-16,0-2 0 0,-1 3 0 0,-1 1 128 15,0-2-128-15,1 3 0 0,-2-2 0 16,-2 2 0-16,0-1 0 0,-1 1 128 0,-1 0-128 0,0 0 192 16,-1 0-192-16,1 0 0 0,-1 1 0 0,-1 1 0 15,3 7 0-15,-4-11 0 0,2 2 0 0,0 0 0 16,2-1 0-16,0 1 0 0,-1-3 192 0,1 4-64 15,0-4 144-15,0 1 32 0,1-1 0 0,-1-3 0 0,0 1 80 16,2 1 32-16,-1 3 0 0,0-1 0 0,-1 11-144 0,1-8-16 16,-1-2-16-16,0 10 0 0,3-8 32 0,-3 8 16 15,1-9 0-15,-1 9 0 0,0 0-288 0,0 0 0 16,0 0 128-16,0 0-128 0,0 0 128 0,0 0-128 16,0 0 192-16,0 0-192 0,9 8 240 0,-1-2-64 15,-2 3-16-15,-1-1 0 0,-5-8 32 16,7 16 0-16,-2 2 0 0,0 1 0 0,0 0-64 0,-1 2 0 15,-1 0 0-15,0 2 0 0,0-3-128 0,-2 1 0 16,0 2 0-16,-1 2 0 0,0-2 160 0,0 4 0 16,0 2 0-16,0 3 0 0,0-2 80 0,1-1 16 15,-1 2 0-15,2-2 0 0,0-5-112 0,-1 2-16 0,-1-1 0 0,2-3 0 16,3-1-128-16,-1-2 0 0,-2-2 0 0,2-2 128 16,1-1-128-16,0-4 192 15,0 1-192-15,0-5 192 0,-5-6-192 0,8 10 0 16,-2-4 0-16,-6-6 0 0,8 4 144 0,-8-4-144 15,0 0 160-15,10 0-160 0,-10 0 192 0,9-6-48 0,-1-3-16 0,-1-2 0 16,0-3 64-16,-2-2 16 0,-2-1 0 0,0-1 0 16,-2-1 0-16,1 0 0 0,-2 0 0 0,-2-2 0 15,1 2-64-15,-3-5-16 0,-1-4 0 0,1-1 0 16,1 1-128-16,-1-5 0 0,-1 0 0 0,-2-3 0 16,0 1 0-16,2-2 0 0,2 0 0 0,-1 0 0 15,2 0 0-15,-2 2 0 0,3 1 0 0,1 5 0 16,1 3 0-16,3-2 0 0,-3 2 0 0,4 2 0 15,1 1 0-15,1 4 0 0,-2 1 0 0,0 3 0 16,1 5 0-16,1-2 0 0,-2 5 0 0,-5 7 0 16,6-8 0-16,-6 8 0 0,0 0 0 0,0 0 0 0,0 0 0 0,0 0-176 15,0 0 48-15,0 0 0 0,0 0 128 0,0 0 0 16,5 10 0-16,-5-10 0 0,1 10-288 0,-1 1-32 16,-2 0 0-16,2-11 0 15,0 0-400-15,-1 10-96 0,1-10-16 0,-2 13 0 16,2-13-2240-16,-1 11-448 0,1-11-80 0,-3 12-32 0</inkml:trace>
  <inkml:trace contextRef="#ctx0" brushRef="#br0" timeOffset="-151792.08">25752 3693 12959 0,'0'0'576'0,"0"0"112"0,0 0-560 0,-7 10-128 0,0-5 0 0,7-5 0 15,-9 4 1424-15,9-4 256 0,-10 8 48 0,2-3 16 16,8-5-496-16,-9 4-96 0,9-4-32 0,-10 4 0 15,1 1-160-15,9-5-48 0,0 0 0 0,0 0 0 16,-9-3 0-16,9 3 0 0,-6-9 0 0,5-2 0 16,-1 1-16-16,4-4 0 0,0-4 0 0,3-4 0 0,0-2-240 0,4-1-48 15,1-6-16-15,2 1 0 0,-1-6-80 0,2-2-32 16,1 0 0-16,1-2 0 0,2 1 16 0,0-2 0 16,1-3 0-16,3 3 0 0,0-3-16 0,1 4 0 15,-2 3 0-15,3 3 0 0,-1 0-176 0,-2 6-48 16,-1 0 0-16,0 6 0 0,-2 3-48 0,-2 4-16 15,-1 5 0-15,1 5 0 0,0 1-64 0,1 4-128 16,-4 2 176-16,2 7-176 0,-1 1 192 0,2 7-64 16,-1 3 0-16,0 8-128 0,2 1 224 0,0 4-64 15,2 3-16-15,1 2 0 0,0 3 0 0,1-2 0 16,2-1 0-16,0 4 0 0,-2 3 48 0,0-2 16 0,1 4 0 16,-2-4 0-16,-2 2-48 0,1-6-16 0,0-1 0 15,1-2 0-15,-1-3-144 0,-2 0 0 0,-2-5 144 0,-1-1-144 16,-1-7 0-16,-2-2 0 0,-1-4 0 0,-1-5 0 31,0 2-896-31,-8-11-208 0,9 0-48 0,0-4-11552 0,-1-10-2320 16</inkml:trace>
  <inkml:trace contextRef="#ctx0" brushRef="#br0" timeOffset="-144003.17">16846 8817 12095 0,'0'0'528'0,"0"0"112"0,0 0-512 0,0 0-128 0,0 0 0 0,0 0 0 15,0 0 1328-15,1-10 224 0,1 2 48 0,-2 8 16 16,0 0-128-16,0 0-16 0,0-11-16 0,0 11 0 16,0 0-80-16,0 0-16 0,0 0 0 0,0 0 0 0,0 0-368 0,0 0-80 15,0 0-16-15,0 0 0 0,0 0-256 0,0 0-64 16,0 0-16-16,0 0 0 0,0 10 0 0,0-1 0 15,2 3 0-15,0 2 0 0,0 5-64 0,1 2-16 16,0 0 0-16,1 3 0 0,1 3-128 0,3 0-32 16,2 3 0-16,3 3 0 0,0 2-80 0,3-2-32 15,2-1 0-15,1-1 0 0,0 0 16 0,1-2 0 16,5-1 0-16,0 1 0 0,3-5 32 16,-6-5 16-16,0 3 0 0,3 1 0 0,0-3 16 0,2 1 0 15,-2 2 0-15,2-3 0 0,1-2-96 0,-3-1-32 16,1 3 0-16,-2-3 0 0,-1 1-160 0,0 0 192 15,-1 2-192-15,0-1 192 0,-2 0-192 0,-1 0 160 16,-1 2-160-16,6 2 160 0,-3-2-160 0,-1-3 128 16,2-3-128-16,-2-2 128 0,0 0-128 0,-1-4 128 15,-2 0-128-15,-1-3 128 0,2-1-128 0,0 0 192 16,0-2-192-16,1-2 192 0,0-1-64 0,1-3 0 16,-1-2 0-16,2 0 0 0,0-1-128 0,1-3 160 15,1 1-160-15,1-1 160 0,0 0-160 0,-1-2 128 0,2 2-128 16,-2-4 128-16,-2 1-128 0,-1-2 192 0,2 1-192 0,-1-3 192 15,2-5-192-15,-1-2 0 0,-1 0 0 0,0 1 0 16,0-8 192-16,1 4-64 16,-2-5 0-16,2-1 0 0,2-3 16 0,0-3 0 0,1-2 0 0,2-6 0 15,1-1-144-15,0-3 192 0,-1-5-192 0,1 0 192 16,0-1-192-16,-2 2 160 0,-3-2-160 0,3-1 160 16,-1-2-32-16,1-1-128 0,0-6 192 0,1 3-64 0,-2 0-128 0,1 1 128 15,-1 2-128-15,-1 1 128 0,2-4-128 0,-3-1 0 16,2-4 0-16,1 0-176 0,-2 0 176 0,0 3 0 15,-1-1 0-15,0-5 0 0,1-4 0 0,-1-6 0 16,-3-4 0-16,2 2 0 0,-2-2 0 0,3 5 0 16,0-3 0-16,0 3 0 0,1-1 0 0,-1 4 0 15,-4 1 0-15,0 1 128 0,-3 3-128 0,0-1 0 16,-4 1 0-16,0 1 0 0,-3 1 0 0,-2-1 0 16,0-1 0-16,-2-1 128 0,-2-1-128 0,3-4 0 15,-1-3 0-15,-2 7 0 0,4 2 0 0,-2 1 0 16,0-1 0-16,0-1 0 0,1-5 0 0,-2 3 0 15,3 3 0-15,-2 2 0 0,-2 0 0 0,0-1 0 16,-3 2 0-16,0-2-128 0,3-4 128 0,-2 3 0 16,0 0 0-16,2 5 0 0,-1 2 0 0,2-2 0 15,0 2 0-15,0 0 0 0,1 5 0 0,-2 3-128 16,1 5 128-16,0 1 0 0,-3 0 0 0,3 2 0 16,0 6 0-16,0-2 0 0,1 2 0 0,-3-3 0 15,2 5 0-15,0 5-128 0,-1 3 128 0,-2 3 0 0,0 2 0 16,-1 0 0-16,-1 6 0 0,0 4 0 15,1 4 0-15,1 1 0 0,-2 0 0 0,-1 1 0 0,0 1 0 0,1 4 0 16,1 7-176-16,0 0 176 0,-4-5-208 0,4 5 80 31,0 0-320-31,0 0-48 0,0 0-16 0,-10 4 0 0,-1-1-1456 16,1 8-288-16,1-1-64 0,-2 2-9536 0,-1 2-1904 0</inkml:trace>
  <inkml:trace contextRef="#ctx0" brushRef="#br0" timeOffset="-141055.99">16410 10164 1839 0,'0'0'0'0,"0"0"160"0,0 0-160 0,0 0 0 15,-1-7 0-15,1 7 0 0,0-12 2880 0,0 12 528 16,0 0 112-16,0 0 32 0,0 0-2176 0,0 0-432 15,0 0-96-15,0 0-16 0,0 0-80 0,0 0-32 16,0 0 0-16,0 0 0 0,0 0 176 0,10 6 16 16,-10-6 16-16,9 11 0 0,-3-5-32 0,1 5-16 15,-1-2 0-15,0 1 0 0,1 2-144 0,-1-3-32 0,-1 4 0 0,3-3 0 16,-2 1-192-16,2 4-32 0,-2 1-16 0,2 1 0 16,-2 0-96-16,3 2-32 0,1 0 0 0,0 0 0 15,-1 0 32-15,1-1 0 0,1 1 0 0,0 1 0 16,1 2 16-16,-1 2 0 0,-1 0 0 0,4 2 0 15,-2 0-16-15,0 1 0 0,1 5 0 0,0-2 0 16,-2-4-112-16,1 2-32 0,-1 4 0 0,-2-4 0 0,2 1-32 0,-2-5-16 16,-1 1 0-16,0 1 0 0,-1 2 32 0,2-3 16 15,-3-1 0-15,1 3 0 0,-2-3 0 0,0 4 0 16,0-4 0-16,0 4 0 0,0-4 32 0,0 3 0 16,0-3 0-16,0 0 0 0,2 0-48 0,-1-1 0 15,0 0 0-15,1 3 0 0,-1-3-16 0,-1-7-16 16,0 1 0-16,3 7 0 0,-2-3-176 0,1-7 192 15,-1 2-192-15,-1 1 192 0,0-3-64 0,0-2-128 16,0-1 192-16,0 2-64 0,1-4 32 0,-1 1 0 16,-2-2 0-16,3 3 0 0,-3-2-16 0,2 2 0 15,1 3 0-15,0-2 0 0,-1 1-144 0,0 1 128 16,0 1-128-16,0 0 128 0,-1-1 16 0,-1 1 0 16,-1 1 0-16,1-1 0 0,-1 1-16 0,1 0-128 15,-1-1 192-15,1-1-64 0,-1 1-128 0,3 0 128 16,-2 1-128-16,1-2 128 0,-2 1-128 0,2 0 192 15,1 5-192-15,0-3 192 0,0-1-192 0,1 1 128 16,0-1-128-16,0 2 128 0,-1 0-128 0,3-1 160 16,-4-2-160-16,1 1 160 0,-3 2-32 0,5 0-128 15,-3 0 192-15,-1 0-64 0,1-1 0 0,0 2 0 0,0 0 0 0,0 3 0 16,-2 0 0-16,2 1 0 0,0-2 0 0,0-2 0 16,-1 4-128-16,1-3 192 0,-1 1-192 0,1-3 192 15,-2 2-192-15,2-1 192 0,1 0-192 0,-2-1 192 16,0 0-192-16,1-1 192 0,-1 3-192 0,-1-3 192 15,1 0-192-15,-1-2 128 0,-2-1-128 0,3 1 128 16,-2 2-128-16,2-1 160 0,-1 0-160 0,0 1 160 16,0 2-160-16,2 2 0 0,0 0 0 0,1 2 128 0,-1-1-128 0,-1 1 0 15,2-2 144-15,-2 5-144 0,1-5 0 16,0 1 128-16,-2 5-128 0,1-4 0 0,-1 1 0 0,-2 1 128 16,3-2-128-16,-2 1 0 0,-1 3 128 0,1-3-128 15,1 3 160-15,-1-3-160 0,-1 4 160 0,1-4-160 16,0 0 160-16,2 2-160 0,-2-4 144 0,3 6-144 15,-3-3 128-15,2 0-128 0,-2 2 128 0,2-4-128 16,-1 2 0-16,0-2 128 0,-2-3-128 0,0 1 128 16,0-1-128-16,1-2 128 0,-1-2-128 0,0-1 128 15,0 1-128-15,0-4 128 0,0-4-128 0,0 1 0 16,0-9 144-16,0 0-144 0,0 0 0 0,0 0 128 16,0 0-128-16,0 0 0 0,-5-5 0 0,0 0-160 15,-2-2 16-15,2-3 0 16,0 3-1184-16,1-5-224 0,0 1-48 0,2 1-16 15,-1-3-1520-15,2 0-320 0</inkml:trace>
  <inkml:trace contextRef="#ctx0" brushRef="#br0" timeOffset="-135755.2">15487 7612 12783 0,'0'0'560'0,"0"0"128"0,0 0-560 0,0 0-128 0,0 11 0 0,0-11 0 15,0 0 832-15,3 12 144 0,-3-12 32 0,0 0 0 16,8 7-48-16,-8-7-16 0,0 0 0 0,0 0 0 15,7 5-48-15,-7-5 0 0,0 0 0 0,0 0 0 16,9 7 256-16,-9-7 32 0,0 0 16 0,0 0 0 16,0 0 16-16,0 0 0 0,0 0 0 0,0 0 0 0,0 0-240 0,0 0-32 15,0 0-16-15,0 0 0 0,0 0-80 0,0 0-16 16,0 0 0-16,-9-8 0 0,0 1-208 0,0-6-48 16,-1 0-16-16,0 0 0 0,-3-2-192 0,3-3-48 15,-1-3 0-15,-1-3 0 0,1 1-112 0,-1 0-16 16,2-3-16-16,-2 2 0 0,-4-9-16 0,2 3 0 15,0-1 0-15,2-1 0 0,-2-1 16 0,1 0 0 16,1-1 0-16,1 0 0 0,-2-2-32 0,-1 2 0 16,0 1 0-16,0 0 0 0,-1 1-16 0,1-1-128 15,-1 2 192-15,0 1-64 0,-2-4-128 0,1 0 0 16,-2 5 144-16,1-1-144 0,-2-2 0 0,1 0 128 16,-1 3-128-16,0-2 0 0,-1 0 0 0,-2-2 0 15,1 2 0-15,-1 2 128 0,2 0-128 0,1 3 0 16,-2 0 0-16,0 3 128 0,0 0-128 0,1 0 0 15,-2 4 0-15,2 0 0 0,0-2 0 0,-1 4 0 16,-1-2 0-16,0 2 128 0,0 2-128 0,2-2 0 16,-3-1 0-16,4 1 0 0,-3 0 0 0,2 1 0 15,1 2 0-15,-1 1 128 0,-3 0-128 0,-1 2 0 16,0-2 0-16,1 0 0 0,0 3 0 0,0-3 144 16,-1 2-144-16,0 1 160 0,-2-2-160 0,2 6 0 0,0 0 0 15,-2 2 0-15,0 0 0 0,-1 4 0 0,-1 0 0 16,1 0 0-16,1 1 0 0,0 2 0 0,1 1 0 0,-1 2 0 15,2-1 0-15,0 4 0 0,0 1 0 0,1 4 0 16,0 0 0-16,3 0 0 0,1 1 0 0,0 3 0 16,1 1 0-16,0 4 0 0,2 1 0 0,-2 0 0 15,0 2 0-15,2 1 0 0,-1 4 0 0,3 1 0 16,-3-4 0-16,2 6 0 0,-1 5 0 0,-1 1 0 16,-1 1 0-16,1 2 0 0,-1 7 0 0,1 1 0 0,3-3-128 15,4-14 128-15,-1 4 0 0,-2 2 0 0,0 3 0 16,1 3 0-16,-2 2 0 0,0-1 0 0,1 3 0 0,-1 0 0 15,0 0 0-15,0-2 0 0,1 2 0 0,-2 1 0 16,1-2 0-16,1 3 0 0,2 2 0 0,-2 0 0 16,2 1 0-16,-1 0 0 0,1-1 240 0,-1 0 112 15,2-2 32-15,1 0 0 0,-1 0-624 0,1 3-112 16,0 1-32-16,0 1 0 0,1-1 384 0,0 0 0 16,0 0 0-16,1-2 0 0,0-2 0 0,1 3 0 15,-2 0 0-15,-1 3 0 0,0 2 0 16,1 1 0-16,0 0 0 0,0-3 0 0,-1 0 0 0,1 0 0 15,-1-1 0-15,0-1 0 0,-1 3 0 0,1-2 0 16,0 3 0-16,1-3 0 0,2-1 0 0,-2 0 0 16,2 0 0-16,-1 0 0 0,0 3 0 0,-1 0 0 15,2 3 0-15,-2-1 0 0,-1-1 0 0,-2 22 0 16,-1-9 128-16,2-4-128 0,-1-7 0 0,2 4 0 16,0 1 0-16,0-2 128 0,-1-1-128 0,4-20 0 0,-1 6 0 15,-2 25 128-15,0-7-128 0,1 1 0 0,0 0 0 16,0-2 128-16,1-2-128 0,-1 0 0 0,3-4 0 0,-3 2 128 15,2-2-128-15,-2 3 0 0,1-3 0 16,0 4 128-16,-3-1-128 0,0 1 0 0,1 1 144 16,-1-2-144-16,-1-2 0 0,-3 2 128 0,-2 2-128 0,2 4 0 15,3-2 0-15,-1 1 144 0,0-7-144 0,0 3 0 16,1-5 144-16,1 2-144 0,-2-2 0 0,2-2 144 16,1-2-144-16,2 1 0 0,-1-3 0 0,3-3 0 0,-2-2 0 15,1 0 0-15,1-5 128 0,0 2-128 16,0-4 0-16,0 0 0 0,1-2 0 0,1-1 0 0,2-1 0 0,0 0 0 15,1-4 0-15,0-3 0 0,1-5-448 0,0-2 48 16,2-4 0-16,-3-3 0 16,0-7-1168-16,0-10-224 0,0 0-64 0,0 0-10272 15,0 0-2064-15</inkml:trace>
  <inkml:trace contextRef="#ctx0" brushRef="#br0" timeOffset="-132588.46">15850 5939 8287 0,'0'0'368'0,"0"0"80"0,1 6-448 0,1 5 0 0,1-4 0 0,-2 3 0 16,1-2 704-16,0 2 48 0,1-2 16 0,0 1 0 15,0-3 256-15,-3-6 48 0,0 0 16 0,0 0 0 0,6 6-160 0,-6-6-32 16,0 0 0-16,0 0 0 0,9 0 64 0,-9 0 0 15,0 0 0-15,0 0 0 0,4-6-128 0,-1 1-32 16,-3 5 0-16,-2-9 0 0,0 1-16 16,-3-2 0-16,0 1 0 0,0-3 0 0,1-1 96 0,-1 2 16 15,-2-3 0-15,1-3 0 0,-2-3-256 0,2-3-32 16,-2 0-16-16,-1 0 0 0,1-5-240 0,-1 1-48 16,-2-3-16-16,3-1 0 0,-4 0-128 0,1-4-32 15,-2 0 0-15,0-1 0 0,1-1 48 0,0 0 0 16,1 1 0-16,0-3 0 0,1 3 16 0,1-1 0 15,1-1 0-15,-1-2 0 0,-2 1-48 0,1-3 0 16,0 1 0-16,0 2 0 0,1 1-16 0,0-1 0 16,0 3 0-16,2-3 0 0,-4 5 0 0,4-1-128 15,-1-1 192-15,2 0-64 0,-4 1 0 0,2-1-128 16,0 2 192-16,1-2-64 0,0 1 64 0,1-1 0 16,-2 2 0-16,2-1 0 0,0 1-48 0,-3 4 0 15,1 0 0-15,-1 0 0 0,2-2-16 0,-3 2-128 16,1 2 192-16,0-2-64 0,2 2-128 0,-2-1 0 15,2 1 144-15,1 2-144 0,0-1 0 0,0 0 144 16,-2-1-144-16,1 2 0 0,-1-5 128 0,2 4-128 0,-2-1 0 16,2 3 0-16,-1-2 0 0,1 3 0 15,1-1 0-15,1-1 0 0,-3 2 144 0,2-4-144 0,2 4 0 0,-2-3 144 16,0 2-144-16,1-2 0 0,1 2 0 16,1-2 128-16,-2 2-128 0,2 1 0 0,-1-3 0 0,0 3 128 15,1-3-128-15,1 2 0 0,-1 0 144 0,1 0-144 16,1 2 0-16,0-2 128 0,0-1-128 0,1 3 0 0,2-3 0 15,-2 0-128-15,0-3 0 0,2 1 0 0,-2-2 128 0,2-1 192 16,1 2-32-16,-2-2-16 16,2-2-144-16,1-9 0 0,-2 2 0 0,0 3 0 0,1 5 0 0,0 0 0 15,0 0 0-15,-2 5 0 0,2 0 128 0,-2-1-128 16,0 0 128-16,1 0-128 0,-2 4 128 0,-1 0-128 16,-1-1 128-16,1 5-128 0,-3 0 128 0,2 2-128 15,0-1 0-15,1 1 128 0,2-1-128 16,-1 4 0-16,-1 0 0 0,0 1 128 0,0 1-128 0,3 0 0 15,-1 0 0-15,0 3 0 0,-1-1 0 0,1 4 0 16,1 0 0-16,-3 7 0 0,1-5-320 0,-1 5 16 16,0 0 0-16,0 0 0 15,0 0-528-15,0 0-128 0,0 0 0 0,0 0-16 16,0 0-2064-16,0 0-416 0</inkml:trace>
  <inkml:trace contextRef="#ctx0" brushRef="#br0" timeOffset="-128944.98">14744 3189 11679 0,'0'0'512'0,"-5"-9"128"0,-2 1-512 0,2 3-128 16,5 5 0-16,-4-9 0 0,-1 3 1696 0,3-3 320 16,-1 2 64-16,3 7 16 0,-1-9-464 0,1 9-96 15,0-7 0-15,1-3-16 0,1 1-176 0,0 2-16 16,-2 7-16-16,1-10 0 0,-1 10-272 0,3-7-48 15,-3 7-16-15,2-11 0 0,-2 11-112 0,0 0-32 16,6-6 0-16,-6 6 0 0,0 0-240 0,12-1-48 16,2 5-16-16,1 2 0 0,2 7-208 0,-2-3-64 15,4 4 0-15,11 13 0 0,-2-2 0 0,2 6 0 16,3-1 0-16,1 3 0 0,-1 1-96 0,0 3-32 16,-1 0 0-16,-1-1 0 0,-3-5 0 0,-3 0-128 0,-2 1 192 0,-1-8-64 15,-3-4 80-15,-1-3 16 16,-1-3 0-16,-1-5 0 0,-1-3 256 0,0-3 48 15,-1-3 16-15,0-6 0 0,-1-6 160 0,1-5 48 0,0-3 0 0,0-11 0 16,0-4-128-16,1-5-32 0,0-8 0 0,2 2 0 16,-1-2-240-16,2-3-48 0,0-3-16 0,1-2 0 15,0 0-128-15,1 0-32 0,1-3 0 0,0 11 0 16,0 3-128-16,-1 9 0 0,-2 4 144 0,-3 6-144 16,-1 7 0-16,-5 7 0 0,-2 1 0 0,4-1 0 15,-2 9-944 1,-9 3-144-16,12 3-48 0,-3 6 0 0,-1-176-2400 0,-3 373-496 15,0-167-80-15,-13-3-32 0</inkml:trace>
  <inkml:trace contextRef="#ctx0" brushRef="#br0" timeOffset="-128038.09">14253 5642 11055 0,'0'0'976'0,"0"0"-784"15,-8-4-192-15,8 4 0 0,0 0 2256 0,0 0 416 0,0 0 80 0,0 0 0 16,0 0-1760-16,0 0-352 0,0 0-80 16,16 0-16-16,-1 0 224 0,0 1 32 0,3 3 16 0,0 5 0 15,1-2 80-15,4 6 0 0,2-3 16 0,4 7 0 16,3 2-176-16,1 6-32 0,3 2-16 0,-1 2 0 16,1 3-144-16,-2 0-32 0,-2 3 0 0,1 5 0 15,-2 1 48-15,-1-1 0 0,-2 3 0 0,-2-2 0 16,-5-4 96-16,-2 0 32 0,-3-3 0 0,-2 2 0 0,-6-1-16 0,-1-3 0 15,-5-4 0-15,-2 0 0 0,-2-5-32 16,-3 0-16-16,-3 0 0 0,-2 0 0 0,-3-6 16 0,-5 4 0 16,-3 0 0-16,-3-3 0 0,-8-3-48 0,-4 1 0 15,-6-1 0-15,-3-5 0 0,-11 0-128 0,-4 2-16 16,-1-5-16-16,-4 5 0 0,-5-3-208 16,0 3-32-16,2-2-16 0,0 2 0 0,6 1-176 15,10-5 0-15,5 4 0 0,11-4 128 0,9-1-128 0,8-3 0 16,7 0 0-16,12-4 0 15,0 0-1760-15,0 0-224 0,21-3-64 0</inkml:trace>
  <inkml:trace contextRef="#ctx0" brushRef="#br0" timeOffset="-127058.96">18420 8019 19583 0,'-5'-18'864'0,"2"10"176"0,1-1-832 0,-1 0-208 16,2-3 0-16,-4 1 0 0,5 11 384 0,0 0 48 15,0 0 0-15,0 0 0 0,-8-5 336 0,8 5 64 16,0 0 0-16,-9 9 16 0,0 0-256 0,4 6-48 16,-2 6-16-16,0 9 0 0,0 6 32 0,-1 6 0 15,2 10 0-15,-4 5 0 0,3 7 0 0,-2 4 0 16,-3 5 0-16,0 6 0 0,-2 8-112 0,0 2 0 15,-1-1-16-15,-2-9 0 0,2-7-144 0,0-3-32 0,2-4 0 16,4-11 0-16,5-10 352 0,6-10 64 16,4-7 16-16,7-13 0 0,5-4 80 0,11-10 0 0,8-8 16 15,11-15 0-15,8-12-48 0,9-9-16 0,10-8 0 16,6-1 0-16,6-2-368 0,-1 3-80 0,-2 0-16 0,-3 1 0 16,-6 4-96-16,-1-1-32 15,-7 1 0-15,-3 10 0 0,-7 9-128 0,-6 5-176 0,-8 9 48 0,-9 7-12208 16,-8 5-2432-16</inkml:trace>
  <inkml:trace contextRef="#ctx0" brushRef="#br0" timeOffset="-126207.02">16527 12184 6447 0,'-10'11'576'0,"6"-6"-576"15,2 3 0-15,-2 0 0 0,-1-3 3120 0,2 1 512 16,-1 2 96-16,3-3 32 0,0 0-1712 0,1-5-352 16,0 0-64-16,0 0-16 0,0 0-96 0,0 0-32 0,6-9 0 15,3-4 0-15,-1-2 64 0,3-4 16 16,2-4 0-16,2-2 0 0,0-6-432 0,1-1-96 0,0-2-16 0,7-17 0 16,1 5-192-16,0-2-64 0,-1-3 0 15,-1-2 0-15,3-3-128 0,-7 18-16 0,0 0-16 0,10-19 0 16,-4 7-192-16,0 8-32 0,-4 8-16 0,-2 7 0 15,-3 9-80-15,-1 9-16 0,-1 3 0 0,1 11 0 16,0 5-272-16,-4 4 160 0,2 4-160 16,7 19 128-16,0 5-128 0,3 6 0 0,-1 4 144 0,2 3-144 0,1 2 0 0,-6-18 0 15,2 6 0-15,2-2 0 0,-2 3 0 16,3-3 0-16,-1 3 0 0,-1-3 0 16,2 0-1456-16,0-3-208 15,1 0-32-15</inkml:trace>
  <inkml:trace contextRef="#ctx0" brushRef="#br0" timeOffset="-125268.68">13553 17637 17503 0,'-17'-27'768'0,"8"13"176"0,2-1-752 15,0 1-192-15,0 0 0 0,-1 2 0 0,-2 1 832 0,0 3 128 16,-3 1 16-16,-1 3 16 0,-1 3-32 0,-3 4 0 16,0 8 0-16,-3 0 0 0,0 7-352 0,-2 7-80 15,0 2-16-15,2 3 0 0,2 2-144 0,2-4-48 16,7 0 0-16,2-4 0 0,6-2-128 0,4-2-48 15,7-6 0-15,5-2 0 0,7-5 240 0,3-3 64 16,1-1 0-16,7-5 0 0,0-4 80 0,5-2 32 16,1-3 0-16,-1 2 0 0,1-4-176 0,-3 1-48 0,-2-9 0 15,-2 2 0-15,-2 0-112 0,-2 3-32 0,-2-2 0 0,-4 0 0 16,-6-1-192-16,-4 5 0 0,-2 5 128 0,-9 9-128 16,0 0 0-16,0 0 144 15,0 0-144-15,-6 10 128 0,-2 6-128 0,-3 3 0 0,-1 4 0 0,2-1 128 16,0 0-128-16,4 1 0 0,2 0 0 0,4-2 0 15,4-2 0-15,5-1 0 0,3 1 0 0,4-2 0 32,1-4-1584-32,4-5-400 0,2 0-64 0</inkml:trace>
  <inkml:trace contextRef="#ctx0" brushRef="#br0" timeOffset="-124929.87">14502 17521 27935 0,'0'0'1232'0,"0"0"256"0,0 0-1184 0,0 0-304 0,-5-10 0 0,-1 7 0 0,6 3 752 0,-10 2 80 15,2-1 32-15,-3 3 0 0,0 2-592 16,1 2-112-16,1 3-32 0,0-1 0 0,2 2-128 0,2-3 0 16,2 2 0-16,4 3 0 0,3-2 0 0,3 0 0 15,3 0 0-15,4-2 0 0,5 1 0 0,2 2 0 16,4-4 0-16,1 2 0 0,1-1-128 0,-3 2 128 15,-2 2 0-15,-3-5 0 0,-4 0 0 0,-2-2 0 16,-4 4 0-16,-5-4 0 0,-2 5 336 0,-2-12-16 16,-9 8 0-16,-2 4 0 0,-7 1 304 0,-1-3 48 15,-9 1 16-15,-3-2 0 0,-3 1-192 0,0 0-48 16,-1-1 0-16,1 0 0 0,4-2-256 0,3-4-64 0,4 1-128 16,5-2 192-16,4-4-192 0,5 1 0 15,9 1 0-15,0 0 0 16,7-9-2544-16,5-4-448 0</inkml:trace>
  <inkml:trace contextRef="#ctx0" brushRef="#br0" timeOffset="-124746.97">15140 17405 22863 0,'0'0'1008'0,"0"0"208"0,-3 14-960 0,-1 2-256 0,4 1 0 0,-2 3 0 0,1-1 1040 0,2 1 176 15,1 3 16-15,4 5 16 0,-1 2-672 0,2 1-144 16,0-2-32-16,2 4 0 16,0 1-400-16,0-2 128 0,0-5-128 0,1-2 0 0,0 2 0 0,2-5 0 15,-1-2-144-15,2 0 144 16,-1-6-1920-16,1 0-288 0,-1-5-48 0</inkml:trace>
  <inkml:trace contextRef="#ctx0" brushRef="#br0" timeOffset="-124528.06">15566 17459 19343 0,'0'0'1728'16,"-7"13"-1392"-16,-2 0-336 0,-3 7 0 0,-2 1 1920 0,-2 5 320 0,-5 4 64 0,-1 4 16 16,-6 3-336-16,1 3-80 15,-4 3-16-15,-2 1 0 0,-2 7-752 0,-1 0-160 0,1 2-16 0,5 0-16 16,4-4-672-16,3-2-128 0,1-2-16 0,4-5-128 31,3-3-1088-31,1-1-336 0,0-1-64 0</inkml:trace>
  <inkml:trace contextRef="#ctx0" brushRef="#br0" timeOffset="-124046.27">17641 17258 24815 0,'-11'-17'1088'0,"5"9"256"0,1-1-1088 0,-4 0-256 0,0 1 0 0,-2 3 0 0,-4-3 960 0,-3 7 144 15,-5 8 32-15,-1-1 0 0,-2 5-496 0,-2 2-80 16,0 4-32-16,-1 3 0 0,-3 4-208 0,6-1-64 16,3 5 0-16,5-1 0 0,5 1-32 0,6-2-16 15,7 3 0-15,2-4 0 0,5-3 16 0,5 3 0 0,5-2 0 0,4-2 0 16,4-1 96-16,0 2 32 0,2-3 0 0,-2-1 0 15,-3 0-128-15,-2 0-32 0,-1-3 0 0,-4 1 0 16,-6 2-48-16,-2 0-16 0,-4-2 0 0,-6 1 0 16,-9-2 256-16,-6 0 32 0,-4 1 16 0,-9-2 0 15,-7-3 128-15,-3 1 16 0,-1-5 16 0,-2 1 0 16,-2-4-320-16,3-2-64 0,2-3-16 0,6 0 0 16,3-6-192-16,6-3 0 0,7-3 0 0,5-3 0 31,5-2-1904-31,7-1-464 0,7-4-112 0,8 2-12864 0</inkml:trace>
  <inkml:trace contextRef="#ctx0" brushRef="#br0" timeOffset="-123845.7">18340 16860 25791 0,'-12'-10'1152'0,"7"7"224"0,5 3-1104 0,-9 4-272 15,0 4 0-15,-2 3 0 0,-4 7 960 0,0 8 144 16,-2 1 32-16,0 7 0 0,1 2-304 0,-1 6-48 16,2 4-16-16,1 4 0 0,-1-2-304 0,0 9-64 15,-7 3-16-15,3 6 0 0,0-2-384 0,2 0 0 16,5-4 0-16,-1 0 0 16,4-7-272-16,3-6-144 0,3-2-32 0,2-7-9360 15,1-4-1888-15</inkml:trace>
  <inkml:trace contextRef="#ctx0" brushRef="#br0" timeOffset="-122763.71">18213 17499 6447 0,'30'-11'272'0,"-7"1"80"0,4 1-352 0,3-4 0 0,6 1 0 0,-1 1 0 15,0-1 3440-15,-3 0 608 0,-2 3 128 0,-2-2 32 16,-1 3-2544-16,-2-1-512 0,-3 3-112 0,-4 2-16 16,-6-2-192-16,-12 6-32 0,0 0-16 0,0 0 0 0,0 0 112 0,0 0 32 15,-7 11 0-15,-6 5 0 0,-7-1-240 0,-5 3-48 16,-1 2-16-16,-5 0 0 0,-2 3-176 0,3 3-16 16,-1-4-16-16,4 0 0 0,6-2-32 0,4-1-16 15,6-1 0-15,5-2 0 0,4-4-32 0,6 0 0 16,-4-12 0-16,14 7 0 0,4 0 0 0,5-6 0 15,3-4 0-15,2-2 0 0,0-1-16 0,2-6-16 16,0 0 0-16,-1-3 0 0,-2 1-160 16,-2-2-16-16,0 1-128 0,-4 0 192 0,-2 2-192 0,-2 3 0 15,-4-2 128-15,-2 6-128 0,-3-2 0 0,-8 8 0 16,0 0 128-16,0 0-128 0,0 0 0 0,0 0 0 16,2 13 0-16,1 1 0 0,0-1-144 0,-1-2 144 15,2 2 0-15,2 1-144 0,3-3 144 0,4 0 0 0,1-5 0 0,3 3 0 16,4-4 0-16,-1-2 0 0,3-6 0 0,2-1 0 15,1-6 0-15,2 0 0 0,0-4 0 0,1-3 0 16,0 0 0-16,0-3 128 0,1 0-128 16,-2-4 0-16,-2-1 128 0,1-3-128 0,1-2 128 0,0-4-128 15,-1-2 0-15,1-2 128 0,1-6-128 0,0 1 0 16,-2-6 0-16,2-2 0 0,1-4 0 0,2-4 128 16,0-5-128-16,-2 5 0 0,0 3 0 0,-4 4 0 15,2 2 0-15,-3 6 0 0,-4-1 0 0,-2 8 0 16,-2 9 0-16,-5 4 0 0,-4 6 0 0,-3 8-128 15,-1 3 128-15,-4 7 0 0,0 0 0 0,0 0 0 16,-6 12-160-16,-3 10 160 0,-4 7-192 0,-2 5 192 16,-2 2-160-16,-3 6 160 0,-3 9-128 0,-5 4 128 15,-5 8 0-15,-3 4 0 0,-3 6 0 0,2-1 0 16,4-2 0-16,3-2 0 0,2-1 0 0,3-10 0 0,5-3 0 0,5-6 0 16,1-10 0-16,5-1 0 0,4-5 0 15,2-7 0-15,2-3 128 0,5-5-128 0,2-1 160 16,3-6-32-16,1-8-128 0,4-4 192 0,4-6 128 0,2 1 32 15,1-7 0-15,0-2 0 0,2-1-80 0,0-4-16 16,3 0 0-16,-1-2 0 0,-1-3-112 0,0 2-16 16,2-2-128-16,-1 0 192 0,-1 2-192 0,2-3 0 15,0 2 0-15,4-1 0 0,-1 5 0 0,1 0 0 16,2-1 0-16,1-3 0 0,3 4 0 0,-3-1 0 16,-4-4 0-16,2-1 0 0,-1-2 0 0,-1 1 0 15,-1-3 0-15,-1 1 0 0,-2-1 0 0,-2-3 0 0,-5-2 0 16,-1-1 0-16,3-3 144 0,-5 2-144 0,-1 1 128 0,-2 1-128 15,-2 3 0-15,-1 6 0 0,-4 2 0 0,-1 5-176 16,-4 1 176-16,0 3 0 0,-2 5 0 0,-3-1-128 16,-4 6 128-16,0 1-128 0,-2 2 128 0,1 3-128 15,-4 3 128-15,1 3-160 0,2 1 160 0,1 4-160 16,-1-2 160-16,2 2 0 0,2 3-144 0,2-2 144 16,1-1 0-16,3 1 0 0,1-12 0 15,3 10 0-15,6 1-144 0,2-6 144 0,0-1 0 0,4-2 0 16,4-1 0-16,3 1-128 0,0-2 128 0,2-3 0 15,1-1 0-15,2-1 0 0,1 1 0 0,2-6 0 16,2-2 0-16,-3 1 0 0,-2-6 0 0,1 2 0 16,0-2 0-16,-1 3 0 0,-2 3 0 0,-2-2 0 15,-3 3 0-15,-2 3 0 0,-4 1 0 0,-1 4 0 16,-13 2 0-16,0 0 0 0,0 8 0 0,-4 8 0 0,-8 3 0 0,-3 9 0 16,-5 4 0-16,-3 3 0 0,-2 2 128 15,-1 4 16-15,-1 0 16 0,0 7 0 0,-4 2 0 16,4 2 0-16,-1 0 0 0,7 1 0 0,2-1-160 0,3-1 0 15,5-1-160-15,1-5 160 16,1 1-2816-16,0-4-448 16</inkml:trace>
  <inkml:trace contextRef="#ctx0" brushRef="#br0" timeOffset="-121738.8">13202 19026 11055 0,'0'0'976'0,"0"0"-784"0,0-10-192 0,0 10 0 16,0 0 2096-16,0 0 368 0,0 0 80 0,0 0 16 15,13 1-768-15,-2 4-160 0,0 2-32 0,2-1 0 16,0 5-400-16,2 3-96 0,3-1-16 0,2 5 0 15,3 3-224-15,0 1-48 0,1-2-16 0,2 2 0 16,-1-2-352-16,0 5-64 0,1-3 0 0,-2 1-16 16,-1-2-240-16,-3-2-128 0,-2-2 128 0,-1 1-128 15,-3-1 0-15,-2-3 0 0,0-2 0 0,-1-1 128 16,1-1-1376-16,-6-4-272 0,-6-6-48 16,0 0-12160-16</inkml:trace>
  <inkml:trace contextRef="#ctx0" brushRef="#br0" timeOffset="-121504.68">13789 18891 24351 0,'0'0'1088'0,"0"0"208"0,0 0-1040 0,0 0-256 16,0 0 0-16,-9 12 0 0,-1 0 928 15,-4 6 128-15,-1 3 32 0,-4 1 0 0,-2 9 112 0,-1-1 16 16,-5 4 16-16,-1 1 0 0,-1 2-80 0,-4 1-32 15,-2 0 0-15,1 0 0 0,1 1-512 0,4-3-96 0,2 0-32 0,5-3 0 16,5-5-352-16,0 0-128 16,4-5 0-16,3-3 144 0,4-2-144 0,2-4-224 0,3-4 48 0,1-10 16 31,0 0-1968-31,0 0-400 0,11-5-80 0</inkml:trace>
  <inkml:trace contextRef="#ctx0" brushRef="#br0" timeOffset="-121153.4">12965 18886 16575 0,'0'0'1472'0,"-5"-6"-1168"0,5 6-304 0,-1-12 0 0,1 12 1808 0,10-11 304 15,7 1 64-15,2-3 16 0,6 5-1152 0,7-4-224 16,7-5-48-16,5 1-16 0,0-1-128 0,4 1-32 15,8-3 0-15,2 3 0 0,3 4-144 0,0-1-16 16,-3-1-16-16,2 1 0 0,-3-1 80 16,-1 0 16-16,-5-1 0 0,-4 4 0 0,-8 2 112 0,-3 0 16 15,-6 4 16-15,-4 2 0 0,-5 3-128 0,-8 0-16 16,-13 0-16-16,0 0 0 0,0 0 16 0,0 0 0 16,0 0 0-16,-10 4 0 0,-5 0-80 15,-6 1-16-15,-2-1 0 0,-4-2 0 0,-4 3-160 0,-1 2-48 16,0-4 0-16,2 0 0 0,3 1-208 0,3-2 0 15,2 0 0-15,6-2 0 16,5-3-992-16,11 3-288 0,0 0-64 0,0 0-9984 16,10-4-1984-16</inkml:trace>
  <inkml:trace contextRef="#ctx0" brushRef="#br0" timeOffset="-120857.66">14512 19228 12895 0,'0'0'1152'0,"0"0"-928"0,0 0-224 0,0 0 0 0,0 0 2912 0,0 0 544 16,0 0 96-16,0 0 32 0,12-2-1344 0,2-1-256 15,5 1-48-15,3-4-16 0,2 0-800 0,1 2-160 16,2 0-48-16,2-3 0 16,2-1-400-16,0-2-64 0,2 1-32 0,0 0 0 0,-3 5-224 0,-2-1-32 15,-4-1-16-15,-3 1 0 0,-2 4-144 0,-1-1 0 16,-3 0 0-16,1 1-176 16,-2-1-1696-16,-2 2-352 0,-3 0-64 15</inkml:trace>
  <inkml:trace contextRef="#ctx0" brushRef="#br0" timeOffset="-120567.87">14889 18829 23039 0,'0'0'2048'0,"0"0"-1648"0,9-8-400 0,1 5 0 15,0 0 576-15,5 0 48 0,0-3 0 0,6 2 0 16,2 4 672-16,2 3 144 0,3 1 32 0,4-2 0 15,3 1-256-15,1 1-64 0,-2 1 0 0,-2 2 0 16,-3 1-352-16,-3 3-80 0,-5 5-16 0,-3 0 0 16,-5 2-272-16,-3 0-64 0,-4 1-16 0,-3 1 0 15,-6 2-160-15,-3 1-48 0,-8-1 0 0,-4 1 0 16,-3 0 112-16,-7-1 32 0,0 2 0 0,-4-4 0 16,-1-2-128-16,0-1-32 0,0-2 0 0,2-4 0 15,2 0-640-15,4-4-128 0,2 1-16 16,5-4-10960-16,4 1-2192 0</inkml:trace>
  <inkml:trace contextRef="#ctx0" brushRef="#br0" timeOffset="-120216.52">16306 18613 20559 0,'-29'8'896'0,"10"2"208"0,-8-1-880 0,-2 5-224 0,-2 1 0 0,-2 3 0 15,1 2 1216-15,2 3 192 0,2 4 32 0,3 2 16 16,2 1-400-16,5 1-80 0,3-6-16 0,7 3 0 16,4-5-288-16,8 0-64 15,1-3-16-15,6-2 0 0,5-4 64 0,2-2 16 0,4-6 0 0,4 0 0 16,2-8 112-16,5-2 32 0,0-4 0 0,1-4 0 15,-1-4-48-15,2 0-16 0,-2-5 0 0,-2 0 0 16,-1-2-176-16,-5-2-16 0,-3 2-16 0,-6 1 0 16,-4-3-32-16,-6 0-16 0,-3 1 0 0,-7-1 0 15,-5 6-176-15,-4 0-16 0,-5-2-16 0,-3 4 0 16,-1 1-432-16,-2 4-96 0,-1 4-16 0,-2 4-12688 16,-2 3-2544-16</inkml:trace>
  <inkml:trace contextRef="#ctx0" brushRef="#br0" timeOffset="-119602.46">17262 18757 13823 0,'-18'-14'608'0,"7"7"128"0,-3-3-592 0,0 5-144 15,2-3 0-15,0 2 0 0,-1 1 2688 0,0 0 496 0,-1 2 96 0,0 3 32 16,0 3-1792-16,0 3-368 0,-1 1-64 0,0 5 0 16,-2 2 288-16,1 1 64 15,0 2 16-15,1 2 0 16,0 4-1696-16,3-1-336 0,2 2-64 0,3 1 0 0,2-3 640 0,3-3 320 0,6 0-16 0,0-4-16 15,2-6-144-15,6 0-16 0,2-5-128 0,3-2 192 16,1-4 112-16,3-2 16 0,3-5 0 0,1 0 0 16,2-6-96-16,0 0-16 0,-1-3 0 0,-2 1 0 15,-1 1-208-15,-5 1 128 0,-4 2-128 0,-1-2 0 16,-4-3 128-16,-3 3-128 0,-2 1 0 0,-3 5 144 16,-1 9-144-16,-1-9 0 0,1 4 0 0,0 5 128 15,0 0-128-15,0 0-224 0,-5 14 48 0,1 0 16 16,3-3 160-16,-2 3-160 0,2 1 160 0,2 1-160 15,3-2 160-15,2-2 0 0,4 1-144 0,1-4 144 0,1 0 0 16,4-4 0-16,3 0 0 0,1-3 0 16,0-2 0-16,1-3 208 0,-2-1-48 0,0 0-16 0,-1-2 112 0,-1-2 0 15,1 3 16-15,-1 1 0 0,-6-1-16 0,-1 4 0 16,-10 1 0-16,0 0 0 0,8 9-256 0,-5 2 0 16,-7 4 128-16,-3 3-128 15,-3 1 320-15,-4 4 0 0,-2-1 0 0,-5 1 0 0,-2-2 128 16,-1 2 16-16,-1-5 16 0,-2-3 0 0,2-1-208 0,1-1-32 15,1-2-16-15,4-4 0 0,1 0-224 0,4-3 0 16,0-9 0-16,4 0-12256 16,2 0-2496-16</inkml:trace>
  <inkml:trace contextRef="#ctx0" brushRef="#br0" timeOffset="-119088.11">18956 18284 21183 0,'8'-24'1888'0,"-3"6"-1504"0,-1-1-384 0,1 2 0 16,-3-1 704-16,1 4 64 0,-3 2 0 0,0 12 16 15,0 0 896-15,0 0 176 0,-9-3 48 0,-1 6 0 16,-3 6-896-16,-3 7-176 0,-3 4-48 0,-2 8 0 15,-2 3-80-15,-2 7 0 0,0 7-16 0,0-1 0 16,3 4-80-16,1 1-16 0,1-5 0 0,2 3 0 16,3-2-176-16,3-1-32 0,3-3-16 0,4-1 0 15,4-1-208-15,1-6-32 0,1-3-128 0,6-2 192 16,3-5-192-16,0-1 128 0,3-7-128 0,1-2 0 16,0-7 0-16,0-1 0 0,0-5 0 0,-3-1 0 15,-11 1-2064 1,10-4-304-16,-5-4-64 0</inkml:trace>
  <inkml:trace contextRef="#ctx0" brushRef="#br0" timeOffset="-118915.2">18389 18774 20271 0,'0'0'896'0,"7"-6"192"0,3 0-880 0,3-1-208 16,6-5 0-16,4 5 0 0,1-2 2576 0,7 4 480 16,8-1 80-16,4 1 32 0,3-2-2032 15,3-3-416-15,5 5-80 0,-1 0 0 0,-3-5-320 0,-2 2-48 16,-6-1-16-16,-4 6 0 15,-9-2-832-15,-1-2-160 0,-1 1-32 0,-6 3-13952 0</inkml:trace>
  <inkml:trace contextRef="#ctx0" brushRef="#br0" timeOffset="-118647.14">19355 18716 24991 0,'0'0'1104'0,"0"0"240"0,0 0-1088 0,0 0-256 0,0 0 0 0,0 0 0 16,0 0 1856-16,0 0 304 0,14 2 64 0,-1-4 16 16,0-2-624-16,5 0-112 0,3 2-32 0,6-2 0 15,0-2-640-15,3 2-144 0,2 1-32 0,2 1 0 16,2-2-320-16,3 0-64 0,-2 0-16 0,0 2 0 15,0 4-256-15,-3 1 0 0,-2-3 128 0,-4 1-128 0,-4 3 0 16,-2-3-176-16,-5-1 32 0,0 0 0 16,-6 0-1584-16,-11 0-320 0,0 0-64 0,0 0-14096 15</inkml:trace>
  <inkml:trace contextRef="#ctx0" brushRef="#br0" timeOffset="-118379.04">19673 18444 17503 0,'9'-3'1552'0,"4"1"-1232"16,3-3-320-16,2 0 0 0,6 1 2176 0,6 1 384 16,0 2 80-16,3 1 16 0,1 1-1056 0,3 3-192 15,1 2-64-15,1 1 0 0,-3 0-160 0,0 5-32 16,-4 3-16-16,-4 2 0 0,-3 0-256 0,-2 3-48 16,-5 0-16-16,-5 1 0 0,-5 1-304 0,-5 5-64 15,-6-1-16-15,-3 1 0 0,-5-4-48 0,-7 0-16 0,-6 0 0 16,-4-2 0-16,-4 4-64 0,-2-1-16 0,-3-5 0 0,2 0 0 15,4-4-112-15,0-2-32 0,1 1 0 0,3-2 0 16,3-3-144-16,6-1-176 16,4-8 48-16,14 0 0 15,0 0-2880-15,0 0-576 0,9-20-128 0,11 6 0 0</inkml:trace>
  <inkml:trace contextRef="#ctx0" brushRef="#br0" timeOffset="-117768.25">21551 18530 6447 0,'0'0'576'0,"0"0"-576"16,0 0 0-16,2-9 0 0,-2 1 2160 0,0 8 320 16,1-6 64-16,-1 6 16 0,0 0-784 0,0 0-160 15,0 0-16-15,0 0-16 0,0 0-544 0,0 0-96 0,-8 4-32 16,-3 3 0-16,0 2-16 0,-2-3 0 16,1 4 0-16,-6 0 0 0,-6 2 128 0,-1 2 32 0,0-2 0 0,-4 5 0 15,-2 2-160-15,-2-1-16 0,-1 0-16 0,-2-1 0 16,1 1-112-16,-1 0-32 0,2-2 0 15,1-3 0-15,0-1-112 0,3-4-32 0,5 3 0 0,1-6 0 16,1-1-160-16,1-3-32 0,2-2-16 16,2-3 0-16,4-3-128 0,2-3-32 0,0 0 0 0,2-3 0 15,2-1 16-15,2 0 0 0,2-1 0 0,2 0 0 16,2-8-224-16,3 4 144 0,6 4-144 0,0 1 128 16,4-2-128-16,2 4 0 0,3 4 0 0,2 2 0 15,1 3 0-15,0 3 0 0,3 3-160 0,3 6 160 16,2 1-144-16,2 5 144 0,-1 3-128 0,1 2 128 15,2-2 0-15,0 1-160 0,0 0 160 0,1-1 0 16,1 0 0-16,2-1 0 0,1-1 0 0,2-1 0 16,-3-1 0-16,3-5 0 0,2-3 0 0,-2-3 0 15,1-3 288-15,-2-3-32 0,-1-3-16 0,1-2 0 0,-1-2 192 16,-4 1 32-16,-3-4 16 0,-6-1 0 0,-3-1-32 0,-5-5-16 16,-5 0 0-16,-6-2 0 0,-5 2 80 0,-6-3 0 15,-6-3 16-15,-7 3 0 0,-5 1-128 0,-3 2-16 16,-5 4-16-16,-5 2 0 0,-4 4-240 0,-3 5-128 15,-6 3 160-15,1 6-160 0,0 4 0 0,3 0 0 16,-2 2 0-16,5 0 0 16,5 3-784-16,8 2-160 0,5 0-16 0,7 0-13168 15,6 6-2624-15</inkml:trace>
  <inkml:trace contextRef="#ctx0" brushRef="#br0" timeOffset="-115980.95">29490 13268 24879 0,'-10'-5'2208'0,"0"2"-1760"0,-2 2-448 0,2 2 0 16,-1 1 0-16,-2 4-144 0,-1 2 0 0,3 6 0 16,2 1 144-16,0 4 176 0,2 1-48 0,2 5 0 15,3 1 0-15,2 0 0 0,1 3 0 0,4-4 0 16,2 2-128-16,3-5 192 0,2-3-192 0,5-2 192 16,1-5 128-16,1-7 16 0,2-1 16 0,2-4 0 15,3-5 368-15,-1-4 80 0,2-3 16 0,-2-5 0 16,2-5 80-16,0-3 0 0,-1 0 16 0,2-1 0 15,-1 2-240-15,-3-4-48 0,-4 1-16 0,0-2 0 16,-3 1-160-16,-3 0-48 0,-4 4 0 0,-1 2 0 16,-2 0-192-16,-2 8-32 0,-1 0-16 0,-2 4 0 15,-2 10-160-15,0 0 0 0,0 0 144 0,0 0-144 16,0 0 0-16,0 0-160 0,-4 8 16 0,1-2 0 16,3-6-2048-1,0 0-416-15,0 14-80 0,1-4 0 0</inkml:trace>
  <inkml:trace contextRef="#ctx0" brushRef="#br0" timeOffset="-115636.68">30231 13163 19343 0,'0'0'1728'0,"-11"8"-1392"16,-1 5-336-16,2 4 0 0,-3-2 768 0,4 4 96 15,-1 0 16-15,-1 3 0 0,-1 2 16 0,1 3 16 16,-2-5 0-16,1 5 0 0,-1-3-304 0,1 0-64 0,1 2-16 15,2-7 0-15,3-1-16 0,1-4-16 16,2-4 0-16,3-10 0 0,0 0 32 0,0 0 16 0,17-3 0 0,0-2 0 16,1-5 240-16,4-3 48 0,3-8 16 0,3 2 0 15,0 0-432-15,4 0-96 0,-2-3 0 0,4 2-16 16,2-2-144-16,-1-1-32 0,-5 3 0 0,1 2 0 16,-2 3-128-16,-4 5 0 0,-3 1 0 0,-4 5 128 15,-4 4-128-15,-3 5 0 16,-3 5 0-16,-3 0 0 0,-8 6 0 0,0 4 0 0,-4 4-144 0,-2-1 144 15,-3 0 0-15,-2 5 0 0,-3 2 0 0,1-3 144 16,0 0-144-16,2-6-256 0,3-3 64 0,3-3 16 31,4-2-1744-31,4-2-368 0,0-11-64 0,0 0-11072 0</inkml:trace>
  <inkml:trace contextRef="#ctx0" brushRef="#br0" timeOffset="-115308.42">31165 13150 26719 0,'-12'-4'2368'0,"3"-1"-1888"0,0-4-480 0,-3 7 0 0,0 2 272 0,-2 1-32 15,-1 4-16-15,-3 0 0 0,-3-1 240 0,1 0 48 16,-2 2 16-16,-2 4 0 0,-1-2-288 0,-1 2-64 16,2 1-16-16,0 1 0 0,4 2-160 0,5 2 0 15,3-2 144-15,8-1-144 0,4 1 0 0,8 0 128 16,6 0-128-16,5-1 0 0,6 1 192 0,3-2-48 15,0 2 0-15,2-3 0 0,-1 0-144 0,3 0 0 16,-4-3 0-16,-3 3 0 0,-3 0 128 0,-2 1 64 16,-6-4 0-16,-3 2 0 0,-4 2 192 0,-6-2 64 0,-4 1 0 15,-4-1 0-15,-6 1-64 0,-6 1 0 0,-6 2 0 0,-5-2 0 16,-3-6-80-16,-4 3-32 0,-3-7 0 0,-1 1 0 16,0 0-144-16,5-3-128 0,4-3 192 0,5 0-192 15,7 1 0-15,6-1 0 0,4-4 0 0,7-1 0 31,6-7-2448-31,7-3-400 0,11-12-80 0,5 3-16 0</inkml:trace>
  <inkml:trace contextRef="#ctx0" brushRef="#br0" timeOffset="-114279.39">31895 12518 21183 0,'0'0'1888'0,"0"0"-1504"15,-11-2-384-15,3 3 0 0,-2 4 256 0,-3 6 0 16,-1 5-16-16,-2 5 0 0,-1 0 592 0,1 7 112 15,-1 7 16-15,-1 7 16 0,-2 1 80 0,1 8 16 16,1 3 0-16,-2 3 0 0,-4 8-352 0,-2-3-64 0,1 3-16 16,-1-7 0-16,1-1-320 0,3-3-64 0,4-6 0 0,3-6-16 15,2-6-80-15,3-5-16 0,0 0 0 0,3-8 0 16,-2-4-144-16,4-5 0 0,1-4 0 16,4-10 0-16,0 0 128 0,0 0 0 0,0-11 0 0,1-2 0 15,0-4-128-15,1 1 0 0,-1-2 0 0,1-1 0 16,2-3 0-16,0 1-192 0,0-5 32 0,1 3 16 15,3 3 144-15,0 1-208 0,3 2 80 0,1 3 128 16,4 4 0-16,3 0 0 0,1 4 0 0,3-2 0 16,1 2 0-16,1 2 0 0,3 0 0 0,4-2 0 15,1 1 0-15,3-2 0 0,-1 1 0 16,0 1 0-16,-4 1 0 0,0-2 0 0,-3 1 0 0,-4 2 0 16,-6 2 0-16,-5 0 0 0,-13 1 192 15,0 0-64-15,0 0-128 0,0 0 0 0,-14 3 0 0,-4 4 0 16,-4 3 0-16,-3 3 0 0,-4 4 0 0,-1 2 0 15,2 1 0-15,3 0 0 0,3 0 0 0,5 1 0 16,1-2 0-16,9-3 160 0,5-2-32 0,5 0-128 16,3-4 128-16,4 0-128 0,4-6 0 0,4-1 0 0,3-3 288 15,1-1-48-15,8-3-16 0,0-3 0 0,-1-4-32 16,3-2 0-16,-4-2 0 0,-2 1 0 0,-5-1-64 0,0-1 0 16,-4-1-128-16,0-1 192 0,-3 0-64 15,0-1-128-15,-3 1 176 0,-1-1-176 0,-1-2 192 0,-1-1-64 16,-3 2 0-16,3-1-128 0,-3 0 160 0,0-1-160 15,4-2 128-15,0 0-128 0,3-3 0 0,2-1 0 16,3-1 128 0,1-2-128-16,1-2 0 0,-8 13 0 0,3-8 0 0,3-1 0 0,0 1 0 15,1-1 0-15,1 4 0 0,0 0 0 0,-1 2 0 0,13-18 0 0,-7 5 0 16,-4 1 0-16,-2 1 0 0,-5-2 0 16,-2-2-176-16,1 4 176 0,-5 2 0 0,0 8 0 0,-4-1 0 15,0 6-128-15,-3 3 128 0,-1 7 0 16,1 9-144-16,0 0 144 0,-12 2-128 0,-2 8 128 0,-4 4-160 0,-1 10 160 15,-2 4-128-15,-2 7 128 16,-1 5 0-16,-2 2-144 0,0-4 144 0,12-15 0 16,-3 6 0-16,1 5-128 0,0 5 128 0,1 8 0 0,1 1 0 15,3 4 0-15,2 0 0 0,-1 41 144 16,3-22-144-16,8-10 160 0,5-14-32 16,2-5 0-16,3-8 0 0,-4-18 0 0,3-1 0 0,2-1 0 0,1 0 0 15,1-7 0-15,0 1 112 0,0-5 16 0,1-3 0 0,11-8 0 16,-4-1 32-16,-5-5 16 0,-6 0 0 0,0-2 0 15,-4 0-176-15,-3-1-128 0,-3-4 192 0,-1 6-192 16,-1 0 160-16,-3 1-160 0,0 4 128 16,-1 2-128-16,0 2 0 0,5 6 0 0,0 0 0 0,0 0 0 0,-10 1 0 0,10-1-144 15,-8 5 144-15,8-5 0 0,-1 15-128 0,3 0 128 16,3 2 0-16,3 2 0 0,5 1 0 16,1 2 0-16,1 3 0 0,3 2 0 15,1 1 0-15,2 1 0 0,2 2 0 0,0-4 0 0,1-1 0 0,6-2 0 16,3 3 0-16,-9-13 144 0,5 3-144 0,10 0-224 15,7 1 48-15,193 76 176 0</inkml:trace>
  <inkml:trace contextRef="#ctx0" brushRef="#br0" timeOffset="-113324.95">7131 13412 16991 0,'0'0'752'0,"0"0"144"0,0 0-704 0,0 0-192 16,0 0 0-16,0 0 0 0,-9 1 1488 0,0 0 272 15,9-1 48-15,-9 2 16 0,0 1-480 0,9-3-112 16,-8 8-16-16,0-2 0 0,0 6-176 0,2-1-32 16,-2 6-16-16,1 2 0 0,-1 1-352 0,2 3-80 15,1 0-16-15,1 0 0 0,1 5-176 0,5-3-48 16,-1 2 0-16,3-4 0 0,1-2-160 0,0 0-32 15,1-4-128-15,2-3 192 0,1-1-32 0,2-6-16 16,2-2 0-16,3-2 0 0,3-6 160 0,2-5 16 16,0-5 16-16,3-2 0 0,2-5 16 0,-1-3 0 15,-1 1 0-15,1-3 0 0,-4-1-112 0,0 3-32 16,-4-2 0-16,-5 7 0 0,-2-5-32 0,-1 3-16 16,-3 0 0-16,1-1 0 0,-5 1-160 0,-1 5 160 15,-1-2-160-15,0 3 160 16,-1 0-1184-16,-1 5-256 0,2-2-32 0,-2 6-9632 0,2 5-1920 15</inkml:trace>
  <inkml:trace contextRef="#ctx0" brushRef="#br0" timeOffset="-112978.73">7798 13352 25567 0,'0'0'1136'0,"-3"13"224"0,-3 2-1088 0,-2 1-272 0,-6 4 0 0,0 0 0 0,-4 4 1168 0,0 3 176 15,-1-6 48-15,-1 3 0 0,1 2-432 0,-1-2-96 16,3-2-16-16,3-1 0 16,0-3-528-16,5-4-96 0,2 0-32 0,5-3 0 0,2-11 64 0,0 0 16 15,9 0 0-15,2-3 0 0,4-8 224 0,3 0 32 16,4-2 16-16,1-3 0 0,2-2-208 0,1-1-32 16,-2-1-16-16,-1-3 0 0,-2 2 16 0,2 2 0 15,1 2 0-15,-2 3 0 0,-2 3-96 0,-1 4-16 16,-1 3 0-16,-3 4 0 0,-3 5-192 0,1 5 0 15,-3 7 0-15,-4 1 0 0,-3-1 0 0,-5 4 0 16,-2 4 0-16,-2 2 0 0,-1-3 0 0,-2 5 0 16,-2 0 0-16,0-2 0 15,1-3-1200-15,1 0-128 0,1-3-16 0,3-4-16 16,0-1-1808-16,4-9-352 0</inkml:trace>
  <inkml:trace contextRef="#ctx0" brushRef="#br0" timeOffset="-112653.1">8461 13432 11055 0,'0'0'480'0,"3"-10"112"0,1 4-464 0,0-3-128 0,-4 9 0 0,1-9 0 16,-2 4 4640-16,-3-3 912 0,-1 3 176 0,-2 4 32 16,-5-1-3904-16,-2 2-768 0,-1 3-176 0,-2 1-16 15,-2 5-544-15,0 0-96 0,0 1-32 0,-1 0 0 16,2 4-224-16,5 1 128 0,2 3-128 0,3-2 0 0,3-2 0 0,5-1 0 15,4 1 0-15,5 0 0 0,2 0 0 0,2-4 0 16,4 2 0-16,-1-3 144 0,1 1-16 0,-1-3 0 16,1 4 0-16,-2-3 0 0,-1 1 0 0,-3 3-128 15,-3-2 192-15,-3 3-64 0,-4-3 112 0,-5 4 16 16,-6 1 0-16,-4 2 0 0,-3 0-16 0,-5 2 0 16,-5-1 0-16,-1 0 0 0,-1-1-240 0,0 0 176 15,0-1-176-15,1-5 160 0,0-1-160 0,5-2 0 16,4-1 0-16,2-5 0 15,2-2-1840-15,5-5-240 0,5-6-48 0</inkml:trace>
  <inkml:trace contextRef="#ctx0" brushRef="#br0" timeOffset="-112423.7">8867 12789 22111 0,'0'0'1968'0,"0"0"-1584"0,0 0-384 0,0 0 0 16,0 0 832-16,-5 8 64 0,0 4 32 0,-2 6 0 15,-4 4-32-15,1 7-16 0,0 5 0 0,1 3 0 16,2 0-416-16,0 5-80 0,0 2 0 0,-1 3-16 16,-1 7-128-16,-1-1-32 0,-3 2 0 0,0 2 0 15,1 0-208-15,0-2 0 0,2-3-192 0,1-8 192 16,3 0-2304-16,1-10-336 0,4-7-80 15</inkml:trace>
  <inkml:trace contextRef="#ctx0" brushRef="#br0" timeOffset="-111489.54">8653 13391 23775 0,'0'0'1056'0,"7"-5"224"0,2 1-1024 0,3 2-256 15,1 1 0-15,4-1 0 0,1 0 624 0,2-2 80 16,2 2 0-16,1-1 16 0,1-2-160 0,0 0-48 15,0-3 0-15,-1 3 0 0,-1-3-64 0,-2 3 0 16,-5 2-16-16,-1-3 0 0,-1 1-176 0,-2 3-48 16,-4 1 0-16,-7 1 0 0,0 0-208 0,-2 8 0 15,-3 1 0-15,-1 5 0 0,-5 2 224 0,-3 3 0 16,-3 0 0-16,0 4 0 0,1 3-16 0,1-3 0 16,1-2 0-16,1-1 0 0,5-1 32 0,3-3 0 0,3-2 0 15,2 0 0-15,1-6 304 0,3 0 64 0,2-2 16 0,6-2 0 16,-1-5-160-16,4-3-16 0,3-1-16 15,0-4 0-15,0 1-176 0,0-3-16 0,-3-3-16 0,1 1 0 16,0-1-96-16,-2-1-128 0,-2 1 176 16,1 0-176-16,-2 1 192 0,0-1-64 0,-4 3 0 0,0 2-128 15,-1 0 144-15,-1 3-144 0,-5 6 0 0,0 0 144 16,0 0-144-16,0 0 0 0,0 0 0 0,0 0 0 0,4 8-176 16,0 3 176-16,1-4-128 15,0 2 128-15,0-3 0 0,1 3 0 0,3-4 0 0,3-1-128 0,2-4 128 0,-2-1 0 16,5 0 0-16,1-3 0 0,-1 0 0 15,2-5 176-15,0 2-176 0,3-6 192 0,-2 0 32 16,1-3 16-16,-1-2 0 0,-1-2 0 0,0-1 32 16,0 0 16-16,0-6 0 0,0 0 0 0,-2-1-96 0,0 0 0 15,-2-6-16-15,-1 0 0 16,0-2-176-16,-5-3 192 0,0-7-192 0,-2 0 192 0,1-3-192 0,-2-4 0 16,0 1 0-16,0 8 128 0,-1 2-128 15,-2 10-176-15,1 9 48 0,-1 7 0 0,-6 4-16 0,-1 7 0 16,-3 12 0-16,-1 4 0 0,-4 11-80 0,-2 3-16 15,-2 11 0-15,-2 3 0 0,-2 8 240 0,0 4-192 16,-2 4 192-16,1 2-192 0,2 2 192 0,2 5 0 16,2 0 0-16,2-3-144 0,5-7 144 0,3-3 0 15,4-4 0-15,4-5-128 0,0-8 128 0,4-7 0 16,0-5 0-16,2-5 0 0,0-1 0 0,1-5 0 16,1-6 0-16,1-3 176 0,2-5 112 0,1 0 32 15,-1-5 0-15,2-1 0 0,-2-8-160 0,-2 3-32 16,0 0 0-16,-1 3 0 0,-1-2-128 0,1 2 0 0,-1 0 0 15,-1-1 128-15,-2 7-128 0,0-3 0 0,-2 3 0 0,-5 5 0 16,0 0 0-16,0 0 0 0,7 0 0 0,0 1 0 16,-7-1-176-16,9 1 176 0,0 1-128 0,1 0 128 15,0-2 0-15,3-1 0 0,2-2 0 0,1 0 0 16,1 1 0-16,1-3 0 0,1-2 0 0,2 0 128 0,-2-3-128 16,4-1 144-16,1-6-144 0,2-1 160 15,-1-1 32-15,2-4 16 0,1-1 0 0,1 0 0 0,0-5-16 16,2 0-16-16,-1-2 0 0,1-3 0 0,-6-1-176 0,1-3 192 15,-3-6-192-15,-3 1 192 0,-1-8-192 0,-2 4 128 16,-3 1-128-16,-2-1 128 0,0 4-128 16,-3 5 0-16,1 6 0 0,-4 4 0 0,-1 5 0 0,-2 5 0 15,-3 2 0-15,-3 8 0 0,-3 4 0 0,-4 8 0 16,-4 2 0-16,-4 7 0 0,-4 6 0 0,-2 5 0 16,-3 8 0-16,-3 4 0 0,-3 4 0 15,1 7 0-15,-3 4 0 0,1 3 0 0,3 0 0 0,1 2 0 16,5 0 0-16,3-2 0 0,3 0 0 0,5-2 0 15,4-6 0-15,5-1 0 0,3-6 0 0,4 0 160 16,5 1-160-16,1-7 160 0,4-4-32 0,1 0-128 16,2-2 192-16,3-2-64 0,2-2-128 0,3-4 192 15,2-1-192-15,3-1 192 0,1-2-192 0,1-4 0 16,-2 1 0-16,1-1-12992 16,1-4-2688-16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12-02T21:37:43.36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12-02T21:38:02.880"/>
    </inkml:context>
  </inkml:definitions>
  <inkml:trace contextRef="#ctx0" brushRef="#br0">17693 4477 0,'-24'0'62,"-1"24"-46,13 0-16,-12 1 16,-36-13-1,36-12 1,0 0 0,12 0-16,-37 0 31,13-24-16,12-37 17,24 37 15,12-36-16,24-37-16,12 85 1,-11-12 0,11 24-16,-12 0 31,-12 0-15,0 0-16,-11 0 15,11 0-15,-24 24 47,36 24-47,-36-11 16,24-37 15,-24 24-15,0 12 15,0-12-31,0 0 15,0 0 1,0-12-16,0 13 31,0-1-15,-12-24 0,0 12-1,-12-12-15,0 0 31,12 0-31,-37 0 32,25 0-32,12 0 0,-12 0 15,0-24-15,12-1 16,-12-11 0,24 12-1,0-12 1,0-12-16,12 11 15,60-59 1,-48 48-16,0 24 16,13-1-16,11-23 15,-24 48 1,0 0-16,0 0 16,-12 0-16,37 0 15,-13 0 1,12 12-16,-36 12 15,12-12 1,-24 13 0,24-1-16,-24-12 31,0 12-31,0 0 16,0 0-1,0-12-15,0 12 16,-12 0-16,-12-11 15,12 35 1,-36-24 0,12-12-1,-61 36 1,61-48 0,-49 0-1,61 0 1,0 0-1,12 0-15,-12-12 0,0 12 16,12-12 0,12-12-16,0-24 15,0 12 17,24-13-17,12 37 1,-36-12-16,48 0 15,-24 12 1,-11 12-16,11 0 16,0 0-16,-12 0 15,36 24 1,-24 0-16,-12-12 16,-12 12-16,0 0 15,0 13 1,0-13-1,0 0 17,0 12-17,-48-12-15,48-12 16,-36 12 0,-12 1-1,23-1-15,13-24 0,-12 0 16,0 0-16,12 0 15,-12 0 1,-24-12 0,36-61-1,12 61-15,0-36 16,0 24 0,0-37 15,0 49-31,0-12 0,24 24 15,0-24 1,-12 0 0,12 24-1,0 0-15,0 0 16,-12 12-16,13 12 16,-1 0-1,-24-12 1,0 13-16,0 11 15,0-12 1,0 0 0,-12 12-1,12-12-15,-37 13 32,13-13-32,0 0 15,0-12-15,12-12 31,-36 0-31,36 0 16,-61-73 15,73 37-15,0 12-16,0-24 0,0 0 16,0 11-1,36-47 16,-24 60-31,37 12 16,11-37 0,-24 49-1,13 0 1,-49 13-16,36 23 31,-36-12-31,24-24 0,-24 24 16,0-12-16,24 36 31,-24-24-15,0-11-1,0 11-15,-12 0 16,-12-24 0,24 12-16,-24 12 15,12 24 1,-13-48-16,1 0 15,24-36 48,37-73-47,-37 85-16,48-48 31,-48 60-31,12-12 0,12 0 47,0 24-47,-12 0 0,12 0 15,0 0-15,-11 0 16,11 36 0,0-36-16,-24 36 15,24 12 1,-24-24-1,0-12-15,0 13 0,0-1 16,0-12 0,-36 12-1,0 24 17,11-48-32,13 0 15,-36-12 1,0-60-1,48 48 1</inkml:trace>
  <inkml:trace contextRef="#ctx0" brushRef="#br0" timeOffset="8830.92">17886 4236 0,'0'-12'297,"24"0"-281,-12 12-16,-12-49 15,24 37 1,-24-12-1,0 0 17,0-12-1,0 12-15,24-12-1,-24 11 1,0 1-1,12 0 1,-12 12-16,25-36 16,-25 24-1,0-13 1,24 13-16,-24 12 31,0-12-31,0 0 16,0 0-1,0 12 17,0-12-17,0-1 79,0 13-78,0-12-1,12 0 1,-12-12 0,0-12 15,0 36 0,24-13 0,-24 1-31,0 12 16,0-12 15,0 0-31,0 0 31,0 12-31,0-12 32,24 0 61,-24 11-77,0-11 93,0-36-77,0 36 15,0 0-32,0 12-15,0-13 47,0 1 219,0 12-204,0-12-15,0-181-16,0 362 16</inkml:trace>
  <inkml:trace contextRef="#ctx1" brushRef="#br0">17875 4335 6447 0,'0'0'576'0,"0"0"-576"16,-6 10 0-16,6-10 0 0,-7 7 416 0,7-7-32 0,-9 6 0 0,9-6 0 15,-10 5 16-15,10-5 0 16,-12 0 0-16,5 0 0 0,7 0 368 0,0 0 64 0,0 0 0 16,0 0 16-16,0 0 80 0,0 0 16 0,-7-5 0 0,7 5 0 15,0 0-160-15,0 0-16 0,-1-6-16 0,1 6 0 16,0-11-256-16,0 11-48 0,1-7-16 0,-1 7 0 16,0 0-224-16,4-12-32 0,-1 5-16 0,-3 7 0 15,0 0-160-15,4-9 0 0,-4 9 0 0,2-8 128 16,-2 8-128-16,0 0 160 0,4-10-160 0,-4 10 160 15,0 0 64-15,0 0 16 0,0 0 0 0,0 0 0 16,0 0 96-16,0 0 32 0,0 0 0 0,0 0 0 16,0 0 16-16,0 0 0 0,0 0 0 0,0 0 0 15,0 0-128-15,0 0 0 0,0 0-16 0,0 0 0 16,0 0-80-16,0 0-16 0,0 0 0 0,0 0 0 16,0 0 80-16,0 0 16 0,0 0 0 0,0 0 0 0,0 0 16 0,0 0 16 15,-8-5 0-15,8 5 0 0,0 0-64 0,0 0-16 16,0 0 0-16,0 0 0 0,0 0 32 0,-1-9 0 15,1-1 0-15,0 2 0 0,0-3-64 0,3-1-16 16,-1 1 0-16,2-2 0 0,-4-2-144 0,2-2 192 16,2 0-192-16,0-1 192 0,-1 0-32 0,2-1 0 15,-3 0 0-15,3-1 0 0,-1-3 0 0,-1-3 0 16,0 2 0-16,3-3 0 0,-3 2 16 0,2 1 0 16,-1-2 0-16,0 2 0 0,-1-4-32 0,2 3 0 15,-1-3 0-15,-1 4 0 0,1 0-144 0,0-2 0 16,0 3 144-16,-2 0-144 0,2-1 128 0,0 3-128 0,0 0 128 0,0 0-128 15,-1-3 160-15,2 1-32 0,1 2-128 16,-4 0 192-16,2-3-48 0,0 3-16 16,-2 1 0-16,1 1 0 0,-1 0-128 0,2 1 128 0,-3 0-128 0,2 3 128 15,1-2-128-15,-3 2 0 0,2 0 0 0,-1 3 0 16,1 0 0-16,-1 2 128 0,-1-2-128 0,1 2 0 16,-2 10 0-16,2-9 0 0,0-1 128 0,-1 4-128 15,-1 6 0-15,1-11 0 0,-1 11 0 0,1-7 0 16,-1 7 0-16,0 0 0 0,0-10 0 0,0 10 0 15,0 0 0-15,0 0 128 0,0 0-128 0,0 0 0 16,0 0 0-16,0 0 0 0,0 0 0 0,0 0 0 16,0 0 0-16,0 0 0 0,0 0 0 0,0 0 0 15,0 0 0-15,0 0 0 0,0 0 0 0,0 0 0 16,0 0 0-16,-1 12 0 0,1-12 0 0,-1 16 0 16,0-4 0-16,-1-2 0 0,0 3 0 0,-1 0 0 0,1-2 0 0,-1 5 0 15,-1-1 0-15,-2 1 0 0,3 3 0 0,1-1 0 16,-1 0 0-16,1 5 0 0,-2 2 0 0,0 1 0 15,0 3 0-15,-1-1 0 0,0 1 0 0,1-1 0 16,1 3 0-16,-1 0 0 0,0 0 0 0,1-1 0 16,0 2 0-16,3 1 0 0,-3 2 0 0,1-1 0 15,0 0 0-15,1-3 0 0,0-2 0 0,-1 3 0 16,1-4 0-16,0 0 0 0,-2 0 0 0,1-4 0 16,-1 0 0-16,1-4 0 0,2 2 0 0,-2-3 0 15,1-1 128-15,0-1-128 0,-2 1 0 0,2-1 0 16,-1-2 0-16,0 0 0 0,-2-1 0 0,3 2 0 0,0-4 0 15,0-2 0-15,1-10 0 0,-3 13 0 16,3-13 0-16,-4 9 0 0,4-9 0 0,0 0 128 0,0 0-128 16,0 0 0-16,-4 9 0 0,4-9 0 0,0 0 0 0,0 0 0 15,0 0 0-15,0 0 0 0,0 0 0 0,0 0 0 16,0 0 0-16,-5-9 0 0,2 0 0 0,3 9 0 16,-3-11 128-16,0 2-128 0,2-3 0 0,1 12 128 15,-1-9-128-15,0-1 0 0,1 1-160 0,-3-1 160 16,3 10 0-16,-2-11 0 0,0 1 0 0,1-2 0 15,0 3 0-15,2-1 0 0,-1 10 0 0,0-11 0 16,0 1 0-16,0-3 0 0,0 3 0 0,1-3 0 16,1-1 0-16,-1 1 0 0,0 1 0 0,2-5 0 15,-1-1 0-15,1-1 0 0,1-1 160 0,-1-4-160 16,2 0 224-16,1-4-32 0,-1 2-16 0,2-2 0 0,0 1-176 16,0-3 160-16,1-2-160 0,0 2 160 0,0-2-160 15,1 0 0-15,1 3 0 0,1 0 0 0,-2-4 0 0,1-4 0 16,0 1 128-16,-1-2-128 0,-2 0 0 0,1 1 128 15,-2 1-128-15,2 2 128 0,-2 1-128 0,1 1 0 16,-2 2 144-16,1 3-144 0,1 0 0 0,-2 5 0 16,0 1 0-16,0 3 128 0,-1 2-128 0,-1 1 0 15,1 1 0-15,-1 3 128 0,-1 0-128 0,-2 11 0 16,0 0 128-16,0 0-128 0,2-8 160 0,-2 8-32 16,0 0-128-16,0 0 192 0,0 0-192 0,0 0 144 15,0 0-144-15,0 0 128 0,0 0-128 0,0 0 0 16,0 0 0-16,-2 9 128 0,-2 3-128 0,2-2 0 15,-2 3 0-15,2 1 0 0,-1 1 0 0,0 0 0 16,-3 3 0-16,1 4 0 0,1-1 0 0,-2 7 0 16,-2 0 0-16,2 3 0 0,0-1 0 0,-2 2 0 0,-1 3 0 15,0 5 0-15,1 0 0 0,-3 1 0 0,-2 1 0 0,2 1 0 16,-1-2 0-16,2 3 0 0,0-2 0 0,0 4 0 16,0-3 0-16,2 4 128 0,-1-2-128 0,0 1 0 15,2-3 0-15,-1-2 0 0,2-5 0 0,2 0 0 16,0-3 0-16,2-1 0 0,-2-2 0 0,3-3 0 15,-2 0 0-15,2-6 0 0,-1-3 0 0,4-1 0 16,-2-5 0-16,0-3 0 0,0-9 0 0,0 0 0 16,0 0 0-16,0 0 0 0,0 0 0 0,0 0 0 15,0 0 0-15,0 0 0 0,0 0 0 0,0 0 0 16,-2-11 0-16,2 1 0 0,-1-4 0 0,1 0 0 16,0 1 0-16,0-2 0 0,0-2 128 0,3 1-128 15,-2-1 0-15,2-1 128 0,-1 1-128 0,1-1 128 0,-1-1-128 16,2-3 0-16,0-2 0 0,0-1 128 0,1-5-128 0,0 0 0 15,0-8 144-15,1 1-144 0,2-1 192 16,-2-3-16-16,-1-2-16 0,0-4 0 0,3-2 32 0,0 0 0 16,-1 1 0-16,0-6 0 0,0-3 0 0,3-1 16 15,2 2 0-15,-2 2 0 0,-1 2-80 0,0 4 0 16,-2-2-128-16,0 2 192 0,-3 3-192 0,1 0 128 16,-2 1-128-16,1 3 0 0,-1 5 0 0,-1 5 128 15,3 2-128-15,-2 3 0 0,0 4 0 0,-2 3 0 16,0 2 0-16,0 3 0 0,-1 3 0 0,0 1 0 15,0 10 0-15,0 0 0 0,0 0 128 0,0 0-128 16,0 0 0-16,0 0 0 0,0 0 128 0,0 0-128 16,0 0 0-16,0 0 144 0,0 14-144 0,0 1 0 0,0-2 0 15,0 2 0-15,-1 7 0 0,0-1 0 0,0 1 0 0,-1 7 0 16,0 5 0-16,-1 3 0 0,-1 1 0 0,3 0 0 16,-3 3 0-16,-1 5 0 0,-2 0 0 0,0 6 0 15,-2 2 0-15,-1 6 0 0,-3 2 0 0,1 3 0 16,-1-4 0-16,2 3 0 0,-3-2 0 0,1 2 0 15,1-5 0-15,2 5 0 0,-4-3 128 0,5-3-128 16,0-4 0-16,2-5 0 0,1-2 0 0,-1-6 0 16,2-3 0-16,0-3 0 0,1-5 0 0,2-7 0 15,2-4 0-15,0-5 0 0,0-14 128 0,0 0-128 16,0 0 0-16,0 0 0 0,0 0 0 0,0 0 0 16,5-10 0-16,-1-2 0 0,-1-4 0 0,1-3 0 15,-4-2 0-15,1 0 0 0,1-1 0 0,-2 1 0 16,-2-2 0-16,2-3 0 0,3 2 0 0,0 0 0 0,-2-5 0 15,1-2 0-15,1 2 0 0,1 0 0 16,-2-3 0-16,2 0 0 0,0 0 0 0,1-3 0 0,0-5 0 0,1 1 0 16,1-2 0-16,0 2 0 0,2-6 0 0,-1 1 0 15,1-7 0-15,1 2 0 0,0-2 128 0,0 0-128 16,3 0 0-16,-2 0 128 0,1 2-128 0,-1 2 0 16,-2 2 144-16,0 1-144 0,-1 0 0 0,-3 8 128 15,1 1-128-15,1 5 0 0,-2 2 0 0,-3 2 0 16,2 6 0-16,0 5 128 0,-3 6 0 0,-1 9 0 15,0 0 0-15,0 0 0 0,0 0-128 0,0 0 0 16,0 0 0-16,0 0-128 0,-4 6 128 0,2 7 0 16,-5 2 0-16,4 6 128 0,-3 1-128 0,1 8 0 0,0 3 0 0,-1 2 0 15,0 2 0-15,0 4 0 0,1 2 0 16,-2 7 0-16,-1 4 0 0,1 7 0 0,-1 0 0 0,0 5 0 16,-1 0 0-16,0 2 0 0,2-1 0 0,-1 2 0 15,1-2 0-15,0-2 0 0,0 2 0 0,0-4 0 16,0-1 0-16,0-6 0 0,0-3 0 0,-1-2 0 15,-1-5 0-15,3-3 0 0,1-6 0 0,-2-4 128 16,0-5-128-16,3-1 0 0,-1-8 0 0,4-3 0 16,-2-7 0-16,3-9 0 0,0 0 128 0,0 0-128 15,0 0 0-15,3-11 0 0,-1-6 0 0,2-6 0 16,1-3 0-16,0-7 0 0,0-7 0 0,0-2 0 16,-1-4 0-16,1 1 0 0,1-1 0 0,2-6 0 15,2-2 0-15,-2 1 0 0,1 0 0 0,0 1 0 16,0-1 0-16,2 3 0 0,2 0 0 0,1 2 0 15,0-1 0-15,-3 5 0 0,1-4 0 0,-1 2 0 16,-2 1 0-16,0 5 0 0,-2-2 0 0,2 4 0 0,-2 2 0 0,0 3 0 16,0 2 0-16,-2 4 0 0,-1 4 0 0,-1 2 0 15,1 5 0-15,-1 2 0 0,-1 2 0 0,-2 5 0 16,0 7 0-16,0 0 0 0,0 0 0 0,0 0 128 16,0 0-128-16,0 0 0 0,0 0 0 0,-5 7 128 15,0 6-128-15,-1 4 0 0,1 0 0 0,1 4 0 16,0 5 0-16,0 4 0 0,-1 5 0 0,0 6 0 15,0 3 0-15,0 6 0 0,-1 3 0 0,-1 5 0 16,0-1 0-16,-2 6 0 0,-4 1 0 0,2 2 0 16,-1 3 0-16,2-1 0 0,-3 0 0 0,0-2 0 0,3-4 0 0,0-2 0 15,1-2 0-15,0-2 0 0,4-4 0 0,-4-2 128 16,4-3-128-16,-1-5 0 0,0-5 0 0,2-4 0 16,-1-9 0-16,0-4 0 0,1-5 0 0,0-3 0 15,4-12 0-15,0 0 0 0,0 0 0 0,0 0 0 16,0 0 0-16,-5-15 0 0,2-4 0 0,1-3 0 15,1-5-320-15,2 2 0 0,0-4 16 0,0 1 0 32,-2-3-1760-32,1-2-368 0,1 1-64 0</inkml:trace>
  <inkml:trace contextRef="#ctx1" brushRef="#br0" timeOffset="1365.25">17735 4026 5519 0,'0'0'496'16,"0"0"-496"-16,0 0 0 0,-10-1 0 0,2-3 960 16,8 4 80-16,-8-4 32 0,8 4 0 0,-7-5-512 0,7 5-112 15,-5-5 0-15,5 5-16 16,0 0-128-16,0 0-32 0,0 0 0 0,0 0 0 0,0-10-96 0,0 10-32 16,0 0 0-16,0 0 0 0,0 0-16 0,0 0-128 15,0 0 192-15,0 0-64 0,0 0 144 0,0 0 32 16,0 0 0-16,0 0 0 0,0 0-304 0,0 0 0 15,0 0 128-15,6 10-128 16,-6-10-272-16,0 0-112 0,0 0-32 0</inkml:trace>
  <inkml:trace contextRef="#ctx1" brushRef="#br0" timeOffset="1844.94">17910 3989 7359 0,'0'0'320'0,"0"0"80"0,-7 7-400 0,0 0 0 0,3 2 0 0,-1-1 0 0,5-8 1328 0,-6 11 176 16,-3 3 32-16,3-2 16 0,-1-1-1120 0,2 2-240 15,-1-2-32-15,1 2-16 0,0 1 128 0,1-1 32 16,-2-1 0-16,-2 2 0 0,2 2 48 0,-1 1 16 15,0 4 0-15,-1 0 0 0,0 5-48 0,1-1-16 16,-1 6 0-16,2 2 0 0,-4 1-80 0,-1 3-16 16,0 0 0-16,1 0 0 0,0-2-32 0,1 2-16 15,-1 0 0-15,1-1 0 0,1-1-32 0,-1 2-128 16,3-1 192-16,-2-2-64 0,-1-4-128 0,2-2 160 16,1 2-160-16,3-5 160 0,0 2-160 0,1-6 128 0,0 0-128 0,1-2 128 15,1-3-272-15,0 1-64 0,0-3-16 0,1-5 0 31,-1-9-544-31,0 0-128 0,0 0 0 0</inkml:trace>
  <inkml:trace contextRef="#ctx1" brushRef="#br0" timeOffset="2241.15">17867 4151 11167 0,'0'0'496'0,"-9"1"96"0,9-1-464 0,-9 0-128 15,2 0 0-15,7 0 0 0,-8 4 416 0,-1-2 64 16,9-2 16-16,-6 7 0 0,1 0-256 0,-1 1-48 15,1 2-16-15,2 0 0 0,-1 4 192 0,0 4 32 16,-1 1 16-16,1 8 0 0,1 2-16 0,-2 4 0 16,-1 1 0-16,0 2 0 0,-1 1-32 0,1 1-16 15,-2 3 0-15,1-1 0 0,2 1-16 0,-2 6 0 16,0 3 0-16,0-2 0 0,1 3-80 0,0 0-32 16,-2 2 0-16,5-1 0 0,0-4 32 0,-1-2 16 15,0 1 0-15,0-2 0 0,0 2-112 0,2-4-32 0,-1 0 0 16,1-3 0-16,-1-4-128 0,2 0 0 0,-2-3 0 0,3-8 128 15,0-2-128-15,0-6-224 0,0-2 48 0,3-3-6064 16,-3-12-1216-16</inkml:trace>
  <inkml:trace contextRef="#ctx1" brushRef="#br0" timeOffset="2498.23">17667 4688 23951 0,'0'0'2128'0,"0"0"-1696"0,-2 13-432 0,2 7 0 0,2 5 384 0,2 6-16 16,0 5 0-16,0 5 0 0,0 4-176 15,-2 2-48-15,-2 3 0 0,-1 1 0 0,0-2-144 0,-1 5 160 16,-3 3-160-16,-1 3 160 0,-2 6-160 0,-1-3 0 15,-3 1 144-15,-1-4-144 16,0-6-1456-16,-1-3-352 0,-10 15-80 0,5-7-16 0</inkml:trace>
  <inkml:trace contextRef="#ctx1" brushRef="#br0" timeOffset="4507.89">16727 8382 7711 0,'0'0'336'0,"0"0"80"0,0 0-416 0,-5-5 0 0,5 5 0 0,0 0 0 0,-9-5 656 0,4-1 48 15,-4 2 16-15,9 4 0 0,-9-2-288 0,1 1-64 16,8 1-16-16,-9-1 0 0,3 0-32 0,0 1-16 16,-1 0 0-16,7 0 0 0,0 0-176 0,-9-2-128 15,9 2 144-15,0 0-144 0,-6-1 208 0,6 1-48 16,0 0-16-16,0 0 0 0,0 0 176 0,0 0 16 16,-6-1 16-16,6 1 0 0,0 0-48 0,0 0-16 15,0 0 0-15,0 0 0 0,0 0 96 0,0 0 0 16,0 0 16-16,0 0 0 0,0 0 288 0,0 0 48 15,0 0 16-15,0 0 0 0,0 0-160 0,0 0-16 16,-8 0-16-16,8 0 0 0,0 0-208 0,0 0-32 16,0 0-16-16,0 0 0 0,0 0-128 0,0 0-32 0,0 0 0 0,0 0 0 15,0 0-144-15,0 0 0 0,0 0 144 0,0 0-144 16,0 0 0-16,0 0 0 0,0 0 0 0,0 0 0 16,0 0 0-16,0 0 0 0,0 0 0 0,0 0 128 15,0 0 0-15,0 0 0 0,0 0 0 0,0 0 0 16,0 0 48-16,0 0 16 0,4 9 0 0,-4-9 0 15,0 0 16-15,0 0 16 0,0 0 0 0,0 0 0 16,0 0-32-16,0 0 0 0,0 0 0 0,0 0 0 16,0 0-16-16,5 10-16 0,-5-10 0 0,0 0 0 15,0 0 0-15,0 0 0 0,9 9 0 0,-9-9 0 16,0 0-16-16,6 9 0 0,-6-9 0 0,7 9 0 16,-2 2 0-16,-5-11 0 0,3 9 0 0,1 1 0 15,0 2 48-15,0-2 0 0,0 0 0 0,0-2 0 0,-1 2 0 16,1-1 0-16,-1 2 0 0,2 0 0 0,-1-3-64 0,1 2-128 15,1-3 192-15,0 2-64 0,-1 1-128 0,1-1 0 16,-6-9 0-16,7 12 128 0,1 1-128 0,-2-3 0 16,-1 0 144-16,0 2-144 0,2-2 128 0,-1 1-128 15,-1-3 128-15,3 3-128 0,-3-4 128 0,1 2-128 16,-6-9 128-16,10 7-128 0,-1 1 0 0,0-3 144 16,-9-5-144-16,12 8 0 0,-4-2 128 0,1-2-128 15,-9-4 0-15,13 2 0 0,-1 1 128 0,-1-1-128 16,-1 0 0-16,3-2 0 0,-3 0 0 0,1 0 0 15,0 0 0-15,0-2 0 0,-1 1 0 0,-10 1 0 16,0 0-176-16,12-2 176 16,2 0-672-16,-4 1-32 0,1 0 0 0,1 0-8096 0,-2-2-1632 15</inkml:trace>
  <inkml:trace contextRef="#ctx1" brushRef="#br0" timeOffset="4921.31">16769 8571 2751 0,'0'0'256'0,"0"0"-256"16,0 0 0-16,0 0 0 0,6-6 1616 0,-6 6 288 15,5-9 48-15,-5 9 16 0,6-9-1408 0,0-1-288 16,-6 10-48-16,0 0-16 0,3-7 160 0,-3 7 16 15,0 0 16-15,0 0 0 0,0 0 240 0,0 0 64 16,3-11 0-16,-3 11 0 0,0 0-96 0,0 0-16 16,0 0 0-16,1 13 0 0,0-1 96 0,-1 2 16 15,2 2 0-15,-2 2 0 0,1-2-352 0,4 2-64 16,3 0-16-16,1-2 0 0,1-2-432 0,1-1-96 16,2 0 0-16</inkml:trace>
  <inkml:trace contextRef="#ctx1" brushRef="#br0" timeOffset="6317.02">16553 8374 10127 0,'0'0'896'0,"0"0"-704"0,0 0-192 0,0 0 0 15,0 0 1168-15,0 0 208 0,0 0 32 0,0 0 16 16,0 0-768-16,0 0-144 0,0 0-48 0,0 0 0 16,0 0 96-16,0 0 16 0,0 0 0 0,8 7 0 15,-8-7-64-15,7 9 0 0,-7-9 0 0,6 7 0 16,1 2-32-16,-1-1-16 0,2 3 0 0,-2-1 0 16,0 2-96-16,1 1-32 0,-1-3 0 0,3 1 0 15,1 2-96-15,1-3-32 0,1 3 0 0,1 2 0 16,2 2-208-16,-2-1 144 0,1-1-144 0,0 2 128 15,-2-1-128-15,2 1 160 0,1 1-160 0,-1-2 160 16,-1 0-160-16,0 0 0 0,0-2 144 0,-2-3-144 16,0 2 0-16,1-1 0 0,-2-6 0 0,3 3 0 0,-3-3 0 0,-1-1 0 15,-9-5 0-15,10 3 0 0,-10-3 0 0,9-5 0 16,-9 5-160-16,6-9 160 16,-1-3-576-16,-2-4-16 0,-3-2 0 0,0-1 0 15,-1-4-560-15,-2-1-128 0,-1 0 0 0</inkml:trace>
  <inkml:trace contextRef="#ctx1" brushRef="#br0" timeOffset="6749.88">16659 8383 6447 0,'0'0'576'0,"0"0"-576"0,0 0 0 0,0 12 0 16,0-1 1328-16,0-11 144 0,4 10 48 0,0 2 0 15,1-1-560-15,-1-2-128 0,1 4 0 0,1-4-16 16,-1 1-96-16,2-1-16 0,2 2 0 0,-3 1 0 16,2-3-256-16,1 2-64 0,1-2-16 0,1 2 0 15,2 3-112-15,1-1 0 0,-1 2-16 0,1-1 0 16,0 0-16-16,1 2 0 0,-1-5 0 0,2 3 0 0,2 0-96 0,0 0 0 16,-2-3-128-16,0 1 192 0,-2-1-192 0,1-3 0 15,1 3 0-15,2-4 0 0,0-2 160 0,0 1-160 16,0-1 160-16,-2-4-160 0,-1 1 0 0,2-2 0 15,-4-2-208-15,-1 1 64 16,-2 0-384-16,1-2-80 0,-2 1-16 0,-1-3-7952 0</inkml:trace>
  <inkml:trace contextRef="#ctx1" brushRef="#br0" timeOffset="7104.94">16840 8521 9215 0,'0'0'816'0,"0"0"-656"0,-4 10-160 0,-1-1 0 15,2 1 912-15,3-10 160 0,-3 9 16 0,3-9 16 16,-3 12-224-16,2 2-48 0,0-5-16 0,1 3 0 15,0-12-48-15,2 10 0 0,1 0 0 0,0 2 0 16,0-1-240-16,5 0-48 0,-1 3-16 0,2-1 0 16,1 2-176-16,3 1-32 0,1-2-16 0,2 1 0 15,0-1-240-15,0-3 176 0,-3 2-176 0,2 1 160 0,2-3-160 0,1 1 128 16,-1-1-128-16,2-3 128 0,2 0-128 0,-2-1 0 16,0 0 0-16,0 0 0 0,-1-2 0 0,3-2 0 15,0-3-160-15,-3 1 160 16,-2 0-576-16,-1-1 0 0,-3-2-16 0,-1-1 0 15,-2-3-1264-15,-1-2-256 0</inkml:trace>
  <inkml:trace contextRef="#ctx1" brushRef="#br0" timeOffset="7450.91">16873 8518 11967 0,'0'0'1072'0,"-1"13"-864"0,1-13-208 0,0 11 0 16,0 1 336-16,1-1 32 0,-1-11 0 0,4 12 0 15,-3-1 256-15,2-1 48 0,0 0 16 0,2 2 0 16,2-5-32-16,2 5 0 0,1-2 0 0,1 3 0 15,1 1-272-15,-1 0-48 0,1 0-16 0,3 1 0 16,0-1-80-16,3 1-32 0,0-1 0 0,0-2 0 16,-1-1-208-16,2 2 128 0,2-2-128 0,-1 1 0 0,0-3 0 15,1-1 0-15,-1 0 0 0,-1 1 0 16,1-3 0-16,-2-1 0 0,0-5 0 0,0 4 0 0,-4 0-320 0,0-3 32 16,1-2 16-16,-1 0 0 15,-5-3-1392-15,-1 1-256 0</inkml:trace>
  <inkml:trace contextRef="#ctx1" brushRef="#br0" timeOffset="7904.33">17269 8803 13823 0,'0'9'1216'0,"0"-9"-960"0,-1 9-256 0,1 0 0 16,0 1 0-16,0-10 0 0,0 0 0 0,4 12 0 16,-1-4 0-16,-3-8 224 0,0 0-32 0,5 10-16 15,-5-10 144-15,0 0 16 0,0 0 16 0,0 0 0 16,0 0-96-16,0 0-32 0,10-4 0 0,-10 4 0 15,7-3 112-15,0-3 32 0,-2-2 0 0,-1-1 0 16,-4 9-48-16,4-12 0 0,-2 3 0 0,2-2 0 16,0-1 0-16,-2 0-16 0,2-4 0 0,-3 3 0 15,3-3-48-15,0 0-16 0,-2-3 0 0,2 0 0 16,-2-2 0-16,3 0 0 0,-2-3 0 0,3-2 0 16,-3 2-16-16,1-3 0 0,0 2 0 0,0-2 0 0,0 2-224 15,-2 2 128-15,3-3-128 0,-1 2 0 0,-1 1 128 0,0-2-128 16,0 2 0-16,3-1 0 0,-2-1 0 0,0 0 128 15,0-3-128-15,1 2 0 0,-1-5 0 0,1 2 0 16,-1 2 0-16,3-1 0 0,0 3-192 0,-1 2-48 16,-2 0 0-16,2 2 0 15,2-1-528-15,-1 3-96 0,0 0-32 0,-2 2-7952 0</inkml:trace>
  <inkml:trace contextRef="#ctx1" brushRef="#br0" timeOffset="8397.94">17483 8444 6447 0,'0'0'272'0,"0"0"80"0,-1-10-352 0,0 3 0 16,2-7 0-16,0 0 0 0,-1-3 1872 0,1 1 304 15,-1-2 64-15,2-3 16 0,-4-1-1120 0,4-1-240 16,-1-4-32-16,0-2-16 0,0-6-128 0,1 0-16 16,-1-3-16-16,-1-4 0 0,0 0-224 0,2-3-32 15,-2 1-16-15,0-4 0 0,0 1-176 0,2-2-48 16,-2 0 0-16,0-2 0 0,0-1 0 0,2-3 0 16,1-1 0-16,-2 0 0 0,-1 2-192 0,3 0 176 15,-1 3-176-15,1 0 160 0,2 1-160 0,-1 0 0 16,-2-2 144-16,2 2-144 0,1 7 0 0,3 0 128 0,-2 2-128 15,2 3 0-15,-1 3 0 0,2 1 0 0,0 0 0 16,1 4 128-16,-1 3-272 0,1-1-48 0,-1 4-16 16,1-2 0-1,1 2-496-15,-1 3-80 0,-3 2-32 0,2 1-5456 0,-1 1-1104 0</inkml:trace>
  <inkml:trace contextRef="#ctx1" brushRef="#br0" timeOffset="8832.87">17542 7785 14111 0,'0'0'624'0,"0"0"128"0,0 0-608 0,0 0-144 16,-6-7 0-16,3-4 0 0,0-2 0 0,-2-3-192 16,2-3 32-16,1-4 16 0,-2-3 400 0,2-3 64 15,0-1 32-15,2 2 0 0,0-3 192 0,0-1 32 16,0-3 16-16,0-1 0 0,0 1 32 0,3-2 0 16,1-3 0-16,-1 1 0 0,0-3-144 0,2 0-32 15,-1-4 0-15,1 0 0 0,0-4-80 0,0 1-32 16,2 1 0-16,-2 0 0 0,0 1-96 0,0 2-32 15,0-3 0-15,0-2 0 0,0-2 112 0,0-2 0 0,-1-4 16 16,0 0 0-16,0-7 16 0,-2 3 0 0,1-4 0 0,0 3 0 16,1-1-112-16,1 4-32 0,0 0 0 0,0 3 0 15,1 2-208-15,1 6 144 0,-2 4-144 0,0 2 128 16,3 2-128-16,-2 4 0 0,-2 3 0 0,4 2 128 16,-2 2-384-16,1-1-64 0,-1 1-32 0,3 4 0 31,1-2-576-31,1 4-112 0,0-2-32 0,-1 4-5712 0,-1 3-1152 0</inkml:trace>
  <inkml:trace contextRef="#ctx1" brushRef="#br0" timeOffset="9301.23">17669 6281 2751 0,'-2'-11'256'0,"1"-1"-256"0,0-3 0 0,0-4 0 15,-1-3 1568-15,1-1 272 16,0-2 48-16,-1-7 16 0,1-1-304 0,0-3-48 0,-2-3-16 0,2 0 0 16,0-6-432-16,0 3-80 0,-2-5-32 0,2 3 0 15,-1-5-192-15,0 0-32 0,-1-3-16 0,2-4 0 16,1-1-160-16,-2-1-16 0,2-3-16 0,-2 3 0 16,2 1-240-16,0 1-64 0,-1 1 0 0,2 1 0 15,1-2-128-15,3 2-128 0,-2 1 144 0,3 1-144 16,-3 0 160-16,5 1-160 0,-2 4 160 0,3 2-160 15,0 1 0-15,1 2 128 0,0 2-128 0,1-2 0 16,-2 0 0-16,2 4 0 0,-5 3 128 0,5 2-128 16,0 1 0-16,-1 4-128 0,-1 0 128 0,-1 5-208 15,-1 0-240-15,0 4-64 16,2 1 0-16,-2 3 0 0,-2 2-464 0,3 3-112 0,-3 1 0 0,1 0-7984 16</inkml:trace>
  <inkml:trace contextRef="#ctx1" brushRef="#br0" timeOffset="9751.06">17725 5141 7359 0,'0'0'320'0,"-3"-9"80"0,-2-4-400 0,2-2 0 0,2-3 0 0,1-1 0 15,1-1 1376-15,1-4 192 0,-1 1 32 0,1-1 16 16,2-6-416-16,0 2-96 0,-1-2-16 0,-1-4 0 16,1-2-224-16,-1-1-48 0,1-2-16 0,-1-3 0 15,3 0-144-15,1-3-16 0,-3-4-16 0,1-2 0 16,1-2 0-16,0-2 0 0,2-2 0 0,-1-2 0 15,-1 5-160-15,0-2-16 0,2-2-16 0,0 3 0 16,0-3-208-16,-2 0-32 0,-2 1-16 0,0 1 0 16,0 1-48-16,-1 4 0 0,2 4 0 0,1 0 0 15,-4 0-128-15,3 4 0 0,0-2 0 0,1 4 0 16,0 1 0-16,-1 2 0 0,0 2 0 0,-1 5 0 16,1 4 0-16,0 3 0 0,0 2-192 0,0 3 192 15,0 3-560-15,-1 0 16 16,1 2 0-16,0 4 0 0,0-1-272 0,2 2-48 0,-3-1-16 0,-3 10 0 15,6-7-160-15,-6 7-48 0,6-10 0 0,-6 10 0 16,0 0-1344-16,8-7-288 0</inkml:trace>
  <inkml:trace contextRef="#ctx1" brushRef="#br0" timeOffset="10535.77">17866 4517 7359 0,'0'0'656'0,"-8"9"-528"0,8-9-128 0,-6 0 0 16,6 0 1584-16,-9-5 272 0,2-1 64 0,1 1 16 16,0-3-1136-16,-1 0-224 0,4-4-64 0,0 2 0 15,-1-4 384-15,2-2 64 0,-2-3 0 0,1 0 16 0,3-6-208 0,-2 1-32 16,-2-1-16-16,1-6 0 15,2 1-112-15,0 1-32 0,0-4 0 0,1-3 0 0,0-3 64 0,1-5 0 16,1 0 0-16,2-4 0 0,1-2-192 0,-1-1-48 16,2-1 0-16,2 1 0 0,-2 0-32 0,2 2-16 15,0 2 0-15,1 0 0 0,-2-4-224 0,1 1-128 16,-3 5 128-16,-1-2-128 0,0 5 0 0,-1 0 144 16,0 2-144-16,1 3 0 0,0 1 128 0,-1 3-128 15,1-1 0-15,0 3 0 0,0 1 0 0,2 0 0 16,-1 5 128-16,-2-3-128 0,1 3 0 0,-1 0 0 15,0 2 0-15,-1 3 0 0,1 2 0 0,-2 3 0 16,2 1 0-16,-1 4 0 0,1-3-176 0,-1 3 16 16,-2 10 0-16,2-9 0 0,-2 9-32 0,4-7-16 0,-4 7 0 15,0 0 0-15,0 0 0 0,0 0 0 0,0 0 0 0,0 0 0 16,0 0 208-16,0 0-144 0,0 0 144 0,0 0-128 16,0 0 128-16,0 0 0 0,0 0 0 0,2 11 0 15,-2-11 0-15,0 0 0 0,-1 14 0 0,-2-5 0 16,2 2 0-16,0 3 0 0,-1-1 128 0,0-2-128 15,-2 1 128-15,2 1-128 0,-1 4 160 0,0 2-160 16,0-1 192-16,-2 3-64 0,2 2-128 0,-1 5 192 16,0-1-192-16,1 6 128 0,-1 1-128 0,4 5 0 15,-1 2 128-15,-1 4-128 0,1 5 0 0,1 3 0 16,0 2 0-16,0 3 0 0,0 3 0 0,0 4 0 16,1 2 0-16,-1 4 0 0,-1 3 0 0,0 5 0 15,-3 1-128-15,0 0 128 0,0 3-192 0,-1 3 192 16,-1 3-320-16,-3 3 32 0,-3-1 16 0,1 3 0 15,1 0 96-15,-4 4 32 0,0 5 0 0,0-5 0 0,0-1 144 0,1-2 0 16,-1 0 0-16,2 6-128 0,-2-6 128 0,2-3 0 16,-2-6 0-16,3-2 0 0,2-5-320 0,1-2-48 15,1-3 0-15,0-8 0 16,0-4-1680-16,1-7-320 0</inkml:trace>
  <inkml:trace contextRef="#ctx1" brushRef="#br0" timeOffset="11248.9">17611 5591 14735 0,'0'0'1312'0,"-3"11"-1056"16,-1-3-256-16,1 2 0 0,3-10 464 0,-5 10 48 16,3 0 0-16,-1 2 0 0,1-5-240 0,-1 5-32 15,0-3-16-15,3-9 0 0,0 13 240 0,0-2 48 16,0 0 16-16,0 2 0 0,0 0-48 0,0 1-16 0,3 1 0 16,0 4 0-16,-2 1-16 0,1 5-16 0,0 0 0 15,0 3 0-15,-1-1-144 0,3 4-32 0,-4 5 0 0,2 2 0 16,-1 2-64-16,0 3-32 0,-1-3 0 0,1 5 0 15,-1-1 80-15,0 6 16 0,0 1 0 0,-1-3 0 16,0 0-16-16,0 2 0 0,-1-4 0 0,2 1 0 16,-2 0-240-16,0-4 144 0,0 3-144 0,-1-3 128 15,1 4-128-15,1-2 0 0,-1 0 144 0,1 0-144 16,-2 2 0-16,1-1 0 0,-1 1 0 0,0-2 128 16,0-4-128-16,0-5 0 0,1-2 0 0,1-5 0 15,-2 3 0-15,1-4 0 0,-1-4 0 0,1 2-128 16,-1-4-64-16,0-3 0 0,1-1 0 0,-2-1 0 15,0-6-144-15,2 1-48 0,-1 0 0 0,3-12 0 16,0 0-512-16,0 0-128 0,0 0 0 0,0 0-5472 16,0 0-1088-16</inkml:trace>
  <inkml:trace contextRef="#ctx1" brushRef="#br0" timeOffset="11734.79">17585 6828 13407 0,'-2'14'592'0,"0"-2"128"0,-1 1-576 0,1 1-144 0,-1 4 0 0,1 3 0 16,-1 0 672-16,1 3 96 0,-2 5 32 0,1 2 0 15,1 0 32-15,-2 5 0 0,-1 3 0 0,1 2 0 16,0-2-48-16,2 0 0 0,-1 0 0 0,1 3 0 16,0 0-128-16,1 0-16 0,-1 2-16 0,0 0 0 15,0-1-176-15,0-1-48 0,1-2 0 0,0 2 0 16,0-2-208-16,-2-2-64 0,-1 0 0 0,0 0 0 16,-1 1-128-16,0 1 0 0,1-2 144 0,-4-1-144 15,-1 0 144-15,-1 1-144 0,-2-3 192 0,2 1-192 16,-2-3 192-16,2-1-64 0,0-4 0 0,-1 2-128 15,-2 0 160-15,2-2-160 0,0 0 128 0,4-4-128 16,-3 1 0-16,2 2 0 0,2-6 0 0,-3 4 0 16,0 0 0-16,0-5 0 0,1 2 0 0,4-3 0 0,-2-2 0 15,2-1 0-15,0-1 0 0,3-2 0 0,0-5-192 0,1 2-64 16,-1-3 0-16,1 4-16 16,0-11-240-16,3 7-32 0,-3-7-16 0,3 10 0 15,-3-10-16-15,0 0-16 0,0 0 0 0,6 5 0 16,-6-5-64-16,0 0-16 0,0 0 0 0,9 3 0 15,-9-3-272-15,10-3-48 0,-10 3-16 0,9-2-6800 0</inkml:trace>
  <inkml:trace contextRef="#ctx1" brushRef="#br0" timeOffset="12572.81">17036 8496 4607 0,'0'0'192'0,"0"0"64"0,-12-3-256 0,3-4 0 15,2 1 0-15,2-3 0 0,-4 5 1152 0,1-1 192 16,0-4 48-16,3 3 0 0,5 6-736 0,-5-8-144 16,-1-1-16-16,0 4-16 0,-1-5-32 0,1 5 0 15,-2-1 0-15,1-2 0 0,-1 2-112 0,2-2-16 16,0 3-16-16,0 1 0 0,1-3-128 0,-1 1-32 16,-1 1 0-16,7 5 0 0,-6-5 48 0,0-1 0 0,6 6 0 0,-7-5 0 15,7 5 0-15,0 0 16 0,-7-5 0 0,0 0 0 16,7 5-48-16,-7-4-16 0,7 4 0 0,0 0 0 15,-9-4-144-15,9 4 0 0,-8-2 144 0,8 2-144 16,0 0 0-16,-7-4 128 0,7 4-128 0,0 0 0 16,-7-7 0-16,7 7 128 0,0 0-128 0,0 0 0 15,0 0 192-15,0 0-16 0,0 0-16 0,0 0 0 16,0 0 32-16,0 0 0 0,0 0 0 0,0 0 0 16,-9 0-48-16,9 0 0 0,0 0 0 0,0 0 0 15,0 0 128-15,0 0 32 0,0 0 0 0,0 0 0 16,0 0 32-16,0 0 16 0,0 0 0 0,0 0 0 15,2 13-80-15,-2-13-16 0,0 0 0 0,0 0 0 16,1 12-48-16,-1-12-16 0,0 0 0 0,0 0 0 16,5 8 16-16,-5-8 0 0,4 12 0 0,-4-12 0 0,4 9 16 0,-4-9 0 15,5 12 0-15,0-3 0 0,-1 2 48 0,1 1 16 16,-2-4 0-16,2 5 0 0,2-3-64 0,-1 2-16 16,1 4 0-16,0 0 0 0,0 1-208 0,0-1 144 15,1 0-144-15,-2-2 128 0,2 1-128 0,-1 0 0 16,1 2 0-16,2-1 128 0,0 1-128 0,-1-1 0 15,-2 2 0-15,3 0 0 0,2 0 0 0,2-1 0 16,0-3 0-16,4-2 0 0,0 0 0 0,0 1 0 16,-2-4 0-16,5 0 0 0,-2-4 0 0,-1-1 0 15,-1-2 0-15,-3 0 0 0,0-2-400 0,-1 1 32 16,1-1 16-16,-4-1 0 16,-2-3-288-16,-2-1-48 0,-2-4-16 0,-1 1 0 15,0-6-400-15,-3 4-96 0,-1-1-16 0</inkml:trace>
  <inkml:trace contextRef="#ctx1" brushRef="#br0" timeOffset="14261.41">16804 8453 10815 0,'0'0'480'0,"0"0"96"0,3 10-448 0,-2 2-128 0,2-3 0 0,-1 3 0 0,1 0 656 0,1-1 112 15,-1 0 32-15,1-3 0 0,0 5-240 0,2-1-48 16,2 2-16-16,1 0 0 0,-2 0-80 0,5 0-16 16,-1-2 0-16,5 1 0 0,-5 1 48 0,3-4 16 15,1 2 0-15,-2 0 0 0,-2-2-64 0,3 2-16 16,2-5 0-16,1 2 0 0,-1-4-144 0,2 1-48 15,-1-1 0-15,2-3 0 0,-1-1-48 0,5 1-16 16,-3-2 0-16,1 0 0 0,0-2-128 0,0 1 128 16,-2-1-128-16,-1-1 128 0,-4-5-128 0,-1 5 192 15,1-4-192-15,2-2 192 0,-4 0-64 0,0-2-128 16,-2-3 192-16,0 1-64 0,-3 2-128 0,0-4 160 16,0-1-160-16,-4-1 160 0,4-2-160 0,-2-1 0 15,-1 1 144-15,-2 2-144 0,2-1 0 0,-1 0 128 0,0-4-128 16,1 3 0-16,-1 2 0 0,1-1 0 0,-2 0 0 15,2 0 0-15,0 2 0 0,-1-1 128 0,-1-1-128 0,3 2 0 16,-3-2 0-16,2 1 0 0,-1 1 0 0,-1 1 0 16,0-1 0-16,3 0 0 0,0 1 0 0,0-3 0 15,1 0 0-15,1 2 0 0,-1 2 0 0,0-3 0 16,-1-1 128-16,0 0-128 0,0 1 128 0,-2-1-128 16,1 0 224-16,0-1-32 0,-1-1 0 0,1-4 0 15,0-2 0-15,-1 2-16 0,0-5 0 0,0 1 0 16,-2 1 0-16,1-2 0 0,0 1 0 0,1-3 0 15,-1 2-176-15,1 1 0 0,-1-4 144 0,1 3-144 16,-1-1 0-16,2-2 128 0,0 0-128 0,0 2 0 16,0 0 0-16,1-1 0 0,-3 1 0 0,2 2 0 15,0-3 0-15,0 1 128 0,-1 4-128 0,0-5 0 0,1 3 0 16,0-2 0-16,-1-3 0 0,3 0 0 0,-3 0 0 16,1 0 0-16,0-1 0 0,2 3 0 15,-2-1 0-15,1 4 0 0,-1-1 0 0,1 2 128 0,-1-1-128 0,0 1 0 16,0 1 0-16,-1-2 0 0,2 2 0 0,-1-2 0 15,0 3 0-15,0 1 0 0,0-5 0 0,0 4 0 16,-1-3 0-16,2 4-128 0,-2-4 128 0,3 4 0 16,-2-3 0-16,1 3-128 0,0-2 128 0,0 0 0 15,0-2 0-15,1 3 0 0,-3 1 0 0,2-2 0 16,-1 2 0-16,0 2 0 0,0-2 0 0,-2 4 0 16,-2-2 0-16,2 2 0 0,-1-3 0 0,2 0 0 15,-2 2 0-15,-1 0 0 0,-1 2 0 0,1-2 0 16,0-3 0-16,0 1 0 0,-3 2 0 0,2 0 0 0,-2 0 0 15,-1 1 0-15,4 1 0 0,-2 0 0 0,-2-1 0 0,1 2 0 16,2 1 0-16,-1 1 0 0,-1-2 0 0,1 1 0 16,-1 0 0-16,2 3 0 0,-1-3 0 0,1 3 0 15,-1 0 0-15,-1 1 0 0,-1 2 0 0,2-4 0 16,2-2 0-16,0 2 0 0,-2 0 0 0,2-2 0 16,-1-1 0-16,1 1 128 0,-1-1-128 0,0-1 0 15,-1 0 128-15,4-2-128 0,0 0 128 0,-2 0-128 16,-1 4 240-16,0-1-32 0,-1 0 0 0,2-1 0 15,0 1-16-15,0 2-16 0,0-1 0 0,0 1 0 16,0 2-48-16,2-2-128 0,-2 4 192 0,0-2-64 16,0-3-128-16,1 2 0 0,1 2 144 0,0 0-144 15,-4-2 0-15,4 0 128 0,2-2-128 0,-3 1 0 16,-1-1 0-16,1 0 144 0,-1-1-144 0,1-1 0 0,1-2 192 0,-2 2-192 16,0 0 192-16,1-1-192 0,1-4 192 0,1 3-192 15,-2 2 192-15,1 2-192 0,-2-1 160 0,2 1-160 16,1 1 128-16,-1 0-128 0,1 4 144 0,1-4-144 15,-2 1 160-15,2 1-160 0,0 0 128 0,0 3-128 16,-1-4 0-16,4 1 144 0,-3 0-144 0,1 1 192 16,-2-1-192-16,2 1 192 0,1-1-192 0,-3 2 192 15,1-4-192-15,1 0 192 0,-2 0-192 0,1 1 0 16,-1-4 144-16,1 3-144 0,0-2 128 0,0 1-128 16,-2 0 160-16,2 0-160 0,-1 0 176 0,-1 0-176 15,1-1 192-15,-2 0-192 0,2 0 192 0,-2 0-64 16,-1 2 0-16,0-2-128 0,0 0 176 0,1 2-176 15,-1-2 160-15,2 2-160 0,-2 0 144 0,1 0-144 0,0-1 128 0,2 2-128 16,-3 0 128-16,1 2-128 0,0-1 128 16,2-1-128-16,-1 0 128 0,1 2-128 0,-1 1 0 0,1-2 128 15,-2 0-128-15,2 0 128 0,0 0-128 0,0 0 128 16,0-1 0-16,-1 1-128 0,1 0 192 0,0 0-64 16,1-2 16-16,-1 2 0 0,-2-1 0 0,2 1 0 15,-1-2-144-15,1 4 160 0,-1-2-160 0,1 1 160 16,-1-1-160-16,1 2 192 0,-2-2-192 0,0 0 192 15,-1 2-64-15,0-2 0 0,0-1 0 0,0 1 0 16,0 0 0-16,0 0-128 0,0-3 192 0,0-1-64 16,0 0 16-16,0 1 0 0,0-1 0 0,0-1 0 15,0-3-144-15,0 2 192 0,0-2-192 0,2 2 192 16,-1-3-64-16,0 0-128 0,-1 2 192 0,-1-1-64 0,1 3-128 16,0-1 128-16,0-1-128 0,0 1 128 0,0 2-128 0,0 0 128 15,0-1-128-15,0 1 128 0,0 1-128 0,0 0 160 16,-1 2-160-16,-2 1 160 0,2 1-160 0,0 3 128 15,1-1-128-15,0 0 128 0,-2 4-128 0,2 7 192 16,-2-7-192-16,2 7 192 0,0-8-192 0,0 8 128 16,0 0-128-16,0-8 128 0,0-1-128 0,0 9 160 15,0-6-160-15,0 6 160 0,0 0-160 0,0-11 0 16,0 11 0-16,0 0 0 0,0 0 128 0,2-6-128 16,0-4 0-16,-2 10 128 0,3-6-128 0,-3 6 0 15,3-11 0-15,1 4 0 0,0 0 0 0,-2-1 0 16,-1 1 0-16,-1 7 0 0,5-11 0 0,-1 3 0 0,-1-3 0 15,-1 3 128-15,1-2-128 0,-1 4 160 0,2-3-160 0,-1 2 160 16,-3-3-160-16,0 10 192 0,2-9-192 0,0-1 192 16,-1 2-192-16,0-2 160 0,-1 3-160 0,0 7 160 15,4-11-160-15,-4 11 0 0,0-7 144 0,0 7-144 16,0-10 0-16,0 10 128 0,0 0-128 0,0 0 0 16,0 0 0-16,1-7 144 0,-1 7-144 0,0 0 0 15,0 0 128-15,2-7-128 0,-2 7 0 0,0 0 0 16,-2-7 128-16,2 7-128 0,-1-5 0 0,1 5 0 15,0 0 0-15,0 0 0 0,0 0 0 0,0 0 0 16,0 0 0-16,0 0-304 0,0 0 64 0,0 0 16 31,5 15-1952-31,-2-1-400 0,0 3-80 0</inkml:trace>
  <inkml:trace contextRef="#ctx1" brushRef="#br0" timeOffset="19221.52">6478 4437 5519 0,'0'0'496'0,"0"0"-496"16,0 0 0-16,0 0 0 0,0 0 1344 0,0 0 192 0,0 0 16 0,0 0 16 15,0 0-640-15,0 0-128 0,0 0-32 0,0 0 0 16,0 0 64-16,0 0 0 0,0 0 0 0,0 0 0 16,0 0 0-16,0 0 0 0,0 0 0 0,0 0 0 15,0 0-160-15,0 0-32 0,0 0 0 0,0 0 0 16,0 0 96-16,0 0 16 0,0 0 0 0,0 9 0 16,0-9-96-16,0 0-16 0,0 0 0 0,-3 11 0 15,3-11-16-15,0 0-16 0,-5 6 0 0,5-6 0 16,0 0-112-16,0 0-32 0,0 0 0 0,0 0 0 15,0 0-80-15,-9-3 0 0,9 3-16 0,-6-12 0 16,1 2-144-16,2-4-32 0,2 0 0 0,1 1 0 16,0 3-16-16,1-4-16 0,-1 0 0 0,3 3 0 15,0-2-160-15,4 3 0 0,-1 1 144 0,1 4-144 0,-7 5 0 0,10-8 0 16,0 3 0-16,3 3 128 0,-1 2-128 0,2 2 128 16,-1-1-128-16,-2 5 128 0,-2 1-128 0,0-1 144 15,0 6-144-15,-1-3 160 0,-2 4 48 0,-1-1 16 16,-2 0 0-16,1 2 0 0,-4 2 0 0,-2 3 0 15,0 3 0-15,-2-1 0 0,-1 0-64 0,-4-1-16 16,3 0 0-16,-3 0 0 0,-3-5 0 0,0-4 0 16,-4-1 0-16,2-2 0 0,2 0 176 0,-2-6 16 15,0-2 16-15,0-1 0 0,1-2-16 0,-1-4 0 16,0-1 0-16,1-5 0 0,1-1-192 0,3 0-144 16,1-2 192-16,3-1-192 0,0-2 0 0,4 0 0 15,-1 0 0-15,2-1 0 0,2-2 0 0,0 3 0 0,6 1 0 16,-1 2-144-16,1 1 144 0,2 2 0 0,2-1-144 0,-1 4 144 15,-1 2 0-15,0 2 0 0,2-1 0 0,-2 5 0 16,-10 2-128-16,14 2 128 0,-1 5 0 0,-3 0 0 16,-4 4 0-16,2-3 0 0,-2 4 0 0,-1-1 0 15,0 5 0-15,-3 1 0 0,-2 2 0 0,0 2 0 16,-2-2 0-16,-1 4 128 0,-1-2-128 0,-4 2 128 16,-1-1-128-16,0-1 128 0,0-3-128 0,1-4 128 15,-1-1-128-15,0-3 0 0,9-10 0 0,-9 4 128 16,-1-3-128-16,10-1 160 0,-10-2-160 0,1-3 160 15,1-6-160-15,2 0 0 0,2-6 144 0,1 0-144 16,-1-2 0-16,4-3 0 0,0 0 0 0,4-1 0 16,-1-1 0-16,3 4 0 0,1 1 0 0,-1 1 0 0,0 2 0 15,3-1 0-15,1 2 0 0,0 3 0 16,-1 1 0-16,0 7-128 0,-9 4 128 0,10-5 0 0,-10 5 0 16,13 0 0-16,-1 3 0 0,-4 2 0 15,-2 6 0-15,0 1 0 0,-2 3 0 0,-2 1 0 0,1 1 0 0,-3 2 0 16,-5 0 0-16,1 1 128 0,-2 1-128 0,-1-1 0 15,-2-5 0-15,2 1 128 0,-1-4-128 0,0 0 128 16,8-12-128-16,-10 5 128 0,1-4-128 0,9-1 176 16,-10-3-176-16,3-4 192 0,1-2-192 0,4-4 128 15,-2-1-128-15,3-1 128 0,-3-5-128 0,3 1 0 16,1-2 0-16,1 1 0 0,3 0 0 0,-3 1 0 16,3-1 0-16,1 4 0 0,3-1 0 0,-2 5 0 15,0 4 0-15,-6 8 0 0,11-5-128 0,-11 5 128 16,12-3 0-16,-3 9 0 0,0-1 0 0,-1 6 0 0,-3-1 0 0,-1 4 0 15,-2 4 0-15,1 1 0 0,-3 1 0 0,-2 2 0 16,-1 2 0-16,-1-2 0 0,0-3 0 0,-1 0 128 16,-3-1-128-16,2-3 0 0,-2-1 144 0,2-5-144 15,-2-2 304-15,8-7-16 0,-10-1 0 0,2-4 0 16,2-1 48-16,1-6 16 0,-1 1 0 0,2-3 0 16,0-3-208-16,2 1-144 0,-1 1 192 0,2 1-192 15,-1 0 0-15,2 0 0 0,2 1 0 0,0 4 0 16,1-1 0-16,-3 10-272 0,0 0 16 0,0 0-12688 15,0 0-2544-15</inkml:trace>
  <inkml:trace contextRef="#ctx1" brushRef="#br0" timeOffset="22214.18">6481 4310 1839 0,'0'0'160'0,"0"0"-160"0,0 0 0 0,0 0 0 0,0 0 1648 0,0 0 288 16,0 0 64-16,0 8 16 0,0-8-1136 0,0 12-240 16,0-12-32-16,-2 9-16 0,2-9 80 0,-1 11 16 15,1-11 0-15,0 0 0 0,0 9-112 0,0-9-32 16,-2 10 0-16,2-10 0 0,0 10-160 0,0-10-16 16,0 11-16-16,0-11 0 0,0 11-64 0,0-11-16 15,0 0 0-15,0 9 0 0,0 2 48 0,0-11 16 16,0 0 0-16,2 9 0 0,-2-9-48 0,1 12-16 15,-1-12 0-15,0 9 0 0,0-9-48 0,0 0-16 16,0 0 0-16,0 0 0 0,0 0 48 0,0 0 16 16,0 0 0-16,0 0 0 0,0 0 16 0,0 0 0 15,0 0 0-15,0 0 0 0,-3-9 32 0,1-3 0 16,-1 3 0-16,2-3 0 0,-2-1-112 0,2 0-16 0,0-2 0 0,0-1 0 16,-2-2-16-16,1 1-16 0,-1 1 0 0,0-1 0 15,1 1 16-15,-2-1 0 0,-1-1 0 0,1-1 0 16,0-1-32-16,-1 1 0 0,0 1 0 0,0 0 0 15,0 0 16-15,1-1 0 0,-2 0 0 0,1-1 0 16,0 0-32-16,1-2-128 0,-1 2 192 0,1 1-64 16,0 0-128-16,-1 0 192 0,0-2-192 0,0 1 192 15,-3-4-64-15,3 1 0 0,-1 0 0 0,0 1 0 16,0-1-128-16,1 2 192 0,-2-2-192 0,3 4 192 16,-1-1-192-16,0 0 0 0,0 3 144 0,1-1-144 15,-1 0 0-15,2 2 144 0,-2 0-144 0,4-1 0 16,-2-1 144-16,1 0-144 0,-1 1 0 0,1 1 144 15,-2-1-144-15,1 1 0 0,1-1 0 0,-1 1 0 0,2-1 0 16,0 3 128-16,-2 0-128 0,2-1 0 16,1 1 128-16,-3 0-128 0,0 1 0 0,1-1 128 0,1-2-128 0,0 1 0 15,-1 1 0-15,1 2 0 0,-1-1 0 0,0 5 0 16,0-4 0-16,2 12 0 0,-1-10 0 0,1 10 0 16,-3-9 0-16,3 9 0 0,-2-10 0 0,2 10 0 15,0 0 0-15,0 0 0 0,0 0 0 0,0 0 0 16,0 0 0-16,0 0 0 0,0 0-144 0,0 0-64 15,0 0-16-15,0 0 0 16,0 0-208-16,0 0-32 0,0 0-16 0,0 0 0 16,0 0-144-16,-3 11-16 0,3-11-16 0,0 14 0 15,5-2-48-15,-4 2-16 0,3 1 0 0,0 3 0 16,0 0-112-16,0 1-32 0,-1 0 0 0,2 0 0 16,2 1-16-16,-1 3 0 0,1-1 0 0,-1-1 0 15,0 1-96-15,1-1-32 0,-2 4 0 0,-1-5 0 16,2-1 272-16,0 0 48 0,1 0 16 0</inkml:trace>
  <inkml:trace contextRef="#ctx1" brushRef="#br0" timeOffset="23093.9">6485 4213 8287 0,'0'0'736'0,"2"11"-592"0,-2-11-144 0,0 0 0 15,0 9 1152-15,0-9 192 0,0 0 32 0,0 0 16 16,0 0-560-16,0 0-128 0,0 0 0 0,0 0-16 16,0 0-176-16,0 0-16 0,0 0-16 0,0 0 0 0,-4-7-48 0,2-5-16 15,-1 2 0-15,0-3 0 0,1 1 32 0,-1-4 16 16,0-3 0-16,1-1 0 0,-2-3 48 0,-1 0 0 16,-1-6 0-16,2-3 0 0,-2-3-64 0,0-2-16 15,0-3 0-15,-2 1 0 0,1-6-48 0,0 2 0 16,0-4 0-16,0 4 0 0,2-1-80 0,2 2-32 15,-1-5 0-15,1 2 0 0,-2-2-80 0,4 4 0 16,-3-4-16-16,2 5 0 0,-1-1 0 0,2 2 0 16,-1 2 0-16,4 2 0 0,-2 2-176 0,0 0 192 15,0-1-192-15,0 3 192 0,0 0-192 0,0 6 0 16,0 3 144-16,0 5-144 0,-2 0 128 0,2 6-128 0,0 2 128 0,2 2-128 16,-2 9 0-16,0 0 144 0,0 0-144 0,0 0 0 15,0 0 176-15,0 0-176 0,0 0 160 0,-4 12-160 16,0 2 0-16,2 3 0 0,2 4 0 0,0 7 0 15,-2 0 0-15,1 3-240 0,0-3 80 0,-1 2 16 16,4 1-48-16,0-3-16 0,0 3 0 0,-2 1 0 16,0 1-48-16,2 1-16 0,-1 3 0 0,3 0 0 15,-1 0-96-15,1 1-16 0,-1 4 0 0,1 1 0 16,0-5 64-16,-1 1 0 0,0-1 0 0,1 2 0 16,0 1 80-16,1-2 32 0,0 2 0 0,0-2 0 15,0 0 208-15,-2-2-176 0,-1-2 176 0,2-2-160 16,-1-2 160-16,-1 0 0 0,2-4 0 0,-3-1-128 15,2-3 128-15,-1-2 0 0,1-4 0 0,0-1 0 16,-2-2 0-16,1-6 0 0,-2-8 0 0,0 0 128 0,0 0 80 16,0 0 32-16,0 0 0 0,-2-11 0 0,-2-4-64 0,0-4-16 15,0-3 0-15,1-6 0 0,-3-2 32 0,0-3 0 16,2-6 0-16,-1 3 0 0,0-3 48 0,0 1 16 16,0-1 0-16,0 1 0 0,-1-2 48 0,-1-3 16 15,3 1 0-15,-1-4 0 0,-1 1 0 0,0-5 0 16,-1-1 0-16,0-1 0 0,3-5-32 0,-3 4 0 15,0 0 0-15,3 0 0 0,-1 0-32 0,1-3 0 16,-1 0 0-16,2 4 0 0,1 3-112 0,-1 9-16 16,1 3-128-16,-1 3 192 0,3 2-192 0,-2 5 128 15,-1 3-128-15,1 5 0 0,-1 2 176 0,1 6-176 0,-1 1 192 16,3 10-192-16,0-7 160 0,0 7-160 16,0 0 128-16,0 0-128 0,0 0 160 0,0 0-160 0,0 0 192 0,0 0-192 15,-5 11 128-15,2 1-128 0,3 4 0 0,0 1 0 16,3 4 0-16,-1 3 0 0,1 4-128 0,0 4 128 15,0 1-256-15,1 2 64 0,-1 5 0 0,1 0 0 16,-1 2 0-16,1-2 16 0,0-7 0 0,0 0 0 16,-3-3 48-16,2-1 0 0,-1-6 0 0,1 0 0 15,-1-1 128-15,1 1 0 0,-1-3-144 0,1-1 144 16,-1-1-192-16,1-3 16 0,1 0 16 0,0-3 0 16,-1 1-48-16,-3-13-16 0,0 0 0 0,0 0 0 31,0 0-272-31,0 0-48 0,12-2-16 0,-12 2 0 15,6-14-112-15,-2-5-32 0,1-4 0 0,-1-5-6656 0,-3-2-1328 0</inkml:trace>
  <inkml:trace contextRef="#ctx1" brushRef="#br0" timeOffset="23512.77">6053 3232 5519 0,'-5'10'496'0,"-3"-2"-496"16,-2 0 0-16,1-1 0 0,2 2 832 0,2-4 80 0,5-5 16 16,-8 2 0-16,8-2 128 0,0 0 32 0,0 0 0 0,0 0 0 15,-1-11-448-15,1-1-64 0,0-4-32 0,2-4 0 16,2-5 160-16,2 0 16 0,2-7 16 0,1-2 0 15,1-4 96-15,2-3 32 0,-1-7 0 0,4-1 0 16,2 4-176-16,1-2-48 0,2 3 0 0,-1-1 0 16,-1 0-64-16,1 1 0 0,0 4-16 0,0 2 0 15,-1 0-176-15,0 5-48 0,-2 9 0 0,1 0 0 16,-3 3-144-16,-2 9-48 0,1 3 0 0,0 6 0 16,-2 3 64-16,1 5 16 0,0 8 0 0,2 5 0 15,3 5 240-15,-1 8 48 0,1 5 16 0,-3 9 0 16,-1 8-128-16,1 7-16 0,0-1-16 0,2 13 0 15,-3 4-224-15,-1 4-144 0,-3-4 192 0,0 0-192 16,-4 3 0-16,-1-2 0 0,1-1 0 0,-1-4 0 16,-1-3-1568-16,-2-4-272 15,-1-7-48-15</inkml:trace>
  <inkml:trace contextRef="#ctx1" brushRef="#br0" timeOffset="44069.81">6534 3907 4607 0,'-11'14'192'0,"5"-8"64"0,0 3-256 0,-1 0 0 15,0 5 0-15,0-3 0 0,1-4 320 0,0 0 0 16,-1 2 16-16,1-3 0 0,0 3-336 0,-1-2 128 0,7-7-128 0,-6 10 0 16,-3-5 0-16,4 3 0 0,-1 0 0 0,0 0 0 15,1 2 0-15</inkml:trace>
  <inkml:trace contextRef="#ctx1" brushRef="#br0" timeOffset="44444.06">6415 4181 6447 0,'0'0'272'0,"0"0"80"0,0 0-352 0,0 0 0 0,0 0 0 0,0 0 0 15,0 0 880-15,0 0 96 0,0 0 32 0,0 0 0 16,0 0-368-16,3-9-64 0,-2-2 0 0,-1 2-16 0,-1-4-80 16,0 1-16-16,2-4 0 0,-2 0 0 0,-1-5-80 0,1 0 0 15,-1-3-16-15,0-4 0 0,2 0-32 0,-2-4 0 16,-1 0 0-16,1-1 0 0,-1-1 96 0,-1-3 16 16,0-1 0-16,1 0 0 0,-2 0 80 0,1-3 32 15,0-2 0-15,0-2 0 0,0-6-64 0,2-1-16 16,2 3 0-16,-3 2 0 0,-1-2-192 0,2 1-32 15,-1 2-16-15,3 2 0 0,-2 4-240 0,-1 2 0 16,2 1 0-16,-2 3 0 0,0 0 0 0,0 5 0 16,1 3 0-16,0 3 0 0,0 5 0 0,2 4 0 15,-2 0 0-15,1 7-160 0,0-3-64 0,1 10-16 16,0 0 0-16,0 0 0 16,0 0-272-16,0 0-64 0,5 11-16 0,0 1 0 15,-1 2-448-15,0 3-96 0,0 4-16 0,-1 0-3872 0,5 3-784 0</inkml:trace>
  <inkml:trace contextRef="#ctx1" brushRef="#br0" timeOffset="44683.68">6475 3950 8287 0,'0'29'736'0,"-1"-10"-592"0,-2 0-144 0,2-4 0 16,0-1 816-16,1-14 128 0,0 0 16 0,0 0 16 15,0 0-208-15,0 0-64 0,-5-11 0 0,-2-7 0 16,2-5-64-16,0-6 0 0,-1-4-16 0,-2-5 0 15,1-4-48-15,-1-4-16 0,0-1 0 0,-2-2 0 16,2 0-240-16,0-2-32 0,1 1-16 0,-2-8 0 0,-1 0 96 0,1 1 16 16,0 0 0-16,2 3 0 0,-1 2-144 0,2 4-32 15,2 6 0-15,0 4 0 0,0 5-208 0,2 2 0 16,1 7 0-16,-2 7 0 16,3 6-496-16,0 11-144 0,0 0-16 0,3 11-8320 15</inkml:trace>
  <inkml:trace contextRef="#ctx1" brushRef="#br0" timeOffset="45080.73">6460 4257 15663 0,'0'0'688'0,"-4"7"144"0,4-7-656 0,-4 13-176 0,2-3 0 0,0 4 0 15,1 1 448-15,1 4 48 0,0 0 16 0,0 4 0 16,0 5-64-16,1 4 0 0,2 3 0 0,-1 5 0 15,1 2-128-15,1 5-48 0,0-2 0 0,1 8 0 16,2 1-112-16,2 6-32 0,1 0 0 0,2 6 0 16,-1 0-128-16,1 2 0 0,-1 1 0 0,2 2 128 0,0 2-128 0,-1 2 128 15,1 0-128-15,0-3 128 0,1-1-128 0,1-3 0 16,2-5 0-16,-2-3-176 0,-1-5-16 0,2-6 0 16,-2-2 0-16,0-6 0 15,-2-4-400-15,-2-5-96 0,-3-10-16 0,0-6 0 0</inkml:trace>
  <inkml:trace contextRef="#ctx1" brushRef="#br0" timeOffset="45449.39">6423 4604 14735 0,'0'0'640'0,"0"0"160"0,-4 13-640 0,0-3-160 0,2 2 0 0,1 2 0 16,-1 1 448-16,2 3 48 0,2 1 16 0,0 4 0 16,2 3 32-16,0 8 16 0,3 4 0 0,1 6 0 15,-2 1-160-15,2 4-16 0,-2 5-16 0,3 3 0 16,1 3-64-16,3 4-16 0,2 8 0 0,1 5 0 15,-2 1-64-15,3 4-16 0,1 1 0 0,3 5 0 16,1 4-208-16,1 7 176 0,-1 1-176 0,2 1 160 16,1 2-160-16,1-4 0 0,-5-1 0 0,-1-2 128 0,-4-5-128 0,-1-1 0 15,1-3 0-15,-2-1 128 0,0 1-128 0,0-1 0 16,0-3 0-16,-2-7 0 0,0-10 0 0,-3-4-192 16,5-6 32-16,-3-4 16 15,-2-5-432-15,0-2-96 16,-2-8-16-16,-2-7-8272 0</inkml:trace>
  <inkml:trace contextRef="#ctx1" brushRef="#br0" timeOffset="45961.84">6473 4795 9215 0,'0'0'816'0,"0"0"-656"0,5-11-160 0,-5 11 0 16,1-8 656-16,-1 8 112 0,0 0 0 0,0 0 16 16,0 0-224-16,0 0-48 0,10 1-16 0,-10-1 0 15,10 8 32-15,0 6 16 0,-1 1 0 0,1 6 0 0,-1 3 32 0,2 6 16 16,-3 5 0-16,3 4 0 0,0 5-80 0,3 2 0 16,-1 4-16-16,5 3 0 0,-1 7-48 0,4 6-16 15,0 6 0-15,0 7 0 0,0 6-128 0,2 6-32 16,0 1 0-16,-3 8 0 0,-2 6-112 0,-1 5-32 15,-1 6 0-15,1-3 0 0,-3 3-128 0,2-4 192 16,1-1-192-16,1 0 192 0,2 1-64 0,-2-1-128 16,-3 2 192-16,3 0-64 0,1-5-128 0,1-2 0 15,0-3 0-15,1-9 128 0,-2-6-128 0,4-2 0 16,1-7 0-16,0-2 0 0,-1-5 0 0,-1-7 128 16,-1-4-128-16,1-8 0 0,-1-11 0 0,-2-8 0 15,-1-4-192-15,-3-7 192 16,-1-6-752-16,-2-7-16 0,1-4-16 0</inkml:trace>
  <inkml:trace contextRef="#ctx1" brushRef="#br0" timeOffset="51234.19">7243 7490 1839 0,'0'0'160'0,"0"0"-160"0,0 0 0 0,0 0 0 16,0 0 320-16,0 0 48 0,0 0 0 0,0 0 0 16,0 0-192-16,0 0-48 0,0 0 0 0,0 0 0 0,0 0 320 0,4-9 48 15,-4 9 16-15,3-9 0 0,-3 9-256 0,0 0-64 16,0-10 0-16,2 1 0 0,-2 0-192 0,0 9 0 15,-4-9 0-15,0 2-2736 16</inkml:trace>
  <inkml:trace contextRef="#ctx1" brushRef="#br0" timeOffset="51351.1">7189 7341 6447 0,'0'0'576'0,"0"0"-576"0,0 0 0 15,-5 9 0-15,5-9 768 0,-7 6 32 0,-1 1 16 0,1 0 0 16,-1 0-624-16,0 0-192 0,-1-2 0 0,0-2-4128 15</inkml:trace>
  <inkml:trace contextRef="#ctx1" brushRef="#br0" timeOffset="51887.26">6942 6945 11343 0,'0'0'496'0,"0"0"112"0,0 0-480 0,0 0-128 16,0 0 0-16,0 0 0 0,0 0 752 0,0 0 128 16,0 0 16-16,0 0 16 0,-5 8-464 0,5-8-112 15,-4 9-16-15,1 0 0 0,3-9-80 0,-4 14-32 16,4 3 0-16,-1 1 0 0,-1-1-64 0,-1 5-16 16,2 6 0-16,-1 1 0 0,1 0 64 0,0 3 16 15,0 2 0-15,1 3 0 0,0 1 112 0,1 7 32 16,0 2 0-16,2 6 0 0,1 6 48 0,-1 2 16 0,2 0 0 15,3 5 0-15,1 4-80 0,0 4-16 0,-2 3 0 0,1 4 0 16,-3 6-128-16,4-6-16 0,1 1-16 0,2-1 0 16,-1 5-32-16,1 2 0 0,-2 1 0 0,2-3 0 15,1-2-128-15,0-2 0 0,0 2 144 0,1-3-144 16,3 0 0-16,1-1 0 0,3-3 0 0,-1-4 0 16,0 0 0-16,1 2 144 0,-2 0-144 0,2-4 0 15,0-4 128-15,-1-1-128 0,-2-3 0 0,2 3 0 16,-2 0 0-16,0-3 0 0,1 1 0 0,0-4 0 15,1-2 0-15,0 1 0 0,-1-3 0 0,2-4 0 16,-1-3-336-16,2-2-32 0,-1-2 0 0,1-3 0 31,0-5-480-31,2-3-112 0,5-1 0 0</inkml:trace>
  <inkml:trace contextRef="#ctx1" brushRef="#br0" timeOffset="52412.17">7291 7608 9215 0,'0'0'400'0,"0"0"96"0,0 0-496 0,1 14 0 0,2 0 0 0,1 3 0 16,1-2 480-16,-1 5 0 0,1 0 0 0,0 3 0 15,1 7 0-15,1 0 0 0,1 6 0 0,0 4 0 16,0 4-64-16,2 6-16 0,1 5 0 0,1 5 0 16,-2 5-80-16,1 1-32 0,5 1 0 0,0 11 0 15,2 5-32-15,1 8-16 0,-1 4 0 0,2 3 0 16,4 4-240-16,2 6 176 0,-2 1-176 0,4 3 160 16,6 2-160-16,2 3 0 0,-3 5 0 0,1-1 128 0,0-5-128 0,0 4 0 15,-5 6 0-15,-1-1 128 0,-3-3-128 0,2 0 0 16,-2-5 0-16,-1-7 0 0,-1-8 128 0,0 0-128 15,5-8 192-15,-4-1-64 0,0-3-128 0,-1-5 160 16,0-5-160-16,3-9 160 0,0-7-160 0,0-7 0 16,-3-5 0-16,-3-4 128 0,-5-8-128 0,2-6 0 15,-3-6 0-15,-2-5-176 16,-1-8-272-16,-4-8-48 0</inkml:trace>
  <inkml:trace contextRef="#ctx1" brushRef="#br0" timeOffset="52899.79">7334 8327 14735 0,'-7'16'1312'0,"3"-2"-1056"0,-1 2-256 0,1 5 0 16,0 4 144-16,3 3-16 0,1 4-128 0,1 3 192 15,3 3 64-15,1 7 16 0,1 2 0 0,3 4 0 0,2 1 80 0,0 5 16 16,4 10 0-16,2 7 0 0,-1 5-144 0,5 5-32 15,2 4 0-15,3 4 0 0,2 11-192 0,1 4 128 16,2 1-128-16,6 4 0 0,6 6 128 0,3 0-128 16,-3 4 0-16,0 3 144 0,-2 2-144 0,-3-2 192 15,-4-5-192-15,2 0 192 0,-2-6-192 0,-2 6 0 16,-4-1 0-16,4-1 0 0,0-3 0 0,-1-2 0 16,1-2 0-16,1-7-176 0,-1-8 176 0,2-3-160 15,-2-1 160-15,-4-6-160 0,-5-3 160 0,-3-11 0 16,-2-4 0-16,-4-12 0 0,-3-8 0 0,0-9 0 15,-3-10 0-15,0-3 0 0,-3-10 0 0,0-8 0 0,-5-8 0 16,0 0 0-16,0 0 0 0,0-19-240 0,0-4 64 16,-4-7 16-1,-3-3-464-15,-1-9-80 0,-1-7-32 0,-1-3-4096 0,-1-3-816 0</inkml:trace>
  <inkml:trace contextRef="#ctx1" brushRef="#br0" timeOffset="53271">7520 8770 10367 0,'0'0'448'0,"0"0"112"0,-8 2-560 0,8-2 0 15,-10 3 0-15,1 6 0 0,2 3 960 0,0 4 96 16,2 3 16-16,1 6 0 0,2 7-512 0,2 6-112 16,1 4 0-16,3 9-16 0,1 6-96 0,3 5-16 15,1 1 0-15,2 8 0 0,3 5 176 0,4 8 16 16,2 8 16-16,4 3 0 0,3-1-16 0,6 5 0 16,5 8 0-16,5 5 0 0,1 1-80 0,1 4-32 15,1 2 0-15,-3-1 0 0,1-4-208 0,1-4-64 16,2-3 0-16,4 1 0 0,5 0-128 0,-1-3 0 15,-1-3 0-15,0-4 128 0,-5-4-128 0,-3-5 0 0,-4-5 144 16,-4-3-144-16,-3-8 0 0,-2-5 0 16,1-7 0-16,-1 2 0 15,0-4-352-15,0-4-96 0,0-5 0 0,-5-10-9232 0</inkml:trace>
  <inkml:trace contextRef="#ctx1" brushRef="#br0" timeOffset="54334.31">6597 12727 1839 0,'0'0'160'0,"-5"7"-160"16,-1-2 0-16,-1 2 0 0,1-1 832 0,0-3 144 15,-1-1 32-15,7-2 0 0,0 0-1008 0,-9 4 0 16</inkml:trace>
  <inkml:trace contextRef="#ctx1" brushRef="#br0" timeOffset="56879.84">6802 3908 5519 0,'-10'-14'496'0,"1"5"-496"0,-1-5 0 0,-2 1 0 16,1 2 208-16,-3-4-48 0,1-4-16 0,-1 1 0 16,-1 3-144-16</inkml:trace>
  <inkml:trace contextRef="#ctx1" brushRef="#br0" timeOffset="57351.95">6377 2783 2751 0,'0'0'256'0,"0"0"-256"15,0 0 0-15,0 0 0 0,0 0 1520 0,0 0 256 0,0 0 48 0,0 0 16 16,0 0-944-16,0 0-176 16,0 0-32-16,0 0-16 0,0 0-112 0,0 0-32 15,-9 5 0-15,9-5 0 0,-9 10-80 0,3 3 0 0,1-2-16 0,-1 5 0 16,-1 1-64-16,2 3-16 0,0 0 0 0,-1 4 0 15,-1-1-160-15,1 1-16 0,-2 0-16 0,1 0 0 16,-2 1-16-16,1-3 0 0,2-1 0 0,0-2 0 16,0 1-144-16,1-1 0 0,0 0 0 0,0-1 128 15,3-1-128-15,-2-2 0 0,0-1 144 0,0-4-144 16,2 1 0-16,-2 3 0 0,0-5 0 0,0 3 0 16,2 2 0-16,-1 0 0 0,-1 2 0 0,2 2 0 0,1 0 0 0,-1 1 0 15,1 3 0-15,0-2 0 0,-1 0 0 0,2 1 0 16,2-4 0-16,0-1 0 15,1-1-384-15,-1-6-128 0</inkml:trace>
  <inkml:trace contextRef="#ctx1" brushRef="#br0" timeOffset="57738.7">6300 3102 10479 0,'5'-16'448'0,"-1"2"128"0,-3-6-576 0,3-2 0 0,1-3 0 0,0-5 0 15,1-2 624-15,1-1 16 0,0-1 0 0,1 2 0 16,-1-1-176-16,0-1-16 0,-1-3-16 0,4 1 0 16,0 2-64-16,-1 1-16 0,0 4 0 0,1 3 0 15,1 8-80-15,-2 4-16 0,-3 4 0 0,-6 10 0 16,0 0-96-16,0 0-32 0,10 13 0 0,-1 7 0 16,-3 7 160-16,-1 10 32 0,-2 9 0 0,-1 6 0 15,-2 10-112-15,0 4-16 0,-2 1 0 0,1 5 0 0,-1 0-192 0,1 6 0 16,0 0 0-16,0 5 0 0,-2-2 0 15,2-2 0-15,-1-8-208 0,0-5 64 16,-2-2-432-16,2-9-64 0,-1-6-32 0</inkml:trace>
  <inkml:trace contextRef="#ctx1" brushRef="#br0" timeOffset="58490.42">6473 3412 1839 0,'-3'18'0'0,"0"-5"160"0,1 2-160 0,1 3 0 16,1 2 0-16,-3 2 0 0,1 3 1568 0,0-1 288 15,2 2 48-15,0 3 16 0,0 4-944 0,3 1-176 0,1 3-32 0,-3 3-16 16,1 0-304-16,1 6-48 0,0 5-16 0,0 1 0 16,2-1-192-16,1 0-64 15,-1 2 0-15,0 5 0 0,0 1-128 0,-1 1 160 0,-1 5-160 0,1-3 160 16,0 1-160-16,-1-3 192 0,-3 0-192 0,0-2 192 16,-2 3-64-16,1 3-128 0,-1-4 192 0,-2 1-64 15,-3-3 192-15,4-1 16 0,-3-3 16 0,3-2 0 16,-1 1 96-16,0-1 32 0,-2-1 0 0,2 1 0 15,1-3-48-15,2 0-16 0,0 1 0 0,1-2 0 0,0-2-144 0,0 3-16 16,1 1-16-16,3-2 0 0,1 4-112 0,0 2 0 16,0 0-128-16,0 1 192 0,0 1-192 0,2-4 176 15,0 1-176-15,1 3 160 0,1 2-160 0,0-1 0 16,1-1 144-16,0-2-144 0,-1-2 0 0,0 1 128 16,0-1-128-16,1 0 0 0,1-5 128 0,3 4-128 15,2-3 160-15,-1 4-160 0,0 1 192 0,0 1-48 16,1-1-16-16,0 2 0 0,-1 0 80 0,2-2 16 15,-1-1 0-15,-2 1 0 0,0-2-80 0,2 0-16 16,0-1 0-16,-2 1 0 0,-2-1-128 0,-2 1 160 0,-3-2-160 16,4-2 160-16,0 2-160 0,2-1 0 15,-2-4 0-15,1 4 0 0,-2-1 0 0,-1 4 128 16,1-182-128-16,-1 362 0 0,0-180 0 0,1-3 0 16,1-1 0-16,1 2 0 0,3-2 0 0,0 4 0 0,2 3 0 0,-1 0 0 15,-1-2 0-15,2 1 0 0,1 1 0 0,2-2 0 16,0-4 0-16,1-2 0 0,-3 1 0 0,4 1 0 15,1-2 0-15,-1 2 0 0,-2 0 0 0,2-1 0 16,-4 2 0-16,1 0 0 0,1 0 0 0,0-1 0 16,-1 0 0-16,2 3 0 0,0 4-144 15,0-3 144-15,-3-4-160 0,-1 7 32 0,1 2 0 0,2-1 0 16,-2-3-64-16,3 2-16 0,-2-3 0 0,1 4 0 16,0 2-48-16,2 2-16 0,0 2 0 0,-1 1 0 15,1 2-64-15,-1 1-16 0,2-3 0 0,-1 3 0 16,0 4-176-16,-2-1-48 0,-1-7 0 0,0 2 0 15,0-6-192-15,0-1-64 0,-1-3 0 0,4 2-6032 16</inkml:trace>
  <inkml:trace contextRef="#ctx1" brushRef="#br0" timeOffset="59026.84">7399 8807 3679 0,'0'0'320'0,"-5"11"-320"0,-1-1 0 0,-1 4 0 16,0 3 704-16,2 2 64 0,1 0 0 0,3 4 16 15,-3 3-48-15,0 4-16 0,3-1 0 0,1 8 0 16,0 6 240-16,5 3 64 0,2 6 0 0,4 3 0 16,-1 6-528-16,4 3-112 0,1 11 0 0,3 5-16 0,1-1-64 15,1 4-16-15,2 1 0 0,1 3 0 0,3 8-64 0,2 1-16 16,0 6 0-16,4 2 0 0,4 3-80 0,1 0 0 16,-2-4-128-16,1-2 192 0,-3 0-192 0,-3-1 144 15,-2 4-144-15,-1 0 128 0,-4 2 0 0,0-6-128 16,0-3 192-16,-6-8-64 0,1-1-128 0,-3-11 0 15,-6-4 144-15,2-6-144 0,1-6 128 0,0-2-128 16,-2-5 128-16,-1-6-128 0,-3-2 0 0,-1-6 0 16,-2-7 0-16,-1-9 0 0,0-6-176 0,-2-9 0 15,0-9 0-15,0 0-7312 0</inkml:trace>
  <inkml:trace contextRef="#ctx1" brushRef="#br0" timeOffset="59270.54">7964 10783 25791 0,'0'24'2304'0,"3"11"-1856"0,5 4-448 0,3 11 0 16,5 8-880-1,-1 9-272-15,0 7-48 0,4 1-16 0,7-1 848 0,2 1 176 0,0 0 16 0,3-1 16 16,4-1 160-16,2 1 0 0,3-2 0 0,1 1 0 16,1-3-512-16,0 0-64 15,-1 1 0-15,-1-1-8112 0</inkml:trace>
  <inkml:trace contextRef="#ctx1" brushRef="#br0" timeOffset="72802.45">7554 3791 5519 0,'0'0'240'0,"0"0"64"0,0 0-304 0,0 0 0 0,4-5 0 0,-4 5 0 16,3-6 2688-16,-3 6 496 0,2-6 80 0,-2 6 32 16,0 0-1552-16,0 0-304 0,0 0-64 0,0 0-16 15,0 0-496-15,0 0-96 0,0 0-32 0,0 0 0 16,-5 6-304-16,1-3-64 0,-1 5-16 0,0 0 0 16,-3 6-96-16,0 1 0 0,-1 0-16 0,-1 5 0 0,-1 3 96 15,0 0 32-15,-2 4 0 0,-1 0 0 0,-1 3-32 16,2 1 0-16,-1 0 0 0,0 5 0 0,0 1-80 0,0 3-32 15,0 1 0-15,3-1 0 0,-1 0-80 0,2 0-16 16,3-5 0-16,-2-2 0 0,2 0-128 0,2-2 128 16,3-3-128-16,1-4 128 0,1-4-128 0,1 1 0 15,4-4 144-15,1-1-144 0,3-1 0 0,8 3-288 16,-2-9 48-16,-4-3 16 16,1-2-1920-16,4-2-384 0,0 1-80 0</inkml:trace>
  <inkml:trace contextRef="#ctx1" brushRef="#br0" timeOffset="73265.92">7789 4019 15663 0,'0'0'1392'0,"0"0"-1120"0,0 0-272 0,3-6 0 15,-2 0 1024-15,2-2 128 0,-2 2 48 0,3-2 0 16,1 2 16-16,3 2 0 0,1-3 0 0,-1 2 0 16,5 1-272-16,1-1-48 0,1 0-16 0,2 2 0 15,1-1-384-15,-1 3-80 0,3 1-16 0,-3 4 0 0,0 1-272 0,-2 3-128 16,-1-2 0-16,-2 7 128 0,-4-1-128 0,-1 5 0 15,-1 2 0-15,-1 4 0 0,-1 0 0 0,-4 5 0 16,-4 0 0-16,-2 2 0 0,-3 3 0 0,0-2 0 16,-1-2 144-16,-3 3-144 0,2-8 0 0,-3 1 144 15,0-3-144-15,0 1 0 0,0-3 192 0,1-1-64 16,2 1 0-16,2-2-128 0,0-6 272 0,3 0-48 16,2-4-16-16,1 2 0 0,3-6-80 0,1 4 0 15,-1-8-128-15,7 3 192 0,2-1 192 0,1-1 48 16,4-1 0-16,0 0 0 0,0-1-240 0,4 1-32 15,-2-2-16-15,3 1 0 0,3 0-144 0,-3 1 0 16,0 0 144-16,-1 0-144 0,0 0 0 0,-2 0 0 16,-1 0 0-16,-1 0 128 15,-1 1-1648-15,-2-1-320 0,1-1-64 0</inkml:trace>
  <inkml:trace contextRef="#ctx1" brushRef="#br0" timeOffset="73504.67">8480 4369 17503 0,'0'0'1552'0,"2"9"-1232"0,3 1-320 0,-2 2 0 15,-1-2 2320-15,0 4 416 0,-2 4 80 0,-2 3 0 16,0 1-1088-16,-1 2-240 0,-2-1-32 0,-2 1-16 16,-1-5-784-16,-1 4-144 0,-1-1-48 0,0-1 0 15,0 3-176-15,-1 2-32 0,0-3-16 0,0 0 0 0,-5 3-240 0,4-5 176 16,-1-2-176-16,4-4 160 0,3 0-288 0,2-6-64 15,-1 1-16-15,2-6 0 16,3-4-1952-16,0 0-384 0,3-9-80 0,0-3 0 0</inkml:trace>
  <inkml:trace contextRef="#ctx1" brushRef="#br0" timeOffset="74084.85">9076 4001 14735 0,'0'0'1312'0,"0"0"-1056"15,0 0-256-15,6-5 0 0,-1 0 1856 0,0-2 320 16,2 5 64-16,-7 2 16 0,6-4-720 0,-6 4-160 15,6-3-32-15,2-1 0 0,1-2-640 0,1 0-128 0,0 1-16 16,3-3-16-16,0 2 96 0,2-2 0 0,3 0 16 0,0 1 0 16,1-5 48-16,-2 2 0 0,0 0 0 0,2-3 0 15,4 4-144-15,-3-2-32 0,1 2 0 0,-4 0 0 16,-1 0-192-16,-6 2-32 0,-6 0-16 0,-1 1 0 16,8 2-96-16,-5 2-32 0,-6 2 0 0,0 0 0 15,0 0-160-15,0 0 192 0,-8 3-192 0,-2 4 192 16,-4-2-192-16,-4 2 0 0,-3 5 0 0,-5-2 0 0,-3 0 0 15,1 6 0-15,1-1 0 0,1 1 0 0,-1 2 0 0,2 0 0 16,-1 0 0-16,6-2 0 0,0-1 0 0,2 1 0 16,4-4 0-16,2 1 0 0,2-1 0 0,4-1 0 15,2 0 0-15,1-3 0 0,6 1 0 0,1-1 0 16,2-1-144-16,3 2 144 0,2-3 0 0,2 5 0 16,1-4 0-16,1 5 0 0,2-5 0 0,1 5 0 15,1-5 0-15,-1 5 144 0,-2 1-144 0,-1-1 160 16,1 5-160-16,-4 1 160 0,-1-3-16 0,-4 0 0 15,-2 3 0-15,-2 0 0 0,-3-1 64 0,-3 4 16 16,-1-3 0-16,-4 1 0 0,-5-3 96 0,-1 3 32 16,-3-1 0-16,0-1 0 0,-4-1-96 0,0-1 0 15,-4 1-16-15,1-5 0 0,-2-1-112 0,-2 2 0 16,6-7-128-16,-1-1 192 0,-4-2-192 0,1-2 0 16,-1-1 0-16,0-3-160 15,1-1-448-15,0-4-96 0,3 1 0 0,-5-6-16 16,4 0-1744-16,4 0-352 0,2 0-64 0,4-2-11888 0</inkml:trace>
  <inkml:trace contextRef="#ctx1" brushRef="#br0" timeOffset="74452.8">9605 3469 28559 0,'0'0'1264'0,"0"0"272"0,9 2-1232 0,-1 1-304 16,-1 0 0-16,0 2 0 0,1 3 448 0,3-2 16 15,0 6 16-15,-1-4 0 0,1 6 160 0,-1 3 16 16,2 1 16-16,-1 3 0 0,1 2-128 0,2 4-32 15,1 1 0-15,0 6 0 0,0 7 128 0,1 1 0 16,-5 6 16-16,2 2 0 0,1 6-192 0,-3 0-32 16,-1 1-16-16,-6-1 0 0,-6-2 32 0,-1 1 0 15,2-3 0-15,-4-1 0 0,0-1 80 0,-4-9 32 16,-1 1 0-16,-4-1 0 0,-3-5-256 0,-18 25-48 16,2-13-16-16,-2-7 0 0,0-4-240 0,-1-2 0 15,-3-2 128-15,1-1-128 16,-4-10-2464-16,-8-1-544 0</inkml:trace>
  <inkml:trace contextRef="#ctx1" brushRef="#br0" timeOffset="75696.17">18487 3735 2751 0,'0'0'256'0,"0"0"-256"16,0 0 0-16,0 0 0 0,0 0 2896 0,0 0 544 15,0 0 96-15,0 0 32 0,0 0-2032 0,0 0-416 0,0 0-80 0,0 0-16 16,-6 3 16-16,-2-1 0 16,1 2 0-16,-1 0 0 0,3 1-160 0,-3 1-48 0,-1-1 0 0,0 5 0 15,2 1-160-15,-2 3-32 16,-1 2-16-16,-2 3 0 0,1 0-96 0,1 4-16 15,0 4 0-15,-1-2 0 0,0 5-224 0,0-3-48 16,0 3-16-16,1 3 0 0,-1 1-64 0,1 0-16 0,-1 2 0 0,3 0 0 16,0-2-144-16,2 0 160 15,-1-1-160-15,5-1 160 0,-1-1-160 0,3-6 0 0,3 0 144 16,2-4-144-16,1-2 0 0,3-4 0 0,5-4 0 0,2 0 0 16,4-6-272-1,1-3-128-15,5-3-32 0,0-2 0 0,1-3-2176 0,0-7-432 0</inkml:trace>
  <inkml:trace contextRef="#ctx1" brushRef="#br0" timeOffset="76112.38">18551 3800 16415 0,'9'-14'720'0,"-5"8"160"0,-1-6-704 0,5 2-176 16,0-3 0-16,4 2 0 0,1-1 896 0,2-2 128 16,2 3 48-16,1 1 0 0,-2-3-176 0,3 5-48 15,0-2 0-15,-1 4 0 0,-1 0-416 0,-2 4-96 16,-1 2-16-16,-3 4 0 0,-2 4-192 0,-3 1-128 15,0 5 128-15,-4 5-128 0,-3 5 448 0,-2 3 32 16,-2 2 0-16,-4 0 0 0,-3 4 16 0,0 1 0 16,-1 1 0-16,-1-1 0 0,0-4 16 0,0-2 16 0,2 0 0 15,0-5 0-15,2-2 176 0,3-2 48 0,1-3 0 0,4-2 0 16,2-1-240-16,4-7-64 0,-4-6 0 0,10 4 0 16,4-3 128-16,4-3 0 0,-1-3 16 0,14-4 0 15,-2-1-400-15,-7 1-64 0,1 0-128 0,2-3 176 16,2 2-176-16,-3-2-176 0,-1 1 48 0,-2 1 0 15,-1-1-1392 1,-3 2-272-16,1-1-48 0,-3 2-12496 0</inkml:trace>
  <inkml:trace contextRef="#ctx1" brushRef="#br0" timeOffset="76355.31">19059 3945 12895 0,'0'0'1152'0,"4"5"-928"16,-1 3-224-16,2-2 0 0,-3 3 2176 0,2 0 400 16,-1 3 80-16,-2 2 16 0,-1-1-768 0,0 4-160 15,-1-1-16-15,-2 3-16 0,0 0-624 0,0 3-112 16,-2-2-16-16,2 2-16 0,1-3-496 0,-2 2-80 16,-1-1-32-16,0-1 0 0,-1 0-192 0,3-2-144 0,0-1 192 0,-2-2-192 15,4-3 0-15,-1-5-144 16,2-6-16-16,0 0 0 15,0 0-2416-15,0 0-496 0,0 0-80 0,8-24-32 0</inkml:trace>
  <inkml:trace contextRef="#ctx1" brushRef="#br0" timeOffset="76855.75">19404 3373 11967 0,'0'0'528'0,"0"0"112"0,11-7-512 0,2-3-128 16,2 1 0-16,-1-1 0 0,4 3 2256 0,0-5 432 15,-1 6 64-15,3-4 32 0,0-1-1520 0,0-1-304 16,2-4-64-16,-3 4-16 0,-3 3-224 0,0-1-32 15,-4 0-16-15,1-1 0 0,-1 5-96 0,-2-2-32 16,-3 2 0-16,-7 6 0 0,0 0-96 0,0 0-32 16,0 0 0-16,0 0 0 0,0 0 32 0,0 0 0 15,-10 8 0-15,-1 3 0 0,-5 3-160 0,0 0-32 16,-1-1 0-16,0 2 0 0,-4 0 96 0,-2 2 16 16,-1 1 0-16,0 2 0 0,0 2 32 0,0 2 16 15,0-3 0-15,3 0 0 0,1 0-176 0,5 0-48 16,3-2 0-16,3-2 0 0,6-1-128 0,1-5 0 15,4-3 144-15,0 1-144 0,3 0 0 0,3 1 0 16,2 0 0-16,3 0 0 0,1 3 0 0,2-3 0 16,2 3 0-16,0-1 128 0,0 0-128 0,-1 2 0 15,0 0 0-15,-2 1 0 0,-1-1 0 0,-2-1 0 0,-2-1 0 0,-3 4 128 16,-3-1-128-16,0-2 0 0,-4 1 0 0,-4-2 128 16,0 2 64-16,-1-4 32 0,-4 2 0 15,-1-3 0-15,-2 1-64 0,-2-1-16 0,-2 0 0 0,-1-4 0 31,-5-3-624-31,0-3-128 0,-1-3-32 0,-2 1 0 16,2-6-2288-16,-1 0-464 0</inkml:trace>
  <inkml:trace contextRef="#ctx1" brushRef="#br0" timeOffset="77183.17">19751 2872 13823 0,'0'0'1216'0,"11"1"-960"16,3-1-256-16,1 4 0 0,2 2 2048 0,2 1 352 15,0 4 80-15,1-1 16 0,1 4-1392 0,0 4-272 16,2 8-48-16,0-4-16 0,0-1 64 0,1 4 0 15,2 3 0-15,-7-5 0 0,0 6-64 0,2 6-16 16,0 2 0-16,-2 4 0 0,-1 8-64 0,-2 4-16 16,-2 2 0-16,-4-3 0 0,-2-1-192 0,-2 1-32 15,-5-4-16-15,-2 2 0 0,-5 1-176 0,1-3-48 16,-4-4 0-16,-3 3 0 0,0-7-208 0,-5-2 0 16,-1-1 0-16,-1-5-10592 0,-1-3-2208 0</inkml:trace>
  <inkml:trace contextRef="#ctx1" brushRef="#br0" timeOffset="78113.2">8017 5264 10127 0,'0'0'448'0,"0"0"96"0,0 0-544 0,0 0 0 0,0 0 0 0,0 0 0 16,0 0 2288-16,0 0 336 0,0 0 80 0,0 0 16 15,0 0-1168-15,0 0-224 0,0 0-48 0,0 0-16 16,0 0-208-16,0 0-32 0,0 0-16 0,0 0 0 16,0 0-304-16,0 0-64 0,0 0-16 0,0 0 0 15,0 12-288-15,0-2-48 0,0 4-16 0,0 1 0 0,0-1-48 16,0 4-16-16,0 1 0 0,0 2 0 16,0 2-80-16,3 4 0 0,-3 0-128 0,0 1 192 0,-3-4-192 0,3 0 144 15,-3 0-144-15,1-2 128 0,-3-4-128 0,1-1 192 16,0 1-192-16,3-4 192 0,-3-4-192 0,2 0 0 15,2-10 0-15,0 0 0 16,0 0-2208-16,0 0-368 0</inkml:trace>
  <inkml:trace contextRef="#ctx1" brushRef="#br0" timeOffset="78519.5">8280 5208 11055 0,'0'0'976'0,"0"0"-784"16,0 0-192-16,0 0 0 0,0 0 1984 0,9 3 368 15,-9-3 64-15,5 9 16 0,-1 3-1040 0,-2 4-208 0,-2 1-32 0,2 2-16 16,-1 2-208-16,-1 0-32 0,3 5-16 0,-2-1 0 15,-1 5-64-15,0 1-16 0,-1 0 0 0,1-2 0 16,1-4-352-16,0 2-64 0,0-4 0 0,1-1-16 16,-1-1-208-16,0-3-32 0,0-4-128 0,1-3 192 15,0 0 16-15,1-5 0 0,1 0 0 0,-4-6 0 16,7 2 272-16,2-4 48 0,0-3 16 0,1-1 0 16,0-6 144-16,2 1 16 0,1-2 16 0,-2-2 0 0,0-1-208 0,0-2-32 15,-1-3-16-15,0 0 0 0,0-3-208 0,0 3-64 16,-1 2 0-16,1 1 0 0,-1 1-192 0,1 0 144 15,1 1-144-15,-1 0 128 0,-1 5-128 0,-2-2 0 16,1 2 0-16,-2 3 0 0,1-1-288 0,-2 2-96 16,0 2 0-16,-1-3-16 15,-3 3-2816-15,1 1-560 0</inkml:trace>
  <inkml:trace contextRef="#ctx1" brushRef="#br0" timeOffset="78819.96">8918 5253 13823 0,'0'0'608'0,"0"0"128"0,0 0-592 0,0 0-144 0,0 0 0 0,0 0 0 16,0 0 2832-16,-4 11 544 0,-1 1 96 0,1 2 32 15,1 5-1936-15,-2 2-384 0,-2 2-80 0,1 1-16 16,0 3-256-16,-2 0-64 0,0 3-16 0,1 1 0 16,-2-3-80-16,0 2-16 0,0 3 0 0,-1-1 0 15,1-4-400-15,1 2-96 0,2-4-16 0,0 2 0 16,0-5-144-16,3 0 128 0,-1-4-128 0,4-3 128 16,0-2-320-16,1-4-64 0,2-3 0 0,0-4-16 15,-3-3-1824-15,0 0-352 0,9-6-80 0</inkml:trace>
  <inkml:trace contextRef="#ctx1" brushRef="#br0" timeOffset="79183.87">8743 5329 17503 0,'1'-9'1552'0,"3"-2"-1232"15,-3-3-320-15,0 0 0 0,3 0 1664 0,-1 1 256 16,1 2 64-16,1-2 16 0,2 1-416 0,2 2-96 16,0-4-16-16,3 3 0 0,0 1-496 0,2-2-96 15,3 3-32-15,-1-1 0 0,-3 5-128 0,1 0-16 16,1 0-16-16,3 2 0 0,1 2-176 0,1 1-16 16,3 3-16-16,-1 0 0 0,5 5-208 0,-2 1-32 15,-1 5-16-15,-2 2 0 0,-4 2-224 0,-3 3 176 16,-5-4-176-16,-1 2 160 0,-1 2-160 0,-5 2 0 0,2 0 144 0,-2-3-144 15,-3 4 256-15,-1 0 0 0,-3-3-16 0,-1 1 0 16,-3-1 224-16,-1 0 48 0,-1-4 16 0,-5 7 0 16,-2-5-208-16,-3-2-32 0,-4-3-16 0,-2-4 0 15,5-1-112-15,-2-4-32 0,-2-1 0 0,-3-2 0 16,-2-2-256-16,1-1-64 0,0-2-16 0,2 1 0 16,-5-2-1952-1,4-4-384-15,6 3-80 0</inkml:trace>
  <inkml:trace contextRef="#ctx1" brushRef="#br0" timeOffset="81305.7">7172 3748 8287 0,'0'0'736'0,"-3"-5"-592"0,1-4-144 0,0 1 0 16,1-1 1472-16,0 0 256 16,0-1 48-16,-2 3 16 0,2-4-496 0,-1 3-80 15,2-4-32-15,0 4 0 0,0 0-352 0,2 1-64 0,-1 2 0 0,-1-1-16 16,0 6-48-16,0 0-16 0,-3-5 0 0,3 5 0 16,0 0-208-16,0 0-32 0,0 0-16 0,0 0 0 15,-3 12-272-15,-2 1-160 0,1 2 192 0,-1 6-192 16,0 5 368-16,-1 7-48 0,1 4 0 0,0 3 0 0,0 3 0 0,1 4 0 15,1 4 0-15,1 6 0 0,1 9-128 16,0 4-16-16,1 4-16 0,0 36 0 0,0-8-160 16,-1-8 0-16,-1 0 144 0,-2-5-144 0,-3-3 144 0,2-3-144 15,-2-7 192-15,0-3-192 0,-1-3 192 0,0 0-192 16,0-3 192-16,0-2-192 0,-2 1 240 0,1-1-64 16,3-4-16-16,-2-3 0 0,-2-4 240 0,2 0 48 15,0 0 16-15,2-1 0 0,1-1-144 0,0 0-48 16,1-1 0-16,0-1 0 0,2-3-272 0,1-3 160 15,-2-6-160-15,4-2 128 0,-1-3-128 0,2-4 192 16,0-2-192-16,1-3 192 0,0-1-192 0,2-4 0 16,-2-5 0-16,3 1 128 0,3-3-128 0,-1-2 128 15,0-1-128-15,-1-3 128 0,0 2-128 0,1-6 0 16,1 2 144-16,1 0-144 0,1-4 0 0,1 0 128 16,1-1-128-16,2 1 0 0,1 1 0 0,1 0 0 15,4-1 0-15,0 0 128 0,5-1-128 0,4 1 0 0,3 0 0 0,4 1 0 16,3 3 0-16,2-3 0 0,-1 1 0 0,3-2 128 15,-1-3-128-15,4-1 0 0,3 2 0 0,4 0 0 16,5 4 0-16,2-4 0 0,1 1 0 0,0-1 0 16,-2 0 0-16,-2 0 192 0,-2-1-64 0,5 1 0 15,4 4-128-15,5-1 128 0,-1-1-128 0,-1-3 128 16,-3-4-128-16,-1 2 0 0,-3-4 128 0,4 3-128 16,5 3 0-16,-1-3 144 0,1-3-144 0,-2-1 0 15,-1 0 192-15,-5-3-64 0,-1 0 0 0,7 3-128 0,-1-2 192 0,3 4-192 16,0-2 192-16,-1 1-192 0,-6-3 128 0,-1 2-128 15,-1 1 0-15,2-2 0 0,0 5 0 0,2-1 0 16,0 1 0-16,-5 2 0 0,-4 3 0 0,-4-2 0 16,-3 2 0-16,-3 0 0 0,0-1 0 0,-2 2 0 15,0 0 0-15,-5 3 0 0,-3-1 128 0,-6 0-128 16,-2 2 0-16,-4 1 0 0,-1 1 0 0,-4-1 0 16,-4 1 128-16,-2 2-128 0,-3-3 128 0,-2 4-128 15,-2-4 192-15,-1 1-192 0,-5-6 176 0,5 12-176 16,-2-1 160-16,-3-11-160 0,0 0 160 0,0 0-160 15,0 0 160-15,-5 7-160 0,5-7 192 0,0 0-48 0,0 0-16 16,-9 0 0-16,9 0 0 0,-11-4 0 0,2-6 0 0,0 0 0 16,0-6-128-16,2-3 128 0,0-5-128 0,-1 1 128 15,2 0-128-15,-2-3 0 0,3-2 144 0,-1-5-144 16,-1-7 128-16,1-4-128 0,0-6 160 0,1 3-160 16,0-1 256-16,-2-3-32 0,1-4-16 0,-2-3 0 15,1-10 64-15,0-1 16 0,3-8 0 0,2 1 0 16,-2-5-96-16,4 1 0 0,3-3-16 0,2 0 0 15,1-1-176-15,3-1 0 0,0 4 144 0,1 2-144 16,3 3 0-16,-1-3 0 0,4 3 0 0,-2 2 0 16,0-2 0-16,0 5 0 0,0 3 0 0,-2 0-128 15,1 0 128-15,0 3 0 0,-3 2 0 0,1 3 0 16,0-2 0-16,-3 5 0 0,3 2 0 0,-1 5-128 16,0 5 128-16,1-2 0 0,0 3 0 0,-3 1-128 15,-1 3 128-15,-1 4 0 0,2 4 0 0,-2 2 0 0,-1 0 0 0,0 1 0 16,0 5 0-16,0 2 0 0,-2 5 0 0,-2 0-128 15,1 3 128-15,-2 0 0 0,0 1 0 0,-2 5-128 16,0-3 128-16,-2 5 0 0,4 6 0 0,-6-4 0 16,-2 2 0-16,8 2-128 0,-9-4 128 0,1 1 0 15,0 2 0-15,-4 4 0 0,-1 3 0 0,-2-2-160 16,-3 2 160-16,1 2 0 0,-1-4 0 0,-3 2-128 16,-1 2 128-16,-5-2 0 0,-4 3 0 0,-3-3 0 15,-4 6 0-15,-4-6 0 0,-4 0 240 0,-2 1-48 16,-2-1-16-16,-4 5 0 0,-6 0 80 0,-9 3 0 15,-6 1 16-15,-4-2 0 0,-3-3 16 0,-5 4 0 16,-2 4 0-16,-7 2 0 0,-10 0 16 0,1 2 0 0,3 1 0 0,-2-3 0 16,-5-2-112-16,0 1 0 0,1 0-16 15,5-1 0-15,7 1-176 0,-2-3 0 0,1-3 0 0,8-5 0 32,11 2-2432-32,6-5-512 0</inkml:trace>
  <inkml:trace contextRef="#ctx1" brushRef="#br0" timeOffset="82154.83">6414 4662 16927 0,'-14'0'752'0,"8"0"144"0,-3 0-704 0,-1 0-192 16,-2 0 0-16,-2-2 0 0,-2-1 1456 0,-2 0 256 16,0-2 48-16,2-1 16 0,-1 1-256 0,1-2-48 15,3-3-16-15,0 4 0 0,4-3-224 0,-2 4-32 0,4-4-16 0,0 1 0 16,3-1-352-16,3 0-64 0,2 0 0 0,3-1-16 16,1-5-240-16,3 1-32 0,0-1-16 0,4 1 0 15,2-1-128-15,1 1-16 0,3-2-16 0,0 2 0 16,0 2-80-16,1-1-16 0,0 0 0 15,0 8 0-15,0 3-32 0,-1 4-16 0,-1 2 0 0,0 6 0 16,-2 0-160-16,-3 7 0 0,-4 2 144 0,-1 2-144 16,-3 5 128-16,-1-2-128 0,-3 3 160 0,-2-3-160 0,-3 0 192 0,-3 1-64 15,-2-3-128-15,0 1 192 0,-4-3 64 16,-1 1 0-16,-2-6 0 0,-1 1 0 0,2-2 256 0,-1-1 64 16,-1-5 16-16,2-2 0 0,1-6-16 0,-2-5-16 15,3-1 0-15,1-2 0 0,3-5-112 0,3-3 0 16,0-2-16-16,2-4 0 0,4-2-240 0,2 0-32 15,3 0-16-15,4-3 0 0,1 3-144 0,3-1 0 16,2 2 0-16,3 1 0 0,-1 2 0 0,2 1 0 16,2 4 0-16,1 2 0 0,-2 5-160 0,-1 3 160 15,-2 5 0-15,-1 6-144 0,-1 3 144 0,-3 5-128 16,-5 4 128-16,-1 4-128 0,-2-4 128 0,-3 4 0 16,-4 1 0-16,-1 0-128 0,-6 4 128 0,0-4 0 15,-3 1 0-15,-4-3 0 0,-5 5 0 0,1-4 0 16,-3-6 0-16,2-1 0 0,1-5 128 0,0-1-128 15,0-7 160-15,3-4-160 0,3-1 320 0,-1-8-48 16,5-1 0-16,3-2 0 0,-2-4 0 0,5-1 0 16,5-4 0-16,1 1 0 0,5 1-144 0,3 0-128 15,2-3 192-15,8-5-192 16,2 0-960-16,3 7-288 0,2 4-64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3.66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2264 15435 29487 0,'-5'-40'2624'0,"4"10"-2112"16,-1 0-512-16,1 1 0 15,0-3-560-15,1 0-208 0,0 3-64 0,0 2 0 0,-2 4 960 0,2 0 176 16,0 3 32-16,0 4 16 0,0 3 320 0,0 0 64 0,2 3 16 0,-2 10 0 16,0 0-384-16,0 0-80 15,0 0-16-15,0 0 0 0,2 14-80 0,0 5-32 0,-4 8 0 0,2 3 0 16,-2 11 288-16,-5 7 64 0,-3 13 16 0,0 9 0 16,-4 6-80-16,-1 13-32 0,-2 12 0 0,-1 11 0 15,-2 13-160-15,-5 16-48 0,-1 12 0 0,0 17 0 16,-2 11-208-16,0 4 0 0,0 7 128 0,5 3-128 15,0-5 0-15,3-5 176 0,3-7-176 0,6-12 160 16,2-9 80-16,2-14 16 0,2-12 0 0,3-11 0 16,2-12 16-16,0-12 16 0,1-9 0 0,0-10 0 15,4-12-128-15,0-8-32 0,2-11 0 0,0-13 0 16,1-11-128-16,0-8 128 0,-8-14-128 0,14-7 128 16,1-5-128-16,1-18 0 0,2-10-160 0,0-14 160 15,1-16 0-15,0-11 0 0,3-14 0 0,-2-11 0 0,-1-8 0 0,0-13 0 16,2-12 0-16,0-7 0 0,2-8 0 0,9 2 0 15,6-3 0-15,10 2 0 0,8 3-208 0,5 5 48 16,7 3 16-16,-1 2 0 0,-1-1 144 0,-1 6 0 16,1 2 0-16,3 4-128 0,1 6 128 0,-3 9 0 15,0 8 0-15,-3 7-128 0,-8 9 0 0,-7 11 0 16,-4 6 0-16,-4 11 0 0,-10 9 128 0,1 10-192 16,-3 6 192-16,-7 6-192 0,-4 11 192 0,-4 6 0 15,-4 5 0-15,-10 9 0 0,0 0 0 0,4 13 0 16,-8 11 0-16,-4 10 0 0,-7 9 0 0,-5 15 0 15,-6 10 0-15,-4 16 0 0,-5 11 0 0,0 17 0 16,-5 14 0-16,-4 17 0 0,-8 12 0 0,-3 16 0 0,-1 7 0 16,2 6 0-16,0 5 0 0,3 2 0 0,4 3 0 0,5-10 0 15,7-9 0-15,2-8 144 0,2-7-16 0,1-10-128 16,-3-14 384-16,3-8-16 0,1-11-16 0,5-10 0 16,1-14-112-16,5-13-32 0,3-16 0 0,7-11 0 15,2-7-48-15,2-13-16 0,4-12 0 0,7-7 0 16,-7-14-144-16,14-12 0 0,1-9 0 0,3-16-176 15,2-13 176-15,-1-16-160 0,3-9 160 0,1-17-160 16,-1-15 160-16,1-15 0 0,-1-10 0 0,2-18 0 16,0-14 0-16,4-10 0 0,0-9 0 0,8-4 0 15,4-7 0-15,9 3 0 0,7 8 0 0,6 4-128 16,4 1 128-16,-1 5 0 0,1 3 0 0,-1 9-128 16,-3 8 128-16,2 9-128 0,-1 10 128 0,-6 12-128 15,1 14 128-15,-9 14-160 0,-7 9 160 0,-6 13-160 0,-8 6 160 16,-4 15 0-16,-1 10 0 0,-7 12 0 15,-7 9 0-15,-4 11 0 0,-5 9 0 0,-5 10 128 0,-8 10 0 0,-7 20 0 16,-5 13 0-16,-11 18 0 0,-10 12-128 0,-10 21 0 16,-8 18 0-16,-8 17 0 0,-3 16 0 0,-5 20 0 15,0 18-144-15,-5 12 144 0,-4 10 0 0,3 6 0 16,4 0 0-16,6 0 0 0,2-1 0 0,3-13 0 16,-4-10 0-16,5-14 0 0,0-17 0 0,13-16 240 15,5-11-48-15,7-17 0 0,5-16 64 0,8-17 16 16,10-15 0-16,8-15 0 0,6-13-272 0,5-17 160 15,6-7-160-15,7-16 128 0,5-8-128 0,7-17-192 16,4-16 32-16,10-14 16 0,7-12 144 0,9-18-208 16,8-15 80-16,5-12 128 0,3-13-128 0,6-15 128 15,2-12 0-15,13-14 0 0,12-13 0 0,7-6 0 0,4-5 0 0,10-3 0 16,10 3 0-16,0 3 0 0,2 4 0 0,4 10 0 16,7 4-160-16,-5 8 160 0,-7 7 0 0,3 11-144 15,2 11 144-15,-9 8 0 0,-7 11 0 0,-5 13-128 16,-4 13 128-16,-10 7-192 0,-12 12 192 0,-9 10-192 15,-9 11 32-15,-8 9 0 0,-8 13 0 0,-10 8 0 16,-12 8 160-16,-8 13-160 0,-9 7 160 0,-11 12-160 16,-9 14 160-16,-12 16 0 0,-10 15 0 0,-11 23-128 15,-9 17 128-15,-8 23 0 0,-10 21-144 0,-13 19 144 16,-11 17 0-16,-3 13 0 0,0 5 0 0,3 3 0 16,1 1 0-16,2-9 0 0,1-7 0 0,5-11 0 15,4-11 0-15,3-14 240 0,6-10-48 0,6-12 0 16,2-8 96-16,2-10 16 0,1-13 0 0,3-12 0 0,6-10-144 15,7-14-32-15,8-9 0 0,7-13 0 0,6-12-128 0,5-12 160 16,8-12-160-16,3-17 160 0,0 0-160 0,15-22-224 16,7-12 48-16,6-16 16 0,7-17 16 0,7-17 0 15,5-13 0-15,5-21 0 0,4-14 144 0,6-20-128 16,4-15 128-16,12-13-128 0,7-16 128 0,5-6 0 16,5-7 0-16,7 3 0 0,9 0-160 0,2 9 160 15,0 7-192-15,2 11 192 0,2 12-176 0,2 7 176 16,1 12-160-16,-6 10 160 0,-7 8 0 0,-2 11 0 15,-2 12 0-15,-9 13 0 0,-11 7-256 0,-11 18 0 16,-9 11 0-16,-9 13 0 0,-8 12 128 0,-12 12 128 16,-8 15-208-16,-11 10 80 0,-9 11 128 0,-14 17 0 15,-11 11 0-15,-15 23 0 0,-9 18 240 0,-13 19-32 0,-11 18 0 0,-12 21 0 16,-14 18-208-16,-3 21 0 0,-3 18 0 0,-4 16 0 16,-7 11 0-16,4 2 0 0,3 1 0 0,5-7 0 15,7-7 192-15,4-17-64 0,2-16-128 0,7-19 192 16,7-15-16-16,7-17-16 0,6-7 0 0,6-16 0 15,6-14 96-15,4-12 0 0,1-13 16 0,11-11 0 16,6-8-272-16,6-13 160 0,6-14-160 0,7-9 128 16,5-14-128-16,8-16 0 0,6-12 0 0,8-16 0 15,4-18 0-15,10-16-144 0,2-15 144 0,6-21-208 16,9-16 208-16,6-15 0 0,9-11 0 0,3-12 0 16,4-8 0-16,4-6 0 0,2-6 0 0,9 1 0 15,8 4 0-15,5 5 0 0,0 8 0 0,5 11 0 16,3 9 0-16,1 10 0 0,-1 9 0 0,-5 9 0 15,-7 11-144-15,-6 12 144 0,-5 11-128 0,-6 11 128 16,-4 6-192-16,-8 11 32 0,-12 8 16 0,-4 9 0 0,-9 8 16 0,-4 10 0 16,-7 7 0-16,-6 12 0 0,-7 7 128 0,-7 14-128 15,-6 9 128-15,-10 20-128 0,-7 17 128 0,-9 18 0 16,-6 22-144-16,-12 25 144 0,-9 21 0 0,-10 29 0 16,-7 22-144-16,-8 17 144 0,-8 15 0 0,6 3-192 15,3 1 192-15,7-10-160 0,1-14 160 0,2-14-160 16,4-16 160-16,0-12-160 0,0-15 320 0,4-15 64 15,3-13 16-15,5-11 0 0,3-7 112 0,5-8 32 16,3-9 0-16,8-11 0 0,5-14-208 0,6-13-48 16,4-10 0-16,4-10 0 0,3-9-128 0,3-9 0 15,-1-14 0-15,13-2 128 0,3-8-128 0,4-11-176 16,3-10 48-16,4-16 0 0,2-19 128 0,6-13 0 0,3-17 0 0,4-14 0 16,1-10 0-16,4-16 0 0,1-17 0 0,1-12 0 15,-2-12 0-15,1-6 0 0,1-1 0 0,6-2 0 16,4 3 0-16,5 8 0 0,5 3 0 0,-2 6 0 15,-2 9 0-15,1 6 0 0,-1 7 0 0,3 11-128 16,-1 2 128-16,0 15-208 0,-2 10 80 0,-8 10 128 16,-7 11-256-16,-9 13 64 0,-7 8 0 0,-5 15 16 15,-2 9 176-15,-8 12-128 0,-8 9 128 0,-2 8-128 16,-9 11 128-16,0 0 0 0,5 16 0 0,-5 11 0 16,-2 12 0-16,-7 15 0 0,-6 9 0 0,-7 22 0 15,-3 13 0-15,-5 19 0 0,-4 17 0 0,-3 17 0 16,-6 15 0-16,0 11-128 0,-1 7 128 0,5 1 0 15,4-6 0-15,3-7 0 0,2-5 0 0,6-6 0 16,5-9 0-16,3-10 0 0,2-7 144 0,0-9-144 0,0-8 192 0,2-5-64 16,2-10 0-16,3-6-128 0,0-11 192 15,2-9-64-15,-1-9 0 0,3-8-128 0,1-5 160 0,0-7-160 16,4-13 128-16,0-8-128 0,1-6 0 0,3-10 0 16,-6-11 128-16,12-8-128 0,-1-13 0 0,4-12-144 15,3-16 144-15,4-15-208 0,1-14 208 0,1-20 0 16,1-15 0-16,3-13 0 0,3-11 0 0,3-12 0 15,3-10 0-15,6-3 0 0,1-2 0 0,2 1 0 16,-5 0 0-16,2 4 0 0,2 2 0 0,2 7 0 16,1 0 0-16,3 4 0 0,2 1 0 0,3 4 0 15,-1 1-160-15,-2 10 160 0,-6 9-160 0,-1 12 160 16,-3 12-208-16,-3 11 80 0,-6 6 0 0,-2 15 0 0,-3 9 0 16,-4 10 0-16,-4 13 128 0,-5 12-128 0,-4 7 128 0,-12 14-128 15,0 0 128-15,3 15 0 0,-5 14 0 0,-4 12 0 16,-3 17 0-16,-5 23 0 0,-7 13 0 0,0 23 0 15,-3 17 0-15,-2 26 0 0,-2 23 0 0,3 14 0 16,-3 11 0-16,5 0 0 0,4-1-144 0,1-6 144 16,3-10 0-16,2-13 0 0,2-13-144 0,0-14 144 15,3-16 0-15,-3-9 0 0,1-11 0 0,1-10 0 16,-1-11 128-16,1-10 16 0,0-9 16 0,0-11 0 16,-1-4 32-16,3-13 16 0,0-7 0 0,4-11 0 15,0-8-48-15,2-8-16 0,1-13 0 0,0 0 0 16,1-10-144-16,4-10 128 0,-2-8-128 0,0-13 128 15,3-11-128-15,-1-12 0 0,-2-8 144 0,1-15-144 16,1-10 0-16,2-11 0 0,-1-9 0 0,3-9 128 0,0-8-128 0,4-4 0 16,2-2 0-16,3 1 0 0,2 5-144 0,0 2 144 15,1 6-160-15,-1 7 160 0,-1 4-176 16,1 9 176-16,-1 8-192 0,-1 6 192 0,-5 0-192 0,-2 8 192 16,-2 4-192-16,-2 4 192 0,0 2-160 0,-2 4 160 15,-1 7-128-15,0 0 128 0,-2 7-176 0,2 2 176 16,-1 7-208-16,-1 5 80 0,1 4 128 0,-3 2-208 15,0 3 80-15,1 3 128 0,0 3-192 0,-1 0 192 16,-1 4-160-16,1 4 160 0,0 4 0 0,0 1 0 16,1 3-128-16,1-2 128 0,-2 0 0 0,2 4 0 15,2-2 0-15,0 3-144 0,0-2 144 0,0 2 0 16,-1 0-144-16,2 1 144 0,1-4 0 0,-1 4-176 16,0 0 176-16,-5 7-128 0,7-7 128 0,-7 7-160 0,7-3 160 15,-7 3-160-15,9-4 160 0,-9 4 0 0,8-3-144 16,-8 3 144-16,9-2 0 0,-9 2 0 0,9-3-144 0,-9 3 144 15,9-1 0-15,-9 1 0 0,8-3 0 0,-8 3 0 16,7-4 0-16,-7 4 0 0,7-7 0 0,-1 3 0 16,-1 0 0-16,2-1 0 0,-7 5 0 0,5-7 0 15,-2 0 0-15,1 0 0 0,-1-2 0 0,1 1 0 16,-2-1 0-16,1 1 0 0,-1-2 0 0,1 0 0 16,-2 1 0-16,2-2 0 0,-3 1 0 0,2-3 0 15,-2 0 0-15,0 3 0 0,1-3 0 0,-1 2 0 16,-1 1 0-16,-1-2 0 0,2 5-128 0,-2-3 128 15,0 1 0-15,-1 0 0 0,-1 4 0 0,4 5 0 16,0 0 0-16,-5-8 0 0,2 3 0 0,3 5 0 16,0 0 0-16,0 0 0 0,0 0 0 0,0 0 0 0,0 0 0 0,0 0 0 15,0 0 0-15,0 0 0 0,-9 10 0 0,1-1-128 16,5 2 128-16,1 3 0 0,1 3 0 0,1 5 0 16,0 3 0-16,0 5 0 0,0 4 0 0,1 4 0 15,0 6 0-15,2 4 0 0,1 3 0 0,-1 3 0 16,1 3 0-16,-1 6 0 0,-1 1 0 0,1 7 0 15,2 4 0-15,0 5 0 0,1 2 0 0,-1 4 0 16,0 3 0-16,3 1 0 0,2 2 0 0,-1-3 0 16,0-3 0-16,0-1 0 0,-3-1 0 0,3-2 0 15,-1 0 128-15,-2-3-128 0,1-1 128 0,-5-2-128 16,-2-3 176-16,-2 6-176 0,-1 3 208 0,-2 2-64 16,-1-4-16-16,-3 4 0 0,-4 1-128 0,2 0 160 0,-3 4-160 15,-2-1 160-15,-1-3-160 0,-1 0 0 0,-1-3 0 0,1 2 128 16,1 0-128-16,2-6 0 0,1-5-192 0,-2-3 192 31,2-2-448-31,1-8 16 0,3-7 16 0,2-6 0 16,2-9-1280-16,3-6-256 0,2-11-48 0,2-9-12240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3:24.6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3824 4345 28559 0,'0'0'2544'0,"0"0"-2032"16,0 0-512-16,0 0 0 0,0 0-192 0,0 0-144 15,-9 7-32-15,1 5 0 0,-1 0 368 0,3 3 128 16,-3 1 0-16,0 4 0 0,-2 0 192 0,0 4 16 15,0 0 16-15,-2 7 0 0,-5 3 144 0,1 4 16 16,0 2 16-16,-2 8 0 0,-6 5-64 0,-1 6-16 16,-1-1 0-16,-2 7 0 0,-1-1-176 0,1 4-32 0,-1 1-16 15,1 1 0-15,0-4-224 0,2-1 128 0,0-1-128 0,3-3 0 16,0 0 192-16,1-3-64 0,0-5-128 0,2-1 192 16,-1-2 64-16,2-1 0 0,-7 0 0 0,2-1 0 15,-1-4-64-15,2 0 0 0,1-6 0 0,2-1 0 16,-2-2-64-16,4 0-128 0,2-2 176 0,2-5-176 15,0-3 256-15,2-2-64 0,1-3-16 0,2-1 0 16,4-1 16-16,0-3 16 0,-1 2 0 0,3-3 0 16,2-1-48-16,2-1-16 0,1 0 0 0,3-2 0 15,0 1-144-15,3 2 0 0,2-2 144 0,5 1-144 16,2-6 160-16,3 6-32 0,2-2-128 0,6 0 192 16,5-2-48-16,2 1-16 0,4-6 0 0,0 2 0 15,0 2 0-15,6-3 0 0,1-4 0 0,6 1 0 0,3 0 16 16,5 0 0-16,7 2 0 0,3-3 0 0,-2-1-144 0,5-3 192 15,3 1-192-15,3-1 192 0,5 2-192 0,2-6 160 16,2-2-160-16,0 0 160 0,2 5-160 0,4-3 0 16,3 3 144-16,-1 3-144 0,-1-3 0 0,4-1 144 15,0 4-144-15,3-1 0 0,5 2 128 0,-4-4-128 16,-3-3 0-16,2 6 0 0,7 2 0 0,0-3 0 16,-1-2 0-16,1-1 0 0,0 5 128 0,3-2-128 15,3-1 0-15,-2 0 0 0,-2-3 0 0,1 4 128 16,4 5-128-16,-3-2 0 0,-6-2 128 0,0 4-128 15,1 1 0-15,-2 1 0 0,6-3 0 0,-3 2 0 16,-3-2 0-16,3 3 0 0,4 2 0 0,-2 1 0 16,-2-3 0-16,3-1 0 0,4 1 128 0,-1 0-128 0,-1-3 0 0,3 3 0 15,1 0 0-15,4 0 0 0,-2 1 128 0,1 0-128 16,-5-3 0-16,5 1 128 0,1 0-128 0,1 0 0 16,-3 0 128-16,3 1-128 0,4 0 0 0,0 1 0 15,-7 0 144-15,5-1-144 0,3-1 0 0,-4 0 144 16,0-3-144-16,3 1 0 0,4 4 0 0,0-5 0 15,-5-6 0-15,5 3 128 0,2 1-128 0,-1 1 0 16,-2-5 0-16,1 5 128 0,4 1-128 0,-3-2 0 16,-3-5 0-16,1 5 0 0,2 3 0 0,-3-2 0 15,-4-4 0-15,2 3 0 0,0 5 128 0,0-3-128 16,-1-5 0-16,-1 1 0 0,1 1 0 0,-1 1 0 16,1-4 0-16,1 0 0 0,1 5 0 0,-1-1 0 15,-2-3 0-15,2-2 0 0,-1 5 0 0,-2-2 0 16,-1-1 0-16,0 1 128 0,-3 1-128 0,2 1 0 15,1-2 128-15,-4 0-128 0,-3 2 128 0,1-1-128 0,2-1 0 16,-3 1 128-16,-1-3-128 0,1 3 0 0,3-5 0 0,-2 5 0 16,-3 1 128-16,0 1-128 0,1-3 0 0,0-2 0 15,2-1 0-15,-3 5 0 0,-4 0 0 0,0 2 0 16,2 0 128-16,-3 0-128 0,-4 0 0 0,-2 2 0 16,-3-1 0-16,1 1 0 0,1-2 0 0,-3 3 0 15,-5 2 144-15,-2 1-144 0,1-3 128 0,0-1-128 16,2 0 160-16,1 0-160 0,-4 1 176 0,1 2-176 15,-1-3 192-15,-1 5-192 0,1 0 128 0,-2-1-128 16,0-1 0-16,0 4 0 0,1-3 128 0,-3-1-128 16,0-1 0-16,-1-3 0 0,-2-2 0 0,0 3 0 15,-1 2 0-15,-1-1 0 0,1-5 0 0,-2 1 0 16,-2-1 0-16,0 2 0 0,-1 1 0 0,0 0 0 0,2-5 0 0,-3 2 0 16,-5-2 0-16,-2 1 0 0,-1 2 0 0,-2 0 0 15,0 1 0-15,1 0 0 0,-5-1 0 0,-3-1 0 16,-7 2 0-16,0 0 0 0,-4-1 0 0,1 1 0 15,-5 0 128-15,-3 1-128 0,2 3 0 0,-2 0 0 16,0 1 128-16,-4 0-128 0,0-1 0 0,-3 0 0 16,0 0 128-16,-5-2-128 0,-1 2 0 0,-2 0 0 15,0 0 0-15,-4 1 0 0,-2-2 0 0,-3 0 0 16,0 1 0-16,-4 0 0 0,-1 2 0 0,-1-3 0 16,-3-3 0-16,-9 0 0 0,9 2 0 0,-9-2 0 15,0 0 176-15,0 0-176 0,0 0 160 0,8-2-160 16,-8 2 0-16,5-12 0 0,-1 1 0 0,-2-2 0 15,-2 0 160-15,0-1-160 0,-1-5 160 0,0-4-160 16,-3-1 0-16,3-4 0 0,-2 1 0 0,-1-4 0 0,0-6 0 0,1-6 0 16,-1 1 0-16,0-2 0 0,0-4 0 0,2 0 144 15,-1-3-144-15,3 3 128 0,-1-2-128 0,1-2 0 16,1 0-160-16,2-4 160 0,0 0-128 0,3-2 128 16,-1-2 0-16,3 3-144 0,-1-1 144 0,3 3-208 15,-2-1 80-15,3-2 128 0,-1-3-256 0,0 7 80 16,-1 0 16-16,1 1 0 0,1 1 32 0,-1 0 0 15,0 0 0-15,0 0 0 0,2 4 128 0,-1-1-192 16,2-1 192-16,-3 2-192 0,1 4 192 0,3-1 0 16,-2 2-144-16,1 2 144 0,-2-1 0 0,0 3-176 15,0 1 176-15,-1 2-128 0,0 4 128 0,0 3 0 16,-4-3 0-16,1 2 0 0,-2 2 0 0,2-1 0 16,-3 1 0-16,-1 3 0 0,-2 4 0 0,-1 2 0 0,0 1 0 0,-4 2 0 15,-1-1 0-15,-2 2 0 0,-4 2 0 0,-1 3 0 16,-4-3 0-16,0 6-160 0,-6-4 160 15,-4 5 0-15,-5-3-176 0,-2 3 176 0,-1 1-160 0,-3-3 160 16,-5 3-144-16,-4 1 144 0,-3 3-128 0,-5 1 128 16,-4 0 0-16,-3 0 0 0,-5 1 0 0,-2 0-128 15,0 1 128-15,-4-1 0 0,-3 1 0 0,-6 4-128 16,-7 1 128-16,-1-3 0 0,-1 0 0 0,-5 3 0 16,-6 0 0-16,-5-1 0 0,-4-1 0 0,-4 2 0 15,-4-1 0-15,-6 3 0 0,-3-4 0 0,-4 1 0 16,-2 2 0-16,-7-4 0 0,-4 0 0 0,-3 2 0 15,-3-1 0-15,0-1 0 0,-4-2 0 0,-2 1 0 16,-4 1 0-16,1-2 0 0,2 1 0 0,0-3 0 16,-7 0 0-16,-3 0 0 0,-2 0 0 0,0 0 0 0,0 0 0 0,-1 0 0 15,-7-1 0-15,-2 2 0 0,1 0 0 16,-1 2 0-16,1-2 0 0,-4 0 0 0,-5-1 0 0,-1 3 0 16,-4 2 0-16,0-3 0 0,5 0 0 0,0-1 0 15,-3 1 0-15,-2 1 0 0,-3 2 0 0,1-1 0 16,1-2 0-16,5 3 128 0,3-1-128 0,1 3 0 15,-2-4 0-15,2 3 0 0,0 1 0 0,8-2 128 16,3 2-128-16,-1 1 0 0,-1-1 0 0,1 0 0 16,2-3 0-16,6-1 128 0,3 2-128 0,0 3 0 15,-6-3 128-15,3 2-128 0,-1 2 144 0,4 0-144 16,3 0 192-16,0 4-192 0,1-6 192 0,3 5-64 16,6-2 0-16,0 1-128 0,0-4 128 0,2 3-128 0,6-1 0 0,0 1 0 15,4-4 0-15,2 3 0 0,3-2 0 16,1 1 0-16,2-3 128 0,4-1-128 0,3 1 0 0,2 0 0 15,0-1 0-15,4 0 0 0,3 1 0 0,-3 2 0 16,-2-5 128-16,3 1-128 0,5 0 0 0,1 4 0 16,-2-2 128-16,4-3-128 0,1 0 192 0,2 0-192 15,3 6 192-15,-1-3-64 0,-1-3 0 0,3 1-128 16,1 0 192-16,2 3-64 0,5-1 0 0,0-1-128 16,1-2 176-16,1 0-176 0,4 1 160 0,0 1-160 15,1 0 160-15,2 0-160 0,-1-2 160 0,2 2-160 16,2 0 0-16,2 0 128 0,3 1-128 0,-1 1 0 15,-1-2 0-15,1 1 0 0,4-1 128 0,3 2-128 16,2-2 0-16,5 5 0 0,2 1 0 0,1 0 0 0,0-3 0 16,3 2 0-16,2 0 0 0,5 5 0 15,1 1-1328-15,2 5-304 16,-2 4-64-16</inkml:trace>
  <inkml:trace contextRef="#ctx0" brushRef="#br0" timeOffset="9832.17">2962 12899 26719 0,'0'0'2368'0,"-4"16"-1888"15,1-1-480-15,3 7 0 0,3 9 0 0,-3 5 0 16,0 3 0-16,-1 5 0 0,-2 5 0 0,1 8-128 15,-2 8 128-15,0 6 0 0,0 1 0 0,-1 1 0 16,0 4 0-16,1-1 0 0,0-1 0 0,1 0 0 16,-1 0 0-16,1-2 0 0,1-1 256 0,0-4-32 0,0-3-16 0,-1-5 0 15,1-3 48-15,-1-2 0 0,1-2 0 16,-2-3 0-16,0-1-32 0,-4-4 0 0,1 0 0 0,-1-5 0 16,-1-2-64-16,2-2-16 0,-2-3 0 0,1-2 0 15,-1-4-16-15,4-1-128 0,0-6 192 0,0-2-64 16,-1-4-128-16,-1-4 0 0,0-1 0 0,7-9 0 31,0 0-1792-31,0 0-384 0</inkml:trace>
  <inkml:trace contextRef="#ctx0" brushRef="#br0" timeOffset="11685.4">2860 13159 27647 0,'-6'-12'2448'0,"6"12"-1952"15,0 0-496-15,9-6 0 0,3 0 272 0,5 2-32 16,2 3-16-16,2-1 0 0,4 4-224 0,3 3 0 16,3-4 0-16,5 0-160 0,2-1 160 0,3 0 0 15,-1-2 0-15,4-1 0 0,0-3 0 0,4-2 128 16,6 3-128-16,4 1 176 0,7-2-48 0,4-3-128 16,2-2 192-16,0-1-64 0,2-1 0 0,3 2 0 15,3-1 0-15,6-1 0 0,6-1 16 0,1 0 0 0,-1 2 0 0,2-1 0 16,6 2 48-16,3 1 16 0,0-2 0 0,3 3 0 15,1-2 16-15,6 5 0 0,3-3 0 0,1 4 0 16,-3-4-16-16,7 2 0 0,5 4 0 0,0-5 0 16,-4 2-32-16,6 2-16 0,5 0 0 0,-1-2 0 15,-4 2-16-15,5 1 0 0,6 1 0 0,1 0 0 16,-5-3 48-16,6 3 0 0,5 1 0 0,-1-1 0 16,-2 1 48-16,2 0 16 0,5 1 0 0,1 0 0 15,3 1-112-15,1 0-16 0,-1-1 0 0,6 0 0 16,0 2 16-16,-4-1 0 0,-4-1 0 0,5 1 0 15,1-1-16-15,1 3 0 0,-4 0 0 0,-1-1 0 16,1-2-128-16,0 2 160 0,0 1-160 0,-3 1 160 16,-7-2-160-16,2 5 0 0,1-4 0 0,-3 0 0 0,-7 1 0 0,4 1 0 15,2 0 128-15,-6 0-128 0,-5 3 0 0,3-2 0 16,2 2 0-16,-2 2 128 0,-5 1-128 0,1-2 0 16,3 3 0-16,-2-2 0 0,-6 2 0 0,4 2 0 15,5-1 0-15,-4-1 128 0,-6-1-128 0,6-3 0 16,2 3 0-16,-6-5 0 0,-5 2 0 0,4-2 0 15,2-1 0-15,-3 2 0 0,-3-3 0 0,-2-1 0 16,4 3 0-16,-5-1 0 0,-1-3 0 0,-1 2 128 16,1 2-128-16,-2-1 0 0,-1-5 0 0,0 2 128 15,0 0-128-15,-1-1 0 0,2-2 0 0,-4 0 0 16,-4 0 128-16,2 1-128 0,5 1 0 0,-6-2 0 0,-4-6 0 0,0 5 128 16,-6 3-128-16,4-1 0 0,0-1 0 15,-3-2 0-15,-3 1 0 0,1 0 0 0,0 4 0 0,-1-4 0 16,1-4 0-16,-6 2 0 0,-3 0 128 0,1 3-128 15,3 1 0-15,-3-2 0 0,-2-6 0 0,-6 4 128 16,0 2-128-16,-1 0 0 0,-3 2 0 0,2-2 0 16,2-2 0-16,-3-1 0 0,-3 1 0 0,-1 3 0 15,-2 0 0-15,3 1 0 0,0-4 0 0,2-3 0 16,-8 5 0-16,0-2 0 0,-2-1 0 0,4-1 0 16,-3 4 0-16,3 1 0 0,1-5 128 0,1-2-128 15,-7 0 0-15,1 3 0 0,1 0 0 0,-1 1 0 16,1-2 0-16,-1-3 0 0,2 0 0 0,-2 3 0 15,-3-3 0-15,-2 4 0 0,-2-4 0 0,1 3 0 16,2-1 0-16,-1 1 0 0,1 1 0 0,-3 0 0 16,-5-4 0-16,0 3 0 0,-3-5 0 0,-1 4 0 0,-2-2 0 0,0 3 128 15,-2-1-128-15,0 0 0 0,-3 1 0 16,-2-2 0-16,-2 3 128 0,-5 1-128 0,-1 0 0 0,-2-1 0 16,-1 1 0-16,-4 0 128 0,-2 0-128 0,-2-1 0 15,-1 3 0-15,-2-1 128 0,-4-2-128 0,0 1 0 16,-3 0 0-16,-1 2 128 0,-1-1-128 0,0 1 0 15,-3 2 0-15,0 1 0 0,-9-1 0 0,10 4 0 16,-1 2 0-16,-9-6 0 0,6 8 0 0,-2 3 0 16,0-2 0-16,-4 4 0 0,-2 3 0 0,-1 4 0 15,-3-3 0-15,-1 5 0 0,-2 1 0 0,0 4 0 16,-2 4 0-16,0 1 0 0,-1 4 0 0,-2 2 0 16,-2 1 0-16,0 3 0 0,-2 4 0 0,2 0 0 0,-3 5 0 0,-1-1 0 15,1 4 0-15,0-1 0 0,0-1 0 0,4 2 0 16,2-2 0-16,1-4 0 0,1-3 0 15,3-2 0-15,1 0 0 0,2-4 0 0,1 1 0 16,2-1 0-16,2-3 0 0,-4 1 0 0,3 5 128 0,-1-6-128 16,2-3 0-16,0-1 0 0,0 1 0 0,0-1 0 15,0 0 0-15,2 0 0 0,-2-2 0 0,-2 2 128 16,0 0-128-16,-1-1 0 0,-1-1 0 0,-1-1 0 16,3 1 0-16,-3-3 0 0,0 1 0 0,-2-4 0 15,1-3 0-15,-2-2 0 0,-1-2 128 0,1-1-128 16,-1-2 0-16,0-2 128 0,0-5-128 0,-3 4 128 15,2 1-128-15,-2-1 0 0,-4-5 0 0,-1 2 128 16,-4-2-128-16,-2 1 160 0,0 2-160 0,-3-4 160 16,-2-1-16-16,-5 2 0 0,-4-2 0 0,-4 2 0 0,-2 2 0 0,-5-2 0 15,-4 0 0-15,-6 3 0 0,-5-4-144 0,-2 3 128 16,0-3-128-16,-1-1 128 0,-4 1-128 0,-5 1 0 16,-6-2 0-16,-6 1 0 15,0 0 0-15,-5-1 0 0,-3-1 0 0,-7-2 0 0,-7 0 0 0,-1 2 0 16,2-1 0-16,-7 0 0 0,-7 0 0 0,-3-2 0 15,-2 0 0-15,-5 0 0 0,-7 0 0 0,3 0 0 16,3 0 0-16,-5-2 0 0,-6 0 0 0,2 1 0 16,3 1 0-16,-6 1 0 0,-7-2 0 0,0 0 0 15,-1-2 0-15,-2 2 128 0,0 0-128 0,-2 1 0 16,-2 0 0-16,1 0 0 0,3 0 0 0,-5 0 128 16,-4 0-128-16,0 0 0 0,0 0 0 0,1 0 128 15,1 0-128-15,-2-2 0 0,0 2 0 0,0 0 0 16,6-1 128-16,-5 0-128 0,-2 2 0 0,1-1 0 0,-1-2 0 0,3 0 0 15,4 2 0-15,-5 0 0 0,-2-2 0 0,-1 4 0 16,5-4 0-16,-1 2 0 0,1-1 0 0,0 2 0 16,-3-2 0-16,6 1 0 0,4 0 128 0,-1 0-128 15,-4 0 0-15,4 0 0 0,4-2 0 0,0 1 0 16,-3 0 0-16,4-1 0 0,1 0 0 0,4 2 0 16,2-3 0-16,0 2 0 0,0 0 128 0,4 1-128 15,4-1 0-15,-1-2 0 0,-1 0 0 0,2 1 0 16,7 2 0-16,-3-3 0 0,-3 1 0 0,5-1 0 15,6 1 0-15,-2-2 0 0,-3 0 0 0,3 0 0 16,4-5 0-16,3 4 128 0,1 3-128 0,-1-2 0 16,-3-5 0-16,2 3 0 0,2 2 128 0,0-2-128 15,-1 0 0-15,3 3 0 0,5-2 0 0,-4-1 0 0,-4 4 0 0,5-2 0 16,2 0 0-16,3-2 0 0,-1 3 0 0,1 1 0 16,-1 2 0-16,4-1 0 0,4-1 176 0,-2 1-48 15,-4 0-128-15,3 0 192 0,5-1-32 0,3 1-16 16,2 1 0-16,-2 0 0 0,-3 0-144 0,2 1 192 15,5 1-192-15,2 0 192 0,0-2-192 0,0 1 0 16,-2 1 144-16,3-1-144 0,3 1 0 0,-1 2 128 16,1 4-128-16,-2-2 0 0,-2 3 0 0,2-3 0 15,3 1 0-15,-1 3 128 0,0 4-128 0,0-3 0 16,-3 2 0-16,5 1 0 0,5 0 0 0,3 1 0 16,2-1 0-16,-1 3 0 0,2-1 0 0,5 0 0 15,3 0 0-15,8 2 0 16,3 0-1360-16,5-2-304 0,6 2-48 0,1-1-15776 0</inkml:trace>
  <inkml:trace contextRef="#ctx0" brushRef="#br0" timeOffset="18894.27">22001 13604 21183 0,'0'0'1888'0,"0"0"-1504"0,0 0-384 0,0 0 0 15,0 0 480-15,0 0 32 0,0 0 0 0,0 0 0 16,-11-4-304-16,3 1-48 0,-5 3-16 0,1 3 0 16,1 1-144-16,-3 3 128 0,-3-5-128 0,-2 4 128 15,-1 4 240-15,7-4 32 0,-3 3 16 0,-3 1 0 16,-3 6 48-16,-1-1 16 0,0 4 0 0,-1 1 0 16,1 1-64-16,-21 19-16 0,7-8 0 0,6-3 0 15,5-4-16-15,4-4-16 0,4-7 0 0,6 1 0 16,4-1-48-16,4-1-16 0,4-13 0 0,0 0 0 0,7 12-16 0,5-2 0 15,6-5 0-15,6-3 0 0,4-3 224 0,5 1 32 16,5 0 16-16,4 1 0 0,-1-4-224 0,4-1-32 16,3 1-16-16,1-1 0 0,4 1-160 0,-3 0-128 15,0 0 192-15,-4 2-192 0,-4 0 0 0,-6 0 0 16,0-1 0-16,-5 1-10480 16,-7 1-2000-16</inkml:trace>
  <inkml:trace contextRef="#ctx0" brushRef="#br0" timeOffset="19120.77">21787 13854 29951 0,'0'0'1328'0,"0"0"272"0,0 0-1280 0,9-5-320 0,2 0 0 0,5 2 0 15,3-2 352-15,5 3 16 0,3-1 0 0,4-1 0 16,4-1-176-16,3-2-16 0,5 0-16 0,2-2 0 15,0 2-160-15,5 0 160 0,3-1-160 0,6 1 160 16,4-2-160-16,2 4 160 0,0 4-160 0,-3 0 160 16,-5 1-160-16,-2 1-272 0,-3 1 64 0,-5 1-9296 15,-4-2-1856-15</inkml:trace>
  <inkml:trace contextRef="#ctx0" brushRef="#br0" timeOffset="19528.72">23570 13647 25791 0,'-7'-12'1152'0,"7"12"224"0,0 0-1104 0,7-5-272 16,9 2 0-16,2-3 0 0,1 1 1088 0,3 2 144 15,4 0 48-15,2-3 0 0,1-3-1280 0,0-3 0 0,-1 2-288 0,3-3 48 16,-1 2 48-16,1 0 16 16,-2-5 0-16,-1 0 0 0,0 2 176 0,-1 2 0 15,-2-4 0-15,-3 1 0 0,-1-2 0 0,-4 2 128 0,-3 1-128 0,-7 4 176 16,-4-4 336-16,-4 1 64 0,-3 3 0 0,-5-2 16 16,-5 6 48-16,-5 1 16 0,-5 4 0 0,-2 2 0 15,-4 4-464-15,-1 1-192 0,-3 6 128 0,-2 2-128 16,-2 4 0-16,1 4 0 0,2 1 128 0,2 3-128 15,4 0 0-15,3-3 192 0,6 0-192 0,5 3 192 16,4-6-192-16,6 2 192 0,3-2-192 0,4 0 192 16,5 1-192-16,3-6 0 0,4-1 0 0,5-1 0 15,2-5 0-15,6 3-176 0,2-1 48 0,3-5 0 32,3-5-1536-32,0 0-288 0,2 0-64 0,1-3-16 0</inkml:trace>
  <inkml:trace contextRef="#ctx0" brushRef="#br0" timeOffset="20027.41">25131 13502 34431 0,'-5'-15'1536'0,"8"6"304"0,-3 9-1472 0,5-9-368 15,-3 3 0-15,-2 6 0 0,0 0 0 0,-7-9 0 16,-6 4 0-16,-3-3 0 0,-3 3-128 0,-4 2-64 15,-4 1 0-15,-4 1 0 0,-2 1 192 0,-2 1-192 16,-3 1 192-16,2 2-192 0,-1 5 192 0,0-3 0 16,1 2 0-16,0 1 0 0,3 0 0 0,4 1 0 15,-2 1 0-15,4 0 0 0,3-1 0 0,4-1 0 0,2 2 0 0,4-2 176 16,4 1-176-16,4-2 0 0,6-8 0 0,0 0 0 16,2 15 0-16,3-2 128 0,4-4-128 0,5 0 128 15,5-4 64-15,4 2 0 0,4-3 0 0,-1-3 0 16,4-1-64-16,-1-1 0 0,1-3 0 0,1-1 0 15,-2 1-128-15,-1 1 160 0,-1-1-160 0,0-1 160 16,1 5-160-16,-3 3 0 0,-2 3 0 0,-4-1 0 16,-5 5 0-16,0 1 0 0,-5 6 0 0,-4 2 0 15,-4-1 0-15,-3 3 0 0,-5 3 0 0,-4 6 0 16,-4-4 0-16,-3 4 0 0,-1-4 192 0,-3 5-64 16,0-1 0-16,1-1-128 0,-1 1 192 0,3 0-64 15,0-3-128-15,3 1 0 0,-1-3 0 0,3 2 0 16,3-8 128-16,0 1-128 0,4 1 0 0,4-3 128 15,3-3-128-15,5-5 0 0,2 0 0 0,4-2 0 0,3-1 0 0,3-3 160 16,0-1-160-16,3-2 160 0,-1-2-160 0,2-1 128 16,5 1-128-16,-1 0 128 0,0-4-320 0,1-2-64 15,1 2 0-15,1 2-16 16,0-5-1936-16,2 0-384 0,17-8-80 0,-5 8-16 0</inkml:trace>
  <inkml:trace contextRef="#ctx0" brushRef="#br0" timeOffset="20401.41">25861 13580 23615 0,'0'0'1040'0,"-5"-4"224"0,5 4-1008 0,0 0-256 0,-9-4 0 0,0 3 0 16,0 2 768-16,0 3 128 0,0 2 0 0,-1 4 16 16,-1-1-432-16,-1 5-96 0,2 3 0 0,1-1-16 15,0 1-208-15,3 0-32 0,2 3-128 0,2-3 192 16,-2 1-48-16,6 0-16 0,2 0 0 0,1-3 0 16,2-4 464-16,0 0 96 0,2-5 16 0,3-1 0 15,2-2 288-15,2-3 64 0,2-6 16 0,4 0 0 16,2-3-272-16,1-4-48 0,2 0-16 0,1-4 0 15,-1-2-256-15,2-3-48 0,-1 1-16 0,1-3 0 0,-2 2-176 16,-1 0-48-16,1 1 0 0,-4-2 0 0,-4 0-192 16,-2 0 128-16,-4 4-128 0,-1 0 0 0,-2 1 0 0,-2 0 0 15,-4 3 0-15,2 5 0 16,-6 10-640-16,5-8-64 0,-5 8 0 0,0 0-10816 16,0 0-2144-16</inkml:trace>
  <inkml:trace contextRef="#ctx0" brushRef="#br0" timeOffset="20633.65">26886 13516 31327 0,'-4'-20'1392'0,"4"20"272"0,0 0-1328 0,0 0-336 0,0 0 0 0,-4 9 0 15,1 2 1216-15,-3 2 160 0,-3 2 32 0,0 4 16 16,-2 3-1136-16,-2 0-288 0,-1 1 0 0,-1 0 0 15,-3 3 0-15,-2-3 0 0,-3 2 0 0,0 2-144 16,0-3-64-16,1 1-16 0,2-3 0 0,2-3 0 16,3-1-80-16,2-1-16 0,2-4 0 0,5-4 0 31,6-9-384-31,0 0-96 0,0 0-16 0,0 0-8848 0,0 0-1760 0</inkml:trace>
  <inkml:trace contextRef="#ctx0" brushRef="#br0" timeOffset="20981.17">27923 12799 19919 0,'0'0'880'0,"0"0"192"0,9-4-864 0,-9 4-208 16,0 0 0-16,0 0 0 0,0 0 1264 0,-3 16 208 15,-3 0 32-15,-4 4 16 0,-6 3-384 0,0 4-80 0,-1 3-16 0,0 2 0 16,-1 5-336-16,-4 5-80 0,-3 1-16 0,-1 7 0 16,0 2-64-16,0 1-16 0,-1 3 0 0,5-2 0 15,3-1-272-15,1-5-48 0,1-6-16 0,3 0 0 16,4 3-192-16,-1-7 144 0,2-1-144 0,1-3 128 15,0-1-128-15,3-2 0 0,3-3 0 0,2-2 0 16,2-5-192-16,3-2-112 0,2-2-16 0,2-3-14560 16</inkml:trace>
  <inkml:trace contextRef="#ctx0" brushRef="#br0" timeOffset="21612.95">29502 13460 17503 0,'2'-24'768'0,"2"12"176"0,-4 4-752 0,1-1-192 0,-1 0 0 0,1-3 0 15,1 5 960-15,-2-2 176 0,0 9 16 0,-4-9 16 16,-5-1-368-16,0 3-80 0,-6 2-16 0,-2 0 0 16,-2 0 0-16,-6 4-16 0,-6 1 0 0,-3 2 0 15,-5 1-240-15,0 3-64 0,-1-1 0 0,0 2 0 16,4 4 160-16,4-2 32 0,4 1 0 0,6 2 0 15,4-3-224-15,4 2-32 0,4 0-16 0,5 2 0 0,3 1-144 0,7 0-32 16,2 1 0-16,5 1 0 16,2 1 112-16,4 0 16 0,2-3 0 0,-1 5 0 0,-1 1-128 0,-3-1 0 15,1-2-128-15,-3-1 192 16,-1 0-192-16,-6-1 0 0,-1 3 0 0,-4-3 0 0,-2 0 0 16,-4-2 0-16,-4 0 0 0,-2-2 0 0,-3-5 320 0,-5 1 0 15,-4-1 16-15,-3-3 0 0,-3-3 16 0,-1 0 0 16,-3-2 0-16,1-3 0 0,1-4-160 0,3 3-48 15,2-3 0-15,0 2 0 0,1-4-144 0,4 4 0 16,5-3 144-16,4 3-144 16,4-3-1184-16,4 2-304 0,5-2-64 0,9 3-12976 0</inkml:trace>
  <inkml:trace contextRef="#ctx0" brushRef="#br0" timeOffset="22465.28">29890 13513 26367 0,'0'0'1168'0,"0"0"240"0,0 0-1120 0,0 0-288 15,0 0 0-15,-8 7 0 0,-1-3 0 0,-4 3 0 16,-2 2 0-16,-1 1 0 0,1 2 256 0,-1 2-64 16,-1 2-16-16,2 2 0 0,1 0-176 0,3 0 192 15,2-3-192-15,0 8 192 0,4-5-192 0,3-3 0 16,4-6 0-16,-2-9 0 0,7 9 144 0,3-6 0 0,3 1 0 0,2-3 0 15,3-6 576-15,3 3 112 0,1-2 32 0,3-2 0 16,-4-2-288-16,1-3-64 0,-1-1-16 0,-2-1 0 16,-3-1-128-16,0 0-32 0,1-3 0 0,-3-1 0 15,-3-2-160-15,-1 1-48 0,-2-1 0 0,0 0 0 0,-2 0-128 0,0-1 0 16,-1 0 0-16,0 3 0 0,1 3 128 0,0 0 0 16,2-1 0-16,0 2 0 0,0 3-128 0,4 1 0 15,0-4 0-15,3 1 0 0,3 3 0 0,3-3-176 16,-1-1 48-16,3 3 0 0,1-6 128 0,3-1 0 15,-1-2 0-15,4-2 0 0,0 2 0 0,1-4 0 16,-1-7 0-16,-1 2 0 0,1-1 0 0,0-6 0 16,2-5 0-16,1-1 0 0,-3 3 0 0,1 3 0 15,-3 3 128-15,-3 7-128 0,-2-1 0 0,-4 7 0 16,-3 2 0-16,-2 4 0 0,-6 4 0 0,0 0 0 16,-5 3 0-16,-3 7 0 0,0 0 128 0,0 0-128 0,-14-2 160 0,-3 4-160 15,-2 3 0-15,-4 8 128 0,-4 2-128 0,1 7 0 16,-5 2 0-16,-3 8 0 0,-3 3 0 0,3 5 0 15,-1 4 0-15,11-4 0 0,3-3-128 0,3-2 128 16,1 1 0-16,6-1 0 0,5-2 0 0,3-3 0 16,4-1 0-16,2-1 0 0,1-4 0 0,5 0 0 15,2-4 0-15,0-2 0 0,1-2 128 0,2-3-128 16,2 0 352-16,3-8 32 0,3 0 0 0,1 0 0 16,1-2 32-16,0-3 16 0,2-1 0 0,0-2 0 15,-3-2-240-15,3 0-32 0,0 1-16 0,1-5 0 16,0 0-144-16,1-2 160 0,0 1-160 0,0-2 160 15,-2-2-160-15,1 7 0 0,0-3 144 0,-4 4-144 16,-6 1 0-16,0 2 0 0,-4 3 0 0,-3 1 0 0,-10-1 0 16,7 7 0-16,-3 2 0 0,-4 4 0 0,-2 2 0 0,-2 3 0 15,-4 1 0-15,-1 0 0 0,-1 0 0 0,-3-1 0 16,1-1 0-16,0-1-128 0,5 2 128 0,0-3 0 16,2-6 0-16,0 1 0 0,1-3 0 0,4-7 0 15,0 0 0-15,0 0 0 0,0 0 0 0,0 0 0 16,13 2 128-16,2-3-128 0,1-3 320 0,3-1-16 15,1-5 0-15,3 2 0 0,4-3-48 0,-1 2-16 16,3-4 0-16,2 3 0 0,1 1-240 0,-3 4 144 16,0-1-144-16,0 3 128 0,-1 3-128 0,-2 3 0 15,-2 3 0-15,-2 2 0 0,-1 4 0 0,-2 2 0 16,-2 4 0-16,-2 2 128 0,0 2-128 0,-1 4 0 16,-1 0 0-16,-2 0 128 0,2 2-128 0,1-2 0 0,-1 2 0 0,1-1 0 15,0 1 0-15,1-1 0 16,2-1 0-16,0-2 0 0,-1-2 0 0,0 0 0 0,-3-5 0 0,0-3 0 31,-3-1-816-31,-1-1-144 0,-9-12-16 0,0 0-16416 0</inkml:trace>
  <inkml:trace contextRef="#ctx0" brushRef="#br0" timeOffset="22624.69">30906 12465 43311 0,'10'-8'3840'0,"3"6"-3072"0,4 11-608 0,0-2-160 15,0 5-640-15,-2-1-144 0,-2 3-48 0</inkml:trace>
  <inkml:trace contextRef="#ctx0" brushRef="#br0" timeOffset="27137.57">26546 18720 5519 0,'0'0'240'0,"0"0"64"0,0 0-304 0,0 0 0 16,0 0 0-16,0 0 0 15,0 0 3584-15,0 0 672 0,0 0 128 0,0 0 32 0,0 0-2512 0,0 0-496 16,0 0-112-16,0 0-16 0,0 0-48 0,0 0-16 15,0 0 0-15,0 0 0 0,0 0-96 0,0 0-32 16,0 0 0-16,0 0 0 0,0 0-272 0,-9-5-64 16,3 0-16-16,6 5 0 0,-8-4-112 0,2-4-32 15,0 2 0-15,0-1 0 0,1-2-16 0,2 2-16 16,-1-3 0-16,1 1 0 0,1-4-112 0,0 2-32 16,2 0 0-16,2-1 0 0,-1 0-80 0,2 3-16 15,-1-3 0-15,3 0 0 0,1 0-64 0,2 1-32 16,0 3 0-16,2-3 0 0,0 5-224 0,3 1 0 15,1-4 0-15,1 5 0 0,2-1 0 0,0 0 0 0,2 2 0 0,2 1 0 16,0 1 0-16,2 1 0 0,-5 2 0 0,0 1 0 16,-3 2 0-16,-2 0 0 0,-2 0 0 0,1 4 0 15,-3-3 0-15,-2 4 0 0,1-1 0 0,-3 3 0 16,-3-3 0-16,1 3 0 0,-2-1 0 0,-2 1 0 16,-4 3 0-16,0 2 0 0,0-2 0 0,0 1 0 15,-3-4 0-15,-1 2 0 0,-1 0 0 0,-1-2 0 16,-1-2 0-16,-1 3 0 0,-1-1 0 0,-1-4 0 15,-1-2 0-15,-1 2 128 0,1-4-128 0,0-1 144 16,-1-1 128-16,3-2 32 0,-2-3 0 0,2-1 0 16,2 2-128-16,-1-5-32 0,1 0 0 0,1-1 0 15,1-3 48-15,2 1 16 0,3 1 0 0,1-5 0 16,0-4-16-16,2 0 0 0,2 0 0 0,2 1 0 0,0-3-192 16,0 1 128-16,3 0-128 0,2 2 0 15,0 0 160-15,4 4-160 0,-1 3 160 0,1-1-160 0,3 3 0 0,1 0 0 16,2 3 0-16,1 3 0 0,1-2 0 15,4 0-128-15,-2 4 128 0,1 5 0 0,-4 0 0 0,-1 7 0 16,-1-1-128-16,-2 3 128 0,-2 2 0 0,0-3 0 16,-3 0-128-16,-3 2 128 0,-1 2 0 0,0 1 0 15,-1-2 0-15,-1 2 0 0,-3-1 0 0,-2-3 0 16,1-2 0-16,-3 1 0 0,-1 0 0 0,-1-4 0 16,-2 1 0-16,-1-3 0 0,-2 2 0 0,-1-4 0 15,-3 0 0-15,-1 1 144 0,-3-5 0 0,-2-1 0 16,0-1 0-16,-1-2 0 0,0-5 96 0,2 2 16 15,0-4 0-15,2 2 0 0,1-3-48 0,2 1 0 16,0-4 0-16,5-3 0 0,2-1-16 0,2-1 0 16,1-1 0-16,2-4 0 0,3 1-64 0,1 1 0 0,2 1-128 15,2-1 192-15,4 2-192 0,2 1 128 0,2 1-128 0,2 3 0 16,3 2 0-16,5 0 0 0,0 2 0 0,5 4 0 16,-1 2 0-16,1 2 0 0,-2 0 0 15,0 6 0-15,-2 4 0 0,-3 2 0 0,1 2-128 0,-3 5 128 16,-4-1 0-16,-2 2 0 0,-4-4-128 0,-1 8 128 15,-6-1 0-15,-2 2 0 0,-2-3 0 0,-4 2 0 16,-1 2-128-16,-3 0 128 0,-6-2 0 0,0-2 0 16,-1-3 0-16,-2-3 0 0,-1-3 0 0,-3 0 0 15,-4-3 0-15,-2-2 0 0,-1-2 0 0,0 0 0 16,1-3 0-16,1-1 0 0,2-3 0 0,-1 0 0 16,-1-1 128-16,5-5-128 0,6 1 0 0,2-5 144 15,1-1-144-15,3-1 0 0,2 2 144 0,5-2-144 16,3-3 128-16,3-1-128 0,2-1 128 0,5 1-128 0,2 1 0 15,6 0 128-15,2-2-128 0,4 2 0 0,2 3 0 0,5 1 0 16,3 2 0-16,4 4 0 16,4-3 0-16,-2 9 0 0,-5 1 0 0,0 5 0 0,-2 2 0 0,-3 5 0 15,-5 2 0-15,-2 0 0 0,-3 4 0 0,-4 0-160 16,-2 1 160-16,-7 2 0 0,-3 1 0 0,-6 2-128 16,-3 1 128-16,-5-1 0 0,-2 1 0 15,-2 1 0-15,-3-2 0 0,-2-5 0 0,-2-6 0 16,-2-1 0-16,-3 2 0 15,-2-7 0-15,-7-3 0 0,1 0 0 0,0-2 0 0,2 0 0 0,2-3 0 0,0-1 128 16,3-5-128-16,4 2 0 0,4-2 0 0,2-1 128 16,2-4-128-16,5 0 0 0,2 0 128 0,4 1-128 0,3-4 0 0,3-2 144 15,4-2-144-15,4 0 0 0,1 0 0 0,4 0 128 16,2 1-128-16,4 0 0 0,1 2 0 0,3 1 0 16,2 3 0-16,2 3 0 0,2 3 0 15,1 3 0-15,0 4 0 0,-1 4 0 0,-5 2-144 0,-3 6 144 16,-3-1 0-16,-3 3 0 0,-3 2-128 0,-3 3 128 15,-2 2 0-15,-4 3-128 0,-6 3 128 0,-1-1 0 16,-5 3-192-16,-1-4 64 0,-1-1 128 0,0-1-208 16,-2-4 208-16,-3-3-176 0,-3-4 176 0,-2 1-160 15,-3-9 160-15,0 0 0 0,0-3 0 0,3 0 0 16,0-1 0-16,2-3 0 0,0-5 0 0,1 3 0 16,0-5 0-16,3 3 0 0,1-8 0 0,3 1 128 15,1 0-128-15,4-2 0 0,2 1 0 0,6-2 128 16,2-1-128-16,1 0 0 0,2 2 0 0,5 1 0 15,3-1 0-15,2 3 0 0,0 2 0 0,5 3 0 0,1 0-144 16,2 6 144-16,4 3-160 0,-5 3 160 16,0 2-144-16,-2 5 144 0,-2 0-128 0,-3 5 128 0,-3 5-128 0,-3 0 128 15,-1 1-128-15,-5 1 128 0,-3-2 0 0,-3 2-160 16,-2 0 160-16,-3 1 0 0,-2-4-160 0,-2-4 160 16,-4-5-128-16,2 3 128 0,-5-7 0 0,-2 2 0 15,-2-3 0-15,0-4 0 16,-1-2 0-16,0-2 0 0,1 2 0 0,0-4 0 0,1-3 0 0,3-2 0 15,2-1 128-15,2-3-128 0,4 2 0 0,2 0 128 16,3-6-128-16,3 1 0 0,2 1 0 0,3-2 128 16,0-2-128-16,8 2 0 0,2 3 0 0,3-1 0 15,2 2 0-15,6 5 0 0,-1 0 0 0,3 6 0 0,-5 0 0 16,1 3 0-16,-2 1 0 0,-3 3 0 16,-1 6 0-16,-2 1-128 0,-3 1 128 0,-3 4 0 15,-2-1 0-15,-3-1-128 0,-4 1 128 0,-5 4 0 16,-5 4-144-16,-3-1 144 0,-5-2 0 0,-2-1-176 0,-1-4 176 0,-3 0-128 15,-3-4 0-15,0-1 0 0,-3-9 0 0,2-1 0 16,-1-1 128-16,4 0 0 16,1-3 0-16,4-3 0 0,1 0 0 0,3-6 0 0,6 0 0 15,0-1 0-15,0-3 0 0,3-1 0 0,2 0 0 0,3 0 128 16,2 0-128-16,3 1 0 0,2-3 0 0,3 5 0 16,4 0 0-16,4 2 0 0,3 3 0 0,1-1 0 15,6 3 0-15,0 2-160 0,4 3 160 0,0 4-160 16,-2 2 160-16,-5 6-128 0,-3 2 128 0,-2 5-128 15,-3 1 128-15,-2 1-128 0,-4 0 128 0,-3 2-128 0,-5 4 128 16,-2-1 0-16,-4 1-144 0,-3-2 144 16,-3-7 0-16,-3 1 0 0,-2 0 0 0,-4-3 0 15,-3-7 0-15,-4 2 0 0,-3-4 0 0,0-2 0 0,-1 1 0 0,2-5 0 16,-2-1 192-16,4-2-64 0,0-4 0 0,5 1 0 16,0-3 0-16,6-2 0 15,5-1 16-15,1-1 0 0,4-1 0 0,4-1 0 0,3-4 48 16,4-2 16-16,6 2 0 0,3 0 0 0,2 2-208 0,4 3 128 15,3 1-128-15,6 3 0 0,3 1 0 0,4 3 0 16,1-2 0-16,-3 9 0 0,-3 1 0 0,-1 5 0 16,-2 2 0-16,-4 3 0 0,-6 6 0 0,-1 2 0 15,-4-1-128-15,-5 4 128 0,-4-1 0 0,-5 4 0 16,-4-1-128-16,-3-1 128 0,-5-1 0 0,-3 1 0 0,-3-2 0 16,-1-7 0-16,-3-3 0 0,-2 0 0 15,-4-3 0-15,-1-1 0 0,-1-1 0 0,-1-4 0 0,1-2 0 0,3-3 0 16,3 2 0-16,5-3 144 0,2-6-144 0,4 4 128 15,1-3-128-15,4 2 128 16,3-3-128-16,4-2 128 0,5-5-128 0,1 2 160 0,2-1-160 0,5 0 160 16,2 0-160-16,4 0 0 0,2 1 0 15,4 3 0-15,4 3 0 0,1 0 0 0,2 3 0 0,-2 0 0 16,-2 3 0-16,-2 4 0 0,-2 4 0 0,-3 3 0 16,-2-2 0-16,-4 7-144 0,-2-2 144 0,-5 4 0 15,-1 1-160-15,-3 3 160 0,-4 1-128 0,-4 3 128 16,-4 1-128-16,-3-2 128 0,0-3-128 0,-2-5 128 15,0-2-128-15,-2 1 128 0,0-6-128 0,-2-1 128 16,0 0 0-16,-1-1 0 0,0-3 0 0,1-1 0 16,1-4 0-16,1-2 0 0,4 0 0 0,1-1 0 0,4-2 0 0,2 0 0 15,2-2 0-15,3-3 0 0,3 1 0 0,3 1 0 16,2-2 0-16,2-3 128 0,4 1-128 0,1 0 0 16,3 5 0-16,0-2 0 0,-1 0 0 15,4 6 0-15,-3-1 0 0,-1 3-128 0,0 3 128 16,1 2-160-16,-4 2 160 0,-2 4-160 0,-3 5 160 0,-2 3-192 15,-3 1 192-15,-4 3-192 0,-3-1 192 0,-2 3-128 16,-3 0 128-16,-2-1-128 0,-4-4 128 0,-1 0 0 16,-2-4 0-16,-2 0-128 0,-2-6 128 0,-5 0 0 15,-3-1 0-15,1-4 0 0,1-3 0 0,2 1 0 16,-1-1 0-16,2 0 0 0,5-8 0 0,3 4 128 0,4 0-128 16,5-4 128-16,3-3-128 0,3 0 176 15,3 1-176-15,2-1 192 0,2-1-64 0,3 1-128 0,3 3 192 0,2-2-64 16,3 3-128-16,2 3 0 0,2 1 0 0,2 0 0 15,1 2 0-15,1 3 0 16,-1 1 0-16,-2 1 0 0,-3 1 0 0,-1 4 0 0,-4 1 0 0,-3 2 0 16,-3 2 0-16,0 3 0 0,-5 0 0 15,-1 0 0-15,-5 3-128 0,-2 1 128 0,-3-2 0 0,-2-2 0 16,-2-2 0-16,-4-3 0 0,-3 1 0 0,-4-3 0 16,-3-2 0-16,-2 1 0 0,-2-5 0 15,2-1 0-15,1-1 0 0,-1-5 0 16,1 0 0-16,3 1 0 0,2-4 0 0,3 3 0 0,5-4 0 0,1-1 128 15,4-4-128-15,6 0 0 0,1-2 0 0,6-2 128 16,3-2-128-16,4-5 128 0,4 0-128 0,4 4 128 16,2 2-128-16,3 2 0 0,2 1 0 0,5 3 0 0,2-1 0 15,3 8 0-15,0-1 0 0,-1 5 0 0,-5 3-128 0,0 3 128 16,-3 3 0-16,-2 3 0 0,-5 8 0 0,-3 0-144 16,-5 4 144-16,-4-1 0 0,-3 2-128 0,-5 3 128 15,-4 1 0-15,-5 3 0 0,-5 1-160 0,-2-4 160 16,-3-2-128-16,-2-2 128 0,-2-5-144 0,-2-3 144 15,-3-2-160-15,-5-3 160 0,0-6 0 0,2 0 0 16,1-3 0-16,5 0 0 0,0-1 0 0,4-4 0 16,2-4 0-16,3 0 0 0,1-3 0 0,6-2 0 15,4 2 128-15,3-1-128 0,0-4 128 0,6 0-128 16,4-2 144-16,3-4-144 0,3-1 128 0,4 2-128 0,2 0 0 16,6 1 0-16,4 2 0 0,5 3 0 15,3 2 0-15,0 3 0 0,-1 3 0 0,0 2 0 0,-1 5 0 16,-2 3 0-16,-4 5 0 0,-3 0 0 15,-2 6 0-15,-6 5-160 0,-6 0 160 0,-3-1 0 0,-2 5 0 0,-7 2-128 16,-7 3 128-16,-6-3 0 0,-6 1-144 16,-2-2 144-16,-3 0 0 0,-2-3 0 0,-3-3-144 0,-1-3 144 15,-2-3 0-15,-3-4 0 0,-4-2 0 0,-1-1 0 16,1-4 0-16,1-3 0 0,2 3 0 0,4-4 0 16,5-2 128-16,3-4-128 0,4 0 0 0,3-4 0 15,5 1 176-15,3-2-176 0,6-1 192 16,3-1-192-16,3-4 192 0,5 2-64 0,5-1 0 0,1 0-128 15,5-1 0-15,3 3 0 0,4-1 0 0,5 4 0 16,3 1 0-16,4 5 0 0,0-1 0 0,-1 6 0 16,-5 3 0-16,0 4 0 0,0 3 0 0,-5 3 0 15,-4 3 0-15,-3 2-144 0,-5 6 144 0,-6 0 0 16,-3 0 0-16,-6 3-128 0,-5 3 128 0,-5 0 0 0,-5-2 0 0,-4-1 0 16,-2-2 0-16,-3-4 0 0,0-1 0 15,-2-6 0-15,-2-4 0 0,-3 0 0 0,-5 0 0 0,1-3 0 16,-1-3 0-16,4-1 0 0,2-3 144 0,3 0-144 15,3-2 192-15,3-4-192 0,0-3 192 0,6-2-192 16,5-2 192-16,4 4-192 0,2-1 176 0,7-3-176 16,5-3 160-16,4-2-160 0,2-2 128 0,4 4-128 15,4 2 0-15,2 1 144 0,8 1-144 0,3 2 0 16,1 4 0-16,0 1 0 0,-3 0 0 0,0 4 0 16,1 3 0-16,-4 5 0 0,-4 1-144 0,0 5 144 15,-6 2 0-15,-3 4 0 0,-5 1-144 0,-5 1 144 16,-3 2 0-16,-8 2-144 0,-6 2 144 0,-5 2 0 15,-5-1-144-15,-2 0 144 0,-2-6 0 0,-3-4 0 0,0-1 0 0,-5-4 0 16,-2 0 0-16,-3-7 0 16,0 0 0-16,1-1 0 0,5 3 0 0,3-4 0 0,4-2 0 0,2-1 0 15,5-1 0-15,1-5 0 0,1 1 128 0,4-5-128 16,1 2 0-16,4-2 0 0,4-1 0 0,3 2 128 16,3-1-128-16,2-4 0 0,2-3 0 0,2 2 0 15,7 2 0-15,2 0 0 0,3 0 0 0,4 2 0 16,3 5 0-16,3 1 0 0,3 6 0 0,-3 2 0 15,-4 2-144-15,0 2 144 0,-1 4 0 0,-2 1 0 16,-6 5-128-16,-2 1 128 0,-4 3 0 0,-5-2 0 16,-3 1-144-16,-3-1 144 0,-6 0 0 0,-3-2-144 15,-3-2 144-15,-3 0 0 0,-3-1 0 0,0-1 0 0,-5-5 0 16,0-1 128-16,1 0 0 0,0-3 0 0,0-2-128 0,0-3 0 16,0 0-176-16,4-1 176 15,3 0 0-15,1-2 0 0,5 0 0 0,2-3 0 0,4 10 128 16,1-11-128-16,3-2 144 0,4 0-144 0,3-5 144 0,4 1-144 15,3-1 128-15,1 0-128 0,1 2 0 0,5 0 0 16,3 2 0-16,1 2 0 0,-1 1 0 0,0 4 0 16,2 3 0-16,-2 3 0 0,-2 3 0 0,-5 3 0 15,-4 7 0-15,-5-1 0 0,-1 1 0 0,-6 4 0 16,-4 3-144-16,-4 3 144 0,-3-2 0 0,-5-2 0 0,-6-1 0 16,-2-2 0-16,-3 1 0 0,-3-2 0 15,-3-6 0-15,-1 0 0 0,-3-5 0 0,2 1 128 0,2-1-128 16,1-3 144-16,1-3 96 0,5-1 16 0,3 2 0 15,4-2 0-15,3-4-256 0,4 2 0 0,3-4 128 0,6 1-128 32,-2 9-896-32,12-10-208 0,0 2-48 0,3-1-13728 0,3 3-2736 0</inkml:trace>
  <inkml:trace contextRef="#ctx0" brushRef="#br0" timeOffset="30060.87">14440 18495 11679 0,'0'0'512'0,"0"0"128"0,-10 2-512 0,1 0-128 0,0-1 0 0,-1 0 0 16,-3 2 704-16,2-1 112 0,-1 1 16 0,2-1 16 15,0 1 176-15,1 1 16 0,-1 2 16 0,1-2 0 16,0-4 144-16,9 0 16 0,-10 4 16 0,2-1 0 16,8-3-80-16,-9 5 0 0,9-5-16 0,0 0 0 15,-9 6-304-15,9-6-48 0,0 0-16 0,0 0 0 16,0 0-128-16,0 0-16 0,3 7-16 0,1 2 0 16,-4-9 16-16,13 6 0 0,1 2 0 0,3-2 0 15,5-3-32-15,2 1 0 0,1-2 0 0,3 3 0 0,4-2-144 0,4-2-48 16,3 2 0-16,3-1 0 0,0 1-112 0,6 2-32 15,3-1 0-15,4-2 0 0,-2-2 0 0,3 4 0 16,3 4 0-16,0-3 0 0,4 1-32 0,0-1-16 16,2-2 0-16,0-1 0 0,0 0-208 0,-2 0 144 15,0 2-144-15,0 2 128 0,2 1-128 0,0-1 128 16,0-1-128-16,-1-4 128 0,4-1-128 0,-3 3 192 16,1 1-192-16,1 6 192 0,3-5-64 0,-1 1 0 15,1 1 0-15,0-2 0 0,-2-1-128 0,0 5 0 16,-1-3 144-16,-1 4-144 0,0-1 0 0,0 1 128 15,3-5-128-15,-7 0 0 0,-1 2 0 0,0-2 0 16,-2 1 0-16,-1 3 128 0,1-5-128 0,-2 0 0 16,-1-1 0-16,1 0 128 0,1 1-128 0,-2-3 0 0,-1-1 0 15,-2 0 0-15,-1 0 0 0,1 1 128 0,-1 1-128 0,-1-2 0 16,-1 0 0-16,5 0 128 0,1 1-128 0,-1 3 0 16,-3-2 0-16,-1 1 144 0,-2-1-144 15,-1 2 0-15,-2-1 0 0,1 2 0 0,-2-4 0 16,2 2 0-16,1 0 128 0,-1 2-128 0,-4-1 0 15,2 0 0-15,-3 0 0 0,2-2 0 0,-4 2 128 0,-2-3-128 16,-1-1 128-16,0 2-128 0,-2-1 144 0,-1-1-144 16,-2 0 176-16,4-1-176 0,-3-1 192 0,0 2-192 15,-1 0 192-15,-4 0-192 0,0-1 192 0,1 0-192 16,-1-2 160-16,-1 1-160 0,-1-2 128 0,1 2-128 16,-2-1 0-16,1 0 128 0,0 1-128 0,1-2 0 15,1-1 0-15,-1 1 0 0,-2 0 128 0,2-3-128 16,1 2 0-16,2 2 0 0,-2 1 0 0,0-2 0 0,-1-3 0 0,-2 5 0 15,1 1 0-15,-1-2 0 0,-1 2 128 0,1-2-128 16,-4 1 128-16,0-1-128 16,0 2 0-16,-3 0 0 0,0-2 0 0,0 2 0 0,-1 0 0 0,-1 1 0 15,-2 0 0-15,-2 0 0 0,1-2 0 0,0 1 0 16,-3 1 0-16,-1-1 0 0,-9 1 0 0,9-2 0 16,-9 2 0-16,0 0 0 15,0 0 128-15,0 0-128 0,0 0 192 0,0 0-64 0,0 0 32 0,0 0 0 16,-13-3 0-16,-1-2 0 0,-3 2-160 0,-2 0 128 15,-2 2-128-15,-5-1 128 0,-3-6 0 0,-4 3-128 16,-5 2 192-16,-4 1-64 0,-1-2-128 0,-7 0 0 16,-4 2 0-16,-5-1 0 0,-2 1 0 0,-3-5 0 0,-3-2 0 0,-4 6 0 15,-3-3 0-15,-3 0 0 0,-5 1 0 0,-2-4 128 16,2 0-128-16,-2 0 0 0,-4 4 0 0,-1 0 128 16,-1-4-128-16,1 2 0 0,3-5 0 15,0 5 0-15,0-1 0 0,1 3 128 0,-2 1-128 0,5 1 0 16,3 0 128-16,3 0-128 0,-1 3 128 0,2 3-128 15,-1-6 128-15,1 2-128 0,1 2 0 0,3-2 128 16,0 0-128-16,1-1 0 0,1 0 0 0,0 0 0 16,2 2 0-16,3 0 0 0,-1-1 128 0,3 1-128 15,-1 0 0-15,2 1 0 0,3 2 0 0,-3 0 0 16,-2-2 128-16,2-1-128 0,2 0 0 0,0 0 128 16,-1 0-128-16,1 0 0 0,0-3 0 0,0 3 0 0,-3 0 0 15,4 0 0-15,2 2 128 0,0-4-128 0,0-2 0 16,2 2 0-16,0-1 0 0,0 1 0 0,-4-3 0 0,1 1 0 15,0 1 0-15,2 1 0 0,3-1 0 0,1 0 0 16,0-1 0-16,2 0 0 16,-1 1 0-16,2 2 0 0,0-3 128 0,2 0-128 0,-1 1 0 0,0-1 0 15,0 0 0-15,0-4 0 0,1 1 0 0,0 0 0 16,-1-1 128-16,5 2-128 0,3 0 0 0,1 2 0 16,0 0 0-16,1 2 0 0,0-1 0 0,1 2 0 15,3 0 0-15,3 1 0 0,2 0 0 0,2 0 0 16,4 0 0-16,0 0 0 0,3 0 0 0,2 0 0 15,3 0 0-15,3 0 0 0,1 0 0 0,10 0 0 16,0 0 0-16,0 0 0 0,0 0 0 0,0 0 0 16,0 0 0-16,0 0 0 0,0 0-128 0,0 0 128 0,6 7 0 0,4 0 0 15,3-1 0-15,3-2 0 0,2-3 0 16,6 2 0-16,2-2 0 0,2 0 0 0,4-2 0 0,3 0 0 16,2 0 0-16,4 1 0 0,2-2 0 15,4 2 0-15,4 0 0 0,2 2 0 0,4-1 0 0,6 1 0 16,5-4 0-16,2 2 0 15,1 0 0-15,2 2 0 0,2 3 0 0,0 1 0 0,-3-4 0 0,6 1 0 16,-1-3 0-16,3 2 0 16,1 2 0-16,0 1 0 0,2-2 0 0,2 0 0 0,4 0 0 0,-2-2 0 15,0 2 0-15,1 1 0 0,-1-2 0 0,0-1 0 16,3-1 0-16,1 3 0 0,-7 1 0 0,3 2 0 16,0-2 0-16,1-2 0 0,0 1 0 0,0 1 0 15,-2 1 0-15,-1 0 0 0,-1-1 0 0,0-2 0 16,1-2 0-16,-1 2 0 0,-4 0 0 0,-1 2 0 0,-3-4 0 15,3 0 128-15,0 0-128 0,-2 2 0 0,-3 1 0 16,-1 2 0-16,-4 3 0 0,1-3 0 0,2 1 0 0,-3 1 0 16,1-2 0-16,-1-3 0 0,-2 1 0 0,-3 3 0 15,-4-1 128-15,-2 0-128 0,-3-2 0 0,-1-1 0 16,2-2 0-16,-3 3 0 0,-5-2 0 0,-2 2 0 16,-1-1 0-16,-1 1 0 0,-5 1 128 0,-2 2-128 15,-2-1 0-15,0 0 128 0,-2-2-128 0,-1 2 0 16,-2-1 0-16,-1-3 0 0,-1 0 0 0,0 2 0 15,-4-1 0-15,-2 1 128 0,-3-1-128 0,-1 1 0 16,-4-2 0-16,-3 2 0 0,-11-3 128 0,8 3-128 16,-8-3 0-16,0 0 128 0,0 0-128 0,0 0 160 0,0 0-160 15,0 0 160-15,0 0-160 0,-13 5 0 0,-2 1 144 0,-2-3-144 16,-5-1 0-16,-4 0 144 0,-3-1-144 0,-2 2 0 16,-3 1 144-16,-3-2-144 15,-3-2 0-15,-5-1 144 0,-6-5-144 0,-5 1 0 0,-6 1 144 0,-3-3-144 16,-7 1 0-16,-6 0 128 0,-6-4-128 0,-2 2 0 15,-6-1 0-15,-4 3 128 0,-5-3-128 0,0 1 0 16,-1-3 0-16,-5 3 128 0,-3-1-128 0,-1 2 0 16,3-6 0-16,0 5 0 0,-3 1 0 0,2 2 128 15,-2-1-128-15,6-1 0 0,-4 2 0 0,3 2 0 16,-3 2 0-16,2-2 0 0,1-3 0 0,-3 4 0 16,4 0 0-16,-6 1 0 0,0-2 0 0,1 3 0 15,-3-2 0-15,-2-2 0 0,-2 2 0 0,0-1 0 16,1-1 0-16,-1 2 0 0,0 0 0 0,1-3 0 0,5-1 0 15,7 2 0-15,6 2 0 0,7-1 0 0,7-2 0 16,6 0 0-16,7 0 0 0,6-2 128 0,9 0-128 16,7 2 0-16,4 0 0 0,5-2 0 0,3 1 0 0,6-2 0 15,6 1 0-15,4 2 0 0,8-3 0 0,4 2 0 16,6 2 0-16,3 4 0 0,13-12 0 0,5 5 0 16,7-3-160-16,8 2 160 15,4-1-544-15,6 5 0 0,-1 2 0 0,4-1-13776 16,3-1-2752-16</inkml:trace>
  <inkml:trace contextRef="#ctx0" brushRef="#br0" timeOffset="31370.47">19972 16941 10127 0,'-8'-5'896'0,"2"-2"-704"16,0 0-192-16,0 4 0 0,1-1 2096 0,5 4 384 16,0 0 80-16,0 0 0 0,0 0-1008 0,0 0-208 15,0 0-32-15,13 5-16 0,-1 6-544 0,-1 2-112 0,0 4-32 0,2 2 0 16,1 1 224-16,-2 7 32 16,0-1 16-16,0 4 0 0,-1 1-112 0,-1-1 0 0,0 0-16 0,-1 2 0 15,0 3-176-15,-1 1-16 0,-2-2-16 0,-1-1 0 16,-1 0-288-16,0-3-64 0,-1-2-16 15,-1-4 0-15,-2-3-176 0,0 0 160 0,0-5-160 0,0-2 160 16,0-1-160-16,0-4 0 0,0-9 0 0,0 0 0 31,0 0-496-31,0 0-128 0,0 0-16 0,0 0-9344 0,0 0-1872 0</inkml:trace>
  <inkml:trace contextRef="#ctx0" brushRef="#br0" timeOffset="31627.76">20404 16933 17503 0,'0'0'768'16,"0"0"176"-16,-1-11-752 0,1 11-192 0,0 0 0 0,0 0 0 0,0 0 2352 0,-9-2 432 15,-1 4 96-15,0 7 0 16,-1 3-1472-16,-1 4-320 0,-2 2-48 0,-2 4-16 16,0 4-176-16,-1 1-32 0,0 5-16 0,-1 1 0 0,0 1-304 0,2 2-64 15,0 2-16-15,1 0 0 0,-2-1-224 0,2-1-32 16,3-2-16-16,1-2 0 0,-1-2-144 0,0-4 0 15,1-1 0-15,1-3 0 0,-1-5-192 0,3-3-64 16,0-1 0-16,2 0-16 16,2-6-1744-16,4-7-352 0,0 0-64 0</inkml:trace>
  <inkml:trace contextRef="#ctx0" brushRef="#br0" timeOffset="31915.56">20375 17355 17503 0,'10'-2'1552'0,"3"1"-1232"16,1 0-320-16,1-2 0 0,0 4 1808 0,3-1 304 15,4 2 64-15,1 0 16 0,-2 2-960 0,1 4-192 0,-1-2-32 0,-2 7-16 16,-2 1-576-16,-7-1-112 16,-2 0-32-16,-4 3 0 0,-4-1 128 0,-4 4 32 0,-4-1 0 0,-2 0 0 15,-8-2 400-15,0 3 64 0,-6-1 32 0,0-1 0 16,-3-1-96-16,2 1-32 0,-2-2 0 0,2-2 0 15,1-3-144-15,6-3-16 0,5 1-16 0,6-3 0 16,7-5-240-16,0 0-64 0,0 0 0 0,11 3 0 16,5 0 0-16,6-3-16 0,4-2 0 0,3-2 0 15,4-1-96-15,2-4-16 0,2 3 0 0,-1-2 0 16,-1-1-192-16,-2-1 0 0,-1 2 0 0,-4 0 0 16,0 0-1264-16,-4 2-288 0,-2-3-64 15,-4 4-15824-15</inkml:trace>
  <inkml:trace contextRef="#ctx0" brushRef="#br0" timeOffset="32272.1">21045 17083 19343 0,'-8'-3'1728'0,"8"3"-1392"0,0 0-336 15,0 0 0-15,0 0 1744 0,0 0 288 0,6-9 48 0,6 4 16 16,3 1-832-16,7 0-176 0,4-4-16 0,5 0-16 16,2 0-528-16,1 3-96 0,1 3-32 0,-4 0 0 15,-1-1-256-15,-6 1-144 0,-1 2 160 0,-7 3-160 16,-4-1-1152-16,-12-2-336 0,0 0-64 16</inkml:trace>
  <inkml:trace contextRef="#ctx0" brushRef="#br0" timeOffset="32409.09">20972 17285 14735 0,'0'0'640'0,"0"0"160"0,0 0-640 0,0 0-160 16,9-3 0-16,6 1 0 16,6-1 3072-16,5-1 592 0,5-2 112 0,2-2 32 0,4-2-1984 0,2 2-400 15,1-2-80-15,2 3 0 0,0 0-928 0,1 1-176 16,0 1-48-16,-1 2 0 16,-3 2-1280-16,1 0-272 0,0-3-48 0,-3 3-16 0</inkml:trace>
  <inkml:trace contextRef="#ctx0" brushRef="#br0" timeOffset="32749.55">22111 16861 19343 0,'0'0'1728'0,"0"0"-1392"0,0 0-336 0,-7-7 0 15,-4 3 2000-15,-3 7 336 0,-2 5 64 0,-6 3 16 16,-2 3-1200-16,-8 5-256 0,-3 3-32 0,-3 6-16 15,-2 2-208-15,1 1-64 0,-1 9 0 0,6-2 0 16,4 0-256-16,5-1-64 0,8 1-16 0,8-4 0 16,5-4 32-16,9-4 16 0,5 1 0 0,7-4 0 15,6-4 160-15,6-4 48 0,5-3 0 0,6-3 0 16,3-8 80-16,4-2 0 0,2-2 16 0,4-7 0 0,0 0 16 16,2-6 0-16,-1 0 0 0,0-6 0 0,-5-3 32 15,-2 1 0-15,-2-4 0 0,-5 0 0 0,-4-4 80 0,-8-4 32 16,-9-3 0-16,-8-3 0 0,-8 1-352 15,-11 3-64-15,-9 1-16 0,-9 3 0 0,-7 2-240 0,-6 8-144 16,-6 4 160-16,-4 5-160 16,-6 1 0-16,-2 7-336 0,-2 3 48 0,-2 4 16 15,-4 4-2432-15,1 4-496 0,-4 5-80 0</inkml:trace>
  <inkml:trace contextRef="#ctx0" brushRef="#br0" timeOffset="34543.05">4422 18478 10303 0,'0'0'448'0,"-10"5"112"0,0 2-560 0,1-5 0 0,0 2 0 0,1 1 0 16,0-1 1408-16,8-4 160 0,-9 1 32 0,9-1 16 0,0 0-112 0,0 0-32 15,-10 0 0-15,10 0 0 16,-11 0-176-16,11 0-32 0,-9 0-16 0,9 0 0 0,0 0-368 0,-7 4-80 15,7-4-16-15,-8 4 0 0,8-4-272 0,0 0-48 16,-4 9-16-16,4-9 0 0,0 0-128 0,7 9-48 16,4-3 0-16,4 0 0 0,6-3 80 0,3 1 16 15,8-2 0-15,10 1 0 0,11 1 112 0,6-4 32 16,5-2 0-16,15 0 0 0,5-2-336 0,6 1-176 16,9 2 192-16,7-1-192 0,5-7 160 0,4 4-160 15,6 2 128-15,2-1-128 0,2-3 176 0,-2 3-48 16,-1 1-128-16,3 2 192 0,3-2 16 0,-2 2 0 15,-7 0 0-15,2 0 0 0,2-3 0 0,-6 3 0 16,-3-1 0-16,-5 4 0 0,-4-2 32 0,2 0 0 16,-1-2 0-16,-7 2 0 0,-6 0 80 0,-4 3 0 15,-2 1 16-15,-3-2 0 0,-2 1-32 0,-6-1-16 16,-2 2 0-16,-2 4 0 0,2-1-96 0,-2 3-32 16,1-3 0-16,-1 4 0 0,1-1-160 0,-1 6 0 0,-2 3 144 0,0 2-144 15,-2 4 0-15,-3-5 0 0,-2-5 0 16,-10-2 0-16,-7-2 0 0,-7 2 128 0,-5-3-128 0,-3-2 0 15,-8-4 160-15,-2-1-32 0,-3 2-128 0,-5-1 192 16,-3-4-48-16,-2 0-16 0,-8 0 0 0,0 0 0 16,0 0 48-16,0 0 0 0,0 0 0 0,0 0 0 15,-9-6 48-15,-3 1 16 0,-2 1 0 0,3 0 0 16,-7-1-240-16,-2 3 176 0,-3-1-176 0,-1 2 160 16,-5-2-160-16,-4 1 0 0,-6-3 144 15,-1 1-144-15,-6 0 0 0,-4 0 128 0,-3-5-128 0,-5 4 0 0,-9 0 128 16,-5 0-128-16,-7 2 128 0,-5-2-128 0,-2-3 0 15,-4-1 0-15,-4 2 0 0,-9-2 128 0,-6 3-128 16,-1-3 0-16,-3 4 0 0,-7-1 0 0,-9-2 0 16,3 3 0-16,1-3 0 0,-4 3 128 0,-7 3-128 0,2 0 0 15,2-1 0-15,-4 0 0 0,-3-1 0 0,2 3 0 16,0 0 0-16,3 1 0 0,3-2 0 0,7 1 0 16,7 1 0-16,2 4 0 0,5-3 0 15,3 3 0-15,3-3 0 0,3 2 0 0,6-1 0 0,4 5 0 16,2 2 0-16,5-3 0 0,4 3 0 0,6-1 0 15,5 3 0-15,6-1 0 0,7 2 0 0,4-3 0 16,3-1 0-16,6 1 0 0,4 0 0 0,6-2 0 16,1-2 0-16,9 0-128 0,4-1 128 0,4-1 0 15,3 0 0-15,12-3 0 0,0 0 0 0,0 0-160 16,0 0 160-16,0 0 0 0,16 0-144 0,9 0 144 0,3-1 0 0,10-2-144 16,5-1 144-16,12-1 0 0,7-4 0 15,12 4 0-15,9 1 0 0,11-3-128 16,9-1 128-16,14-3 0 0,11-1 0 0,13-2 0 0,9-1 0 0,8 2-128 15,1-2 128-15,1 2 0 0,0-1 0 0,0-1 0 16,-2 2 0-16,-5 3 0 0,-5-2 0 0,-1 4 0 16,1-2 0-16,-8 5 0 0,-7-3 0 0,-3 4 0 15,-2 2 0-15,-8 0 0 0,-10 2 128 0,-7 0-128 16,-8 2 192-16,-4 0-48 0,-6 1 0 16,-11 3 0-16,-8-1-144 0,-8 3 192 0,-6 1-192 0,-7 0 192 15,-6 2-192-15,-3 3 0 0,-4-5 0 0,-7 2 0 16,-1 2 0-16,-5-1 0 0,-1 0 128 0,-4 1-128 0,-4-5 0 0,-3 2 0 15,-4-1 0-15,-1 0 0 0,-2-9 0 0,-5 6 0 16,-7 0 0 0,-1 2 0-16,-2-4 0 0,-3-2 0 0,-6-3 128 0,-5-2-128 0,-3 1 0 0,-6-4 160 15,-1-2-160-15,-8 2 160 0,-6-6-160 16,-6 1 160-16,-7 2-160 0,-8-4 160 0,-10-1-160 0,-6 1 160 16,-8-1-160-16,-9 2 160 0,-9 1-160 15,-4 0 0-15,-5 3 0 0,-7 0 128 0,-7 2-128 0,-2 4 0 16,-1 1 0-16,1-2 0 0,-2 1 0 0,7 3 0 15,5 4 0-15,11 0 0 0,5-2 0 0,12 0 0 16,12 0 0-16,8 5 0 0,7-1 0 0,15 2 0 16,9-4 0-16,15 0 0 0,13 0 0 0,12-2 0 15,12-3 0-15,14 0 0 0,13-1 0 0,16-5 0 16,14-1 0-16,18 3 0 0,14-4 0 0,14 1 0 16,14-5 0-16,13 3 0 0,9-2 0 0,12 3 0 0,8-3 0 15,8 3 0-15,8 1 0 0,-5 2 0 16,-5-2 0-16,-2 1 0 0,-2 1 0 0,-7 2 0 15,-10-1 0-15,-7-1 128 0,-10-1 128 0,-7 2 0 0,-7 2 16 0,-6-2 0 16,-7 0-32-16,-8 1-16 16,-12 2 0-16,-4 1 0 0,-7 1-224 0,-10 2 144 0,-5 0-144 0,-10 2 128 15,-7-2-128-15,-8 1 0 0,-6 1 0 16,-6 2 0-16,-7-3-704 16,-10-4-208-16,0 0-48 0,-9 12-16 0,-8 1-1536 15,-7 1-304-15,-8 0-64 0,-8-6-16 0</inkml:trace>
  <inkml:trace contextRef="#ctx0" brushRef="#br0" timeOffset="34979.43">9736 17719 18543 0,'0'0'816'0,"1"-12"176"0,4-1-800 0,1 3-192 15,1 0 0-15,0 5 0 0,2-1 1344 0,0 1 208 16,0 2 48-16,-9 3 16 0,11 2-432 0,0 2-96 0,-1 1 0 16,0 0-16-16,-1 3-240 0,1 3-32 0,1 6-16 0,1 0 0 15,-2 1-128-15,1 3-16 0,1 0-16 0,1 6 0 16,-2 0-128-16,6 2-32 0,-1 0 0 0,1 0 0 16,-1 2-224-16,-1-3-48 0,-1-3-16 0,0-1 0 15,-2 0-176-15,-2-2 0 0,-1-2 144 0,-2 1-144 16,0-6 0-16,-1-2 0 0,1-4 0 0,-7-9 128 15,5 11-352-15,-5-11-64 0,0 0-16 0,0 0 0 16,0 0-2640-16,0 0-544 0</inkml:trace>
  <inkml:trace contextRef="#ctx0" brushRef="#br0" timeOffset="35209.07">10266 17605 24879 0,'-2'-17'2208'0,"2"17"-1760"15,3-8-448-15,-2-1 0 0,-1 9 768 0,0 0 64 16,0 0 0-16,0 0 16 0,-10 6 256 0,-1 3 48 16,-5 7 16-16,-2 2 0 0,-2 0-496 0,-1 5-96 15,-2 5-32-15,-1 1 0 0,-2-1-32 0,-1 4 0 16,1 5 0-16,-1 0 0 0,0-1-144 0,3 1-48 16,3 0 0-16,3-4 0 0,1-1-192 0,2-4-128 15,2 0 160-15,2-3-160 0,2-2 0 0,3-5 0 0,2-3 0 0,4-2 0 16,4 1-224-16,1-1-144 15,-5-13-16-15,11 7-10448 0,1 2-2096 16</inkml:trace>
  <inkml:trace contextRef="#ctx0" brushRef="#br0" timeOffset="35623.79">10585 18022 1839 0,'0'0'0'0,"0"0"160"0,0 0-160 0,9-4 0 16,-9 4 0-16,0 0 0 0,0 0 3904 0,0 0 768 16,0 0 128-16,0 0 48 0,0 0-2144 0,0 0-416 15,0 0-96-15,0 0-16 0,0 0-512 0,0 0-96 16,0 0-32-16,-3 12 0 0,-1 4-400 0,-1 2-96 16,-1 1-16-16,-2 3 0 0,-1 2-192 0,-1 0-64 0,-1-1 0 0,-1 2 0 15,1-2-400-15,1 0-96 16,-1 0-16-16,1 0 0 0,4-2-256 0,1-2 0 15,1 2 128-15,1-4-128 0,2-1 0 0,0-1 0 16,1-2 0-16,0-4 0 0,0-9 0 0,0 0-192 16,5 10 16-16,-5-10 16 15,0 0-1824-15,0 0-384 0,10 2-64 0,-1-4 0 0</inkml:trace>
  <inkml:trace contextRef="#ctx0" brushRef="#br0" timeOffset="35909.3">10857 17754 23039 0,'0'0'1024'0,"0"0"192"0,6-9-960 0,0 2-256 16,1-3 0-16,0 5 0 0,7 3 2096 0,-1-1 368 15,2-1 80-15,3 0 16 0,0-1-1536 0,4 0-320 16,2 1-48-16,1 1-16 0,2-2-320 0,-1 2-64 16,1 1 0-16,-3 2-16 0,-3 0-240 0,-1 3 0 15,2-1 0-15,-5 0 0 0,-3 4 0 0,-3 2-208 16,-5-2 16-16,-5 6 0 16,-5-3-2672-16,-3 5-528 0,-7 2-96 0</inkml:trace>
  <inkml:trace contextRef="#ctx0" brushRef="#br0" timeOffset="36040.49">10871 17942 11967 0,'0'0'1072'0,"0"0"-864"16,0 0-208-16,0 0 0 0,0 0 2896 0,11 0 544 16,4 0 96-16,3-1 32 0,0-2-1504 0,5 2-288 0,0-3-64 15,3-2-16-15,5-1-1088 0,2 2-224 16,3-4-32-16,0 4-16 0,1-2-336 0,-2 1 128 16,-4 3-128-16,1 3 0 15,-1-3-1680-15,3-3-416 0</inkml:trace>
  <inkml:trace contextRef="#ctx0" brushRef="#br0" timeOffset="36383.44">12001 17624 22799 0,'0'0'1008'0,"0"0"208"0,0 0-960 0,0 0-256 16,-9-8 0-16,-5 5 0 0,-7 3 1216 0,-1 3 192 15,-8 3 32-15,-1 5 16 0,-5-3-624 0,-1 4-112 16,0 9-16-16,-1 0-16 0,-1 2-176 0,-2 4-48 16,4 6 0-16,5 0 0 0,6 0 48 0,5-1 16 15,7-1 0-15,8 0 0 0,5-6 160 0,6 1 16 16,5-6 16-16,8-3 0 0,6-7 176 0,5 0 16 16,4-6 16-16,5-2 0 0,2-3-96 0,3-3 0 15,3-2-16-15,2-4 0 0,4-2-128 0,-2-3-32 0,-4-8 0 0,-2 0 0 16,-1 0-64-16,-3-2-16 15,-5 0 0-15,-6-6 0 0,-4 2 16 0,-8-2 0 16,-3-2 0-16,-10 3 0 0,-5 2-336 0,-5-1-80 16,-5 3-16-16,-6 2 0 15,-8 8-688-15,-6 7-144 0,-9 0-32 0,-5 11 0 16,-13 5-2256-16,-7 9-464 0</inkml:trace>
  <inkml:trace contextRef="#ctx0" brushRef="#br0" timeOffset="37927.1">29916 18148 21935 0,'0'0'960'0,"0"0"224"0,0 0-944 0,0 0-240 0,0 0 0 0,10 2 0 16,-10-2 1296-16,13 4 224 0,-2 1 32 0,1 3 16 15,0-1-464-15,1 6-80 16,-1 1-32-16,-1-1 0 0,0 3-624 0,1 5-128 16,-1 2-32-16,1-2 0 0,-2 1-80 0,1 2-128 15,1 3 176-15,-1-3-176 0,-1 0 144 0,1-2-144 16,-1-3 0-16,-1 0 144 0,-2-2-144 0,1 0 0 0,-2-3 144 16,1-3-144-16,-1 1-144 0,-1-1-112 0,-5-11 0 0,5 5-9248 31,-5-5-1840-31</inkml:trace>
  <inkml:trace contextRef="#ctx0" brushRef="#br0" timeOffset="38161.39">30484 18047 25743 0,'0'0'1136'0,"0"0"240"0,0 0-1104 0,-8 10-272 16,-2-2 0-16,-5 6 0 0,-5 3 896 0,-6 3 128 15,-7 3 32-15,-2 4 0 0,-2-3 0 0,-3 6 0 16,-2 1 0-16,2 0 0 0,-1 1-240 0,2 1-48 16,-1 2-16-16,3-1 0 0,3-2-336 0,4-2-64 15,0-1-16-15,2-4 0 0,6-3-336 0,0 0 0 16,4-4 0-16,4 0 0 16,3-3-1536-16,4 0-208 0,5-2-48 0,2-13-12896 15</inkml:trace>
  <inkml:trace contextRef="#ctx0" brushRef="#br0" timeOffset="38347.8">30668 18486 25791 0,'-8'6'1152'0,"1"6"224"0,0 2-1104 0,-2 6-272 15,-3 4 0-15,-1 3 0 0,0 5 1568 0,-5 1 256 16,1-4 48-16,1 0 16 0,-1 3-1040 0,2 1-208 0,0-1-32 0,2-3-16 15,3-2-592-15,2-2 0 0,2 3 0 0,2-4-10304 16,1-1-1984 0</inkml:trace>
  <inkml:trace contextRef="#ctx0" brushRef="#br0" timeOffset="39158.83">26451 15886 16575 0,'-7'-15'1472'0,"4"8"-1168"16,-1-5-304-16,0 5 0 0,0-4 1328 0,-1 5 208 15,0-2 32-15,5 8 16 0,0 0-144 0,0 0-32 16,0 0 0-16,0 0 0 0,0 0-768 0,0 0-176 0,8 9-16 0,1 5-16 15,1-2 80-15,2 3 32 0,4 3 0 0,3 1 0 16,1 1 16-16,2 2 0 0,-2-3 0 0,3 0 0 16,1 1-240-16,-1 3-64 0,0-3 0 0,-2 1 0 15,1-3-256-15,-2-2 128 0,-3 2-128 0,-2-5 0 16,-2-2-176-16,0-3-144 0,-2 1-16 0,-2-4-9520 16,2-4-1920-16</inkml:trace>
  <inkml:trace contextRef="#ctx0" brushRef="#br0" timeOffset="39370.37">26963 15686 23039 0,'0'-7'2048'0,"0"0"-1648"16,0 7-400-16,0 0 0 0,0 0 1664 0,-9 3 256 16,-2 4 64-16,-2 3 0 0,-3 7-992 0,-5 2-192 15,-3 6-32-15,-3 2-16 0,1 3-368 0,-4 2-64 16,1 0 0-16,0 1-16 0,-2 0-176 0,3 1-128 15,3-1 192-15,3 2-192 0,5-4 0 0,1-1 0 16,4-2 0-16,3-6 0 16,2 3-1568-16,2-1-368 0,5-8-80 0,0-4-16 0</inkml:trace>
  <inkml:trace contextRef="#ctx0" brushRef="#br0" timeOffset="39678.64">27139 15953 5519 0,'5'-8'496'0,"3"3"-496"0,4 1 0 16,2 0 0-16,2-1 5120 0,2 4 912 0,0 1 192 0,-1 1 48 16,-1 2-3968-16,-1 1-800 0,-2-1-160 0,-3 5-16 15,-2 1-720-15,-7 4-144 0,-1 1-16 0,-6 1-16 16,-4 3-176-16,-7 3-16 0,-5 5-16 0,-3-5 0 15,-3-3 288-15,-4-1 48 0,1-2 16 0,1 0 0 0,5 0 448 0,6-3 112 32,6-3 16-32,4-2 0 0,4 3-208 0,5-10-48 0,9 8 0 0,8 0 0 0,5-3-288 0,10-1-64 15,8-1-16-15,5 2 0 0,7-5-112 0,4 0-32 16,7-3 0-16,-18 4 0 0,6 3-384 0,6 1 0 16,7 1 0-16,31 7 0 15,-12 0-1664-15,-42-7-432 0,1 5-80 0,-2 1 0 16</inkml:trace>
  <inkml:trace contextRef="#ctx0" brushRef="#br0" timeOffset="40657.01">26602 18718 13823 0,'-10'-10'608'0,"5"6"128"0,5 4-592 0,-7-10-144 16,0 3 0-16,-2-1 0 0,0 2 3072 0,-1 3 592 0,-2 1 112 15,0-1 32-15,2-5-1952 0,1 3-400 16,-1 2-80-16,1-3-16 0,0-1-192 0,1 2-32 15,4-3-16-15,-1 2 0 0,1-4 48 0,2 2 16 0,2-3 0 16,0 2 0-16,0-4-304 0,4 0-64 0,1 0-16 0,1 1 0 16,0-2-384-16,2 1-80 0,2 0-16 0,3-1 0 15,3-3-128-15,2 1-16 0,1 4-16 0,4 0 0 16,3 1-160-16,3 3 0 0,3-2 144 0,-1 5-144 16,1-1 0-16,0 4 0 15,0 7 0-15,-3 0 0 0,-2 3 0 0,-4 3 0 0,-4 5 0 0,-4 0 0 16,-5 3 0-16,-4 0 0 0,-3 2 0 0,-6 2-128 15,-3-1 128-15,-4 1 0 0,-5 4 0 0,-3 1-128 16,-4-3 128-16,-1-3 0 0,2-7 0 16,-3-1 0-16,-4-1 0 0,1-4 0 0,0 1 128 0,2-5-128 0,-1-2 256 0,4-3-32 15,-1-4 0-15,4 0 0 0,1 2-80 0,4-4-16 16,-1-4 0-16,6-1 0 0,2-1 0 0,5-2-128 16,4-1 192-1,5-3-64-15,2-1-128 0,2 1 160 0,2 2-160 0,3 1 160 0,3 1-160 0,4 4 0 16,4-4 0-16,-2 6-176 0,3-2 176 0,0 5-192 15,0 0 192-15,-1 2-192 0,-4 8 192 0,1 0-128 16,-2 7 128-16,-5-2-128 0,-4 3 128 0,-4 3-160 16,-3 2 160-16,-3 2-160 0,-6-1 160 0,-3 3 0 15,-4 0-144-15,-6-1 144 0,-4-2 0 0,-3-2 0 16,0-5 0-16,-3 1 0 0,-6-3 0 0,0-3 0 16,0-2 0-16,2-3 0 0,-2-4 336 0,4-1-16 15,3-1 0-15,4-1 0 0,5-6 32 0,4-1 0 0,3 1 0 0,6-4 0 16,4-2-48-16,4-1-16 15,4-2 0-15,4 0 0 0,3 1-112 0,6 1-32 16,2 3 0-16,4-1 0 0,2 4-144 0,3 3 0 0,-1 0 0 16,-1 5 0-16,-3 3 0 0,-2 1 0 0,-1 4 0 0,-4-1 0 15,-7 5 0-15,-4-2 0 0,-10-6-128 16,4 16 128-16,-4 1-1216 16,-4 2-192-16,-6 6-16 0,-4 3-19360 0</inkml:trace>
  <inkml:trace contextRef="#ctx0" brushRef="#br0" timeOffset="44970.41">1935 15770 4607 0,'0'0'400'0,"3"-12"-400"16,-3 12 0-16,7-13 0 0,-3 2 1856 0,-2 0 272 15,1 0 64-15,-3 11 16 0,0 0-528 0,5-9-96 16,-5 9-32-16,4-10 0 0,-4 10-400 0,0 0-64 16,0 0-32-16,0 0 0 0,0 0-304 0,0 0-64 15,0 0-16-15,0 0 0 0,0 0-160 0,10 5-16 16,-3 2-16-16,0 5 0 0,-3 1-48 0,-1 5-16 16,-3 6 0-16,0 0 0 0,0 4 16 0,0 3 0 15,0 6 0-15,-3 6 0 0,-3-3 96 0,0 9 32 0,-3 0 0 16,-1 2 0-16,-3 1-112 0,1 0 0 0,-2 1-16 0,2 0 0 15,-2-4-96-15,0 1-16 0,-1-5 0 0,1 0 0 16,1-3 64-16,-1 3 16 0,0-3 0 0,3-5 0 16,1-2-64-16,0-1-16 0,-1 2 0 0,1-4 0 15,1-3-128-15,3-1-16 0,2-4-16 0,2 0 0 16,-2-3-160-16,3-4 192 0,3-1-192 0,2-4 192 16,1 1-192-16,-1-1 128 0,3-7-128 0,2 0 128 15,1-1 0-15,2-2-128 0,3-4 192 0,0 0-64 16,3-3 48-16,3 0 0 0,1-4 0 0,4 2 0 15,4-4-176-15,1 1 192 0,-1-4-192 0,6 0 192 16,2 0-192-16,5 2 0 0,3-4 0 0,2 0 0 16,2-2 0-16,2 0 0 0,5 0 0 0,4 1 0 15,4 0 128-15,3 1-128 0,0-1 128 0,2-1-128 0,-3 0 192 0,5 3-64 16,3 4 0-16,2-2 0 0,3 3-128 0,-4 0 160 16,-1-4-160-16,0 4 160 0,0 1-160 0,-1 4 0 15,-1-2 0-15,-5 1 128 0,1-3-128 0,-7 1 0 16,-7 2 0-16,-4 0 0 0,-6 3 0 0,-3 1 128 15,-3-1-128-15,-9 3 0 0,-4 1 0 0,-7 2-256 16,-5 1 48-16,-14-4-11616 16,0 0-2320-16</inkml:trace>
  <inkml:trace contextRef="#ctx0" brushRef="#br0" timeOffset="46020.6">1553 17032 6447 0,'0'0'576'0,"0"0"-576"0,0 0 0 0,10-5 0 15,-10 5 1120-15,11-4 112 0,-4-3 32 0,-7 7 0 16,9-6-560-16,-9 6-96 0,9-2-32 0,-9 2 0 16,9-8 0-16,-9 8-16 0,9-5 0 0,-9 5 0 15,0 0 144-15,9-4 16 0,-9 4 16 0,9-2 0 16,-9 2 96-16,0 0 32 0,0 0 0 0,0 0 0 0,11-2-112 0,-11 2-32 16,0 0 0-16,0 0 0 0,0 0-160 0,0 0-48 15,0 9 0-15,-1 3 0 0,-3-2 144 0,-2 4 32 16,-2 0 0-16,-2 5 0 0,-4 4 80 0,-1 2 0 15,-2-3 16-15,1 4 0 0,-5 2-80 0,0 4 0 16,-2 2-16-16,-1 2 0 0,-2 1-112 0,-1 0 0 16,-2 0-16-16,0 1 0 0,0 1-128 0,-2 3-32 15,3 0 0-15,-1-3 0 0,-1 1-80 0,-1-1 0 16,-1-6-16-16,2-1 0 0,1 0 16 0,2-2 16 16,0-6 0-16,3 2 0 0,1-1-16 0,2-4-16 15,0-4 0-15,3 0 0 0,3-2-112 0,2-5-32 16,5-1 0-16,8-9 0 0,0 0-32 0,0 0 0 0,0 0 0 15,0 0 0-15,0 0 64 0,15-12 16 16,3 1 0-16,1-5 0 0,2-187-48 0,6 361-16 0,3-180 0 0,3-6 0 16,3-2-144-16,2-4 0 0,2-4 0 0,2-4 0 15,1 0 0-15,4 1 0 0,2-3 128 0,0-1-128 16,0-3 0-16,1 0 0 0,-2 1 0 0,-1-2 0 16,-2 2 0-16,-3 7 0 0,-8 4 128 0,-5 7-128 15,-3 5 0-15,-7 5 0 0,-7 6 0 0,-5 7 0 16,-7 6 0-16,-4 7 0 0,-9 7 0 0,-6 8 0 15,-9 7 0-15,-6 7 192 0,-7 2-192 0,-5 6 192 16,-6 1-192-16,-2 4 160 0,-5 2-160 0,1 1 160 16,0-1-160-16,6-1 192 0,5-2-192 0,4-5 192 15,2 2-192-15,6-7 0 0,2-1 0 0,6-3 0 16,6-2-1744 0,3-8-336-16</inkml:trace>
  <inkml:trace contextRef="#ctx0" brushRef="#br1" timeOffset="50814.81">2564 16237 7359 0,'0'0'656'0,"0"0"-528"0,0 0-128 0,10-4 0 16,-4-3 1584-16,-6 7 272 0,0 0 64 0,8-5 16 16,-3-3-688-16,-5 8-144 0,0 0-16 0,0 0-16 15,0 0-176-15,0 0-48 0,0 0 0 0,-11 7 0 16,-2-1-288-16,-1 7-64 0,-4 1-16 0,-3 3 0 15,-5 4-80-15,-4 3-16 0,-5 5 0 0,-2 4 0 16,1 7-32-16,-6 3-16 0,-2 5 0 0,-3 7 0 16,-3 6-48-16,-3 2-16 0,-3 5 0 0,-2-2 0 0,-2 2-96 15,3 4-32-15,4-1 0 0,1-1 0 0,-2-3-144 0,1-1 160 16,-1-5-160-16,4-2 160 0,1-5-160 0,1-3 192 16,0-1-192-16,1-3 192 0,0-2 32 15,3 2 16-15,5-5 0 0,1 3 0 0,1-3-64 0,1-3-16 16,2-2 0-16,5-3 0 0,1-2-32 0,6-5 0 15,1 0 0-15,2-5 0 0,1-2 64 0,3-3 0 16,1-3 0-16,2 0 0 0,1-2-16 0,2-2 0 16,2-4 0-16,1 1 0 0,1-4-16 0,5-3 0 15,-8 6 0-15,8-6 0 0,-7 2-16 0,7-2 0 16,-9 5 0-16,1-2 0 0,8-3-144 0,-9 0 128 16,2-2-128-16,-1 2 128 0,8 0-128 0,0 0 192 15,-6-6-192-15,3 0 192 0,2-1 32 0,5-3 16 0,1-1 0 16,2-3 0-16,5-4-80 0,2-5-16 0,2-1 0 15,6 0 0-15,2-5-144 0,5-2 0 0,3-5 0 0,1 0 128 16,4-4-128-16,4-3 0 0,1-7 0 0,5-2 0 16,5-2 128-16,4-5-128 0,2-2 0 0,3 1 128 15,0-6-128-15,2 1 0 0,0-1 0 0,-1-2 128 16,-2-1-128-16,4 0 0 0,0 2 0 0,0 1 128 16,0 1-128-16,-3 2 0 0,0-5 0 15,0 3 0-15,-2 3 0 0,2 1 0 0,2 5 0 0,-4 5 0 16,-4 4 0-16,-2-1 0 0,-4 6 0 0,-5 0 0 15,-3 4 0-15,-4 2 128 0,-4 2-128 0,-5 7 0 16,-4 2 0-16,-4 6 0 0,-2 1 0 0,-3 4 0 16,-2 1 0-16,-3 7 0 0,-10 6 128 0,0 0-128 15,7-8 0-15,-7 8 0 0,0 0 0 0,0 0 0 16,0 0 0-16,0 0 0 0,-8 4 0 0,-1 4 0 0,0-2 0 0,-1 6 128 16,0-3-128-16,-3 5 0 0,-2 3 0 15,-2 4 0-15,-4 4 128 0,-2-1-128 0,-1 0 0 0,-6 7 0 16,-5 3 0-16,-3 4 0 0,-5 3 128 0,-8 5-128 15,-4 3 128-15,-2 6-128 0,-2 4 128 0,0 7-128 16,-7 1 128-16,-3 7-128 0,-5 1 128 16,-1 1-128-16,-1 3 128 0,1 2-128 0,1 3 128 0,-1-3-128 15,-1 2 0-15,0-5 128 0,-2-1-128 0,4-3 0 16,4-3 0-16,4-1 128 0,3-3-128 0,3-1 0 16,-1-5 0-16,6-2 128 0,5-7-128 0,1-6 0 15,5-2 0-15,3-4 128 0,2-4-128 0,21-18 0 16,-4 1 144-16,2 0-144 0,0-1 0 0,1-3 128 0,1 1-128 15,4-6 0-15,4 0 176 0,-7 4-48 0,8-10 0 0,9-4 0 16,0 0 128-16,8-5 0 0,6-7 16 0,-3 2 0 16,4-4-272-16,6-5 128 0,3-4-128 0,4-1 0 15,2-5 128-15,3 1-128 0,6-4 0 0,32-32 0 16,-10 9 0-16,-4 0 0 0,-2 0 0 0,-3 2 0 16,0 1 0-16,3-2 0 0,2-2 0 0,1-1 0 15,2 0 128-15,1-5-128 0,1 2 0 0,1-9 0 16,-2-2 128-16,3-3-128 0,4-1 0 0,3-3 0 15,1-1 0-15,1-2 0 0,-2-2 0 0,0-1 0 16,0 1 128-16,3 5-128 0,1 3 0 0,-1 2 0 16,-3 3 0-16,-2 4 0 0,-3 4 0 0,-4 2 0 15,-5 5 0-15,-3 8 0 0,-2 2 0 0,-5 7 0 16,-3 3 0-16,-6 6 0 0,-3 5 0 0,-5 5 0 0,-7 2 0 16,-4 6 0-16,-6 3 0 0,-5 4 0 0,-8 4 0 0,0 0 0 15,0 0 0-15,0 0 0 0,-9 11 0 0,-5 3 0 16,-4 2 0-16,-1 1-144 0,-5 0 144 0,-3 4 0 15,-2 2 0-15,-7 5 0 0,-1 2 0 0,-3 7 0 16,-2 5 0-16,-8 7 0 0,-3 6 0 0,-7 2-128 16,-2 8 128-16,-8 4 0 0,-9 2 0 0,0 6 0 15,-1 7 0-15,-3 5-128 0,-3 4 128 0,-3-1 0 16,-1-1 0-16,2 1 0 0,4 4 0 0,1-5 0 16,1-8 0-16,3 0 0 0,2-4 0 0,4-3 0 15,7-7 0-15,1-3 0 0,3-3 0 0,3-4 0 16,1-3 0-16,5-3 128 0,2-5-128 0,5-8 0 0,4-6 0 15,3 0 128-15,4-6-128 0,7-1 0 0,2-5 0 0,4-3 0 16,4-4 128-16,9-7-128 0,0 1 128 0,2-4-128 16,0-1 128-16,4-1-128 0,3-3 160 0,0 0-160 15,3-9 240-15,4-1-48 0,2-6-16 0,5-3 0 16,2-5-176-16,5-2 0 0,1-4 0 0,5-2 128 16,25-29-128-16,-5 7 0 0,-1 2 0 15,-2 0 0-15,5 0 0 0,-2-3 0 0,-3-2 0 0,7-5 0 16,4 2 0-16,3-2 0 0,6-4 0 0,2 0 0 15,4-3 0-15,1-5 0 0,-2-3 0 0,6-3 0 16,2 0 0-16,2 1 0 0,2-2 0 0,2-2 0 16,-3-5 0-16,-1 4 0 0,1 2 0 0,-1 7 0 15,2 2 0-15,-2 3 0 0,-3 0 0 0,-3 8 0 16,-6 2 0-16,-2 7 0 0,-2 9 0 0,-4 0 0 16,-2 7 0-16,-5 8 128 0,-5 3-128 0,-6 4 0 15,-8 2 0-15,-9 3 0 0,-9 4 128 0,-3 7-128 0,-12 6 0 16,0 0 0-16,0 0 0 0,-13 6 0 0,-6 7 0 0,-8 5 128 15,-7 5-128-15,-5 5 0 0,-6 1 0 0,-6 8 0 16,-3 9 128-16,-6 6-128 16,-4 7 0-16,-3 7 0 0,-4 6 0 0,-7 4 0 0,-4 7 0 0,-2 3 0 15,1 4 0-15,-3 2 0 0,-2-2 0 0,-1 0 0 16,-1 2 0-16,1-1 0 0,1 1 0 0,0-1 0 16,-2 0 0-16,0-4 0 0,0 0 0 0,4-2 0 15,6-5 0-15,7-3 128 0,3-3-128 0,2-5 0 16,3-9 0-16,4-3 0 0,7-4 0 0,6-5 0 0,4-7 0 15,23-19 128-15,-3 2-128 0,1-4 160 0,1-1-160 0,3-2 160 16,2-3-32-16,5-4-128 16,2 0 192-16,-4 0-64 0,6-5 48 0,8-5 0 15,5-10 0-15,0 4 0 0,7-8-48 0,3-3-128 0,3-6 192 0,4-4-64 16,6-1-128-16,3-6 0 0,3 0 0 0,34-36 128 16,-7 12-128-16,-4-1 0 15,-4 1 0-15,2 1 0 0,1-2 0 0,4-3 0 0,1 0 0 0,5-4 0 16,2-1 0-16,5-2 0 0,2-6 0 0,0-3 0 15,0 0 0-15,4-2 0 0,3 3 0 0,1-6 0 16,-2-1 0-16,-1-1 0 0,-1-4 0 0,1 2 0 16,3-1 0-16,-2 1 0 0,-3 3 0 0,-1 4 0 15,-4 0 0-15,-3 8 0 0,-6 8 0 0,-1 7 0 16,-4 8 0-16,-5 5 0 0,-7 9 0 0,-5 6 0 16,-5-1 0-16,-9 9 0 0,-8 5 128 0,-5 8-128 0,-6-4 0 15,-4 6 0-15,-5 6 0 0,0 0 0 0,-9 6 0 16,-5 6 0-16,-6 0 0 0,-7 7 0 0,-3 5 0 0,-6 3 0 15,-4 6 0-15,-2 3 0 0,-2 2 0 0,0 5 0 16,-1 3 0-16,1 2 0 0,3-2 0 16,1 1 0-16,0 0 0 0,-1-4 0 0,2 2 0 0,0-3 0 15,-2 1 0-15,0 1 0 0,1-4 0 0,1 0 0 16,4-1 0-16,2-1 0 0,4-1 0 0,-1-2 0 16,1-3 0-16,4 0 0 15,3-1-432-15,3 0-160 0,3-7-48 0,5 0-11552 16,5-1-2320-16</inkml:trace>
  <inkml:trace contextRef="#ctx0" brushRef="#br1" timeOffset="52013.21">491 18823 14559 0,'0'0'640'0,"5"-9"144"15,-3-1-624-15,2 1-160 0,0-4 0 0,1 4 0 0,1-2 1280 0,2-2 208 16,1-4 48-16,1-2 16 0,3-2-608 0,1 0-128 16,1 1-32-16,3-2 0 0,1-3-80 0,-6 12 0 15,-2 2-16-15,2-3 0 0,-1 2-176 0,0 4-48 16,-2 0 0-16,-2 2 0 0,1 2-128 0,3 3-16 16,-12 1-16-16,13 3 0 0,-5 10 128 0,-3 2 16 15,-3 3 16-15,1 2 0 0,-1 3-144 0,-2 5-16 16,0-2-16-16,-1 3 0 0,-1-2-32 0,-2 3 0 15,0-2 0-15,0 0 0 0,0-3 16 0,2 1 0 16,-1-6 0-16,2 1 0 0,0-2-272 0,-1-4 160 0,2-2-160 0,0-3 128 16,0-10-128-16,0 0-256 0,0 0 64 0,0 0 16 31,0 0-2256-31,0 0-464 0,0 0-96 0,0 0-16 0</inkml:trace>
  <inkml:trace contextRef="#ctx0" brushRef="#br1" timeOffset="52264.39">653 18763 20271 0,'0'0'1792'0,"0"0"-1424"0,0 0-368 0,-6 10 0 15,1-2 976-15,-1 3 128 0,-3 2 32 0,0 5 0 16,-1 1 80-16,-2 5 0 0,-1 1 16 0,3 7 0 16,-1 5-240-16,2 1-48 0,0 1-16 0,1 2 0 15,1-5-240-15,0-2-48 0,4-5-16 0,0 1 0 0,1-9-304 16,2-2-48-16,3-4-16 0,1 2 0 0,1-4-256 0,2-4 160 15,0-1-160-15,5-1 128 0,0-1-128 0,4 2 0 16,0-6 0-16,-4 0 0 0,3 0 0 16,3 1-176-16,2-1 16 0,4 1 0 15,3-3-2464-15,2 0-512 0</inkml:trace>
  <inkml:trace contextRef="#ctx0" brushRef="#br1" timeOffset="52752.25">1356 18924 12895 0,'0'0'1152'0,"-1"-11"-928"0,0 1-224 0,1 10 0 0,-2-13 1600 0,2 13 288 16,0 0 48-16,0 0 16 0,0 0-432 0,0 0-96 15,-10 3-16-15,1 4 0 0,1 3-512 0,-1 4-128 16,-2 2 0-16,1 4-16 0,0 4 32 0,0 3 16 16,0 3 0-16,0 1 0 0,-1 2-176 0,4 0-48 15,2 1 0-15,2 2 0 0,-1-4-208 0,1-4-48 16,3 1-16-16,1-4 0 0,1 2-304 0,3-7 128 15,2-1-128-15,2 0 0 0,3-3 160 0,1-2-160 16,0-6 128-16,2 1-128 0,2-5 0 0,-2 0 0 16,1-1-144-16,-3-5 144 15,-1 0-1824-15,-4-2-256 0,0-6-48 0</inkml:trace>
  <inkml:trace contextRef="#ctx0" brushRef="#br1" timeOffset="52911.46">1125 19257 24879 0,'0'0'2208'0,"0"0"-1760"0,8-6-448 0,3 1 0 16,2 1 832-16,3-4 64 0,5 3 32 0,3-1 0 15,2-4-32-15,5 0 0 0,-1-6 0 0,3 1 0 16,1 1-288-16,-1 2-64 0,-4-1-16 0,-1-1 0 31,-3 2-1360-31,-1 3-256 0,1-2-64 0</inkml:trace>
  <inkml:trace contextRef="#ctx0" brushRef="#br1" timeOffset="53119.61">1661 19153 7359 0,'0'0'656'0,"0"0"-528"16,0 0-128-16,9-9 0 15,4 5 4080-15,1 1 784 0,1-6 144 0,2 0 48 0,-1-3-3264 0,3 3-640 16,0-2-128-16,2 3-16 0,0-2-688 0,2 3-144 16,-1-5-32-16,-1 5 0 15,-1-4-1392-15,-3 5-288 0</inkml:trace>
  <inkml:trace contextRef="#ctx0" brushRef="#br1" timeOffset="53543.55">2359 18671 14735 0,'-2'-6'1312'0,"-2"0"-1056"0,-3 1-256 0,0 3 0 16,-2 1 1632-16,-1 4 272 0,-2-2 48 0,0 5 16 15,-4 4-752-15,-1 3-128 0,-4 4-48 0,-2 0 0 16,1 1-224-16,-4 4-48 0,1 1-16 0,1 1 0 16,1 1-144-16,2-2-32 0,2 1 0 0,4 2 0 0,2-6-272 0,6-1-64 15,3-1-16-15,3-3 0 0,1-2-48 0,0-13-16 16,11 5 0-16,-1-2 0 0,3-6 176 0,3-1 48 16,2-5 0-16,1 0 0 0,-1-2-16 0,1-2 0 15,-1-3 0-15,-2-2 0 0,-4 0-176 0,2 0-16 16,-3 3-16-16,2 0 0 0,-4 0-160 0,0 3 128 15,-3 6-128-15,-6 6 128 0,5-10-128 0,-5 10 0 16,0 0 0-16,0 0 0 0,0 0 0 0,7 11 0 16,-6 3 0-16,1-1 0 0,1 1 0 0,-1 2 0 15,1-2 0-15,0 0 0 0,0-1 0 0,4 0 0 16,-1-1 0-16,3-3 0 0,1 0 0 0,3-5 0 16,0-3 0-16,2-1-176 15,0-2-1616-15,2-2-320 0,-1-8-64 0</inkml:trace>
  <inkml:trace contextRef="#ctx0" brushRef="#br1" timeOffset="53788.05">2622 18505 16575 0,'0'0'736'0,"0"0"160"0,0 0-720 0,-1 9-176 0,2 4 0 0,2-5 0 15,1 3 2144-15,-1 3 400 0,1 0 80 0,5 1 0 16,0-1-1312-16,3 1-272 0,-1 3-48 0,0 0-16 0,1-2-560 16,-1 1-112-16,-1-6-32 0,2 4 0 0,-2 2-272 0,3-1 0 15,-2 0 128-15,1-1-128 0,-1-1 0 0,-1-3 0 16,-1 1 0-16,-1-6 0 16,-8-6-1456-16,0 0-336 0,0 0-80 15,0 0-16-15</inkml:trace>
  <inkml:trace contextRef="#ctx0" brushRef="#br1" timeOffset="54000.36">2831 18340 5519 0,'0'0'496'0,"0"0"-496"16,0 0 0-16,-9 10 0 0,0 3 4512 0,-1 1 800 15,-2 6 176-15,-3 3 16 0,-3 1-3424 0,-1 4-688 0,-1 1-144 0,1 2-32 16,-1-1-464-16,-1 3-112 0,-2 5 0 0,7-3-16 15,-2-6-240-15,0 1-32 0,2 2-16 0,4-5 0 16,5-1-208-16,2-4-128 0,3-2 128 0,2-3-128 16,0-2 0-16,4-1-320 0,2-6 64 0,3-1-9520 15,3-4-1904-15</inkml:trace>
  <inkml:trace contextRef="#ctx0" brushRef="#br1" timeOffset="54233.35">3070 18434 21183 0,'-9'10'1888'0,"1"5"-1504"16,2 3-384-16,-2 1 0 0,-2 0 1488 0,0 4 240 15,-2 2 32-15,4-2 16 0,1 0-688 0,2 3-128 16,1-4-16-16,3 0-16 0,1-4-624 0,1 0-128 15,2-1-32-15,1 1 0 0,-1-3-144 0,6-1 0 16,0-1 0-16,4-4 0 16,-2 1-1536-16,1-5-400 0,3-2-80 0</inkml:trace>
  <inkml:trace contextRef="#ctx0" brushRef="#br1" timeOffset="54443.05">3020 17925 22111 0,'-9'-15'976'0,"5"6"208"0,1-4-944 0,0 3-240 0,3-1 0 0,0 2 0 16,0 0 2112-16,0 9 384 0,-2-9 80 0,0 1 16 16,2 8-1824-16,0 0-352 0,-1-7-80 0,1 7-16 15,0 0-320-15,0 0 0 0,0 0 0 0,0 0 128 16,0 0-1328-16,0 0-256 15,0 0-48-15</inkml:trace>
  <inkml:trace contextRef="#ctx0" brushRef="#br1" timeOffset="54802.85">3806 17971 23039 0,'0'0'1024'0,"0"0"192"0,0 0-960 0,0 0-256 0,0 0 0 0,-5-10 0 0,-4 6 1472 0,-3 3 256 15,1 2 64-15,-6 7 0 0,-3 2-704 0,-2 3-128 16,-4-1-16-16,0 2-16 0,1 0-224 0,-2 4-32 16,-1 0-16-16,5 2 0 0,3 1-128 0,5-1-16 15,2 3-16-15,4-4 0 0,4-1-48 0,4 1 0 16,2 1 0-16,4-1 0 0,4 0-48 0,5 0-16 0,4-1 0 0,0 1 0 15,-2 3 64-15,-1-1 0 0,-2-2 0 0,4 0 0 16,-2-1-144-16,-2 0-32 0,-5-1 0 0,-2 0 0 16,-6 1 48-16,-3 0 0 0,-5 0 0 0,-2-4 0 15,-5-2-64-15,-4 2 0 0,-7-1 0 0,-3-1 0 16,-1 0-80-16,-3 0-32 0,-3-6 0 0,2-1 0 16,-1-1-144-16,4 1 0 0,0-2 0 0,3-5 0 31,3-5-1904-31,1-1-464 0</inkml:trace>
  <inkml:trace contextRef="#ctx0" brushRef="#br1" timeOffset="55704.13">1569 19786 11055 0,'0'0'480'0,"0"0"112"0,0 0-464 0,0 0-128 0,0 0 0 0,0 0 0 15,0 0 2304-15,10 6 448 0,-10-6 96 0,0 0 16 0,5 11-1264 0,-4 1-240 16,-2 4-48-16,-2-1-16 16,-1-1-224-16,-2 4-48 0,-4-1-16 0,1 1 0 15,0 4-448-15,0-1-96 0,0 0-16 0,2-1 0 0,2-1-304 0,0 0-144 16,-1-1 128-16,4-3-128 15,-1-1-1216-15,2-4-336 0,0-1-64 0</inkml:trace>
  <inkml:trace contextRef="#ctx0" brushRef="#br1" timeOffset="56072.11">1954 19786 18543 0,'0'0'816'0,"-4"13"176"0,-1 0-800 0,-2-2-192 0,-1 3 0 0,-1 1 0 16,4 2 1536-16,-3-2 272 15,-2 0 48-15,0-2 16 0,-1 1-688 0,1 0-144 0,3 0-16 0,-1-3-16 16,0 1-592-16,2-5-112 0,6-7-32 0,0 0 0 16,-8 9-112-16,8-9-32 0,0 0 0 0,0 0 0 15,0 0-128-15,0 0 128 0,7-15-128 0,2 1 128 16,1 0-128-16,1 0 192 0,2-2-192 0,4 0 192 15,2 1-192-15,0 2 0 0,0 2 0 0,0-2 0 16,-3 3 0-16,1 1 0 0,-2-1 0 0,0 4 0 16,-2 3 0-16,0 1 128 0,-1-4-128 0,0 6 128 15,-3 7 32-15,-2-2 0 0,0 4 0 0,-1 1 0 16,-3 1 0-16,1 0 0 0,-6 1 0 0,0 2 0 0,-2-4-16 16,-1 2 0-16,0 1 0 0,0-3 0 15,0 1-144-15,2 2 0 0,3-13 0 0,0 10 128 16,0-10-2336-16,0 0-480 15</inkml:trace>
  <inkml:trace contextRef="#ctx0" brushRef="#br1" timeOffset="56457.17">2906 19387 13823 0,'0'0'1216'0,"0"0"-960"0,0 0-256 0,0 0 0 16,-7 13 1536-16,0-2 256 0,-2 4 48 0,-1 3 16 15,0 1-192-15,-1 5-16 0,-3 2-16 0,3 3 0 16,1 0-448-16,-3 3-96 0,-1 2 0 0,0 1-16 16,1-3-368-16,1-3-80 0,-1 0-16 0,0 1 0 15,4 0-400-15,0-1-80 0,3-5 0 0,0-1-128 0,-1-8 0 0,4 0 0 16,0 1 0-16,2-2 0 15,1-14-1888-15,0 0-288 0,0 0-48 0</inkml:trace>
  <inkml:trace contextRef="#ctx0" brushRef="#br1" timeOffset="56684.61">3185 19358 23951 0,'0'0'1056'0,"0"0"224"0,0 0-1024 0,0 0-256 16,-5 11 0-16,-1 4 0 0,-4 2 640 0,-3 3 80 0,-2 3 16 0,0 6 0 16,-3 3 416-16,0-1 64 0,0-1 32 0,-2 2 0 15,2-4-608-15,0 1-112 0,4 3-16 0,2-7-16 16,-1 1-320-16,-1-3-176 0,4-3 192 0,1 2-192 16,1-1 0-16,3 0 0 0,0-6-240 0,3-1 80 31,-1-3-1488-31,3-11-288 0,-1 9-64 0,1-9-10528 0</inkml:trace>
  <inkml:trace contextRef="#ctx0" brushRef="#br1" timeOffset="57043.25">2960 19351 22111 0,'9'-11'1968'0,"2"3"-1584"0,2-2-384 0,5-1 0 0,4-4 768 0,2-2 64 15,0 0 0-15,3 2 16 0,0 1 352 0,1 0 64 16,-2-4 16-16,2 4 0 16,1 3-480-16,-2 7-96 0,-4 2 0 0,-1 2-16 0,-3 2-416 0,-3 6-80 15,-2 3 0-15,-4 3-16 0,-2 0 16 0,-4 4 0 16,-4 1 0-16,-3 5 0 0,-3 8-192 0,-3 0 192 16,-6 0-192-16,-2 1 192 0,-2-2-64 0,-4 2-128 15,3-1 192-15,-3-3-64 0,-1 1-128 0,0-6 160 16,0 3-160-16,2-6 160 0,4-1 0 0,2-2 0 15,4-2 0-15,3-2 0 0,4-3-160 0,5 0 160 16,0-11-160-16,9 7 160 0,4 0-160 0,3-3 0 16,2 3 0-16,0-2 128 0,2-2-128 0,1 0 128 15,-1 1-128-15,4 0 128 0,0 1-128 0,0-1 128 0,-1-3-128 0,1 1 128 16,-1 1-128-16,0-1 0 0,-1 2 0 16,-1-1-176-1,0 1-1872-15,-2-3-384 0</inkml:trace>
  <inkml:trace contextRef="#ctx0" brushRef="#br1" timeOffset="57512.96">3654 18989 20271 0,'0'0'896'0,"0"0"192"0,9-10-880 0,-1 5-208 16,0 0 0-16,2 0 0 0,1 0 1088 15,3 1 160-15,1-3 32 0,2 2 16 0,0-180-144 0,0 363-48 16,4-181 0-16,-2 3 0 0,-1 2-480 0,-4 1-112 15,-1 2 0-15,-1 6-16 0,-2-4-272 0,-2 6-48 16,-3 1-16-16,-1 0 0 0,-3 2-32 0,-2 1 0 0,-2-1 0 0,1 1 0 16,-5-3 320-16,1 2 48 0,-3-4 16 0,1 1 0 15,3 1-144-15,0-5-32 0,5-9 0 0,-5 11 0 16,1 4-32-16,3-6-16 16,1-9 0-16,5 9 0 0,-5-9-96 0,8 8 0 15,-1-1-16-15,5 0 0 0,-2 0 32 0,-1 0 16 0,-2-4 0 0,0 6 0 16,-7-9-224-16,1 9 0 0,-1-9 0 0,-8 14 0 15,-6 0 144-15,-3-2-16 0,-5-2 0 0,-2 2 0 16,-3 0-128-16,-2-1 192 0,-2 2-192 0,1-5 192 16,2-2-192-16,1 0 0 0,1-3 0 0,1-2 0 31,5-1-1216-31,1-1-336 0,-1 0-64 0,7-3-13696 0</inkml:trace>
  <inkml:trace contextRef="#ctx0" brushRef="#br1" timeOffset="58639.14">667 17935 3679 0,'-1'6'320'0,"-1"2"-320"0,-1 0 0 0,0 4 0 16,0-4 960-16,1 5 128 0,-3-3 32 0,3 2 0 16,-3 7-368-16,1-4-80 0,3-1-16 0,-3-4 0 15,2 2-112-15,4-5-32 0,-2-7 0 0,0 0 0 16,0 10-128-16,0-10-16 0,0 9-16 0,0-9 0 16,0 0-32-16,0 0 0 0,1 9 0 0,-1-9 0 15,0 0-112-15,0 0-16 0,0 0-16 0,0 0 0 16,0 0 176-16,0 0 32 0,0 0 16 0,0 0 0 0,8 8 80 0,-8-8 16 15,6 0 0-15,2-1 0 0,-1-2 272 16,3-1 64-16,2-1 16 0,2-2 0 0,1-1-160 0,3-4-48 16,19-10 0-16,-3-4 0 0,-1 5-160 15,1-4-32-15,2-3-16 0,3-1 0 0,1-5 16 0,2-4 16 16,0-3 0-16,1-2 0 0,0-3 112 0,2-1 32 16,6-5 0-16,3-1 0 0,2-5 0 0,3-1 0 15,2-1 0-15,2 1 0 0,2-3-208 0,0 1-32 16,-3-4-16-16,3 3 0 0,0-2-192 0,2 5-32 15,-2-4-128-15,0 2 192 0,0-3-192 0,-4 3 176 16,-3-2-176-16,2 4 160 0,2 3-160 0,-2 2 128 16,-3 0-128-16,-1 1 128 0,0 0-128 0,-4 1 192 15,-4 2-192-15,-2 6 192 0,-1-1-192 0,-2 6 192 0,-1 1-192 16,0 4 192-16,-4 1-192 0,-1 3 0 0,-2 0 144 16,0-1-144-16,-4 3 128 0,-1-1-128 0,-4 2 128 0,1 2-128 15,-4 2 144-15,0-2-144 0,-3 1 192 0,-1 2-192 16,-2 3 208-16,-5 2-64 0,-3 2-16 0,0 4 0 15,-4 0-128-15,-1 1 192 0,-4 10-192 0,0 0 192 16,3-6-64-16,-3 6 0 0,0 0 0 0,0 0 0 16,0 0-128-16,0 0 0 0,-12 4 0 0,-2 6-176 31,-1 1-1552-31,0 6-304 0,-1 2-64 0</inkml:trace>
  <inkml:trace contextRef="#ctx0" brushRef="#br1" timeOffset="86789.68">23220 4442 7359 0,'0'0'656'0,"0"0"-528"15,3-4-128-15,3-1 0 0,-6 5 1488 0,0 0 272 16,0 0 48-16,0 0 16 0,0 0-464 0,0 0-80 16,0 0-32-16,0 0 0 0,0 0-80 0,0 0-16 15,0 9 0-15,-2 0 0 0,0 1 16 0,-2 1 0 16,-4-2 0-16,2 5 0 0,-3 3-256 0,-2 0-48 15,-3 1-16-15,-4 1 0 0,-1 0-272 0,-2 2-64 16,0 0-16-16,-1 2 0 0,-6 0-32 0,0-1 0 16,3 2 0-16,-3 0 0 0,0-4-80 0,1 1 0 15,2-1-16-15,1 0 0 0,1 2-144 0,1-2-32 16,2-2 0-16,1 0 0 0,1 0-192 0,4-4 128 0,1 0-128 0,4-2 0 16,0 1 0-16,6-3 128 0,0 3-128 0,3-4 0 15,1 0 0-15,2-3 0 0,3 2 0 0,4-3 0 16,4 2 128-16,3 1-128 0,3-4 0 0,4 1 144 15,4 1-144-15,4-2 128 0,2-1-128 0,2 0 128 16,0 0-128-16,-1 1 0 0,1-2 0 0,-2 0 0 16,2-1 0-16,-4-1 128 0,-1 0-128 0,0 0 0 15,-2-1 0-15,-2-1 128 0,-4 1-128 0,-3-1 0 16,-2-4 0-16,-3 3-144 0,-2 0 0 0,-1-3 0 16,-4-4-2192-16,-5 3-432 0,-3 7-96 0,0 0-16 0</inkml:trace>
  <inkml:trace contextRef="#ctx0" brushRef="#br1" timeOffset="87082.04">22826 5066 23039 0,'0'0'1024'0,"-2"-9"192"0,2 1-960 0,2-3-256 15,0 1 0-15,3-3 0 0,2 3 368 0,1 1 16 16,1-4 16-16,3 6 0 0,2-5 288 0,4 3 48 16,2-2 16-16,4-1 0 0,5 1 208 0,3-3 64 15,4 0 0-15,1 0 0 0,2 0-144 0,5 1-32 16,3-2 0-16,7 1 0 0,6 1-224 0,6-2-48 16,4 0-16-16,1-2 0 0,1-2-48 0,2 0 0 0,0 0 0 0,3 3 0 15,1-2-128-15,-6 1-16 0,-4 0-16 0,-6 1 0 16,-1 1-192-16,-5 0-32 0,-4 1-128 0,19-8 192 31,-7 4-848-31,-6 4-176 0,-3 0-48 0</inkml:trace>
  <inkml:trace contextRef="#ctx0" brushRef="#br1" timeOffset="88125.5">25907 3722 10127 0,'0'0'896'0,"2"-11"-704"16,3 3-192-16,-3-3 0 0,0-1 1552 0,0 4 288 15,-2 8 48-15,1-11 16 0,0 4-560 0,-1 7-96 16,4-10-32-16,-4 10 0 0,9-6-304 0,0 5-64 16,-9 1-16-16,15 3 0 0,0 3 16 0,3 4 0 15,4 4 0-15,-1 3 0 0,3 2-16 0,4 2 0 16,2 5 0-16,0 4 0 0,2 2-192 0,2 4-64 16,0-1 0-16,1 2 0 0,-1 4-256 0,-1-2-64 15,-2-1-16-15,-2-5 0 0,-1 0-240 0,-3-3 0 0,1-5 0 0,-3 1 0 16,-2-5 0-16,-2-2 128 15,-1 0-128-15,-1-1 0 0,-5-3 128 0,0-2-128 16,-3-4 0-16,0 2 0 0,-3-3 0 0,-6-8-240 0,0 0 32 0,0 0 0 31,0 0-2160-31,-8 9-448 0</inkml:trace>
  <inkml:trace contextRef="#ctx0" brushRef="#br1" timeOffset="88442.6">26451 3563 20095 0,'-3'-14'896'0,"3"14"176"0,3-11-864 0,-1 2-208 15,-2 9 0-15,0 0 0 0,2-10 1184 0,-2 10 192 16,0 0 32-16,0 0 16 0,-2 10-304 0,1 7-64 15,0 2-16-15,-4 7 0 0,-5 7-64 0,-2 7-16 16,3 4 0-16,-6 7 0 0,0 5-272 0,-3 10-64 16,-2 7-16-16,-1 4 0 0,0 3-128 0,2-2-32 15,-2-8 0-15,1-5 0 0,1-4-256 0,0-4-48 16,1-5-16-16,3-4 0 0,-1-6-128 0,5-4 128 16,0-5-128-16,2-6 128 0,2-2-128 0,5-4 0 15,2-5 0-15,2-7 0 0,-2-9-192 0,9 5-112 16,4-6-16-16,2-9-10432 0,3-5-2096 15</inkml:trace>
  <inkml:trace contextRef="#ctx0" brushRef="#br1" timeOffset="90215.78">26900 4222 11055 0,'0'0'480'0,"-11"4"112"0,0-3-464 0,2-1-128 16,0 0 0-16,0 1 0 0,0 2 1728 0,9-3 320 0,-10 2 64 0,3 0 0 15,7-2-704-15,0 0-128 0,0 0-48 0,0 0 0 16,-6-7-176-16,6 7-32 0,0 0-16 0,6-12 0 16,1-1-304-16,3 0-48 15,6-1-16-15,1 1 0 0,2 1-112 0,4-4-16 0,4 0-16 0,0 1 0 16,-1 2 16-16,2 3 0 0,0 0 0 0,-1 5 0 15,-3 3-144-15,-3 4-32 0,-4 0 0 0,-1 7 0 16,-5 2-208-16,-5 5-128 0,-2 0 160 0,-5 5-160 16,-4 6 400-16,-5 0-16 0,-7 5 0 0,2 0 0 15,-5-2 64-15,-1 3 0 0,0-1 0 0,0 0 0 16,2-5-160-16,3-1-32 0,3-5 0 0,4-4 0 16,3-1-64-16,3-6-32 0,3-10 0 0,0 0 0 15,0 0-16-15,14-4 0 0,4-1 0 0,4-8 0 16,3-3 48-16,5-2 0 0,4-2 0 0,1-2 0 0,1 0-192 15,-2 2-224-15,-1 2 48 0,-4 3 16 16,-2 1-1952-16,-5 3-400 0,-5 2-80 0</inkml:trace>
  <inkml:trace contextRef="#ctx0" brushRef="#br1" timeOffset="90579.93">25734 5574 16575 0,'-9'5'1472'0,"-2"-2"-1168"16,-1-2-304-16,2-1 0 0,-1-1 1280 0,4 0 208 15,7 1 48-15,0 0 0 0,1-12-272 0,5 1-48 16,8-3-16-16,5-4 0 0,5-4-176 0,8-3-16 16,6-7-16-16,7-2 0 0,11-3-336 0,37-18-64 15,6 2-16-15,0 1 0 0,-2-2-48 0,10-1-16 16,8-3 0-16,0 1 0 0,-5-3 0 0,2 6 0 0,1 4 0 16,-7 3 0-16,-3 8-192 0,-10 2-32 0,-12 4-16 0,-10 4 0 15,-10 7-272-15,-10 4 128 0,-9 4-128 0,-9 5 0 0,-7-1-128 16,-6 5-144-16,-5 1-32 0,-15 4 0 15,0 0-2064-15,0 0-432 0,-9 12-80 16</inkml:trace>
  <inkml:trace contextRef="#ctx0" brushRef="#br1" timeOffset="90887.39">26385 5508 26719 0,'-5'-14'1184'0,"5"5"240"0,0 0-1136 0,0-2-288 16,3 1 0-16,3-3 0 0,-1 4 320 0,2 3 16 16,2 2 0-16,1 2 0 0,3 2 256 0,0 2 48 15,5 1 16-15,4 3 0 0,3 4-96 0,5 4-32 16,6-1 0-16,2 3 0 0,2 3-192 0,2 3-32 15,-1-2-16-15,1 2 0 0,0 0-32 0,-1-1 0 0,-4 3 0 0,-3-2 0 16,-1 0-256-16,-3-1 160 0,-2 1-160 0,-2-1 128 16,-2-2-128-16,-4 0 128 0,-2-1-128 0,-3-1 128 31,-1-6-960-31,-2 1-208 0,-2-1-48 0,-2-6-13200 0</inkml:trace>
  <inkml:trace contextRef="#ctx0" brushRef="#br1" timeOffset="91115.98">27013 5176 35007 0,'0'0'1552'0,"0"0"320"0,-5-3-1488 0,5 3-384 16,-7 0 0-16,2 3 0 0,1 9 0 0,-1 4-320 16,-4 3 64-16,-3 13 16 0,-2 4 624 0,0 8 112 15,1 3 16-15,-1 3 16 0,-1 5-80 0,2-1-32 16,0 0 0-16,3-16 0 0,1 1-256 0,-1 3-160 15,-1 3 192-15,0-2-192 0,1 3 128 0,0-4-128 16,0-2 0-16,2-2 0 16,-1-1-1168-16,3-4-352 0,1-5-64 0,1-9-8720 15,2-3-1728-15</inkml:trace>
  <inkml:trace contextRef="#ctx0" brushRef="#br1" timeOffset="91301.54">27474 5492 28559 0,'-1'28'2544'0,"0"5"-2032"15,-1 2-512-15,2 6 0 0,-2 5 1008 0,0-11 96 16,0 5 32-16,-2 5 0 0,-1 2-336 0,0 2-64 0,1 2-16 0,0-6 0 16,2 0-448-16,3-7-80 0,2-184-32 0,0 357 0 31,2-188-1776-31,4-7-368 0,0-3-64 0</inkml:trace>
  <inkml:trace contextRef="#ctx0" brushRef="#br1" timeOffset="91752.42">28066 4082 24063 0,'0'0'1072'0,"0"0"208"0,0 0-1024 0,13-8-256 0,1 0 0 0,4 1 0 15,2 0 704-15,1-1 96 0,4-5 16 0,4 1 0 16,4-4-160-16,0 2-16 0,2-1-16 0,-2 0 0 16,0-3-416-16,-3 3-80 0,-3 3 0 0,-5 3-128 15,-5-1-1248-15,-3 5-352 0</inkml:trace>
  <inkml:trace contextRef="#ctx0" brushRef="#br1" timeOffset="91895.7">28269 4324 4607 0,'0'0'192'0,"0"0"64"0,-4 10-256 0,4-10 0 15,0 0 0-15,14 1 0 0,1-1 5920 0,5 0 1136 16,1-1 240-16,3-6 32 0,2-4-5104 0,6-3-1024 16,-1-3-208-16,-6 7-32 0,4-6-528 0,3-2-112 15,1-2 0-15,0 2-16 16,-1 3-1056-16,-3-1-208 0,-2 0-32 0,-3-3-13792 0</inkml:trace>
  <inkml:trace contextRef="#ctx0" brushRef="#br1" timeOffset="92548.82">29193 2600 25279 0,'0'0'1120'0,"0"0"224"0,-7 0-1072 0,7 0-272 16,-9 3 0-16,3 3 0 0,-2 3 0 0,1 4 0 15,2 4 0-15,0 5 0 0,0 2 0 0,2 7 208 16,3 0-16-16,3 5 0 0,2 2-192 0,1-9 0 16,2 9 128-16,2 1-128 0,4-3 0 0,2-3 0 15,3-6 0-15,3-4 0 0,2-4 320 0,0-5 32 16,-1-2 0-16,0-5 0 0,0-2 496 0,0-5 112 16,2-5 0-16,-1-1 16 0,0-4 32 0,-2-3 0 15,2-5 0-15,-1-3 0 0,-1-2-400 0,-2-2-80 16,-1-5-16-16,-1 2 0 0,-4-1-192 0,-3 1-64 15,0 2 0-15,-1 4 0 0,-4-3-32 0,0 5-16 16,0 4 0-16,-3 4 0 0,1 1-208 0,0 6 0 16,-4 5 0-16,0 0 0 0,0 0 0 0,5 10 0 15,-2 2-144-15,2 6 144 0,-2 4-144 0,3 3 144 16,0 1-128-16,3-2 128 0,1 0 0 0,3-4 0 0,2-3 0 0,3-3 0 16,2-5 0-16,2-4 0 0,-2-6 0 0,2-3 0 15,-1-1 0-15,2-7 144 0,0-4-16 0,0-5-128 16,-3 0 384-16,1-7-48 0,-4 1 0 0,-1-3 0 15,-5-1 112-15,-1-1 0 0,-2-3 16 0,-3-5 0 16,-3-2-80-16,-2-5 0 0,-2-9-16 0,-3-1 0 16,-3 0-160-16,1 4-16 0,-1-1-16 0,2 8 0 0,-1 8-176 0,2 7 0 15,1 5 0-15,2 6 0 0,-2 3 0 0,1 6 0 16,1 4-144-16,2 7 144 16,0 0-1360-16,0 0-176 0,0 0-16 0,-3 13-10048 15,2 0-2016-15</inkml:trace>
  <inkml:trace contextRef="#ctx0" brushRef="#br1" timeOffset="92896.53">30235 2542 28447 0,'0'0'1264'0,"8"-6"256"0,2 0-1216 0,2 0-304 16,2-6 0-16,4 0 0 0,5-5 480 0,3-2 32 0,-1 0 16 0,3 0 0 16,1-1 560-16,0 0 96 0,1 3 32 0,-4 1 0 15,-3 4-336-15,-2 3-64 0,-5 8-16 0,-2 3 0 16,-2 8-528-16,-7 4-96 0,-5 8-32 0,-4 3 0 16,-5 8 128-16,-5 4 32 15,-4 0 0-15,-4 2 0 0,-2 2-80 0,0 0-16 0,0-6 0 16,2-2 0-16,2-5-80 0,5 0-128 0,3-5 176 0,7-1-176 15,5-6 192-15,4-2-64 0,4-6 0 0,4-2-128 16,6-6 416-16,6-5-32 0,6-2 0 0,4-6 0 16,4-1-128-16,5 0-48 0,4-4 0 0,5-1 0 15,4-3-208-15,2 3 0 0,-4 0 0 0,-3 3 0 16,-4-1-1680-16,-6 6-240 0,-8-1-32 0</inkml:trace>
  <inkml:trace contextRef="#ctx0" brushRef="#br1" timeOffset="93223.78">29216 3830 18431 0,'-21'5'816'0,"14"-1"160"0,0 0-784 0,7-4-192 15,0 0 0-15,0 0 0 0,0 0 2224 0,9-4 400 16,6-2 64-16,10 1 32 0,8-8-1280 0,9-3-256 16,6-5-48-16,8-7-16 0,5 2-288 0,12-6-64 15,9 0-16-15,8-4 0 0,4-3-304 0,3 0-64 16,2-5-16-16,0 3 0 0,0 2-192 0,-7 1-48 0,-10 1 0 0,-9 3 0 15,-11 1-128-15,-11 5 0 0,-10 4 144 0,-10 4-144 32,-6 4-1472-32,-9 5-352 0,-6 2-80 0</inkml:trace>
  <inkml:trace contextRef="#ctx0" brushRef="#br1" timeOffset="93800.26">29521 4363 16575 0,'-3'-24'736'0,"2"15"160"0,0-4-720 0,-1 1-176 16,1 0 0-16,0-1 0 0,-1 2 3392 0,1 3 656 15,0-1 128-15,1 9 32 0,0 0-2688 0,0 0-544 16,0 0-96-16,-6 8-32 0,0 1-400 0,1 5-96 16,-1 4-16-16,1 5 0 0,0 3-176 0,2 1-32 15,-1 5-128-15,3 1 192 0,2 2-192 0,5 1 0 16,0 0 128-16,2-3-128 0,2-2 0 0,1-5 0 16,3-5 0-16,1-2 0 0,2-2 144 0,2-6-16 0,1-5 0 15,2-4 0-15,1-4 320 0,1-5 48 16,-2-6 16-16,3-1 0 0,-1-3 32 0,0-4 16 0,-3 1 0 0,-1 0 0 15,-2-6-224-15,-3 5-32 0,-4 2-16 0,0 2 0 16,-4 7-96-16,-2 2-32 0,-5 8 0 0,0 0 0 16,3 10-160-16,-2 4 192 0,-1 5-192 0,0 4 192 15,-1 3-192-15,0 2 0 0,1 1 0 0,2-1 0 16,1 1 0-16,3-2 0 0,3-2 0 0,2-4 0 0,5-4 0 0,1-5 0 16,4-3 0-16,0-9 0 0,1-3 0 0,5-8 0 15,1-6 0-15,2-4 0 0,2-9 240 0,-2 0-48 16,1-3 0-16,-2-7 0 0,0-4 112 0,-2 1 16 15,-5-7 0-15,-3 1 0 0,-3 3 48 0,-2-2 16 16,-7-1 0-16,-2 6 0 0,-3 0-256 0,0 6-128 16,-4 4 160-16,-2 4-160 0,2 2 0 0,-2 5 0 15,0 2 0-15,-2 5 0 0,-2 5 0 0,1-1 0 16,-1 5-144-16,-1 1 144 16,-2 4-480-16,-1-1 0 0,2 4 0 0,-1 0 0 15,1 2-1456-15,-1 1-304 0,2 2-48 0,-3 4-15088 0</inkml:trace>
  <inkml:trace contextRef="#ctx0" brushRef="#br1" timeOffset="94080.63">30715 4499 24879 0,'0'0'2208'0,"0"0"-1760"0,4 11-448 0,-1 1 0 15,3 3 2592-15,-2 4 432 0,0 5 96 0,-2 2 16 16,0 6-1408-16,-2 2-256 0,0 4-64 0,-2-1-16 0,0 2-416 0,-1 4-80 16,2-1 0-16,0 2-16 0,-1 0-560 15,1-7-128-15,1 1 0 0,0-4-16 0,1-1-176 0,3-2 0 16,-1-3-160-16,1 1 160 15,1-5-2352-15,2-1-368 0,1-1-80 0</inkml:trace>
  <inkml:trace contextRef="#ctx0" brushRef="#br1" timeOffset="95141.79">31464 2548 22975 0,'12'8'1024'0,"-2"0"192"0,2 5-960 0,6 4-256 0,3-2 0 0,1 8 0 16,3 0 0-16,0 2 176 0,3 2-176 0,1-1 160 15,0 1 48-15,1 0 16 0,-1 1 0 0,-2-3 0 16,-3 3-48-16,-1-1-16 0,-3-3 0 0,2-2 0 16,-3-1-160-16,-2-2 0 0,0-1 144 0,0-1-144 15,0-3 0-15,-4 0 128 0,-2-4-128 0,1 1 0 16,-4-6-1376-16,-8-5-352 0</inkml:trace>
  <inkml:trace contextRef="#ctx0" brushRef="#br1" timeOffset="95413.83">32031 2345 21183 0,'0'0'944'0,"1"-11"192"0,-1 4-912 0,0 7-224 15,0 0 0-15,0 0 0 0,0 0 1136 0,0 0 176 16,-10 12 32-16,-1 5 16 0,-6 1-144 0,1 5-16 15,-3 5-16-15,0 3 0 0,-4 2-256 0,1 3-48 0,0 5-16 0,1 6 0 16,-2 5-416-16,0 0-64 0,-1 5-32 0,2-2 0 16,-1-2-160-16,3-2-48 0,0-5 0 15,3-4 0-15,2-7-144 0,4-2 128 0,-2-2-128 0,4-3 128 16,1-4-128-16,4-6 0 0,3 0 0 0,2-10 0 31,-1-8-1072-31,0 0-288 0,13-3-64 0</inkml:trace>
  <inkml:trace contextRef="#ctx0" brushRef="#br1" timeOffset="95644.44">32312 2844 35423 0,'0'0'1568'0,"3"10"320"0,-3 4-1504 0,1 7-384 16,-1 8 0-16,-1 8 0 0,-3 5 192 0,1-14-48 15,-1 2 0-15,1 3 0 0,-1 3 208 0,-1-1 32 16,0 2 16-16,-1 4 0 0,1-1-144 0,-5 34-16 16,1-12-16-16,2-8 0 0,0-7-224 0,1-8 128 15,3-3-128-15,1-4 0 0,1-1-128 0,1-3-128 16,0-1-32-16</inkml:trace>
  <inkml:trace contextRef="#ctx0" brushRef="#br1" timeOffset="96839.55">26480 5895 10127 0,'-14'-5'896'0,"5"5"-704"0,-2-4-192 0,1-1 0 0,2-2 960 0,0 3 176 15,-1-4 16-15,2 0 16 0,0 3 16 0,1-5 0 16,1 1 0-16,0-3 0 0,1 2-32 0,-1 0-16 16,1-3 0-16,-1 4 0 0,0-3 0 0,0-2 0 15,2 1 0-15,2 0 0 0,-1-2-272 0,4-1-48 16,1-2-16-16,3 0 0 0,3 0-304 0,4-2-64 0,2-2-16 0,5-3 0 16,2 1-208-16,6-4-32 15,5 2-16-15,6 0 0 0,6 0-160 0,1 6 0 16,6 1 0-16,1 1 128 0,0 1-128 0,1 3 128 15,-2 7-128-15,0 4 128 0,-1 12-128 0,-5 5 128 0,-3 5-128 16,-6 7 128-16,-6 7-128 0,-6 6 0 0,-11 7 0 16,-8 0 0-16,-6-1 0 0,-8-4 192 0,-7-2-192 15,-9 0 192-15,-8-5 128 0,-6 4 48 0,-4-2 0 0,-4 0 0 16,-5 3 144-16,-2-3 16 0,-2-1 16 0,0-3 0 16,-4-6-64-16,-2-2-16 0,0 1 0 0,8-10 0 15,6-6-112-15,7-6-32 0,6-6 0 0,6-6 0 16,5-8-64-16,5-8-32 0,4-7 0 0,7-2 0 15,4-8-96-15,7 1 0 0,4-5-128 0,8 1 192 16,6-6-192-16,7 1 0 0,6 1 0 0,11-2 0 0,8-3 0 0,7 4 0 16,6 1 0-16,3 5-160 0,1-2 160 15,3 7 0-15,2 3 0 0,2 5-128 0,-2 15 128 0,-6 8 0 16,-9 8 0-16,-10 8 0 0,-11 7 0 0,-8 11-160 16,-9 5 160-16,-9 13 0 0,-10 4-144 0,-11 10 144 15,-8 2 0-15,-9 1-144 0,-6-2 144 0,-9-6 0 16,-3-5 0-16,-10 1 0 0,-6-2 0 0,-1-4 0 15,0 3 0-15,-1-6 0 0,0-2 0 0,4-3 0 16,3-6 0-16,2-7 128 0,1-8-128 0,7-8 144 16,5-6-144-16,9-9 160 0,7-4-160 0,8-11 192 15,5-5-192-15,12-7 192 0,8-3-192 0,12-2 160 16,8 2-160-16,9-3 160 0,6-5-160 0,8-3 0 16,7-2 0-16,6 1 0 0,7-1-160 0,4 4 160 15,10 6 0-15,-1 4-144 0,-1 9 144 0,-7 8 0 16,-8 9 0-16,-6 10 0 0,-8 7 0 0,-10 9-160 15,-11 8 160-15,-13 10 0 0,-12 10 0 0,-11 6 0 16,-10 5 0-16,-10 3 0 0,-11 0 0 0,-7 1 0 16,-7 2 0-16,-3-3 0 0,-8-1 0 0,-4-1 0 0,-3 1 0 0,-7-3 0 15,-3-1 0-15,4-7 0 0,2-1 176 0,6-6-176 16,3-7 192-16,10-6-192 16,7-6 192-16,8-13-192 0,9-8 192 0,7-10-192 0,10-6 192 15,9-10-192-15,7-9 224 0,11-4-64 0,7-1-16 0,11-8 0 16,9-8-144-16,9 0 0 0,4-2 0 0,10 1 0 15,5 5 0-15,4 4 0 0,2 4 0 0,-3 8 0 16,-6 7 0-16,-7 12 0 0,-7 7-144 0,-9 12 144 16,-11 3 0-16,-12 9 0 0,-9 0 0 0,-12 9 0 0,-7 7 0 15,-14 4 0-15,-10-1 0 0,-9 4 0 0,-8 6 0 16,-5 2 192-16,-4-2 0 0,-7 5 0 0,-1-3 64 0,-7 1 0 16,-5 0 0-16,-2-3 0 0,-1-3 16 0,4-3 16 15,3-1 0-15,9-8 0 0,6 0-288 0,9-13 128 16,6-5-128-16,7-7 0 0,7-4 0 0,6-1-272 15,6-3 16-15,8-3-12608 16,8-1-2512-16</inkml:trace>
  <inkml:trace contextRef="#ctx0" brushRef="#br1" timeOffset="102218.62">22046 8945 9215 0,'-14'0'816'0,"6"-1"-656"16,-4-3-160-16,4 0 0 0,1 0 1904 0,-1 1 336 15,1-6 80-15,0 1 16 0,0 1-704 0,0-2-144 16,0 2-16-16,0 0-16 0,1 3-240 0,1 1-64 16,5 3 0-16,0 0 0 0,-7 2-288 0,1 1-64 15,1 6-16-15,1 1 0 0,2 6-304 0,-2 3-64 16,3 5-16-16,-1 5 0 0,2 8-96 0,3 6-32 15,-1 3 0-15,3 2 0 0,3 3-112 0,2-4-32 16,3 1 0-16,1-1 0 0,2-6-128 0,4-4 0 16,1-4 0-16,-1-9 0 0,3-1 0 0,3-10 128 15,-1-6-128-15,1-5 128 0,2-6 160 0,1-6 32 0,0-4 0 0,0-8 0 16,-1-2 208-16,-1-5 48 0,-2-2 16 0,-2-2 0 16,-5 0-128-16,0-1-16 0,-5-1-16 0,-5 0 0 15,-1-2-128-15,-3 4-32 0,-2 2 0 0,-2 7 0 16,-1 1-80-16,0 3-32 0,-2 5 0 0,2 3 0 15,0 9-160-15,1 3 0 0,0 0 0 0,-2 6 128 0,1 5-128 0,2 2 0 16,2 4 0-16,1 2 0 0,2 0 0 0,2-1 0 16,2-2-144-16,1-2 144 0,3-2 0 0,1-7 0 15,2-5 0-15,1-3 0 0,1-7 0 0,1-2 0 16,2-5-128-16,-2-6 128 0,-1-6 0 0,0-3 0 16,3 1 0-16,-3 2 0 0,-3-7 0 0,-2 3 0 15,-2 0 128-15,-3 3-128 0,0 1 0 0,-3-1 0 16,-1 6 0-16,-2 1 0 0,-5 8 0 0,2 1-208 15,0 1 16-15,-1 2 0 16,-4 5-1984-16,5 6-400 0,-8-3-80 0</inkml:trace>
  <inkml:trace contextRef="#ctx0" brushRef="#br1" timeOffset="102537.85">23028 8324 29135 0,'-12'14'1280'0,"10"-7"288"0,-1 5-1248 0,1 4-320 0,-1 5 0 0,1 6 0 16,0 3 128-16,1 4-128 0,-2 4 144 0,2 8-144 15,0 5 416-15,1 2-16 0,0 1 0 0,0-1 0 16,0-2-128-16,0-2-16 0,0 0-16 0,1-5 0 16,-1-4-112-16,0-9 0 0,0-3-128 15,1-6 192-15,3-8 320 0,-1-6 48 0,-3-8 16 0,0 0 0 16,4-11 384-16,-1-6 96 0,1-9 16 0,1-1 0 15,0-4-496-15,2-4-112 0,-2-2-16 0,1-2 0 16,2-5-288-16,2-2-160 0,0-2 160 0,0 4-160 0,4 1 0 0,2 4 0 16,0 1 0-16,1 6 0 0,-1 8 0 0,-1 3 0 15,-1 5 0-15,0 2 0 0,-1 6-272 0,1 3 0 16,-2 4 0-16,3 6 0 16,-15-5-2608-16,9 9-528 0</inkml:trace>
  <inkml:trace contextRef="#ctx0" brushRef="#br1" timeOffset="102839.2">23668 8218 31327 0,'-10'-5'1392'0,"10"5"272"0,-11 1-1328 0,3 3-336 16,4 8 0-16,-1-2 0 0,-2 4 368 0,-1 4 0 15,-2 2 0-15,1 8 0 0,0 6 48 0,0 3 16 16,-1 0 0-16,-2 0 0 0,1 3-128 0,1 0-32 15,5-2 0-15,4-5 0 0,3-3-144 0,2-4-128 16,6-6 144-16,0-8-144 0,2-3 176 0,2-8-176 16,3-4 192-16,2-8-192 0,6-6 432 0,-1-6-32 15,-1-8 0-15,1-1 0 0,-3-2 96 0,1-1 16 0,0 0 0 0,-6 3 0 16,-4-1-96-16,-3 4-16 0,-3 4 0 0,-2 3 0 16,-4-1-48-16,-4 4-16 0,0 2 0 0,-6 7 0 15,-3 2-176-15,-1 5-32 0,0 1-128 0,0 4 192 16,-1 1-432-16,1 4-80 0,0-4-32 0,3 3 0 15,-1 0-2720-15,2-2-528 0</inkml:trace>
  <inkml:trace contextRef="#ctx0" brushRef="#br1" timeOffset="103187.7">24070 7785 18431 0,'0'0'1632'0,"-6"11"-1312"0,-1 2-320 0,3 3 0 0,3 3 1920 0,-1 6 304 15,0 0 64-15,1 8 16 0,1 3-1408 0,0 2-256 16,0 8-64-16,-1-3-16 0,-2 0 64 0,2 0 16 16,0-3 0-16,1-4 0 0,2-3-192 0,1-1-48 15,1-9 0-15,-1-4 0 0,3-4-48 0,-1-6-16 16,0-2 0-16,-5-7 0 0,9-10 400 0,-2-4 80 16,2-5 16-16,0-4 0 0,0 0-80 0,0-8-16 15,0-2 0-15,0-2 0 0,0-4-336 0,1 1-64 16,1 1-16-16,1-3 0 0,-1-1-160 0,3 8-32 15,1 4-128-15,1 5 192 0,0 3-192 0,1 9 0 16,-1 0 0-16,2 8 0 0,-2 4 0 0,-2 3 0 16,-2 3 0-16,-1 6 0 0,1 4 0 0,-1 5 0 15,-1 8 0-15,-1-2 0 0,0 2 0 0,-1-1 0 0,-1 3 0 16,1-1 0-16,-2-6 0 0,2-3 0 0,-2-4-128 16,1-4 128-16,-7-13-192 0,9 10 32 0,-9-10 0 0,0 0 0 31,11 1-1568-31,-1-5-320 0,-1-1-64 0,0-1-13584 0</inkml:trace>
  <inkml:trace contextRef="#ctx0" brushRef="#br1" timeOffset="103566.9">24942 7511 24879 0,'-3'-21'2208'0,"2"9"-1760"15,0-2-448-15,1 3 0 0,1 2 1312 0,-1 9 176 16,0 0 48-16,0 0 0 0,-9 1-384 0,0 11-64 16,-2 0 0-16,-2 8-16 0,-2 4-416 0,-3 5-80 15,-2 7 0-15,1 0-16 0,-2 0-112 0,6 2-32 16,-1-4 0-16,6-1 0 0,2-2-288 0,4-3-128 16,3-8 128-16,2-4-128 0,2-6 0 0,-3-10 128 15,9 3-128-15,2-5 0 0,0-6 320 0,3-7 0 16,3-3-16-16,3-6 0 0,-1-5 128 0,0-2 16 15,0 3 16-15,1-3 0 0,2-4-160 0,0 5-48 16,-2 3 0-16,2 0 0 0,1 8-80 0,-3 3-32 16,2 4 0-16,-2 5 0 0,-1 6-144 0,-1 6 0 15,-3 3 0-15,0 10 128 0,-3 1-128 0,1 9 0 16,-4 4 0-16,-3 5 0 0,0 5 0 0,-4 0 0 0,-2 4 144 0,0 1-144 16,-4 2 0-16,-1 3 144 0,-2 0-144 0,0 2 0 31,-1 0-576-31,-1 0-240 0,-1-1-32 0,0-1-11312 0,-2-2-2272 15</inkml:trace>
  <inkml:trace contextRef="#ctx0" brushRef="#br1" timeOffset="104077.67">22826 9968 23951 0,'-19'-9'2128'0,"10"2"-1696"0,-3-2-432 0,-1 0 0 16,-1 4 1344-16,-2 4 176 0,-2-1 32 0,-1 2 16 16,-3 0-800-16,2 3-144 15,-3 5-48-15,2 3 0 0,-2 6-48 0,2 3-16 0,0 4 0 0,2 4 0 16,1 1-272-16,3 0-64 16,2 5-16-16,5-1 0 0,2-2-160 0,5-3 128 0,2-1-128 15,5-5 128-15,-1-6-128 0,3-3 0 16,2-4 0-16,4-5 128 0,0-7 144 0,3-2 32 15,2-9 0-15,1-4 0 0,2-5 192 0,-1-6 32 0,1 1 16 16,0-2 0-16,-3 0-256 0,1 5-48 0,-5 0-16 0,-1 4 0 16,-1 5-224-16,-2 5 128 0,2 3-128 0,-1 4 0 15,-1 3 0-15,0 4 0 0,1 7 0 0,1 2 0 16,-3 6 0-16,0 3 0 0,0 2 0 0,0-2 0 16,3-1 0-16,-3-2 0 0,2-2 0 0,0-2 0 15,4-4-208-15,0-2-144 0,1-8-32 0,-1-4 0 16,1-9-2688-16,-1-2-560 15</inkml:trace>
  <inkml:trace contextRef="#ctx0" brushRef="#br1" timeOffset="104392.71">23423 9459 26079 0,'0'0'1152'0,"-6"5"256"0,-2-1-1136 0,0 1-272 15,1 4 0-15,-1-1 0 0,-1 5 576 0,0 2 48 16,-1 3 16-16,0 0 0 0,0 0-128 0,0 1 0 16,0 2-16-16,2 1 0 0,0 2-112 0,4-3-32 15,1-2 0-15,3-2 0 0,0-3-96 0,2-3-32 16,1-3 0-16,3-2 0 0,3-1 128 0,4-2 32 16,3-1 0-16,10-2 0 0,0-2-48 0,1 0 0 15,0 1 0-15,-1 2 0 0,0 1-192 0,-5 2-144 16,-4 0 192-16,-4 2-192 0,1 5 240 0,-5-2-64 15,-4 2-16-15,-3 4 0 0,-2-2 224 0,-4 0 64 0,-2 2 0 16,-5 4 0-16,-5 4-128 0,-1-2 0 0,-6 0-16 0,6-7 0 16,-3-3-176-16,-1 2-128 0,2 0 144 15,-10 3-144 1,5-3-944-16,6-3-272 0,3-7-64 0,7-2-14656 0</inkml:trace>
  <inkml:trace contextRef="#ctx0" brushRef="#br1" timeOffset="104812.17">23809 9279 18431 0,'0'0'1632'0,"0"0"-1312"16,0 0-320-16,0 0 0 0,0 0 544 0,0 0 32 15,0 0 16-15,0 0 0 0,0 0 208 0,0 11 32 16,0 0 16-16,0-2 0 0,0-9-160 0,2 10-48 16,-2-2 0-16,0 6 0 0,0 1 176 0,0 2 16 15,0 0 16-15,1 2 0 0,2 3-16 0,-3 6-16 16,0 0 0-16,2 1 0 0,1-3-336 0,0 2-64 16,3-6-16-16,0 4 0 0,0-5-176 0,3-1-32 0,1-5-16 0,2-5 0 15,0-1 16-15,2-7 16 16,0 0 0-16,0-4 0 0,2 0 176 0,-2-6 48 15,0-1 0-15,1-6 0 0,-1-1 0 0,0-2 0 0,0-1 0 16,-1 0 0-16,-3-2-176 0,-1 0-16 16,-3-1-16-16,0 3 0 0,-2 0-96 0,0 2-128 0,-2 0 176 0,0 1-176 15,-1 6 128-15,-1 0-128 0,-1 2 0 0,1 8 0 16,-2-9 0-16,2 9 0 0,0 0 0 0,0 0 0 16,0 0 0-16,0 0 0 0,0 0-128 0,0 0 128 15,0 0-576-15,0 0-32 16,-7-2 0-16,7 2-10512 0,-9 1-2096 0</inkml:trace>
  <inkml:trace contextRef="#ctx0" brushRef="#br1" timeOffset="105346.8">23345 9565 11967 0,'-15'-20'1072'0,"8"9"-864"0,-2-5-208 0,2 5 0 16,2 2 2240-16,3-1 384 0,-1 4 96 0,3 6 16 15,0 0-944-15,0 0-192 0,0 0-48 0,0 0 0 16,0 0-544-16,10 10-112 0,1 4-32 0,-3 5 0 15,1 4-160-15,0 3-16 0,-2 7-16 0,0 3 0 16,-2 1-160-16,0 0-48 0,-2-3 0 0,-1 2 0 16,1-2-16-16,-2-2 0 0,-1-6 0 0,2 1 0 15,-1-5-64-15,0-6 0 0,0-4-16 0,-1-12 0 16,0 0-16-16,0 0 0 0,7 6 0 0,-7-6 0 16,7-16 288-16,2-6 64 0,-2-4 16 0,-1 1 0 15,0-7-272-15,1 2-48 0,-2-3-16 0,1-3 0 0,0-2-240 16,2 1-144-16,0 2 160 0,3-1-160 0,2 0 128 15,-2 7-128-15,6 1 0 0,-2 8 144 0,-1 2-144 0,1 4 0 16,1 5 0-16,0 3 0 0,1 6 0 16,-2 5 0-16,0 1 0 0,0 7 0 0,-1 1 0 15,-1 8 0-15,0 0 0 0,-1 4 0 0,-1 1 0 0,-1-2 0 16,-1 4 0-16,0-3 0 0,-2 0 0 0,1-4 0 16,-1-3 0-16,1-4 0 0,0-1 0 15,1-6 0-15,-9-8 0 0,0 0 0 0,11 5 0 0,2-3 0 16,-13-2 0-16,13-8 0 15,-3 0-928-15,4-2-224 0,-3 1-32 0,2-3-16 16,-6 2-2032-16,4 0-416 0</inkml:trace>
  <inkml:trace contextRef="#ctx0" brushRef="#br1" timeOffset="105895.74">24198 8983 23951 0,'-14'-10'1056'0,"8"8"224"0,-2-1-1024 0,2 6-256 0,6-3 0 0,-10 7 0 15,1 1 1312-15,-2 6 208 0,-1 5 32 0,1 3 16 16,-3-2-1008-16,0 5-208 0,-2 1-32 0,2 4-16 16,4 1-32-16,0-2 0 0,3 0 0 0,4-5 0 15,3-3-48-15,3-4-16 0,2-3 0 0,0-2 0 16,6-6 64-16,2 2 16 0,1-4 0 0,1-2 0 0,3-2 48 0,0 0 16 15,-1 0 0-15,4-1 0 0,-3 0-96 0,-1 1 0 16,1 0-16-16,-4 0 0 16,1 0 0-16,-2 2 0 0,-1 1 0 0,-12-3 0 0,10 10-64 0,-4-1-16 15,-2 2 0-15,-3-1 0 0,-1-10 48 0,-2 14 16 16,-2 0 0-16,0 2 0 0,-2-5-32 0,2-1-16 16,-1-3 0-16,-2 4 0 0,1-3-176 15,6-8 0-15,-8 6 144 0,8-6-144 0,0 0 0 0,0 0 128 16,-6 5-128-16,6-5 0 0,0 0 0 0,0 0 0 15,0 0 0-15,0 0 0 0,0 0 0 0,0 0 0 16,0 0 0-16,0 0 0 0,0-8 0 0,0 8 0 16,3-11 0-16,-3 11-128 0,0 0 128 0,0 0 0 0,0 0 0 0,6-5 0 15,-1-5 0-15,-5 10 0 16,0 0 0-16,0 0 0 0,0 0 0 0,0 0 0 16,0 0 0-16,0 0 0 0,0 0 0 0,0 0 0 15,0 0 0-15,3 14 0 0,-3-2 0 0,-2 1 0 0,0 5 0 0,-1-3-128 16,-2-1 128-16,0 1 0 15,0-1 0-15,-4 0 0 0,1 3 0 0,1-1 0 0,-2 0 0 16,-1-1 0-16,0-5 0 0,1 2 0 0,0-3 0 16,1-3 0-16,1 0 0 0,7-6 0 0,-11 7 0 0,2-7 0 31,9 0-448-31,-8-7-48 0,0 0-16 0,3-1-10560 0,2-2-2112 0</inkml:trace>
  <inkml:trace contextRef="#ctx0" brushRef="#br1" timeOffset="106353.67">24420 8897 28559 0,'0'0'1264'0,"0"0"272"0,0 0-1232 0,0 0-304 0,0 0 0 0,0 0 0 0,0 0 0 0,1 14-224 16,1 5 32-16,-2 1 16 0,-1 3 672 0,1 4 128 15,-1 2 16-15,1 0 16 0,-1 2-160 0,1-4-48 16,2-1 0-16,2-5 0 0,1-1-192 0,1-5-32 16,2 0-16-16,1-7 0 0,0-2 48 0,1-3 16 15,1-3 0-15,-2-4 0 0,0-5 320 0,1-2 64 16,1-3 16-16,1-4 0 0,0-4-32 0,-1 1-16 16,-2-2 0-16,0 1 0 0,-1 2-288 0,-2 1-48 15,-1-1-16-15,0 6 0 0,-1 1-128 0,-2 4-16 16,-2 9-128-16,0 0 192 0,0 0-192 0,11 6 0 15,-4 3 0-15,1 5 0 0,-1 4 0 0,1 0 0 0,0 1 0 16,-2 0 0-16,3-1 0 0,0-2 0 16,0-2-128-16,2-1 128 0,1-7 0 0,-1-2 0 0,-1-4 0 15,0-4 0-15,1-2 0 0,0-7 0 0,0-3 0 16,0-3 0-16,-4-3 0 0,2-5 0 0,-2-1 0 16,-1 0 0-16,0 4 128 0,-1-2-128 0,-1 0 0 15,-3-2 144-15,-2 4-16 0,0 1-128 0,0 2 192 16,-1 7-64-16,1 1-128 0,0 1 0 0,-2 6 0 0,3 6 128 0,0 0-128 15,0 0-192-15,0 0 32 0,0 0 16 16,0 0-2800-16,0 0-576 0,16-10-96 16,-5 2-32-16</inkml:trace>
  <inkml:trace contextRef="#ctx0" brushRef="#br1" timeOffset="106675.38">24956 8730 21183 0,'0'0'1888'0,"0"0"-1504"16,11-2-384-16,5-5 0 0,1 1 960 0,4-2 112 15,-2-2 16-15,2-5 16 0,4-7-48 0,-1 1-16 16,-5-6 0-16,0 3 0 0,-1 2 208 0,-4-2 32 16,-4 0 16-16,0 4 0 0,-4-1-272 0,-2 2-64 15,-4 3-16-15,-4 2 0 0,-2 1-80 0,-2 8-16 16,-4 5 0-16,0 0 0 0,-2 3-272 0,-2 2-64 15,-3 5-16-15,0 8 0 0,-2 7-272 0,2 6-48 0,1 0-16 0,4 4 0 16,3 2-32-16,3-1-128 0,6-1 192 0,6-1-64 16,6 0-128-16,1-4 0 0,6-4 0 15,3-4 0-15,6-2 0 0,0-2 0 0,1-3 0 0,2-6 0 16,3 0 0-16,-9-8 0 0,1-2 0 0,1 0-12672 16,3-3-2528-16</inkml:trace>
  <inkml:trace contextRef="#ctx0" brushRef="#br1" timeOffset="109993.5">25608 12315 5519 0,'-9'9'496'0,"-2"-2"-496"15,-2 5 0-15,0-3 0 16,2 0 2032-16,-1 3 304 0,1-2 64 0,1 3 16 0,-2 0-1056 0,1 0-208 15,0 2-32-15,2 0-16 0,0 2-144 0,0 0-16 16,0 0-16-16,1-3 0 0,1 0 32 0,-2 1 0 16,2 2 0-16,2-1 0 0,0 1 0 0,0-2 0 15,1-1 0-15,1-4 0 0,1 2-64 0,1-5-16 16,1-7 0-16,0 8 0 0,0-8-144 0,0 0-32 16,0 0 0-16,0 0 0 0,0 0-64 0,3-10 0 15,3-2-16-15,2-4 0 0,0-3-112 0,5-6-32 16,2 0 0-16,3-5 0 0,3-6-160 0,1-2-48 15,4-2 0-15,1-3 0 0,2-1-80 0,3-7 0 16,-2-1-16-16,1-3 0 0,-1-1 16 0,3-4 0 16,1-3 0-16,3-2 0 0,1-2 16 0,6-6 16 0,1-1 0 0,5-1 0 15,0-1 0-15,23-38 0 0,-8 10 0 16,-6 8 0-16,-10 5-64 0,-1 4-16 0,-4 3 0 0,-1 4 0 16,-1 5-16-16,0 0-128 0,0 0 192 0,-2 5-64 15,-1 7 0-15,0 3 0 0,-5 3 0 0,-1-1 0 16,-1 0 32-16,1 0 0 0,3-1 0 0,-2-3 0 15,-1 2-160-15,1-2 160 0,-1 2-160 0,4 3 160 16,4-1-160-16,1-2 160 0,-3-1-160 0,2 0 160 16,-3 1-160-16,-1 4 128 0,-1 3-128 0,-2 2 128 15,-2 0-128-15,-1 0 128 0,1 4-128 0,0-2 128 0,-3-1-128 0,3 3 0 16,0-2 144-16,0 2-144 0,-1 5 0 0,0-3 128 16,-1 3-128-16,0 1 0 0,-2 0 0 0,-2-1 128 15,1 1-128-15,-2-2 0 16,1-1 0-16,-1 3 0 0,2-1 0 0,-3 2 128 0,-2 2-128 0,1-1 0 15,1 0 0-15,0 4 0 0,0 1 0 0,1 2 0 16,1-1 0-16,-1 1 0 0,1-2 0 0,-1 3 0 16,1-2 0-16,-1 0 128 0,-1 1-128 0,-2 4 0 15,-1-2 0-15,-3 4 0 0,-1 2 0 0,0 5 0 16,-5 0 0-16,-1 3 0 0,0 2 0 0,0 3 0 16,-2-1 0-16,-4 2 0 0,1-1 0 0,1 1 0 15,-7 10 0-15,5-6 0 0,-1 2 0 0,-4 4-128 16,0 0 128-16,3-6 0 0,2 1 0 0,-5 5 0 15,6-7 0-15,-6 7-128 0,0 0 128 0,0 0 0 0,0 0 0 0,0 0 0 16,0 0 0-16,0 0 0 0,0 0-144 0,0 0 144 16,-6 10 0-16,-1 4-176 0,-2 2 176 0,-2 0-128 15,-1 2 128-15,-2 1-128 16,-4-1 128-16,0 7-128 0,-6 5 128 0,0 4 0 0,-6 4-144 0,-5 4 144 16,-2 4 0-16,2 2 0 0,-2 3 0 0,-4 9 0 15,-2-1-144-15,0 10 144 0,-3 7 0 16,-1 4 0-16,-5-2 0 0,-5 3 0 0,-7-2 0 15,2 9 0-15,2 3 0 0,0 2 0 0,1-3 0 0,0-1 0 16,0-2 0-16,-1 2 0 16,-2 2 0-16,2-2 0 0,-1-5 0 0,6-4 0 0,4 1 0 0,-1 3 0 15,1 1 0-15,2-1 0 0,-5-2 0 16,-2-5 0-16,-3-3 0 0,0 2 0 0,3 3 0 0,3-1 144 0,-1-1-144 16,5-1 0-16,1-3 0 0,15-25 128 0,-3 3-128 15,-2 5 0-15,-7 5 0 0,1-1 128 0,-3 1-128 16,5-3 0-16,2-2 0 0,2-1 0 0,3-2 0 0,0-1 0 15,2 2 0-15,2-4 0 0,-1 3 0 16,1-1 0-16,0-2 128 0,-1-1-128 16,-1 0 0-16,0-2 0 0,0-2 0 0,1 1 0 0,0-4 0 15,3 0 0-15,2 1 128 0,3-3-128 0,5 1 0 0,0-2 0 16,0 1 0-16,2-6 0 0,2-5 0 0,1 2 0 16,-3-4 0-16,3-1 0 0,2-2 0 0,-1 1 0 15,2-5 0-15,-1-1 0 0,3-4 0 0,-1-1 0 16,1 0 128-16,-2 0-128 0,1-1 0 0,-1-4 0 15,1 1 0-15,1-1 0 0,0 2 0 0,1-2 0 16,0 0 0-16,0 0 0 0,1 1 0 0,-1 2 0 0,0-2 0 0,2 1 0 16,0-3 0-16,-2 2 0 15,4-4 0-15,0 2 0 0,1-3 0 0,3-5 0 16,0 0 0-16,0 0 0 0,0 0 0 0,0 0-144 16,0 0 144-16,7-5-160 0,0-6 160 0,0-1-128 15,1-1 128-15,3-2-128 0,1-3 128 0,1-1 0 16,0-5 0-16,3 0 0 0,-2 0 0 0,2-7 0 15,3-2 0-15,2-1-128 0,0 0 128 0,3-6 0 0,-2-3 0 16,6-5 0-16,4-3 0 0,3-4 0 0,6-1 0 16,2-2 0-16,2-6 0 0,0-4 0 0,0-6 0 0,1-1 0 15,0-5 0-15,3-1 0 0,2-5 0 0,4-1 0 16,4-6 0-16,26-34 0 0,-10 16 0 0,-6 3 0 16,-5 3 0-16,-2 0 0 0,-1 4 0 0,3 3 0 15,4-3 0-15,0 5 128 0,-5-5-128 0,-1 5 0 0,-3-2 160 16,-1 4-32-16,2 1-128 0,1-5 192 0,5-1-48 15,2 3-16-15,-1 9 0 0,0 3 0 0,-4 0 0 0,-1 3-128 16,-1-3 192-16,4 7-64 0,2-1-128 0,-1 6 192 16,0 2-192-16,-3 0 192 0,-5 2-192 0,-3-2 0 15,-2-1 144-15,-6 5-144 0,-2 10 128 0,-2 4-128 16,0 3 160-16,0 2-160 0,-5-2 160 0,-2 5-160 16,-4 1 160-16,-2 4-160 0,-2 1 128 0,-2 6-128 15,-6 3 0-15,-2 4 144 0,-3-3-144 0,-1 6 0 16,-3 3 0-16,-2 5 0 0,-4 4 128 0,1 1-128 15,-3 4 0-15,-3 5 128 0,0 0-128 0,0 0 0 16,0 0 0-16,0 0-176 16,0 0-1072-16,-9 15-224 0,-1 6-32 0,-1 0-11600 15,-3 6-2320-15</inkml:trace>
  <inkml:trace contextRef="#ctx0" brushRef="#br1" timeOffset="114336.51">30619 8288 5519 0,'0'0'496'0,"5"-6"-496"0,0-2 0 0,0 2 0 0,-2-3 1520 0,0 1 208 15,1 1 32-15,-4 7 16 0,0 0-368 0,3-11-80 16,-2 4-16-16,-1 7 0 0,1-9 0 0,-1 9 0 16,0 0 0-16,0 0 0 0,0 0-288 0,-7-3-48 15,-3 3-16-15,-3 7 0 0,-1 3-320 0,-5 4-80 0,-4-1-16 0,-3 9 0 16,-4 3-224-16,-1 4-32 0,-3-1-16 0,-1 1 0 16,-5-4-64-16,3 5-16 0,2 1 0 0,2-4 0 15,5 0 32-15,6-6 0 0,6 0 0 0,5-3 0 16,6-2-64-16,5 1-16 0,5-5 0 0,6-2 0 15,1 3 0-15,6-4 0 0,2 1 0 0,5-3 0 16,1 2 64-16,1-2 16 0,0 2 0 0,-3-1 0 16,-4 2-224-16,-2-1 144 0,-3 1-144 0,-2-1 128 15,-3 2-128-15,-1-2 0 0,-3 3 0 0,-2 2 128 16,-3 1-128-16,-3 3 0 0,-4 1 0 0,-3-2 0 16,-4 0 0-16,-2-3 0 0,-4 1 144 0,-2-2-144 15,-2 0 128-15,-1-4-128 0,-2 1 128 0,1-4-128 16,5-1 128-16,1-2-128 0,1-6 128 0,3 1-128 15,2 0 0-15,3-3 0 0,2-4-160 0,8 0-9312 16,4-3-1856-16</inkml:trace>
  <inkml:trace contextRef="#ctx0" brushRef="#br1" timeOffset="114695.07">30740 8583 14735 0,'0'0'640'0,"0"0"160"0,0 0-640 0,0 0-160 0,10-10 0 0,2 3 0 15,1-1 1152-15,9 1 208 0,-1-4 48 0,5 3 0 16,2-1-560-16,2 0-96 0,-3-2-32 0,1-4 0 16,1-2-160-16,-3 1-48 0,-5 2 0 0,-2 0 0 15,-3-3-64-15,-2 3 0 0,-6 0-16 0,-1 3 0 16,-2-1 16-16,-4 3 0 0,-2-2 0 0,-4 2 0 15,-4 5 128-15,-3 4 48 0,-3 1 0 0,-4 5 0 16,-5-3-176-16,-1 5-16 0,-3 5-16 0,-3 1 0 16,-3 1-112-16,1-1-32 0,0 2 0 0,3 3 0 15,1 6-96-15,9-4-32 0,3-3 0 0,6 1 0 16,5-2-144-16,4-1 0 0,5-2 144 0,4-4-144 16,4 2 0-16,6-5 0 0,4 4 0 0,4-9 128 15,6-2-128-15,2 0 0 0,-4-2 0 0,3-5 0 16,0 3-704-1,-2-1-176-15,-1 0-16 0,-5-4-12816 0</inkml:trace>
  <inkml:trace contextRef="#ctx0" brushRef="#br1" timeOffset="115079.91">31293 8374 21183 0,'0'0'1888'0,"0"0"-1504"16,0 0-384-16,0 0 0 0,11 0-240 0,2-2-112 15,-1-2-32-15,4-1 0 0,0 2 1264 0,3 0 240 16,2-2 48-16,1-6 16 0,0 0-176 0,0 0-48 0,-2-6 0 0,0 3 0 16,-1 0-256-16,2-1-48 0,-3 0-16 0,-3-2 0 15,-2 1-96-15,-2 0-32 0,-2 2 0 0,-3 2 0 16,-3-1-128-16,-3-1-16 0,-2 2-16 0,-3 5 0 15,-2-2 32-15,-3 3 16 0,-1 4 0 0,-3 2 0 16,-5 0-16-16,-1 7 0 0,-2 3 0 0,2 0 0 16,-4 5-192-16,1 3-32 0,0 0-16 0,2 2 0 15,2 3-144-15,5-3 160 0,1-1-160 0,5 0 160 16,7 1-160-16,2-1 0 0,7-2 144 0,5-1-144 16,-1-2 0-16,7-5 144 0,3 1-144 0,1-5 0 15,4-1 176-15,3-4-176 0,3-3 160 0,1 1-160 16,2 0-1056-16,1-3-304 15,0-4-64-15,0 4-16 0</inkml:trace>
  <inkml:trace contextRef="#ctx0" brushRef="#br1" timeOffset="118084.02">31865 8654 11055 0,'-17'-9'976'0,"2"2"-784"0,2-4-192 0,0 6 0 15,1 2 4848-15,1-1 912 0,0 2 192 0,0 5 48 16,-2 3-4704-16,7-3-928 0,-5 2-192 0,1 3-48 31,-1-3-1776-31,-1 4-352 0</inkml:trace>
  <inkml:trace contextRef="#ctx0" brushRef="#br1" timeOffset="147078.29">30422 9419 1839 0,'0'0'160'0,"0"0"-160"15,0 0 0-15,0 0 0 0,0 0 1616 0,0 0 304 16,0 0 48-16,0 0 16 0,6-10-1568 0,1-1-416 15,-2 2 128-15,0 0-128 0,-5 9 0 0,7-6 0 16,1-3 0-16,-2 1 0 0,-1-1 128 0,-2 5-128 16,1-1 144-16,0 1-144 0,1-3 1216 0,0 2 160 15,0 1 32-15,0-2 0 0,-1-1 192 0,1-2 32 16,-1 0 16-16,-4 9 0 0,3-9-416 0,-3 9-80 0,0-10 0 0,0 10-16 16,-3-6-48-16,3 6 0 0,-8-8 0 0,-1 3 0 15,-2 1-320-15,-2-1-64 0,-1 3 0 0,-3 2-16 16,1 1-240-16,-2 4-64 0,-1-1 0 0,-3 2 0 15,-2 6-192-15,1-2-64 0,1 3 0 0,1 1 0 16,3 5-128-16,2 2 0 0,-1 5 144 0,5-2-144 16,0 1 0-16,6 3 0 0,1 1 0 0,3-2 128 0,2 2-128 0,4-2 0 15,0 2 128-15,1-2-128 0,5 1 128 0,1-4-128 16,-3-2 128-16,3-1-128 0,-1-2 0 0,0-1 0 16,0-1 0-16,0-3 0 0,2 0 0 0,-6 0 0 15,-1-2 0-15,2-3 0 0,-7-9 0 0,1 12-256 16,-1-12 64-16,0 0 0 15,0 0-1888-15,-10 4-384 0,-3-6-80 0,-1 0-16 0</inkml:trace>
  <inkml:trace contextRef="#ctx0" brushRef="#br1" timeOffset="147232.9">30132 9676 16575 0,'0'0'736'0,"13"-5"160"0,-1 1-720 0,4 2-176 0,1-2 0 0,3 1 0 15,-1 1 2176-15,2-3 384 0,2 0 96 0,0 2 16 16,0 0-1216-16,-2 1-240 0,0-2-64 0,-2 2 0 15,-4-1-736-15,0 0-160 0,-2 1-16 0,0-2-16 16,2 0-224-16,-2 2 0 0,-2-1 0 0,1 1-9280 16,-3-1-1760-16</inkml:trace>
  <inkml:trace contextRef="#ctx0" brushRef="#br1" timeOffset="147424.79">30691 9414 21183 0,'0'0'1888'0,"0"0"-1504"0,0 0-384 0,-1 15 0 0,0 2 800 0,-3 2 96 16,0 1 0-16,2 3 16 0,-2 3 112 0,0-1 32 16,0 6 0-16,-1-1 0 0,0-3-544 0,1 1-128 15,3-7 0-15,1 0-16 0,1-3-368 0,3-2 0 16,0-2 0-16,0-4 128 0,-4-10-384 0,0 0-64 16,9 8 0-16,2-7-16 15,-2-5-2288-15,1-7-448 0,7-11-80 0,-2 2-32 0</inkml:trace>
  <inkml:trace contextRef="#ctx0" brushRef="#br1" timeOffset="147740.2">30958 9385 18191 0,'0'0'800'0,"-5"8"176"0,5-8-784 0,-6 12-192 0,-2-2 0 0,2 4 0 15,-2-1 1376-15,3 1 224 0,-3 3 64 0,2 2 0 16,-2 1-320-16,1-1-64 0,-2 0-16 0,3-1 0 15,-1-1-320-15,2 0-64 0,0 1-16 0,1-4 0 16,2-1-288-16,0 0-64 0,1-5-16 0,1-8 0 16,0 0-48-16,0 0-16 0,0 0 0 0,0 0 0 15,13-2 48-15,0-2 16 0,-2-5 0 0,0-4 0 16,1-3-32-16,-1-2 0 0,1-1 0 0,-1 0 0 16,-1-4-192-16,3 3-32 0,-1 1-16 0,-1-2 0 15,3 1-96-15,-1 0-128 0,-1-1 176 0,1 5-176 16,0 1 0-16,-2 4 0 0,-1 4 0 0,1-1 0 15,-1 3 0-15,-10 5 0 0,10 0 0 0,-10 0 0 16,0 0-240-16,10 4-96 0,-10-4-32 0,9 9 0 16,-3-2-3008-16,-6-7-592 0</inkml:trace>
  <inkml:trace contextRef="#ctx0" brushRef="#br1" timeOffset="148104.29">31523 9271 20031 0,'0'0'896'0,"0"0"176"0,0 0-864 0,6-8-208 0,-6 8 0 0,0 0 0 16,0 0 1488-16,0 0 256 16,0 0 48-16,0 0 16 0,-9-4-544 0,-2 8-112 0,0 0-32 15,-3 1 0-15,-2 5-352 0,-2-1-64 0,-1 4 0 16,1-1-16-16,1 1-128 0,3 2-32 0,2-1 0 0,6 3 0 15,1-2-256-15,3-2-48 0,2 2-16 0,5-4 0 16,4-2-32-16,3 0-16 0,1-5 0 16,0 4 0-16,4-2 48 0,0-2 16 0,-2-2 0 0,1 1 0 15,-2-1-32-15,0-2-16 0,-1 0 0 0,-3 3 0 16,-10-3-176-16,8 5 160 0,-3 1-160 0,-5-6 160 16,-4 12-16-16,-4-1 0 0,0-2 0 0,-6 4 0 15,-4 0 16-15,-1-2 0 0,-3 2 0 0,-2-4 0 16,-3 0-160-16,3 0 0 0,1-1 0 0,4-1 0 15,1 2 0-15,2-4-192 0,6-1 64 0,10-4 128 16,-8-4-2480-16,8 4-368 16,0-8-80-16,5-3-16 0</inkml:trace>
  <inkml:trace contextRef="#ctx0" brushRef="#br1" timeOffset="148343.17">32040 8823 18431 0,'0'0'1632'0,"0"0"-1312"15,0 0-320-15,-11 5 0 0,0 4 1696 0,1 1 272 16,-3 7 48-16,-1 1 16 0,-1 2-528 0,1 5-96 16,-2 2-32-16,2 2 0 0,-3 1-576 0,6-1-112 0,1 3-32 0,3 1 0 15,2 0-400-15,3-3-96 0,0 1-16 0,4-2 0 16,0-4-144-16,3 5 0 0,-2-4 0 15,-1 1 0 1,0-8-1024-16,1-1-256 0,0 0-32 0</inkml:trace>
  <inkml:trace contextRef="#ctx0" brushRef="#br1" timeOffset="148476.42">31707 9227 21183 0,'0'0'1888'16,"14"-9"-1504"-16,0 3-384 0,2-2 0 0,3 2 944 0,3 1 112 0,2-4 32 0,7 2 0 15,4-5-96-15,2 3-16 0,-2-2 0 0,-1 6 0 16,0-2-528-16,2 5-96 0,-2 0-32 0</inkml:trace>
  <inkml:trace contextRef="#ctx0" brushRef="#br1" timeOffset="149017.92">30700 10257 3679 0,'7'-9'320'0,"-2"0"-320"0,2 0 0 0,1-2 0 0,0 2 2608 0,-3-3 448 0,2 2 80 0,-2 1 32 15,-5 9-1040-15,0 0-208 0,0 0-32 0,3-9-16 16,-4 2-400-16,1 7-64 0,-8-3-32 0,-2 3 0 15,-2 2-432-15,-2 4-96 0,-1 5-16 0,-4 2 0 16,-4 0-288-16,0 3-64 0,0 3-16 0,2 2 0 16,0 3-176-16,4-3-32 0,0 1-16 0,7-2 0 15,1 0-240-15,4-3 128 0,2 4-128 0,6-9 0 16,2 0 128-16,4-6-128 0,2 2 0 0,3-4 144 16,3-1-16-16,2-3-128 0,0-2 192 0,1 1-64 15,1 1 48-15,-2 0 0 0,-3-3 0 0,-2 4 0 0,-4 1-176 0,-10-2 128 16,8 7-128-16,-8-7 128 0,0 0 0 0,0 0 0 15,-8 13 0-15,0 1 0 0,-4-5-128 0,-1 1 0 16,-1-2 0-16,-1 2 0 0,-1 2 128 16,0-5-128-16,2-2 0 0,2-1 128 0,-1 1-256 0,3-1-64 15,10-4-16-15,0 0 0 16,-9-7-2128-16,5-2-416 0</inkml:trace>
  <inkml:trace contextRef="#ctx0" brushRef="#br1" timeOffset="149280.97">31136 9891 12895 0,'0'0'1152'0,"0"0"-928"0,0 0-224 0,0 0 0 16,-4 10 2320-16,-1 4 432 15,1 4 64-15,-2 1 32 0,-3-1-1072 0,-2 5-224 0,-1 3-32 0,1 6-16 16,-2 1-512-16,3 0-96 0,0 3-32 0,1-1 0 16,1 0-480-16,5-4-112 0,-1 0-16 0,1-4 0 15,2 1-256-15,1-4 0 0,1 1 0 0,3-3 0 16,1-8-144-16,1-3-96 0,2 1-16 0,-2-7-9248 16,-6-5-1856-16</inkml:trace>
  <inkml:trace contextRef="#ctx0" brushRef="#br1" timeOffset="149485.35">31312 10170 11967 0,'0'0'1072'0,"-2"11"-864"16,0 1-208-16,-2-1 0 0,0 1 2688 0,0 4 512 15,-1 0 80-15,0-1 32 0,-1-1-1728 0,1 3-352 16,1 1-64-16,-1-3-16 0,1 0-672 0,0 0-144 0,3-1-16 0,1-2-16 15,0-1-304-15,0-11 128 16,0 0-128-16,4 9 0 0,1 0-208 0,-5-9-160 0,0 0-16 16,9 0-16-16</inkml:trace>
  <inkml:trace contextRef="#ctx0" brushRef="#br1" timeOffset="150011.96">31923 9970 11967 0,'0'0'1072'0,"0"0"-864"16,-5-8-208-16,-1-1 0 0,-5 3 2176 0,4-2 384 16,-3 3 64-16,-2 4 32 0,-2 1-1296 0,-1 1-256 15,-2 4-48-15,1 2-16 0,-3-2-416 0,0 6-96 16,-2 0-16-16,1 7 0 0,-2 8-160 0,5-1-32 16,0 4-16-16,3-3 0 0,1-1-128 0,7-2-32 15,1 1 0-15,4 0 0 0,1-6-144 0,4-5 128 16,2-3-128-16,3-2 128 0,1-2 80 0,4-3 16 15,4-5 0-15,1-4 0 0,0-4 304 0,1-5 64 16,2-5 16-16,2-1 0 0,-2-6-128 0,-1 0-32 0,-2-3 0 16,0 1 0-16,-2 1-320 0,-2-5-128 0,-1-3 0 0,-2-2 144 15,-4-1-144-15,1-6 192 0,-5 1-192 0,1-7 192 16,-1-4-192-16,1 3 160 0,-4 0-160 0,3 9 160 16,0 7-160-16,0 8 0 0,-2 9 0 0,1 5 0 15,-2 6 0-15,-1 8 0 0,0 0 0 0,-10 9 0 16,1 10 0-16,-5 9 0 0,-2 4 0 0,0 6 0 15,2 3 0-15,0 6 0 0,3 0 128 0,1 3-128 16,1 0 0-16,4-1 0 0,2-4 0 0,3-1 0 16,2-7-192-16,1-3 48 0,4-2 0 0,2-2 0 15,1-2-1360 1,2-8-272-16,6-4-48 0</inkml:trace>
  <inkml:trace contextRef="#ctx0" brushRef="#br1" timeOffset="150339.16">32232 10076 11055 0,'0'0'480'0,"0"0"112"16,0 0-464-16,11-2-128 0,2-2 0 0,-4 2 0 0,2-2 3744 0,3 1 736 16,3-1 128-16,1 1 48 0,1-3-3216 0,1-1-640 15,-1-1-128-15,14-10-32 0,-7 2-384 0,-7-2-64 16,-4-1-32-16,-2 0 0 0,-4-1 160 0,-3-2 48 15,-4 2 0-15,-2 2 0 0,-2 1 224 0,-3 7 48 0,0 3 16 0,-5 4 0 16,-3 4-288-16,-2 8-64 0,-3 4-16 0,-1 7 0 16,-3 3-32-16,3 0 0 0,1 4 0 0,3-3 0 15,5 1 64-15,5-2 16 0,4-4 0 0,3-1 0 16,9 0-144-16,3-2-16 0,4-4-16 0,4-1 0 16,2-2-32-16,0 0 0 0,0-4 0 15,-1 3 0 1,-1-4-1024-16,-3-3-224 0,-1 1-32 0</inkml:trace>
  <inkml:trace contextRef="#ctx0" brushRef="#br1" timeOffset="150475.54">31544 9699 34095 0,'-10'-10'1504'0,"10"10"320"0,-2-10-1456 0,3-1-368 16,-1 11 0-16,6-5 0 0,-6 5 288 0,9-1-16 0,2 1 0 0,2 1 0 15,1 2-1248-15,0-1-256 0,0 4-48 0</inkml:trace>
  <inkml:trace contextRef="#ctx0" brushRef="#br1" timeOffset="151300.89">29949 11328 5519 0,'0'0'496'0,"0"0"-496"0,0 0 0 0,0 0 0 0,1-8 1024 0,-1-3 128 16,0 11 0-16,2-7 16 0,-2 7-80 0,0-10 0 15,0 10-16-15,0 0 0 0,0 0 96 0,-2-8 32 16,2 8 0-16,0 0 0 0,0 0-32 0,0 0 0 16,0 0 0-16,0 0 0 0,0 0-192 0,0 0-32 15,0 0-16-15,0 0 0 0,-9 6-208 0,3 7-32 16,0-3-16-16,1 3 0 0,-2 2-80 0,5 2-16 16,-2 0 0-16,1 3 0 0,2-1-192 0,2-2-32 15,2-1-16-15,2-1 0 0,-1-1-144 0,2-3-48 16,2-2 0-16,-8-9 0 0,11 7 48 0,1-2 16 15,-1-3 0-15,0-3 0 0,1-4 176 0,-1 2 16 16,1 1 16-16,1-7 0 0,-2-1-32 0,0-3-16 16,0-2 0-16,-4 2 0 0,1 2-80 0,-2-3-16 0,-1 1 0 15,-1 3 0-15,-1-2-144 0,-3 12-128 0,0 0 192 0,0 0-192 16,1-7 0-16,-1 7 0 0,0 0 0 16,0 0 0-16,0 9 0 0,0 5 0 0,1-2 0 15,2 2 0-15,-3 4 0 0,2-1 0 0,1-6 0 0,2 2 0 16,1-3 0-16,2 0 0 0,2-5 0 0,-1-1 0 15,-9-4 0-15,14-1 0 0,-1-1 0 0,3-1 0 16,1-6 0-16,0-1 0 0,1-7 0 0,-1 0 0 16,-1 0 256-16,-2-1-64 0,-2-1-16 0,-2 1 0 0,1 0 0 15,-4 3 0-15,-5-2 0 0,1 2 0 0,-3 1-176 16,-3 0 128-16,1 0-128 0,-1 4 128 0,1 1-128 0,-1 4 0 16,3 5 0-16,0 0-176 15,0 0-1680-15,-2-8-320 0,-4 3-80 0</inkml:trace>
  <inkml:trace contextRef="#ctx0" brushRef="#br1" timeOffset="151989.18">30718 10867 13823 0,'0'0'608'0,"0"0"128"0,0 0-592 0,0 0-144 0,0 0 0 0,0 0 0 16,0 0 2080-16,-4 9 384 0,-2 1 80 0,-1 5 16 16,-1 6-1024-16,-1 4-192 0,-1-2-32 0,-2 9-16 15,-3 2-160-15,2 3-48 0,-2 4 0 0,0 2 0 16,-2-1-368-16,2-4-80 0,0 1 0 0,1-2-16 15,1-4-352-15,3-1-64 0,0 0-16 0,-1-4 0 0,1-3-192 0,1-3 128 16,0-4-128-16,6-1 0 0,0-1 0 0,3-5-336 16,1 2 48-16,4-6-14880 15</inkml:trace>
  <inkml:trace contextRef="#ctx0" brushRef="#br1" timeOffset="152477.84">31155 11055 12895 0,'0'0'1152'0,"0"0"-928"0,0 0-224 0,0 0 0 16,0 0 1712-16,-2 8 288 0,2-8 64 0,-4 15 16 16,0 3-992-16,2 2-192 0,-1 4-32 0,0 0-16 15,1 4-192-15,-1-2-32 0,0-1-16 0,-3 2 0 16,0 2-96-16,-1-5 0 0,1-5-16 0,1 0 0 16,-2-1-16-16,0-1 0 0,4-4 0 0,-1-5 0 15,4-8 32-15,0 0 16 0,0 0 0 0,0 0 0 16,0 0 112-16,0 0 32 0,5-14 0 0,0-3 0 0,1-2-64 15,2-2-16-15,1-2 0 0,0-1 0 16,0-4-336-16,1 0-64 0,0 0 0 0,3-3-16 16,-1 0-176-16,2 4 0 0,0 6 144 0,3-2-144 0,1 1 0 0,-1 4 0 15,1 4 0-15,0 6 0 0,-1 4 0 0,-3 4 0 16,-6 4 0-16,4 3-128 0,-6 7 128 0,1 1-128 16,-6 2 128-16,-2 2-128 0,-6 1 128 15,0 3-208-15,-5 1 80 0,-2-1 128 0,-4 0-224 0,1 0 80 16,-1-5 16-16,1-4 0 0,1-3-32 0,0-3 0 15,2-2 0-15,0-3 0 16,4-3-1920-16,1-3-384 16,2-6-80-16</inkml:trace>
  <inkml:trace contextRef="#ctx0" brushRef="#br1" timeOffset="152817.09">31549 10951 14735 0,'0'0'1312'0,"0"0"-1056"0,-1 9-256 0,1-9 0 16,-5 7 1312-16,1 5 208 0,2-1 32 0,-1 2 16 15,1-2-288-15,-1 0-64 0,0 1-16 0,3 4 0 16,-2-1-512-16,2-1-112 0,2-1 0 0,1-1-16 16,-3-12-224-16,5 9-32 0,1 0-16 0,-6-9 0 15,8 6 272-15,-8-6 48 0,11 3 16 0,1-4 0 16,-1-3 304-16,0-2 64 0,-1-7 16 0,0 0 0 15,0 3-240-15,-1-4-32 0,0 0-16 0,-2-1 0 16,-1-2-240-16,-1 1-48 0,0 0-16 0,-3 1 0 16,1-3-192-16,-1 2-32 0,-2 1-16 0,-2 2 0 15,1 1-176-15,1 1 0 0,0 2 0 0,0 1 128 16,0 8-928-16,0 0-192 0,0 0-32 0,0 0-9760 16,0 0-1952-16</inkml:trace>
  <inkml:trace contextRef="#ctx0" brushRef="#br1" timeOffset="153079.53">31886 10886 20559 0,'-5'17'896'0,"1"-6"208"0,-2 3-880 0,-2 0-224 15,3 1 0-15,-2 1 0 0,-2-2 1392 0,1 1 224 0,3-3 48 0,1 1 16 16,0 1-928-16,2-1-192 0,2-13-48 0,0 0 0 15,0 9-128-15,0-9-48 0,0 0 0 0,0 0 0 16,0 0 288-16,11 5 48 0,-2-5 16 0,3-6 0 16,-2-6 48-16,-1-3 16 0,-2 0 0 0,3-1 0 15,1 5-288-15,-1-3-48 0,0-5-16 0,0 1 0 16,2 2-160-16,-2-1-48 0,1-1 0 0,-1 3 0 16,0 1-192-16,2 3 0 0,-4 2 128 0,2 2-128 15,-4 1 0-15,-6 6 0 0,12-4 0 0,-12 4 0 16,0 0-240-16,8 4 16 15,-8-4 0-15,12 6 0 0,-2-1-2144 0,-1-1-416 16</inkml:trace>
  <inkml:trace contextRef="#ctx0" brushRef="#br1" timeOffset="153730.85">32452 10554 18879 0,'0'0'832'0,"0"0"192"0,0 0-832 0,0 0-192 0,0 0 0 0,-5 8 0 15,0 2 656-15,0-2 96 0,-1 2 16 0,3-2 0 16,-1 2-480-16,0-3-96 0,3 5 0 0,1-12-16 16,-2 9 16-16,1 2 0 0,0 2 0 0,1-2 0 15,0 3 416-15,-1 2 96 0,-2 0 0 0,1 4 16 16,-2 5 208-16,0 3 32 0,-2 3 16 0,-2 2 0 15,0 2 624-15,-1 0 128 0,-1 1 32 0,-1-3 0 16,1-1-1920 0,-2-3-384-16,2-5-80 0,5-10-16 0,-1-1 640 0,-1-2 240 0,0 1-16 0,0 0 0 0,1-3 32 15,-2 3 0-15,2-5 0 0,-3 7 0 0,3-4 64 16,6-10 0-16,0 0 16 0,0 0 0 0,0 0 128 0,0 0 32 16,0 0 0-16,0 0 0 0,5-10 0 0,1 0 0 15,-1-1 0-15,-1 2 0 0,1 1-240 0,0-6-64 16,2-1 0-16,0-3 0 0,2-2-192 0,3-2 0 15,-2-1 128-15,14-24-128 0,0 8 0 0,-1 3 0 16,0 4 0-16,0 8 0 0,-3 0 0 0,0 6 0 16,-2 3 0-16,-3 5 0 0,-1 2 0 0,-3 5 0 15,-1 1 0-15,-10 2 0 0,7 8 0 0,-2 1-128 16,-1 5 128-16,-3 1 0 0,-2 3 0 0,-3 2-128 16,-3 2 128-16,-1 2 0 0,-1 1 0 0,-2-4 0 0,-4-1 0 15,-2 0 0-15,-1 1 0 0,-1-5 0 16,-2-3 0-16,0 1 0 0,2-4 0 0,1-1 0 0,3-3 0 15,2-2 0-15,3-4-224 0,10 0 16 0,-6-5 0 0,6 5 0 32,0-13-2192-32,4-4-432 0</inkml:trace>
  <inkml:trace contextRef="#ctx0" brushRef="#br1" timeOffset="153942.28">32757 10449 12895 0,'0'-15'1152'0,"0"15"-928"0,1-8-224 0,-1 8 0 16,0 0 2304-16,0 0 400 0,0 0 96 0,0 0 16 0,0 0-1440 15,-5 13-288-15,-1 2-48 0,-1 4-16 0,-2 0-192 16,1 5-64-16,-1 0 0 0,0-1 0 0,1-1-368 0,-1-3-80 16,3 0 0-16,1 1-16 15,-2 1-304-15,2 3 128 0,-2 4-128 0,0 2 0 0,1 1 0 0,1 1-176 16,0-1 0-16</inkml:trace>
  <inkml:trace contextRef="#ctx0" brushRef="#br1" timeOffset="154250.38">32747 10877 20671 0,'0'0'912'0,"0"0"192"0,0 0-880 16,7-4-224-16,2-2 0 0,1 0 0 0,2-1 1424 0,-3 1 240 0,2 0 64 0,2-5 0 16,0 4-624-16,1-5-112 0,0 3-32 0,0-4 0 15,-2 1-256-15,11-7-48 0,-8 5-16 0,-4 1 0 16,-6 2 64-16,-5 11 16 0,0 0 0 0,-8-5 0 16,-3 5-80-16,-6 1 0 0,-1 5-16 0,7 2 0 15,-4 0-112-15,-2 4-32 0,-1 5 0 0,0 1 0 16,1 2 32-16,1 0 0 0,5 3 0 0,-7 18 0 15,7-12-208-15,9-2-48 0,8-8 0 0,4-3 0 16,5-4-256-16,-2-6 160 0,4-2-160 0,6 0 128 16,-1 0-288-16,3-1-64 0,2-1-16 0,0-2 0 15,-2-2-2976-15,43 2-608 0</inkml:trace>
  <inkml:trace contextRef="#ctx0" brushRef="#br1" timeOffset="154843.44">30585 11827 19519 0,'0'0'864'0,"0"0"176"0,0 0-832 0,0 0-208 0,0 0 0 0,0 0 0 15,0 0 1632-15,0 0 288 0,0 0 48 0,-9 9 16 0,-3-3-720 0,-1 2-144 16,-2 0-32-16,0 3 0 16,-2 1-416-16,0 2-96 0,-1 2 0 0,1 0-16 0,3 2-224 0,2-2-32 15,0-2-16-15,2 0 0 0,1-2-160 0,3-2-128 16,2 0 192-16,3 2-192 0,1-12 192 0,6 7-64 15,-6-7 0-15,10 10-128 0,5-2 128 0,1 0-128 16,0-5 0-16,2 3 0 0,0-1 176 0,-2 2-32 16,0-2 0-16,-2 0 0 0,-3-1-144 0,-11-4 192 15,8 9-192-15,-3-1 192 0,-5-8-64 0,1 11 0 16,-1-11 0-16,-8 15 0 0,-3-3 160 0,-2 1 32 16,-2-3 0-16,-3-1 0 0,-1 1-48 0,0-5 0 15,0-1 0-15,0-2 0 0,1-2-272 0,0-1 160 0,1-2-160 16,3-2 128-1,5-1-1424-15,4-5-304 0,3-2-48 0</inkml:trace>
  <inkml:trace contextRef="#ctx0" brushRef="#br1" timeOffset="155025.17">31071 11665 15663 0,'0'0'1392'0,"0"0"-1120"0,0 0-272 0,0 0 0 15,-10 3 2448-15,5 2 432 0,-1 4 96 0,-2 6 16 16,-1 2-1808-16,2 2-352 0,-1 1-80 0,2 4-16 16,-2 3-304-16,3-2-64 0,1 2-16 0,-1-2 0 15,2 3-352-15,1-2 144 0,1 2-144 0,1-3 0 16,0 3 0-16,0-4-144 0,1-2-16 0,0-1-8800 16,0 0-1744-16</inkml:trace>
  <inkml:trace contextRef="#ctx0" brushRef="#br1" timeOffset="155464.13">30799 11914 22111 0,'0'0'976'0,"12"-1"208"0,1 0-944 0,2-2-240 15,3 0 0-15,2 0 0 0,1-1 896 0,5 0 128 16,-1-3 16-16,1 0 16 0,-2 2-432 0,0-4-96 0,-4 0-16 15,3-1 0-15,-4 4-144 0,-1 1-48 16,-1-4 0-16,-1 5 0 0,-2 0-48 0,-1-1-16 0,-2 3 0 0,-2 0 0 16,-9 2 64-16,0 0 16 0,10 12 0 0,-3-2 0 15,-3 1 48-15,-2 3 16 0,-1-2 0 0,-1 2 0 16,-1 2-16-16,-1 2-16 0,0 1 0 0,-2-2 0 16,-1-3 16-16,0 1 16 0,-2-4 0 0,2 0 0 15,-4-4 0-15,2 1 0 0,7-8 0 0,-6 6 0 16,6-6 0-16,0 0 0 0,0 0 0 0,0 0 0 15,0 0-16-15,0 0-16 0,0 0 0 0,1-7 0 16,2-5-80-16,1 3-16 0,2-3 0 0,2-1 0 16,-1-1-144-16,1 1-128 0,-2-1 144 0,3-1-144 15,-3 6 128-15,5-2-128 0,-1 0 0 0,1 3 0 16,2-4 128-16,0 3-128 0,1-2 0 0,1 2 0 0,3-1 128 0,-2 3-128 16,-2-2 0-16,4 4 0 15,0-1 0-15,-2-2 0 0,-2 3 0 0,3 0 0 0,-3-1 0 16,-1 1-208-16,-3 3 64 0,0 1 16 15,0 0-1648-15,-10 1-320 0,11 0-64 0,0 0-13648 16</inkml:trace>
  <inkml:trace contextRef="#ctx0" brushRef="#br1" timeOffset="156019.22">31840 11725 16287 0,'0'0'720'0,"0"0"160"0,0 0-704 0,0 0-176 0,4-8 0 0,-4 8 0 15,0 0 1136-15,0 0 192 0,0 0 32 0,9-1 16 16,-9 1-576-16,0 0-112 0,0 0-32 0,0 0 0 15,10 3-16-15,-10-3 0 0,8 11 0 0,-4-3 0 16,-4-8 208-16,1 15 48 0,-2 0 0 0,-2 0 0 16,-3 2 16-16,2 1 16 0,-4 1 0 0,-1 1 0 15,1 2-192-15,-3-2-32 0,-3 0-16 0,3 1 0 16,-2 0-192-16,2-2-48 0,-1-1 0 0,2-1 0 16,3-4 0-16,2 2-16 0,-4-1 0 0,4-2 0 0,1-4-256 15,4-8-48-15,0 0-128 0,0 0 192 0,-5 9-32 0,5-9-16 16,0 0 0-16,0 0 0 0,0 0 80 0,0 0 16 15,0 0 0-15,0 0 0 0,7-6-112 0,-7 6 0 16,8-8-128-16,0-1 192 0,-5 0-192 16,1-1 128-16,-1 2-128 0,-1-2 0 0,-2 10 144 0,3-9-144 15,-1-1 128-15,-2 3-128 0,0 7 128 0,2-14-128 16,-1 3 128-16,1 1-128 0,1-2 288 0,1 3-32 16,1-3 0-16,2 1 0 0,4-1-96 0,-1-2-32 15,0 2 0-15,1 1 0 0,2-1-128 0,-1 0 0 16,-1 2 0-16,0-3 0 0,0 2 0 0,-1 1 0 15,-3-2 0-15,0 5 0 0,-1-2 0 0,-6 9 0 16,0 0 0-16,5-5 0 0,-5 5 0 0,0 0 0 16,3-9 0-16,-3 9 0 0,0 0-176 0,0 0-64 0,-5-6-16 15,1 2 0 1,0-4-1424-16,4 8-304 0,0 0-48 0</inkml:trace>
  <inkml:trace contextRef="#ctx0" brushRef="#br1" timeOffset="156674.29">32448 11747 19295 0,'0'0'848'0,"0"0"176"0,0 0-816 16,0 0-208-16,-4 9 0 0,-2 4 0 0,1 3 1344 0,-4 3 240 0,-4 1 32 0,-1 6 16 16,-1 2-304-16,-2 3-64 0,1-3-16 0,6-11 0 15,-2 2-224-15,0 1-64 0,-1 2 0 0,0-3 0 16,-1 0-320-16,1-1-80 0,2-2-16 0,-8 7 0 15,4-5-48-15,6-7-16 0,1-3 0 0,8-8 0 16,0 0 128-16,0 0 32 0,0 0 0 0,10-5 0 16,3-5 96-16,2-3 32 0,2-5 0 0,-7 8 0 15,1-5-448-15,3-3-64 0,2-2-32 0,0-6 0 16,2 0-48-16,1-4-16 0,0 1 0 0,18-26 0 16,-7 10-32-16,1 9-128 0,-6 7 192 0,1 6-64 0,-3 5-128 15,-2 2-144-15,-2 2 144 0,-1 4-208 0,-1-2 208 16,-2 6 0-16,-2 1 0 0,-2 1 0 0,-1 4 0 0,-10 0 0 15,8 6 0-15,-2 1 0 0,-6-7-128 0,4 15 128 16,-4-1 0-16,-1 1-144 0,-2 0 144 16,-1 6 0-16,-2-2 0 0,-2 0 0 0,1 0 0 0,-1 0 0 15,-1 0 0-15,0-1 0 0,0-3 0 0,1-2 0 16,0-2 0-16,0 1 0 0,-1-7 0 0,1-2 0 16,-1-3 128-16,0-2-128 15,-1-2-960-15,1-1-256 0,1-6-48 0</inkml:trace>
  <inkml:trace contextRef="#ctx0" brushRef="#br1" timeOffset="156880.51">32547 11364 35935 0,'-9'-15'3200'0,"4"7"-2560"0,1-2-512 0,4 10-128 0,-5-8 416 0,5 8 64 0,0 0 16 0,0 0 0 15,0 0 560-15,0 0 112 0,0 0 32 0,0 0 0 16,0 0-896-16,0 0-176 0,0 0-128 0,0 0 144 16,0 0-144-16,0 0 0 0,0 0-192 0,5 11 192 31,-5-11-2496-31,5 11-384 0,2 0-80 0</inkml:trace>
  <inkml:trace contextRef="#ctx0" brushRef="#br1" timeOffset="158090.54">24711 11578 2751 0,'0'0'128'0,"-11"-4"16"0,3-1-144 0,0-2 0 16,8 7 0-16,0 0 0 0,-8-6 3552 0,8 6 672 15,-5-9 144-15,5 9 32 0,0 0-2736 0,0 0-560 16,8-6-96-16,3 3-32 0,2 3-304 0,-4-1-64 0,4 0-16 0,3-2 0 16,5-1-32-16,3 3-16 0,4 1 0 0,3 0 0 15,4-1-128-15,32-1-32 0,-7 5 0 0,-6 2 0 16,-4 0-64-16,-4-1-32 0,-5 1 0 0,-3 1 0 15,-7-3 48-15,-5 2 16 0,-5 3 0 0,-4-2 0 16,-4 5-176-16,-6 0-48 0,-3 1 0 0,-5 5 0 16,-4-6 64-16,-5 7 0 0,-4 2 0 0,-9 1 0 15,-5-1 64-15,-3 2 0 0,-3 1 16 0,-5 1 0 16,-5-3 16-16,1-2 0 0,-1-2 0 0,0-2 0 16,1-2 16-16,0 0 0 0,0-1 0 0,1 1 0 15,-3-5-160-15,7 2-16 0,5-4-128 0,4-1 192 16,3 2-192-16,6-5 0 0,2-2 0 0,6 0 0 15,12 0-2160 1,0 0-464-16,0 0-112 0,-13-10-16 0</inkml:trace>
  <inkml:trace contextRef="#ctx0" brushRef="#br1" timeOffset="158499.07">24962 11744 11967 0,'0'0'1072'16,"0"0"-864"-16,0 0-208 0,0 0 0 0,0 0 192 0,0 0 0 16,-9 4 0-16,1-2 0 0,-3 1 288 0,0 0 48 15,0 0 16-15,-1-1 0 0,-1-4 624 0,-1 2 128 16,-1 0 32-16,-3 0 0 0,-1 0-128 0,-2 2-32 0,-5-1 0 0,1 1 0 16,-3 1-128-16,-1-1-16 0,-2 0-16 0,-2-2 0 15,-5 1-128-15,-2 3-32 0,-4 0 0 0,-2-1 0 16,-3-3-208-16,-1 3-32 0,-5 0-16 0,-2-2 0 15,-1 0-192-15,-5-1-32 0,-3 0-16 0,0 0 0 16,0 0-32-16,-4-1 0 0,-2-2 0 0,-1 1 0 16,2-3-80-16,-4 2-32 0,0 1 0 0,-2-1 0 15,0-1 80-15,-1 2 16 0,-1-3 0 0,1 1 0 16,-1 0 80-16,6-1 32 0,4-4 0 0,7 4 0 16,3-3 16-16,6 2 0 0,6 1 0 0,5-3 0 15,4 1-176-15,3 0-48 0,5 1 0 0,2 1 0 16,4 0-208-16,5-2 144 0,5 4-144 0,4 0 128 15,10 3-128-15,0 0 0 0,0 0 0 0,0 0 0 16,0 0 0-16,11-1 0 0,3 2 0 0,3 3 0 16,0 1-2176-1,1 1-320-15,1-2-64 0,-19-4-16 0</inkml:trace>
  <inkml:trace contextRef="#ctx0" brushRef="#br1" timeOffset="159232.85">20191 11020 15663 0,'0'0'1392'0,"0"0"-1120"16,-2-7-272-16,1-2 0 0,1 9 1216 0,0 0 176 15,-5-2 32-15,-4 3 16 0,1 2-784 0,-2 2-144 16,-2 4-48-16,-2 2 0 0,-3-2-288 0,-1 5-176 16,-1 0 192-16,-1 4-192 0,-2 1 368 0,3 2-48 15,-2 2 0-15,1 4 0 0,3-3 64 0,1 4 16 16,4-1 0-16,3-3 0 0,2-1-112 0,5-4-32 16,2 0 0-16,4-1 0 0,3-3 64 0,6-5 0 0,2 0 0 0,4-5 0 15,4-1 160-15,3-4 32 0,0-2 16 0,4-2 0 16,0-5-208-16,-1 3-32 0,2-2-16 15,-1-4 0-15,0 2-128 0,-2 0-16 16,-2 0-128-16,0 1 192 0,-2-4-352 0,-1 4-80 16,-2-3-16-16,-3 2-13184 0</inkml:trace>
  <inkml:trace contextRef="#ctx0" brushRef="#br1" timeOffset="159614.66">20820 10642 23903 0,'0'0'1056'0,"0"0"224"0,-5 5-1024 0,-3 5-256 15,-1 0 0-15,-1 4 0 0,-3 4 256 0,1 3 0 16,-2 4 0-16,-3 0 0 0,-2 7 208 0,-1-3 48 16,-1 7 16-16,0 1 0 0,-1 1 48 0,0 0 0 15,2-1 0-15,-1 0 0 0,1-3-64 0,5-3-16 16,2-1 0-16,3-4 0 0,3-6-64 0,2-4-16 15,5-4 0-15,3-1 0 0,5-6 96 0,3-1 32 16,5-1 0-16,3-6 0 0,2-1-224 0,4-2-64 16,-1-5 0-16,1 0 0 0,1-2-128 0,-2-3-128 15,-1 2 144-15,-2 0-144 0,1 3 0 0,-4-2 128 16,-1 6-128-16,-1 0 0 0,-2 5 0 0,-3 4 0 16,-1 5 0-16,-2-1 0 0,-2 7 0 0,-2 2 0 15,-1 3 0-15,-3 3-160 0,-2 1 160 0,0 3 0 16,-3 2 0-16,-2-3 0 0,1 0 0 0,0-1 0 0,1-3 0 15,-2 8 0 1,3-6-512-16,3-8-32 0,1-14 0 0,0 0-14480 0</inkml:trace>
  <inkml:trace contextRef="#ctx0" brushRef="#br1" timeOffset="159916.53">21435 11096 15663 0,'-20'-4'1392'0,"11"1"-1120"0,-3 0-272 0,-2 3 0 16,-1 2 3264-16,-4 3 576 0,-3 7 128 0,-2-2 32 0,-2 3-2848 0,-1 4-560 15,0 2-112-15,2 1-32 0,1-1-192 0,3 1-32 16,5 0-16-16,3 2 0 0,5-3-80 0,6-3 0 16,4-3-128-16,6-1 192 0,3-3-64 0,5-1 0 15,3-2-128-15,4-4 192 0,1-2-16 0,1-1-16 16,1-3 0-16,2 0 0 0,-3-5-160 0,3 0 128 15,-3-3-128-15,0 0 128 0,-4-2 0 0,-2-1 0 16,-2-2 0-16,-3 2 0 0,-4 0-128 0,-2 0 192 16,-5 1-192-16,-3-2 192 0,-3 0-64 0,-5 1 0 15,-4 3 0-15,-2 2 0 0,-1-1-128 0,-1 3 0 16,-3-1 0-16,-7 1 0 16,3 1-1296-16,4 2-304 0,1 1-48 0,8 3-12368 0</inkml:trace>
  <inkml:trace contextRef="#ctx0" brushRef="#br1" timeOffset="160378.88">21903 11021 25455 0,'-2'-15'1120'0,"2"11"240"0,0-3-1088 0,0 7-272 0,0 0 0 0,0 0 0 16,-6-6 448-16,-3 4 16 0,-1 2 16 0,-3 2 0 0,-3 2-224 0,-3 2-32 15,-3-1-16-15,-1 5 0 0,2 1 224 16,-2 1 32-16,0 2 16 0,3-1 0 0,-2 2-32 0,4-1 0 16,2 2 0-16,4-2 0 0,1-2-208 0,4 2-48 15,5 1-16-15,2 1 0 0,2-6-176 0,5 1 192 16,2 1-192-16,1-6 192 0,1 4-192 0,2-5 192 16,-2-2-192-16,2 1 192 0,0-2-192 15,0 1 0-15,1-2 0 0,-2 0 0 0,-2-1 0 0,1 0 0 16,-1 0 0-16,-4 0 0 0,2 0 0 0,-8 0 0 15,6-1 0-15,-6 1 0 0,0 0 128 0,8-1-128 16,-2-3 128-16,2 1-128 0,-2 1 192 0,2-1-64 16,-1 1 0-16,0-1 0 0,2-3 64 0,-2 2 0 15,1 0 0-15,-1-1 0 0,0-1-64 0,-1 1 0 16,0-2 0-16,0-1 0 0,-3 0 0 0,1-2 0 16,0 1 0-16,0-3 0 0,-2 1 128 0,0 3 0 15,-1 1 16-15,0-2 0 0,-1-3-80 0,0 2 0 16,-1-4-16-16,0 3 0 0,-1 2-176 0,0-3 0 15,-1 5 144-15,-1-2-144 0,1 3 0 0,-5 2 0 0,2-3 0 16,-3 2 0-16,0 3 0 0,-3 2 0 16,2 2 0-16,-6 0-192 15,2-2-1184-15,1 2-240 0,3 1-48 0,2-1-12864 0</inkml:trace>
  <inkml:trace contextRef="#ctx0" brushRef="#br1" timeOffset="160722.34">22381 10938 24879 0,'0'0'2208'0,"-5"-2"-1760"16,5 2-448-16,-7-4 0 15,0 1 720-15,-1 2 64 0,0 2 16 0,1 2 0 0,-5-1-384 0,2 2-80 16,1 3-16-16,-1-1 0 0,-1 3-320 0,0-2 144 15,3 1-144-15,1 2 0 0,2 3 128 0,1-3-128 16,2 3 0-16,2 1 0 0,4-4 128 0,1 1-128 16,4 2 144-16,-2-1-144 0,3 0 352 0,2 4-32 15,-1-2 0-15,-1-3 0 0,1 0 128 0,-1 2 0 16,-4-4 16-16,-1 2 0 0,-1-2-16 0,-3 3-16 16,-1-3 0-16,-1 0 0 0,-5-2-112 0,-3 2-32 15,-1-4 0-15,-4 3 0 0,-3-6-32 0,-2 1 0 16,-3-2 0-16,0 0 0 0,-3-2-112 0,1 1-16 15,0-2-128-15,2-2 192 0,2-3-192 0,4 2 0 16,3-4 0-16,3 2-10720 0,2 0-2112 16</inkml:trace>
  <inkml:trace contextRef="#ctx0" brushRef="#br1" timeOffset="161049.95">22587 11064 29311 0,'0'0'1296'0,"6"-2"272"0,2 0-1248 15,3 0-320-15,3-1 0 0,1 2 0 0,1-2 496 0,0-2 32 16,2 1 16-16,0 1 0 0,-2 0-544 0,1-1 0 16,-3-2 0-16,0 0 0 0,-2-3 144 0,0 1-144 15,-2 2 0-15,-2-4 144 0,-5 2 32 0,0-4 0 16,-4 1 0-16,-3 3 0 0,-1 2 400 0,-3 0 64 15,-1 2 32-15,-2 4 0 0,-3 1-160 0,-4 5-48 16,0 5 0-16,-1 1 0 0,0-1-176 0,1 3-32 16,3 2-16-16,2 3 0 0,3 0 64 0,5 2 16 15,4-2 0-15,6 1 0 0,5 4-320 0,4-1 128 16,8 0-128-16,13 7 0 16,2-6-1472-16,1-3-384 0,14-1-96 0,-2-5-16 0</inkml:trace>
  <inkml:trace contextRef="#ctx0" brushRef="#br1" timeOffset="161811.57">23821 10772 13823 0,'0'0'1216'0,"0"0"-960"16,-1-3-256-16,-2-2 0 0,-1-1 928 0,4 6 144 16,-6-4 16-16,0 3 16 0,-1-1-144 0,-2 2-16 15,2 2-16-15,-4 1 0 0,0 5-224 0,0-2-64 16,-2 3 0-16,-1 2 0 0,-3 4 192 0,1-1 16 15,-2 4 16-15,0 1 0 0,0 0-48 0,1 1-16 16,0 0 0-16,2 2 0 0,3-2-256 0,4 1-48 16,1-4-16-16,5 1 0 0,2-3-304 0,5 2-176 15,2-2 192-15,2-2-192 0,4-3 272 0,1-1-48 16,1-4-16-16,4-1 0 0,3 0-16 0,1-4 0 16,0-4 0-16,0 0 0 0,1 0-192 0,-1 0 0 15,-1-4 0-15,6-3 0 16,-6 1-2016-16,-4 3-352 0,-3-4-64 0</inkml:trace>
  <inkml:trace contextRef="#ctx0" brushRef="#br1" timeOffset="162162.92">24263 10792 21183 0,'-11'-9'1888'0,"3"5"-1504"0,1 2-384 0,-2 1 0 16,0 1 960-16,-1 2 112 0,-1 3 16 0,-1 2 16 16,-1 5-528-16,-1-3-128 0,0 4 0 0,-1 0-16 0,-2-1-96 0,2 5-16 15,2 2 0-15,3-1 0 16,2-1 96-16,5 0 16 0,1-2 0 0,6-1 0 0,1 0-64 0,5-5-16 16,2 0 0-16,1-3 0 0,1 3 112 0,1-4 32 15,3-3 0-15,-1-2 0 0,1 0-32 0,0-4 0 16,0-3 0-16,0 2 0 0,-1-4-16 0,1-2-16 15,-1-2 0-15,-1-1 0 0,-2 2 16 0,-1-4 0 16,-3 0 0-16,-2-2 0 0,-3 3 0 0,-3-2 0 16,0 1 0-16,-4-1 0 0,-3 2-192 0,3 2-48 15,-3-2 0-15,-2 2 0 0,1 4-208 0,0-1 0 16,-3 5 0-16,0-4 0 16,0 4-1728-16,1 3-304 0,1 2-48 0,7 0-13408 0</inkml:trace>
  <inkml:trace contextRef="#ctx0" brushRef="#br1" timeOffset="162531.91">24572 10753 17503 0,'0'0'1552'0,"0"0"-1232"0,0 0-320 0,0 9 0 16,-2 1 1216-16,-1 2 176 0,-1-1 32 0,0 1 16 16,1 2-480-16,-4-2-80 0,2 2-32 0,0-2 0 15,-1 2 0-15,1-2 0 0,0 1 0 0,-1-1 0 0,3-7 176 0,3-5 16 16,0 0 16-16,0 0 0 0,-2 9-208 0,2-9-32 16,0 0-16-16,0 0 0 0,9-2-32 0,1 0-16 15,2-4 0-15,2-2 0 0,0-3-320 0,1-3-64 16,0 4-16-16,1-3 0 0,-2-3-64 0,1-1-16 15,0-1 0-15,2 1 0 0,0-1-80 0,2 0 0 16,2 0-16-16,-2 2 0 0,2 2-176 0,0 2 0 16,-2-1 144-16,1 3-144 0,-1 1 0 0,-1 4 0 15,-4 0 0-15,-1 3 0 0,0 0-208 0,-3 2-64 16,-3 0-16-16,-7 0 0 16,8 9-2176-16,-8-9-432 0,0 0-96 0</inkml:trace>
  <inkml:trace contextRef="#ctx0" brushRef="#br1" timeOffset="162929.31">25059 10627 22975 0,'0'0'1024'0,"0"0"192"0,0 0-960 0,6-4-256 0,-6 4 0 0,0 0 0 16,0 0 624-16,0 0 80 0,3 8 0 0,-2 3 16 16,-2-1-128-16,-2 3-16 0,-1 2-16 0,-1 2 0 0,-1-1 80 0,0 2 0 15,-2 1 16-15,0 0 0 16,1 0 32-16,0 0 0 0,1-2 0 0,1 1 0 0,-3-2-176 0,3-1-16 16,0-3-16-16,1-2 0 0,1-1 64 0,0 0 16 15,2-4 0-15,1-5 0 0,0 0 112 0,0 0 32 16,5-5 0-16,2-4 0 0,2 0-128 0,3-5 0 15,-1 0-16-15,3 0 0 0,0-2-304 0,1-2-48 16,-1-4-16-16,3 2 0 0,-2-1-64 0,2 0 0 16,-1-1-128-16,1 2 192 0,1 1-192 0,-1 1 128 15,1 3-128-15,1 1 0 0,0-1 0 0,-1 3 0 16,0 3 0-16,-2 0 0 0,1 4 0 0,-2 3 0 16,-2 0 0-16,2 2-160 15,-3 3-1184-15,-3 2-256 0,-2 5-32 0,-3-5-9728 16,-4-5-1952-16</inkml:trace>
  <inkml:trace contextRef="#ctx0" brushRef="#br1" timeOffset="163263.63">25393 10711 26607 0,'0'0'1168'0,"0"0"256"0,0 0-1136 0,0 0-288 0,8-4 0 0,1 1 0 15,1 1 880-15,0-2 112 0,0 1 32 0,3 0 0 16,0-2-416-16,1 1-80 0,-2 0-16 0,1-4 0 16,-1 1-16-16,-2 0-16 0,0-2 0 0,-2 3 0 15,-2-2-96-15,-2 3 0 0,-4 5-16 0,0 0 0 0,0 0-112 0,0 0-32 16,-9 3 0-16,-3 1 0 16,0 2-96-16,-2 0 0 0,0 5-128 0,-2-3 192 0,1 5 0 0,0 0-16 15,1-2 0-15,2 2 0 0,1 1-48 0,2-4 0 16,2 2 0-16,4 0 0 0,2-3-128 0,3 0 0 15,5-4 0-15,2 0 128 0,3 2-128 0,2-2 160 16,1-4-160-16,3 0 160 0,3-1-160 0,-1 0-224 16,0-1 48-16,8 0 16 15,-2-2-2032-15,-3-4-416 0,-3-1-80 0,-7 4 0 16</inkml:trace>
  <inkml:trace contextRef="#ctx0" brushRef="#br1" timeOffset="163575.04">25911 10596 23039 0,'0'0'2048'0,"-7"-1"-1648"16,1 0-400-16,0 1 0 0,-2 0 384 0,0 2-16 16,-1 1 0-16,0 2 0 0,-1 0 80 0,0 0 0 15,0 5 16-15,-1-5 0 0,-1 0 288 0,1 3 48 0,-1 0 16 0,0 3 0 16,1-2-48-16,1 2 0 0,1 2 0 15,2-3 0-15,0 2-192 0,3 2-64 0,2-2 0 0,2 1 0 16,1-1-304-16,3-3-64 0,1 1-16 0,1-1 0 16,3 1 32-16,2-6 0 0,-1-1 0 0,2 0 0 15,2-1 32-15,2-2 16 0,-2-3 0 0,1 0 0 16,0 1-48-16,0-1-16 0,-1 2 0 0,2-4 0 0,-5-2-144 16,2 2 0-16,-1 3-160 0,0-6 160 0,-2 2 0 0,2 1 0 15,-1-4-128-15,2 2 128 0,-2 2-320 0,2-2-32 16,-3 2 0-16,0-2-9968 15,0 0-2000-15</inkml:trace>
  <inkml:trace contextRef="#ctx0" brushRef="#br1" timeOffset="163880.04">26267 10054 24879 0,'0'0'2208'0,"-7"0"-1760"16,-2-2-448-16,0 4 0 0,0 0 512 0,-1 6 0 16,-2 3 16-16,-1 4 0 0,1 1 240 0,2 3 64 0,0 2 0 15,1 7 0-15,0 2-144 0,3 1-32 0,0 4 0 16,1 0 0-16,1 3-112 0,2 2-32 0,1-2 0 0,1 3 0 15,1-2-272-15,3-1-64 0,-1 2-16 0,1-2 0 16,-1-3-160-16,2 0 0 16,1-2 0-16,-1-2 0 0,0-6 0 0,0-1-320 0,-1-5 48 0,1 4 16 15,0-4-2112-15,-5-5-400 16</inkml:trace>
  <inkml:trace contextRef="#ctx0" brushRef="#br1" timeOffset="164031.97">25855 10580 26719 0,'6'-17'2368'0,"2"11"-1888"16,3 1-480-16,6-2 0 0,6 5 2672 0,6 1 432 15,6 2 96-15,7 3 0 0,4 3-2592 0,5 1-608 16,2 3 0-16,2-3 0 16,0 1-1520-16,-2-1-304 0</inkml:trace>
  <inkml:trace contextRef="#ctx0" brushRef="#br1" timeOffset="164903.9">20212 11872 13823 0,'0'0'1216'0,"0"0"-960"16,0 0-256-16,5-5 0 0,0 0 1360 0,-5 5 240 16,5-2 32-16,-5 2 16 0,0 0-496 0,0 0-112 15,4-5-16-15,-1-2 0 0,-3 7 0 0,0 0-16 16,0 0 0-16,0 0 0 0,-3-6 16 0,-1 2 16 0,-2-1 0 0,-2 1 0 15,0 0-272-15,-5 3-48 0,-1 0-16 0,-3 2 0 16,-2 2-416-16,-2 2-96 16,-2 1 0-16,-1 0-16 0,-2 5-176 0,2-2 0 0,0 3 144 0,1 0-144 15,1 0 144-15,2 2-144 0,1 4 192 0,2-1-192 16,3-5 0-16,6-1 0 0,1 0 0 0,7-2 0 16,4 1 0-16,4-5 0 0,2 0 0 0,4 0 0 15,2-1 240-15,3-3-16 0,6-2 0 0,0 0 0 16,0-3-96-16,1-2-128 0,-2 1 176 0,1-2-176 0,1-3 192 0,-1 2-192 15,-1-2 192-15,-1 3-192 0,-2-2 160 0,-4 2-160 16,1 0 128-16,-1 3-128 0,-3 4 144 0,-3 1-144 16,-1 3 160-16,-2 2-160 0,-2 1 0 0,-1 4 128 15,-2-1-128-15,-3 4 0 0,-3-1 0 0,-2 1 0 16,-4 3 0-16,-2 0 0 0,-3 2 160 0,-1 2-16 16,-3 0 0-16,-2 2 0 0,-3 3 64 0,0-3 16 15,-1 2 0-15,0 2 0 0,-2-4-64 0,1 2-16 16,-1-1 0-16,3-4 0 0,3 0-144 0,2-1 0 15,6-2 144-15,0 0-144 0,3-3 0 0,7-5 0 16,2-9 0-16,0 0 0 0,2 9 0 0,5-4 144 16,1-4-144-16,5-1 0 0,2-1 0 0,2 0 0 15,1-2 0-15,7-3 0 16,-1-5-448-16,-1 4-64 0,1-2 0 0,-2 4 0 16,-3 0-2528-16,-2-4-512 0</inkml:trace>
  <inkml:trace contextRef="#ctx0" brushRef="#br1" timeOffset="165252.62">20688 11926 26431 0,'0'0'1168'0,"-6"-5"240"0,6 5-1120 0,-3-5-288 0,-1 1 0 0,4 4 0 0,0 0 704 0,0 0 64 16,0 0 32-16,-5 6 0 0,-2 8-432 0,2 3-96 16,-2-1-16-16,0 1 0 0,1-1 32 0,1 2 0 15,1 1 0-15,2 0 0 0,0-1-64 0,5 0-16 16,1-3 0-16,1-1 0 0,1-1-32 0,3-1-16 16,2-3 0-16,1-1 0 0,2-5 288 0,1-3 48 15,2-2 16-15,-1-4 0 0,1-3 112 0,0-1 16 16,0 0 16-16,-1-4 0 0,0 0-288 0,-1-2-64 15,-1 2-16-15,-3 0 0 0,0 1-160 0,-3 0-128 16,0 0 144-16,0 0-144 0,-1 1 0 0,0 4 0 0,-2-1 0 16,1 2-160-1,1-2-1744-15,-7 9-336 0,0 0-80 0,0 0-12160 0</inkml:trace>
  <inkml:trace contextRef="#ctx0" brushRef="#br1" timeOffset="165596.63">21291 12025 21183 0,'0'0'1888'0,"0"-5"-1504"0,0 5-384 0,0 0 0 15,2-9 1264-15,-2 9 176 0,-2-6 32 0,2 6 16 16,0 0-608-16,-5-2-128 16,-2 1-32-16,-1 1 0 0,0 0-256 0,-1 1-48 0,-2 4-16 0,-3 2 0 15,3-2 32-15,-3 1 0 0,-2 4 0 0,0-1 0 16,-1 3-128-16,3-1-32 0,-1-2 0 0,5 3 0 0,1-2-112 0,4 1-32 15,5-11 0-15,0 0 0 0,0 8-128 0,4 1 0 16,-4-9 0-16,9 2 0 0,1-1 208 0,1-1 16 16,1-2 0-16,-1 1 0 0,1-3-48 0,-1-3-16 15,2 2 0-15,-3 2 0 0,1-1-160 0,-2-1 160 16,-1 1-160-16,-1 1 160 0,0 3 0 0,-7 0 0 16,9 2 0-16,-2 3 0 0,0 1-32 0,-1-1-128 15,-1 3 192-15,2 1-64 0,-1-4-128 0,0 4 0 16,2-4 0-16,1 2 0 0,0 2 0 0,1-4 0 15,3 0 0-15,4 2 0 16,1-5-1344-16,1 1-368 0,2-1-64 0,-7-2-16 0</inkml:trace>
  <inkml:trace contextRef="#ctx0" brushRef="#br1" timeOffset="166054.34">21862 12109 21183 0,'0'0'1888'0,"0"-5"-1504"16,0 5-384-16,0 0 0 0,3-10 768 0,-1 3 96 0,-2 0 16 0,0 7 0 15,0 0-208-15,0 0-32 16,-2-5-16-16,-2 1 0 0,4 4-288 0,-8 0-48 0,-1 2-16 0,-1 0 0 16,-1 0 48-16,-2 3 16 0,-2 3 0 0,-1-1 0 15,-1 1 288-15,0 1 48 0,1 4 16 0,0-1 0 16,1 0-304-16,2 2-48 0,2 0-16 0,2-3 0 0,1 1-192 0,5 0-128 15,1-3 160-15,4 0-160 0,-2-9 240 0,6 5-48 16,3-1-16-16,1-1 0 16,0-5 208-16,4 0 64 0,1-2 0 0,2-1 0 0,1-4-240 0,0 1-32 15,-1-3-16-15,2-2 0 0,0 2-32 16,1-4-128-16,-1-2 192 0,1 0-64 0,0 0-128 0,1 0 0 16,-1 1 0-16,0-2 0 0,1-4 144 0,-2-2-144 15,-1-5 160-15,-1 0-160 0,2-1 128 0,-1-4-128 16,0-3 0-16,-3 3 144 0,-1 0-144 0,-1 4 0 15,-2 5 0-15,-2 3 128 0,0 3-128 0,-1 8 0 16,-3 4 0-16,-5 7 0 0,0 0 0 0,0 0-144 16,-7 12 144-16,-1 4 0 0,-4 5 0 0,-1 4-128 15,-2 2 128-15,1 3 0 0,0 0 0 0,2-1 0 16,-1 4 0-16,1 0 0 0,1-3 0 0,-1 1 0 16,2 2 0-16,1-1 0 0,2-7-256 0,0 2 0 15,2-4 0-15,5-2-10336 16,2-3-2064-16</inkml:trace>
  <inkml:trace contextRef="#ctx0" brushRef="#br1" timeOffset="166356.1">22318 12123 17503 0,'-14'-4'768'0,"8"8"176"0,-2 0-752 0,0 1-192 0,-1 2 0 0,0 1 0 15,1 5 2640-15,-1-2 496 0,-1 2 112 0,1 1 16 16,0 0-2112-16,2-1-432 0,-1 2-80 0,2-1 0 0,1-5-64 0,1 0 0 16,1-2 0-16,3-7 0 0,0 0 0 0,0 0-16 15,0 0 0-15,8 4 0 0,3-7 176 0,1 0 32 16,0-2 16-16,2-4 0 0,0 0-320 0,3-4-64 16,1 3-16-16,0-3 0 0,-2-2-192 15,1-3-32-15,-1 2-16 0,1 2 0 0,0 3-144 0,1 0 0 16,-3 1 0-16,3 0 128 0,-1 5-128 0,-2-2 0 15,0 3 0-15,-2 3 0 0,-2-3-240 0,0 4-16 16,-4 3-16-16,3 1 0 16,-10-4-3168-16,11 2-624 0</inkml:trace>
  <inkml:trace contextRef="#ctx0" brushRef="#br1" timeOffset="166727.43">22841 12186 2751 0,'0'0'256'0,"5"-3"-256"0,0-1 0 0,1-4 0 15,-2 3 4576-15,1 1 864 0,-2-3 192 16,-3 7 16-16,0-7-3488 0,0 7-704 0,0 0-144 0,-8-2-32 16,1 2-384-16,-2 0-96 0,-3 0-16 0,1 2 0 15,-2 3-16-15,0 3 0 0,1-3 0 0,-1 5 0 16,0-2-256-16,2 3-48 0,1-2-16 0,1 3 0 15,0-3-112-15,2 2-16 0,2-2-16 0,3 1 0 16,2-10-96-16,2 8-16 16,2-1 0-16,1-3 0 0,-5-4 64 0,10 3 16 0,2-3 0 0,1-2 0 0,-1 2-16 0,1-2 0 15,0-2 0-15,-1-4 0 0,2 2-128 16,-1 1-128-16,-1-3 192 0,-2 3-192 0,-3 1 160 16,1 1-160-16,-2-1 128 0,-6 4-128 0,0 0 0 0,0 0 0 15,0 0 0-15,0 0 0 0,4 10 0 0,-1-2 0 16,-2 2 0-16,0-3 0 0,2 4 0 0,-1-5 0 15,1 4 0-15,2-4 0 16,-5-6-960-16,9 8-112 0,1-3-16 0,-1-5-9824 16,1 0-1952-16</inkml:trace>
  <inkml:trace contextRef="#ctx0" brushRef="#br1" timeOffset="167923.28">23443 12124 26655 0,'4'-18'1184'0,"-4"18"240"0,4-7-1136 0,-4 7-288 0,0 0 0 0,0 0 0 16,6-4 560-16,-6 4 48 0,0 0 16 0,0 11 0 15,-2-1-176-15,-3 4-48 0,-3 2 0 0,-1 3 0 16,-2 1 112-16,1 3 0 0,-6 1 16 0,4-2 0 0,-1-3-16 16,0 1-16-16,2-2 0 0,1-3 0 15,1-1 16-15,1-4 16 0,2 1 0 0,2-5 0 0,4-6 176 0,0 0 48 16,0 0 0-16,0 0 0 0,6-5-48 0,3 0-16 16,1-4 0-16,3 0 0 0,1-5-384 0,1 1-80 15,2 2-16-15,1-4 0 0,-3-1-208 0,3 0 176 16,-1 3-176-16,0 3 160 0,-1-3-160 0,1 7 0 15,0-2 0-15,-4 4 0 0,0 4 0 0,-3 2 0 16,-1 3 0-16,-1 4 0 0,-2 1 0 0,-2 3 0 16,-1 1 0-16,-3 1 0 0,-2 1 0 0,1 2 0 15,0 1 0-15,-4-2 0 0,-2-5 0 0,2 2 0 16,0 2 0-16,1 0 0 0,1-1-320 0,1-3 48 16,4-2 16-16,3 3 0 15,4-4-2640-15,6-2-528 0,6-2-96 0,4-5-32 0</inkml:trace>
  <inkml:trace contextRef="#ctx0" brushRef="#br1" timeOffset="168324.3">24216 11932 31327 0,'0'0'1392'0,"0"0"272"0,0 0-1328 0,0 0-336 0,-4 7 0 0,-1 4 0 16,-2 4 928-16,-2 3 112 0,-1 1 32 0,-3 3 0 15,-4 4-640-15,-2 0-128 0,-4 2-32 0,-1-3 0 16,-1 8 272-16,1-1 48 0,0-3 16 0,1 3 0 16,1 1-96-16,3-1-32 0,2-2 0 0,-2 15 0 0,7-7-304 15,3-4-176-15,1-6 192 0,3 0-192 16,4-2 0-16,1-3 0 0,1-6 0 0,2-6 0 0,-1 0 0 0,3 0 0 16,2-4 0-16,1 0 0 15,-8-7-384-15,11 2-96 0,-11-2-16 0,9-7 0 16,-4-4-1696-16,-3-3-352 0,-2-4-64 0,-5-1-16 15,-3-3-880-15,-2-2-176 0,0-5-32 0,3 10-16 16,-2 0 2976-16,1 1 608 0,0 3 144 0,2 1 0 0,1 0 2176 0,1 0 448 16,3 2 112-16,1 4 16 0,2-1-576 0,3 2-128 15,2 3 0-15,2 1-16 0,2-1-688 0,3 4-144 16,4 4-32-16,4-1 0 0,3 3-352 0,5 2-80 16,5-1-16-16,0 0 0 0,2 2-320 0,1-2-64 15,3 0-16-15,1 0 0 0,-1-2-176 0,-2 1-144 16,-1-2 192-16,-1-3-192 15,1 4-1360-15,-2-1-384 0</inkml:trace>
  <inkml:trace contextRef="#ctx0" brushRef="#br1" timeOffset="173338.02">10657 8413 21183 0,'8'-13'1888'16,"-1"0"-1504"-16,-2-1-384 0,1 1 0 0,-3 7-144 0,0-3-112 16,-3-1 0-16,-3-3-16 0,0 2 272 0,-4 1 272 15,-3-3-48-15,-4 0-16 0,-4-1 176 0,-5-2 48 16,-7-2 0-16,-6-2 0 0,-4-3-432 0,-6 1 0 15,-4-1 0-15,-1 2 0 0,1-1 0 0,-8 2 0 16,-1-1 0-16,-9 0 0 0,-7-1 192 0,-5-1-64 16,-5 0 0-16,-3 2 0 0,-2-2-128 0,-9-1 0 15,-10 1 0-15,-2 3 0 0,4-2 0 0,-5 3 0 16,-6 1 0-16,0 3 0 0,-3 0 0 0,-2-1 0 16,-3 5 0-16,-1 2 0 0,-1-1 0 0,-5 4 0 15,-3 2 0-15,0 1 0 0,-2-2 0 0,-3 5 0 16,-6 5 0-16,5 0 0 0,4 2 0 0,-7 3 0 15,-8-1 0-15,6 6 0 0,2 4 0 0,-4 1 0 0,-9 3 0 16,2 4 0-16,-2 6 0 0,3 1 0 0,-1-1 0 0,1 2 0 16,0-1 0-16,5 3 0 0,6 5 0 0,-2 1 0 15,0 1 0-15,5 1 0 0,10 1 0 0,1 5 0 16,-1 1 0-16,11 1 0 0,6 0 0 0,3 3 0 16,2-1-144-16,3 3 144 0,1 1 0 0,5 7 0 15,3 6 0-15,-2 3 0 0,-5 4 0 0,5 0 0 16,5 5 0-16,5 4 0 0,5 2 0 0,0 1 0 15,-2-2 0-15,6 3 0 0,10-1 0 0,11 2 0 16,8 3 0-16,8-2 0 0,6-2 0 0,8 1 0 16,7 3 0-16,7-2 0 0,6 1 0 0,8 0 0 15,2-1 0-15,8-2 0 0,5-1 0 0,6-2 0 16,7-2 0-16,6-1 0 0,7-3 0 0,8-1 0 16,8 2 0-16,6-7 0 0,4-5 128 0,3-3-128 15,2-8 0-15,10 1 128 0,8-4-128 0,4 0 0 0,6-8 160 0,4 1-160 16,4-1 160-16,10-7-160 0,5-2 160 0,0-4-160 15,0-6 160-15,9-1-160 0,6-9 176 0,1-2-176 16,-1-5 192-16,7-4-192 0,4-1 240 0,7-6-64 16,-1-4-16-16,2-3 0 0,-4-8 160 0,4 0 16 15,8 0 16-15,-6-6 0 0,-5-2 112 0,5-5 32 16,2-5 0-16,2 0 0 0,0 1 80 0,-1-1 0 16,-5-4 16-16,4 1 0 0,4-1-48 0,-5-1-16 15,-5-1 0-15,3-1 0 0,5-3-272 0,1 2-48 16,-1 0-16-16,-3-3 0 0,-6-2-192 0,0-3 176 15,3-1-176-15,-8-2 160 0,-8-2-160 0,2-4 0 16,3-1 0-16,-7-3 0 0,-11-4 0 0,0-5-256 16,1-7 64-16,-11-10 16 0,-11-6 48 0,-11-1 0 0,-9-2 0 0,-8-9 0 15,-9-8 128-15,-12-6 256 0,-10-4-64 0,-13 3-16 16,-11 0 560-16,-10 5 112 0,-9-4 32 0,-9 9 0 16,-8 6 144-16,-9 4 48 0,-8 5 0 0,-7 8 0 15,-9 5-576-15,-1 9-112 0,-5 4-32 0,-4 8 0 31,-5 1-640-31,0 13-128 0,-3 10-32 0,1 5 0 16,-1 10-2464-16,8 5-496 0,-8 0-112 0,22 6 0 0</inkml:trace>
  <inkml:trace contextRef="#ctx0" brushRef="#br1" timeOffset="174224.66">19611 8044 26031 0,'34'-31'1152'0,"-10"11"240"0,2-3-1120 0,-2 2-272 0,-4 0 0 0,-2 2 0 16,-5 1 0-16,-3 2 0 0,-5-2 0 0,-1 0 0 31,-4-1-384-31,-4 1-144 0,-4-1-32 0,-3 2 0 16,-4-1 64-16,-3 0 16 0,-4 0 0 0,-3-1 0 0,-6-1 480 0,0-3 0 0,-6 0 0 0,-9 1 0 15,-7 2 0-15,-5 0 0 0,-3 1 0 0,-2-4 0 16,-2-1 320-16,-4 5-64 0,-4 1 0 0,-9-1 0 16,-7-3 128-16,-2 1 32 0,-2 0 0 0,-6 3 0 15,-9 6-48-15,-3-2-16 0,2-2 0 0,-7 5 0 16,-1 6-80-16,-2 2-16 0,1 0 0 0,-1 3 0 16,1 3-96-16,-5 5-32 0,-7 3 0 0,-3 3 0 15,-5 2-128-15,-4-2 0 0,-7 1 0 0,-2 5 0 0,-5 11-128 16,-4 2 128-16,-3-1 0 0,-4 3 0 0,-2 5 0 0,2 3 0 15,0 4 0-15,3 5 0 0,-1 0 0 0,2 5 0 16,-1 3 0-16,10 5 0 0,8 2 0 0,1 4 0 16,-2 2 0-16,8 4 0 0,11 9 0 0,-1-4 0 15,0 1 0-15,2 7 0 0,10 9 0 0,1 2 0 16,0 4-144-16,5 4 144 0,2-2 0 0,7 4 0 16,6 6 0-16,3-4 0 0,2-4 0 0,10 3 0 15,8-3 0-15,11 2 0 0,6 1 0 0,11-3 0 16,10-2 0-16,6 1 0 0,8 4 0 0,8-4 0 15,7-1 0-15,7-7 0 0,4 0 176 0,9-6-16 16,7 0 0-16,4-3 0 0,6-5-160 0,4-1 192 16,6-2-192-16,7-7 192 0,11-5-192 0,4-5 192 15,5-7-192-15,3-4 192 0,1-2-16 0,8-1 0 0,6-4 0 0,4-3 0 16,3-3-32-16,1 0 0 0,2-3 0 0,7-3 0 16,5-1 0-16,2-2 0 0,-2-6 0 0,6 1 0 15,4-3-144-15,7 1 160 0,5-3-160 16,4-5 160-16,9-2-16 0,-2-6 0 0,0-1 0 0,8-5 0 15,7-1 32-15,-1-3 0 0,-1-2 0 0,0 0 0 16,3-5-176-16,3-4 0 0,2-3 0 0,-5-4 0 16,-5-3 0-16,3-2 160 0,0-9-160 0,-4-1 160 15,-6-2 64-15,1-6 16 0,7-9 0 0,-6-1 0 16,-3-4 144-16,1-4 16 0,1-12 16 0,-5-1 0 16,0-4-96-16,-4-7 0 0,-1-3-16 0,-7 0 0 15,-9 2 416-15,-10 1 96 0,-12 9 16 0,-16 6 0 16,-14 11 192-16,-16 6 32 0,-5 8 16 0,-13 2 0 0,-6 4-752 15,-10 6-128-15,-7 1-48 0,-7 1 0 16,-8 2-2000-16,-7 2-416 0,-13 2-80 0,-8 5-14320 16</inkml:trace>
  <inkml:trace contextRef="#ctx0" brushRef="#br1" timeOffset="175091.15">20005 12331 12895 0,'-17'-9'576'0,"9"3"112"0,-4 1-560 0,3 1-128 16,2 2 0-16,7 2 0 0,0 0 320 0,0 0 48 0,0 0 0 0,0 0 0 15,0 0 208-15,0 0 64 0,0 0 0 0,12 1 0 16,5 0 256-16,2 3 48 0,1 0 16 0,3 3 0 15,3 0 16-15,1 4 16 0,5-2 0 0,5 3 0 16,5 2-416-16,6-3-96 0,6 2-16 0,7 2 0 16,7 0-336-16,4 0-128 0,0-3 0 0,2 2 144 15,1 1 48-15,5 0 0 0,6-2 0 0,1-4 0 16,-3-4 176-16,1 4 32 0,-1 0 16 0,6 4 0 0,5 2 432 0,-2-4 96 16,-1-2 16-16,-3 6 0 0,-3 3-272 0,2 0-48 15,-1-3-16-15,-5-3 0 0,-10-2-368 16,-2 0-64-16,-4 4 0 0,-6-1-16 0,-5-4-48 0,-2 1 0 15,-6 2 0-15,-4-1 0 16,-8 1-1392-16,-9 0-272 0,-8-3-64 0</inkml:trace>
  <inkml:trace contextRef="#ctx0" brushRef="#br1" timeOffset="175785.3">19879 12575 20271 0,'0'0'1792'15,"0"0"-1424"-15,0 0-368 0,0 0 0 0,-13-2 704 0,-1 1 80 16,2 2 16-16,-4 1 0 0,0-3-640 0,-3 0-160 15,-1 0 0-15,-2 1 0 0,-5-2 0 0,1 1 0 16,-2-4 0-16,-2 4 0 0,0 2 0 0,-3 1 160 16,-4 2-16-16,-5-2 0 0,-4-5 336 0,-2 0 64 15,-3 2 16-15,0 1 0 0,0-2-96 0,1-1-16 16,-3 1 0-16,-3 0 0 0,-5 4-128 0,-3-2-16 16,-4-6-16-16,2 1 0 0,4 7 32 0,0-2 16 15,-1-2 0-15,2 1 0 0,-1 1-64 0,-2 1-16 16,-2 4 0-16,3-6 0 0,2-5-64 0,2 2-32 15,1 3 0-15,2-2 0 0,1 2-160 0,-3-2 192 16,-4-2-192-16,-1 2 192 0,0-3-16 0,2-2 0 0,1 1 0 0,3-4 0 16,0 1 16-16,-1-2 0 15,-1 7 0-15,3-6 0 0,-2-3 32 0,5 1 16 16,5-1 0-16,2-1 0 0,3 1-48 0,5-3 0 16,-1-2 0-16,4-1 0 0,2 1 32 0,2 0 0 15,2 0 0-15,0 0 0 0,0-1 96 0,1 4 0 16,2-1 16-16,3 3 0 0,3-1-96 0,1 2-32 15,1-2 0-15,3 1 0 0,2 3-208 0,3 2 128 0,1-3-128 0,4 6 0 16,5 6 0-16,0 0 0 0,0 0 0 0,0 0 0 31,0 0-1136-31,11 4-272 0,2 7-48 0,2-2-8624 0,5 1-1728 0</inkml:trace>
  <inkml:trace contextRef="#ctx0" brushRef="#br1" timeOffset="176161.99">18003 12039 27647 0,'5'-9'2448'0,"-5"9"-1952"15,0 0-496-15,0 0 0 0,1-10 128 0,-2 0-128 16,1 10 0-16,-10-5 0 0,-3 3 0 0,-3 0 0 15,-6-2 0-15,-3 0 0 0,-5 4 128 0,-1 0-128 16,-4-1 0-16,0 0 0 0,-1-2 400 0,-1 3-16 16,0 3 0-16,-3-3 0 0,-6-2 960 0,-1 5 192 15,-1 5 48-15,-6-2 0 16,-4 3-1872-16,-3-4-368 0,-2-4-80 0,1 4-16 0,1 5 752 0,-1-1 288 16,-2 3-16-16,-2-1 0 0,-2 1 64 0,0 3 16 15,2 0 0-15,9 2 0 0,3-5-208 0,7 2-144 16,3 3 192-16,7 1-192 0,2 1 256 0,7 0-64 15,5 4-16-15,5 0 0 0,3 2-48 0,6 2 0 16,5-3 0-16,5 1 0 0,6-2-128 0,4 4 192 0,5 2-192 16,6 0 192-16,5-6-192 0,3-1 128 0,2 1-128 15,5 0 128-15,1-3-128 0,7-2 0 0,5-2 0 0,6 1 0 16,3-1 0-16,1-3 0 0,1-2-192 0,0 2 192 16,-2-4-2320-16,1 2-352 15</inkml:trace>
  <inkml:trace contextRef="#ctx0" brushRef="#br1" timeOffset="176999.6">20435 12472 19007 0,'5'-17'832'0,"-3"9"192"0,-2-2-832 0,0 10-192 0,0 0 0 0,0 0 0 15,-9-5 736-15,-2 2 96 16,-4 2 32-16,-2 5 0 0,-1 1-352 0,-5 2-80 0,-2-1-16 0,-2 8 0 15,-3 2 208-15,-3 2 32 16,-3 0 16-16,-2 1 0 0,-3 0-16 0,-4 2 0 0,-8 4 0 0,-1-1 0 16,-3-3-96-16,-2-2-32 0,-1 0 0 0,-1 0 0 15,-3-1-208-15,-6 1-64 0,-8 2 0 0,-1-1 0 16,0-2-48-16,-2-3-16 0,-1-1 0 0,-7 0 0 16,-7-3 16-16,5-2 0 0,-2-2 0 0,3-1 0 0,-1-3 48 15,0-1 0-15,-3-2 0 0,2 0 0 0,1 0 48 16,2-1 16-16,1 0 0 0,-10-3 0 0,-6-4-192 0,0 3-128 15,2-3 192-15,-5 2-192 0,-6 0 144 0,1-3-144 16,-3 0 0-16,-4-1 144 0,-1 1-144 16,-4-3 0-16,1 2 144 0,-4 1-144 0,0-5 0 0,0 0 0 15,-2 2 0-15,6-2 0 0,4 5 0 0,0 0 0 16,0-3 0-16,2 2 0 0,4-4 0 0,-2 2 0 16,-4 1 0-16,4-4 128 0,5-3-128 0,-1 3 0 15,-2 2 0-15,0 2 0 0,-3-6 0 0,3 2 0 16,0 0 0-16,-1-2 0 0,-2 1 128 0,3-1-128 15,7 1 160-15,-3-1-160 0,-4 2 0 0,6 0 0 16,5-2 0-16,5 1 0 0,1-1 0 0,1-1 0 16,0 1 0-16,4-1 0 0,5 1 0 0,5 0 0 0,3-1 0 0,-1 0 0 15,-3 4 0-15,3-1 0 16,5-3 0-16,3 0 0 0,2 0 0 0,3 1 128 16,0 0-128-16,-3-2 0 0,-2-3 160 0,1 2-160 15,3-2 160-15,1-2-160 0,1 1 0 0,-1 2 128 0,1-2-128 0,-1 1 0 16,-3 3 0-16,3-1 144 0,4 0-144 0,1-1 128 15,1 2 16-15,3 0 0 0,0-1 0 16,-3-1 0-16,2-3-16 0,-2 5 0 0,3 0 0 0,2 0 0 16,4 0 32-16,4-3 0 0,3-2 0 0,3 4 0 15,4 1 32-15,3 1 16 0,1 0 0 0,1 0 0 16,1 1-32-16,2-2-16 0,4 1 0 0,2-1 0 16,1 1-160-16,3 1 160 0,1 3-160 0,4 3 160 0,2-2-160 15,2 6 0-15,2-2 0 0,3 2 0 0,5 7 0 0,0 0 0 16,-5-8 0-16,5 8 0 0,0 0-192 0,0 0-32 15,0 0 0-15,0 0 0 16,0 0-384-16,0 0-80 0,0 0-16 16,0 0 0-16,14 3-1936 0,0 2-400 0,5-1-80 0,-4-1-16 15</inkml:trace>
  <inkml:trace contextRef="#ctx0" brushRef="#br1" timeOffset="177526.68">11804 11002 27407 0,'-3'-18'1216'0,"1"12"256"0,2 6-1184 0,0 0-288 15,0 0 0-15,-12-4 0 0,-2-1 0 0,-4 3 0 16,1 5 0-16,-1 0 0 0,-5 2 0 0,-1-2 192 0,-4 1-64 16,-4 6-128-16,-6 1 288 0,-2 0-48 15,-4-7-16-15,2 2 0 0,1 3-224 0,1-1 144 0,-4 2-144 0,5-2 128 16,-2 2-128-16,-1-3 0 0,-1 6 144 0,-3-5-144 16,-2-2 256-16,-3-5-32 0,-3-1 0 0,2 0 0 15,3 2 288-15,1-1 64 0,0-1 16 0,1 1 0 16,1 2-144-16,-2-1-48 0,-5 1 0 0,3-3 0 15,0-3-96-15,4 2-32 0,4 0 0 0,4-2 0 16,3-1-64-16,3-2-16 0,3 0 0 0,1 3 0 16,1 3-192-16,3-1 144 0,0-1-144 0,3 2 128 15,2 3-128-15,3-2 0 0,0 3 0 0,2 0 0 16,2 1 0-16,0-1 0 0,2 0 0 0,1-1 0 0,2 3 0 16,7-6 0-16,0 0 0 0,-4 8 0 0,1 4 0 15,6-1 0-15,-1 2 144 0,5 6-144 16,2 6 288-16,-1 2-16 0,4 5 0 0,1 2 0 0,1 2-16 15,1 2 0-15,-1 4 0 0,1 0 0 0,0-4-96 0,2 1-32 16,4 2 0-16,-1 1 0 0,-4-4-128 0,-2 0 0 16,3-1 0-16,-3 0 128 0,-2 0-128 0,1-3 0 15,-4 1 144-15,0 0-144 16,0 2-1696-16,-6-1-416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6:38.7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25135 1215 13471 0,'0'0'592'0,"0"0"128"16,4-6-576-16,-4 6-144 0,0 0 0 0,5-5 0 15,-5 5 1536-15,3-7 288 0,-3 7 48 0,0 0 16 0,0-5-256 0,0 5-48 16,-3-5-16-16,1-1 0 0,-2 1-320 0,-1 2-64 15,-2 0-16-15,0-1 0 0,-2 3-192 0,-1 1-32 16,-2 4-16-16,-1-3 0 0,-1 3-64 0,-1 3-16 16,-1 1 0-16,-2 4 0 0,-1-2-240 0,0 6-48 15,0 5-16-15,0 4 0 0,-2 2-96 0,2 3-32 16,4 5 0-16,4-2 0 0,2-3-144 0,6 1-16 16,3-3-16-16,5-6 0 0,5 0-48 0,6-2 0 15,4-1 0-15,4-3 0 0,5-4 112 0,6-3 16 16,3-1 0-16,2-6 0 0,4-2 192 0,-2-1 64 15,-2-6 0-15,0-4 0 0,-2-1-112 0,-4-4-16 16,-3 0 0-16,-3-3 0 0,-3-7-32 0,-5 0-16 16,-3-2 0-16,-6-5 0 0,-3-2-16 0,-5 1-16 15,-6 1 0-15,-3 1 0 0,-5 3-208 0,-1 1-32 16,-5 4-128-16,-2 4 192 0,-4 2-192 0,0 3 0 16,-3 4 0-16,-1 5 0 0,-1 3 0 0,3 3-240 15,0 0 48-15,5 4 16 16,4 4-1488-16,2-2-320 0,5 3-48 0,5 3-11216 15,4 2-2256-15</inkml:trace>
  <inkml:trace contextRef="#ctx0" brushRef="#br0" timeOffset="451.98">25233 2078 23039 0,'0'0'1024'0,"-6"0"192"0,-3-3-960 0,0 1-256 15,-2 2 0-15,0 0 0 0,-1 6 1360 0,-4-2 240 16,-3 1 32-16,-2 4 16 0,-2 0-432 0,-3 5-96 16,0 3-16-16,-2 4 0 0,0 0-240 0,1 5-48 15,0-3-16-15,5 6 0 0,0-1-144 0,7 1-16 16,3 0-16-16,6-3 0 0,2-1-192 0,5 1-48 16,3-6 0-16,8-4 0 0,0-2 240 0,6-6 32 15,6-3 16-15,7-5 0 0,3-6 240 0,4-6 48 16,3-2 16-16,1-6 0 0,-2-2-160 0,0-2-48 15,-3-6 0-15,-3 2 0 0,-1-3-96 0,-2 2-32 0,-7 1 0 0,-4-2 0 16,-5 2-224-16,-4 3-48 0,-6 3-16 0,-5 0 0 16,-5 3-208-16,-3 4-144 0,-5 1 192 0,-5 2-192 15,-3 5 0-15,-5 1-144 0,-3 4-16 0,-1 6 0 32,-5 1-2016-32,0 4-416 0,-3 1-80 0</inkml:trace>
  <inkml:trace contextRef="#ctx0" brushRef="#br0" timeOffset="1209.26">18979 3876 18303 0,'5'-18'816'0,"-1"11"160"0,-1-2-784 0,2 0-192 16,-4 0 0-16,2 0 0 0,-1 3 992 0,-1-2 160 16,-2 3 16-16,0 0 16 0,-3-3 160 0,-4 1 48 15,-1-5 0-15,-2 8 0 0,-4 2-64 0,-4 2-16 16,-4 4 0-16,-4 0 0 0,-5 4-480 0,-3 1-112 15,-7 5-16-15,-1 4 0 0,-3 2-192 0,1 5-32 16,1 3-16-16,4-2 0 0,5 4-80 0,6-1 0 16,6-5-16-16,7 0 0 0,8-1-160 0,6-4-16 15,7-1-16-15,7-2 0 0,4-2-176 0,8-1 192 16,7 0-192-16,1-3 192 0,3 0-48 0,3 3 0 16,1-3 0-16,-13 0 0 0,1 3-16 0,9 5 0 15,-10-3 0-15,-5 1 0 0,-7-2 32 0,-5 0 0 16,-7 0 0-16,-4-2 0 0,-5-1 160 0,-7 3 16 15,-9-2 16-15,-7 0 0 0,-3 2 32 0,-7-4 16 0,-4 2 0 0,-3 1 0 16,-4-4-224-16,-2-1-48 16,0-4-128-16,5-1 192 0,5-3-192 0,6-1 0 15,3-3 0-15,11-5 0 16,5-1-1344-16,8-4-144 0,5 0-48 0,7-2 0 16,11 1-1712-16,9-6-336 0,21-14-80 0,9 0-16 0</inkml:trace>
  <inkml:trace contextRef="#ctx0" brushRef="#br0" timeOffset="1429.19">19451 3841 20271 0,'0'0'896'0,"-7"-2"192"0,7 2-880 0,-6 3-208 16,0 4 0-16,-1 2 0 0,0 4 2176 0,-2 4 384 16,0 0 64-16,-1 5 32 0,-2 1-1184 0,0 4-224 15,-4 3-48-15,0-1-16 0,-2 2-288 0,0 2-64 16,2 0-16-16,-2-3 0 0,0 0-400 0,3 0-80 15,1-3-16-15,1 0 0 0,2-6-160 0,1-1-32 16,2-2-128-16,0-2 192 0,3-4-384 0,1-3-96 16,3 0-16-16,1-9 0 15,0 0-1760-15,10 0-368 0,3-5-64 0</inkml:trace>
  <inkml:trace contextRef="#ctx0" brushRef="#br0" timeOffset="1782.55">19802 3903 27183 0,'0'0'1200'0,"-6"7"256"0,-1 5-1168 0,-2 2-288 0,-1 5 0 0,-2 3 0 15,1-1 1408-15,-4 2 208 0,-1 4 48 16,2-6 16-16,0 1-432 0,2 1-96 0,0-3 0 16,-3 4-16-16,4-1-400 0,3-6-80 0,3-6-16 0,5-11 0 15,0 0-208-15,0 0-48 0,0 0-16 0,13-5 0 16,1-5 272-16,3-3 64 0,4-1 16 0,2-4 0 0,-1-3-272 0,3-1-64 15,-1-1-16-15,1 0 0 16,2-3-224-16,1 3-144 0,0 3 192 0,2 0-192 16,2 3 128-16,-1 4-128 0,-5 4 0 0,-8 7 0 0,-1 2 0 0,-2 6 0 15,-1 2 0-15,-1 6 0 0,-3 2 0 0,-4 4 0 16,-2 3 0-16,-4 4 0 0,-4-2 0 0,-7 16 0 16,-2-4 0-16,-1-2 0 0,0-1 0 0,1-4 0 15,3-5 128-15,1-3-128 0,4-8 0 0,-1-1 0 16,1-2 0-16,5-11 0 15,0 0-592-15,0 0-32 0,0 0 0 0,9-4 0 16,1-6-2640-16,1-6-544 0</inkml:trace>
  <inkml:trace contextRef="#ctx0" brushRef="#br0" timeOffset="2022.41">20821 3896 24879 0,'-8'-13'2208'0,"3"2"-1760"15,-1 2-448-15,1 2 0 0,-1 2 1856 0,-3 1 304 16,-3 0 48-16,-3 3 16 0,-4 2-960 0,-3 4-192 16,-2 0-48-16,-14 8 0 0,0 2-256 0,-2 3-48 0,1 2-16 15,2 2 0-15,4 3-272 0,3 2-64 0,2-1-16 0,5 3 0 16,5 0-160-16,7-4-16 0,0 0-16 0,8 1 0 16,3-2 0-16,6 3 0 0,5-4 0 0,5-1 0 15,3-2-160-15,2-2 192 0,3-3-192 0,4-2 192 16,4-10-192-16,1 1 0 0,2-1 0 0,1-1 0 15,3-4-1056-15,-3-1-240 16,-3-2-48-16,-2-1-15920 0</inkml:trace>
  <inkml:trace contextRef="#ctx0" brushRef="#br0" timeOffset="2323.07">20874 4069 28559 0,'0'0'1264'0,"13"-3"272"0,4 0-1232 0,3 0-304 16,3 0 0-16,-2 0 0 0,6-1 832 0,4 0 96 16,3-4 32-16,0 0 0 0,1-3-192 0,-2-1-48 15,0-3 0-15,-5-3 0 0,0 0-208 0,-4 0-64 16,-4-1 0-16,-5 2 0 0,-3 0-112 0,-6 1-16 16,-3 0-16-16,-6 2 0 0,-4 3 0 0,-5-1 0 15,-4 7 0-15,-5 3 0 0,-2-1-48 0,-11 11 0 0,1 2 0 0,3 7 0 16,2 0 224-16,1 8 32 0,3-1 16 0,11-4 0 15,2 5-64-15,3 2-16 0,4 4 0 0,5-3 0 16,7 1-144-16,7 0-48 16,6-2 0-16,8-1 0 0,4-3-80 0,5-1-32 0,5 1 0 0,6 1 0 15,3-4-144-15,4-1 0 0,2-2 144 0,1-3-13264 16,-7-5-2672 0</inkml:trace>
  <inkml:trace contextRef="#ctx0" brushRef="#br0" timeOffset="3136.12">23302 4415 26719 0,'-18'0'2368'0,"7"5"-1888"16,0-2-480-16,0-2 0 15,1 0-512-15,4 1-192 0,0-4-32 0,6 2-16 0,0 0 1888 0,0 0 368 16,6-12 80-16,5-5 16 0,6-5-464 0,4-2-96 16,9-5-16-16,8-3 0 0,6-3-336 0,7-3-80 15,1-4-16-15,5-5 0 0,-1-9-112 0,-2-3-32 16,-1-4 0-16,-5 0 0 0,-3-3-128 0,-4 1-48 15,-7-1 0-15,-5 0 0 0,-7 4-80 0,-4 10-32 16,-7 10 0-16,-5 13 0 0,-7 4-160 0,-4 13 0 16,-4 4 0-16,-7 15 0 0,-7 9 0 0,-5 8 0 15,-7 12 0-15,-3 4 0 0,-4 7 0 0,0 7 0 16,2 3-144-16,0 4 144 0,3 3 0 0,1 2 0 16,0-1 0-16,6-3 0 0,4-8 0 0,7-4 128 0,5-8-128 15,6-4 0-15,7-2 0 0,6-7 128 0,5-7-128 0,7-5 0 16,3 1 0-16,7-3-160 0,0-8 0 0,6-5 0 15,2-6-2496 1,1-7-496-16</inkml:trace>
  <inkml:trace contextRef="#ctx0" brushRef="#br0" timeOffset="3323.54">24350 3938 27647 0,'-17'8'1216'0,"6"4"256"0,1 1-1168 0,-3 5-304 15,0 4 0-15,-2 2 0 0,-2 5 960 0,1-1 144 16,-2 0 32-16,3-1 0 0,1 0-416 0,4-5-80 16,-2 0 0-16,6 0-16 0,2-2-368 0,4-2-80 15,4-7-16-15,0-1 0 0,-4-10-352 0,14 4-80 16,-2-4-16-16,2-2-9776 16,0-3-1968-16</inkml:trace>
  <inkml:trace contextRef="#ctx0" brushRef="#br0" timeOffset="3685.63">24758 3914 22111 0,'-9'12'1968'0,"-1"3"-1584"16,-2 0-384-16,-1 3 0 0,-1 2 1344 0,-1 1 176 0,0 0 32 0,0 3 16 15,1-2 32-15,-2-2 0 0,1-1 0 0,3-2 0 16,0-3-528-16,2-4-112 0,1 2 0 0,4-5-16 15,5-7-288-15,0 0-48 0,0 0-16 0,0 0 0 16,10-4 16-16,3-2 0 0,2-5 0 0,3-3 0 16,2-4-96-16,3-4-32 0,1-1 0 0,-6 4 0 0,2-2-288 0,12-14-48 15,1 2-16-15,-2 2 0 16,2 1-128-16,-1 5 0 0,-1 5 144 0,1 2-144 16,6 2 0-16,-6 10 144 0,-1 6-144 0,-5 4 0 0,-3 5 160 0,-6 5-160 15,-7 4 128-15,-3 4-128 0,-2 5 0 0,-6 8 0 16,-4 1 0-16,-5 1 0 0,-4 1 0 0,0 0 0 15,-4-1 0-15,0-4 0 0,2-1 0 0,1-5 128 16,1-3-128-16,3-5 0 0,4-2 0 0,3-7 0 16,4-10 0-16,0 0 0 15,0 0-1088-15,0 0-192 0,0 0-32 0,14-1-10928 16,-3-5-2192-16</inkml:trace>
  <inkml:trace contextRef="#ctx0" brushRef="#br0" timeOffset="4012.16">25459 4062 28559 0,'0'0'1264'0,"0"0"272"0,0 0-1232 0,0 0-304 0,0 0 0 0,0 0 0 16,7-9 1088-16,8 1 176 0,4-3 16 0,6-2 16 15,7 0-256-15,-1-2-48 0,1-1-16 0,-3-1 0 16,-3 1-400-16,-3-1-96 15,-1 2-16-15,-4 2 0 0,-4-1-112 0,-3 0-32 0,-4 3 0 0,-5 2 0 16,-2 9 64-16,-5-8 0 0,-1 3 0 0,-3 5 0 16,-4 9-160-16,-10 2-32 0,-2 3 0 0,-2 3 0 15,-6 2-16-15,2 3-16 0,1 3 0 0,2 0 0 16,5 3 48-16,4-4 16 0,1 1 0 0,7-1 0 0,4-4-96 0,6-2-128 16,4-2 176-16,6-2-176 0,3-2 128 0,6 1-128 15,4-8 0-15,4-2 0 0,4-3 0 0,1-1-304 16,1-1 48-16,-1-2 0 15,-2-1-3264-15,1-188-640 0,14 354-128 0,-7-180-16 0</inkml:trace>
  <inkml:trace contextRef="#ctx0" brushRef="#br0" timeOffset="4354.37">26357 3856 33567 0,'-24'0'1488'0,"6"1"304"0,-1 2-1424 0,4 2-368 15,-5 0 0-15,-11 9 0 0,-5-2 816 0,2 5 80 16,-1 2 32-16,5 3 0 0,2-2-208 0,3 0-32 16,2-1-16-16,6-1 0 0,7-1-240 0,2-3-48 0,5-4-16 0,4 0 0 15,-1-10-128-15,14 4-32 16,1-2 0-16,5-3 0 0,5-3 48 0,4-5 0 0,-1 1 0 0,1-6 0 16,0-6-80-16,0 3-16 0,-6 0 0 0,-1 1 0 15,-2-1 48-15,-1 4 16 0,-2 2 0 0,-7 5 0 16,-1-1-80-16,1 2-16 15,-10 5 0-15,0 0 0 0,0 0-128 0,8 15 0 0,-4 3 0 0,-2-3 0 16,-1 5 0-16,2 6 0 0,-1 2 0 0,2-10 0 16,1 1 0-16,4 6 0 0,3-3 0 0,2-2 0 15,2-6 176-15,4-1-48 0,3 1-128 0,3-9 192 16,2-2-48-16,2-3-16 0,2-4 0 0,2 0 0 0,2-5-128 16,-2 2 128-16,-2-4-128 0,-3 1 128 15,-2-6-1648-15,-2-1-336 16,0-1-64-16</inkml:trace>
  <inkml:trace contextRef="#ctx0" brushRef="#br0" timeOffset="5057.02">27005 3682 20783 0,'0'0'912'0,"8"-9"208"0,-3 0-896 0,-5 9-224 15,0 0 0-15,0 0 0 0,0 0 1376 0,0 0 224 16,0 0 64-16,9 9 0 0,-7 6-496 0,-2 4-80 15,-2 1-32-15,-1 6 0 0,-3 2-48 0,-2 4-16 0,-3 1 0 16,-1-4 0-16,-3 1-160 0,0 0-16 16,-1-5-16-16,0 0 0 0,1-2-32 0,1-4-16 15,2-5 0-15,5-2 0 0,2-3-144 0,5-9-32 16,0 0 0-16,0 0 0 0,0 0 32 0,19-14 0 16,6-4 0-16,-1-5 0 0,5-7 0 0,7-1 0 0,1-1 0 0,4 3 0 15,-1-1-384-15,1 3-80 0,2-1-16 0,-2 2 0 16,0-3-128-16,-1 6 0 0,2-1 144 0,-2 8-144 15,-2 4 0-15,-3 2 0 0,-3 5 0 0,-10 4 128 16,-1-1-128-16,-3 4-240 0,0 2 64 0,-2 1 16 16,0 2-1488-1,-2 0-288-15,-2 1-64 0,0-1-16560 0</inkml:trace>
  <inkml:trace contextRef="#ctx0" brushRef="#br0" timeOffset="5568.26">29097 2625 16575 0,'2'-12'736'0,"-2"12"160"0,0 0-720 0,0 0-176 15,0 0 0-15,0 0 0 0,0 0 1760 0,-9 6 320 0,0 9 64 16,-4 8 16-16,-5 10-832 0,-1 7-176 16,-1 5-16-16,-2 6-16 0,-6 4 32 0,3 5 16 0,-3 7 0 0,-4 3 0 15,-6 2-192-15,-1 3-32 16,-2 2-16-16,0-1 0 0,2-1-352 0,5-8-64 0,4-4 0 0,6-8-16 15,5-6-176-15,5-11-48 0,4-6 0 16,4-9 0-16,4-6 0 0,4-1 0 0,3-6 0 0,4-3 0 16,2-8 112-16,6-7 0 0,3 0 16 0,4-6 0 15,3-3-48-15,2-2-16 0,1-1 0 0,2-6 0 16,3 0-208-16,-4-1-128 0,-1 0 160 0,-2 4-160 16,-1 0 0-16,0 7 128 0,-1 4-128 0,-4 4 0 0,-1 5 0 15,-2 7 0-15,-4 5 0 0,-3 6 0 0,-4 3 0 0,-1 2-192 16,-5 3 192-16,-2 5-160 0,-2-1 160 0,-5 6 0 15,-1 0 0-15,-4 1-128 0,-1-2 128 0,1 0 0 16,0-1 0-16,0 0-128 16,3-7-896-16,2 1-160 0,2-3-32 0,4-3-16 15,3-5-1920-15,-2-14-384 0,0 0-80 0,22-1-16 0</inkml:trace>
  <inkml:trace contextRef="#ctx0" brushRef="#br0" timeOffset="5862.58">29569 3598 28559 0,'-14'4'2544'0,"-3"-1"-2032"0,1 6-512 0,-3 1 0 15,-3 4 752-15,-1 4 48 16,-1 4 16-16,3-2 0 0,-1 3-96 0,3-3-16 16,0-2 0-16,2 1 0 0,6-2-240 0,6-2-48 15,6-4-16-15,5 1 0 0,6-2-96 0,6-2-32 0,3-6 0 0,6 1 0 16,5-3 80-16,-2-4 16 15,5-2 0-15,0-6 0 0,1-2-32 0,-2 3 0 16,-1-2 0-16,-1-2 0 0,-4-4-16 0,-4 1 0 0,-5-2 0 16,-4-1 0-16,-5 0 32 0,-2 0 0 0,-8 1 0 0,-2 2 0 15,-6 2-128-15,-4 2-32 0,-5 2 0 16,-4 1 0-16,-2 3-192 0,-3 1 144 0,-1 3-144 0,-1 2 128 16,-1 2-128-16,5 2-176 0,3-1 48 0,5 2 0 15,3-1-1680 1,6 2-336-16,7-4-64 0,0 0-14176 0</inkml:trace>
  <inkml:trace contextRef="#ctx0" brushRef="#br0" timeOffset="6357.98">30131 3454 26719 0,'0'0'2368'0,"-7"7"-1888"0,0 1-480 0,-2 3 0 0,0 4 288 0,-1 3-32 16,-2 2-16-16,0 0 0 0,-1 1 848 0,0 2 160 15,2-3 32-15,-4 8 16 0,2 0-224 0,1-4-48 16,2-1-16-16,1-4 0 0,3-6-400 0,1-1-80 16,0 0-16-16,5-12 0 0,-5 5 0 0,5-5 0 15,0 0 0-15,0 0 0 0,0 0-16 0,0 0-16 16,12-5 0-16,4-5 0 0,1-6 48 0,3 0 16 16,-1-3 0-16,3-2 0 0,4 1-336 0,-1 0-64 15,5-3-16-15,-9 6 0 0,2-2 64 0,15-9 16 0,2 5 0 16,-12 8 0-16,2 1-368 0,-1 5-80 15,-2 2-16-15,-3 4 0 0,-4 3 256 0,-3 4 0 16,-3 5-160-16,-4 0 160 0,-2 5 0 0,-3 2 0 0,-4 3 0 0,-2 2 0 16,-4 1 0-16,-3 3 0 0,-2-1 0 0,-3-1 0 15,-2-2 0-15,-3-2 0 0,3-3 0 0,-4 3 0 16,1-8 0-16,7-1 0 0,2-3 192 16,9-7-64-16,0 0-128 0,0 0 128 0,5-5-128 0,4-4 128 15,2 0 80-15,4-3 16 0,5-3 0 0,0 0 0 16,1-3-224-16,1-2 176 0,2 1-176 0,2 0 160 15,0-2-160-15,2 2 0 0,-1 1 0 0,0 3 0 0,-1 5 0 16,0 1 0-16,-3 4 0 0,-3 5 0 16,-2 4 0-16,-4 5 0 0,-3 0-128 0,-2 5 128 0,-4 2 192 15,-1 3 128-15,-4 0 0 0,-3 3 16 16,-2 4-608-16,-2-1-128 0,-3 0-32 0,1 2 0 16,-3-3-608-16,1 1-128 15,1-3-32-15,2-3 0 0,2-1-1968 0,3-3-400 0</inkml:trace>
  <inkml:trace contextRef="#ctx0" brushRef="#br0" timeOffset="6726.41">31293 3551 30399 0,'0'0'2704'0,"-4"-4"-2160"15,4 4-544-15,-7-5 0 0,0 0 496 0,-2 2-16 0,-1 2 0 0,-3 2 0 16,-2 2 320-16,-3 3 64 0,-2 0 16 0,-3 6 0 16,-3-2-192-16,2 3-48 0,-3 3 0 0,6 1 0 15,2-2-240-15,4 2-48 0,2 2-16 0,4 0 0 16,4 0-16-16,5-1-16 0,5-3 0 0,4-1 0 16,4 0 16-16,2-1 16 0,3-6 0 15,2 1 0-15,3-6 96 0,1 0 16 0,1-4 0 16,1 1 0-16,-2-3 0 0,-5-1 16 0,3 1 0 0,-1 1 0 15,0-8-80-15,-2 2 0 0,-2-3-16 0,-1-1 0 16,-4 2-112-16,-1-5-32 0,-4 0 0 0,0-3 0 16,-4 1-96-16,-3 1-128 0,-2 2 176 0,-3 1-176 0,-3 3 0 0,-1-2 0 15,-2 3 0-15,-2 2 0 16,-1 3-768-16,3 0-224 0,-1 1-32 0,2 2-16 16,1-1-1504-16,3 2-288 15,-1 1-64-15</inkml:trace>
  <inkml:trace contextRef="#ctx0" brushRef="#br0" timeOffset="7205.58">31908 3544 25791 0,'0'0'2304'0,"4"-7"-1856"16,1 0-448-16,0 1 0 0,-1-4 1408 0,-2 4 176 15,-2-3 32-15,-1 2 16 0,-2 0-224 0,-2 2-32 16,-2 1-16-16,-4 1 0 0,-3-1-528 0,-3 1-128 0,-5 3 0 0,0 3-16 15,-3 1-304-15,0 1-48 16,-1 4-16-16,2-1 0 0,0 3 0 0,2 2-16 0,3 0 0 16,4 1 0-16,1-3-64 0,5 2-16 15,4 1 0-15,5-1 0 0,2-5 32 0,5 4 0 0,3-5 0 0,4 1 0 16,4-3 80-16,2-2 32 0,2 1 0 0,2-2 0 16,1 2-80-16,3-3-16 0,4-1 0 0,-1 0 0 15,-2 1-64-15,-1 1-16 0,-2-1 0 0,-1 2 0 16,-3-1 16-16,-2 6 0 0,-4-2 0 0,-2 5 0 15,-2 2-80-15,-5 4 0 0,-1-2-128 0,-2 4 192 16,-4 0-192-16,-2 7 144 0,-3-5-144 0,-2 10 128 16,-5 4 48-16,-2 3 0 0,-3 1 0 0,-1 0 0 15,-1 3 48-15,-1 1 16 0,-2-2 0 0,-1-2 0 0,2-3-32 0,-3-3 0 16,2-3 0-16,-1-2 0 0,-1 3 96 0,-3-1 16 16,-1-3 0-16,-1-2 0 0,-3-4-112 15,-2-2-16-15,0-1 0 0,-2-1 0 0,1-4-48 0,-1-4-16 16,0-1 0-16,3-5 0 0,3-4-128 0,1-5 160 15,2-2-160-15,4-2 160 0,4-3-160 0,4-3 128 16,2-7-128-16,3 0 128 0,2 0-128 0,4 3-144 16,3-1 144-16,2 2-208 15,2-3-640-15,1 4-128 0,2 1-32 0,3 4 0 16,0 1-1120-16,1 3-240 0,1 3-32 0,5 2-16720 0</inkml:trace>
  <inkml:trace contextRef="#ctx0" brushRef="#br1" timeOffset="12656.76">16066 5110 16527 0,'0'0'720'0,"0"0"176"0,5-7-720 0,0-2-176 15,-1 0 0-15,-4 9 0 0,0 0 1568 0,0 0 288 16,9-6 48-16,-9 6 16 0,0 0-432 0,0 0-80 15,0 0 0-15,9 5-16 0,-9-5-256 0,5 12-48 16,-3 2-16-16,-2 5 0 0,0 6-144 0,-2 1-32 16,-1 6 0-16,-5 4 0 0,0-1-128 0,-4 7-16 15,-1 4-16-15,-2 7 0 0,2 5-160 0,-2 0-16 16,0 0-16-16,-2-4 0 0,-2-2-288 0,2-6-48 16,0-4-16-16,2 0 0 0,2-4-64 0,2-1-128 15,0-4 176-15,4-7-176 0,2 0 144 0,3-7-144 16,-1-6 0-16,4-3 144 0,-1-10-144 0,0 0-192 15,0 0 32-15,11-4 16 16,0-5-1712-16,-3-2-320 0,0-6-80 0,-2-3-13616 0</inkml:trace>
  <inkml:trace contextRef="#ctx0" brushRef="#br1" timeOffset="12881.6">15967 5208 23039 0,'1'-7'2048'0,"4"-2"-1648"0,9-1-400 0,4 1 0 15,3-3 1232-15,6 3 176 0,4-1 16 0,4 0 16 16,5-3-560-16,3 1-112 0,1-1-32 0,2 1 0 0,1-2-144 0,-2 3-16 16,-4 2-16-16,-1 0 0 0,-5 3-352 0,-4 3-64 15,-2 1-16-15,-11 0 0 0,0 1-128 16,-3 2-176-16,-4 3 48 0,0 4-9680 15,-8 3-1936-15</inkml:trace>
  <inkml:trace contextRef="#ctx0" brushRef="#br1" timeOffset="13084.06">16026 5518 27647 0,'0'0'1216'15,"0"0"256"-15,0 0-1168 0,0 0-304 0,16 0 0 0,4 2 0 0,4-2 1008 0,4 0 144 16,5-2 16-16,4 1 16 0,4-3-192 0,1 0-32 0,3-4-16 0,4 1 0 15,-2-2-256-15,-2 3-48 16,0 2-16-16,-6 0 0 0,-2-1-464 0,-4 4-160 0,-6 1 0 0,0 0 144 31,-6 0-2064-31,-3 0-400 0,1 1-96 0,-19-1-16 0</inkml:trace>
  <inkml:trace contextRef="#ctx0" brushRef="#br1" timeOffset="13482.76">17033 5147 20207 0,'0'-11'896'0,"0"11"192"0,3-12-880 0,-3 12-208 15,2-9 0-15,-2 9 0 0,0 0 1344 0,0 0 208 16,0 0 48-16,0 0 16 0,0 0-416 0,0 0-96 16,-1 12-16-16,-2 3 0 0,1 4-176 0,-1 2-32 15,3 1-16-15,-2 3 0 0,-1 1-80 0,2 1-16 16,0 0 0-16,2-2 0 0,3-2-192 0,1 0-32 16,1-3-16-16,3-6 0 0,2-2 16 0,3-5 0 15,3 0 0-15,3-5 0 0,3-4 160 0,4-6 48 0,2-1 0 16,3-6 0-16,-3-3-112 0,2-1 0 15,-5-1-16-15,1-5 0 0,-2 0-176 0,0 0-48 0,-2-3 0 0,-3 0 0 16,-1 0-128-16,-1-2-16 16,-2 4-16-16,-3-2 0 0,-3 5-240 0,-2 0 144 15,-2 1-144-15,-3 11 128 0,-2 0-336 0,0 4-80 0,-2 0-16 16,1 7 0 0,-6-3-1840-16,-2 6-368 0,-1 4-80 0,-1 0-15280 0</inkml:trace>
  <inkml:trace contextRef="#ctx0" brushRef="#br1" timeOffset="13727.16">17156 5511 23039 0,'-5'9'1024'0,"1"0"192"0,1-1-960 0,-1 6-256 16,-1 5 0-16,-2 4 0 15,0 4 2144-15,-2 0 384 0,0 1 80 0,-1 3 16 0,-2 3-1040 0,3-3-208 16,-2 2-32-16,2 2-16 0,2 3-368 0,-1-1-80 15,0-2-16-15,-2 0 0 0,2-5-224 0,0 1-64 16,2-6 0-16,3-1 0 0,-4-1-240 0,5-4-48 16,-1-4-16-16,2-2 0 0,0-1-144 0,1-1-128 15,0-11 192-15,0 0-192 0,0 0 128 0,0 0-128 16,0 0 0-16,14-4 0 16,-3-2-1056-16,-1-4-272 0,-2-2-48 15,2-3-10784-15,0-5-2144 0</inkml:trace>
  <inkml:trace contextRef="#ctx0" brushRef="#br1" timeOffset="14143.76">17788 5269 21183 0,'-11'-5'944'0,"11"5"192"0,0 0-912 0,0 0-224 0,0 0 0 0,0 0 0 0,0 0 1648 0,0 0 272 16,7-4 64-16,5-1 16 0,3 0-352 0,3 0-80 16,2 0-16-16,4-4 0 0,4 1-400 0,4-2-64 15,1 3-32-15,3-3 0 0,1 2-208 0,1-2-32 16,0 2-16-16,-1-1 0 0,0 3-208 0,-13 1-32 16,1-2-16-16,-2 4 0 0,0 0-288 0,-3 1-48 15,-2-4-16-15,-3 4 0 0,-2-1-192 0,-2 1 0 16,-2 1 0-16,-9 1 0 15,9-2-752-15,-9 2-192 0,0 0-32 0,0 0-11264 16,-9 4-2256-16</inkml:trace>
  <inkml:trace contextRef="#ctx0" brushRef="#br1" timeOffset="14394.34">18187 5217 23951 0,'-14'6'1056'0,"7"1"224"0,-1 6-1024 0,0 3-256 15,2 7 0-15,-3-1 0 0,-2-1 2320 0,1 7 416 16,1 5 80-16,-2 4 0 0,1 2-1232 0,-1 5-256 0,2 0-48 0,1-3-16 16,1-2-544-16,-1 1-96 0,4-5-32 0,0 1 0 15,-1 1-384-15,5-2-80 0,-1-3 0 0,1 0-128 16,0 0 0-16,0-2 0 0,-1-3 0 0,1 1 0 16,0-4-1152-16,-1 0-320 15,-3-1-80-15,-1-5-15216 0</inkml:trace>
  <inkml:trace contextRef="#ctx0" brushRef="#br1" timeOffset="14519.75">17552 6212 21183 0,'0'0'1888'0,"14"-2"-1504"16,3-2-384-16,4 0 0 0,3 2 3152 0,5 0 560 16,3 2 128-16,7 2 0 0,7-2-2560 0,4-4-512 15,1 1-96-15,1-3-32 0,0-3 80 0,-3 4 16 16,-2-1 0-16,-2 1 0 0,-6-1-448 0,-1-1-96 15,-3-1 0-15,-6 1-12160 16,-5-5-2432-16</inkml:trace>
  <inkml:trace contextRef="#ctx0" brushRef="#br1" timeOffset="15588.25">19625 5511 18431 0,'-10'-10'1632'0,"10"10"-1312"0,0-6-320 0,0-1 0 15,-2-2 1664-15,2 3 256 0,0-3 48 0,0 9 16 0,0 0-272 0,7-4-48 16,-7 4-16-16,9-6 0 0,0-3-864 0,-3 5-160 16,-6 4-48-16,8-5 0 0,-1-2-416 0,1 4-160 15,-8 3 0-15,0 0 144 16,0 0-1584-16,0 0-320 0,0 0-64 0,5 22-16 0</inkml:trace>
  <inkml:trace contextRef="#ctx0" brushRef="#br1" timeOffset="15737.11">19602 5892 36863 0,'-1'-5'3264'0,"-1"-3"-2608"16,2 8-528-16,0 0-128 0,0-7 496 0,0 7 64 15,0 0 16-15,0 0 0 0,0 0-256 0,0 0-32 16,3-7-16-16,-3 7 0 0,0 0-272 0,0 0 0 16,0 0-128-16,10 0 128 15,0-3-2368-15,1 1-368 0,-11 2-80 0,19 0 0 0</inkml:trace>
  <inkml:trace contextRef="#ctx0" brushRef="#br1" timeOffset="16253.64">20545 5133 20271 0,'1'-9'1792'0,"5"3"-1424"15,0-3-368-15,5 1 0 0,1-3 1584 0,4 3 240 16,3-1 48-16,6 1 16 0,-3-3-544 0,5 4-96 15,0-3-32-15,1 3 0 0,0-2-448 0,-2 3-112 16,4 2-16-16,-11 3 0 0,1 1-416 0,-1 0-96 16,-1 4 0-16,-3-2-128 0,-2 1 0 0,-2-1 0 15,-4 2 0-15,-7-4 0 0,3 8 0 0,-3 3-272 16,-2-1 16-16,-8 7 16 16,-5-2-720-16,-3 2-160 0,-3-3-32 0,7-5 0 15,-1 1-480-15,-1-3-96 0,-1 4-32 0,2-5 0 16,1 3 832-16,2-3 160 0,1 2 48 0,-2 5 0 0,3 1 720 15,2-2 0-15,2 0 0 0,1 2 0 0,1 1 1008 0,2 1 80 0,0 2 32 16,1 3 0-16,0-1 224 0,0 4 64 0,-2 3 0 16,2-2 0-16,0 3-240 0,-2 4-32 0,-3-3-16 15,-2 3 0-15,0 1-416 0,-1 0-64 0,1-5-32 0,0 0 0 16,0-1-224-16,3-1-64 0,1-3 0 0,2-1 0 16,-1-3-192-16,2-1-128 0,1 2 128 15,0-7-128-15,-1-2 0 0,1-11 128 0,1 12-128 0,-1-4 0 16,0-8-176-16,0 0-96 0,0 0-32 0,0 0-15984 15</inkml:trace>
  <inkml:trace contextRef="#ctx0" brushRef="#br1" timeOffset="16414.08">20309 5944 25791 0,'0'0'2304'0,"0"0"-1856"16,10-2-448-16,1-2 0 0,5-4 1664 0,3 4 224 15,6 2 48-15,2-3 16 0,2-4-864 0,7 0-160 16,4-2-32-16,4-3-16 0,0 1-224 0,-1 4-32 15,-1 0-16-15,-2 1 0 0,-4 2-416 0,-1-2-192 16,-1 3 160-16,-1-1-160 16,-4-7-1552-16,2 2-416 0,-1 1-80 0</inkml:trace>
  <inkml:trace contextRef="#ctx0" brushRef="#br1" timeOffset="16769.08">22170 5201 27759 0,'5'-18'1216'0,"-1"8"272"0,-1-2-1184 15,0 3-304-15,-3-3 0 0,-1 0 0 0,-2 1 1152 0,-2-3 192 0,1 2 16 0,-2 1 16 16,-3-2-416-16,-1 4-96 0,-3 2-16 0,-2 3 0 15,-2 1-272-15,-9 3-48 0,-2 4-16 0,7 1 0 16,-3 7-144-16,-13 7-48 0,3 0 0 0,2 2 0 16,3 6 0-16,2 1 0 0,2 3 0 0,2 3 0 0,4 0-144 0,9-7-48 15,-2 3 0-15,1 17 0 0,3-5-128 0,6-1 0 16,2 2 0-16,0-6 0 0,0-5 0 0,1 0 128 16,0-3-128-16,1-4 0 15,-2 1 0-15,1-5 0 0,1-2 0 0,-2 2 0 16,-3 0-512-16,-1-2-96 0,1-3-16 0,-3-5 0 15,-2-6-2384-15,-3-1-464 0,-5 1-112 0</inkml:trace>
  <inkml:trace contextRef="#ctx0" brushRef="#br1" timeOffset="16916.91">21441 5732 11967 0,'0'0'1072'0,"0"0"-864"15,0 0-208-15,0 0 0 0,7-6 3248 0,4-1 592 16,3 5 128-16,4 0 32 0,2 1-1984 0,7 1-400 16,3-1-80-16,-3 0 0 0,4-2-528 0,6-2-112 15,3-3 0-15,6 3-16 0,4 0-304 0,0-1-48 16,1 1-16-16,-2-2 0 0,-4 0-512 0,-3 2 0 15,-5-4-160-15,8 0-16128 0</inkml:trace>
  <inkml:trace contextRef="#ctx0" brushRef="#br1" timeOffset="17958.99">23803 5529 16127 0,'-4'-13'704'0,"2"6"160"0,-2-4-688 0,-1 3-176 16,0-3 0-16,0 1 0 0,-3 0 1552 0,0-3 288 15,0 3 48-15,-3-2 16 0,0 2-576 0,-2 3-112 0,-2-4-32 0,-3 6 0 16,-2 3-128-16,-4 0-32 16,-3 4 0-16,-5 0 0 0,-3 5-432 0,-2 3-80 0,-1 5-32 0,2 3 0 15,0-2-96-15,3 5-32 0,2 4 0 0,1 3 0 16,4-2-96-16,4-2 0 0,4-4-16 0,6-2 0 16,4 1-96-16,4-4-16 15,4-3 0-15,6-2 0 0,6-6 160 0,2-2 32 0,7-3 0 0,6-3 0 16,5-1 256-16,5-5 48 0,2 1 16 0,7-6 0 15,2-4-224-15,2-6-32 0,-3 0-16 0,-4-4 0 16,-1 1-160-16,-1-4-16 0,-2-1-16 0,-1 0 0 16,-1 0-48-16,-3 0-128 0,-3-3 192 0,-2-2-64 0,-6 2-128 15,-1 2 0-15,-5-1 144 0,-1 4-144 16,-6 3 128-16,-1 8-128 0,-3 3 160 0,-3 6-160 0,1 1 0 0,-4 10 0 16,0 0 0-16,-8 11 0 0,-4 6 0 15,-2 4 0-15,-2 3 0 0,1 7-160 0,-2 1 160 0,1 4 0 16,-1 6 0-16,4 4-128 0,-1-4 128 0,4 1 0 15,1 2 0-15,3-6 0 0,2-1 0 0,3-5-128 16,2-3 128-16,7-7 0 0,3-4 0 0,4-3 0 16,3-4 0-16,5-5-128 0,5-2 128 0,5-3 0 15,3-5 0-15,-2-3 128 0,-2-8 0 0,2-2 0 16,-2 0 0-16,-3-2 0 0,-3-2-128 0,-2-2 176 16,-3 1-176-16,-3-4 192 0,-5 4-192 0,0 2 128 15,-6 1-128-15,-2 3 128 0,-2 2-128 0,-3 3 0 16,0 10 0-16,0 0 128 0,-8-1-128 0,-1 2 0 15,-2 5 0-15,2 3 0 0,-2 0 0 0,-1 4 0 0,1 2 0 16,-1 1 0-16,1 1 0 0,1 1 0 0,1 1 0 16,1-1 0-16,2-1 0 0,3-1 0 15,3-5 0-15,5 3 0 0,2-2 0 0,4-7 0 0,3-3 0 0,5-3 0 16,3-2 0-16,2-2 0 0,0-4 0 0,0-1 0 16,2-4 0-16,-1-1 0 0,0-2 0 15,2 1 0-15,0-2 0 0,1 0 0 0,1 2 0 0,-9 4 0 16,3-4 0-16,0-1 0 0,0-6 128 0,1 3-128 15,-1 0 0-15,1-3 0 0,-1-6 0 0,1 1 0 16,0-3 0-16,2-2 0 0,-1-1 0 0,-1-3 0 16,-1-2 0-16,0 0 0 0,0-3 128 0,-1 4-128 0,-2 3 0 0,-2 5 0 15,-2 1 0-15,-2 9 0 0,-2 2 0 0,-5 5 0 16,-2 5 0-16,-5 8 128 0,0 0-128 0,-5 3 0 16,-4 10 0-16,-2 4 0 0,-2 3 0 0,-2 5 0 15,-1 8 0-15,-1 4 0 0,-2 3 0 0,1 4 0 16,-1 2 0-16,1 3 0 0,-1 2 0 0,1 1 0 15,3 1 0-15,1-3 0 0,1 0 128 0,2-3-128 16,3-4 0-16,2-1 128 0,2-4-128 0,2-5 0 16,0-6 0-16,2 6 0 15,2-10-1088-15,-1-7-80 0,0-4-32 0,-1-12-10704 16,0 0-2160-16</inkml:trace>
  <inkml:trace contextRef="#ctx0" brushRef="#br1" timeOffset="18092.52">24488 5400 23951 0,'8'-9'2128'0,"5"2"-1696"0,3-2-432 0,6 5 0 16,3 4 1632-16,-5 0 240 0,5 0 48 0,1 0 16 16,7-4-816-16,3 2-160 15,2-4-48-15,3 4 0 0,1-2-496 0,1 2-96 0,-1 0-32 16,0 2 0 0,-3 0-1360-16,1 2-272 0,-5-1-48 0</inkml:trace>
  <inkml:trace contextRef="#ctx0" brushRef="#br1" timeOffset="18632.7">25698 5836 4607 0,'-15'4'400'0,"5"-3"-400"0,-3 0 0 0,2 2 0 15,1 2 2448-15,2-1 416 16,8-4 80-16,0 0 0 0,-9 0-768 0,9 0-144 16,0 0-48-16,0 0 0 0,0 0-160 0,4-9-32 0,3-1-16 15,4-3 0-15,1 3-240 0,5-5-64 0,-1-4 0 0,2-2 0 16,0-2-480-16,4-1-96 0,1-7-32 16,3-5 0-16,1-3-272 0,2-8-48 0,3-1-16 15,1-5 0-15,-1-8-112 0,3-1-32 0,1-7 0 0,2 1 0 16,0 0-160-16,-11 25-32 0,1 1-16 0,-1 1 0 15,-3 8-176-15,-3 7 0 0,-2 5 144 0,-1 5-144 16,-3 2 0-16,-3 9 128 0,-3 5-128 16,-2 6 0-16,-2 8 0 0,-2 9 0 0,-4 7 0 0,-3 7 0 0,1 5 0 15,-2 5 0-15,-1 5 0 0,0 2 0 0,-2-1 0 16,-1 3 0-16,-1-1 0 0,0-1 0 0,0 1 0 0,-3 15 0 16,1-14 0-16,4-10 0 0,-1-10-208 0,0-5 32 15,-3-6 16-15,5-8 0 16,-1 1-640-16,-1-8-128 0,-2-3-32 0,-1-4-16144 0</inkml:trace>
  <inkml:trace contextRef="#ctx0" brushRef="#br1" timeOffset="18816.66">25776 5569 29951 0,'2'-14'1328'0,"3"9"272"0,4 0-1280 0,3 1-320 16,2 4 0-16,-1 0 0 0,3-1 976 0,4 0 144 15,5-1 32-15,3 1 0 0,3 0-176 0,6 0-16 16,5-2-16-16,4 1 0 0,2-4-256 0,2 1-48 15,-2 0-16-15,-1 1 0 0,-2-2-416 0,-4 2-80 16,-2 0 0-16,-6 2-128 0,-7-3-208 0,-1 1-160 16,-5-2-16-16,-2 2-11264 15,-3-1-2256-15</inkml:trace>
  <inkml:trace contextRef="#ctx0" brushRef="#br1" timeOffset="20242.23">26989 5250 17903 0,'0'0'784'0,"0"0"176"0,0 0-768 0,0 0-192 15,0 0 0-15,0 0 0 0,0 0 1440 0,0 0 240 16,0 0 48-16,0 0 16 0,0 0 32 0,17 0 0 15,5-4 0-15,3 3 0 0,5 0-400 0,-5-2-80 16,7-2-16-16,2 1 0 0,3-1-544 0,4 1-112 16,3-3-32-16,1 1 0 0,0 2-176 0,1-3-32 15,1 1-16-15,-1 2 0 0,-2 0-176 0,-2 1-16 16,-6 0-16-16,-2 2 0 0,-7 1-160 0,-5 1 0 16,-6 2 0-16,-6 0 0 15,-10-3-1408-15,0 0-224 0,-12 8-32 0,-9 5-16 16,-8 1-1936-16,-7 3-384 0</inkml:trace>
  <inkml:trace contextRef="#ctx0" brushRef="#br1" timeOffset="20404.39">27009 5493 21071 0,'-18'2'928'0,"9"2"208"0,9-4-912 0,0 0-224 15,0 0 0-15,0 0 0 0,0 0 1744 0,10 5 304 16,4-1 64-16,7-3 16 0,5-2-784 0,-4-1-144 0,8 0-48 0,5 0 0 16,3-3-160-16,5 1-32 0,4-4-16 0,3 1 0 15,2-5-304-15,1 5-48 0,1-2-16 0,-2 1 0 16,-3 2-384-16,-3-3-192 15,-5 4 160-15,-2-3-160 16,-7 3-1056-16,0 3-304 0,-4-4-64 0,-3 0-14320 0</inkml:trace>
  <inkml:trace contextRef="#ctx0" brushRef="#br1" timeOffset="20819.37">28725 5026 18431 0,'0'0'816'0,"1"-7"160"0,0 2-784 0,-1-2-192 0,0 0 0 0,-1 2 0 0,1 5 1664 0,0 0 304 16,-6-8 48-16,2 3 16 0,-2 2-624 0,-1 2-112 15,-2 1-16-15,0 3-16 0,-2 1-400 0,-2 3-80 16,-1 1-16-16,0 4 0 0,-1 4-160 0,-1 4-32 15,-2 0-16-15,0 6 0 0,-2 2-80 0,1 6-16 16,0 3 0-16,2 2 0 0,3 1-224 0,4-1-48 0,5-2-16 0,3-3 0 16,5-4 80-16,3-1 0 15,7-5 16-15,1 1 0 0,4-4 304 0,3-3 48 0,2-6 16 0,17 4 0 16,-1-8-32-16,1-5 0 16,-2-7 0-16,-10-3 0 0,2-2 64 0,1-5 16 15,-3 0 0-15,0-5 0 0,-2-4-80 0,-2-1-16 0,-2-6 0 0,-3 1 0 16,-2 0-160-16,-3-4-48 0,-4-3 0 15,-4 1 0-15,-5 0 112 0,-4 1 16 0,-4 3 0 0,-7 5 0 16,-2-1-368-16,-5 5-144 0,-1 5 128 0,-8 3-128 16,-5 2 0-16,-3 3-320 0,-2 8 48 0,2 2 16 15,2 3-1776 1,5 4-336-16,3-2-80 0,4 4-17312 0</inkml:trace>
  <inkml:trace contextRef="#ctx0" brushRef="#br1" timeOffset="21988.73">15954 7016 5519 0,'-14'2'240'0,"5"1"64"0,-1 1-304 0,10-4 0 16,-9 5 0-16,9-5 0 0,-9 2 3488 0,9-2 640 15,0 0 128-15,0 0 32 0,0 0-2656 0,0 0-528 16,13 7-96-16,3-1-32 0,5-4 48 0,3-3 16 0,4-4 0 0,5 1 0 16,5 0-384-16,4 1-80 0,2-5 0 0,1 2-16 15,1-4-336-15,-2 2-64 0,-1 2-16 0,-2-1 0 16,0 2-144-16,-8 3 0 0,-4 0 144 0,-5 2-144 16,-6 0 0-16,-4 2-208 0,-4-2 16 0,-10 0 16 15,5 7-1776 1,-5 5-352-16,-5-5-80 0,-5 3-16 0</inkml:trace>
  <inkml:trace contextRef="#ctx0" brushRef="#br1" timeOffset="22163.87">16049 7243 7359 0,'-16'5'656'0,"8"0"-528"15,8-5-128-15,0 0 0 0,0 0 2768 0,0 0 528 16,5 8 96-16,5-4 32 0,4-4-1824 0,5-1-384 16,6-3-64-16,5-1 0 0,3 2-208 0,4-1-48 15,1-1 0-15,3-4 0 0,-1 2-128 0,4-5-48 16,1 1 0-16,0 2 0 0,-3 0-336 0,-5-1-64 15,2 5 0-15,-2-3-16 0,-4 3-304 0,-5 1 0 16,-5-1 128-16,-4 3-128 16,-3-2-1584-16,-5 1-368 0,-11 3-80 0</inkml:trace>
  <inkml:trace contextRef="#ctx0" brushRef="#br1" timeOffset="22475.27">16381 6732 23951 0,'0'0'1056'0,"0"0"224"0,0 0-1024 0,0 0-256 0,9-6 0 0,5-2 0 16,0 4 384-16,5 2 32 0,3-1 0 0,3 1 0 16,4 1 160-16,3 1 48 15,4 0 0-15,4 2 0 0,3 2 288 0,2-2 64 0,-1 4 16 0,-2 1 0 16,2 2-352-16,-5 2-64 0,-2 6 0 0,-5 2-16 15,-3 5-256-15,-8 5-48 0,-3 3-16 16,-6 5 0-16,-5 1-16 0,-5 0 0 0,-7 3 0 0,-7 1 0 16,-3-3 224-16,-8 0 32 0,-6-1 16 0,-7 0 0 0,-5 0 32 0,-3 1 16 15,1-3 0-15,-2-4 0 0,-2-4-288 16,5-2-64-16,2 1-16 0,5-5 0 16,6-5-1216-16,6-3-240 0,9-8-64 0,7-5-14784 15</inkml:trace>
  <inkml:trace contextRef="#ctx0" brushRef="#br1" timeOffset="23158.46">18389 6622 14735 0,'0'0'1312'0,"0"0"-1056"15,0 0-256-15,0 0 0 0,0 0 400 0,0 0 32 0,0 0 0 0,0 0 0 16,0 0 384-16,-6 9 80 0,-2 1 0 0,1 2 16 15,-1 0 160-15,0 2 16 0,-3 1 16 0,0 2 0 16,-2-2-80-16,-4 1 0 0,0 1-16 0,-2 1 0 0,-2 2-64 16,0 0-16-16,-4-1 0 0,1-1 0 0,-5-1-224 0,0-1-32 15,-2 1-16-15,1 1 0 0,-2 2-144 0,-1-2-48 16,0-3 0-16,-1-5 0 0,2 0-160 0,1-6-48 16,6-1 0-16,-1-3 0 15,4 0 32-15,4-3 0 0,3 1 0 0,3-7 0 0,3-1 0 0,4-3 0 16,3 0 0-16,0 2 0 0,1-7-96 0,2-1-32 15,3 0 0-15,2-3 0 0,3 1-160 0,4 0 128 16,-1 1-128-16,3 2 128 0,1 2-128 0,2 3 0 16,-3 3 0-16,6 0 0 0,-2 4 0 0,1 4 0 15,0 1 0-15,2 3 0 0,2 1-160 0,0 2 160 16,0 1 0-16,-2 2-144 0,0 4 144 0,-2-1 0 16,3 1 0-16,0 2 0 0,0-3 0 0,0 1 0 15,1 2 0-15,1-1 0 0,1-3 0 0,-1 3 0 16,3-2-128-16,0-3 128 0,0-6 0 0,4 0 0 15,1-4 0-15,1 0 0 0,-2-2 208 0,2-5-16 16,-1-1-16-16,-1-3 0 0,0 1 64 0,-1-2 16 16,-4 0 0-16,-9 1 0 0,1-2 32 0,4-6 16 15,-7 0 0-15,-5-3 0 0,-5 2 64 0,-3 2 16 0,-6-1 0 16,-6 1 0-16,-4 1-32 0,-4 4 0 16,-6-1 0-16,-3 6 0 0,-4 1-160 0,-3 5-16 15,-3 2-16-15,-1 3 0 0,0 3-160 0,1 1 0 0,0 4 0 0,4 0 128 16,4 5-816-1,3-1-160-15,2-3-48 0,1 2 0 0,6-1-2400 16,6-1-480-16</inkml:trace>
  <inkml:trace contextRef="#ctx0" brushRef="#br1" timeOffset="23630.13">19913 6516 18015 0,'0'0'800'0,"4"-10"160"0,0 1-768 0,-1-2-192 0,0 0 0 0,0-1 0 15,0 0 1424-15,-1 3 240 0,-1-1 64 0,-1 10 0 16,0 0-256-16,0 0-64 0,0 0 0 0,0 0 0 16,0 0-384-16,0 0-96 0,-6 16-16 0,-3 1 0 0,-2 4-336 15,-1 3-64-15,-1 0 0 0,-2 5-16 16,1-2-112-16,-2 2 0 0,-1-2-16 0,2 0 0 0,1-5-224 0,3 0-144 16,-3-2 192-16,2 2-192 0,3-7 0 0,5-1 0 15,3-1 0-15,5-5 0 16,-4-8-1152-16,10-2-272 0,4-4-64 0,6-6-8272 15,5 2-1648-15</inkml:trace>
  <inkml:trace contextRef="#ctx0" brushRef="#br1" timeOffset="23829.23">20271 6247 21183 0,'0'0'1888'0,"0"0"-1504"15,0 0-384-15,0 0 0 0,-8 11 1408 0,2 1 192 16,-1 4 64-16,0 3 0 0,-2 3-720 0,0 3-144 15,-1-2-32-15,0 4 0 0,1-3-96 0,-2 5-32 16,0-1 0-16,0 1 0 0,0-6-320 0,3 0-80 16,0 1-16-16,3-5 0 0,2-2-224 0,2-4 0 15,1-1 0-15,0 1 0 0,0-13-128 0,0 9-128 16,0-9-32-16,0 0-9360 16,0 0-1872-16</inkml:trace>
  <inkml:trace contextRef="#ctx0" brushRef="#br1" timeOffset="24014.72">19647 6609 27519 0,'0'0'1216'0,"11"-5"256"0,4-5-1168 0,3 3-304 0,2 5 0 0,3-3 0 0,4-3 640 16,5 2 64-16,3-6 0 0,3 3 16 0,2-3 48 0,4-4 0 16,0 2 0-16,-1-1 0 0,-1 1-304 0,-3 2-48 15,-3 0-16-15,-7 4 0 0,-5 1-400 0,-5 4-192 16,-6 2 0-16,-13 1-9872 15,0 0-1984-15</inkml:trace>
  <inkml:trace contextRef="#ctx0" brushRef="#br1" timeOffset="24138.31">19715 6730 11967 0,'-9'6'1072'0,"9"-6"-864"16,0 0-208-16,0 0 0 0,3 10 2832 0,4-5 528 0,7-1 96 16,8-3 32-16,6-2-1888 0,6-3-384 15,4-1-80-15,8-4-16 0,5 0-576 0,4-5-112 16,3 0-32-16,1 2 0 0,-3-2-192 0,-1-1-32 15,0 2-16-15,-17 5-13664 0</inkml:trace>
  <inkml:trace contextRef="#ctx0" brushRef="#br1" timeOffset="24701.27">21154 6353 23951 0,'0'0'2128'0,"-8"0"-1696"0,1 4-432 0,-3 3 0 15,-3 3 1152-15,-2 5 160 0,-4 2 32 0,0 0 0 16,-2 0-576-16,2-2-96 0,1-1-32 0,4 1 0 16,2-2-320-16,4 1-80 0,3-4-16 0,2 0 0 15,3-10 0-15,0 0 0 0,8 2 0 0,3-2 0 0,3-2 320 0,3-1 64 16,2-4 16-16,12-3 0 0,-5-4-224 0,-2 0-32 15,-2 4-16-15,-4-1 0 0,-4-3-128 0,-2 3-32 16,-3 0 0-16,-2 1 0 0,-6 1-64 0,-1-3-128 16,-1 5 176-16,1 7-176 0,-8-7 160 0,-2 4-160 15,-2 0 128-15,0 1-128 0,0 0 0 0,-2 2 0 16,3 0 0-16,1 0 0 0,10 0 128 0,0 0-128 16,0 0 128-16,0 0-128 0,0 0 0 0,0 0 0 15,0 0-144-15,9-4 144 0,1-2 0 0,4 0 0 16,2-1 0-16,3-3 0 0,2 0 0 0,0 0 0 15,2-2 0-15,1 2 0 0,1-2 0 0,0-1 0 16,0 1 0-16,2 0 0 0,1-2 192 0,0-2-16 0,-3 0 0 16,2-3 0-16,0 0 96 0,-2 0 32 15,-1-2 0-15,-2 2 0 0,-3 0-80 0,-2 1-16 16,-5 2 0-16,0 2 0 0,-3 3-208 0,0 2 0 16,-9 9 128-16,0 0-128 0,0 0 0 0,0 0 128 15,-7 10-128-15,-2 1 0 0,-2 4 0 0,-2 6 128 16,-1 3-128-16,0 0 0 0,-1 2 128 0,0 2-128 0,2 2 176 0,0 1-176 15,1 2 128-15,-1 0-128 0,0 2 0 16,0-2 0-16,2-2 128 0,-2-3-128 0,3 2 0 0,0-2 0 16,1 3 0-16,-2 8 0 0,-2-6 0 0,3-2 0 15,-2-5-768 1,1 2-192-16,-1-6-64 0,0-2-10480 0,-4-2-2096 0</inkml:trace>
  <inkml:trace contextRef="#ctx0" brushRef="#br1" timeOffset="24820.72">21153 6673 25791 0,'16'-7'2304'0,"6"2"-1856"0,6 1-448 0,4 0 0 0,3-2 144 0,-3 2-144 15,7 0 128-15,7-3-7792 16,4-1-1552-16</inkml:trace>
  <inkml:trace contextRef="#ctx0" brushRef="#br1" timeOffset="25479.03">22857 6273 12783 0,'0'0'560'0,"0"0"128"0,0 0-560 0,0 0-128 16,0 0 0-16,12-2 0 0,-2 1 1168 0,0-2 208 16,-1 0 32-16,2 2 16 0,3 1 48 0,0 1 16 15,0-3 0-15,3-2 0 0,2-3-80 0,1 0 0 16,1-2-16-16,2 2 0 0,2-4-112 0,2 1 0 15,1-4-16-15,2-2 0 0,-1-2-496 0,2 1-80 16,-3 0-32-16,0 0 0 0,-5-1-240 0,0 2-48 16,-4-1-16-16,-3 1 0 0,-3-2-48 0,-3-1-16 15,-4 2 0-15,-2 3 0 0,-1-1-48 0,-6 5-16 16,-1 1 0-16,-6-5 0 0,-2 5-64 0,-5 3-16 16,-2 3 0-16,-4 3 0 0,-4 7-144 0,-3 4 160 15,-6 4-160-15,-1 3 160 0,-1 3-160 0,0 0 0 0,0 5 0 16,2-2 0-16,5-1 0 0,4 2 0 0,4-2 0 15,5-3 0-15,9 2 0 0,4-3 0 0,4-4 0 0,7 0 0 16,7 2 0-16,7-4 0 0,7-4 0 16,4-1 0-16,0-3 0 0,5-3 0 0,2-2 160 0,2-2-160 15,1-1 192-15,-2-4-192 0,-4 2 192 0,-3 0-192 16,-4-2 128-16,-9 3-128 0,-1 0 0 0,0 0 0 16,-1-1-320-16,0 1-112 0,-3 2-16 15,1-1-11056-15,-3 2-2192 0</inkml:trace>
  <inkml:trace contextRef="#ctx0" brushRef="#br1" timeOffset="25989.48">24149 6071 21535 0,'0'0'960'0,"0"0"192"0,6-5-928 0,-6 5-224 16,0 0 0-16,0 0 0 0,4-7 1296 0,-4 7 224 16,0 0 32-16,-3-6 16 0,0 3-416 0,-4 0-96 15,-3-2-16-15,-3 4 0 0,-3 2-224 0,-3 3-48 16,-2-2-16-16,-1 1 0 0,-3 2-288 0,3 3-48 16,-1-2-16-16,1 5 0 0,2 0-80 0,1 1 0 15,1 4-16-15,1-5 0 0,2 0-160 0,2 2-16 0,4-3-128 0,2 2 192 16,1-1-192-16,3-3 128 0,3-8-128 0,0 0 0 15,5 6 256-15,3 2-32 0,2-7-16 0,4-1 0 16,2 0 160-16,3-4 16 0,2-2 16 0,2 0 0 16,1 0-144-16,1-2-16 0,1 0-16 0,-1-1 0 15,-1 1-224-15,-2 0 144 0,-4 1-144 0,-2 3 128 16,-2-2-128-16,-1 3 0 0,-3 1 144 0,-1 2-144 16,-9 0 0-16,6 5 144 0,1 3-144 0,-6-1 0 0,-1 5 128 15,-1 3-128-15,-6 0 0 0,1 4 0 0,-3-1 0 0,-1 4 0 16,-2-1 0-16,0 5 0 0,-2-3 128 0,1-2-128 15,0 2 0-15,-2 6 0 0,4-8 0 0,3-1 0 16,3-1 0-16,4-6 0 0,1 1 0 16,2-4 0-16,2 0 0 0,4-2 0 0,2-1 0 0,1-4 128 15,2-2-128-15,0 0 0 0,-1 2 128 0,1-2-128 16,1-2 0-16,-1 0 0 16,-1-3-704-1,1 3-192-15,-1-3-32 0,-1-1-10576 0,-1 1-2112 0</inkml:trace>
  <inkml:trace contextRef="#ctx0" brushRef="#br1" timeOffset="26328.75">24586 6141 27935 0,'4'-11'1232'0,"-4"11"256"0,5-7-1184 0,-5 7-304 16,0 0 0-16,0 0 0 0,0 0 1104 0,0 0 176 0,0 0 16 0,0 0 16 16,-5 7-480-16,-1 3-80 0,-1-1-32 0,-3 7 0 15,0 2-128-15,1 0-16 0,3 0-16 0,2-2 0 16,4 1-256-16,0-2-48 0,4 0-16 0,2-1 0 16,3-5-80-16,2 3-16 0,1-5 0 0,2 0 0 15,0-7 176-15,2 0 48 0,-1-4 0 0,1 1 0 16,-1-2 80-16,2-1 0 0,-1-7 16 0,1-1 0 15,-2-1-80-15,-1 2-32 0,-3 0 0 0,-1-2 0 0,-2 0-128 0,-2 0-32 16,-1-2 0-16,-2 8 0 0,-2-2-192 16,1 2 144-16,-2-3-144 0,0 5 128 0,0-2-128 0,0 3-192 15,0-2 32-15,0 2 16 16,0 6-1824-16,0 0-352 0,0 0-80 0,0 0-14432 0</inkml:trace>
  <inkml:trace contextRef="#ctx0" brushRef="#br1" timeOffset="26596.06">25150 6176 19343 0,'0'0'1728'0,"0"0"-1392"16,0 0-336-16,0 0 0 0,0 0 2320 0,2 8 400 15,-4 1 80-15,-1 3 16 0,-4-3-1040 0,-2 5-208 0,-1 1-32 0,-1 0-16 16,-3-1-464-16,0 1-96 16,0 2 0-16,2-2-16 0,1 0-432 0,2-1-96 0,3-2-16 0,-1 6 0 15,5-4-272-15,-1-2-128 0,3-12 128 0,3 10-128 16,-3-10 0-16,2 12 0 0,3-6 0 0,-5-6 0 16,0 0-2176-16,11-1-304 0</inkml:trace>
  <inkml:trace contextRef="#ctx0" brushRef="#br1" timeOffset="26972.41">25869 5919 3679 0,'0'0'320'0,"1"-8"-320"15,-1 4 0-15,0 4 0 0,0 0 4800 0,0 0 896 16,0 0 192-16,0 0 16 0,-9 7-3408 0,-1 5-672 0,-2 5-144 0,-2 3-16 15,-3 4-416-15,-4 3-80 0,2 5-16 0,1-2 0 16,1 2-256-16,0 0-48 0,-1-3-16 0,6-2 0 16,-1 3-400-16,4-4-96 0,-1-1-16 0,3-3 0 15,2-3-320-15,2 0 128 0,-1 0-128 0,4-2 0 16,0-3 0-16,2-6-240 0,2 3 48 0,2-6-11360 16,2-2-2272-16</inkml:trace>
  <inkml:trace contextRef="#ctx0" brushRef="#br1" timeOffset="27748.42">27342 6092 6447 0,'0'-11'576'0,"1"5"-576"16,2 0 0-16,-1-4 0 0,1 2 3136 0,-2 3 528 16,-1-3 112-16,0 8 0 0,1-6-1984 0,-1 0-416 15,-5-2-80-15,5 8-16 0,-7-4-384 0,-2 4-64 16,0 0-32-16,-3 4 0 0,-2 1-112 0,-2 4-32 15,-4 5 0-15,-2-1 0 0,-2 1-48 0,-3 2-16 16,-1 2 0-16,1 0 0 0,2-3-32 0,2 3-16 16,3 0 0-16,1-2 0 0,1-2-272 0,5-3-48 0,4 2-16 0,5 2 0 15,2-2-48-15,7-1-16 16,1 0 0-16,7 0 0 0,4-6 96 0,-1-1 16 16,8 2 0-16,3 0 0 0,2 5 16 0,0-4 16 15,-1 1 0-15,-2-1 0 0,-6 2-288 0,-3-1 160 0,-5 3-160 0,-1-2 128 16,-11-10-128-16,6 11 128 0,-1 3-128 0,-7-4 128 15,-4 2 0-15,-2-1 0 0,-5-2 0 16,-4 1 0-16,-3-5 192 0,-3-1 16 0,-5 1 16 16,0 0 0-16,-1-1-112 0,-2-3-32 0,1 2 0 15,-1-4 0-15,2-2-208 0,2-1 176 0,1 2-176 0,4-5 160 16,4 0-160-16,6-6-224 0,1-1 48 0,9 3 16 16,4-1-3360-1,6 1-656-15</inkml:trace>
  <inkml:trace contextRef="#ctx0" brushRef="#br1" timeOffset="28808.06">27774 6167 24527 0,'-22'5'1088'0,"15"-3"224"0,-2 0-1056 0,3 3-256 16,-3 3 0-16,1-1 0 0,2-1 144 0,-1 2-16 15,2-2-128-15,3 3 192 0,0-1 0 0,2 2-16 16,2-2 0-16,0 2 0 0,2-3 224 0,2 3 48 16,1-2 16-16,2 1 0 0,1-4 176 0,3 0 16 15,-1-1 16-15,2 1 0 0,0-2-48 0,1-2-16 16,1 0 0-16,0-1 0 0,1-1-160 0,1 1-48 16,-2-3 0-16,-1 1 0 0,2 1-64 0,-2-2-16 0,-1 2 0 15,0-3 0-15,0 0 0 0,-1 0-16 16,-3-2 0-16,0 1 0 0,-1 0-32 0,-1-3 0 0,-1 2 0 0,0 1 0 15,-2-4-80-15,0 1-32 0,-1-3 0 16,-2 2 0-16,-1-4-32 0,1 2-128 16,-1 0 192-16,0-1-64 0,-1-3-128 0,0-1 128 0,0 1-128 15,0 0 128-15,2-2-128 0,0-1 0 0,1-1 0 0,-1 2 0 16,2-1 0-16,0 1 0 0,1-2 0 0,-3 3 0 16,3 0 0-16,2 1 0 0,-1 0 0 0,2 1 0 15,-1 1 0-15,1 1 0 0,0-1 0 0,-1 3 0 16,1-3 0-16,-2-1 0 0,-1 0 0 0,0 1 0 0,1-2-160 15,-3-2 160-15,-1 1 0 0,-1 1-144 16,-1-1 144-16,0 4-160 0,-3-4 160 0,0 3-160 16,0 2 160-16,-1 4 0 0,0-2-144 0,-1 4 144 0,0 1-144 0,-1 4 144 15,0 0-192-15,-3 1 192 0,-2 4-192 0,0 5 192 16,-2 1-192-16,-1 5 192 0,-1 6-176 0,-3 2 176 16,-3 4-160-16,0 5 160 0,1 2-128 0,0 4 128 15,-1 1 0-15,4 0-144 0,1-3 144 0,5-1 0 16,2 1 0-16,4-4 0 0,0-2 0 0,5-6 0 15,5-1 0-15,0-1 0 0,3-4 0 0,3-3 176 16,3-6-176-16,3 0 192 0,0-5 112 0,2 0 16 16,3-1 16-16,0-4 0 0,0-6 48 0,3-1 16 15,-1-2 0-15,0 2 0 0,0-5-112 0,0 3-32 16,0-3 0-16,3-2 0 0,-2-2-64 0,0 2 0 16,-2-1-16-16,-2 0 0 0,-2 2-176 0,-2 2 0 15,-2-1 0-15,-1 3 128 0,-4 4-128 0,-1 4 0 16,-1 4 0-16,-3 4 0 0,-3 2 0 0,-2 5 0 15,-1 0 0-15,-2 4 0 0,-2 1-160 0,0-1 160 0,-1 0 0 16,-2 1-144-16,1 0 144 0,-1-2 0 16,0 3 0-16,2-3 0 0,0-3 0 0,1-3 0 0,1-1 0 0,1-1 0 15,3-9 0-15,0 0 0 0,0 0 0 0,8 3 0 16,2-3 0-16,3-3 144 0,1-4-144 0,2 1 160 16,2-7-160-16,1 0 192 0,0 1-192 15,2-2 192-15,-1 0-192 0,3 1 0 0,1 0 0 0,0 1 128 16,0-2-128-16,-1 5 0 0,-1 0 0 0,-3 5 128 15,-1 0-128-15,-2 5 0 0,-3 3 0 0,-2 0 0 16,-2 5 0-16,-1-1 0 0,-2 4 0 0,-1 0 0 16,-1 2 0-16,-1 1 0 0,0 3 0 0,1-3 0 0,0-1 0 15,2-2 0-15,2-2 0 0,2 0 0 0,3-3 0 0,2 0 0 16,3-1 192-16,2-3-64 0,3-3 224 0,1-2 32 16,2-3 16-16,2 0 0 0,0-1-80 0,1-3 0 15,0 3-16-15,0-6 0 16,1 1-176-16,-2-2-128 0,0 0 192 0,1 2-192 0,1-2 144 0,1-1-144 15,-2 3 0-15,0 2 144 0,-2-1-144 0,-2 2 0 16,-3 3 0-16,-2 0 0 0,-2 1 0 0,-3 4 0 16,-2 3 0-16,-3 3 0 0,-2 0 0 0,-1 6 0 15,-3-2 0-15,-1 5 0 0,-3 2 0 0,-1 1 0 16,-3-1 0-16,-1 2 0 0,-2 0 0 0,0 1 0 16,-5-1 0-16,1-2 0 0,-2 0 0 0,-2-2 0 15,-4 2 0-15,-3-5 0 0,-1-4 192 0,-1 2 16 16,-1-2 0-16,-1-3 0 0,2-5-32 0,1-1-16 15,2-3 0-15,0 0 0 0,2-4-160 0,4 2 160 16,2 0-160-16,2-4 160 0,1 1-160 0,2-3-144 16,0 1 144-16,3 1-208 15,3-6-2096-15,2 2-432 0,2-1-80 0</inkml:trace>
  <inkml:trace contextRef="#ctx0" brushRef="#br1" timeOffset="40828.21">29826 4546 27647 0,'0'0'2448'0,"0"0"-1952"0,7-8-496 0,-7 8 0 31,0 0-320-31,0 0-176 0,0 0-16 0,0 0-16 0,0 0 528 0,0 0 320 0,0 0-32 0,0 0-16 16,0 0 80-16,-10 2 16 0,1-4 0 0,0 2 0 15,0 0 16-15,-2 0 16 0,0-1 0 0,-2 1 0 16,-1 0 48-16,-3 1 16 0,0 3 0 0,-1-1 0 16,-3-2-208-16,0 0-32 0,-3 1-16 0,-1-1 0 0,-1 1-80 0,-2 2-128 15,-5 0 176-15,-4 0-176 0,-4-2 256 0,-2 0-48 16,-3-1-16-16,1-1 0 0,-1 0 0 0,0 1 0 15,-1 2 0-15,0-1 0 0,-1 1-32 0,-3-3-16 16,-3 1 0-16,-3-1 0 0,-3 0-16 0,1 0 0 16,-1-1 0-16,0 1 0 0,-1 0-128 0,-1 0 192 15,-3 0-192-15,-5-3 192 0,-5-1-192 0,0 2 160 16,1-1-160-16,2 2 160 0,0 0 32 0,-6-2 16 16,-6-1 0-16,-1 2 0 0,1 1 48 0,0-1 0 15,4 2 0-15,-5 2 0 0,-4-4-112 0,0 1-16 0,-1 1 0 16,2 0 0-16,3 0-128 0,-4 0 0 0,-10-1 144 0,2 1-144 15,1 0 0-15,0 0 0 0,1 0 0 0,-4 0 128 16,-7 0 0-16,2 1 0 0,2 0 0 0,-2 2 0 16,-3-1-128-16,-1 2 176 0,-1-2-176 0,2 0 192 15,4-1-192-15,-5 3 0 0,-6-1 0 0,2-1 128 16,5 2-128-16,-4-3 0 0,-3 1 0 0,2-1 0 16,4 0 0-16,-1 0 0 0,-2 1 0 0,-1-1 0 15,-1 1 0-15,3 1 0 0,3 2 0 0,-5-1 0 16,-4 1 128-16,1 1-128 0,4-1 192 0,-2 2-64 15,-4 2 48-15,3-2 0 0,3 4 0 0,3-4 0 16,1 5-32-16,-2-4 0 0,1 1 0 0,4 2 0 16,3 0-144-16,-2 2 160 0,-3-4-160 0,3 2 160 15,3-1-160-15,3 0 0 0,0 2 0 0,-1-5 0 0,3 1 0 0,1 1 0 16,2-5 128-16,-2 5-128 0,0-4 0 0,-3 2 0 16,1 2 0-16,3-5 0 0,3-1 0 15,-3-1 0-15,-4 2 0 0,2-1 0 0,3 0 0 0,5 0 0 16,2-1 0-16,-2 2 0 0,-1 0 128 0,3-1-128 15,3-5 128-15,0 2-128 0,4 2 160 0,-1 0-160 16,0-1 192-16,-1 1-192 0,-3-2 144 0,6 2-144 16,0 1 0-16,2 1 144 0,3-3-144 0,-3-1 0 15,-4-4 0-15,2 3 0 0,2 1 0 0,5-2 0 16,-2 0 128-16,3 2-128 0,-3 1 0 0,0-1 0 16,-1-1 0-16,0-2 0 0,4-2-144 0,3-183 144 15,1 366 0-15,-1-180 0 0,-3 0-144 0,0 0 144 16,-1 1 0-16,4-5-144 0,2-1 144 0,3-1 0 0,1-2 0 0,0 4 0 15,-2-5 0-15,0 6 0 0,-2-2 0 0,3 0 0 16,4 1 0-16,1-4 0 0,3 1 0 0,1-1 0 16,2 2 0-16,-1-3 0 0,-3 4 0 0,0-1 0 15,-2 1 0-15,3 0 0 0,2 0 0 0,2 2 0 16,-1-3 0-16,4 2 0 0,0-2 0 0,1 2 0 16,-1 1 0-16,-2-3 0 0,-1 1 0 0,2 0 0 15,2-1 0-15,1 2 0 0,2 1 0 0,3 0 128 16,1 1-128-16,1 2 0 0,1-3 0 0,3 0 128 15,3 1-128-15,-1 0 0 0,0 2 0 0,-1-2 0 16,-1-1 0-16,1 1 0 0,0 1 0 0,3 1 128 16,1-1-128-16,1-1 0 0,2 2 0 0,1 1 0 15,1-2 0-15,2 2 0 0,1 0 0 0,1 1 0 16,0-2 0-16,1 2 144 0,0-1-144 0,3 1 0 0,1-1 128 16,3 1-128-16,-1 0 0 0,2 0 0 0,0-2 128 0,0 1-128 15,0 1 0-15,1 0 0 0,0 1 0 0,0 1 0 16,-1 0 0-16,1 0 0 0,-1-1 0 0,2 0 0 15,8-1 0-15,-9 3 0 0,0-1 0 0,9-2 0 16,-9 7 128-16,9-7-128 0,-6 6 128 0,1 0-128 16,5-6 192-16,-5 9-192 0,5-9 192 0,-5 12-192 15,1-4 192-15,1 5-192 0,2-4 128 0,0 4-128 16,-3 1 0-16,3 1 0 0,1-2 144 0,0 6-144 16,0 5 0-16,0-1 144 0,-2 0-144 0,2 3 128 15,-2 0-128-15,2 4 128 0,0 5-128 0,0-2 0 16,0 1 144-16,0 3-144 0,-1 4 0 0,-2-2 128 0,-1 4-128 15,2-1 0-15,-2 8 0 0,0 3 0 0,-1 4 0 16,0-1 128-16,-3 3-128 0,2 3 128 0,-3-1-128 0,-1 6 128 16,-3 1-128-16,0-3 128 0,0 3-128 0,-1 2 128 15,-2-1-128-15,1-2 0 0,1-1 0 0,-2 0 0 16,0 2 0-16,0-6 128 0,2 1-128 0,-2-3 128 16,3 0-128-16,-1-2 176 0,1-2-176 0,0 0 192 15,-1 0-192-15,4-1 192 0,-1-2-192 0,2 2 192 16,0-2-192-16,0-1 128 0,1-2-128 0,1 0 128 15,0-1-128-15,0-2 128 0,-1 3-128 0,0-1 128 16,1 0-128-16,-1-1 0 0,0 1 0 0,1-3 0 16,-2 1 0-16,0-1 0 0,-1-3 128 0,0-1-128 15,1-2 0-15,0-4 0 0,3 0 0 0,0 0 0 16,3-1 0-16,0-3 0 0,3-2 0 0,0 2 0 16,-1-6 0-16,1-1 0 0,1-5 0 0,-1 3 0 0,0 0 0 0,0 3 0 15,0-7 0-15,0 2 0 16,0 1 0-16,3 0 0 0,-3-3 0 0,2-2 0 0,1-3 0 0,2 2 0 15,0 1 0-15,3-1 0 0,-1-2 0 0,3-4 0 16,3 0 0-16,0 1 0 0,1-3 0 0,2 2 0 16,1-3 0-16,3-1 0 0,3 0 0 0,2-3 0 15,3-2 0-15,4-1 0 0,1 3 0 0,5-3 0 16,3-2 128-16,6 0-128 0,5-6 128 0,2 1-128 16,0 0 0-16,5-3 128 0,2 1-128 0,4-2 0 15,2-1 144-15,5 1-144 0,8-3 0 0,-1 1 0 16,0 3 0-16,2-4 128 0,1-3-128 0,5 0 0 15,6 0 0-15,-1-1 0 0,-7-1 0 0,0 0 0 16,0 1 0-16,6 2 0 0,0-1 0 0,-1 3 0 0,-3-1 0 0,0 2 0 16,1-1 0-16,5-1 0 0,2-1 0 0,-1 2 0 15,-3 4 0-15,1-3 0 0,2 1 0 0,2 0 0 16,3-5 0-16,-2-1 0 0,-3 1 0 0,1 0 0 16,3 0 0-16,1 1 0 0,-2 1 0 0,-2-1 0 15,-1 1 0-15,3 4 0 0,3-1 0 0,-3 0-128 16,-6-1 128-16,-4-1 0 0,0 0 0 0,5 3 0 15,2-1 0-15,-3-2 0 0,-3 1 0 0,0 2 0 16,1-2 0-16,1 4 0 0,3-2 0 0,-3-2 0 16,-5 2 0-16,2-2 0 0,-2-1 0 0,3 3 0 15,0 2 0-15,-1 0 0 0,-4-1 0 0,-2-2 0 16,-1 2 0-16,3-3 0 0,3 4 0 0,-2 1 0 16,-4-3 0-16,1 1 0 0,-3-3 0 0,3 6 0 15,2-2 0-15,-2 3 0 0,1-2 0 0,-1 0 128 0,2 1-128 0,-1-3 0 16,5-2 0-16,-2 4-128 0,-3-2 128 0,0 3 0 15,-2-3 0-15,5 2 0 0,1-2 0 0,0 2 0 16,-1-2 0-16,-8 2-128 0,-2-2 128 0,0 3 0 16,2 0 0-16,1-2 0 0,2 3 0 0,-3-2 0 15,-4 2 0-15,1 2 0 0,2-1 0 0,3-1 0 16,3-1 0-16,-2-2 0 0,0 2 0 0,-1-3 0 16,-2 2 0-16,4-2 0 0,3 1 0 0,0-3 0 15,-1 4 128-15,0-3-128 0,-3 4 0 0,0-2 0 16,4 4 0-16,2-4-128 0,-1 1 128 0,-1-3 0 15,-3-1 0-15,-1 1 0 0,4 5 0 0,3-3 0 16,2 0 0-16,-8-4-128 0,-3-1 128 0,-1 0-160 0,2 0 160 16,2 1-160-16,2 1 160 0,-4-1 0 0,-4 0 0 0,0 1 128 15,0 4-128-15,1-3 0 0,2 3-128 0,-1-2 128 16,-1 0 0-16,-3-1 0 0,-2-1 144 0,0 4-144 16,2-1 0-16,3 2 0 0,3-2 0 0,-3 2 0 15,-4-3 0-15,1 2-144 0,-1 2 144 0,3-1 0 16,0 1 0-16,0-1 0 0,-1-1 0 0,-3 4 0 15,-5 1 0-15,0-1 0 0,2 0 0 0,-1 3 0 16,1-1 0-16,-1 2 0 0,-1 3 0 0,-4-2 0 16,-3 2 0-16,-1 1 0 0,2-1-128 0,2 1 128 15,1 0 0-15,-1 0 0 0,0 1 0 0,4-1 0 16,-7 2 0-16,-1 2 0 0,1-5 0 0,-1 1 0 16,1 1-128-16,-1 3 128 0,1-3-128 0,-2 4 128 15,-3-3 0-15,-1 2 0 0,-6 0 0 0,0-3 0 0,-2 2 0 0,1 0-128 16,-3 0 128-16,4 3 0 0,-1-1 0 0,2 2 0 15,-2-1 0-15,-3-3 0 0,-1 2 0 0,-3-1 128 16,-4-6-128-16,-1 2 128 0,-1 3-128 0,1-2 0 16,-3 4-128-16,1-1 128 0,-1-4 0 0,-2 1 0 15,0 3 0-15,-2 0 0 0,-1 3 0 0,1-3 0 16,-1 2 0-16,-2-4 128 0,-1 3-128 0,2-4 0 16,-3 2 0-16,-2 0 0 0,-1-2 0 0,-1 2 0 15,-2-1 0-15,0-1 0 0,-4-1 0 0,2 1 0 16,-2-3 0-16,-2 1 0 0,-1-2 0 0,-9-1 0 15,9 3 0-15,-9-3 0 0,0 0 0 0,9 4 0 16,-9-4 0-16,0 0 0 0,0 0 0 0,7 5 0 16,-7-5 0-16,0 0 0 0,0 0 0 0,0 0 0 0,0 0 0 0,0 0 128 15,0 0-128-15,8 1 0 0,-8-1 0 0,0 0 0 16,6-6 0-16,-6 6 128 0,7-7-128 0,-7 7 0 16,5-9 0-16,0 0 144 0,-1-2-144 0,-1 1 0 15,0-4 144-15,-1-3-144 0,2 1 0 0,1-3 144 16,-1-3-144-16,0-3 0 0,-1-1 144 0,0-4-144 15,1-4 176-15,0-6-48 0,1 1 0 0,0-8 0 16,1-4-128-16,2-1 0 0,0-7 0 0,2-2 0 16,1-7-176-16,1-2 176 0,0-4-128 0,0-1 128 15,-1-5-144-15,0 1 144 0,-4-5-160 0,1 7 160 16,-2-3 0-16,-3 3 0 0,-5 2 0 0,1 0 0 16,0 2 0-16,-2 3 0 0,-3 2 0 0,-2 0 0 0,1 2 0 15,-1 3 160-15,-1 1-160 0,0 1 128 16,0 3-128-16,1-2 0 0,-3 4 0 0,1 3 0 0,0 0 0 0,0 6 0 15,-2-2 0-15,2 0 0 0,-1 5 0 16,-3 0 0-16,2 2 0 0,1 5 0 0,-2 5 0 0,2 4 0 16,1 1 0-16,1 6 0 0,-3 0 0 0,2 5-176 15,-1 3 176-15,0 8-128 16,-1 1-1728-16,-5 9-320 0,-3 4-80 0</inkml:trace>
  <inkml:trace contextRef="#ctx0" brushRef="#br1" timeOffset="41850.93">16204 8911 12895 0,'0'0'1152'0,"0"0"-928"15,3-14-224-15,-3 0 0 0,1 0 976 0,2-1 160 16,-1-1 16-16,1 0 16 0,-1 1 544 0,5-3 96 16,-4-4 32-16,5 1 0 0,2-4-320 0,3 0-64 15,2-5-16-15,0 0 0 0,-1-3-368 0,2-2-80 16,0-3-16-16,2 2 0 0,1 2-288 0,1-2-64 16,1-2-16-16,0 0 0 0,2 0-144 0,-2 2-16 15,-2 4-16-15,0 2 0 0,0-2-144 0,0 8-32 16,-1-2 0-16,-3 10 0 0,-4 7-64 0,1 5 0 15,-12 4-16-15,12 10 0 0,0 9-176 0,-1 7 160 16,0 3-160-16,-1 5 160 0,-1 5-160 0,0 4 0 16,-3 3 0-16,0 1 0 0,1 0 0 0,-2-3 0 15,0 2 128-15,0-6-128 0,0 4 0 0,0-1 0 16,0-7 0-16,1-15 0 0,0-1 0 0,-1 0 0 16,0-4 0-16,1 4 0 15,-1-4-1152-15,1-5-256 0,-6-11-48 0,0 0-14016 0</inkml:trace>
  <inkml:trace contextRef="#ctx0" brushRef="#br1" timeOffset="42035">16544 8433 35007 0,'0'0'3120'16,"0"13"-2496"-16,1-1-496 0,4 5-128 0,-2-2 448 0,2 7 80 15,-2 1 16-15,3 5 0 0,-1 2-144 0,0 2-16 16,-1 1-16-16,-1-1 0 0,0-1-160 0,-1 3-16 15,-2-3-16-15,0 2 0 0,-1-1-176 0,0 0 0 16,-3 1 0-16,2 0-11552 16,-4 0-2272-16</inkml:trace>
  <inkml:trace contextRef="#ctx0" brushRef="#br1" timeOffset="42612.77">15888 9891 16575 0,'-3'-18'736'0,"-1"8"160"0,1 2-720 0,1-1-176 16,2 3 0-16,0 6 0 0,0 0 1280 0,0 0 240 15,0 0 32-15,0 0 16 0,-1 15-480 0,0 6-112 16,-2 4-16-16,2 4 0 0,-2 4-144 0,0 2-48 16,-2 1 0-16,-2 4 0 0,-2 6-16 0,3-4-16 15,-2-3 0-15,2-1 0 0,-2-1-256 0,5-13-48 16,-1-1-16-16,1 6 0 0,1-10-48 0,-1-9-16 16,4 1 0-16,1-4 0 0,-2-7 128 0,0 0 32 15,9-5 0-15,-1-9 0 0,4-2 48 0,-1-7 16 16,6-5 0-16,1-1 0 0,-1-4-320 0,1-4-48 15,0 1-16-15,0 1 0 0,0-2-192 0,-1 4 128 16,1 1-128-16,1 8 0 0,0 2 0 0,0 6 0 16,-2 2 0-16,1 6 0 0,-3 8 0 0,0 6 0 15,-1 3 0-15,-6 3 0 0,-1 2 0 0,2 9 0 16,-2 2-128-16,-5 3 128 0,-2 5 0 0,-2-1 0 0,-2-1 0 16,-1 1 0-16,0-1-336 0,0-5-16 0,0-4 0 0,1-4 0 31,1-5-1952-31,3-13-400 0,0 0-80 0</inkml:trace>
  <inkml:trace contextRef="#ctx0" brushRef="#br1" timeOffset="42902.39">16545 9839 23727 0,'-9'14'1040'0,"4"-4"240"15,-1 4-1024-15,-2 2-256 0,2 2 0 0,-5 1 0 16,4 3 896-16,-3 3 128 0,2 1 16 0,-2-5 16 0,2-2-144 0,1 0-16 15,2-1-16-15,2-3 0 0,2-2-16 0,3 0 0 16,3-5 0-16,4-5 0 0,5-5-272 0,1-3-48 16,5-5-16-16,0-3 0 0,4-4 32 0,1-2 0 15,1-4 0-15,-1 1 0 0,1-1-112 0,-3-3-32 16,-3 1 0-16,-4 3 0 0,-2-2-32 0,-7 4-16 16,-3 2 0-16,-4 3 0 0,-3 4-64 0,-2 0-16 15,-4 5 0-15,-2 3 0 0,-5 6-144 0,-1 2-16 16,-4 4-128-16,1-2 192 0,-2 1-192 0,1 1-256 15,0 0 48-15,5 0 16 16,3-4-1616-16,6 2-320 0,7-7-64 0,0 0-16 0</inkml:trace>
  <inkml:trace contextRef="#ctx0" brushRef="#br1" timeOffset="43117.54">17339 9095 22111 0,'0'-20'976'0,"0"7"208"0,2 2-944 0,-2-1-240 0,0 12 0 0,0 0 0 16,0 0 1856-16,0 0 336 0,0 0 64 0,-5 21 16 16,-2 7-1232-16,-2 5-240 0,-1 7-48 0,0 2-16 15,1 5-272-15,0 3-48 0,-1 3-16 0,1 2 0 16,0 0-176-16,0 0-32 0,2 4-16 0,-1 1 0 16,2-4-176-16,2-3 0 0,1-7 144 0,2-1-144 15,1-4-1616-15,0-5-400 16,0-3-80-16,-4-9-16 0</inkml:trace>
  <inkml:trace contextRef="#ctx0" brushRef="#br1" timeOffset="43271.79">16895 9768 13823 0,'7'-16'608'0,"2"9"128"0,4-5-592 0,6-2-144 16,5-1 0-16,6-2 0 0,4 0 4368 0,4 0 848 15,5 3 160-15,4-2 48 0,2 0-3936 0,5 0-784 16,-3 2-144-16,-2-1-48 0,-3 1-336 0,-15 3-176 15,0 4 160-15,-1-1-10624 16,-4 6-2128-16</inkml:trace>
  <inkml:trace contextRef="#ctx0" brushRef="#br1" timeOffset="43793.94">16197 10998 18431 0,'0'0'1632'0,"-8"-9"-1312"16,0-2-320-16,1 3 0 0,7 8 1808 0,-10 4 304 15,1 5 48-15,-1-2 16 0,1 5-832 16,0 0-176-16,1 5-16 0,-5 12-16 0,2 4-608 0,0 3-112 15,2 2-32-15,2-1 0 0,1-4-96 0,6-11-32 16,0 0 0-16,6-1 0 0,2-2-96 0,2-3-32 16,4-4 0-16,8 2 0 0,3-9 48 0,-7-5 0 15,2-4 0-15,12-6 0 0,-1-7 224 0,-4-2 48 16,-1-5 16-16,-3 0 0 0,-4-5-80 0,-8 10 0 16,-1-3-16-16,-2 2 0 0,-3-1-112 0,-1-7 0 0,-5 3-16 15,-4 1 0-15,-4 5 64 0,2 10 16 0,-4 0 0 16,-7 1 0-16,-2-1-320 0,5 7 0 15,-5 1 0-15,-10-1 0 16,3 2-1120-16,2 2-288 0,1-1-48 0,3 0-9136 0,5 4-1824 16</inkml:trace>
  <inkml:trace contextRef="#ctx0" brushRef="#br1" timeOffset="44099.23">16694 10890 17503 0,'-12'20'1552'0,"6"-4"-1232"0,0 0-320 0,-2 3 0 0,0 0 1808 0,2 1 304 16,0 3 64-16,2 2 16 15,-3-1-928-15,4-8-192 0,-3 1-48 0,0 6 0 0,4-6 80 0,0-8 16 16,1 0 0-16,1-9 0 0,3 12-96 0,-3-12-32 16,0 0 0-16,12-4 0 0,0-5-16 0,-3-3 0 15,2 1 0-15,8-12 0 0,0-1-336 0,-6 5-64 16,1 0 0-16,1-3-16 0,0-2-288 0,8-6-48 15,-4 0-16-15,-6 15 0 0,0 2-208 0,5-1 144 16,-4 3-144-16,-4 11 128 0,0 0-128 0,0 4 0 16,0 6 0-16,-1 3 0 0,-1 2 0 0,-1 5 0 15,1 7-144-15,-2 2 144 0,-2 2 0 0,-1 4 0 16,-1 5-128-16,0 2 128 16,-1-2-1472-16,-1 1-224 0,1 0-48 0</inkml:trace>
  <inkml:trace contextRef="#ctx0" brushRef="#br1" timeOffset="44730.39">15526 12608 10127 0,'-9'3'448'0,"9"-3"96"0,0 0-544 0,0 0 0 15,-7 1 0-15,7-1 0 0,0 0 2384 0,0 0 368 16,0 0 80-16,12 1 16 0,2-3-1232 0,3-4-240 0,4-5-48 0,4-1-16 16,1-6-160-16,3-5-48 0,1-5 0 0,1 1 0 15,-2 1-144-15,-2-2-16 0,-2-3-16 16,-2 3 0-16,-3-2-256 0,0 2-48 0,-4 4-16 0,-3 2 0 16,-3-5-80-16,-5 12-16 0,-5 0 0 0,-5-8 0 15,-1 5 0-15,-5 8 0 0,-1 0 0 0,-5 9 0 16,-2 6-192-16,-4 7-64 0,-2 7 0 0,-2 9 0 15,-2 3-256-15,2 8 0 0,2 3 0 0,1 4 0 16,2-4 0-16,3 1 0 0,4 3 0 16,3-4 0-16,5-4 0 0,3-4 0 0,3-4 0 0,6-4 0 0,4 0 0 0,5-7 0 15,2-5-128-15,4-7 128 0,3-3 0 0,4-4 0 16,5-4 0-16,0-3 0 0,1-9-288 0,-2 0 32 16,0-2 16-16,-2-3 0 15,-1-9-2640-15,-4 5-544 16</inkml:trace>
  <inkml:trace contextRef="#ctx0" brushRef="#br1" timeOffset="44934.21">16259 12227 11055 0,'0'0'480'0,"-5"9"112"0,0 0-464 0,2 2-128 0,5 1 0 0,1 4 0 0,1 7 4320 0,2 3 848 16,3 0 160-16,2 1 48 0,1 1-3760 0,1 4-736 15,0-4-160-15,1 1-16 0,0-7-464 0,2-1-96 16,-1-1-16-16,1 1 0 0,0-6-128 0,1-2 128 16,1-2-128-16,-4-4 128 15,-3-2-1664-15,0-2-320 0,-11-3-80 0,12-7-16 0</inkml:trace>
  <inkml:trace contextRef="#ctx0" brushRef="#br1" timeOffset="45179.59">16522 12115 26719 0,'-11'4'1184'0,"11"-4"240"0,-12 5-1136 0,2 0-288 0,0 7 0 0,-2 0 0 15,-2 5 1216-15,0 4 176 0,-2 6 32 0,-1 4 16 0,-2-3-352 0,2 5-64 16,-1 2 0-16,0 5-16 0,0-1-192 16,-1 3-48-16,-1 0 0 0,2 1 0 0,0-3-288 15,4-2-64-15,-1-3-16 0,5 0 0 0,2-6-272 0,6-2-128 16,2-8 128-16,2-3-128 15,3-4-320-15,-5-12-160 0,10 5-32 0,2-7-11008 16,1-6-2224-16</inkml:trace>
  <inkml:trace contextRef="#ctx0" brushRef="#br1" timeOffset="45600.11">16954 12108 21183 0,'0'0'944'0,"-6"-4"192"0,0 0-912 0,-1 1-224 16,0 1 0-16,-2 3 0 0,-2 3 2304 0,1 4 400 15,0-2 96-15,-3 5 16 0,-1 1-1584 0,-2 1-304 16,-2 2-64-16,0 4-16 0,-1 1-160 0,1 6-48 16,1-2 0-16,0 5 0 0,1-1-128 0,2 1-16 15,0-7-16-15,4 2 0 0,2 0-160 0,4-4-48 0,2-2 0 0,2-2 0 16,5-6-128-16,2 0-16 0,5-3-128 0,2-4 192 15,-2-7 64-15,4-1 16 0,1-5 0 0,2-1 0 16,-1-7 112-16,3-4 32 0,-1-1 0 0,-2 0 0 16,0 0-96-16,-1-2 0 0,1 2-16 0,-4-5 0 15,-1 2-96-15,-2-1-16 0,1 4 0 0,-2 4 0 0,-2 4-48 16,-5 4-16-16,2 0 0 0,-5 11 0 0,0 0-128 0,0 0 0 16,0 0 144-16,0 0-144 0,3 17 0 0,-3 0 0 15,-1 5 0-15,-1 1 0 0,0 0 0 0,-1-3 0 16,2-1 0-16,2-2 0 0,-2-2-160 0,5-4 160 15,0 1-192-15,1-1 192 16,-5-11-656-16,0 0-32 0,0 0 0 0,10 3 0 16,-10-3-1728-16,13-7-336 0,-1-2-80 0,1-5-16 15,1-1-2192-15,-3-3-432 0,6-10-96 0,2 4 0 0</inkml:trace>
  <inkml:trace contextRef="#ctx0" brushRef="#br1" timeOffset="46028.67">17456 11842 14735 0,'0'0'1312'0,"0"0"-1056"16,0 0-256-16,-3 11 0 0,-3 1 2064 0,1 4 368 16,2 3 64-16,-1 4 0 0,-1 4-752 0,-2 3-144 15,2 1-48-15,-2 2 0 0,-2 4-208 0,-1 0-64 16,-2 0 0-16,-1-1 0 0,-1 0-16 0,2-3-16 16,0-2 0-16,2-2 0 0,2-6-208 0,3-5-32 0,2-4-16 0,3-14 0 15,0 7-336-15,0-7-64 16,0 0-16-16,10-4 0 0,0-6-16 0,1-4-16 0,3-6 0 0,2-3 0 15,-1-1-144-15,1-5-16 0,1-3-16 16,-2 1 0-16,0 0-240 0,-2 8-128 0,2-4 128 0,2 4-128 16,1 1 128-16,-1 1-128 0,0 2 128 0,0 5-128 15,-1 1 0-15,1 4 128 0,-1 7-128 0,-1 3 0 0,-2 4 0 0,-3 1 0 16,0 3 0-16,-2 4 0 0,-2 4 0 0,-2 0 0 16,-4 1 0-16,0 2 0 15,-1 5 0-15,-2-4 128 0,1-3-128 0,-1-3 0 0,1-2 128 0,0-2-128 16,2-2 128-16,0-9-128 0,0 0 128 0,0 0-128 15,6-9 128-15,1-3-128 0,2-5 160 0,0-3-32 16,4-3-128-16,-1 1 192 0,1-2-192 0,1 1 0 16,1 0 128-16,3-1-128 0,0 1 0 0,0 3 0 15,0 2 0-15,1 4 0 0,1 5 0 0,2 0 0 16,-1 6 0-16,3 3 0 0,-1 5 0 0,3 4 0 16,-5 0 0-16,0 3 0 0,-1 5 0 0,-1 1 0 15,-1 1 0-15,-3 0 0 0,-1 2 0 0,-1 2-128 16,-3 0 128-16,0-4 0 15,-5-1-848-15,1-2-112 0,-3-2-32 0,0-5 0 16,-3-9-2016-16,0 0-384 0</inkml:trace>
  <inkml:trace contextRef="#ctx0" brushRef="#br1" timeOffset="48350.66">16358 9107 2751 0,'-8'-11'128'0,"8"11"16"0,-6-7-144 0,0 3 0 16,-2-4 0-16,3 2 0 0,-3 1 2832 0,2-1 544 15,6 6 96-15,0 0 32 0,-6-7-1632 0,6 7-320 16,0 0-64-16,0 0-16 0,-7-4-416 0,7 4-96 15,-1-8 0-15,1 8-16 0,0 0-32 0,14-3 0 16,1 0 0-16,2 0 0 0,2-6-16 0,5 0-16 16,4-4 0-16,1 2 0 0,3 0-176 0,4-2-16 15,-2-3-16-15,9 4 0 0,2 0-128 0,2-3-32 16,1-5 0-16,3-1 0 0,-2 0-128 0,2 0-16 16,1 0-16-16,2 2 0 0,2 2-32 0,-2 2 0 15,1 2 0-15,-3 2 0 0,-2 4-112 0,-2 2-16 16,-1 4-16-16,-2 5 0 0,-2 3-176 0,-4 2 0 0,-1 4 0 15,-1 3 0-15,1 2 128 0,-1 4-128 16,-1 1 0-16,-1 2 128 0,1-1-128 0,-2 3 160 0,1 0-160 0,0 1 160 16,1-4-160-16,1 4 0 0,-1-1 0 0,1 3 128 15,1 3-128-15,1-2 0 0,-1 0 144 0,0 1-144 16,-1 0 240-16,0 0-32 0,-2-1 0 0,0 4 0 16,-4 0 48-16,1 2 16 0,-1 1 0 0,-3 4 0 15,-3 0-48-15,-1 8-16 0,-1 3 0 0,-3 3 0 16,-2 0-208-16,0-1 128 0,-3-1-128 0,0 1 0 15,1 0 128-15,-1 2-128 0,-1 0 0 0,1-1 0 16,-2-3 0-16,0 2 0 0,-1 1 0 0,0-4 0 0,2-2 128 16,-3 0-128-16,1 0 0 0,-1 2 0 0,0-1 0 0,1 2 128 15,-1 2-128-15,1-2 0 0,-1 1 0 0,1-2 0 16,-3 0 128-16,-1 0-128 0,1 2 0 0,0-2 0 16,-1-1 128-16,-3 2-128 0,3 3 0 0,-3-2 128 15,-1 0-128-15,1-3 0 0,-2-3 128 0,-1 2-128 16,-4-1 0-16,1 1 0 0,-3-2 160 0,-1 5-160 15,-1 1 160-15,-3-2-160 0,-1-3 304 0,-2 1-48 16,1 0 0-16,-3-7 0 0,-3-1-64 0,1 1-32 16,-2-4 0-16,0 3 0 0,1 3 0 0,-3-4 0 15,1-3 0-15,0 4 0 0,0-2-160 0,0-2 128 0,-2-1-128 0,3 0 128 16,-1 0-128-16,-2 0 0 0,1 2 144 0,1-3-144 16,0-3 144-16,-1 2-144 0,-1 4 192 0,1 0-192 15,-3-2 192-15,0-2-64 0,3-3 0 0,-1 0-128 16,1-1 144-16,-1-1-144 0,-1-2 0 0,-1 0 144 15,0-4-144-15,2 4 128 0,-2-3-128 0,1 2 128 16,2-4 0-16,1-1 0 0,1 2 0 16,-1 1 0-16,-3-3 64 0,1 1 16 0,-1 1 0 0,-1-3 0 15,0 4-208-15,-1-1 144 0,-1-3-144 0,-1 0 128 16,1 0 0-16,-3 1-128 0,0 0 192 0,-1-1-64 16,-1-2-128-16,9-5 0 0,-3 0 0 0,-3 3 0 15,-2-2 0-15,-1 0 0 0,2 2 0 0,-3 1 0 16,-1-1 0-16,0 0 0 0,0-1 0 0,-12 5 0 0,4-2 0 0,5-1 0 15,1-2 0-15,2-1 128 0,0 1-128 0,1-4 0 16,2 5 0 0,0-1 0-16,-4 2 0 0,2-1 0 0,1-1 128 0,-2 2-128 0,-2 1 0 0,0 0 0 15,-2 0 0-15,0 0 0 0,1 0 0 0,-1 3 0 16,-1-2 0-16,0-3 0 0,1-6 0 0,10-1 0 16,-3-1 0-16,-3 1 0 0,0-3 0 0,1 3 0 15,0-4 128-15,2 5-128 0,-4-4 0 0,2 3 0 16,1-3 0-16,-1 3 128 0,-1-3-128 0,1 2 0 15,0-2 0-15,1-2 0 0,-2-1 0 0,0-1 128 16,-2-1-128-16,1-2 128 0,-2-3-128 0,4-3 0 16,0-1 0-16,-13-5 128 0,4-1-128 0,5 3 128 15,3-5-128-15,1 2 128 0,1 1-128 0,-1-2 0 16,1-3 0-16,1 0 128 0,1-1-128 0,0 1 0 16,0-1 0-16,0 0 0 0,-1-1 0 0,-1 0 0 15,0-4 0-15,1-1 0 0,3 0 0 0,-2-6 0 16,-2 1 0-16,0-1 0 0,4-5 0 0,0 2 0 15,1 0 128-15,-1 3-128 0,2-1 0 0,0 0 0 0,0-3 0 16,0 4 0-16,-2-8 0 0,5 2 0 16,-1-1 0-16,3 1 0 0,0-3 0 0,1 0 0 0,2 0 0 0,-1-3 0 15,2 2 0-15,1 3 0 0,0 0 0 0,3-1 0 16,0 0 0-16,3-4 0 0,-1 2 0 0,2 1 0 16,1 3 0-16,0-1 0 0,0-5 0 0,0 2 0 15,2 4 0-15,-1-1 0 0,3-1 0 0,-2 5 0 0,-1 5 0 16,0-3 0-16,0-1 0 0,0 0 0 0,2 2 0 0,-1-3 0 15,0-1 0-15,2 1 0 0,-1-3 0 0,-1-1 0 16,1-1 0-16,0 2 0 0,1 0 0 0,0-3 0 16,0 0 0-16,0 0 0 0,1 2 0 0,1 0 0 15,0-3 0-15,0 2 0 0,-2-2 0 0,0-2 0 16,1 4 0-16,-1-2 0 0,-4 1-128 0,1 1 128 16,-1 2 0-16,-2 2 0 0,0-1 0 0,-1 1 0 15,0-1 0-15,0 0 0 0,-1 1 0 0,2-2 0 16,0-1 0-16,3 1 0 0,0-1-128 0,3 0 128 15,0 1 0-15,4 1 0 0,0-2 0 0,1 1 0 16,-2 2 0-16,2-2 0 0,0 1-144 0,1-1 144 16,0 1 0-16,0-1 0 0,1-1-144 0,0 3 144 15,0-2 0-15,1 1-144 0,1-1 144 0,-1 2 0 16,2 3-144-16,-2-2 144 0,-1-2 0 0,2 4 0 16,1 1-144-16,1 0 144 0,0 1 0 0,0-4 0 15,1 0 0-15,-2 0 0 0,0 0 0 0,2 2 0 0,0-2-128 16,3-1 128-16,1-2 0 0,1 3 0 15,0 7 0-15,2-5 0 0,-1-3-128 0,1 3 128 0,-2 6 0 16,2-2 0-16,-1 2 0 0,-1-2-128 0,2 3 128 16,-1 2 0-16,0 1 0 0,-1-3 0 0,0 1 0 15,2 2 0-15,0 0 0 0,0-3-128 0,-1-1 128 0,2 5 0 16,0 0 0-16,0 1 0 0,0 0 0 0,-1-3 0 16,-1-1 0-16,1 3 0 0,4-1 0 0,-2 0 0 15,-3-5 0-15,1 4-128 0,5-1 128 0,-1 0 0 16,2 0 0-16,0 3 0 0,2 1 0 0,-1-2 0 15,2 1 0-15,-1 0 0 0,-1 2 0 0,2-1 0 0,-1-3 0 0,2 2 0 16,0 1 0-16,-1 1 0 0,0 0 0 0,-1 2 0 16,-1 0 0-16,2-2 0 0,1 1 0 0,-5 1 0 15,-1 5 0-15,2-2 0 0,0 1 0 0,1 3 0 16,1 0 0-16,-1 1 0 0,0-2 0 0,1 2 0 16,-1-2 0-16,-1 5 0 15,-1 4 0-15,-4 0 0 0,0-1 0 0,-3 2 0 0,-1-1 0 0,2 0 0 16,-4-1 0-16,1 0 0 0,1 2 0 0,-1 2 0 15,-2 1 0-15,2-3 0 0,0-3 0 16,-1 0 0-16,0 1 0 0,-1 5 0 16,-3 2-640-16,1 0-80 0,-9-5-16 0,6 12 0 15,-1-5-2096-15,-4 5-432 0</inkml:trace>
  <inkml:trace contextRef="#ctx0" brushRef="#br1" timeOffset="74585.6">24031 14613 18015 0,'0'0'800'0,"0"0"160"0,0 0-768 0,0 0-192 15,0 0 0-15,0 0 0 0,0 0 1488 0,-2 8 256 16,0 2 48-16,-2-3 16 0,4-7-304 0,-5 7-64 15,0-4-16-15,0 1 0 0,0 1-48 0,0 0-16 16,-2-2 0-16,1-2 0 0,-1 2-80 0,1-2 0 16,0 0-16-16,-1-2 0 0,1-3-272 0,1 2-48 15,-3-5-16-15,3 1 0 0,-2-2-224 0,-1-3-32 16,2 1-16-16,-2-2 0 0,3-3-192 0,0-3-32 16,1 0-16-16,2-2 0 0,0-4-80 0,4 2-16 15,3 0 0-15,1 1 0 0,2 1-128 0,3 2-16 16,2 2-16-16,3 0 0 0,2-2-160 0,4 3 0 15,2 3 144-15,-1 1-144 0,3 0 0 0,1 3 0 16,1-1 0-16,0 3 128 0,0 2-128 0,0 3 0 0,-5 1 0 16,0 2 0-16,0 2 0 0,-2 1 0 15,0 4 0-15,-1 0 0 0,0 4 0 0,-2 3 0 0,-3 1 0 0,2 5 0 16,-5 3 0-16,-4 2 0 16,-4-6 0-16,-4 3 0 0,-4 3 0 0,-1-3 144 0,-4 0-144 0,-2-2 160 15,-5-3 48-15,-1 0 16 0,-5 0 0 0,-1-1 0 16,-1-3 64-16,0 1 16 0,-3-6 0 0,0 0 0 15,1-4-128-15,-1 1-32 0,0-10 0 0,2 2 0 16,1-2-16-16,2-2 0 0,4-6 0 0,3 1 0 16,2-6 64-16,5-3 0 0,2-2 0 0,5-5 0 0,4 1-192 15,3-4 192-15,4 2-192 0,4-4 192 16,4 1-192-16,2 4 0 0,2 1 0 0,2 1 0 0,2 3 0 0,2 2 0 16,-1 3 0-16,4 2 0 0,-1 5-144 0,1 1 144 15,-2 6 0-15,-1 3 0 0,-1 3 0 0,-2 6-128 16,-3 2 128-16,-3 2 0 0,-4 2 0 0,-3 4 0 15,-6 6-128-15,-3-2 128 0,-7 5 0 0,-5-2 0 16,-5 2 0-16,-4-5 0 0,-2 0 0 0,-3-1 0 16,-4-1 0-16,0-2 0 0,-3-5 0 0,-1 1 128 15,0-2-128-15,0-5 0 0,-1 2 128 0,2-7-128 16,1-5 0-16,3-2 0 0,3 1 144 0,4-6-144 16,3 0 128-16,3-6-128 0,3-2 144 0,5-5-144 15,2-1 160-15,6-10-160 0,2-5 128 0,5-2-128 16,4-5 0-16,3 5 0 0,2 2 0 0,2 4 0 15,1 8 0-15,-1 0 0 0,4 6 0 0,1 5 0 16,2 5-144-16,3 7 144 0,-3 3-144 0,1 7 144 16,-2 6-128-16,-2 5 128 0,-2 1 0 0,-4 6-160 15,-4-2 160-15,-2 6 0 0,-8 1-128 0,-4-2 128 16,-4 0 0-16,-5-3 0 0,-4 2 0 0,-4-5 0 0,-3-4 0 16,-4-3 0-16,-2-2 0 0,-2 0 0 0,-1-4 0 0,0 0 0 15,0-8 0-15,0-2 0 0,0-4 128 0,3-5-128 16,-1-1 0-16,5-5 176 0,0-6-176 0,6-2 160 15,4-1-32-15,4 1 0 0,5-5 0 0,4 3 0 16,6-1-128-16,3 5 0 0,3 3 0 0,4 2 128 16,0 0-128-16,6 6 0 0,1 3 0 0,3 3-176 15,4 2 176-15,-3 4 0 0,1 2 0 0,-4 2-128 16,-1 0 128-16,-4 4-208 0,-2-1 80 0,-2 4 128 16,-3-3-1856-16,-3 3-240 0,-2 2-48 0</inkml:trace>
  <inkml:trace contextRef="#ctx0" brushRef="#br1" timeOffset="75024.81">24928 13555 25919 0,'9'-7'1152'0,"-3"5"224"0,1 1-1104 16,-1 0-272-16,-6 1 0 0,0 0 0 0,0 0 1216 0,0 0 192 16,0 0 48-16,0 0 0 0,0 0-688 0,0 0-144 15,0-4-32-15,0 4 0 0,0 0-336 0,0 0-80 16,-9-5-16-16,-1 0 0 0,0 2-352 0,0 2-64 15,-1-1 0-15,-1 0-16 16,2 0-2208-16,-2 2-432 0,-2 1-96 0</inkml:trace>
  <inkml:trace contextRef="#ctx0" brushRef="#br1" timeOffset="75156.19">24253 13535 19343 0,'-9'-11'848'0,"9"11"192"0,0 0-832 0,-7-2-208 15,7 2 0-15,-7-5 0 0,2-1 624 0,5 6 80 16,0 0 0-16,-9 6 16 0,9-6-896 0,-9 5-176 16,0-1-32-16</inkml:trace>
  <inkml:trace contextRef="#ctx0" brushRef="#br1" timeOffset="75306.63">23385 13930 5519 0,'-4'8'496'0,"0"3"-496"0,4-11 0 0,-1 14 0 15,-2 0 416-15,3 2-16 0</inkml:trace>
  <inkml:trace contextRef="#ctx0" brushRef="#br1" timeOffset="75445.41">23203 14380 16991 0,'-18'18'752'0,"4"-8"144"0,-3 2-704 0,-1 2-192 16,-1-2 0-16,2 2 0 0,2 3 880 0,2-1 144 16,-1-3 16-16,3 5 16 0,1 4-832 0,-1-1-224 15,1 1 0-15,4-3 0 16,-2 0-1712-16,2 1-416 0</inkml:trace>
  <inkml:trace contextRef="#ctx0" brushRef="#br1" timeOffset="75634.46">22906 15015 7359 0,'-7'10'656'16,"1"4"-528"-16,-3-3-128 0,0 3 0 0,2 1 3136 0,-1-1 608 16,0-3 112-16,2 0 32 0,1 4-2128 0,4-6-416 15,-3 4-96-15,1 5-16 0,1-3-800 0,0-1-176 16,4 0-16-16,0 0-16 0,1 0-224 0,1 1 0 16,-2-1 128-16,2 0-128 0,0 3 0 0,1 0 0 0,-1 2 0 0,1-1-160 15,0-4-112-15,1 1-32 16,-2 2 0-16,1 1 0 15,0-2-1008-15,0 2-208 0,2 0-32 0,-1-4-8176 0</inkml:trace>
  <inkml:trace contextRef="#ctx0" brushRef="#br1" timeOffset="75755.89">23079 15737 24639 0,'0'0'1088'0,"0"0"240"15,0 0-1072-15,12 3-256 0,1 0 0 0,1-1 0 0,0 0 0 0,0-1-144 16,1-1 16-16,2 0-7104 15,3-1-1424-15</inkml:trace>
  <inkml:trace contextRef="#ctx0" brushRef="#br1" timeOffset="75884.02">23823 15921 18431 0,'0'0'1632'0,"0"0"-1312"0,0 0-320 0,13 1 0 16,-1 0 1632-16,-1 1 256 0,2-2 48 0,2-2-8576 15,1 0-1712-15</inkml:trace>
  <inkml:trace contextRef="#ctx0" brushRef="#br1" timeOffset="76018.55">24510 15906 21183 0,'0'0'944'0,"0"0"192"0,11-6-912 0,3 3-224 0,3-4 0 0,3 1 0 15,3 1 832-15,2-1 112 0,2-2 16 0,1-1 16 16</inkml:trace>
  <inkml:trace contextRef="#ctx0" brushRef="#br1" timeOffset="76154.69">25251 15667 15663 0,'4'-17'1392'0,"1"6"-1120"16,0-1-272-16,2-2 0 0,2-2 1920 0,3-2 336 15,2-1 64-15,-1 1 16 0,2 0-1568 0,1-3-304 16,1-4-64-16,2 0-7760 16,1-2-1536-16</inkml:trace>
  <inkml:trace contextRef="#ctx0" brushRef="#br1" timeOffset="76258.13">25547 14879 2751 0,'0'-18'256'0,"1"-1"-256"0,2-2 0 0,3-3 0 16,-1 1 4256-16,2-3 800 0,0-1 176 0,3 4-9216 15,2-2-1840-15</inkml:trace>
  <inkml:trace contextRef="#ctx0" brushRef="#br1" timeOffset="76337.05">25705 14305 6447 0,'-2'-12'576'0,"1"-1"-576"0,0 0 0 0,-2-2 0 16</inkml:trace>
  <inkml:trace contextRef="#ctx0" brushRef="#br1" timeOffset="76434.57">25640 14073 2751 0,'0'0'256'0,"0"-10"-256"0,-1-4 0 16,-2 1 0-16,0 1 2560 0,0 2 448 0,-1-1 112 0,0-3 16 16,0 2-1792-16,2 1-336 0,-1-2-80 0,2-1-16 15,0-1-912-15,1 1 0 0,0-4 0 0</inkml:trace>
  <inkml:trace contextRef="#ctx0" brushRef="#br1" timeOffset="76580.35">25517 13693 7359 0,'-20'-9'320'16,"10"2"80"-16,-2-3-400 0,-2 0 0 0,-2 1 0 0,0 0 0 15,-2 0 2432-15,0-1 384 0,3 3 96 0,-2-4 16 0,2 4-2080 0,0-3-400 16,1 1-96-16,1 1-16 0,1-2-480 0,-1-3-112 16,1 6 0-16,1-5-16 15,1 3-192-15,0-2-48 0,-2 4 0 0,1-1 0 0,-1 1 384 0,-2-2 128 16,-1 3 0-16,0-3-4896 16,-2 3-864-16</inkml:trace>
  <inkml:trace contextRef="#ctx0" brushRef="#br1" timeOffset="76798.6">23732 13844 11055 0,'-12'14'976'0,"-4"-1"-784"15,-3 2-192-15,0-1 0 0,0 0 1504 0,1 2 256 16,1 1 48-16,1-1 16 0,-3-2-864 0,0 3-192 15,-4-4-16-15,4 3-16 0,0 3-400 0,0-1-80 0,0-2 0 0,-2-2-16 16,1 3-112-16,1 1-128 16,0 1 176-16,0 1-176 15,0-3-992-15,0 2-304 0</inkml:trace>
  <inkml:trace contextRef="#ctx0" brushRef="#br1" timeOffset="76894.28">22909 14702 6159 0,'-10'14'256'0,"5"-3"80"0,0 5-3008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8:23.5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31343 15574 16415 0,'0'0'720'0,"0"0"160"0,0 0-704 0,0 0-176 16,-2-10 0-16,2 10 0 0,0 0 1216 0,0 0 192 15,0 0 64-15,15 0 0 0,3 3-736 0,5 5-144 0,3 1-16 0,5 1-16 16,2-3-112-16,6 1 0 0,7 0-16 0,4 3 0 16,3 0 128-16,3 1 16 0,1 2 16 0,2 2 0 15,-2 3-176-15,-4-2-32 0,-8 0-16 0,-3-3 0 16,-5 0-48-16,-3 0 0 0,-9 1 0 0,-6-1 0 16,-8-2-320-16,-5 2 0 0,-7 1 0 0,-8 0 128 15,-8 0 80-15,-7 1 32 0,-5 0 0 0,-8 2 0 16,-6 0 208-16,-4-3 64 0,-4-2 0 0,-1-1 0 15,1-1-64-15,3 1 0 0,1-3 0 0,2 0 0 16,3-3-80-16,5 2-32 0,7-3 0 0,4 1 0 16,6 1-144-16,5-3-48 0,3-2 0 0,12-2 0 15,0 0-144-15,0 0-224 0,0 0 48 0,14 7 16 16,4-2-2272 0,4-5-448-16,15-5-80 0,-6-4-32 0</inkml:trace>
  <inkml:trace contextRef="#ctx0" brushRef="#br0" timeOffset="512.67">31678 15803 18591 0,'0'0'832'0,"5"-8"160"0,1 2-800 0,2-1-192 16,-8 7 0-16,10-5 0 0,-1 1 784 0,0 1 112 15,0-3 32-15,2 5 0 0,-1 0-416 0,-10 1-64 16,12 0-32-16,-2 1 0 0,0 0 16 0,-10-1 0 15,0 0 0-15,0 0 0 0,0 0-64 0,0 0-16 16,0 0 0-16,0 0 0 0,-10 8 272 0,0-4 48 0,-6 0 16 0,-4-2 0 16,-4 1 208-16,-8 2 32 0,-3-3 16 0,-4 4 0 15,-1-3-112-15,-6 4-32 0,-4-2 0 0,-3 0 0 16,-3-3-80-16,-1 3-16 0,-2-1 0 0,-2 0 0 16,-1 1-16-16,-5 2-16 0,-4-4 0 0,-6 2 0 15,-4-2-160-15,-3 1-16 0,-1-2-16 0,-3 1 0 16,0-1-160-16,0 0-16 0,-3-2-16 0,2 0 0 15,-1 0 48-15,2 0 16 0,4 2 0 0,2 0 0 16,3-2 0-16,3 1 0 0,2 1 0 0,5 1 0 16,5-1-96-16,1 1 0 0,1 1-16 0,2 2 0 15,3-1-80-15,5-1-16 0,4 2 0 0,3 1 0 0,2-3-144 16,2 2 128-16,3 0-128 0,2-1 128 0,3-1-128 16,2 0 0-16,-4 0 0 0,4-3 128 15,0-1-128-15,4 0 0 0,2-2 0 0,5-1 128 0,3 3-128 0,3 0 0 16,1-3 0-16,2 1 128 0,3-2-128 0,8 4 0 15,0 0 0-15,0 0 128 0,-5-5-128 0,5 5 160 16,0 0-160-16,4-11 160 0,-4 11-160 0,9-11 0 16,0 2 144-16,1 3-144 0,0-2 0 0,3 5 0 15,1-2 0-15,1-2 0 0,0 1-176 0,2 2-96 16,-1-1-32-16,3 1 0 16,1-1-1680-16,1 3-352 0,0 0-64 0,3 0-15952 0</inkml:trace>
  <inkml:trace contextRef="#ctx0" brushRef="#br0" timeOffset="1342.7">23597 15721 17503 0,'-2'-20'768'0,"2"8"176"0,-2 0-752 0,1 2-192 0,0-2 0 0,1 6 0 16,-4-2 1936-16,4 8 368 0,-8-2 64 0,-1 4 0 16,2 7-1408-16,-5 6-304 0,0 4-48 0,-4 4-16 15,1 9-240-15,-1 2-48 0,-3 4-16 0,-2 6 0 16,1 1 192-16,0 0 32 0,-3 2 16 0,0 1 0 15,0-3-16-15,0-2-16 0,1-4 0 0,2-3 0 16,1-4 80-16,3-7 0 0,3-2 16 0,3-5 0 16,1-3 112-16,2-5 32 0,4-6 0 0,3-4 0 0,0 0 192 0,5-11 32 15,2-6 16-15,6-4 0 0,2-5-368 0,4-6-80 16,3-2-16-16,2-2 0 0,0-2-336 0,4 1-176 16,1-1 160-16,4 1-160 0,3 2 0 0,-2 2 0 15,-1 1 0-15,0 5 0 0,2-1 0 0,-5 5 0 16,0 6 0-16,-1 0 0 0,-5 1 0 0,0 3 0 15,-4 5 0-15,7-1 0 16,-8 8-1408-16,-2 4-240 0,-3 2-32 0,-4 0-16 16,-10-5-1600-16,4 14-320 0</inkml:trace>
  <inkml:trace contextRef="#ctx0" brushRef="#br0" timeOffset="1653.47">23996 15913 20271 0,'0'0'896'0,"0"0"192"16,5 7-880-16,2 0-208 0,2 1 0 0,1-3 0 0,3-1 2128 0,3 0 384 0,2-4 80 0,2 0 16 15,2-3-1200-15,2-1-224 0,0-1-48 0,2-5-16 16,-2 1-608-16,1-4-128 0,0-1-32 0,-3 0 0 16,0 0 48-16,-4-1 16 0,-5 0 0 0,1-2 0 15,-5 1-32-15,-4-1-16 0,-2 2 0 0,-4 4 0 16,-4-5-32-16,-3 5 0 0,-2 5 0 0,-4 4 0 0,-5 4-176 0,-4 4-32 15,-4 4-128-15,-1 4 192 16,-2 4-192-16,-3 2 176 0,-2 2-176 0,4 2 160 0,0 1-16 0,6-2 0 16,3 1 0-16,7 1 0 0,5-5-144 0,6 1 128 15,6-1-128-15,7-1 128 0,7 0-128 0,4-4 128 16,4-1-128-16,4-1 128 0,2-4-320 0,5-2-64 16,-2-3 0-16,1-4-16 15,0-3-2400-15,1-3-464 0,28-7-112 0,-12-3-16 0</inkml:trace>
  <inkml:trace contextRef="#ctx0" brushRef="#br0" timeOffset="2081.11">24919 15703 5519 0,'0'0'496'0,"5"-5"-496"16,0-1 0-16,4 1 0 0,-1 1 3552 0,-1-2 608 15,0 2 128-15,-2 0 32 0,-5 4-3056 0,0 0-624 16,0 0-112-16,8 4-16 0,-8-4 80 0,2 11 32 16,-2 3 0-16,-2 5 0 0,-4 2 464 0,-1 2 80 0,-3 6 32 0,-6 1 0 15,-3 5 16-15,-4 4 16 16,-5 1 0-16,-2 1 0 0,-3 6-288 0,0-5-64 0,0-1-16 0,-3-1 0 16,3-9-80-16,3 0-16 15,2-2 0-15,6-5 0 0,3-5-128 0,4-2-48 16,2-2 0-16,4-5 0 0,4-2-208 0,5-8-32 0,0 0-16 0,6-5 0 15,5-7 176-15,3-3 16 0,1-3 16 0,4-2 0 0,-1-2-272 16,3-4-48-16,2 1-16 0,1-8 0 0,2-5-208 0,3 0 128 16,3-1-128-16,2-1 0 15,2 0 0-15,2 5 0 0,1 6 0 0,2 1 0 0,0 5 0 0,-2 3 0 16,-2 6 0-16,-5 3 0 0,-6 5 0 0,-2 4 0 16,-6 3 0-16,-6 4 0 0,-3 5-128 0,-8 2 128 15,-5 2-192-15,-7 2 192 0,-7 2-160 0,-6-1 160 16,-6 0-128-16,-1-3 128 0,-5 3-176 0,0-4 176 15,1-1-208-15,-1 0 80 0,5-6-208 0,0-1-48 16,4 0 0-16,4-3 0 16,3-5-1568-16,4-2-320 0,3-1-64 0</inkml:trace>
  <inkml:trace contextRef="#ctx0" brushRef="#br0" timeOffset="2484.77">25613 15617 13823 0,'0'0'1216'0,"0"0"-960"0,0 0-256 0,0 0 0 0,0 0 1920 0,0 0 320 0,0 0 80 0,12-4 16 16,-1-3-720-16,2 0-144 0,-1 5-16 0,2-5-16 16,2-2-544-16,-1 3-128 0,-1-3 0 0,0 3-16 0,-1-3-352 0,-2 4-64 15,-1-2-16-15,-2 0 0 0,-8 7 48 0,0 0 0 16,0 0 0-16,0 0 0 0,-10 1 144 0,-4 7 16 16,-5 1 16-16,-6 2 0 0,-4 2-64 15,-1 1-16-15,-2 1 0 0,3 2 0 0,3 2-112 0,5-2-32 16,2 0 0-16,6-2 0 0,4 0-160 0,5 3-32 15,4-5-128-15,5-3 192 0,4 2-192 0,5-5 176 16,4 2-176-16,5-4 160 0,5-4-416 0,0-1-64 16,2-1-32-16,2-1 0 15,1-2-2528-15,-1-4-496 0</inkml:trace>
  <inkml:trace contextRef="#ctx0" brushRef="#br0" timeOffset="2844.58">26120 15519 18431 0,'0'0'1632'0,"0"0"-1312"16,0 0-320-16,0 0 0 0,0 0 1152 0,-6 3 144 16,-2 1 48-16,-1 2 0 0,-2 3 64 0,-2 0 32 15,-1 2 0-15,0 2 0 0,-1 0-336 0,0 3-64 0,1-1-16 0,2 2 0 16,2-2-352-16,3-2-80 0,2-1-16 0,2-1 0 16,2-4-256-16,1-7-64 15,4 8-16-15,3-6 0 0,3 1 128 0,3-2 16 0,1-5 16 0,1 2 0 16,2-1-16-16,1-3 0 0,-1 0 0 0,0 1 0 15,-1-7-96-15,-2 6-32 0,0-2 0 0,-1 3 0 16,-3-1-16-16,-1-1-16 0,-1 5 0 0,-8 2 0 16,0 0-64-16,0 0-16 0,0 0 0 0,0 0 0 15,5 10-144-15,-1-1 0 0,-2 2 0 0,2-2 0 0,2 1 0 0,1-2 0 16,-1 3 0-16,3-5 0 0,1 0 0 16,3-2 0-16,1-2 0 0,2-2 0 0,3-1 0 0,4-3 128 15,2-3-128-15,0 0 0 0,2-3 0 0,-1 1 0 16,1-4 128-16,-2 2-128 0,1 0 0 0,-3-3-176 15,2 0 48-15,-2-4 0 16,0-4-560-16,0 2-96 0,-2-3-32 0,2-4 0 16,1 1-1680-16,-1-5-352 0,0-5-64 0,3 1-10592 0</inkml:trace>
  <inkml:trace contextRef="#ctx0" brushRef="#br0" timeOffset="3685.52">27095 14796 11967 0,'9'-10'1072'0,"0"-3"-864"15,0-2-208-15,-3 3 0 0,2 2 2064 0,-3 0 368 16,-2 5 80-16,-2 0 16 0,-1 5-912 0,0 0-176 15,-5 2-32-15,-3 2-16 0,-1 3-480 0,-3 3-80 16,0 4-32-16,-3 3 0 0,-2 5 64 0,1 4 16 16,-2 4 0-16,-2 4 0 0,-2 8 0 0,0 4 0 15,0 4 0-15,-1-1 0 0,-1 5-128 0,1 2-32 16,0-1 0-16,2 1 0 0,2-2-160 0,3-2-48 16,2-1 0-16,2-7 0 0,4-2-256 0,1-5-64 0,2-5-16 0,3-3 0 15,-1-2-176-15,2-3 0 0,1-6 0 0,0-6 128 16,1-1-128-16,-1-11 0 0,3 5 0 0,-3-5 0 15,0 0 0-15,2-8-144 0,-2-3 0 0,-1-5 0 16,-3-4-1392 0,-4-3-256-16,-2-7-64 0,0 2-16 0,-3-2 608 0,2 6 128 0,-1 0 32 15,0 2 0-15,2 2 528 0,1 2 128 16,0 3 0-16,1 2 16 0,1 4 576 0,1 1 112 0,3 1 32 0,3 7 0 0,0 0 272 0,0 0 48 16,7-4 16-16,3 2 0 0,3-1-16 0,4 1 0 15,4 1 0-15,2-2 0 0,1 0 32 0,3 1 0 16,3 1 0-16,2-3 0 0,0-4 32 0,1 2 16 15,0-4 0-15,0 1 0 0,0-3-160 0,-4 2-16 16,1-3-16-16,-4 1 0 0,0 3-176 0,-2-3-16 16,-2 0-16-16,-3 3 0 0,-3-1-144 0,-1 3-16 15,-2 5-128-15,0-5 192 0,-6 1-192 0,0 3 176 16,-7 3-176-16,0 0 160 0,0 0-160 0,0 0 0 16,0 0 0-16,-8 7 0 0,-2 3 0 0,-1-1 0 15,-2 2 0-15,0 2 0 0,-2-3 0 0,3 3 0 0,0-2 128 0,0 0-128 16,5 0 0-16,0-2 0 15,2 2 0-15,4-3 0 0,2 1 0 0,3-3 0 0,2 2 0 0,3-3 0 16,7-3 0-16,0 1 0 16,3-2 0-16,4-1 0 0,-3 0 0 0,2-1 0 0,0-2 0 0,1 1 0 15,-2 1 0-15,1-3 0 16,-1-3 0-16,1 2 0 0,-2 2 0 0,-1-4 0 0,-2 1 128 16,-2 2-128-16,-2-1 0 0,-2 0 0 0,-4 2 0 0,-1 1 0 15,-6 2 0-15,0 0 0 0,0 0 0 0,0 0 0 16,-4 7 0-16,-5 2 0 0,-2 4 0 0,-3-3 0 15,-3 3 0-15,-2 3 0 0,-2 1 0 0,-1 1 0 16,-1-2 0-16,4 2 0 0,-1 1 0 0,2 0 0 16,3-1 0-16,3 1 0 0,3-4 0 0,4-3 0 15,3-1-128-15,3-1 128 0,4-2 0 0,3-3 0 0,2 0 0 0,4-7 0 16,2-2 0-16,5-1 0 0,2-7 0 0,2 1 192 16,2-6-192-16,-1-2 192 0,1-4-192 0,1-1 192 15,0-1-192-15,1-7 192 0,2-5-32 0,2-6 0 16,-1 0 0-16,3-8 0 0,3-6-32 0,3-9-128 15,1-7 192-15,2-3-64 0,2-8-128 0,-1 4 0 16,-2-1 0-16,-4 9 0 0,-4 14 0 0,-7 8 0 16,-6 11 0-16,-5 8 0 0,-4 9 0 0,-4 5 0 15,-7 7 128-15,-2 10-128 0,-10 4 0 0,-5 5 192 16,-8 7-192-16,-4 8 192 0,-5 7-192 0,-2 6 0 16,-3 6 0-16,-3 8 0 0,-4 10 0 0,0 6 0 15,-2 4 0-15,-1 2 0 0,3-2-384 0,5 0-16 16,4 0 0-16,3-3 0 15,3-5-2288-15,5-6-448 0,3-3-80 0</inkml:trace>
  <inkml:trace contextRef="#ctx0" brushRef="#br0" timeOffset="4073.05">24831 16686 32255 0,'-2'-13'1424'0,"2"13"304"0,-4-6-1392 0,4 6-336 16,0 0 0-16,-9 0 0 0,0 4 960 0,-2 8 112 15,-1 5 16-15,-2 3 16 0,-3 1-384 0,-5 4-80 16,0 8 0-16,0 3-16 0,-1 2-240 0,-2 3-32 15,-1-3-16-15,0 1 0 0,3-1-192 0,3 0-144 16,4-3 192-16,2-4-192 0,2-5 144 0,3-2-144 16,3-4 0-16,3-3 144 0,3-17-16 0,0 0 0 15,5 7 0-15,-5-7 0 0,18-3 240 0,3-9 32 16,1-4 16-16,4-5 0 0,2-3-16 0,2-5 0 16,1-5 0-16,1-2 0 0,-2-2-272 0,5 2-128 15,1 1 128-15,0 3-128 0,-2 4 0 0,-1 0 0 16,0 4 0-16,-2 5 0 0,1 4 0 0,-4 3 0 15,-3 3-224-15,-1 8 80 16,-2 2-1360-16,-4 2-272 0,-6 1-48 0,-2-2-15616 0</inkml:trace>
  <inkml:trace contextRef="#ctx0" brushRef="#br0" timeOffset="4364.66">25501 16813 32479 0,'0'0'1440'0,"-11"6"288"0,-2 3-1376 0,-1 2-352 0,-2 4 0 0,-2 3 0 16,0 1 592-16,-1 5 48 0,-1-1 16 0,2 1 0 15,1 0-400-15,5-2-64 0,1-3-32 0,5 0 0 16,5 0-160-16,1-3 0 0,6-3 0 0,6-4 0 16,5 0 304-16,4-7-32 0,4-3 0 0,-3-1 0 0,3-6 208 0,4 0 32 15,4-3 16-15,3-2 0 0,1-1-48 0,-3-2-16 16,-5-2 0-16,-2-1 0 0,-4-3 0 0,-5 1 0 15,-4-2 0-15,-5 1 0 0,-5-2 16 0,-6 2 0 16,-2 2 0-16,-3 2 0 0,-5 3-288 0,-4 1-48 16,-4 6-16-16,-3 2 0 15,0-3-448-15,0 5-112 0,0 0-16 0,5 3 0 16,0 1-2608-16,4 0-528 0</inkml:trace>
  <inkml:trace contextRef="#ctx0" brushRef="#br0" timeOffset="4697.74">26246 16687 25791 0,'0'0'1152'0,"0"0"224"0,-6 3-1104 0,-2 1-272 16,-2 2 0-16,-3 2 0 0,-2 4 1344 0,-3 2 224 0,0 0 32 16,-1 4 16-16,-1 1-768 0,0 4-144 0,1-1-48 0,0 1 0 15,1-1-208-15,3 1-32 0,2-2-16 0,4-4 0 16,4 1-96-16,5-3-32 0,4-2 0 0,3-1 0 15,6-1 96-15,4-5 16 0,3-1 0 0,5-1 0 16,6-4 128-16,-1-4 48 0,0-1 0 0,-2 0 0 16,-2-6-48-16,0 1 0 0,-3-3 0 0,-4-2 0 15,-4 1 64-15,-4 2 0 0,-3 0 0 0,-3-4 0 16,-4 4 0-16,-2 3 16 0,-4-1 0 0,-5 3 0 16,-2 5-320-16,-3-1-64 0,0 2-16 0,-2 3 0 0,-1 1-192 0,1-2 0 15,-1 0 0-15,3 2-160 16,1 0-272-16,2-1-48 0,3 2-16 0,9-4 0 15,0 0-1840-15,0 0-368 0,9-5-80 0,5-2-8736 16,5 0-1728-16</inkml:trace>
  <inkml:trace contextRef="#ctx0" brushRef="#br0" timeOffset="4931.75">27030 16254 17503 0,'13'-14'768'0,"-6"7"176"0,0 0-752 0,1 3-192 16,-8 4 0-16,7-4 0 0,-7 4 2688 0,0 0 512 16,0 0 112-16,2 5 16 0,-4 5-1536 0,-4 3-320 15,-4 8-48-15,-3 5-16 0,-1 6-416 0,0 2-96 16,-1 6 0-16,0 2-16 0,-1 7-352 0,-1 1-64 16,1 3-16-16,2 2 0 0,0 1-272 0,2 0-176 15,-1 2 192-15,0-1-192 0,-1-5-144 0,0-1-144 16,3-2-32-16,-1-5 0 15,0-4-1552-15,2-9-320 0,-3-1-64 0,1-6-7792 0,-2-7-1568 16</inkml:trace>
  <inkml:trace contextRef="#ctx0" brushRef="#br0" timeOffset="5080.17">26545 16695 28223 0,'23'-12'1248'0,"-9"5"256"0,5 0-1200 0,5 4-304 0,5-2 0 0,4 2 0 15,2 0 1216-15,3 1 192 0,2 1 48 0,5-1 0 0,2 4-624 16,4-2-112-16,2 1-16 0,4 1-16 0,3 4-480 0,0 0-80 15,0-4-128-15,-6 2-10624 16,-5-6-2240-16</inkml:trace>
  <inkml:trace contextRef="#ctx0" brushRef="#br0" timeOffset="5698.55">23723 14103 15663 0,'-1'-9'1392'0,"-2"-2"-1120"0,-1 2-272 0,1-2 0 0,-3 0 1680 0,-1 1 288 16,-3 3 48-16,1 0 16 0,-4 5-720 0,0 2-144 16,-1 1-16-16,-2 9-16 0,-3 3-720 0,-5 5-144 15,-4-2-16-15,2 3-16 0,-2 4-48 0,5 0-16 16,2 2 0-16,4 0 0 0,5-5 160 0,6-4 48 16,6 1 0-16,7-4 0 0,6-3 32 0,6-4 16 15,6-1 0-15,7-5 0 0,2-5 64 0,7-2 16 16,-3-4 0-16,0 1 0 0,-1-5-64 0,-1 2 0 15,-1 2 0-15,-3-3 0 0,-5-1-128 0,-5 1-48 16,0 3 0-16,-4 2 0 0,-4 6-16 0,-5 1-16 16,-2 1 0-16,-7 1 0 0,9 15-96 0,-5 6-16 15,-6 2 0-15,-4 7 0 0,-2 3 80 0,-3 5 16 16,-6 2 0-16,-4 0 0 0,-2 5 112 0,-3-1 32 16,-4 3 0-16,1-5 0 0,1-1-128 0,-1-4-32 15,-3-5 0-15,3-2 0 0,1-3-48 0,0 0-16 16,-1-7 0-16,3 0 0 0,1-2-144 0,3-4 0 0,5-1 0 0,1-10 0 31,4-4-1392-31,3-4-352 0,2-6-80 0,7-1-14432 0</inkml:trace>
  <inkml:trace contextRef="#ctx0" brushRef="#br0" timeOffset="6003.56">24525 13929 24879 0,'0'0'2208'16,"0"0"-1760"-16,0 0-448 0,-8 10 0 0,0 5 528 0,-3 6 32 16,-1-2 0-16,0 5 0 0,0 1 32 0,-1 6 16 15,1-2 0-15,0 4 0 0,-2-2-96 0,2 1 0 16,-2-2-16-16,3 1 0 0,1-2 16 0,1-5 0 16,1-1 0-16,3-5 0 0,0-6-48 0,2 0 0 15,3-12 0-15,0 0 0 0,0 0 272 0,0 0 48 16,0 0 16-16,0 0 0 0,8-14 96 0,2-3 0 15,3-2 16-15,0-2 0 0,1-6-432 0,2-1-96 16,2-8 0-16,-4 12-16 0,4 1-224 0,3-1-144 16,3-4 192-16,4 3-192 0,3-3 128 0,-1 4-128 15,1-2 0-15,-2 5 0 0,0 2 0 0,-2 2-192 16,-3 3 16-16,0 4 16 16,-2-2-2048-16,-2 6-416 0,-2 1-64 0</inkml:trace>
  <inkml:trace contextRef="#ctx0" brushRef="#br0" timeOffset="6298.76">24976 14064 26031 0,'0'0'1152'0,"9"0"240"0,3-3-1120 0,2-1-272 0,2 1 0 0,6-4 0 16,3 2 976-16,3-1 144 0,1-7 32 0,1 2 0 15,0 0-416-15,-1-2-80 0,-1 0-16 0,-1 3 0 16,-3-6 48-16,-2 1 0 0,-7 2 0 0,-2 3 0 15,-4-2-208-15,-3-1-32 0,-2 1-16 0,-5 2 0 16,-6 4-112-16,-3 1 0 0,-4 4-16 0,-4 3 0 0,-11 6-304 0,-3 1 160 16,-2 3-160-16,-3 5 128 0,-1 1-128 0,2 3 0 15,3 5 144-15,4-3-144 0,4-3 0 0,6 1 0 16,5 0 0-16,7-1 0 0,3-1 0 0,8-1 0 16,4-3 0-16,5-1 0 0,4-1 0 0,8-4 0 15,4 0 0-15,4-3 0 16,1-5-1280-16,0-2-192 0,1-3-16 0,-2-1-13824 15</inkml:trace>
  <inkml:trace contextRef="#ctx0" brushRef="#br0" timeOffset="6650.58">25578 13960 24879 0,'0'0'2208'0,"0"0"-1760"16,0 0-448-16,0 0 0 0,0 0 976 0,8-2 112 15,3 1 32-15,3-2 0 0,3 1 96 0,4-1 0 16,2-4 16-16,1 0 0 0,1 1-432 0,1-4-96 16,0-2 0-16,1 1-16 0,0-4-112 0,-2-1-32 0,-1 0 0 0,-2 1 0 15,-2-4-32-15,-3 0 0 0,-5 0 0 0,-3 1 0 16,-1 1-224-16,-3 2-48 0,-1 2-16 0,-5 3 0 16,-4 8-96-16,-4 0 0 0,-4 4-128 0,-5 1 192 15,-5 6-192-15,-2 0 0 0,-3 5 0 0,0 1 0 16,0 2 0-16,1-1 0 0,2 2 0 0,2 0 0 15,1 0 0-15,5-3 0 0,5 0 0 0,7 1 0 0,5-1 128 16,4 0-128-16,5-5 0 0,3 2 144 0,2-1-144 0,4-2 160 16,3 4-160-16,1-7 160 0,4-1-160 0,2-2 192 15,1-1-192-15,3-2 192 0,1-1-192 0,0-2 0 16,0 0 0-16,0 0 128 0,-1-1-400 0,-3 2-96 16,-4-3-16-16,-2 0 0 15,-1 1-2688-15,-4-1-560 0</inkml:trace>
  <inkml:trace contextRef="#ctx0" brushRef="#br0" timeOffset="7033.87">26503 13559 23951 0,'0'0'2128'0,"0"0"-1696"0,0 0-432 0,0 0 0 16,-1 8 1488-16,-6 3 224 0,-2 6 32 0,-3 2 16 16,-2 2-160-16,-3 6-16 0,-2 1-16 0,0 4 0 15,0 0-752-15,1-1-160 0,0 0-16 0,3-2-16 16,2-3-304-16,5-1-64 0,0-6-16 0,5-2 0 16,2-3 16-16,1-6 0 0,1 3 0 0,4-8 0 15,4-4 320-15,4-3 80 0,2-3 16 0,3-3 0 16,2-6-128-16,2-1-32 0,1-4 0 0,0-2 0 15,0-1-304-15,0 0-64 0,-1-5-16 0,3 0 0 0,-1 3-128 16,0 3 0-16,1 7 0 0,0-1 128 0,-1 2-128 0,-4 5 0 16,-2 5 0-16,-3 5 0 0,-1 3 0 0,-4 8 0 15,-2 1 0-15,-2 4 0 0,-2 8 0 0,-1 1 0 16,-2 6 0-16,-1 2 0 0,-1 1-160 0,-2 2 160 16,0-1 0-16,1 0-144 15,1-4-1760-15,1 1-336 0,1 0-80 0,3-7-15104 16</inkml:trace>
  <inkml:trace contextRef="#ctx0" brushRef="#br0" timeOffset="7589.57">28330 13314 20271 0,'0'0'896'0,"0"0"192"0,-2-5-880 0,-2 1-208 16,4 4 0-16,-7-5 0 0,-6 4 1488 0,-3 4 256 15,-5 2 48-15,-3 4 16 0,-5 3-784 0,-3 3-144 16,-1 2-48-16,-3 2 0 0,2 1-272 0,2 3-64 15,2 2-16-15,6-3 0 0,3-2-208 0,7-1-32 16,5-2-16-16,4-2 0 0,4 0 176 0,4-4 48 16,2-1 0-16,6-4 0 0,3 2-32 0,4-3 0 15,2-3 0-15,2 3 0 0,-2 3-224 0,-1-3-32 16,-3 1-16-16,-4 3 0 0,-2-1-144 0,-3 3 0 16,-6 5 0-16,-3 0 0 0,-6 1 0 0,-4 1 192 0,-4-1-192 0,-4 2 192 15,-5 0 128-15,-1 0 48 16,-3-1 0-16,-1 0 0 0,1 0-176 0,1-3-16 0,1-5-16 0,3 2 0 15,0-7-160-15,5 1 0 16,3-2-160-16,4-5 160 16,3-4-2272-16,8-3-352 0,7-3-80 0</inkml:trace>
  <inkml:trace contextRef="#ctx0" brushRef="#br0" timeOffset="7789.56">28783 13376 24879 0,'0'0'1088'0,"-5"4"256"0,-1 2-1088 0,-3 6-256 0,-2 0 0 0,-3 5 0 0,-4 3 1200 0,1 2 176 15,-6 2 32-15,2 4 16 0,-2-1-784 0,1 3-144 16,2 5-48-16,2-4 0 0,0-1-304 0,6-2-144 16,1-3 128-16,6 0-128 15,3-3-288-15,2-3-144 0,1-4-16 0,3-1-16 16,2-6-1904-16,2-3-368 0</inkml:trace>
  <inkml:trace contextRef="#ctx0" brushRef="#br0" timeOffset="8210.94">29135 13430 20271 0,'0'0'896'0,"0"0"192"15,-6-2-880-15,-2 2-208 0,0 3 0 0,-4-1 0 0,-2 1 1344 0,-2 6 208 16,-3-2 48-16,-2 6 16 0,0 0-928 0,0 1-192 16,-2 0-48-16,4 1 0 0,2 0-128 0,3-2-16 0,2 0-16 0,3-1 0 15,3-3 80-15,3 1 16 16,3-3 0-16,0-7 0 0,0 0 128 0,10 4 48 16,3 1 0-16,2-5 0 0,2-5 32 0,2 0 16 0,1-2 0 0,2-3 0 15,0 1-80-15,2-6-16 0,-1-3 0 0,0-1 0 16,1-1-96-16,1-4-32 0,0-2 0 15,1-2 0-15,2-2 32 0,-4-7 0 0,1-5 0 0,1-3 0 16,-1-7-128-16,1-5-32 16,-2-5 0-16,0 5 0 0,-1 2-256 0,-1 4 0 0,-3 10 128 0,-2 7-128 0,-1 4 0 15,-5 8 0-15,-1 4-128 0,-3 7 128 0,-5 4-128 0,-2 7 128 16,-4 7 0-16,-3 7-144 0,-5 6 144 0,-3 8-192 16,-3 4 192-16,-2 7-192 15,-4 7 192-15,-2 5 0 0,-3 2 0 0,1 3 0 0,1 4 0 0,3-3 0 16,4-2 0-16,3-3 0 0,5-5 0 0,4-1-160 15,3-7 160-15,2-2 0 16,3-4-480-16,3-1 16 0,1-8 0 0,1-3 0 16,2-5-1776-16,2-5-368 0</inkml:trace>
  <inkml:trace contextRef="#ctx0" brushRef="#br0" timeOffset="8492.02">29565 13418 3679 0,'0'0'320'0,"0"0"-320"16,0 0 0-16,8-1 0 0,1 0 5168 0,1-1 960 15,1-2 192-15,2-3 32 0,1-1-3952 0,1-2-800 16,0 2-144-16,1-2-48 0,-4 1-640 0,0-3-128 0,-2 0-16 0,-4 2-16 16,-2-4 48-16,-1 4 16 0,-6 1 0 0,-1 4 0 15,-3 0 32-15,-3 5 0 0,-4 5 0 0,-4 0 0 16,0 6-128-16,-4 1 0 0,-2 4-16 0,3 3 0 15,-1 2-112-15,7 2-32 0,1 0 0 0,5 1 0 16,4 2-160-16,6-3-48 0,7-1 0 0,1-2 0 16,5-1-80-16,5 2 0 0,4-7-128 0,2-2 192 15,0 0-912-15,1-6-192 16,3 0-48-16,-2-2-17408 0</inkml:trace>
  <inkml:trace contextRef="#ctx0" brushRef="#br0" timeOffset="9203.45">30478 12725 23039 0,'1'-24'2048'0,"0"17"-1648"0,-1 7-400 0,2-9 0 0,-1 5 1392 0,-1 4 192 15,0 0 32-15,0 0 16 0,-5 9-1120 0,-3 7-208 16,-2 8-48-16,-4 3-16 0,-4 6 176 0,-2 1 32 16,-2 3 16-16,-2 1 0 0,-1 7-80 0,1-3-32 15,-4-1 0-15,2 2 0 0,2-1 32 0,2-5 0 16,2-2 0-16,3-2 0 0,4-6-64 0,4 0 0 15,4-8 0-15,2-2 0 0,4-4 128 0,4-4 0 16,6 0 16-16,4-5 0 0,4-4 80 0,5-3 16 16,5-3 0-16,3 1 0 0,1-2-304 0,0-1-64 15,-1 1-16-15,-2 0 0 0,-2 2-176 0,-1 1 0 0,-3 2 0 0,-2 4 0 16,-3 3 0-16,-4 5 0 16,-3 0 0-16,-5 4 0 0,-3 3 0 0,-5-1 0 15,-3 1 0-15,-6 0 0 0,-3 3 208 0,-3-3 16 0,-4 2 0 0,-1-1 0 16,-2-3-96-16,-1-4 0 0,0-2-128 0,1-3 192 15,2 0-192-15,4-5 0 0,0-6 0 0,3-1 0 16,3-2-2000 0,3-4-352-16,3-2-64 0</inkml:trace>
  <inkml:trace contextRef="#ctx0" brushRef="#br0" timeOffset="9565.37">30841 13182 26719 0,'0'0'2368'0,"0"0"-1888"15,-5-2-480-15,-2 4 0 0,-4 0 1456 0,-1 5 192 16,-4 4 32-16,-1 2 16 0,-4-2-544 0,0 3-128 16,-1 3 0-16,-1-1-16 0,3 3-384 0,1-2-80 15,1-1-16-15,5-2 0 0,2-2-144 0,6-1-16 16,5-2-16-16,4 0 0 0,3-4 16 0,5 1 0 16,2-4 0-16,3-4 0 0,4-3 80 0,2 0 0 15,0-1 16-15,2-3 0 0,2 0-160 0,1-4-48 16,-3-3 0-16,0-1 0 0,1-2-48 0,-3 0-16 15,-3 0 0-15,-6 1 0 0,-1 1-64 0,-3 4-128 16,-2 1 176-16,-2 1-176 0,-2 2 0 0,-4 9 0 16,0 0 0-16,0 0 0 0,0 0 0 0,-7 5 0 15,1 0 0-15,-2 7 0 0,1 0 0 0,-1 6 0 16,2 1 0-16,1 4 0 0,2-1 0 0,2 1 0 0,1-1-128 0,4 3 128 16,2-6 0-16,0 0 0 15,2-1 0-15,1-3 0 0,1-4 0 0,0-1 0 0,0 1 0 0,2-6 0 16,-1-4-192-16,2-1-32 0,2-5-16 15,1-3 0 1,-1 2-2464-16,0-6-496 0</inkml:trace>
  <inkml:trace contextRef="#ctx0" brushRef="#br0" timeOffset="9891.12">31422 13177 23951 0,'0'0'2128'0,"-5"5"-1696"0,0-2-432 0,-1 8 0 0,-2-1 1424 0,-2 6 208 16,-3 1 32-16,-1 3 16 0,-1 2-48 0,1 2-16 16,1-4 0-16,2 1 0 0,-1 2-656 0,2-3-128 15,0-2-16-15,1-1-16 0,0 0-144 0,5-2-16 16,1-3-16-16,0-6 0 0,2 3 192 0,1-9 32 16,2 4 16-16,-2-4 0 0,9-5 16 0,4-2 0 15,1 1 0-15,2-6 0 0,4 1-320 0,0-4-64 16,1-2-16-16,2-2 0 0,3-1-160 0,2-2-48 15,-4 1 0-15,5-1 0 0,-1 2-96 0,3-1-32 16,0 2 0-16,2 3 0 0,0 1 16 0,2 1 0 16,0 5 0-16,1 1 0 0,-2 3-160 0,1 4 160 0,-1-1-160 0,-2 5 160 15,-4-2-160-15,-4 4 0 0,-4 2 0 0,-3-2 0 32,-6 0-1008-32,-3 4-224 0,-6 0-48 0</inkml:trace>
  <inkml:trace contextRef="#ctx0" brushRef="#br0" timeOffset="13804.7">16057 4322 4607 0,'-22'-6'400'0,"8"1"-400"0,-2-3 0 0,-2 3 0 16,-1 4 2192-16,1-2 368 15,2-2 64-15,3 3 0 0,0 0-1200 0,4 2-240 0,9 0-48 0,0 0-16 16,0 0-368-16,0 0-80 0,0 0-16 0,10-2 0 16,4-1-272-16,7 0-48 0,4-3-16 0,7 5 0 15,4 0-16-15,5 1-16 0,6-1 0 0,6 1 0 16,1-3-32-16,3 1 0 0,1 0 0 0,3 0 0 15,4-1 64-15,2 1 16 0,7 4 0 0,4-4 0 16,5-1 112-16,1-1 32 0,2 2 0 0,6 0 0 16,3 4 0-16,3 0 0 0,1 1 0 0,2 1 0 15,0 2-160-15,4 0-16 0,4 6-16 0,-1-5 0 16,-4 1-128-16,5 1-32 0,0 5 0 0,1-1 0 16,3-4-128-16,0 3 0 0,4 1 0 0,-1-3 0 15,1 3 144-15,1-3-144 0,-1-1 160 0,4 0-160 16,5 0 0-16,-2-2 0 0,0 4 0 0,0-4 0 15,1 2 128-15,-1-3-128 0,-2 5 0 0,2-5 144 16,4 0-144-16,-3 2 0 0,-6-2 0 0,1 2 0 0,-1-4 192 0,-1 1-64 16,-1 4 0-16,-1-4 0 0,-3-1-128 0,1-1 0 15,-2 4 0-15,1-3 0 0,-1 1 0 0,1-2 0 16,2 3 0-16,-5-3 0 0,-2 1 928 0,3 1 160 16,1 2 16-16,-3-2 16 15,-2 0-1632-15,2 2-336 0,6-2-64 0,-2 2-16 0,-1-2 784 0,1-1 144 16,2 0 0-16,5-2 0 0,1-2 128 0,-1 0-128 15,-3-1 0-15,4 0 128 0,2-2-128 0,-2 0 0 16,-5-2 0-16,2 2 0 0,4 0 128 0,-1 0-128 16,-3 1 128-16,4 1-128 0,5-1 240 0,-5 2-48 15,-1 0 0-15,2 2 0 0,4-1-192 0,-1 1 144 16,-4 1-144-16,4 3 128 0,1 1-128 0,0-5 0 0,0 1 0 0,3-1 0 16,2 6 0-16,-2-5 128 0,-4-2-128 0,0 0 0 15,-1 0 0-15,1-1 0 0,-1-1 128 0,-1 1-128 16,1 0 0-16,-2 0 0 0,-1 0 0 0,-1 1 0 15,-3 1 0-15,1 0 0 0,0 2 0 0,-1-1 0 16,-3-2 0-16,-2 1 0 0,-1 1 0 0,-3-2 0 16,-4-2 0-16,1 1 0 0,-2 1 0 0,-1 2 0 15,0-5 0-15,-8 1 128 0,-7-1-128 0,-1 0 0 16,-3 1 0-16,-4 0 0 0,-4-2 0 0,-4 2 0 16,-3-3 0-16,-8 3 0 0,-5 0 128 0,-5-1-128 15,-2 4 0-15,-5 0 0 0,-6 3 0 0,-4 0 128 16,-5-1-128-16,-6 1-192 0,-9 3 32 0,-6 1-9728 15,-10 2-1952-15</inkml:trace>
  <inkml:trace contextRef="#ctx0" brushRef="#br0" timeOffset="16391.46">13905 6821 6447 0,'-14'-4'576'0,"4"-1"-576"0,-3-4 0 0,0 6 0 15,-1-1 960-15,0 0 96 0,2 3 16 0,-2-1 0 16,-2 0-272-16,0 2-48 0,-1 4-16 0,2 0 0 16,1-2-160-16,1 1-48 0,1-2 0 0,3 3 0 15,9-4-80-15,0 0 0 0,0 0-16 0,0 0 0 16,-2 11-48-16,6-5 0 0,4 2 0 0,5-4 0 15,3-3 192-15,6 0 16 0,2 2 16 0,8 0 0 16,-1-2-32-16,8 0-16 0,4 3 0 0,4-2 0 16,8 1-32-16,6-2 0 0,5-2 0 0,6 0 0 15,4-1-144-15,7 2-16 0,6 2-16 0,5-4 0 0,3-3 32 16,3 2 16-16,4-1 0 0,4 2 0 16,7 1-112-16,-1-1-32 0,2-3 0 0,1 5 0 0,1 5-48 0,3-4-16 15,1-2 0-15,5 3 0 0,-1 3-32 0,2 0-16 16,-1-1 0-16,0 1 0 0,-2 0-144 0,1 3 128 15,2-3-128-15,0-1 128 0,1 2-128 0,1-1 0 16,0-2 0-16,0 2 128 0,0 5-128 0,1-4 0 16,1 0 0-16,-1 1 0 0,-2-2 0 0,4-1 0 15,3-1 0-15,-2 2 0 0,0-1 128 0,-2-1-128 16,0-3 0-16,-2 3 128 0,-2 3 128 0,2-5 32 16,1-1 0-16,-1 3 0 0,-2 1-144 0,-1-2-16 15,-1-4-128-15,0 2 192 0,0 4-192 0,-3-2 0 16,-2-2 0-16,-2 0 0 0,-2-1 0 0,0 1 176 0,0 0-176 0,-1-1 160 15,-3-2-32-15,0 3-128 0,-1 1 192 0,1 1-64 16,1-2-128-16,3 1 0 0,-4 0 0 0,-1 2 0 16,-1-3 128-16,1 0-128 0,1-3 128 0,0 3-128 15,-3 3 144-15,0-1-144 0,-2 2 160 0,0-1-160 16,1-1 192-16,1-2-48 0,-2-1-16 0,1 2 0 16,5 3 80-16,-2 0 16 0,-4-3 0 0,3 2 0 15,-2-2-16-15,3 3 0 0,1 0 0 0,-1 1 0 16,-3-2 16-16,4 0 0 0,3 3 0 0,0 1 0 15,-2-4-80-15,3 4-16 0,1 0 0 0,-5-3 0 16,-7-1-128-16,3 1 0 0,-2 2 0 0,-1-1 0 16,0-2 0-16,0-1 0 0,-5 1 144 0,5 1-144 15,1-2 160-15,-3-1-32 0,-4 1-128 0,0-1 192 16,-1-1-192-16,0 0 0 0,-1 0 128 0,-2 0-128 0,0-1 192 0,-2-1 0 16,-3 2 0-16,-1 2 0 0,1-1-16 15,-1-1-16-15,0 0 0 0,2 0 0 0,1 2-160 0,-2 1 128 16,1 0-128-16,2 0 128 0,-3-1-128 0,3 0 0 15,0 1 0-15,0-2 0 0,0 1 0 0,-1 0 0 16,-3-4 0-16,2 2 0 0,2 2 0 0,-2-2 0 16,0-3 128-16,0 1-128 0,-1-2 0 0,3-1 0 15,3 5 0-15,-5-3 128 0,-1-1-128 0,-2 2 0 16,0 2 0-16,1 1 0 0,1 0 0 0,-2 2 0 16,-3-2 0-16,2 2 0 0,-7 3 0 0,0-2 0 15,-1 1 0-15,-3 1 0 0,-6-1 0 0,-1-1 0 16,-4 1 0-16,-2 2 0 0,-2-3 0 0,-4 1 0 15,-2-2 0-15,-2 4 0 0,-6-5 0 0,-5 2 0 0,-5-1 0 16,-3-2 0-16,-5 0 0 0,-3-1 0 0,-4-1 0 0,-6 1 0 16,-3 0 0-16,-1 0 0 0,-5 0 128 0,-8 0-128 15,0 0 0-15,0 0 0 0,0 0 0 0,0 0 0 32,-2 11-544-32,-6 3-32 0,-6 0-16 0,-8 2-10224 0,-9 4-2048 15</inkml:trace>
  <inkml:trace contextRef="#ctx0" brushRef="#br0" timeOffset="19224.72">10538 8533 5519 0,'-11'-20'240'0,"4"10"64"0,2 5-304 0,-3-3 0 15,0 2 0-15,1 1 0 0,-1-3 2304 0,8 8 384 0,-5-8 96 0,0 3 16 16,0-2-1488-16,5 7-288 0,-5-8-64 0,0 0-16 16,5 8-240-16,0 0-32 0,0 0-16 15,0 0 0-15,-3-7-96 0,3 7-32 0,0 0 0 0,0 0 0 16,0 0-144-16,0 0-48 0,0 0 0 0,0 0 0 15,9 6-336-15,-1 4 144 0,-1-1-144 0,0 4 0 16,-1 2 144-16,0-2-144 0,0-3 0 0,0 3 144 16,0 0-144-16,2-3 0 0,-2 2 144 0,1-3-144 15,2 0 0-15,-2-1 144 0,1-1-144 0,2 0 0 16,0 2 240-16,2-3-64 0,0-3-16 0,1-1 0 16,0-2 96-16,2-2 0 0,3-3 16 0,0-4 0 15,-2 0 176-15,6-5 16 0,2 0 16 0,1-3 0 16,2-6 64-16,2 0 16 0,2-3 0 0,-2 2 0 0,0-6-176 15,0-3-16-15,-1-5-16 0,0 3 0 0,-1 2-208 0,0 0-144 16,-3-2 192-16,0 3-192 0,-1 2 0 16,0 5 0-16,-2-2 0 0,0 5-9408 15,-2 3-1984-15</inkml:trace>
  <inkml:trace contextRef="#ctx0" brushRef="#br0" timeOffset="20074.59">15880 8528 11055 0,'5'-14'976'0,"-1"4"-784"0,1 1-192 0,0 0 0 16,-5 9 1120-16,9-3 176 0,-9 3 48 0,13-2 0 16,0 2-320-16,-2 3-64 0,-1 2-16 0,0 4 0 15,0-3-368-15,-1 7-64 0,-2 1 0 0,2 0-16 16,-2 4 16-16,1-1 16 0,-2 0 0 0,2-2 0 15,0 3-112-15,-1-3-32 0,3 0 0 0,0-3 0 16,1-4-96-16,0-2-32 0,-1-1 0 0,2-2 0 16,-1-3 448-16,1-2 96 0,-1 0 16 0,3-5 0 15,1 1-48-15,-1-4-16 0,1 1 0 0,2-6 0 0,1-3-224 0,3-4-32 16,4-4-16-16,0 0 0 0,2-4-112 0,1-1-32 16,1 1 0-16,3-3 0 0,-1-4-80 0,2 0 0 15,-1 0-16-15,3 0 0 0,-1 0-240 0,1 3 176 16,1 3-176-16,-2 1 160 0,-1 1-160 0,-1 3 0 15,4 5 0-15,-3 4 0 16,-1 2-1664-16,-1 7-224 0,0 2-32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8:55.9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3985 7982 14735 0,'-3'-16'640'0,"3"16"160"0,-2-10-640 0,1-1-160 0,-4 1 0 0,5 10 0 15,-4-8 896-15,4 8 128 0,-8-6 48 0,8 6 0 16,0 0-464-16,0 0-96 0,-9-5 0 0,9 5-16 16,0 0-48-16,0 0-16 0,-9 5 0 0,4 1 0 15,-1 2-48-15,1 6 0 0,-3 5 0 0,1 6 0 16,-2 2 208-16,-2 10 48 0,0 2 0 0,-4 7 0 16,-4 2-240-16,1 8-32 0,0 3-16 0,0 8 0 15,-1 4-96-15,-1 3 0 0,-3 1-16 0,3 5 0 16,-2 3 64-16,-1 2 16 0,-1 4 0 0,0 0 0 0,-2 1 112 0,1 1 16 15,0 0 16-15,2 0 0 0,0 2-16 0,3-2 0 16,3-4 0-16,3-3 0 0,3-3-192 0,2-5-64 16,0-3 0-16,2-2 0 0,4-1 112 0,-2-4 16 15,2-2 0-15,0 2 0 0,-2-7-80 0,-1 5-16 16,-2 0 0-16,2 2 0 0,-4-2-48 0,0 0-16 16,-3 1 0-16,0-2 0 0,1 5-160 0,0-3 0 15,-2-6 144-15,1 1-144 0,1-1 0 0,2-4 144 16,-3 1-144-16,3-2 0 0,1-5 176 0,1-3-176 15,1-1 160-15,1-6-160 0,1-3 192 0,3-5-64 16,-3-8-128-16,2 0 192 0,2-3-48 0,1-2-16 16,0-1 0-16,1-5 0 0,-1 0-128 0,3-4 160 0,-1 0-160 0,-2-8 160 15,0 0-160-15,7 9 0 0,-7-9 0 0,9 9 128 16,-9-9-128-16,12 7 0 0,0 0 0 0,2 1 0 16,0-6 128-16,1 2-128 0,3 0 0 0,2 0 128 15,0-4 32-15,4 1 0 0,3 0 0 0,4-1 0 16,-1-2-160-16,7-1 160 0,2 1-160 0,5-1 160 15,0-1-160-15,3 1 160 0,0-4-160 0,0 1 160 16,2-2-160-16,0-1 0 0,5 4 0 0,1-4 128 16,5 3-128-16,1-4 0 0,2 2 0 0,0-2 128 15,-3 0-128-15,1-2 0 0,2 5 0 0,3-2 0 16,3 3 0-16,2-3 0 0,2 1 0 0,-1 2 0 16,-3-1 0-16,1 2 0 0,2 3 0 0,4-1 0 15,3 1 0-15,-2-1 0 0,-6 2 0 0,2 0 0 16,2-5 0-16,3 3 0 0,1-4 0 0,1 3 0 15,-1 1 0-15,-2-1 128 0,0-5-128 0,0 3 0 16,3 0 0-16,3-1 128 0,4-1-128 0,-4-2 0 0,0 1 0 0,-1-1 0 16,1 2 128-16,3-2-128 0,5 1 0 0,-4-1 0 15,-4 4 0-15,0-3 0 0,-3 4 0 0,5-2 0 16,4 0 128-16,-1 3-128 0,-5-1 0 0,1-1 0 16,0-1 0-16,4 2 0 0,3-2 0 0,-2 0 0 15,-2-3 0-15,-1 2 0 0,1 1 0 0,3-2 0 16,4 1 0-16,-1-1 0 0,-4 4 0 0,-1-2 0 15,-1-1 0-15,2-1 0 0,3 3 0 0,-2 2 0 16,-6-1 0-16,0 0 0 0,1 2 0 0,3 1 0 16,3 0 144-16,-1 1-144 0,-3-3 0 0,-1-1 128 15,2 4-128-15,4-2 0 0,2 0 0 0,0 0 0 0,-3-3 0 0,1 2 128 16,-1 0-128-16,5 2 0 0,1-2 0 0,-1-1 0 16,-3 1 0-16,2 3 0 0,1 1 0 0,0-2 0 15,-6 1 0-15,3 1 0 0,-2 0 0 0,6 0 0 16,2-1 0-16,-2 1 0 0,-3-3 0 0,1 1 0 15,2-1 128-15,3 2-128 0,4 0 128 0,-3-1-128 16,-5-2 0-16,2 3 0 0,3 2 0 0,-2-2-128 16,0 0 128-16,-1-2 0 0,0 2 0 0,2 1 0 15,2 1 128-15,-2-1-128 0,-2-2 128 0,0-1-128 16,1 3 144-16,0 0-144 0,2-1 192 0,-2 0-192 16,-5-1 176-16,0 2-176 0,0 3 160 0,1-3-160 15,2-1 128-15,0-1-128 0,-3 2 0 0,2 0 144 16,2 2-144-16,-2-2 0 0,-4-3 0 0,5 2 128 15,0 0-128-15,0-1 0 0,4 1 0 0,-3-1 0 16,-3-1 0-16,2-1 0 0,-3 0 0 0,1 2 0 0,2-2 0 0,-6 0 0 16,-1-2 0-16,-1 3 0 0,-1 2 0 15,2 0 0-15,2-3 128 0,-3 1-128 0,-5 1 0 0,0 2 0 16,-3 4 0-16,4 0 0 0,2-3 0 0,-2 1 0 16,-6 1 128-16,2-1-128 0,-2 4 0 0,2-1 0 15,3-2 0-15,-1 1 0 0,-5-4 0 0,0 2 0 16,-2 1 0-16,0 1 0 0,2 0 0 0,0-2 0 15,-1 1 0-15,-3-2 0 0,-4-1 0 0,-2 0 0 16,-2 3 128-16,2-1-128 0,0 1 0 0,-1-2 0 16,1-1 0-16,-2 1 0 0,-3 1 0 0,-2 0 0 15,-2 0 0-15,1 0 128 0,0 3-128 0,0-1 0 0,1-4 0 0,-2 1 0 16,-4 2 0-16,1 1 0 0,1 1 0 16,0-1 0-16,2-2 0 0,1 2 0 0,1 0 0 0,1 1 0 15,0-3 0-15,-2 1 128 0,0 1-128 0,-1-1 0 16,0 5 0-16,1-2 0 0,2 2 0 0,1-3 0 15,0 0 0-15,0 2 0 0,1-2 0 0,1-1 0 16,-1-1 0-16,3 2 128 0,1-1-128 0,2-1 0 16,-3-3 0-16,1 1 0 0,-2 0 0 0,1 1 0 15,-1-1 0-15,3 0 0 0,1 0 0 0,1-1 0 16,-1 2 0-16,0 1 0 0,-1 0 128 0,-2 0-128 16,0-2 0-16,3 0 0 0,1 2 0 0,1-2 128 15,-1 0-128-15,1 0 0 0,-1 1 0 0,1 2 0 16,0-2 0-16,1-1 0 0,2 1 0 0,-4 0 0 15,-4-1 0-15,2 3 0 0,-1 0 0 0,6-1 0 0,1-2 0 16,-1 0 0-16,-2 0 128 0,-2 1-128 16,-2 0 0-16,-1 1 128 0,2-2-128 0,0 0 128 0,6 2-128 0,-2-2 160 15,-3 0-160-15,-2 2 160 0,4-1-160 0,-1 2 0 16,3 0 144-16,-1 1-144 0,4-1 0 0,-4 2 144 16,-5 2-144-16,0-3 0 0,2 3 128 0,3 1-128 15,0-3 0-15,4 4 0 0,-4-1 0 0,-1 0 0 16,-5-4 0-16,3 4 0 0,1-1 128 0,1 3-128 15,3-5 0-15,-3 1 0 0,-5-2 0 0,0 0 0 16,0 5 0-16,-1-4 0 0,2 1 0 0,1 0 0 16,1-2 0-16,-5 3 0 0,-4 0 0 0,-3-2 0 15,-3 2 0-15,-1-2 0 0,1 2 128 0,-2 3-128 16,2 2 0-16,-1-4 0 0,-2 0 0 0,-3-2 0 0,0 5 0 0,-2-3 0 16,-3 2 128-16,-3-2-128 0,1 0 144 0,-2 4-144 15,0-3 0-15,-1 2 0 0,1 0 0 16,-2-1 0-16,0 3 0 0,-4 0 0 0,-2-4 0 0,-3 3 0 15,-3-1 0-15,-4-2 0 0,-2 1 0 0,0 1 0 16,-5-4 0-16,0 3 0 0,-2-5 0 0,-1 0 0 16,-2-1 0-16,-10-5 0 0,9 2 0 0,-9-2 0 15,8 0 128-15,-8 0-128 0,0 0 0 0,7-12 0 16,-2 0 128-16,-3-1-128 0,-2-2 0 0,2-6 144 16,-4-5-144-16,0-2 0 0,-2-5 0 0,-1-4 0 15,0-7 0-15,0 0 128 0,-2-7-128 0,2-3 0 16,2-8 0-16,-1-1 128 0,1-4-128 0,-1-2 0 15,2-1 0-15,1-2 0 0,1-3 128 0,0-2-128 16,1-7 0-16,1 6 0 0,2-4 0 0,-2 5 0 0,0-2 0 0,1 4 0 16,0 0 0-16,0 1 0 0,-1 2 0 15,1 1 0-15,0-1 0 0,-1 1 0 0,1-1 0 0,0 1 0 16,1-1 0-16,0 0 0 0,-1-2 0 0,-1 2-176 16,2 1 176-16,0-1-128 0,0 3 128 0,1-1-160 15,0-2 160-15,0 1-160 0,1 0 160 0,3 1 0 16,0 2-144-16,2 0 144 0,1 5 0 0,1-3 0 15,-1 1 0-15,2 0 0 0,2 1 0 0,-1 3 0 16,-1 4 0-16,1 2 0 0,0 2 0 0,2 2 0 16,-1-2 0-16,2 5 0 0,1 7 0 0,-2 1 0 15,-2 2 0-15,0-1 0 0,-2 3 0 0,0 3 0 0,-2-1 0 16,1 3 0-16,-2 0 0 0,0 5 0 0,-2 1 0 16,-1 2 0-16,-2 0 0 0,-1-1 0 0,0 2 0 0,-3 1 0 15,-1 2-128-15,0 1 128 0,0 0 0 0,3 0 0 16,-6 4 0-16,3 2 0 15,0-1 0-15,0-1 0 0,0-1 0 0,0 1 0 0,0 2 0 0,0-1 0 16,0-2 0-16,0 1 0 0,0 2 0 0,0-1 0 16,0 13-144-16,0-12 144 0,0 1 0 0,3-2 0 15,-2 1 0-15,-1 1 0 0,-1-1 0 0,-2-1 0 16,3 2 0-16,-1-1 0 0,0-1 0 0,-2 3 0 16,-1-3 0-16,-1 2 0 0,1 1 0 0,-1 0 0 15,-2 5 0-15,-1-3 0 0,-1 2 0 0,-1-1 0 16,-4 1 0-16,0 2 0 0,-4 2 0 0,-5 0-160 15,-3 2 160-15,-2 0 0 0,-2 2-144 0,-1 0 144 16,-4 1 0-16,1-1 0 0,-3 2-144 0,-1 0 144 0,-1 0 0 0,-2 2 0 16,-1 2 0-16,-3-3 0 0,-3 2 0 15,-1 0 0-15,-2 0 0 0,-3 3 0 0,-3-1 0 0,-3 3 0 16,-1 3 0-16,-3-1 0 0,-6-3 0 0,-2 0 0 16,-3-2 0-16,-1 1 0 0,-3 4 0 0,-3-2 128 15,-6 2-128-15,-3 0 0 0,-5-1 0 0,0-3 0 16,-6 2 0-16,-4-3 0 0,-5-1 0 0,-4 1 0 15,1 0 0-15,-4 0 0 0,-7 0 0 0,0-3 128 16,1 2-128-16,-3-3 0 0,-5 0 0 0,1 2 0 16,-2-4 0-16,0-1 0 0,-6-2 0 0,5 0 0 15,-1 0 128-15,-4-2-128 0,-4 0 0 0,0-1 0 16,2 0 0-16,-2 0 0 0,-5-2 0 0,-2 2 128 0,-4 1-128 0,2-3 0 16,3-2 0-16,-3 4 0 0,-6 0 0 15,3-3 0-15,2-1 0 0,-2 3 128 0,-5-2-128 0,-4 5 0 16,-2 0 0-16,-1-2 0 0,1-1 0 0,-3-1 0 15,-3-1 0-15,2 1 0 0,1 3 0 0,-1-1 0 16,-1-5 0-16,1 3 128 0,-2 2-128 0,5 1 0 16,5-2 0-16,-1-1 0 0,-2 0 0 0,0 1 0 15,-2 0 0-15,3 0 0 0,3-1 0 0,0 2 0 16,0-5 0-16,0 4 0 0,-1 0 0 0,3 0 0 16,-2-3 0-16,-1 2 128 0,0 2-128 0,2 1 0 15,3-1 0-15,0-1 0 0,-2 3 0 0,1-2 0 16,2 1 0-16,2 1 128 0,1-4-128 0,1 1 0 15,-1 2 128-15,6 0 0 0,1-2-128 0,3 3 192 16,-2 0-192-16,4-1 0 0,3-4-144 0,-1 3 144 16,-2 2 0-16,3 0 0 0,3-2 0 0,-1 1 0 0,-3-3 0 15,3 0 0-15,3 2 0 0,-3-1 0 0,-5-1 0 0,2-1 0 16,3 2 0-16,-1 1 0 0,-3 0 0 0,4-2 0 16,2 1 0-16,4 1 0 0,-6 1 0 0,3 2 0 15,4 0 0-15,0 0 0 0,1 0 0 0,2 1 0 16,3 3 0-16,-2 2 0 0,-3-1 0 0,3 0 0 15,6 4 0-15,-3-1 0 0,-3 2 0 0,3-4 0 16,5 1 0-16,2 2 0 0,-5-1 0 0,4 3 0 16,5-8 0-16,-1 5 0 0,-4-2 0 0,5-3 0 15,2 0 0-15,4-1 0 0,3 2 0 0,0-2 0 16,-1 2 0-16,4-2 0 0,0-2 0 0,4 2 0 16,1 2 0-16,-2 1 0 0,1-2 0 0,5-2 0 15,4-1 0-15,4 1 0 0,2 3 0 0,0 1 0 16,-2 1 0-16,5-3 0 0,3-6 0 0,2 1 0 0,3 2 0 0,2 2 0 15,-1 2 0-15,1 0 0 0,-2-2 0 0,4 0 0 16,3 2 0-16,1-2 0 0,0 1 0 0,3-1 0 16,3 2 0-16,0 4 0 0,-1-2 0 0,0-2 0 15,1-2 0-15,2 3 0 0,4-2 0 0,1 1 0 16,-2 2 0-16,5 2 0 0,1-2 128 0,1 4-128 16,-2-2 0-16,-2 2 160 0,1-2-160 15,2 2 128-15,1-1-128 0,1 2 0 0,1-1 144 0,3 1-144 16,1-1 0-16,2-4 0 0,0-1 0 0,2 2 128 15,0-2-128-15,3-2 0 0,-1 2 128 0,1 1-128 16,-1-3 0-16,4-1 128 0,1 0-128 0,2 1 0 16,-2-1 0-16,5 2 128 0,0-3-128 0,3 1 0 0,2-2 0 0,2 1 0 15,1 0 0-15,2 0 0 0,-2-1 0 0,2 0 0 16,-1 0 0-16,3-1 0 0,-1-3 0 0,2 1 0 16,-2 1 0-16,3 1 128 0,-5 0-128 0,3-1 0 15,0 0 0-15,-1 1 0 0,-1-1 0 0,-1 1 0 16,1 0 0-16,1 1 0 0,0-1 0 0,-1 1 0 15,0 0 0-15,0-2-128 0,0 0-16 0,0 2 0 16,-1 0 0-16,1 0 0 0,-3 0-64 0,-1 0-16 16,-2 0 0-16,-1 0 0 0,1 0-48 0,1 0-16 15,-1 0 0-15,1 0 0 16,2 2-128-16,0 1-32 0,2-3 0 0,0 1 0 16,1-1-144-16,2 3-48 0,9-3 0 0,0 0-11104 0,0 0-2224 0</inkml:trace>
  <inkml:trace contextRef="#ctx0" brushRef="#br0" timeOffset="6971.98">1764 13564 16575 0,'-6'-24'1472'0,"3"9"-1168"0,2-3-304 0,0 0 0 15,0 2 1200-15,-1 3 176 16,1 4 32-16,0 3 16 0,1 6-272 0,0 0-48 0,0 0-16 15,0 0 0-15,0 0-160 0,-10 10-32 0,-2 4-16 0,3 6 0 16,2 7-208-16,-2 1-32 0,-1 5-16 16,1 5 0-16,0 8-192 0,-1 2-48 15,-3 7 0-15,1-1 0 0,2 2-144 0,3-1-48 0,3-2 0 0,3-7 0 16,1-6-64-16,3-6-128 0,5-5 176 0,5-6-176 16,-1-8 320-16,9-5-32 0,3-7-16 0,5-9 0 15,-1-5 192-15,5-6 48 0,5-10 0 0,2 0 0 0,-2-2-64 0,0-1 0 16,-2-5 0-16,-5 0 0 15,1-1-144-15,-4 2-48 0,-5 2 0 0,-4 4 0 0,-2 3-16 0,-6 3-16 16,-5 2 0-16,-1 7 0 0,-1 7-96 0,-4 6 0 16,0 0-128-16,0 0 192 0,0 21-192 0,0 2 0 15,-2 2 0-15,-1 3 0 0,1 4 0 0,0 0 0 16,4-2 0-16,1 2 0 0,1-5 0 0,4-7 0 16,1-4 0-16,2-8 0 0,1-1 0 0,5-7 0 15,5-8 0-15,1-3 0 0,0-2 0 0,1-6 0 16,1-8 0-16,1 1 0 0,-1-5 0 0,-2-2 144 15,-4-1-144-15,-2-1 192 0,-2 0 32 0,-6-1 16 0,-3 3 0 16,-6 1 0-16,-4 1-80 0,-2-1-16 16,-2 6 0-16,1 2 0 0,-3 6-288 0,-1 7-64 0,1-2-16 0,-1 8-12000 31,-1 0-2384-31</inkml:trace>
  <inkml:trace contextRef="#ctx0" brushRef="#br0" timeOffset="7308.25">3135 13405 21183 0,'0'0'1888'0,"-11"4"-1504"0,3 0-384 0,-3 2 0 15,1 7 2064-15,-3 4 352 0,-2 3 64 0,-5 4 16 16,-3 5-1664-16,0 6-320 0,-2-2-64 0,4 1 0 15,1-2-112-15,4 0-16 0,4-1 0 0,4-1 0 0,3-6-192 0,5-7-128 16,5-1 128-16,6-9-128 0,1-2 256 0,9-2-32 16,2-7 0-16,4-3 0 0,4-6 32 0,3 0 0 15,2-2 0-15,-3-2 0 0,-4-4 144 0,-2-2 48 16,-3 1 0-16,-2 2 0 0,-8-4 144 0,-2 2 48 16,-1 4 0-16,-6 4 0 0,-5 0 32 0,-4 2 16 15,-4-1 0-15,-3 5 0 0,-6 5-304 0,-3 1-64 16,-4 5-16-16,-3-1 0 0,-3 3-304 0,-1 6-272 15,0-4 48-15,4 5 16 16,0-3-2928-16,3 1-576 0</inkml:trace>
  <inkml:trace contextRef="#ctx0" brushRef="#br0" timeOffset="7661">3615 13300 35007 0,'1'15'3120'0,"1"3"-2496"0,-2 2-496 0,-2 7-128 31,0 2-736-31,-2 3-160 0,-1 5-48 0,-1-2 0 0,-2 1 1456 0,-1 1 272 0,-1-2 64 0,-2 0 16 16,0-5-240-16,2-2-48 0,-2-5-16 0,3-3 0 16,2-2-320-16,1-3-64 0,3-6-16 0,3-9 0 15,0 0 128-15,0 0 32 0,0 0 0 0,2-12 0 16,2-7 128-16,1-3 16 0,5 3 16 0,0-4 0 0,1 0-160 0,0-4-16 15,1 1-16-15,0 0 0 16,1 5-112-16,0 0-32 0,1-1 0 0,2 4 0 0,2 3-144 0,0 2 0 16,-2 6 0-16,0 5 0 0,-4 6 0 0,2 2 0 15,-2 7 0-15,-2 3 0 0,-3 1 0 0,-1 3 0 16,0 2 0-16,-4 6 0 0,-3 0 0 0,-1 3 0 16,-1 3 0-16,-1-4 128 0,-1-3-128 0,1-2 0 15,2-5-160-15,1-3 160 16,2-6-2032-16,-1-11-304 0,0 0-64 0,0 0-16 0</inkml:trace>
  <inkml:trace contextRef="#ctx0" brushRef="#br0" timeOffset="7982.68">4924 12286 23663 0,'0'0'1040'0,"9"-9"240"0,-2 2-1024 0,-7 7-256 0,0 0 0 0,0 0 0 15,0 0 448-15,0 0 32 0,0 0 16 0,0 10 0 16,-2 4 640-16,-3 4 128 0,-4 3 16 0,2 5 16 15,-3 1-96-15,-4 5-32 0,-4 2 0 0,-1 3 0 16,-3 4-320-16,-1 2-64 0,-1 0-16 0,-1 3 0 16,-1-4-432-16,2-2-80 0,2-4-32 0,2-4 0 0,1-2-224 0,1-6 0 15,2-3-144-15,2-6 144 16,5-2-2032-16,9-13-304 0</inkml:trace>
  <inkml:trace contextRef="#ctx0" brushRef="#br0" timeOffset="8239.2">5880 12038 31727 0,'0'0'1408'0,"0"0"288"0,0 0-1360 0,0 0-336 0,-9 5 0 0,-1 7 0 15,-1 5 192-15,-5 3-48 16,-4 6 0-16,-3 7 0 0,-1 4 544 0,-3 6 96 15,1 1 32-15,-2 7 0 0,1 3-192 0,-3 3-48 16,2 4 0-16,2 4 0 0,3 5-256 0,3 1-64 16,5 0-16-16,1-2 0 0,1-1-240 0,2-3 0 0,3-3-144 0,2-5 144 31,-1-6-528-31,3-2-16 0,3-7 0 0,0-3 0 16,-2-3-1504-16,2-6-320 0,0-7-48 0</inkml:trace>
  <inkml:trace contextRef="#ctx0" brushRef="#br0" timeOffset="8405.85">4970 13108 35007 0,'14'-9'1552'15,"1"4"320"-15,9-5-1488 0,8 2-384 0,8 3 0 0,7-3 0 0,4 3 416 0,6-6 16 16,4-2 0-16,6-3 0 0,6-2 176 0,5 0 32 16,8 2 16-16,0-2 0 0,-1 0-448 0,-28 5-80 15,2 2-128-15,2 1-17328 16</inkml:trace>
  <inkml:trace contextRef="#ctx0" brushRef="#br0" timeOffset="8953.2">2090 14824 27647 0,'-4'-15'1216'0,"4"15"256"0,-6-11-1168 0,6 11-304 15,0 0 0-15,-7 7 0 0,0 3 240 0,-1 9-16 16,-1 9 0-16,-1 4 0 0,-2 3 240 0,2-7 48 16,-2 12 16-16,-10 23 0 0,0-4 48 0,-1 3 0 15,4 2 0-15,0-2 0 0,0-5-288 0,3-4-48 16,0-4-16-16,8-19 0 0,-1 1-224 0,1-3 144 15,2-7-144-15,2-4 128 0,3-6 192 0,2-2 16 16,7-5 16-16,0-7 0 0,4-8 64 0,9-12 16 16,1-6 0-16,7-2 0 0,2-3-240 0,1-1-32 15,-4-1-16-15,1 2 0 0,0-1-144 0,-2 4 0 16,-3 6 0-16,0 5 0 0,0 3 0 0,-10 9 0 16,3 4 0-16,7 6 0 0,0 11 0 0,-6 6 0 15,-4 4-176-15,-4 6 176 0,-4 2 0 0,-3-7 0 16,-2 3 0-16,-2 6 0 0,-2 5 0 0,1-3 0 15,-3 1 0-15,-2-2 128 0,1 1-288 0,1-5-48 16,4-6-16-16,1-3-10528 0,0-7-2112 0</inkml:trace>
  <inkml:trace contextRef="#ctx0" brushRef="#br0" timeOffset="9259.73">3032 15203 28559 0,'-25'10'2544'0,"11"-3"-2032"0,-3 4-512 0,-1 3 0 0,0 1 512 0,5 0 0 16,-6 7 0-16,-9 9 0 0,0 1 192 0,0-2 32 15,0 0 16-15,4 1 0 16,4-6-112-16,9-9-32 0,0 2 0 0,0 3 0 0,5-9-320 0,6-12-64 16,0 0-16-16,0 0 0 0,10-1 32 0,2-8 0 15,2-2 0-15,4-6 0 0,1-3-16 0,-5 5 0 16,3-3 0-16,1-3 0 0,-1 1-224 0,6-9 0 15,-5 5 128-15,-4 2-128 0,-4 4 0 0,-5 12 0 16,2 3 0-16,-7 3 0 0,0 0 128 0,10 11-128 16,-3 9 0-16,-1-1 0 0,-3 3 0 0,0 0 128 15,-3 5-128-15,2-4 0 0,2 1 0 0,0-9 0 16,2 1 0-16,6 5 0 0,2-5-128 0,2-5-80 0,3-6-16 16,3-5 0-1,2-5-2816-15,0-6-560 0</inkml:trace>
  <inkml:trace contextRef="#ctx0" brushRef="#br0" timeOffset="9555.18">3529 15064 23039 0,'-3'14'2048'15,"1"-5"-1648"-15,-1 4-400 0,-1 12 0 0,-1-1 1552 0,3 2 240 0,-4 0 32 0,4-3 16 16,1 0-608-16,1-9-112 0,0 0-32 0,1 4 0 15,1-3-320-15,2-6-80 0,3-1-16 0,-7-8 0 16,0 0-160-16,9-2-16 0,-1-1-16 0,5-6 0 16,-1-5 0-16,-1-2 0 0,-1 0 0 0,-1-1 0 0,1-2-160 0,0 0-16 15,1-1-16-15,-2 0 0 0,-2-1 32 0,-2 7 0 16,0 0 0-16,4-5 0 0,0 3-48 0,-1 4 0 16,-1 0 0-16,1 6 0 0,-8 6-128 0,10-2-16 15,-10 2-128-15,0 0 192 0,10 0-192 0,-10 0 0 16,12 1 0-16,-12-1 0 15,0 0-688-15,9 0-176 0,-2-4-32 0,3 1-11312 16,-10 3-2256-16</inkml:trace>
  <inkml:trace contextRef="#ctx0" brushRef="#br0" timeOffset="9858.44">4015 15055 19343 0,'0'0'848'0,"11"-1"192"0,1-4-832 0,5 1-208 0,1 0 0 0,3 0 0 16,3-1 3456-16,2 0 656 15,-1 0 128-15,-1-4 32 0,-1 2-2928 0,-1-5-576 0,-3 2-112 0,6-8-16 16,-3 0-192-16,-4 2-48 0,-8-1 0 0,-1 2 0 16,-3 2 64-16,-2 3 16 0,-5-1 0 0,-3 4 0 15,4 7-32-15,-9-6 0 0,-1 5 0 0,-2 3 0 16,-2 3-176-16,-1 3-32 0,-1 6-16 0,-1 4 0 15,-1 1-80-15,2 3-16 0,1-1 0 0,2 5 0 16,3-2 80-16,5 2 16 0,5-3 0 0,1 0 0 16,7-1-224-16,3-2 128 0,4-2-128 0,4-5 0 15,3-4 0-15,-3-7 0 0,5 2 0 0,14 1 0 16,-1-2-1232-16,4-6-240 0,1-1-64 0</inkml:trace>
  <inkml:trace contextRef="#ctx0" brushRef="#br0" timeOffset="10339.36">5963 13977 3679 0,'-5'-10'320'0,"5"10"-320"0,0 0 0 0,0-10 0 0,-3 4 4624 0,3 6 864 0,-1-8 160 0,1 8 48 16,0 0-4496-16,0 0-896 0,0 0-176 0,0 0-128 16,0 0 368-16,-3 13-16 0,2 1 0 0,1 0 0 15,-1-2 480-15,0 9 80 0,1 3 32 0,0 3 0 16,-2 1 16-16,1 6 0 0,-5 7 0 0,2 6 0 16,0 2-320-16,-2 5-64 0,-3-2-16 0,-1 6 0 0,-1-1-176 0,1 2-48 15,-1-2 0-15,2-6 0 0,0-4-176 0,3-8-32 16,1-1-128-16,0-6 192 0,1-3-192 0,2-4 176 15,1-4-176-15,0-2 160 0,0-5-160 0,1-4 0 16,0-10 0-16,0 0 0 0,0 0-192 0,0 0-128 16,0 0-32-16,7-12 0 15,0-6-2800-15,-2 0-560 0</inkml:trace>
  <inkml:trace contextRef="#ctx0" brushRef="#br0" timeOffset="11130.35">5510 14603 24879 0,'4'-9'1088'0,"5"1"256"0,6-1-1088 0,7-2-256 16,6-4 0-16,7 1 0 0,6-3 1120 0,4 1 160 16,5-1 48-16,3-5 0 0,0-4-512 0,5 0-112 15,2 1 0-15,5-1-16 0,2 0-288 0,-1 2-48 0,-3 3-16 0,-9 2 0 16,-7-1-336-16,-6 5-320 0,-4-1 64 0,-7 6 16 31,-5 3-2176-31,-6 4-432 0,-5 2-96 0,-4 2 0 16,-10-1 1328-16,0 0 272 0,-1 10 48 0,-2 3 16 15,-2 1 496-15,-1-1 96 0,-1-3 32 0,0 1 0 0,2 2 1648 0,-1-3 336 0,-1 2 64 0,0-5 16 16,1 3 256-16,1-2 64 0,1 3 16 0,3-2 0 16,1-9-400-16,0 14-64 0,0 0-32 0,2 0 0 15,2-4-416-15,3 2-64 0,-4-3-32 0,3 1 0 16,0 1-224-16,0-3-32 0,2 0-16 0,1 1 0 16,1-4 32-16,1 1 0 0,5-2 0 0,0-2 0 15,2-2 144-15,2 0 48 0,2 0 0 0,3-2 0 16,2-5-32-16,2-1 0 0,-2-4 0 0,1-3 0 0,0-3-64 15,0-1-16-15,0-4 0 0,-4 0 0 0,-4-5-64 0,-3 3-32 16,-4-1 0-16,-7 0 0 0,-6-4 48 0,-6 4 16 16,-3-3 0-16,-7 3 0 0,-5-2-96 0,-5 5 0 15,1 4-16-15,-6 3 0 0,-3 3-432 0,-1 7 0 16,-2 2 128-16,0 4-128 16,-1 5-1008-16,0 4-224 0,-3 5-48 0,1 2-19216 0</inkml:trace>
  <inkml:trace contextRef="#ctx0" brushRef="#br0" timeOffset="11680.2">3145 16499 22111 0,'-7'-13'1968'0,"-4"-3"-1584"16,-2-3-384-16,-2 2 0 0,-3 2 1456 0,-1 4 208 16,-1 2 32-16,-1 5 16 0,-1 6-416 0,-1 2-80 15,0 3 0-15,0 7-16 0,-1 6-544 0,0 5-96 16,1 1-32-16,8-5 0 0,-2 9-288 0,2-1-64 16,2-1-16-16,-1 2 0 0,3 0-32 0,4-4-128 15,5-3 192-15,3-3-64 0,3-3-128 0,3-6 128 16,6-3-128-16,4-3 128 0,3-5 128 0,5-5 0 15,1-3 16-15,4-4 0 0,2-2 80 0,1 1 16 16,0-2 0-16,13-8 0 0,-5 0-48 0,-7 7-16 16,-7 4 0-16,-11 6 0 0,1 4 32 0,-1 5 16 15,-3 3 0-15,0 2 0 0,-1 6 0 0,-4 4 0 16,-2 5 0-16,-3 3 0 0,-4 1-112 0,-4 6-32 0,-3 4 0 0,-4 2 0 16,-3 1-32-16,-3-2-16 0,-1-1 0 15,-2 0 0-15,-3-1-160 0,-2-3 128 0,2-3-128 0,-1-4 128 31,3-4-1008-31,2-5-208 0,2-5-32 0,3-8-10992 0,-1-5-2208 16</inkml:trace>
  <inkml:trace contextRef="#ctx0" brushRef="#br0" timeOffset="11947.36">3742 16283 27071 0,'-2'25'1200'0,"-1"-5"240"15,-1 2-1152-15,0 8-288 0,-4 3 0 0,-3 2 0 0,-5 2 704 0,4-10 96 16,-2 5 16-16,-1 1 0 0,-1-3 416 0,0 1 96 16,-1-1 16-16,1-4 0 0,1-1-432 0,1-6-80 15,3-4 0-15,2-6-16 0,2-1-144 0,7-8-32 16,0 0 0-16,2-9 0 0,2-5 0 0,2-3 0 16,4-2 0-16,7-14 0 0,0-2-320 0,2 2-64 15,1-3 0-15,0 2-16 0,1-2-112 0,-4 12-128 16,2 0 176-16,12-12-176 0,-3 3 0 0,2 7 0 15,-1 3 0-15,-2 6 0 0,-2 6 0 0,-2 1 0 16,1 6 0-16,-10 4-192 16,-1 1-1984-16,5 4-400 0,-3 1-80 0</inkml:trace>
  <inkml:trace contextRef="#ctx0" brushRef="#br0" timeOffset="12292.75">4613 16186 35935 0,'0'0'3200'0,"0"0"-2560"0,0 0-512 16,-12 2-128-1,-2 3-320-15,3 0-64 0,-3-1-32 0,-9 5 0 0,-1 3 1152 0,6 0 224 16,-2-2 64-16,-11 9 0 0,2 1-624 0,2 6-112 0,3-3-32 0,1 0 0 16,2-2-48-16,4-2-16 0,6-2 0 15,3-5 0-15,4 0-192 0,4-12 128 0,0 0-128 0,0 0 0 16,13 2 192-16,4-3-64 0,3-3-128 0,0-7 192 15,3-2 64-15,-5 3 16 0,2-7 0 0,11-7 0 0,-2-1-16 0,-9 10 0 16,2-3 0-16,9-4 0 0,-5 3-64 16,-11 10 0-16,-1-2-16 0,0 2 0 0,-1 5-48 0,-3 3 0 15,2 5 0-15,-1 5 0 0,-3 1 0 16,-3 2-128-16,0 5 192 0,-1 0-64 0,0-1-128 0,-1-1 0 16,1-5 0-16,-4-10 128 0,9 9-128 0,3-5 0 15,3-3 0-15,-1-3-176 16,-1-4-320-16,1-7-64 0,1-1-16 0,1-5-11984 15,3-3-2416-15</inkml:trace>
  <inkml:trace contextRef="#ctx0" brushRef="#br0" timeOffset="12730.47">5437 16015 33343 0,'0'0'1472'0,"-8"0"320"0,8 0-1440 0,-9 5-352 0,3 1 0 0,1 7 0 16,-3-2 0-16,4 1-256 0,0 3 32 0,-3 7 16 16,-1 1 464-16,1 5 112 0,1 0 16 0,0 3 0 15,-3 2 144-15,2 4 48 0,-1 4 0 0,-1 0 0 16,0-3-16-16,0 0 0 0,0-3 0 0,2-1 0 15,-1-5-192-15,3-8-48 0,-1-3 0 0,-1-4 0 0,3-1 16 0,2-4 0 16,2-9 0-16,0 0 0 16,0 0 112-16,4-13 32 0,1-5 0 0,1-3 0 0,3-11-96 0,-1 0 0 15,3-2-16-15,2-4 0 0,0-3-240 0,1-4-128 16,0 1 160-16,2-1-160 0,-2 4 0 0,3 2 0 16,0 0 0-16,1 5 0 15,2 1 0-15,2 6 0 0,1 4 0 0,0 4 0 0,0 5 0 0,-2 8 0 16,-2 3 0-16,-2 6 0 0,-4 3 0 0,-3 5-160 15,-4 3 32-15,-3 4 0 0,-6 4 0 0,-3 2 0 16,-7 0 0-16,-9 14 0 16,-2 0-256-16,1-6-64 0,1-8 0 0,1-3 0 15,3-5-608-15,4-4-128 0,2-7-32 0,12-5-10240 16,-7-3-2064-16</inkml:trace>
  <inkml:trace contextRef="#ctx0" brushRef="#br0" timeOffset="13075.51">6094 15364 28559 0,'0'0'1264'0,"0"0"272"0,0 0-1232 0,0 0-304 0,0 0 0 0,0 0 0 16,0 0 1024-16,-2 15 128 0,-1 1 48 0,-2 3 0 15,-2 2-176-15,1 2-48 0,-2 6 0 0,-1 3 0 16,-1-1-272-16,-1 4-64 0,3 6-16 0,-2-2 0 15,2 2-128-15,-2-2-32 0,3 0 0 0,-1-5 0 0,2-2-176 0,0-4-32 16,3-6-16-16,0 0 0 16,2-4 160-16,1-3 48 0,1-3 0 0,2-7 0 0,-3-5-16 0,7 0 0 15,3-4 0-15,3-6 0 0,0 1 16 0,2-4 0 16,2 2 0-16,0 0 0 0,4 0-304 0,0 3-144 16,2-1 160-16,1 6-160 0,1 1 144 15,1 4-144-15,1 3 128 0,0 5-128 0,-1 0 0 0,0 5 0 16,-2 3 0-16,-1 0 0 0,-3 0 0 0,3 0 0 15,-4-3 0-15,5 6 0 16,-3 0-1408-16,-4-5-272 16,-1-2-48-16</inkml:trace>
  <inkml:trace contextRef="#ctx0" brushRef="#br0" timeOffset="13664.53">2421 17942 21183 0,'0'0'1888'0,"-3"1"-1504"16,3-1-384-16,-7 6 0 0,2 1 336 0,0 6 0 15,1-1 0-15,1 5 0 0,0 1 560 0,0 3 96 16,1 5 32-16,2 0 0 0,0 6 48 0,0 2 16 16,0 4 0-16,0 1 0 0,2-1-128 0,-2 1-32 15,2-2 0-15,-4-1 0 0,0-6-144 0,2-1-16 16,-1-1-16-16,-2-5 0 0,-2-4-160 0,2-1-16 15,1-3-16-15,1-6 0 0,1-1-48 0,0-8 0 0,0 0 0 0,0-8 0 16,0-2 112-16,1-5 16 0,1-3 0 0,2-6 0 16,1-5-288-16,2-3-48 0,2 1-16 0,1 1 0 15,2-3-288-15,2-2 0 0,3 4 128 16,2 1-128-16,1 1 0 0,3 0 0 0,1 2 0 0,2 2 0 16,2 3 0-16,-3 4 0 0,1 3 0 0,0 5 0 31,1 0-1152-31,-2 5-144 0,-3 1-32 0,-2 0-10672 0,-1 2-2144 0</inkml:trace>
  <inkml:trace contextRef="#ctx0" brushRef="#br0" timeOffset="13950.15">3179 18135 17503 0,'0'0'768'0,"0"0"176"0,0 0-752 0,10-1-192 0,0-3 0 0,2-1 0 0,2 1 2832 0,0-1 544 15,1-5 96-15,0 1 32 0,1-5-1872 0,-1-1-368 16,-1-2-80-16,0 1-16 0,-4-2-464 0,0 1-80 16,-2-1-32-16,-2 3 0 0,-2-3-96 0,-3-2-32 15,-3 2 0-15,-2 4 0 0,-3-1-192 0,0 1-32 16,-3 4-16-16,-3 4 0 0,-4 3-96 0,1 6 0 16,-2 3-128-16,3 7 192 0,-2 2-192 0,1 4 0 15,-3 3 0-15,2 3 0 0,3-1 0 0,2 5 0 16,1-1 0-16,5 3 0 0,2-1 0 0,4-3 0 0,4-2 0 0,6-2-160 15,0-2 160-15,6-4-208 16,3-1 80-16,4-6 128 16,1-1-2112-16,1-7-288 0,2-2-64 0</inkml:trace>
  <inkml:trace contextRef="#ctx0" brushRef="#br0" timeOffset="14318.98">3797 17760 26719 0,'-4'18'1184'0,"1"-11"240"0,-2 4-1136 0,0 5-288 0,0 3 0 0,-1 4 0 15,-2 8 704-15,1 0 96 0,-1 4 16 0,2 0 0 0,-1 1 144 0,2 1 48 16,-2 1 0-16,1 0 0 0,1-2-336 0,2-2-64 16,-2 0-16-16,1-5 0 0,1-2-144 15,2-4-16-15,0-4-16 0,-3-4 0 0,1-1 32 0,2-7 0 16,1-7 0-16,0 0 0 0,0 0 128 0,3-7 48 15,-1-5 0-15,1-5 0 0,0-4-176 0,1-1-48 16,1-5 0-16,2 1 0 0,-2-6-208 0,2 0-64 16,2-2 0-16,1-1 0 0,2 0-128 0,2 3 0 15,2-1 0-15,3 1 0 0,1 3 0 0,0 5 0 16,1 3 0-16,4 6 0 0,-5 4 0 0,2 4 0 16,-2 7 0-16,-2 5 128 0,-4 6-128 0,-5 1-176 15,-4 2 48-15,-5 7 0 0,-4 0-80 0,-5 2-16 16,-5 3 0-16,-1 0 0 15,-3 1-1520-15,-1 0-304 0,1-6-64 0,-2 0-8912 16,-2-4-1776-16</inkml:trace>
  <inkml:trace contextRef="#ctx0" brushRef="#br0" timeOffset="14623.63">4280 17805 4607 0,'0'0'400'0,"0"0"-400"0,0 0 0 0,0 0 0 16,0 0 5040-16,0 0 912 0,9 5 192 0,2-3 48 15,-2-3-3440-15,4-3-672 0,3-5-144 0,1 0-16 16,-2-5-496-16,0-1-80 0,2-3-32 0,-2 0 0 0,-1 1-560 0,-1-2-112 16,-3 0-32-16,0-1 0 0,-2 3-288 15,-1 0-64-15,-3 1-16 0,-1 2 0 0,-2 5-16 0,-1 0 0 16,-1 4 0-16,1 5 0 0,-5-2-80 0,-2 6-16 15,0 6 0-15,-2 1 0 0,0 3-128 0,0 3-176 16,0 4 48-16,0 3 0 0,0 0 128 0,2-1 0 16,-1 1 0-16,2 3 0 0,2-4-160 15,1 0 0-15,3-1 0 0,3 5 0 16,2-7-624-16,4-4-128 0,2-4-32 0,0-5-10864 16,0-2-2176-16</inkml:trace>
  <inkml:trace contextRef="#ctx0" brushRef="#br0" timeOffset="14989.88">4907 17582 25791 0,'0'0'2304'0,"0"0"-1856"16,-6 3-448-16,1 2 0 0,0 2 896 0,-1-182 96 15,-3 367 16-15,1-182 0 0,2 3 176 0,0 1 32 0,-2-2 16 16,0 1 0-16,2 1-544 0,1 1-112 0,2 1-32 0,1-6 0 15,-1 0-176-15,3-4-48 0,3 2 0 0,-3-8 0 16,0 0-16-16,8 1-16 16,0-3 0-16,3-5 0 0,0 1 0 0,0-3 0 0,2 0 0 0,-1-2 0 15,-1 1-112-15,1-4-32 0,-1 1 0 0,-1 1 0 16,2 0-144-16,-4-2 0 0,3 1 0 0,-1 3 128 0,0-3-128 16,-1 4 0-16,0-1 0 0,-2 5 128 15,1-1-128-15,0 2 0 0,-3 0 0 0,-5 4 0 0,0 0 0 0,7 0 128 16,-7 0-128-16,8 0 128 0,-8 0-128 0,8 1 0 15,-8-1 0-15,9 0 0 0,-2-1 0 0,2 1 0 16,1-3 0-16,0 0 0 16,-1-4-272-16,-1 2-48 0,0 0 0 0,2-6 0 15,1-1-1568-15,1 2-320 0,-2-3-64 0,1 2-12704 0</inkml:trace>
  <inkml:trace contextRef="#ctx0" brushRef="#br0" timeOffset="15268.56">5477 16657 31327 0,'-16'2'2784'0,"11"5"-2224"0,-2 0-560 0,1 7 0 16,0 4 352-16,-1 4-32 0,1 6-16 0,-2 2 0 16,2 8-304-16,2 2 0 0,2-1 0 0,0 2 0 15,4 1 0-15,-1 0 160 0,0 1-160 0,3 1 128 16,0-2 0-16,0 3 0 0,-1-5 0 0,1-1 0 16,-1-3-128-16,1-1 0 0,-1-5 0 0,4 6-176 15,-2-11-2016-15,0-6-416 0</inkml:trace>
  <inkml:trace contextRef="#ctx0" brushRef="#br0" timeOffset="15459.91">5284 17290 29487 0,'0'0'2624'0,"9"-5"-2112"15,0-2-512-15,4 2 0 0,2-4 1104 0,5 2 112 16,6-5 32-16,3 2 0 0,3-5-608 0,1-3-112 15,2-2-16-15,2-4-16 0,1 2-240 0,-1 0-32 16,-3-1-16-16,8-6 0 16,-6 5-1616-16,-6 1-320 0,-4 2-64 0,-6 3-12624 0</inkml:trace>
  <inkml:trace contextRef="#ctx0" brushRef="#br0" timeOffset="15762.31">6049 17060 27359 0,'16'-12'1216'0,"-8"8"240"0,5-2-1168 0,2-3-288 0,3 2 0 0,1-5 0 15,3 1 1216-15,-2-1 192 0,-1-2 48 0,-1 2 0 16,-1 1-496-16,-3-1-112 0,-2-4-16 0,0 2 0 16,-3 3 64-16,-3-3 0 0,-2 1 0 0,-3 3 0 15,-3 0-96-15,-5 4-16 0,1-2 0 0,-6 4 0 0,2 3-368 0,-3 3-80 16,0 4-16-16,-3 4 0 0,-5 5-320 0,-1 1 144 15,0 2-144-15,2 4 0 0,1 1 0 0,1 2 0 16,3-1 0-16,4-1 0 16,3 0 0-16,4-3 0 0,4-2 0 0,5-3 0 0,5-3 0 0,4-1 0 15,4-3 0-15,6-3-144 0,3-7-80 0,3-4-16 16,2-1 0-16,13-10 0 16,-6-1-1664-16,-5 1-336 0,-4-2-64 15</inkml:trace>
  <inkml:trace contextRef="#ctx0" brushRef="#br0" timeOffset="16133.34">6686 16794 19343 0,'-4'8'1728'0,"-2"2"-1392"15,-2-1-336-15,1 3 0 0,-2 5 816 0,-3-1 80 16,3 2 32-16,-1 0 0 0,1 0 128 0,2 1 32 15,0-1 0-15,4-2 0 0,-1 0-352 0,4-6-64 16,1 0-16-16,3-4 0 0,-4-6 128 0,9 3 32 16,1-1 0-16,1-7 0 0,3-1 80 0,3-4 32 0,2-3 0 0,1-5 0 15,1-1-160-15,0-6-16 0,1-1-16 0,-2-3 0 16,1 1-112-16,-2-4-32 0,-2-2 0 0,0-3 0 16,-2-1 96-16,-1-5 16 0,-1-3 0 15,-3-6 0-15,-2-8-208 0,-3-2-48 0,-3-8 0 0,-2-4 0 16,-2-1-256-16,-1-2-48 0,-1 6-16 0,1 8 0 0,0 10-128 15,2 6 160-15,-1 11-160 0,1 12 160 0,-1 4 0 16,-1 7 0-16,1 10 0 0,-2 10 0 0,0 11-160 0,0 8 0 16,2 6 0-16,2 6 0 0,2 5 0 0,1 7 0 15,-1 2 0-15,1 5 0 0,1 9-208 0,-2 1 80 16,-1 1 128-16,2 29-208 16,-2-7-1824-16,0-11-352 0,1-4-80 15,-4-9-15024-15</inkml:trace>
  <inkml:trace contextRef="#ctx0" brushRef="#br0" timeOffset="16638.88">3463 19245 28223 0,'0'0'624'0,"0"0"128"0,0 0 16 0,0 0 16 0,0 0-624 0,0 0-160 0,0 7 0 0,-2 3 0 0,1 6 944 0,-4 2 144 15,1 2 48-15,0 4 0 0,-1 4-496 0,-1 0-112 16,-2 2-16-16,1 3 0 0,-1 2 112 0,2-2 16 16,-3-4 0-16,1 0 0 0,-1 1-256 0,2-9-64 15,-1-2 0-15,4-2 0 0,0-7 224 0,2-2 32 16,2-8 16-16,0 0 0 0,0 0-112 0,4-12-32 15,1-6 0-15,4-5 0 0,2-6 128 0,4-1 0 16,2-3 16-16,2-2 0 0,2 1-592 0,4-2 0 16,0 3 0-16,2 2 0 0,1 4 0 0,1-1 0 15,-1 4 0-15,-1 2 0 0,-2 6 0 0,-1 0 0 16,-2 1 0-16,-2 4-128 0,0 3 128 0,-2 4-208 16,-3 0 80-16,-2 1 128 15,-4-1-2048-15,-3 1-304 0,-6 3-48 0</inkml:trace>
  <inkml:trace contextRef="#ctx0" brushRef="#br0" timeOffset="16950.75">4268 18943 30399 0,'0'0'2704'0,"-2"8"-2160"0,1-2-544 0,-4 7 0 15,-1-3 320-15,1 7-64 0,0 4 0 0,0 4 0 0,-1 0 128 0,-1 3 0 16,0-1 16-16,-1 2 0 0,1-2-160 0,0 2-48 15,3-3 0-15,2 0 0 0,1-7-192 0,2-1 176 16,3-4-176-16,2-5 160 0,4-2-32 0,2-4 0 16,2-7 0-16,2-5 0 0,2 0 368 0,2-5 64 15,3-2 16-15,1-3 0 0,-1-6 48 0,0 1 16 16,1 0 0-16,-2-3 0 0,-2 5-192 0,-3-5-16 16,-5 3-16-16,-3 2 0 0,-5 3 208 0,-3 3 32 15,-3 2 16-15,-4 6 0 0,-5 0-368 0,-1 6-80 16,-9 3-16-16,0 5 0 0,-3 2-416 0,-2 5-96 15,-1-1-16-15,1 4 0 16,3 0-1904-16,-1-2-384 0,1 1-80 0</inkml:trace>
  <inkml:trace contextRef="#ctx0" brushRef="#br0" timeOffset="17255.09">4849 18613 12895 0,'0'0'1152'0,"0"0"-928"15,0 0-224-15,0 0 0 0,0 0 4576 0,0 6 864 0,-2 6 192 0,-1 0 16 16,-1 5-4256-16,1 2-864 0,-8 6-160 0,4 0-48 16,-3 3 112-16,-1 0 16 0,1 1 0 0,1-3 0 15,2 2-192-15,0-2-48 0,4-2 0 0,0-2 0 16,2-5-80-16,3 1 0 0,5-4-128 0,0-5 192 16,2-1-64-16,4-4-128 0,3-4 176 0,4-4-176 15,0-5 576-15,3 0 0 0,1-5 0 0,1-3 0 16,2-3-240-16,-2-2-32 0,0-2-16 0,-3 1 0 15,-1 1 368-15,-2-3 80 0,-3 3 16 0,-3 1 0 0,-7 0-368 16,-3 0-64-16,-4 1 0 16,-6 2-16-16,-3 0 144 0,-2 4 48 0,-6 2 0 0,-4 1 0 0,1 6-240 0,-1 3-32 15,0 3-16-15,-2 2 0 16,1 0-544-16,0 4-112 0,3-2-32 0,2 3 0 16,-1-1-1440-16,3-2-304 0,2 3-48 15,-4-2-15568-15</inkml:trace>
  <inkml:trace contextRef="#ctx0" brushRef="#br0" timeOffset="17567.66">5317 18102 15887 0,'3'-9'704'0,"-3"9"144"0,0 0-672 0,0-6-176 16,0 1 0-16,0-2 0 0,0 0 1200 0,0 2 208 15,-3-4 32-15,3 1 16 0,0 2 208 0,0-2 64 16,-1 4 0-16,1 4 0 0,0 0-112 0,0 0-16 0,0 0 0 16,0 0 0-16,0 0-400 0,-4 9-96 0,0 3-16 0,0 4 0 15,2 7-256-15,-3 5-64 0,1 2-16 0,-1 4 0 16,1 5-48-16,-2 3-16 0,2 7 0 0,1 0 0 16,2 3-304-16,1 1-48 0,3-1-16 0,0 0 0 15,3-1-320-15,-1 0 128 0,1-3-128 0,3-4 0 16,-3-4 0-16,2-4 0 0,1-4 0 0,0-3 0 15,1-7-1072 1,-1-6-176-16,-2-5-32 0,1-2-16 16,-8-9-1248-16,6-6-240 0</inkml:trace>
  <inkml:trace contextRef="#ctx0" brushRef="#br0" timeOffset="17721.12">4957 18448 30399 0,'0'0'2704'0,"0"0"-2160"16,0 0-544-16,8-4 0 0,0 0 1680 0,3 0 240 15,6 0 32-15,5-2 16 0,6 1-1328 0,3-4-256 16,3 0-48-16,4-4-16 0,3 0 240 0,4-5 32 16,0-1 16-16,2-2 0 0,2 0-400 0,3 0-80 0,4 1 0 15,23-13-12288-15,-6 0-2464 16</inkml:trace>
  <inkml:trace contextRef="#ctx0" brushRef="#br0" timeOffset="18130.41">6638 17897 9215 0,'0'-12'400'0,"1"7"96"0,0-6-496 0,-1 2 0 16,0-2 0-16,-2 0 0 0,-2 3 3872 0,-1-1 672 15,-3 3 144-15,1 3 32 0,0-1-2400 0,0 4-464 16,-2 5-112-16,-1 2-16 0,-2 4-848 0,1 7-176 15,-3 5-48-15,-2 5 0 0,1 0-144 0,-1 6-48 16,-3 2 0-16,2 1 0 0,2 3-336 0,1 0-128 16,2-3 0-16,6-1 0 0,2-3 0 0,0-3 0 15,3-2 0-15,4-4 0 0,1-4 0 0,2-5 0 16,4-3 0-16,2-6-160 16,3-3-912-16,5-7-176 0,0-5-32 0,12-14-13568 0</inkml:trace>
  <inkml:trace contextRef="#ctx0" brushRef="#br0" timeOffset="18499.5">7108 17610 19343 0,'-10'1'1728'0,"-1"2"-1392"0,-1-1-336 0,-1 5 0 15,1 3 1040-15,-2 0 144 0,-4 4 32 0,-2 3 0 16,0 4-464-16,1 3-96 0,0 1-16 0,2 4 0 0,0-3-192 16,2 4-64-16,1-5 0 0,4 3 0 0,2-4-128 0,4 2-16 15,4-5-16-15,3-2 0 0,2-3 176 0,4-6 48 16,2-3 0-16,2-4 0 0,0-4 384 0,4-6 96 16,5-2 16-16,-2-2 0 0,-1-2-144 0,0-3-32 15,-1-6 0-15,-1 2 0 0,-2-2-256 0,0 2-48 16,-5-1-16-16,-1 2 0 0,-4 2-80 0,-1 0-32 15,-2 2 0-15,-1 1 0 0,-1 9 176 0,0 5 16 16,-4-8 16-16,4 8 0 0,-5 5-400 0,0 2-144 16,2 5 0-16,-1 0 144 0,1 3-144 0,0 2 0 15,2 0 0-15,1 1 0 0,0 1-208 0,1-1 16 0,3-2 16 16,5 4 0 0,1-6-1584-16,3-6-320 0,2-2-64 0</inkml:trace>
  <inkml:trace contextRef="#ctx0" brushRef="#br0" timeOffset="18822.84">7820 17152 32255 0,'-3'-2'2864'0,"0"-1"-2288"0,3 3-576 0,-7-1 0 16,1 1 624-16,-2 4 16 0,2 2 0 0,-6 6 0 15,-2-1-144-15,1 6-32 0,-4 2 0 0,-1 4 0 16,-1 0 32-16,0 4 0 0,0 1 0 0,2 3 0 16,3-6-224-16,4 2-32 0,3-5-16 0,0-1 0 15,5-2-224-15,3-1 0 0,3-3 128 0,2 1-128 16,3-2 0-16,3-3 128 0,-1-1-128 0,7 3 0 0,0-3 192 0,4 3-48 16,3 2-16-16,-1-1 0 0,0-1-128 0,-2 2 0 15,-2 2 0-15,-2-1 0 0,-3 1 0 0,-2-1 0 16,-3 2 144-16,-3 0-144 0,0 1 176 0,-5 0-48 15,-4-1 0-15,-3 1 0 0,-4 2-128 0,-3-2 0 16,-3-1 0-16,-3-3-11984 16,-3-1-2288-16</inkml:trace>
  <inkml:trace contextRef="#ctx0" brushRef="#br0" timeOffset="19276.45">8007 17400 11967 0,'0'0'1072'0,"0"0"-864"0,0 0-208 0,1 7 0 15,-1 2 2160-15,0-9 384 0,0 0 80 0,0 0 0 16,4 5-592-16,1 0-128 0,5-3-32 0,-2 0 0 16,1-4-208-16,0 0-32 0,-1-2-16 0,4-1 0 15,-2-4-464-15,3 0-112 0,1-5-16 0,2 1 0 0,2 1-448 0,0-2-80 16,-3-2-32-16,2 0 0 0,-2-1-288 0,0 1-176 16,-1-1 192-16,0 0-192 0,-2-3 144 0,-2 3-144 15,-3-1 0-15,-3-1 144 0,-1-3-144 0,-7 3 0 16,-2-2 0-16,-2 4 128 0,-1 3-128 0,-2 1 0 15,-2 6 0-15,-1 3 0 0,-1 4 0 0,-1 6 0 16,1 3 0-16,0 6 0 0,1 4 0 0,0 6 0 16,0 1-192-16,3 5 192 0,-2 3-128 0,4 2 128 15,0 2 0-15,4-3 0 0,0 1 0 0,4-4 0 16,3-4 0-16,3 0 0 0,4-7 0 0,3 0 0 16,3-5 0-16,3-1 0 0,2-3 0 0,5-6 0 15,6-2 0-15,15-5 0 16,-3-3-768-16,1-7-224 0,1-5-48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9:27.7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19870 2224 8287 0,'0'0'736'0,"-9"-4"-592"15,0-1-144-15,9 5 0 0,-7-4 816 0,7 4 128 16,-8-1 16-16,8 1 16 0,0 0-544 0,0 0-112 16,-5-4-32-16,5 4 0 0,0 0 240 0,0 0 48 15,0 0 16-15,0 0 0 0,0 0 160 0,0 0 16 16,0 0 16-16,0 0 0 0,0 0 352 0,0 0 64 16,0 0 16-16,0 0 0 0,0 0-192 0,0 0-16 15,0 0-16-15,0 0 0 0,0 0-96 0,0 0 0 16,0 0-16-16,0 0 0 0,0 0-272 0,0 0-48 15,0 0-16-15,0 0 0 0,12 0-112 0,-1 0-32 16,2 3 0-16,2-2 0 0,3 0-16 0,5-1 0 16,5-2 0-16,3-1 0 0,4 2 48 0,4-3 0 0,6-2 0 0,5 2 0 15,6 1-64-15,4 2-16 0,4 0 0 0,3-4 0 16,3-1-32-16,2 1-16 0,3 2 0 0,4-3 0 16,3 3-48-16,1 0-16 0,3 2 0 0,0 0 0 15,6-1-96-15,-3 1-16 0,1 0 0 0,1-1 0 16,1-1-128-16,2 1 0 0,1 2 0 0,1-1 128 15,-1 1-128-15,-2-1 0 0,-4 2 144 0,1 0-144 16,0 1 176-16,3 1-48 0,-5 0 0 0,3 0 0 16,-6-1 0-16,3 1 0 0,0-1 0 0,2 1 0 15,0 1-128-15,2-2 160 0,-5-1-160 0,5-1 160 16,3 0-160-16,1 2 0 0,-2 0 0 0,1-1 128 16,-3-1-128-16,2 3 0 0,1 0 144 0,-1 2-144 15,-2-2 0-15,-2 1 128 0,-1-1-128 0,1 2 0 0,0 0 0 0,-2-1 128 16,-5 1-128-16,-5-1 0 0,-1-7 0 0,-2 2 128 15,0 5-128-15,0-1 0 0,0 1 0 0,-3-1 0 16,-3-4 0-16,-1 1 128 0,-1 1-128 0,5 1 0 16,4 3 0-16,2-2 128 0,-2 0-128 0,0-2 0 15,6 0 0-15,-1 0 0 0,3 1 0 0,0 1 0 16,-2 6 0-16,1-6 128 0,-2-3-128 0,-1 2 0 16,-1 1 0-16,-1 2 0 0,-2 0 0 0,-3-4 128 15,-6-1-128-15,-2 0 0 0,-4-3 0 0,1 1 0 16,2 2 0-16,-2 0 128 0,0 0-128 0,-3 0 0 15,-5 0 0-15,2-3 128 0,-2-1-128 0,0 0 0 16,0 1 0-16,-1 1 128 0,-3-1-128 0,-1-1 192 16,0 4-64-16,-4 2 0 0,-2 0-128 0,-2-2 0 15,-3 0 0-15,0-4-128 0,-2 1 128 0,-2 0 0 0,-1 2 0 0,2 1 0 16,0-3 0-16,2 1 0 0,0-2 0 0,4 6 0 16,1 1 0-16,0 1 0 0,-3-4 0 0,-1 0 128 15,4 0-128-15,-1 1 0 0,1 0 0 0,-2-1 0 16,2-1 0-16,0 1 0 0,2 3 0 0,-1-1 0 15,-1-1 0-15,-2 3 0 0,5-1 0 0,-7-1 0 16,-2 0 0-16,-3-2 0 0,-2 0 0 0,0 0 0 16,-3 0 0-16,0 0 0 0,0 1 0 0,-2-2 0 15,1-1 0-15,1 1 0 0,0 1 0 0,1 0 128 16,3-1-128-16,0 2 0 0,1 2 0 0,1-2 0 16,1 0 0-16,-1 2 0 0,-2-1 0 0,1-2 0 15,-1-1 0-15,-1 0 0 0,0 1 0 0,-3-2 0 16,-2 0 0-16,1 2 0 0,-3 1 0 0,-1 0 0 0,-2 1 0 15,-2-2 0-15,-2-2 0 0,0 2 0 0,1 2 0 0,-4-1 0 16,1 0 0-16,1 1 0 0,2 1 0 0,3 0 0 16,3-1 0-16,1 2 128 0,-3-1-128 0,2-1 0 15,0 2 0-15,3-3 0 0,-1 1 0 0,4-2 0 16,-6 0 0-16,-1 0 0 0,-3-2 0 0,-1 2 0 16,-1 3 0-16,-3-2 0 0,-2-2 0 0,-13 1 0 15,9 1 0-15,-9-1 0 0,0 0 0 0,0 0 176 16,0 0-176-16,0 0 192 0,0 0-192 0,0 0 0 15,-14 0 0-15,-1 1-176 0,-3 3 176 0,-1 0 0 16,-3-5 0-16,-5 5-128 0,-4 2 128 0,-2-1 0 16,1 1 0-16,-4-2 0 0,-7-5 0 0,-4 1 0 0,-4 0 0 0,-2 0 0 15,-4 1 0-15,-1 2 0 0,-4-2 0 0,-3 2 0 16,-3-5 0-16,-6 1 0 0,-5 0 0 0,-2 0-128 16,-1-1 128-16,-2 1 0 0,-2 0 0 0,-6-3 0 15,-3-1 0-15,-1 2 0 0,0 6 0 0,-3-3 0 16,-5-3 0-16,-3 2 0 0,0 1 0 0,-2 0 0 15,-4 0 0-15,-2 0 0 0,-2-1 0 0,-1 2 0 16,-2 2 0-16,-3 0 0 0,0-4 0 0,0 2 0 16,1 4 0-16,-7-3 0 0,-5-4 0 0,0 2 0 15,1 3 0-15,-2-3 0 0,-3-5 0 0,-2 4 0 16,-1 2 0-16,-1 3 0 0,1-3 0 0,3 0 0 16,1-1 0-16,3 3 0 0,3 1 0 0,5-2 0 15,4-1 0-15,4 3 0 0,2 0 0 0,6 1 0 16,3 1 0-16,-1 2 0 0,-3-4 0 0,3 2 0 15,-1 3 0-15,-2-4 0 0,-2 3 0 0,-2-3 0 0,3 1 0 16,-1 2 0-16,-2-4 0 0,0-2 0 0,-2 2 0 16,4-3 0-16,1-2 0 0,-3 2-128 0,1 4 128 0,2-2 0 15,3-3 0-15,1-1 0 0,-3-3 0 0,6 1 0 16,-1 1 0-16,3-1 0 0,0 1 0 0,1 2 0 16,5 1 0-16,0 0 0 0,0-1 0 0,1-1 0 15,-3 0 0-15,1 1 0 0,0 1 0 0,0 0 0 16,-1-1 0-16,1 2 0 0,0 0 0 0,4 2 0 15,1 1 0-15,2-2-128 0,3-3 128 0,5 1 0 16,3 3 0-16,4 3 0 0,2 1 0 0,4 0 0 16,2-2 0-16,3-2 0 0,1 0 0 0,6-1 0 15,1 2 0-15,6-1-128 0,3-3 128 0,2 2 0 16,5 0 0-16,-1-1-128 0,4 1 128 0,2 0 0 0,3 0 0 0,2-2 0 16,4 1 0-16,0-1-160 0,1-1 160 0,0 1 0 15,3 2-160-15,4 0 160 0,1-1-128 0,4 0 128 16,2 0 0-16,-1-1-128 0,3-1 128 0,2 2 0 15,8-2 0-15,0 0-160 0,-6 3 160 0,6-3 0 16,0 0-176-16,0 0 176 0,0 0-160 0,0 0 160 16,13 2-192-16,3-2 192 0,4 0-208 0,5-1 80 15,2-1 128-15,7-1-128 0,1 1 128 0,8-2-128 16,7-3 128-16,7 1 0 0,3 1 0 0,9-4-128 16,5 1 128-16,9 0 0 0,2 1 0 0,7-2-128 15,6 0 128-15,5 2 0 0,3 2-144 0,8 0 144 16,5-1 0-16,7 3 0 0,7 0 0 0,6 1 0 15,3-2-128-15,10 1 128 0,5-1 0 0,8-2 0 16,7 1 0-16,8 1 0 0,9-1 0 0,3 0 0 0,1 0-128 0,5 0 128 16,5-2 0-16,6 4 0 15,3 0 0-15,9-1 0 0,2-2 0 0,6 5 0 0,1 2 0 0,1-1 0 16,2-3 0-16,3 1 0 0,3-1 0 0,-3 1 0 16,-5 1 0-16,-6 1 0 0,-6-2 0 0,-8 9 0 15,-10 7-144-15,-10 6 144 0,-12 4 0 0,-17 9 0 16,-19 7 0-16,-16 3 0 15,-14 0-1472-15,-11 7-224 0,-10 2-48 0,-20 0-16 0</inkml:trace>
  <inkml:trace contextRef="#ctx0" brushRef="#br0" timeOffset="1793.65">12238 6008 5519 0,'-17'6'240'0,"9"-2"64"0,-1 1-304 0,0 1 0 16,0-2 0-16,0 1 0 0,2 2 3072 0,-1-4 576 15,3 0 96-15,5-3 32 0,-6-1-1984 0,6 1-400 16,-7-4-80-16,1-6-16 0,2 1-144 0,3-4-48 16,1-2 0-16,2-3 0 0,2-2-144 0,1-3-16 15,0-4-16-15,3 2 0 0,0-7-176 0,3-1-48 16,3-3 0-16,1-3 0 0,2-2-192 0,3-7-64 16,3 0 0-16,4-2 0 0,5 0-128 0,1 1-48 15,1 4 0-15,2 5 0 0,-1 4-32 0,1 3-16 16,-2 3 0-16,0 2 0 0,-1 5-32 0,-2 2 0 15,-2 4 0-15,-1 3 0 0,-1 2-64 0,-4 6-128 16,-6 1 176-16,4 2-176 0,-6 7 192 0,0 1-192 16,-1 3 192-16,2 2-192 0,0 4 176 0,2-1-176 15,0 1 160-15,-1 0-160 0,3 0 160 0,0-3-160 16,0 2 160-16,1 1-160 0,-1-4 144 0,1 1-144 16,1-1 128-16,1-2-128 0,2 1 192 0,1-3-32 0,2-2-16 15,-3 1 0-15,1 0 16 0,2-1 0 16,2-1 0-16,1-1 0 0,-2-2-32 0,1 1 0 15,1 1 0-15,-1-2 0 0,1-3 0 0,-2-1 0 16,-2 1 0-16,-2-5 0 0,1 0 32 0,-2-1 0 0,-3-1 0 0,1-5 0 16,0-2 32-16,-2 1 16 0,-1-2 0 0,1-1 0 15,-2 0-64-15,0-1-16 0,0-3 0 0,-2-5 0 16,1-1 0-16,-2-4 0 0,-1-3 0 0,-1 0 0 16,-1 1-128-16,0-1 192 0,-1-1-192 0,1 3 192 0,-1 4-192 0,1-1 128 15,0 3-128-15,0 3 128 0,-1 4-128 0,2 5 0 16,-2 3 0-16,-3 3 128 0,-2 1-128 0,-6 9 0 15,0 0 0-15,0 0 0 0,0 0 0 0,0 0 0 16,9 9 0-16,-1 1 0 0,-3 4 0 0,0 5 0 16,-1 4 0-16,-2 0 0 0,0 0 0 0,-2 6 0 15,-2 3 0-15,1 0 0 0,-3-2 0 0,1 3 0 16,-3 0 0-16,3-2 0 0,-1-1 0 0,1-1 0 16,1-3 0-16,2 2 0 0,2-4 0 0,3-4 0 15,3-3 0-15,3-3 0 0,3-2 0 0,4-5 0 16,4-2 0-16,1-4 0 0,5-3 0 0,2-3 0 15,6-4 128-15,1-1-128 0,2-6 0 0,2 0 0 16,1-3 0-16,1 1 0 0,3-1 0 0,1 0 0 0,1 0 128 0,3 0-128 16,1 0 0-16,1 1 0 15,2 2 0-15,-16 6 0 0,5 3 0 0,1 2 0 16,4 5 0-16,-2 1 0 0,0 1 0 0,-3 6 0 16,-2 5 0-16,13 12 0 0,-9 3 0 0,-6 3 0 0,-3-2 0 0,-3 3 0 15,-3 1 0-15,-11-10 0 16,1 7 128-16,0 2-128 0,0 3 192 0,-2 4-32 0,-2 0-16 0,1 3 0 15,-1 4-144-15,-1-4 192 0,-4 2-192 0,3 13 192 16,-6-5-192-16,-4-6 0 0,-4-3 144 0,-1-4-144 16,-4-3 0-16,-2 1-208 0,-3 0 16 0,-2-4 16 15,2-2-3008-15,-1-8-592 16</inkml:trace>
  <inkml:trace contextRef="#ctx0" brushRef="#br0" timeOffset="2214.26">13394 3166 29487 0,'-8'-9'1296'0,"6"6"288"0,2 3-1264 0,0 0-320 0,0 0 0 0,-2 15 0 16,-1 3-144-16,-1 3-96 16,0 8-16-16,-1 1 0 0,-3 6 720 0,2 7 144 0,1 2 32 0,-2 3 0 15,4 1-80-15,-2-1-16 0,2-1 0 0,3-4 0 16,-3-3-320-16,3-4-64 0,0-7-16 0,3-2 0 16,1-5-144-16,1-5-256 0,1 0 64 0,3-10 16 15,-9-7-2240-15,13 2-448 16</inkml:trace>
  <inkml:trace contextRef="#ctx0" brushRef="#br0" timeOffset="2571.16">14033 3338 23551 0,'0'0'1040'0,"0"0"224"0,0 0-1008 0,-6 8-256 15,-3-3 0-15,-1 4 0 0,-4 1 384 0,0 4 48 16,-3 0 0-16,1 1 0 0,-1 6 304 0,2-2 64 16,2 0 16-16,2-1 0 0,-1-2-160 0,6-2-16 15,1 0-16-15,4 0 0 0,5-5-240 0,-4-9-64 16,8 8 0-16,4-4 0 0,2-1 112 0,2 0 16 16,3 1 0-16,3-2 0 0,0 0 64 0,-1 1 32 15,-2 2 0-15,2 2 0 0,-6-3-48 0,-1 2-16 16,-4 2 0-16,-10-8 0 0,6 8 48 0,-4 5 16 15,-5-1 0-15,-6 0 0 0,-6 6-64 0,-4 0-16 0,-4 2 0 16,-4-2 0-16,-2 0-208 0,-1 0-32 0,-3-1-16 16,2 1 0-16,2-1-208 0,5-3 0 0,5-3 0 0,6-7 0 31,4-5-960-31,9 1-272 0,1-12-64 0,7 1-16 16,5-4-1328-16,4-4-272 0,6-9-48 0,5-3-16 0</inkml:trace>
  <inkml:trace contextRef="#ctx0" brushRef="#br0" timeOffset="3399.04">14774 3149 23615 0,'0'0'1040'0,"0"0"224"0,0 0-1008 0,0 0-256 15,0 0 0-15,-6 6 0 0,-3 6 848 0,-2-2 128 16,-2 3 32-16,-2 5 0 0,-3-2 336 0,-1 3 80 16,-3 0 16-16,1 3 0 0,-2 1-640 0,1 2-128 15,2 1-32-15,2 3 0 0,5-4-176 0,0 2-32 16,8-4-16-16,2-2 0 0,3-3-224 0,3-3-32 15,2-2-16-15,3-1 0 0,1-6 32 0,2 0 0 16,5-6 0-16,-1-2 0 0,1-2 240 0,1-5 48 16,0-1 16-16,7-12 0 0,-4-3-64 0,-2 2-16 0,-2-4 0 0,-3 2 0 15,-3 1-96-15,-5-2-32 0,0 3 0 0,-1 1 0 16,0-3-48-16,-4 2-16 0,0 3 0 0,0 2 0 16,0 1-208-16,0 1 128 0,3 4-128 0,-1 0 0 15,2-1 0-15,2 2 0 0,2 2 0 0,5-4 0 16,-1 3 0-16,6-4 0 0,1-2 0 0,2-3 0 15,3-5 0-15,-5 8 0 0,1-5 0 0,3-2 0 0,1-3 0 16,-1-4 0-16,1 2 0 0,0 1 0 0,-1-2 0 16,-1 1 128-16,-3-3-128 0,-3 1 144 0,-2-3-144 0,-1 0 0 15,-4 0-160-15,-3 0 160 0,1-2-144 0,-4 6 144 16,0 4-128-16,-3 4 128 0,-1 6-144 0,-2 6 144 16,3 9-160-16,-9 8 160 0,-2 5-240 0,-4 7 48 15,-3 5 16-15,0 7 0 0,-1 4 176 0,-1 2-160 16,-1 6 160-16,-3 19-160 0,5-2 160 0,4-3 0 15,3-3 0-15,6-8 0 0,3-4 0 0,5-7 0 16,0-3 0-16,5-14 0 0,0-3 0 0,5-3 0 16,0-2 160-16,4 0-160 0,1-5 192 0,4-5-48 15,-1-3-16-15,3-7 0 0,0 0 48 0,1-5 0 16,1-3 0-16,0-2 0 0,-1-1-176 0,-1-4 160 16,0-3-160-16,-1 6 160 0,0 0-160 0,-2 3 128 15,-1 2-128-15,-2 3 128 0,0 8-128 0,-4 3 0 16,-2 3 0-16,-1 4 0 0,-1 4-160 0,-2 1 160 15,-2 4 0-15,-1 2-144 0,-1 1 144 0,-1 1 0 16,-2 0 0-16,0-3 0 0,0-2 0 0,0-2 128 16,3 0-128-16,-2-4 0 0,-1-7 336 0,0 0 0 0,0 0 0 0,10 0 0 15,0-5-64-15,2-4-16 0,3 1 0 0,2-5 0 16,0 1-96-16,3-3-32 0,0-1 0 0,0 2 0 16,2 3-128-16,-1 4 0 0,0 2 0 0,-1 5 0 15,2 5 0-15,-1 4 0 0,2 7 0 0,-1 3 0 16,-1 2 0-16,-1 5 0 0,0-2 0 0,-1 4 0 15,0 0 0-15,-1 0 0 0,0-3 0 0,1 2 0 16,0-4-256-16,2 0 64 0,5 0 0 0,17 4-13056 16,3-2-2624-16</inkml:trace>
  <inkml:trace contextRef="#ctx0" brushRef="#br0" timeOffset="5979.26">19510 5998 11967 0,'0'0'1072'0,"0"0"-864"0,0 0-208 0,-7 3 0 16,7-3 896-16,0 0 128 0,-9 4 16 0,9-4 16 0,-9 5 160 0,0-2 16 16,0-2 16-16,0 2 0 15,-1-1 16-15,1-1 0 0,-1 1 0 0,0-1 0 16,0 3-128-16,1-4-32 0,9 0 0 0,-9-4 0 0,3 1-16 0,1 0 0 16,-2-2 0-16,3-4 0 0,2 1-144 0,-1-3-48 15,2 2 0-15,1-5 0 0,1-4-272 0,3 0-64 16,0-2-16-16,1-4 0 0,1-3-96 0,5-4-32 15,0-3 0-15,3-3 0 0,1-2-96 0,4-3-32 16,4-6 0-16,1 1 0 0,2 0-64 0,2-2-16 16,1 1 0-16,4 3 0 0,1 1-48 0,4 3-16 15,3 1 0-15,-3-2 0 0,3 0-144 0,0 2 0 16,-2 3 144-16,3 1-144 0,-3 1 0 0,1 4 144 16,-3 5-144-16,-3 2 0 0,-2 5 0 0,-2 4 0 15,1 2 0-15,-3 4 0 0,-2 5 128 0,1 4-128 16,-1 5 0-16,-2 4 0 0,-1-4 0 0,-2 7 0 15,1-1 0-15,-1 3 0 0,0 3 0 0,2 3 0 16,-1 3 0-16,3 2 0 0,0-1 0 0,2 3 0 16,1-3 0-16,1 4 0 0,0-4 0 0,0 2 0 15,2-2 0-15,2-4 0 0,0 2 0 0,1-3 0 0,1 0 0 16,0 0 0-16,1-1 0 0,1-4 0 0,0-1 0 0,-1-3 0 16,4 1 0-16,-1 2 0 0,3-4 0 0,0 1 0 15,-4-2 0-15,3 2 0 0,1-4 0 0,0 2 0 16,-1-4 0-16,-2-2 0 0,0 1 0 0,1-2 0 15,-1-2 128-15,1-2-128 0,-4 2 0 0,1-3 0 16,-1-2 0-16,-1-1 0 0,1 1 128 0,1-5-128 16,1-1 0-16,0 2 0 0,-1-2 128 0,1-2-128 15,-2-2 128-15,-1-3-128 0,-3-3 144 0,1-1-144 0,0-2 144 0,2-2-144 16,-1-6 128-16,-1 1-128 0,0 3 144 0,-3-5-144 16,4-4 160-16,-1 0-160 0,1 1 128 0,-1 1-128 15,-3 1 0-15,0 4 0 0,-4 1 128 0,-3 0-128 16,0 4 0-16,-1-4 0 0,-3 5 0 0,-1-2 128 15,-3 2-128-15,-1-1 0 0,-1 2 0 0,-1 1 0 16,0 3 0-16,-1 1 0 0,1 0 0 0,-1-1 128 16,-3 2-128-16,1 4 0 0,-3 1 0 0,2 4 0 15,-1 3 0-15,-7 6 0 0,9-3 0 0,-9 3 0 0,0 0 0 16,10 2 0-16,-10-2 0 0,9 7 0 0,-9-7 0 0,6 14 0 16,0 3 0-16,-1 1 0 0,-3 1-144 0,1 0 144 15,-1 1 0-15,0 4 0 0,-2 0 0 0,1 3 0 16,0-2 0-16,4 1 0 0,-1-1 0 0,0-2 0 15,-2-1 0-15,3 2 0 0,2-2 0 0,3-1-144 16,3 2 144-16,2 0 0 0,1-4 0 0,5 0 0 16,2-2 0-16,2 0 0 0,2 0 0 0,1 1 0 15,0-6 0-15,0 4 0 0,2-1 0 0,-2 0 0 16,0 2 0-16,1-5 0 0,3-1 0 0,0 1 0 16,1-2 0-16,-3 1 0 0,2-1 0 0,0-3 0 15,1 0 0-15,1 0 0 0,-1-2 0 0,0 1 0 16,1-1 0-16,-3-3 0 0,0 1 0 0,1-3 0 15,-4-2 0-15,1 0 0 0,0-3 0 0,2 1 128 16,-1-1-128-16,-1 1 0 0,3-4 0 0,2 2 0 16,1 0 0-16,2-3 0 0,-1 3 0 0,3-2 0 15,-3 2 0-15,1-3 0 0,-2 0 0 0,-1 2 0 0,0 1 0 0,2 1 0 16,-2-1 0-16,0-3 0 0,1 2 0 0,0-2 0 16,2 4 0-16,1-1 0 0,3-4 0 0,1 3 0 15,0-1 0-15,-1 2 0 0,-5-2 0 0,4 3 0 16,-3 1 0-16,0-4 0 0,-2 2 0 0,2 2 0 15,1-1 0-15,2-2 0 0,-1 1 0 0,2 2 128 16,1-1-128-16,0 3 0 0,-2-1 0 0,-2 1 0 16,-5 0 0-16,-1 0 0 0,-1-1 0 0,-3 1 0 15,0-1 0-15,0 1 0 0,-2-1 0 0,0 2 0 16,-2 0 0-16,0-1 0 0,1 2 0 0,1-1 0 0,-1-2 0 16,1 0 0-16,0 0 0 0,0 1 0 15,2 0 0-15,-3 0 0 0,1-1 0 0,0 1 0 0,1-2 0 0,0 1 0 16,-1 1 0-16,0-1 0 0,1 2 0 0,-1-2 0 15,1 1 0-15,0 1 0 0,-1-2 0 0,2 2 0 16,2-2 0-16,1 2 0 0,0 0 0 0,2-1 0 16,0 1 0-16,-1 1 0 0,-2 0 0 0,-1 0 0 15,-1 0 0-15,0 0 0 0,-1-1 0 0,0 0 0 16,-2-2 0-16,1 2 0 0,-2-2 0 0,2 3 0 16,0-1 0-16,-1 1 0 0,2 0 0 0,0 4 0 15,-1-2 0-15,1 1 0 0,-2-2 0 0,2 2 0 16,0 0 0-16,0 3 0 0,-2-1 0 0,0-2 0 15,1 1 0-15,-2 3 0 0,-1-2 0 0,-2 1 0 0,1 0 0 16,-2 0 0-16,-2-3 0 0,0 4 0 16,0 0 0-16,0 0 0 0,-2 0 0 0,1-2 0 15,-2 2 0-15,0 2 0 0,0-2 0 0,-1 2 0 0,0-4 0 16,2 3 0-16,-4 3 0 0,2 1 0 0,-1-7 0 0,0 5 0 16,-1-2 0-16,1 3 0 15,0-6 0-15,0 3 0 0,1-2 0 0,0-1 0 0,1 0 0 16,0 3 0-16,-2-4 0 0,1 1 0 0,0 1 0 0,0-1 0 15,0-2 0-15,1-1 0 0,-1 1 0 0,1-1 0 16,0 2 0-16,-2-1 0 0,2-2 0 0,-3 0 0 16,-1 1 0-16,-1 0 0 0,1-1 0 0,-1 1 0 15,0-1 0-15,0 3 0 0,-1 0 0 0,0-2 0 16,1-1 0-16,0 2 0 0,0-1 0 0,2 1 0 16,-1 1 0-16,1-2 0 0,-2 1 0 0,1 1 0 0,1-2 0 15,2 1 0-15,-1 1 0 0,0-2 0 0,3 1 0 16,-1-2 0-16,0 3 0 0,3 2 0 15,0-2 0-15,1-1 0 0,0 0 0 0,1 2 0 0,-1 2 0 0,0-2 0 16,1 1 0-16,-1 2 0 0,0-4 0 16,0 1 0-16,1 1 0 0,-1-1 0 0,0 0 0 0,0 3 0 15,0-3 0-15,2 3 0 0,-1-1 0 0,2 1 0 16,-3 2 0-16,2-2 0 0,-2 1 0 0,2-1 0 16,0 1 0-16,1 0 0 0,0 4 0 0,-1 0 0 15,1-2 0-15,1 1 0 0,-1-1 0 0,1-1 0 16,-1 4 0-16,2-1 0 0,-2-2 0 0,-1 1 0 15,2 0 0-15,0-1 0 0,-1 0 0 0,-1 0 0 16,1 3 0-16,1 0 0 0,0 2 0 0,1-2 0 16,0-3 0-16,0 2 0 0,-1 2 0 0,1-1 0 15,0 0 0-15,0 1 0 0,-2-2 0 0,1 2 0 0,2-1 0 0,0-1 0 16,-1 1 0-16,-1 0 0 0,-2 1 0 0,1-2 0 16,1 2 0-16,0-1 0 0,-2 0 0 0,1-1 0 15,-2-3 0-15,4 4 0 0,-5-1 0 0,3-3 0 16,0 1 0-16,-1 2 0 0,1 0 0 0,-1 1 0 15,0 0 0-15,-1 0 0 0,0-2 0 0,1 2 0 16,-1 0 0-16,2 2 0 0,-1-2 0 0,1-3 0 16,0 2 0-16,-2 2 0 0,0 0 0 0,1-1 0 15,-2 1 0-15,0-2 0 0,1 2 0 0,0-1 0 16,-1 2 0-16,2-2 0 0,-3-2 0 0,-1 2 0 0,1-2 0 16,0 0 0-16,-2 2 0 0,2 0 0 15,1-1 0-15,-1 0 0 0,-3 1 0 0,-1 1 0 0,0-2 0 0,0 1 0 16,0-2 0-16,0 2 0 0,-1-1 0 0,0 2 0 15,-2-1 0-15,-1 4 0 0,0 0 0 0,1 0 0 16,-4 0 0-16,1-1 0 0,-4 0 0 0,2 1 0 16,2-1 0-16,-3 3 0 0,0 0 0 0,0-1 0 15,-1-1 0-15,0 1 0 0,-2 1 0 0,2-1 128 16,1-1-128-16,1-1 0 0,1-3 128 0,-2-1-128 16,4-1 0-16,2-4 128 0,2-2-128 0,2-1 0 15,2-4 0-15,3-6-128 0,4-4 0 0,-1-6-12848 16,0-5-2560-16</inkml:trace>
  <inkml:trace contextRef="#ctx0" brushRef="#br0" timeOffset="6678.65">21912 3495 22111 0,'0'0'1968'0,"0"0"-1584"0,-4-7-384 0,4 7 0 0,4-11 208 16,3 3-32-16,3 0-16 0,4 1 0 0,4-2 448 0,5 3 96 15,1-3 0-15,7 1 16 0,6-3 240 0,3 1 32 16,2-3 16-16,7 5 0 0,1 1-80 0,4 3-16 16,0 4 0-16,-3 4 0 0,-2 3-320 0,-11 4-64 15,-9 4-16-15,-10 5 0 0,-9 6-512 0,-9 5 0 16,-8 11 0-16,-11 2 0 0,-11 3 432 0,-9 1 80 16,-12 1 0-16,-3 4 16 0,-4-1-48 0,1 0-16 15,2-1 0-15,3-6 0 0,3 0-48 0,7-7-16 16,7-4 0-16,10-8 0 0,6-2-96 0,8-5-32 15,6-4 0-15,8-5 0 0,6-1-272 0,7-6 160 16,6-6-160-16,8-3 128 0,10 0 16 0,6-10 0 0,4-3 0 16,7-1 0-16,0-2-144 0,-1-2-224 15,-1 0 48-15,-4 2 16 16,-5 1-2016-16,-4 0-416 0,-5 6-80 0</inkml:trace>
  <inkml:trace contextRef="#ctx0" brushRef="#br0" timeOffset="7076.06">22960 3293 28447 0,'0'0'1264'0,"0"0"256"0,0 0-1216 0,0 0-304 0,0 0 0 0,0 0 0 0,0 0 0 16,0 0 0-16,-3 16 0 0,-4 0 0 0,-2 1 400 0,-1 4 32 15,0 0 0-15,-2 1 0 0,1 2 16 0,2-1 16 16,0-4 0-16,4-1 0 0,-1-3-208 0,2-4-32 16,0 1-16-16,4-12 0 0,0 0 144 0,0 0 32 15,0 0 0-15,0 0 0 0,0 0 128 0,12-4 48 16,-1-6 0-16,2-3 0 0,-1-5-208 0,4 1-32 16,-4-1-16-16,2 0 0 0,3 0-176 0,-2 2-128 15,0 0 144-15,-1 4-144 0,0-1 0 0,-1 8 0 16,-1 0 0-16,-1 2 0 0,-11 3 0 0,11 9 0 15,0 5 0-15,-2 1 0 0,-3 1 0 0,-1 4 0 16,-1 0 0-16,-3 3 0 0,-1 3 0 0,1-1 0 16,-1-6 0-16,3 0 0 0,1-1 0 0,-1-3 0 15,3-3 0-15,-1-5 0 0,-5-7-224 0,12 3 16 16,2-3 0-16,3-1 0 16,1-8-1920-16,2-1-384 0,-1-3-80 0</inkml:trace>
  <inkml:trace contextRef="#ctx0" brushRef="#br0" timeOffset="7446.76">23860 3243 21183 0,'0'0'944'0,"0"0"192"0,0 0-912 0,-1-4-224 0,-2-2 0 0,-2 3 0 16,-4 2 672-16,-1 2 96 0,-2 1 0 0,-5 3 16 15,-1 0-96-15,-1 0-32 0,-4 4 0 0,-2-2 0 16,-2 5 0-16,1-1 0 0,-1 5 0 0,0-1 0 0,-1 1-272 0,4 1-64 15,2 1-16-15,5-2 0 0,3-2-48 0,3-1-16 16,5 1 0-16,4-3 0 0,4-3 192 0,4 0 32 16,6-6 16-16,3-2 0 0,4-1 48 0,3-7 16 15,6-1 0-15,-3-5 0 0,3-3-16 0,-4-1 0 16,3-3 0-16,-3-3 0 0,-1 3-96 0,0-3-32 16,0-3 0-16,-2 0 0 0,-3-1-48 0,0 2-16 15,-1-6 0-15,-2 0 0 0,-4-1-80 0,-1 1-32 16,-1-1 0-16,0 1 0 0,-1 6-224 0,-2 0 144 15,-1 10-144-15,-1 5 128 0,-1 4-128 0,-3 7 0 16,0 0 0-16,-5 13 0 0,-2 4 0 0,0 8 0 16,-4 4 0-16,1 5 0 0,0 2 0 0,1 2 0 15,0 1 0-15,2 4 0 16,-1-3-832-16,4-2-64 0,4-2 0 0,1-1 0 16,5 1-1824-16,1-3-368 0</inkml:trace>
  <inkml:trace contextRef="#ctx0" brushRef="#br0" timeOffset="7976.12">25144 3209 17503 0,'0'0'1552'0,"0"0"-1232"16,0-4-320-16,0 4 0 0,0 0 784 0,0 0 112 16,0 0 0-16,0 0 16 0,0 0 128 0,0 0 32 15,-2-3 0-15,-6 3 0 0,-2 3-128 0,-3 1-32 16,-3 2 0-16,-2 3 0 0,-1-1-64 0,0 3-16 0,-3 1 0 0,-5 4 0 16,4 1-320-16,7-1-80 15,4 1-16-15,5-2 0 0,0 0-128 0,7-3-32 0,3-2 0 0,3 3 0 16,3-3 16-16,4 2 0 15,2 1 0-15,3 1 0 0,4-1-48 0,-1 0-16 0,3 2 0 0,-3-4 0 16,-1-2-80-16,-3 3-128 0,-5-4 176 0,-3 4-176 16,-4-4 176-16,-5 2-176 0,-4-1 160 0,-6 1-160 15,-2-3 256-15,-6 1-64 0,-4-4 0 16,-13 2 0-16,-1 1-64 0,3-4 0 0,1-1-128 0,3-2 192 16,2 0-192-16,3-2 0 0,3 0 0 0,4-3 0 15,6 0-1216 1,5 0-304-16,5-6-48 0,6 4-13216 0</inkml:trace>
  <inkml:trace contextRef="#ctx0" brushRef="#br0" timeOffset="8626.01">25857 3349 22111 0,'0'0'1968'0,"-6"1"-1584"0,-2 0-384 0,-4 4 0 0,-2 4 560 0,-3 0 16 16,-2 4 16-16,-1 2 0 0,-1-1-128 0,0 1-16 15,-2 3-16-15,2-1 0 0,4-1 0 0,3-1 0 16,3 1 0-16,6 0 0 0,0-3 160 0,5-3 48 16,5 1 0-16,4-3 0 0,4 0 16 0,1-4 16 15,1-3 0-15,2-1 0 0,1-1-224 0,1-3-32 16,0-4-16-16,-3 2 0 0,-1-3 0 0,-1 0 0 16,-1-1 0-16,-1 1 0 0,-2-3-48 0,1 4-16 15,-4-5 0-15,1 5 0 0,0-1-144 0,1 4-48 16,0-2 0-16,1 0 0 0,2 1-144 0,2-4 0 0,1 5 0 0,5-4 0 15,6 1 0-15,3-2 0 16,4 4 0-16,4-6 0 0,3 2 0 0,2-4 0 16,0-1 0-16,0-2 0 0,-1-1 0 0,0-1 0 0,-1-2 128 0,0-1-128 15,-4-3 0-15,-1 1 128 0,-2-6-128 0,0 2 128 16,-1-3-128-16,-3-5 192 0,-4-3-192 0,-2-2 192 16,-5 0-192-16,-4 1 128 0,-5 4-128 0,-3 0 128 15,-6 7-128-15,-4 5 0 0,-2 5 0 0,-2 2 128 16,-6 7-128-16,-2 6 0 0,-6 6 0 0,-2 7-176 0,-4 2 176 15,-2 8-160-15,-3 8 160 0,-2 7-160 16,0 6 160-16,-2 7 0 0,1 0-144 0,5 1 144 0,3 0 0 0,5-3 0 16,5-2-144-16,5-2 144 0,4-5 0 15,5-1 0-15,4-5-128 0,4-4 128 0,3-3 0 0,3-4 0 16,4-4 0-16,4-2 0 0,2-5 0 0,2-1 0 16,4-6 128-16,3-3-128 0,-1-5 192 0,2 0-48 15,1-9-16-15,-1 2 0 0,0 2-128 0,1-2 160 16,-1-2-160-16,1 4 160 0,-1 0-160 0,-1 1 192 15,-2 4-192-15,0 1 192 0,0 4-48 0,-3 4 0 16,-3 4 0-16,-2 2 0 0,-1 4-144 0,-1-1 0 16,-3 4 0-16,-2 6 128 0,-1 3-128 0,-3 0 0 15,0 1 0-15,0 2 128 0,-2-3-128 0,2 0 0 16,-1-2 144-16,3-3-144 0,-1 0 192 0,3-1-16 16,0 0-16-16,5-3 0 0,1-4 48 0,5 1 16 15,2 0 0-15,6-1 0 0,3-1-96 0,3 1 0 16,0-1-128-16,5 3 192 0,2-3-192 0,3 2-128 15,1 2 128-15,20 3-18176 0</inkml:trace>
  <inkml:trace contextRef="#ctx0" brushRef="#br0" timeOffset="10824.5">14773 4993 5519 0,'0'0'496'15,"-6"-6"-496"-15,-1 0 0 0,0 2 0 0,-2 0 1200 0,-1 0 144 16,-3 3 16-16,0 0 16 0,0 1-224 0,2 0-32 15,1 2-16-15,1 5 0 0,0-6 176 0,9-1 48 0,-9 6 0 0,3 2 0 16,6-8-448-16,0 0-96 16,0 0-16-16,0 0 0 0,4 9 0 0,-4-9-16 15,14 9 0-15,3-4 0 0,5-3 112 0,5 1 32 16,3-2 0-16,6-1 0 0,3-1-192 0,3 0-48 16,0-2 0-16,8 2 0 0,4 1-128 0,5 1-16 0,-1 4-16 15,2 4 0-15,1-1-96 0,0 3-16 0,-1-2 0 0,0 4 0 16,2 2-64-16,-1 3-32 0,-3 0 0 0,0 2 0 15,-1 0-112-15,-1 4-32 0,0 1 0 0,-4-1 0 0,-4 5 16 0,-2-2 0 16,-2 1 0-16,-1 1 0 16,-1-1 64-16,-2 4 16 0,-5-3 0 0,-2 1 0 15,-3 2-48-15,-2 2-16 0,-3 3 0 0,0-1 0 0,-2-1 0 0,-1 0 0 16,-3-1 0-16,0 2 0 0,1-1-16 0,-4 1 0 16,-2-2 0-16,-2 3 0 0,2 1-16 0,-1 0 0 15,-3 2 0-15,2-2 0 0,-2-1 64 0,1-2 16 16,1-2 0-16,-1-1 0 0,1 0-16 0,-1-5 0 15,-1 0 0-15,2 0 0 0,-1 0-80 0,1-4-128 16,0 2 176-16,-2-2-176 0,2-4 128 0,-1 1-128 16,-1-2 0-16,1-1 0 0,-2-1 160 0,-1-3-160 15,-2-4 128-15,0 2-128 0,0-3 128 0,-6-8-128 16,7 11 128-16,-7-11-128 0,0 0 160 0,0 0-160 16,0 0 192-16,0 0-192 0,7 8 192 0,-7-8-192 15,0 0 192-15,0 0-192 0,0 0 128 0,0 0-128 16,0 0 0-16,0 0 0 0,0 0 160 0,0 0-160 15,0 0 128-15,0 0-128 0,0 0 128 0,0 0-128 16,0 0 128-16,-4-6-128 0,4 6 0 0,-3-10 128 16,-1 2-128-16,1-2 0 0,1 2 0 0,0-2 0 15,1 2 128-15,1-3-128 0,-1 1 0 0,-2-2 0 0,3 12 0 16,-3-14 0-16,-1-4 0 0,0 2 0 0,-1-1 128 0,0 0-128 16,0-4 0-16,0 0 0 0,-1-5 0 15,1 1 0-15,-1 1 0 0,-2 0 0 0,2-6 128 16,-4 1-128-16,0 1 0 0,-2-4 0 0,-2 2 0 0,0 1 0 15,-1-2 0-15,-3-2 0 0,-2 1 0 0,0 3 0 16,-3-1 0-16,0-1 0 16,-5-3 0-16,0-1 0 0,-1 0 0 0,-1-1 0 0,0 1 0 0,1-1 0 15,-3-1 0-15,1 2 0 0,2 3 0 0,-1 1 0 0,-3 0 0 16,1 4 0-16,0-1 0 0,2 5 0 0,0-2 0 16,2 0 0-16,2 1 0 0,-1 1 0 0,2 2 0 15,-2 2 0-15,-1 1 0 0,1 1 0 0,2 1 0 0,-2 1 0 16,0-1 0-16,1 1 0 0,0 1 0 0,0-1 0 15,-2 2 0-15,-2 2 0 0,-1-3 0 0,-1 2 0 16,-1 2 0-16,2-1 0 0,1-1-128 0,-1 2 128 16,1-4 0-16,-1 1 0 0,2 2 0 0,1-3 0 15,0 3 0-15,-1 2 0 0,0-2 0 0,1 4 0 16,0-3 0-16,-2 5 0 0,0 1 0 0,-1-1 0 16,-3 2 0-16,1 3 0 0,0 3-128 0,-1 2 128 15,-2-3 0-15,-1 3 0 0,0 3 0 0,0-3 0 16,1 3 0-16,-1-2 0 0,1-3 0 0,2-2 0 0,1 1 0 0,0 0 0 15,0-2 0-15,2 1 0 16,-2 0 0-16,4-1 0 0,0-1 0 0,1 1 0 0,0 0 0 0,-1 3 0 16,-1-1 0-16,0 3 0 15,-2-1 0-15,-1 1 0 0,-1 1 0 0,1 1 0 16,-2 2 0-16,2 0 0 0,-1-1 0 0,0 1 0 16,2 3 0-16,-1-6 0 0,4-1 0 0,3-1 0 0,2 1 0 0,4-2 0 15,2-2 0-15,1-1 0 0,1 0 0 0,0-1 0 16,5-2 0-16,1-3 0 0,0-1 0 15,2 0 0-15,3-5 0 0,1 0 0 0,-1-2 0 0,3 2 0 16,-1-2 0-16,0 2 0 0,2 0 0 0,0-2 0 16,1-1 0-16,0 1 0 0,1-3 0 0,0 5 0 15,2-2 0-15,0-2 0 0,-1 2 0 0,2 3 0 16,0-3 0-16,1 0 0 0,-1-1 0 0,2 2 0 0,2 3 0 0,3-4 0 16,0 0 0-16,1 1 0 0,-1-3 0 15,2 2 0-15,0-2 0 0,1 4 0 0,-2-1 0 0,1 0 0 16,-1-1 0-16,0 4 0 0,1-1 0 0,-1 2 0 15,-4 1 0-15,0 4 0 0,-8 4 0 0,0 0 0 16,0 0 0-16,0 0 0 0,0 0-160 0,0 0 160 16,0 0 0-16,5 9-144 0,-5-9 144 0,-1 16 0 15,-3-2 0-15,0 2 0 0,0-5 0 0,-2 5 0 16,0-1 0-16,1 3 0 0,-2 1 0 0,1 0 0 16,1 0 0-16,-3 0-128 0,1 1 128 0,0 2 0 15,0 1 0-15,-2 0 0 0,-1 0 0 0,-1 0 0 16,1-1 0-16,-3 4 0 0,-2-3 0 0,0-2 0 15,0 1 0-15,-1 1 0 0,0-3 0 0,-1-1 0 16,1 0 0-16,-1-1 0 0,1-3 0 0,-1 1 0 16,1-5 0-16,-1 0 128 0,1-3-128 0,-1 1 0 15,1-3 0-15,-2 3 128 0,-2-2-128 0,-2-1 0 16,-1 0 0-16,-1-2 0 0,-3 0 0 0,-2 0 0 16,0 1 0-16,-3-1 0 0,-2-2 0 0,-2 2 128 15,0 0-128-15,1 0 0 0,-2-3 0 0,0-1 0 16,2-1 0-16,-2-3 128 0,-1 0-128 0,2 0 0 0,0-5 0 15,3 2 0-15,2-1 0 0,0-2 0 0,2 2 0 0,3-2 0 16,2 2 0-16,0-3 0 0,2 0 0 0,3 0 0 16,-2-1 0-16,2 0 0 0,1 1 0 0,1-3 128 15,1 1-128-15,1 2 0 0,-1 0 0 0,0 5 0 16,1-4 0-16,-1 6 0 0,0 2 0 0,-3 0 0 16,0 4 0-16,-3 0 0 0,-2 3 0 0,-2 5 0 15,-1-1 0-15,-1 3 0 0,-2 2 0 0,2-2 0 0,-1 6 0 16,-1 4 0-16,-2 1 0 0,0 1 0 0,-2 5 0 15,-2 4 0-15,1 3 0 0,-4 2-128 0,3-1 128 0,-4 6 0 16,1 4 0-16,1 3 0 0,1-3 0 16,2 2 0-16,5 3 0 0,3-1-128 0,4 0 128 0,0-4 0 15,4 1 0-15,5 2 0 0,8-4-256 0,5-4 0 16,5-8-16-16,5-5 0 16,6-3-2912-16,5-9-576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09:55.0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13665 19700 4607 0,'17'5'400'0,"-5"-3"-400"0,1 1 0 16,-1-1 0-16,0-2 1984 0,-1 3 320 0,-1-1 64 0,0 4 16 15,1-4-880-15,-1-1-176 0,-10-1-48 0,11 4 0 16,-11-4-336-16,12 4-80 0,-2 0-16 0,-10-4 0 16,10 4 0-16,-10-4 0 0,9 2 0 0,-9-2 0 15,0 0-80-15,0 0-32 0,0 0 0 0,0 0 0 16,0 0 160-16,8-5 48 0,-6-3 0 0,-2 8 0 15,0 0-192-15,0-11-48 0,0-3 0 0,-2-1 0 16,-4 1-144-16,0 0-48 0,0 1 0 0,-2-2 0 16,-1-2-96-16,-1 0-32 0,-3-1 0 0,-1-1 0 15,-1-2-32-15,-3-2-16 0,-3 4 0 0,-2-1 0 16,-1-2-80-16,-3 3 0 0,-4-2-16 0,0 2 0 16,-2 0-240-16,-2-3 176 0,1 2-176 0,-3-1 160 15,-4 0-160-15,2 2 0 0,-2 1 0 0,-2 0 0 0,-3-1 0 0,1 0 0 16,-1-4 128-16,1 3-128 0,-2 1 0 15,3-2 0-15,3 2 0 0,-2 2 0 0,-3 1 0 0,3 0 0 16,1-1 0-16,-2-1 128 0,-5 4-128 0,2 0 0 16,0 0 0-16,0 2 0 0,-2 0 0 0,-2 0 0 15,-1-2 0-15,-2 1 0 0,1 1 0 0,-3 1 0 16,-4 2 0-16,0-4 0 0,-1 2 0 0,0 2 0 16,-1-2 128-16,1 3-128 0,1-2 0 0,1 3 0 15,-1 1 0-15,3 1 0 0,1 0 0 0,-1-1 0 16,-1-3 0-16,0 4 0 0,2-2 0 0,1 3 0 15,1-1 0-15,-4 3 0 0,0-1 0 0,1-1 0 16,0 1 0-16,-1-2 0 0,4 1 0 0,0-1 0 16,2 2 0-16,0 2 0 0,0-2 0 0,0 3 0 15,-2 3 0-15,2-2 0 0,3-2 0 0,0 1 0 0,-1 0 0 0,1 1 0 16,2 2 0-16,2 3 0 0,0-2 0 0,2 1 0 16,-2 0 0-16,1 0 0 0,-2 1 0 0,-1 1 0 15,0-3 0-15,0-2 0 0,1 3 0 0,3 2 0 16,2-2 0-16,-2 0 0 0,0 1 0 0,2 3 0 15,2 0 0-15,-1 0 128 0,0 2-128 0,2-3 128 16,1 0-128-16,1 2 0 0,2 4-160 0,1-3 160 16,0 1 0-16,1 2 0 0,3 1 0 0,-3 1 160 15,1-2-160-15,2 3 0 0,-1 1 0 0,-1 1 0 16,1 2 0-16,-3 1 0 0,0-3-192 0,1 3 192 16,0-2 0-16,-1 0 0 0,-1-1 0 0,-1 2 0 15,1-4 0-15,1 1 0 0,2 3 0 0,3-2 0 16,1-2 0-16,1 3 0 0,-1-3 0 0,2 2 0 15,0 0 0-15,2 2 0 0,0 0 0 0,0 2 0 16,0-1 0-16,1-2 0 0,2 2 0 0,0 4 0 0,1-3 0 0,1 2 0 16,1-1 0-16,2-1 0 0,0 2 0 0,0 3 0 15,2-4 0-15,0 4 0 0,2-5 0 0,1 1 0 16,-1 0 0-16,1-2 0 0,-1-1 0 0,2 5 0 16,0-3 0-16,4 6 0 0,-1-4 0 0,-1 5 0 15,3-5 0-15,-1 4 0 0,3-2 0 0,-1 2 0 16,1-2 0-16,2 2 0 0,0-2 0 0,0 0 0 15,0 1 0-15,0-3 0 0,1-2 0 0,2 2 0 16,-1-1 0-16,2-2 192 0,1 1-192 0,1 1 0 0,-1-4-160 16,3 2 160-16,2-3 0 0,2 3-144 15,-1 2 144-15,2-1 0 0,1 1 0 0,0 1 0 0,1-4 0 16,2-1 0-16,-1-2 0 0,2 1 0 0,0 0 0 0,5 0 128 16,-1-1-128-16,4 1 0 0,-2 0 0 0,1-1 0 15,1-2 0-15,0 1 0 0,1-2 0 0,2 3 0 16,1 0 0-16,0 1 144 0,2-2-144 0,2 1 0 15,3-1 128-15,3-2-128 0,-1 1 0 0,3 0 0 16,0-1 144-16,0 0-144 0,0 3 0 0,-18-9 144 16,5 2-144-16,4-2 0 0,3 3 0 0,1-2 128 15,1 1-128-15,1 2 0 0,3-3 144 0,32 8-144 16,-13-4 0-16,-3-1 128 0,-4-4-128 0,-1 1 0 16,0-4 0-16,0 0 144 0,-4 2-144 0,-1-3 0 15,0 3 128-15,-3-3-128 0,0-3 0 0,1 3 0 0,1 3 0 0,1-4 0 16,3 0 0-16,2-2 0 15,0 1 128-15,0 1-128 0,-4-3 0 0,2-1 0 0,0-1 0 16,0-1 0-16,0-1 0 0,1 0 0 0,2 0 0 0,1 2 0 16,-2 0 0-16,-1 1 0 0,-2 0 0 0,-2 0 0 15,-1-1 0-15,-2-1 0 0,-3 0 0 0,0-2 0 16,0 3 0-16,0-1 0 0,0 0 0 0,0-1 0 16,0 2 0-16,-3-1 0 0,-1-1 0 0,0-1 0 15,0 2 0-15,0-1 0 0,1 1 0 0,0 0 0 16,0-1 0-16,5-3 0 0,0 1 0 0,3 2 0 15,0-1 0-15,0-1 0 0,-2 0 128 0,-3 1-128 16,-3 0 0-16,-1-2 0 0,2-2 128 0,-5 3-128 16,-3-3 0-16,2 3 0 0,1-4 0 0,0 2 0 15,2-1 0-15,0-1 0 0,-2 3 0 0,1-3 0 0,-2 3 0 0,-15 2 0 16,3-3 0-16,2 2 0 0,2 1 0 0,2-3 0 16,1 0 0-16,1 1 0 0,2-3 0 0,27-5 0 15,-9 4 0-15,-4-1 0 0,-3 3 0 0,-2-1 0 16,-3 3 128-16,0 2-128 0,-6-2 0 0,0 0 0 15,-4 3 0-15,1-2 0 0,2-2 0 0,-2 2 0 16,-1-5 144-16,0 2-144 0,0-2 0 0,2 3 144 16,1-4-16-16,-1 4-128 0,2-2 192 0,0 1-64 15,0 1 16-15,1-2 0 0,-2 2 0 0,0-3 0 16,-1 0-144-16,0-3 160 0,-2 2-160 0,0 1 160 16,0-4-160-16,0-3 0 0,-2 2 0 0,1 0 128 15,-2-1-128-15,1-1 0 0,-1-2 0 0,1-3 128 16,-1 0-128-16,0 1 0 0,0-5 0 0,-2 2 128 15,-1 0 16-15,-1-1 0 0,-1 2 0 0,0 1 0 0,-2-2 0 16,-4 4 0-16,0-1 0 0,0 2 0 0,-4-1 48 0,2-3 16 16,-6-6 0-16,3-3 0 0,-4 0-32 0,1-3-16 15,0-3 0-15,-4-2 0 0,2 1-16 0,-4 18 0 16,0-3 0-16,-1 1 0 0,-2 2-16 0,1-2 0 16,-4-4 0-16,0 6 0 0,0-1 32 0,-8-20 0 15,0 8 0-15,0 6 0 0,-4 0-160 0,3 4 192 16,-4-3-192-16,-3 3 192 0,-1 2-192 0,-1 1 0 15,-3 0 0-15,1 0 128 0,-5-1-128 0,-1 3 0 16,-1 2 0-16,0 3 0 16,-1 2-480-16,-2 0 32 0,-6 6 0 0,3-2 0 15,1 3-2864-15,2 5-560 0</inkml:trace>
  <inkml:trace contextRef="#ctx0" brushRef="#br0" timeOffset="3703.64">5655 19552 16575 0,'0'0'736'0,"0"0"160"0,0 0-720 0,0 0-176 15,0 0 0-15,0 0 0 0,0 0 1344 0,0 0 256 16,0 0 32-16,0 0 16 0,0 0-848 0,0 0-160 15,-9 3-48-15,9-3 0 0,-10-3 80 0,0-1 16 16,-1-1 0-16,-2-4 0 0,0 2-160 0,-2-3-16 0,-3 2-16 0,-2-2 0 16,-4 2-80-16,-2-2-16 0,-2 1 0 0,0-4 0 15,-1 1-32-15,-3 0-16 0,-3 0 0 0,-1-1 0 16,-1 4-48-16,-1-2-16 0,-4 2 0 0,-1-2 0 16,-3 4-160-16,-1-3-128 0,0 2 144 0,-5-1-144 15,1 5 128-15,-5 1-128 0,-6 0 0 0,-5-2 144 16,0 0-144-16,-2 4 128 0,-3-1-128 0,-1 1 128 15,-4 4-128-15,0-3 0 0,-5 0 0 0,4 1 128 16,1 3-128-16,2-1 0 0,2 3 0 0,-1-3 128 16,0 4-128-16,0-1 0 0,1-2 0 0,2 1 0 15,2 5 0-15,0-1 0 0,1 2 0 0,-2 0 0 16,-4 0 0-16,-2 2 0 0,3-2 0 0,2 4 0 16,2 2 0-16,1 0 0 0,-6-2 0 0,3 3 0 15,1 1 0-15,5 0 0 0,5 0 0 0,4 1 0 0,1 3 0 0,5 1 0 16,5 8 0-16,4-4 128 0,-1 1-128 0,2-1 128 15,2-1-128-15,2-1 128 0,2 5-128 0,4-1 0 16,-1-3 0-16,6 2 0 0,4 2 0 0,5-2 0 16,2 2 0-16,5 0 128 0,0-3-128 0,8 0 0 15,0 2 0-15,3-2 0 0,6 3 0 0,2 1 0 16,5-5 0-16,4 3 0 0,4 1 0 0,4-1 0 16,2 0 0-16,7-1 0 0,4-3 0 0,2 5 0 15,1-2 0-15,3 2 0 16,2-1 144-16,2-3-144 0,1 2 160 0,5-3-160 0,5 2 0 0,2-4 0 0,1 1 0 0,1-3 0 15,1-1 0-15,1 2 128 16,2 1-128-16,6-2 0 0,5-2 0 0,3-2 128 0,-6-3-128 0,3-1 0 16,0-1 224-16,5-2-48 0,4 0-16 0,2-6 0 15,-2-4 160-15,-3 0 48 0,2 1 0 0,5-5 0 16,3-2-32-16,1-7 0 0,-4 0 0 0,-2-1 0 16,1-2-64-16,0-3-16 0,3-4 0 0,-3-3 0 15,-4 0-256-15,-4-3 0 0,-3 2 0 0,2-3 0 16,0 1 192-16,-3-4 0 0,-4-2-16 0,-5 0 0 15,-4-5 192-15,0 3 32 0,-4-1 16 0,-3 0 0 16,-4-5-48-16,-5 0-16 0,-6-3 0 0,-1-3 0 16,-6-5 80-16,-4-3 16 0,-3-5 0 0,-7 2 0 15,-5 3-48-15,-5 3 0 0,-4 1 0 0,-6 5 0 16,-7 4-128-16,-2-1-16 0,-8 4-16 0,-2 2 0 16,-8 2-112-16,-5 2-128 0,-6-1 176 0,-7 6-176 15,-10 0 0-15,-7 1 0 0,-7 3-160 0,-7 0 160 16,-6 0-752-16,-1 3-16 0,-1 3-16 15,1 0 0-15,2 0-960 0,7 0-192 16,8 0-48-16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0:13.7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1848 3762 12207 0,'-4'15'528'0,"2"-7"128"0,-2 4-528 0,0 2-128 16,-2-1 0-16,0 2 0 0,-2 2 1088 0,-1-1 192 15,1 0 48-15,-2 0 0 0,3-2-96 0,-1-1-16 16,3 0 0-16,0-1 0 0,-4-2-128 0,4 1-48 16,1 0 0-16,0-5 0 0,-1-1 96 0,5-5 16 15,-5 4 0-15,5-4 0 0,0 0-16 0,0 0 0 16,-8 3 0-16,8-3 0 0,0 0-112 0,-6-4-32 16,-2 0 0-16,1 0 0 0,0-5-112 0,1 1-32 15,-2-3 0-15,1 0 0 0,-2-3-208 0,0-1-64 16,0-3 0-16,0-1 0 0,-1-1-128 0,-1-6-48 0,-2-1 0 15,-5-11 0-15,2 1-144 0,5 12-16 0,1 0-16 0,-5-17 0 16,2 0-224-16,4 2 176 0,2 1-176 16,3 2 160-16,1 1-160 0,3 12 0 0,2 0 0 0,-1-9 0 15,3 6 0-15,0 3 0 0,-1 5 0 0,4 3 0 16,3 3 0-16,-2 3 0 0,0 2 0 0,8 1 0 16,-1 5 0-16,-2 5 0 0,3 4-128 0,10 6 128 0,-1 2 0 0,-6 2-176 15,3 7 176-15,9 14-128 0,-1 0 128 0,-4 2 0 16,0 4 0-16,-3-2 0 0,0-2 0 0,-4-2 0 15,-4-1 0-15,-6-12 0 0,-4-2 0 0,1 1-128 16,-2 1 128-16,-1 0-128 0,-2 1 128 0,-2-2 0 16,-2 1 128-16,-1 1-128 0,-2-4 0 0,-2-1 144 15,-2-3-144-15,0 0 0 0,-4 0 144 0,-1-2-144 16,-2-2 0-16,-2 0 144 0,-1-5-144 0,-4 1 160 16,-6-3-160-16,-3-2 160 0,-4 0-160 0,-3-3 0 15,-5-2 0-15,0 0 0 0,-3-1 0 0,3-1 0 16,0-3 0-16,2-1 0 0,1 1-144 0,6-2 144 15,2-1 0-15,2 2 0 0,3-3 0 0,5 4-128 0,2-2 128 0,5 1 0 16,0 0 0-16,3-2 0 16,3 4 0-16,2 1 0 0,2-3 0 0,4-1-128 15,0 2 128-15,4-4 0 0,2 0 0 0,1-4 0 0,5-1 0 0,2 0 0 16,4-4-144-16,6-2 144 16,-4-2 0-16,16-12-144 0,-1 2 144 0,4-2 0 0,3-2 0 0,6 2 0 15,0-1 0-15,2 0 0 0,2 1-128 16,-3 1 128-16,-6 1 0 0,0 5 0 0,-4 3 0 0,-11 12 0 15,0-2 0-15,-1 2 0 0,-2 6 0 0,7 3 0 16,-5 6 0-16,-3 3 0 0,-5 6 0 0,-3 5 0 16,-4 8 0-16,-4 5 0 0,-4 4 0 0,-3 2 128 15,-6 3 0-15,0-8 16 0,-3 2 0 0,-3 4 0 16,-1 2-16-16,-7 6 0 0,-3 0 0 0,-3 5 0 16,-4 1-128-16,-3-3 128 0,-1 0-128 0,0-1 128 0,-3-6-128 0,3-4 0 15,3 0 0-15,2-4 128 16,5-9-464-16,2-2-112 0,3-6 0 0,5-3-16 15,2-4-1680-15,1-8-336 0,7-9-64 0,2-7-14352 16</inkml:trace>
  <inkml:trace contextRef="#ctx0" brushRef="#br0" timeOffset="1006.04">2944 1166 15487 0,'0'0'688'0,"0"0"144"0,0 0-672 0,0 0-160 16,0 0 0-16,0 0 0 0,0 0 1248 0,0 0 224 15,0 0 32-15,0 0 16 0,0 0-192 0,0 0-48 16,0 0 0-16,0 0 0 0,0 0-160 0,0 0-32 16,0 0-16-16,0 0 0 0,0 0 16 0,0 0 0 15,0 0 0-15,0 0 0 0,0 0-16 0,0 0 0 16,0 0 0-16,0 0 0 0,0 0-96 0,-1-11-16 15,-6-3 0-15,3 1 0 0,1 0-384 0,-4-4-64 16,2-2-32-16,-2-7 0 0,-2-2-160 0,-3-7-48 16,0-9 0-16,-2 0 0 0,-2-7-112 0,1-1-32 15,0-3 0-15,2-2 0 0,0-1-128 0,7 26 0 16,-2-6 144-16,2 0-144 0,0 1 0 0,2 1 128 16,3 6-128-16,-1 3 0 0,2 5 0 0,3-11 0 0,-1 9 0 0,2 9-192 15,0 6 192-15,-4 9 0 0,10-6-144 0,0 4 144 16,3 5-128-16,4 3 128 0,2-1-160 0,2 8 160 15,3 0-128-15,2 4 128 0,1 6 0 16,-13-10-144-16,2 4 144 0,2 2 0 0,1 2 0 16,3 0-128-16,0 0 128 0,1-2 0 0,0 2 0 15,17 15 0-15,-10-4 0 0,-6-8 0 0,-6 1 0 0,-3-4 0 16,-1-2 0-16,-4 2 0 0,-2-4 0 0,-3 1 0 16,-2-3 0-16,-3 3 0 0,0-1 0 0,-2-1 0 15,-3 1 144-15,-4 1-144 0,-2 1 192 0,-3 1-192 16,-4-1 192-16,-3 3-192 0,-5 1 192 0,-4-1-192 0,-2-3 192 0,-4 1-192 15,-2-1 192-15,-1-3-192 0,-3-2 128 0,1-4-128 16,3 0 0-16,2-6 0 0,3-1 128 0,0-4-128 16,0-3 0-16,3-5 0 0,2-4 128 0,4-3-128 15,2-2 0-15,6-3 0 0,4-3 0 0,4 1 0 16,5-3 0-16,5-1 0 0,2-2 0 0,7-2 0 16,6-4 0-16,3-1-144 0,6-1 144 0,4-3 0 15,8-4-144-15,-13 15 144 0,5-6 0 0,4-6 0 16,6 1 0-16,2-1 0 0,1 1-160 0,0 1 160 15,-1 2 0-15,36-32-144 0,-14 12 144 0,-9 9 0 16,-4 10 0-16,-9 6 0 0,-7 6 0 0,-5 9 144 16,-6 3-144-16,-5 11 0 0,-4 6 128 0,-2 9-128 0,-3 6 0 0,-5 6 0 15,-5 8 224-15,-5 4-64 16,-5-1-16-16,-5 5 0 0,-9 2 32 0,8-13 0 16,-3 11 0-16,-6 6 0 0,-4 5-48 0,-6 1 0 15,-2 3 0-15,-3-2 0 0,-5 1-128 0,-37 45 192 0,13-18-192 0,13-14 192 16,10-11-192-16,11-12-272 15,8-9 64-15,8-7 16 16,6-9-2384-16,4-7-480 0,9-12-80 0,0 0-32 0</inkml:trace>
  <inkml:trace contextRef="#ctx0" brushRef="#br0" timeOffset="1949.76">735 1282 11055 0,'0'0'976'0,"-3"10"-784"0,-1-1-192 0,-1 2 0 16,3-3 1536-16,-2 2 256 0,0 0 48 0,0 2 16 15,-1-2-16-15,5-10 0 0,-4 9 0 0,4-9 0 16,-5 9-256-16,5-9-48 0,0 0-16 0,0 0 0 15,0 0-16-15,-4-7 0 0,2 0 0 0,-2-3 0 16,2-2-448-16,-1-3-96 0,2-2 0 0,0-2-16 0,1-6-464 0,-2-26-96 16,2-2 0-16,-1-10-16 0,0-5-96 0,-1 2-16 15,1 0 0-15,-3 1 0 0,1 4-64 0,-1-7 0 16,1-4-16-16,2 1 0 0,0 2-176 0,2 12 0 16,1 11 0-16,2 9 0 0,0 11 0 0,1 5 0 15,0 5 0-15,0 4 0 0,3 7 0 0,-8 5 0 16,14 1 0-16,4 6 0 0,1 2 0 0,2 7-176 15,2 6 176-15,-10-6-128 0,1 6 128 0,3 7-128 16,-1 0 128-16,3 3-128 0,1 0 128 0,2 0 0 16,0-3 0-16,17 23-128 0,-7-9 128 0,-5-11 0 15,-3-5 0-15,-4-4 0 0,-2-4 0 0,0-1 0 16,-1 1 0-16,-3-5 0 0,-6-2 0 0,2-2 0 16,-2 2 0-16,-3-2 0 0,-5-10 0 0,0 0 0 0,2 10 128 0,-2-10-128 15,-5 12 128-15,-4-6-128 16,-1-1 160-16,-2 2-160 0,-5-5 240 0,-5 2-48 15,-4 1-16-15,-5 0 0 0,-4-1-176 0,-7 0 160 16,-7-1-160-16,0 5 160 0,-2-3-160 0,23-1 0 0,-4 1 0 0,-2 0 0 16,0-2 0-16,2 1 0 0,3-2 0 0,2-2 0 15,3-1 0-15,-14-6 0 0,11-3 0 0,9-2 0 16,7-8 144-16,6-2-144 0,5-3 160 0,5 1-160 16,4-4 128-16,5-3-128 0,3-6 0 0,6-4 0 15,5-9 0-15,8-4 0 0,6-6 0 0,6 3 0 16,7 6 0-16,1 9 0 0,-2 12 0 0,-3 2 0 15,-8 6 0-15,-5 5 0 0,-4 5 0 0,-4 5 0 16,-5 6 0-16,-7 4 0 0,-1 3 0 0,-7 7 0 0,-6 8 224 0,-6-2-48 16,-1 11-16-16,-5 4 0 0,-3 3 96 0,-6 6 32 15,-2 3 0-15,-5 3 0 0,-5-2-288 0,-29 42 0 16,8-11-176-16,10-15 176 16,6-8-2448-16,8-7-384 0</inkml:trace>
  <inkml:trace contextRef="#ctx0" brushRef="#br0" timeOffset="3050.37">2976 4118 20783 0,'0'0'912'0,"-4"3"208"0,4-3-896 0,-5 6-224 16,5-6 0-16,-5 6 0 0,5-6 1328 0,0 0 208 16,-7 0 64-16,7 0 0 0,-5-6 176 0,1-2 32 15,1-4 16-15,0-3 0 0,2-4-528 0,1-4-96 16,0-2-32-16,1-6 0 0,-1-2-272 0,3-2-48 16,-3-3-16-16,1-27 0 0,1 2-208 0,-2-5-48 0,-2-5-16 0,-2 0 0 15,3-6-176-15,0 31-48 0,1-5 0 0,1-16 0 16,3 14-192-16,1 9-144 0,0 11 192 0,-1 8-192 15,-1 3 0-15,1 8 0 0,1 5 0 0,2 6 0 16,-7 5 0-16,14 5 0 0,2 8 0 0,1 3 0 16,-2 5 0-16,3 1 0 0,2 9-176 0,4-1 176 0,-1 6-128 0,3 5 128 15,-1-1 0-15,-7-8 0 0,-2 3-128 16,12 17 128-16,0-7 0 0,-4 0 0 0,-2-7 0 0,-3-4-128 16,-1-4 128-16,-3-2 0 0,-2-7 0 0,-3-6 0 15,-2 3 0-15,2 1 0 0,-3-2 0 0,-3-8 0 16,-1 1 0-16,-1 0 0 0,-2-2 0 0,0-8 128 15,-3 6-128-15,-4 2 144 0,-3-5-144 0,-4 1 0 16,0 0 0-16,-9 0 128 0,-2-3-128 0,-3 0 0 16,-3 2 0-16,-3-2 0 0,-7 0-144 0,-2 1 144 15,-4-4 0-15,0 4 0 0,0-1-176 0,2 2 176 16,2-1-160-16,3 2 160 0,-1-2 0 0,4 0 0 16,4-2 0-16,2 0 0 0,3 0 0 0,4 0 0 0,0-2 0 0,6-4 0 15,6-3 0-15,0-6 0 16,8-4 0-16,8-3 0 0,8-4-128 0,4-4 128 0,3-5 0 0,9-7-144 15,5-4 144-15,5-6 0 16,3-4-144-16,7-4 144 0,6 1 0 0,2 0 0 16,5-3 0-16,-2 2 0 0,-1 2 0 0,0-2 0 0,1 3 0 15,-1 2 0-15,1 3 0 0,-5 11 160 0,-5 7-16 0,-5 12 0 16,-7 4-16-16,-7 6-128 0,-7 7 192 16,-5 7-64-16,-4 6-128 0,-5 10 128 0,-7 8-128 0,-3 9 128 15,-4 7 64-15,-8 10 0 0,-7 7 0 0,-8 6 0 16,-6 5 64-16,-7 5 0 0,-6 5 16 0,-4 3 0 15,-2 3-112-15,12-20-32 0,-8 7 0 0,-7 6 0 16,-8 5-128-16,1 2 192 0,0-2-192 0,6-4 192 16,8-5-192-16,5-6 0 0,9-8 0 0,8-8 0 15,5-6-1840-15,7-6-288 0,6-8-64 0,7-1-16160 16</inkml:trace>
  <inkml:trace contextRef="#ctx0" brushRef="#br0" timeOffset="31006.12">21268 5668 2751 0,'6'-5'256'0,"-1"0"-256"16,1 0 0-16,2-4 0 0,-1 2 2288 0,1-2 400 16,-1 2 96-16,1-3 16 0,0 0-1520 0,-1-3-288 0,1 1-64 0,-2 0-16 15,-1-1 32-15,1 1 0 16,-1-1 0-16,-3-2 0 0,-2-1 400 0,-1 0 64 0,-2-2 32 0,0 0 0 16,-3-1-288-16,0 0-48 15,-2-2-16-15,-2-4 0 0,-2 3-224 0,-4-1-48 0,-1-4-16 0,-3 4 0 16,-1-1-80-16,-3 0-16 0,-2 1 0 0,-2 3 0 15,-2-2-128-15,-2-1-48 0,-2 2 0 0,-1 0 0 16,0 2-160-16,-3 1-48 0,-3-2 0 0,0 3 0 0,-1 1-112 0,-1-1-16 16,0 3-16-16,-19-6 0 0,7 0-176 15,2 3 160-15,-1 3-160 0,3-1 160 0,3 0-160 16,0 0 192-16,-2 1-192 0,2 0 192 0,-2 6 0 0,1-2 16 16,-3 2 0-16,-1 2 0 0,0 2-208 0,-2 1 0 15,1 2 0-15,-3-1 0 0,-2-2 0 0,-1 4 0 16,-1 4 0-16,0-1 0 0,0 1 0 0,2 3 0 15,0-1 0-15,-2-2 0 0,1 0 0 0,3 2 0 16,3-2 0-16,13 2 0 0,-2 4 0 0,-3-1 0 16,0 1 0-16,0 3 0 0,1-4 0 0,-1 2 0 15,-1 0 0-15,1 1 0 0,0 4 0 0,0 1 0 16,3 4 0-16,0 3 0 0,-1 2 0 0,0 2 0 0,-1 4 0 0,4 1 0 16,0 0 0-16,2 3 0 15,1 0 0-15,0-2 0 0,2 0 0 0,4 3 0 16,0-1 0-16,3 2 0 0,0 1 0 0,2 4 0 15,-1-1 0-15,0 0 0 0,0 3 0 0,4-3 0 16,0 2 0-16,0-1 0 0,-2 2 0 0,2 2 0 16,0-1 0-16,1-1 0 0,2 4 0 0,-1 2 0 15,4-1 0-15,0-1 0 0,1-2 0 0,3 0 0 0,1-4 0 16,2 4 144-16,3-3-144 0,0 6 0 0,2 0 0 0,1-3 128 16,1 1-128-16,2 3 0 0,-1-5 0 0,3 1 0 15,0 0 0-15,0-4 0 0,3-1 0 0,-2 2 0 16,0-1 0-16,2 3 0 0,-2-3 128 0,1 3-128 15,1-4 0-15,-1 1 0 0,0-3 0 0,0-1 0 16,2 1 0-16,-1-2 0 0,0-1 0 0,1 1 0 16,1 0 0-16,0-3 0 0,2 1 0 0,-1 1 0 15,1 1 0-15,0 0 0 0,1 3 0 0,-1 0 128 0,1-3-128 16,0-3 0-16,1 1 0 0,-1-1 0 16,3 0 0-16,-2 2 0 0,-3-1 0 0,4 11 0 0,0-3 0 0,-1-5 0 15,-3 3 128-15,2 0-128 0,2-4 0 0,-2-2 0 16,1-3 0-16,2-1 0 0,-2-1 0 0,3 4 0 15,-1-2 0-15,-1-3 0 0,2-3 128 0,-1 2-128 16,0 0 0-16,3 3 128 0,2 0-128 0,-4 2 0 16,0 2 0-16,1-3 0 0,-1-3 0 0,2 2 0 15,2 0 0-15,0 1 0 0,1-1 0 0,-1-2 0 16,1-1 128-16,-2 1-128 0,0-5 0 0,-1 3 0 16,0-4 0-16,1 3 0 0,2 0 0 0,-1-2 0 15,2 2 128-15,0-2-128 0,1 1 0 0,1-4 0 16,3 3 0-16,-1 1 0 0,1-4 0 0,0-2 128 15,1 1-128-15,1-2 0 0,-1 0 128 0,3 1-128 16,-4-2 0-16,2-3 128 0,1-1-128 0,0 0 0 16,1 3 0-16,0 0 0 0,0-1 0 0,-2-1 0 0,4 0 0 0,0-1 0 15,1-1 0-15,1-4 0 0,3 1 0 0,-3 0 0 16,1-1 0-16,0 1 0 0,2-4 144 0,2 1-144 16,-1-1 0-16,4-2 0 0,0-1 0 0,-1 0 128 15,1 0-128-15,2 1 0 0,0-2 0 0,2-2 0 16,-2 0 0-16,-2-1 0 0,-3 0 0 0,1-4 128 15,-1 0-128-15,3 1 0 0,-1-5 0 0,0 4 0 16,1 2 0-16,1-1 144 0,-2-2-144 0,0 0 0 0,0-1 128 0,0-4-128 16,0-1 0-16,0 2 0 0,-1-2 0 0,1-1 0 15,3 0 0-15,-1-1 0 0,3-2 128 0,0-1-128 16,0-3 0-16,0 2 0 0,2 0 128 0,1-1-128 16,-2-2 0-16,-1-4 0 0,-1 1 128 0,0-2-128 15,3-1 0-15,-3-2 0 0,2-4 144 0,-1 2-144 16,1 1 0-16,-2 0 144 0,-2 2-144 0,2 0 0 15,-1 0 0-15,1-3 128 0,-5-2-128 0,1 0 0 16,1 0 0-16,-2 1 0 0,0-5 128 0,0-3-128 16,0 1 128-16,-2 0-128 0,1-6 128 0,-1 1-128 15,-4 0 128-15,-2-1-128 0,-2 1 192 0,-2-1-64 0,-1-1 0 16,-1-1 0-16,-2-5-128 0,0 1 160 0,-3-1-160 16,-1-2 160-16,-2 1-16 0,0 0 0 0,-1-2 0 0,1-2 0 15,1-8 0-15,-2-4 0 0,-3-3 0 0,0 0 0 16,2-3 0-16,0 2 0 0,0-1 0 0,1 4 0 15,-2 2-144-15,1-1 0 0,-3-2 0 0,0 4 0 16,-1 1 0-16,-1 1 0 0,-4-3 0 0,1-5 0 16,-1-4 0-16,-2 2 0 0,-2 2 0 0,-2-4 128 15,-2-3-128-15,-1 1 0 0,-2-6 144 0,2 5-144 16,-1 7 0-16,-1 8 144 0,-1 4-144 0,-3 5 0 16,0 2 160-16,-2 5-160 0,-1 4 128 0,0 3-128 15,2 3 128-15,-2 2-128 0,-3 2 128 0,1 7-128 16,-1 1 0-16,-1 5 0 0,-2 4 0 0,-3 2 0 15,-4 3-896-15,-2 4-144 0,-1 6-48 0,-2 1 0 16,-3 5-1696-16,1-1-352 0</inkml:trace>
  <inkml:trace contextRef="#ctx0" brushRef="#br0" timeOffset="32589.45">28865 5468 16575 0,'0'0'1472'0,"2"-7"-1168"16,3 2-304-16,0-5 0 0,0 1 448 0,-1-2 16 0,-1-1 16 0,-2 3 0 16,-1-3 464-16,-2 1 80 15,-2 0 32-15,-4-7 0 0,-2 4 0 0,-1-1 0 0,-3 0 0 0,-4-6 0 16,-4 0-256-16,-1-1-48 0,-1-1-16 0,-3-1 0 16,-1 0-96-16,-1 1 0 0,0-4-16 0,-2 2 0 15,0-2-96-15,-4 2-16 0,0-4 0 0,-5 4 0 16,1 0-128-16,-4 1-16 0,-4 0-16 0,-4-3 0 15,-1 2-128-15,-3 0-32 0,-1 5 0 0,0-2 0 16,0 0 0-16,0-5-16 0,-2 3 0 0,-4 0 0 16,-4-1-32-16,-2 4 0 0,-2 1 0 0,0-2 0 15,0-1 0-15,-1 0 0 0,-2 2 0 0,-1 0 0 16,-2 1-16-16,1 2-128 0,2 2 192 0,1 0-64 0,-1 1-128 0,1 0 0 16,-2 0 0-16,0 3 128 0,1-1-128 0,0 7 192 15,2-2-192-15,1 6 192 0,0 1-192 0,-1 1 0 16,-3 0 0-16,0 2 0 0,1 2 0 0,4 5 0 15,0 2 0-15,1 2 0 0,-3 0 0 0,-3 1 0 16,-2 3 0-16,4 3-176 0,4 0 176 0,2 0 0 16,0 4 128-16,1 3-128 0,0-2 0 0,0 5 0 15,2-5 0-15,3 6-128 0,-1 2 128 0,5 2 0 16,1 3 0-16,1 1-128 0,0-3 128 0,0 3 0 16,-2-1 0-16,0 4 0 0,1-2 0 0,2 5 0 15,0-3 0-15,5 1 0 0,0 1 0 0,2-2 0 0,0 2 0 0,2-1 0 16,1 0 0-16,1 2 0 15,-2 4 0-15,6-2 0 0,3 3 0 0,3 1 0 16,1-1 0-16,4 4 0 0,-3 0 0 0,5 2 0 16,2 2 0-16,1 4 0 0,-1-1 0 0,6 4 0 15,1-3 0-15,2 3-128 0,3-5 128 0,2 2 0 16,3-2 0-16,1-1-128 0,1 2 128 0,1-1 0 16,5 0 0-16,3 0 0 0,4-3 0 0,-2-4 0 15,3-5 0-15,2 1 0 0,-1 2 0 0,1 1 0 16,2 1 0-16,1-1 0 0,-1 0 0 0,1 0 0 0,0-2 0 0,1 0 0 15,-4-1 0-15,1 1 0 0,0 1 0 0,1-3 0 16,0 3 0-16,1-1 0 0,2 0 0 0,-2 1 0 16,1 0 0-16,2-4 0 0,0 1 0 0,1 0 0 15,1 1 0-15,1 3 0 0,-2-1 0 0,1 3 0 16,0 1 0-16,2-3 0 0,1-1 0 0,1-2 0 16,1-3 0-16,2 1 0 0,0 4 0 0,1-4 0 15,1 1 0-15,0-1 128 0,3-5-128 0,0 3 0 0,0-2 0 0,2-1 0 16,-1 1 0-16,3-5 0 0,-5 2 0 15,2 0 0-15,-2 1 0 0,1-3 0 0,-1-3 0 0,3-1 128 16,-3-1-128-16,2-1 0 0,2-2 0 0,3 2 0 16,4-4 0-16,2 1 0 0,2-5 0 0,1 3 144 15,0-4-144-15,0 0 0 0,-1 1 144 0,-2-1-144 16,-2 0 0-16,2-2 144 0,0 0-144 0,0-6 0 16,5 1 0-16,3 2 0 0,1 0 128 0,1 1-128 15,-3-4 0-15,-3-1 128 0,-1-1-128 0,0-4 0 16,0 1 0-16,3-4 0 0,3 2 144 0,4-3-144 0,2 0 160 0,0 2-160 15,0-7 176-15,-2-4-176 0,-2-3 192 0,3 2-192 16,2-2 240-16,5-2-64 0,2-5-16 16,3-1 0-16,1-3-32 0,0-4 0 0,-1-6 0 0,3-1 0 15,0-3 0-15,2-2 0 0,3-2 0 0,-1-2 0 16,1-6-128-16,1-2 160 0,1-5-160 0,1-1 160 16,3-4-32-16,-1-2-128 0,-3-7 192 0,1-4-64 15,1-3-128-15,1-5 0 0,6-8 144 0,-1-6-144 16,-3-7 208-16,-2-11-16 0,-6-8-16 0,1-5 0 15,3-5 16-15,-3-3 0 0,-3-7 0 0,-8-3 0 16,-2 0 160-16,-4-5 32 0,-4-5 16 0,-3 5 0 16,-5 3-64-16,-6 1-16 0,-4 3 0 0,-9 8 0 0,-6 6-96 15,-8 12-32-15,-11 8 0 0,-7 5 0 0,-7 5-32 0,-7 5-16 16,-7 8 0-16,-5 1 0 16,-10 2-144-16,-3 7 0 0,-7 6 0 0,-5 5 0 15,-11 4-1680-15,-11 3-272 0,-14 5-48 0</inkml:trace>
  <inkml:trace contextRef="#ctx0" brushRef="#br0" timeOffset="33309.08">21504 3945 20271 0,'0'0'1792'0,"0"0"-1424"15,-2-7-368-15,2 7 0 0,0 0 448 0,0 0 32 16,-10 7 0-16,0 7 0 0,-1 1 320 0,-2 5 64 16,-2 6 16-16,-1 4 0 0,-5 5-224 0,0 0-32 15,1 2-16-15,0 2 0 0,-1 3 144 0,0-1 16 0,-2-2 16 0,1 1 0 16,2-2-32-16,3 1-16 16,3-2 0-16,3-5 0 0,2-5-160 0,4-4-48 15,4-4 0-15,3-5 0 0,2-2-176 0,4-5-32 16,3-2-16-16,6-3 0 0,3-5 208 0,7-3 32 15,3-2 16-15,5-6 0 0,0-5-144 0,5-4-32 0,-1 0 0 16,3 0 0-16,0-4-208 0,2 4-48 0,0 3-128 16,-5 0 192-16,-3-6-192 0,-5 6 0 0,-1 2 0 0,-5 3 0 31,-3 3-368-31,-7 1-112 0,-2 3-32 0,-6-1 0 16,-7 9-2176-16,1-7-448 0</inkml:trace>
  <inkml:trace contextRef="#ctx0" brushRef="#br0" timeOffset="33941.93">21229 4453 28559 0,'-15'-5'1264'0,"15"5"272"0,-5-5-1232 0,5 5-304 16,-2-8 0-16,8 0 0 0,0 2 336 0,8-2 16 16,4 1 0-16,5-6 0 0,3-4 144 0,9-2 16 15,1-2 16-15,8-2 0 0,4-6 0 0,3-3 0 16,6-3 0-16,7-3 0 0,4-3-64 0,2 2-16 15,3-3 0-15,-1 1 0 0,-1 2-192 0,-1-2-32 16,-4 0-16-16,3 4 0 0,1 3-208 0,-2 4 0 16,1-2 0-16,-4-1 0 0,-4 0 128 0,1 3-128 15,0-3 0-15,3 2 0 0,3-4 0 0,0 4 128 16,2-3-128-16,1 3 0 0,-1-4 0 0,1 0 0 16,2-1 0-16,3 4 0 0,6 3 0 0,-5 4 0 15,-2 1 0-15,-4-3 0 0,-3 1 0 0,-4 0 0 16,0 4 0-16,1 3 0 0,0 1 0 0,-2 1 0 0,-6-3 0 15,-2 3 0-15,-2-1 0 0,0 0 0 0,-4 2 0 0,-1-2 0 16,-2 0 0-16,1 0 0 0,-1 3 0 0,-1 1 0 16,-1 1 0-16,-3 1 128 0,-2-2-128 0,-2 2 0 15,-4 2 128-15,1-4-128 0,-3 0 0 0,-3 4 144 16,-3-2-144-16,-2 5 192 0,-1-5-192 0,-1 2 192 16,-3 2-64-16,0 5 0 0,-3-1 0 0,2-1 0 15,-3 0 0-15,-3 2 0 0,2-1 0 0,-2 3 0 16,1-1-128-16,-2 0 128 0,0 1-128 0,-10 1 128 0,10 3-128 0,-2 2 0 15,-8-5 0-15,0 0 128 0,9 3-128 0,-3 6 0 16,-2 3 144-16,0 3-144 0,-4 3 0 0,0 3 128 16,-3 5-128-16,1 4 0 0,-1 7 0 0,2 6 0 15,0 1 0-15,-1 3 0 0,2-3 0 0,3 3 0 16,1 1 0-16,-2 1 0 0,-1 3 0 0,2 3 0 16,1 4 0-16,0 0 0 0,-3-2 0 0,-1-1 0 15,-1 0 0-15,1-3 0 0,-2-1 0 0,0-2 0 16,-2-1 0-16,0 1 128 0,2-2-128 0,-1-1 128 15,-1-3-128-15,2-4 128 0,0-3-128 0,0-5 128 16,1 1-128-16,-1-3 128 0,2-2-128 0,2-3 128 16,-1-3-128-16,0-1 128 0,-1 0-128 0,1-7 0 15,1-1 0-15,0 0 128 0,1-2-128 0,1 1 0 0,-4-12 0 0,0 0 0 32,0 0-656-32,0 0-112 0,0 0 0 0,-4-12-15920 0</inkml:trace>
  <inkml:trace contextRef="#ctx0" brushRef="#br0" timeOffset="34199.08">24524 4296 32255 0,'0'0'2864'0,"14"3"-2288"0,4 3-576 0,3 1 0 16,2-2 128-16,6 2-128 0,2-1 0 0,2-5 0 15,1-3 320-15,4-2 16 0,3 1 0 0,-2 2 0 16,0 0 160-16,-3-2 16 0,1 2 16 0,-1-3 0 0,-2-1-112 15,-3 1-32-15,-3 0 0 0,-2-1 0 0,-2-4-64 0,-1-1-32 16,-2-4 0-16,0-2 0 0,0-2-96 0,-1-2 0 16,-1-5-16-16,0 0 0 0,-1-3-48 0,-2 0 0 15,0-5 0-15,-4-1 0 0,0-4-128 0,-1 1 0 16,-1 0-160-16,-2 0 160 16,-2 1-2880-16,-2 0-496 0,-2-20-80 0,-2 5-32 0</inkml:trace>
  <inkml:trace contextRef="#ctx0" brushRef="#br0" timeOffset="34859.44">23652 899 17903 0,'0'0'784'0,"0"0"176"0,0 0-768 0,0 0-192 15,0 0 0-15,-5 9 0 0,-2 3 384 0,1 4 16 16,0 3 16-16,-3 4 0 0,0 6 528 0,1 6 96 15,-2 2 32-15,-3 3 0 0,2 6-96 0,-4 2-16 16,-3 6 0-16,-1 4 0 0,-2 2-224 0,4-3-48 16,-1-7-16-16,3-3 0 0,1-7-160 0,3-4-16 15,3-3-16-15,0-9 0 0,3-5 112 0,2-4 32 16,3 1 0-16,4-6 0 0,1-1-208 0,3-5-32 16,1-2-16-16,5-4 0 0,5-2 80 0,4-8 32 15,2-3 0-15,2-4 0 0,2-3-112 0,3 0-32 16,1-5 0-16,-1 4 0 0,-1 0-192 0,0 1-144 15,-2 0 192-15,-2 4-192 0,0 5 0 0,-2 2 0 16,-1 4 0-16,-1 3 0 0,-1 4 0 0,-3 7 0 0,-3-1 0 0,-4 6 0 16,-5-1 0-16,-4 4 0 0,-4 1 0 15,-6 0 0-15,-3 1 0 0,-4 0 0 16,-5 2 0-16,-1 1 0 0,-5-3 0 0,3 1 0 0,-5-1 160 0,0-1-160 16,1-3 128-16,0-4-128 0,2 0 128 0,1-3-128 15,0-3 0-15,3-1 0 0,2-2-144 0,4-4 144 16,3-1-1840-1,3-4-256-15,2 0-48 0</inkml:trace>
  <inkml:trace contextRef="#ctx0" brushRef="#br0" timeOffset="35170.81">24346 1220 24063 0,'0'0'1072'0,"-10"2"208"0,-2 3-1024 0,0 7-256 16,-4-1 0-16,-2 6 0 0,-2 2 608 0,-1 4 64 15,-2-2 16-15,0 7 0 0,-1 3 176 0,-1 2 32 16,3 1 16-16,0-2 0 0,3-4-272 0,4 0-64 16,1-4-16-16,5-4 0 0,4-2-272 0,7-4-48 15,5 0-16-15,1-9 0 0,8 0 16 0,2-2 0 16,2-7 0-16,4 0 0 0,1-4 128 0,3-6 16 16,4-1 16-16,-3-1 0 0,-1-1-208 0,-2-1-32 15,-3 1-16-15,-6-1 0 0,-1 1-144 0,-5 5 128 16,-2-1-128-16,-1 4 128 0,-8 9-128 0,0 0 0 15,0 0 0-15,0 0 0 0,0 0 0 0,0 0 0 16,2 15 0-16,1 0 0 0,-3 1 0 0,1 0 0 16,0-2 0-16,2-1 0 15,1-2-464-15,1 1-32 0,2-5 0 0,4 1-9744 0,1-5-1968 0</inkml:trace>
  <inkml:trace contextRef="#ctx0" brushRef="#br0" timeOffset="35511.93">25241 1051 18431 0,'0'0'1632'0,"0"0"-1312"0,0 0-320 0,0 0 0 0,0 0 1216 0,0 0 192 16,-8-7 16-16,8 7 16 0,-11 1-576 0,-2 3-112 16,-1 1-32-16,-1 3 0 0,-1-2 64 0,-4 6 16 15,0-2 0-15,-3 1 0 0,0 2-192 0,1-1-32 16,2-1-16-16,2 2 0 0,4-3-176 0,3 0-48 15,3-2 0-15,8-8 0 0,0 10-192 0,1-1-144 16,-1-9 192-16,11 9-192 0,3-2 256 0,5 3-64 16,4-1-16-16,2 0 0 0,2-4 48 0,-3 4 16 15,-4-1 0-15,-1 2 0 0,-3-4-240 0,-5 6 176 16,-3-3-176-16,-3 3 160 0,-4-1-160 0,-4 1 192 16,-5 1-192-16,-1 2 192 0,-4 0 224 0,-5 1 48 15,-6 2 16-15,-3-1 0 0,-2 1-208 0,0-1-32 16,1-2-16-16,0-2 0 0,0-4-224 0,8-1 128 15,2-6-128-15,3-2 0 16,4-2-912-16,4-3-288 0,7 5-48 0,2-11-14160 0</inkml:trace>
  <inkml:trace contextRef="#ctx0" brushRef="#br0" timeOffset="35753.73">25819 935 21183 0,'0'0'944'0,"0"0"192"0,-2 6-912 0,-2 6-224 15,0 2 0-15,-1 3 0 0,-2 4 608 0,1 0 80 16,-2 2 16-16,1 4 0 0,-1 2 64 0,-1 0 0 16,0 1 16-16,2-4 0 0,-2 4-432 0,4-4-96 15,0 1 0-15,1-5-16 0,0-3-240 0,4-2 176 16,0 1-176-16,0-2 160 0,3-6-160 0,-1 0 0 15,2-4-160-15,-4-6 160 16,0 0-1808-16,0 0-272 0</inkml:trace>
  <inkml:trace contextRef="#ctx0" brushRef="#br0" timeOffset="35903.98">25626 578 33231 0,'0'0'1472'0,"0"0"304"0,0 0-1424 0,0 0-352 16,0 0 0-16,0 0 0 16,-4 5-272-16,3 4-128 0,0-2-32 0,1 1 0 15,0-8-2064-15,2 9-400 0,-2-9-96 0</inkml:trace>
  <inkml:trace contextRef="#ctx0" brushRef="#br0" timeOffset="36310.25">26799 833 23775 0,'-13'-1'1056'0,"13"1"224"0,-11-1-1024 0,-3-1-256 16,0 4 0-16,-5 1 0 0,-4 5 272 0,-2 0 16 15,-2 2 0-15,2 0 0 0,2 4 384 0,2-1 80 16,4-2 16-16,3 2 0 0,3 0-352 0,5-3-64 0,3 1-16 0,5-2 0 16,2 1-192-16,3 2-144 15,3-2 192-15,4 3-192 0,4 2 256 0,2-1-64 0,5-1-16 0,0 2 0 16,0 1-176-16,-4 1 128 15,-3 1-128-15,-3 2 128 0,-6 2-128 0,-4 3 0 16,-5-3 144-16,-5-3-144 0,-7 1 272 0,-6 2-16 16,-8 2 0-16,-6-3 0 0,-5 2 192 0,-4 3 48 15,-3-2 0-15,-2-3 0 0,0-3-304 0,2-4-48 0,1-1-16 0,5-8 0 32,5-4-1088-32,3-5-208 0</inkml:trace>
  <inkml:trace contextRef="#ctx0" brushRef="#br0" timeOffset="37161.6">28350 324 22687 0,'0'0'1008'0,"0"0"208"0,0 0-976 0,-4-3-240 15,-4 0 0-15,1 3 0 0,-2 0 144 0,-3 2-16 16,-1-1 0-16,-3 4 0 0,-2-1 336 0,-2 3 64 16,-4 4 16-16,4 4 0 0,-3 4 112 0,1 4 32 15,-1 5 0-15,2 1 0 0,-1 5-144 0,3 5-32 16,0 1 0-16,-4 15 0 0,3-2-320 0,3 1-64 15,2-1 0-15,3-1-128 0,4-4 128 0,0 1-128 16,0-6 0-16,2 1 0 0,1-5 0 0,0-3 0 16,0-1 0-16,1-2 0 0,0-8 144 0,0 1-144 0,2-5 0 0,-1-3 144 15,-1 1-144-15,2-2 0 0,-2-6 0 0,-1-3 0 16,0-2 0-16,-5 0 0 0,0-6 0 16,-3-1 0-1,-2-4-496-15,-3-1-128 0,-4-1-16 0,-1-4-16 16,-2 1-128-16,1-2-32 0,1-2 0 0,2 4 0 0,2 2 592 0,4 2 224 0,4-4-176 0,3 2 176 15,3-1 128-15,4 3 128 0,2-3 32 0,5 3 0 16,6-3-48-16,6 1-16 0,4 3 0 0,6-5 0 16,3 1-224-16,7-4 144 0,0-1-144 0,3 0 128 0,1 3 48 0,2-3 0 15,3 0 0-15,3-1 0 0,1-2 224 0,1 2 48 16,0-1 16-16,-4 2 0 0,-4 0 48 0,-5 2 0 16,-5 3 0-16,-6 3 0 0,-6-2-176 0,-6 4-16 15,-3 3-16-15,-13 1 0 0,0 0 16 0,-2 8 16 16,-5 3 0-16,-4 4 0 0,-5 5-80 0,-6-1-32 15,-5 1 0-15,-4 2 0 0,-3 2-96 0,1-1-128 16,0-3 176-16,5 2-176 0,1-3 128 0,6-2-128 16,3 0 0-16,6-1 0 0,1 0 128 0,7-1-128 15,5-7 0-15,6 0 0 0,4-5 128 0,6 1-128 16,6-4 192-16,3-4-192 0,5-2 256 0,2-6-48 16,0 0-16-16,1-2 0 0,-1-2-64 0,2-2-128 15,-5-3 176-15,1 1-176 0,-5-1 256 0,2 1-48 16,-5 0-16-16,-4-1 0 0,-3 3 16 0,-6 2 0 15,-4 1 0-15,-3 2 0 0,-5 3 32 0,-3 0 0 16,-4 3 0-16,0 0 0 0,-5 3-112 0,-1 1 0 16,0 3-128-16,1-1 192 0,1 0-192 0,4 1 0 0,3 0 0 0,6 0 0 15,0 0 0-15,0 0 0 0,6-2 0 0,8 1 0 16,2-3 0-16,3 1 128 0,4-1-128 0,2 0 0 16,3 1 160-16,4 2-160 0,1 1 160 0,2 3-160 15,3 0 176-15,2 4-176 0,-3 3 192 0,5 3-192 16,0 2 176-16,-2 3-176 0,-2 2 160 0,-3 3-160 15,-2 0 128-15,-6 5-128 0,-7-2 0 0,-6 5 0 16,-5-1 0-16,-7 4 128 0,-4 6-128 0,-6 1 0 16,-5 3 0-16,-1 1-288 0,-1-1 64 0,-3 1-11424 15,-1-4-2304-15</inkml:trace>
  <inkml:trace contextRef="#ctx0" brushRef="#br0" timeOffset="37806">26380 2314 13823 0,'0'-17'1216'0,"0"7"-960"16,0 0-256-16,-3-1 0 0,3 11 1984 0,-2-9 336 15,-4 0 80-15,0 4 16 0,-3 2-1264 0,-5 3-240 16,-4 2-48-16,-3 0-16 0,-5 2-240 0,-5 5-48 15,-5-2-16-15,-2 6 0 0,-3 1-112 0,2 5-32 16,-2 4 0-16,6 2 0 0,3 2-64 0,6 0-16 16,7 0 0-16,7-2 0 0,4-1-160 0,7-2-32 15,6-3-128-15,6-1 192 0,2-2-192 0,9-3 144 16,5-4-144-16,7 1 128 0,4-4 96 0,2 1 16 16,4-1 0-16,-5-2 0 0,-2 1-112 0,-4 1 0 15,-4-1-128-15,0-1 192 0,-4 1-192 0,-5 2 176 16,-7-4-176-16,-5 1 160 0,-8-4 32 0,0 0 16 15,-1 14 0-15,-5-2 0 0,-7-2 176 0,-5 0 48 0,-6-2 0 0,-3 3 0 16,-3-3-128-16,-6-1-32 16,-3-3 0-16,0-3 0 0,0 1-272 0,5-2 0 0,4-2 128 0,3 1-128 31,9-3-1216-31,5-1-320 0,6 1-48 0,7 4-12688 0</inkml:trace>
  <inkml:trace contextRef="#ctx0" brushRef="#br0" timeOffset="38545.15">26863 2417 25567 0,'-10'6'1136'0,"3"2"224"0,-3 5-1088 0,-3 4-272 0,-3 6 0 0,-2 3 0 16,1-2 0-16,-3 3 0 0,0-5 0 0,2 6 0 0,1-1 0 0,6 1 208 16,3-5-16-16,7-1 0 0,7-2 64 0,3-4 16 15,7-3 0-15,3 1 0 0,2-6 128 0,5-3 32 16,2-5 0-16,1-4 0 0,0-2 144 0,2-6 48 15,-1 2 0-15,1-5 0 0,-6-3-240 0,-1-1-32 16,-1-1-16-16,-3-2 0 0,-2 2 0 0,-3-1 0 16,-2 1 0-16,-4-2 0 0,-3 0 112 0,-2-1 0 15,-2 1 16-15,-5 3 0 0,-2-1-224 0,-1 3-48 16,-3 2-16-16,-2 2 0 0,-1 4-176 0,-1 0 0 16,2 4 144-16,-3 4-144 0,2 1 0 0,2 0 0 15,1 3 0-15,4-1 0 0,5-2 0 0,0 0 0 0,0 0-128 0,11 1 128 16,2-2 0-16,5-1 0 15,4-2 0-15,3-5-128 0,4 1 128 0,3-1 0 16,1 0 0-16,1-6 0 0,1 0 0 0,0-3 0 16,2-2 0-16,0-1 0 0,1-3 0 0,2-1 0 15,0-2 0-15,0-2 0 0,-2 2 0 0,1-3 0 0,1-5 0 0,-2 0 0 16,-3-5 0-16,-3 0 0 0,-4 2 0 16,-4 1 128-16,-3 1-128 0,-6 7 0 0,-4 0 0 0,-3 7 128 15,-2 4-128-15,-4 3 0 0,-2 5 0 0,-4 4 0 16,-3 4 0-16,-2 2 0 0,-2 4 0 0,-4 6-128 15,-6 3 128-15,-1 7-128 0,-5 3 128 0,0 9-128 16,-1 7 128-16,-1 5 0 0,-2 4 0 0,2 3-128 16,1 1 128-16,0 0 0 0,5-1-144 0,6 0 144 15,3-3 0-15,3-1-176 0,5-5 176 0,4-1-128 16,3-5 128-16,3-4 0 0,1-4 0 0,4-6 0 16,2-6 0-16,3-6 0 0,4-1 0 0,1-5 128 0,3-4 16 0,3-5 16 15,0-5 0-15,6-5 0 16,-1-6 32-16,-2 0 0 0,0 0 0 0,-2 2 0 0,-3 0-192 0,-2 1 128 15,0 2-128-15,-2 1 128 0,-2 3-128 0,0 6 160 16,-3 2-160-16,-3 4 160 0,2 1-160 0,-4 3 0 16,-1 6-160-16,-2 0 160 0,-2 3 0 0,0 4 0 15,-2-1-128-15,-1 1 128 0,-1 1 0 0,0-2 0 16,0-2 0-16,0 0 0 0,2-3 0 0,0-3 0 16,1 1 0-16,2-5 0 0,-5-4 0 0,10 1 208 15,1-1-64-15,5-1-16 0,2-3 112 0,1-2 16 16,2 1 0-16,2 1 0 0,0-1-256 0,2 0 176 15,-2 5-176-15,1 2 160 0,1 4-160 0,-1 2 0 16,-1 6 0-16,-3 4 0 0,-4 0 0 0,-3 2 0 16,1 2 0-16,-5 2 0 0,-3-1 0 0,-1 2 0 0,-1 0 0 0,-1-2 0 31,-2-1-1472-31,2-3-288 0,0-4-48 0</inkml:trace>
  <inkml:trace contextRef="#ctx0" brushRef="#br0" timeOffset="39143.98">29648 2197 16575 0,'-2'-19'736'0,"1"14"160"0,0 1-720 0,1 4-176 0,-4-4 0 0,-1-1 0 16,-1 3 1072-16,-2 0 176 16,0 2 32-16,-1 2 16 0,-1 1-448 0,-1 4-80 15,-2-2-32-15,0 5 0 0,-1-1 16 0,-1 2 0 0,-1 0 0 0,-1 0 0 16,2 4-192-16,2-1-48 0,3-2 0 0,4 2 0 15,2 0-112-15,3 1-16 0,2-1-16 16,4 0 0-16,5-1 0 0,4-1 0 0,3 0 0 0,3 2 0 16,3 2 48-16,1 1 16 0,1-1 0 0,2 0 0 15,-1-2-160-15,-2 0-16 0,-3 1-16 0,-2-1 0 16,-3-4 16-16,-4 1 0 0,-1 1 0 0,-6-2 0 16,-3 0 176-16,-4-2 32 0,-3 1 16 0,-7 0 0 15,-1-1 0-15,-4-1 0 0,-5 2 0 0,-3-3 0 0,-3 2-208 16,0 1-32-16,0-4-16 0,0 2 0 0,0-2-224 15,2-2 144-15,2-1-144 0,3 0 128 0,3-2-304 0,2-2-64 16,4 0-16-16,3-1-11120 16,3-2-2224-16</inkml:trace>
  <inkml:trace contextRef="#ctx0" brushRef="#br0" timeOffset="39581.31">30135 2285 23951 0,'0'0'2128'0,"0"0"-1696"0,0 0-432 0,0 0 0 16,0 0 128-16,0 0-128 0,8 7 128 0,3-3-128 16,1-3 192-16,4-1-32 0,1-1-16 0,4 0 0 15,0-3 560-15,3-2 128 0,2-1 0 0,1 1 16 16,1-2-96-16,-2 2-32 0,-2-3 0 0,-2 3 0 16,-2-7-144-16,-2 3-16 0,-3-4-16 0,-2 1 0 15,-4 3-64-15,-3-3-16 0,-2 3 0 0,-4 3 0 16,-2 0 0-16,-6 1 0 0,-5 3 0 0,-4 3 0 0,-6 4-144 0,-5 4-16 15,-3-1-16-15,-1 6 0 0,-1 2-288 0,2 3 0 16,0 4 0-16,3 1 0 0,4 3 0 0,5 0 0 16,4 4 0-16,8-1 0 0,3 3 0 0,7-1 0 15,3-7 0-15,7 0 0 0,4-4 0 0,4-4 0 16,5-5 0-16,3-1 0 0,5-6-336 0,0-1-32 16,1-6 0-16,0-2-10256 15,2-6-2048-15</inkml:trace>
  <inkml:trace contextRef="#ctx0" brushRef="#br0" timeOffset="40016.47">31182 1598 34095 0,'0'0'1504'0,"0"0"320"0,0 0-1456 0,0 0-368 0,0 0 0 0,0 0 0 15,-8 4-192-15,-2 5-128 16,-1 3 0-16,-1-1-16 0,-2 6 336 0,0 3 0 0,0 0 192 0,-2 7-64 16,1 3 256-16,1 6 32 0,1 5 16 0,1 1 0 15,-2 16 80-15,3-3 0 0,2-3 16 0,3-1 0 16,-1-3-240-16,4-12-48 0,-4-1-16 0,5 2 0 16,-2-1-224-16,-1-1 128 0,-2 0-128 0,0-4 0 15,-1 2 128-15,-3 5-128 0,-2-3 0 0,2-7 0 16,-2-8 0-16,1 0 128 0,1-6-128 0,-2-6 0 15,1-2 0-15,-2-6-240 0,-2-6 48 0,-1-2 16 16,-4-6-1888-16,2-3-384 0,-2-8-80 0,-2-2-16 16,1 0 736-16,0-4 144 0,2 0 16 0,2 3 16 0,4-2 1152 0,2 9 224 15,4 0 64-15,2 5 0 0,3 1 1456 0,3 4 288 16,3 4 64-16,2 3 16 0,2-2-352 0,5 2-64 16,2 0 0-16,5 4-16 0,5 3-128 0,5 0-32 15,3 2 0-15,5-1 0 0,4 0-304 0,3 1-64 16,4 0-16-16,-1-2 0 0,4-2-256 0,0-1-48 15,-1 0-16-15,-2 0 0 0,-14-1-336 0,2 1 144 16,1 1-144-16,-2 2 0 16,-2 2-1088-16,-3 2-320 0,-5 0-64 0</inkml:trace>
  <inkml:trace contextRef="#ctx0" brushRef="#br0" timeOffset="44387.59">18293 9808 14335 0,'0'0'640'0,"-7"0"128"0,-1-2-624 0,0 0-144 0,-1 2 0 0,3 0 0 0,-2-1 672 0,2 0 96 16,6 1 32-16,-7-1 0 0,2-2 160 0,5 3 16 15,0 0 16-15,0 0 0 0,0 0-240 0,0 0-48 16,0 0-16-16,0 0 0 0,0 0-144 0,0 0-32 16,13 1 0-16,2 1 0 0,0-2 208 0,3 0 48 15,3-2 0-15,0 2 0 0,3-1-192 0,3-1-48 16,0 2 0-16,2-2 0 0,0 0-240 0,4-2-48 16,3 1-16-16,3 0 0 0,3-3 16 0,1 1 0 15,3 2 0-15,2-3 0 0,3-1-48 0,-1 3-16 16,1-2 0-16,-6-1 0 0,1 2-176 0,-1-1 192 15,-5-3-192-15,2 3 192 0,-2-3-192 0,-2 2 0 16,0 0 144-16,-1 0-144 0,0 4 0 0,0-2 0 16,-3-1 0-16,-2 3 128 0,-1-1-128 0,-1 0 0 15,-2 0 0-15,0 3 0 0,1-2 0 0,0 1 128 16,2-1-128-16,-1 2 0 0,1 1 0 0,0-1 0 16,1-1 0-16,3 1 128 0,-2 0-128 0,-2 0 0 15,1-3 0-15,-1 1 0 0,-2 1 0 0,-1-1 0 0,-3 3 0 0,1-2 0 16,-3-1 0-16,-2-1 128 0,-2 0-128 0,-5 3 0 15,1 0 128-15,1 1-128 0,-4-3 160 0,4 3-160 16,-4 0 288-16,0-1-32 0,-1 0-16 0,-1 0 0 16,1-1-240-16,-2 1 144 0,-2-1-144 0,2 2 128 15,-3-2-128-15,-6 2 160 0,7 0-160 0,-7 0 160 16,7 0-160-16,-7 0 128 0,0 0-128 0,8 0 128 16,-8 0-128-16,6 0 0 0,-6 0 0 0,8 2 128 0,-2-2-128 15,1 2 0-15,0-1 0 0,0 1 128 16,-7-2-128-16,9 2 0 0,-2-1 0 0,2 2 0 0,0-1 0 0,0 1 0 15,-1 1 0-15,0 0 0 0,1-1 0 0,-1 4 0 16,2 2 128-16,-2 0-128 0,-1 2 0 0,2 2 128 16,-1-1-128-16,0 5 128 0,-1 1-128 0,1 1 160 15,1 4-160-15,-3-2 160 0,3 0-32 0,-1 2 0 16,0 1 0-16,1 0 0 0,-1 5 0 0,2-2 0 16,-2 2 0-16,-1 0 0 0,0 3 16 0,0 0 0 15,0 1 0-15,-1 2 0 0,-1 0 16 0,0 2 0 16,0 0 0-16,-3 1 0 0,0-3 0 0,-1 5 0 15,1 3 0-15,-2-1 0 0,0 2-32 0,0 1-128 16,-2-1 192-16,1 3-64 0,0 3 96 0,0-4 16 16,-1-1 0-16,0 19 0 0,-1-4-240 0,-1-6-240 15,2-2 48-15,-2-2 16 0,2-6 176 0,-2 0 0 16,-1-1 0-16,0-1 0 0,-2 2 0 0,1-2 0 16,-1 0 128-16,0 1-128 0,-1-2 0 0,1 4 128 15,3-2-128-15,-1-1 0 0,-4 0 0 0,2-3 0 16,0-1 0-16,-1 3 128 0,1 3-128 0,0-3 0 15,2-3 128-15,0 0-128 0,-3 1 0 0,5-1 128 0,-4-2-128 16,0 1 0-16,-2 1 0 0,1-3 0 0,-3-3 0 16,-1-3 0-16,1 1 0 0,-2 2 144 0,-1-3-144 0,0 2 0 15,0-1 128-15,-2-3-128 0,-1 2 0 0,1 2 0 16,-1-1 128-16,1 0-128 0,-1-6 0 0,2 2 0 16,-1 0 128-16,4 0-128 0,-2-3 0 0,2-2 0 15,0 0 0-15,3 0 0 0,-1-1 128 0,2-6-128 16,0 0 0-16,2 0 128 0,-2-1-128 0,2-3 0 0,1 0 144 0,0-2-144 15,0 2 0-15,0-3 144 0,-2 1-144 0,2-2 0 16,5-6 0-16,-5 7 0 0,5-7 0 16,0 0 0-16,-6 6 128 0,6-6-128 0,0 0 0 0,-8 3 160 15,8-3-160-15,0 0 160 0,-9-2-160 0,9 2 128 16,-9-2-128-16,9 2 128 0,-9-8-128 0,3 3 128 16,0-4-128-16,-1 4 128 0,7 5-128 0,-10-5 0 15,3-3 144-15,-1 3-144 0,-1 0 0 0,1-1 0 16,0 1 0-16,-3 0 128 0,1 0-128 0,-1-3 0 0,-2 3 0 15,-1 0 128-15,-1-2-128 0,-2 4 0 16,1 0 0-16,-2 1 128 0,-1-1-128 0,-1 3 192 0,-3 1-64 0,-1 2 0 16,-2-1-128-16,-1 1 176 15,-2 1-176-15,0 1 192 0,-2 0-192 0,1 0 0 0,-2 3 0 16,-3-3 0-16,-4 0 0 0,0 0 0 0,0 3 128 0,-1-3-128 16,3 2 0-16,2 0 0 0,-2-4 0 15,1 2 0-15,1 2 128 0,2-3-128 0,0-1 0 0,3 0 128 16,1 2 0-16,0-1 0 0,-5-3 0 15,2 3 0-15,-1-1 32 0,0 2 0 0,0-3 0 0,0 1 0 16,3-2-160-16,2 3 0 0,0 0 0 0,2-1 0 16,-1 1 0-16,3-1 0 0,0-2 0 0,1 2 0 15,0-2 0-15,3 1 0 0,-1 2 0 0,2-1 0 16,0-2 0-16,1-1 0 0,2 0 0 0,1 0 0 16,-1-3 0-16,2 0 0 0,2 0 128 0,1 1-128 15,3-2 128-15,8 4-128 0,0 0 192 0,-9-4-64 0,1-2-128 16,3-1 0-16,0 1 0 0,1-4 128 0,0 2-128 15,2-3 0-15,-2 0 0 0,0 3 0 0,0-5 0 0,2 3 0 16,-2-4 0-16,1-2 0 0,0-3 0 0,1 0 0 16,2 2 128-16,0-4-128 0,0-3 0 0,2-1 0 15,0-6 144-15,-1 3-144 0,2-4 0 0,1-2 0 16,1-4 0-16,0-7 0 0,-4 0 0 0,3-6 0 16,-1-3 0-16,-1-3 128 0,-1-8-128 0,-1 1 0 15,-1-6 0-15,1 0 0 0,-1 0 0 0,0-3 0 16,1 2 0-16,1-1 0 0,0-1 0 0,2 0 0 15,-2-2 0-15,3 2 0 0,-3 2 0 0,2-5 0 16,-2-2 0-16,-2-1 0 0,1 3 0 0,0 1 0 16,0-4 0-16,0 2 0 0,-2 1 0 0,2 1 0 0,0-2 0 15,3 9 0-15,1-2 0 0,4 4 0 0,1 7 0 16,2 3-128-16,-4 4 128 0,2 4 0 0,0 6 0 0,1 2 0 16,-1 4 0-16,0 5 0 0,0 1 0 0,1 3 0 15,-1 1 0-15,0 5 0 0,-2-1 0 0,0 4 0 16,-1 4 0-16,-1 1-160 0,-1 0 16 0,-1 4 0 31,-3 9-432-31,0 0-96 0,0 0-16 0,0 0-12096 16,0 0-2416-16</inkml:trace>
  <inkml:trace contextRef="#ctx0" brushRef="#br0" timeOffset="47670.75">23531 9455 19343 0,'-10'-10'848'0,"10"10"192"0,-4-10-832 0,4 10-208 0,0 0 0 0,6-8 0 16,1-2 752-16,3 3 96 0,3 5 32 0,2-3 0 16,4 1-320-16,3 0-64 0,4 0-16 0,5 1 0 15,1-3 96-15,2 3 0 0,5-1 16 0,3-1 0 16,1-2-128-16,6 4-16 0,0 0-16 0,3 2 0 16,1-3 80-16,-3 0 32 0,0 3 0 0,-4 1 0 15,-4 1-48-15,-3 3-16 0,-1 0 0 0,-11-2 0 0,0 3-160 16,-1 4-16-16,1-1-16 0,-3 5 0 0,0-3-96 0,-1 4-32 15,-1 2 0-15,-2 2 0 0,-1 1-32 0,-2 3 0 16,-5 3 0-16,0 2 0 0,-2 5 64 0,-1 3 0 16,-3 5 0-16,-1 5 0 0,-1 7 0 0,-1 3 0 15,-3 1 0-15,-3 8 0 0,-1 2 64 0,1 4 32 16,-4 1 0-16,1 3 0 0,-2-1-288 0,-1 0-176 16,0 0 32-16,1-3 0 0,-1 0 144 0,0 0 176 15,1 0-48-15,0 0 0 0,1 0 0 0,-1 1 0 16,1-1 0-16,-5 27 0 0,2-8-128 0,0-7 160 15,0-6-160-15,2-2 160 0,-2-1-160 0,1-3 128 16,0-2-128-16,3 2 128 0,-1 0 32 0,2-3 0 16,0-4 0-16,1 3 0 0,3-5 0 0,0 2 0 15,0-2 0-15,-1 0 0 0,1-3-16 0,0-4 0 16,-2 0 0-16,1-1 0 0,2-5-144 0,-2-2 160 16,1 2-160-16,2-6 160 0,-2-4-160 0,0 3 160 0,0-2-160 15,1 0 160-15,-2-8-160 0,2-3 0 0,0 2 144 0,2-9-144 16,-1 1 128-16,1-4-128 15,0-4 128-15,1-2-128 0,1-4 0 0,-4-8 0 0,4 10 0 0,-4-10 128 16,0 0-128-16,0 0 0 0,0 0 128 0,0 0-128 16,0 0 208-16,0 0-16 0,0-10-16 0,-2 2 0 15,-4 1 80-15,-1-2 0 0,-3 0 16 0,-4 0 0 16,-7 0 176-16,-2 0 16 0,-2 0 16 0,-4 0 0 0,-3-1-288 16,-5 1-64-16,-3-2-128 0,-4 2 192 0,-5-2-32 15,0 3-16-15,1-1 0 0,-1 3 0 0,-2-5 112 16,1 5 32-16,3 2 0 0,-2 3 0 0,-5 1-288 15,-2 3 0-15,-1 0 128 0,4 4-128 0,1 4 0 0,7-3 0 16,6 1 0-16,6-3 0 16,6 2-880-16,9-3-224 0,7 0-48 0,11-5-17840 0</inkml:trace>
  <inkml:trace contextRef="#ctx0" brushRef="#br0" timeOffset="51222.19">23841 9381 12895 0,'-2'-14'576'0,"2"14"112"0,0 0-560 0,0 0-128 0,0 0 0 0,0 0 0 16,-2-7 1984-16,2 7 352 0,0 0 80 0,0 0 16 15,-5-9-1664-15,2 0-336 0,3 9-64 0,-8-7-16 16,0-3-176-16,-2 5-48 0,1 0 0 0,-2 0 0 16,-5 1-128-16,-1 2 0 0,-4 0 0 0,-4 1 0 15,-3 0 256-15,-4 1-48 0,-6 0 0 0,-4 0 0 16,-1 0 160-16,-2 1 16 0,0 0 16 0,-4 2 0 16,-2 2-96-16,-3 3-32 0,-5-3 0 0,0 2 0 15,-4 2-16-15,4-2 0 0,-4 1 0 0,5-2 0 0,-1-1-48 0,6 2-16 16,0 0 0-16,2-2 0 0,0 0 64 0,0-4 0 15,0-2 0-15,4 1 0 0,-1 1-16 0,2 0 0 16,0-2 0-16,3 4 0 0,0 0-112 16,1 2 0-16,-1 1-128 0,1-3 192 0,0 1-64 0,0 1-128 15,-1 2 176-15,2-5-176 0,4-3 128 0,3 1-128 16,2-1 0-16,3 1 0 0,1 1 0 0,4 0 0 16,0-2 0-16,3 1-144 0,5 1 144 0,3-1 0 15,2-1 0-15,2 1 0 0,9 0 0 0,-9 1 0 16,9-1 0-16,-9 1 0 0,9-1 0 0,-9-1 0 15,9 1 0-15,-8 0 128 0,8 0-128 0,0 0 0 0,-6 1 0 16,6-1 0-16,0 0 0 0,0 0 0 0,-8 3 0 0,8-3-128 16,-5 9 128-16,1-1 0 0,1 3 0 15,-1-2 0-15,4-9 0 0,-1 14 0 0,-1 2 0 0,0 1 0 16,-1 1 0-16,-1-2 0 0,1 2 0 0,-3 2 0 16,-1 4 0-16,-3 4 0 0,-2 0 0 0,-3 4 0 15,0 3 0-15,1 0 0 0,-2 1 0 0,1 2 0 16,-1 1 0-16,-2 4 0 0,-2-2 128 0,-1 6-128 15,1-1 0-15,0 5 144 0,1 2-144 0,1 1 0 16,0-2 128-16,1 0-128 0,0-1 0 0,0 2 0 16,1 2 0-16,-2 1 0 0,-1-2 128 0,2 5-128 15,2 3 0-15,0-2 128 0,-3 1-128 0,3-2 0 16,1-3 176-16,1 0-176 0,-1 2 160 0,1 4-160 16,0-1 144-16,1 2-144 0,-1-3 128 0,2 1-128 15,0 1 144-15,3-1-144 0,-1-1 160 0,1-1-160 16,3-2 192-16,1 0-48 0,0 3-16 0,1-3 0 15,-3 1-128-15,4 0 160 0,-2-6-160 0,2-3 160 0,-2 1-160 16,1-6 0-16,1 1 0 0,-1-4 0 0,2 3 0 0,-2-5 0 16,-2-2 0-16,1 0 0 0,-1-1 0 0,0 1 0 15,0-2 0-15,1-3 0 0,-3-9 0 0,0 5 0 16,1 0 0-16,1 0 0 0,1-5 0 0,2-1 0 16,-2 0 0-16,5 0 0 0,3-3 0 0,1 0 0 15,3-3 0-15,-1-3 0 0,3-1 0 0,3-1 0 16,1-6 0-16,3 1 0 0,0-2 0 0,4-4 0 15,3-2 0-15,4-2 0 0,0-1 0 0,5 1 0 16,5-2 0-16,3-2 0 0,3-2 0 0,9 0 128 0,9-4-128 16,7 0 0-16,8 0 240 0,7 1-48 15,6-2 0-15,12 1 0 0,9-2 128 0,4 4 0 0,-1-3 16 0,8 1 0 16,8 3-80-16,0 2-32 0,-6-3 0 0,2 8 0 16,2 4-224-16,-8 0 0 15,-11-1 0-15,-10 2-10528 0,-7 4-2192 0</inkml:trace>
  <inkml:trace contextRef="#ctx0" brushRef="#br0" timeOffset="52494.44">1998 11702 1839 0,'-6'-2'160'0,"-2"0"-160"16,1 1 0-16,-4-1 0 0,4-2 1856 0,-3 2 352 15,-1 4 64-15,1 2 16 0,0-1-880 0,0 2-192 16,-1 4-16-16,-1 0-16 0,-1 3-288 0,2-3-48 16,-1 1-16-16,7-1 0 0,0 1-176 0,5-10-32 0,2 14-16 0,3-4 0 15,2 1-128-15,7-3-32 0,4 1 0 0,6-3 0 16,5 2 256-16,11-3 64 0,4-1 0 0,8-2 0 16,6-3 80-16,5 1 32 0,6-1 0 0,7 1 0 15,5 0-288-15,8-2-48 0,3 0-16 0,3-1 0 16,4 1-16-16,7-2 0 0,6-1 0 0,4 2 0 15,2 2-128-15,5 0-16 0,5-2-16 0,3 1 0 16,2-3-96-16,6 2-32 0,4 1 0 0,3 0 0 16,1 2-224-16,6-1 144 0,2-1-144 0,5 0 128 15,-4 4 0-15,2-2 0 0,1 0 0 0,2 1 0 16,1 1-128-16,-2 1 0 0,-4 2 0 0,2 0-176 16,0-2 176-16,-2 2 0 0,-1 4 128 0,0-3-128 15,0-2 0-15,3 1 0 0,-2 2 0 0,-1-1 0 16,-4 0 0-16,1 2 128 0,-2-6-128 0,-3 6 176 15,-3 2-176-15,-1-2 0 0,2-1 0 0,-2 1 0 0,-3 2 0 16,-1-4 0-16,1 2 0 0,-4-2 0 0,-2 2 0 0,-1 1 0 16,1-5 128-16,-5 3-128 0,-3 0 0 0,0-1 0 15,0-5 0-15,-3 6 0 0,-2-1 0 0,-2-1 0 16,-3-1 0-16,-3 0 0 0,-2-2 128 0,-1 1-128 16,1 1 0-16,-4-3 128 0,-6-2-128 15,-3 1 0-15,-2 1 0 0,-4-2 0 0,-3-1 0 0,-6 1 192 16,-4-2-192-16,-4 2 192 0,-5 1-192 0,-4 0 0 15,-4-1 0-15,-6 0 0 0,-5-2 0 0,-5-1 192 16,-6 2-32-16,-5-1 0 0,-9-1-160 0,-5 2 128 16,-6-2-128-16,-5-1 128 0,-10 5 32 0,0 0 0 15,0-6 0-15,0 6 0 0,-15-3 80 0,-6-1 16 16,-6-1 0-16,-5 3 0 0,-4 2-256 0,-8-2 144 0,-7 0-144 0,-6-1 128 16,-6-3-128-16,-4 3 0 0,-7 3 0 0,-6 0 128 15,-6 0-128-15,-5-2 0 0,-1-2 0 0,-10 0 0 16,-6 4 0-16,-5-2 128 0,-5-6-128 15,-6 4 0-15,-4-1 0 0,-7-3 0 0,-3 1 128 0,-7-3-128 16,-8 3 0-16,-3 0 0 0,-7-1 0 0,-7 0 128 16,-8-3 0-16,-10 3 0 0,-7-2 0 0,-4 6 0 15,-3-2-128-15,-1 1 128 0,-2 1-128 0,-5-1 128 16,3-1-128-16,-7 2 0 0,-3 1 0 0,-3 0 128 16,1-3-128-16,-1 3 0 0,2-2 0 15,-1 1 128-15,2-4-128 0,1 2 0 0,2-1 0 0,2-1 0 31,-2 1-1376-31,7-3-208 0,2 1-32 0,10-4-13728 0</inkml:trace>
  <inkml:trace contextRef="#ctx0" brushRef="#br0" timeOffset="53569.89">393 11679 13823 0,'0'0'1216'0,"0"0"-960"0,0 0-256 0,0 0 0 15,0 0 1248-15,0 0 208 0,0 0 32 0,0 0 16 16,0 0 240-16,0 0 48 0,0 0 16 0,0 0 0 15,0 0-256-15,0 0-48 0,2-7-16 0,2-4 0 16,0-1-512-16,1-1-96 0,0 0-32 0,-1-1 0 16,1-1-160-16,0-4-48 0,0-3 0 0,0-4 0 15,4-4-48-15,0-18-16 0,4-1 0 0,-8 14 0 16,5-2-80-16,-2-1-32 0,1 0 0 0,-2-6 0 0,1-1-128 0,-1-8-16 16,0-6-16-16,4-30 0 0,-1 4-112 0,1 14-32 15,-3 7 0-15,3 11 0 0,0 9-160 0,-1 4 160 16,2 0-160-16,-1 1 160 0,1 3-160 0,-1 2 0 15,0 5 0-15,-4 14 0 0,0-4 0 0,2 1 0 16,0 3 128-16,0 2-128 0,-3 4 0 0,3-2 0 16,-1 4 0-16,7-3 0 0,-1 5 0 0,-1 6 0 15,-13-1 0-15,18 16 0 0,-3 2 0 0,0 3 0 16,2 7 0-16,-1 3 0 0,2 3 0 0,-3 8 0 16,2 4 0-16,-7-9 128 0,1 8 64 0,0 6 0 15,1 2 0-15,-1 5 0 0,-3-1 144 0,3 4 48 16,-4 1 0-16,3 27 0 0,-2-10-128 0,-3-29-32 15,-1 0 0-15,-2 0 0 0,2-4-224 0,1 17 176 16,-1-13-176-16,-1-7 160 0,-2-4-160 0,0-13 0 16,1-3 144-16,-1 10-144 0,-2-9 0 0,-1-9 144 15,2-3-144-15,-1-2 0 0,1-10 128 0,0 0-128 16,0 0 0-16,-10-3 0 16,0-4-1072-16,2-2-272 0,-1 0-48 0</inkml:trace>
  <inkml:trace contextRef="#ctx0" brushRef="#br0" timeOffset="53801.12">404 11228 20271 0,'0'0'1792'0,"0"-11"-1424"0,4-1-368 0,1 6 0 0,4-1 3328 0,1-3 608 0,4 5 112 0,3-2 32 0,2 0-2064 0,4-2-416 15,2-1-64-15,16-6-32 0,3-2-288 0,-18 4-48 16,5-3-16-16,8 0 0 0,0-1-704 16,0 1-160-16,1 1-32 0,-1 3 0 0,-6-1-256 0,27-5 0 15,-14 5 128-15,-11 10-128 16,-7 0-2032-16,-6 9-464 0</inkml:trace>
  <inkml:trace contextRef="#ctx0" brushRef="#br0" timeOffset="62710.66">5856 19773 6623 0,'0'0'288'0,"0"0"64"0,-9 8-352 0,2 2 0 15,0-2 0-15,2-2 0 0,5-6 144 0,-10 9-144 16,2-3 192-16,-2 3-192 0,3-2 0 0,-4 2 0 16,2-4 0-16,1 0 0 0,-1 4 224 0,0-4-64 15,0-4-16-15,9-1 0 0,-9 5 528 0,1 0 96 16,1-1 32-16,7-4 0 0,0 0 224 0,-7 5 32 16,7-5 16-16,0 0 0 0,-7 5-224 0,7-5-32 15,-7 7-16-15,7-7 0 0,-5 6-96 0,5-6 0 16,-9 10-16-16,9-10 0 0,0 0 176 0,-6 9 32 0,0 0 16 0,6-9 0 15,0 0 64-15,0 0 16 0,0 0 0 0,-3 7 0 16,3-7-96-16,0 0 0 0,0 0-16 0,0 0 0 16,0 0-112-16,0 0-32 0,0 0 0 0,0 0 0 15,0 0-64-15,0 0-16 0,0 0 0 0,0 0 0 16,13 4-64-16,0-2-16 0,2-2 0 0,5-2 0 16,4-2-128-16,6 2-48 0,1-2 0 0,7-2 0 15,6-2-128-15,3 1-16 0,2-4-16 0,8 5 0 16,8-3-64-16,4 3-16 0,0-7 0 0,4 2 0 15,1 0-16-15,2 1 0 0,2 5 0 0,3-1 0 16,3 1-16-16,1 1 0 0,-1 1 0 0,0 3 0 16,0 3 0-16,1-1-128 0,2 0 192 0,-1 0-64 15,0 2-128-15,-2 0 0 0,-1 2 144 0,0 2-144 0,2-3 0 0,-1 0 128 16,-2-2-128-16,0 3 0 0,-4-5 128 0,1 2-128 16,-1 3 160-16,-2-1-160 0,-2-5 144 0,-3 0-144 15,-5-2 128-15,-2 5-128 0,-6 0 144 0,1 0-144 16,-4 0 160-16,-5-1-160 0,-3-2 240 0,-5 0-48 15,0 0-16-15,-6 0 0 0,-5 0 96 0,-7 1 32 16,-2 0 0-16,-3 0 0 0,-5 3-80 0,-5-2-16 16,-9-2 0-16,0 0 0 0,0 0 48 0,0 0 0 15,0 0 0-15,-9 3 0 0,-7 1-64 0,-10 0-16 16,-7 1 0-16,-6-1 0 0,-7-4-176 0,-7 1 160 16,-11-1-160-16,-1 1 160 0,-3 1-160 0,-9 0 128 15,-8 1-128-15,-4-1 128 0,-1 1-128 0,-4-1 0 0,-7 1 0 16,-4-2 0-16,-7 0 0 0,-4 2 0 0,-1 0 128 0,-1-2-128 15,0-1 0-15,5 1 0 0,5 3 0 0,1-4 0 16,-4-1 0-16,6 1 0 0,6 1 128 16,3 1-128-16,5 0 0 0,1-4 0 0,-1-1 0 0,5 0 0 15,3 3 0-15,6 3 0 0,4-3 128 0,5 0-128 16,3-4 0-16,8 1 0 0,5 2 0 0,7 0 0 16,8-1 0-16,7 1 0 0,8 0 0 0,8-3 0 15,14 4 0-15,0 0 0 0,0 0 0 0,13-9 0 16,7 3 0-16,13-3-144 0,12 1 144 0,9 3 0 15,10-5-160-15,11 5 160 0,11-3-128 0,8 2 128 16,7 0-128-16,8-2 128 0,9 3-128 0,8 1 128 16,12-3 0-16,4 3 0 0,5 1 0 0,11-1-128 15,7-1 128-15,8 1 0 0,1 2 0 0,7-1 0 16,3 2 0-16,3-1 128 0,2-1-128 0,2-1 176 0,0-1-176 0,-1 3 0 16,0 2-192-16,2 1 192 0,-3 4 0 0,2 4 0 15,-3-5 0-15,-1 3 0 0,-2 2 0 0,-3 5 0 16,-4 1 0-16,-8-2 128 0,-7-1-128 0,-5 2 0 15,-5-2 144-15,-9 2-144 0,-7-1 0 0,-10-3 128 16,-3 2-128-16,-12 0 0 0,-12-2 0 0,-8 1 128 16,-11-4-128-16,-10 2 0 0,-9-3 0 0,-8 2 128 15,-14-3-128-15,-8-2 0 0,-10 1 0 0,-8-2 144 16,-14-2-144-16,0 0 0 0,0 0 320 0,-19-2-64 16,-8-2 0-16,-7 0 0 0,-9-1-80 0,-8-3-32 15,-5 3 0-15,-8-4 0 0,-6 2-144 0,-6 2 0 0,-5-3 0 16,-6 3 0-16,-6 2 0 0,-3-4 0 15,-8-2 0-15,-4 1 0 0,-8 3 0 0,-6 0 0 0,-5-5 128 0,-7 2-128 16,-4-2 0-16,-7 4 0 0,-5 1 0 16,-5-4 0-16,-7 0 0 0,-4-3 0 0,-7 6 0 0,-5-4 0 15,-4 2 0-15,-1-1 0 0,-2 4 128 0,3-4-128 16,-1 0 0-16,1 0 0 0,3 4 0 0,5 2 0 16,6 1 0-16,4 0 0 0,2-5 0 0,6 5 0 15,1 1 0-15,10-1 0 0,9 0 0 0,8 1 0 16,6-1 0-16,9 1 0 0,12-5 0 0,13 3 0 15,12-2 0-15,14 0 0 0,11-1 0 0,13 2 0 16,12 1 0-16,9-2 0 0,9-5 0 0,11 5 0 16,7-3-160-16,11 1-16 0,11 0 0 0,14 0 0 15,14 0-80-15,13 0 0 0,15 0-16 0,12 2 0 0,12-2 144 16,15 1 128-16,15 4-192 0,10 1 192 0,11 2 0 0,8 0-128 16,9 2 128-16,10 2 0 0,9 2 0 0,5 0 0 15,6 3 0-15,5-1 0 0,6 4 0 16,3-1 0-16,1 1 144 0,1 2-144 0,1 1 160 0,0-1-160 15,-4-1 192-15,1 1-192 0,-1 3 192 0,-5-4-64 16,-4 0 0-16,-6 0-128 0,-4 4 160 0,-10-3-160 16,-10-4 128-16,-8 2-128 0,-10 1 0 0,-11 1 128 15,-12 0-128-15,-14-3 0 0,-12 1 0 0,-15-2 128 16,-13-2-128-16,-13 1 0 0,-13-5 0 0,-14 0 128 16,-12-1-128-16,-13 0 0 0,-10-2 0 0,-14-2 0 15,-13-1 0-15,-8-1 0 0,-12-3 0 0,-14-1 0 16,-10 0 0-16,-17-4-176 0,-11 2 176 0,-11-3 0 15,-7 1 0-15,-11 1-128 0,-11-4 128 0,-8 3 0 0,-9-3 0 16,-11 2 0-16,-8 1 0 0,-7-2 0 0,-8 3 0 0,-5-2 0 16,-6-1 0-16,-6 5 0 0,-8-3 0 0,-6 2 0 15,-6-2 0-15,-5 2 0 0,-6 2 0 0,-1-1 0 16,-1 4 0-16,-2-1 0 0,-3-3 0 0,2 2 0 16,1 4 0-16,6 0 0 0,6 0 0 0,10 1 0 15,12 0 0-15,13 1 0 0,15 4 0 0,14 0 0 16,15-5 0-16,19 1 0 0,16 2 0 0,18-1 0 15,16 2 0-15,17 0 0 0,10 0 0 0,18-3 0 16,13-1-192-16,10 0 32 0,20-4 16 0,13 0 0 16,17-1-96-16,13 0-16 0,14 0 0 0,17-1 0 15,18-4 256-15,10 3-192 0,15 4 192 0,10-5-192 16,10-1 192-16,11 4 0 0,10-4-160 0,10 5 160 16,5 2 0-16,10-5 0 0,7 1 0 0,6 1 0 0,7-3 0 0,5 3 0 15,5 1 160-15,2 1-160 0,2-5 192 0,-2 3-64 16,1 2 0-16,-3 1-128 0,-7 0 160 0,-2 0-160 15,-4 1 128-15,-11 2-128 0,-8 3 144 0,-9-2-144 16,-8-2 160-16,-11 2-160 0,-11 0 0 0,-14 2 0 16,-10-2 0-16,-15 4 0 0,-15-3 0 0,-15-1 0 15,-14 0 0-15,-17 1 0 0,-14-2 128 0,-13-1-128 16,-13 0 0-16,-10 0 0 0,-12 0 0 0,-12 2 0 16,-12-2 0-16,-16-1 0 0,-15-1 0 0,-16-2 0 15,-17 0 0-15,-12-4-160 0,-15 1 160 0,-12 0 0 16,-11-3-144-16,-12 4 144 0,-9-2 0 0,-9 2 0 15,-7-2 0-15,-7 3 0 0,-8 0 0 0,-3 1 0 0,-8-2 0 16,-5 2 0-16,-3 2 0 0,-4 0 160 0,-5 2-160 16,-2-1 160-16,-3 0-160 0,1 0 0 0,0-2 144 0,-1 0-144 15,-2 1 0-15,3-1 144 0,2 1-144 0,5 1 0 16,1 1 128-16,10 0-128 0,7 1 0 0,6 0 0 16,11 0 128-16,5 2-128 0,8-2 0 0,13 3 0 15,13 0 0-15,10-2 0 0,6 1 0 0,16-1 0 16,8 1 0-16,15 2-144 0,11-1 144 0,11 0-192 15,9 1 16-15,11 0 0 0,14-1 0 0,9-3 0 16,11 1-48-16,10-2-16 0,0 0 0 0,23 6 0 16,9-5 0-16,12-1 0 0,11 1 0 0,14-1 0 15,11 3 240-15,15-3 0 0,17-3 0 0,11 3 0 16,11 3 0-16,13-3 0 0,13-4 0 0,12 3 0 16,8 1 0-16,10 2 0 0,2 3 0 0,12-4 0 15,10-1 0-15,5 2 160 0,3-2-160 0,6 0 128 0,4 0 0 0,7 0-128 16,1 0 192-16,5 0-64 0,-5 0 32 0,3-2 0 15,-6 1 0-15,-2 1 0 0,-5 0 32 0,-6 3 0 16,-6-1 0-16,-11 1 0 0,-11-1-64 0,-10 1-128 16,-11 3 192-16,-14-2-64 0,-14 2-128 0,-17 0 0 15,-13-5 144-15,-15 3-144 0,-16-1 0 0,-17 5 0 16,-16-3 0-16,-15-1 128 0,-12 0-128 0,-14 1 0 16,-12-5 0-16,-10 5 0 0,-13-4-160 0,-16 3 0 15,-14 0 0-15,-19 0 0 0,-14-3 160 0,-13-2-160 16,-14-4 160-16,-14 3-160 0,-13 2 160 0,-10 0-128 15,-8-1 128-15,-12 0-128 0,-13-2 128 0,-8 3 0 16,-6 0 0-16,-9-1 0 0,-7 0 0 0,-9 1 0 16,-6 0 0-16,-5 1 0 0,-3-1 0 0,-5 0 0 0,-3 0 0 0,0 1 128 15,-4 0-128-15,3 1 144 0,0-1-144 0,3 0 160 16,4 1-160-16,7-1 0 0,4 0 0 0,9 2 0 16,9-2 0-16,15 1 0 0,10 2 0 0,17 0 0 15,15-5 0-15,16 2 0 0,15 3 0 0,16 1 0 16,13-2 0-16,18-3 0 0,17-4-192 0,15 0 192 15,14 6-352-15,14-2 48 0,14 0 16 0,14 0 0 16,16 0-48-16,19 2-16 0,17-1 0 0,16-1 0 16,14-1 128-16,20 2 32 0,17 3 0 0,12 1 0 15,10 2 192-15,12-1-144 0,13-4 144 0,10 4-128 16,8 3 128-16,9 3 0 0,9-3 0 0,11 3 0 16,8-1 0-16,5-1 0 0,5 2 0 0,7-4 0 15,6 2 0-15,4-3 176 0,2 0-48 0,1 1 0 0,-1-3 128 0,-3 4 32 16,-5-3 0-16,-3 3 0 0,-4 0 48 15,-10 4 16-15,-10-2 0 0,-11 2 0 0,-11 1-112 0,-17-3-32 16,-10 3 0-16,-18 2 0 0,-17-1-208 0,-16-1 0 16,-17-4 128-16,-18 1-128 0,-18-2 0 0,-19-1 0 15,-18-6 0-15,-14 2 0 0,-25-4-320 0,0 0-48 16,-26-2-16-16,-21-2 0 16,-20-5-32-16,-22-1-16 0,-15-5 0 0,-20-2 0 0,-16-2 304 0,-15 0 128 15,-11-1-128-15,-11 1 128 0,-6-1 208 0,-13 3 128 16,-11-1 32-16,-8 1 0 0,-7 1 112 0,-8 1 32 15,-8 3 0-15,-6 2 0 0,-6-3-80 0,-5 6-16 16,-3-1 0-16,0 4 0 0,0-1-128 0,-1 1-32 0,0 3 0 16,2 2 0-16,0 4-128 0,6-1-128 0,5 0 192 15,11 4-192-15,10-2 128 0,18 2-128 0,16-1 0 0,18 0 0 16,16 1 0-16,19-2 0 0,20-3 0 0,23 0 0 31,19-1-784-31,20-2-272 0,12-2-48 0</inkml:trace>
  <inkml:trace contextRef="#ctx0" brushRef="#br0" timeOffset="-197699.5">26469 10842 11967 0,'0'0'1072'0,"0"0"-864"15,0 0-208-15,0 0 0 0,1-9 1056 0,-1 9 160 16,0 0 48-16,0 0 0 0,0 0-464 0,0 0-96 16,0 0 0-16,0 0-16 0,0 0-224 0,-5 9-32 15,-2 0-16-15,0 4 0 0,-6 4 64 0,-1 3 16 16,-2 1 0-16,-12 9 0 0,-2 1-16 0,-1-5 0 0,-5 2 0 0,9-9 0 15,-6-1-144-15,-2 3-16 0,-5 1-16 0,1 3 0 16,-1-4-32-16,2 1 0 0,1-2 0 16,3 0 0-16,1 1 112 0,5-3 0 0,4-1 16 0,5-4 0 15,4 0-48-15,3 0-16 0,5-5 0 0,3 1 0 16,3-4-112-16,4 3-32 0,5-2 0 0,10-3 0 16,2-1 112-16,4-2 16 0,3-2 0 0,5-1 0 15,3 2 0-15,5 0 0 0,0 1 0 0,4-3 0 16,1 1-192-16,2-1-128 0,0 1 144 0,2-1-144 15,-1-1 144-15,-1 1-144 0,-4 0 128 0,-1 3-128 0,-4 1 128 0,-3 1-128 16,-5 0 0-16,-3 1 128 0,-3-1-336 0,-5-2-80 16,-5 3-16-16,-2-3 0 15,-12 0-1776-15,0 0-352 0,0 0-80 0</inkml:trace>
  <inkml:trace contextRef="#ctx0" brushRef="#br0" timeOffset="-197461.97">26241 11205 22511 0,'0'0'992'0,"0"0"224"0,5-4-976 0,4-1-240 16,1-2 0-16,6 0 0 0,4 2 944 0,5-2 144 15,4 0 16-15,21-6 16 0,1 5-320 0,5-3-64 16,6 5-16-16,2-2 0 0,2 3-128 0,0 0-16 15,0-4-16-15,1 3 0 0,2 1-208 0,1 4-32 0,-1 3-16 0,-3 2 0 16,-8-1-304-16,-2 2 0 0,-5 2 0 0,-4-2 0 31,-6 0-1024-31,-5 3-320 0,-2-4-64 0,-10 0-11536 0</inkml:trace>
  <inkml:trace contextRef="#ctx0" brushRef="#br0" timeOffset="-196752.16">29034 10273 18431 0,'-7'-17'816'0,"4"8"160"0,-1-3-784 0,1 2-192 15,2 0 0-15,1 1 0 0,0 1 640 0,0 8 96 16,0 0 16-16,0 0 0 0,0 0-224 0,0 0-32 15,3 13-16-15,-2 0 0 0,-1 2-256 0,-1 4-48 16,-1 7-16-16,1-2 0 0,-2 4 304 0,1 4 64 16,-1 7 16-16,1 0 0 0,-1-2 48 0,3 5 16 15,2 4 0-15,3-4 0 0,4 1-224 0,3-5-64 16,3-4 0-16,5-3 0 0,2-2 32 0,3-3 0 16,0-3 0-16,5-4 0 0,4-3 160 0,4-2 48 15,0 1 0-15,2-4 0 0,0-10 0 0,1-2 0 16,1-2 0-16,-1-3 0 0,3-2-224 0,-2-3-32 15,2-2-16-15,2-4 0 0,1 1-160 0,2-5-128 16,4-6 192-16,-1-4-192 0,-3-1 192 0,3-6-192 0,3-3 192 0,0-2-192 16,1-6 224-16,2-1-64 0,1-1-16 0,-2 4 0 15,-3 0-144-15,-3 5 128 0,-4-2-128 0,-5 4 128 16,-9 5-128-16,-7 4 0 0,-6 6-160 0,-6 2 160 16,-2-1-320-16,-7 5 48 0,-2 5 0 0,-3 4 0 31,-3-2-416-31,-2 7-80 0,-7 0 0 0,1 4-16 15,-5 1-1920-15,1 2-384 0,-5 1-80 0,1-1-16 0</inkml:trace>
  <inkml:trace contextRef="#ctx0" brushRef="#br0" timeOffset="-196320.03">29877 10001 19343 0,'-7'-22'1728'0,"3"8"-1392"16,1 2-336-16,-1 3 0 0,1-5 0 0,3 4-160 15,3 1 16-15,-3 9 0 0,0 0 272 0,0 0 48 16,0 0 16-16,0 0 0 0,0 0-192 0,5 8 0 15,-5-8 144-15,0 14-144 0,-1 0 416 0,-5 4 16 16,-2 4 0-16,-4 6 0 0,-3 2 304 0,-2 5 64 0,0 7 16 0,-6 1 0 16,-4 6 128-16,-1 4 16 0,-3 4 16 15,-2 8 0-15,-1 2-208 0,0 5-32 0,-1-1-16 16,0 4 0-16,1 0-192 0,2 0-32 0,3 0-16 16,1-7 0-16,1-7-16 0,4-1 0 0,3-4 0 0,2-1 0 15,4-3-160-15,1-4-48 0,2-6 0 0,1 0 0 16,1 0-112-16,2-4-16 0,1-2-128 0,1-7 192 15,0-2-192-15,1-4 0 0,1-1 0 0,1 0 0 16,-1-4 0-16,2-4 0 0,1 0-128 0,0 0 128 31,0-14-1424-31,0 0-176 0,0 0-48 0,0 0-7648 0,0 0-1536 0</inkml:trace>
  <inkml:trace contextRef="#ctx0" brushRef="#br0" timeOffset="-195981.17">28551 12123 13823 0,'0'0'608'0,"0"0"128"0,2-10-592 16,3 3-144-16,4 1 0 0,3 1 0 0,-1 1 1584 0,4 0 272 0,4 0 64 0,7 2 16 16,2 1-816-16,9-1-160 15,3 0-48-15,7 1 0 0,3 1-32 0,3-2-16 0,5-3 0 0,3 0 0 16,5 3-304-16,4 2-64 0,2 1-16 0,-2 0 0 15,-4-1-336-15,-4 0-144 0,-4 1 128 0,-8 1-128 32,-5-2-1216-32,-6-2-336 0,-6 1-64 0</inkml:trace>
  <inkml:trace contextRef="#ctx0" brushRef="#br0" timeOffset="-195649.99">29439 9883 35007 0,'17'-11'3120'0,"7"-3"-2496"15,8-3-496-15,24-2-128 16,6 3-1472-16,8 8-320 0,7 3-64 0,6 2-16 0,1 2 1600 0,1 2 272 16,0 3 144-16,3 5-16 0,-2 1-368 0,-3 2-80 15,-4 0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1:30.78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8759 5353 15663 0,'-9'-13'688'0,"9"13"144"0,0 0-656 0,0 0-176 16,-3-5 0-16,3 5 0 0,0 0 944 0,0 0 144 15,0 0 48-15,0 0 0 0,0 0-528 0,-5 4-96 16,-1 4-32-16,1 1 0 0,-1 5 192 0,0 3 32 15,-1 4 16-15,0 4 0 0,-2 4 32 0,-1 6 0 16,-3 4 0-16,-1 8 0 0,0 4-16 0,-4 8 0 16,-3 5 0-16,-2 11 0 0,-4 12-128 0,-2 3-32 15,-1 5 0-15,0-1 0 0,-2-2 0 0,3-2-16 16,0 0 0-16,-2-3 0 0,5-5 64 0,1-4 16 16,1-6 0-16,3-2 0 0,0-4-208 0,3-7-48 15,3-4 0-15,3-5 0 0,0-1-144 0,2-6-48 16,1 0 0-16,1-6 0 0,2-6-192 0,1-2 144 0,0-4-144 15,2-2 128-15,-1-3-128 0,2-4 0 0,-1-7 0 16,2 1 0 0,1-10-448-16,0 0-32 0,0 0 0 0,4-19 0 15,2-8-2080-15,-2-1-432 0,1-4-80 0,-1 6 0 0</inkml:trace>
  <inkml:trace contextRef="#ctx0" brushRef="#br0" timeOffset="2482.17">8420 5340 18431 0,'-15'-15'816'0,"8"9"160"0,0-2-784 0,-1-3-192 15,3 1 0-15,4 2 0 0,-2 3 1856 0,6-3 320 16,-2 3 64-16,-1 5 0 0,8-4-1632 0,2 2-336 16,2-2-64-16,5 1-16 0,1 0 32 0,3 0 0 15,5 2 0-15,2-2 0 0,5-2 64 0,4 1 16 16,5 1 0-16,21-1 0 0,1-3-16 0,1 2 0 15,2 0 0-15,2 0 0 0,-2-1-16 0,4 2 0 0,2 3 0 0,2-2 0 16,2 1-64-16,2-3-16 16,1-2 0-16,0 3 0 0,0-2 128 0,3 0 0 0,2 1 16 0,1-3 0 15,7 0 80-15,-1-2 16 0,1 3 0 0,2-4 0 16,3 4-96-16,1-2-16 0,3 1 0 0,2-2 0 16,1 0-112-16,2-2-16 0,1 6-16 0,1-5 0 15,1 0-176-15,2 0 160 0,1 3-160 0,0 0 160 16,-1 0-160-16,2-2 0 0,-2 3 0 0,1-3 0 15,-2 1 0-15,1 0 0 0,-4 4 128 0,2-4-128 0,0-1 0 0,-1 0 0 16,-1 4 0-16,1-1 128 0,1-3-128 0,-4 3 0 16,0-4 0-16,1 5 0 0,1-3 0 0,0 3 0 15,-4-6 128-15,0 6-128 0,0-2 0 0,2 3 0 16,-2 3 144-16,3-3-144 0,-2-2 144 0,2 5-144 16,-3 2 192-16,1-2-192 0,-2 0 160 0,1-1-160 15,1 3 128-15,2 0-128 0,2-1 0 0,-1-1 0 16,1-5 128-16,-1 6-128 0,0 1 0 0,2-3 0 0,5 0 0 0,-2-4 0 15,-1 3 0-15,1 1 128 0,0-1-128 16,1-3 0-16,1 1 0 0,2 2 0 0,2-3 128 0,-1 2-128 16,2 1 0-16,2 0 0 0,1-2 0 0,2 2 0 15,-2 1 0-15,2 2 0 0,-1-2 0 0,1 1 0 16,-1-2 0-16,-3 3 0 0,-3 0 0 0,3-1 0 16,6 1 0-16,-5 1 0 0,-2 3 128 0,-2-2-128 15,-3-2 0-15,4 1 0 0,-4 0 0 0,0 1 0 16,-1 3 0-16,-1-2 0 0,-2-1 0 0,-6 2 128 15,0-2-128-15,-4 2 0 0,0-3 0 0,-3 0 0 16,-3 0 0-16,0 2 0 0,-3 3 0 0,-2-3 0 16,-1-1 0-16,-3 0 0 0,0 2 0 0,-4-1 0 15,-2 2 0-15,0 1 0 0,-1-2 0 0,0-1 0 0,-3 2 0 16,-1 1 0-16,-2 2 128 0,-2-4-128 0,-1 0 0 0,0-2 0 16,-3-1 0-16,-1 1 0 0,0 2 0 0,-2 1 0 15,-1-3 0-15,-2 2 0 0,-2-2 0 0,-2-2 0 16,-1-3 128-16,-3 0-128 0,5 3 0 0,-5-1 0 15,0 2 0-15,1-1 0 0,0-3 0 0,1 3 0 16,-4-1 0-16,-3-5 128 0,1 0-128 0,-1 0 0 16,-1-2 0-16,-1 5 0 0,-3-1 0 0,0-1 0 15,2 1 128-15,-1 1-128 0,1-2 0 0,0 1 0 16,0 1 0-16,-2-1 0 0,-2-2 0 0,-2 1 0 16,1-2 0-16,0 2 0 0,0 2 0 0,-1-1 128 15,-1-2-128-15,2 2 0 0,3-4 0 0,-3 1 0 16,0 2 0-16,2-3 0 0,-5 1 0 0,1-1 0 15,0 3 0-15,0-2 0 0,-2 1 0 0,-1 2 0 0,0-4 0 16,-1 4 0-16,0-6 0 0,2 4 0 0,-2 0 128 0,-2-2-128 16,2 3 0-16,-3-3 0 0,-3 4 0 0,-2-4 0 15,2 2 0-15,-1 3 0 0,-2-3 0 0,0 1 0 16,-3 0 0-16,0-2 0 0,0 4 0 0,-2 2 0 16,0-5 0-16,-1 1 0 0,-2 0 0 0,0 2 0 15,-1-1 0-15,1 1 0 0,-2 0 0 0,-2 3 0 16,1-3 0-16,-1 0 0 0,0 2 128 0,1 0-128 15,1 2 0-15,-1 0 0 0,2 2 0 0,-1-2 0 16,-1-3 0-16,2 2 0 0,-2 0 0 0,-1 1 0 16,0 0 0-16,0 0 0 0,-2 0 0 0,2 1 0 15,-1 1 0-15,2 1 0 0,-1-2 0 0,0 3 0 16,-4-3 0-16,1 2 0 0,-1-1 0 0,-2 2 0 16,-7-4 0-16,12 8 0 0,-3-3 0 0,-2 3 0 0,-2 1 0 0,1-1 0 15,-3 4 0-15,1 2 0 0,-1 0 0 0,-3 0 0 16,0 2 0-16,-2 2 0 0,0 2 0 15,-2 5 0-15,-1-3 144 0,0 6-144 0,-4 0 0 0,-1 8 0 16,-2 2 0-16,-3 5 128 0,0-1-128 0,-2 8 0 16,0 3 0-16,-1 4 0 0,-1 8 0 0,-2 0 0 15,-3 0 0-15,0-2 0 0,0 2 0 0,0 4 0 16,-2 2 0-16,3 0 0 0,1-1 0 0,0 0 0 16,2 0 0-16,-1-1 0 0,1-1 0 0,2 2 128 15,4 1-128-15,0-1 128 0,0-1-128 0,3-2 0 16,1-2 0-16,-1 1-128 0,3 0 128 0,0-1 0 15,-1 4 0-15,0-3 0 0,1 1 0 0,1-4 0 16,-1 0 0-16,2-1 0 0,0 2 0 0,-2-4 0 16,-1-1 0-16,1 1 0 0,2-4 0 0,0 0 0 0,-3-4 0 0,1 1 128 15,2 0-128-15,-1-5 0 0,2-4 0 0,-1 2 0 16,-2-5 0-16,2-2 0 0,-2 3 0 0,3-1 128 16,0-4-128-16,-1-2 0 0,-2-4 0 0,2 2 128 15,0 1-128-15,-2-2 128 0,0-4-128 0,1-4 128 16,-2-1-128-16,0-3 0 0,-1-1 128 0,0-1-128 15,-1-1 0-15,2-2 144 0,1 0-144 0,-1-1 0 16,1-4 128-16,0 2-128 0,-1-1 0 0,1-2 0 16,-3 0 144-16,1-3-144 0,0 5 0 0,-1-5 144 15,-2 0-144-15,-1 1 0 0,0-2 0 0,0-2 128 16,-3 1-128-16,0 1 0 0,1-1 144 0,-1-3-144 16,-4-1 128-16,3 0-128 0,-3 0 128 0,-5 0-128 0,-3-1 128 15,-3 1-128-15,-1 0 128 0,-2 0-128 0,-7-2 144 16,1-1-144-16,-1-2 192 0,-1 1-192 0,-3 0 192 0,0-5-192 15,-1 2 192-15,-2-3-192 0,-4 2 128 0,-3-1-128 16,-4 2 0-16,0 0 0 0,2-3 0 0,0 2 0 16,1-2 0-16,0 3 0 0,-3-1 0 0,-3-2 0 15,-6-4 0-15,0 1 0 0,1-1 0 0,-1 3 0 16,-1-3 0-16,-1 4 0 0,-3 1 128 0,-2-4-128 16,-3 1 0-16,0 1 0 0,-1 0 0 0,0 2 0 15,-1-3 0-15,-3 3 0 0,1-3 0 0,1-2 0 16,0 1 0-16,4 2 0 0,-1-2 0 0,-3 1 0 15,-1 2 0-15,1-2 0 0,3-1 128 0,2 0-128 16,1-2 0-16,-2 2 0 0,-3 0 0 0,-1 2 0 0,1-3 0 0,1 1 0 16,0 2 0-16,0-3 0 0,-3 0 0 0,2 0 0 15,-2 0 0-15,1 1 0 0,-1-1 0 16,0 3 0-16,-1 2 0 0,1-4 0 0,-5 2 0 0,3-2 0 16,2-1 0-16,0 3 0 0,2-1 0 0,-3-1 0 15,-2 2 0-15,-2 1 0 0,4-3 0 0,0 6 0 16,-2-4 0-16,1 5 0 0,-3-3 0 0,3 3 0 15,2-2 0-15,0-1 0 0,1 4 0 0,-3-3 0 16,-6 1 0-16,4 1 0 0,2-3 0 0,1 4 0 16,0-2 0-16,-3 3 0 0,-4-1 0 0,2 1 0 15,1-3 160-15,3 0-160 0,-4 4 128 0,-3-5-128 16,-2 2 0-16,2 1 0 0,0-4 0 0,1 4 0 16,-1 0 0-16,-3-3 0 0,-2 3 0 0,1-3 0 0,1 2 0 15,1 1 0-15,0-3 0 0,0 2 0 16,0 1 0-16,3-3 0 0,0 2 0 0,2 2 0 0,0-4 0 15,2 3 0-15,-1 1 0 0,3 1 0 0,2-3 0 0,2 3 0 16,-2-1 0-16,1 0 0 0,-1 0 0 0,2 2 0 16,1-1 0-16,1 1 0 0,-3-1 0 0,1 1 0 15,-2 0 0-15,1 1 0 0,3-3 0 0,2 2 0 16,2-1 0-16,-4 1 0 0,-1 0 0 0,1 1 0 16,1 0 0-16,2-1 0 0,1-3 0 0,1 4 128 15,2 0-128-15,-2 1 0 0,4 0 192 0,-1 1-64 16,5 0 0-16,1-1 0 0,0-1-128 0,-1 1 0 15,-1 0 0-15,-1 1 0 0,0 3 0 0,2-1 0 16,1-1 0-16,0 0 0 0,0 0 0 0,-1 1 0 0,-3-2 0 0,1 4 0 16,-1 0 0-16,3-2 0 0,1 0 128 0,3 4-128 15,1-5 0-15,1 2 192 0,-1 1-192 0,1-1 192 16,-1 1-192-16,2-2 0 0,0-1 144 0,1 2-144 16,2 0 0-16,1 1 144 0,2-1-144 0,-3 0 0 15,-1-1 0-15,-1 2 0 0,1-2 0 0,1 0 0 16,0-1 128-16,3 1-128 0,0-1 0 0,0 2 0 15,1 0 0-15,0-2 0 0,-1 0 0 0,1-1 0 16,0 3 0-16,1-2 128 0,2 1-128 0,1-2 0 16,-1 0 128-16,2 2-128 0,-2-1 0 0,1 2 0 15,-3-1 128-15,-1 2-128 0,1-3 0 0,2 1 0 16,-2-2 0-16,4 2 0 0,0-2 128 0,0 2-128 16,-2 2 0-16,1-2 128 0,-2 1-128 0,1 1 0 15,-3 2 176-15,-2-4-176 0,0 3 160 0,0 0-160 16,1-2 160-16,0 0-160 0,-1 1 160 0,3 2-160 0,-1 0 176 0,0-1-176 15,0 0 192-15,-1-2-192 0,-2 0 192 0,2 0-64 16,2 0 0-16,1-1-128 0,1 0 208 0,0 3-64 16,4 1-16-16,-1-4 0 0,-1-1 0 0,0 0-128 15,1 1 192-15,3-2-64 0,-1 3 0 0,4-2-128 16,2 0 192-16,2 0-64 0,-2 1 0 0,5 1-128 16,2-2 192-16,3 3-64 0,2-1-128 0,0 0 160 15,1 1-160-15,3 0 160 0,2-2-160 0,2-2 0 16,3 3 0-16,2-1 128 0,4 0-128 0,0 1 0 15,3-2 0-15,6-2 0 0,0 0 0 0,0 0-144 16,0 0 144-16,1 16-160 16,6 1-1120-16,4 2-208 0,3 1-48 0,4 1-18176 0</inkml:trace>
  <inkml:trace contextRef="#ctx0" brushRef="#br0" timeOffset="9568.56">2954 11748 9215 0,'0'0'400'0,"0"0"96"0,0 0-496 0,0 0 0 0,0 0 0 0,0 0 0 16,-6 1 2096-16,-2-1 320 0,3 0 64 0,5 0 16 16,-6 0-832-16,-1 1-176 0,1 1-16 0,6-2-16 15,-6 1-224-15,6-1-32 0,-4 1-16 0,4-1 0 16,0 0-224-16,-7 3-64 0,7-3 0 0,0 0 0 16,-5 4-144-16,5-186-48 0,0 364 0 0,0-182 0 0,0 0-32 0,0 0-16 15,0 0 0-15,0 0 0 0,9 6 80 0,1-4 16 16,2 1 0-16,2-2 0 0,0-1-112 0,5 2-32 15,2-1 0-15,4 0 0 0,1 0-144 0,6 3-16 16,4-1-16-16,2-2 0 0,4-1-96 0,-2 1-16 16,4 1 0-16,0-2 0 0,3 0-80 0,2-2-32 15,0 1 0-15,2 1 0 0,-1-1 16 0,2-1 0 16,-2-1 0-16,1 0 0 0,-1 2 48 0,-3 0 16 16,-3-3 0-16,3 2 0 0,-1-1-16 0,-11 1 0 15,1 0 0-15,5 1 0 0,-2-2-16 0,2 2 0 16,1-2 0-16,0 2 0 0,-5 0-16 0,0-1-16 15,-2 2 0-15,0 0 0 0,-4 2-16 0,0-1 0 16,-2 2 0-16,-2-1 0 0,-3-1-16 0,0 2-16 16,-2 2 0-16,-3-3 0 0,-1 0-176 0,-3-1 192 15,-2 0-192-15,-2 2 192 0,-1-1-192 0,-1 2 128 16,0-3-128-16,-1 2 128 0,-8-3-128 0,0 0 0 0,0 0 0 16,7 3 0-16,-7-3 0 0,0 0 0 0,0 0 128 15,0 0-128-15,0 0 0 0,0 0-272 0,0 0 64 0,0 0 16 31,0 0-2016-31,-9 0-400 0,-2-2-80 0</inkml:trace>
  <inkml:trace contextRef="#ctx0" brushRef="#br0" timeOffset="10723.79">13806 11590 6447 0,'0'0'576'0,"0"0"-576"15,0 0 0-15,0 0 0 0,0 0 2960 0,0 0 496 16,6-5 80-16,-6 5 32 0,0 0-1568 0,0 0-304 16,0 0-64-16,0 0-16 0,0 0-240 0,0 0-48 0,0 0-16 0,0 0 0 15,0 0-224-15,0 0-64 16,0 0 0-16,0 0 0 0,0 0-320 0,15 0-80 15,3 0-16-15,4 0 0 0,2 0-32 0,8 1 0 0,4 2 0 0,-4-2 0 16,6-2-128-16,8 1-16 0,5 3-16 0,5-3 0 16,2-3-64-16,-2 3-16 0,2 0 0 0,0 1 0 15,0-1 16-15,0 0 0 0,-4-2 0 0,1 2 0 16,-2 1-32-16,-2-1 0 0,-6-3 0 0,-3 0 0 16,-5 3-144-16,-7 0-48 0,-5 2 0 0,-5-1 0 0,-4-2-128 15,-5 2 0-15,-3 3 144 0,-8-4-144 16,0 0 0-16,0 0 0 0,-8 2 0 0,-5-2 128 0,-5 1-128 15,-3 0 0-15,-5 2 0 0,-5-2 0 0,-4 1 0 16,-6 2 0-16,-2-2 0 0,-6-1 0 0,-3 0 0 0,-2-1 0 16,-4 0 0-16,-4 1 0 0,-3-1 128 0,-24 2-128 15,11-2 128-15,9 0-128 0,7 0 192 0,11 0-16 16,9-2-16-16,15 2 0 0,3 0-32 0,4 0 0 16,4 0 0-16,6 0 0 0,3 0-128 0,7 0 0 15,0 0 144-15,0 0-144 0,10 0 128 0,8 2-128 16,6-1 160-16,6 0-160 0,6 0 128 0,7 1-128 15,5-2 0-15,6-3 0 0,17 2 128 0,0 1-128 16,2 0 0-16,-2 0 144 0,-3-1 64 0,0-1 16 16,-1 1 0-16,-3-1 0 0,-6-4 16 0,-2 3 0 15,-4 0 0-15,-5 2 0 0,-5 0 48 0,-8 1 16 16,-6-4 0-16,-6 1 0 0,-5 3-48 0,-5 0-16 16,-4 0 0-16,-8 0 0 0,0 0-96 0,-9-2-16 15,-6 2 0-15,-7 0 0 0,-6-4-128 0,-6 3 0 0,-6 1 144 16,-4 1-144-16,-7-2 0 0,-4-1 0 15,-2 0 0-15,0 2 0 16,0 1-800-16,2 3-224 0,3 2-64 0,5 1-13056 0,3-1-2608 0</inkml:trace>
  <inkml:trace contextRef="#ctx0" brushRef="#br0" timeOffset="15144.87">2861 14573 6447 0,'0'0'272'0,"0"0"80"0,-5-1-352 0,1 1 0 0,-2 4 0 0,6-4 0 16,-8-1 1888-16,2-2 304 0,1-2 64 0,5 5 16 15,0 0-944-15,0 0-192 0,-5-5-48 0,1 2 0 16,4 3-160-16,0 0-32 0,0 0-16 0,0 0 0 15,-1-6-160-15,-2-1-16 0,3 7-16 0,0 0 0 16,4-7-112-16,1 1 0 0,2-3-16 0,1 5 0 16,4-1-160-16,-1 2-16 0,2-3-16 0,1 4 0 0,5-2-96 0,0 0-16 15,3 4 0-15,2-1 0 16,4-2 16-16,1 2 0 0,7 0 0 0,2-1 0 0,2 1-80 0,4-3-32 16,1-1 0-16,3 1 0 0,5 3-160 0,3 0 192 15,5 0-192-15,1-2 192 0,5-1-192 0,3 0 192 16,2 2-192-16,3-1 192 0,2 1-192 0,2 2 192 15,0-2-192-15,2 0 192 0,0-3-192 0,-3 2 0 16,0 1 0-16,-3 0 0 0,1 2 0 0,-1-1 0 16,-1 0 0-16,0-2 0 0,-5 1 0 0,-3 1 0 15,-2-2 0-15,-3 2 128 0,-4-2 128 0,-5 1 0 16,-5 0 16-16,-1 0 0 0,-5-1-16 0,-7-2 0 16,-5 1 0-16,-3 1 0 0,-4 0 32 0,-4 3 0 0,-5-2 0 15,-3 0 0-15,-2 2-32 0,-8 0 0 16,0 0 0-16,0 0 0 0,0 0 112 0,0 0 16 0,-9 4 0 0,-5 0 0 15,-5-2-224-15,-4 2-32 16,-4 3-128-16,-1-4 192 0,-2 1-192 0,-3 0 0 0,-5 0 128 0,-4 0-128 16,-4-2 0-16,-5 3 0 0,-5 2 0 0,-4-2 0 15,-4 1 128-15,-5 0-128 0,-7 0 0 0,-1-1 0 16,0-2 128-16,-5 3-128 16,-4 0 0-16,-3-1 144 0,-1 0-144 0,1-1 0 15,1-3 0-15,2 3 0 0,-1 4 0 0,5-2 0 0,2 0 128 0,5 1-128 16,3-2 0-16,8-1 0 0,4 4 0 0,5-3 128 15,4 2-128-15,7 0 0 0,3-1 0 0,9 0 0 16,6 0 0-16,5-2 0 0,6-1 0 0,5-2 0 16,4 1 0-16,6-2 0 0,0 0 0 0,12 6 0 0,10-9 0 15,7-1 0-15,7 3 0 0,7-3 128 16,6-1-128-16,9-4 160 0,4 4-160 0,5-5 160 0,5 3-160 0,3-5 0 16,-1-3 0-16,1 3 128 0,0 1-128 0,-1 2 0 15,-3-3 0-15,-3 2 0 0,-5 1 0 0,-4-2 0 16,-6 2 0-16,-5-1 0 0,-4 0 192 0,-7-1-64 15,-7 4 0-15,-6-2 0 0,-5 4 128 0,-5-2 32 16,-6 2 0-16,-8 5 0 0,0 0 16 0,-10-2 0 16,-6 2 0-16,-5 2 0 0,-6 2-304 0,-7 4 0 15,-8-1-128-15,-20 9 128 16,1-4-1376-16,-2 4-176 0,-3 0-48 0,19-3-9408 16,-2 5-1872-16</inkml:trace>
  <inkml:trace contextRef="#ctx0" brushRef="#br0" timeOffset="16661.06">24221 16917 8287 0,'0'0'368'0,"0"0"80"0,0 0-448 0,0 0 0 16,0 0 0-16,-5 5 0 0,5-5 1856 0,-7 11 304 15,7-11 48-15,-7 5 16 0,1 2-720 0,6-7-144 0,-5 8-16 0,5-8-16 16,0 0-48-16,0 0-16 0,0 0 0 0,0 0 0 16,0 0-240-16,2 9-32 0,-2-9-16 0,8 9 0 15,3-5-80-15,2-2 0 0,1-2-16 0,5 0 0 16,5-1-96-16,4 0-16 0,4-1 0 0,4 1 0 16,3-2-176-16,7 1-32 0,6 3-16 0,1-2 0 0,2-2-80 0,5 2-16 15,3-1 0-15,3 0 0 0,0 1-128 0,3 0-48 16,7 1 0-16,-2 0 0 0,-4 0-64 0,0 0-16 15,0-2 0-15,-2 2 0 0,4 0 0 0,-1 2-16 16,1 0 0-16,-3 1 0 0,-6-2-176 0,-2 0 0 16,-1-1-160-16,-5 4 160 0,-6-3 0 0,-2 2 0 15,-3-2 0-15,-5 3 0 0,-2-1 0 0,-4-2 0 16,-9 3 0-16,-3-4 0 0,-6 0 0 0,-4 0 0 16,-11 0 0-16,0 0 0 0,0 0 208 0,0 0-64 15,0 0-16-15,-11-5 0 0,-6 3-128 0,-3 1 160 16,-6-1-160-16,-4 0 160 0,-6 2-160 0,0 0 0 15,-6 0 0-15,-5 2 128 0,-4 1-128 0,-5 1 0 16,-5 3 0-16,-8-6 128 0,-8-4-128 0,-2 2 0 16,-3 1 0-16,-1 1 128 0,-4 1-128 0,-7-4 0 15,-6-3 144-15,0 4-144 0,5 2 128 0,1 2-128 16,1-3 128-16,4-3-128 0,3 1 128 0,8 2-128 16,8 2 160-16,9 2-160 0,8 0 144 0,10-2-144 15,5 1 128-15,10 1-128 0,6-1 128 0,8 0-128 16,5-4 0-16,9 1 128 0,0 0-128 0,0 0 192 0,14 0-192 0,8 0 192 15,8-4-64-15,8 0-128 0,7 0 192 0,4 2-64 16,9-2-128-16,5 0 0 0,7 3 0 0,4 0 0 16,1-2 0-16,5 1 0 0,1-1 0 0,7 0 0 15,7 7 0-15,-1-4 128 0,-3-1-128 0,-1 0 0 16,0-1 128-16,2 2-128 0,3 4 0 0,-5-2 128 0,-3-4-128 16,-2 5 160-16,-4 1-160 0,-1 3 160 0,0 0-160 0,-5-1 128 15,-7 0-128-15,-5-2 128 0,-5 2-128 0,-3 1 160 16,-5-3-160-16,-5 2 160 0,-4 2-160 0,-2-2 192 15,-5 3-192-15,-2-3 192 0,-4-3-192 0,-4 2 128 16,-4 1-128-16,-2-2 128 0,-4-1-128 0,-1-1 0 16,-13-2 0-16,10 4 128 0,-1 2-128 0,1-2 0 15,-10-4 0-15,11 6 0 0,-2 1 0 0,-1-2 0 16,-1 3 0-16,-1 0 0 16,-6-8-1296-16,0 0-144 0,7 8-32 0,-7-8-11120 15,1 11-2224-15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1:55.9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1360 4358 24879 0,'-8'-10'2208'0,"2"2"-1760"0,-2 3-448 0,8 5 0 16,0 0 0-16,0 0 0 0,-5-1 128 0,5 1-128 15,-6 1 416-15,1 5 48 0,-4 5 16 0,4 4 0 0,-1-3 16 0,-2 9 0 16,-1 2 0-16,-2 2 0 16,-1 6 16-16,1 5 16 0,1 6 0 0,-3 5 0 0,-2 4-112 0,-1 4-32 15,2 6 0-15,0 6 0 0,0 6-48 0,-1 7-16 16,-1 4 0-16,-1 6 0 0,1 5-64 0,-1 3 0 15,-1 4-16-15,2-3 0 0,1 1-48 0,-1 0-16 16,5-5 0-16,-1-1 0 0,0 0 64 0,4-1 16 16,0-4 0-16,2-4 0 0,2-4 176 0,0-1 32 15,1 2 16-15,-1-2 0 0,-1-1-48 0,1-2-16 16,0 2 0-16,2-3 0 0,-7-2-160 0,2 1-16 16,0-1-16-16,0 2 0 0,2 0-96 0,1-3-128 15,1-1 176-15,0-1-176 0,1-2 192 0,0-4-64 0,1-2 0 16,1 2-128-16,1-5 176 0,2 0-176 0,1 1 160 0,2-7-160 15,2 0 128-15,2-7-128 0,2-2 0 0,1-6 0 16,0-5 128-16,2-1-128 0,2-1 0 0,0-4 144 16,-1 1-144-16,0-4 0 0,1 3 0 0,1-7 0 15,-4-2 0-15,1 0 0 0,0 2 128 0,2-3-128 16,0-1 0-16,1-3 0 0,4-2 0 0,1 0 0 16,0-1 0-16,2 1 0 0,3-5 0 0,1 1 0 15,3-2 0-15,2-2 128 0,3 4-128 0,3-1 0 16,1-4 0-16,1 1 128 0,0 3-128 0,2-2 0 15,1-1 0-15,2 0 0 0,0 1 128 0,6-1-128 16,1 0 0-16,5 2 0 0,5 2 144 0,1-3-144 16,-1 2 0-16,3 0 0 0,6-3 0 0,4 3 128 15,5 0-128-15,0-4 0 0,1 3 0 0,1 1 0 16,1-2 0-16,4 3 128 0,4-2-128 0,-1-2 0 0,1 0 0 0,1 2 0 16,4-1 0-16,3 0 0 0,4 0 0 0,-1-1 0 15,-3-1 0-15,3-1 128 0,5 2-128 0,1 0 0 16,-1 0 0-16,3-2 0 0,3 1 0 0,4-1 0 15,0-2 128-15,4 2-128 0,1-2 0 0,3 0 128 16,3 0-128-16,0 0 0 0,0 0 0 0,4-2 0 16,2 1 0-16,1 0 0 0,0 0 0 0,3 1 0 15,0-2 0-15,2 0 0 0,3-2 0 0,1 3 128 16,-2-1-128-16,2 1 0 0,3 0 0 0,1 0 0 16,-1-1 0-16,3 1 0 0,3 0 0 0,-1-2 0 15,-4-1 0-15,5-1 128 0,4 0-128 0,1 3 0 16,0-3 0-16,0 1 128 0,-1-1-128 0,3 2 0 15,2 2 128-15,0-2-128 0,-3-2 0 0,2 3 0 16,-2-2 0-16,7 1 128 0,1 2-128 0,-5-3 192 0,0-1-64 0,0 1 0 16,3 1-128-16,-1 0 0 0,-1-3 0 0,1 1-128 15,-2 1 128-15,2-1 0 0,3-2 0 0,-2 1 0 16,-2 1 0-16,0-3 0 0,0 1 0 0,2-1 128 16,1 4-128-16,-2 2 0 0,-2-1 0 0,1 3 0 15,-2-1 0-15,4 1 0 0,-2 1 0 0,-1-1 0 16,-1 0 0-16,-1 1 0 0,2-1 0 0,1 2 128 15,3 0-128-15,0 0 0 0,-3-2 0 0,2 0 0 16,2 1 0-16,-5 0 0 0,-1-1 0 0,1 1 0 16,-1 2 0-16,3-1 0 0,-6 0 0 0,-1-1 0 15,-3-1 0-15,2 0 0 0,1 1 0 0,-2 1 128 16,-4 0-128-16,1 1 0 0,1 2 0 0,-2-1 0 0,1-2 0 16,-1-1 144-16,1 3-144 0,1 0 0 0,1 1 128 15,0-1-128-15,-2-3 0 0,0 3 0 0,2-2 128 16,1 2-128-16,-3-1 0 0,-1-2 0 0,2 2 0 0,-1-1 0 15,1 1 128-15,-3 1-128 0,-8 3 0 0,3-2 0 16,0 3 128-16,-3-2-128 0,-4-1 0 0,1 3 0 16,4-4 0-16,-2 0 0 0,1 2 176 0,-4 0-176 15,-1-3 160-15,3 2-160 0,1 3 0 0,-3-5 0 16,-4-1 0-16,1 1 0 0,3 3 0 0,-3 0 0 16,-3-4 0-16,1 7 0 0,1 1 0 0,-2 2 0 15,0-4 0-15,-3 4 0 0,2 0 0 0,-3-1 0 16,-3 2 0-16,-2-2 144 0,3 6-144 0,-2-4 0 15,-3-1 0-15,2 0 0 0,1 0 0 0,-2 2 0 16,-4-3 128-16,0 0-128 0,-3 3 0 0,1-4 0 0,2 3 0 0,-3 0 0 16,-5-5 0-16,0 5 0 0,2 2 0 0,-3-1 0 15,-7-2 0-15,3 2 0 0,-2 1 0 0,-1 0 0 16,1-1 0-16,-6-2 0 0,-1 0 0 0,2 2 0 16,0-2 0-16,-2-1 0 0,-4-1 128 0,2 1-128 15,-1-2 0-15,3-1 0 0,-1 3 0 0,0-4 128 16,-5 2-128-16,2-4 0 0,1 2 0 0,3 1 0 15,1 0 0-15,1 2 0 0,-8-3 0 0,2 2 0 16,0-4 0-16,0 0 0 0,-1 0 0 0,-2 1 0 16,-5-5 0-16,2 3 0 0,2 0 0 0,0-3 0 15,-2-2 0-15,-4 0 0 0,-4-1 0 0,0 2 0 16,1 0 0-16,2 0 0 0,-3 0 0 0,0 0 0 16,-5 0 0-16,-1 0 0 0,1 2 0 0,0-2 0 0,0 0 0 15,0 0 0-15,0 1 0 0,-3-1 0 16,-2 0-144-16,-1 3 144 0,-3 2 0 0,-3-2 0 0,-2 3 0 0,-2 1 0 15,-4-2 0-15,-5-1 0 0,-6-1 0 0,-4-1 0 16,-2 2 0-16,-2 0 0 0,-2 0 0 0,-2 2 0 16,-3 2 0-16,-3-3 0 0,-2 0 0 0,-2 1 0 15,-1-1 0-15,0 2 0 0,0 0 0 0,-3 0 0 16,0 1 0-16,-3-1 0 0,0 2 0 0,-1-3 0 16,-1 2 0-16,-2-1 0 0,0-3 0 0,-4 4-128 15,1 1 128-15,-2-4 0 0,-6-5 0 0,8 6 0 16,-8-6 0-16,0 0 0 0,7 6 0 0,-7-6 0 15,0 0 0-15,0 0 0 0,5 9 0 0,-5-9 0 16,0 0 0-16,0 0 0 0,0 0 0 0,0 0 0 0,0 0 0 0,0 0 0 16,0 0 0-16,0 0 0 0,0 0 0 0,0 0 0 15,0 0 160-15,0 0-160 0,0 0 160 0,7-9-160 16,-2-2 144-16,-1 0-144 0,0-3 128 0,1-3-128 16,-2 0 128-16,3 0-128 0,-1-2 0 0,1-3 128 15,0-6-128-15,2 1 0 0,0-4 144 0,2-2-144 16,-3-2 0-16,5-2 0 0,-1-2 0 0,2-6 128 15,1 2-128-15,1-5 0 0,2-3 0 0,1-4 0 16,-3-2 0-16,3-2-160 0,-1-4 160 0,0 1-160 16,-2-5 160-16,0-3-192 0,1-1 192 0,-2 1-192 15,-3-3 192-15,-1 2-160 0,-2-3 160 0,-1 1-160 16,-3 1 160-16,-1 0 0 0,-3-3 0 0,0 1 0 16,-1 3 0-16,-1-1 0 0,-2-3 0 0,-1 2 0 15,4 1 0-15,-1 0 0 0,-2 0 0 0,1 0 0 0,2-3 0 0,0 3 0 16,-1 1 0-16,1 0 0 0,-1-1 0 15,4 0 0-15,-4 2 0 0,2-1 0 0,-2 3 0 0,1-1-128 16,0 3 128-16,0-1 0 0,-1-1 0 0,1 3-128 16,0 1 128-16,-1 0 0 0,0-1 0 0,1 0 0 15,1 4 0-15,0-1 0 0,2 2 0 0,1 2 0 16,-1-2 0-16,2 0 0 0,-1-1 0 0,2 2 0 16,-1 3 0-16,1 1 0 0,-2 0 0 0,5 1 0 15,-3-1 0-15,0 0 0 0,-1 3 0 0,0 1 0 16,-2 1 0-16,1 4 0 0,-1 1 0 0,1 5 0 15,1-4 0-15,1 5 0 0,0 2 0 0,1 0 0 16,-2 0 0-16,5 1 0 0,0 0 0 0,0-1 0 16,-2 0 0-16,1 2 0 0,0-1 0 0,-3 4 0 0,0 2 0 0,0 2 0 15,0-1 0-15,-1 3 0 0,0-2 0 0,-2 4 0 16,1-3 0-16,-1 3 0 0,-2 1 0 0,0-3 0 16,0 2 0-16,2 2 0 0,-4-1 0 0,2 3 0 15,-2 1 0-15,1-2 0 0,-1 1 0 0,-2 1 0 16,-1 1 0-16,2 2 0 0,-5 2 0 0,0 0-128 15,-3 1 128-15,-1-1 0 0,0 1 0 0,-2 4-128 16,-2-2 128-16,2 2-128 0,-1-2 128 0,-3 2-128 16,1 1 128-16,-1 3 0 0,-1-4 0 0,-2 3-128 15,-1-2 128-15,-3 2 0 0,0 2 0 0,-3-1-128 16,-3-3 128-16,-3 6 0 0,-5 2 0 0,-4-2 0 16,-3-1 0-16,-4-4-128 0,-2 6 128 0,-5-2 0 0,-5 1 0 15,-3 1-128-15,-3 1 128 0,-4-2 0 0,-7 1 0 16,-1-5 0-16,-1-2 0 0,-6 3 0 0,0-4 0 0,-6 1 0 15,-4-3 0-15,-1 1 128 0,-2-3-128 0,-3 0 0 16,-4 3-128-16,-3-2 128 0,-5-2 0 0,-1 1 0 16,0 1 0-16,-5 0 0 0,-5-1 0 0,-1 3 0 15,0 0 0-15,-4 1-128 0,-3-4 128 0,0 5-128 16,0-2 128-16,-2 3-128 0,-2-5-32 0,-2 3 0 16,2 0 0-16,1-2 0 0,-1 1 0 0,-1-3 0 15,1 2 0-15,-1 0 0 0,3 0 160 0,-1 1-128 16,-3-4 128-16,1 0-128 0,-1 1 128 0,-1 3 0 15,-4-3 0-15,3 2 0 0,2 1 0 0,-2-2 0 16,-7 3 0-16,3 0 0 0,0 4 0 0,-3-4 0 16,-5 1 0-16,0-1 0 0,3 2 0 0,0 0 0 0,0-5 0 15,1 6 0-15,-2-2 0 0,2 2 0 0,2-6 0 0,-1 4 0 16,-1-4 0-16,0 5 0 0,3-1 0 0,-2 2 0 16,-2-5 0-16,2 4 144 0,1-5-144 0,0 3 0 15,-5-3 160-15,-2 3-160 0,1-3 128 0,2 3-128 16,-3 1 0-16,1-4 0 0,-1 3 128 0,-2-1-128 15,0 5 0-15,0 0 160 0,0-3-160 0,0 6 160 16,-1 0-160-16,1 2 160 0,5 0-160 0,-2 3 160 16,-1 0-160-16,1 2 0 0,0-2 0 0,0 0 128 15,3-2-128-15,1 2 0 0,-1 1 0 0,2 1 0 16,-1-3 0-16,0 1 0 0,-4-1 128 0,4 2-128 16,5-1 0-16,-2 2 0 0,-3-3 0 0,1 2 0 15,1 5 0-15,0-3 0 0,-1-1 0 0,2 4 0 16,0 2 0-16,0 0 0 0,6-6 0 0,-4 4 0 0,2-3 0 0,-1 1 0 15,2-1 0-15,-2-1 0 16,-1 7 0-16,3-6 0 0,3 0 128 0,-6 2-128 0,0-3 0 0,-1 4 0 16,1-2 0-16,-3 1 0 0,-5 0 0 0,-2-1 0 15,0 5 0-15,0 1 0 0,-1-6 0 0,-1 5 0 16,0-2 0-16,3 1 0 0,4 2 128 0,1-2-128 16,-5 1 128-16,4 2-128 0,1-3 128 0,5 2-128 15,-1 1 0-15,2 0 128 0,1-3-128 0,-2 3-144 16,-2 2 144-16,0-2-208 0,0-1 208 0,0 1 0 15,1-1 0-15,0-1 0 0,-3 0 0 0,3 1 0 16,3 0 0-16,-2-2 0 0,-2 2 0 0,4 1 0 16,2-1 0-16,-1-2 0 0,-1 3 0 0,0 3 0 15,4-2 0-15,-3-4 0 0,2-2 0 0,1 5 0 0,2 0 0 0,1-1 0 16,-1 0 0-16,1-1 0 0,2 3 0 0,-2-2 0 16,3-1 0-16,0-3 0 0,1 3 0 15,1 1 0-15,0-4 0 0,2 2 0 0,0-3 0 0,1 3 0 16,-2 1 0-16,5-3 0 0,4 0 0 0,-2-2 0 15,-3 5 0-15,5-5 0 0,4-3 0 0,-1 4 0 16,-5-3 128-16,5 1-128 0,5 2 0 0,-2-3 0 16,-1 1 0-16,2 2 128 0,4-6-128 0,1 3 0 15,4 3 0-15,-2-4 0 0,-3 0 0 0,7 0 0 16,3-2 0-16,1 2 0 0,0 0 0 0,2-2 0 16,-2 1 0-16,4-1 0 0,2 1 0 0,1 1 0 15,-1-2 0-15,3 1 0 0,-1-1 0 0,5 1 0 16,1-1 0-16,3 2 0 0,-1 0 0 0,2-1 0 15,0-1 128-15,3 1-128 0,2-1 0 0,3 3 0 16,4-2 0-16,-1-1 0 0,-1 0 0 0,3 0 0 0,2-1 0 0,3 2 0 16,-1 1 0-16,6 0 0 0,-1-2 128 0,-1 3-128 15,-4 3 0-15,2-3 0 0,-4 1 0 0,3 3 0 16,-1-1 0-16,2 2 0 0,0-1 0 0,0 1 128 16,-4-2-128-16,2 2 0 0,-2-2 192 0,1 2-64 15,2-5 0-15,0 2-128 0,0 0 192 0,1 0-64 16,1 4 0-16,-2 0-128 0,-2-5 192 0,2 1-192 15,-1 2 192-15,4-2-192 0,-1 3 176 0,5-1-176 16,3 3 160-16,3-3-160 0,-1 1 0 0,2-3 128 16,-1 4-128-16,2-4 0 0,2 1 0 0,4-2 0 15,-1 3 0-15,22-4 0 16,-3 0-480-16,-1 4-32 0,1-1-16 0</inkml:trace>
  <inkml:trace contextRef="#ctx0" brushRef="#br0" timeOffset="15066.33">17661 9102 9215 0,'0'0'816'16,"0"0"-656"-16,0 0-160 0,0 0 0 0,0 0 1536 0,0 0 288 15,6-9 48-15,1 1 16 0,-1-2-496 0,0 2-112 16,1-5 0-16,3 2-16 0,1-2-128 0,3-2-32 16,0-1 0-16,2-1 0 0,-1-1-256 0,1 2-48 15,1-3-16-15,1 0 0 0,0 0-272 0,-1 2-48 16,1-1-16-16,0 0 0 0,0 2-48 0,-1 2-16 15,0 2 0-15,-2 1 0 0,-2 2-48 0,1 3-16 16,-1 2 0-16,-2 3 0 0,-1 3-48 0,0 5-16 16,1 4 0-16,-4 7 0 0,0 2-112 0,-1 6-16 15,0 2-128-15,-1 5 192 0,0 0-48 0,1 3-16 16,-4 4 0-16,1-1 0 0,-1-1-128 0,1-1 128 16,-1-4-128-16,0-2 128 0,0-4 16 0,-2-2 0 15,1-5 0-15,1 1 0 0,-1-4-144 0,0 1 0 16,0-4 0-16,1-1 128 0,-2-13-368 0,2 9-80 15,-2-9 0-15,0 0-16 16,0 0-2400-16,0 0-464 0</inkml:trace>
  <inkml:trace contextRef="#ctx0" brushRef="#br0" timeOffset="15710.18">17978 9082 19343 0,'0'0'1728'0,"0"0"-1392"0,0 0-336 0,0 0 0 16,-3-8 976-16,3 8 128 0,0 0 32 0,0 0 0 16,0 0-368-16,0 0-64 0,-9 6 0 0,0 3-16 0,2 0-32 0,-1 2 0 15,-1 3 0-15,-2-2 0 0,2 0 144 0,-4 5 32 16,0 1 0-16,-3 2 0 0,0 2-224 0,1 2-32 15,1-3-16-15,-2 5 0 0,-2 3-192 0,-1 4-48 16,1 1 0-16,-2 3 0 0,-3 0-16 0,0 6-16 16,-2 4 0-16,2 4 0 0,1 1-80 0,-2-1-16 15,1-1 0-15,0 3 0 0,0-1-16 0,0 3-16 16,2 1 0-16,-1 3 0 0,1 0-32 0,0 3-128 16,2-2 192-16,0-2-64 0,0 1 32 0,1-1 0 15,2-2 0-15,-1 0 0 0,-1 1-160 0,3 2 0 16,1 1 0-16,-1-4 0 0,-2 1 144 0,2 0-144 15,1 1 160-15,0 0-160 0,-1-2 176 0,-2 2-176 16,0 3 192-16,-1-2-192 0,-1-5 192 0,1 1-64 16,0-1 0-16,2 0-128 0,-1-2 256 0,2 1-64 0,1-1-16 0,1 1 0 15,2-1 0-15,1-3 0 16,-2 2 0-16,3-3 0 0,2 2-176 0,0-4 160 16,1 0-160-16,1-1 160 0,1 4-160 0,0 1 0 0,2 0 0 0,0-4 0 15,1 0 0-15,1-5 128 0,3 4-128 0,0-3 0 16,2 0 128-16,2-1-128 0,-1-3 128 0,3 0-128 15,0 0 0-15,4 0 128 0,2-1-128 0,-1 0 0 16,0-2 128-16,1-2-128 0,2-1 128 0,0-5-128 16,3 0 0-16,0-2 128 0,2 0-128 0,-1-3 0 0,1 1 0 15,2 1 128-15,0-1-128 0,-6-8 0 16,1 2 128-16,1-1-128 0,1-2 0 0,0 3 128 0,2 1-128 16,-3-3 0-16,1-1 0 0,5 6 128 15,-1-2-128-15,-4-3 0 0,-2-2 144 0,0-3-144 0,0 0 128 0,-1-3-128 16,-1 1 128-16,1-2-128 0,-1-3 0 15,2 0-208-15,2-3 16 0,0-1-12160 16,2-3-2432-16</inkml:trace>
  <inkml:trace contextRef="#ctx0" brushRef="#br0" timeOffset="20892.96">19071 12788 7359 0,'0'0'320'0,"5"-8"80"0,0 2-400 15,1 1 0-15,1-3 0 0,-2 2 0 0,0-5 2688 0,0 3 464 16,-1-3 96-16,-2 2 16 0,1-3-1424 0,-2 2-288 16,-1-2-48-16,0 2-16 0,0 1-304 0,0-2-64 15,0 0-16-15,-3-1 0 0,1-1-176 0,-2 4-32 16,0-1-16-16,-1 1 0 0,-1-4-96 0,-1 3-16 15,1 1 0-15,0 0 0 0,-2 2-192 0,-1-3-32 16,0 2-16-16,-1-1 0 0,-1 4-80 0,-1 2-32 16,0 2 0-16,-1 1 0 0,-1 0-128 0,0 4-32 15,0 4 0-15,-1-2 0 0,-1 3-128 0,1 2-128 16,0 5 192-16,-2 4-192 0,-2 3 176 0,2 5-176 16,-1 6 160-16,0 3-160 0,0 6 256 0,3 4-32 15,1 5-16-15,1 0 0 0,3 2-64 0,0 2-16 16,1 0 0-16,1 0 0 0,2-3 16 0,1-2 0 15,-1 0 0-15,2-7 0 0,0 1-144 0,0-7 160 16,0-1-160-16,2-3 160 0,2 0-160 0,-2-5 160 16,1-1-160-16,0-3 160 0,0-3-160 0,-1-1 0 15,1-6 0-15,0-4 0 16,0 0-896-16,1-11-176 0,0 0-16 0,0 0-16 16,-4-5-1712-16,0-6-352 0</inkml:trace>
  <inkml:trace contextRef="#ctx0" brushRef="#br0" timeOffset="21072.05">18407 13320 28559 0,'0'0'2544'0,"3"-6"-2032"0,1-1-512 0,2 0 0 16,4-1 1056-16,3 4 112 0,2-2 32 0,5 1 0 0,4 0 144 0,6-4 16 16,3 1 16-16,5-2 0 0,5 1-448 0,3 3-96 15,2-2 0-15,2 5-16 0,-2-6-368 0,-1 4-80 16,-4 2-16-16,-3 2 0 0,-6 1-352 0,-6 0 0 15,-4 0 0-15,-6 0 0 16,-4 2-2128-16,-4 2-352 0,-10-4-64 0</inkml:trace>
  <inkml:trace contextRef="#ctx0" brushRef="#br0" timeOffset="22696.63">19283 13602 6447 0,'0'0'272'0,"0"0"80"0,0 0-352 0,6-5 0 0,-2 0 0 0,1-2 0 0,-5 7 3616 0,7-5 656 16,-7 5 128-16,5-4 16 0,-5 4-2080 0,0 0-416 15,0 0-96-15,6 0-16 0,-6 0-608 0,0 0-128 16,5 10-32-16,-2 1 0 0,-2 5-192 0,-2 0-32 16,-3 2-16-16,0 3 0 0,-1 7-32 0,-1 0 0 15,-1 3 0-15,1 1 0 0,-2-4-240 0,2 1-48 16,-2-2-16-16,3 1 0 0,-1-8-240 0,1 1-48 16,0-1-16-16,2-3 0 0,1 0-160 15,0-6 128-15,2-3-128 0,0-8 128 0,4 8-128 0,-4-8-272 16,4-4 64-16,4-8 16 15,-1-3-1680-15,3-1-336 0,3-4-64 0,0-1-8224 16,-1-8-1664-16</inkml:trace>
  <inkml:trace contextRef="#ctx0" brushRef="#br0" timeOffset="23053.83">20053 12071 13823 0,'4'-16'608'0,"0"9"128"0,1 1-592 0,0 0-144 0,1-1 0 0,-6 7 0 0,9-5 2064 0,-9 5 384 16,0 0 80-16,0 0 16 0,0 0-912 0,0 0-176 15,3 12-48-15,-4 4 0 0,-3 1-192 0,-5 6-32 16,-4 3-16-16,-2 3 0 0,-3 3-96 0,-2 1-32 16,-3 0 0-16,0 2 0 0,1 0-176 0,2-2-32 15,1-3-16-15,0 2 0 0,0-4-336 0,2 1-64 16,3-5-16-16,3 1 0 0,-1-5-224 0,4-2-48 16,1-6-128-16,5 0 192 0,0 2-192 0,5-5 0 15,-3-9 0-15,0 0 0 0,14 9 0 0,2-7-240 16,4 1 32-16,1-6 0 15,2-1-2304-15,6-2-464 0,2 0-96 0</inkml:trace>
  <inkml:trace contextRef="#ctx0" brushRef="#br0" timeOffset="23438.45">20643 12929 20783 0,'0'0'912'0,"-10"1"208"0,1 0-896 0,9-1-224 15,0 0 0-15,0 0 0 0,0 0 1312 0,0 0 224 16,0 0 32-16,14 3 16 0,4-1-464 0,5-2-96 16,5-2 0-16,-4 1-16 0,5-3-240 0,7-1-64 15,6 0 0-15,1 1 0 16,4-3-400-16,-1 0-96 0,-2 0-16 0,-1-2 0 0,-3 3-384 0,-7 1-64 15,-5-3-32-15,5 3-9424 16,-14 3-1872-16</inkml:trace>
  <inkml:trace contextRef="#ctx0" brushRef="#br0" timeOffset="23591.88">20695 13130 15663 0,'-23'2'688'0,"13"2"144"0,1-2-656 0,9-2-176 15,0 0 0-15,0 0 0 0,0 0 3008 0,7 9 576 16,4-4 128-16,8 2 0 0,4-10-2128 0,-3 2-432 15,7-3-96-15,6 3-16 0,5 0-592 0,4-1-112 0,3-3-16 16,0-1-16 0,1 2-832-16,-1 2-176 0,-3-2-16 0,10-4-13616 0</inkml:trace>
  <inkml:trace contextRef="#ctx0" brushRef="#br0" timeOffset="24145.09">21791 13416 13823 0,'0'0'1216'0,"-8"6"-960"16,8-6-256-16,-9 8 0 0,2-5 912 0,-2 4 144 16,4 2 32-16,1-6 0 0,4-3 128 0,0 0 48 15,0 0 0-15,0 0 0 0,0 0-112 0,0 0 0 16,0 0-16-16,0 0 0 0,0 0 64 0,0 0 16 16,0 0 0-16,9-1 0 0,1-3-96 0,3-5-16 15,1-1 0-15,-2-1 0 0,2-2-400 0,5-3-64 16,3-3-32-16,14-11 0 0,1-2-224 0,-2-3-32 15,-2-1-16-15,0-4 0 0,3-6-16 0,-1-4-16 16,-2-4 0-16,3-6 0 0,2-5-64 0,-2-4-16 16,-3 1 0-16,2-1 0 0,2 1-224 0,-10 23 0 0,2-1 0 0,0-1 0 15,-1 5 0-15,-3 3 0 0,-4 1 0 0,-2 3 0 16,-2 5 0-16,-3 3 0 0,-2 7 0 0,1 1 0 16,-5 2 0-16,2 7-128 0,-4 1 128 0,-6 9 0 15,0 0-192-15,0 0 192 0,5 13-192 0,-1 2 192 16,-3 4-192-16,-1 4 192 0,0 5-192 0,-1 5 192 0,0 7 0 15,0 2-128-15,-2 3 128 0,1 0 0 0,0 4 0 16,2 3 0-16,0 3 0 0,0-1 0 0,0-5 0 0,2-1 0 16,0 3 0-16,1-2 0 0,-1-6 0 0,-1-3 0 15,5-1 0-15,-4-5 0 0,1-2-256 0,0-2 64 16,1-1 16-16,-4-4 0 16,0-4-1616-16,-1-2-336 0,-3-2-64 0,-6-1-12624 15</inkml:trace>
  <inkml:trace contextRef="#ctx0" brushRef="#br0" timeOffset="24339.87">22109 12995 11967 0,'0'0'1072'0,"7"-5"-864"16,5 1-208-16,4 0 0 0,5 0 4288 0,5 3 832 16,5 0 144-16,6 1 48 0,5-2-3616 0,-7 2-720 15,10-1-144-15,4 1-16 0,3-2-384 0,2 0-80 16,-1 1-16-16,-3-1 0 0,-3 0-208 0,-3 1-128 15,-2 0 128-15,-4-2-10592 16,-3 3-2112-16</inkml:trace>
  <inkml:trace contextRef="#ctx0" brushRef="#br0" timeOffset="24765.42">24436 12429 2751 0,'3'-10'256'0,"0"1"-256"15,1-2 0-15,0-3 0 0,0 1 2176 0,0-2 384 16,0-1 64-16,1-1 32 0,-3 0-672 0,1-1-128 15,-1 1-16-15,0-1-16 0,-1-3-160 0,-1 2-48 16,-3 2 0-16,1-2 0 0,-2-1-272 0,0 3-64 16,-2 4-16-16,-2 0 0 0,-2 4-304 0,-2 0-48 15,1 4-16-15,-3 4 0 0,-2 1-304 0,-4 3-64 16,-2 3-16-16,-4 4 0 0,-2 5-240 0,-1 3-48 16,-2 4-16-16,0 7 0 0,-4 0 96 0,1 8 16 15,0 6 0-15,2 3 0 0,1 5 16 0,3 4 16 16,6 3 0-16,-1 4 0 0,4 1-144 0,3-1-16 15,5-6-16-15,1 0 0 0,1-2-176 0,1-3 128 16,3-2-128-16,1-9 128 0,2-3-128 0,-2-3 0 0,1-1 0 16,2-6 0-16,1 0 0 0,0-6 0 15,1-3 0-15,1-4 0 16,-1-7-1344-16,-1-7-128 0,0 0-48 0,0 0-13936 0</inkml:trace>
  <inkml:trace contextRef="#ctx0" brushRef="#br0" timeOffset="24902.92">23651 12898 23951 0,'0'0'1056'0,"0"0"224"0,11 0-1024 0,0 1-256 0,5 2 0 0,3 0 0 16,4-2 1440-16,3 3 224 0,5-2 64 0,4-1 0 15,7 1-768-15,7-1-160 0,4 0-32 0,4-1 0 0,2-1-304 0,-2 0-64 16,-2-1-16-16,-5 0 0 0,-3-3-384 0,-5 1 0 16,-3-1 0-16,-6 1-10144 15,-7-4-2032-15</inkml:trace>
  <inkml:trace contextRef="#ctx0" brushRef="#br0" timeOffset="25358.86">23807 11569 19343 0,'-5'-8'1728'0,"0"3"-1392"0,1-1-336 0,3-6 0 16,3 2 880-16,5 2 96 0,1-2 32 0,6 4 0 15,4 1-16-15,6-4 0 0,3 0 0 0,11 1 0 16,5 5-96-16,-6 0-32 0,6 0 0 0,8 0 0 15,3-4-32-15,4 2-16 0,1 1 0 0,4-1 0 16,5 3-368-16,0 0-64 16,1 1 0-16,-4 1-16 0,0 0-192 0,-8 0-48 0,-4-1 0 0,-3 0 0 0,-3 1 0 15,-4 0-128-15,-4 0 192 0,-3-2-64 0,-4 2 176 16,-6-1 16-16,-3 0 16 0,-4 0 0 0,-3-5 144 0,-4 3 32 16,-3-1 0-16,-2 0 0 15,-5-2 112-15,-2-1 16 0,-1 1 16 0,-6-4 0 0,-3 2-144 0,-4-3-48 16,-5-2 0-16,-4 0 0 0,-2-2-208 0,-2-1-32 15,-1-2-16-15,0 0 0 0,0 0-208 0,2 0 128 16,-1 2-128-16,3 1 0 0,1-2 0 0,1 3 0 16,3 1 0-16,1 1 0 15,2 2-1408-15,2 2-256 0,1 4-64 0,-2-2-15504 0</inkml:trace>
  <inkml:trace contextRef="#ctx0" brushRef="#br0" timeOffset="26026.88">18299 12097 15999 0,'0'0'704'0,"0"0"160"0,-9-1-688 0,0-1-176 16,-1 0 0-16,10 2 0 0,0 0 1280 0,0 0 240 0,0 0 32 0,0 0 16 16,0 0-448-16,0 0-96 0,0 0 0 15,8 5-16-15,3-2-160 0,7-2-16 0,4 2-16 16,6-3 0-16,6-5 32 0,7 0 16 0,4-3 0 0,5 0 0 16,2 5-240-16,6-1-48 15,4-5-16-15,0 4 0 0,-1 1-144 0,2-2-32 0,0-1 0 0,-4 1 0 16,-1-3 64-16,-20 5 0 0,0 2 0 0,-1-2 0 15,-3-3-144-15,-1 2-32 0,-7-1 0 0,-5-2 0 16,-4 3 208-16,-6-4 32 0,-5 2 16 0,-6-3 0 16,-6 2 176-16,-10-6 16 0,-7 1 16 0,-7 3 0 0,-5-4-288 0,-5 3-64 15,-3 1-16-15,-4 1 0 16,-4 0-224-16,3 2-144 0,-2-3 192 0,3 4-192 0,0-3 0 0,7 5 0 16,3-1 0-16,6-1-144 15,7 1-1568-15,9 0-304 0,6-3-64 0</inkml:trace>
  <inkml:trace contextRef="#ctx0" brushRef="#br0" timeOffset="27959.66">27470 12003 21183 0,'4'-12'944'0,"-4"12"192"0,4-12-912 0,0 1-224 0,-4 11 0 0,4-14 0 16,-2 1 0-16,-1 2 0 0,-1-3 0 0,-1 2 0 16,1 2 1040-16,-4 0 272 0,-1 0 48 0,-1-2 16 15,-3 1-304-15,-1 1-64 0,-3-3-16 0,0 3 0 16,-1-2-32-16,-3 2 0 0,-1 4 0 0,-3 3 0 15,1 1-288-15,-2 2-64 0,-2 0-16 0,-2 4 0 16,-6 4-336-16,0 4-64 0,0 2 0 0,3 2-16 16,1 5 0-16,3 3 0 0,1 5 0 0,1 5 0 15,-3 5-32-15,6 8 0 0,2 1 0 0,2 8 0 16,0 4-144-16,5-3 128 0,1 0-128 0,3-1 128 0,4-4 0 0,1-4-128 16,2 1 192-16,4-7-64 0,-4 0-128 15,3-1 0-15,0-1 0 0,0-3 128 0,0-3-128 0,-2-2 0 16,0-5 0-16,-1 0 0 0,-1-5 0 0,0-4-224 15,-3-3 32-15,0-3 0 16,0-4-1504-16,4-8-288 0,-13 2-64 0,2-2-7712 16,-1-2-1536-16</inkml:trace>
  <inkml:trace contextRef="#ctx0" brushRef="#br0" timeOffset="28109.89">26500 12682 23039 0,'0'0'2048'0,"0"0"-1648"15,3-14-400-15,6 7 0 0,0 0 1408 0,6 2 192 16,3 1 32-16,6-1 16 0,5 0-112 0,9 4-32 15,8 2 0-15,4-5 0 0,0-5-736 0,4-1-160 16,2 4-32-16,2-6 0 0,2 0-288 0,-14 5-64 16,5-2-16-16,-1 2 0 0,0 0-208 0,-5-1 0 0,-5-1-144 0,-7-4-10848 31,-6-1-2160-31</inkml:trace>
  <inkml:trace contextRef="#ctx0" brushRef="#br0" timeOffset="28525.79">28318 11667 21183 0,'0'0'1888'0,"-8"-6"-1504"16,-3-1-384-16,1 3 0 0,-3 0 592 0,0 4 48 15,-1 1 16-15,-1 5 0 0,-4 2 400 0,-1 4 80 16,-3 6 16-16,0 5 0 0,-4 2-304 0,1 8-48 15,-2 3-16-15,-2 7 0 0,0 6-96 0,1 5-32 16,-1 3 0-16,1 8 0 0,0 5-160 0,1 1-48 0,3-4 0 0,9-21 0 16,4 6-320-16,-2 0-128 15,4 0 0-15,-1 16 0 0,8-14 144 0,5-8-144 0,2-3 128 0,6-7-128 16,3-8 0-16,3-1 128 16,3-7-128-16,4-2 0 0,3-4-224 0,0-8-128 0,1-6-32 0,-2-4-9728 15,-2-7-1968-15</inkml:trace>
  <inkml:trace contextRef="#ctx0" brushRef="#br0" timeOffset="28934.33">28574 11913 24991 0,'0'0'1104'0,"0"0"240"0,0 0-1088 0,0 0-256 15,0 0 0-15,0 0 0 0,0 0 512 0,0 0 32 16,-8 5 16-16,-1 7 0 0,-2 3 16 0,-2 4 0 16,-2 3 0-16,-2 7 0 0,-1 1 16 0,-2 6 16 15,-2 2 0-15,2 3 0 0,1-1-80 0,2 0-16 16,4 3 0-16,5-6 0 0,2-5-176 0,4-2-32 15,4 2-16-15,4-8 0 0,2-4 224 0,5-3 32 16,4-4 16-16,2-2 0 0,1-6 240 0,5-2 48 16,0-5 16-16,3-4 0 0,1-7-272 0,2-3-48 0,-2-2-16 0,-1 0 0 15,-1-2-224-15,-2-4-48 16,-2-4-16-16,-4-1 0 0,-4-6-64 0,-5 0-16 16,-1-5 0-16,-5 2 0 0,-3 3-160 0,-3 1 128 15,-5 7-128-15,0-1 128 0,-3 3-128 0,-3 4-176 16,-2 0 48-16,-2 9 0 15,-1-2-1600-15,1 1-320 0,-2 5-64 0,-1 0-14608 0</inkml:trace>
  <inkml:trace contextRef="#ctx0" brushRef="#br0" timeOffset="29312.7">28773 11316 23039 0,'0'0'2048'0,"0"0"-1648"0,0 0-400 0,0 0 0 0,7-5 448 0,-1 2 0 16,2 2 0-16,2 2 0 0,2 4 512 0,2 4 96 15,0 0 32-15,7 4 0 0,-2 3-320 0,4 6-48 16,2 6-16-16,2 2 0 0,1 5-64 0,1 8-32 16,1 6 0-16,1 4 0 0,-3 5-112 0,-3 4-32 15,1 8 0-15,-7 4 0 0,-5 1-208 0,-5 2-32 0,-5 0-16 0,-4-4 0 16,-3-4 32-16,-6-2 0 16,-4-6 0-16,-2 0 0 0,-4-2 128 0,-3-4 16 15,-2-2 16-15,-1-3 0 0,-2-10-160 0,-2 0-48 16,-2-2 0-16,1-6 0 0,-1-5-192 0,0-4-240 15,-2-6 48-15,3-7-16832 0</inkml:trace>
  <inkml:trace contextRef="#ctx0" brushRef="#br0" timeOffset="30401.52">26864 11304 4607 0,'-13'-1'192'0,"3"0"64"0,-4-2-256 16,0 1 0-16,1 0 0 0,2 2 0 16,1 0 2688-16,1 2 512 0,0 0 80 0,9-2 32 0,0 0-1520 0,0 0-288 15,0 0-64-15,0 0-16 0,13 4-112 0,4-3-32 16,4-2 0-16,2 0 0 0,1-4-240 0,5 0-48 16,4 1-16-16,3-3 0 0,-1-1-272 0,5 0-48 15,2-5-16-15,2 2 0 0,4-1-48 0,1 0-16 16,-5-5 0-16,1 3 0 0,-2 0-80 0,-1 0-32 15,-1-2 0-15,-7 2 0 0,-6 0-48 0,-5 5-16 16,-7 0 0-16,-6 2 0 0,-7-1 16 0,-6 0 0 16,-4-1 0-16,-7 1 0 0,-5 7 32 0,-7-3 0 15,-5-1 0-15,-5 0 0 0,-2 4-320 0,-2-2-128 16,1 2 0-16,-2-1 128 0,5-4-416 0,4 4-96 0,8 4 0 0,7 1-16 31,4-3-2960-31,13 0-592 0,5-10-112 0,17 9-9216 0</inkml:trace>
  <inkml:trace contextRef="#ctx0" brushRef="#br0" timeOffset="30885.65">29416 11933 19007 0,'0'0'832'0,"0"0"192"0,0 0-832 0,0 0-192 15,0 0 0-15,12-1 0 0,-2 0 1136 0,3 0 176 16,-1-2 32-16,4-1 16 0,0-1-32 0,3 0-16 0,2 1 0 0,1-2 0 16,3 0-512-16,0 2-96 15,2-3-32-15,-1 2 0 0,1 2-384 0,-1-1-80 0,-1 0-16 0,-3 1 0 32,-3 1-1152-32,-7 2-256 0,-12 0-32 0,0 0-11600 0</inkml:trace>
  <inkml:trace contextRef="#ctx0" brushRef="#br0" timeOffset="31007.1">29504 12092 14735 0,'0'0'1312'15,"-2"9"-1056"-15,2-9-256 0,3 10 0 0,4-3 3024 16,7-1 560-16,3-2 96 0,6-2 32 16,5 2-1424-16,5-1-288 0,4-1-48 0,6-2-16 0,6-2-1216 0,4 1-240 15,4-1-48-15,-15-2-16 0,3-2-416 0,-2-4-272 16,-2 1 32-16,10-6-15792 16</inkml:trace>
  <inkml:trace contextRef="#ctx0" brushRef="#br0" timeOffset="31768.47">31293 10936 17503 0,'0'0'768'0,"1"-7"176"0,-1 7-752 0,0-9-192 0,0 9 0 0,-4-7 0 0,-4-2 960 0,-1 1 176 16,-2 1 16-16,-3-2 16 0,-2 5-80 0,-5-4 0 15,-2 3-16-15,-3 1 0 0,-4 1-352 0,-14-4-64 16,2 3-16-16,-1 2 0 0,-3 1-32 0,3 1-16 16,1-2 0-16,4 4 0 0,2-2-64 0,6 1-16 15,2 1 0-15,3 2 0 0,5 0-176 0,5-1-32 16,3-1-16-16,4 1 0 0,1 2-288 0,7-5 160 16,0 0-160-16,3 11 128 0,2 2 0 0,5 1 0 15,4 2 0-15,2 1 0 0,5-1 128 0,3 4 0 16,4 5 16-16,0-1 0 0,-1 5-96 0,-2 1-32 15,-1 4 0-15,-2 4 0 0,-4 3-144 0,-6 1 0 16,-2 3 0-16,-4 4 128 0,-5 4-128 0,-4 4 0 16,-3 3 0-16,-6-2 0 0,-2 4 128 0,-3 1-128 0,-5 7 0 0,-1-3 128 15,-1-2-128-15,0 0 160 0,0-3-160 0,0 1 160 16,1-1-160-16,1 0 128 0,2-7-128 0,2-2 128 16,1 2-128-16,2-3 192 0,1-1-192 0,5-3 192 15,-1-2-192-15,4-4 128 0,2-3-128 0,3-2 128 16,2-5-128-16,2-4 128 0,0-4-128 0,5-4 128 15,2-2 160-15,4-4 32 0,-2-3 0 0,3-5 0 16,3-3 128-16,3-1 16 0,5-2 16 0,2-3 0 0,1-3-192 0,3 1-32 16,3-3-16-16,-8 3 0 0,3-1-240 15,3-5 128-15,2 4-128 0,-2-3 0 0,-3 2 0 16,0-3 0-16,-2 2 0 0,-3-1-160 16,-3-1-1888-1,-3 2-384-15,-3-2-80 0</inkml:trace>
  <inkml:trace contextRef="#ctx0" brushRef="#br0" timeOffset="33076.57">31669 10847 8287 0,'0'0'736'0,"0"0"-592"0,7-8-144 0,1-1 0 0,-3 3 784 0,-5 6 128 16,8-12 32-16,-2 6 0 0,-1 0 320 0,0-2 64 16,-5 8 16-16,0 0 0 0,7-8-288 0,-7 8-48 0,6-8-16 0,-6 8 0 15,6-7-208-15,-6 7-32 0,5-5-16 0,-5 5 0 16,0 0-336-16,0 0-64 15,0 0-16-15,0 0 0 0,0 0-320 0,0 0 144 0,0 0-144 0,0 0 0 16,0 0 128-16,0 0-128 0,0 0 0 0,0 0 0 16,0 0 128-16,0 0-128 15,0 0 0-15,0 0 0 0,0 0 0 0,0 0 0 16,0 0 128-16,0 0-128 0,0 0 0 0,0 0 0 0,0 0 0 0,0 0 0 16,0 0 0-16,0 0 0 0,0 0 128 0,0 0-128 15,0 0 0-15,0 0 128 0,0 0-128 0,0 0 0 16,0 0 224-16,0 0-64 0,0 0-16 0,0 0 0 15,0 0-16-15,0 0 0 0,0 0 0 0,0 0 0 16,0 0 0-16,0 0-128 0,0 0 192 0,8-5-64 16,-8 5-128-16,0 0 192 0,8-4-192 0,-8 4 192 0,0 0-16 0,0 0 0 15,0 0 0-15,0 0 0 0,0 0 16 0,0 0 0 16,0 0 0-16,9-4 0 0,-9 4 80 16,0 0 32-16,8-2 0 0,-8 2 0 0,0 0-96 0,0 0-16 15,0 0 0-15,0 0 0 0,0 0-32 0,11-1-16 16,-11 1 0-16,0 0 0 0,0 0 48 0,0 0 16 15,0 0 0-15,0 0 0 0,10 2 96 0,-10-2 16 16,0 0 0-16,7 8 0 0,0 2 32 0,-3 0 16 16,-2 3 0-16,2 6 0 0,0 6 0 0,-2 1 0 15,1 5 0-15,-1 3 0 0,0 4-96 0,-2 0-16 16,0 0 0-16,-2 3 0 0,0-1 48 0,-2 0 0 16,0-3 0-16,0-2 0 0,-1-2-96 0,2 0-16 15,-1-7 0-15,1 0 0 0,1 1-192 0,0-7 0 16,0-1 128-16,1-1-128 0,-1-4 0 0,1 1 128 15,0-6-128-15,-1-1 0 0,2-8 0 0,0 0 0 16,0 0-208-16</inkml:trace>
  <inkml:trace contextRef="#ctx0" brushRef="#br0" timeOffset="33491.97">31890 12169 23951 0,'0'0'2128'16,"0"0"-1696"-16,0 0-432 0,0 0 0 0,0 0 384 0,0 0-16 15,0 0 0-15,0 0 0 0,-6 10 400 0,-1-1 64 16,1 3 32-16,-2 2 0 0,-1-1-16 0,0 4 0 15,1 0 0-15,-1 2 0 0,1-1-80 0,0 0 0 16,2-1-16-16,2 0 0 0,3 2-320 0,2-1-64 16,3-5-16-16,2 1 0 0,6-4 32 0,1 2 0 15,3-6 0-15,4-1 0 0,3-5 112 0,3-1 16 16,2-4 16-16,-8 0 0 0,3-2-48 0,-3-4-16 16,3-2 0-16,-1-1 0 0,-1-4-80 0,-2-1-32 15,-1-4 0-15,-3-1 0 0,-3-6 80 0,-3 0 16 16,-3 0 0-16,-2-2 0 0,-4-2-240 0,-3 5-32 15,-2-1-16-15,-1 2 0 0,0 3-160 0,-3-2 0 16,-1 2 144-16,-2 3-144 0,-2 2-128 0,1 1-112 16,2-1-16-16,-2 4 0 15,-1 1-2240-15,2 0-464 0,0-2-96 0</inkml:trace>
  <inkml:trace contextRef="#ctx0" brushRef="#br0" timeOffset="34079.19">32112 10324 26719 0,'-8'-20'1184'0,"5"10"240"0,0 0-1136 0,6-4-288 15,0 1 0-15,0 1 0 0,2 0 160 0,3 0-32 16,2 2 0-16,4-1 0 0,1-1 320 0,3 3 64 16,3-1 16-16,-4 4 0 0,4 0-16 0,2-2 0 15,1 3 0-15,0 0 0 0,0 0 128 0,-1 1 32 16,-3 3 0-16,4 1 0 0,-5 2-176 0,-2 4-48 16,-4 1 0-16,-2 2 0 0,-2 3-112 0,-3 6-16 15,-2 5-16-15,-2 5 0 0,-4 8-32 0,-2 0 0 16,-2 5 0-16,-5 0 0 0,0-6-32 0,-3 1-16 15,-1-2 0-15,-1 7 0 0,-3 1 16 0,3-5 0 16,0 10 0-16,2 2 0 0,-1 2 16 0,1 1 0 16,1-1 0-16,3 4 0 0,1 5-112 0,0 17-16 15,5-3 0-15,0-3 0 0,3-2-128 0,4-4 0 16,0 1 0-16,4-18 128 0,3-2-128 0,0 7 0 16,4 8 0-16,1 1 128 0,3 6-128 0,0-2 0 15,1-6 0-15,5 15 128 0,-2-11-128 0,-3 1 0 0,-3-3 0 16,0 3 128-16,-2-2-128 0,0 0 0 0,0-4 144 15,-2-5-144-15,1-4 144 0,-2-8-144 0,1-2 192 0,-5 1-192 16,-1-3 272-16,-1-1-48 0,0-1-16 0,-5 1 0 16,0-3 48-16,0-2 0 0,-4-6 0 0,1 1 0 15,0-4 80-15,-1-4 32 0,-3-1 0 0,1-2 0 0,0 1 0 16,-3-3 0-16,-3-4 0 0,1 3 0 16,-2-4 80-16,-1 1 0 0,-1-1 16 0,-7 0 0 15,-1-3-64-15,2 0-16 0,-6-1 0 0,-3 2 0 0,-5 0-192 0,-4 0-32 16,-2 4-16-16,-3-2 0 0,-3 0-144 0,-44 6 0 15,13-3 0-15,9-1 0 16,8-2-1056-16,8 0-288 0,7-5-64 0,4 1-12272 16,1 0-2448-16</inkml:trace>
  <inkml:trace contextRef="#ctx0" brushRef="#br0" timeOffset="35121.31">18668 15682 16815 0,'0'0'736'0,"0"0"160"0,6-14-704 0,-3 2-192 16,2 2 0-16,-1-1 0 0,-4 11 1216 0,6-13 192 15,-2 2 64-15,-2-2 0 0,-2 13 112 0,3-13 16 16,-3 13 16-16,0-16 0 0,-3 2-352 0,-2 0-80 16,0 0-16-16,-1 2 0 0,-2 3-160 0,-2-2-48 15,-5 2 0-15,-1 0 0 0,0 3-256 0,-1 3-64 16,-2 2-16-16,-1 4 0 0,-5 2-368 0,0 9-80 16,0 2-16-16,-3 5 0 0,1 4-160 0,2 7 0 15,-3 5 0-15,2 6 0 0,1 1 128 0,2 10-128 16,3 8 128-16,3 3-128 0,5 3 272 0,3 4-16 15,2-3-16-15,5 3 0 0,2-1-32 0,4 0 0 16,2-5 0-16,3-6 0 0,1 0-208 0,3-6 128 0,2-4-128 0,0-2 0 16,1-6 0-16,-2-4 0 0,-1-5 0 0,-1-2 0 15,-1-7 0-15,0-4-320 0,-4-6 64 0,-2-2 0 32,-5-12-1968-32,0 0-384 0,0 0-80 0</inkml:trace>
  <inkml:trace contextRef="#ctx0" brushRef="#br0" timeOffset="35317.69">17910 16597 28559 0,'0'0'2544'0,"0"0"-2032"15,8-5-512-15,2-1 0 0,1 0 624 0,7 3 16 16,4-5 16-16,6 0 0 0,4 0 176 0,7-1 16 16,7-4 16-16,6 3 0 0,6-3-352 0,3 2-80 15,2-1-16-15,-2-1 0 0,-4 3-80 0,-1 3-16 16,-5-2 0-16,-1 2 0 0,-3 4-448 0,-3-1-112 15,-6-1-16-15,-5 3-10448 16,-6 1-2096-16</inkml:trace>
  <inkml:trace contextRef="#ctx0" brushRef="#br0" timeOffset="35640.47">18883 16636 11967 0,'0'0'1072'0,"7"-3"-864"0,3-2-208 0,2-1 0 16,2 3 4304-16,2-1 816 0,-2 3 176 0,2-1 16 16,0 4-3376-16,1-1-672 0,-1 1-144 0,1 2-32 15,-2 3-320-15,0-2-64 0,0 2 0 16,-2 5-16-16,-3-1-224 0,-1 1-32 0,-1 4-16 0,-4 1 0 16,-2 2 32-16,-3 2 0 0,-4 3 0 0,-2-1 0 15,-1 0 16-15,-3 3 16 0,-3-4 0 0,-1 3 0 16,0-2-96-16,1-2 0 0,1-1-16 0,3-3 0 0,2-2-224 15,3-3-144-15,4-2 192 0,2-3-192 0,-1-7 208 16,9 7-64-16,6-5-16 0,5-2 0 0,4-2 32 0,4-1 0 16,1-4 0-16,5 0 0 0,4-3-160 0,3 0 0 15,2-3 144-15,0-1-144 0,-2 0-176 0,-4 0-96 16,-1-3-32-16,6-10 0 16,-11 5-2960-16,-9-1-576 0</inkml:trace>
  <inkml:trace contextRef="#ctx0" brushRef="#br0" timeOffset="36250.94">18089 15203 15087 0,'0'0'656'0,"0"0"160"0,0 0-656 0,0 0-160 0,0-4 0 0,2-1 0 15,-2 5 1184-15,0 0 208 16,7-7 32-16,1 2 16 0,1-2-448 0,1 2-96 15,3 2 0-15,-1-2-16 0,4-3-160 0,3 3-16 16,2-5-16-16,6 2 0 0,4 3 272 0,4-2 64 0,5-1 16 16,1-1 0-16,3 2-128 0,3-5-16 0,2 3-16 0,3-1 0 15,1 4-432-15,0-2-96 16,-1 4-16-16,-2 1 0 0,-5-3-336 0,-4 1 0 0,-4 2-160 0</inkml:trace>
  <inkml:trace contextRef="#ctx0" brushRef="#br0" timeOffset="36814.19">19846 14927 20271 0,'0'0'1792'0,"0"0"-1424"0,-2-9-368 0,0 5 0 0,1-2 1216 0,1 6 160 16,0 0 32-16,0 0 16 0,0 0 96 0,-8 5 16 15,-1 2 0-15,-6 7 0 0,-1 4-752 0,-2 4-144 16,-2 7-16-16,-2 0-16 0,0 4-80 0,-2 0-16 16,1 3 0-16,0 1 0 0,2 2 64 0,2 2 16 15,1-4 0-15,1-5 0 0,7-4-96 0,1-6-32 0,4-1 0 0,3-7 0 16,2-14 80-16,0 0 16 0,0 0 0 0,0 0 0 15,11-5 96-15,3-7 32 0,4-7 0 0,1-5 0 16,-1-8-288-16,3-2-48 0,0-3-16 0,-2 3 0 0,-1-1-208 16,1 6-128-16,-2 0 128 0,1-2-128 15,-1 1 128-15,-3 2-128 0,-2 6 160 0,-1 5-160 16,-5 1 128-16,-1 7-128 0,-2 4 0 0,-3 5 0 0,0 0 0 0,-5 13 0 16,-4 5 0-16,-4 2 0 0,-5 8 0 0,-1-1 0 15,-1 2 0-15,-2 0 0 0,-2 3-368 0,2 1-16 16,0 3 0-16,4-1 0 15,4 0-2624-15,5-5-544 0,4-6-96 0</inkml:trace>
  <inkml:trace contextRef="#ctx0" brushRef="#br0" timeOffset="37215.24">20763 15650 9215 0,'-22'8'400'0,"9"-1"96"0,2 0-496 0,-1 0 0 16,0-2 0-16,3-1 0 0,2 1 3360 0,7-5 576 16,0 0 112-16,0 0 32 0,11 5-1712 0,1-1-320 15,5 0-80-15,3-1-16 0,6-7-1072 0,4 1-224 16,3-1-32-16,7-1-16 0,4 1-288 0,4-1-48 15,3-7-16-15,-3 4 0 0,-3-1-256 0,-3 4 0 16,-4 1 128-16,-5-1-10208 16,-6 3-2048-16</inkml:trace>
  <inkml:trace contextRef="#ctx0" brushRef="#br0" timeOffset="37347.96">20841 16025 26719 0,'0'0'1184'0,"0"0"240"0,0 0-1136 0,0 0-288 15,12-3 0-15,4 1 0 0,6 1 704 0,3-2 96 16,6 2 16-16,6-3 0 0,5-1-496 0,0-4-112 16,3 1-16-16,1 2-9088 15,-3-2-1840-15</inkml:trace>
  <inkml:trace contextRef="#ctx0" brushRef="#br0" timeOffset="37975.47">22035 16778 19231 0,'0'0'848'0,"0"0"176"0,0 0-816 0,0 0-208 0,-9 2 0 0,9-2 0 16,0 0 528-16,0 0 64 0,0 0 16 0,0 0 0 16,3-8 224-16,3-4 64 0,-1-4 0 0,3-1 0 15,2 1 112-15,1-4 16 0,3-3 16 0,2-6 0 16,1 0-208-16,1-4-64 0,1-3 0 0,3-3 0 16,1-7-208-16,3-4-48 0,2-6-16 0,3-6 0 15,-1-6-32-15,3-10 0 0,2-2 0 0,2-8 0 16,3-5-176-16,2 2-32 0,-2 2-16 0,-1 6 0 15,-3 11-240-15,-2 11 0 0,-2 6 0 0,-6 7 0 16,-3 7 160-16,-5 6-160 0,-3 7 160 0,-3 7-160 0,-1 7 192 0,-4 7-64 16,-1-1-128-16,-6 8 192 0,5 12-192 0,-5 5 0 15,0 1 0-15,-3 6 0 0,0 8 0 0,0 4 0 16,-1 3 0-16,0 4 0 0,-1 0 0 0,2 8-128 16,-1 3 128-16,1 4 0 0,1 3 0 0,2-1 0 15,2 1 0-15,-2 1 0 0,0-3 0 0,1-1 0 16,2 1 0-16,0-5 0 0,-1 0 0 0,3-7 0 15,0-2 0-15,2-3 0 0,-1-5 0 0,0-5 0 16,-1-5 0-16,2-4 0 0,-2-3-192 0,1-5-144 16,1-6-32-16,-7-9 0 15,0 0-2400-15,0 0-496 0</inkml:trace>
  <inkml:trace contextRef="#ctx0" brushRef="#br0" timeOffset="38142.17">22154 16101 34095 0,'0'-5'3024'0,"3"-2"-2416"0,2-4-480 0,5 6-128 16,3-2 288-16,5 2 32 0,5-3 16 0,7 2 0 15,6-2-176-15,7-2-32 0,9 1-128 0,5-1 192 16,4 3-192-16,-4 0 176 0,-3 0-176 0,-6 1 160 31,-5 1-1440-31,-3 1-272 0,-5 2-64 0</inkml:trace>
  <inkml:trace contextRef="#ctx0" brushRef="#br0" timeOffset="38700.16">23961 15526 16815 0,'1'-11'736'0,"3"5"160"0,-2-2-704 0,3-1-192 16,3 4 0-16,2-4 0 0,2 2 128 0,0 2-128 16,2-3 192-16,0 3-64 0,0 0-128 0,0-3 0 15,-1 2 144-15,0-2-144 0,-3 2 304 0,3 1-16 0,-5-3 0 0,0 1 0 16,-2 0 608-16,1-3 128 0,-3 3 32 0,-1-5 0 15,0 2 112-15,-3 0 32 0,-1-4 0 0,-2 0 0 16,-1 2-112-16,-1-2 0 16,-1-1-16-16,-3 2 0 0,-1 3-256 0,-2-2-48 0,-3-2-16 0,0 3 0 15,-3 0-224-15,0 2-32 0,-2 1-16 0,0 3 0 16,-2-4-160-16,0 7-48 0,0 3 0 0,0 2 0 16,-1 1-144-16,3 1-128 0,-1 2 192 0,1 6-192 15,-3 5 240-15,0 5-64 0,5 3-16 0,1 2 0 16,-1 3-160-16,5 3 192 0,0 2-192 0,5 3 192 15,-1 3 16-15,4 4 16 0,1 3 0 0,0 3 0 16,4 3-48-16,0 4-16 0,0 7 0 0,0-1 0 16,1-1-160-16,2 4 0 0,1-6 144 0,-2 0-144 15,1-5 0-15,0 1 144 0,3-4-144 0,-5 0 0 0,1-6 128 0,1-7-128 16,-1-3 0-16,1-5 0 0,-2-1 0 0,2-7 0 16,-1 0-160-16,-2-7 160 15,0-5-1376-15,0-13-160 0,0 0-16 0,0 0-16 16,-11-4-1776-16,-1-5-368 0</inkml:trace>
  <inkml:trace contextRef="#ctx0" brushRef="#br0" timeOffset="38838.43">23241 16265 20271 0,'-18'-9'1792'0,"8"2"-1424"16,3 2-368-16,0-3 0 0,3-2 1760 0,4 10 288 16,6-10 48-16,2 0 16 0,4 4-640 0,4-1-112 0,5 0-16 15,4-1-16-15,6-1-608 0,6 4-112 0,6-6-32 0,8 5 0 16,6-2-128-16,1 2-48 0,2 1 0 0,-3-4 0 15,-3 1-144-15,-2 0-16 0,-4 1-16 0,-2 2 0 32,-8 1-864-32,-1 2-160 0,-5 1-32 0,-3-1-9616 0,-2 1-1920 0</inkml:trace>
  <inkml:trace contextRef="#ctx0" brushRef="#br0" timeOffset="39248.86">24174 16464 31327 0,'0'0'2784'0,"0"0"-2224"15,8-6-560-15,5 1 0 0,4 0 960 0,5 0 96 16,0 3 16-16,4-1 0 0,2 2-688 0,0 1-128 15,-1 1-16-15,-2 2-16 0,1 0 32 0,-2 4 0 16,-2-2 0-16,-3 6 0 0,-3 1-256 0,-3-1 128 16,-3 2-128-16,-4 0 0 0,-2 4 208 0,-5 3-48 15,-4 1-16-15,-4 1 0 0,-4-3 224 0,-3 1 32 16,-3 0 16-16,1 1 0 0,0-2 16 0,1-1 0 16,4-2 0-16,1-1 0 0,3-1-160 0,4 0-16 15,3-2-16-15,4 1 0 0,3-2 48 0,4-5 16 0,3 1 0 0,7-2 0 16,6-4 48-16,8-2 16 0,6-4 0 0,6 1 0 15,5-1-240-15,-1-2-128 0,1-4 160 0,-3 1-160 16,-4 1-128-16,-5-2-128 0,-5 2-32 0,-1-5 0 31,-3-4-2976-31,-6 0-576 0</inkml:trace>
  <inkml:trace contextRef="#ctx0" brushRef="#br0" timeOffset="39802.12">23366 14746 13823 0,'-14'-2'608'0,"5"1"128"0,-1 1-592 0,1 0-144 0,0-2 0 0,9 2 0 15,0 0 2080-15,0 0 384 0,0 0 80 0,0 0 16 16,0 0-640-16,10 5-112 0,5-5-16 0,3 0-16 16,6-2-448-16,8 1-96 0,5-1-16 0,7 1 0 15,6-2-464-15,6 0-112 0,1-5 0 0,2 4-16 0,0 3-112 0,2 0 0 16,2-2-16-16,-1 3 0 16,-1 3-272-16,-8-1-48 0,-6 1-16 0,-7-1 0 0,-5 1-352 0,-8 2-80 15,-5-1-16-15,-5-2 0 16,-4-2-2624-16,-13 0-528 15,0 0-96-15,0 0-32 0</inkml:trace>
  <inkml:trace contextRef="#ctx0" brushRef="#br0" timeOffset="40410.01">24334 13288 10127 0,'2'-14'448'0,"-2"14"96"0,6-7-544 0,2-3 0 16,-1 5 0-16,5-3 0 0,-2 2 2112 0,0-1 304 15,-1-3 64-15,1 4 16 0,2-4-960 0,0 2-192 16,1-2-48-16,0 5 0 0,-2 0 48 0,1 1 0 15,-2 0 0-15,1 3 0 0,-11 1-272 0,9 5-48 0,-3 6-16 0,-2 2 0 16,-4-13-320-16,-1 18-64 0,-7 2-16 0,1 3 0 16,-2 4 32-16,-1-5 0 0,0 0 0 0,1 2 0 15,-3 2-272-15,3-3-48 0,0-2-16 0,3 3 0 16,-3-3-304-16,3-2 160 0,1-1-160 0,3-2 128 16,2-6-128-16,0-10 0 15,5 10 0-15,2-1 0 16,0-1-1600-16,4-6-368 0,0-4-64 0</inkml:trace>
  <inkml:trace contextRef="#ctx0" brushRef="#br0" timeOffset="41308.44">27170 13083 12895 0,'-6'-13'576'0,"6"1"112"0,-1 0-560 0,1 1-128 16,1-1 0-16,3 2 0 0,0-2 2272 0,-1 1 416 16,2 3 96-16,1-1 16 0,-6 9-1440 0,6-5-272 15,0 0-64-15,-6 5-16 0,0 0-608 0,0 0-112 16,9 5-32-16,-2 1 0 0,-4 6 0 0,1 4 0 15,0 1 0-15,-2 3 0 0,0 1 304 0,-2 3 48 16,0 4 16-16,0-2 0 0,-2 2-32 0,1 2 0 16,-3-2 0-16,2-2 0 0,-3-2-80 0,1-1-32 0,0-4 0 15,2-1 0-15,-1-4-32 0,1 0 0 0,-1-5 0 0,3-9 0 16,0 0-32-16,0 0-16 0,0 0 0 0,0 0 0 16,0 0 192-16,8-6 48 0,1-7 0 0,-1-1 0 15,0-4-256-15,2-2-32 0,0 0-16 0,1-5 0 16,-3 0-208-16,0-2-128 0,-2 4 160 0,2-3-160 15,-3 0 128-15,1 1-128 0,1 5 0 0,-2 7 144 16,-1 1-144-16,0 6 0 0,-2-2 0 0,-2 8 0 16,0 0 0-16,-4 11 0 0,-2 0 0 0,-2 7 0 15,-1 3-128-15,-2 2 128 0,-2 0 0 0,2 4 0 16,-1-2 0-16,1 6 0 0,1-2 0 0,2 3 0 16,1 0-128-16,1-3 128 0,3-3-160 0,0 4 160 15,3-2-1808-15,0 1-272 16,0-4-48-16,1-1-16 0</inkml:trace>
  <inkml:trace contextRef="#ctx0" brushRef="#br0" timeOffset="42485.54">26043 16329 24351 0,'0'0'1088'0,"10"0"208"0,3 1-1040 0,1 5-256 0,0 5 0 0,1 5 0 15,0 4 832-15,0 3 128 0,-1 7 0 0,-1 0 16 16,-1 1-256-16,-2 3-48 0,-1 0-16 0,-3 2 0 0,-3 1-144 0,-2-3-48 15,-2-1 0-15,-5 0 0 0,-2-4-112 0,-4 2-32 16,-3-1 0-16,-3-4 0 16,-2-1-96-16,-2-4-32 0,-2-5 0 0,-1-5 0 0,2 0-192 0,-2-10 0 15,1-4 0-15,0-9-15024 16</inkml:trace>
  <inkml:trace contextRef="#ctx0" brushRef="#br0" timeOffset="42974.43">25710 13413 24815 0,'0'0'1088'0,"10"-6"256"0,3 4-1088 0,3 0-256 0,5-2 0 0,1 7 0 0,3 4 368 0,3 3 16 16,2 7 0-16,2 3 0 0,1 6-48 0,0 2 0 16,-1 3 0-16,-2 5 0 0,-1 0-32 0,-3 0-16 15,-5 8 0-15,-3 0 0 0,-8 1-80 0,-6-1-16 16,-6 1 0-16,-8 2 0 0,-8 3 32 0,-4-6 0 15,-2-6 0-15,-5-3 0 0,1-2-48 0,-1-1-16 16,-1 3 0-16,0-6 0 0,-1-5-160 0,3-4-192 16,3-1 32-16,2-5-13280 0</inkml:trace>
  <inkml:trace contextRef="#ctx0" brushRef="#br0" timeOffset="43604.52">27969 15382 21183 0,'0'0'1888'0,"0"-13"-1504"0,0-1-384 0,0 3 0 16,0-3-208-16,2 1-112 0,-2 0-32 0,0-3 0 15,0 2 1168-15,0-3 224 0,-2 1 48 0,0-1 16 16,-2-1-192-16,-1 1-32 0,-2 1-16 0,2-1 0 15,-3-2-64-15,0 3-16 0,-2 6 0 0,0-1 0 16,-3 3-272-16,1 0-48 0,-2 3-16 0,-3 4 0 16,-1 4-176-16,-2 0-32 0,-4 3-16 0,-2 1 0 15,0 8-96-15,0 3 0 0,0 3-128 0,3 1 192 16,1 4 0-16,4 2 0 0,2 4 0 0,2 3 0 16,-1 5 0-16,4-1 0 0,4 2 0 0,-1 1 0 15,1 5-16-15,1-3-16 0,0 1 0 0,4-3 0 16,-1 1-160-16,3 0 128 0,1-6-128 0,2-3 128 15,-1-1-128-15,3-4 128 0,-2-1-128 0,2-3 128 0,0-4-128 16,0 1 0-16,-3-4 0 0,1-4 128 16,2 0-128-16,3-3 0 0,-8-11-192 0,0 0 192 15,0 0-2064-15,0 0-304 0,0 0-48 0</inkml:trace>
  <inkml:trace contextRef="#ctx0" brushRef="#br0" timeOffset="43825.06">27281 15770 27647 0,'0'0'1216'0,"0"0"256"0,10-7-1168 0,5 1-304 16,6 2 0-16,4-1 0 0,4 1 1120 0,7 2 160 15,5 0 48-15,7 1 0 0,3-3-576 0,7 2-112 0,7 3-32 16,-3 0 0-16,-5-1-272 0,-3 0-48 0,-6 0-16 16,-5 2 0-1,-7 0-1168-15,-5 1-256 0,-5-2-32 0,-5 0-13440 0</inkml:trace>
  <inkml:trace contextRef="#ctx0" brushRef="#br0" timeOffset="44206.16">28047 16073 25455 0,'-15'-6'1120'0,"15"6"240"0,0 0-1088 0,0 0-272 16,-5-6 0-16,5 6 0 0,0 0 768 0,0 0 80 15,13-3 32-15,2 1 0 0,4-2-144 0,4 2-32 16,2 2 0-16,3 6 0 0,3-3 32 0,1 2 0 15,-1 4 0-15,-3-1 0 0,-2 5-320 0,-5-4-64 16,-4-1-16-16,-4 1 0 0,-6 4-176 0,-2 0-32 16,-5-2-128-16,-2 3 192 0,-3 1 80 0,-5 1 16 15,-4 2 0-15,-4-2 0 0,-4-3-32 0,1 1-16 0,-1 0 0 16,3 0 0-16,0-4 80 0,4 0 0 16,3-4 16-16,3 2 0 0,9-8-32 0,0 0-16 15,0 0 0-15,8 4 0 0,5-2 48 0,6-2 16 0,5-2 0 0,5-2 0 16,4-4-96-16,1 2-32 0,-1-4 0 0,0 2 0 31,1-2-512-31,-4 1-96 0,-2-5-32 0,-1 3 0 16,-4 1-2800-16,-3-6-560 0</inkml:trace>
  <inkml:trace contextRef="#ctx0" brushRef="#br0" timeOffset="44752.46">27423 14750 11967 0,'-10'-6'528'0,"10"6"112"0,0 0-512 0,0 0-128 0,0 0 0 0,0 0 0 16,0 0 2304-16,6-5 448 0,5 1 64 0,3-1 32 15,2-3-1488-15,4 2-288 0,6-4-64 0,1 5-16 16,1-2-336-16,6 2-64 0,0-2-16 0,9-1 0 16,3 4-96-16,1 0-32 0,0 2 0 0,-1-5 0 15,-2-2-64-15,-2 4-32 0,-3 0 0 0,-6 1 0 16,-5 1-160-16,-4-2-48 0,-5-2 0 0,-4 6 0 15,-4 2-144-15,-11-1 0 0,0 0 0 0,0 0 0 16,0 0 0-16,-14 5 0 0,-1-1 0 0,-1-3 0 0,-3-1 0 0,0 0 0 16,0 0 144-16,-1 0-144 0,3-2 0 15,3-3-256-15,1 0 32 0,3 1 16 16,10 4-1904-16,0 0-384 0,-7-13-80 0,7 13-16 0</inkml:trace>
  <inkml:trace contextRef="#ctx0" brushRef="#br0" timeOffset="45198.16">29072 14518 13823 0,'0'0'1216'0,"10"-6"-960"0,0 4-256 0,0 3 0 15,-10-1-176-15,11 1-80 0,-11-1 0 0,0 0-16 16,7 12 976-16,-6-3 208 0,-4 1 48 0,-4 4 0 16,-3-3 160-16,-4 6 32 0,-4 6 16 0,-2 1 0 15,-3 0-32-15,0 4-16 0,-2 6 0 0,1 3 0 16,-3 3-80-16,2 5-16 0,-2 1 0 0,3 5 0 15,0 7-432-15,2 1-80 0,2-3-32 16,3 0 0-16,3-3-240 0,4 1-48 0,1-2-16 0,4-1 0 16,2-6-176-16,5 1 128 0,1-4-128 0,3-3 128 15,4-3-128-15,1-6 0 0,2-4 0 0,3 1-176 16,3-5-304-16,1 0-64 16,2-4-16-16,3-5-12480 0</inkml:trace>
  <inkml:trace contextRef="#ctx0" brushRef="#br0" timeOffset="45560.23">29538 14962 18431 0,'0'0'816'0,"0"0"160"0,0 0-784 0,0 0-192 0,-6-6 0 0,6 6 0 15,-13 3 224-15,-2 4 0 0,-4 1 0 0,-1 6 0 16,-2 2 224-16,-2 5 64 0,-5 2 0 0,2 5 0 16,-1-4 176-16,3 4 32 0,2 0 16 0,4 2 0 15,3 3-64-15,5-1-16 0,2-4 0 0,5 0 0 16,6-3-112-16,3 1-32 0,2-6 0 0,6-1 0 15,3-2 336-15,5-5 64 0,3 1 16 0,3-3 0 16,1-6-32-16,2-3 0 0,1-2 0 0,0-1 0 16,2-7-464-16,0 1-112 0,1-5 0 0,-4-1-16 15,-2-2-48-15,-1-3 0 0,-1-3 0 0,-1-1 0 0,-5-6 128 16,-4 4 32-16,-3-5 0 0,-3 0 0 0,-7-2-96 16,-3-1-32-16,-5 0 0 0,0 2 0 15,-3 2-288-15,-2-1 0 0,-4 3 0 0,0 4 0 16,-4 3-512-16,0 3-96 0,-2 2-32 0,1 6 0 15,-4 0-1920-15,3 4-384 0,1 1-64 0</inkml:trace>
  <inkml:trace contextRef="#ctx0" brushRef="#br0" timeOffset="45927.8">29899 14515 16575 0,'-3'-15'736'0,"3"15"160"0,3-12-720 0,-3 12-176 0,8-6 0 0,2 0 0 16,4 3 848-16,1 3 144 0,3 4 32 0,4 6 0 15,1-1-320-15,2 5-64 0,1 2-16 0,-1 6 0 16,0 5 32-16,0 1 16 0,-1 3 0 0,0 4 0 15,-1 3 16-15,-4 5 0 0,-3 0 0 0,-3 4 0 16,-5-1-128-16,-5 4-32 0,-3 3 0 0,-3 1 0 16,-5-2-64-16,-5-2-16 0,-2 0 0 0,-3 0 0 15,-2-2-128-15,-3-1-16 0,-4-5-16 0,-1-4 0 0,-2-4-96 16,-2 1 0-16,-1-4-16 0,1-5 0 0,2-8 80 16,1-3 0-16,2-4 16 0,3-3 0 15,3-2-144-15,5-4-128 0,4-4 192 0,12 2-192 16,0 0-1312-16,3-11-368 0,3-3-80 0</inkml:trace>
  <inkml:trace contextRef="#ctx0" brushRef="#br0" timeOffset="46195.57">30629 14970 23439 0,'0'0'1024'0,"0"0"240"0,0 0-1008 15,9-4-256-15,2-2 0 0,2 3 0 0,1 3 752 0,4-1 96 0,2 0 32 0,4 1 0 16,3 1-560-16,1 0-128 0,0 1 0 0,0 0-16 15,-4 3-176-15,-1 0 0 0,-4 0 0 0,-5 3-8144 16,-5-3-1520-16</inkml:trace>
  <inkml:trace contextRef="#ctx0" brushRef="#br0" timeOffset="46330.64">30571 15175 9215 0,'-11'5'816'0,"11"-5"-656"0,-9 2-160 0,9-2 0 15,0 0 2704-15,0 0 512 0,0 0 112 0,13 3 0 0,4-1-1280 0,1 0-272 16,4-4-48-16,5 2-16 0,2-2-928 0,3 1-176 15,1 1-32-15,0 0-16 0,3-2-432 16,-2 1-128-16,0-1 0 0,-2-1-8688 16,-4 6-1776-16</inkml:trace>
  <inkml:trace contextRef="#ctx0" brushRef="#br0" timeOffset="46972.44">31946 14200 23039 0,'-9'-4'2048'0,"1"-1"-1648"0,8 5-400 0,-7-6 0 15,-2-3 720-15,0 4 64 0,-2 2 16 0,-2 0 0 16,-1-4-608-16,-1 2-192 0,-3 1 0 0,0 3 0 16,0-2 0-16,0-2 0 0,1 0 0 0,0 2 0 0,1 2 144 0,-1 1-144 15,0-1 0-15,1 1 144 0,1-3 176 0,1 2 48 16,1 4 0-16,2-3 0 0,0-2-32 0,11 2 0 15,0 0 0-15,0 0 0 0,-8 7-16 0,2 2 0 16,6-9 0-16,-1 12 0 0,4 4-144 0,2 0-48 16,2 1 0-16,4 0 0 0,0 2 192 0,3 2 16 15,3 0 16-15,-1 5 0 0,-1-3-16 0,2 3 0 16,1 0 0-16,-3 3 0 0,-2 0-176 0,-2 4-32 16,-1 3-128-16,-2 2 192 0,-4 3-192 0,-2-2 0 15,-4 1 128-15,-1 0-128 0,-2 2 0 0,-3 0 0 16,-3-1 0-16,-3 2 0 0,-1-1 0 0,-3 5 0 15,-4-3 0-15,-2 3 0 0,-1-2 0 0,-3 2 0 0,-3-3 0 16,2 2 0-16,0-4 0 0,0 1 0 0,-1-2 0 0,2-5 0 16,3-2 0-16,-2-1 0 0,2 1 0 0,2-6 0 15,5-1 0-15,2-4 0 0,-2 0 0 0,6-3 0 16,1-1 0-16,3-2 128 0,3-3-128 0,5 0 144 16,0 0 96-16,5-4 16 0,4 3 0 0,3-2 0 15,2-5 224-15,3 1 48 0,4 0 16 0,2-3 0 16,1 1-224-16,2 3-64 0,4-4 0 0,-1 2 0 15,-1 0-256-15,0-1 160 0,0-1-160 0,0 1 128 16,2 2-128-16,-2-4 0 0,-2 1 0 0,-1 0-176 31,-5 0-1360-31,1-2-288 0,-2 1-48 0</inkml:trace>
  <inkml:trace contextRef="#ctx0" brushRef="#br0" timeOffset="47321.29">32613 14394 25791 0,'0'-10'2304'16,"0"10"-1856"-16,2-8-448 0,-2 8 0 0,0 0 192 0,0 0-48 0,0 0-16 0,0 0 0 15,-11 6 304-15,1 5 48 0,1 2 16 0,-1 4 0 16,0 8 224-16,-3-1 48 0,3 5 16 0,1 2 0 16,0 3-240-16,3 1-48 0,0 0-16 0,0-5 0 15,1-7-272-15,2-1-48 0,-1-3-16 0,-1 1 0 16,2-7-144-16,2 2 128 0,1-15-128 0,0 18 128 15,0-2-304-15,0-16-64 0,-1 17-16 0</inkml:trace>
  <inkml:trace contextRef="#ctx0" brushRef="#br0" timeOffset="47700.69">32508 15290 32255 0,'0'0'1424'0,"-10"2"304"16,-1 0-1392-16,4 6-336 0,-1 2 0 0,-1 4 0 0,-2 2 0 0,-1 2-192 16,0 0 32-16,-1 0 0 0,-1 1 160 0,1-1 0 15,1 2 0-15,-1-2 0 0,3 0 0 0,3-1 0 16,2-1 0-16,3 0 0 0,2-2 0 0,2 0 0 15,3-1 0-15,3-4 0 0,1 0 272 0,5-3 48 0,1 0 0 16,3-1 0-16,1-5 368 0,1 2 80 16,1 0 0-16,-2-4 16 0,0-2-208 0,-1-5-64 15,-1 0 0-15,1-4 0 0,0 1-96 0,-3-5-32 0,-1-2 0 0,-2-4 0 16,-5-1 16-16,0-6 0 0,-2-1 0 0,-3 2 0 16,-1-2-80-16,-1 7-32 15,-1 0 0-15,0 5 0 0,0 1-288 0,-1 4 0 0,-1 3 128 0,0-1-128 31,0 5-304-31,3 7-112 0,-7-10-32 0,1 4 0 16,6 6-2528-16,0 0-512 0,-8-7-96 0</inkml:trace>
  <inkml:trace contextRef="#ctx0" brushRef="#br0" timeOffset="47979.75">32908 14234 6447 0,'-5'-8'576'0,"1"2"-576"0,0-4 0 0,4 10 0 0,-2-8 2608 0,2-2 400 15,2 1 96-15,2-2 16 0,3 2-1328 0,3-1-256 16,2 2-48-16,4-2-16 0,2 2-368 0,3-1-80 16,3 3 0-16,-1 2-16 0,-23 4-288 0,0 0-48 15,0 0-16-15,0 0 0 0,0 0-160 0,0 0-496 0</inkml:trace>
  <inkml:trace contextRef="#ctx0" brushRef="#br0" timeOffset="49781.3">16333 12207 24879 0,'-9'-5'2208'0,"0"1"-1760"0,-1-3-448 0,-2 4 0 16,0 1 336-16,-6 2-16 0,-4 2 0 0,-5 4 0 16,-6-1-80-16,-7 4-32 0,-6 4 0 0,-6 3 0 15,-5 5-208-15,1 4 0 0,1 0 128 0,0 8-128 16,-1 1 336-16,25-17 32 0,-7 4 0 0,-4-1 0 16,-7 5-32-16,2 5 0 0,0 4 0 0,-2 3 0 15,-2 4 16-15,-42 41 0 0,19-3 0 0,15-3 0 16,8-8-80-16,14-5-16 0,6-4 0 0,11-3 0 15,6-6-64-15,8 0-32 0,4-2 0 0,9-3 0 16,4 0 32-16,7-3 0 0,5-1 0 0,5 0 0 16,5-2 0-16,4-2 16 0,2-1 0 0,2-7 0 0,-3 0 128 15,1 3 32-15,1 1 0 0,-5 1 0 0,-3 1-128 0,-1-2-32 16,-2 1 0-16,-1 2 0 0,-3-1-208 0,-1 2 0 16,-1 2 128-16,-2 1-128 0,-2 0 0 0,-3 0 128 15,0-1-128-15,-5 1 0 0,0-5 128 0,-2 2-128 16,-4-1 0-16,-2-1 144 0,-3-2-144 0,-3-1 0 15,-4 1 0-15,-2-1 0 0,-8 1 160 0,0-4-160 16,-3 0 192-16,-1 2-192 0,-1-6 208 0,-2 3-64 16,0-4-16-16,-1 3 0 0,2-4 64 0,-3-1 16 15,-2 1 0-15,0-1 0 0,-1-1-208 0,-1-1 176 16,-5 2-176-16,-2-2 160 0,-3-2-160 0,-4 1 128 16,-1 3-128-16,0-3 128 0,-3 1-128 0,2-1 0 0,-1-1 0 15,1 1 128-15,-1 0-128 0,2 0 0 0,-2 3 0 16,1-5 128-16,1 0-128 0,3-2 128 0,3 0-128 0,5-1 128 15,4-1-128-15,6 1 0 0,4-1 144 0,3 2-144 16,6 3 0-16,3 0 0 0,3 1 0 0,4 1 0 16,1 2 0-16,5 6 0 0,-1-2 0 0,5 6 0 15,1 4 0-15,3-1 0 0,2 1 0 0,1 1-128 16,2 3 128-16,1 2 0 0,-1-5 0 0,0 4 0 16,-3 2 0-16,-1 4 0 0,-2 4 128 0,-4 2-128 15,-2 3 128-15,-4 3-128 0,-1 6 160 0,-2-2-160 16,-1 1 224-16,-1 3-48 0,-1-1-16 0,2 5 0 15,-1 0 96-15,4 1 0 0,3-1 16 0,3 0 0 16,3 1-16-16,4 1-16 0,5 2 0 0,5-6 0 16,3-3-96-16,6-2-16 0,2-3 0 0,5 1 0 0,4-7-128 0,8-2 128 15,4-5-128-15,9-2 128 0,7-3-128 0,2-6 128 16,-1-6-128-16,0 0 128 16,2-4-1712-1,9-3-336-15,4-5-80 0</inkml:trace>
  <inkml:trace contextRef="#ctx0" brushRef="#br0" timeOffset="51220.42">5204 15290 20271 0,'-13'3'896'0,"13"-3"192"0,-7 8-880 0,0 0-208 0,1-1 0 0,6-7 0 15,-6 6 848-15,6-6 128 0,-8 6 32 0,8-6 0 16,0 0 240-16,0 0 48 0,0 0 16 0,0 0 0 16,0 0-144-16,0-15-16 0,4-1-16 0,1-5 0 15,6-3-400-15,3-6-80 0,3-3-16 0,1-4 0 16,1-3-192-16,0-4-64 0,1 1 0 0,2-4 0 16,1-4 64-16,-1-6 0 0,0-6 0 0,0-3 0 0,-2-1-160 0,2 0-32 15,-1-3 0-15,2 5 0 0,0 9-128 16,1 5-128-16,2 8 144 0,-2 6-144 0,-1 6 192 15,-3 9-48-15,0 6-16 0,-6 5 0 0,-1 3-128 0,0 3 0 16,-2 10 0-16,-3 5 0 0,-3 9 0 16,-1 9 0-16,-2 5 0 0,-2 7 0 0,0 2 0 0,0 5-144 15,0 2 144-15,0 5 0 0,0 3 0 0,-1-1 0 16,1-1 0-16,0-1 0 0,0-3 0 0,1-8-128 16,-1-1 128-16,4-9 0 0,-1-7 0 0,-1-6 0 15,1-5 0-15,-3-15 0 0,9 12 0 0,1-7 0 16,1-6 144-16,3-8-144 0,1-3 416 0,3-7 0 15,4-11 0-15,-1-3 0 0,5-6-80 0,0 0-16 16,2-5 0-16,0-2 0 0,-1-9-320 0,0 1 128 16,-1-4-128-16,2 4 0 0,-1-1 0 0,4 4 0 15,-2 3 0-15,-2 5 0 0,-3 12 0 0,-3 6 0 16,-2 6 0-16,-1 7 0 0,-3 7 0 0,-2 10 192 16,1 8-64-16,-1 9 0 0,-2 6-128 0,-1 7 0 15,-4 6 0-15,2 5 0 0,0 2 0 0,0 5 0 0,-2 6 0 0,-2 2 0 16,-3 6 0-16,-1 0 0 0,3-4 0 0,-3-1 0 15,0-7 0-15,0-6-208 0,1 0 80 0,-2-6 128 32,-2-5-624-32,3-1 0 0,-1-3 0 0,0-7-11536 0,-1-4-2304 15</inkml:trace>
  <inkml:trace contextRef="#ctx0" brushRef="#br0" timeOffset="51519.12">7177 14792 25567 0,'0'0'1136'0,"0"0"224"0,0 0-1088 0,0 0-272 16,0 0 0-16,0 0 0 0,0 0 464 0,0 0 48 16,12 0 0-16,4 0 0 0,4-1 384 0,5-2 96 15,3-2 16-15,4-1 0 0,3-1-240 0,-1-1-64 16,0 0 0-16,-2-2 0 0,2 0-704 0,-2-1-128 16,-1 5-48-16,-11 1 0 15,-1 1-2544-15,-1 0-512 0</inkml:trace>
  <inkml:trace contextRef="#ctx0" brushRef="#br0" timeOffset="51663.75">7254 15186 31327 0,'0'0'1392'0,"0"0"272"0,10 4-1328 0,6-2-336 0,2 0 0 16,6-2 0-16,1-3 576 0,2-1 32 0,1-2 16 0,2-4 0 16,3 0-16-16,4-3 0 0,1-4 0 0,2 0 0 15,-1 1-400-15,-7 8-80 0,5-4 0 0,14-6-16144 16</inkml:trace>
  <inkml:trace contextRef="#ctx0" brushRef="#br0" timeOffset="53647.03">9612 13876 18143 0,'0'0'800'0,"10"-8"160"0,1 2-768 0,-3 1-192 16,0-2 0-16,0 2 0 0,-8 5 1088 0,0 0 192 15,0 0 16-15,0 0 16 0,0 0-272 0,0 0-48 16,0 0-16-16,-9-2 0 0,-5-1-352 0,-4-1-80 16,-4 0-16-16,-2 3 0 0,-2 2 80 0,-6-1 16 15,-6 0 0-15,-7-1 0 0,1 1 112 0,-2 0 32 16,1 1 0-16,4-1 0 0,0 0-272 0,3 2-48 15,1-2-16-15,3 0 0 0,2 0-304 0,3-2-128 16,1 1 128-16,3-1-128 0,4-1 224 0,4 2-32 16,5-3-16-16,4-1 0 0,0 0 16 0,8 5 0 0,-4-7 0 0,4 7 0 15,0 0-192-15,0 0 0 0,0 0 0 0,0 0 128 16,0 0-128-16,0 0 0 0,13 7 0 0,-3 0 0 16,-2 1 0-16,-2 6-144 0,-2 3 144 0,-1 3 0 15,-3 2 0-15,-3 4-128 0,-2 5 128 0,-4 6 0 16,-4 11 0-16,-3 5 0 0,-4 2 0 0,-2 6 0 15,3 4 0-15,-3 3 0 0,1 0-128 0,0 0 128 16,4 0 0-16,0 2 0 0,1 1 0 0,-2 1 0 16,0-2 0-16,0-1 0 0,0 1 0 0,-1 0 0 15,0 1 0-15,-1 1 0 0,-3-2 128 0,4-2-128 16,-1-4 0-16,1 1 128 0,1-4-128 0,2-5 0 16,1-6 160-16,3-2-160 0,-1-7 160 0,1-3-160 15,2-5 288-15,3-3-32 0,1-5-16 0,4-4 0 0,1-4-80 16,2-3-16-16,1 0 0 0,6-5 0 0,2-2-144 0,3-2 160 15,1-1-160-15,1-3 160 0,7-1 64 0,2 0 16 16,1-1 0-16,5-1 0 0,-2-1-48 16,2-1-16-16,2-1 0 0,3 1 0 0,4 0-176 0,3 1 0 15,1-6 144-15,-1 4-144 0,-2 0 0 0,-3-2 0 16,-1 3-192-16,1 1 64 16,0-6-1424-16,-2 1-288 15,1 2-48-15,-2-4-13856 0</inkml:trace>
  <inkml:trace contextRef="#ctx0" brushRef="#br0" timeOffset="54101.29">10515 14654 19343 0,'0'0'848'0,"7"-13"192"0,1-1-832 0,0 0-208 0,3 0 0 0,-1 0 0 16,0-3 1760-16,-1 2 304 0,-1 0 64 0,-3 1 16 15,0-1-1664-15,-1 1-336 0,-2 1-144 0,-2-1 128 16,-2 1 0-16,-2 2-128 0,-1 1 192 0,-1-3-64 15,-3 0 256-15,-3 3 32 0,-3-4 16 0,-3 5 0 0,-2-1 208 0,0 6 32 16,-5 2 16-16,3 0 0 16,-6 2-16-16,-2 5 0 0,1 2 0 0,0 4 0 0,0-2-368 15,-1 4-80-15,2 2-16 0,-1 3 0 0,-3 4 160 0,2 6 16 16,1 2 16-16,3 8 0 0,3 0-80 0,2 3-32 16,-1 2 0-16,1 4 0 0,1 5-112 0,5 0-32 15,5 1 0-15,2-5 0 0,3-2-144 0,3-1 128 16,1-3-128-16,2-1 128 0,5-3-128 0,-1-4 0 15,0-3 144-15,2 1-144 0,2-6 0 0,-1 1 0 16,0-5 0-16,1-5 0 0,1 1 0 0,0-1-240 16,-2-4 48-16,1-5 0 15,-1 1-1712-15,-8-9-336 0,8 7-64 0</inkml:trace>
  <inkml:trace contextRef="#ctx0" brushRef="#br0" timeOffset="54284">9683 15242 39615 0,'4'-11'1760'0,"4"6"352"0,6-1-1680 0,7 3-432 0,10-5 0 0,5 2 0 16,4-3 176-16,5 1-48 0,3 2-128 0,-1-3 192 16,-2 0-192-16,-2-1 0 0,-1 1 0 0,-4 0-160 31,1 5-1312-31,-2-1-256 0,-4-4-48 0</inkml:trace>
  <inkml:trace contextRef="#ctx0" brushRef="#br0" timeOffset="54504.25">10742 15409 35471 0,'-1'17'1568'0,"1"-4"336"0,1 1-1520 16,2 4-384-16,-1 0 0 0,1 3 0 0,-3 3 192 0,-1 3-48 16,-2-5 0-16,1 1 0 0,-1-1-144 0,-1 1 0 15,-2 1 0-15,-2 2 0 16,1-6-624-16,-2-1-96 0,0 2-32 0,0-4-9440 16,-1-3-1904-16</inkml:trace>
  <inkml:trace contextRef="#ctx0" brushRef="#br0" timeOffset="55635.51">12892 14483 21183 0,'0'0'1888'0,"1"-9"-1504"0,-1 9-384 0,0-14 0 15,-1 2 432-15,-1-2 16 0,0 0 0 0,-1 1 0 16,0 2-16-16,-1-2 0 0,-3 1 0 0,0 0 0 15,-1-2 192-15,-1 0 32 0,0-2 16 0,-3 1 0 16,-4 1 192-16,0 0 32 0,-1 2 16 0,1 1 0 16,-1 0-64-16,-1 6-16 0,-1 0 0 0,0 5 0 15,-4 4-240-15,2 2-48 0,-3 2-16 0,0 3 0 16,-2 3-240-16,1 4-48 0,-2 3-16 0,3 9 0 0,2 1 32 16,1 6 0-16,3 6 0 0,3-1 0 0,-2 5-256 15,3 2 0-15,3 2 0 0,2 1 0 0,1 1 128 0,3-3-128 16,1-2 0-16,2-5 144 0,-1 0-144 0,3-2 0 15,-2-4 0-15,2 1 128 0,2-5-128 0,1 0 0 16,-1-1 0-16,1-5 0 0,1 1 0 16,1-6 0-16,0 1 0 0,0-2 0 15,0-5-448-15,1-1 0 0,-1-2-16 0,-5-13 0 16,7 12-2080-16,-5-2-400 0</inkml:trace>
  <inkml:trace contextRef="#ctx0" brushRef="#br0" timeOffset="55808.34">11989 14872 38015 0,'0'183'1680'0,"13"-194"352"0,6 6-1632 0,5-2-400 0,4 1 0 0,3 2 0 16,-1-2 128-16,1 1-128 0,3 1 0 0,3 0 128 15,2-2-352-15,2 1-80 0,1 1-16 0,1 0 0 31,3 0-1776-31,-3 3-352 0,-2-4-80 0</inkml:trace>
  <inkml:trace contextRef="#ctx0" brushRef="#br0" timeOffset="56168.01">12758 15341 37487 0,'0'0'1664'0,"0"0"336"0,13-5-1600 0,2 4-400 15,2 2 0-15,1-1 0 0,-1-2 320 0,2 2-32 16,0 3 0-16,1 4 0 0,-1-2-96 0,0 6-32 16,-2-1 0-16,0 4 0 0,-4 2-160 0,-3 0 0 15,-4 2 144-15,-1 0-144 0,-2 0 0 0,-3 1 0 16,0 0 0-16,0 1 0 0,-4-1 176 0,-1 0-48 0,0 2 0 15,-1-5 0-15,-2-2 192 0,0 1 48 0,1 1 0 0,0-5 0 16,2 0 64-16,0 1 16 0,0-5 0 16,5-7 0-16,0 13-128 0,1-6-32 0,-1-7 0 0,0 0 0 15,9 11-144-15,3-3-16 0,-1-2-128 0,3-2 192 16,4-3-192-16,3-1 0 0,1 3 128 0,0-5-128 16,1 1 0-16,-1-3 0 15,0-2 0-15,1 1-160 16,-1-2-288-16,-2-1-64 0,0 0-16 0,-1-5-12208 0,0 6-2432 0</inkml:trace>
  <inkml:trace contextRef="#ctx0" brushRef="#br0" timeOffset="56892.92">13400 13835 23039 0,'-16'-22'1024'0,"7"11"192"0,1-2-960 0,3 2-256 15,5 11 0-15,-1-9 0 0,2-3 1872 0,3 5 336 0,1-1 64 0,4 3 16 16,2-1-1760-16,3-2-336 0,2 2-192 0,4-1 192 16,4 4-64-16,4-2 0 0,5-1 0 0,0-1 0 15,5 2 128-15,-2-4 32 0,-4 1 0 0,1 2 0 16,-4-4 400-16,-2 3 80 16,-3-2 0-16,-1 4 16 0,-3 2-16 0,-1 0 0 15,-4 0 0-15,-2 3 0 0,-2 4-272 0,-11-4-64 16,8 5-16-16,-3 3 0 0,-5 6-160 0,-1 1-48 0,-3 4 0 15,-4 2 0-15,-3 4-64 0,0 0-16 16,-1 10 0-16,2 2 0 0,0 3-128 0,2 5 128 16,3-2-128-16,1 5 128 0,0 6-128 0,4-1 0 0,3 0 0 0,-1 2 0 15,6-1 0-15,1 0 0 0,2 1 0 0,1-1 0 16,1 1 0-16,-1 0 0 0,2 1 0 0,-1 2 0 16,-2-2 0-16,1-1 0 0,1-3 128 15,-2 0-128-15,3 1 0 0,0 2 0 0,1 0 0 0,2-1 0 0,-3 0 128 16,4 0-128-16,-2-2 0 0,1 2 128 15,-1-2-128-15,1-4 0 0,-2-1 0 0,-1 0 128 0,-3-2-128 16,1-3 0-16,-6-3 0 0,-1-1 0 0,-5 2 0 16,-4-5 0-16,-1-2 0 0,-4-1 0 0,-3-1 0 15,-1-2 128-15,-2-2-128 0,-2-2 0 0,-1-6 272 0,2-1-16 16,-2-3-16-16,3-3 0 0,-3-2 240 0,0 0 48 16,-1-4 16-16,1-1 0 0,-3 3-96 0,-2-3-32 15,-3-2 0-15,1 2 0 0,0 1 80 0,-1 0 16 16,0 2 0-16,-1 0 0 0,0-3-192 0,3 2-16 15,-3 0-16-15,1 2 0 0,-1-1-288 0,1 1 160 16,2-1-160-16,4-3 128 0,2 4-128 0,2-4-256 16,0 0 64-16,4 3 16 15,0-3-1232-15,2-1-256 0,4 5-64 0,2-4-18352 0</inkml:trace>
  <inkml:trace contextRef="#ctx0" brushRef="#br0" timeOffset="64957.48">18382 18886 8287 0,'-2'-9'736'0,"2"0"-592"16,2 1-144-16,0-1 0 0,0 2 1696 0,0-2 304 15,2 3 64-15,1-2 16 0,-5 8-448 0,9-7-96 16,-1-3 0-16,2 3-16 0,-4 3-288 0,2-2-48 0,-1 1-16 0,3 2 0 16,1 2-192-16,1 1-32 0,2 1-16 0,0 3 0 15,0 4-176-15,4 1-48 0,1 3 0 16,1 5 0-16,0 3-208 0,0 1-48 0,1 2-16 0,0 3 0 16,0 1-144-16,2 3-32 0,-1 2 0 0,0-3 0 15,-2 1-256-15,0 0 128 0,-2 1-128 0,0-5 0 16,-3-1 144-16,-2-5-144 0,1 0 0 0,0-2 144 15,-3-3-144-15,1-2-256 0,-2-2 64 0,-1-5 16 32,-2-1-2128-32,-7-5-416 0</inkml:trace>
  <inkml:trace contextRef="#ctx0" brushRef="#br0" timeOffset="65228.67">19043 18652 21183 0,'-3'-9'1888'0,"1"2"-1504"16,2 7-384-16,0 0 0 0,-8-9 976 0,8 9 128 15,-6 0 32-15,-3 5 0 0,-3-1 208 0,0 7 64 16,-1-1 0-16,-7 7 0 0,-3 1-512 0,0 3-112 16,0 5-16-16,-5-2 0 0,-3 3-64 0,-2 1 0 15,-2 5-16-15,2 2 0 0,-3 0-176 0,1-1-48 16,-2-1 0-16,1-3 0 0,2 2-288 0,3 0-176 15,2-7 192-15,1 3-192 0,3-2 128 0,3-1-128 16,3-8 0-16,5-5 0 0,4-1 0 0,3-5 0 16,7-6-240-16,0 0 80 15,0 0-1360-15,0 0-272 0,7-8-48 0,2-6-12832 0</inkml:trace>
  <inkml:trace contextRef="#ctx0" brushRef="#br0" timeOffset="65582.23">18313 18633 21183 0,'-14'-16'1888'0,"8"3"-1504"0,-1 4-384 0,6-4 0 15,4 1 336-15,2 3 0 0,2-3 0 0,5 1 0 0,3 1 624 0,8-3 128 16,6 2 32-16,7-2 0 0,4-1-528 0,7 1-96 15,3 1-32-15,6-1 0 16,4 0 240-16,2 3 32 0,0-2 16 0,2 1 0 0,2 0 0 0,-4-1 0 16,-3 3 0-16,-2-1 0 0,-4-1-176 0,-2 3-16 15,-4-1-16-15,-7 2 0 0,-6 0-96 0,-7-2 0 16,-7 3-16-16,-5-2 0 0,-5-1 208 0,-5 4 64 16,-5 5 0-16,-3-10 0 0,-4-1 128 0,-7 2 16 15,-5-3 16-15,-6 3 0 0,-6-2-480 0,0 2-112 16,-5-2-16-16,2 4 0 0,1 1-256 0,1 2 0 15,1 2 128-15,5-1-128 0,1 1-192 0,5 2-80 16,5 3-32-16,5-1 0 16,10-2-2608-16,0 0-528 0,9 7-96 0</inkml:trace>
  <inkml:trace contextRef="#ctx0" brushRef="#br0" timeOffset="65947.69">20033 18125 11967 0,'0'0'528'0,"0"0"112"16,4-10-512-16,-4 10-128 0,0 0 0 0,4-12 0 0,-4 12 2992 0,0 0 560 16,0 0 112-16,0 0 32 0,0 0-1536 0,0 0-304 15,-7 8-64-15,-2 2-16 0,-3 5-560 0,-2 3-96 16,-2 1-32-16,1 3 0 0,0-3-144 0,1 2-48 16,-1 4 0-16,2-4 0 0,0 0-352 0,2-1-80 15,-1 1-16-15,3 0 0 0,2-1-288 0,0-1-160 16,4-1 160-16,0-1-160 0,2-3 0 0,2-3 0 15,2 2 0-15,0-2 0 16,6-5-1280-16,0 1-288 0,4-3-64 0,0-3-14800 0</inkml:trace>
  <inkml:trace contextRef="#ctx0" brushRef="#br0" timeOffset="66405.39">20431 18797 10127 0,'-19'4'896'0,"10"-1"-704"15,0-1-192-15,9-2 0 0,0 0 2400 0,0 0 448 16,0 0 96-16,15 0 0 0,0-1-880 0,8 0-176 16,5-2-32-16,5-2-16 0,4 2-576 0,5 0-112 15,0-4-32-15,3 1 0 0,-1-4-672 0,4 3-128 16,2 1-16-16,-2 0-16 0,-1 1-288 0,-1 2 160 0,-4-1-160 0,-5-1 128 16,-5 0-320-16,-8 4-64 0,-6 0 0 15,-7 3-14016-15</inkml:trace>
  <inkml:trace contextRef="#ctx0" brushRef="#br0" timeOffset="66525.38">20545 18961 21647 0,'0'0'960'0,"0"0"192"0,0 0-912 0,0 0-240 0,14 3 0 0,4-1 0 16,2 1 688-16,8-2 80 0,5-1 32 0,4 0 0 16,1 0-304-16,4-4-64 0,3 0-16 0,3 1-7936 15,2 0-1584-15</inkml:trace>
  <inkml:trace contextRef="#ctx0" brushRef="#br0" timeOffset="67026.28">22203 19064 14735 0,'0'0'1312'0,"0"0"-1056"0,0 0-256 0,0 0 0 0,0 0 1344 0,2-11 224 16,1 2 32-16,1-3 16 0,1 2 96 0,2-1 16 0,2-2 0 0,3-1 0 15,0-4-464-15,4 0-96 0,0 1-16 0,5-4 0 16,0-2-256-16,3 1-48 16,3-8-16-16,3 4 0 0,2-4-160 0,4-1-32 0,-2-5-16 0,0-2 0 15,1-1-240-15,-2-2-32 0,-3 0-16 0,1 4 0 16,-1 2-192-16,-2 7-144 0,-5 1 192 0,-4 8-192 16,-3 2 0-16,-2 7 0 0,-2 0 0 0,-2 8 0 15,-10 2 0-15,0 0 0 0,7 11 0 0,-3 4 0 16,-4 8 0-16,0 0-192 0,-4 8 192 0,1 2-192 15,-1 5 192-15,-1 2-176 0,-2 5 176 0,-2 2-160 16,0 3 160-16,1-2 0 0,1-1-144 0,0 0 144 16,2-4 0-16,1 2 0 0,2-7 0 0,1-3 0 15,1-2-320-15,1-3 48 0,1-1 16 0,1-5 0 16,1-4-1200-16,0-6-224 16,-4-14-48-16,0 0-12432 0</inkml:trace>
  <inkml:trace contextRef="#ctx0" brushRef="#br0" timeOffset="67221.97">22365 18860 24879 0,'0'0'2208'0,"0"0"-1760"15,11-4-448-15,0-1 0 0,3 1 768 0,4 1 64 16,3 1 0-16,7 2 16 0,5 0 48 0,4 2 0 16,1-2 0-16,2 0 0 0,1 3-384 0,-1-1-80 15,0 0-16-15,-2 1 0 0,-4 1-416 0,-1 3 128 0,0-4-128 0,-2 1-9648 31,-2 1-1984-31</inkml:trace>
  <inkml:trace contextRef="#ctx0" brushRef="#br0" timeOffset="67415.08">23614 18738 26783 0,'0'0'1184'0,"0"0"240"0,0 0-1136 0,12 5-288 0,-3 3 0 0,1 4 0 16,1 1 1024-16,0 2 128 0,2 0 48 0,-2 3 0 15,3 0-432-15,0 2-96 0,-1 2-16 0,3-2 0 16,1 2-416-16,-2-2-96 0,-2 0-16 0,0 2 0 0,-2-2-128 0,2 1 0 16,-2-4 0-16,-1 1 0 15,-1-4-1488-15,0-4-336 16,-1 2-64-16</inkml:trace>
  <inkml:trace contextRef="#ctx0" brushRef="#br0" timeOffset="67696.09">24061 18499 28623 0,'0'0'1264'0,"0"0"272"0,0 0-1232 0,0 0-304 16,0 0 0-16,-9 6 0 0,-2 0 880 0,-4 8 112 0,-5 3 32 0,-2 4 0 15,-5 6 224-15,0 4 48 0,-5 2 16 0,1 2 0 16,-2 1-224-16,-2 2-64 0,-2 3 0 0,2-1 0 16,0 0-320-16,5-2-64 15,-2 2 0-15,3-3-16 0,-2-4-416 0,9 0-80 0,-1-2 0 0,5-2-128 16,3-1 0-16,4-8 0 0,5-4 0 0,2-6 0 31,3 0-256-31,1-10-144 0,6 6-48 0,-6-6 0 16,13-2-2784-16,4-3-560 0,9-13-112 0,-2-4-32 0</inkml:trace>
  <inkml:trace contextRef="#ctx0" brushRef="#br0" timeOffset="68078.17">23537 18316 23951 0,'-22'-8'1056'0,"11"2"224"0,4-1-1024 0,2 2-256 0,2-4 0 16,3 9 0-16,0 0 1472 0,9-6 224 0,2-3 48 0,7 3 16 15,6 0-544-15,6 0-96 0,4 2-32 0,5-1 0 16,6-6-368-16,3 3-80 0,3-2 0 0,4 4-16 16,4-3 0-16,1 2 0 0,4-3 0 0,-3 3 0 15,-3-5-32-15,-2 1 0 0,-4-5 0 16,-5 1 0-16,-6 5-80 0,-7 2-32 0,-5-2 0 0,-7 3 0 16,-8 2-112-16,-6-3-32 0,-8 8 0 0,0 0 0 15,-9-9 32-15,-5-1 0 0,-5 2 0 0,-7-1 0 16,-7 3-240-16,-2 1-128 0,-5-1 128 0,0 3-128 15,0 0-208-15,1 2-112 0,1 1-32 0,2 0-12864 16,4 1-2576-16</inkml:trace>
  <inkml:trace contextRef="#ctx0" brushRef="#br0" timeOffset="71717.47">23578 19524 4607 0,'0'0'400'0,"0"0"-400"0,0 0 0 0,0 0 0 16,0 0 2544-16,0 0 416 0,0 0 96 0,0 0 16 16,0 0-1248-16,0 0-240 0,9-7-48 0,-1 0-16 15,-1-3-96-15,2 3-16 0,1-4 0 0,0 4 0 16,1-5-256-16,-1 2-48 0,1-3-16 0,1-2 0 0,-1 1-336 15,1 3-80-15,-1-2-16 0,-1 4 0 16,-2 0-256-16,1 4-48 0,0-2-16 0,-9 7 0 0,10-3-144 0,-10 3-16 16,11 9-16-16,-1 1 0 15,-2 4-160-15,-2 4 128 0,1 2-128 0,-1 2 128 0,-1 2 0 0,0-1 0 16,0 1 0-16,2 1 0 0,-1-3-128 0,-1-3 160 16,0 0-160-16,-1-1 160 15,-1-2-160-15,0 1 0 0,2-7 0 0,1 0 0 0,0 0 128 0,0-3-128 16,2-2 0-16,1-1 128 0,1-7-128 0,1-1 0 15,-2 1 0-15,3-5 0 16,-1-2-704-16,-1 0-32 0,-1-2 0 0,0-1-9280 16,-1 2-1856-16</inkml:trace>
  <inkml:trace contextRef="#ctx0" brushRef="#br0" timeOffset="72080.19">23854 19518 911 0,'-10'6'0'0,"1"-1"0"0,3-1 0 0,-2 4 0 15,3-2 4752-15,-2 3 880 0,1 3 160 0,1 0 32 16,0-2-3840-16,2 3-768 0,2 2-144 0,2-1-48 16,2-2-64-16,2 2-32 0,0 1 0 0,7-2 0 15,2-7 96-15,5 0 0 0,3 2 16 0,5-5 0 16,4-1-192-16,3-1-32 0,5-1-16 0,0 0 0 16,1 0-240-16,2-3-48 0,0-6-16 0,1-1 0 15,2-1 16-15,2 1 0 0,1-4 0 0,3 2 0 16,1-1-176-16,1-1-16 0,2 0-16 0,-1 0 0 15,-1-3-176-15,2-2-128 0,0-1 192 0,4 0-192 0,-1-3 128 16,7-1-128-16,6-1 0 0,-1 4 0 16,-2-3 128-16,-1 1-128 0,0 0 0 0,1 1 0 0,-6 1 0 15,0 3 0-15,3 0 0 0,-9 4 0 0,-5 0 128 0,-5-2-128 16,-4-2 0-16,1 1 0 0,-4 2 0 0,-2 0 0 16,-4-2 128-16,0 5-128 15,-1-2 0-15,-1 3 160 0,-5 2-160 0,0 2 128 0,-5 4-128 0,1 2-192 16,-6 1 32-16,-2 1 16 15,-2-1-560-15,-12 0-96 0,0 0-32 0,0 0 0 16,4 12-2080-16,-4-12-416 16</inkml:trace>
  <inkml:trace contextRef="#ctx0" brushRef="#br0" timeOffset="72678.02">26930 18553 19295 0,'0'0'848'0,"0"0"176"0,0 0-816 0,0 0-208 15,0 0 0-15,0 0 0 0,0 0 1312 0,0 0 224 16,0 0 32-16,4 13 16 0,-3 3-624 0,-1 3-112 16,1 6-16-16,-2 1-16 0,0-4-208 0,1 5-32 15,-3-2-16-15,3 4 0 0,-1-3-80 0,1 2-16 16,1-3 0-16,2-1 0 0,-3-1-80 0,0-3-32 16,1-3 0-16,2-4 0 0,-2-3 96 0,3 0 32 15,0-4 0-15,-4-6 0 0,0 0 208 0,11 0 32 0,2 0 16 0,1-9 0 16,-2-2 32-16,4-4 0 0,0-3 0 0,2-2 0 15,-1-6-336-15,-1 2-64 0,-1 0-16 16,1-4 0-16,1-3-160 0,1 4-16 0,0-1-16 0,-2 1 0 16,1-4-160-16,0 7 0 0,-1 1 0 0,-1 4 128 15,-2 1-128-15,0 2 0 0,-2 3-160 0,1 1 160 32,-1 3-1472-32,-1 1-192 0,2 4-32 0,-5 2-9632 0,-7 2-1920 0</inkml:trace>
  <inkml:trace contextRef="#ctx0" brushRef="#br0" timeOffset="72971.72">27479 18617 21071 0,'0'0'928'0,"0"0"208"0,0 0-912 0,12-5-224 0,3-2 0 0,0 2 0 0,5-4 1360 0,2 2 240 16,3-1 32-16,5-2 16 0,2 0-624 0,1 0-128 15,2-1-32-15,-2 1 0 0,-6-4-336 0,-3 2-64 16,-2 0-16-16,-3-1 0 0,-4-1-112 0,-4 6-16 16,-3-4-16-16,-4 4 0 0,-4-3 240 0,-7 6 48 15,-1-1 16-15,-4 3 0 0,-3 2-96 0,-5 3 0 16,-7 5-16-16,-4-1 0 0,-3 2-304 0,0 4-64 16,-1 5-128-16,4 1 192 0,0-1-192 0,4 1 128 15,3 0-128-15,5 0 0 0,4-2 128 16,6 2-128-16,5-3 0 0,6 1 0 0,4-2 144 0,7 0-144 0,6-2 128 0,5-3-128 15,5 1 0-15,4-3 0 0,5 0 128 0,3-3-128 32,1-4-464-32,-1 0-128 0,-2 0-32 0,-1-4-10192 0,-1-2-2048 15</inkml:trace>
  <inkml:trace contextRef="#ctx0" brushRef="#br0" timeOffset="73247.02">28532 18496 11967 0,'0'0'528'0,"0"0"112"0,-9-5-512 0,1 1-128 0,8 4 0 0,-10-5 0 15,-1 2 3280-15,-2 2 624 0,-2 0 128 0,-2 3 32 16,-2 5-2288-16,0-1-464 0,-1 1-96 0,-2 3 0 0,-1-3-400 0,-1 5-80 16,-1 0-16-16,0-1 0 15,6 1-240-15,3 1-48 0,6-1-16 0,2 0 0 0,5 2-80 0,6-1-16 16,3 1 0-16,6 0 0 0,3 1 16 0,5-6 0 15,5 1 0-15,1-5 0 0,1-2-112 0,2 1-32 16,2-3 0-16,0-2 0 0,0-4-192 0,1 1 0 16,-2 1 0-16,-1-2 0 15,-1-3-624-15,-1 3-160 0,-1-1-48 0,-1-2-15248 0</inkml:trace>
  <inkml:trace contextRef="#ctx0" brushRef="#br0" timeOffset="73488.5">29439 17919 28559 0,'-11'-8'2544'0,"11"8"-2032"0,-13 3-512 0,0 1 0 31,-2-1-768-31,-3 9-240 0,-2-1-48 0,-3 5-16 0,0 4 1904 0,2 4 384 16,0 0 80-16,3 7 16 0,1 4-640 0,3 1-128 0,2 1-32 0,1 0 0 15,1 1-320-15,-1 0-64 0,1 1 0 0,3 3-128 16,0-1 0-16,1-3 0 0,-2-1 0 0,3-3 0 31,-2 1-1568-31,0-5-416 0</inkml:trace>
  <inkml:trace contextRef="#ctx0" brushRef="#br0" timeOffset="73849.09">29011 18412 24063 0,'0'0'1072'0,"13"-6"208"0,2-2-1024 0,4-1-256 16,4 3 0-16,3-2 0 0,4 3 960 0,4 1 128 15,4-3 16-15,5 2 16 0,4 1-496 0,-2-1-112 16,-3-2 0-16,-3 2-16 0,-2 1-176 0,-3-2-16 16,-2 2-16-16,-4 1 0 0,-4 1-48 0,-6 2-16 15,-5 0 0-15,-13 0 0 0,0 0 96 0,0 0 0 16,-1 13 16-16,-6 1 0 0,-3 1 176 0,-5 3 48 0,-3-2 0 0,1 1 0 15,0-2-336-15,1 2-64 0,1-3-16 0,4-2 0 16,2 2 48-16,6-1 0 0,1-1 0 0,4-3 0 16,5 2 160-16,4-5 32 0,1-1 16 15,3-2 0-15,4-3 96 0,4-1 16 0,1-1 0 0,1-3 0 16,1-1-192-16,0-5-48 0,1 4 0 0,-1-3 0 16,-2 1-128-16,-1-4-16 0,-4-2-128 15,-7 1 192-15,-4-1-48 0,-4 0-16 0,-5-6 0 0,-5 4 0 16,-4 1 0-16,-4 1 0 0,-4 1 0 0,-2 3 0 15,-4 0-128-15,-1 3 0 0,2 4 0 0,-1 1 128 16,-1 2-352-16,4 1-80 0,2 0-16 0,2 2 0 16,4 4-2224-1,3 1-448-15,10-7-80 0,-2 10-32 0</inkml:trace>
  <inkml:trace contextRef="#ctx0" brushRef="#br0" timeOffset="74210.64">30432 18201 21711 0,'-14'8'960'0,"8"-2"192"0,-3 2-912 0,-1 1-240 16,1 1 0-16,-3 6 0 0,2 3 1488 0,0 2 256 15,0 3 48-15,0 3 16 0,-1-3-464 0,0 2-80 16,-2-1-32-16,3-4 0 0,2-2-368 0,2-1-80 15,-2-3-16-15,3-1 0 0,0-1 64 0,5-13 16 0,-4 9 0 16,4-9 0-16,0 0-80 0,0 0 0 16,0 0-16-16,12 0 0 0,2-4 0 0,1-2 0 15,2-7 0-15,0-1 0 0,3-3-240 0,0 0-64 0,2-5 0 16,-1-1 0-16,-1-5-160 0,3 2-32 0,3-4-16 0,2 5 0 16,2-2-112-16,2 4 0 15,1-2-128-15,1 3 192 0,-1 7-192 0,3 6 0 0,0-2 0 0,-1 4 0 16,0 2 0-16,-4 3 0 0,0 6 0 0,-3-1 0 15,-2 0 0-15,-4 3 0 0,-3 4 0 0,-4 3 0 32,-1-3-1408-32,-2 4-192 0,1 2-16 0,-6 0-17456 0</inkml:trace>
  <inkml:trace contextRef="#ctx0" brushRef="#br0" timeOffset="75829.28">5115 16321 6447 0,'0'0'576'0,"0"0"-576"0,0 0 0 0,0 0 0 16,0 0 1984-16,0 0 272 0,0 0 64 0,0 0 16 15,0 0-704-15,0 0-144 0,0 0-16 0,10-9-16 16,3-1-400-16,2 0-80 0,2-7-16 0,0 2 0 15,4 0-512-15,-1 0-128 0,6 1 0 0,-2-4-16 16,1-5-176-16,1 3-128 0,0 1 144 0,-2 0-144 16,1-1 160-16,-4 3-160 0,2 0 160 0,-3 3-160 15,-2 7 0-15,-1 0 0 0,-3 3 0 0,0 4 0 16,-3 7 0-16,-1 2-128 0,-1 6 128 0,0 3 0 16,-3-1 0-16,0 4 144 0,-3 2-16 0,0 3 0 15,-6 0 0-15,0 3-128 0,-3 3 192 0,1-3-64 16,0 3-128-16,-1-3 192 0,0-4-192 0,0 2 192 15,0-4-192-15,1 0 0 0,0-4 0 0,0 0 0 16,0-2-352-16,0-1-160 16,0-1-16-16,0-2-10576 0</inkml:trace>
  <inkml:trace contextRef="#ctx0" brushRef="#br0" timeOffset="76071.25">5479 16269 17503 0,'0'0'1552'0,"12"1"-1232"16,0 3-320-16,-2 3 0 0,-1 4 1152 0,-3 3 160 16,-5 0 32-16,-2 5 16 0,-3 4 176 0,-6 0 48 0,-1 2 0 15,-7 4 0-15,-6 4-560 0,-3 4-96 16,-2 3-32-16,-2-2 0 0,0-1-384 0,-3 0-64 16,-1-2-32-16,2 1 0 0,2-4-288 0,2-2-128 15,0 1 128-15,3-3-128 0,2 2 0 0,3-2-320 16,2-1 48-16,1-3-14176 0</inkml:trace>
  <inkml:trace contextRef="#ctx0" brushRef="#br0" timeOffset="76896.55">3443 17605 7359 0,'0'0'656'0,"0"0"-528"0,0 0-128 0,-3 14 0 15,-1 0 1600-15,-3 0 304 0,-1-1 48 0,-1 3 16 16,0 3-416-16,0 4-80 0,-1-1 0 0,0 1-16 16,1 5-304-16,0-3-64 0,0 3-16 0,-1-3 0 15,-2 3-368-15,1-5-80 0,-1-2-16 0,2-1 0 16,1-2-160-16,2-3-16 0,0-2-16 0,2-8 0 0,5-5-32 15,0 0 0-15,0 0 0 0,0 0 0 0,0 0 48 0,8-5 0 16,3-8 0-16,3-1 0 0,0-1-64 0,0-3-16 16,0-1 0-16,3-2 0 0,-1 1-224 0,2 0-128 15,1-3 128-15,0-2-128 0,0 0 0 0,2-1 144 16,0 4-144-16,2 0 0 0,1 3 0 0,-1 0 0 16,-3 2 0-16,1 3 0 0,0 6 0 15,-3 3 0-15,-3 4 0 0,-2 8 0 0,-3 3 0 0,-2 8 0 16,-3 1 0-16,-2 4 0 0,-6 0 0 0,-2 4 0 15,-4 2 0-15,-4 4 0 0,-3-1 0 0,-2-3 0 16,2 0 0-16,0-2 0 0,1-2 0 0,2-6 0 16,2-6 0-16,1-4 0 0,5 0 0 0,5-9 0 15,0 0 0-15,0 0 160 0,0 0 32 0,10-10 16 16,3-3 0-16,3-4 0 0,3-3-64 0,5-1-16 0,2 0 0 16,0-2 0-16,1-2-128 0,1 2 0 15,1-1 0-15,0 0 128 0,-1 5-128 0,-1 2 0 0,0 6 0 0,-3 1 128 16,-4 4-128-16,-2 5 0 0,-5 5 0 0,-2 4 0 15,-3 3 0-15,-3 2 0 0,-5 5-160 0,-3 2 160 16,-2 0 0-16,-2 4 0 0,-2 2 0 0,-1-3 0 16,0-2 0-16,1 1 0 0,1 1 0 0,2-3 0 15,2-3 0-15,1-2 0 0,2-2-160 0,4-2 160 32,-3-11-1600-32,8 8-240 0,-8-8-48 0,12 3-10848 0</inkml:trace>
  <inkml:trace contextRef="#ctx0" brushRef="#br0" timeOffset="77300.87">4619 17774 15663 0,'0'0'1392'0,"5"-10"-1120"16,-1 2-272-16,-4 8 0 0,-1-9 1728 0,-5 3 272 16,-2 1 64-16,-2 0 16 0,-3 4-736 0,-2 1-128 15,-2 0-48-15,-1 2 0 0,-1 3-512 0,-1 0-96 16,-2 7-32-16,0-2 0 0,0 3-48 0,0-1-16 15,-1 2 0-15,3 3 0 0,2-1-64 0,3-2-16 16,2 2 0-16,2-2 0 0,1-2-96 0,3 0-32 16,7-12 0-16,0 12 0 0,0-12-112 0,8 11-16 15,0-4-128-15,3-3 192 0,4-1-32 0,2-3-16 16,-2-3 0-16,3 2 0 0,2-4 16 0,-1-2 0 0,2 2 0 0,-1-4 0 16,-1 0-160-16,0 1 128 15,0-1-128-15,0-2 128 0,-1 1-128 0,-3 0 0 0,1 5 0 0,-6 0-176 16,0 0 176-16,-10 5 0 0,0 0 0 0,0 0 0 15,10 5 0-15,-1 1 0 0,-3 6 0 0,1-3 0 16,-7-9 0-16,4 14 0 16,1-3 0-16,0-1-128 0,0 0 128 0,1-2 0 0,0 1 0 0,2-3 0 15,0 2 0-15,3-2 0 0,3-3 0 0,0-1 0 32,3 1-896-32,-3-2-160 0,0-2-32 0,1-2-8512 0,1 1-1696 0</inkml:trace>
  <inkml:trace contextRef="#ctx0" brushRef="#br0" timeOffset="77513.77">5453 17280 19343 0,'0'0'1728'0,"0"0"-1392"0,0 0-336 0,1 12 0 0,-2 0 1040 0,-4 3 144 16,-5 2 32-16,-3 3 0 0,-2 3 128 0,0 1 48 15,-1 3 0-15,0 2 0 0,-2 4-624 0,0 2-128 16,-1 5-32-16,-1 1 0 0,-2-2-352 0,2-1-80 16,-2 0-16-16,3-1 0 0,3-1-160 0,-1-1 0 15,1-2 0-15,-1 0 128 0,4-5-128 0,2 0-192 16,2-5 32-16,3-1 16 16,1-4-1920-16,2-4-384 0,3-14-80 0</inkml:trace>
  <inkml:trace contextRef="#ctx0" brushRef="#br0" timeOffset="77909.82">5182 17723 20383 0,'0'0'896'0,"16"-1"192"0,3 0-864 0,-2-4-224 0,3-2 0 0,0 1 0 16,0-2 1424-16,2 2 240 0,-1 0 64 0,1-2 0 15,-3 2-864-15,1-3-160 0,2 2-48 0,-2 1 0 16,-1-4-336-16,-1 2-64 0,-4-2 0 0,0 5-16 15,-1 1-80-15,-2 0-16 0,-11 4 0 0,12 5 0 16,-3 0 96-16,-3 3 16 0,-2 2 0 0,-2 5 0 16,-3 1 48-16,-1 2 16 0,-3 1 0 0,-3 2 0 0,-2 2 96 0,0 4 32 15,1-3 0-15,-3 0 0 0,-2 0-96 0,2-2-16 16,3 1 0-16,0-6 0 0,-1-3-80 0,1 2-32 16,1-7 0-16,2 1 0 0,6-10-96 0,-5 7-128 15,5-7 176-15,0 0-176 0,0 0 144 0,0 0-144 16,11-2 0-16,2-3 144 0,1-7-16 0,1 3 0 15,-1-2 0-15,3-2 0 0,0-2-128 0,2-1 0 16,0-2 0-16,2 0 0 0,-1 0 0 0,3 0 128 16,1 1-128-16,0-1 0 0,2 0 0 0,2 1 0 15,-2 2 0-15,0 1 0 0,-6 5-144 0,2-2-16 16,-4 3 0-16,-1 2 0 16,0 3-1952-16,-2 2-400 0,-2 1-80 0</inkml:trace>
  <inkml:trace contextRef="#ctx0" brushRef="#br0" timeOffset="78169.42">6128 17724 25567 0,'0'0'1136'0,"6"-5"224"0,-6 5-1088 0,0 0-272 0,0 0 0 0,0 0 0 16,0 0 1408-16,0 0 208 0,-6 8 48 0,-3 3 16 16,-1 0-752-16,-1 3-160 0,-1 2-16 0,-1 3-16 0,1 2-352 0,0-1-80 15,2 3-16-15,0-2 0 0,-1 0-160 0,0 2-128 16,1 1 144-16,4-1-144 0,1-2 128 16,1 0-128-16,0-2 0 0,2-3 144 0,0-2-144 0,2-1 0 15,2-3-192-15,1 1 192 16,1 1-2304-16,-4-12-320 0,10 6-80 0</inkml:trace>
  <inkml:trace contextRef="#ctx0" brushRef="#br0" timeOffset="78428.74">6595 17694 15663 0,'0'0'1392'0,"10"9"-1120"0,2 0-272 0,-1 3 0 16,-1 4 1888-16,0-2 320 0,-2 1 64 0,-2 3 16 16,-1 0-896-16,1 2-176 0,2 0-48 0,2 1 0 15,0-2-560-15,1 1-112 0,-3 3-32 0,1 0 0 16,-1-2-288-16,0 0-176 0,-1 3 192 0,1 0-192 16,-1-4 128-16,-1 1-128 0,0 2 0 0,0-2 0 15,-1-1-176-15,0-6-80 0,2-2-32 0,0 1-12832 16</inkml:trace>
  <inkml:trace contextRef="#ctx0" brushRef="#br0" timeOffset="78703.42">7062 17733 24879 0,'0'0'2208'0,"0"0"-1760"0,0 0-448 0,0 0 0 0,0 0 480 0,-11 7 16 15,-3 0 0-15,-3 7 0 0,-2 3 592 0,-2 1 128 16,-3 1 32-16,-2 4 0 0,1 1-384 0,-1-1-80 16,0-3-16-16,0 7 0 0,1-1-464 0,2 5-112 15,-4-3 0-15,2 5-16 0,-1 2-176 0,3 1 0 16,-3-4 0-16,3 1 0 0,3-4 0 0,2 3-320 16,1 0 48-16,5-1 16 15,-1-5-2304-15,3-1-464 0</inkml:trace>
  <inkml:trace contextRef="#ctx0" brushRef="#br0" timeOffset="78868.81">6307 17186 35007 0,'-10'-25'1552'0,"8"10"320"0,3-4-1488 0,4 3-384 0,4 2 0 0,-2 1 0 16,0 6 0-16,-7 7-160 0,2-7 16 0,-2 7 0 15,0 0 144-15,0 0 0 0,-7 7 0 0,-1 2-10304 16,-2 4-1968-16</inkml:trace>
  <inkml:trace contextRef="#ctx0" brushRef="#br0" timeOffset="84059.21">1111 17442 6447 0,'0'0'272'0,"8"-6"80"0,2-4-352 0,1 2 0 0,3-3 0 0,-1 2 0 16,2-4 1712-16,2 2 272 0,-1-1 48 0,2-2 16 15,0 4-912-15,2 1-176 0,0-2-48 0,0 4 0 16,-3 0-144-16,1 4-16 0,-3 4-16 0,-2 3 0 0,-3 0-480 0,-10-4-112 16,8 15-16-16,-4 3 0 0,-3 1 0 0,-5 3 0 15,-5 1 0-15,-3 5 0 0,-6 2 384 0,-5 4 64 16,1 3 0-16,-2 1 16 0,1 1 16 0,-2-1 0 15,-2-1 0-15,3-2 0 0,2-3 48 0,3-5 16 16,0-1 0-16,4-4 0 0,2-4-96 0,8-3 0 16,3-5-16-16,2-10 0 0,0 0-192 0,11 8-48 15,6-7 0-15,0-3 0 0,2-6 160 0,3 2 32 16,2-3 0-16,2 0 0 0,0-4-272 0,2 3-48 16,2-2-16-16,0 2 0 0,2 1-176 0,0-1 0 15,-2 4 144-15,1-1-144 0,-3-1 0 0,-2 3 0 0,0-3 0 0,-3 3 0 31,-2 1-1600-31,-2 0-304 0,-4 0-48 0,-1-1-10800 0</inkml:trace>
  <inkml:trace contextRef="#ctx0" brushRef="#br0" timeOffset="84316.5">1960 17233 15999 0,'0'0'704'0,"0"0"160"15,0 0-688-15,0 0-176 0,13 8 0 0,-3 1 0 0,-2 0 1280 0,0 4 240 16,3 0 32-16,-1 1 16 16,0 0-656-16,3 2-128 0,1 1-16 0,0-1-16 0,0 1-432 0,1-1-64 15,0-3-32-15,0 2 0 0,-1 2-96 0,0-2 0 16,-1 0-128-16,1-3 192 0,0-2-192 0,-3-1-208 15,0 0 32-15,-2-6-7312 16,-9-3-1456-16</inkml:trace>
  <inkml:trace contextRef="#ctx0" brushRef="#br0" timeOffset="84538.02">2224 17168 12895 0,'0'0'1152'0,"0"-10"-928"0,0 10-224 0,0 0 0 16,0 0 1680-16,0 0 304 16,0 0 48-16,-6 10 16 0,0 1-704 0,-2 6-128 0,-1 4-16 0,-1 1-16 15,0 0-640-15,0 3-128 0,-3 4-32 0,-1 4 0 16,-2-2-144-16,0 1-48 0,4 1 0 0,0 0 0 16,2 0-192-16,1-3 176 0,0-3-176 0,4 2 160 15,4-3-160-15,-2-1 0 0,2-3 0 0,5-3-8016 16,1-5-1520-16</inkml:trace>
  <inkml:trace contextRef="#ctx0" brushRef="#br0" timeOffset="84939.63">2456 17009 16575 0,'0'0'1472'0,"0"0"-1168"16,5-7-304-16,3 0 0 0,2 3 1616 0,2-2 272 16,1-2 48-16,4 3 16 0,2-3-560 0,2 2-112 15,3 0-32-15,1-1 0 0,-3 3-544 0,0 3-96 16,-4 1-32-16,0 4 0 0,-1 2-384 0,-5 1-64 0,-6 5-128 0,-2 1 176 15,0 1-176-15,-7 4 128 0,-3 1-128 0,-4 6 128 16,-3 2 192-16,-2 1 48 0,0-4 0 0,-2-1 0 16,2 0 208-16,2-1 32 0,3-3 16 15,4-2 0-15,2-5-112 0,6-3-32 0,5 1 0 0,4-5 0 16,3 0-48-16,6-4-16 16,6-2 0-16,4-3 0 0,5-1-16 0,3-4 0 0,4 0 0 0,5-3 0 15,2 0-240-15,0 2-160 0,0-4 192 0,1 0-192 16,1-2 0-16,-3 0 0 0,-7 6 0 0,-2-1 0 31,-3 3-2368-31,-8 3-464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1:13:41.98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27985 1455 9503 0,'4'-13'416'0,"0"9"96"0,-2 0-512 0,2-4 0 15,0 2 0-15,0 0 0 0,1-3 1280 0,0 4 176 16,0-3 16-16,-1 2 16 0,0 1-288 0,-2-3-64 16,1 3-16-16,-3 5 0 0,0 0-96 0,2-3 0 15,-2 3-16-15,0 0 0 0,0 0-112 0,0 0-32 16,0 0 0-16,0 0 0 0,-2 7-336 0,0 6-64 16,0 3-16-16,-1 3 0 0,-1 3-128 0,2 5-48 15,-1-2 0-15,2 8 0 0,-3 2 64 0,2 1 16 16,1 0 0-16,1 2 0 0,1 2-128 0,4-2-32 15,4 1 0-15,0-3 0 0,1-5 0 0,5-1 0 16,0-5 0-16,6-1 0 0,2-5 336 0,3-3 64 16,6-6 16-16,0 0 0 0,0-8 32 0,-1-2 16 15,7-5 0-15,13-9 0 0,-4-5-272 0,-15 4-48 16,2-4-16-16,2-4 0 0,1-4-48 0,0 3-16 16,0-4 0-16,-2 3 0 0,1 1-128 0,-4-2-128 0,-4 1 192 15,5-9-192-15,-9 6 160 0,-6 6-160 16,-3 3 128-16,-8 6-128 0,0 3 0 0,-1-1 0 15,-3-1-224-15,-3 5 80 16,-4-2-1632-16,-1 2-320 0,-2 3-64 0</inkml:trace>
  <inkml:trace contextRef="#ctx0" brushRef="#br0" timeOffset="339.57">28530 1165 20207 0,'-3'-15'896'0,"3"15"192"0,-4-13-880 0,1 5-208 16,3 8 0-16,0 0 0 0,-6-7 768 0,6 7 96 16,0 0 32-16,-10 4 0 0,1 4 160 0,0 8 32 15,0 2 16-15,-1 3 0 0,-2 8-192 0,1 3-32 16,-2 10-16-16,-1 5 0 0,-4 13 144 0,1 6 16 15,-1 9 16-15,-5 2 0 0,0 7-432 0,-5 8-96 16,1 3 0-16,1-5-16 0,-2-7-240 0,2-9-64 16,5-8 0-16,0-3 0 0,2 4 96 0,3-9 16 15,2-2 0-15,2-8 0 0,5-10-112 0,0-1-32 16,2-6 0-16,4-7 0 0,-1-4-160 0,0-3 0 16,2-6 0-16,0-11 128 15,0 0-1248-15,0 0-256 0,10-6-48 0,2-6-16 0</inkml:trace>
  <inkml:trace contextRef="#ctx0" brushRef="#br0" timeOffset="811.22">29476 2086 22111 0,'0'0'1968'0,"0"0"-1584"16,0 0-384-16,0 0 0 0,0 0 208 0,-6 9-32 15,-2 0-16-15,0 4 0 0,1 2 320 0,-2 2 64 0,0-1 16 0,0 3 0 16,-1 3 144-16,1 1 48 0,-1 4 0 0,0-3 0 16,3-1-336-16,1-1-64 0,1-1-16 0,1-2 0 15,2-3-192-15,-1-3-144 0,2-1 192 0,1-2-192 32,0-10-944-32,0 0-288 0,0 0-64 0</inkml:trace>
  <inkml:trace contextRef="#ctx0" brushRef="#br0" timeOffset="972.82">29377 1722 29199 0,'0'0'640'0,"0"0"128"0,0 0 16 0,0 0 48 0,4 2-656 0,6 0-176 0,3 0 0 0,2-1 0 16,3-1-1312-16,1-1-288 0,1 0-64 0</inkml:trace>
  <inkml:trace contextRef="#ctx0" brushRef="#br0" timeOffset="1320.39">30265 1888 23151 0,'0'0'1024'0,"0"0"208"0,-6 0-976 0,-4-1-256 15,0-2 0-15,-2 3 0 0,1 3 416 0,-3-2 32 16,-3 0 16-16,0 1 0 0,-4 4-16 0,-2-1-16 16,-2 2 0-16,-2 3 0 0,-1 0-48 0,0 3 0 0,3 2 0 0,1-1 0 15,5-1-128-15,3-1-16 0,5 2-16 0,3-1 0 16,5-5 96-16,4 2 32 0,4-3 0 0,4 2 0 16,4-2 272-16,4-4 48 0,5 1 16 0,1 4 0 15,1-6-240-15,1 3-64 0,1-1 0 0,-3 1 0 16,-3-1 48-16,-1 0 0 0,-2 1 0 0,-6 1 0 0,-2-2 48 15,-4 3 16-15,-2 2 0 0,-6-2 0 0,-5 3 112 16,-4-1 32-16,-7 3 0 0,-3 2 0 0,-7-4-256 0,-3 0-64 16,-4 5 0-16,-2-6 0 0,0 0-176 0,0-1-144 15,0 2 192-15,4-4-192 0,3 1 0 0,6-1-256 16,2-2 32-16,4 0 0 16,6-2-2720-16,5-3-528 0</inkml:trace>
  <inkml:trace contextRef="#ctx0" brushRef="#br0" timeOffset="1917.38">31113 1929 10127 0,'0'0'896'0,"0"0"-704"16,0 0-192-16,0 0 0 0,2-6 1632 0,-2 6 288 15,2-7 64-15,1 0 16 0,-3 7-32 0,0 0-16 16,0 0 0-16,0 0 0 0,-2-6-464 0,2 6-80 16,0 0-32-16,0 0 0 0,-6 3-608 0,-2 2-128 15,3 4-32-15,-5 4 0 0,-1-1-96 0,-1 5-32 16,1 2 0-16,-1 0 0 0,0 6-128 0,2-3-32 15,1-2 0-15,2-2 0 0,3-1-112 0,3-2-16 16,2-1-16-16,3-5 0 0,1 0 112 0,3-5 32 0,0-2 0 0,3-2 0 16,0-1 208-16,2-2 48 0,1-4 16 0,1-2 0 15,1-3-240-15,-1 1-48 16,0-3-16-16,3-5 0 0,-4 0-128 0,-1-2-32 16,-2 0 0-16,-1 2 0 0,0 1-128 0,-2 1 128 15,-3 5-128-15,-1 0 128 0,-1 7-128 0,-1 0 0 16,-2 5 0-16,0 0 0 0,0 0 0 0,3 9 0 15,-2 0-160-15,-1 5 160 0,-1 1-160 0,1 3 160 0,0 4-160 0,0-2 160 16,0 2-272-16,1-3 32 0,1-2 16 16,5 6 0-1,0 0-512-15,1-3-96 0,0 0-32 0,1-5 0 16,2-5-1376-16,0-2-288 0,0-1-48 0</inkml:trace>
  <inkml:trace contextRef="#ctx0" brushRef="#br0" timeOffset="2217.94">31540 1912 15663 0,'0'0'688'0,"0"0"144"0,0 0-656 0,3 11-176 16,-3 1 0-16,-1 0 0 0,-2 0 1488 0,-1 4 272 15,-1 1 48-15,0 1 16 0,-1 1-224 0,-1 0-64 16,1-1 0-16,0-1 0 0,-1-1-256 0,2-1-48 16,1-1-16-16,2-3 0 0,-1 0-240 0,3-11-48 15,0 0-16-15,0 0 0 0,8 1 128 0,1-3 32 16,2-6 0-16,3 1 0 0,0-4-384 0,3 1-80 15,1-4-16-15,1 0 0 0,1-1-288 0,2 2-64 16,1-1-16-16,-4-1 0 0,0 2-224 0,1 3 144 16,2 3-144-16,-1 3 128 0,1 2-128 0,-1 5 0 15,-3 3 0-15,-1 4 128 0,-3 6-128 0,1 3 0 16,-5 2 0-16,-3 6 0 0,-5 0 0 0,-3-4 0 16,-4 2 0-16,-2 1 0 0,-2 4-304 0,-2 2 64 15,1-2 16-15,-3 2 0 16,0-1-2240-16,-2 4-448 0,1-3-96 0</inkml:trace>
  <inkml:trace contextRef="#ctx0" brushRef="#br0" timeOffset="2833.14">27867 3569 3679 0,'5'-14'160'0,"-1"5"32"0,1-4-192 0,0-1 0 16,0-3 0-16,0 3 0 0,-4 2 3648 0,2 0 704 15,-3 3 128-15,-3 1 16 0,0-1-2064 0,-4 1-432 16,-2 3-80-16,-1 5 0 0,-1 4-656 0,-3 5-128 16,-4 1-32-16,-1 6 0 0,-3 5-624 0,-2 5-128 0,-4 1-32 0,3 2 0 15,1 1-80-15,3-4-32 16,5 1 0-16,4-4 0 0,6-2-208 0,6 0 176 0,5-3-176 0,5-6 160 16,4-2 64-16,6-5 16 0,8-3 0 0,3-2 0 15,5-5 112-15,2-5 32 0,-1-7 0 0,1-2 0 16,0-1-128-16,-1-2 0 0,-2-2-16 0,-4 2 0 15,-5 1-96-15,-3 2-16 0,-2-2 0 0,-4 2 0 0,-1-1-128 0,-5 6 128 16,-4 4-128-16,-2 5 128 0,-5 5-128 0,0 0 0 16,0 0 0-16,0 0 0 0,-2 14 0 0,1 1-176 15,-1 3 16-15,-1 2 0 0,0 2-176 0,3 0-48 16,3 0 0-16,2 1 0 16,1-1-1728-16,5-3-368 0,4-4-64 0,5-1-10384 0</inkml:trace>
  <inkml:trace contextRef="#ctx0" brushRef="#br0" timeOffset="3118.65">28664 3506 20207 0,'-13'14'896'0,"4"-1"192"0,-1 1-880 0,-1 4-208 0,-2 2 0 0,1 0 0 16,-1-1 1072-16,1 1 160 0,-1-1 48 0,7-2 0 15,-2-1 48-15,3-4 16 16,1 1 0-16,4-13 0 0,0 0-400 0,0 0-80 16,0 0-16-16,9 0 0 0,3-4 128 0,2-1 32 0,2-2 0 0,12-10 0 15,0-2-400-15,0-1-80 0,1-2-16 0,1 0 0 16,-1 1-192-16,-1 2-64 0,-1-2 0 0,-2 2 0 16,2 2-256-16,-3 1 0 0,-1 1 128 0,-2 7-128 15,0 1 0-15,-6 4 0 0,-1 5 0 0,-3 1 0 16,0 5-192-16,-4 0-112 0,-2 2-16 0,-1-1 0 15,-1 3-2240-15,-3 0-464 16</inkml:trace>
  <inkml:trace contextRef="#ctx0" brushRef="#br0" timeOffset="3752.23">29593 3026 13823 0,'3'-15'1216'0,"2"4"-960"0,-2 4-256 0,-3 7 0 15,4-7 480-15,-4 7 48 0,0 0 16 0,0 0 0 16,0 0 672-16,-6 13 144 0,-2 6 32 0,-3 7 0 16,-3-1-160-16,-4 7-16 0,-2 5-16 0,-2 3 0 0,1 4-336 0,-4-1-64 15,-1 4-16-15,0-4 0 0,2 3-208 0,0-7-64 16,2-2 0-16,2-3 0 0,2-3-128 0,6-8-16 16,1-4-16-16,6-3 0 0,0-2-32 0,4-5-16 15,1-9 0-15,8 9 0 0,3-6 80 0,4-3 0 16,4-4 16-16,4-4 0 0,3 1 0 0,2-7 0 15,2-4 0-15,2 0 0 0,0 0-256 0,1 3-144 16,-4 1 160-16,-1 4-160 0,-1 1 0 0,-2 4 0 16,-3 6 0-16,-3 3 0 0,-3 5 0 0,-3 1 0 15,-4 4 0-15,-5 0 0 0,-6 4 0 0,-3 1 0 16,-5 1 0-16,-3-1-160 0,-4 0 160 0,-5 0 0 16,-3 0 160-16,-3 0-160 0,1-1 160 0,1-2-160 0,1-5 160 15,2-2-160-15,2-2 0 0,1-4 0 0,4-3 0 0,3-1 0 31,4-8-1456-31,6-1-224 0,1-7-48 0,7 3-7728 16,7 0-1536-16</inkml:trace>
  <inkml:trace contextRef="#ctx0" brushRef="#br0" timeOffset="3935.25">30020 3491 21183 0,'0'0'1888'0,"-7"9"-1504"0,-1 4-384 0,-1 3 0 16,-4 2 1088-16,1 1 128 0,-2 1 48 0,0 2 0 15,0 2 48-15,-3-1 16 0,-1 1 0 0,6-6 0 16,-4 0-608-16,1-2-112 0,0 0-32 0,2 0 0 16,3-1-384-16,2-1-64 0,3-1-128 0,4-3 176 0,1-2-176 0,0-8-176 15,0 0 48-15,15 6 0 16,2-3-1808-16,1-6-368 0,2-6-64 0</inkml:trace>
  <inkml:trace contextRef="#ctx0" brushRef="#br0" timeOffset="4198.34">30567 3064 20271 0,'0'0'1792'16,"0"0"-1424"-16,0 0-368 0,0 0 0 0,-3 6 416 0,-2 4 16 15,-1 1 0-15,-2 3 0 0,-6 3 592 0,0 6 112 16,-1 3 16-16,0-1 16 0,-2 3-560 0,1 3-112 16,-2 0-32-16,3 5 0 0,-3-2-288 0,1 2-176 15,1 1 192-15,0-2-192 0,1 1 128 0,1-4-128 16,2-3 0-16,0-4 0 0,2 3-176 0,0-5-80 16,1 0-32-16,0-1-7872 0,0-5-1568 0</inkml:trace>
  <inkml:trace contextRef="#ctx0" brushRef="#br0" timeOffset="4538.14">30196 3537 18543 0,'0'0'816'0,"7"-5"176"15,2 0-800-15,4-3-192 0,1 0 0 0,2 3 0 0,3-4 1008 0,4 3 144 16,4-3 48-16,0 3 0 0,-1-4-304 0,0 2-64 16,-2 3-16-16,-1-3 0 0,-2 3-256 0,-3 1-48 15,-3 3-16-15,-3 2 0 0,-4 3-208 0,-3 1-32 16,-3 7-16-16,-2 0 0 0,-2 2 272 0,-5 4 64 15,-2 5 16-15,-2 0 0 0,-2-3-128 0,0 1-16 16,2-2-16-16,0 0 0 0,2-1-16 0,0-2 0 16,2 1 0-16,2-3 0 0,2-2-32 0,0-4-16 15,3-8 0-15,0 0 0 0,9 5 96 0,0-4 32 16,5-5 0-16,1-2 0 0,4-5 0 0,3 0 0 16,1-2 0-16,-1-4 0 0,1-1-304 0,2 0-48 15,0 1-16-15,0-1 0 0,1 1-128 0,0 1 0 16,-3 1 0-16,-1 2 128 0,-2 1-128 0,-2 6 0 15,-3 0 0-15,-1 2 0 0,-3 3 0 0,-4 1 0 16,-7 0-176-16,0 0 176 16,0 0-672-16,0 0-48 0,1 8-16 0,-1 1-10336 15,0-1-2048-15</inkml:trace>
  <inkml:trace contextRef="#ctx0" brushRef="#br0" timeOffset="4866.68">31235 3520 24015 0,'0'0'1056'0,"0"0"224"0,0 0-1024 0,-7 4-256 0,-5-1 0 0,2-1 0 15,-3 1 896-15,-1 2 112 0,-2 1 16 0,-2 0 16 16,-2 5-48-16,-2-2-16 0,1 3 0 0,-4 0 0 0,4-1-336 0,0 2-80 16,5-4-16-16,2 2 0 0,4-3-288 0,2 1-64 15,3-4-16-15,5-5 0 0,0 0 96 0,9 2 32 16,2-3 0-16,5-1 0 0,0-1 48 0,3-3 16 15,3-5 0-15,-1 1 0 0,0 0-160 0,-1-4-16 16,-2 0-16-16,0 3 0 0,-4-3-16 0,-2 2 0 16,-1 3 0-16,-4 1 0 0,0 2 0 0,-7 6 0 15,0 0 0-15,0 0 0 0,0 0-160 0,-4 7 0 16,-1 3 0-16,0-1 0 0,-2 2 0 0,1 2 0 16,1-3 0-16,1 2 0 0,1-1 0 0,2-3 0 15,1-8-160-15,0 0 160 16,7 6-704-16,1 0-64 0,5-3 0 0,1-3 0 15,0-3-1824-15,3-4-368 0,0-1-80 0</inkml:trace>
  <inkml:trace contextRef="#ctx0" brushRef="#br0" timeOffset="5187.05">31615 3435 15663 0,'0'0'1392'0,"-5"5"-1120"0,-1 2-272 0,-3 4 0 16,-2 0 1744-16,-2 2 304 0,0 2 48 0,-1 2 16 15,0 2-592-15,0 3-112 0,-1-2-32 0,-2 0 0 16,0-1-288-16,0-1-64 0,2-1-16 0,2-2 0 16,2 0-496-16,3-2-80 0,-1-2-32 0,5-4 0 15,2-1 112-15,2-6 32 0,0 0 0 0,0 0 0 16,8-1 144-16,2-4 16 0,1-2 16 0,2-3 0 16,1-1-336-16,0-1-64 0,2-2 0 0,-2 2-16 15,3-4-176-15,1 1-128 0,-1-3 192 0,1 0-192 0,1 4 128 16,0-1-128-16,0 1 0 0,2 0 0 0,-3 4 128 0,-1 0-128 15,1 4 0-15,-3 0 0 0,-2 1 0 0,-1 4 0 16,-2 0 0-16,-1 1 0 0,-9 0 0 0,7 4 0 16,-7-4 0-16,8 6 0 0,-8-6 0 0,5 6-192 15,0 2 48-15,-5-8 16 16,4 6-1728-16,2 1-320 0,-6-7-80 0</inkml:trace>
  <inkml:trace contextRef="#ctx0" brushRef="#br0" timeOffset="5540.53">31947 3525 18431 0,'0'0'1632'0,"0"0"-1312"0,-1 8-320 0,0 3 0 0,-1 1 1472 0,1 2 208 16,0 0 48-16,1 2 16 0,1 1-400 0,0 1-96 16,1 1-16-16,1 0 0 0,6 0-400 0,-2-1-96 15,0-2-16-15,2 2 0 0,0 0-400 0,1-3-96 0,2-1-16 0,-5-3 0 16,4 1-80-16,-4-6 0 0,3 2-128 0,-1-4 192 15,3-2-192-15,-1-1 0 0,2-2 0 0,0-3 0 32,-1-6-640-32,1 0-160 0,-2-4-32 0,1-2-16 15,1-2-544-15,-1 0-96 0,1-2-32 0,-4-2 0 0,0-2 176 16,0 1 48-16,0 0 0 0,-2 0 0 0,0 4 1088 0,-1 3 208 0,0 5 0 0,-2 3 0 16,-3 1 1472-16,-1 7 192 0,0 0 48 0,-5 7 0 0,-2 3-128 15,-4 5-32-15,-4 3 0 0,-4 5 0 0,-4 8-720 16,-3 5-160-16,-4 2-32 0,-3 3 0 0,-5 2-176 0,0 0-32 15,-1 3-16-15,0-3 0 0,3 3-208 0,1-5-32 16,5-3-16-16,1 1 0 16,1-1-1056-16,2 0-192 0,2-3-64 0,-9 11-13712 0</inkml:trace>
  <inkml:trace contextRef="#ctx0" brushRef="#br0" timeOffset="6082.07">28813 4490 21359 0,'12'-14'944'16,"-3"1"208"-16,1-2-928 0,1-1-224 0,-1-2 0 0,-4 1 0 0,0 3 1456 0,-1 0 240 16,-2 2 48-16,-3 1 16 0,-3 0-208 0,3 11-32 15,-7-8-16-15,-2 2 0 0,-2 1-416 0,-2 4-64 16,-2 2-32-16,-6 5 0 0,-4 6-608 0,-3 3-112 15,-3 2-16-15,0 5-16 0,-4 11-80 0,3 4-16 16,2 0 0-16,3 0 0 0,4 4-144 0,2-3 128 16,3-3-128-16,4 0 128 0,4-1-128 0,3-3 0 15,2-2 0-15,5-5 0 0,0-2-144 0,5-2 144 16,-1-2-192-16,1-2 192 16,-1-1-672-16,0-1-32 0,0-3 0 0,-4-11 0 15,0 0-2160-15,0 0-432 0,0 0-96 0</inkml:trace>
  <inkml:trace contextRef="#ctx0" brushRef="#br0" timeOffset="6225.89">28415 4826 18431 0,'0'0'1632'0,"0"0"-1312"0,0 0-320 0,14-2 0 15,0 2 832-15,2 4 80 0,3-1 32 0,3-1 0 16,1 0 192-16,6-2 32 0,4-4 16 0,4 2 0 16,2 1-512-16,3 1-96 0,-1 0-32 0,0-4 0 15,-3 1-384-15,-5-1-160 0,-4-3 128 0,-5-2-8448 16,-6 2-1712-16</inkml:trace>
  <inkml:trace contextRef="#ctx0" brushRef="#br0" timeOffset="6486.08">29086 4751 23951 0,'0'0'2128'0,"4"11"-1696"16,-2-2-432-16,1 2 0 0,-3 3 448 0,0 7 0 15,-1 5 0-15,-2-9 0 0,-1-1 384 0,-1 2 64 16,-1 3 32-16,1 1 0 0,0 0-416 0,1-2-96 15,0-3-16-15,3-2 0 0,-1-5-224 0,4 1-48 16,-2-11-128-16,7 3 192 0,5-4 96 0,2-1 16 16,2-7 0-16,5-2 0 0,3-5 0 0,-3-3 0 15,2 0 0-15,0-2 0 0,1 1-176 0,-1-3-128 0,0 2 192 16,-1-1-192-16,-2-1 144 0,-5-1-144 16,0 1 0-16,-2 4 144 0,-1 3-144 0,-2 0 0 15,-3 7 0-15,0 1 0 0,-2 2-192 0,-5 6-64 16,0 0 0-16,0 0-9504 15,0 0-1888-15</inkml:trace>
  <inkml:trace contextRef="#ctx0" brushRef="#br0" timeOffset="6860.26">29612 4818 27759 0,'0'0'1216'0,"4"8"272"0,-4-8-1184 0,1 9-304 0,-1 2 0 0,-4 0 0 0,-1 2 320 0,-1 2 16 15,0 1 0-15,-1-4 0 0,0 1 240 0,-1 1 64 16,-1-3 0-16,1 1 0 0,1-2-112 0,2-4-16 16,1 0 0-16,4-6 0 0,0 0-32 0,0 0-16 15,0 0 0-15,0 0 0 0,6-7 144 0,3-2 32 16,1-1 0-16,2-5 0 0,4 3-320 0,1 0-48 15,1-5-16-15,1 2 0 0,0 3-256 0,4 5 0 16,-2-2 0-16,1 5 0 0,-1 0 0 0,1 4 0 16,-4 3 0-16,0 2 0 0,-6 3 0 0,-1 0 0 15,-4 4 0-15,-3 4 0 0,-5 0-208 0,-3 0 48 16,-2 2 16-16,-2-3 0 16,0 1-1936-16,1-1-384 0</inkml:trace>
  <inkml:trace contextRef="#ctx0" brushRef="#br0" timeOffset="7435.29">30712 4777 14735 0,'-8'-25'640'0,"7"16"160"16,-2-4-640-16,-2-3-160 0,0 2 0 0,-1 5 0 0,-4 4 1088 0,-1 1 192 15,1 1 48-15,-3 6 0 0,-3 2-304 0,-4 1-48 16,-3 6-16-16,-4 4 0 0,-5 5-352 0,-1 2-80 16,-2 5-16-16,-1-4 0 0,-3-1 192 0,4 1 48 15,5 0 0-15,4 1 0 0,5 2-368 0,5-4-64 16,6-3 0-16,5-3-16 0,4-3-32 0,1-14 0 0,10 7 0 0,7-2 0 15,6-8 176-15,6-4 16 0,6-4 16 0,5-4 0 16,3-7-144-16,-1-2-16 0,0-3-16 16,-4-2 0-16,-2-3-160 0,-10 11-16 0,-2-7-128 0,3 1 192 15,-1-4-64-15,-1 0 0 0,-1-4-128 0,-1-2 192 16,-1-3-64-16,-3 0 0 0,-1 0-128 0,-5 3 192 16,-1 6-192-16,-6 5 0 0,-1 4 128 0,-2 8-128 15,-4 6 192-15,-4 7 0 0,-3 1 0 0,-6 10 0 16,-3 7-192-16,-2 8 0 0,-1 3 0 0,-13 20 0 15,0 1 0-15,2 2 0 0,3-1 0 0,3 3 0 0,2-8 0 16,4 4 0-16,4-5 0 0,6-3 0 16,5-6-1808-16,5-3-256 0,4-4-48 0,3-6-11008 15</inkml:trace>
  <inkml:trace contextRef="#ctx0" brushRef="#br0" timeOffset="7808.53">31139 4879 23951 0,'0'0'1056'0,"0"0"224"0,0 0-1024 0,0 0-256 0,-8 6 0 15,-1 1 0-15,-1 2 704 0,-1-2 96 16,-1 5 16-16,-1-3 0 0,-2 2 80 0,2-1 0 16,0 2 16-16,0 0 0 0,-1-1-160 0,5 0-48 15,0-6 0-15,4 3 0 0,1-3-240 0,2 1-48 0,2 2-16 16,0-8 0-16,0 0 48 0,11-2 16 0,2-1 0 0,1 0 0 15,1-2-80-15,1 0-32 16,1-4 0-16,0 3 0 0,-2-4-160 0,0 2-48 16,0-2 0-16,-2 2 0 0,-3 0-144 0,-1 3 128 0,-1 2-128 0,-8 3 128 15,0 0-128-15,0 0 0 0,4 7 0 16,-4 2 0-16,0 1 0 0,0 2 0 0,-4 2 0 0,2-2 0 16,1 0 0-16,0 1 0 0,0-5 0 0,1 1 0 15,1-1 0-15,-1-8 0 0,0 0 0 0,0 0 0 16,8 5-528-1,0-5-96-15,3-4-16 0,1-1-10176 0,2-2-2032 0</inkml:trace>
  <inkml:trace contextRef="#ctx0" brushRef="#br0" timeOffset="8234.04">31613 4873 13823 0,'0'0'1216'0,"-8"5"-960"15,-2 4-256-15,-3 0 0 0,-2 5 2256 0,-1 1 416 16,-1 1 80-16,1 2 0 0,-1-1-1216 0,0 2-240 16,0 2-48-16,-1 1-16 0,1-2-304 0,3-2-64 15,2-1-16-15,2-3 0 0,2-3-304 0,3-5-64 16,2 2-16-16,3-8 0 0,0 0 96 0,0 0 16 16,12-4 0-16,2 0 0 0,2-3-96 0,2-6-16 15,1-4 0-15,3 1 0 0,1-1-288 0,-1 1-176 16,1-2 192-16,0 0-192 0,-1 1 128 0,-1 0-128 15,0 4 0-15,-2 1 0 0,-3-1 0 0,0 7 0 16,-2 0 0-16,-3 5 0 0,-11 1 0 0,6 5 0 0,-3 3-144 16,-4 3 144-16,-3 5 0 0,-3 0 0 0,-1 2 0 15,-3 0 0-15,-1 1 0 0,-2 0 0 0,-2-3 0 16,1 1 0-16,0-3 0 0,1 0 0 0,1-1 0 16,2-6 0-16,3 1 0 0,3-6 0 15,5-2 0-15,0 0 128 0,3-5-128 0,3-5 144 0,2 1-144 0,3-4 160 16,3-3-160-16,1-1 0 0,2 0 144 0,1-1-144 15,-1-1 0-15,1 2 0 0,0 3 0 0,-1 4 0 0,-2-3 0 0,-1 8 0 16,-3 1 0-16,-1 4 0 16,-1 4-128-16,-2 1 128 0,0 4-128 0,-3 3 128 15,-1 3 0-15,-1 1 0 0,-1 1 0 0,-1 1-128 16,-2 1 128-16,-1-1 0 0,1-3 0 0,1-2 0 0,-1-2 0 0,2 1 0 16,2-5 0-16,-2-7 0 15,3 9 0-15,2-4-160 0,2-2 160 0,2-2-208 16,1-2-1264-16,0-2-240 15,3 1-48-15</inkml:trace>
  <inkml:trace contextRef="#ctx0" brushRef="#br0" timeOffset="8631.96">32059 5000 23951 0,'0'0'2128'16,"0"0"-1696"-16,0 0-432 0,0 0 0 0,-5 7 336 0,1 0-16 15,2-1 0-15,0 2 0 0,-1-2 288 0,1 0 48 0,2-6 16 0,0 0 0 16,0 9-96-16,0-9-32 0,0 0 0 16,3 7 0-16,-3-7 48 0,0 0 16 15,2 7 0-15,-2-7 0 0,0 0-48 0,0 0-16 0,7 4 0 0,-7-4 0 16,0 0-176-16,0 0-48 0,6 4 0 0,-6-4 0 15,0 0-112-15,8 2-16 0,-8-2-16 0,0 0 0 16,0 0-176-16,6 7 0 0,0-2 0 0,-1 1 0 16,-1 2 0-16,0-2 0 0,0 1 0 0,-2 0 0 15,-2-7 0-15,4 7 0 0,0 2 0 0,0-6 0 0,-4-3 0 0,6 5 0 16,-6-5 0-16,8 3 0 0,1-3 0 0,0-1 0 16,-2-2 128-16,2-1-128 0,1-1-128 15,2-2-64-15,-1 0-16 0,1-3 0 16,-1 1-672-16,2-4-128 0,0 2-16 0,-3 2-16 15,1-4-1840-15,-2 2-384 0</inkml:trace>
  <inkml:trace contextRef="#ctx0" brushRef="#br0" timeOffset="8877.02">32687 4465 24879 0,'0'0'2208'0,"0"0"-1760"16,0 0-448-16,-5 7 0 0,-1-2 320 0,-1 4-32 0,-2 3 0 0,0 3 0 15,-1 4 432-15,-1 5 96 0,-2 7 16 0,-1 4 0 16,0 6-128-16,-1 3-32 0,-2-2 0 0,1 3 0 16,-1-4-288-16,1-3-64 0,2-4-16 15,-3 0 0-15,3-3-160 0,3-2-16 0,1 2-128 0,1-1 192 16,1-2-368-16,3 0-80 0,2-5 0 0,2-2-16 15,1-3-1168 1,1-5-224-16,2-5-64 0</inkml:trace>
  <inkml:trace contextRef="#ctx0" brushRef="#br0" timeOffset="9335.46">32452 4991 22111 0,'0'0'1968'15,"0"0"-1584"-15,0 0-384 0,9 1 0 0,0 0 320 0,1 1-32 16,0-2 0-16,3 0 0 0,-1-2 272 0,4 1 48 15,0-1 16-15,2-2 0 0,-4 3 48 0,1-2 16 16,0 0 0-16,-1 1 0 0,0-1-240 0,-2-2-32 16,-3 1-16-16,-2 2 0 0,-7 2-48 0,0 0-16 15,0 0 0-15,0 0 0 0,0 0 240 0,-2 9 64 16,-3-2 0-16,-2 5 0 0,-2-2-176 0,-1 3-16 16,-1 2-16-16,-1 2 0 0,1 0-160 0,0 2-16 15,-2 2-16-15,4-2 0 0,-1 1-64 0,3-1-16 0,4-2 0 0,0-2 0 16,2-1 32-16,5-6 0 15,2-3 0-15,3-2 0 0,1-4 320 0,4-6 64 16,3-4 0-16,2-4 16 0,2-4-192 0,3-4-32 16,2 0-16-16,-5 6 0 0,2-3-160 0,1 1-48 0,-1 0 0 15,1 0 0-15,1-2 0 0,0-5 0 0,0 0 0 16,8-11 0-16,-2 2-144 0,-3 2 128 0,-3 4-128 16,-2 4 128-16,-14 13-128 0,-9 12 0 0,0 0 0 0,0 0 0 15,0 0 0-15,0 0 0 0,0 0 0 0,0 0 0 16,0 0 0-16,0 0 0 0,0 0-144 0,0 0 144 15,0 0 0-15,0 0 0 0,0 0 0 0,0 0 0 16,0 0 0-16,0 0 0 0,-9 54 0 0,-7-28 0 16,2-3 0-16,0 1 0 0,0 2 0 0,2-2 0 15,3 5 0-15,2 0 0 0,0 3 0 0,2 2 0 0,3 5 0 0,1-1 0 16,2 1 0-16,3-5 0 16,1 0-1072-16,2 0-96 15,2-4-32-15</inkml:trace>
  <inkml:trace contextRef="#ctx0" brushRef="#br0" timeOffset="10330.73">29074 5790 21135 0,'0'0'928'0,"0"0"208"0,0 0-912 15,0 0-224-15,0 0 0 0,0 0 0 0,-1 12 656 0,-3 2 96 16,-1 0 16-16,0 4 0 0,0 1 384 0,-1 2 96 0,-2 3 16 0,-2 3 0 16,-1-4-256-16,-2 1-48 0,1 2-16 0,1-6 0 15,-1 0-256-15,2-1-48 0,3-3-16 16,-1-2 0-16,3-7-128 0,5-7-32 0,0 0 0 0,0 0 0 15,0 0 128-15,0 0 32 0,8-5 0 0,2-6 0 16,2-1-144-16,1-4-32 0,2-6 0 0,5 2 0 16,-1-2-320-16,1 1-128 0,-1 0 0 0,5 1 0 15,-1 2 0-15,0 3 0 0,1 2 0 0,0 2 0 0,-1 2 0 16,0 4 0-16,-3 3 0 0,1 6 0 16,-4 1 0-16,-1 8 0 0,-5 2 0 15,-2 3-160-15,-4 1 160 0,-2 3-128 0,-3 1 128 0,-2 5-128 0,-1 0 128 0,-4-1 0 16,-3 0 0-16,2-9-128 0,0-2 128 0,-1 0 0 15,0-2 0-15,1-3 0 16,2-4 0-16,6-7 128 0,0 0-128 0,0 0 0 0,0 0 160 0,9-9-32 16,3-3-128-16,4-3 192 0,4-4-64 0,2-1 0 15,0-3-128-15,5 1 192 0,0-1-192 0,1 4 0 16,0-1 0-16,-2 2 0 0,-1 3 0 0,-3 3 0 16,1 6 0-16,-1 2 0 0,-3 4 0 0,-2 4 0 15,-2 0 0-15,-4 8-160 0,-2 5 160 0,-3 3-128 16,-3 3 128-16,-3 4-128 0,-4-2 128 0,-2 3-160 15,-3-1 160-15,-1 0-160 16,-2-6-320-16,2-2-64 0,4-1-16 0,1-3 0 16,2-6-2368-16,3-9-464 0</inkml:trace>
  <inkml:trace contextRef="#ctx0" brushRef="#br0" timeOffset="10583.93">30206 6085 25791 0,'0'0'1152'0,"0"0"224"0,0 0-1104 0,1-5-272 0,-1 5 0 0,0-7 0 16,-1 0 880-16,-2-2 112 0,2 2 32 0,-3-1 0 15,-2 0-64-15,-2 5 0 0,-1 0 0 0,-2 2 0 16,-4 1-208-16,-2 4-48 0,-1 1-16 0,-1 4 0 16,-1-2-464-16,-1 7-96 0,1 1 0 0,1 2-128 0,3 1 160 0,2 0-160 15,2-3 128-15,3 0-128 16,3-1 128-16,3 1-128 0,3-2 128 0,4-3-128 0,2-1 288 0,6-4-32 15,3-1 0-15,3-4 0 0,4-4 0 0,2 0 0 16,0-3 0-16,1-1 0 16,1-1-112-16,-2 0-16 0,-1-3-128 0,-3 3 192 0,-2-1-192 0,-3 3 144 15,-1 0-144-15,0 1 128 0,-5 4-128 0,0 2 0 16,-9 0 0-16,8 1 0 0,-8-1-320 0,6 7-64 16,-6-7 0-16,6 8 0 15,1-2-2544-15,-7-6-512 0</inkml:trace>
  <inkml:trace contextRef="#ctx0" brushRef="#br0" timeOffset="10854.56">30867 5488 27071 0,'0'0'1200'0,"0"0"240"0,0 0-1152 0,0 0-288 15,0 0 0-15,-7 13 0 0,0 2 256 0,-3 4-16 0,-2 3 0 16,-2 4 0-16,-2 1 384 0,-1 3 80 0,1 5 0 0,-3 4 16 16,-2 2-192-16,1 3-32 0,-2 5-16 0,3 0 0 15,-1 5-208-15,1 0-32 0,0 0-16 0,2-2 0 16,2-4-224-16,2-2 0 0,2-7 0 0,1-1 0 16,-1-2 0-16,3-4-128 0,1-7-16 0,2-3 0 15,0-6-768-15,4-3-160 16,-1-5-16-16,2-8-12304 0</inkml:trace>
  <inkml:trace contextRef="#ctx0" brushRef="#br0" timeOffset="11251.94">30460 6087 13823 0,'-1'-14'608'0,"2"8"128"0,2-1-592 0,2-2-144 16,2-1 0-16,3 1 0 0,2 0 2432 0,2 0 464 15,2-1 96-15,0 0 16 0,4-4-1872 0,-1 1-368 16,3 2-80-16,2-2-16 0,0-1 272 0,-2 4 48 15,0-2 16-15,1 2 0 0,-2 3-176 0,1 1-48 16,-1-1 0-16,-2 4 0 0,-3 5-240 0,0 3-48 16,-1 2-16-16,-5 1 0 0,-1 3-208 0,-3 5-32 15,-2-1-16-15,-3 3 0 0,-2 3-32 0,-3 2 0 0,-2 5 0 0,-2-1 0 16,-1 1 0-16,-1-3-16 16,0 2 0-16,0-4 0 0,2 0 16 0,-1 1 16 0,-2-3 0 15,3 0 0-15,-2-4 48 0,3 1 0 16,-1-1 0-16,2-2 0 0,1-5-64 0,2 2 0 15,3-7 0-15,0-5 0 0,0 0 0 0,0 0 0 0,10-5 0 0,2 0 0 16,-1-6 64-16,3 0 16 0,1-2 0 0,3-2 0 16,1-2-144-16,0 0-128 0,2-1 144 0,-1 1-144 15,-1-2 0-15,0 3 128 0,0 1-128 16,0 1 0-16,0 1 0 0,0 0 0 0,0 0 0 0,0 5 0 16,0-3 0-16,-1 6 0 0,1-2 0 0,-2 2 0 0,-2 1 0 0,0 2-160 15,-1-1 160-15,0-1-128 16,-4 1-1024-16,2 2-192 0,-1-2-32 15,0 1-10064-15,-3-1-2000 0</inkml:trace>
  <inkml:trace contextRef="#ctx0" brushRef="#br0" timeOffset="11536.58">31689 5933 22111 0,'0'0'1968'0,"0"0"-1584"15,0 0-384-15,0 0 0 0,0 0 688 0,-2 10 48 16,-2 4 16-16,-3-1 0 0,-1 1 656 0,-3 2 144 0,0 3 32 0,-3 4 0 16,-4 1-368-16,0 0-80 0,-1 4-16 0,1-2 0 15,1 0-480-15,1-1-80 16,4 0-32-16,0 2 0 0,2-3-304 0,1 0-64 15,3-4-16-15,1-1 0 0,1 0-144 0,3-3 0 16,1-5 0-16,2 1 0 0,3-2-192 0,-1-3-80 16,1 0-16-16,4-3 0 15,-1-8-2304-15,3-3-464 0</inkml:trace>
  <inkml:trace contextRef="#ctx0" brushRef="#br0" timeOffset="11785.33">31899 6042 6447 0,'0'0'576'0,"0"0"-576"15,0 8 0-15,0-1 0 0,0 5 5056 0,-1 3 912 16,1 2 176-16,-2 0 48 0,2 4-4320 0,3-1-848 16,-1 3-192-16,5 1-16 0,-2 0-144 0,4 2-32 15,-2 0 0-15,5-2 0 0,-1 1-352 0,2-4-80 16,1 0-16-16,1 0 0 0,2 2-64 0,-2-1 0 15,3-6-128-15,1-3 192 0,-1 0-192 0,2-1 128 16,-2-3-128-16,0 0 0 16,-3-5-256-16,1 0-128 0,0-3-48 0</inkml:trace>
  <inkml:trace contextRef="#ctx0" brushRef="#br0" timeOffset="12013.73">32451 6195 26719 0,'0'0'1184'0,"-9"0"240"16,-3 2-1136-16,-2 6-288 0,-1-1 0 0,-4 7 0 0,-3 3 1408 0,3-2 240 0,-4 3 32 0,-1-3 16 15,-1 9-640-15,-1-1-128 0,-3 3-32 0,0 2 0 16,0 2-240-16,-7 8-48 0,6-2-16 0,2-4 0 16,2-4-288-16,5 0-64 0,3-3-16 0,4-2 0 15,2-2-224-15,5-4 0 0,3-3 0 0,1 0 0 0,3-14 0 16,0 0-128-16,0 0-16 0,0 0 0 15,8 8-1536-15,2-8-304 16,-2-6-64-16</inkml:trace>
  <inkml:trace contextRef="#ctx0" brushRef="#br0" timeOffset="12193.63">31753 5513 42383 0,'-14'-10'1872'0,"7"6"400"0,0 0-1824 0,0 2-448 16,7 2 0-16,0 0 0 15,-6 1-256-15,6-1-128 0,0 0-48 0,0 0 0 0,0 0 432 0,0 0 0 16,0 0 0-16,4-7 0 16,0-1-1344-16,1 2-176 0,-3-3-32 0</inkml:trace>
  <inkml:trace contextRef="#ctx0" brushRef="#br0" timeOffset="14080.27">27527 2872 12319 0,'0'0'544'0,"0"0"112"0,-7 3-528 0,0-2-128 15,1 0 0-15,6-1 0 0,-9-2 1072 0,9 2 176 16,0 0 32-16,0 0 16 0,0 0-16 0,5-9 0 15,3-3 0-15,6 5 0 0,4 0-304 0,6 3-64 16,4 1-16-16,9 1 0 0,5-1-48 0,2-3-16 16,4 4 0-16,5-1 0 0,-1 1-320 0,2-5-64 15,2-1 0-15,3 5-16 0,0 2-288 0,1-1-144 16,0 2 160-16,-2-2-160 0,0-2 0 0,-9 0-288 16,-6 0 32-16,-4 1-8384 15,-5-6-1696-15</inkml:trace>
  <inkml:trace contextRef="#ctx0" brushRef="#br0" timeOffset="14638.07">28000 1114 13823 0,'0'0'1216'0,"0"0"-960"15,-6-4-256-15,6 4 0 0,0 0 1024 0,0 0 144 16,0 0 48-16,6-7 0 0,5 2-64 0,5 1-16 16,7-1 0-16,9 0 0 0,6 1-288 0,6 0-48 0,7-1-16 15,3 0 0-15,0-2-304 0,1-1-64 0,0 0-16 0,-1-2 0 16,2 3-240-16,-1-1-160 0,-3-1 192 0,-1 5-192 15,-2-1-1296 1,-4 1-368-16,9-4-80 0,-12 2-8448 0</inkml:trace>
  <inkml:trace contextRef="#ctx0" brushRef="#br0" timeOffset="34453.23">1932 743 11567 0,'0'0'512'0,"0"0"112"0,9-9-496 0,-1-1-128 15,-3 2 0-15,1-1 0 0,2 3 1088 0,-8 6 208 16,6-9 48-16,-6 9 0 0,5-9 64 0,0 0 0 15,-5 9 16-15,0 0 0 0,0 0-336 0,0 0-64 16,0 0 0-16,0 0-16 0,0 0-240 0,0 0-32 16,0 0-16-16,0 0 0 0,-6 13-208 0,1 1-32 15,1-1-16-15,0 7 0 0,-1 4 48 0,-3 2 0 16,1 3 0-16,-2 6 0 0,-1 6-64 0,1 7-16 16,1 6 0-16,1 0 0 0,-1 5-80 0,-1 2-16 15,1-1 0-15,-2 10 0 0,0 6-144 0,0 3-48 16,0-4 0-16,1-3 0 0,0-1 0 0,1 3 0 15,-2 1 0-15,1 0 0 0,2-3 48 0,-1-3 16 16,0-5 0-16,5-7 0 0,-1-4 112 0,-3 1 0 16,1 0 16-16,1 1 0 0,1 1-16 0,0-5 0 15,-2-4 0-15,-2-3 0 0,2-1-48 0,-2-1-16 16,2-2 0-16,1-3 0 0,-1-6-96 0,2 2-32 0,4-1 0 0,-1-1 0 16,-3-2-128-16,2-2 128 0,1-1-128 0,1 0 128 15,0-3-128-15,0-3 192 0,-1-2-192 0,1-3 192 16,0-4-48-16,0 2 0 0,0-13 0 0,1 9 0 15,-1-9-16-15,0 0 0 0,3 12 0 0,-3-12 0 16,0 0 48-16,9 6 0 0,-9-6 0 0,0 0 0 16,12 8-48-16,0-6-128 0,-1 1 192 0,-11-3-64 15,10 3-128-15,1 1 0 0,-11-4 144 0,15 3-144 0,-1-2 128 0,1 0-128 16,2-1 128-16,0 0-128 0,2 0 0 0,2-1 144 16,-1-1-144-16,2 0 0 0,1 0 192 0,1-1-192 15,1-1 192-15,2 2-192 0,1-1 176 0,0 1-176 16,2-3 160-16,3 2-160 0,2-1 128 0,0 3-128 15,2 0 0-15,2-1 144 0,3 1-144 0,2 1 0 16,0 0 0-16,2 0 0 0,0 0 0 0,-2 0 0 16,1-2 128-16,0-1-128 0,2 2 0 0,0 0 0 15,-1-1 0-15,4 1 0 0,-2-2 160 0,2 2-160 16,-2-1 192-16,0-1-192 0,3-1 128 0,-1 2-128 16,1 0 0-16,-2 0 0 0,-1-1 0 0,1 2 160 15,0-1-160-15,1-1 128 0,2-2-128 0,-2 2 128 16,-3 2-128-16,1-1 128 0,-1 0-128 0,1 2 0 15,2-2 144-15,-2 1-144 0,2-3 128 0,-1 1-128 16,3 1 128-16,-1-1-128 0,-2 1 0 0,3-1 128 0,0 0-128 0,1 0 0 16,1 0 0-16,-1 1 128 15,-1-1-128-15,1 0 0 0,2-4 0 0,0 1 144 0,-2 3-144 0,2-1 0 16,-2-1 144-16,2 3-144 16,-2-1 0-16,2 0 144 0,0 0-144 0,2-1 160 0,-3-1-160 0,1 1 160 15,1 1-160-15,-1 2 128 0,-1-3-128 0,1 0 128 16,-2 2-128-16,2-1 128 0,1 2-128 0,0-1 128 15,1-1-128-15,0-3 128 0,-1-1-128 0,0 4 128 16,-1-1-128-16,-1-1 0 0,1-2 0 0,0 5 128 16,2-2-128-16,-1-1 0 0,-1 1 0 0,-1 0 0 0,0-1 0 0,-2 0 128 15,-3 1-128-15,2 0 0 0,-1-2 0 0,-1-2 128 16,2 5-128-16,-1-1 0 0,-1-1 0 0,1 1 128 16,-1-1-128-16,2 1 0 0,-4-1 0 0,2 1 0 15,-4-1 128-15,5 2-128 0,-3 1 0 0,1-2 0 16,-2 3 0-16,1 0 0 0,-1-1 0 0,1 1 0 15,1 0 128-15,-1-1-128 0,-1 1 0 0,1 0 0 16,-1-4 0-16,1 1 0 0,0 2 0 0,2 0 128 16,0 1-128-16,-2-2 0 0,-2 2 0 0,3 0 0 15,-5 1 0-15,4-3 0 0,0-3 0 0,-1 2 0 16,-2 0 0-16,1 3 0 0,2 1 0 0,0 0 0 16,-2-1 128-16,2 0-128 0,0-3 0 0,-1 0 0 0,-1 0 0 0,-1 2 128 15,1 0-128-15,0 1 0 0,1 0 0 16,1-1 0-16,-1-1 0 0,0 0 0 0,-2-1 144 15,2 2-144-15,0 2 0 0,-2-2 0 0,-1 0 0 0,1-3 128 16,-1 1-128-16,-1 2 0 0,1-1 0 0,0 3 0 16,-1-3 0-16,1 2 128 0,3-1-128 0,-1-2 0 15,-3 0 0-15,3 1 0 0,-3 1 0 0,2-1 128 16,-1-2-128-16,1 1 0 0,1 1 0 0,-1 1 128 16,1 0-128-16,-1-1 0 0,1-2 0 0,0 1 128 15,1 1-128-15,0-2 0 0,-4-2 0 0,1 3 0 16,-5 1 0-16,2-1 0 0,-1-3 0 0,0 4 128 15,0 0-128-15,0 2 0 0,-1-4 0 0,-1 1 0 16,-1 1 0-16,-1 1 0 0,0-1 0 0,0 2 128 16,-2-3-128-16,0 0 0 0,-1 2 0 0,0 0 0 15,0 1 0-15,-2 1 0 0,3 0 0 0,-1 3 0 16,0-1 128-16,-1 1-128 0,1-3 128 0,-1 1-128 0,-2 2 0 16,0-1 0-16,0-2 0 0,-1 3 0 0,0-2 0 0,-1 2 0 15,-3-2 0-15,0 0 0 0,1 2 0 0,-3-1 0 16,0 1 0-16,2-2 0 0,-4-1 0 0,2 3 0 15,-2-1 0-15,1 1 0 0,-1 0 0 0,0-1 0 16,1-2 0-16,-2 1 0 0,0 0 0 16,0 1 0-16,-2-1 0 0,-2-1 128 0,-1 0-128 0,0 0 0 15,-3 0 0-15,1 0 0 0,-1-1 0 0,-1 1 0 16,0-2 0-16,-10 2 128 0,12-1-128 0,-2 0 0 16,-1-3 128-16,-9 4-128 0,0 0 0 0,10-5 128 0,0 0-128 0,-2-3 0 15,-2 2 0-15,-1 1 144 16,-1-6-144-16,1 3 0 0,-1-6 160 0,1 0-160 15,-1-2 128-15,1 0-128 0,-1-2 128 0,1-1-128 0,0-3 0 16,-1 0 128-16,1-5-128 0,-1 1 0 16,-2-4 144-16,2 1-144 0,0-4 0 0,-2-3 128 0,0-1-128 0,0-5 0 15,1-1 0-15,1-7 128 0,-1-2-128 0,1-1 0 16,-1-2 0-16,1 3 0 0,-1 0 0 0,2 2 0 16,1 0 0-16,1-1 0 0,2-1 0 0,1-2 0 15,0-2 0-15,1 0 0 0,-4 2 0 0,3 0 0 16,-2 1 0-16,2 0 0 0,-1-1 0 0,0 0 0 15,0-5 0-15,-2 2 0 0,4-2 0 0,-4 4 0 16,5 1 0-16,-2 6 0 0,-1 5 0 0,0-1-128 16,-2 5 128-16,0 3 0 0,0 2 0 0,0 1 0 15,-4-1 0-15,3 13 0 0,-1 0 0 0,0-1 0 0,0-3 0 16,0 2 0-16,0 1 0 0,0 2 0 0,0 2 0 16,4-12 0-16,-3 7 0 0,-1 5 0 15,-2 3 0-15,-2 2 0 0,-1 3 0 0,-1-2-128 0,1 2 128 0,-3 1 0 16,3 9 0-16,-5-6 0 0,5 6 0 0,-7-9-128 15,-1 3 128-15,8 6 0 0,-11-4 0 0,-1-1-160 16,2 1 160-16,-3 3 0 0,-3 2-144 0,-2 2 144 16,0-2 0-16,-2 0-144 0,-3 0 144 0,0 3 0 15,-2 0 0-15,-1-1-128 0,-2 0 128 0,0 1 0 16,0 2 0-16,0-2 0 0,0 1 0 0,-2 2 0 16,-2-3 0-16,-3-2 0 0,-2 2 0 0,-6 0-128 15,-6 1 128-15,-7-1 0 0,-5-2 0 0,2 3-128 16,-1 4 128-16,0-5 0 0,0 1 0 0,-5 0 0 0,-6-4 0 15,-5 2-128-15,-2-1 128 0,2 4 0 0,4-3 0 16,-1 1 0-16,0-1 0 0,-9-2 0 0,-7 0 0 16,2 4 0-16,4 2 0 0,-4-5-128 0,2 0 128 0,-7 0 0 15,-11 2 0-15,3 4-128 0,9-3 128 0,-7-2 0 16,-4 0 0-16,-2 3 0 0,-1 1 0 0,5-2 0 16,5 1 0-16,-10-1 0 0,-7-1 0 15,5 2-128-15,8 3 128 0,0-5 0 0,-3-1 0 0,-2 3 0 16,-3 0 0-16,5 1 0 0,6-2 0 0,41 0 0 15,-12 1 0-15,-8 3 0 0,-8-1 0 0,-3 1 0 16,-3-3 0-16,-3 4 0 0,-3-2 0 0,-87 10 0 16,32-3 0-16,20-6 0 0,15 0 0 0,4-3 0 15,3 4 0-15,6-4 0 0,4 2 0 0,4-3 0 16,2 0 0-16,-1 3 0 0,1-2 0 0,3-2 0 16,-1 0 0-16,1 2 0 0,0-2 0 0,3 2 0 15,-1 1 0-15,0-2 0 0,-4-3 0 0,2 2 0 16,2 3 0-16,0-4 0 0,2 0 0 0,2-1 0 15,0 1 0-15,2-2 0 0,1 1 0 0,3 1 0 0,1-1 0 0,1-2 0 16,1-2 0-16,0 1 0 0,0-1 0 0,1 4 0 16,-1 1 0-16,1-1 0 0,1-1 0 0,1 2 0 15,-3-2 0-15,3 2 0 0,1-1 0 0,-1 3 0 16,1-1 0-16,1 0 0 0,3 0 0 0,3 1 0 16,-5-3 0-16,6 0 0 0,1-2 0 0,1 1 0 15,-3 4 0-15,3 1 0 0,3 0 0 0,1-4 0 16,1 1 0-16,2-1 0 0,1 1 0 0,2 1 0 15,3-3 0-15,4 3 0 0,2-1 0 0,7 3 0 0,3-1 0 0,3-3 0 16,2-1 0-16,4-1 0 0,5 3 0 16,4 0 128-16,1-2-128 0,12-1 0 15,-6 1 0-15,6-1 0 16,0 0-912-16,0 0-112 0,0 0 0 0,10 8-16 16,4-5-1536-16,5 1-304 0</inkml:trace>
  <inkml:trace contextRef="#ctx0" brushRef="#br0" timeOffset="35365.24">2528 3458 5519 0,'-11'4'240'0,"11"-4"64"0,0 0-304 0,0 0 0 0,-8 2 0 0,8-2 0 0,0 0 3184 0,-9 7 576 16,9-7 112-16,0 0 32 0,0 0-1856 0,0 0-384 16,0 0-64-16,0 0 0 15,0 0-272-15,5-12-48 0,3 2-16 0,1 0 0 0,1-4-384 0,4 1-80 16,4-1-16-16,2-6 0 0,3-3-192 0,0 1-32 15,0 0-16-15,1-3 0 0,0 0-112 0,0 1-32 16,3-3 0-16,-4 6 0 0,-4-1-80 0,-1 3-32 16,-2 1 0-16,-2 5 0 0,-2 2-160 0,-2 5-128 15,-1 0 144-15,-9 6-144 0,10 0 0 0,-10 0 0 0,10 7 0 0,-2 6 0 16,-2-2 0-16,0 4 0 16,0 3 0-16,-3 4 0 0,4 4 0 0,-5 0 0 15,1 0 0-15,-3 0 0 0,0 3 0 0,-2 0 0 0,-1 2 0 0,-4 1 0 16,2 2 256-16,-2-1-64 15,-1 0 0-15,0-4 0 0,2-1-192 0,-3-4 0 16,3 0 0-16,1-1 0 0,0-4 0 0,1-2 0 0,0-4 0 0,1-1 0 16,1 2 0-16,2-14-336 0,0 0 48 0,0 0 16 31,0 0-2752-31,0 0-560 0</inkml:trace>
  <inkml:trace contextRef="#ctx0" brushRef="#br0" timeOffset="35623.68">2781 3391 8511 0,'0'0'384'0,"0"0"64"0,0 0-448 0,0 0 0 0,8-4 0 0,-8 4 0 0,0 0 384 0,0 0 0 15,7-7-16-15,-7 7 0 0,7-7-192 0,-7 7-48 16,0 0 0-16,0 0 0 0,7-4-128 0,-7 4 0 16,0 0 0-16,0 0 0 0,7-6 0 0,-7 6 128 15,6-12-128-15,-6 12 0 0,0 0 0 0,0 0 0 16,0 0 0-16,0 0 0 0,8-5 0 0,-8 5 0 15,0 0 0-15,0 0-3024 16,9-6-688-16</inkml:trace>
  <inkml:trace contextRef="#ctx0" brushRef="#br0" timeOffset="36549.62">2889 3281 4607 0,'0'0'400'0,"0"0"-400"0,0 0 0 0,0 0 0 16,0 0 2160-16,0 0 336 0,0 0 80 0,0 0 16 16,0 0-1344-16,-1-10-272 0,1 1-48 0,0 9-16 15,0 0-128-15,0 0-16 0,0-7-16 0,0 7 0 0,0 0-176 0,0 0-48 16,0 0 0-16,0 0 0 15,0 0-80-15,0 0-32 0,0 0 0 0,0 0 0 0,0 0 128 0,0 0 32 16,0 0 0-16,0 0 0 0,0 0 64 0,0 0 0 16,0 0 16-16,0 0 0 0,0 8 112 0,-3 4 0 15,0-2 16-15,-2 4 0 0,-2 1-64 0,0 4-16 16,-2 0 0-16,-1 7 0 0,-2 4-48 0,-1 3-16 0,1 2 0 16,-2 0 0-16,-3 1-192 0,2 2-64 15,0 1 0-15,-2 3 0 0,1-3-64 0,-1-1 0 16,3-1-16-16,0-1 0 0,0 3-48 0,1 1-16 0,1 3 0 0,0-2 0 15,1-1 32-15,-1 3 16 16,2-4 0-16,-1 3 0 0,2 3-80 0,0-5-16 16,-1 0 0-16,0 2 0 0,-2-2-16 0,2 2-16 0,-4 1 0 15,3 1 0-15,-2 3-160 0,5-3 160 0,-2 2-160 0,4-4 160 16,-2-1-160-16,3-1 192 0,0-2-192 0,2 2 192 16,1-2-192-16,1 3 0 0,1-1 144 15,1 2-144-15,-1 0 128 0,2 0-128 0,1-1 160 0,1-3-160 16,-2-1 160-16,3 0-160 0,-1-1 160 0,0 1-160 15,-1-1 192-15,-1 1-64 0,2 2-128 0,0-1 192 16,1-1-192-16,0 0 0 0,3 0 0 0,-2 0 0 16,0-2 128-16,1 0-128 0,-2-2 0 0,1-3 0 0,2-1 0 0,-2 2 0 15,0-4 0-15,1 1 0 16,-1-3 0-16,-1 3 128 0,0-1-128 0,0 1 0 0,2-3 0 0,0 3 0 16,2-3 128-16,-1 5-128 0,-1-2 0 0,1 0 128 15,1 1-128-15,0-5 0 0,1 0 128 0,1 0-128 16,1-2 0-16,1-2 144 0,-1 2-144 0,2-3 0 15,2-3 144-15,-4 1-144 0,4-2 0 0,-2 0 128 16,1-1-128-16,-1-2 0 0,-3 1 0 0,-1 2 144 16,-1-1-144-16,1-4 0 0,-2 0 144 0,0-3-144 15,-8-7 0-15,10 10 144 0,-3-4 16 0,-7-6 0 16,11 9 0-16,-11-9 0 0,11 5-16 0,-1 0 0 16,-10-5 0-16,12 8 0 0,-2-2-144 0,0-2 0 15,-10-4 144-15,11 4-144 0,-11-4 0 0,13 5 0 0,-3-3 0 16,-10-2 128-16,11 5-128 0,-11-5 0 0,10 4 0 0,-10-4 0 15,12 5 0-15,-1-2 0 16,-11-3 0-16,0 0 128 0,11 2-128 0,-11-2 0 0,10 2 0 0,-10-2 128 16,12-4-128-16,-3 1 0 0,-3-2 0 15,-6 5 128-15,0 0-128 0,10-2 0 0,-10 2 0 0,0 0 128 16,10-4-128-16,-10 4 0 0,0 0 0 0,0 0 0 16,0 0 0-16,0 0 0 0,0 0 0 0,0 0 128 15,4-6-128-15,-4 6 0 0,0 0 0 0,0 0 0 16,0 0 0-16,0 0 0 0,0 0 0 0,8-6 0 15,-8 6 0-15,7-3 0 0,-7 3 0 0,0 0-128 16,8-3 128-16,-8 3 0 0,0 0-144 0,9-1 144 16,-9 1-256-16,7-3 0 0,-7 3 16 0,0 0 0 15,0 0-400-15,0 0-96 0,11 3-16 0,-11-3-12096 16,10 1-2416-16</inkml:trace>
  <inkml:trace contextRef="#ctx0" brushRef="#br0" timeOffset="38276.42">2831 6542 13823 0,'0'0'1216'0,"0"0"-960"0,0 0-256 0,0 0 0 0,0 0 1152 0,0 0 192 16,0 0 48-16,0 0 0 0,-1 8-352 0,1-8-64 16,0 0-16-16,5 8 0 0,-2 0 0 0,4-3 0 15,0 4 0-15,5-3 0 0,1 2-80 0,3 1-32 16,2-3 0-16,5 4 0 0,3-2-48 0,4 4-16 16,1 2 0-16,8-2 0 0,4-1-160 0,1 3-48 15,5-4 0-15,1 2 0 0,1 2-208 0,6-3-48 16,-1 2-16-16,2 4 0 0,-1 0-112 0,1 1 0 0,2 0-16 15,4-2 0-15,-1-3 16 0,3-1 16 16,2 2 0-16,2 2 0 0,1 3 32 0,1-1 0 16,4-3 0-16,1 0 0 0,3 1 16 0,2-2 16 15,2 1 0-15,3 0 0 0,4 0-80 0,5 2 0 16,0-3-16-16,3-1 0 0,3-1-48 0,0 2-128 16,-1 0 192-16,4-3-64 0,1-1-128 0,4-3 0 15,0 5 144-15,2-5-144 0,0 4 0 0,2-5 128 0,2 2-128 0,2-3 0 16,1-2 0-16,0 3 0 0,1 1 0 0,3-2 128 15,-1 0-128-15,0 3 128 0,0-2-128 0,1 3 128 16,3-5-128-16,0-1 0 0,-2 0 128 0,4 4-128 16,-1-1 0-16,0-1 144 0,-1 3-144 0,2-3 0 15,3-4 128-15,-1 2-128 0,-1 1 0 0,2-3 0 0,0-1 128 16,0 2-128-16,-1 1 0 0,-2-1 0 0,2-4 128 16,-3-1-128-16,1 1 0 0,-2 1 0 0,-1-2 128 15,-1 0-128-15,1 1 0 0,-1 1 0 0,-4-4 128 0,1-2-128 16,1 2 0-16,-4 1 0 0,1-2 0 0,-3 2 128 15,-3 0-128-15,0-1 0 0,0-1 128 0,-2 0-128 16,-3-6 0-16,-1 6 0 0,0 4 0 0,-3 0 0 16,-3-3 0-16,0 1 0 0,-3 1 128 0,0 2-128 15,-3 1 0-15,3-1 0 0,1 0 0 0,-1-1 0 16,-2 2 0-16,2 2 0 0,0-4 128 0,1 1-128 16,-3-1 0-16,0-1 0 0,2 3 0 0,-1-1 0 0,-3-2 128 15,0 1-128-15,-1-1 0 0,-2 2 160 0,0 1-160 16,0 0 128-16,1 0-128 0,-1 0 0 0,-4 0 0 0,0 1 0 15,3 3 0-15,-1-2 0 0,0 0 0 0,-1 2 0 16,0-2 0-16,0 1 0 16,1-2 0-16,3 1 128 0,0 0-128 0,-1-1 0 0,1 0-160 0,-2 1 160 15,2-2 0-15,0 0 0 0,0-3 0 0,-1 2 0 16,0-1 0-16,-1 2 0 0,-1 2 0 0,0-2 0 16,1-2 0-16,-2 4 0 0,-4 0 0 0,-2 3 0 15,2 0 0-15,3-2 0 0,0 0 0 0,0 0 0 16,-2 4 0-16,0-1 0 0,0 3 0 15,2-3 0-15,1-3 0 0,-2 3 0 0,-1 3 0 0,-2-3 0 16,-1 2 0-16,1-3 0 0,-2 2 0 0,2 1 0 16,-3-1 0-16,-1 2 0 0,0-2 0 0,1 3 0 0,2-3 0 15,2 2 0-15,-1-3 0 0,-3 3 0 16,1-1 0-16,1-2 0 0,-5 3 0 0,-1-4 0 0,1 0 0 16,-5 1 0-16,2-1 0 0,-3 3 0 15,0 6 0-15,-3 0 0 0,-1-1 0 0,-2-3 0 0,-3 1 0 16,0 0 0-16,1 3 0 0,-2 1 0 0,-2 1 0 0,0 1 0 15,-2-1 0-15,0 1 0 0,1-1 0 0,-3 1 0 16,-1-2 0-16,-2-1 0 0,0 1 0 0,-4 1 0 16,2 1 0-16,0 0 0 0,-3-2 0 0,0-3 0 15,0-1 0-15,-2 3 0 0,0-1 0 0,2 1 0 16,1 1 0-16,-2 0 0 0,-2-1 0 0,2-1 0 16,0 1 0-16,-2-1 0 0,-2-1 176 0,2-1-176 15,-2-3 160-15,-2-1-160 0,-3 3 192 0,-1-2-48 16,-3 2-16-16,-1-4 0 0,-3 0-128 0,-4 5 160 0,-2-4-160 0,-3 2 160 15,-2-4-160-15,-4 2 0 0,-2-2 144 0,-3-1-144 16,-9-4 0-16,0 0-320 0,0 0 64 16,0 0-18432-16</inkml:trace>
  <inkml:trace contextRef="#ctx0" brushRef="#br0" timeOffset="39246.36">22812 7819 16527 0,'0'0'720'0,"0"0"176"0,7-13-720 0,0 4-176 0,-2 1 0 0,-5 8 0 16,0 0 1312-16,0 0 224 0,2-8 64 0,-2-1 0 16,0 9-80-16,-4-9-16 0,1-1 0 0,-4 4 0 15,-2-3-304-15,-3 4-64 0,-2 1-16 0,-2-3 0 0,-4 2-272 0,1 2-48 16,-5 1-16-16,-4 2 0 0,-1 2-304 0,-4 1-64 15,-3 2-16-15,-5 4 0 0,-6 4-144 0,-1 4-48 16,-2-2 0-16,2 6 0 16,2 1-208-16,3 0 128 0,4 2-128 0,4 2 0 0,6-5 0 0,6 0 128 15,5 0-128-15,6-1 0 0,3-6 0 0,5-2 0 16,4-12 128-16,12 11-128 0,1-6 192 0,8-1-16 16,3-5 0-16,6-2 0 0,5-6 144 0,3 0 48 15,1-1 0-15,3 0 0 0,2-7-176 0,-3 2-16 16,3 4-16-16,-6 2 0 0,-5-4-160 0,-3 4 0 15,-2-1 144-15,-5 6-144 0,-4 4 0 0,-3 3 0 16,-2 4 0-16,-4 2 0 0,-3 0 0 0,-2 4 0 16,-3 8 0-16,-6 6 0 0,-5 0 0 0,-2 5 144 15,-6 6-144-15,-3 1 160 0,-3 3-160 0,-4-4 192 16,-1-2-192-16,-1 2 192 0,-2 3-192 0,3-4 0 16,0-3 0-16,4-2 128 0,1-1-128 0,3-5 0 15,6-1 144-15,4-3-144 0,2-1 0 0,6-1 0 16,4-4 0-16,3-2 128 0,3-8-128 0,3 1 0 15,5-5 0-15,3 2 0 0,2-1 0 0,5-1 144 16,0-1-144-16,2-1 0 0,-1-2 128 0,0-2-128 16,-2 0 0-16,2-2 0 0,-4 1 0 0,-2 1 0 0,0 3 0 0,-3-6 0 15,-3 0 0-15,-1 2 0 0,-3-4-160 0,2 4 160 32,-13 5-1536-32,9-2-192 0,-9 2-48 0,0 0-9200 15,6-10-1840-15</inkml:trace>
  <inkml:trace contextRef="#ctx0" brushRef="#br0" timeOffset="39574.04">23246 7930 23039 0,'2'-21'2048'0,"-1"12"-1648"15,-1 0-400-15,2-2 0 0,-2 3 896 0,0-1 112 16,0 9 16-16,0 0 0 0,0 0 400 0,0 0 96 16,-3 7 16-16,-4 0 0 0,0 5-880 0,-1-1-160 15,-1 3-48-15,1 3 0 0,0 6 0 0,1 1 0 16,1-4 0-16,3 2 0 0,3-3-144 0,2 0-48 16,0-3 0-16,3 0 0 0,2-2 160 0,0-5 32 0,2 0 0 0,3-6 0 15,0-1 256-15,2-4 64 16,1-1 16-16,2-8 0 0,1 2-144 0,1-5-48 15,-1-3 0-15,-1 0 0 0,1 1-272 0,-1-1-64 16,-2-1-16-16,-1-1 0 0,-3-1-112 0,0 1-128 0,-2 0 176 0,-2 2-176 16,0 1 0-16,-1 3 0 0,-1 3 0 15,-3-2 0 1,2 5-240-16,-2-1-144 0,-2 3-48 0,0 5 0 16,0 0-2432-16,0 0-480 0,0 0-112 0</inkml:trace>
  <inkml:trace contextRef="#ctx0" brushRef="#br0" timeOffset="39769.14">23811 7754 23039 0,'0'0'2048'0,"0"0"-1648"15,-5 7-400-15,0-1 0 0,-2 8 1600 0,-2 1 224 16,-2 5 48-16,-2 2 16 0,-2 1-592 0,-2 4-112 16,0-1-32-16,-1 5 0 0,-1-1-368 0,1 0-80 15,0-1 0-15,2 1-16 0,2-2-368 0,2 0-80 16,2-5-16-16,1-1 0 0,4-3-224 0,2-4 0 15,3-1 0-15,3-5 0 16,1-1-1488-16,2-6-192 0,4-2-48 0</inkml:trace>
  <inkml:trace contextRef="#ctx0" brushRef="#br0" timeOffset="40175.36">24434 8008 23039 0,'0'-5'2048'0,"0"0"-1648"15,-2 0-400-15,1-2 0 0,-2 0 608 0,0-3 32 0,-2 0 16 0,-1-3 0 16,0 7 176-16,0-3 48 0,-3 4 0 0,1 0 0 15,-2-4 64-15,-1 6 16 0,-3 3 0 0,0 0 0 0,-3 3-240 16,1 2-32-16,-2 3-16 0,-1-1 0 0,-2 6-224 16,1 1-64-16,1 1 0 0,1-1 0 0,0 4-112 0,2 1-16 15,2 0-16-15,4 4 0 0,2-2-64 0,4 0-16 16,3-2 0-16,5-1 0 0,2-2-160 0,4-1 160 16,3-1-160-1,4-5 160-15,4 0-160 0,2-5 128 0,3-1-128 0,0-3 128 0,1-3-128 0,0 1 0 16,-1-6 0-16,0 0 128 15,-2-1-1168-15,0 0-240 0,-2 1-64 0,-2-1-9072 16,-2-2-1808-16</inkml:trace>
  <inkml:trace contextRef="#ctx0" brushRef="#br0" timeOffset="40512.56">25154 7532 28383 0,'0'0'1264'0,"0"0"256"0,0 0-1216 0,0 0-304 15,-6-2 0-15,-3 5 0 0,-4 2 320 0,-1 7 16 0,-5 3 0 0,-2 3 0 16,-3 3 304-16,-2 3 48 0,-1 6 16 0,1 0 0 16,-1 2 0-16,0 3 16 0,1 2 0 15,1 3 0-15,1-5-240 0,3-2-48 0,2 0-16 0,2-2 0 16,2-2-96-16,3-5 0 0,2-1-16 0,4-2 0 15,2-6 144-15,3-3 16 0,1-4 16 0,4 0 0 16,2-4 160-16,3-4 48 0,2-3 0 0,5-5 0 16,0 1-144-16,3-1-32 0,2-3 0 0,0-3 0 15,2-3-320-15,1 1-64 0,0 3 0 0,4-2-128 0,0-1 128 0,1 5-128 16,1 3 0-16,0 1 0 0,-2-1 0 0,-1 3 0 16,-3-3 0-16,-1 6 0 0,-3 3 0 0,-1 2 0 15,-2 0-144-15,-2 0 144 16,-1 0-1040-16,-3-1-128 0,-3 2-32 0,-2 0 0 15,-6-4-1584-15,0 0-320 0,-2 9-64 0</inkml:trace>
  <inkml:trace contextRef="#ctx0" brushRef="#br0" timeOffset="40659.94">24969 8076 17503 0,'-14'6'768'0,"9"-1"176"0,-2 4-752 0,3 1-192 0,2 3 0 0,1-2 0 0,-1 3 3184 0,4 2 592 16,3 0 128-16,4 1 32 0,3-1-2288 0,5 2-464 15,3 0-96-15,6 1 0 0,5-3-384 0,1-2-80 16,4 0-16-16,1-1 0 0,0 0-416 0,-2-4-64 16,-2 0-128-16,-2-4 176 15,-3-3-2176-15,-3-3-432 0</inkml:trace>
  <inkml:trace contextRef="#ctx0" brushRef="#br0" timeOffset="41590.36">26772 8047 13823 0,'0'-18'1216'0,"0"2"-960"0,4-3-256 0,1 0 0 16,0 0 1728-16,2 5 320 0,-1 2 48 0,-1 0 16 15,-2 2-912-15,-3 10-176 0,0 0-48 0,0 0 0 16,0 0-48-16,-5 6-16 0,-2 7 0 0,-2 4 0 0,-3 3-272 0,-2 7-48 16,-2 1-16-16,-3 6 0 15,-3 1-112-15,-3 5-16 0,-1 3-16 0,-1-3 0 0,0-4 80 16,1 1 32-16,-1 0 0 0,3-3 0 0,2-7-160 0,3-1-16 15,4-7-16-15,3-2 0 0,3-1 48 0,6-5 16 16,1-1 0-16,2-10 0 0,0 0 96 0,14 0 0 16,4-2 16-16,4-10 0 0,2-2 48 0,3 0 0 15,2-4 0-15,4-4 0 0,4-3-352 0,0-1-64 16,-2-2-16-16,1-3 0 0,-2 1-144 0,0 2 0 16,1-1 144-16,-3 4-144 0,-2 4 0 0,-2 1 0 15,-3 6 0-15,-4 2 0 0,-5 6 0 0,-2 4 0 16,-1 4 0-16,-3 3 0 0,-2 8 0 0,-4 1-128 15,-4 3 128-15,-4 4-192 0,-5 0 16 0,-3 2 0 16,0 4 0-16,-1-3 0 0,-3 0 176 0,-1-1 0 16,-1-4-144-16,2-2 144 0,0-3 0 0,5-2 0 15,1 1 0-15,3-8 0 0,7-5 0 0,0 0 0 16,0 0 0-16,4-8 0 0,4-3 192 0,3-3-64 0,6-2 0 0,1-2 0 16,2-1 0-16,2 0-128 0,0-3 192 0,3 2-64 15,0 2-128-15,-5 4 0 0,3 0 0 0,1 2 0 16,2 1 0-16,-3 2 0 0,0 1 0 0,-4 6 0 15,-3 4 0-15,-1 6 0 0,-6 1 0 0,0 6-176 16,-5 4 176-16,-1 4-192 0,-5 4 192 16,0 1-192-16,-6 5-32 0,-3 2-16 0,-5 0 0 0,0-1 0 15,1-2-336-15,-1-7-80 16,2-1-16-16,3-2 0 0,2-3-1376 16,3-2-288-16,1-5-48 0,2-1-7200 0,3-11-1424 0</inkml:trace>
  <inkml:trace contextRef="#ctx0" brushRef="#br0" timeOffset="41886.5">27616 8376 23951 0,'0'0'2128'0,"0"0"-1696"16,0 0-432-16,0 0 0 0,8-2 496 0,1 0 16 15,4-2 0-15,-1-1 0 0,1-1 400 0,1-3 96 16,1 0 16-16,2-3 0 0,-1 4-304 0,0-4-48 15,-2 2-16-15,-3-3 0 0,-2 2-16 0,-3 1-16 16,-2-3 0-16,-4 1 0 0,-1 4-16 0,-5-1 0 16,-5 4 0-16,-3 2 0 0,-2 4-272 0,-5 3-48 15,-3 5-16-15,-1 0 0 0,0 4-272 0,-2 3 0 16,0 1 0-16,2 2 0 0,2 1 0 0,4 3 0 16,3 1 0-16,6-4 0 0,5 1 0 0,4-2 0 0,5 2 0 15,5-4 0-15,5-2 0 0,5-2 0 0,4-7-128 16,2 2 128-16,2 0-192 0,2-5 16 0,1 0 0 0,2-4 0 31,0-1-2336-31,1 0-480 0</inkml:trace>
  <inkml:trace contextRef="#ctx0" brushRef="#br0" timeOffset="42200.33">28701 7661 25391 0,'0'0'1120'0,"0"0"240"0,0 0-1088 0,0 0-272 16,0 0 0-16,-7 4 0 0,-2 5 608 0,-1 1 64 15,-2 4 16-15,-4 7 0 0,1 4-240 0,-3 4-32 16,-2 7-16-16,0 5 0 0,-2 0 80 0,-1 6 16 15,-1 3 0-15,-1 5 0 0,-1 2-176 0,1-1-16 16,-1 1-16-16,1-4 0 0,-1-2-128 0,2-5-32 16,1 1 0-16,2-10 0 0,3-4-128 0,1-5 0 15,2-4 0-15,4-5 0 16,2 0-464-16,1-5-128 0,2-5-32 0,6-9 0 16,0 0-1616-16,0 0-336 0,0-8-64 0</inkml:trace>
  <inkml:trace contextRef="#ctx0" brushRef="#br0" timeOffset="42565.31">28378 8261 12895 0,'11'-6'1152'0,"3"0"-928"0,3-3-224 0,1 0 0 16,1 0 1552-16,1 0 272 16,0 0 48-16,2 0 16 0,0-3-608 0,3 0-112 0,0-3-16 0,1-3-16 15,-1 2-192-15,1-2-48 0,-1 0 0 0,2-2 0 16,1-7 128-16,1 3 0 0,-1-3 16 0,0 0 0 0,-1-4-416 0,-1 0-96 16,0 3-16-16,-2 0 0 0,-6 5-208 0,-1 4-48 15,-4 3-16-15,-3 2 0 0,-2 7-48 16,-4 1-16-16,-4 6 0 0,0 0 0 0,-4 9-32 0,-5 5 0 15,-4 6 0-15,-3 3 0 0,-3 6-144 0,-3 3 0 16,-1 5 0-16,-5 1 128 0,-1 0-128 16,-1 3 0-16,-3 5 0 0,2-6 128 0,2 1 0 0,5-5 0 15,2-5 0-15,3 0 0 0,1-4 288 0,4-1 48 16,5-4 16-16,0-4 0 0,6-4-16 0,3-7 0 16,2 1 0-16,4-4 0 0,3-4 112 0,4-2 0 15,0-4 16-15,5 0 0 0,2-2-256 0,3-2-48 16,0-1-16-16,0 3 0 0,-3 3-272 0,-1 1 0 15,-3 3 0-15,-2 5 0 0,-2-1 0 0,-3 2 0 16,-3 7 0-16,-2-1 0 0,0 3-256 0,-4 2-64 16,-3 0-16-16,-2 2 0 15,-1 0-1392-15,-1-2-288 0,-1-3-48 0,-1 8-13872 0</inkml:trace>
  <inkml:trace contextRef="#ctx0" brushRef="#br0" timeOffset="42877.43">29245 8289 27647 0,'0'0'2448'0,"-8"8"-1952"0,-2-3-496 0,-3 4 0 16,-3 1 336-16,-2 3-16 0,-2 5-16 0,-1-2 0 16,1-1 400-16,1 2 96 0,1-2 16 0,3 2 0 0,3-1-384 15,3 1-80-15,3-3-16 0,4-5 0 16,2 2 80-16,3-3 16 0,4-1 0 0,2-4 0 0,2-1 304 0,3 0 64 15,3-2 16-15,2-2 0 0,2-1-272 0,1-5-48 16,-1-1-16-16,1 0 0 0,0 0-208 0,-2-2-32 16,-2-1-16-16,-2 0 0 0,-2 0-96 0,-2 1 0 15,-5-3-128-15,-2 0 192 0,-3 2-192 0,-4 3 0 16,0 3 0-16,-4-2 0 16,-2 3-1168-16,-2 0-176 0,0 0-48 15,-1 3-9680-15,1-2-1952 0</inkml:trace>
  <inkml:trace contextRef="#ctx0" brushRef="#br0" timeOffset="43257.28">29826 8256 23039 0,'0'0'2048'0,"0"0"-1648"16,6-5-400-16,-2 1 0 0,-4 4 784 0,0-7 80 15,-3 0 16-15,-3 4 0 0,-3-1 128 0,-2 2 16 16,-5 0 16-16,-3 4 0 0,-4 1-336 0,-1 1-80 15,-4 3-16-15,0 4 0 0,-2-1-128 0,1 3-32 0,-1 0 0 0,2 4 0 16,2 2-64-16,2-1-32 0,2 0 0 0,5-1 0 16,5 1-160-16,2-2-16 0,2-6-16 0,4 1 0 15,4 2 64-15,5-6 16 0,5 1 0 0,4-4 0 16,3-5 320-16,3-4 64 0,3-2 16 0,2 1 0 16,3-4-160-16,2-1-32 0,-1-2 0 15,0-4 0-15,0-1-144 0,2-1-48 0,1-5 0 0,1 0 0 0,0-2-16 0,-1-5-16 16,-1-2 0-16,1-6 0 0,1-5-96 0,0-1-128 15,0-5 176-15,0 1-176 0,3 2 144 0,-4 2-144 16,-2 5 0-16,-2 7 144 16,-2 5-144-16,-6 5 0 0,-5 7 0 0,-2 6 0 0,-6 1 128 0,-7 9-128 15,0 0 192-15,-5 7-64 0,-5 2-128 0,-2 6 0 16,-5 6 0-16,-5 5 0 0,0 4 0 0,-5 4 0 16,-1 4 0-16,-3 7 0 0,-2 0 0 15,2 6 0-15,0 4 0 0,1-2 0 0,-1 2-176 0,4-2 48 16,3-1 0-16,5-1 0 15,5 0-1328-15,6-1-256 0,2-5-48 0,5 1-9760 16,2-8-1936-16</inkml:trace>
  <inkml:trace contextRef="#ctx0" brushRef="#br0" timeOffset="43892.56">23867 8948 15087 0,'7'-17'656'0,"-2"8"160"0,0-2-656 0,1-3-160 15,-4-3 0-15,1 0 0 0,-2-3 1760 0,-1 4 320 16,-1 2 64-16,-3 4 16 0,-1 1-448 0,0 3-96 15,5 6-16-15,-11-3 0 0,0 3-448 0,-4 4-112 16,-4 3-16-16,-3 4 0 0,-2 5-432 0,-3 7-80 0,-2 6-32 0,0 1 0 16,-2-4-112-16,-2 7-32 0,0 3 0 0,-1-1 0 15,3 1-48-15,3 1-16 0,3 2 0 0,5-2 0 16,3-3-144-16,6 0-128 0,2-1 144 0,4-7-144 0,2 1 160 16,3-5-160-16,1-3 160 15,3-3-160-15,3-1 0 0,0-1 0 0,1-6-128 0,2-4 128 0,0-5-384 0,2-3 16 16,-1-3 16-16,0-3 0 15,0 1-1232-15,-4-2-240 0,-3-1-48 16,0 2-7424-16,-4-5-1488 0</inkml:trace>
  <inkml:trace contextRef="#ctx0" brushRef="#br0" timeOffset="44307.85">23376 9279 11967 0,'0'0'1072'0,"0"0"-864"16,0 0-208-16,0 0 0 0,0 0 1872 0,0 0 336 15,9-7 64-15,0 3 16 0,0 0-1040 0,2 2-208 16,2-3-32-16,1 1-16 0,1 1-176 0,3 2-48 15,1-3 0-15,4-2 0 0,2 1-160 0,2 1-32 16,1-2-16-16,0 0 0 0,2 3-176 0,0 0-16 16,-2-1-16-16,-2-2 0 0,-2 1-16 0,-1 1 0 15,3 1 0-15,-6 1 0 0,-5 2-32 0,-5 5-16 16,3-1 0-16,-13-4 0 0,8 9 0 0,-7 2 0 16,-1 4 0-16,-1-1 0 0,-4 2 0 0,-4-1 0 15,-4 3 0-15,0 2 0 0,2-1-160 0,0-1-128 16,-1 0 192-16,4-4-192 0,-2 0 192 0,6-2-192 15,3-1 192-15,1-11-192 0,4 10 0 0,4-4 0 16,3 0 0-16,3-7 0 0,4-4 384 0,2-3 80 0,2 0 16 16,-1-3 0-16,4-3 112 0,-6 6 32 0,2-6 0 15,1-3 0-15,-1 0-96 0,0 0-16 0,-3-2 0 0,-4 0 0 16,-6-4 96-16,-4 0 16 0,-4 4 0 0,-4 1 0 16,-6 0-128-16,-7-2-32 0,-5 5 0 0,0 8 0 15,-2 7-320-15,0 3-144 0,-3 3 128 0,1 4-128 16,-1-1 0-16,3 3-144 0,1-1 0 0,5-1 0 15,4 3-1856-15,4 0-368 0,2-4-80 16</inkml:trace>
  <inkml:trace contextRef="#ctx0" brushRef="#br0" timeOffset="44563.92">24477 9122 18431 0,'0'0'816'0,"-7"2"160"16,1-2-784-16,0 4-192 0,-1 3 0 0,0 1 0 0,-3 6 2080 0,1-1 368 15,-2 2 80-15,0 3 16 0,-3 0-1264 0,0 2-240 16,3 3-48-16,-2-1-16 0,0-1 80 0,1 5 16 16,0-5 0-16,2 0 0 0,4-5-144 0,0 0-32 15,3-8 0-15,0 3 0 0,6-5 0 0,-3-6-16 16,7 3 0-16,3-5 0 0,4-2 16 0,3-2 16 15,1-7 0-15,2-2 0 0,2 1-336 0,2-2-80 16,1-2-16-16,3-1 0 0,1 0-304 0,2 0-176 16,1 0 192-16,1 0-192 0,0-1 0 0,-4 0 0 0,2 4 0 0,-3 0 0 31,-3 5-800-31,0 2-224 0,-4 0-32 0,-2 1-16 0,-3 5-2096 16,-2-2-416-16</inkml:trace>
  <inkml:trace contextRef="#ctx0" brushRef="#br0" timeOffset="45532.75">26685 9193 17103 0,'0'0'752'0,"4"-6"160"0,-1-1-720 0,-3 7-192 0,0 0 0 15,0 0 0-15,4-6 976 0,-1-3 176 0,-3 9 16 0,0 0 16 16,0 0-288-16,0 0-48 0,0-6-16 0,0 6 0 16,2-9-176-16,-2 2-32 0,0-1-16 15,0 1 0-15,0 3 48 0,0-4 16 0,0 0 0 0,0 2 0 16,-2-5 80-16,0 5 16 0,0-2 0 0,-2 1 0 15,-1-6-192-15,0 3-16 0,-1-3-16 0,-2 2 0 16,-1 3-96-16,0 0-32 0,-1 5 0 0,-7-2 0 16,0-1-160-16,-1 4-48 0,0 4 0 0,0 2 0 15,-1 1-208-15,0 7 176 0,0-1-176 0,-3 5 160 0,1-1-160 16,-3 4 160-16,2 2-160 0,0 5 160 0,2-3-160 16,1 2 128-16,1 2-128 0,2-2 128 0,2 3-128 0,4-2 128 15,2 2-128-15,4-2 128 0,3 1-128 0,1 1 0 16,1-3 0-16,4 1 128 0,3-1-128 0,1-3 0 15,-2-1 0-15,2-1 0 0,0-4 0 0,0-2-192 16,-1 0 32-16,-1-4 16 16,-2 2-1648-16,-1 0-336 0,0-3-64 0,-4-9-11856 0</inkml:trace>
  <inkml:trace contextRef="#ctx0" brushRef="#br0" timeOffset="45705.86">26165 9483 30399 0,'0'0'2704'0,"13"-7"-2160"16,3 0-544-16,3 3 0 0,3 4 192 0,3 0-192 0,3-1 192 16,5-2-192-16,0-3 208 0,2 1-64 15,1-2-16-15,0-1 0 0,-3 0-128 0,-11 0 128 0,-2 2-128 0,0 0 128 16,-2-3-128-16,-1 4-272 0,-3-3 64 0,-3 2-9008 31,-1-1-1792-31</inkml:trace>
  <inkml:trace contextRef="#ctx0" brushRef="#br0" timeOffset="45867.11">26931 9356 21183 0,'0'0'1888'0,"-3"5"-1504"0,-1 6-384 0,0-1 0 0,-2 4 1056 0,-1 3 144 16,-2 1 16-16,-1 2 16 0,-3-1-816 0,-2 0-160 16,1 0-48-16,-1 0 0 15,-2-1-80-15,2-1-128 0,1-2 176 0,1-2-176 0,2-2-208 0,5-5-160 16,1-1-16-16,5-5-7296 15,0 0-1472-15</inkml:trace>
  <inkml:trace contextRef="#ctx0" brushRef="#br0" timeOffset="46206.2">27322 9337 20271 0,'-13'7'896'0,"6"1"192"0,-1 0-880 0,-3 6-208 15,-1 1 0-15,-4 1 0 0,-1-2 896 0,-1 4 128 16,0 0 16-16,-2 1 16 0,2 1-64 0,0-1-16 16,0 0 0-16,1-2 0 0,3-3 112 0,1-3 32 15,1 1 0-15,4-5 0 0,1 2-240 0,3-4-48 0,4-5-16 16,0 0 0-16,0 0-32 0,11-2 0 0,0-7 0 0,5 1 0 16,4-4-192-16,2 3-32 0,3-5-16 0,1-3 0 15,1 1-368-15,1-2-176 0,1-1 160 16,2 1-160-16,-1 2 0 0,-1 2 128 0,1 3-128 0,-4 1 0 15,2 6 0-15,-2 2 0 0,-3 1 0 0,-6 4 0 16,-1 8 0-16,-6 1-160 0,-1 4 160 0,-3 3-128 16,-2 2 128-16,-3 3 0 0,-1-1 0 0,-4 4-128 0,-2 0 128 15,-2-1-160-15,1 1 160 0,-1-5-160 16,2-3-288-16,2-3-64 0,0-1-16 0,3-3 0 16,-2-4-1648-1,3-8-336-15,0 0-64 0</inkml:trace>
  <inkml:trace contextRef="#ctx0" brushRef="#br0" timeOffset="46658.52">28131 9520 20271 0,'0'-13'1792'0,"2"7"-1424"15,-1-1-368-15,0-4 0 0,-1 1 736 0,-1 0 80 16,-2-4 16-16,-1 1 0 0,-2 0 320 0,-2 0 64 15,1 1 0-15,-3 3 16 0,-3 2-400 0,-2 6-96 16,-2 1-16-16,-3 3 0 0,-3 2-144 0,-1 1-16 16,-4 7-16-16,-1 2 0 0,-2 3-160 0,1 2-16 15,-2 2-16-15,1 2 0 0,3 0-192 0,4-1-32 0,4 1-128 0,5 2 192 16,6-5-192-16,5 0 144 0,4-4-144 0,6-1 128 16,6-6 80-16,3-3 16 0,7-3 0 0,2-4 0 15,4-4 144-15,1-1 16 0,4-5 16 0,0-3 0 16,1-3-96-16,-1-3-32 0,-1-3 0 0,0 1 0 15,-2-4-16-15,2-1 0 0,1-1 0 0,-1-5 0 16,2-6-96-16,1-4-32 0,-2 0 0 0,0-3 0 16,1-4-128-16,-2 1 160 0,-5 6-160 0,-1 3 160 0,-4 8-160 0,-3 6 0 15,-5 6 0-15,-4 7 0 0,-5 1 0 0,-5 11 0 16,0 0-176-16,-5 11 176 0,-5 6-128 0,-4 4 128 16,-3 6-128-16,-2 5 128 15,-2 2 0-15,-3 4 0 0,-3 4 0 0,-1 3-128 0,-4 3 128 0,5-2 0 16,1 1 0-16,3-4 0 15,3 1-640-15,2-4-32 0,2-2-16 0,5-5 0 16,3-2-1920-16,3-7-384 0,4-1-80 16</inkml:trace>
  <inkml:trace contextRef="#ctx0" brushRef="#br0" timeOffset="47189.52">28799 9375 25791 0,'0'0'2304'0,"0"0"-1856"15,0 0-448-15,0 0 0 0,0 0 336 0,2 9-16 0,-2 1-16 0,-2 3 0 16,-3-2 560-16,-3 3 112 15,-2 1 32-15,-2 3 0 0,0 0-304 0,-2 2-48 16,0 1-16-16,0 0 0 0,1 2-224 0,1-1-48 16,1-3-16-16,1 0 0 0,2-3-224 0,2 1-128 15,0-4 160-15,2-3-160 0,1 0 0 0,3-10 0 16,0 0 0-16,0 0 0 16,0 0-1792-16,8 0-320 0,-1-7-48 0</inkml:trace>
  <inkml:trace contextRef="#ctx0" brushRef="#br0" timeOffset="47592.77">29355 9381 24879 0,'-14'3'2208'0,"8"2"-1760"0,-2 0-448 0,-1 4 0 0,-2 2 0 0,-4 4 128 15,1 1-128-15,-3-1 0 0,-1-1 576 0,2 1 48 16,-1-1 0-16,2 1 0 0,1-2 96 0,3-1 32 15,2 0 0-15,1 0 0 0,2-7-48 0,6-5-16 16,0 0 0-16,0 0 0 0,0 0 80 0,0 0 0 16,11 0 16-16,5-1 0 0,1-7-96 0,4 0-32 15,0-2 0-15,3 1 0 0,3-2-400 0,1-1-64 16,0-2-32-16,0-2 0 0,-1-1-160 0,-1 0 160 16,1-1-160-16,-1 2 160 0,-2 4-160 0,-1 2 0 15,-3 2 0-15,-2 3 0 0,-4 2 0 0,-3 3 0 16,-2 4 0-16,-3 5 0 0,-3 1 0 0,-2 5 0 15,-2 2 0-15,-3 1 0 0,-1 0 0 0,0-1 0 16,-1 1 0-16,-1 0 0 0,2-2 0 0,1 1 0 16,3 0 0-16,1-5 0 0,1-2 0 0,3 2 0 0,3-5 0 0,1 1 0 15,3-3 0-15,1 0 0 16,4-1 0-16,1-1 0 0,4-6-272 0,0 2-48 0,1-2 0 16,-4 1 0-1,0-1-1264-15,-1 2-256 0,1-2-48 0</inkml:trace>
  <inkml:trace contextRef="#ctx0" brushRef="#br0" timeOffset="48014.75">30428 9417 17503 0,'-4'-5'1552'0,"-2"2"-1232"16,1-1-320-16,-3-2 0 0,-3 0 1888 0,-3 3 320 15,-3 1 64-15,0 2 16 0,-4 2-1600 0,-3 1-320 16,-3 2-64-16,-2 0-16 0,-3 5 96 0,1 1 32 16,-1-2 0-16,4 3 0 0,1-1 48 0,6 2 16 15,4 1 0-15,6-3 0 0,2-3 32 0,5 0 0 16,4-1 0-16,4-2 0 0,3 3 64 0,5-3 0 16,2-4 16-16,4-1 0 0,2 0 32 0,3-4 0 15,2-3 0-15,1 0 0 0,0 4-272 0,1-5-48 16,0 2-16-16,1-3 0 0,-3 1 16 0,0 3 0 15,-3-1 0-15,-3 3 0 0,-2-1-80 0,-3 6-16 16,-4 3 0-16,-3 5 0 0,-3 3-64 0,-4 3-16 0,-2 3 0 16,-5 4 0-16,-3 0-128 0,-4 5 128 0,-1 4-128 15,-4-1 128-15,-4 2-128 0,-2 1 192 16,-5 0-192-16,1 0 192 0,-3-2-48 0,1-3 0 0,-1 0 0 0,0 1 0 16,0-6-144-16,2-5 0 15,0-1 0-15,3-1 0 16,-1-1-1760-16,0-9-432 0</inkml:trace>
  <inkml:trace contextRef="#ctx0" brushRef="#br0" timeOffset="48173.97">29594 9016 42383 0,'-7'-21'3776'0,"5"12"-3024"0,2 1-608 0,0-1-144 0,0 9-240 0,0 0-80 16,0 0 0-16,0 0-16 15,-7-5-896-15,2 1-176 0,-3-2-48 0,-2 4-9872 16,-4 0-1968-16</inkml:trace>
  <inkml:trace contextRef="#ctx0" brushRef="#br0" timeOffset="48769.35">22582 10163 25791 0,'0'0'1152'0,"8"-6"224"0,0-6-1104 0,1 7-272 15,-9 5 0-15,9-3 0 0,-9 3 144 0,0 0-16 16,7 9-128-16,-1 5 192 0,-6 3 320 0,-2 3 48 16,-2 1 16-16,2 3 0 0,-3 4 144 0,-3 1 48 15,1-1 0-15,-4 4 0 0,0 3 48 0,-2 0 16 16,1-2 0-16,-6-3 0 0,-5-1-272 0,1-1-48 15,-1-4-16-15,3-2 0 0,2-3-32 0,3-2 0 16,4-3 0-16,3-3 0 0,8-11-144 0,0 0-16 16,0 0-16-16,0 0 0 0,13-8 96 0,4 1 32 15,5-6 0-15,3-1 0 0,2-4-96 0,2-1-32 16,2-1 0-16,-2 3 0 0,-1 5-288 0,-1 1 0 16,0-4 0-16,-3 6 0 0,-1 6 0 0,-3 1 0 15,-2 2 0-15,-4 8 0 0,-3 2 0 0,-5 5 0 16,-3 4-128-16,-6 0 128 0,-3 1-272 0,-4-1 32 0,-4 1 16 15,-4 0 0-15,-3 1-112 0,-2-2-32 0,0-2 0 16,-1-5 0 0,-1-3-2128-16,3-4-448 0,0-4-64 0</inkml:trace>
  <inkml:trace contextRef="#ctx0" brushRef="#br0" timeOffset="49141.17">22945 10482 27071 0,'0'0'1200'0,"0"0"240"0,15 4-1152 0,4 1-288 16,4 2 0-16,0-3 0 0,1-1 880 0,4-2 112 15,4-2 32-15,0-2 0 0,-2-1-96 0,1-4-16 16,-2-1 0-16,-1-3 0 0,-3 2-528 0,2-3-96 16,-5-3-32-16,-3 1 0 0,-3-1 96 0,-2 1 16 15,-2 1 0-15,-6 0 0 0,-2-1 160 0,-4 1 48 16,-3 4 0-16,-3-2 0 0,-4 6-144 0,-2 0-32 15,-3 6 0-15,-3 3 0 0,-4 6-272 0,-3 3-128 16,-1 0 128-16,2 5-128 0,-1 2 0 0,2 5 0 16,2-1 0-16,3 1 0 0,3-4 0 0,5 1 0 15,5-2 0-15,2 0 0 0,6 0 0 0,3-4 0 16,7-3 0-16,3-1-176 16,1-3-944-16,0-1-192 0,6-3-32 0,0-4-9616 15,0-5-1920-15</inkml:trace>
  <inkml:trace contextRef="#ctx0" brushRef="#br0" timeOffset="49390.17">24187 9989 7359 0,'1'-5'656'16,"2"-2"-528"-16,-1 0-128 0,1 2 0 15,-3 5 5312-15,0 0 1024 0,0 0 192 0,0 0 64 0,-6 10-4704 0,-3 5-928 16,-3 8-192-16,-3 0-48 0,-4 0-192 0,-3 7-32 16,-3 4-16-16,-2 3 0 0,-1 3 80 0,0 2 16 15,1 2 0-15,2-2 0 0,2 4-256 0,2-3-64 16,2 2 0-16,2-3 0 0,3-1-256 0,1 1 0 16,3-3 128-16,3-4-128 15,-1-3-272-15,5-5-112 0,1-5-32 0,2-2 0 16,2-6-1648-16,3-4-336 0,-5-10-64 0,16-4-11520 0</inkml:trace>
  <inkml:trace contextRef="#ctx0" brushRef="#br0" timeOffset="49577.32">24502 10111 20271 0,'0'0'1792'0,"-9"6"-1424"0,2 3-368 0,-2 0 0 15,-1 5 2240-15,-2 6 368 16,-2 4 80-16,-2 1 0 0,-2 2-1856 0,-1 4-384 16,-2 2-80-16,2 1-16 0,0 3-160 0,2-1-16 0,0-1-16 0,2 1 0 15,1-2-160-15,1-1 0 0,3-2 0 0,1-3 0 16,-1 0-1216 0,2-4-320-16,1-1-64 0,-2 5-10960 0</inkml:trace>
  <inkml:trace contextRef="#ctx0" brushRef="#br0" timeOffset="49769.08">23732 10484 31327 0,'0'0'2784'0,"10"-1"-2224"16,4-1-560-16,4 0 0 0,5-4 192 0,3 3-64 15,6 2 0-15,8-1-128 0,4 0 304 0,7-1-48 16,4-5-16-16,-1 4 0 0,-2 2-112 0,-1-2-128 15,0-1 176-15,-5 0-176 0,-6 0 0 0,1 1 0 16,-5 0 0-16,-3-1-9808 16,-4-2-1840-16</inkml:trace>
  <inkml:trace contextRef="#ctx0" brushRef="#br0" timeOffset="50140.88">24556 10612 19343 0,'0'0'1728'0,"0"0"-1392"0,0 0-336 0,10 1 0 16,6 0 2736-16,3 0 464 0,3 1 112 0,2-4 16 15,2 1-2224-15,0-3-432 0,3-1-96 0,1-5 0 16,0-3-32-16,-2 1 0 0,0-2 0 0,-1-2 0 16,-2-1 16-16,-2-4 0 0,-4 3 0 0,-2-1 0 15,-3 2-32-15,-3-1 0 0,-5 0 0 0,-2 0 0 16,-4 3-144-16,-2 2-48 0,-5 3 0 0,-1 0 0 15,-5 6-208-15,-4 4-128 0,-3 5 160 0,-2 5-160 0,-3-1 0 16,2 6 0 0,-1 5 0-16,1 0 0 0,-1 1 0 0,4 1 0 0,2-2 0 0,4 3 0 0,1 3 0 0,5-3-128 15,5-3 128-15,3-1 0 0,3-2 0 16,6-1 0-16,3-1 0 0,3-2 0 0,3-7 0 0,2 1-128 16,0-2 128-16,3-4 0 15,1-9-1104-15,-1 2-176 0,-2-5-16 0,2 2-9856 16,-2-3-1968-16</inkml:trace>
  <inkml:trace contextRef="#ctx0" brushRef="#br0" timeOffset="50401.14">25261 10477 21183 0,'-13'6'1888'0,"7"-3"-1504"16,-3 2-384-16,3 4 0 0,-2 2 912 0,0 3 112 15,0 1 32-15,0 2 0 0,0-3 528 0,1-3 96 16,0 1 32-16,1 0 0 0,1-1-240 0,0-1-64 16,0-3 0-16,5-7 0 0,0 0-160 0,0 0-32 0,0 0-16 0,0 0 0 15,0 0-176-15,9 0-16 0,1-2-16 0,3-3 0 16,1-7-288-16,3 1-64 0,4-3-16 0,0-3 0 16,2 0-304-16,1-2-48 0,0-1-16 15,2 1 0-15,1 0-64 0,2 2-32 0,1 0 0 16,3 2 0-16,0 0-160 0,3 3 0 0,1 3 0 0,-3 3 0 0,-3-2 0 15,-3 4 0-15,-3 2 0 0,-3 1 0 16,-3 1-1472 0,-3 1-192-16,-2 1-16 0,-1 1-11440 0,-4 1-2272 0</inkml:trace>
  <inkml:trace contextRef="#ctx0" brushRef="#br0" timeOffset="51169.69">27351 10070 21183 0,'2'-11'1888'0,"2"2"-1504"15,0-4-384-15,-1 4 0 0,-3 9 640 0,0 0 64 16,0 0 16-16,0 0 0 0,0 0 528 0,-9 8 96 16,-3-1 32-16,2 9 0 0,-4 4-640 0,-3 7-128 15,-2 2-32-15,-1 4 0 0,-3 1-128 0,-1 2-16 16,-3 3-16-16,2 2 0 0,1-2 48 0,0-2 16 16,1-4 0-16,0 2 0 0,1 0-224 0,2-4-32 15,1-3-16-15,4-4 0 0,2-4 96 0,3-2 16 16,1-4 0-16,5-1 0 0,4-13-64 0,0 0-16 15,0 0 0-15,11 5 0 0,3-5 96 0,4-5 32 16,4-6 0-16,2 3 0 0,4-5-112 0,4-1 0 0,3 0-16 0,3-1 0 16,2-1-240-16,-3 1 0 15,0 2 128-15,-2 1-128 0,0-1 0 0,-4 4 0 0,0 7 0 0,-5 0 0 16,-4 0 0-16,-3 4 0 0,-4 6 0 0,-3 1 0 16,-7 5 0-16,-5 4-160 15,-4-1 160-15,-5 2-128 0,-3-1 128 0,-4-1 0 0,-2 1 0 0,-2 1-128 16,-3-4 128-16,-3 1 0 0,-1 1 0 0,-1-4 128 15,0-2-128-15,-1-1 0 0,-1-5 0 0,4-2-128 16,3-3-544-16,4-1-96 0,4-2-32 16,4-6 0-16,5 2-2368 0,2-4-480 0</inkml:trace>
  <inkml:trace contextRef="#ctx0" brushRef="#br0" timeOffset="51551.97">28003 10538 25791 0,'0'-15'1152'0,"0"15"224"0,0 0-1104 0,0 0-272 16,0 0 0-16,-6 0 0 0,-2-2 1232 0,-1 2 192 15,-2 3 48-15,0 1 0 0,-3 1-848 0,-1 0-176 16,-4-4-16-16,-3 5-16 0,0 2 48 0,-4-2 16 16,-3 5 0-16,1-2 0 0,1 3 112 0,-11 5 32 15,6-2 0-15,6 2 0 0,4 0-272 0,4 0-48 16,4-4-16-16,4 2 0 0,2-1-128 0,6-2-32 15,2-12 0-15,9 8 0 0,0 1 32 0,2-6 0 16,6-3 0-16,3 0 0 0,4-3 32 0,4-2 0 16,3-1 0-16,-1 0 0 0,1-4-64 0,-2 1 0 0,-1-2 0 15,7-4 0-15,-8 2-128 0,-4 4 160 0,-5-2-160 16,-5 7 160-16,-13 4-160 0,10 4 160 0,-10-4-160 0,6 11 160 16,-2-1-160-16,-2 3 0 0,1 1 0 0,-2 1 0 15,1-1 0-15,0-2 0 0,1 0 0 0,-1-1 0 16,-2-11-448-1,4 10 16-15,-4-10 16 0,0 0 0 0,9 6-2544 0,1-6-512 16</inkml:trace>
  <inkml:trace contextRef="#ctx0" brushRef="#br0" timeOffset="51911.01">28936 10581 17503 0,'4'-5'1552'0,"3"0"-1232"16,1-3-320-16,0 1 0 0,0-6 1120 0,-2 4 160 15,-1-2 48-15,0 2 0 0,-3-3-304 0,1 3-48 0,-3 2-16 16,-1 2 0-16,-1-3 256 0,-4 4 32 16,-2 3 16-16,-3 1 0 0,-4 1-352 0,-3 3-64 15,-4 5-16-15,-3-1 0 0,-6 0-240 0,1 1-48 16,1 3-16-16,1 2 0 0,0 0-192 0,6 1-32 15,2 0-16-15,3 2 0 0,6-1-96 0,1 1-32 16,4-1 0-16,6 0 0 0,4-4 32 0,3 2 16 16,1 2 0-16,4-1 0 0,2-6 80 0,2 1 16 0,2 1 0 0,1-2 0 15,0 1-80-15,-1-1-16 0,-3 3 0 16,-2-5 0-16,-3 5-80 0,-3-7-128 0,-4 4 176 0,-4-3-176 16,-6 0 352-16,-2 2-32 0,-5-3-16 0,-4 0 0 15,-5-1-16-15,-2-1 0 0,-1-2 0 0,-1 0 0 16,1-1-288-16,2-1 128 0,1-3-128 0,2-2 0 15,2 3-1072-15,4 1-320 16,4-5-64-16,4 0-15760 0</inkml:trace>
  <inkml:trace contextRef="#ctx0" brushRef="#br0" timeOffset="52131.61">29406 10535 26719 0,'0'0'2368'0,"0"0"-1888"15,5-4-480-15,-5 4 0 0,0 0 1888 0,0 0 288 16,0 0 48-16,0 0 16 0,-5 12-1568 0,-2 2-304 16,-4 1-64-16,-3-1-16 0,-2-2-64 0,-2 2-16 15,-1 0 0-15,1 0 0 0,0-1-80 0,3 3-128 16,2-2 176-16,3 0-176 0,3-4 0 0,-1 0 0 15,3-2-240-15,5-8 80 16,0 0-2144-16,0 0-416 0,0 0-96 0</inkml:trace>
  <inkml:trace contextRef="#ctx0" brushRef="#br0" timeOffset="52340.2">29279 10341 32255 0,'0'0'2864'0,"4"-3"-2288"0,-4 3-576 0,0 0 0 0,0 0 0 0,0 0-176 15,6-1 0-15,-6 1 0 0,8 0 176 0,-8 0 0 16,8 0 0-16,-8 0 0 16,0 0-384-16,0 0-112 15,0 0-16-15,0 0 0 0,0 0-1936 0,0 0-400 0</inkml:trace>
  <inkml:trace contextRef="#ctx0" brushRef="#br0" timeOffset="53106.32">30680 10394 25791 0,'0'0'1152'0,"6"-5"224"0,-1 0-1104 0,-5 5-272 0,0 0 0 0,0 0 0 15,5-5 512-15,-5 5 64 16,0 0 0-16,0 0 0 0,0 0 160 0,-7-3 32 16,-5 1 16-16,-2-1 0 0,-7 2 128 0,-3-1 32 0,-6 2 0 15,-1 3 0-15,-4 1-96 0,-2 1-16 16,-1 4 0-16,0-1 0 0,1 2-224 0,2-1-48 0,0 5-16 0,6 1 0 16,4 0-224-16,3 2-32 0,3-2-16 0,6 4 0 15,4 5 64-15,6-1 16 0,4 4 0 0,4-3 0 16,5 3 96-16,3-1 32 0,-3-4 0 0,7 1 0 15,0 2-16-15,2-2 0 0,2 4 0 0,-3-3 0 16,-3 0-64-16,0 2-16 0,-4-5 0 0,1 6 0 16,-4 0 0-16,-6-6 0 0,-4-2 0 0,-6-2 0 0,-6-2 96 15,-5-1 16-15,-7-5 0 0,-4 0 0 0,-8-5-128 0,-5-1-32 16,-7 1 0-16,-6-5 0 0,-5-4-160 0,-4-1-48 16,-1-5 0-16,-1 2 0 15,-1-2-128-15,2 3-176 0,0-3 48 0,3-3 0 16,-2 1-1888-16,3 2-368 0,1-4-80 0</inkml:trace>
  <inkml:trace contextRef="#ctx0" brushRef="#br0" timeOffset="62369.53">2424 3636 9727 0,'0'0'432'0,"0"0"80"0,-5 0-512 0,-3 0 0 0,-2 0 0 0,0 0 0 16,0 1 784-16,0-1 48 0,-2 3 16 0,1-1 0 0,-2 2-16 0,2 0 0 15,-1-2 0-15,2 1 0 0,0 0 368 0,0 0 64 16,-2 4 16-16,1-3 0 0,-1-3 80 0,1 3 32 16,-1-1 0-16,1 2 0 0,-2 1-240 0,1-4-32 15,-2 1-16-15,0 0 0 0,0 4-368 0,0-3-80 16,0-2-16-16,1 1 0 0,2-1-96 0,2 2-32 16,1-3 0-16,2-1 0 0,1-1-32 0,5 1-16 15,0 0 0-15,0 0 0 0,0-8-16 0,1 2-16 16,5-4 0-16,3 2 0 0,3-2-112 0,-1 3-32 15,2-4 0-15,1 2 0 0,2-2-32 0,1 1-16 16,-1-3 0-16,3-1 0 0,3 0-64 0,1-1-16 16,1 0 0-16,1-3 0 0,1-1-16 0,2-2 0 15,1 1 0-15,2 0 0 0,-1-1 16 0,2 2 0 16,0 0 0-16,1-2 0 0,0-2-16 0,1 1 0 16,-4 3 0-16,2 0 0 0,-1 1 16 0,-2 0 0 15,-1 1 0-15,-1 1 0 0,-2 2-160 0,-1 3 0 16,-2-2 144-16,-2 4-144 0,-2 1 128 0,-3 2-128 0,-2-1 128 15,-3 2-128-15,-1 2 0 0,0 2 144 16,-9 1-144-16,0 0 0 0,0 0 128 0,0 0-128 0,0 0 0 16,0 0 0-16,0 0 128 0,0 0-128 0,0 0 0 15,0 0 0-15,6 1 0 0,-6-1 0 16,0 0 0-16,7 7 0 0,-2 1 128 0,-1 0-128 0,-2 4 0 0,2-2 0 16,0 2 0-16,1 2 0 0,1 4 0 0,0 0 0 15,2 1 0-15,-2 4 0 0,1 4 0 0,0-1 0 16,0 5 176-16,-1 1-176 0,-1 1 160 0,2 0-160 15,-1 2 176-15,2-2-176 0,-1-2 192 0,0-1-192 16,0-2 272-16,0 0-48 0,0-4-16 0,1 2 0 16,-3-6-208-16,0-1 0 0,-1-2 0 0,0-5 0 15,-1 2 0-15,0-1 0 0,0-4 0 0,-3-9 0 16,0 0 0-16,0 0 0 0,0 0 144 0,0 0-144 16,0 0 0-16,0 0 0 0,0 0 0 0,0 0 0 15,-7-10-496-15,2-4-16 0,0 1-16 16,-1-1 0-16,-1-4-1520 0,2-2-288 0,1-4-64 0,2 2-16 15,-1-1-1024-15,2-2-208 0</inkml:trace>
  <inkml:trace contextRef="#ctx0" brushRef="#br0" timeOffset="63011.75">2282 3530 8287 0,'-11'8'736'0,"11"-8"-592"16,-3 8-144-16,-1-2 0 0,-2 3 1840 0,0-4 336 15,1 1 64-15,3 1 0 0,-3-2-560 0,5-5-112 16,0 0-32-16,0 0 0 0,0 0-448 0,0 0-80 15,7 1-32-15,2-2 0 0,0-2 256 0,3-3 48 16,2-3 16-16,7-8 0 0,1 1-464 0,1-3-80 16,1-1-32-16,3-2 0 0,0-1-256 0,3 3-48 15,-2-1-16-15,3 1 0 0,1-2 32 0,3 1 0 16,-1-2 0-16,-1 3 0 0,-3 1-64 0,2 1-16 16,1 1 0-16,-2 2 0 0,-3 4-32 0,-3-2-16 15,-1 1 0-15,-2 5 0 0,-2 3-112 0,-2 1 0 16,-4 3-16-16,0 4 0 0,-1 1-176 0,-2 7 0 15,1 0 0-15,-1 4 128 0,0 0-128 0,0 5 0 0,-1 1 144 16,-1 3-144-16,-3 1 128 0,-2 2-128 0,0 0 160 0,-2-2-160 16,1 5 240-16,-3-1-48 0,-3 1-16 0,1 0 0 15,-2-4-16-15,3-1 0 0,-2-3 0 0,1-1 0 16,-2-1-160-16,0 0 128 0,0-3-128 0,2-2 128 16,-1-2-128-16,2-1 128 0,1-13-128 15,0 0 128-15,0 11-128 0,0-11-256 0,0 0 64 0,0 0 16 16,0 0-512-16,0 0-96 0,2-10-32 0,1 0 0 15,-2-3-1936 1,2 0-384-16,-1-1-64 0</inkml:trace>
  <inkml:trace contextRef="#ctx0" brushRef="#br0" timeOffset="63271.12">3029 3223 8287 0,'0'-14'736'0,"0"6"-592"0,0-3-144 0,-1 1 0 0,-2 2 1744 0,3 8 320 15,-2-10 64-15,2 10 16 0,-8-7-352 0,0 5-80 16,8 2-16-16,-10 1 0 0,0 2-624 0,-1 6-128 16,-3 0-32-16,-3 6 0 0,-2 4-256 0,-1 4-48 15,-7 3-16-15,0 4 0 0,-1 5-80 0,-1 10-32 16,-3 3 0-16,-1 5 0 0,0 3-272 0,-1 3-48 15,-2 3-16-15,5 0 0 0,1-2-144 0,2 1-256 16,3-2 64-16</inkml:trace>
  <inkml:trace contextRef="#ctx0" brushRef="#br0" timeOffset="72588.52">2932 8950 10127 0,'0'0'448'0,"0"0"96"0,-6 0-544 0,0-1 0 15,6 1 0-15,-7-1 0 0,1 1 1920 0,0-2 288 16,-1 0 48-16,2-1 16 0,5 3-784 0,0 0-144 16,0 0-48-16,0 0 0 0,-6-3-192 0,6 3-32 15,0 0-16-15,0 0 0 0,0 0-160 0,0 0-48 16,0 0 0-16,0 0 0 0,0 0-272 0,13-2-48 15,1 0-16-15,3 0 0 0,5 2 160 0,5 0 32 0,3 2 0 0,7-2 0 16,6-3-112-16,6 1-16 0,3-1 0 0,4 2 0 16,2-2-192-16,3-1-32 0,1 1-16 0,-3 0 0 15,-2 2-144-15,-4-4-16 0,-2-3-16 0,-5 3 0 16,-3 3 128-16,-6-2 32 0,-5-1 0 0,-4 2 0 16,-6 1-64-16,-5 0-16 0,-1 2 0 0,-6 3 0 0,-4-2-96 15,-6-1-16-15,0 0 0 0,-4 5 0 16,-7 3 48-16,-6-3 0 0,-6 3 0 0,-5-2 0 0,-5 3 16 15,-5 0 0-15,-5-2 0 0,-3 2 0 0,-3-4 0 16,-5 3 16-16,0-2 0 0,-5 2 0 0,-2 2 16 0,-2-1 0 16,-3 2 0-16,1 1 0 0,2-3-80 0,6 1-16 15,1-2 0-15,7 0 0 0,6-3-128 0,7 1 128 16,5-1-128-16,-2-2 128 0,13-1-128 0,9-2 0 16,11 0 144-16,0 0-144 0,15-9 128 0,10 4-128 15,7 0 160-15,10-2-160 0,8 1 0 0,4 1 0 16,5-4 0-16,-14 4 0 0,9 0 0 0,6-4 128 15,4 3-128-15,2-2 0 0,1 3 0 0,-4 1 0 16,-3-2 0-16,-4-2 0 0,-3 3 0 0,-6 0 0 16,-7-1 0-16,-7 2 0 0,-8 2 0 0,-2 0 144 15,-6-1-144-15,-7 2 128 0,-10 1 0 0,0 0-128 16,0 0 192-16,-17 5-64 0,-7-1 16 0,-4 1 0 16,-8 3 0-16,8-6 0 0,-5 2-144 0,-6-1 128 15,-5-2-128-15,-5 3 128 0,-2-1 32 0,-24 1 0 0,4 0 0 16,3 4 0-16,-1-1 80 0,7 4 16 0,2-5 0 15,7 2 0-15,4 0 0 0,9-2 0 0,8 5 0 0,6-5 0 16,6 3-128-16,6-2 0 0,6-1-128 0,8-6 192 16,0 0-192-16,0 0 0 0,0 0 128 0,0 0-128 15,13 8 0-15,5-6 0 0,2-2 128 0,4-1-128 16,3 0 0-16,4-3 0 0,2-3 0 0,0 2 0 16,1 0-1024-1,2-1-240-15,-5 1-48 0,-9 3-12432 0,0 2-2480 16</inkml:trace>
  <inkml:trace contextRef="#ctx0" brushRef="#br0" timeOffset="73905.12">7172 8870 8287 0,'-16'-11'736'0,"10"7"-592"15,-3 0-144-15,4-2 0 0,-3 1 1328 0,3 1 224 16,0-1 48-16,0 2 16 0,5 3-448 0,-5-1-80 16,0 0-32-16,5 1 0 0,0 0-192 0,0 0-32 15,0 0-16-15,0 0 0 0,0 0 16 0,0 0 16 16,0 0 0-16,19 2 0 0,4-2-80 0,5 0-32 15,8 0 0-15,8-1 0 0,8-2-48 0,5 0-16 0,8-2 0 0,9-3 0 16,2 3-112-16,9-2-32 0,9 0 0 0,6 0 0 16,1-4-16-16,5 6-16 0,2 1 0 0,2-3 0 15,4 0-208-15,-4 2-32 0,-3 0-16 0,-2 2 0 16,-2 1-16-16,-4 1 0 0,-3-3 0 0,-6 3 0 16,-6 2-64-16,-8-1-16 0,-8-1 0 0,-7 1 0 15,-5-2-16-15,-9 2 0 0,-9 3 0 0,-10-2 0 16,-8 0-128-16,-7 1 128 0,-13-2-128 0,0 0 128 15,0 0-128-15,-19 5 0 0,-11 2 144 0,-9-2-144 0,-11 2 144 0,-11-1-144 16,-8-1 192-16,-10-1-192 0,-6 5 128 0,-12-1-128 16,-7 3 0-16,-6-1 0 0,-4 0 272 0,-3 1-48 15,-2 4-16-15,4-3 0 0,5-3 160 0,8 0 16 16,8 0 16-16,11 0 0 0,11-4 32 0,13-1 0 16,14-4 0-16,9 0 0 0,13 0-176 0,10 0-48 15,13 0 0-15,0 0 0 0,14-5-208 0,8 1 176 16,6-5-176-16,10 2 160 0,9-4-160 0,8 1 0 15,4-5 0-15,8 5 128 0,2 1-128 0,9-1 0 16,5 0 0-16,3-1 0 16,-1 5-352-16,4 1-96 0,-1 4-32 0,-2-2-11408 15,1 3-2272-15</inkml:trace>
  <inkml:trace contextRef="#ctx0" brushRef="#br0" timeOffset="75464.13">11384 10287 2751 0,'0'0'128'0,"0"0"16"0,0 0-144 0,-9 0 0 0,9 0 0 0,-9 2 0 16,0 2 2016-16,9-4 368 0,-10 1 80 0,10-1 16 15,-7 5-1264-15,7-5-240 0,0 0-48 0,0 0-16 16,0 0-112-16,0 0-32 0,0 0 0 0,0 0 0 16,12 2 336-16,5-2 64 0,2 0 16 0,4-1 0 15,4-4-16-15,2 1 0 0,3 0 0 0,6 1 0 16,4-5-368-16,5 2-80 0,0-3-16 0,5 1 0 0,5 3-160 15,4-3-32-15,6 2-16 0,1 4 0 0,2-2-128 0,0-1-32 16,1-2 0-16,0 5 0 0,0-1-80 0,2 3 0 16,2 0-16-16,1 1 0 0,1-2-80 0,1 1-16 15,-2 3 0-15,2-2 0 0,1-1 48 0,1 0 16 16,5-1 0-16,-3 1 0 0,1 1 32 0,1-1 0 16,2 0 0-16,1 0 0 0,-2 0-48 0,0 0 0 15,-2 0 0-15,2 0 0 0,3-4 64 0,2 0 0 16,3 3 0-16,1 0 0 0,-3-2-112 0,1 1-16 15,1-1 0-15,1 3 0 0,0 0 32 0,-3 0 0 16,0 0 0-16,1 0 0 0,0 0-160 0,-4 1 192 16,3 2-192-16,-2 0 192 0,-4-1-192 0,-1 2 0 0,-3 0 0 15,1-3 0-15,-1-1 0 0,-2 0 0 0,-3 0 128 0,0 3-128 16,3 0 0-16,0 0 0 0,-4-4 0 0,0 2 0 16,0 4 0-16,-2-2 128 0,-4-2-128 0,1-1 128 15,-1 0-128-15,0 0 192 0,-1 1-192 0,0-1 192 16,-2-1-192-16,0 1 128 0,-3 1-128 0,0 2 128 15,-4-1-128-15,1 1 0 0,-1-2 0 0,-1 1 128 16,-2 0-128-16,-3 0 0 0,-2 0 0 0,-1-1 0 16,-1-1 0-16,1 0 128 0,1 0-128 0,-2 0 0 15,0-1 0-15,0 1 128 0,2-3-128 0,-1 2 0 16,-3-1 192-16,1 0-32 0,-1 2-16 0,3 0 0 16,-5 0-144-16,4 0 128 0,-2 0-128 0,5 0 128 15,3-1-128-15,-2 2 0 0,-1 3 144 0,-1-3-144 16,-3-1 0-16,-2 0 0 0,-2 0 0 0,1 0 128 0,1 0-128 0,-3 0 0 15,-1 0 0-15,2-1 0 0,0-1 0 0,-2 0 0 16,-2 2 0-16,0 0 0 0,2-1 0 0,-2-1 0 16,0 2 0-16,0 0 0 0,1-1 0 0,-2 1 128 15,1 1-128-15,-1-1 0 0,6 0 128 0,-1 2-128 16,-2-1 160-16,-2 3-160 0,-2-3 128 0,0 2-128 16,1-2 0-16,-1 1 144 0,0 1-144 0,1 1 0 15,-3 0 0-15,0-2 0 0,0-1 0 0,-1 1 128 16,2-2-128-16,0 0 0 0,-3 0 160 0,2 0-160 15,-3 2 192-15,1-1-192 0,1-2 208 0,0 2-64 0,-2 2-16 16,5 0 0-16,-6 0-128 0,1 0 128 16,0-2-128-16,0 0 128 0,-1 3-128 0,2-1 0 15,-1-3 0-15,-1 1 128 0,-4 3-128 0,-2-2 0 16,-2 1 0-16,-6-1 128 0,-3 1-128 0,-5 1 0 16,-10-4 0-16,0 0 0 15,-10 13-2336-15,-9-1-496 0,-19 5-112 0,-12 1 0 0</inkml:trace>
  <inkml:trace contextRef="#ctx0" brushRef="#br0" timeOffset="77237.8">3152 12306 13823 0,'-5'-1'1216'0,"-2"-1"-960"15,-2 1-256-15,2 0 0 0,7 1 1408 0,0 0 256 16,-6-3 32-16,6 3 16 0,0 0-560 0,0 0-128 16,0 0 0-16,0 0-16 0,0 0-368 0,0 0-80 15,0 0-16-15,9-1 0 0,2-2 160 0,1 1 48 16,3-1 0-16,9 1 0 0,2-2 96 0,0-1 32 15,2 1 0-15,-6 2 0 0,2-1-288 0,5-1-48 16,2 0-16-16,3 2 0 0,4-1-64 0,4 1-16 16,1 1 0-16,6-1 0 0,3 1 64 0,1 0 0 15,3-3 0-15,4 3 0 0,1-1 0 0,4 1 0 16,3 0 0-16,29-2 0 0,-7 1-96 0,-2-2-16 16,-3-2 0-16,-1 0 0 0,0 3-16 0,1-1-16 15,2 0 0-15,0 0 0 0,-5 0-112 0,1 1 0 0,3-3-16 0,-4 4 0 16,3-2 16-16,-1 2 0 0,-1 0 0 15,0 0 0-15,-2-3-96 0,2 1-16 0,-5 0 0 0,-1 2 0 16,-2-2-16-16,1 0-128 0,-2 1 192 0,-2 0-64 16,-2 0 0-16,0-1 0 0,-1-3 0 0,-3 1 0 15,-5 4 16-15,0 1 0 0,-5-2 0 0,-2 2 0 16,0 2-144-16,-4-1 0 0,-6-1 0 0,-1 0 128 16,-2-2-128-16,-5 3 0 0,-5 4 0 0,-4-2 0 15,-6 0 144-15,-4-1-144 0,-6 3 160 0,-1 1-160 16,-10-5-1072-1,7 9-304-15,-7-9-64 0,0 0-17360 0</inkml:trace>
  <inkml:trace contextRef="#ctx0" brushRef="#br0" timeOffset="77537.85">13352 12811 7935 0,'-43'-18'352'0,"17"5"80"0,-3-1-432 0</inkml:trace>
  <inkml:trace contextRef="#ctx0" brushRef="#br0" timeOffset="78449.13">11856 12333 5519 0,'0'0'240'0,"0"0"64"0,0 0-304 0,-9 0 0 0,9 0 0 0,-10 1 0 16,10-1 2304-16,-12 0 384 0,5 0 96 0,-4 0 16 16,11 0-1184-16,-8-1-224 0,0-3-48 0,8 4-16 15,0 0-80-15,0 0-16 0,0 0 0 0,0 0 0 16,0 0-336-16,0 0-64 0,0 0 0 0,0 0-16 16,13 0-160-16,6-2-16 0,5 1-16 0,8 0 0 0,10 1 0 0,7-3 0 15,5 0 0-15,5-4 0 0,7 2-16 16,6 1 0-16,4-3 0 0,6 2 0 0,5 1-128 15,3 0-32-15,4-1 0 0,0 1 0 0,-2 2-80 0,2-1-32 16,2 0 0-16,0 0 0 0,-2 0-64 0,-1 2-16 16,1 0 0-16,-1-1 0 0,-3 0-64 0,-4 1 0 15,-4-2-16-15,-6 0 0 0,-5 1 16 0,-5 1 16 16,-6-1 0-16,-5 2 0 0,-6 0-208 0,-3 0 0 16,-8-2 0-16,-6 1 0 0,-7-1 0 0,-6 2 0 15,-5-1 0-15,-5 0 0 0,-9 1 0 0,0 0 0 16,0 0 0-16,0 0 0 0,-16 1 176 0,-6 2-176 15,-7-1 192-15,-3 4-192 0,-5 0 128 0,-5-4-128 0,-2 1 0 16,-6 0 0-16,-2 2 0 0,-5 1 0 0,-5 0 128 16,-7 3-128-16,-6-3 0 0,-5 2 0 0,-8-2 0 0,-3-1 0 15,-3 4 128-15,-4-3-128 16,-3 1 0-16,2-1 0 0,1-3 128 0,2 3-128 0,-2 3 0 0,5-3 0 16,3-1 0-16,6 1 128 0,5-4-128 0,7 2 0 15,5 5 144-15,8-3-144 0,5-3 0 0,9 0 144 16,5 3-144-16,8-3 0 0,9 0 0 0,7-3 128 15,7-4-128-15,9 4 0 0,0 0 0 0,20-6 0 16,7-2 128-16,12-1-128 0,11 0 0 0,7-1 128 16,6 3-128-16,8 1 0 0,9-1 0 0,9-1 128 15,7-6-128-15,1 3 128 0,3 1-128 0,3-2 128 16,5 5 80-16,3-2 16 0,-3 2 0 0,0-2 0 0,-1 3 16 16,-3 0 0-16,-1-3 0 0,-9 2 0 15,-10 0-80-15,-10 0-16 0,-9 4 0 0,-12-1 0 16,-11-1-144-16,-13 2 128 0,-10 1-128 0,-7 0 128 15,-12 2-128-15,-11 3 0 0,-10 1 144 0,-11 2-144 0,-10-1-208 16,-6 4-112-16,-7 3-32 0,-5 3 0 16,-3 0-2672-16,-6 0-544 15,-31 4-96-15,11 0-32 0</inkml:trace>
  <inkml:trace contextRef="#ctx0" brushRef="#br1" timeOffset="86561.43">9612 12172 15487 0,'14'-5'688'0,"-4"4"144"0,1-1-672 0,3 2-160 16,1 0 0-16,0-2 0 0,-2 0 1344 0,1 0 256 0,-5 0 32 15,1-1 16-15,-1 1-320 0,-9 2-64 0,0 0-16 0,7-3 0 16,0 1-288-16,-7 2-48 0,5-5-16 0,-1-3 0 16,-4 8-144-16,0-5-48 0,0-1 0 0,-2-3 0 15,0 2 224-15,-3-2 32 0,-2 4 16 0,0-4 0 16,-2 1-640-16,-1 1-128 0,-3-3-16 0,-4 2-16 0,-2-2 176 15,-4 3 32-15,-2-4 16 0,-5 5 0 16,-5-2-144-16,-3 3-48 0,-4-5 0 0,-6 1 0 0,-4-3-16 16,-2 1-16-16,0 0 0 0,-4-2 0 0,-1 3 16 0,-5-1 16 15,-3 1 0-15,-3-1 0 0,-3 1-208 0,0 3 176 16,-2-4-176-16,-3 4 160 0,-1 3-160 0,-2-2 0 16,-2-1 0-16,2 3 128 0,1 1-128 0,-1-1 0 15,-3 1 0-15,0 1 128 0,1-1-128 0,3-1 0 16,3 2 0-16,3-1 0 0,-1 6 0 0,1-1 0 15,2-2 0-15,2 3 0 0,4-2 0 0,3 3 0 16,5 0 128-16,2 2-128 0,0-183 0 0,1 367 0 16,1-181 0-16,2-3 0 0,-1 2 0 0,4-3 0 15,-1 2 0-15,5 2 0 0,0-4 0 0,3 3 0 16,0-3 0-16,2 3 0 0,-2 2 0 0,5-1 0 16,0 1 0-16,-1-1 0 0,1 0 0 0,1 0 0 0,1 0 0 15,0-4 0-15,1 1 0 0,0-2 0 16,1-2 0-16,-2 3 0 0,2 3 0 0,0-3 0 15,3-1 0-15,-2 5 0 0,1 0 0 0,1 2 0 16,-1-2 0-16,1 3 0 0,-2-1 0 0,0-1 0 16,2 4 0-16,-1-1 0 0,1-3 0 0,-1 4 0 0,1 3-144 15,-3 0 144-15,1 2 0 0,-1 2 0 0,1-1 0 16,-1 4 0-16,-2 0 0 0,3-2 0 0,0-2 0 16,0 4 0-16,-1-1 0 0,3 4 0 0,-3 0 0 0,2-2 0 15,1-2 0-15,0-3 0 0,2 2 0 0,-1 0 0 16,1 0 0-16,1 4 0 0,1-5 0 0,2 6 0 15,0-1 128-15,2 4-128 0,-1-1 0 0,4 2 144 16,0 1-144-16,4-1 128 0,3 1-128 0,1 0 128 16,3 0-128-16,2 1 0 0,4-3 0 0,2 2 128 0,2-1-128 0,4-1 160 15,4-1-160-15,3 2 160 0,0 2-32 0,3-1-128 16,3-2 192-16,3 2-64 0,2 0 0 0,0-4-128 16,3 0 192-16,1 2-64 15,1-3 0-15,3 2 0 0,0-2 0 0,2 1 0 0,2-4 16 0,0 0 0 16,0-2 0-16,2-3 0 0,3 5-144 0,0 1 160 15,0-2-160-15,4-1 160 0,1 1-160 0,-1 1 192 16,0-4-192-16,2 2 192 0,4-1-192 0,0 1 128 16,2-7-128-16,3 2 128 0,1-1 32 0,2-1 0 15,-1-1 0-15,6-3 0 0,1 0-32 0,2-2 0 16,0-4 0-16,1-1 0 0,0 1 32 0,2 1 0 16,0-2 0-16,1-1 0 0,2-2-32 0,-5 0-128 15,4 0 192-15,-3-1-64 0,1-1-128 0,2 0 128 16,-1 0-128-16,0-2 128 0,1-2-128 0,1-3 0 15,-1 3 0-15,1-1 128 0,0 0-128 0,0 1 0 0,1-6 0 0,1 4 128 16,1-5-128-16,0 3 160 16,2-2-160-16,-1 1 160 0,0-4-160 0,0 0 0 0,1 1 0 15,-1 0 0-15,-1-3 0 0,-1 1 128 16,-1-2-128-16,-1-1 0 0,-2 1 0 0,-3 0 0 0,-4 0 128 16,-3 0-128-16,-3-4 0 0,-2 4 0 0,0-1 0 15,-4-3 0-15,-3-4 128 0,-1 1-128 0,-2 1 128 16,0-2-128-16,-4-1 160 0,-3 3-160 0,-3-3 192 0,-2 0-192 15,0-4 160-15,-2 0-160 0,-2 1 128 0,1-3-128 16,-3 1 0-16,-1-2 128 0,-2 5-128 0,0-4 0 16,1 1 0-16,-2-2 0 0,-1-2 128 0,0 2-128 15,0 1 0-15,-3-1 0 0,-1 0 0 0,-2-2 0 0,-3 4 0 0,-3 0 0 16,-2-1 0-16,-1 2 0 0,-3 2 0 16,-3-1 0-16,-2 5 0 0,-2-2 0 0,-2-2 0 15,-4 0 0-15,-3 4 0 0,-3-4 0 0,-3 3-128 0,-2-3 128 16,-2 2 0-16,-4-3 0 0,-3 4 0 0,-2-2-144 15,-4 1 144-15,-1-1 0 0,-2 1-128 0,-2-2 128 16,-2 3 0-16,-2-2 0 0,-1 0 0 16,-1 4 0-16,2-2 0 0,-3 2 0 0,-3 0 0 0,-1 0 0 15,6 1 0-15,-5 1 0 0,1-2 0 0,-4-1-128 16,0 3 128-16,-2 0 0 0,0 2 0 0,-2 0 0 16,-7-1 0-16,2-1 0 0,-1 0 0 0,-3 3-128 15,-3 1 128-15,-1 3 0 0,-1-1 0 0,-1 0 0 16,0 1-128-16,0 4 128 0,-2 0 0 0,-1 3 0 15,-1 0 0-15,0 2 0 0,0 2 0 0,2 1 0 16,1-2 0-16,0 4 0 0,0 2 0 0,-1 1 0 16,1-1 0-16,0 1 0 0,3 1 0 0,1 2-128 15,3 0 128-15,1-1 0 0,-1 4 0 0,2-1 0 16,1 2 0-16,1-2 0 0,3 3 0 0,0-2 0 0,3 3 0 0,1 0 0 16,1-3 0-16,-1 4 0 15,4-3 0-15,-3 1 0 0,3 3 0 0,-3-2 0 0,-1-1 0 0,-1 3 0 16,0 3 0-16,1-1 0 0,0 2 0 0,0 1 0 15,-2-2 0-15,0 1 0 0,1 1 0 0,2-2 0 16,-2 0 0-16,3 1 0 0,1 0 0 16,3 1 0-16,0 1 0 0,2 0 128 0,3 3-128 0,-1 1 0 0,1-1 0 15,3 4 0-15,-1 1 0 0,3 2 0 0,1-4 0 16,-1 4 128-16,2 2-128 0,3-3 0 0,-1 1 0 0,1 0 0 16,1-1 0-16,3 3 0 0,1 1 0 15,1 0 128-15,0 0-128 0,2-1 0 0,1 1 0 16,1 1 0-16,0 3 0 0,1 0 0 0,1 0 0 0,3 0 128 15,3 2-128-15,0-2 0 0,6-4 0 0,2 1 0 16,3-1 0-16,3 0 0 0,1 1 128 0,1-1-128 16,5 0 0-16,1-2 0 0,5 1 128 0,3-1-128 15,3 2 0-15,-1-5 0 0,4 1 128 0,-1-2-128 16,2 3 0-16,2-2 144 0,4-6-144 0,2 2 160 16,2 0-160-16,4 0 160 0,3 0-160 0,3 0 0 0,4-2 144 0,2-3-144 15,6 1 128-15,1 0-128 0,5-1 128 0,2-2-128 16,3 0 128-16,0-1-128 15,5 0 160-15,0 1-160 0,1-1 0 0,2-4 0 16,-2 1 0-16,1 0 0 0,-1 2 0 0,1-5 0 16,-2 2 0-16,-1-3 0 0,1 1 0 0,0 0 128 0,-2-4-128 0,0 1 0 15,-2 2 0-15,2-6 0 0,0 1 0 16,2 0 0-16,0 0 0 0,0-2 0 0,-1 1 0 16,-1-2 0-16,1-1 0 0,2-1 0 15,2 0 0-15,-1-2 0 0,1 1 0 0,-1-1 0 0,0-1 0 0,3 0 0 16,-2 2 0-16,1-3 128 0,-1-4-128 0,0 4 0 15,-1-3 0-15,1 3 0 0,-1 3 0 0,-1-2 0 16,-1-4 0-16,0 2 0 0,-1-3 0 0,-2 0 0 0,1-1 0 16,-2 1 0-16,-1-4 0 0,-2-1 0 0,-1 1 0 0,1-1 128 15,-1-2-128-15,-2 1 0 0,-2-4 0 0,-2 1 0 16,-3 0 0-16,-2-1 0 0,-1 0 0 0,-4-1 0 16,-3-1 0-16,-1 0 0 0,-3-1 0 0,3-1 128 15,-4-4-128-15,-2 2 0 0,-3 1 0 0,-3-3 0 16,3 1 0-16,-3-4 0 0,-4 4 0 0,4-5 0 15,-4-2 0-15,-3 1 0 0,0 3 0 0,-1-3 0 16,-1 0 0-16,-4 3 0 0,1 3 0 0,-1-1 0 16,-1-1 0-16,-4-3 0 0,-1 3 0 0,-3-1 0 15,-1 1 0-15,-1-1 0 0,-2-4 0 0,-1 0 0 16,-2 1 0-16,-2-1 0 0,-3 0 0 0,-1 1 0 16,-2 0 0-16,1 2 0 0,-3 2 0 0,1 0 0 15,-2 3 0-15,-2-3 0 0,-2 1 0 0,-3-2 0 16,0-1-128-16,0 3 128 0,-2-3 0 0,-2 5 0 15,0-4-128-15,-2 3 128 0,0-2 0 0,-1 3 0 16,-2-3 0-16,-3 1 0 0,-3-2 0 0,-1 4 0 16,-4-3 0-16,-1 3 0 0,0 0 0 0,-5 0-128 15,-2-2 128-15,-2 0 0 0,0 0 0 0,-2 2 0 16,-3 2 0-16,-3-1 0 0,-3 2 0 0,-3 1-128 16,-2-2 128-16,-2-1 0 0,-2 3 0 0,-3 2 0 15,-1 0-128-15,-4 0 128 0,-3 1 0 0,1 1-128 0,-3-1 128 16,0 1 0-16,0 3 0 0,0 3-128 0,-2-2 128 0,2 2 0 15,0 1 0-15,3-2 0 0,-1 7-128 0,4 1 128 16,-2 0 0-16,2 3 0 0,3 1 0 16,2 1 0-16,2 1-128 0,4 3 128 0,3 0 0 0,0 1 0 0,0 3-176 15,3-1 176-15,-3 3-160 0,4 1 160 16,2-2-160-16,0 3 160 0,1-5-160 0,2 5 160 0,0 2-144 16,-1 1 144-16,0-1-128 0,0 1 128 15,-1 2-128-15,0 0 128 0,1-3-128 0,1 1 128 0,1-1 0 0,-1 3 0 16,2 2 0-16,-3 2-128 0,2 2 128 0,-3-1 0 15,-1 1 0-15,-1 1 0 0,0-1 0 0,1 3 0 16,-1-2 0-16,0 5 0 0,2-1 0 16,2 3 0-16,2 1 0 0,0 1-128 0,1 2 128 0,2 0 0 15,3 3 0-15,1-1 0 0,1-3 0 0,3 2 0 16,3 1 0-16,2 2 0 0,2-1 0 0,3-1 0 16,3 2 0-16,-1-2 0 0,3 4 0 15,3-4 0-15,2-1 0 0,4 0 0 0,3-2 0 0,3 1 0 16,2-1 0-16,2 0 0 0,2-6 0 0,2 0 0 15,3 3 0-15,4-4 0 0,0 1 0 0,4 2 0 16,3-2 0-16,2 1 0 0,2 1 0 0,2-3 0 0,1 2 0 16,3 1 0-16,0-3 0 0,3 2 0 15,0 2 0-15,1-1 0 0,2-3 0 0,-1 1 0 0,1-4 0 16,1 4 0-16,1-4 0 0,-2 1 0 16,1-3 0-16,1 0 0 0,1 2 0 0,1-2 0 0,0-2 0 15,2-1 0-15,-1-2 0 0,4 0 0 0,0 1 0 0,4-2 0 16,2 0 0-16,3-3 0 0,3 0 0 15,1-3 128-15,0 1-128 0,3 1 0 0,2-6 0 0,0 3 0 16,0-1 0-16,4 3 0 0,3-9 0 0,2 3 128 16,1-1-128-16,2-2 0 0,2-1 0 15,2-2 0-15,0-3 0 0,2-4 0 0,0-1 0 0,2-1 128 16,0-1-128-16,2-5 0 0,0-2 0 0,2-1 128 16,4-2-128-16,-1 0 128 0,-1-6-128 0,-2 1 128 0,-2-1-128 15,1-3 144-15,0-3-144 0,-1 1 160 0,-3-4-160 16,0 0 160-16,1-2-160 0,-2-3 160 0,-5 2-160 0,1 0 0 15,3-1 144-15,-8-3-144 0,-3 1 128 0,-2 2-128 16,-1 2 160-16,-7 3-160 0,-2 0 144 0,-4 4-144 16,-4 3 128-16,-2-2-128 0,-7 2 0 0,-4-1 0 15,-5 4 0-15,-3 0 0 16,-6 4-1856-16,-4 3-240 0,-5 3-48 0</inkml:trace>
  <inkml:trace contextRef="#ctx0" brushRef="#br1" timeOffset="88768.14">4871 14547 11967 0,'2'-14'1072'0,"0"6"-864"15,-1 1-208-15,3-4 0 0,2 1 1216 0,-1 0 192 16,-2-3 32-16,1 6 16 0,-4 7 208 0,3-10 64 16,0 1 0-16,-3 1 0 0,0 8-176 0,0 0-16 15,0 0-16-15,0 0 0 0,0 0-176 0,0 0-48 16,0 0 0-16,0 0 0 0,0 0-704 0,0 13-144 16,1 1-16-16,1 5-16 0,-2 5 80 0,0 5 16 15,3 0 0-15,0 7 0 0,-1 8 64 0,-2 9 32 16,-2 3 0-16,-1 1 0 0,0 5-32 0,-4 0 0 15,-2 3 0-15,2 0 0 0,-1-2-144 0,-1 5-48 0,-1-2 0 16,1-1 0-16,-1-2-32 0,1-4-16 16,-1-5 0-16,0-3 0 0,-1-4 64 0,3-2 16 0,1-7 0 0,0-2 0 15,2-3-64-15,1-4-16 0,0 1 0 16,0-3 0-16,0-7-80 0,2-2-32 0,0-3 0 0,1-4 0 16,1-11-80-16,0 0-16 0,0 0 0 0,0 0 0 15,0 0 16-15,0 0 0 0,5-9 0 0,0-5 0 0,2-4-144 16,-1-5 0-16,0-2 0 0,2-2-176 15,1-4-928 1,-1 1-192-16,-2-2-48 0,0 3 0 0,2 2-1088 0,0 2-208 16,-2-6-48-16,-2 6-8496 0,0-1-1680 0</inkml:trace>
  <inkml:trace contextRef="#ctx0" brushRef="#br1" timeOffset="93584.45">4792 14468 5519 0,'0'0'496'0,"-4"-6"-496"16,4 6 0-16,-5-7 0 0,-1 0 2624 0,2-1 448 15,4 8 64-15,-5-5 32 0,5 5-1216 0,-6-4-240 0,1-2-48 16,5 6-16-16,0 0-192 0,0 0-48 16,0 0 0-16,0 0 0 0,0 0-256 0,0 0-48 15,6-8-16-15,2 4 0 0,2-3-336 0,2 2-80 0,4 1-16 0,1-3 0 16,1 4-32-16,4 0-16 0,3-1 0 0,5 3 0 16,0-3-64-16,4-1-16 0,3 1 0 15,1 2 0-15,0 0-16 0,3 1-16 0,0-1 0 0,3 0 0 16,5 1-112-16,0-1-32 0,2-1 0 0,1 0 0 15,2 1-80-15,4 1-16 0,0-2 0 0,1 1 0 0,-2-2-96 16,3 1-32-16,-3 1 0 0,0-2 0 16,-1 0-128-16,0-2 192 0,3 1-192 0,-1 1 192 0,2-4-16 0,2 2 0 15,3 2 0-15,0-1 0 16,-2-3 16-16,1 3 0 0,-1-4 0 0,4 3 0 0,0 2-64 0,4 0 0 16,2 1 0-16,-2-1 0 0,-3 0-128 15,2 0 192-15,4-1-192 0,0 2 192 0,1 0-192 0,0 0 128 16,0-1-128-16,-3-1 128 0,-2 1-128 0,0 1 128 15,1 1-128-15,0 0 128 0,2-1-128 0,-2-2 0 16,0 1 144-16,-1 1-144 0,-3 1 128 0,2 0-128 16,1 0 128-16,1-1-128 0,2-6 128 0,-2 4-128 15,-3 0 128-15,2 1-128 0,0 0 128 0,0 1-128 16,0 1 128-16,-2-2-128 0,-1 2 0 0,-1-2 144 0,1-1-144 0,2 2 0 16,1 3 128-16,-1 0-128 0,-3 1 0 0,0-2 0 15,0-4 128-15,-3 4-128 0,1 1 0 0,0-2 0 16,0-1 0-16,0 0 128 0,-2 1-128 0,2-1 0 15,1-1 160-15,-2 0-160 0,-1 1 128 0,1 1-128 16,-1 1 128-16,2 2-128 0,-3-2 0 0,1-2 128 16,0-4-128-16,0 2 160 0,1 2-160 0,-1 1 160 15,-1-1-160-15,0-1 128 0,0 1-128 0,-1 1 128 16,-1 2-128-16,1 0 0 0,0-2 0 0,-2-1 128 16,0 1-128-16,-1 2 0 0,5 2 0 0,-3-2 0 15,-2-6 0-15,1 2 128 0,2 0-128 0,0 2 0 0,0-6 0 16,-1 4 128-16,1 0-128 0,1 3 0 0,-1-1 176 0,1-1-48 15,-3-2-128-15,2 1 192 0,-2 0-192 16,2 4 0-16,-4 0 0 0,3 0 0 16,-2-1 0-16,-3 0 0 0,2-1 0 0,-2 1 0 0,0-3 0 0,0 2 128 15,-3-2-128-15,0 2 0 0,2 2 0 0,-1 0 0 16,1-3 0-16,0 2 0 0,-4-1 0 0,3 1 0 16,2-1 0-16,0-1 0 0,0-1 0 0,2 3 0 15,-2 0 0-15,1 1 0 0,0-4 0 0,-2 1 0 16,-2 0 0-16,0 0 0 0,1 2 0 0,-3-2 0 15,-3-1 0-15,1 2 0 0,1-2 0 0,-2 4 0 16,1 3 0-16,-1-3 0 0,1-3 0 0,0 2 0 16,3-1 0-16,-2 1 0 0,0-1 0 0,1-1 128 0,-5 1-128 15,0-1 0-15,1-1 0 0,1 2 0 0,1-1 0 16,-3 1 0-16,-1 0 0 0,2 0 128 0,3-1-128 0,-1-2 0 16,-1-1 0-16,-1 2 0 0,-2 3 0 0,-1-2 0 15,2-1 0-15,-1 1 0 0,-1 1 0 0,0 1 0 16,-4 0 0-16,2-2 0 0,2-1 0 0,0 1 0 15,0 0 0-15,-4 0 0 0,-3 0 0 0,-2 3 0 16,4-2 0-16,-1 0 0 0,-2 1 0 16,1-3 0-16,-1 3 0 0,-1-1 0 0,0 1 0 0,0 1 0 15,0-1 0-15,3-1 0 0,-1 1 0 0,1 1 0 16,-3-1 0-16,0 1 128 0,-1-1-128 0,1 1 0 16,-1 0 0-16,-1-2 0 0,4 1 0 0,-1 1 0 15,-2 0 0-15,0 0 0 0,-2-1 0 0,1-2 0 16,-3 2 0-16,-1 1 0 0,3 0 0 0,-2 0 0 15,0-1 0-15,-2-1 0 0,1 1 0 0,-2 1 0 0,-2 0 0 0,0 0 0 16,3 0 0-16,-5 0 0 16,5 0 0-16,-3 0 0 0,1 0 0 0,-3 0 0 0,1-1 0 0,0 0 0 15,-1-1 0-15,-1 1 0 0,1 0 0 0,-1 0 0 16,0 1 0-16,3-2 0 0,2 2 0 0,-1 0 0 16,-1 0 0-16,1 0 0 0,-3 0 0 0,1 0 0 15,-2 0 0-15,-1 0 0 0,-2 0 0 0,-1 0 0 16,-3 0 0-16,-1 0 0 0,-1 0 0 0,-1 2 0 15,-10-2 0-15,10 1 0 0,-10-1 0 0,9 1 0 16,-9-1 0-16,0 0 0 0,10 0 0 0,-10 0 0 16,0 0 0-16,0 0 0 0,11 3 0 0,-11-3 0 15,0 0 0-15,0 0 0 0,0 0 0 0,0 0 0 0,0 0 0 16,7 3 0-16,-7-3 0 0,0 0 0 16,0 0 0-16,0 0 0 0,0 0 0 0,0 0 0 15,0 0 0-15,0 0 0 0,0 0 0 0,4 11 0 0,-4-11 0 0,0 0 0 16,0 0 0-16,0 0 0 0,0 0 0 0,0 0 0 15,0 0 0-15,0 0 0 0,5 6 0 0,-5-6 0 16,0 0 0-16,0 0 0 0,0 0 0 0,0 0 0 16,0 0 0-16,0 0 0 0,0 0 0 0,0 0 0 15,4 10 0-15,-4-10 0 0,0 0 0 0,0 0 0 16,0 0 0-16,0 0 0 0,5 6 0 0,-5-6 0 16,0 0 0-16,9 9 0 0,-9-9 0 0,6 7 0 15,-6-7 0-15,7 7 0 0,-7-7 0 0,0 0 0 16,3 12 0-16,0-1 0 0,-1-2 0 0,-2 3 0 15,0-12 0-15,-1 15 0 0,0 1 0 0,-2 0 0 0,1 0 0 0,1 3 0 16,-3 4 0-16,1-1 0 0,2-2 0 16,0 4 0-16,-1 2 0 0,2-1 0 0,2 6 0 15,0 0 0-15,1-1 0 0,2 0 0 0,-1 3 0 0,-1-2 0 16,1-2 0-16,0 1 0 0,-1 0 0 0,-1-1 0 16,1 3 0-16,-2-1 0 0,-1-1 0 15,0 0 0-15,0 1 0 0,1-2 0 0,-1 1 0 0,0 2 0 16,0 4 0-16,0-2 0 0,0-1 0 0,0 1 0 15,0-2 0-15,-1 2 0 0,-3-2 0 0,0 1 0 16,-1 3 0-16,0-3 0 0,-2-1 0 0,-1-3-128 16,0 1 128-16,-1 4 0 0,2 2 0 0,-1 1 0 15,-1 4 0-15,0-2 0 0,4-2 0 0,0 4 0 16,-1-3 0-16,-1-1 0 0,1-2 0 0,1-2 0 0,1 1 0 16,-1-4 0-16,-1 2 0 0,-1 1 0 15,1 0 0-15,0 0 0 0,-2 0 0 0,2 0 0 0,-2 0 0 0,2 0 0 16,-1-1 0-16,1-3 0 0,0 2 0 0,1 0 0 15,0-5 0-15,1 2 0 0,0 0 0 0,1-2 0 16,1-3 0-16,-1-1 0 0,3 0 0 0,-2-2 0 16,-2 0 0-16,1-2 0 0,2 0 0 0,1-3 0 15,-2-1 0-15,-1-1 0 0,-2 0 0 0,4 0 0 16,-2-2 0-16,3-11 0 0,-2 11 0 0,-1 1 0 16,0-4 0-16,3-8 128 0,-6 12-128 0,6-12 0 15,-5 9 0-15,0 0 0 0,5-9 0 0,-9 6 0 16,-1 0 0-16,1 1 0 0,-1-5 0 0,-2 1 0 15,1-1 0-15,-2 0 0 0,1-1 0 0,-2-1 0 0,-3 0 0 16,-1 1 0-16,-3 2 0 0,-2-3 0 16,0 0 0-16,-4 1 128 0,-2-1-128 0,-2 0 0 0,0 0 0 0,-1 0 0 15,0 0 0-15,-3 1 0 0,-2 1 0 0,-4-1 0 16,-2-2 0-16,-3 1 0 0,-1 0 0 0,-1 0 0 16,-3 0 0-16,-1 0 0 0,-3-2 0 15,-1 1 0-15,-2 0 0 0,-2-2 0 0,-1 1 0 0,-1 0 128 16,-5 2-128-16,0 0 0 0,-3 0 0 0,-1-1 0 15,-1 0 0-15,-2 1 0 0,-4-3 0 0,3 3 0 16,-1-1 0-16,-1-2 0 0,-1 1 0 0,-1-3 0 16,-2 1 0-16,-1 1 0 0,1 0 0 0,0 0 0 0,-2-1 0 15,1 2 0-15,-4-1 0 0,1 2 0 16,0 0 0-16,4 1 0 0,2-2 0 0,-3 0 0 0,0-3 0 0,2 2 0 16,-3 1 0-16,3 0 0 15,0 1 0-15,-1 0 0 0,-1 0 0 0,1-1 0 0,0 0 0 0,-1 1 0 16,1 1 0-16,1 0 0 0,0-3 0 0,0 3 0 15,-3-4 0-15,3 3 0 0,1-2 0 0,2 2 0 16,0 0 0-16,0 1 0 0,-1-3 0 0,2-2 0 16,0 1 0-16,2 2 0 0,2 1 0 0,0 1 0 15,1-3 0-15,0 2 128 0,1-1-128 0,0 1 0 16,-1-4 0-16,1 4 0 0,1-2 0 0,2 2 0 16,2 1 0-16,-3 0 0 0,-2-1 0 0,0-2 0 15,0 3 0-15,1 0 0 0,3-2 0 0,0 0 0 16,-1 1 0-16,1 0 0 0,2-3 0 0,0 2 0 0,1-2 0 0,1 2 0 15,1 0 0-15,0-1 0 0,0 0 0 16,1 0 0-16,-1 0 0 0,1 1 0 16,-1-1 0-16,3 1 0 0,-1 1 0 0,2-3 0 0,0 0 0 0,-2 3 0 15,2 2 0-15,-1-2 0 0,0-2 0 16,1 2 0-16,1-3 0 0,2-1 0 0,0 1 0 0,3 2 0 16,-5-1 0-16,6-1 0 0,-6 6 0 0,5-4 0 15,-1-3 0-15,0 1 0 0,-2 1 0 0,2 1 0 16,0 0 0-16,0 0 0 0,-2-4 0 0,0 5 0 15,-3 1 0-15,3 0 0 0,1 0 0 0,-1-3 0 16,1-1 0-16,1 1 0 0,0 0 0 0,1 1 0 16,-1 2 0-16,0-2 0 0,-2 1 0 0,2-2 0 15,1 1 0-15,2-1 0 0,-2-2 0 0,3 0 0 0,1 0 0 16,0 4 0-16,-4-4 0 0,1-2 0 0,1 1 0 16,0 2 0-16,1-1 0 0,0 0 0 15,1-3 0-15,0-2 0 0,0 3 0 0,0-2 0 0,1 2 0 16,-1 2 0-16,0-4 0 0,0 3 0 0,-3-3 0 0,4 3 0 15,3-3 0-15,0 1 0 0,-2 1 0 0,3-5 0 16,-1 3 0-16,1 0 0 0,0 3 0 0,0-3 0 16,2 3 0-16,-1-4 0 0,-2 1 0 0,2-1 0 15,2 2 0-15,-2-1 0 0,-1 3 0 0,1-1 0 16,0 1 0-16,1 2 0 0,2-3 0 0,0 1 0 16,-3 3 0-16,1-2 0 0,-1 0 0 0,0-1 0 15,-2 4 0-15,4-2 0 0,-1-2 0 0,1 3 0 16,2 2 0-16,1-2 0 0,2 2 0 0,1-1 0 15,2-1 0-15,1-1 0 0,-1 2 0 0,2-1 0 0,0 1 0 16,0 0 0-16,3 0 0 0,-2-1 0 0,3 2 0 16,-2-2 0-16,2 2 0 0,1 1 0 0,-2-1 0 0,1 0 0 15,1-1 0-15,-2 2 0 0,2 0 0 0,1 0 0 16,0 0 0-16,4-1 0 0,1 2 0 0,1-1 0 16,-1 0 0-16,1-2 0 0,3 0 0 0,0 2 0 15,0 0 0-15,2-1 0 0,-1 1 0 0,1-1 0 16,2 2 0-16,0-1 0 0,-1-1 0 0,2 0 0 15,0 2 0-15,0-1 0 0,-1-1 0 0,1 1 0 16,0 1 0-16,1-1 0 0,1-1 0 0,-1 1 0 16,1-2 0-16,7 2 0 0,-9 0 0 0,9 0 0 15,-8-1 0-15,8 1 0 0,0 0 0 0,0 0-128 0,0 0 128 16,0 0 0-16,0 0 0 0,0 0 0 0,0 0 0 0,0 0 0 16,13-4 0-16,-1 2-128 15,4 2 128-15,0-1 0 0,2-2 0 0,4 0 0 16,0 3 0-16,4-2 0 0,2 1 0 0,1-1 0 0,4-1 0 0,4-1 0 15,4 1 0-15,2 2-128 0,1 0 128 0,5 1 0 16,2-2 0-16,2 1 0 0,3 1 0 16,-1 1 0-16,-1-2 0 0,3 4-128 0,3 0 128 0,1 1 0 15,0 1 0-15,3-2 0 0,-3-1 0 0,-2 4 0 16,1-3 0-16,0 2 0 0,4-1 0 0,-3 0 0 16,1 0 0-16,1 2 0 0,5 1 0 0,-1-2 0 15,-1 0 0-15,2 0 0 0,3-1 0 0,2 1 0 16,-5 0 0-16,3 0 0 0,1 0 0 0,0 3 0 15,-2-3 0-15,1-2 0 0,0 1 0 0,1 3 0 16,1-2 0-16,-3 1 0 0,-2 2 0 0,1-3 0 16,-2 1 0-16,1 3 0 0,-1-4 0 0,1 3 0 0,-1-3 0 0,-1-3 0 15,1 1 0-15,-1 3 0 0,1-1 0 0,-1-1 0 16,0 0 0-16,1 1 0 0,3-1 0 0,0-2 0 16,-1 0 0-16,1 0 0 0,-2 1 0 15,2-1 0-15,1 2 0 0,0-1 0 0,-1-2 0 0,0-1 0 16,-1 0 0-16,1 1 0 0,1 3 0 0,0 0 0 15,0-3 0-15,1 3 0 0,-5-2 0 0,2 1 0 16,-1 3 0-16,2 1 0 0,0-2 0 0,0-1 0 16,-1 1 0-16,-1 0 0 0,1-1 0 0,-1-2 0 15,0 3 0-15,0 3 0 0,1 0 0 0,1-3 0 0,-1-2 0 16,-2 0 0-16,0 1 0 0,0 3 0 0,-1 0 0 16,1-3 0-16,2 1 0 0,-2 0 0 0,0 0 0 15,-1-4 0-15,1 2 0 0,-3-1 0 0,1 1 0 16,0 2 0-16,0-1 0 0,-2-3 0 0,1-1 0 0,0 0 0 15,-3 1 0-15,-2 2 0 0,-1-1 0 0,0 1 0 16,0 2 0-16,2-1 0 0,-3-2 0 16,1-1 0-16,-1-1 0 0,-3 0 0 0,2 0 0 0,-1 2 0 15,1 2 0-15,0-1 0 0,1-4 0 0,2 2 0 16,-2 2 0-16,0-1-128 0,-2-2 128 0,-1 3-160 16,1-2 160-16,-2 3 0 0,1 2 0 0,-1-2-128 15,1 0 128-15,0 0 0 0,0 0 0 0,-2 0-128 16,-1-2 128-16,-2 2 0 0,1-2 0 0,-1 1-128 15,0 3 128-15,0-1 0 0,3 2-144 0,0-2 144 16,-1-3 0-16,-1-2 0 0,-2 2-144 0,-1-1 144 16,0 0 0-16,-1 2 0 0,2-3 0 0,0 2 0 0,1 3 0 15,-3-2-128-15,1-3 128 0,1 0 0 0,3-1 0 0,-3-1 0 16,-1 1 0-16,-1-3 0 0,-2 0 0 0,1 2 0 16,-2 1 0-16,2-1 0 15,3-3 0-15,-2-1 0 0,-2 1 0 0,1 0 0 0,-1-4 0 0,1 3 0 16,-2-3 0-16,-1 2 0 0,0 3 0 0,0-1 0 15,-3 2 0-15,2-1 0 0,1 2 0 0,0 0 0 16,-3 1 0-16,3-2 0 0,0-3 0 0,0 1 0 16,-2 0 0-16,1-2 0 0,0 2 0 0,0 1 0 15,-2-5 0-15,2 4 0 0,-2 4 0 0,3-3 0 16,-1-2 0-16,-1 1 0 0,2 1 0 0,-1 0 0 16,2-1 0-16,-1 0 0 0,0 1 0 0,0 0 0 15,-3 1 0-15,1 0 0 0,-2 1 0 16,4-1 0-16,-3 0 0 0,-1 1 0 0,-2 2 0 0,0 0 0 0,-2 0 0 0,-1 0 0 15,-3 0 0-15,-2 0 0 0,-1 1 0 0,1-1 0 16,-1 0 0-16,-2 1-128 16,1 2 128-16,-6 1 0 0,0 0 0 0,1 1 0 0,-2-3 0 0,-1-1 0 15,-2 5 0-15,-1 1 0 0,1-4 0 0,0-1 0 16,-4 3 0-16,-1 2-128 0,2-3 128 0,-4-2 0 16,-9-2 0-16,10 3 0 0,-10-3 0 0,10 3 0 15,-10-3 0-15,0 0 0 0,9 3 0 0,-9-3 0 16,0 0 0-16,0 0 0 0,0 0 0 0,0 0 0 15,0 0 0-15,0 0 0 0,7 6 0 0,-7-6 0 16,0 0 0-16,0 0 0 0,0 0 0 0,0 0 0 16,0 0 0-16,0 0 0 0,8-3 0 0,-2-3 0 15,-6 6 0-15,7-7 128 0,-2-5-128 0,0 2 0 0,-1-3 0 16,0 0 0-16,-1-3 0 0,1 0 0 0,-1-2 0 16,2-2 128-16,0-3-128 0,0-5 0 0,1-4 0 15,2-4 0-15,3-3 128 0,1-3-128 0,-2-1 0 0,0-4 0 16,0 0 0-16,2-2 0 0,-1-4 0 0,1-3 0 15,-2 3 0-15,1-6 0 0,-2-2 0 0,0 4 0 16,0 1 0-16,0-1 0 0,0 0 0 0,2 1 0 16,-1 0 0-16,1 0 0 0,-4-2 0 0,2-3-128 15,1 1 128-15,2 0 0 0,-1 5 0 0,1 2 0 16,-2 0 0-16,1-1 0 0,3 0-176 0,-1-2 176 16,-2-3-160-16,2 5 160 0,-2 1-192 0,1 4 192 15,-1 4-208-15,1 2 80 0,-2 2 128 0,-1 3-192 16,-2 3 192-16,0 3-192 0,-1 0 192 0,1 3-128 0,-1 0 128 15,0 3-128-15,-1-2 128 0,0 4 0 0,2 0 0 0,-2 5-128 16,0 2 128-16,0 3 0 0,-1-1-144 16,3 1 144-16,-1 3 0 0,0 1-144 0,0-6 144 0,-2 6 0 15,0 4-128-15,-4 6 128 0,0 0 0 0,5-8 0 16,-2-1-128-16,-3 9 128 0,0 0 0 0,0 0 0 16,0 0-160-16,0 0 160 0,0 0-128 0,0 0 128 15,-11-1-144-15,1 1 144 0,0-1-160 0,-1 1 160 16,-2 2-128-16,-1 1 128 0,-1-1 0 0,-2 2-144 15,-1-8 144-15,-1 4 0 0,-4 2 0 0,2 0 0 16,-3-4 0-16,-3 0 0 0,-2 1 0 0,-3 2-128 16,-4 4 128-16,-3-1 0 0,-4-1 0 0,-2-1-128 0,1 3 128 15,-3 2 0-15,-3-3 0 0,-2-3 0 0,-4-2 0 16,-1 2 0-16,0 3 0 0,-7-2 0 0,-1 1 0 16,-2-2 0-16,-2 0 0 0,-2-1 0 15,-1 0 0-15,-2 2 0 0,-2 0 0 0,-2-1-128 0,-3 3 128 16,3-1 0-16,-1-2 0 0,-1 3 0 0,-1-2 0 0,-2 1 0 15,-3 2 0-15,1-2 0 0,3 0 0 0,1-1 0 16,1-2 0-16,-1 2 0 0,-2 1 0 16,0-3 0-16,1 0 0 0,2 0 0 0,-2 0 0 0,1 1 0 15,-2 0 0-15,2 1 0 0,2-2 0 0,0 2 0 16,2 3 0-16,-1-2 0 0,1-1 0 0,-2 1-128 16,1 1 128-16,1-1 0 0,-1 1 0 0,3-1-128 15,0-1 128-15,-1 0 0 0,-2 1-128 0,3 1 128 16,0 1-128-16,-1-1 128 0,3 0 0 0,-1 0-160 0,-5 1 160 15,1 0 0-15,1-1-128 0,1 1 128 0,1 2 0 0,0-3 0 16,0 3-144-16,-2 0 144 0,1-3 0 16,-1 2-144-16,-1 3 144 0,2-4-208 0,1 0 80 0,-2 2 128 15,-1-5-176-15,0 2 176 0,3-1-128 0,0 3 128 16,-2-2 0-16,2 2-128 0,0 1 128 0,0-2 0 16,0-2 0-16,0 1 0 0,-3 1 0 15,3-1-128-15,3 0 128 0,-1 4 0 0,1 1 0 0,1-4 0 16,-3 2 0-16,8-2 0 0,0 2 0 0,0-2 0 15,-1-3 0-15,0 2 0 0,-3-1 0 0,4 0 0 16,1 0 0-16,2 1 0 0,-2-4 0 0,3 2-128 16,1 1 128-16,0 1 0 0,-2 0 0 0,2 1 0 0,1-2 0 15,-2 1 0-15,4 3 0 0,1-4 0 16,-1-3 0-16,2 3 0 0,-1 0 0 0,0 0 0 0,-1 2 0 16,0-1 0-16,2-5 0 0,2 2 0 15,-2 3 0-15,1-3 0 0,-1 2 0 0,0-1 0 0,-1 1 0 0,0 3 0 16,-2-1 0-16,2-1 0 0,1-4 0 0,0 0 0 15,0 1 0-15,1-1 0 0,-1 0 0 0,1 0 0 16,-4 0 0-16,4 3 0 0,-4 1 0 0,3-2 0 16,0-2 0-16,2 0 0 0,-2-1 0 0,1 1 0 15,-2 4 0-15,0-3 0 0,-2-1 0 0,1 0 0 16,0 0 0-16,0 0 0 0,-2-1 0 0,3 1 0 16,1 0 0-16,0 0 0 0,-2 6 0 0,-1-1 0 15,1-2 0-15,-1-1 0 0,1 0 0 0,1 0 0 16,-1 1 0-16,1-1 0 0,-1-2 0 0,-1 4 0 15,-1 0 0-15,2-2 0 0,1-2 0 0,0 0 0 0,1 0 0 0,-3 3 0 16,3 0 0-16,0-1 0 16,0 3 0-16,-1 0 0 0,-3 2 0 0,3 2 0 15,0-4 0-15,2 1 0 0,2-1 0 0,2 1 0 0,0 6 0 0,2-2 0 16,3 3-336-16,0 1-48 0,-2 1 0 0,3-1-12144 16,3 2-2432-16</inkml:trace>
  <inkml:trace contextRef="#ctx0" brushRef="#br1" timeOffset="119384.75">10533 17173 12319 0,'0'0'544'0,"-8"-4"112"0,8 4-528 0,-12 0-128 0,1-3 0 0,0 2 0 15,-3 0 1392-15,0 2 240 0,-3 2 48 0,-2 1 16 16,-5-2-736-16,0 3-128 0,-4 5-48 0,2 3 0 16,-4-2-144-16,2 6-16 0,0 0-16 0,1 4 0 15,1 5-240-15,3-2-48 0,2 2-16 0,4-1 0 16,3-1-80-16,1 2-16 0,4-3 0 0,5 0 0 16,4-1-80-16,4-2-128 0,2-2 176 0,4 0-176 15,2-3 256-15,2-2-64 0,4-1-16 0,2 1 0 16,4-4-32-16,3 1 0 0,1-5 0 0,0 3 0 0,1-2-144 0,2-2 160 15,-2 0-160-15,-1-5 160 16,-2-3-1248-16,2-1-256 16</inkml:trace>
  <inkml:trace contextRef="#ctx0" brushRef="#br1" timeOffset="119698.24">11084 17377 24879 0,'0'0'1088'0,"-7"-5"256"0,-2 3-1088 0,-3 2-256 16,1 2 0-16,-3 3 0 0,-3-1 912 0,-2 3 128 15,-2 5 32-15,-2 2 0 0,-1 0-416 0,1 3-80 0,1 1 0 0,3-2-16 16,4 1-336-16,5-3-64 0,3 1-16 0,7-5 0 16,4 0-144-16,5-2 0 0,2-2 0 0,8-2 0 15,6-3 160-15,1-1 0 0,0-2 0 0,2-3 0 16,2-3 112-16,-1 2 32 0,1-4 0 0,-4-1 0 15,-1-1 80-15,-5-2 32 0,-2-2 0 0,-4 4 0 16,-2-2 160-16,-7-2 48 0,-2 2 0 0,-6-1 0 16,-2-1-48-16,-6 2-16 0,-4-2 0 0,-2 1 0 15,-1 3-336-15,1 4-64 0,0-1-16 0,0 3 0 32,2 2-1040-32,3 1-192 0,0 1-64 0,3 2-15120 0</inkml:trace>
  <inkml:trace contextRef="#ctx0" brushRef="#br1" timeOffset="119945.51">11837 16897 20271 0,'0'0'1792'0,"0"0"-1424"15,-3-11-368-15,3 11 0 0,0 0 880 0,0 0 96 16,0 0 32-16,-10 10 0 0,-1 1 96 0,-1 7 32 15,2 6 0-15,-3 2 0 0,3 3-176 0,-1 5-48 16,-3 8 0-16,-2 1 0 0,1 4-368 0,-1-178-80 16,-1 365-16-16,1-182 0 0,-1 2-192 0,2-7-64 0,3-3 0 0,1-3 0 15,-2 0-192-15,3-1 0 16,2-7-192-16,3-2 192 16,2-3-448-16,1-5 32 0,4-2 0 0,1-3-13936 0</inkml:trace>
  <inkml:trace contextRef="#ctx0" brushRef="#br1" timeOffset="120260.48">12032 17535 21183 0,'0'0'1888'0,"0"0"-1504"0,0 0-384 0,0 0 0 0,0 13 880 0,0-1 96 15,0-3 32-15,0-9 0 0,4 13 16 0,-4-13 16 16,5 13 0-16,2-4 0 0,-1 2-448 0,-6-11-80 16,10 5-32-16,2-2 0 0,0 2 96 15,1-5 0-15,0-3 16 0,2 0 0 0,2-3 240 0,0-5 32 16,1 1 16-16,0-4 0 0,1-1 0 0,-1-2 0 16,0-1 0-16,-3-1 0 0,-2 0-192 0,-2 0-48 15,0-3 0-15,0 2 0 0,-4-3-192 0,0 4-64 16,-4 1 0-16,1 6 0 0,0-1-224 0,1 0-160 15,-4 4 192-15,-1 9-192 0,3-9 0 0,-3 9-320 16,0 0 32-16,0 0-12240 16,0 0-2448-16</inkml:trace>
  <inkml:trace contextRef="#ctx0" brushRef="#br1" timeOffset="120735.35">12776 17485 21183 0,'-25'13'944'0,"7"-1"192"0,-4 2-912 0,1 1-224 0,-1-2 0 0,2 1 0 15,-1 0 1776-15,5-4 304 0,3 0 64 0,4-2 16 16,9-8-1040-16,0 0-208 0,0 0-32 0,0 0-16 16,0 0-176-16,10-4-48 0,4-5 0 0,3-4 0 15,5 0-96-15,-1 2-32 0,3-3 0 0,2-3 0 16,0-2-176-16,1 2-32 0,0-2-16 0,-1 1 0 15,2-1-160-15,2 2-128 0,-2 1 192 0,-2 3-192 16,-2 4 0-16,-2 0 0 0,0 4 0 0,-6 5 0 0,-3 1 0 0,-3 4 0 16,-4 7 0-16,-3 3 0 0,-4 2 128 0,-3 4-128 15,-5 2 0-15,-4 5 0 0,-3-4 0 0,-3 4 0 16,0-4 0-16,-2 0 0 0,0-2 0 0,3-4 0 16,3-5 0-16,3-2 0 0,5-2 304 0,7-9-48 15,-7 8-16-15,7-8 0 0,0 0 32 0,0 0 16 16,15-4 0-16,3-5 0 0,3-1 160 0,0-4 48 15,2-3 0-15,1-1 0 0,0 1-304 0,2-1-64 16,1 0-128-16,0 0 192 0,4 0-192 0,1 2 0 16,0-1 0-16,-1 6 0 0,0 2 0 0,-4 8 0 15,-5 2 0-15,-3 3 0 0,-3 5 0 0,-5 1 0 16,-3 4 0-16,-4 4 0 0,-8 2 0 0,-1 4 0 0,-4 3 0 16,-3-3 0-16,-3 5 0 0,2 0 0 0,1-4 0 15,3-3 0-15,1-1 0 0,3-1 0 0,1 0 0 0,3-2 0 31,0-5-1776-31,2-2-448 0,-1-11-80 0</inkml:trace>
  <inkml:trace contextRef="#ctx0" brushRef="#br1" timeOffset="121146.12">14406 17369 23039 0,'-7'-16'2048'0,"3"7"-1648"0,-2-3-400 0,-3 0 0 0,-2 3 1232 0,-2 2 176 15,-2 3 16-15,-6 1 16 0,-4 2-80 0,-5 5-16 16,-6 4 0-16,-1 0 0 0,0 5-768 0,0 1-176 15,3 3-16-15,5-2-16 0,5 1-144 0,6 4-32 16,5-3 0-16,7 1 0 0,5 1-64 0,6 1 0 16,5 0-128-16,6 0 192 0,5 0 144 0,3 1 32 15,3 0 0-15,3 0 0 0,2-1-128 0,0-5-32 16,1-1 0-16,-7 0 0 0,-2 3-64 0,-4-3-16 0,-3-3 0 16,-5 0 0-16,-7 2 64 0,-6-3 0 0,-7 3 0 0,-7-2 0 15,-8-3 144-15,-8 2 48 0,-7-2 0 0,-4-3 0 16,-7-2-80-16,2-1-16 0,1-2 0 0,3-2 0 15,2-1-160-15,4-1-128 0,4-1 144 0,5-4-144 32,9 3-1888-32,6-4-480 0,3-8-80 0,10 18-32 0</inkml:trace>
  <inkml:trace contextRef="#ctx0" brushRef="#br1" timeOffset="122319.41">14137 17554 4607 0,'0'-11'192'0,"3"1"64"0,1 1-256 0,0-5 0 0,1 0 0 0,-1 1 0 16,-1 2 3584-16,0-1 688 0,-1 3 128 0,0 0 16 0,-2 9-2624 0,0 0-512 15,0 0-128-15,0 0 0 0,0 0-256 0,-7 9-32 16,-2 1-16-16,-2 6 0 16,-2 0-144-16,-2 4-16 0,-1 3-16 0,-2 5 0 0,0 3 80 0,-1-6 16 15,-1 1 0-15,0-2 0 0,1 2-112 0,3 1-16 16,-1-6 0-16,5-1 0 0,-1-1-64 0,4-3 0 15,3 0-16-15,3-4 0 0,3-12-112 0,0 0-32 16,0 0 0-16,13 3 0 0,1-8 224 0,4-7 64 16,3-3 0-16,2-1 0 0,4-3-192 0,-1-3-16 15,1 0-16-15,1-3 0 0,0 1-288 0,3-4-48 16,-2 0-16-16,3-4 0 0,-3 2-128 0,1 3 0 16,-2 0 0-16,2 4 0 0,-6 4 0 0,0 3 0 15,-5 6 0-15,-1 4 0 0,-4 6 0 0,-2 6 0 0,-1 5 0 16,-4 6 0-16,-2 4 0 0,-3 8 0 0,-5 4 0 0,-3 4 0 15,-5 0 0-15,-2 1 0 0,-3 2 0 0,2-1 0 16,0 0 0-16,4-5 0 16,-1-4 0-16,3-1 0 0,2-5 0 0,6 2 0 0,0-6 0 0,5-2 0 15,1-3 0-15,4-5 0 0,4 1 0 0,4-8 0 32,2-3-1248-32,-1-3-176 0,3-5-48 0,2-1-10480 0,0-6-2096 0</inkml:trace>
  <inkml:trace contextRef="#ctx0" brushRef="#br1" timeOffset="122658.97">15472 17408 20271 0,'4'-8'1792'0,"0"-3"-1424"15,0 1-368-15,-2-2 0 0,-2 2 1360 0,0 10 208 16,-2-9 32-16,2 9 16 0,-9-6-208 0,-1 2-64 15,-3 4 0-15,-4 8 0 0,-4-3-576 0,-6 7-128 16,-6 2-32-16,-1 2 0 0,-3 2 32 0,4 1 16 16,3 2 0-16,6 0 0 0,5-2-160 0,5 0-48 15,5-2 0-15,6 4 0 0,3-2-192 0,7 0-64 16,3 0 0-16,4-1 0 0,3-3 64 0,3-1 0 16,3-3 0-16,0-2 0 0,-1 3 0 0,-2-3 16 15,-2 2 0-15,-4-2 0 0,-4 1-128 0,-5 0-16 0,-4 1-128 16,-6-1 192-16,-5-4 32 0,-8 5 0 15,-6 0 0-15,-7 0 0 0,-4-5 80 0,-5 2 16 0,-1-2 0 0,-1 0 0 16,0 1-320-16,4-2 128 0,3-2-128 0,6-1 0 31,6-3-1536-31,8-2-400 0,6 0-96 0</inkml:trace>
  <inkml:trace contextRef="#ctx0" brushRef="#br1" timeOffset="123301.74">17392 17295 22799 0,'-22'-3'1008'0,"8"1"208"0,-3-3-960 16,0 1-256-16,-1 0 0 0,-4 1 0 0,-3 3 1008 0,-1 0 144 16,1 0 48-16,1 3 0 0,0 0-624 0,1 2-128 15,4 4-32-15,0-3 0 0,1 4 16 0,5-2 0 16,3 2 0-16,4-1 0 0,1 2-176 0,3-2-48 16,2-9 0-16,7 14 0 0,4 0 96 0,6-1 16 15,2-6 0-15,5 2 0 0,4-4 64 0,4 0 32 16,2 1 0-16,1-4 0 0,1-4-128 0,2 0-32 15,3-2 0-15,-3-1 0 0,1-5 0 0,-3 0 0 0,-2-5 0 0,-3 1 0 16,-3-1 80-16,-2-3 16 0,-3-1 0 16,-1-2 0-16,-2 1-48 0,-1 0-16 0,-2 1 0 0,-3-4 0 15,-1-1-16-15,-1 1 0 0,1-3 0 0,0 3 0 16,-1 2-144-16,2 0-128 0,0 1 192 0,2 4-192 16,1 2 0-16,4-2 0 0,2 2 0 0,1 3 0 15,0-3 0-15,0 0 0 0,-1 3 0 0,4 2 0 16,-3-3 0-16,-1 2 0 0,-2-1 0 0,1 2 0 15,-2-4 0-15,1 3 0 0,-1 2 0 0,0-2 0 16,-4 2 0-16,-2-2 0 0,-2 3 0 0,-2 0 0 16,1 1 0-16,-11 6 0 0,10-5 0 0,-10 5 0 15,0 0 0-15,0 0 0 0,0 0 0 0,0 0 0 16,2 13 0-16,-3 1 0 0,-4 3 0 0,-4 7 0 16,-4 3 192-16,-3 6-192 0,-5 4 192 0,-3 9-192 0,-2 5 256 15,-5 6-64-15,-3 6-16 0,-6 10 0 0,-2 6-176 0,-2-3 160 16,-1 0-160-16,3-3 160 0,3-9-160 0,3-4 0 15,3-5 0-15,3-3 128 0,1-2-128 0,3-3 0 16,3-7 0-16,3-2 128 0,-3-1-128 0,4-4 0 16,3-1 0-16,-1-6 128 0,1-2-304 0,3-5-64 15,1-5-16-15,3-3-11632 16,-1-4-2320-16</inkml:trace>
  <inkml:trace contextRef="#ctx0" brushRef="#br1" timeOffset="123445.59">17450 17826 25791 0,'13'-19'1152'0,"-2"6"224"0,3-1-1104 0,4 2-272 16,2 0 0-16,4 1 0 0,2 3 2544 0,4-2 448 0,5 4 80 0,7-2 32 16,5 0-1696-16,3-1-352 0,4 3-64 0,2 2-16 15,-2 1-592-15,-1-1-112 0,-1 1-16 0,-5 3-16 32,0 3-1616-32,0 1-320 0,4-2-64 0,-1 1-14848 0</inkml:trace>
  <inkml:trace contextRef="#ctx0" brushRef="#br1" timeOffset="124287.83">19677 16331 11055 0,'0'0'480'0,"3"-5"112"0,-3 5-464 0,3-9-128 0,1 3 0 0,-1-5 0 16,1 4 2352-16,-1-2 448 16,-3 9 80-16,0 0 32 0,4-9-1296 0,-1 4-256 0,-3 5-48 0,0 0-16 15,0 0-304-15,0 0-64 0,0 0-16 0,-5 4 0 16,0 3-288-16,-1 4-64 0,0 4-16 0,0 3 0 16,-1 4-96-16,1 4-32 0,3 6 0 0,-2 1 0 15,3 1-112-15,-1 3-32 0,2 3 0 0,2-1 0 16,3-2-128-16,2-1-16 0,3-5-128 0,5 0 192 0,4-1 0 15,5-5 0-15,4-4 0 0,5-2 0 0,-1-4 400 0,6-2 80 16,4-6 16-16,1-4 0 16,1-3 32-16,3-3 16 0,1-3 0 0,1-4 0 0,-1-1-240 0,1-4-48 15,1-2-16-15,-4-1 0 0,-3 0-192 0,0-2-48 16,0-4 0-16,-1 0 0 0,-2-3 0 0,1-3-16 16,-2 0 0-16,-1 1 0 0,-3-1-32 15,-3-1 0-15,-1 4 0 0,-3-1 0 0,-2 6-144 0,-3 0 0 16,-4 0 0-16,-3 5 128 0,-1 3-128 0,-3 0 0 15,-4 3-160-15,0 1 160 16,-3 0-1456-16,-4 10-192 0,0 0-32 0,-6 1-10160 16,-4 2-2016-16</inkml:trace>
  <inkml:trace contextRef="#ctx0" brushRef="#br1" timeOffset="124677.31">20363 16239 19343 0,'-1'-6'1728'0,"0"0"-1392"0,1 6-336 0,0 0 0 0,-4-4 1008 0,4 4 128 16,-6-1 16-16,-1 1 16 0,0 5 112 0,-2 5 0 15,-3-1 16-15,0 8 0 0,-2 3-192 0,-2 8-32 16,1 0-16-16,-1 6 0 0,-1 6-112 0,-3 2-32 16,-3 9 0-16,0 2 0 0,0 3-80 0,-1 2-32 15,-1 6 0-15,-1-2 0 0,1 4-192 0,1-5-32 16,1 0-16-16,-5 16 0 0,6-13-192 0,6-9-48 15,0-7 0-15,5-3 0 0,2-8-96 0,1-2-32 16,3-2 0-16,3-3 0 0,-1-4-192 0,6-3 144 16,-2-5-144-16,2-4 128 0,0-5-128 0,-3-9-144 15,11 2 144-15,1-6-12560 16,4-2-2400-16</inkml:trace>
  <inkml:trace contextRef="#ctx0" brushRef="#br1" timeOffset="125322.42">22916 16854 10127 0,'2'-15'896'0,"1"7"-704"0,-1 0-192 16,1-3 0-16,-2-2 2272 0,2-1 416 0,-2 0 96 0,-1 0 16 15,-1-1-688-15,-2 2-128 0,-1 1-16 0,-1-1-16 16,-1 0-720-16,-3 5-144 0,-1 2-16 0,-1 2-16 15,-5 0-288-15,-2 6-48 0,-2 3-16 0,-1 5 0 16,-5 0-304-16,-1 5-64 0,1 4-16 0,-2 6 0 16,0 0-32-16,1 3-16 0,3-1 0 0,4 2 0 15,2-1-112-15,6 0-32 0,2-4 0 0,6 0 0 0,4-5-128 16,5-2 160-16,4-5-160 0,4-1 160 0,5-4 160 16,3-2 48-16,4-6 0 0,1-4 0 0,4-1 48 15,0-5 16-15,-1-1 0 0,1-3 0 0,-1-2-176 0,-4-1-48 16,-1-2 0-16,-2 0 0 0,-3-3-80 0,-4 2-128 15,1 2 176-15,-5 3-176 0,-2 0 128 0,-3 5-128 16,-2 1 0-16,-3 5 0 0,-1 5 0 0,0 0-272 16,0 0 48-16,-11 5 16 15,3 6-1344-15,2 1-272 0,0 3-48 16,4-2-8768-16,2 1-1760 0</inkml:trace>
  <inkml:trace contextRef="#ctx0" brushRef="#br1" timeOffset="125654.92">23539 16705 23951 0,'-8'3'2128'0,"-2"2"-1696"16,-2 4-432-16,0 1 0 0,-4 4 736 0,3 2 64 16,-4 3 16-16,2 2 0 0,-1 2 288 0,1-1 64 15,-1 3 16-15,0-1 0 0,2-1-288 0,4-3-48 0,-1 2-16 0,3-5 0 16,2-1-208-16,5-2-48 0,1-6-16 0,3 1 0 15,-3-9-32-15,11 3 0 0,1-4 0 0,4-2 0 16,1-5 96-16,4 1 16 0,0-6 0 0,2-1 0 16,1-1-320-16,0-3-64 0,1-2-16 0,-3-1 0 15,1 1-240-15,3 1 176 0,-3 1-176 0,0 3 160 0,-3 0-160 16,-1 6 0-16,-3 0 0 0,0 6 0 0,-2 6 0 0,-4 6 0 16,0 0 0-16,-4 6 0 15,-2 4 0-15,-2 5 0 0,-2 0 0 0,-4 4 0 0,0-1 0 16,-1 5 0-16,-4 1 0 0,4-4 0 0,0-1-128 0,2-5 128 15,2-1 0-15,1-3 0 0,1-2-368 0,3-3 0 16,1-3 0-16,7-4 0 16,0 0-2848-16,2-10-576 0</inkml:trace>
  <inkml:trace contextRef="#ctx0" brushRef="#br1" timeOffset="126116.87">24526 16865 16575 0,'7'-18'1472'0,"-2"10"-1168"0,-3-1-304 0,2-4 0 16,0 3 1856-16,-2-3 320 0,0 0 64 0,-1 3 16 16,2-3-592-16,-6 5-128 0,-1 0-32 0,-2 3 0 15,-4-2-608-15,-3 5-112 0,-4 3-16 0,-2 4-16 16,-5 2-352-16,0 5-64 15,-1 5-16-15,-3 2 0 0,-4 1 32 0,0 4 0 0,2 4 0 0,0 2 0 16,5 1-80-16,2 2-16 0,5 1 0 0,-1 9 0 16,8-6-128-16,8-20-128 0,2 1 144 0,5-1-144 0,0-2 272 15,3-1-32-15,3-5-16 0,4 0 0 16,4-8 288-16,22-2 64 0,2-8 16 0,3-4 0 0,2-6 32 16,0-5 0-16,-2-2 0 0,-4-5 0 15,-5-2-192-15,-17 12-48 0,2-4 0 0,2-8 0 0,-2-8 0 0,6-5 0 16,2-6 0-16,2-5 0 0,1-9-192 0,-1 0-32 15,1 1-16-15,-3 3 0 0,-2 7-144 0,4-3 0 16,-6 6 0-16,-5 13 0 16,-4 10 0-16,-4 10 0 0,-7 10 0 0,-5 9 0 0,0 0 0 0,-5 13-144 15,-5 10 144-15,-3 7 0 0,-3 12-144 0,-3 1 144 16,-5 7 0-16,-4 7-144 0,-4 9 144 0,-1 2 0 16,-2-2 0-16,-4 25-128 0,10-12-128 0,19-42 0 15,2 0-16-15,3 1 0 16,4-1-1728-16,2-2-352 0,2 0-64 0,2-2-14416 0</inkml:trace>
  <inkml:trace contextRef="#ctx0" brushRef="#br1" timeOffset="126688.5">26427 16306 14735 0,'0'0'640'0,"0"0"160"0,0 0-640 0,0 0-160 15,0 0 0-15,0 0 0 0,0 0 1792 0,0 0 336 16,0-10 64-16,2 5 16 0,2-3-304 0,4 0-64 16,4 2-16-16,5-4 0 0,2-2-288 0,4 4-48 15,4-3-16-15,4 3 0 0,7-4-448 0,2 3-112 16,1-2-16-16,0 1 0 0,3 2-288 0,0 2-64 15,1-3-16-15,-2 5 0 0,3-1-208 0,-7 1-32 16,-1 3-16-16,-1 2 0 0,-4-1-272 0,-4 3 160 16,-2-1-160-16,-4 2 128 0,-5 1-128 0,-4 3 0 15,-4-2 0-15,-6 5 0 0,-3 1 0 0,-5 2 0 16,-5 1 0-16,-3 3 0 0,-4-2-208 0,-4 2 16 16,1 0 16-16,-10 7 0 15,2 0-384-15,4-5-80 0,1-1 0 0,2-1-16 16,1-2-1472-16,3 1-304 0,3-1-48 0,0-2-16 15,2 0-368-15,3-1-80 0</inkml:trace>
  <inkml:trace contextRef="#ctx0" brushRef="#br1" timeOffset="127283.05">26690 16325 19231 0,'0'0'848'15,"6"-8"176"-15,2 2-816 0,-1-4-208 0,1 2 0 0,-3 3 0 0,1 0 1792 0,1 1 320 16,-1 2 64-16,-6 2 16 15,8-2-720-15,-8 2-160 0,7 6-32 0,1 1 0 0,-2 0-384 0,-4 6-96 16,-1 3-16-16,-1 4 0 16,-3 3-192-16,0 5-32 0,-2 0-16 0,-7 20 0 0,-2 0-32 0,-4-2-16 15,-3-1 0-15,-1-3 0 0,-1-2-112 0,2 4-32 16,-2-4 0-16,5 0 0 0,0-2-176 0,5-3-48 16,1-3 0-16,4-1 0 0,0-6-128 0,3 0 0 15,2-3 0-15,-1-2 128 0,1-2-128 0,2-3 0 16,0-4 0-16,1-11 0 0,1 10-160 0,-1-10-64 15,0 0-16-15,0 0 0 16,0 0-2944-16,0 0-592 0</inkml:trace>
  <inkml:trace contextRef="#ctx0" brushRef="#br1" timeOffset="127469.96">26185 17081 29135 0,'-11'-6'1280'0,"11"6"288"0,0 0-1248 0,0 0-320 0,0 0 0 0,10-1 0 15,1 1 1408-15,5 1 208 0,4 0 48 0,8 0 16 16,6-2-720-16,4 0-128 0,4 0-48 0,7-2 0 16,3 2-144-16,4 2-48 0,1-1 0 0,0 3 0 15,-2-2-144-15,-3 0-48 0,-3 0 0 0,-2 1 0 16,-5-4-256-16,-5 2-144 0,-5 3 160 0,-3-2-160 0,-3 2-224 0,-6-2-144 16,-3 0-16-16,-5 2-16 15,-2 3-1968-15,-10-6-400 0,0 0-80 0,0 0-12256 16</inkml:trace>
  <inkml:trace contextRef="#ctx0" brushRef="#br1" timeOffset="128016.93">26778 16569 3679 0,'0'0'320'0,"0"0"-320"0,0 0 0 0,5-8 0 15,-5 8 2048-15,0 0 320 0,6-5 80 0,-6 5 16 16,0 0-864-16,0 0-192 0,0 0-16 0,0 0-16 15,-3-11-208-15,-2 6-32 0,-2-2-16 0,-2 4 0 16,-1 0-288-16,-3 2-64 0,-2 0-16 0,-3 1 0 16,-2 1 16-16,-2 3 16 0,-2 1 0 0,-2 2 0 15,0 0 96-15,-2 2 16 0,-2 0 0 0,2 3 0 0,-1 1-128 0,4-2-32 16,2 2 0-16,4 1 0 0,2-4-144 16,5 2-16-16,4-1-16 0,4-1 0 15,4 4-128-15,5-2-32 0,5-2 0 0,7 0 0 0,5-4 112 16,4 1 32-16,6 0 0 0,4-3 0 0,2 1 0 0,2-1 0 15,2-3 0-15,0-2 0 0,-1-3-144 0,-4 0-16 16,1-6-16-16,-2-1 0 0,-3-3-32 16,-3 1 0-16,-3 2 0 0,-7-5 0 0,-5 1 48 0,-6-3 0 15,-4-1 0-15,-7-1 0 0,-3 0-128 0,-5-1 0 16,-6 2-16-16,-3 3 0 0,-4 1-240 0,-1-1 0 16,-4 4 0-16,4 1 0 15,-1 1-1536-15,2 4-288 0,3-2-64 0</inkml:trace>
  <inkml:trace contextRef="#ctx0" brushRef="#br1" timeOffset="129031.51">29504 16616 18431 0,'-1'-30'816'0,"1"19"160"0,-1-3-784 0,-2 2-192 16,0-2 0-16,-2 2 0 0,-2 0 1216 0,-2 3 208 16,-1-1 48-16,-1 4 0 0,-2 0-384 0,-4 4-64 15,-5 2 0-15,-13 6-16 0,-5 2-384 0,4 4-80 16,-3 3-16-16,5 3 0 0,2 6-80 0,2-1-32 16,1 4 0-16,4-4 0 0,6-2-112 0,5 1-32 15,4 0 0-15,8-4 0 0,3-6-16 0,7 1-16 16,3 0 0-16,6-6 0 0,2 1 272 0,6-6 64 15,3-3 16-15,5-4 0 0,4-1 80 0,2-2 16 16,1-3 0-16,-2-6 0 0,-3-1-224 0,-2 1-32 0,-2 0-16 0,-11 3 0 16,-2-4-128-16,0 0-32 0,-3-1 0 15,-1 3 0-15,-2 3-112 0,-4 0-16 0,0 2-128 0,-3 5 192 16,-5 6-192-16,0 0 0 0,0 0 0 0,-2 9 0 16,-2 3 0-16,-1 3 0 0,0 3 0 15,1 0 0-15,1 0 0 0,2 1 0 0,2 1 0 0,3-1 0 16,1-2-304-16,3-2 0 0,2 0 0 0,8 3 0 15,1-5-1600 1,-4-7-320-16,3-2-64 0,11-1-12656 0</inkml:trace>
  <inkml:trace contextRef="#ctx0" brushRef="#br1" timeOffset="129340.73">30238 16464 22111 0,'-20'11'976'0,"13"-2"208"0,-2-1-944 0,-3 4-240 16,-2 0 0-16,-1 4 0 0,-1-1 992 0,-2 1 160 16,0 0 16-16,2-1 16 0,0 1-96 0,2-5-32 15,2 1 0-15,1-5 0 0,3 2-96 0,3-4-32 16,5-5 0-16,0 0 0 0,0 0-32 0,0 0-16 16,8-2 0-16,5-3 0 0,2-7-96 0,3-1-16 15,1-2 0-15,2 0 0 0,0-3-384 0,2 0-96 16,1-1-16-16,3 1 0 0,2 2-144 0,3 1-128 15,-4-1 192-15,4 2-192 0,1 2 128 0,1 0-128 16,-2 1 0-16,2 6 0 0,-2-3 0 0,-3 4 0 16,-1 2 0-16,-2 1 0 0,-5 1 0 0,-1 1 0 0,-2 1 0 15,-2 2 0 1,-4 1-1280-16,-2-1-192 0,-1 0-64 0,-1 5-9600 0,-8-9-1936 16</inkml:trace>
  <inkml:trace contextRef="#ctx0" brushRef="#br1" timeOffset="130115.88">31126 16474 15487 0,'0'0'688'0,"0"0"144"0,0 0-672 0,0 0-160 0,-9 2 0 0,2 1 0 16,-2 2 1344-16,9-5 224 0,-11 4 48 0,3-2 16 15,-3 2-272-15,1-1-48 0,10-3-16 0,-9 5 0 16,0-1 48-16,9-4 16 0,-5 3 0 0,5-3 0 15,-5 8-416-15,5-8-96 0,-1 14-16 0,1-3 0 16,3-3-288-16,2 1-64 0,1-1-16 0,4 2 0 16,2-1-80-16,2-1 0 0,-3-4-16 0,2-1 0 15,-1-1-112-15,0 2 0 0,1-1-16 0,-2-3 0 16,-1-4 0-16,0 1 0 0,-10 3 0 0,12-2 0 16,-1-2-96-16,-1-4-16 0,-1 1 0 0,-2 2 0 15,-7 5-128-15,9-9 0 0,-3 1 0 0,0 1 0 16,2 1 0-16,-2 3 0 0,4-4 176 0,-2 0-176 0,2 2 0 15,2-1 0-15,0-1 0 0,2 2 0 0,0-3 144 16,2 1-144-16,0 0 128 0,-1 0-128 0,-1 1 0 16,-1 1 0-16,0-4 0 0,-2 4 0 0,-1-2 0 0,1 2 0 15,-5-2 0-15,0 1 0 0,-6 6 0 0,8-6 0 16,-8 6 0-16,0 0 0 0,6-8 0 0,-6 8 0 16,0 0 0-16,3-5 0 0,-3 5 0 0,0 0 0 15,2-5 0-15,0 1 0 0,0-1 0 0,-2 0 0 16,0 5 0-16,-2-5 0 0,-1 1 0 0,0 0 0 15,0-2 0-15,-1 1 0 0,-1 1 0 0,0-2 0 16,0 2 0-16,0 0 0 0,-1 1 0 0,1 0 0 16,2-3 0-16,-1 3 0 0,-1 0 0 0,5 3 0 15,-8-1 0-15,0 1 0 0,-1 0-128 0,1 0 128 16,-4 1 0-16,-2 2 0 0,0 0 0 0,-2 4 0 16,-2-3 0-16,0 5 0 0,-1 2 0 0,-1 3 0 15,-2 0 0-15,-3 0 0 0,-2 2 0 0,-1 2 0 16,3 1 0-16,-11 12 0 0,3 1 0 0,19-16 0 15,0 2 0-15,1 0 0 0,2-1 0 0,2 1 128 16,3 3-128-16,2-2 192 0,4-2-64 0,5 18-128 16,4-10 192-16,5-1-64 0,3-5 256 0,8-1 32 0,5-1 16 15,7-3 0-15,5-2 16 0,5 1 0 0,0-4 0 16,3 0 0-16,-5-4-64 0,-1-1 0 0,-2-2 0 0,-15-2 0 16,7-1-240-16,-3 0-144 0,7-2 160 0,1 1-160 15,-1-1 128-15,0 2-128 0,0-2 0 0,-2-2 144 16,-5 4-1312-1,-3 0-272-15,-4-2-48 0</inkml:trace>
  <inkml:trace contextRef="#ctx0" brushRef="#br1" timeOffset="131021.13">10219 18299 16575 0,'0'0'1472'0,"0"0"-1168"0,-12-1-304 0,2 3 0 16,-1 2 1328-16,-1 5 208 0,-1 5 32 0,-1 4 16 15,-2 3-624-15,-2 6-128 0,-2 6-32 0,-1 5 0 16,0 4 96-16,-2 3 0 0,-1 5 16 0,2 3 0 16,-1-3-144-16,3 0-16 0,1-3-16 0,1 0 0 15,2-8-224-15,2-3-64 0,3-4 0 0,5-8 0 16,2 1 128-16,3-7 0 0,1-8 16 0,0-10 0 16,6 11 0-16,3-8 0 0,1-4 0 0,6-7 0 15,4-3 80-15,5-7 16 0,7-3 0 0,4-5 0 16,-1 0-368-16,3-5-64 0,1 2 0 0,-1 3-16 15,-3 1-240-15,1 2 128 0,0 3-128 0,-2 4 0 16,-1 8 0-16,-4 1 0 0,-2 6 0 0,-3 6 0 16,-2 0 0-16,-3 5 0 0,-4 7 0 0,-5 1-160 0,-4-2 160 15,-3 3 0-15,-4 4 0 0,-4 1 0 0,-6-1 0 0,1 1 0 16,-5-1 0-16,-5-1 0 0,-7 2 0 0,-4-1 0 16,-3-4 128-16,-1 1-128 0,-4-2 144 0,0-2-144 15,0 0 192-15,-1-6-192 0,0-1 128 0,1-5-128 16,3-2 0-16,2-2 0 0,4-2-160 0,5-7-144 15,4-1-16-15,9-6-16 16,5 1-2896-16,8-4-576 0</inkml:trace>
  <inkml:trace contextRef="#ctx0" brushRef="#br1" timeOffset="131370.48">10995 18704 18431 0,'-11'0'1632'0,"-3"0"-1312"0,-3-2-320 0,-2 1 0 16,-2-3 2096-16,-2 5 336 16,0 4 80-16,0 0 16 0,-4 0-1024 0,1 6-208 0,-1 5-32 0,1-1-16 15,2-1-656-15,4 4-128 0,2 1-16 0,2 3-16 16,3-2-240-16,3 0-64 0,6-2 0 0,5-1 0 16,3-2-128-16,6-4 0 0,7 0 144 0,2-5-144 15,4 0 304-15,2-4-16 0,2-4 0 0,2-3 0 16,2-1 0-16,-1 0 0 0,-2-5 0 0,-1 4 0 15,-2-6 32-15,-3 0 16 0,-6 3 0 0,-2-1 0 16,-1 1-48-16,-4 1-16 0,-9 9 0 0,0 0 0 16,7-5-32-16,-7 5-16 0,0 0 0 0,0 0 0 15,-7 8-224-15,2 6 128 0,-2 2-128 0,4-1 0 0,0-1 0 0,2 0 0 16,1 0 0-16,6 0 0 16,6-4-752-16,3 0-192 15,4-2-32-15,4-2-16 16,2-5-1952-16,1-4-400 0</inkml:trace>
  <inkml:trace contextRef="#ctx0" brushRef="#br1" timeOffset="131657.96">11921 18693 28559 0,'0'0'1264'0,"0"0"272"0,-7-8-1232 0,3-1-304 0,-2 4 0 0,-2 2 0 16,0 0 768-16,-1 3 80 0,-2 0 32 0,1 4 0 15,-1 1-240-15,-2 1-64 0,0 2 0 0,-1-2 0 16,3 4-256-16,0 1-48 0,-1 1-16 0,3 4 0 16,3-4-80-16,3-2-32 0,3-10 0 0,4 14 0 15,0 2 16-15,4-2 0 0,3-4 0 0,2 3 0 16,-1 2 160-16,2 0 48 0,2-3 0 0,-2 0 0 16,0 2-176-16,-3-1-16 0,-1 2-16 0,-3-1 0 15,-5 0 112-15,-3-1 32 0,-4-2 0 16,-5 2 0-16,-3 1 160 0,-4-3 48 0,-2 1 0 0,-4 1 0 15,-2-5-192-15,-2 4-48 0,-1-4 0 0,0-2 0 16,0-2-272-16,3-3 160 0,1 0-160 0,4-2 128 16,0-2-1456-16,5-3-288 0,3-2-64 15</inkml:trace>
  <inkml:trace contextRef="#ctx0" brushRef="#br1" timeOffset="132261.72">12310 18823 21183 0,'0'0'1888'0,"-11"6"-1504"0,4-1-384 0,0-1 0 16,7-4 0-16,0 0 0 0,0 0 0 0,0 0 128 16,0 0 1248-16,9-6 256 0,4-5 48 0,1 2 16 15,1-2-640-15,3 1-128 0,1-3-32 0,0 0 0 0,0-3-256 0,2 1-48 16,-2 2-16-16,-2-1 0 0,1-3-192 0,-4 3-64 16,-2 3 0-16,-6-3 0 0,-2-1 0 0,-4 2 0 15,-3 2 0-15,-2 0 0 0,-2 8 64 0,-6 1 0 16,-2 6 0-16,-3 1 0 0,-3 5-176 0,-1 4-16 15,-3 7-16-15,1-1 0 0,0-2-176 0,3 2 0 16,3 4 144-16,5-1-144 16,2-4 0-16,4-1 0 0,3-1 0 0,7-2 128 0,2 0-128 15,5-2 0-15,4-2 0 0,4-4 0 16,6-3-320-16,2-2-64 0,3-2-32 0,4-2-10352 16,2-2-2080-16</inkml:trace>
  <inkml:trace contextRef="#ctx0" brushRef="#br1" timeOffset="132530">13229 18617 24927 0,'0'0'1104'0,"0"0"240"0,0 0-1088 0,0 0-256 0,0 0 0 0,0 0 0 15,0 0 1280-15,0 0 192 0,0 0 32 0,0 0 16 16,0 0-688-16,-12 0-128 0,2 1-16 0,-1 5-16 15,-2 1-256-15,-1-1-48 0,0 6-16 0,0-4 0 16,-1 5 16-16,1-4 0 0,1 1 0 0,3 3 0 16,0-3-48-16,3 3-16 0,2 0 0 0,3-2 0 15,2 3-112-15,2 0-32 0,2-1 0 0,4-3 0 0,-2 2 32 16,2-1 0-16,0 0 0 0,0 1 0 16,-2-5 64-16,-6-7 32 0,7 12 0 0,-7-12 0 15,-1 10 32-15,-5 1 16 0,-1-4 0 0,-5 1 0 16,-4-1 0-16,-6 0 0 0,-4-1 0 0,-2-4 0 0,-2 1-144 0,2-1-48 15,0 1 0-15,2 1 0 32,0-2-768-32,3-1-144 0,3-1-48 0,2-2-16928 0</inkml:trace>
  <inkml:trace contextRef="#ctx0" brushRef="#br1" timeOffset="133115.12">15794 18641 10127 0,'5'-10'448'0,"0"0"96"0,0-2-544 0,0 2 0 15,0-1 0-15,0 0 0 0,0-3 2544 0,0-2 400 16,0-1 64-16,-1 1 32 0,0-2-1088 0,-1-1-224 16,-2 1-32-16,0 0-16 0,-1 1-368 0,-1-3-80 15,0 1-16-15,-4 4 0 0,1 2-224 0,-1 6-48 16,-3-2-16-16,-1 4 0 0,-1 2-432 0,-3 5-96 15,-5 1-16-15,-2 8 0 0,1 3-144 0,-5 5-48 0,-5 3 0 16,-1 9 0-16,0 3-16 0,1 2-16 0,1 1 0 16,1 3 0-16,3 5 0 0,4 3 0 0,2 1 0 0,3-1 0 15,1-2-160-15,3 2 0 0,4-2 0 0,2-3 128 16,0-6-128-16,3-4 0 0,5-5 0 0,2 1 128 16,3-5-128-16,3-4 0 15,-1-6 0-15,2 0 0 0,0-1-384 0,0-8 32 0,-3-1 16 0,-9-4 0 31,10-8-2464-31,-4-6-480 0</inkml:trace>
  <inkml:trace contextRef="#ctx0" brushRef="#br1" timeOffset="133474.18">15203 18992 25167 0,'0'0'1104'0,"12"-8"240"0,5 0-1072 0,3 5-272 0,2-4 0 0,5 1 0 15,3-2 848-15,6-3 112 0,3-1 32 0,4 0 0 0,6-4 32 0,1 1 0 16,4 3 0-16,-3 1 0 0,-4 0-288 15,-4 3-48-15,-5-3-16 0,-5 4 0 0,-4 0-384 0,-5 2-80 16,-4 0-16-16,-7 1 0 0,-13 4-32 16,9 6-16-16,-4 2 0 0,-5 5 0 15,-5 4 0-15,-5 5 0 0,-6 1 0 0,-3 4 0 0,-3-3-16 0,0 4-128 16,1-3 192-16,0 2-64 0,4-6-128 0,3 2 0 16,4-6 0-16,4-2 128 0,3 0-128 15,4-5 128-15,4 1-128 0,6-5 128 0,6 0 160 16,5-6 32-16,3-3 0 0,3-4 0 0,4 0 160 0,2-5 32 0,-2-3 16 0,1 1 0 15,1 1-208-15,-2-3-32 16,-2-5-16-16,-3 3 0 0,-4 1 112 0,-5-1 32 16,-4-1 0-16,-5 2 0 0,-5 0 96 0,-4 3 32 0,-6 0 0 0,-2 2 0 15,-6 3-176-15,-4 4-48 0,-4 0 0 0,-2 4 0 16,-1 1-320-16,-1 2 0 0,1 2 0 0,1-1 0 31,1-1-896-31,4 1-256 0,2 2-64 0,6 2-11664 0,2-1-2352 0</inkml:trace>
  <inkml:trace contextRef="#ctx0" brushRef="#br1" timeOffset="133770.6">16535 18750 18431 0,'0'0'1632'0,"0"0"-1312"0,-9 9-320 0,1 1 0 0,3 4 2512 0,-5 4 432 15,-3 1 96-15,-1 5 16 0,2 0-1360 0,-2 1-272 16,-2 1-48-16,1-3-16 0,0 0-544 0,0-1-112 16,3 1-32-16,3-6 0 0,2-1 48 0,3-6 16 15,4-10 0-15,0 0 0 0,0 0 96 0,0 0 0 16,0 0 16-16,15-7 0 0,3-7 128 0,1-1 32 16,1-1 0-16,2-3 0 0,-2-6-496 0,3 3-80 15,1-5-32-15,3 3 0 0,0-2-240 0,2 3-160 16,-1 2 192-16,4 2-192 0,1 2 0 0,-2 1 0 0,-5 2 0 15,-1 6 0 1,1 0-560-16,-2 3-208 0,-3 2-64 0,1 0-12848 16,-2 4-2576-16</inkml:trace>
  <inkml:trace contextRef="#ctx0" brushRef="#br1" timeOffset="134399.49">19683 18474 12895 0,'0'0'576'0,"2"-5"112"0,-2-2-560 0,0 2-128 15,-2 0 0-15,2 5 0 0,-2-7 3168 0,-2 2 608 16,4 5 112-16,-9-1 16 0,-1 1-2112 0,-1 1-448 16,-3 2-64-16,-6 4-32 0,-2 0-400 0,-4 4-80 0,-4-2 0 0,-1 6-16 15,-1 2-96-15,3-1-16 0,4-1 0 0,2-2 0 16,4 1-96-16,3 1-32 0,6 2 0 0,7-1 0 16,5 0-256-16,4-2-64 15,5 1-16-15,5 1 0 0,4 0 16 0,7-1 0 0,5 0 0 0,0 1 0 16,3 0-48-16,1-2 0 0,-2 1 0 0,-2 2 0 15,-7 1-144-15,-2 1 160 0,-5 0-160 0,-5-1 160 16,-4-3-160-16,-6 0 192 0,-4 2-192 0,-5-2 192 16,-6-3 64-16,-5 2 32 15,-6 0 0-15,-6 0 0 0,-6-3 144 0,-3-1 16 0,-5 1 16 0,1-6 0 16,1-3-256-16,2-2-48 0,-1-4-16 0,6-5 0 16,4 1-144-16,5-3 0 0,5 1-192 0,7-4 192 15,6-2-2480 1,7-1-368-16,5-1-80 0,10 0-16 0</inkml:trace>
  <inkml:trace contextRef="#ctx0" brushRef="#br1" timeOffset="134675.39">20405 18617 21183 0,'-21'-2'1888'0,"5"2"-1504"0,-3 2-384 0,-1 2 0 0,-4 8 1600 0,-3 0 240 16,-2 3 48-16,0 3 16 0,0-2-368 0,3 2-80 15,5 1-16-15,4-1 0 0,4-3-720 0,6 0-144 16,4 2-16-16,4-1-16 0,6-2-128 0,7-2-32 16,5-1 0-16,5-3 0 0,4 1 160 0,2-7 32 15,9-2 0-15,-1-2 0 0,5-2-64 0,-2-2 0 0,-5-1 0 0,3 0 0 16,-3-5-16-16,-1-2-16 0,-9 3 0 0,-1-1 0 16,-5-3 16-16,-6-1 0 15,-4 0 0-15,-5 4 0 0,-4 0-112 0,-3-3 0 16,-4-3-16-16,-5-1 0 0,-5 3-192 0,-3-2-48 0,-3 1 0 0,1 2 0 15,-4 1-128-15,5 3-256 0,0-2 64 0,1 5 16 32,0-1-2032-32,2 6-416 0,4-1-64 0,6 0-32 0</inkml:trace>
  <inkml:trace contextRef="#ctx0" brushRef="#br1" timeOffset="135222.73">21554 18174 11967 0,'7'-14'1072'0,"-1"2"-864"0,2-1-208 0,-2-1 0 16,-1-4 1456-16,3 6 240 0,-3 3 48 0,0 2 16 16,-5 7 320-16,0 0 64 0,3-6 16 0,-3 6 0 15,0 0-576-15,-8 8-112 0,-2 2-32 0,-3 9 0 16,-3 7-368-16,-1 4-80 0,-1 3-16 0,-3 2 0 0,-2 3-128 15,-3 6-16-15,2 1-16 0,3 4 0 0,-5 0-112 0,3 1 0 16,2-3-16-16,-1 1 0 16,4-5-288-16,0 1-48 0,4-6-16 0,0-1 0 0,0-3-192 0,3-2-144 15,3-7 192-15,2-1-192 0,4-2 128 0,-2-8-128 16,4-1 0-16,0-13 0 0,4 11 0 0,-4-11-304 16,0 0 48-16,8 0 0 15,3-4-2032-15,-1-3-400 0,-1-2-64 16</inkml:trace>
  <inkml:trace contextRef="#ctx0" brushRef="#br1" timeOffset="135533.09">22391 17952 23151 0,'0'0'1024'0,"0"0"208"0,0 0-976 0,0 0-256 0,0 0 0 0,0 0 0 16,0 0 1408-16,-8 4 224 0,-3 2 48 0,-3 6 16 15,-5-2-224-15,-4 6-64 0,-3 6 0 0,-2 2 0 16,-2 1-272-16,-1 5-64 0,1-1-16 0,-1-4 0 15,2 0-432-15,4 0-96 0,2-3-16 0,3 0 0 0,2 3-368 0,3-4-144 16,1-2 0-16,3-1 144 16,4 1-1888-16,5-2-384 0,8-5-80 0,-3-2-16 0</inkml:trace>
  <inkml:trace contextRef="#ctx0" brushRef="#br1" timeOffset="135976.29">22973 18359 24639 0,'0'0'1088'0,"0"0"240"0,0 0-1072 0,-10 9-256 0,2 0 0 0,-2 2 0 15,0 3 768-15,-2 2 80 0,-2 4 32 0,2-1 0 16,-3 1 32-16,-2 4 16 0,-2 3 0 0,-1 5 0 16,-2-4-32-16,-2 2 0 0,2-1 0 0,3-5 0 15,1-1 0-15,3-2-16 0,1-2 0 0,3-3 0 16,-1-1-256-16,2-1-48 0,5-2-16 0,5-12 0 16,-3 6-64-16,3-6-16 0,0 0 0 0,11 0 0 15,0-5 224-15,4-6 64 0,4-3 0 0,3-2 0 16,2-1-352-16,3-4-64 0,1-3-16 0,4 1 0 15,-2-2-208-15,3 2-128 0,0 3 160 0,0 1-160 16,0 1 0-16,-2 3 128 0,-5 4-128 0,-1 6 0 16,-5 3 0-16,-2 2 0 0,-3 6 0 0,-2 4 0 0,-2 2 0 0,-6 4 0 15,-2 7 0-15,-4 3 0 0,-5 3-128 0,-1-3 128 16,-5 4 0-16,0-4 0 0,-1 4-320 0,3-1 64 16,-3-5 0-16,4 0 0 15,3-3-1952-15,2-1-384 0,3-6-80 0</inkml:trace>
  <inkml:trace contextRef="#ctx0" brushRef="#br1" timeOffset="136574.97">26291 18332 17503 0,'0'0'1552'16,"0"0"-1232"-16,0 0-320 0,0 0 0 0,0 0 1616 0,0 0 272 16,0 0 48-16,-9-4 16 0,0-2-272 0,-4 1-48 15,-5 5-16-15,-5-1 0 0,-3-1-464 0,-6 5-112 16,-4-1-16-16,-2 6 0 0,-2-2-256 0,-1 6-48 15,-1 0-16-15,0 4 0 0,0 0-80 0,5 2-32 16,3 0 0-16,6 1 0 0,6 1-256 0,7 2-48 16,4-3-16-16,7-1 0 0,4-3-80 0,5 0 0 15,6 0-16-15,7 3 0 0,5 0-48 0,5-1-128 16,3-2 192-16,-1-1-64 0,-3-1 0 0,-2-1-128 16,-1 2 192-16,-3-1-64 0,-4-5-128 0,-4 3 0 15,-7-1 0-15,-4 3 128 0,-6-2-128 0,-5-2 0 0,-5 0 144 0,-6-3-144 16,-8 7 336-16,-5-5 0 0,-5-2 0 0,-4 2 0 15,-4-6-144-15,-2 0-16 0,-5-4-16 0,6 1 0 16,2-2-160-16,7 0 0 0,6-2-192 0,8 0 192 31,6-1-2672-31,9-5-400 0,8-9-96 0,12 3-16 0</inkml:trace>
  <inkml:trace contextRef="#ctx0" brushRef="#br1" timeOffset="136914.57">26493 18590 29487 0,'0'0'1296'0,"7"-6"288"0,5 3-1264 0,3 2-320 16,4-2 0-16,7 2 0 0,4-1 1440 0,7-1 224 16,5 0 64-16,1-2 0 15,0-4-880-15,2 1-160 0,-1-3-48 0,0 1 0 0,-5-2-240 0,-2-1-48 16,-2 1-16-16,-3-2 0 0,-5-1-48 0,-4 2-16 15,-5 2 0-15,-6-2 0 0,-4 2 144 0,-4 2 32 16,-4 9 0-16,-7-9 0 0,-4 4 32 0,-7 2 16 16,-6 3 0-16,-1 4 0 0,-2 4-336 0,-5 1-160 15,-2 5 160-15,1 1-160 0,1 0 128 0,4 6-128 16,4 3 0-16,5 0 144 0,2-1-144 0,7 1 0 16,2 4 144-16,6-1-144 0,4 3 0 0,5-6 0 15,2-2 0-15,6 1 128 0,4 0-128 0,5-6 0 0,5 0 0 0,3-2 0 16,1-2-288-16,4 0-80 0,2-2-16 0,3-3-12496 15,2-1-2512-15</inkml:trace>
  <inkml:trace contextRef="#ctx0" brushRef="#br1" timeOffset="137220.62">28338 17942 31039 0,'0'0'1376'0,"0"0"288"0,0 0-1344 0,0 0-320 0,0 0 0 0,-10 11 0 0,-4-1 1040 15,-5 7 144-15,-4 2 32 0,-1 5 0 0,-5 2-224 0,0 7-32 16,-4 3-16-16,0 5 0 0,0 2-240 0,-3 3-64 16,-1 8 0-16,-1 5 0 15,0 1-288-15,2 1-64 0,6 3-16 0,3-5 0 0,5 1-272 0,5-7 0 16,5-6 0-16,6-1 0 0,3-8 0 0,7 0 0 15,2-3 0-15,5-1 0 0,1-3 0 0,2-7 0 16,0-6 0-16,3-6 0 16,1-7-896-16,1-5-128 0,0-5-16 0,-1-7-10768 15,-2-6-2144-15</inkml:trace>
  <inkml:trace contextRef="#ctx0" brushRef="#br1" timeOffset="137306.47">27627 18415 21183 0,'6'-11'1888'0,"3"5"-1504"0,2-2-384 0,6 5 0 15,4 1 3520-15,6 1 624 0,5 1 128 0,6 0 16 16,5 0-2512-16,8 1-512 0,6 3-112 0,7 0 0 16,5 1-576-16,6 0-128 0,3-1 0 0,5 4-16 15,1-2-304-15,-2 0-128 0,0 5 128 16,-1-4-12688-16,1 0-2544 0</inkml:trace>
  <inkml:trace contextRef="#ctx0" brushRef="#br1" timeOffset="160446.88">19423 17684 11455 0,'0'0'512'0,"0"0"96"0,0 0-480 0,-3-8-128 0,3 8 0 0,0 0 0 15,-1-7 1296-15,1-2 240 0,0 9 64 0,0 0 0 16,6-8-512-16,6-2-112 0,3 2-16 0,4 3 0 15,1 0-208-15,5 1-48 0,1 0-16 0,4 2 0 16,0-1 64-16,4 2 16 0,-1-1 0 0,2 2 0 16,0 2-16-16,2 1 0 0,0-1 0 0,0 1 0 15,-3 1-224-15,1-1-32 0,-2-3-16 0,-2 4 0 16,1 0-304-16,-6-2-176 0,-2 1 192 0,-3 1-192 16,-2 1-560-16,-1-1-208 15,-3 0-64-15</inkml:trace>
  <inkml:trace contextRef="#ctx0" brushRef="#br1" timeOffset="161097.99">19908 16103 15663 0,'-10'-11'688'0,"10"11"144"0,-4-7-656 0,4 7-176 0,0-8 0 0,0 8 0 16,8-11 1504-16,2 2 272 0,2-3 48 0,4 6 16 16,6 0-704-16,6-1-144 0,6-3-32 0,4 5 0 15,2 3-320-15,2 0-64 0,2 2 0 0,4 2-16 16,2-1-240-16,2 3-32 0,0 6-16 0,-2-4 0 16,-2 2-144-16,-2-1-128 0,-4 7 192 0,-4 0-8752 15,-5 0-1744-15</inkml:trace>
  <inkml:trace contextRef="#ctx0" brushRef="#br1" timeOffset="162378.19">26920 16642 4607 0,'0'0'400'0,"0"0"-400"0,0 0 0 0,8-4 0 0,-8 4 1072 0,0 0 128 15,8-4 16-15,0 0 16 0,0-4-144 0,-8 8-48 16,0 0 0-16,7-6 0 0,1 0-16 0,-2-3-16 15,-6 9 0-15,7-7 0 0,-7 7-176 0,0 0-16 16,7-10-16-16,-3 5 0 0,-4 5-224 0,0 0-64 16,0 0 0-16,4-10 0 0,-4 10 0 0,2-8 0 15,-2 8 0-15,0 0 0 0,-3-11-128 0,0 3-48 16,1-2 0-16,2 10 0 0,-6-7-16 0,0-2-16 16,0 1 0-16,-2 4 0 0,-1-2-32 0,-1 1 0 15,0 1 0-15,-3 0 0 0,-1-2 80 0,-1 2 16 16,-2 1 0-16,-2 0 0 0,-1-2-176 0,1 1-48 15,-1-1 0-15,-2 2 0 0,-3-1 64 0,0-1 16 0,1 1 0 0,-2 2 0 16,0 2 32-16,2 0 16 0,0 2 0 0,1 2 0 16,0 4-272-16,1-1 160 0,0 5-160 0,-1-2 128 15,0 0-128-15,4 4 128 0,2-1-128 0,5 5 128 16,-1 3-128-16,4-2 128 0,1 0-128 0,4-1 128 16,3-1 0-16,4-1-128 0,1 0 192 0,2-1-64 15,2 0 48-15,4-1 0 0,0 1 0 0,2-1 0 16,2-4 128-16,2 2 16 0,1-6 16 0,1 3 0 15,2-4-32-15,1-2-16 0,1-1 0 0,1 1 0 16,1-3 16-16,1-1 0 0,-1-2 0 0,1-1 0 16,0 0-304-16,-1-2 0 0,0 1 128 0,-1-1-128 15,-1-8 256-15,-1-2-16 0,-2 1 0 0,-2 0 0 16,-4-2 64-16,-1 0 16 0,-5-5 0 0,0 2 0 16,-4-1-64-16,-1 2-16 0,-4 1 0 0,-2 2 0 0,-2 1-240 0,1 2 144 15,-6 3-144-15,0-2 128 0,-3 5-128 0,1-1 0 16,-2 3 0-16,1 2 0 15,-2 3-1408-15,1 0-304 0,1 0-64 0,2 0-13392 16</inkml:trace>
  <inkml:trace contextRef="#ctx0" brushRef="#br1" timeOffset="162777.26">26479 16115 14559 0,'0'0'640'0,"0"0"144"0,0 0-624 0,0 0-160 0,0 0 0 0,7-4 0 16,1 3 1328-16,6 1 224 0,5 0 48 0,3 3 16 16,3-1-640-16,4 3-128 0,4 3-16 0,6-3-16 15,1 0-256-15,5-1-48 0,2 1-16 0,5-2 0 16,-1-2-64-16,0 1-16 0,-2 1 0 0,-2 3 0 0,1 1-96 15,-3-4 0-15,-6 0-16 0,-6 5 0 0,-6-3-160 0,-3 2-16 16,-6 1-128-16,-4-2 192 16,-14-6-1600-16,0 0-336 0</inkml:trace>
  <inkml:trace contextRef="#ctx0" brushRef="#br1" timeOffset="163095.25">26240 16901 20495 0,'0'0'896'0,"11"0"208"0,5 0-880 0,4 0-224 0,5 0 0 0,5 0 0 16,4 0 1152-16,5 1 176 0,4 0 32 0,6 1 16 16,4 0-528-16,2 1-96 0,2 1-32 0,0-1 0 15,-1 0-416-15,-2 2-96 0,-6 3-16 0,-5-2-8608 16,-4 2-1728-16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4.46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8403 14966 12895 0,'0'0'1152'0,"0"0"-928"0,4-10-224 0,1 2 0 16,-1-3 0-16,1 3-208 0,0-2 32 0,-1 3 16 16,1-5 736-16,2 1 160 0,-1 1 32 0,0-3 0 15,-1 1 304-15,0 2 64 0,-1 0 16 0,-4 10 0 16,5-9-288-16,-5 9-48 0,0 0-16 0,0 0 0 15,0 0 32-15,0 0 16 0,0 0 0 0,0 0 0 16,0 0-240-16,-2 12-48 0,-2 2-16 0,0 3 0 16,-2 4-32-16,-1 4-16 0,2 1 0 0,0 5 0 15,-1 7 48-15,2 4 16 0,-4 3 0 0,1 6 0 0,-3 3-160 0,1 7-16 16,0 7-16-16,1 4 0 0,2 3-64 0,0 4-16 16,-1 0 0-16,2 2 0 0,-3 1 0 0,2 3 0 15,4 1 0-15,-1 1 0 0,2-5-144 0,-1 5-16 16,1 0-128-16,1 1 192 0,0 0-32 0,0-2-16 15,-1-3 0-15,-2 3 0 0,2 2 48 0,0 1 0 16,0 4 0-16,-1-4 0 0,0-3-48 0,-1-1 0 16,1-1 0-16,-1 0 0 0,2 1-16 0,0-5 0 15,-1 0 0-15,0-2 0 0,-3-2-128 0,0 3 0 16,-2 0 144-16,2 1-144 0,3-5 128 0,-3 2-128 16,-2-2 128-16,1-1-128 0,-3-3 128 0,1 0-128 15,1-1 128-15,-2-2-128 0,1-5 128 0,-2-3-128 0,1-2 128 16,-1 0-128-16,-3-8 0 0,2 1 0 15,-1 0 0-15,0-1 0 0,1-7 0 0,1-2 0 0,0-6 0 0,-1-4 0 16,1-1 0-16,-1-2 0 0,2-4 0 0,2 1 0 16,-2 0 0-16,3-3 0 0,-1-5 0 0,1 0-128 15,-2-2-48-15,1-3 0 0,2-1 0 0,-1 0 0 16,-1-4-144-16,-1-3-48 0,3-1 0 0,-1 1 0 31,6-4-128-31,0 0-16 0,0 0-16 0,0 0 0 16,-7-7-1264-16,5-4-256 0,-1-5-64 0,2-6-6592 0,1-4-1344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5.11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8491 15386 20271 0,'-15'-22'896'0,"7"9"192"0,1 3-880 0,0 0-208 0,1 2 0 0,0 0 0 16,0 2 416-16,1-1 32 15,5 7 16-15,-6-9 0 0,0 3 48 0,1-2 0 0,5 8 0 0,-4-8 0 16,4 8 384-16,0 0 64 0,0 0 32 0,0 0 0 16,0 0-288-16,0 0-64 0,0 0-16 0,0 0 0 15,0 0-128-15,0 0-32 0,0 0 0 0,2 13 0 16,0 7 176-16,-1 4 16 0,-1 3 16 0,0 8 0 16,-1 6-128-16,-1 6-32 0,2 7 0 0,0 4 0 15,-2 2-208-15,0 7-48 0,-1 1-16 0,-1 6 0 16,0 2-112-16,2 0-128 0,-2 5 176 0,1 1-176 15,-1 2 176-15,1 1-176 0,-1-3 160 0,1 4-160 16,-1-1 176-16,1-3-176 0,-4 1 192 0,1 2-192 16,1 0 256-16,0-1-48 0,2 0-16 0,-2 0 0 15,1-5 0-15,2 1 0 0,-1-4 0 0,3 0 0 16,-1-1 48-16,-2-1 0 0,0-3 0 0,0-1 0 0,0 0-16 0,2 3 0 16,1-2 0-16,0 0 0 0,-2 0-64 0,-1-1-16 15,1-1 0-15,-1-2 0 0,-1-3-144 0,2 2 192 16,-2 1-192-16,3-3 192 0,-2 0-192 0,-1-4 160 15,3 0-160-15,-2-5 160 0,1-2-160 0,-1 0 0 16,1 2 144-16,-1 0-144 0,-1-3 128 0,3-5-128 16,-3 0 128-16,-1-7-128 0,1 0 0 0,-1-1 144 15,0-3-144-15,1-1 0 0,1-3 0 0,-2 0 0 16,-1-1 0-16,3-5 0 0,-1 2 0 0,0-4 0 16,-1-1 0-16,1-2 0 0,0-5 0 0,2-3 0 15,-3-2 0-15,2-3 0 0,-2-2-368 0,0-3-16 16,1-3-16-16,4 0 0 15,-4-5-1328-15,3-7-272 0,-3-2-48 0,0-6-8736 0,-1-4-1744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5.72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8336 14862 16575 0,'-18'-13'736'0,"9"9"160"0,2-2-720 0,0 1-176 15,-3 1 0-15,10 4 0 0,0 0 416 0,0 0 48 16,-7 3 16-16,7-3 0 0,-11 9-16 0,6 0 0 15,-1 3 0-15,0 2 0 0,1 4 192 0,-1 2 48 16,-1 3 0-16,2 8 0 0,-4 4-64 0,0 6 0 0,0 6 0 0,0 6 0 16,0 5-112-16,-1 10-16 0,-3 7-16 0,2 9 0 15,-2 3 112-15,0 8 32 0,1 3 0 0,-1 6 0 16,2 3-160-16,0 1-32 0,3 1 0 0,0 4 0 16,0 0-112-16,1 1-16 0,-2 4-16 0,1-5 0 15,2 1-96-15,1-2-16 0,-2-1 0 0,1-3 0 16,1-4 32-16,1-1 0 0,3-5 0 0,-2-4 0 15,1-4 48-15,0-2 16 0,0-3 0 0,-1 1 0 16,2-2 16-16,-3-5 0 0,0-3 0 0,-1 1 0 16,0-5 80-16,0 1 0 0,0-7 16 0,-1 0 0 15,3 1-144-15,-1-8-16 0,2-4-16 0,-2-1 0 16,-1-5-48-16,2 0-16 0,1-7 0 0,-1-2 0 16,0-3-32-16,0-1-128 0,-1-1 192 0,3-2-64 0,-2 1-128 0,2-5 0 15,0-6 0-15,2-6 0 16,2-5-1216-16,-3-12-288 0,0 0-48 0,0 0-8912 15,10-18-1776-15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1:58.07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7505 17858 32255 0,'-24'-1'2864'0,"8"6"-2288"0,-1 2-576 0,-1 10 0 31,-3 7-432-31,2 10-192 0,-2 10-32 0,-5 10-16 0,-2 10 672 0,-1 12 256 0,-5 5-16 0,-1 12 0 16,0 9 112-16,-1 8 32 0,-2 11 0 0,1 5 0 16,-1 10-192-16,-1 0-48 0,1 0 0 0,1-4 0 15,0 3-144-15,0-8 0 0,-4-11 0 0,4-7 0 16,2-7 0-16,4-9 0 0,3-10 0 0,7-13 0 16,3-12 0-16,5-14 192 0,3-12-192 0,6-9 192 15,4-11-32-15,0-12 0 0,13-3 0 0,6-11 0 0,4-12-160 16,4-12 0-16,1-14 0 0,5-10 128 0,2-10-128 0,0-6 128 15,-2-8-128-15,-2-9 128 0,2-12-128 0,4-6 128 16,0-6-128-16,3-7 128 0,0-11-128 0,3-2 0 16,2 1 0-16,3-2 0 0,1-1 0 0,-4 11 0 15,-1 7 0-15,-2 8 0 0,-3 14-128 0,-3 5 128 16,-5 12 0-16,-1 9 0 0,-3 8 0 0,-1 10 0 16,-4 6 0-16,-1 8 0 0,-2 7 0 0,-4 11 0 15,-4 4 0-15,-4 7 0 0,-7 14 0 0,0 0 0 16,0 0 0-16,-5 21 0 0,-5 11 0 0,-7 11 0 15,-4 17-144-15,-7 12 144 0,-4 12 0 0,-3 16 0 16,-5 15 0-16,-3 13 0 0,-5 8-144 0,-7 6 144 16,-6 5 0-16,4 1-144 0,1-1 144 0,1-11 0 0,7-13 0 0,1-9 0 15,2-12 0-15,6-14 128 0,5-15-128 0,7-13 176 16,3-14 272-16,6-9 64 0,8-11 16 16,6-7 0-16,6-8-192 0,7-10-32 0,5-7-16 0,9-10 0 15,8-8-288-15,7-10 0 0,6-9-128 0,9-10 128 16,4-8 0-16,10-2 0 0,8-7 0 0,0-4 0 15,-1-6 0-15,1-2-144 0,2-7 144 0,6 2 0 16,3 3-240-16,0 11 48 0,-9 6 0 0,-8 13 0 16,-4 11 0-16,-6 11 16 0,-5 11 0 0,-7 15 0 15,-4 6-64-15,-7 10-16 0,-11 14 0 0,-9 13 0 16,-8 12 256-16,-8 15 0 0,-9 8 0 0,-5 11 0 16,-6 8 0-16,-8 3 0 0,-4 0 0 0,-5 8 0 15,-3 4 0-15,-1 0 0 0,-1-6 0 0,1-2 0 16,-1-10 0-16,2-12 0 0,2-9 0 0,2-12 0 0,5-13 0 0,5-9 0 15,2-11 0-15,7-10 0 0,7-7 192 0,10-5-64 16,-4-13 0-16,5-13-128 0,6-10 0 0,4-3 0 16,4-10 0-16,7-6-192 0,3-1-16 0,2-9 0 15,1-1 0-15,-1-9 0 0,-1-4-48 0,0 4-16 16,-3 1 0-16,5 7 0 0,-3 5 96 0,1 8 32 16,-6 10 0-16,-2 8 0 0,-4 7 144 0,-4 9 0 15,-5 6 0-15,-5 14 0 0,0 0 0 0,-4 9 128 16,-3 5-128-16,-5 9 176 0,-4 10-176 0,-3 5 192 15,-2 5-192-15,-2 8 192 0,-3 3-192 0,0 10 0 16,-2 6 0-16,-4 1 0 0,-4 2-192 0,-4-1 16 16,-3-1 16-16,2-6 0 0,1-3 160 0,4-7-128 15,2-8 128-15,4-9-128 0,4-10 256 0,0-4 48 0,2-8 16 0,3-6 0 16,5-5 128-16,4-8 48 0,3-3 0 0,1-12 0 16,4-11-368-16,3-5 0 0,1-6 0 0,4-4 128 15,1-10-128-15,4-4-128 0,-2-3 128 0,4-10-192 16,0-4 192-16,2-8-192 0,-2-1 192 0,1-5-192 15,0-4 64-15,1-2 0 0,-3-7 0 0,0 6 0 16,3-2-16-16,-5 13 0 0,-3 5 0 0,-5 11 0 16,-5 9 144-16,-5 7 0 0,-6 11 0 0,-8 8 0 15,-3 4 0-15,-4 11 192 0,-7 5-32 0,-9 9-16 16,-12 8 144-16,-10 12 32 0,-9 7 0 0,-2 11 0 16,-3 6-96-16,-6 9-16 0,-8 4 0 0,1 4 0 15,-1 3-16-15,3 4 0 0,2 6 0 0,0 0 0 16,-4 2-32-16,5-8-16 0,3-8 0 0,11-5 0 0,8-11 16 0,8-6 0 15,8-13 0-15,6-4 0 0,5-11 112 16,7-7 32-16,6-9 0 0,10-7 0 0,10-6-304 0,8-11 128 16,6-13-128-16,9-6 0 0,6-7 0 0,7-5-144 15,6 0-16-15,4-8 0 0,3-4 160 0,8-6-208 16,4-1 80-16,5-4 128 0,6-2-192 0,6-6 192 16,5-1-192-16,-2-2 192 0,-1 3-240 0,1-1 80 15,-3 4 16-15,0 11 0 0,2 8 144 0,-5 16-208 16,-10 12 80-16,-10 14 128 0,-13 13-144 0,-9 12 144 15,-8 7 0-15,-9 13 0 0,-8 16 0 0,-12 17 0 16,-11 16 0-16,-13 13 0 0,-14 15 128 0,-10 10 48 16,-10 15 0-16,-5 12 0 0,-4 15-176 0,-12 5 160 15,-11 8-160-15,-1-5 160 0,-3-1-160 0,4-10 0 0,4-14 0 16,3-13 0-16,-4-8 192 0,11-12-32 0,9-11-16 0,14-12 0 16,10-15 176-16,13-10 48 0,6-13 0 0,11-11 0 15,9-7-128-15,17-12-32 0,0 0 0 0,11-20 0 16,10-13-208-16,8-8-288 0,9-11 64 0,9-9 16 15,8-4 0-15,10-6 0 0,7-4 0 0,6-7 0 16,2-6 208-16,5-2-144 0,3-2 144 0,6-1-128 16,9 4 128-16,-2 3 0 0,-8 3 0 0,1 11 0 15,-1 7 0-15,-1 10-128 0,-3 10 128 0,-12 9 0 16,-11 8 0-16,-9 9 0 0,-7 9 0 0,-9 7 0 16,-10 8 0-16,-6 9 0 0,-10 8 0 0,-9 9 0 15,-7 7 176-15,-8 7-48 0,-6 11 0 0,-11 9 0 16,-9 8-128-16,-12 9 128 0,-9 7-128 0,-12 5 128 15,-9 7-128-15,-5-6 0 0,-1-6 0 0,-6 0 0 0,-3-10 0 0,-2-3 0 16,-4-5 0-16,5-10 0 0,4-6 0 0,3-7 0 16,1-8 176-16,5-10-176 0,2-8 240 0,10-8-48 15,8-9-16-15,10-9 0 0,8-10 16 0,10-8 16 16,10-8 0-16,6-7 0 0,7-10-208 0,6-6 0 16,6-8 0-16,8-11-160 0,5-3-16 0,8-10 0 15,8-6 0-15,9-8 0 0,6-4-64 0,7-7-16 16,9 0 0-16,2-3 0 0,-1-1 0 0,5 1 0 15,3 5 0-15,3 12 0 0,2 8 0 0,-6 16-16 16,-6 8 0-16,-12 13 0 0,-11 10 272 0,-8 12 0 16,-9 6 0-16,-8 12 0 0,-8 2 256 0,-9 9-32 0,-9 4-16 0,-11 10 0 15,-13 13 96-15,-18 8 16 16,-16 7 0-16,-16 11 0 0,-13 7-192 0,-16 10-128 0,-15 9 144 0,-6 2-144 16,-8 4 0-16,-11 2 128 0,-14-5-128 0,0 0 0 15,-1-6 128-15,0-2 0 0,1-4-128 0,-1-3 192 16,-2-1 144-16,12-10 32 0,8-6 0 0,12-13 0 15,1-15-96-15,19-8-16 0,19-9 0 0,17-7 0 16,16-12-64-16,13-6 0 0,11-11-16 0,13-5 0 31,12-4-528-31,12-7-96 0,14-8-32 0,11-2 0 16,7-3-288-16,11-8-48 0,11-5-16 0,9-2 0 0,15-2 80 16,9 0 16-16,11 2 0 0,4-1 0 0,2 0 160 0,6 5 48 15,8 5 0-15,-1-1 0 0,-1 4 272 0,1 6 48 0,3 10 16 0,-8 2 0 16,-7 7 16-16,-8 8 16 0,-10 7 0 0,-11 6 0 15,-8 11-320-15,-13 8-64 0,-13 7-16 0,-15 9 0 0,-17 7 320 0,-14 8 64 16,-18 8 16-16,-16 10 0 0,-17 6 480 0,-11 9 112 16,-17 5 16-16,-20 6 0 0,-16 0 64 0,-17 10 0 15,-13 4 16-15,-8 5 0 0,-8 1 32 0,-10 6 0 16,-11-1 0-16,3 1 0 0,3 1-400 0,10-7-160 16,15-8 128-16,5-8-10240 15,2-8-2064-15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29:54.6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6000 14376 8287 0,'0'0'368'0,"0"0"80"0,0 0-448 0,0 0 0 15,0 0 0-15,0 0 0 0,0 0 1792 0,0 0 288 16,0 0 48-16,0 0 16 0,0 0-880 0,0 0-176 16,0 0-48-16,0 0 0 0,0 0-112 0,-5 6-32 15,-2 0 0-15,7-6 0 0,-6 8-64 0,1-5 0 16,1 4-16-16,4-7 0 0,-5 9-240 0,0-3-64 15,5-6 0-15,-5 9 0 0,0-5-128 0,5-4-48 16,0 0 0-16,-4 5 0 0,4-5 0 0,0 0 0 16,0 0 0-16,0 0 0 0,0 0 112 0,0 0 0 15,0 0 16-15,0 0 0 0,0 0 80 0,0 0 16 16,0 0 0-16,0 0 0 0,-4-3-144 0,0 1-32 16,3-6 0-16,1 2 0 0,0 1-96 0,1-3-32 15,3-1 0-15,0 1 0 0,1 0-128 0,1 1-128 16,1-2 192-16,0 2-192 0,2-4 128 0,0 4-128 15,0-3 0-15,1 3 0 0,0 0 0 0,-1 2 0 0,0 2 0 0,-1 2 0 16,-1 1 0-16,1 1 0 0,-2 3 0 0,2 4 0 16,-3-2 0-16,0 5 0 0,0-2 0 15,-2 5 0-15,-3 0 0 0,0 0 160 0,-2 3-160 0,0-2 128 16,-3 0 0-16,0 0 0 0,-2-2 0 0,0-1 0 16,-1 0 176-16,-1 2 16 0,-1-4 16 0,0 2 0 15,1-7 48-15,0 3 16 0,0-3 0 0,0-4 0 16,-1-2-64-16,1-2-16 0,0-3 0 0,2-1 0 15,0 0-32-15,2-5-16 0,0 0 0 0,0 0 0 16,3-2-272-16,0-1 128 0,1 1-128 0,1 0 0 0,0 3 0 0,1-3 0 16,4 1 0-16,3 4 0 0,-2-1 0 0,3 3 0 15,0 1 0-15,1-2 0 0,1 5 0 0,0 3 0 16,-1 0 0-16,0 2 0 0,0 3 0 0,1 3 0 16,-2 0 0-16,-2 3 0 0,0-1 0 0,-4 3 0 15,2 2 0-15,-2-1 0 0,-2-4 0 0,-1 2 0 16,-1 0 0-16,-2-1 0 0,-2 1 0 0,-1-4 0 15,-2 1 192-15,-1-3-192 0,3 3 352 0,-3-5-32 16,0 0-16-16,-5-4 0 0,2-3-48 0,0-1-16 16,2-3 0-16,0-1 0 0,1-5-48 0,3 2-16 15,1-4 0-15,-1-2 0 0,1-1-176 0,3 1 128 16,1-2-128-16,2 1 128 0,1 1-128 0,1 1 0 16,-1 2 0-16,4 1 0 0,-1 2 0 0,2-2 0 15,1 5 0-15,2 2 0 0,1 3 0 0,1 2 0 16,-1 5-144-16,0 2 144 0,-3-1 0 0,-1 7-128 15,0-2 128-15,0 4 0 0,-3-1 0 0,1-1 0 0,-3 2 0 16,-2 0 0-16,-1 3 0 0,-3-2 0 0,-1-1 0 0,-3 0 0 16,-1-1 0-16,-1-1 0 0,-2-3 0 0,0 3 0 15,1-6 144-15,1 2-144 0,-2-6 128 0,3 0-128 16,9-2 144-16,-10-2-144 0,-3 0 160 0,2-5-160 16,-1 1 160-16,4-5-160 0,0 0 160 0,4-3-160 15,3-2 128-15,1-1-128 0,0 1 0 0,4-1 144 16,-2 1-144-16,6-1 0 0,2 3 0 0,-1 2 0 15,1-2 0-15,2 5 0 0,0-1 0 0,2 4 0 0,3 1-144 0,-1 4 144 16,1 2 0-16,-3 6 0 0,0-2-144 0,-3 6 144 16,-1 1 0-16,-1 2-144 0,-4 0 144 0,-3 1 0 15,-5 0 0-15,-1 0 0 0,-2 3 0 0,-3-1 144 16,-2-2-144-16,-2-1 160 0,-2 0 80 0,-1-4 16 16,1 0 0-16,1-5 0 0,0-1-64 0,1 0 0 15,2-3 0-15,0-1 0 0,-2-2-192 0,1-3 144 16,2 0-144-16,4 1 128 15,6 4-1472-15,0 0-320 0,-3-9-48 0</inkml:trace>
  <inkml:trace contextRef="#ctx0" brushRef="#br0" timeOffset="6411.12">8627 14439 3679 0,'0'0'160'0,"0"0"32"0,0 0-192 0,0 0 0 16,0 0 0-16,0 0 0 0,0 0 1664 0,0 0 272 16,0 0 64-16,0 0 16 0,0 0-720 0,0 0-144 15,0 0-16-15,0 0-16 0,0 0-96 0,0 0 0 16,0 0-16-16,0 0 0 0,0 0-48 0,0 0-16 15,0 0 0-15,0 0 0 0,-2 10 48 0,2-10 16 16,-3 5 0-16,3-5 0 0,0 0-112 0,0 0 0 0,-4 6-16 0,4-6 0 16,0 0-144-16,0 0-32 0,0 0 0 15,-5 7 0-15,1-3-160 0,4-4-32 0,0 0-16 0,0 0 0 16,-7-2 16-16,7 2 0 0,0 0 0 0,-5-4 0 16,1-2-96-16,0 0-16 0,3 1 0 0,1-4 0 15,0 1-160-15,1-2-48 0,3 2 0 0,0-2 0 16,1 1-192-16,2-1 0 0,0 2 0 0,2 0 0 0,-1 1 0 0,4 0 0 15,-4 0 0-15,2 3 0 0,-1-1 0 0,0 2 0 16,-1 3 0-16,1 0 0 16,-1 1 0-16,0 4-128 0,-2-1 128 0,0 3 0 0,2 3 0 0,-4 3-128 15,0-1 128-15,-1 2 0 0,0 1 0 0,-2 3 0 16,-1-3 0-16,-2 0 0 0,-2-1 0 0,-1 1 224 16,-3 2-64-16,-1-1-16 0,-1 0 160 0,-1-2 16 15,-1-5 16-15,-1 1 0 0,1-3 16 0,-1 2 0 16,0-5 0-16,3-1 0 0,-3-5 32 0,5 1 16 15,0-1 0-15,-1-7 0 0,3 0-80 0,-1-4 0 16,2 0-16-16,4 1 0 0,0-5-176 0,-1 1-128 16,1-1 144-16,2 1-144 0,2-2 0 0,1 0 0 15,0 1 0-15,2 2 0 0,2 1 0 0,0 1 0 16,3 1 0-16,0 2 0 0,2 1 0 0,1 4 0 16,0-2-128-16,0 6 128 0,-2 1 0 0,0 4 0 15,-2 3 0-15,0 0 0 0,0 4 0 0,-1 1-128 16,-2 3 128-16,-4 1 0 0,3 1 0 0,-4 1 0 15,-1 2 0-15,-2-2 0 0,-3-2 0 0,-1 1 0 16,-2-2 0-16,-1 2 0 0,-1-3 0 0,0-4 144 0,-5 1-144 0,1-3 192 16,1 1-32-16,-1-5 0 0,0-3 0 0,1-1 0 15,0 0 16-15,2-3 0 0,0 0 0 0,1-6 0 16,0-2-16-16,4-3 0 0,0 1 0 0,1-3 0 16,3 0-160-16,1-2 0 0,1-2 144 0,2 1-144 15,0 1 0-15,4 0 0 0,-1 1 0 0,4 1 0 16,2 4 0-16,-1 1 0 0,2 3 0 0,0 1-128 15,1 2 128-15,0 3 0 0,-3 2 0 0,0 2-128 16,0 4 128-16,-3 4-128 0,0 0 128 0,-2 3-128 0,0 2 128 0,-3 2 0 16,0 2 0-16,-3-1 0 0,-1 1 0 0,-3 0 0 15,-1-1 0-15,-3-2 0 0,-2-1 0 0,-2-1 0 16,0-1 0-16,-1-1 0 0,-1-2 0 0,0-4 0 16,0-1 0-16,1-2 128 0,1-2-128 0,2-2 192 15,-1-4-64-15,4 0 0 0,0-4-128 0,2 1 0 16,0-5 0-16,4 1 0 0,0-2 0 0,1 0 0 15,0-2 0-15,2 2 0 0,2-1 0 0,1 1 0 16,1-1 0-16,1 1 0 0,0 0 0 0,2 5-160 16,0 0 160-16,1 4 0 0,-1 4-128 0,0 2 128 15,-1 2 0-15,1 3 0 0,-4 3-144 0,0 0 144 16,-1 2 0-16,0 2-144 0,-3-3 144 0,-1 3 0 16,-1 2 0-16,-3-2 0 0,-1-2 0 0,-2 2 0 15,0-2 0-15,-1-2 0 0,0 1 0 0,1-2 0 16,-1 1 0-16,0-4 128 0,1-2-128 0,1-1 0 15,6-2 0-15,-7-2 0 0,2-2 128 0,0-5 0 16,4 1 0-16,-1-3 0 0,2 1-128 0,2-3 0 16,-1-4 0-16,3 3 0 0,2 0 0 0,2 3-128 15,1-3 128-15,2 1 0 0,-2 2 0 0,1-2-128 0,0 3 128 0,1 2 0 16,-1 3 0-16,0 0 0 0,-1 3 0 0,0 3-128 16,-2 4 128-16,0 0 0 0,-2 3-144 0,-1 2 144 15,-2 3 0-15,-1-2 0 0,-2 2 0 0,-1 2 0 16,-4-1 0-16,1 0 0 0,-4 2 0 0,-1 0 0 15,-1-2 0-15,-2 0 0 0,2-4 0 0,-3 1 0 16,1-3 0-16,2 0 0 0,-1-6 0 0,1 1 0 0,1-1 0 16,1-1 192-16,1-3-192 0,0-2 192 0,2-1-192 15,-2-4 0-15,5 1 0 0,-1-3 0 0,-3-2 0 0,4 1 0 16,3-4 0-16,2 1 0 0,1-1 0 0,0-1 0 16,4-1 0-16,-1 2 0 0,1 0 0 0,0 4 0 15,1-2 0-15,1 1 128 0,0 2-128 0,1 3 0 16,0 3 0-16,0 1 0 0,0 2-144 0,0 2 144 15,-1 2-192-15,0 1 192 0,-9-3 0 0,7 6-128 16,-1 2 128-16,-2 2 0 0,-3 3 0 0,-1-2 0 16,-1 2 0-16,0 1 0 0,-5-2 0 0,-1 0 0 15,-3 1 0-15,-1-1 0 0,0-3 0 0,0 1 0 16,-2-2 0-16,1 0 0 0,1-3 0 0,1-3 0 16,-3-1 0-16,-1-1 0 0,0 0 128 0,0-1-128 15,1-1 0-15,2-3 0 0,2-3 0 0,0 3 0 16,5-5 0-16,-1 1 0 0,2-5 0 0,1 1 0 15,2 2 0-15,3-2 0 0,3-1 0 0,2 1-160 16,-1 3 32-16,5-3 0 0,2 4 128 0,1 1-192 16,0 2 192-16,2 3-192 0,1 1 192 0,1 4-128 15,0 1 128-15,0 3-128 0,-1 2 128 0,-2 1 0 0,-2 4 0 0,-1 0 0 16,-4-2 0-16,-2 2 0 0,-2 1 0 0,-1-1 0 16,-2 1 0-16,-2 0 0 0,-6 0 128 0,0-3-128 15,-4 2 224-15,-2 1-32 0,0 0 0 0,-2-5 0 16,0-2-48-16,0-2-16 0,1-2 0 0,-2-2 0 15,2-2-128-15,0 0 192 0,-2-2-192 0,4-1 192 16,-1-1-320-16,2 3-64 0,1-2-16 0,3 1-13024 16,1-2-2592-16</inkml:trace>
  <inkml:trace contextRef="#ctx0" brushRef="#br0" timeOffset="20539">7359 13189 5519 0,'0'0'496'0,"0"0"-496"0,0 0 0 0,0 0 0 16,0 0 1712-16,0 0 240 0,0 0 48 0,0 0 16 16,0 0-544-16,0 0-96 0,0 0-32 0,-7 7 0 15,7-7-176-15,0 0-32 0,-7 5-16 0,7-5 0 16,-9 6-224-16,9-6-64 0,-8 6 0 0,8-6 0 0,-6 6-160 0,6-6-32 16,-9 6-16-16,2 0 0 0,7-6-48 0,-7 5 0 15,7-5 0-15,-9 3 0 0,1-1 96 0,8-2 16 16,-7 0 0-16,7 0 0 0,-7-1-48 0,-2 0-16 15,4-2 0-15,5 3 0 0,-4-4-96 0,-1-2-16 16,5 6 0-16,-1-7 0 0,2-4-144 0,2 2-48 16,-1-1 0-16,4 1 0 0,-1-3-160 0,2 0-32 15,1 2-128-15,2-1 192 0,-5 2-192 0,4-3 144 16,-1 5-144-16,1-2 128 0,-1 4 0 0,1 0-128 16,-9 5 192-16,12-5-64 0,-2 2-128 0,-10 3 0 15,10 0 0-15,-10 0 0 0,0 0 0 0,12 8 0 16,-5-2 0-16,0 5 0 0,-2 0 128 0,-3 3-128 15,-1 0 128-15,-1-2-128 0,-1 1 144 0,0 1-144 16,-2-3 160-16,0 0-160 0,-2 1 176 0,-1-3-176 16,-1 1 192-16,0 2-192 0,-4-6 320 0,1 2-64 15,-2 1 0-15,0-7 0 0,-1-1 112 0,-1-1 16 16,0-2 0-16,1-1 0 0,1-2 16 0,0-1 16 16,2-3 0-16,0-2 0 0,-2-1-96 0,6 1 0 0,0-3-16 0,1 0 0 15,1-3-304-15,1 3 128 0,2 2-128 0,2-2 0 16,3 1 0-16,-1 3 0 0,2-3 0 0,1 4 0 15,0 0 0-15,2 4 0 0,-2-3 0 0,2 3 0 16,1 0 0-16,1 0 0 0,-10 5 0 0,15 0 0 16,-3 1 0-16,0 5 0 0,0-3-128 0,-1 5 128 15,-1 1 0-15,1 0 0 0,-4 1 0 0,0 3 0 16,-2-3 0-16,0 3 0 0,-3-1 0 0,0-2 0 0,-1 3 0 16,-2-4 0-16,-2 0 128 0,1 0-128 15,2-9 128-15,-7 10-128 0,1-2 192 0,-1 1-192 0,0-4 208 0,7-5-64 16,-13 3-16-16,2 1 0 0,-2-3 0 0,2-1-128 15,0-2 192-15,1-3-64 0,-1 0 0 0,-1 1-128 16,2-4 192-16,3 1-64 0,-1-5 0 0,3 2-128 16,0-3 192-16,2 2-64 0,2 0-128 0,3-3 0 15,1 1 0-15,3 1 128 0,2 1-128 0,2 1 0 16,-1 1 0-16,4-1 0 0,1 2 0 0,1 0-144 16,0 2 144-16,2 4 0 0,-1-1-144 0,1 3 144 15,-2 1 0-15,0 2-144 0,-1 2 144 0,0 4 0 16,-1-3 0-16,0 7 0 0,-3 0 0 0,-1-2 0 15,-3 3 0-15,-1 3 0 0,0-1 0 0,-2-1 0 16,-4-2 0-16,-1 1 0 0,-1-1 0 0,-3 2 0 16,-1-1 0-16,-1-1 0 0,-2 1 128 0,-3 0-128 15,-2-7 128-15,-1 3-128 0,-1-2 0 0,-1 0 144 16,-1-5-144-16,0-3 0 0,-1-1 160 0,1-3-160 16,1-2 128-16,1 0-128 0,3-4 144 0,3-1-144 15,-1-4 160-15,4 0-160 0,4-2 160 0,1-2-160 0,3-1 160 0,3 1-160 16,3 0 0-16,4 0 0 0,3-4 0 15,4 4 0-15,-1 1 0 0,2 1 0 0,1 2 0 0,1 0 0 16,1 0 0-16,-1 1-128 0,0 5 128 0,1 0 0 16,-1 5 0-16,-1 2 0 0,-5 0 0 0,3 5 0 15,-2 1 0-15,-4 3 0 0,-2 3 0 0,-3 4 0 16,0 3 0-16,-3 1 0 0,-1 1 0 0,-4 1 0 16,0-2 0-16,-3 4 0 0,-4-1 0 0,-3 2 0 15,-3-4 0-15,-1 0 128 0,-1 0-128 0,-1-1 0 0,0 0 128 0,-1-7-128 16,-1-1 0-16,1-2 144 0,-1-2-144 0,2-4 128 15,0-2-128-15,4-2 128 0,-1-4 0 0,1-2 0 16,4-2 0-16,-2-1 0 0,3-4 16 0,3-2 0 16,3 1 0-16,3-2 0 0,4-1-144 0,1-2 0 15,4 1 0-15,3 0 0 0,-1 1 0 0,4 1 0 16,2 0 0-16,1 1 0 0,1 0 0 0,0 1 0 16,0 4-128-16,0 3 128 0,0 0 0 0,-1 5 0 15,0 2 0-15,-3 4 0 0,-4 2 0 0,1 6 0 16,-1-1 0-16,-2 4 0 0,-3 3 0 0,0 2 0 15,-3 1 0-15,-3 0 0 0,-2 1 0 0,-3 1 0 16,-5 0 0-16,-1 1 0 0,0-2 0 0,-3-1 0 16,-4 1 192-16,0-3-64 0,1 1-128 0,-1-4 0 15,0-5 0-15,1 1 0 0,0-5 0 0,0-1 0 16,2-4 0-16,2-2 0 0,2-2 0 0,1-1 192 16,1-6-192-16,1 0 192 0,-1-2-192 0,4-3 128 15,4-2-128-15,2-1 128 0,2-1-128 0,2-3 0 0,1 0 0 16,3 2 0-16,2 1 0 0,3 1 0 0,2 0 0 0,0-1 0 15,2 2 0-15,0 4 0 0,0 0-128 0,-1 2 128 16,-1 6 0-16,0 2 0 0,-2 4 0 0,-1 4 0 16,0 1-128-16,-2 5 128 0,-3-1 0 0,-2 5 0 15,-1 3 0-15,-2 1 0 0,-5 1 0 0,0 1 0 16,-3 0 0-16,-2 3 0 0,-2-1 0 0,1-2 0 16,-5-3 0-16,-2-1 0 0,-1 1 0 0,2-2 0 0,0-4 0 15,2 2 0-15,-2-7 0 0,0 1 0 16,1-5 0-16,0-2 0 0,1-5 0 0,1 0 128 0,2-1-128 0,3-6 0 15,2 1 144-15,-2-2-144 0,2-3 0 0,3-1 0 16,1-2 0-16,4 1 0 0,1-2 0 0,2 1 0 16,2-1 0-16,3-2 0 0,2 3 0 0,2 1 0 15,1 3 0-15,-2 3 0 0,2 0 0 0,-2 5-128 16,-1 1 128-16,0 5 0 0,0 2 0 0,-2 5-160 16,-1 1 160-16,-2 5 0 0,-2 2 0 0,-1 0 0 15,-2 3 0-15,-2 3 0 0,-2 7 0 0,-4-2 0 16,0 3 0-16,-4-2 0 0,-2 2 0 0,-1-4-128 15,-2 1 128-15,-1-4 0 0,-1-2 0 0,0-3 0 16,-1-4 0-16,1-1 0 0,4-1 0 0,-3-5 0 16,0-1 0-16,1-4 0 0,0-2 128 0,0-2-128 15,5-6 0-15,-1-1 0 0,0-3 176 0,2-3-176 16,2-4 192-16,3 1-192 0,-1-3 160 0,3 0-160 16,3 0 128-16,2-1-128 0,2 4 0 0,1 0 0 15,2 0 0-15,0 4-176 0,1 6 176 0,-1 0 0 0,0 3 0 16,0 1-128-16,-1 3 128 0,-9 3 0 0,11 3 0 15,-3 3 0-15,-8-6 0 0,6 8 0 0,-6-8 0 16,3 15 0-16,0-1 0 0,-2 1-208 0,1-1 80 0,2 4-14272 16,1 1-2832-16</inkml:trace>
  <inkml:trace contextRef="#ctx0" brushRef="#br0" timeOffset="21890.12">18461 14425 6447 0,'0'0'272'0,"0"0"80"0,-9 7-352 0,0-4 0 15,0 1 0-15,9-4 0 0,0 0 3328 0,0 0 608 16,-5 5 112-16,5-5 32 0,0 0-2352 0,0 0-480 0,0 0-96 0,0 0 0 16,0 0-96-16,15 0-16 0,2-1 0 0,0-3 0 15,2-1-368-15,6-4-80 0,3 0-16 0,5-4 0 16,2-1 0-16,7 0-16 0,5-4 0 0,5 1 0 16,4-5 48-16,3 2 16 0,-2-2 0 0,1 2 0 15,5-1 32-15,0 1 16 0,2-2 0 0,1 2 0 16,3 7-32-16,-3-3 0 0,-4-2 0 0,-1 3 0 15,-2 1-96-15,-2 2-32 0,0 2 0 0,-2-4 0 16,-2 0-64-16,-2 4 0 0,-7 0-16 0,-2 2 0 0,-5-3-80 0,-4 4-16 16,-2-4 0-16,-6 5 0 0,-4-3-160 0,-1 4-48 15,0-2 0-15,-2 1 0 0,-3 1-128 0,-1 2 192 16,0 0-192-16,-1 0 192 0,-4-2-192 0,1 2 0 16,-10 3 0-16,0 0 0 0,8-2 0 0,-8 2 0 15,0 0 0-15,0 0 0 0,0 0-160 0,0 0-64 16,0 0-16-16,0 0 0 15,0 0-1152-15,0 0-224 0,0 0-48 0,0 0-16 16,-9 0-800-16,-3 1-144 0,0 2-48 0</inkml:trace>
  <inkml:trace contextRef="#ctx0" brushRef="#br0" timeOffset="22335.05">18445 13802 3679 0,'-14'-6'320'0,"-2"0"-320"0,-2-2 0 0,1 3 0 15,2 1 3344-15,2 1 608 0,0-4 112 0,2 1 32 16,4 4-2000-16,7 2-400 0,0 0-80 0,0 0-16 15,0 0-368-15,0 0-80 0,0 0 0 0,0 0-16 16,9-9-288-16,3 3-48 0,4 2-16 0,1 0 0 16,2 3-64-16,3-2-16 0,3 3 0 0,2 3 0 0,4-2-288 0,3 4-64 15,4 1-16-15,5 6 0 0,4 1-48 0,5-1-16 16,6 4 0-16,-1 1 0 0,4 1 176 0,-3 3 48 16,2 4 0-16,-1-2 0 0,2 2 16 0,1 2 0 15,3-3 0-15,0 4 0 0,-3-5 0 0,0 0 0 16,-6 1 0-16,1-4 0 0,-3-2 64 0,-1 2 32 15,-1 3 0-15,0-2 0 0,-1-5-160 0,-5-1-16 16,-4 1-16-16,-2-1 0 0,-4-1-112 0,-3-3-32 16,-2 2 0-16,-5 0 0 0,-3-7-144 0,-2 2-128 15,-2-2 192-15,-2-2-192 0,-1 0 128 0,-4 0-128 16,-3-4 0-16,-9 0 0 16,0 0-1296-16,0 0-368 0,0-9-80 0,-4-7-17136 0</inkml:trace>
  <inkml:trace contextRef="#ctx0" brushRef="#br0" timeOffset="22925.61">19181 12811 18719 0,'0'0'832'0,"0"0"160"0,8-3-800 0,-8 3-192 16,0 0 0-16,6-6 0 0,-1-2 1376 0,-5 8 224 15,0 0 64-15,0 0 0 0,-3-4-272 0,3 4-48 16,-8-2-16-16,-1 3 0 0,-1 0-416 0,-2 3-80 0,-2 0 0 16,-1 3-16-16,-4-1-192 0,-1 4-48 15,-1 0 0-15,0 5 0 0,-1 3 0 0,-1 2-16 0,-1 2 0 0,0 5 0 16,-1-1-144-16,2 3-32 0,-1 2 0 0,1-3 0 16,4 1-128-16,2 2-48 0,2-5 0 0,3 2 0 15,3-4-16-15,4 1 0 0,2-1 0 0,3-3 0 16,0 2-48-16,6-4-16 0,2-2 0 0,2-2 0 15,1 0-128-15,2-3 160 0,2-3-160 0,2-3 160 16,2 0-160-16,1-3 0 0,3-3 0 0,0-3 0 16,-2-3-944-16,1-2-208 0,0-2-64 0,-7 4 0 15,-1-3-1984-15,0-4-384 0</inkml:trace>
  <inkml:trace contextRef="#ctx0" brushRef="#br0" timeOffset="23240.6">19474 12744 16575 0,'0'0'1472'0,"0"0"-1168"16,5-5-304-16,-5 5 0 0,0 0 2064 0,0 0 368 15,0 0 64-15,0 0 0 0,0 0-448 0,0 0-80 16,0 0-32-16,0 0 0 0,0 0-752 0,0 0-160 15,-4 9-16-15,-1 0-16 0,-2 5-224 0,1 1-64 16,-2 4 0-16,2 2 0 0,-4 0-192 0,2 2-64 16,1 3 0-16,-1-2 0 0,0 1-128 0,2-2-48 15,0 0 0-15,1 0 0 0,2 0-112 0,-1-3-32 0,2-2 0 0,-1 0 0 16,2-2-128-16,1-1 128 0,0-3-128 0,1 1 128 16,0-2-128-16,2-1 0 0,0 0 0 0,0-3 0 31,-3-7-336-31,0 0-112 0,7 4 0 0,0-3-16 15,-7-1-2160-15,8-1-416 0,3-3-96 0</inkml:trace>
  <inkml:trace contextRef="#ctx0" brushRef="#br0" timeOffset="23673.2">19808 13133 16703 0,'0'0'736'0,"0"0"160"0,0 0-720 0,0 0-176 16,0 0 0-16,0 0 0 0,0 0 2048 0,8 8 368 15,-2-2 80-15,-1 1 0 0,0 0-544 0,0 0-112 16,-1 2-32-16,0-2 0 0,0 3-672 0,-1-1-144 0,-3 3-32 0,3-2 0 16,-3 1-128-16,-3 1-48 0,2-2 0 0,-3 4 0 15,-1 0-96-15,-1-3-32 0,-2 1 0 0,1-3 0 16,-1 1-240-16,-1 0-48 0,0-4-16 0,-1 2 0 15,0 1-176-15,0-4-48 0,0 3 0 0,2-5 0 16,-2-1-128-16,2-2 0 0,2-2 144 0,-1 0-144 16,2-2-992-16,2 0-272 0,0-1-48 0,2-1-10576 15,1-3-2112-15</inkml:trace>
  <inkml:trace contextRef="#ctx0" brushRef="#br0" timeOffset="24110.25">20576 12744 9215 0,'0'0'816'0,"0"0"-656"15,1-7-160-15,-1 2 0 0,0 5 3232 0,0 0 608 16,0 0 128-16,0 0 32 0,-1-8-1760 0,1 8-336 0,0 0-80 0,0 0-16 16,0 0-704-16,0 0-144 0,-5 8-16 0,0 1-16 15,-2 5-80-15,2 1-16 0,0 3 0 0,-1 2 0 16,-1 2-176-16,1 4-32 0,-2-3-16 0,2 4 0 15,1 0-144-15,0-2-16 0,0 3-16 0,0-5 0 16,2 0-48-16,-1 1 0 0,0-5 0 0,1 0 0 16,-1-1-16-16,3 0-16 0,-2-4 0 0,0-3 0 15,2 0-96-15,-1 1-32 0,-1-5 0 0,2 0 0 0,1-7-96 0,0 0-128 16,0 0 176-16,0 0-176 0,0 0 0 0,0 0-176 16,0 0 0-16,0 0 0 15,0 0-1504-15,0 0-304 0,0 0-64 0,6-4-9568 16,1-1-1904-16</inkml:trace>
  <inkml:trace contextRef="#ctx0" brushRef="#br0" timeOffset="24851.34">20874 12447 18303 0,'0'0'816'0,"0"0"160"0,0 0-784 0,0 0-192 0,0 0 0 0,0 0 0 16,-3-5 1456-16,3 5 240 0,0 0 48 0,0 0 16 16,0 0-448-16,0 0-96 0,-4-5 0 0,4 5-16 0,0 0-304 0,0 0-64 15,0 0-16-15,0 0 0 0,0 0-112 0,0 0-32 16,0 0 0-16,0 0 0 0,7-4-64 0,2 3-16 15,1 1 0-15,2 0 0 0,1 1-80 0,1 2-32 16,1 0 0-16,-1 4 0 0,4-2-128 0,-2 6-32 16,3-2 0-16,-1 4 0 0,0-2 48 0,0 2 0 15,-1 1 0-15,1 4 0 0,-1-3 16 0,-1 4 0 16,1 0 0-16,1 3 0 0,-2-2 0 0,-1 3 0 16,-3-3 0-16,1 2 0 0,-1 1 32 0,0 0 16 15,-2 2 0-15,-1-2 0 0,-3 4-128 0,-1-2-32 16,0 6 0-16,-2-5 0 0,-3 4-80 0,0-1 0 15,-3 1-16-15,-1 1 0 0,1 1-48 0,-4-2-128 16,0 1 192-16,0 0-64 0,1 2-128 0,-2-1 128 16,-2-4-128-16,-1 1 128 0,1-4-128 0,-3-1 128 15,1 1-128-15,1-3 128 0,-2 1 0 0,1-2 0 16,-1-2 0-16,-1-1 0 0,0-4 112 0,0 0 16 16,0-1 0-16,-1 1 0 0,2-4 0 0,0 0 16 15,0-4 0-15,2 3 0 0,0-4-112 0,0 2-32 0,1 2 0 0,1-7 0 16,2 1-128-16,0-1 128 0,1 1-128 0,6-3 128 15,0 0-128-15,-6 0 160 0,1-1-160 0,5 1 160 16,0 0-160-16,0 0 0 0,0 0 144 0,0 0-144 16,0-7 0-16,1 2 0 0,-1 5 0 0,2-10 0 15,1 4-256-15,1-3 0 0,0 2-16 0,-1 2 0 16,1-4-1488-16,1 4-288 0,0 0-64 16,3-6-17936-16</inkml:trace>
  <inkml:trace contextRef="#ctx0" brushRef="#br0" timeOffset="27921.53">3446 17114 8287 0,'0'0'736'0,"0"0"-592"16,0 0-144-16,0 0 0 0,0 0 1872 0,0 0 352 15,-6-1 64-15,1 1 16 0,5 0-576 0,-7 0-128 16,1-1 0-16,0 0-16 0,-1-1-224 0,1 0-32 16,6 2-16-16,-7-3 0 0,1 1-256 0,0-1-48 15,-1 2-16-15,7 1 0 0,-6-4-96 0,1 1 0 16,0-2-16-16,0 3 0 0,5 2-144 0,0 0-32 16,-3-4 0-16,-1-1 0 0,4 5-32 0,-2-8-16 15,2 8 0-15,0-5 0 0,0-4-208 0,2 2-64 16,2 0 0-16,1-2 0 0,0 3-192 0,3-3-64 15,-3 3 0-15,3-1 0 0,1 1-128 0,0 1 192 16,-1 1-192-16,3 2 192 0,-3 2-192 0,1 1 0 16,0 0 0-16,0 2 0 0,0 1 0 0,-1 2 0 15,-2 2 0-15,-1-1 0 0,-1 2 144 0,-1-1-144 0,-2 3 160 0,-2-2-160 16,-3 3 240-16,-1 0-48 16,-3-2-16-16,-1 2 0 0,-1 1 64 0,-2-3 16 15,1 1 0-15,-2-3 0 0,1 1 16 0,0-4 16 16,2 0 0-16,-1-3 0 0,-1-2 144 0,3-2 16 15,2-3 16-15,-1-2 0 0,0-4-32 0,2-2-16 0,2-1 0 0,2-2 0 16,-1-2-192-16,6-1-32 0,-1-4-16 0,1 4 0 16,1-1-176-16,2-1 0 0,2 3 0 0,0-1-176 15,3 0 176-15,0 3 0 0,2-1 0 0,-1 3 0 16,1 4 0-16,2 0 0 0,-3 5-128 0,1 2 128 16,-2 3 0-16,-1 5-128 0,0 2 128 0,-1 4 0 15,-1 2 0-15,-2 0-128 0,-2 2 128 0,-1 1 0 16,-3 2 0-16,-2 1 0 0,0 2 0 0,-2-2 0 0,-1 0 0 0,-3-1 0 15,-2-2 0-15,-1 1 0 0,-1-2 0 0,1-1 0 16,-2-1 0-16,2-6 128 0,-1 2-128 0,2-4 192 16,2-4-64-16,1-1 0 0,0-5 48 0,1-2 16 15,0-1 0-15,1-5 0 0,1 1 64 0,1-2 32 16,3-4 0-16,0-2 0 0,1 0-288 0,3 1 0 16,0-1 0-16,2 0 0 0,2-1 192 0,1 1-192 15,2 0 192-15,2-1-192 0,2 2 0 0,-2 5 0 16,2 2-240-16,-1 7 80 0,-1-2 160 0,0 6-128 15,-1 5 128-15,0 5-128 0,-1 2 128 0,-2 2-192 16,-1 2 192-16,-4 3-192 0,1 1 192 0,-4 1 0 16,-1 3 0-16,-4-1-128 0,-2-2 128 0,-2 0 0 15,-1-1 0-15,-2-1 0 0,-2-1 0 0,1-2 0 16,-2-1 0-16,1-4 0 0,0 0 128 0,0-5-128 16,2-1 128-16,-2-4-128 0,2-4 160 0,-1 1-32 15,2-6-128-15,1 0 192 0,0-5-16 0,2-3-16 16,-1-3 0-16,3 0 0 0,3 1-160 0,2-3 0 15,1-2 0-15,3 1 128 0,1 1-128 0,2 1 0 16,2-2 0-16,1 4-176 0,2 2 176 0,1 6 0 16,1-1 0-16,-1 7-128 0,3 3 128 0,-1 2-160 0,-4 5 160 15,2 2-160-15,-3 6 160 0,0 2 0 0,-2 3-144 0,-2 0 144 16,-2 0 0-16,-2 1 0 0,-5-1-144 0,-1 2 144 16,-1-1 0-16,-3 0 0 0,1-1 0 0,-3-2 0 15,-3 0 0-15,0-2 0 0,-1-4 144 0,0 0-144 16,0-2 144-16,2-3-144 0,-1-5 160 0,1-2-160 15,1-1 176-15,0-1-176 0,2-3 192 0,1-3-192 16,2 0 192-16,1-3-192 0,3-2 192 0,0 0-192 0,1 0 128 16,2 1-128-16,4-3 0 0,3 1 0 0,0-2 0 0,4 3 0 15,1-1 0-15,2 5 0 0,0 2 0 0,2 1-144 16,0 6 144-16,1 2-128 0,0 2 128 0,0 6 0 16,-3 0-144-16,-1 2 144 0,-3 3 0 0,0-1-144 15,-4 5 144-15,0 1 0 0,-4 1-144 0,-3 0 144 16,-2-2 0-16,-2 1-144 0,-4 0 144 0,-2 0 0 15,-2-2 0-15,-2 1 0 0,-3-2 0 0,1-1 0 16,-4-5 0-16,5 0 128 0,-5-8-128 0,1 2 144 16,1-2-144-16,1-5 160 0,2-3-160 0,0-2 0 15,0-3 144-15,2 0-144 0,0-5 0 0,6-2 128 16,0-4-128-16,4 1 0 0,1 1 0 0,4-3 0 16,5-2 0-16,2 3 0 0,0 1 0 0,1-1 0 15,5 1-144-15,1 3 144 0,0 4 0 0,2 3 0 16,0 2-144-16,0 6 144 0,-2 2 0 0,1 4-128 15,-2 1 128-15,-2 6 0 0,-2 2 0 0,-2 4 0 16,-3 1 0-16,-1 1 0 0,-2 3 0 0,-4 0 0 0,-3-1 0 0,-3 1 0 16,-3 1 0-16,-2-1 0 0,-4 2 0 0,0-3 0 15,-2-3 0-15,1 1 128 0,0-7-128 0,-1 0 0 16,0-5 192-16,0-1-64 0,0-4-128 0,2-1 192 16,-1-4 32-16,2-6 0 0,2 1 0 0,3-4 0 15,0-2 16-15,4-1 0 0,3-1 0 0,3 1 0 16,3-1-240-16,2 0 0 0,2-2 0 0,4 2 0 15,-1-1 0-15,1 2 0 0,2 2 0 0,1 2 0 16,-4 4 0-16,2-1 0 0,-1 3 0 0,4-4-160 16,-3 6-752-16,0 4-160 0,0 2-16 0,-3 3-13616 15,0 1-2704-15</inkml:trace>
  <inkml:trace contextRef="#ctx0" brushRef="#br0" timeOffset="29415.69">18288 18595 13935 0,'0'0'608'0,"0"0"144"0,0 0-608 0,0 0-144 15,0 0 0-15,0 0 0 0,0 0 1120 0,0 0 192 16,9-5 32-16,3 0 16 0,1 2-192 0,4 0-32 16,2-2-16-16,2 2 0 0,6-1-432 0,0 0-96 15,3-1-16-15,3-2 0 0,3 2 128 0,1-4 0 16,1 0 16-16,4 2 0 0,3 1 0 0,4 1 0 0,3-4 0 0,1 1 0 16,6 1-176-16,-5-2-32 0,2 1-16 0,1-1 0 15,2 2-80-15,1-2-16 0,-1 3 0 0,2-3 0 16,0 2-32-16,0 2-16 0,-2-2 0 0,-2 1 0 15,-1 1-16-15,-1-2 0 0,-1 0 0 0,1 2 0 16,0-4 48-16,-2 3 16 0,1-3 0 0,-4 3 0 16,0-4 64-16,-2 2 16 0,-1-3 0 0,-1 3 0 15,-1-3-80-15,2 3-16 0,-6-1 0 0,-1 1 0 16,-3 3-64-16,0-2-32 0,-3 0 0 0,0-2 0 16,-2 2-64-16,-1 3-16 0,-6-1 0 0,0-1 0 15,-2-1-208-15,-1 0 176 0,-3 1-176 0,0 4 160 16,-1-2-160-16,-2-1 0 0,-3 2 144 0,-2 2-144 0,0 1 0 15,-11 0 0-15,10 0 0 0,-10 0 0 0,0 0-176 0,0 0-48 16,0 0-16-16,0 0 0 16,0 0-1360-16,0 0-256 0,-9 5-64 0,-3 3-9280 15,-3-3-1840-15</inkml:trace>
  <inkml:trace contextRef="#ctx0" brushRef="#br0" timeOffset="29889.61">18201 17934 16527 0,'0'0'720'0,"0"0"176"0,0 0-720 0,0 0-176 0,0 0 0 0,0 0 0 16,0 0 1168-16,13 4 208 0,2 0 32 0,6 1 16 15,3 1-128-15,5-1-16 0,4 4-16 0,6-2 0 16,7-1-480-16,6 3-80 0,4-2-32 0,8 4 0 16,2-4 16-16,6 5 0 0,7-5 0 0,4 3 0 15,2-3 64-15,1 3 16 0,5-1 0 0,3 4 0 16,2-1-16-16,0 1 0 0,-2 0 0 0,-3 2 0 15,-1 2-176-15,-3-2-48 0,-7 0 0 0,-1-1 0 0,-4 1-96 0,-4 2-32 16,-5-1 0-16,-1 2 0 0,-2 2 48 0,-3 0 16 16,-5 0 0-16,-3-1 0 0,-1 5-112 0,-2-4-32 15,-4-2 0-15,-3 0 0 0,-5 0-192 0,2-2-128 16,-2-3 160-16,-3-2-160 0,-2 2 144 0,-1 0-144 16,-4-5 128-16,-2-2-128 0,-5 0 0 0,-4-3 128 15,-3-1-128-15,-3-2 0 16,-10 0-832-16,8-2-240 0,-8 2-48 0,3-7-11040 15,-3-4-2224-15</inkml:trace>
  <inkml:trace contextRef="#ctx0" brushRef="#br0" timeOffset="30399.6">19188 17027 5519 0,'1'-12'240'0,"0"7"64"0,2 0-304 0,-1-1 0 16,0-2 0-16,-1 4 0 0,0-2 3184 0,-1 2 576 15,0 4 112-15,0 0 32 0,-1-4-1920 0,1 4-384 16,-4 0-80-16,-1-1-16 0,-3 2-400 0,-1 2-80 16,-2 2 0-16,-3 5-16 0,-4 3-240 0,-2 3-64 15,-3 6 0-15,-2 1 0 0,-1 3-128 0,-1 2-48 16,-1 4 0-16,2 1 0 0,3-2-144 0,3 1-16 16,2 2-16-16,4-1 0 0,1 1-176 0,5-2-48 15,5-3 0-15,1-1 0 0,4-2 0 0,3-1 0 16,4-3 0-16,1-2 0 0,4-2-128 0,2-2 192 15,3 0-192-15,9 0 192 0,-1-7-384 0,0-1-64 16,-2-6 0-16,-1-3-10128 16,0-3-2032-16</inkml:trace>
  <inkml:trace contextRef="#ctx0" brushRef="#br0" timeOffset="30702.68">19292 17332 13823 0,'-10'-3'608'0,"10"3"128"0,0 0-592 0,-7 1-144 0,7-1 0 0,0 0 0 0,0 0 2864 0,0 0 528 16,0 0 128-16,0 0 0 0,0 0-1504 0,9 0-304 15,3 0-64-15,3 0-16 0,3-1-624 16,2 0-128-16,3-2-32 0,1 2 0 0,2 1-400 0,0 0-64 16,0 0-32-16,-2 0 0 0,0-2-224 0,-1 2-128 15,-2 2 160-15,1 1-160 0,-3-3 0 0,-1-2 0 16,0 2 0-16,-3 0 0 16,-1-1-1792-16,-1-1-384 0,-3 0-96 0</inkml:trace>
  <inkml:trace contextRef="#ctx0" brushRef="#br0" timeOffset="31162.65">19945 17111 17103 0,'0'0'752'0,"0"0"160"0,-4-9-720 0,2 4-192 0,1-3 0 0,1 3 0 16,2 0 1408-16,3 1 256 0,2-2 64 0,0 2 0 16,6 1-480-16,0 2-96 0,1-2 0 0,2 2-16 15,3 0-176-15,0 1-48 0,0 1 0 0,-1 3 0 0,-1 0-256 16,-1 5-48-16,-1 0-16 0,-1 5 0 0,-5 1-464 0,-2 1-128 15,-2 2 0-15,-4 2 0 0,-1 1 128 0,-1 3 0 16,-6 3 0-16,-3-2 0 0,-1 3 16 0,-4-4 16 16,-5 3 0-16,1-4 0 0,0-4 112 0,0 0 32 15,1-3 0-15,2 0 0 0,1-5 208 0,2 1 32 16,3-2 16-16,2-4 0 0,4-2-208 0,4-4-32 16,0 0-16-16,0 0 0 0,12 1 128 0,2-1 16 15,1-2 16-15,4-1 0 0,4 2-208 0,1-2-32 16,-1-2-16-16,-1 1 0 0,-1 1-208 0,0 0 0 15,-1-1 0-15,-1-1 0 0,-1 3-272 0,-2-1-112 16,1 0 0-16,-2 2-16 16,0 1-2496-16,-3-1-496 0</inkml:trace>
  <inkml:trace contextRef="#ctx0" brushRef="#br0" timeOffset="31380.25">20601 17409 22799 0,'0'0'1008'0,"0"0"208"0,-1 9-960 0,0-3-256 0,-1 6 0 0,0-2 0 16,-3 4 1888-16,0 1 336 0,-2 2 64 0,0 1 16 15,-1 1-768-15,-3 6-128 0,-2 2-48 0,-6 7 0 16,2-6-640-16,10-13-128 0,-2 1-16 0,0-1-16 16,0 1-352-16,0 0-64 0,0-1-16 0,0-2 0 15,4-1-128-15,-8 9 0 0,6-5 0 0,0-2 0 16,7-14 0-16,0 0-320 0,0 0 48 0,0 0 16 15,0 0-2624-15,0 0-512 0</inkml:trace>
  <inkml:trace contextRef="#ctx0" brushRef="#br0" timeOffset="31949.91">21066 17138 7359 0,'0'0'656'0,"0"0"-528"0,-2-3-128 0,1-2 0 16,1 5 2736-16,1-9 512 0,3 2 96 0,2-2 32 16,3 2-1392-16,4-2-256 0,3 3-64 0,3 0-16 15,3-1-704-15,-1 3-144 0,2-1-32 0,1 2 0 16,1 2-64-16,0 2 0 0,-1 2-16 0,-1 1 0 15,-1 6-160-15,-3-1-16 0,-3 5-16 0,-2 0 0 0,-4-1-176 0,-3 3-48 16,-3 3 0-16,-7 4 0 0,-3-3-16 0,-3 1-16 16,-8 0 0-16,-2 5 0 0,-4-2 112 0,-1-1 32 15,-3 2 0-15,2-2 0 0,-3-3 64 0,0 1 0 16,0-2 16-16,3-3 0 0,2-2 128 0,4 0 32 16,1-4 0-16,7 2 0 0,2-6-304 0,5 2-48 15,4-8-16-15,0 0 0 0,11 4 208 0,7-4 48 16,6 0 0-16,2-2 0 0,-1 0-128 0,2 1 0 15,2-1-16-15,4 2 0 0,1-4-368 0,3 4 128 16,1 0-128-16,0 0 0 0,-2-2 0 0,1 1 0 16,-1-2 0-16,-2 2 128 0,-2 1-128 0,-3-1 0 15,-2-1 0-15,-5 1 0 16,-1 1-896-16,-6 0-128 0,0 0-48 0,-2 0 0 16,-2-1-1824-16,0-1-368 0</inkml:trace>
  <inkml:trace contextRef="#ctx0" brushRef="#br0" timeOffset="32609.31">21886 16704 14223 0,'0'0'624'0,"0"0"144"0,0 0-624 0,0 0-144 15,0 0 0-15,0 0 0 0,0 0 1472 0,0 0 256 16,9-3 48-16,0 2 16 0,0 1-304 0,1 0-48 16,0 0-16-16,3 1 0 0,0 2-144 0,2-2-16 15,-1 2-16-15,1 0 0 0,2 4-288 0,-1-2-48 16,2 1-16-16,1 2 0 0,1-3-208 0,2 3-48 16,0 3-16-16,-2 4 0 0,-1 2-144 0,1 2-32 15,-2 1 0-15,0 7 0 0,-4 0-176 0,-1 4-32 16,-4 2-16-16,-2 3 0 0,1 2-32 0,-3 0-16 15,-1 2 0-15,-2 0 0 0,0 1 16 0,-2-2 16 16,-4 0 0-16,-1 1 0 0,-3 2 208 0,0-2 32 0,-1-4 16 16,-2 0 0-16,-3-2 112 0,-1 1 0 0,-2-1 16 0,-1-2 0 15,-1-2-16-15,0 1 0 0,-1-3 0 0,0-2 0 16,-2-3-16-16,3 0-16 0,-1-1 0 0,-1-3 0 16,1-1-32-16,0-2-16 0,-1-3 0 0,-7 5 0 15,3-4-64-15,2-2-16 0,3-7 0 0,8-1 0 16,1 1-128-16,1-2-32 0,-1-2 0 0,3 0 0 0,-1-1-112 15,1 0-16-15,2 0-128 0,6 0 192 16,-5 0-64-16,5 0-128 0,-7-3 176 0,7 3-176 0,0 0 192 0,0 0-192 16,-1-7 192-16,1 7-192 0,0-6 128 0,1 2-128 15,-1 4 0-15,5-8 0 0,0 3 0 0,2 2 0 16,-1-3-128-16,0-1 128 16,1 2-944-16,2-3-80 0,0 2-32 0,0 1 0 15,-1-3-2128-15,4 3-416 0</inkml:trace>
  <inkml:trace contextRef="#ctx0" brushRef="#br0" timeOffset="63592.94">1476 13173 4607 0,'0'0'192'0,"0"0"64"0,0 0-256 0,0 0 0 0,0 0 0 0,0 0 0 16,0 0 1056-16,0 0 160 0,-3 10 48 0,3-10 0 15,0 0-912-15,0 0-176 0,0 0-48 0,0 0 0 16,9 9 336-16,3-2 64 0,-5-5 16 0,6 0 0 15,0 1 208-15,3-2 32 0,1-2 16 0,-1 0 0 16,-1-1-160-16,2 0-48 0,-2 0 0 0,3-1 0 0,1-4-288 0,1 2-64 16,1 1-16-16,-1 1 0 15,-1-4-64-15,3 3-16 0,-2 2 0 0,3-2 0 0,0 0-144 0,-2 3 0 16,5 1 0-16,-2 1 0 0,0-2 0 0,2 1 0 16,-1 1 0-16,-1 2-5328 15,-2-3-1024-15</inkml:trace>
  <inkml:trace contextRef="#ctx0" brushRef="#br0" timeOffset="63797.66">2631 13161 7359 0,'12'-2'656'0,"2"-1"-528"15,1 6-128-15,0-2 0 0,-2-1 560 0,1 0 80 0,1 1 0 0,2 1 16 16,0 0-256-16,1-1-48 0,0 1-16 0,0-1 0 15,0 0-176-15,-1 0-32 0,1 6-128 0,-3-5 192 16,2 0-48-16,0-1-16 0,-1 3 0 0,3 1 0 16,0 1-128-16,0-2 0 0,0 1 0 0,-1 3-5216 15</inkml:trace>
  <inkml:trace contextRef="#ctx0" brushRef="#br0" timeOffset="64002.13">3957 13264 4607 0,'25'-4'400'0,"-4"3"-400"16,4 1 0-16,4 0 0 0,2 0 448 0,-1 0 16 15</inkml:trace>
  <inkml:trace contextRef="#ctx0" brushRef="#br0" timeOffset="64220.2">5289 13352 7359 0,'20'1'320'0,"-4"3"80"0,2 0-400 0,-1 0 0 0,1 0 0 0,0 2 0 16,1-1 1136-16,-1 0 144 0,0 1 16 0,-2-1 16 15,1-2-1056-15,0 1-256 0,2 0 0 0,-1-1 0 16,0 0 0-16,0 0 0 0,1-3 128 0,0 1-128 16,0 0 0-16,1 0 0 0,-1-1 0 0,2 0-3568 15,-1 0-768-15</inkml:trace>
  <inkml:trace contextRef="#ctx0" brushRef="#br0" timeOffset="64334.82">6028 13394 5519 0,'14'0'496'0,"2"0"-496"0,1 0 0 0,0 0 0 15,3 0 1488-15,-1 1 208 0,1 2 32 0,0-2 16 16,-1 0-1344-16,-1 1-272 0,-1-2-128 0,-2 0 128 16,0 0-816-16,3 0-160 15</inkml:trace>
  <inkml:trace contextRef="#ctx0" brushRef="#br0" timeOffset="64529.79">6457 13385 8287 0,'16'-1'368'0,"-6"-1"80"0,0 1-448 0,1 0 0 16,-11 1 0-16,14 0 0 0,-1-1 960 0,0 1 96 16,-2-2 32-16,1 1 0 0,0 0-704 0,1-3-144 15,-2 2-32-15,2-1 0 0,0 0 176 0,-2 2 16 16,2 1 16-16,1-1 0 0,1 0 32 0,2-1 0 16,-4 2 0-16,1 0 0 0,0 0-224 0,1 0-32 15,-1 0-16-15,2 0 0 0,-2-1-176 0,1 1 0 0,-1-1 0 0,0-2 128 16,-2 2-128-16,-1 0 0 0,1 1 0 0,-2-2 0 31,-1 1-432-31,-9 1-16 0,10-1 0 0,-10 1-6528 0</inkml:trace>
  <inkml:trace contextRef="#ctx0" brushRef="#br0" timeOffset="64994.5">7291 13313 21183 0,'0'0'944'0,"0"0"192"0,0 0-912 0,0 0-224 0,0 0 0 0,-1 12 0 16,1 1 288-16,-1-2 16 0,-2 2 0 0,3 2 0 16,-2-1-112-16,-1 2-32 0,0 0 0 0,0 3 0 15,-2 2-160-15,-2 3 0 0,-2 0 0 0,-1 3 0 31,-1-2-1456-31,-2 3-320 0</inkml:trace>
  <inkml:trace contextRef="#ctx0" brushRef="#br0" timeOffset="65179.89">7071 14333 23151 0,'0'0'1024'0,"4"15"208"0,4 5-976 0,-3-3-256 16,4 1 0-16,-2 1 0 0,1 0 0 0,0 2 0 16,0-1 0-16,1 2 0 0,2-1-432 0,-1 3 32 15,-1 0 0-15,1-1-6176 16,0 0-1232-16</inkml:trace>
  <inkml:trace contextRef="#ctx0" brushRef="#br0" timeOffset="65356.3">7432 15302 9263 0,'4'24'400'0,"-3"-6"112"0,2 2-512 0,1 2 0 0,1 3 0 0,-1-1 0 16,-3 0 176-16,1 4-176 0,1 0 192 0,-3 3-192 16,-1 2 0-16,1-1 0 0,0-2-192 0,0 2 48 15,0-2-208-15,0 1-32 0</inkml:trace>
  <inkml:trace contextRef="#ctx0" brushRef="#br0" timeOffset="65660.28">7545 17628 21183 0,'0'14'944'0,"3"-1"192"0,3 3-912 0,-1 2-224 15,4 0 0-15,1 1 0 0,-1 0 832 0,2 2 128 0,0 2 32 0,0-2 0 32,1-4-1344-32,-2 0-272 0,3-3-48 0,2 1-9648 0</inkml:trace>
  <inkml:trace contextRef="#ctx0" brushRef="#br0" timeOffset="66248.39">7427 19594 12671 0,'0'21'560'0,"3"-9"112"0,-2 4-544 0,0 0-128 16,-1 1 0-16,2 0 0 0,-2 2 576 0,1 0 96 15,1-2 16-15,1 1 0 0,-2-3-160 0,2 0-16 16,-2-2-16-16,3-2 0 0,-3 5 32 0,2-2 16 15,-2-2 0-15,0-1 0 0,0 0-64 0,1-1-16 16,-1 0 0-16,-1-1 0 0,1 3-80 0,-1 0-32 0,-1-1 0 0,-2 3 0 16,2 2-352-16,-1 1 144 0,-1-3-144 0,-2 2 0 15,2 2 0-15,0 0 0 0,-1-2 0 0,1-2-192 32,1 1-224-32,-1 1-32 0,-1-1-16 0,2 0 0 15,-2-3 0-15,0-1 0 0,0-1 0 0,1 0 0 16,-1 2 32-16,0-3 16 0,-2 0 0 0,2-3 0 15,-1 3-528-15,0-1-96 0,0 2-32 0,-1-3 0 16,0 2 176-16,1-2 16 0,1 4 16 0,0-3 0 0,4-8 864 0,-3 11 0 0,-1-2 128 0,2 1 0 16,-1-2 576-16,0 2 96 0,3-10 32 0,-2 9 0 15,2-9 352-15,-2 11 80 0,2-11 16 0,-1 8 0 16,1-8-256-16,-1 10-64 0,1-10 0 0,-2 8 0 16,2-8-448-16,2 10-80 0,-2-10-32 0,2 8 0 0,-2-8-400 0,5 11-304 15,-5-11 48-15</inkml:trace>
  <inkml:trace contextRef="#ctx0" brushRef="#br0" timeOffset="70766.92">20708 17379 14623 0,'0'0'640'0,"0"0"144"0,0 0-624 0,0 0-160 15,-9-2 0-15,9 2 0 0,-6-5 1344 0,6 5 224 16,0 0 48-16,0 0 16 0,0 0-480 0,0 0-112 16,-4-7-16-16,4 7 0 0,0 0-112 0,0 0-16 15,0 0-16-15,0 0 0 0,0 0-128 0,0 0-32 16,0 0 0-16,0 0 0 0,1-12 16 0,-1 12 0 16,0 0 0-16,8-6 0 0,-2-3-144 0,-6 9-16 15,0 0-16-15,0 0 0 0,6-5-80 0,-6 5-16 0,12-3 0 16,-12 3 0-16,11-2-32 0,-2-1-16 15,-9 3 0-15,12-1 0 0,-2-1-48 0,-10 2-16 0,13-2 0 0,-2 2 0 16,0 0-48-16,1 0-16 0,-2 0 0 0,0 0 0 16,0 2-96-16,1 0 0 0,-11-2-16 0,12 1 0 15,-2 1-48-15,-10-2 0 0,12 1 0 0,-12-1 0 16,10 1 64-16,-10-1 0 0,0 0 0 0,0 0 0 16,0 0-192-16,0 0 0 0,0 0 0 0,0 0 0 15,0 0 0-15,0 0 0 0,-5 5 0 0,-4 0 128 16,0 0-128-16,-2-2 160 0,-2-2-160 0,-1 2 160 15,0-1-32-15,0 0 0 0,-1-2 0 0,1 0 0 16,0 0 0-16,4 0 0 0,-1 0 0 0,3 0 0 16,8 0-128-16,0 0 0 0,0 0 144 0,0 0-144 0,0 0 0 0,0 0 128 15,0 0-128-15,0 0 0 16,11-3 0-16,2 2 144 0,-1-1-144 0,2 1 0 0,0 0 128 16,4 0-128-16,-1-1 0 0,-1 1 0 0,0-3 0 0,1 3 0 15,1 0 0-15,-1 0 0 0,-3-1 0 0,-2 2 0 16,-2 0 0-16,-10 0 0 0,11 0 128 0,-11 0-128 15,0 0 0-15,0 0 0 0,0 0 0 0,0 0 0 16,0 0 0-16,0 0 0 0,0 0 128 0,-11 9-128 16,-2-4 0-16,-1 0 0 0,-2-1 128 0,0 1-128 15,-3-2 0-15,0-2 0 0,1 0 128 0,1-1-128 16,1 0 0-16,2 3 0 0,1-2 128 0,3-1-128 16,10 0 0-16,0 0 0 0,0 0 0 0,0 0 0 15,0 0 0-15,0 0 0 0,0 0 128 0,10-1-128 0,3 1 0 0,1 0 0 16,1-1 0-16,2-1 0 0,-5 1 0 0,2 0 0 15,0-1 0-15,0 1 0 0,0-4 0 0,-1 4 0 16,-3 1 0-16,-10 0 0 0,0 0 0 0,0 0 0 16,0 0 0-16,0 0 0 0,0 0 0 0,0 0 0 15,0 0 128-15,0 0-128 0,0 0 0 0,-11 1 0 16,-1-1 0-16,1 3 0 0,-2-1 128 0,0 1-128 16,1-3 0-16,0 0 0 0,2 0 0 0,10 0 0 15,0 0 128-15,0 0-128 0,-9 1 0 0,9-1 0 16,0 0 0-16,0 0 0 0,0 0 0 0,14 4 0 31,3-2-1664-31,4 0-400 0</inkml:trace>
  <inkml:trace contextRef="#ctx0" brushRef="#br1" timeOffset="76597.83">8359 10374 6447 0,'0'0'272'0,"0"0"80"0,0 0-352 0,0 0 0 0,-4-8 0 0,4 8 0 15,-4-6 1776-15,4 6 272 0,-5-4 64 0,5 4 16 16,0 0-1072-16,0 0-224 0,-5-4-32 0,5 4-16 15,0 0-336-15,0 0-64 0,0 0 0 0,0 0-16 16,0 0-176-16,0 0-16 0,-9 7-16 0,3-1 0 16,0 2 32-16,6-8 0 0,-7 6 0 0,2 4 0 15,0-1 96-15,0 4 32 0,0-1 0 0,1-1 0 0,0 3 96 0,2 2 32 16,-1 1 0-16,1 0 0 16,-2 1-128-16,1 3-32 0,2 0 0 0,1 1 0 0,0-2-112 0,1 3-32 15,2-1 0-15,-1-2 0 0,2 4 0 0,0 3 0 16,-3-2 0-16,4 3 0 0,0-2 32 0,0 2 0 15,1-3 0-15,-3 3 0 0,1-3-16 0,0 5 0 16,0-1 0-16,0-4 0 0,-1-1 128 0,0 2 32 16,-1-5 0-16,-2 2 0 0,-1 1 0 0,1-1 16 15,0-2 0-15,0 3 0 0,0 3-48 0,0-2-16 16,1 3 0-16,1-3 0 0,-1 2-48 0,2-2-16 16,0 5 0-16,-1-2 0 0,-2 0-48 0,0 2-16 15,1-1 0-15,-1 2 0 0,0-1-16 0,1 1-128 16,0-1 192-16,1 0-64 0,-1-6 64 0,0 4 0 15,2-3 0-15,-2 2 0 0,-1-4 64 0,0 0 32 0,-1 2 0 0,1-2 0 16,1-3 32-16,3 2 0 0,-4-2 0 0,0 3 0 16,0 0-128-16,0-3 0 0,-3 2-16 0,2 2 0 15,0-2-176-15,0-2 128 0,-2 2-128 0,2-1 128 16,1 5-128-16,0-4 128 0,1 1-128 0,-1 3 128 16,-1-3-128-16,-1 5 0 0,0-2 0 0,1 5 0 15,2-2 0-15,0-1 128 0,-1 0-128 0,1-3 0 16,1 5 0-16,0-4 0 0,3 2 0 0,-1-2 0 15,0 0 0-15,0-1 0 0,-2-4 0 0,2 1 0 16,3 1 144-16,-1-2-144 0,-1 2 160 0,0 0-160 16,0 1 128-16,-1-1-128 0,0 2 0 0,-2 2 144 15,1 0-144-15,-2 0 0 0,-1-2 0 0,0 2 0 16,0-3 128-16,0 4-128 0,0-2 0 0,0 2 128 16,-1-1-128-16,1 2 0 0,0-2 0 0,-1 1 0 0,-1 1 0 0,0-2 0 15,-1 2 0-15,1-1 0 0,0 4 0 0,1-2 0 16,-1-4 128-16,0 2-128 0,2-3 0 0,0 3 0 15,-1-2 0-15,0 0 0 0,0-3 0 0,-3 0 0 16,2 1 144-16,1-2-144 0,-1-3 144 0,0 1-144 16,1-2 192-16,0 0-192 0,0 0 224 0,-1-1-64 15,0 1-16-15,2 0 0 0,-4-1-16 0,3-3 0 16,1-2 0-16,0 3 0 0,0 1 0 0,0 0 0 16,-2 2 0-16,1 0 0 0,-3 0-128 0,3 1 128 15,1 1-128-15,-1 0 128 0,-1-1-128 0,1 2 0 16,0-3 0-16,-2 1 128 0,1 0-128 0,1 2 0 0,1-2 144 0,0 0-144 15,-2-3 0-15,1 0 128 0,-2-1-128 16,3-2 0-16,0-3 144 0,-1 2-144 0,0-5 192 0,1-7-192 16,-1 11 224-16,-1-3-64 0,1 5-16 0,-3-5 0 15,4-8-144-15,-5 7 128 0,5-7-128 0,0 0 128 16,-4 6-128-16,4-6 0 0,0 0 144 0,-5 6-144 16,5-6 0-16,0 0 0 0,0 0 0 0,-5 8 128 15,5-8-128-15,-5 3 0 0,5-3 0 0,0 0 0 16,0 0 0-16,-5 5 0 0,-1 2 0 0,6-7 0 15,0 0 0-15,0 0 0 0,-7 2 0 0,7-2 0 16,-7 0 0-16,2 0 0 0,5 0 0 0,0 0 0 16,0 0 0-16,0 0 0 0,0 0 0 0,0 0 0 15,0 0 0-15,0 0-192 0,0 0 192 0,0 0-192 16,0 0-64-16,0 0 0 0,0 0-16 0,0 0 0 16,-8-7-96-16,3 0-16 0,1-2 0 0,2 2 0 15,-2 0-912-15,1-3-192 0,-1 1-48 0</inkml:trace>
  <inkml:trace contextRef="#ctx0" brushRef="#br1" timeOffset="97015.34">20979 16306 6447 0,'-13'-4'272'0,"13"4"80"0,-6-1-352 0,-2 1 0 15,0-1 0-15,-2 1 0 0,0 0 2928 0,0 0 512 16,0 0 96-16,2 0 32 0,3 0-1776 0,5 0-336 16,0 0-80-16,0 0-16 0,0 0-288 0,8 0-64 15,4-2-16-15,12 0 0 0,4-1-160 0,5 1-48 0,6-5 0 0,3 0 0 16,5-1-112-16,6-3-32 0,7-3 0 0,10 1 0 15,8 2-160-15,8-5-32 16,1-3-16-16,5 3 0 0,3 0-48 0,7 1-16 0,2-1 0 0,-1-1 0 16,-5-1-96-16,-26 8-16 0,10-4 0 0,2 3 0 15,-1 1-80-15,0-2-32 0,-3 3 0 0,-1-1 0 16,-1 4 16-16,-3-2 0 0,-4 0 0 0,-5 3 0 0,-5-2 16 16,-7 0 0-16,-4-3 0 0,-7 4 0 15,-2 1-176-15,-7-2 160 0,-3 2-160 0,-6 3 160 0,-3-3-160 0,-4 0-272 16,-6 1 64-16,-3 1 16 15,-2-1-1408-15,-7 4-256 0,0 0-64 0,-11-5-8192 16,-1 3-1616-16</inkml:trace>
  <inkml:trace contextRef="#ctx0" brushRef="#br1" timeOffset="97408.57">21026 15740 19007 0,'-30'-7'832'0,"15"2"192"0,-3 1-832 0,1 1-192 16,-1 1 0-16,4-2 0 0,2-1 1136 0,5 4 176 0,7 1 32 0,0 0 16 15,0 0-272-15,15 3-48 0,5 1-16 0,8 1 0 16,7-2-112-16,4 2-16 0,9 0-16 0,7 0 0 16,6 3 80-16,10 2 0 0,9 3 16 0,8-1 0 15,6 2-96-15,5 5-32 0,5 4 0 0,4 4 0 16,4-2-96-16,-1 5-32 0,-4 1 0 0,-1 2 0 16,3 3-144-16,-7-3-16 0,-6-1-16 0,-6 0 0 15,-5 1-16-15,-24-12 0 0,8 6 0 0,22 8 0 16,-12-5-400-16,-9 0-128 0,-9 1 0 0,-6-7 0 0,-6-1 128 0,-5-3-128 15,-9-1 192-15,-3-2-192 0,-3-2 0 0,-5 0-192 16,-5-1 0-16,-1-5 0 16,-4 0-2864-16,-2-6-560 0</inkml:trace>
  <inkml:trace contextRef="#ctx0" brushRef="#br1" timeOffset="97992.88">24918 15484 7359 0,'0'0'320'0,"-6"-11"80"0,0 0-400 0,3 1 0 16,-1-5 0-16,-1 2 0 0,3 0 2944 0,2 2 512 16,2-2 112-16,0 5 16 0,1-6-1648 0,1 4-320 15,-4 10-64-15,6-9-16 0,-6 9-368 0,6-6-80 16,-6 6 0-16,12-5-16 0,-2 2-176 0,0 3-48 15,-10 0 0-15,14 5 0 0,0 4-208 0,0 3-64 16,0 0 0-16,-1 2 0 0,2 3-128 0,3 3-48 16,0 3 0-16,2 5 0 0,-1 3-208 0,0-2-32 0,-1 1-16 0,0 3 0 15,-2-1-144-15,-1-3 128 16,1 2-128-16,-1-1 128 0,-1-2-128 0,-1 2 128 0,-2-5-128 0,-1 2 128 16,-1-6-128-16,0 0 0 15,-1-2 0-15,-1-1 0 16,0-4-304-16,-1 0-80 0,2-6-32 0,-5 1 0 15,-3-9-2336-15,0 0-448 0</inkml:trace>
  <inkml:trace contextRef="#ctx0" brushRef="#br1" timeOffset="98288.01">25468 15237 27407 0,'0'0'1216'0,"0"0"256"0,0 0-1184 15,0 0-288-15,0 0 0 0,-6 1 0 0,-2 4 1088 0,-1 7 176 16,-2 2 16-16,-2 6 16 0,-2 2-176 0,-3 2-32 16,-3 5-16-16,-2 0 0 0,0 2-224 0,-3 3-32 15,0 4-16-15,-4 3 0 0,-3 1-96 0,-15 14 0 16,1-4-16-16,5-1 0 0,4-5-352 0,4-1-64 16,1-5-16-16,2-3 0 0,2-3-80 0,1-2-32 15,6-2 0-15,3-4 0 0,3-4-144 0,4-1 0 16,5-5 144-16,3-2-144 0,3 0 0 0,1-14 0 15,0 0-160-15,8 4 160 16,3-4-1456-16,1-2-176 0,2-4-32 0,4-5-9936 16,2-5-1984-16</inkml:trace>
  <inkml:trace contextRef="#ctx0" brushRef="#br1" timeOffset="98488.77">25695 15907 34095 0,'-12'15'3024'0,"8"-3"-2416"0,-1 2-480 0,-1 1-128 16,-3 5 352-16,-1 2 48 0,-4 1 16 0,-1 5 0 15,-1-2 640-15,1 5 128 0,1-3 32 0,-1 0 0 16,2 1-832-16,2-4-144 0,0 1-48 0,3 0 0 16,0-3-192-16,0 0 0 0,6-2 128 0,-1-4-128 15,3-4-144-15,1 0-80 0,2-2-16 0,-3-11 0 16,6 5-2064-16,2-3-400 0,0-4-96 0</inkml:trace>
  <inkml:trace contextRef="#ctx0" brushRef="#br1" timeOffset="99052.56">26943 15252 16575 0,'0'0'1472'0,"0"0"-1168"0,0 0-304 0,0 0 0 16,0 0 1216-16,0 0 192 0,4-5 48 0,-4 5 0 15,0 0 0-15,0 0 0 16,-7 9 0-16,1-1 0 0,-6 2-368 0,0 0-64 0,-2 3 0 0,-2 1-16 16,-1 1-96-16,-4 1-16 0,4 2 0 0,-5 1 0 15,-2 2-32-15,0-4-16 0,-6 1 0 0,1 0 0 16,-1 0-80-16,-3-2-32 0,0 2 0 0,1-3 0 15,0-1-208-15,1 3-32 0,1-1-16 0,3-2 0 0,3 0-112 16,3-5-32-16,1 1 0 0,6 2 0 0,3-4-48 0,5-1-16 16,2 1 0-16,4-8 0 0,5 6 48 0,5 4 16 15,7-6 0-15,2 1 0 0,5 2 48 0,4-2 16 16,2-2 0-16,5 3 0 0,2 0-64 0,2-2-16 16,3 2 0-16,-1 0 0 0,-3-2 32 0,1-1 0 15,0-1 0-15,0 0 0 0,-4 3 48 0,-2-3 16 16,-2 1 0-16,-5-2 0 0,-3 2-256 0,-2 0-160 15,-4 0 192-15,-3 1-192 0,-2-2 0 0,-3 1 0 16,-9-3 0-16,0 0-192 16,0 0-1632-16,-4 7-320 0,-2 0-64 0,-3-2-11296 15,-3 1-2272-15</inkml:trace>
  <inkml:trace contextRef="#ctx0" brushRef="#br1" timeOffset="99795.21">28012 15248 2751 0,'0'0'256'0,"-8"-2"-256"16,2-3 0-16,-2 2 0 0,-1-6 2800 0,0 2 512 15,0 2 96-15,1-3 32 0,-1 2-1296 0,0-3-256 0,0 1-48 0,0 3-16 16,1-3-384-16,3 2-80 0,3-4-16 0,3 2 0 16,-1 8-256-16,8-4-64 0,1-4-16 0,2 1 0 15,5 0-368-15,4 1-80 0,2 4-16 0,4-2 0 16,3-2-144-16,4 1-16 0,3 1-16 0,4 3 0 16,5-1 32-16,-1 1 16 0,1-1 0 0,1-1 0 15,-2 2 112-15,-2 1 32 0,-4 0 0 0,-3 4 0 16,-6-1-112-16,-4 2-32 0,-3 7 0 0,-4-2 0 0,-6 4-160 15,-4 3-48-15,-8-1 0 0,-5 7 0 16,-7 5-80-16,-4 2-128 0,-6 5 176 0,-6 2-176 0,-6 2 192 0,-2-1-192 16,1 0 192-16,-2-2-192 0,-2-4 224 0,0-3-64 15,1 0-16-15,4-3 0 0,2-2 384 0,7-4 80 16,2-2 16-16,5-2 0 0,5 0-112 0,6-2-32 16,5-3 0-16,8 2 0 0,2-3-160 0,9 1-48 15,5-2 0-15,8-1 0 0,4-3 32 0,5 0 0 16,2 1 0-16,3-4 0 0,1-2-176 0,0 0-128 15,1 0 144-15,1 0-144 0,0-3 128 0,1 1-128 16,-5-4 0-16,-1 4 0 0,-1 1 0 0,-3 1-288 16,-4 1 32-16,-2 1 16 15,-3 4-2352-15,-4-3-480 0</inkml:trace>
  <inkml:trace contextRef="#ctx0" brushRef="#br1" timeOffset="100529.92">25734 16764 17503 0,'0'0'1552'0,"0"0"-1232"0,6-6-320 0,-1 1 0 15,-5 5 1184-15,5-6 176 0,1 1 48 0,0 2 0 16,0 0-128-16,-6 3-32 0,9 0 0 0,0 1 0 16,0 1-352-16,1 1-80 0,2 3-16 0,0 4 0 15,2 4-160-15,0 2-48 0,4 1 0 0,1 4 0 0,-1 0-128 0,0 1-16 16,-1 1-16-16,1 1 0 0,0-2-80 0,1-1-16 16,-1 2 0-16,0 0 0 0,-2-3-96 0,1-1-32 15,-1 3 0-15,0-3 0 0,-2-2-80 0,-2-2-128 16,-2-1 176-16,1-3-176 0,-1 1 176 0,-3-1-176 15,0-3 160-15,-2 1-160 0,0-3 0 0,-5-6 0 16,0 0 0-16,0 0 0 16,0 0-1856-16,0 0-320 0,0 0-64 0</inkml:trace>
  <inkml:trace contextRef="#ctx0" brushRef="#br1" timeOffset="100878.36">26401 16551 17503 0,'0'0'1552'0,"0"0"-1232"0,0 0-320 0,-6 7 0 16,-2-2 1456-16,1 2 224 0,-5 3 48 0,1 4 16 15,-4 2-16-15,1 3 0 0,-4 1 0 0,0 2 0 16,-1 2-320-16,-1 5-64 0,-3 5 0 0,-1 2-16 16,1 1-384-16,-4 2-80 0,2 1-16 0,0 0 0 0,2 1-336 0,2-5-80 15,2-1-16-15,1 1 0 16,-1-3-224-16,2-3-64 0,3 1 0 0,2-1 0 0,-2-3-128 0,5-2 128 16,-1-4-128-16,2-2 128 0,3-3-128 0,2 0 0 15,0-7 0-15,3-1 0 16,0-8-1008-16,0 0-272 0,7 0-64 0,2-2-9728 15,0-4-1920-15</inkml:trace>
  <inkml:trace contextRef="#ctx0" brushRef="#br1" timeOffset="101294.16">26503 17006 19343 0,'0'0'1728'0,"0"0"-1392"16,0 0-336-16,0 0 0 0,2-6 1920 0,4 1 320 0,2 1 64 0,4 0 16 15,2 2-880-15,4-2-176 0,3 1-48 0,3 2 0 16,1 1-256-16,0 1-64 0,0 2-16 0,-3 2 0 15,-3 0-192-15,-1 0-48 0,-4 4 0 0,-3-1 0 16,-2 4-224-16,-2 2-48 0,-4 0-16 0,-3 4 0 16,-3 2 80-16,-5 1 16 0,-3-1 0 0,-6 0 0 15,-3 5 48-15,-4 0 16 0,-3-3 0 0,1 1 0 16,1-2-16-16,1 1 0 0,1-4 0 0,4-2 0 0,4-3-112 16,3 1 0-16,1 0-16 0,6-4 0 0,2 1-192 0,3 2-48 15,3-7 0-15,4 3 0 0,5-4 64 0,4 0 0 16,5-1 0-16,3 0 0 0,2-1-48 0,2-2 0 15,3-1 0-15,-1-1 0 0,0-1-144 0,1 1 0 16,-1-3 0-16,0 3 0 16,-2-2-784-16,0 0-240 0,0 1-64 0,-3-1-12224 15,-2-2-2432-15</inkml:trace>
  <inkml:trace contextRef="#ctx0" brushRef="#br1" timeOffset="101853.91">27475 16472 14735 0,'-14'-12'640'0,"9"8"160"0,-1 3-640 0,6 1-160 15,-6-3 0-15,6 3 0 0,0 0 2352 0,0 0 432 16,0 0 96-16,0 0 0 0,10 4-1760 0,2 4-352 15,2 0-80-15,4 0-16 0,3 2 0 0,3 2 0 16,4-2 0-16,3 4 0 0,6 4 224 0,4-2 64 16,2-1 0-16,2-1 0 0,-1 2-80 0,-1-1-16 15,-1-1 0-15,-1 1 0 0,-4-3-256 0,-3 0-48 16,-1 2-16-16,-3-2 0 0,-4-3-240 0,-2 2-48 16,-5-2-16-16,-2 2 0 0,-3-2 16 0,-4 1 0 15,-4-3 0-15,-3 4 0 0,-4 1 128 0,-6-1 16 0,-2 2 16 0,-5 2 0 16,-5-1 32-16,-3 1 16 15,-4 3 0-15,-3 0 0 0,-5 0-48 0,-1 1-16 16,-3 1 0-16,0-2 0 0,0-3-128 0,2 2-16 16,1-2-16-16,-1 0 0 0,4 0-240 0,4-1 176 15,4-2-176-15,4 1 160 0,3-2-160 0,5-2 0 0,0 2 0 16,7-4 0-16,5-7-240 0,0 0-80 0,0 0 0 0,5 7-16 31,5-3-1760-31,3-3-336 0,0-2-80 0,13-4-14896 0</inkml:trace>
  <inkml:trace contextRef="#ctx0" brushRef="#br1" timeOffset="102322.47">29191 16575 15663 0,'0'0'1392'0,"0"0"-1120"16,0 0-272-16,-7-5 0 0,-1 2 1456 0,0 0 224 15,0 4 48-15,-4 1 16 0,-2 0-64 0,-1 3-16 16,-2 0 0-16,-2 5 0 0,-2 2-416 0,-1 2-96 16,-1 1 0-16,2 4-16 0,-2 1-256 0,4 6-48 15,-3 3-16-15,3 3 0 0,1 0-384 0,2 1-80 16,2 2-16-16,2 1 0 0,6-3-128 0,2 0-16 15,4 0-16-15,4 1 0 0,2-1 128 0,3-2 16 16,3-2 16-16,2 0 0 0,2-2 32 0,3-1 0 0,3-5 0 0,2-2 0 16,3-2 160-16,1-2 48 15,3-2 0-15,0-2 0 0,-1-5 0 0,5 0 0 0,0-6 0 0,2-4 0 16,3-1-16-16,-2-3 0 0,-1-5 0 0,-1-1 0 16,1-3 32-16,-4-5 16 0,0-2 0 0,-1-8 0 15,-3-5-32-15,-4-2 0 0,-6-4 0 0,-5 1 0 16,-3-3-160-16,-6 2-32 0,-5 3-16 0,-5 2 0 15,-8 4-112-15,-6 1-32 0,-7 0 0 0,-5 5 0 16,-3 3-224-16,-4 3 0 0,-6 0 128 0,0 5-128 16,-4 3 0-16,4 2-208 0,2 7 32 0,4 1 16 15,-1 4-2000-15,5 4-400 16,1 2-64-16</inkml:trace>
  <inkml:trace contextRef="#ctx0" brushRef="#br2" timeOffset="129520.65">25228 18993 9215 0,'0'0'816'0,"0"0"-656"0,0 0-160 0,0 0 0 16,0 0 1664-16,0 0 320 0,-4-6 48 0,4 6 16 15,0 0-512-15,0 0-112 0,0 0-16 0,0 0 0 16,0 0-384-16,0 0-64 0,0 0-32 0,0 0 0 15,0 0-64-15,0 0-16 0,0 0 0 0,12 3 0 16,-1 3-144-16,2 5-48 0,-1 0 0 0,5 6 0 16,2 1-224-16,3 5-48 0,1 1-16 0,2 1 0 15,-1 6-208-15,3-1-32 0,0-4-128 0,-1 4 192 16,1 1-192-16,-2-3 176 0,1 1-176 0,-3-2 160 16,-2 0-160-16,-2-1 0 0,-1-4 144 0,-1-2-144 15,-6-6 128-15,-2 0-128 0,-3 0 160 0,1-3-160 16,-3-2 256-16,-4-9-64 0,2 10 0 0,-2-10 0 15,0 0-192-15,0 0-192 0,0 0 48 0,0 0 0 16,0 0-1744-16,0 0-352 0,-6-12-64 0</inkml:trace>
  <inkml:trace contextRef="#ctx0" brushRef="#br2" timeOffset="129835.5">25825 18988 22111 0,'0'0'1968'0,"0"0"-1584"15,0-12-384-15,0 12 0 0,-2-7 1280 0,2 7 192 0,0 0 16 0,0 0 16 16,-8-5-336-16,8 5-64 0,-11 5-16 0,-2 1 0 16,-1 6-272-16,-1 2-64 0,-2 5-16 0,0 4 0 15,-3-1-32-15,-1 5-16 0,-5 2 0 0,-2 4 0 16,-1 4-208-16,0-1-32 0,-1-1-16 0,0 4 0 15,1 4-96-15,0-1-16 0,-2 0 0 0,2 2 0 16,0-3-160-16,3-2-32 0,2-3-128 0,3-1 192 16,0-2-192-16,4-3 176 0,0-9-176 0,4 0 160 15,3-2-160-15,4-4 0 0,1-1 0 0,2-5 0 32,3-9-800-32,0 0-240 0,0 0-48 0,13-1-16 15,2-6-1696-15,2-8-336 0</inkml:trace>
  <inkml:trace contextRef="#ctx0" brushRef="#br2" timeOffset="130158.02">26153 19395 19343 0,'0'0'1728'0,"0"0"-1392"15,0 0-336-15,-3 11 0 0,0 4 1408 0,-3-1 224 16,-2 3 32-16,-1 1 16 0,-1 1-32 0,-1 2-16 16,-2 2 0-16,-1 5 0 0,-1-5-288 0,-2 2-48 0,1 2-16 0,0-1 0 15,4 2-416-15,-1-7-96 0,0-1 0 0,2 1-16 16,1 0-512-16,2-3-112 0,3-4 0 0,1 0-128 15,0 0 0-15,2-2 0 0,0-2 0 0,2-10 0 32,0 0-1936-32,0 0-448 0,11 5-96 0,-1-3-16 0</inkml:trace>
  <inkml:trace contextRef="#ctx0" brushRef="#br2" timeOffset="131031.16">27369 18948 6447 0,'0'0'272'0,"0"0"80"0,10 0-352 0,0-1 0 16,-10 1 0-16,10-2 0 0,-10 2 2688 0,12-3 448 16,-12 3 112-16,8-2 16 0,-8 2-1584 0,0 0-304 15,0 0-64-15,0 0-16 0,0 0-16 0,0 0-16 16,0 0 0-16,0 0 0 0,0 0-48 0,-11 8-16 16,-3 1 0-16,-3 3 0 0,-2-3-224 0,-2 5-32 15,-3 0-16-15,-4 2 0 0,-4-1-240 0,-4 6-48 16,-2-6-16-16,0 3 0 0,0 1-176 0,1 3-16 15,0-1-16-15,2-2 0 0,-1-1-144 0,4-1-16 0,4-3-16 16,3-2 0-16,2 2-80 0,4 0-16 0,2 0 0 0,5-4 0 16,1 3-144-16,5-2 128 0,2-2-128 0,4 3 128 15,0-12-128-15,7 10 160 0,3 0-160 0,4 0 160 16,4-2-32-16,2 0-128 0,2 0 192 0,2-1-64 16,4 2-128-16,0-4 128 0,0 0-128 0,1 1 128 15,3-1 0-15,-1-1 0 0,2 0 0 0,1 1 0 16,-3-1-128-16,-1-2 0 0,-4 0 0 0,-2-1 0 15,-1 0-144-15,-4-1 144 0,0 0 0 0,0 0 0 16,-1 0-1520 0,-1 0-192-16,-3-1-32 0,0-2-14960 0</inkml:trace>
  <inkml:trace contextRef="#ctx0" brushRef="#br2" timeOffset="131500.79">28139 19030 24815 0,'-14'-10'1088'0,"8"3"256"0,6 7-1088 0,-4-7-256 0,4-3 0 0,2 4 0 16,-2 6 928-16,12-8 128 0,2 1 32 0,5-2 0 16,2 2-560-16,7 2-96 0,3-2-32 0,-1 2 0 15,6 1-112-15,-2 1-32 0,1-1 0 0,-1 1 0 16,0 2 448-16,1 1 96 0,-1 1 16 0,-4 7 0 16,-3 2-176-16,-2 4-16 0,-5 1-16 0,-6 4 0 15,-6 2-368-15,-5 4-80 0,-8 2-16 0,-7 2 0 16,-5 0 112-16,-7 2 0 0,-6 0 16 0,-4 3 0 15,-5 0-80-15,-2-4-32 0,-1 0 0 0,0-1 0 16,0-3-160-16,4-1 0 0,5-6 0 0,7-1 128 16,6-2 64-16,7-2 0 0,4-3 0 0,8-2 0 15,6 3 32-15,8-5 16 0,6 1 0 0,8-4 0 16,6-2 0-16,4 1 0 0,2-1 0 0,0-2 0 0,5 0-240 0,0-1 176 16,3 0-176-16,2 0 160 0,-2-2-160 0,0 2-272 15,1 0 64-15,-4 3 16 16,0 2-2496-16,-6 2-480 0,7-1-96 0,-11 3-32 0</inkml:trace>
  <inkml:trace contextRef="#ctx0" brushRef="#br2" timeOffset="132108.69">25395 20228 20783 0,'0'0'912'0,"0"0"208"0,0 0-896 0,0 0-224 15,0 0 0-15,0 0 0 0,0 0 768 0,10 0 128 0,1 4 0 16,1 4 16-16,-1 1-208 0,2 4-64 15,1-1 0-15,4 3 0 0,2 7-64 0,0 1 0 0,1 1-16 0,1 4 0 16,4-2 96-16,-3 3 32 16,1 1 0-16,0 1 0 0,-4 2-160 0,2-3-16 0,-2-4-16 0,-1 0 0 15,-1-4-208-15,-1 0-32 0,-3-2-16 0,0-1 0 16,-4-1-96-16,0-3-16 0,-1-2 0 0,-1-2 0 16,-8-11-128-16,7 9 192 0,-7-9-192 0,9 10 192 31,-9-10-1280-31,0 0-240 0,0 0-48 0</inkml:trace>
  <inkml:trace contextRef="#ctx0" brushRef="#br2" timeOffset="132402.72">26029 20227 26655 0,'0'0'1184'0,"0"0"240"0,-4-10-1136 16,4 10-288-16,0 0 0 0,-9-6 0 0,0 3 1184 0,0 2 176 16,0 3 48-16,-2 5 0 0,-3 3-256 0,-3 3-32 15,-2-2-16-15,-3 8 0 0,-4 5-256 0,1 0-48 16,-3 6-16-16,0-2 0 0,-1 2-96 0,-1 3-32 16,0 2 0-16,-2 0 0 0,0 2-336 0,-1-4-64 15,3-5 0-15,0 1-16 0,5-3-80 0,1 0-16 16,2-4 0-16,2 0 0 0,-2-2-144 0,6-2 0 15,3-3-160-15,3-1 160 16,1 0-576-16,3-5-32 0,6-9 0 0,0 0 0 16,0 0-2272-16,0 0-464 0,0 0-96 0</inkml:trace>
  <inkml:trace contextRef="#ctx0" brushRef="#br2" timeOffset="132874.54">26297 20757 18431 0,'0'0'1632'16,"0"0"-1312"-16,0 0-320 0,0 0 0 0,0 0 976 0,0 0 128 15,0 0 32-15,0 0 0 0,0 0 80 0,11 5 32 16,0-2 0-16,-1 1 0 0,-10-4-224 0,13 3-32 16,-2 4-16-16,-1-2 0 0,-2 4-160 0,-2-3-48 15,-1 3 0-15,-1 3 0 0,-4 3-208 0,-3 1-48 16,0 0-16-16,-4-1 0 0,-3-1 144 0,-1 1 16 15,-3 2 16-15,-2-1 0 0,0-1 32 0,-2 2 0 16,0-3 0-16,1-1 0 0,-1-1-128 0,5 2-32 16,0-4 0-16,4 2 0 0,2-2-240 0,2-2-48 0,5-8-16 15,0 11 0-15,0-11-48 0,7 5 0 0,4-1 0 0,2-3 0 16,3-2 48-16,4-2 0 0,0 0 0 0,2-6 0 16,2 1-96-16,3-3-16 0,1 2 0 0,2-3 0 15,2 1-128-15,-1 1 0 0,-2 0 0 0,-1 2 0 31,-3-1-1376-31,-3 4-160 0,-3 1-16 0</inkml:trace>
  <inkml:trace contextRef="#ctx0" brushRef="#br2" timeOffset="133504.72">27783 20195 12895 0,'0'0'1152'0,"10"-5"-928"0,-10 5-224 0,12-3 0 0,-12 3 1872 0,11-6 336 0,0 3 64 0,-11 3 16 16,0 0-736-16,0 0-144 0,0 0-16 0,0 0-16 15,0 0-384-15,-2 11-80 0,-4 3-16 0,-3-3 0 16,-7 2 16-16,-1 0 0 0,-6-3 0 0,-3 3 0 16,-4 3-64-16,-3 2-16 0,0-4 0 0,-4 4 0 15,-3 0-112-15,0 1-16 0,-2 0-16 0,0-1 0 16,1-2-112-16,3-1 0 0,2-4-16 0,5 3 0 15,1-4-240-15,5 2-64 0,2 1 0 16,7 0 0-16,5-4-32 0,6 1-16 0,5-10 0 0,4 9 0 0,4 0-16 0,7-3 0 16,3 0 0-16,2 3 0 0,4-2 16 0,4 0 0 15,4-2 0-15,2-1 0 0,3 1 16 0,3 2 0 16,3-5 0-16,3 3 0 0,-4 2-32 0,2-2-16 16,3-2 0-16,-4 1 0 0,-1 1-176 0,-5-2 0 15,-5-3 0-15,-4 0 0 0,-3 0-160 0,-3 0 160 16,-4 0-208-16,-3-1 80 15,-4-4-1888-15,0 1-368 0,-11 4-80 0</inkml:trace>
  <inkml:trace contextRef="#ctx0" brushRef="#br2" timeOffset="133972.16">29094 20100 22111 0,'0'0'1968'0,"0"0"-1584"0,-8-5-384 0,-1 1 0 0,-1 2 960 15,-2 2 96-15,-2 2 32 0,-3 5 0 0,-1-2 288 0,-5 2 64 16,-3 2 16-16,0 5 0 0,-3 4-448 0,-3 4-96 16,-3 0-16-16,0 5 0 0,-2-4-272 0,1 2-64 15,2 3-16-15,4 4 0 0,3 1-112 0,5 0-32 16,6 2 0-16,4-1 0 0,5 0-208 0,3-2-32 16,8-7-16-16,1 1 0 0,5-6 48 0,5-2 0 15,6-2 0-15,3-5 0 0,4-2 128 0,3-3 16 16,2-1 16-16,4-5 0 0,1-5 224 0,1-1 32 15,-3-5 16-15,0 1 0 0,-2-5 32 0,2-3 16 16,0-2 0-16,-5-6 0 0,-1 1 96 0,-4-6 32 16,0 2 0-16,-9-4 0 0,-1 0-80 0,-5-1-16 0,-4 1 0 15,-5 2 0-15,-6 5-352 0,-3 1-80 0,-6 0-16 0,-4 3 0 16,-4 3-256-16,-6 4 0 0,-5 1 0 0,-3 5 0 31,-3 2-1136-31,-1 3-224 0,-2 1-48 0,-1 4-19984 0</inkml:trace>
  <inkml:trace contextRef="#ctx0" brushRef="#br2" timeOffset="142437.59">18430 12133 11967 0,'0'0'1072'0,"-6"4"-864"0,-4-2-208 0,2 0 0 16,-1 1 1584-16,0-1 272 0,-1-1 48 0,2 0 16 16,-2 2-560-16,2 1-96 15,-3 1-32-15,2-1 0 0,0-2 80 0,0 2 16 0,0 0 0 0,1 1 0 16,1-3-144-16,2 2-32 0,5-4 0 0,0 0 0 15,0 0-288-15,0 0-64 0,0 0-16 0,10 4 0 16,4-3-64-16,4-1-16 0,5-2 0 0,4-2 0 16,2-1-16-16,4-5-16 0,4-1 0 0,5-3 0 15,4-1-176-15,6 0-48 0,4-2 0 0,5 0 0 16,2-4-64-16,2 1-32 0,2-4 0 0,2-2 0 0,0 4 48 0,6-1 16 16,3-2 0-16,1 1 0 0,-1 1-32 0,-1-1 0 15,0 3 0-15,-1 0 0 0,-1 0-112 0,-3 3-16 16,-2 3-16-16,-5-1 0 0,-7 2-112 0,-4 3 0 15,-6-3-128-15,-5 1 192 0,-4 6-192 0,-6-2 0 16,-5 5 128-16,-6-1-128 0,-4-1 0 0,-4 2 0 16,-4 1 0-16,-10 3 0 0,0 0-256 0,0 0-32 15,-6-2-16-15,-11 2 0 16,-5 2-2160-16,-4 3-432 0,-7 3-96 0</inkml:trace>
  <inkml:trace contextRef="#ctx0" brushRef="#br2" timeOffset="142840.17">18510 11443 23039 0,'-18'-7'2048'0,"1"4"-1648"0,-1 0-400 16,5 1 0-16,-2-4 880 0,0 3 80 0,-2 0 32 0,2 2 0 16,-1 0 0-16,4 1 0 0,2-3 0 0,2 3 0 0,2 0 160 0,6 0 16 15,0 0 16-15,0 0 0 0,0 0-96 0,11 5 0 16,6 1-16-16,4 3 0 0,6-2-208 0,3 2-32 16,6 1-16-16,6 3 0 0,5 2-176 0,6 0-48 15,7 2 0-15,1-1 0 0,5 2-80 0,4 1-32 16,-1 0 0-16,2 0 0 0,0 0 32 0,4 0 0 15,0 0 0-15,0 2 0 0,-2 0 0 0,-5 1 0 0,-2-4 0 16,-6-1 0-16,-3 1-320 0,-2 0-48 16,-4-4-16-16,-4 1 0 0,-5 0-128 0,-4-1 0 15,-3-2 0-15,-3-2 128 0,-5 2-128 0,-3-5 0 16,-4 3 0-16,-3-2 0 0,-3-2-160 0,-4 1-64 16,-2-5-16-16,-8-2 0 15,0 0-2112-15,0 0-416 0,-10 0-96 0</inkml:trace>
  <inkml:trace contextRef="#ctx0" brushRef="#br2" timeOffset="143463.35">19481 10515 21183 0,'0'0'944'0,"-2"-8"192"0,-1 3-912 0,3 5-224 0,0 0 0 0,0 0 0 16,-4-2 1056-16,-1 0 160 0,-1 2 48 0,-2 2 0 16,-2-1-256-16,-1 3-48 0,-2-2-16 0,-1 6 0 15,-4 1 224-15,0 2 48 0,1-4 16 0,-4 4 0 16,1 3-240-16,0 0-48 0,-1 5-16 0,2 4 0 15,0-1-272-15,0 2-48 0,0 4-16 0,2-2 0 16,2 4-240-16,2 0-48 0,1-2-16 0,4 3 0 16,2 0-80-16,1-3-16 0,1 0 0 0,4-2 0 15,2 0-64-15,4-3-128 0,0 4 176 0,3-5-176 16,0-5 0-16,2 0 0 0,2-3 0 0,1 0 0 0,1-1 0 0,2-6-176 16,0 2 0-16,2-6-11904 15,3-1-2384-15</inkml:trace>
  <inkml:trace contextRef="#ctx0" brushRef="#br2" timeOffset="143932.75">19715 10609 29487 0,'-18'-10'1296'0,"12"7"288"0,6 3-1264 0,0 0-320 0,0 0 0 0,0 0 0 16,0 0 912-16,0 0 128 0,5-5 32 0,3 4 0 15,2 0-704-15,5-1-144 0,0 1-32 0,6 0 0 16,0-3-48-16,5 0-16 0,2 4 0 0,2-1 0 15,2-2-128-15,1 3 160 0,-1-1-160 0,-2 2 160 16,-4 2 144-16,-2 1 16 0,-2 3 16 0,-5 0 0 16,-3 3-112-16,-1-1-32 0,-5 5 0 0,-2 2 0 0,-5 2 160 0,-2 1 32 15,-5-1 0-15,-2 2 0 0,-5 1 128 0,-1-1 16 16,-2 0 16-16,-2 1 0 0,-1-4-48 0,-4 1-16 16,3-5 0-16,-1 1 0 0,2 1 64 0,3-2 16 15,2-4 0-15,2 4 0 0,3-6-160 0,3 3-16 16,1-2-16-16,4 2 0 0,1-10-96 0,1 6-16 15,3 3 0-15,2-2 0 0,4-1-256 0,3 2 0 16,1-6 0-16,3 3 0 0,2 3 0 0,2-4 0 16,2 1 0-16,8-1 0 15,-3-2-1232-15,0-2-160 0,0 0-16 0,-9 0-11328 16,0-2-2240-16</inkml:trace>
  <inkml:trace contextRef="#ctx0" brushRef="#br2" timeOffset="144161.7">20822 10854 27647 0,'-2'-12'1216'0,"2"12"256"0,0 0-1168 0,0 0-304 0,0 0 0 0,-4 6 0 16,1 5 3456-16,-2 5 624 0,-4-1 128 15,2 3 16-15,-3 2-3392 0,-2 0-704 0,1 2-128 0,-5 0 0 16,0-3 0-16,-1 1 0 0,0-3 0 0,4 0 0 15,-1 0 0-15,1-3 0 0,2-3 0 0,-1-1 0 16,2 1 0-16,0 0-144 0,0-5 0 0,-3 2 0 16,0-2-2096-16,3-2-400 0,0-3-96 15</inkml:trace>
  <inkml:trace contextRef="#ctx0" brushRef="#br2" timeOffset="144566.41">21772 10573 27647 0,'-18'-22'1216'0,"10"11"256"0,-2 4-1168 0,0 2-304 15,0 1 0-15,-3 5 0 0,-2 5 2544 0,-3 3 448 16,-3 7 80-16,-4 1 32 0,-3 1-2288 0,0 4-464 16,2 3-96-16,-1 2 0 0,3 6 128 0,2-1 16 15,4-3 16-15,6 2 0 0,4-1-96 0,4-3 0 16,4-2-16-16,4-2 0 0,5 0-32 0,4-3 0 0,2-3 0 0,4-3 0 16,3-2 16-16,2-4 0 0,5 0 0 0,3-7 0 15,1-4 80-15,3-4 16 0,0-1 0 0,1-6 0 16,0-1 64-16,-1-3 0 0,-5-1 16 0,1 0 0 15,-3-3-48-15,-2-3-16 0,-5 0 0 0,-4-3 0 16,-4 1-128-16,-6-2-16 0,-2 3-16 0,-6 1 0 0,-4 2-240 16,-4 3 128-16,-3-1-128 0,-7-4 0 15,0 7-256-15,0 7-128 16,0-1-48-16,7 10 0 0,-2 2-2192 0,-1 3-448 0,0 3-96 0</inkml:trace>
  <inkml:trace contextRef="#ctx0" brushRef="#br2" timeOffset="145002.96">22418 10088 24879 0,'-9'-31'2208'0,"9"20"-1760"0,-2 2-448 0,4 0 0 16,1 3 2096-16,4 3 336 0,0 2 64 0,6 1 0 15,1 1-1760-15,4 3-352 0,4 4-80 0,3 1-16 16,2 6 528-16,2 5 96 0,4 4 32 0,-3 6 0 15,2 4 128-15,0 5 16 0,-3 6 16 0,-1 3 0 16,-4 9-272-16,-2 6-64 0,-7 5-16 0,-3 6 0 16,-6 0-384-16,-3-2-80 0,-3-1-16 0,-6-1 0 15,0-1-96-15,-4-4-32 0,-3-4 0 0,-3-4 0 0,-5-5 224 0,-1-2 32 16,-4-7 16-16,-2 0 0 0,-2-4-176 16,-2-3-48-16,-5-3 0 0,0-3 0 15,-1-2-576-15,-1 0-128 0,-2-3-32 0,-2-1-20576 16</inkml:trace>
  <inkml:trace contextRef="#ctx0" brushRef="#br3" timeOffset="173806.02">31029 4676 13823 0,'14'-7'1216'0,"-1"2"-960"16,1 3-256-16,0-1 0 0,-1 2 272 0,0 0 16 16,-3-1 0-16,-1 0 0 0,-9 2 32 0,11-3 0 15,-1-1 0-15,0 2 0 0,1-2 160 0,-5 2 32 16,-6 2 16-16,11-6 0 0,-4-2 192 0,2 4 48 16,-1-1 0-16,0-2 0 0,-2 3 0 0,-6 4 0 15,8-2 0-15,-8 2 0 0,0 0 32 0,0 0 16 16,0 0 0-16,0 0 0 0,0 0-48 0,0 0-16 15,0 0 0-15,-6-6 0 0,-3-1-112 0,-1 5-32 16,-1-1 0-16,-1 3 0 0,-3-1-96 0,-3 0 0 16,-3-1-16-16,-1 1 0 0,-4-3-112 0,1 3-32 15,-1 0 0-15,-2-1 0 0,-2 1-64 0,-3 0-16 16,-4-2 0-16,-1 3 0 0,-3-1-16 0,-1 0 0 16,-2-2 0-16,-3-1 0 0,-3 1-32 0,0 0-16 15,2 1 0-15,-4-1 0 0,-1 0 16 0,-2-2 0 0,-2 2 0 0,-2-1 0 16,-2 0-96-16,-1-1 0 0,-3 1-128 0,0 1 192 15,1-3 0-15,-6-1-16 0,0 0 0 0,-4 2 0 16,0-4-16-16,1 4 0 0,-1-4 0 16,-4 2 0-16,-4 0-32 0,0-2-128 0,3 4 192 0,1-2-64 15,-1-1 0-15,0 2-128 0,-1-5 192 0,0 5-64 16,0-2-128-16,1 6 160 0,3 1-160 0,1-2 160 16,0-5-32-16,-3 2 0 0,-4 2 0 0,1 1 0 0,4 0 0 15,1-1-128-15,1 0 192 0,-2 1-64 0,0-3-128 0,-2 0 128 16,3 1-128-16,0 2 128 0,-1 0-128 0,4-2 0 15,1 1 0-15,1 0 128 0,-3-5-128 0,5 1 0 16,0 3 0-16,2-1 0 0,-1 2 0 0,1-1 128 16,-3-4-128-16,1 3 0 0,2 2 144 0,-2-2-144 15,3 2 160-15,1 0-160 0,-1 3 128 0,0-1-128 16,-1 0 0-16,-2-1 144 0,0-3-144 0,1 1 0 16,-1 2 0-16,1 2 128 0,0 2-128 0,-2 1 0 15,-3-4 144-15,0 1-144 0,2 1 0 0,1 3 0 16,1-1 0-16,2 2 128 0,0-1-128 0,-5 0 0 15,-4 1 0-15,2-1 128 0,3 1-128 0,0 1 0 16,0 1 0-16,1-2 0 0,0 0 0 0,-1-1 0 16,-2 3 0-16,2-3 0 0,-1 2 0 0,1 3 0 15,-1-3 0-15,-1-1 0 0,-5-1 0 0,1 2 0 16,-2 0 0-16,1-2 0 0,3 3 0 0,0-3 0 16,-1-3 0-16,-3 2 128 0,3 0-128 0,1 1 0 0,1-2 128 0,-1 3-128 15,1 2 144-15,-1-2-144 16,-2-1 192-16,1-1-192 0,-1 1 176 0,5 3-176 0,1 0 160 0,0-1-160 15,-1-2 128-15,1-1-128 0,0 2 0 0,2-1 144 16,1-1-144-16,3 2 0 0,1-1 0 0,3-1 128 16,2 1-128-16,-1-3 0 0,-2-3 0 0,-1 2 128 15,2 1 0-15,0 0-128 0,4 1 192 0,-1-1-64 16,-2-1-128-16,0 0 0 0,-1-2 0 0,3 1 0 0,-1-1 0 16,1 2 0-16,-1 0 0 0,1-1 0 0,-3 1 0 15,2-2 0-15,1 0 128 0,1-1-128 0,2 1 0 0,3 1 0 16,1 1 0-16,1-1 128 0,1 1-128 15,1-2 0-15,-1 3 0 0,2 0 0 0,1-1 0 0,2-1 0 16,-1-2 0-16,2 3 0 0,0 1 0 0,-1 0 0 16,-1 0 0-16,1 0 0 0,-1 0 0 0,2 0 0 15,-2 0 0-15,3 0 0 0,4 0 0 0,1-2 0 16,-1 0 0-16,4-1 0 0,2-1 0 0,3 1 0 16,1-1 0-16,4 0 0 0,3-1 256 0,4 1-48 15,1 0 0-15,2 2 0 0,3-2-208 0,3 0 128 16,-2 4-128-16,4-1 0 0,-1-2 128 0,7 3-128 15,0 0 0-15,0 0 144 0,-7-4-144 0,7 4 0 0,-5-2 0 0,5 2 128 16,0 0-128-16,0 0 0 16,0 0 0-16,0 0 0 0,0 0 0 0,0 0 0 0,-8 1 0 0,8-1 0 15,0 0 0-15,0 0 0 16,-4 9 0-16,1 1 0 0,-1 0 0 0,0-2 0 0,-1 2 0 0,2 2 0 16,1 3-128-16,-2 4 128 15,0 3 0-15,-1 2 0 0,-4-1 0 0,0 3 0 16,-1 1 0-16,0 5 0 0,-3-2 0 0,-1 3 0 15,-1 0 0-15,-2 4 0 0,-4 1-128 0,2-1 128 0,-2-1 0 16,2 3 0-16,-1 3 0 0,1 0 0 0,-3 3 0 0,2-1 0 16,0 4 0-16,1-4 0 0,1 1 0 0,0-5 0 15,1-1 0-15,2-1 0 0,0-2 0 0,1 2 0 16,1 0 0-16,2-1 0 0,-1-1 0 0,1-1 0 16,2-1 0-16,1-3 0 0,1-1 0 0,-1 0 0 0,1-7 0 15,1 1 0-15,1 0 0 0,2-4 0 16,-1-2 0-16,1-1 0 0,2-2 0 0,1-4 0 0,0 1 0 0,1-3 0 15,-1-9 0-15,0 0 0 0,3 12 0 0,-3-12 0 16,0 0 128-16,6 10-128 0,-6-10 0 0,9 7 0 16,-9-7 0-16,10 5 128 0,-10-5-128 0,13 5 128 15,-2-2-128-15,-1-1 128 0,3-1-128 0,0 1 0 16,1-1 0-16,1 0 0 0,3-1 0 0,2 0 0 16,3 0 0-16,1 1 0 0,3 1 0 0,3-1 0 15,4-1 0-15,1-1 0 0,3-3 0 0,3 0 0 16,1 2 0-16,4-1 0 0,1-1 0 0,1 4 0 15,5 0 0-15,1 0 0 0,0-1 0 0,7-2 0 16,2 0 0-16,0 0 0 0,2 0 0 0,1 2 0 0,0-1 0 16,0 2 0-16,0-3 0 0,1-1 0 15,-1 0 0-15,0 2 0 0,0-1 0 0,-1 1 0 16,0 2 0-16,1 0 0 0,0-1 0 0,0-1 0 16,0 1 0-16,1 1 0 0,2 1 0 0,0 2 0 15,-2 1 0-15,3-1 0 0,0 0 0 0,1 1 0 16,0-2 0-16,4 2 0 0,1-3 0 0,2 2 0 15,-1-2 0-15,0 1 0 0,-2 1 0 0,0 1 0 0,0 1 0 0,1-1 0 16,0 0 0-16,1 0 0 0,-2 1 0 0,-3-3 0 16,-3 0 0-16,1-1 0 0,2 0 0 0,4 3 0 15,2-3 0-15,1 0 0 0,-2-2 0 0,1 1 0 16,-2 1 0-16,3 2 0 0,2 1 0 0,-1-2 0 16,-1-2 0-16,-1 0 0 0,-5-1 0 0,1 0 0 15,-2 0 0-15,3 2 0 0,3 1 128 0,0-2-128 0,-2-1 0 16,-2 0 0-16,-2 0 0 0,3 4 0 0,3 0 0 0,-2-1 0 15,-1-2 0-15,-3 0 0 0,-1-1 0 0,3 1 0 16,2 0 0-16,3 3 0 0,3 1 0 0,-5 1 0 16,1-7 0-16,-2 2 0 0,0-2 0 0,4 4 0 15,3 2 0-15,-3-1 0 0,-4 1 0 0,-3 1 0 16,-2 1 0-16,0-2 0 0,0 1 0 0,2 0 0 16,-1 0 128-16,-1-1-128 0,-1 0 0 0,0 1 0 15,-1 0 0-15,1-3 0 0,-2 0 0 0,4 0 0 16,-1 5 0-16,-4-4 0 0,-2 0 0 0,0-1 0 15,-2 2 0-15,3 1 0 0,-2 0 0 0,3-1 0 0,-2 1 0 16,1 2 0-16,-3-3 0 0,0-1 0 16,-1 1 0-16,1 1 0 0,-5 0 0 0,3-1 0 0,0 1 128 15,-1 0-128-15,-2-2 0 0,1-2 0 16,-3 4 0-16,1 3 0 0,0-3 0 0,0 1 0 16,1 1 0-16,1-2 0 0,-1-3 0 0,-1 2 0 15,-1 2 128-15,0-1-128 0,0 1 0 0,1-1 128 16,0 0-128-16,3-3 128 0,1-2-128 0,-3 2 0 15,-1 0 0-15,-2 1 0 0,-2 0 0 0,0 4 0 16,-4-5 0-16,1-2 0 0,-2 0 0 0,2 0 128 0,0 0-128 0,-3 0 0 16,-3 0 0-16,-2 2 0 0,-3-1 128 15,-1 0-128-15,-2-2 0 0,-2 1 0 0,-2 1 0 0,2 0 0 16,-3 1 0-16,0 0 128 0,0 3-128 0,-4-1 0 16,-1-1 0-16,1 2 0 0,0 1 0 0,-2-1 0 15,-2 0 0-15,-3 3 0 0,-1-3 0 0,2 1 0 16,-6 1 0-16,3-3 0 0,2-1 0 0,-6 2 0 0,0 3 0 0,-1-2 0 15,0 2 0-15,-1-3 0 16,1-1 0-16,-3 1 0 0,-2 3 0 0,2-5 128 0,-4 3-128 0,3 0 0 16,-9-6 0-16,10 5 0 0,-10-5 0 0,9 8 0 15,-1-2 0-15,-8-6 0 0,9 4 0 0,-9-4 0 16,9 2 0-16,-9-2 0 0,10 3 0 0,-10-3 0 16,10 2 0-16,-10-2 0 0,8-5 0 0,2 1 128 15,-3-1-128-15,1-1 0 0,0 0 0 0,2 1 0 16,-1-3 128-16,0 3-128 0,-2-4 0 0,1 0 0 15,1-1 0-15,1 1 0 0,-1-4 0 0,0 3 0 16,0-1 0-16,1-2 0 0,0 4 0 0,-1-4 0 0,0 1 0 16,1-4 0-16,0 1 0 0,0 1 0 15,0-1 128-15,-1 2-128 0,-1 1 0 0,0-2 0 0,-1 0 0 0,0 1 0 16,-1 0 0-16,-1-1 0 0,1-1 0 0,-1-3 0 16,2 0 0-16,-1 2 0 0,2-2 0 0,-1-1 0 15,2 0 0-15,3-4 0 0,-1-2 0 0,2 2 0 16,1 0 0-16,1-3 0 0,2 1 0 0,0-6 0 15,1 1 0-15,1-4 0 0,0-3 0 0,4 0 0 16,-1 0 0-16,1 3 0 0,-2-1 0 0,1 5 0 16,0-2 0-16,-2 2 0 0,-2-2 0 0,0 5 0 15,-2 0 0-15,1 3 0 0,0 1 0 0,0-2 0 16,-1-2 0-16,1 3 0 0,-2-4 0 0,-1 3 0 16,-1-4 0-16,1 1 0 0,-1 0 0 0,1 0 0 15,0 4 0-15,1-3 0 0,1 4 0 0,1 1 0 16,-1 1 0-16,0-3 0 0,0-2 0 0,-1 3 0 0,-1 2 0 0,-1 3 0 15,-1 0 0-15,-1 0 0 0,-1-1 0 0,0 4 0 16,-3 1 0-16,-1-1 0 0,-1-1-128 0,0 1 128 16,0 1 0-16,0 2 0 0,-1-2 0 0,-1 2 0 15,-1 2-144-15,0-2 144 0,-2 0 0 0,0 4 0 16,0 8-128-16,1-11 128 0,0 1 0 0,0-3 0 16,-1 3 0-16,2 2 0 0,-2 8 0 0,0 0 0 15,-2-5 0-15,2 5 0 0,0-13-128 0,-1 8 128 16,-4-1 0-16,5 6 0 0,0 0-160 0,-11-1 160 15,-1-1-128-15,-3 1 128 0,0-2-144 0,-3 3 144 16,-1 2-160-16,-3-2 160 0,-5-3-128 0,2 3 128 16,-2 1 0-16,-3-1-144 0,-6 0 144 0,2-1 0 15,-8 0 0-15,-1 1-128 0,-4 0 128 0,-3 0 0 16,-2 1 0-16,-4 2-128 0,-2 1 128 0,-1-2 0 16,-3 4 0-16,-3-4 0 0,-1-4 0 0,-1 1 0 15,-2 0 0-15,-1 2 0 0,-4 2 0 0,1-1 0 0,-4 1 0 0,-2-2 0 16,-2 0 0-16,-3-2 0 15,-2 0 0-15,-2 0 0 0,-7-2 0 0,-1 2-128 0,1 1 128 0,-4-2 0 16,0 1 0-16,-3-1 0 0,-5-2 0 0,2 3 0 16,1 1 0-16,-2-2 0 0,-2 0 0 0,-1-1 0 15,1 2 0-15,0-2 0 0,0-2 0 0,-3 0-128 16,-1 0 128-16,2 0 0 0,0 1 0 0,1-2 0 16,0-3 0-16,1-2 0 0,0 4 0 0,-1-3 0 15,-1 4 0-15,2-6 0 0,-3 2 0 0,3 2 0 16,1 5 0-16,-1-6 0 0,-2-1 0 0,2-1 0 15,2 5 0-15,1-3 0 0,-2 1 0 0,1-2 0 0,2 1 0 0,3 1 0 16,0 1 0-16,-1-3 0 0,-7 1 0 0,6 0 0 16,1 2 0-16,2 3 0 0,-2 1 0 15,2-3 0-15,1 1 0 0,-2 0 0 0,3 1 0 0,2 0 0 16,-2-2 0-16,0 1 0 0,4-3 0 0,1 4 0 16,3 3 0-16,0-4 0 0,-4-4 0 0,2 4 0 15,2-3 0-15,1 3 0 0,-1 0 0 0,-2-3 0 16,-2 2 0-16,0 2 0 0,6-3 0 0,-1 0 0 15,0 1 0-15,-1-2 0 0,-3 3 0 0,3 3 0 16,1-2 0-16,1-1 0 0,-1 1 0 0,3 1 0 16,-3 2 0-16,3 0 0 0,2 0 0 0,2-1 0 15,0 2 0-15,2 0 0 0,3 2 0 0,2 0 0 16,3-1 0-16,2 1 0 0,1-1 0 0,5 2 0 16,-3 3 0-16,6-2 0 0,3-2 0 0,2 2 0 15,3 0 0-15,2 1 0 0,0-3 0 0,1 0 0 16,1 0 0-16,-1 1 0 0,2-1 0 0,-2 2 0 15,1-1 0-15,2-1 0 0,2 0 0 0,3-2 0 16,3 2 0-16,2-2 0 0,0 0 0 0,3-1 0 0,1 0 0 0,2 1 0 16,1-3 0-16,2 2 0 15,2-1 0-15,4 1 0 0,1-3 0 0,3 2 0 0,3-1 0 0,1 2 0 16,1 0 0-16,2 1 0 0,5 0 0 0,6 0 0 16,-8-2 0-16,8 2 0 0,0 0 0 0,0 0 0 15,0 0 0-15,0 0 0 0,0 0 0 0,0 0 0 16,0 0 0-16,0 0 0 0,0 0 0 0,0 0 0 15,0 0 0-15,0 0 0 0,0 0 0 0,0 0 0 16,0 0 0-16,0 0 0 0,0 0 0 0,0 0 0 0,0 0 0 0,9 7-128 16,-9-7 128-16,4 14 0 0,-3 2 0 0,-2 0 0 15,-3-4 0-15,-2 4 0 0,-2-2 0 0,-2 2 0 16,-2 3 0-16,1 1 0 0,-6 2 0 0,2 2 0 16,-1-3 0-16,-2 4 0 0,0 3 0 0,-2 2 0 15,-1 1 0-15,-3 3-128 0,0 4 128 0,-1 3 0 16,2-2 0-16,-1 0 0 0,-3 3 0 0,-1 1 0 15,-1-1 0-15,1 0 0 0,1-3 0 0,0 2 0 16,1-2 0-16,-1 6 0 0,2-1 0 0,-1 3 0 16,2-1 0-16,1 1 0 0,-1-6 0 0,2 2 0 15,1-1 0-15,0-4 0 0,0-3 0 0,0 2 0 16,1-1 0-16,1-3 0 0,1 1 0 0,2-2 0 0,-1-4 0 16,1 1 0-16,2-1 0 0,2-1 0 15,2-7 0-15,4 1 0 0,-2-1 0 0,6-2 0 16,0-4 0-16,4-2 0 0,-1-4 0 0,-1-8 0 15,9 10 0-15,0-3 0 0,3 0 0 0,1-2 0 16,5-1 0-16,0-1 0 0,3-2 0 0,1 0 0 16,2 2 0-16,1-2 0 0,5-1 0 0,3 1 0 0,1-1 0 0,5 0 0 15,5-1 0-15,4 0 0 0,4-3 0 16,1 1 0-16,1 2 0 0,3 1 0 0,4 0 0 0,1 3 0 16,2-1 0-16,2 2 0 0,0-1 0 0,1-1 0 15,1 3 0-15,2 2 0 0,1-1 0 0,3 0 0 16,1 3 0-16,3-5 0 0,4 1 0 0,0 1 0 15,2-1 0-15,1-1 0 0,3 1 0 0,1 0 0 16,3-2 0-16,2-2 0 0,1 2 0 0,3 2 0 0,2 3 0 16,2-5 0-16,1 1 0 0,4 4 0 0,1-2 0 0,1-1 0 15,-1-2 0-15,4 3 128 0,2-2-128 0,1-2 0 16,-1 0 0-16,-2 0 0 0,-1 1 0 0,1 2 0 16,1-1 0-16,-4 0 0 0,-5-2 0 0,3 3 0 15,1 2 0-15,-2-2 0 0,-2-2 0 0,-4 3 0 16,-1-3 0-16,2 5 128 0,0 1-128 0,0-4 0 15,-4-1 0-15,-1 3 0 0,3 1 0 0,3 1 0 16,1-5 0-16,1-2 0 0,-5 2 0 0,4 4 0 16,4-2 0-16,-4 0 0 0,-1-1 0 0,-1 1 0 15,1 1 0-15,4 2 0 0,0-5 0 0,-3 1 0 16,-4 0 0-16,2-1 0 0,2 2 0 0,-1 2 0 16,-2-4 0-16,-1-1 0 0,0-1 0 0,0-1 0 15,3-2 0-15,-4 1 0 0,-4 2 0 0,0 1 0 16,-2-3 0-16,2 0 128 0,2-3-128 0,-2 1 0 0,-5 0 0 0,0 1 0 15,0 0 0-15,-1 0 0 0,1 1 0 0,-3 0 0 16,-3 1 0-16,1 1 0 0,0 2 0 0,2-1 0 16,1-1 0-16,-2 1 0 15,-5 5 0-15,1-1 0 0,-1-2 0 0,2-1 0 0,0 0 0 0,-2 1 0 16,-1 1 0-16,-3-1 0 0,-3-3 0 0,-1 3 0 16,0-1 0-16,-3-1 0 0,-2 2 0 0,-5 2 0 15,-2-2 0-15,-3 1 0 0,-4 2 0 0,-2-2 0 16,-3 3 0-16,-1-2 0 0,-2-1 0 0,-1 1 0 15,0 0 0-15,-2 2 0 0,-3-3 0 0,0-1 0 16,2 2 0-16,-2-1 0 0,-2-1 0 0,1 4 0 16,1-1 0-16,-3 2 0 0,3-3 0 0,-4 2 0 15,-4-4 0-15,0 3 0 0,2 2 0 0,-2-4 0 0,-4 1 0 0,-4-2 0 16,-4 0 0-16,-2 0 0 0,-1-1 0 0,-4-2 0 16,-1 0 0-16,-1 0 0 0,-10-2 0 0,0 0 0 15,7 3 0-15,-7-3 0 0,0 0 0 0,0 0 128 16,0 0-128-16,0 0 0 0,0 0 0 0,0 0 128 15,2-10-128-15,-1-2 0 0,0 2 0 0,-1-1 0 16,1-5 0-16,-1 2 128 0,0 0-128 0,2-2 0 16,0-3 0-16,3-4 128 0,0-6-128 0,3-2 0 15,-2-4 0-15,3-4 0 0,0-4 0 0,1 0 0 16,1-7 0-16,0 0 0 0,3-5 0 0,2 0 0 16,-2-1 0-16,0 0 0 0,4-5 0 0,-1 3 0 15,-1 3 0-15,1 4-128 0,-1 1 128 0,0 3 0 16,-4-3 0-16,1 5 0 0,0 2 0 0,-2 4 0 15,-1-4 0-15,3 2 0 0,-2 0 0 0,2-2 0 16,0 1 0-16,0 4-128 0,-1 1 128 0,2 3-128 16,-1-2 128-16,0 2-128 0,-3-2 128 0,0 2-160 0,0 1 160 15,-1 2-160-15,-1 0 160 0,-1-2 0 16,1 3 0-16,-2 5 0 0,-1 1 0 0,1 0 0 0,-3 2 0 16,-1 4 0-16,0 0 0 0,-2 3-128 0,0 2 128 0,-2 2-128 15,-2-3 128-15,-1 5 0 0,0 2 0 0,-2 3 0 16,0-1 0-16,7 5 0 0,-12-4 0 0,3 3 0 15,-2-2-128-15,-2 0 0 0,-1 1 0 0,0-1 0 16,-1 2 128-16,0 0-160 0,-1 0 160 0,1-2-160 0,-3 1 160 16,1 0 0-16,-2 2 0 0,-4 0 0 0,-4 0 0 0,-2 2-160 15,-1 0 160-15,0 3 0 16,-2-1 0-16,-5-2 0 0,-2 2 0 0,-6 3 0 0,1-2-144 0,-4 2 144 16,-3 1-208-16,-5-4 80 0,-4 0 128 0,-1-1 0 15,0 4-144-15,-5-2 144 0,-4 1 0 0,-4 1-144 16,-4-5 144-16,-4 1 0 0,-2-1 0 0,-5 1 0 15,-3 2 0-15,-5-4 0 0,-5-2 0 0,-2 2 0 16,-4 3 0-16,-3-4 0 0,0-3 0 0,-4 1 0 16,-2-2-144-16,-4 1 144 0,-2 0 0 0,-1 0 0 15,0 2 0-15,-3-3 0 0,-4-2 0 0,0 2 0 16,0 1 0-16,-1 1 0 0,-1-2 0 0,0 0 0 16,4 3 0-16,-3-2 0 0,-2 0 0 0,1-3 0 0,2 1 0 0,0 3 0 15,-1-3 0-15,3 3 0 16,5 0 0-16,-3-3 0 0,-2-2 0 0,3 2 0 15,3-2 0-15,-2 2 160 0,-3 1-160 0,2-1 0 16,2-2 0-16,0 1 128 0,0-4-128 0,2 2 0 16,1-3 0-16,3 3 0 0,1-1 0 0,1 3 0 15,-1-4 0-15,2 3 0 0,1 2 0 0,4-2 0 0,1 0 0 0,2 1 0 16,6 0 0-16,1 2 0 0,2 1 0 0,4 1 0 16,-1-1 0-16,3 1 0 0,4 2 0 15,2-2 0-15,0 1 0 0,-2 0 0 0,-2-2 0 0,2 2 0 16,3 1 0-16,1 1 0 0,0 1 0 0,-1-1 0 15,-2-2 0-15,2 1 0 0,0 0 0 0,2 1 0 16,1 1 0-16,0 0 0 0,1-2 0 0,1-2 0 16,1 1 0-16,2-1 0 0,3-1 128 0,0 2-128 15,0 1 0-15,3 0 0 0,1-4 0 0,2 1 0 0,0 1 0 0,2 1 0 16,-1 1 0-16,3 0 0 0,-2 0 0 0,4-2 0 16,1 2 0-16,1-1 0 0,0-1 0 0,5 0 0 15,2 2 128-15,1 0-128 0,-1 0 0 0,3 0 0 16,1-1 0-16,3 0 0 0,2-1 0 0,2 0 0 15,2-2 128-15,3 4-128 0,0 3 0 0,4-1 0 16,4 2 0-16,4 0 0 0,3 0 0 0,4 2 0 16,4-1 0-16,4 5 0 15,3-1-1456-15,4 4-272 0,7-3-48 0,6 0-16192 0</inkml:trace>
  <inkml:trace contextRef="#ctx0" brushRef="#br3" timeOffset="193299.3">6204 16874 8287 0,'0'0'368'0,"0"0"80"0,0 0-448 0,0 0 0 16,0 0 0-16,0 9 0 0,-2-3 2176 0,2-6 368 15,-3 9 64-15,1-2 16 0,0-1-1024 0,2-6-208 16,-3 9-48-16,0-3 0 0,-1 2-112 0,2-4-16 15,-1-1-16-15,1 3 0 0,-3-1-208 0,1-2-32 16,-1 0-16-16,1 1 0 0,0-2-176 0,-1 3-48 16,-1-2 0-16,6-3 0 0,0 0-64 0,-7 1-16 15,0-1 0-15,0-1 0 0,-2 0 32 0,0-2 0 16,-1-2 0-16,0 0 0 0,0 0-128 0,0-3-32 16,1 1 0-16,0-2 0 0,1 0-176 0,1-4-32 15,0 3-16-15,2-4 0 0,3-1-128 0,1 0-32 16,1-1 0-16,2 2 0 0,2 0-128 0,1-1 0 0,1 2 0 15,3-1 0-15,1 2 0 0,2-2 0 0,1-2 0 0,0 4 0 16,1 2 0-16,2-2 0 0,0 6 0 0,1-2 0 16,1 4-144-16,-1 2 144 0,1 0 0 0,-1 4 0 15,-2 0-128-15,1 6 128 0,1-2 0 0,-2 8 0 16,-2-1 0-16,1 2-128 0,-3 0 128 0,0 2 0 16,-3 2 0-16,0 1 0 0,-2 1 0 0,0 0 0 15,-3 0 0-15,-3-2 176 0,-2-1-48 0,-2-1-128 16,-4 1 416-16,2 0-32 0,-2 0 0 0,-1-3 0 0,-3-2-32 15,2-1-16-15,-2 0 0 0,-2-5 0 0,1 1-16 0,-1-4 0 16,-1-2 0-16,0-2 0 0,2-2 64 0,-5-4 0 16,2-1 0-16,-1-2 0 0,2-3-144 0,0-4-32 15,0 0 0-15,1-2 0 0,2-1-208 0,2 0 144 16,2-4-144-16,2 0 128 0,2 2-128 0,2 0 0 16,-1 2 0-16,6 1 0 0,2 2 0 0,2-1 0 15,1 1 0-15,2 0 0 0,0 4-144 0,3-1 144 16,0 3 0-16,2 2 0 0,-2-2-128 0,1 4 128 15,0 3 0-15,1 2 0 0,0 1 0 0,-2 2-128 16,1 2 128-16,-3 5 0 0,1 1 0 0,-2 3 0 16,-1 2-128-16,-3-1 128 0,-1-1 0 0,-2 2 0 15,-3 2 0-15,-3 1 0 0,-2-1 0 0,-2 2 0 16,-2 1 0-16,-3-1 0 0,-2-2 192 0,-1 1-64 16,-1-1-128-16,-1-2 192 0,-1 1 0 0,0-3-16 15,1-5 0-15,-1-2 0 0,0 1 16 0,0-5 0 16,0-2 0-16,2-2 0 0,-1-5 0 0,3-2 0 15,3-3 0-15,2-2 0 0,0-2-64 0,4-4-128 0,3-2 192 0,2-1-64 16,1-1-128-16,4-4 0 0,3 2 0 0,2-1 0 16,2 4 0-16,4-1 0 0,0 2 0 0,1 3 0 15,-1 0 0-15,3 4 0 0,2 4 0 0,-2-1 0 16,-2 6-144-16,0-1 144 0,0 5 0 0,-1 4 0 16,1 5-144-16,-3-1 144 0,3 6 0 0,-4 2-144 15,-3 3 144-15,-2 6 0 0,-3 1 0 0,0 4 0 16,-5-4 0-16,-2 3 0 0,-5 1 0 0,0 0 0 0,-4-4 0 0,0-1 0 15,-3 0 0-15,-1 0 128 0,-2-3-128 16,1-3 0-16,-2-6 128 0,1 1-128 0,2-4 128 0,1-2-128 16,-1-5 160-16,1-2-160 0,0-5 192 0,0-2-48 15,1 0-16-15,2-5 0 0,1-5 0 0,1-1-128 16,0-6 192-16,5-2-64 0,1-2-128 0,3 1 0 16,0-4 0-16,5 4 0 0,3 2 0 0,2 3 0 15,3 0 0-15,1 3 0 0,0 0 0 0,2 4 0 16,0 2 0-16,2 4 0 0,-2 0 0 0,2 3-144 15,0 6 144-15,-2 1 0 0,1 5-128 0,-2 4 128 16,0-1 0-16,-1 6 0 0,0 5-128 0,-2 4 128 16,-2 3 0-16,-3 1 0 0,-2 2 0 0,-3-1 0 15,0 3 0-15,-6-1 0 0,-3-4 0 0,-2 2 0 16,-1-4 0-16,-2-1 0 0,1-1 0 0,-1-4 0 16,0-5 0-16,-1 0 0 0,0-3 0 0,1-4 128 15,-2-3-128-15,0-5 0 0,1-1 0 0,0-4 144 16,1-2-144-16,-1-2 128 0,0-3-128 0,0-3 128 15,1-3-128-15,0-5 128 0,1-2-128 0,2-4 0 16,0 1 0-16,5 1 0 0,3-2 0 0,3 2 0 0,4 5 0 0,4 1 0 16,1 0 0-16,2 4 0 0,1 3 0 15,1 3 0-15,2-1-144 0,0 5 144 0,1 3 0 16,0 3 0-16,-1 3-160 0,-1 3 160 0,1 2-128 0,-3 5 128 16,1 0 0-16,-1 4 0 0,-3 4 0 0,1 2-128 15,-3 3 128-15,-3 0 0 0,-2-2 0 0,-4 2 0 16,-3 1 0-16,-2-2 0 0,-2 1 0 0,-4 0 0 15,-1-3 0-15,-1-2 0 0,-1 0 0 0,-1 0 0 16,-3-4 0-16,-1-2 144 0,0-2-144 0,1-4 0 0,0-4 128 0,0-2-128 16,1-1 0-16,0-2 0 0,1-3 144 0,-1-4-144 15,0-3 0-15,3-5 144 0,2-3-144 0,2-4 0 16,1-5 0-16,1-1 0 0,4 1 0 0,4-2 0 16,3 0 0-16,3 6 0 0,3-2 0 0,3 5 0 15,0 0 0-15,3 4 0 0,2 2 0 0,1 5 0 16,-2-1-128-16,2 7 128 0,1 1 0 0,0 3 0 15,-1 6-144-15,-1 1 144 0,-1 3 0 0,-1 4 0 16,-1 5-128-16,-2 2 128 0,-2 1 0 0,-1 5 0 16,-4 0 0-16,-4-1 0 0,-5 3 0 0,1-2 0 15,-6 4 0-15,-3-3 0 0,-2 1 0 0,0-3 0 16,-4 0 0-16,-2 0 0 0,1-2 0 0,-3-5 0 16,0-1 0-16,-4-6 0 0,2-1 0 0,0-7 0 15,1-3 0-15,3-1 0 0,2-6 0 0,1-1 0 16,2-6 0-16,0-3 0 0,3-4 0 0,3-6 0 15,1-1 0-15,4-3 0 0,4-2 0 0,2 2-160 0,6 2 160 16,2 3-192-16,3-1 32 0,2 4 0 0,3 2 0 16,3 3 0-16,2 3 160 0,3 2-160 0,-1 5 160 0,1 1-160 15,-1 6 160-15,0 2 0 0,-2 4-144 0,-1 6 144 16,-2 1 0-16,-1 6-144 0,-2 2 144 0,-4 6 0 16,-2 3 0-16,-5 4 0 0,2 2 0 0,-7 1 0 15,-3-1 0-15,-5 0 0 0,-2-2 0 0,-2-3 0 16,-3 0 0-16,-1-4 0 0,-2-1 0 0,-1-3 0 15,-1-2 128-15,-1-3-128 0,0-7 176 0,-2-1-176 0,1-4 176 16,0-2-176-16,1-4 160 0,2-7-160 0,2-1 144 0,2-6-144 16,1-2 128-16,3-5-128 0,2-8 0 0,3 1 128 15,5-4-128-15,4-1 0 0,3 2 0 0,5 0 0 16,3 1 0-16,4 2 0 0,3 5 0 0,3 0 0 16,1 5-128-16,0 4 128 0,1 3 0 0,0 1 0 15,-2 9-144-15,1 1 144 0,-2 5 0 0,-1 2-128 16,-3 5 128-16,-1 3 0 0,-3 5 0 0,-3 6-128 15,-3 2 128-15,-2 6 0 0,-4 3 0 0,-4-1 0 16,-3 1 0-16,-4-3 0 0,-5-3 0 0,-2 1 0 16,-2-1 0-16,-1-5 0 0,-1-4 0 0,1-1 176 15,0-3-176-15,-1-4 160 0,0-4-32 0,1-4 0 16,-1-5 0-16,0-3 0 0,0-1-128 0,3-7 160 16,0-4-160-16,1-5 160 0,0 0-160 0,4-7 0 15,2-1 144-15,4-3-144 0,4-4 0 0,5 1 0 16,3 0 0-16,3 5 0 0,3 3 0 0,3-1 0 15,2 4 0-15,1 4 0 0,2 3 0 0,-3 3-128 16,3 7 128-16,-2 0 0 0,-2 5 0 0,-2 4-160 0,-1 6 160 16,1 1 0-16,-4 3-128 0,-1 4 128 0,-4 3 0 0,-2 2 0 15,-3 3 0-15,-6 4 0 0,0-1 0 0,-4 0 0 16,-3 0 0-16,-2-1 0 0,-2-4 0 0,-5 7 0 16,1-7 0-16,-1-5 0 0,0-3 0 0,0-7 0 15,1-5 0-15,1-3 0 0,0-3 0 0,0-2 0 16,2-4 0-16,-1-2 0 0,1-2 0 0,0-2 0 15,0-6 0-15,6 2-160 0,1-2 32 0,1 3 0 16,2 3-272 0,3 3-48-16,2 3-16 0,1 1 0 0,0 9-944 0,0 0-176 0,0 0-32 0,0 0-16 15,-1 10-1168-15,0 8-224 0</inkml:trace>
  <inkml:trace contextRef="#ctx0" brushRef="#br3" timeOffset="194345.21">6124 16800 17503 0,'0'0'768'0,"0"0"176"0,0 0-752 0,0 0-192 15,0 0 0-15,-9 5 0 0,0-5 1312 0,9 0 224 16,0-183 64-16,0 366 0 0,0-183-112 0,0 0-16 16,-7-2 0-16,7 2 0 0,0 0-192 0,0 0-64 15,2-9 0-15,3-1 0 0,2 2-496 0,0-2-96 16,0 2-32-16,3 0 0 0,1-1-224 0,1-2-48 0,-2 5-16 0,-1 4 0 16,-9 2 0-16,11-2 0 15,-11 2 0-15,12 5 0 0,-1 7-80 0,-3-1-16 0,-2 2 0 0,-2 2 0 16,-4 3 16-16,-2 2 0 15,-4 2 0-15,0 1 0 0,-4-3 96 0,-2 2 32 16,-4-2 0-16,-1 2 0 0,-2-2 64 0,0-1 16 16,-1-2 0-16,0-3 0 0,2-2 0 0,1-5 0 15,1-1 0-15,4-3 0 0,2-5-48 0,1-3-16 16,3-2 0-16,3-5 0 0,0-3-16 0,5-3 0 0,3 3 0 0,4-5 0 16,4-2-352-16,1-1 144 0,4 0-144 0,3-1 0 15,1 0 0-15,1 4 0 0,-2 0 0 0,1 3 0 16,-2 1 0-16,-1 2 0 0,0 6 0 0,-1 0 0 15,-1 4 0-15,-2 5 0 0,0 4 0 0,-5 4 0 16,-3-1 0-16,-3 3 0 0,-4 5 0 0,-3-1 0 16,-2-1 0-16,-1 4 0 0,-3 2 0 0,-3-1 0 15,-2 0 0-15,-2-2 0 0,-2-5 144 0,0 2-144 0,0 0 256 0,2-3-32 16,-1-3-16-16,2-2 0 0,2-5-64 0,-2-1-16 16,2-3 0-16,2-1 0 0,1-6 32 0,2 1 0 15,3-5 0-15,2-1 0 0,2-3-16 0,4-2 0 16,2-2 0-16,2 0 0 0,2-3-144 0,3 4 0 15,0 0 0-15,0 4 0 0,2-1 0 0,0 1 0 16,-3 5 0-16,1 5 0 0,-2 1 0 0,0 2 0 16,-10 4 0-16,10 5 0 0,-2 2 0 0,-2 5 0 15,-2 1 0-15,-1 2 0 0,-3 0 0 0,-3 3 0 16,1 0 0-16,-2 0 0 0,-3 1 0 0,0-1 0 16,-2-3 0-16,0-1 0 0,1-4 224 0,2 0 16 0,-2-2 0 0,8-8 0 15,-7 6 32-15,7-6 16 16,-8 0 0-16,8 0 0 0,-8-7-48 0,3-1-16 0,3-2 0 0,1 0 0 15,1-6-80-15,0 1-16 16,1 1 0-16,3 1 0 0,1-1-128 0,1 1 0 0,0 1 0 0,1 3 128 16,-2 0-128-16,1 3 0 15,-6 6 0-15,7-4 0 0,-7 4 0 0,0 0 0 0,0 0 0 0,0 0 0 16,0 0-192-16,1 14 192 0,-2-4-192 16,-1 4 192-1,-2 3-1264-15,1-2-128 0,-1 0-16 0,-1-1-12896 0,4 0-2576 0</inkml:trace>
  <inkml:trace contextRef="#ctx0" brushRef="#br3" timeOffset="198855.97">6001 16832 3679 0,'0'0'320'0,"0"0"-320"16,0 0 0-16,-6-2 0 0,6 2 2560 0,-7-5 432 16,2-1 80-16,5 6 32 0,0 0-1648 0,-6-5-336 15,6 5-64-15,0 0-16 0,-4-5-208 0,4 5-32 16,0 0-16-16,0 0 0 0,0-9-208 0,0 9-64 16,0 0 0-16,3-3 0 0,-3 3-80 0,3-4-32 15,1-1 0-15,1-2 0 0,0 2 320 0,-1 3 64 16,3-1 16-16,3-6 0 0,0 5-176 0,3 1-48 15,-2 0 0-15,2-1 0 0,-1 0-128 0,1 4-48 16,4 0 0-16,-2 0 0 0,0 2-176 0,0-1-32 16,-1 0-16-16,-1 3 0 0,-3-1-48 0,-10-3 0 15,10 2 0-15,-10-2 0 0,8 4-128 0,-8-4 0 16,8 9 0-16,-4-1 0 0,-4-8 0 0,-2 15 0 16,-3-1 0-16,0-3 0 15,-1 1-576-15,-2 2 0 0,-2-4 0 0,2-1-13088 0</inkml:trace>
  <inkml:trace contextRef="#ctx0" brushRef="#br3" timeOffset="209936.61">6025 16819 11455 0,'0'0'512'0,"0"0"96"0,4-7-480 0,-2-2-128 16,0 0 0-16,-2 9 0 0,0 0 1072 0,0 0 192 15,0 0 32-15,6-9 16 0,-6 9-208 0,0 0-32 0,0 0-16 0,0 0 0 16,5-7-288-16,-5 7-48 0,0 0-16 0,0 0 0 16,0 0 80-16,0 0 16 0,5-8 0 0,-5 8 0 15,0 0 224-15,0 0 32 0,0 0 16 0,9-5 0 16,-9 5-160-16,0 0-16 0,0 0-16 0,0 0 0 15,0 0-240-15,0 0-64 0,0 0 0 0,0 0 0 16,0 0-160-16,0 0-32 0,0 0-16 0,0 0 0 16,0 0 48-16,0 0 16 0,-7 6 0 0,7-6 0 15,-8 4-32-15,8-4 0 0,-10 4 0 0,3 1 0 0,1 2-80 0,6-7 0 16,-9 6-16-16,3 0 0 0,-2 2-112 0,8-8 0 16,-9 5-16-16,4 0 0 0,0 2 16 0,0 0 16 15,-3 0 0-15,1-2 0 0,-1 2-32 0,-1 0-16 16,0 0 0-16,2 0 0 0,-1 1 32 0,0 0 16 15,-2-1 0-15,3-2 0 0,-5 2 0 0,2 0 0 16,0 0 0-16,1 2 0 0,0-2-16 0,0 3 0 16,0-1 0-16,0 1 0 0,2-3-48 0,-1 2-16 15,1-3 0-15,-1 2 0 0,-1 1-128 0,1-2 160 16,-1 2-160-16,2-1 160 0,-1 2-32 0,1-1 0 16,-1 1 0-16,0-1 0 0,-2 1 16 0,3 1 0 15,-4-2 0-15,4 4 0 0,-2-5 0 0,0 2 0 16,0-3 0-16,-1 4 0 0,0-5-16 0,-2 3 0 15,2-3 0-15,0 3 0 0,0 0-128 0,1 0 160 16,-4 0-160-16,3-2 160 0,0 4-160 0,0-2 128 16,-1-1-128-16,1 1 128 0,0 2-128 0,0 0 0 15,0-2 144-15,1 2-144 0,0-2 128 0,0 3-128 0,0-3 128 16,0 1-128-16,0 2 0 0,-1-1 128 0,0 0-128 0,0 3 0 16,0-3 0-16,1 2 0 0,0 0 0 15,0-3 128-15,-2 0-128 0,0 4 0 0,1-4 0 0,1 3 0 16,0-2 0-16,1-2 0 0,0 3 0 0,3-3 0 15,-4 1 0-15,3-2 0 0,-1 2 0 0,1-3 128 16,0 3-128-16,-1-2 0 0,1 1 0 0,-1-1 0 0,2 1 0 0,0-3 0 16,-1 2 0-16,1-1 0 0,5-7 0 0,-4 4 0 15,4-4 0-15,0 0 0 0,0 0 0 0,0 0 0 16,0 0 0-16,0 0 0 0,0 0 0 0,0 0 0 16,0 0 0-16,0 0 0 0,0 0 0 0,5-5 0 15,1-1 0-15,2-2 0 0,1 0 0 0,1-3-128 16,0-1 128-16,3 1 0 0,-1-2 0 0,3-2-128 15,1-3 128-15,1 2 0 0,1-2 0 0,1-1 0 16,0-2 0-16,1 1-128 0,0-1 128 0,1-4 0 16,3 2 0-16,0 1-128 0,-1-4 128 0,4 2 0 15,-1 0-144-15,0-2 144 0,-1 2 0 0,1-4 0 16,-2 0 0-16,-1 0 0 0,0 4-128 0,-2-2 128 16,-1 1 0-16,1 4 0 0,-2-2 0 0,-1 3 0 15,-2-1 0-15,-1 2 0 0,-2 1-128 0,-1 3 128 16,-1 1 0-16,0 3 0 0,-2-2 0 0,2 4 0 15,-3 0 0-15,0 4 0 0,-5-2 0 0,-3 7 0 16,0 0-128-16,0 0 128 0,0 0 0 0,0 0-144 16,0 0 144-16,0 0 0 0,0 0-176 0,0 0 176 15,0 8-160-15,-3 1 160 0,-1 4 0 0,-1 2 0 0,-1 2-128 16,-2 1 128-16,-2 1 0 0,-1 1-144 0,-2 3 144 16,-1 4-128-16,-3-1 128 0,1 5 0 0,-2 2 0 15,-1 0 0-15,-3 0 0 0,-1 0 0 0,-1 1 0 0,-1 2 0 16,-3 1 0-16,0 2 0 0,-1-2 0 0,-2 1 0 15,-1-1 0-15,2 0 144 0,-1-3-144 0,1-1 0 16,-1-2 144-16,1 1-144 0,-1-1 0 0,2 1 144 16,-1-4-144-16,0 0 0 0,1-1 144 0,1 1-144 15,0-3 0-15,4 2 128 0,0-6-128 0,5 0 0 0,1-5 0 0,3-1 0 16,1 1 0-16,4-7 0 0,2 0 0 0,4-6 0 16,4-3 0-16,0 0 128 0,0 0-128 0,0 0 0 15,5-7 0-15,5-6 128 0,3-5-128 0,2-1 0 16,2-1 128-16,2-3-128 0,0-1 0 0,3 0 0 15,3-7 0-15,2 2 0 0,0 0 0 0,2-4 0 16,3-2 0-16,-1 0 0 0,0-1 0 0,-1-1 0 16,2 2 0-16,1-2 0 0,-1-3 0 0,0 4 0 15,2 0 0-15,-1 2 0 0,-1 1 0 0,-2 0 0 16,1 3 0-16,-3 4 0 0,-3-1 0 0,-2 4 0 16,-1 1 0-16,-3 5 0 0,-4-1 0 0,-1 5 0 15,-5 4 0-15,0 0 0 0,-5 4 0 0,-4 5 0 16,0 0 0-16,0 0 0 0,0 0 0 0,-7 7 0 15,-2 4 0-15,-3 3 0 0,-4 5 0 0,-3 1 0 16,-2 3 0-16,-5 7-128 0,-3-1 128 0,-3 5 0 16,-2 8 0-16,-4-1 0 0,-3-1 0 0,-1 6 0 15,-1-1 0-15,-1 2-128 0,-2 2 128 0,-2-2 0 16,-3 0 0-16,0 3 0 0,-1-4 0 0,0 1 0 0,-1-4 0 0,3 1 0 16,4-3 0-16,1-2 0 15,6-2 0-15,3-1 128 0,5-6-128 0,4 0 0 0,4-8 128 16,4-1-128-16,2-5 0 0,6-2 0 0,5-6 0 0,2 1 0 15,4-9 0-15,0 0 0 0,0 0 0 0,9-9 128 16,3-2-128-16,5-7 0 0,2-5 0 0,3-1 128 16,2-7-128-16,2 2 0 0,2-3 0 0,3-3 0 15,5-4 0-15,0 0 0 0,1-3 0 0,1 1 0 16,1 2 0-16,0-3 0 0,0-1 0 0,5 1 0 16,-1-3 0-16,-1 3 0 0,-3-2 0 0,1 2 0 0,1-2 0 15,0 4 0-15,-1 3 0 0,-4 2 0 16,-1 5 0-16,-3 1 0 0,-3 3 0 0,-3 4 0 0,-1 3 0 0,-5 4 0 15,-4 3 0-15,-3 1 0 0,-3 4 0 0,-2 1 0 16,-8 6 0-16,0 0 0 0,0 0 0 0,-3 10 0 16,-4 3 0-16,-5 2-128 0,-3 7 128 0,-5 1 0 15,-6 3 0-15,-4 7 0 0,-4 6 0 0,-3 4 0 16,-5-1 0-16,-2 3 0 0,-1 4 0 0,-2 0 0 16,-3 2 0-16,-1 0-128 0,-2-1 128 0,0-1 0 15,-2 3 0-15,0-2 0 0,1-2 0 0,1-3 0 16,4-1 0-16,1-2 0 0,4 1 0 0,2-3 0 15,4-5 0-15,3-2 0 0,4-3 0 0,4-4 0 16,6-5 0-16,3-4 0 0,4-3 0 0,4-5 0 16,2-1 0-16,8-8 0 0,0 0 0 0,0 0 144 15,7-12-144-15,4-2 0 0,4-3 128 0,4-4-128 16,4-2 0-16,4-5 0 0,1-1 0 0,2-4 0 0,3-2 0 16,3-2 0-16,2-3 0 0,0 0 0 15,6 0 0-15,-2 1 0 0,-1-3 0 0,1 1 0 0,-1 2 0 0,0-2 0 16,-2-1 0-16,1 0 0 0,-1 2 0 0,-1-1 0 15,-1 3 0-15,-1 2 0 0,-3 2 0 0,-2 3 0 16,0 1 0-16,-4 6 0 0,-5 2 0 0,-2 7 0 16,-5 2 0-16,-3 2 0 0,-4 4 0 0,-8 7 0 15,0 0 0-15,0 0 0 0,-4 8 0 0,-3 6 0 16,-6 5 0-16,-4 4 0 0,-4 4 0 0,-6 6 0 16,-3 2 0-16,-5 5 0 0,-3 3-128 0,-2 4 128 0,-6 2 0 0,-3 4 0 15,-1 0 0-15,-4 2 0 0,-2 1 0 0,-1-2 0 16,-1 0 0-16,-1-1 0 0,4-2 0 0,1-3 0 15,0 0 0-15,6-1 0 0,0-7 0 0,6-2 0 16,4-4 0-16,7-2 0 0,3-8 128 0,5-2-128 16,6-4 0-16,3-6 0 0,3-1 0 0,5-8 0 15,6-3 0-15,0 0 0 0,6-7 0 0,1-2 0 16,4-6 0-16,4-3 0 0,6-3 0 0,0 1 0 16,5-4 0-16,3-1 0 0,0-5 0 0,7 2 0 15,2-5 0-15,3 0-144 0,1 0 144 0,1 0 0 16,1-2 0-16,2 3 0 0,0 1 0 0,-2-1 0 15,0 1 0-15,-4 4 0 0,0-1 0 0,-3 4 0 16,-6 4 0-16,1 3 0 0,-8 3 0 0,-3 4 0 16,-6-2 0-16,-5 7 0 0,-1 4 0 0,-9 1 0 0,0 0 0 0,-5 9 0 15,-3 6 0-15,-7 3 0 0,-5 4 0 0,-7 6 0 16,-1 0 0-16,-5 3 0 16,-5 4 0-16,-4 0 0 0,-8 2 0 0,-1 3 0 0,-1-4 0 0,-2 5 0 15,-4 0 0-15,1-1 0 0,1 5 0 0,-1-3 0 16,1-3 0-16,4 1 0 0,5-1 0 0,1-6 0 15,6-2 0-15,3-3 0 0,5-6 0 0,5-1 0 16,7-6 0-16,5-6 0 0,3-1 0 0,5-6 0 16,7-2 0-16,0 0 0 0,7-8 0 0,7-4-128 0,3-5 128 15,3-3 0-15,3-4-144 0,4 0 144 0,3-2-128 0,3-3 128 16,3-2-160-16,1 1 160 0,1-2 0 16,0-2 0-16,1 1-128 0,5 0 128 0,-3 3 0 0,1-1 0 15,-1-4 0-15,1 2 0 0,-1 2 0 0,1 1 0 16,-4 0 0-16,-3 3 0 0,-3 4 0 0,-4 3 0 15,-5 2 0-15,-4 4 0 0,-5 5 0 0,-4 2 0 16,-3 3 144-16,-7 4-144 0,0 0 0 0,-7 11 0 16,-4 3-128-16,-7 5 128 0,-6 3 0 0,-5 2 0 15,-3 7 0-15,-6 0 0 0,-4 1 0 0,-3 4 0 16,-2 3 0-16,-2 1 0 0,-5-1 0 0,-3 3 0 16,-3 4 0-16,1-3 0 0,-2 1 0 0,2-2 0 15,2 1 0-15,4-3 0 0,3-5 0 0,4-3 0 16,6-4 0-16,3 0 0 0,4-6 0 0,5-2 128 15,5-3-128-15,6-3 0 0,5-7 0 0,4 0 0 16,8-7 0-16,0 0 0 0,5-7 0 0,5 0 0 16,4-7 0-16,4-2-160 0,4 0 160 0,3-4 0 15,4-2 0-15,3-5 0 0,1 2 0 0,3-4-128 16,2 1 128-16,1-2 0 0,1 4 0 0,2-2 0 16,-1 1 0-16,-1-2 0 0,-5 6 0 0,0 0 0 15,-3 3 0-15,-2 2-128 0,-2 1 128 0,-4 6 0 16,-3 1 0-16,-4 3 0 0,-4 0 0 0,-4 4 0 0,-9 3 0 0,0 0 0 15,0 0 0-15,-1 12 0 0,-6-1 0 0,-4 6 0 16,-7 4 0-16,-4 2 0 0,-3 0 0 0,-3 5 0 16,-4-3 0-16,-5 6 144 0,-3-3-144 0,-5 4 0 15,-1 1 160-15,-1 1-160 0,-1 2 128 0,0-2-128 16,-2 0 128-16,2-1-128 0,2-2 0 0,3-1 128 16,1 0-128-16,3-5 0 0,2-3 0 0,4-3 128 0,5-5-128 15,4-2 0-15,3-5 0 0,6 0 0 0,5-3 0 0,4-4 128 16,6 0-128-16,0-9 0 0,5 0 0 0,3-3 0 15,6-2 0-15,4 0 0 0,4-3 0 0,3 2 0 16,3-2 0-16,2 2 0 0,-1 0 0 0,3 0 0 16,-3 1 0-16,1 0 0 0,-1 0 0 0,-1 2 0 15,-1 3 0-15,-3-2 0 0,-3 3 0 0,-1-1 0 16,-1 3 0-16,-2 2 0 0,-3-2 0 0,-3 2 0 16,-2 1 0-16,-9 3 0 0,0 0 0 0,0 0 0 15,0 0 0-15,0 0 0 0,0 0 0 0,0 0 0 16,0 0 0-16,0 0 0 0,0 0 0 0,-9 8 0 15,0-2 144-15,-1-2-144 0,0-1 0 0,-2-1 0 16,0 1 0-16,0 2 128 0,-1-1-128 0,2-2 0 16,-2 0 0-16,1 0 0 0,-1-1 0 0,1 3 0 15,2-2 0-15,10-2 0 0,-10 2 0 0,1 1 0 16,9-3 0-16,-9 1 0 0,9-1 0 0,0 0 0 16,-9 2 0-16,9-2 0 0,0 0 0 0,0 0 0 15,-8 2 0-15,8-2 0 0,0 0 0 0,-8 6 0 16,8-6 0-16,0 0 0 0,-10 6 0 0,3 1 0 0,0 0 0 0,0-2 0 15,0 2 0-15,-2 0 0 0,-1 0 0 0,-2 2 0 16,0-4 0-16,-1 1 0 0,0 2 0 0,0-3 0 16,-1 1 0-16,0 1 0 0,0-4 0 0,2 4 0 0,-1 0 0 15,-1 0 0-15,0-1 0 0,-1 2 0 0,0-5 0 0,-1 3 0 16,1-1 0-16,0 0 128 0,-3-3-128 0,1 3 0 16,3 0 0-16,1-1 0 0,-3-1 0 0,2-3 0 15,-4 1 0-15,2 2 0 0,1-2 0 0,-2 0 0 16,-1-1 0-16,1 0 128 0,-4 0-128 0,1 0 0 15,-2 1 0-15,10 1 0 0,-2-2 0 0,0 0 0 16,-2-2 0-16,4 2 0 0,1-1 0 0,1 0 0 16,3 0 0-16,0-1 0 0,2 0 0 0,1 1 0 15,4 1 0-15,0 0 0 0,0 0-128 0,0 0 128 16,0 0-128-16,0 0 128 0,3-6-144 0,-3 6 144 16,6-7-160-16,2 3 160 0,2 3-176 0,2-1 176 15,2 1-192-15,1 1 192 0,1 0-192 0,3 0 192 16,2 0-192-16,2 3 192 0,1-1-160 0,0 2 160 15,0 0-128-15,0 1 128 0,-1-1 0 0,0 1-128 16,-3 1 128-16,1-1 0 0,-6-1 0 0,1 2 0 16,-3 1 0-16,-1-3 0 0,-5-1 0 0,1 1 0 15,-2 1 0-15,-6-5 0 0,0 0 0 0,3 7 0 16,-3 2 0-16,-3-3 0 0,-1 2 0 0,-1 1 0 16,-2-3 0-16,-3 3 0 0,-1-3 128 0,-1 0-128 15,-5 2 160-15,-1-4-160 0,1 1 224 0,-4 1-48 0,-2-2-16 16,0 0 0-16,-3-1-16 0,-1-2 0 0,-1-1 0 15,-1-1 0-15,0-1-144 0,-1 0 128 0,0-2-128 16,1-1 128-16,-1-4-128 0,2 4 0 0,0-4 0 0,3 1 128 16,0-2-128-16,2 1 0 0,2-2 0 0,4 4 0 15,0-1 0-15,3 1 0 0,3 1 0 0,0-2 0 16,3 4 0-16,1-1 0 0,2-1 0 0,1 2 0 16,4 4 0-16,0 0 0 0,0-5 0 0,0 5 0 15,8-6 0-15,0 2 0 0,0 0-176 0,4 3 176 16,3 1 0-16,0 0-160 0,-1 0 160 0,3 1 0 0,1 2-144 0,1-2 144 15,0 3 0-15,1 1-144 0,1-1 144 16,-2 1 0-16,-2 1 0 0,0-2-128 0,-2-2 128 0,-1 2 0 16,-1 1 0-16,-2 3 0 0,-1-3 0 0,-1 3 0 15,-2-2 0-15,-2-1 0 0,-5-5 0 0,1 9 0 16,-1-3 0-16,-2 3 0 0,-2-2 0 0,-1 0 0 16,-2 1 0-16,0-3 0 0,-4 0 0 0,0 3 128 15,-3-6-128-15,-2 1 0 0,-2-1 0 0,-3 1 144 16,0-2-144-16,-2 2 0 0,0-3 176 0,-1-3-176 15,-3 1 160-15,1-1-160 0,-1-1 176 0,0-1-176 16,0-8 192-16,2 1-192 0,0-4 208 0,0 2-64 16,4-1-16-16,-3-3 0 0,0-2-128 0,1-2 160 15,1 1-160-15,0 0 160 0,1 2-160 0,-1-1 0 16,-1-2 144-16,4 1-144 0,-1 1 0 0,2 0 0 16,3 3 0-16,1-1 0 0,2-1 0 0,1 0 0 15,0 0 0-15,0 0 0 0,2 0 0 0,1-2 0 16,-1-2 0-16,2 3 0 0,2 0 0 0,1 1 0 0,-2 1 0 0,5 1 0 15,0-1 0-15,-1 3 0 0,1 1 0 0,0 0 0 16,-2 0 0-16,2 4 0 0,1 2 0 0,0 3 0 16,-1-2 0-16,1 7-128 0,0 0 128 0,0 0 0 15,0 0 0-15,0 0-160 0,0 0 160 0,0 0 0 16,0 0-192-16,0 0 192 0,0 0-192 0,0 0 192 16,3 9-224-16,1-3 64 0,0 4 16 0,-1-2 0 15,-1 2 16-15,1-2 0 0,-2 1 0 0,2-3 0 16,-1 1 128-16,1 2-160 0,-2-4 160 0,-1 6-160 15,2-4 160-15,0 3-192 0,-1-2 192 0,0 2-192 16,1-2 64-16,-1 1 0 0,-1-9 0 0,1 6 0 0,-1-6 128 0,-1 8-160 16,1-8 160-16,-3 7-160 0,-1 0 160 0,4-7 0 15,0 0 0-15,-5 7 0 0,-1-2 0 0,-3-2 0 16,9-3 0-16,-5 1 0 0,-1-1 0 0,-2-1 0 16,0-2 0-16,-1 1 0 0,3-6 0 0,-1 1 0 15,-2-4 0-15,0 0 128 0,1-4-128 0,0 0 0 16,0-2 128-16,-3-3-128 0,2-2 0 0,1-3 144 15,-3-1-144-15,1 2 0 0,0-3 128 0,-1 3-128 16,-1-2 0-16,2 1 0 0,0 2 128 0,0-1-128 16,-2 0 0-16,2 3 0 0,-1-4 128 0,0 3-128 15,3 0 0-15,0-1 0 0,2-1 0 0,1 1 0 16,-1-1 0-16,3-10 0 0,0 2 0 0,2 3 0 16,0-1 0-16,3 1 0 0,2 5 0 0,1-3 0 15,0 3 0-15,-1-1 0 0,4 3 0 0,-2 2 0 16,0-1 0-16,2 4 0 0,-1-1 0 0,2 0 0 15,0-1 0-15,-1 1 0 0,1 2 0 0,0-1 0 0,-2 3 0 0,1 4 0 16,0-3 0-16,-1-1 0 0,0 4 0 0,-2-1 0 16,-2-1 0-16,1 3 0 0,0-2 0 0,-1 3 0 15,-3 8 0-15,1-9 0 0,-1 9 0 0,0 0 0 16,0 0 0-16,0 0 0 0,0 0 0 0,0 0 0 16,0 0 0-16,0 0 0 0,0 0 0 0,-8 9-144 15,2 0 144-15,0 4 0 0,-5-2 0 0,2 3 0 16,-1 3 0-16,0 3 0 0,0 6 0 0,1-2 0 15,1 4 0-15,2-2 0 0,-2 5 0 0,1 1 0 0,-1-3 0 0,-1 3 0 16,2 1 0-16,2 1-128 0,1 0 128 0,1 1 0 16,-1 0 0-16,3 1 0 0,1-2 0 15,0-3 0-15,0-1 0 0,3 1-128 0,1-3 128 0,1 0 0 16,1-6 0-16,3 4 0 0,0-4 0 0,0-3 0 16,0 1 0-16,2-4-128 0,3 0 128 0,-1-2 0 15,-1-2 0-15,1 1-128 0,0 0 128 0,0-2 0 16,-2 2 0-16,0 1 0 0,-2-4 0 0,3 2 0 15,-6-1 0-15,3-5 0 0,-9-6 0 0,8 12 0 16,-2-5 0-16,-6-7 0 0,6 12 0 0,1-6 0 16,-7-6 0-16,9 9 0 0,-9-9 0 0,0 0 0 15,0 0 0-15,6 10 0 0,-6-10 0 0,0 0 0 16,2 12 0-16,-2-12 128 0,0 0-128 0,0 0 0 16,0 7 0-16,0-7 0 0,0 0 0 0,0 0 144 15,0 0-144-15,-3 8 0 0,3-8 176 0,-8 4-176 16,-2-4 160-16,2-3-160 0,1-1 208 0,-2-2-48 15,-1-2-16-15,-1-4 0 0,1-1 32 0,1 2 0 16,0-3 0-16,-1-4 0 0,-2 0-176 0,1 0 192 0,2 0-192 16,1 1 192-16,-1-1-192 0,1-1 0 0,2-2 144 0,-1 1-144 15,2-2 0-15,-1 2 0 0,-2 0 0 0,3-2 128 16,3-2-128-16,-1-1 0 0,1 0 0 0,-1-2 0 16,0-1 0-16,2-3 0 0,2-2 0 0,3 2 0 15,1 2 0-15,3-3 0 0,-2 1 0 0,6 1 0 16,-2 0 0-16,3-2 0 0,2 0 0 0,0 2 0 15,0-1 0-15,1 0 0 0,-1 3 0 0,-1-3 0 0,-1-1 0 16,-1 1 0-16,1 3 0 0,-1 0 0 0,-5 4 0 0,2-2 0 16,1 3 0-16,-1 4 0 0,-1 1 0 15,-2 3-128-15,2 1 128 0,-2 4 0 0,-2 0-128 0,-4 10 128 16,0 0-128-16,0 0 128 0,0 0-160 0,0 0 160 16,0 0-192-16,0 0 192 0,-3 11-224 0,-2 3 64 15,-1 4 16-15,-2 2 0 0,-2 1 144 0,-1 4-160 16,-2 3 160-16,2 5-160 0,-2 1 160 0,0 2 0 15,-1 2-144-15,1-2 144 0,-2-3 0 0,1-1 0 16,0 2-144-16,1-1 144 0,-1-1 0 0,3 1 0 16,0-1 0-16,0-5 0 0,4 0 0 0,-2-4 0 15,3-1 0-15,0-2 0 0,4-2 0 0,-1-4 0 16,0-3 0-16,3-11 0 0,0 0 0 0,0 0 0 16,0 0 0-16,0 0 0 0,0 0 0 0,0 0 0 15,0 0 0-15,0 0 0 0,0 0 0 0,-2-11 0 16,2-3 128-16,0 1-128 0,0-3 160 0,0-1-160 15,0-1 160-15,0 0-160 0,-1-6 160 0,1 0-160 0,0 4 160 0,1-4-160 16,2-3 128-16,1 2-128 0,-1-6 0 16,3 2 144-16,-1 1-144 0,1-4 0 15,3-1 0-15,1-1 0 0,3-1 0 0,1 0 0 0,1-2 0 0,2-1 0 16,0-2 0-16,1 4 0 0,0-1 0 0,1 0 0 16,3 0 0-16,-2 4 0 0,-1 1 0 0,-4 7 0 15,-1-1 0-15,0 5 0 0,-4 2 0 0,1 1 0 16,-3 3 0-16,0 3 0 0,-2 5 0 0,-6 7 0 0,0 0 0 0,0 0 0 15,0 0 0-15,0 0 0 0,0 0 0 0,0 0 0 16,-1 16 0-16,-4 1 0 0,-1 2 0 0,-3 1 0 16,-1-1 0-16,-2 4 0 0,0 5-128 0,-4-1 128 15,0 2 0-15,-1 3 0 0,1 1 0 0,-2 0 0 16,-1-4 0-16,0 3 0 0,2 2 0 0,-1-4 0 16,1-4 0-16,1 2 0 0,2-4 0 0,2 0 0 15,-2-3 0-15,2-1 0 0,3-2 0 0,3-6 0 16,-2 0 0-16,3-6 0 0,5-6 0 0,0 0 0 15,0 0 0-15,0 0 0 0,0 0 0 0,0 0 0 16,0 0 0-16,0 0 0 0,3-7 0 0,1-7 0 16,2-3 0-16,-1-1 0 0,1-1 0 0,3-1 0 15,0-1 0-15,0-4 128 0,1-2-128 0,0-2 0 0,-1 2 0 16,4-4 0-16,2-1 0 0,-1 3 0 16,-2-2 128-16,0-1-128 0,4 2 0 0,-2 2 0 0,-2-3 0 0,2 6 0 15,3-2 0-15,-1 3 0 16,1-3 0-16,-2 3 0 0,-1 1 0 0,-2-2 0 15,0 2 0-15,4 4 0 0,-1 0 0 0,1 2 0 16,-4 5 0-16,1 2 0 0,-2-2 0 0,-5 5 0 16,-6 7 0-16,8-7 0 0,-8 7 0 0,10-2 0 0,-10-180 0 0,0 364 0 15,0-182 0-15,0 0 0 0,0 0 0 16,0 0 0-16,0 0 0 0,0 0 0 0,3 14-144 0,-5-4 144 16,-1 0 0-16,-1 1 0 0,-1-2 0 0,-3 4 0 15,-1 1 0-15,-1-1 0 0,-1 2 0 0,-2 0 0 16,-1 2 0-16,1 1 0 0,0-1 0 0,2 1 0 15,-6-1 0-15,5-2 0 0,-1 0 0 0,-1-1 0 16,0 1 0-16,3-1 0 0,0-1 0 0,4-2 0 0,-3 2 0 16,1-1 0-16,0-6 0 0,5 3 0 0,4-9 0 0,0 0 0 15,-6 6 0-15,6-6 0 0,0 0 0 0,0 0 0 16,0 0 0-16,0 0 0 0,0 0 0 0,0 0 0 16,-4-11 0-16,3 2 0 0,1 9 0 0,0-12 0 15,1 2 0-15,1-1 0 0,2-1 0 0,1 4 0 16,3-4 0-16,-2-1 0 0,-1-1 0 0,3-1 0 15,3-1 0-15,1-2 0 0,-1 0 0 0,2 0 0 16,1-3 0-16,0-2 0 0,0 2 0 0,3 2 0 16,0-1 0-16,2 1 0 0,2-1 0 0,-1-1 0 15,2 2 0-15,-2 1 0 0,-1 2 0 0,-1 1 0 16,4-2 0-16,-2 4 0 0,0 3 0 0,-1-2 0 16,-2 0 0-16,-2 4 0 0,-1 0 0 0,-4 0 0 15,0 3 0-15,-2-2 0 0,-8 7 0 0,0 0 0 16,8-3 0-16,-8 3 0 0,0 0 0 0,0 0 0 15,0 0 0-15,0 0 0 0,0 0 0 0,0 0 0 16,0 0 0-16,0 0 0 0,0 0 0 0,-12 9 0 16,1-2 0-16,-2 3 0 0,-1-2 0 0,0 5 0 15,-1-3 0-15,-2 3 0 0,1-1 0 0,-1 0-128 0,1 3 128 16,0 2 0-16,1-2 0 0,0 1 0 0,-2 1-128 0,1-1 128 16,-2 2 0-16,0 1 0 0,1 0 0 15,-1 2 0-15,0 0 0 0,1 3-128 0,2-1 128 0,-3-1 0 16,-2-2 0-16,2 1 0 0,4-2 0 0,0-2 0 15,-1-1 0-15,4-2 0 0,2-2 0 0,2-2 0 0,1 2 0 16,1-1 0-16,5-11 0 0,-7 5 0 16,7-5 0-16,0 0 0 0,0 0 0 0,0 0 0 15,0 0 0-15,0 0 0 0,0 0 0 0,4-12 0 0,1 0 0 16,2-2 0-16,-1-2 0 0,4-2 0 0,0 3 0 0,2-2 0 16,1-4 0-16,1 2 0 0,-2-3 0 0,4-2 0 15,-2 0 0-15,1-1 0 0,1 0 0 0,2 2 0 16,1-4 0-16,3 2 0 0,1-3 0 0,1 3 0 15,0 1 0-15,0-2 0 0,3 3 0 0,-2 4 0 16,1-4 0-16,0 2 0 0,2 3 0 0,3 1 0 16,-6 3 0-16,3 0 0 0,-2-1 0 0,-2 4 0 15,-4 2 0-15,2-1 0 0,-3 2 0 0,-1 3 0 16,-3-4 0-16,-1 5 0 0,-1 2 0 0,-2 0 0 16,-11 2 0-16,13-2 0 0,-2 2 0 0,-11 0 0 15,10 2 0-15,-10-2 0 0,0 0 0 0,0 0 0 16,0 0 0-16,0 0 0 0,0 0 0 0,0 0 0 15,0 0 0-15,0 0 0 0,0 0 0 0,-1 9 0 16,1-9 0-16,-8 9 0 0,8-9 0 0,-9 5 0 16,2 0 0-16,7-5 0 0,0 0 0 0,-12 7 0 15,0-3 0-15,2-1 0 0,1 2 0 0,-3 1 0 16,-2-3 0-16,0 0 0 0,0 6 0 0,0 0 0 0,-4 0 0 16,-2-1 0-16,-1 6 0 0,-2-1 0 0,-1 5 0 0,-2 0 0 15,-1-2 0-15,2 2 0 0,-2 0 0 0,2 0 0 16,1 1 0-16,0-1 0 0,-1 2 0 0,4-1 0 15,-2-1 0-15,3 0 0 0,1-1 0 0,-1 4 0 16,4 0 0-16,-1 1 0 0,3-1 0 0,0 2 0 16,2-1 0-16,-1-2 0 0,0 4 0 0,4-2 0 15,3-7 0-15,0 1 0 0,-3-1 0 0,2 0 0 0,4 3 0 0,-1-3 0 16,-3-3 0-16,2 0 0 0,2 2 0 0,0-1 0 16,-1-3 0-16,-1 3 0 0,3-4 0 0,-1 1 0 15,0 1 0-15,1-2 0 0,-3 3 0 0,1-3 0 16,0 2 0-16,0 3 0 0,-1-5 0 0,0 2 0 15,0-2 0-15,1 1 0 0,-1-3 0 0,0 2 0 16,0-3 0-16,1 4 0 0,2-2 0 0,-1 2 0 16,-3-2 0-16,2 2 0 0,4-10 0 0,-4 9 0 15,0 0 0-15,-1-3 0 0,5-6 0 0,-5 11 0 16,-1-4 0-16,6-7 0 0,-5 7 0 0,5-7 0 16,-4 11 0-16,0-1 0 0,-1-4 0 0,4 5 0 15,-2 0 0-15,3 0 0 0,3-2 0 0,-3 2 0 16,2-2 0-16,0 0 0 0,-2-9 0 0,1 13 0 15,-1-13 0-15,2 11 0 0,1 1 0 0,0-5 0 16,-3-7 0-16,2 12 0 0,1-3 0 0,-3 1 0 16,0 1 0-16,0 1 0 0,2 1 0 0,1 1 0 15,-3-3 0-15,0 3 0 0,-2-1 0 0,2 2 0 0,0 0 0 16,2 2 0-16,0-2 0 0,1 1 0 0,-1 1 0 0,0-2 0 16,-1-1 0-16,1 1 0 0,1 1 0 15,-1 0 0-15,1-1 0 0,0 1 0 0,-1-1 0 0,-2 2 0 16,-1-1 0-16,1 2 0 0,1 1 0 15,0-1 0-15,-1 1 0 0,2 1 0 0,0 0 0 0,-2 0 0 16,1 0 0-16,-1 0 0 0,0 2 0 0,4-2 0 16,3 0 0-16,-1 1 0 0,0-3 0 0,1 1 0 0,0-3 0 0,1 1 0 15,-2-1 0-15,4-1 0 0,-2 1 0 0,4-2 0 16,-2-4 0-16,-3 1 0 0,0-1 0 0,2 3 0 16,2 1 0-16,-1 1 0 0,-2-3 0 0,2 2 0 15,1 0 0-15,1 1 0 0,-4-3 0 0,0 0 0 16,1 1 0-16,1-3 0 0,-1 2 0 0,3 0 0 15,-3-3 0-15,1 3 0 0,0-6 0 0,0 4 0 16,0-1 0-16,1 1 0 0,0-3 0 0,-2 1 0 16,1-2 0-16,0 2 0 0,0-1 0 0,-1 0 0 15,0 1 0-15,1-3 0 0,-1 4 0 0,1-3 0 16,1 2 0-16,-3 0 0 0,-8-8 0 0,11 6 0 16,-4 3 0-16,2-3 0 0,-9-6 0 0,8 9 0 15,-1-1 0-15,0-1 0 0,-7-7 0 0,0 0 128 16,0 0-128-16,7 9 0 0,-7-9 0 0,8 5 0 15,-8-5 0-15,0 0 0 0,0 0 0 0,0 0 128 16,6 9-128-16,-6-9 0 0,0 0 0 0,9 5 0 16,-9-5 0-16,0 0 0 0,0 0 0 0,0 0 128 15,0 0-128-15,8 8 0 0,-8-8 0 0,8 8 0 0,-8-8 0 16,0 0 0-16,0 0 0 0,0 0 0 16,0 0 0-16,0 0 0 0,0 0 128 0,0 0-128 15,0 0 0-15,0 0 0 0,0 0 128 0,0 0-128 0,0 0 0 0,0 0 144 16,-11-3-144-16,2-2 128 0,2 1-128 0,1 2 128 15,-2-1-128-15,-1-3 0 0,-1 1 144 0,1 0-144 16,1 1 0-16,-1-4 0 0,0 2 0 0,1-2 128 16,-3-1-128-16,3 2 0 0,-1-4 0 0,-3 4 0 15,-1-3 0-15,1-1 0 0,-1 1 0 0,-1-2 0 16,-2-1 0-16,-1-1 128 0,1-3-128 0,0 0 0 0,1-4 0 16,1-2 128-16,1 2-128 0,-2 0 0 0,0-1 0 0,2-1 0 15,4 2 0-15,-1 2 0 0,-3 0 0 0,3 0 0 16,-1 1 0-16,4-1 0 0,0 0 0 0,0 1 0 15,1 1 0-15,0-1 0 0,-1 0 0 0,1 0 0 16,-2-2 0-16,2-2 0 0,0-1 0 0,-2 1 0 16,-1-1 0-16,1-1 0 0,2 1 0 0,-2 0 0 15,0-5 0-15,0 4 0 0,3 1 0 0,1-3 0 16,2 2 0-16,-1-1 0 0,-1 2 0 0,3 0 0 16,1 1 0-16,2 0 0 0,1-1 0 0,1 1 0 15,3 3 0-15,-2-4 0 0,1-4 0 0,1 3 0 16,0-2 0-16,1 1-128 0,3-3 128 0,-1 0 0 15,0-3 0-15,0-1 0 0,0-2 0 0,0 1 0 16,-1 2 0-16,4-1 0 0,1 2 0 0,0-1 0 16,-3 1 0-16,2-1 0 0,1 6 0 0,-1-3 0 15,-2 1 0-15,-1 0 0 0,3 5 0 0,1-1 0 16,0-1 0-16,1-1 0 0,1 3 0 0,0-4 0 0,-3 3 0 0,2-3 0 16,-1-1 0-16,0 0 0 0,-1 3 0 15,-2 0 0-15,1-3 0 0,-1 3-160 0,1 5 160 0,-1 1 0 16,0 0-176-16,0 3 176 0,-1 4-160 0,-1 2 160 15,0-3 0-15,-2 5-144 0,1-3 144 0,-1 3 0 16,2 0 0-16,2 0-160 0,-4 0 160 16,2-1 0-16,1 4-128 0,2 0 128 0,0-3 0 0,1 0 0 15,2 2-128-15,3-2 128 0,0 0 0 0,1 2 0 16,1-4 0-16,-1 5-128 0,-1-1 128 0,1 0 0 0,-1 1 0 0,2 1 0 16,-2-1 0-16,0-2 0 0,0 3 0 15,-4 0-128-15,1 2 128 0,-1 0 0 0,0 1 0 0,1 0 0 16,-2 0 0-16,-2 1 0 0,1 2 0 0,-1 1-128 15,-1 1 128-15,1-2 0 0,0-1 0 0,-1-1 0 16,0 1 0-16,-1 2 0 0,1 1 0 0,-10-5 0 16,0 0 0-16,13 3 0 0,0 1 0 0,-2 1 0 15,0 0 0-15,-3-1 0 0,-8-4 0 0,12 5 0 16,-2 1 0-16,-4 3 0 0,-6-9 0 0,9 5 0 16,-1 5 0-16,-3-3 0 0,-5-7 0 0,8 10 0 15,-8-10 0-15,3 9 0 0,-3-9 0 0,4 10 0 16,-4-10 0-16,0 0 0 0,0 0 0 0,0 0 0 15,2 9 0-15,-2-9 0 0,0 0 0 0,0 0 0 16,0 0 0-16,0 0 0 0,2 11 0 0,-2-11 0 16,0 0 0-16,0 0 0 0,0 0 0 0,0 0 0 15,0 0 0-15,0 0 0 0,0 0 0 0,0 0 0 16,0 0 0-16,0 0 0 0,-11 2 0 0,0-2 0 16,11 0 0-16,-10-2 0 0,0-2 0 0,1-1 128 0,0 2-128 0,0-3 0 15,1 1 0-15,-1-2 0 0,-2 0 0 0,3-2 0 16,0 2 0-16,-2 2 0 0,0-3 0 0,-1 3 0 15,3-1 0-15,-3-1 0 0,0 2 0 0,1 0 0 16,-3 0 0-16,0 1 0 0,2 0 0 0,-2 2 0 16,-1 1 0-16,1-1 0 0,1 1 0 0,0 1 0 15,0 0 0-15,-1 1 0 0,1 2 0 0,1-1 0 16,-2 0 0-16,3 2 0 0,0 3 0 0,0-2 0 0,1 0 0 16,0 4 0-16,-1-2-128 0,1 2 128 15,-2-3 0-15,4 1 0 0,-2 2 0 0,2-2 0 0,0 2 0 0,1-3 0 16,-2 0 0-16,2 3 0 0,6-9 0 0,-8 9 0 15,1 0 0-15,7-9 0 0,-7 6 0 0,7-6 0 16,-9 9 0-16,9-9 0 0,-6 5 0 0,6-5 0 16,0 0 0-16,0 0 0 0,0 0 0 0,0 0 0 15,-9 2 0-15,9-2 0 0,-6-4 0 0,6 4 0 16,0 0 0-16,-4-5 0 0,0-4 0 0,4 9 0 16,1-8 0-16,2-1 0 0,-3 9 0 0,4-7 0 15,0-2 0-15,2 1 0 0,3-2 0 0,0 2 0 16,0-1 0-16,2 2 0 0,2-6 0 0,0 3-128 15,-1-3 128-15,1 3 0 0,0 2 0 0,-1-2 0 16,1 1 0-16,1 1 0 0,-1 1 0 0,2 2 0 16,2-3 0-16,-1 3 0 0,1 3 0 0,-3-1 0 15,1 2 0-15,0 0 0 0,-2-3 0 0,-2 3-128 16,1 1 128-16,0 1 0 0,0 0 0 0,-1 3 0 16,1-1 0-16,-2-1 0 0,-1 3 0 0,0 2 0 15,-9-7 0-15,12 5 0 0,0 1 0 0,-1 3-128 16,-1-3 128-16,-1 3 0 0,-1-3 0 0,0 1 0 0,-1 3 0 0,0 3 0 15,0-3 0-15,0 3 0 0,-1-5 0 0,0 4 0 16,-1 2 0-16,0-3 0 0,1 1 0 0,-1 2 0 16,-2-2 0-16,0 1 0 0,0 2 0 0,-1 1 0 15,1 0 0-15,0-2 0 0,-1-1 0 0,0 1 0 16,-1 0 0-16,2 0 0 0,0-1 0 0,-2 1 0 16,-1 1 0-16,1 0 0 0,2-4 0 0,-1 0 0 15,-1 1 0-15,1-1 0 0,-2-1 0 0,1 1 0 0,0-3 0 0,-1 4 0 16,-2-3 0-16,-1 2 0 0,3-11 0 0,-4 12 0 15,-2-2 0-15,0 2 0 0,1-3 0 0,-2 2 0 16,0-4 0-16,-1 3 0 0,0-3 0 0,1 4 128 16,-1-5-128-16,0 3 0 0,-2-4 0 0,3 0 0 15,0 4 128-15,0-3-128 0,-2-1 0 0,0 3 0 16,0-3 0-16,1 1 0 0,8-6 0 0,-9 8 0 16,1-4 0-16,-1 0 0 0,1 1 0 0,0-3 0 15,0-1 128-15,-1 1-128 0,0-1 0 0,0-1 0 16,0 1 128-16,0-1-128 0,0 0 0 0,0 0 0 15,-2 2 0-15,-1-1 0 0,0-1 0 0,1 0 0 16,1 0 0-16,0 0 0 0,1 0 0 0,2 0 0 16,-1-3 0-16,0 2 0 0,2 1 0 0,-3-1 0 15,9 1 0-15,-9-3 0 0,3-2 0 0,-2 1 128 16,8 4-128-16,-9-3 0 0,0-1 0 0,3-3 0 16,2 2 0-16,0 1 0 0,4 4 0 0,-7-5 0 15,-1-1 0-15,8 6 0 0,-7-5 0 0,0 2 0 0,0 0 0 16,7 3 0-16,-4-9 0 0,-1 4 0 0,-2-3 0 0,7 8 0 15,-3-6 0-15,3 6 0 0,-8-8 0 0,5 0 0 16,3 8 0-16,0 0 0 0,0 0 0 0,0 0 0 16,-5-6 0-16,5 6 0 0,0 0 0 0,0 0 0 15,0 0 0-15,0 0 0 0,0 0 0 0,0 0 0 16,0 0 0-16,0 0 0 0,0 0 0 0,-2 14 0 16,-1-4 0-16,2 3 0 0,1-13 0 0,5 13 0 0,3-3 0 15,-1 1 0-15,1-3 0 0,2 2 0 0,0-5 0 16,0 3-128-16,-10-8 128 0,12 6 0 0,-2-3 0 0,1-1 0 15,-11-2 0-15,16 1 0 16,-2 1 0-16,0-1 0 0,0-1 0 0,0 0 0 0,0-1 0 0,-3-1 0 16,2 1 0-16,-1 1 0 0,-1-2 0 0,-11 2 0 15,11-3 0-15,1 3 0 0,-1-3 0 0,0 1 0 16,1-2 0-16,-2 2 0 0,-10 2 0 0,11-4 0 16,0 0 0-16,0-1 0 0,-1-1 0 0,0 0 0 15,-1 1 0-15,0-1 0 0,0 0 0 0,0 1 0 16,-1-3 0-16,-1 3 0 0,1-5 0 0,0 2 0 15,-1-1 0-15,-1 2 0 0,0 1 0 0,-1-4 0 16,0 0 0-16,0-1 0 0,-3 3 128 0,2-2-128 16,0 0 0-16,0 0 0 0,0-4 0 0,-1 1 0 15,1 1 0-15,0-2 0 0,-1 2 128 0,0-2-128 16,-1 0 0-16,0 0 0 0,-1 0 0 0,2 1 0 16,1 2 0-16,0-2 0 0,-1 1 0 0,0 2 0 15,0-2 0-15,-1 0 0 0,2 2 0 0,-3-1 0 16,-2 0 0-16,1 1 0 0,0 10 0 0,-1-7 0 0,-3-6 0 0,0 3 0 15,0 1 0-15,0 0 128 0,-1 0-128 0,0 3 0 16,1-2 0-16,-2 3 0 0,0-4 0 0,1 0 0 16,-3-5 0-16,2 5 0 0,2 0 0 0,-4 3 0 15,2-5 0-15,2 3 0 0,-2-1 0 0,-1 5 0 16,0 0 0-16,0-1 0 0,1 0 0 0,0 1 0 16,-2 2 0-16,-1-1 0 0,1-2 0 0,-2 1 0 15,3 1 0-15,-3 0 0 0,-1-3 0 0,1 2 0 16,1 0 0-16,0 2 0 0,-1-3 0 0,-1-1 0 15,-1 5 0-15,2 0 0 0,0-2 0 0,-1 2 0 0,-1 1 0 0,-1 0 0 16,1 0 0-16,-2 0 0 0,0 0 0 0,0 3 0 16,1 2 0-16,-2 0 0 0,2-3 0 15,2 0 0-15,2 0 0 0,-1 2 0 0,-3 2 0 0,1-1 0 16,2-2 0-16,1 2 0 0,0 1 0 0,1-1-128 16,-1 3 128-16,1 1 0 0,-1-3 0 0,1 6 0 15,-2-3 0-15,0 1 0 0,1-1 0 0,-1 0 0 16,0 2 0-16,0-3 0 0,0-1 0 0,1 1 0 15,0-3 0-15,0 3 0 0,-1-3 0 0,1-1 0 16,0 1 0-16,9-5 0 0,-9 5 0 0,1-3 0 16,1 2 0-16,-2 2 0 0,0-2 0 0,0 1 0 15,1 0 0-15,1 4 0 0,-2-1 0 0,0 5 0 16,1-2 0-16,-1 2 0 0,2 0 0 0,1-5 0 16,-2 1 0-16,2-1 0 0,0 2 0 0,6-10-128 15,-6 9 128-15,1 0 0 0,5-9 0 0,-6 6 0 16,6-6 0-16,-7 5 0 0,7-5 0 0,0 0 0 0,0 0 0 0,0 0 0 15,0 0 0-15,0 0 0 0,-7 4 0 0,7-4 0 16,0 0 0-16,0 0 0 0,0 0 0 0,0 0 0 16,0 0 0-16,0 0 0 0,-2-10 0 15,2 10 0-15,4-9 0 0,0-1-128 0,1 2 128 0,0-2 0 16,2 0 0-16,-1 0 0 0,0-3 0 0,3 3 0 16,1-4 0-16,0-1 0 0,1 1 0 0,-1 2 0 15,0 1 0-15,0-2-128 0,-1 2 128 0,3-1 0 16,0 1 0-16,1 1 0 0,-2-4 0 0,1 1 0 0,-1 3 0 0,1-2 0 15,0 5 0-15,0-3 0 0,-1-1 0 0,2 4 0 16,0 2 0-16,-1 0 0 0,-3-1 0 0,5 3 0 16,0-2 0-16,0 0 0 0,-2 2 0 0,2 2 0 15,0-3 0-15,0 4 0 0,-3 1 0 0,4 0-128 16,-1 1 128-16,2 0 0 0,-1 1 0 0,1 2 0 16,2-1 0-16,-1-2 0 0,-1 2 0 0,2 1 0 15,-4-1 0-15,3 1 0 0,-1 4 0 0,1-3 0 16,-2-2 0-16,0 4 0 0,0-1 0 0,-1 6-128 15,0-4 128-15,0 2 0 0,-1-4 0 0,0 3 0 16,-1-1 0-16,1 2 0 0,-3-3 0 0,0 2 0 16,1 1 0-16,-5-2 0 0,0 3 0 0,1-2 0 15,0 4 0-15,-2 1 0 0,-1-2 0 0,0-3 0 16,-1 3 0-16,-1-3 0 0,1 1 0 0,-1 3 0 16,-1-1 0-16,2-1 0 0,-3 0 0 0,0 2 0 15,0-2 0-15,0 0 0 0,0 1 0 0,0-3 0 16,-4 2 0-16,0 0 0 0,1-1 0 0,-3 0 0 15,1 2 0-15,2-4 0 0,-3 3 0 0,1-3 0 0,0 3 0 16,0-3 0-16,-1-2 0 0,-2-2 0 0,1 3 0 16,0-3 0-16,1 1 0 0,6-6 0 0,-9 9 0 0,0-2 0 15,0 2 0-15,-2-3 0 0,1 1 0 0,1 2 0 16,1-4 0-16,-1 4 0 0,0-1 0 0,-1 1 0 16,-1-3 0-16,-1-1 128 0,0 2-128 0,0-4 0 15,1 0 0-15,0 0 0 0,0-1 0 0,1 1 0 16,0-2 0-16,0-1 0 0,-1 0 0 0,2 0 0 15,1-1 0-15,-1 1 0 0,0 0 0 0,0-2 0 0,0-1 0 16,-1 0 0-16,0 0 0 0,2 1 0 16,0-2 0-16,1 2 128 0,-2-2-128 0,0 1 0 0,0 3 0 0,1 0 0 15,8 0 0-15,-10 0 0 0,-1-1 0 0,-1 1 0 16,1-1 0-16,2-2 0 0,9 3 0 0,-10-6 0 16,0-1 0-16,1 4 0 0,2-5 0 0,1 2 128 15,1-5-128-15,1 4 0 0,0-2 0 0,2 1 0 16,-2 1 0-16,4 7 0 0,-2-10 0 0,0 2 0 15,2 8 0-15,-1-13 0 0,0 2 0 0,1 3 0 16,2-2 0-16,-2 10 0 0,0-9 0 0,3-1 0 16,-1 2 0-16,-2 8 0 0,4-10 0 0,-4 10 0 15,3-9 0-15,0-1 0 0,-3 10 0 0,0 0 0 16,2-6 0-16,-2 6 0 0,0 0 0 0,0 0 0 16,0 0 0-16,0 0 0 0,5-9 0 0,-5 9 0 15,0 0 0-15,0 0 0 0,0 0 0 0,0 0 0 16,0 0 0-16,0 0 0 0,0 0 0 0,0 0 0 15,0 0 0-15,0 11 0 0,0-11 0 0,0 17-128 0,1-3 128 0,-1-2 0 16,-2 1 0-16,2 1 0 0,1-4 0 0,-1 3 0 16,-1 0 0-16,1-4 0 0,0-9 0 0,2 12 0 15,-2 1 0-15,3-3 0 0,-3 2 0 0,2-1 0 16,-2-11 0-16,4 10 0 0,-1 3 0 0,0-5 0 16,-3-8 0-16,7 11 0 0,-7-11 0 0,6 9 0 15,0 0 0-15,-6-9 0 0,0 0 0 0,12 9 0 16,-4 0 0-16,-8-9 0 0,10 6 0 0,-10-6 0 15,0 0 0-15,10 8 0 0,-1-5 0 0,-9-3 0 16,0 0 0-16,12 0 0 0,0-1 0 0,-1 0 0 0,-1-3 0 0,2-1 0 16,-2 1 0-16,3 0 0 0,-3 1 0 0,1-3 0 15,0 3 0-15,-1-1 0 0,1 1 0 0,-1-1 0 16,1-2 0-16,-1 2 0 0,0 0 0 0,-1-2 0 16,-2 0 0-16,2 1 0 0,0-3 0 0,1 2 128 15,-1 1-128-15,0-3 0 0,-2 2 0 0,1 1 0 16,0-6 0-16,0 5 0 0,-1-2 0 0,2 2 0 15,0 2 0-15,3-6 0 0,-4 1 0 0,-1-2 0 16,2 1 0-16,0-1 0 0,-2 1 0 0,2 1 0 16,0-3 0-16,-1 1 0 0,-2 0 0 0,2-2 128 15,-3 3-128-15,1-3 0 0,0 2 0 0,-1 1 0 16,-1-3 0-16,0 2 0 0,1 1 0 0,-4-3 0 16,1 1 0-16,-1 1 0 0,0-2 0 0,-1 2 128 15,-1 1-128-15,-2-3 0 0,2 0 0 0,-3 0 0 16,2-3 0-16,-1-1 0 0,-1 3 0 0,1 2 0 15,1 0 0-15,0-2 0 0,-2 3 0 0,2 2 0 16,-1-1 0-16,-1 3 0 0,-1-3 0 0,1 3 0 0,0-2 0 16,-1 2 0-16,-1 2 0 0,0-2 0 0,-1 2 0 0,2 1 0 15,-1-4 0-15,0 3 0 0,6 5 0 0,-9-5 0 16,1-3 0-16,-1 2 0 0,0-2 0 0,-1-1 0 16,0 4 0-16,0-2 0 0,-2-1 0 0,2 3 0 15,1-1 0-15,0 1 0 0,-1 0 0 0,1 1 0 16,-1 1 0-16,0 1 0 0,1 0 0 0,0 1 0 0,0-1 0 0,-1 2 0 15,-1 0 0-15,0 1 0 0,0 1 0 0,0 1 0 16,-3-2 0-16,2 2 0 0,1 1 0 0,0-3 0 16,0 1 0-16,0 2 0 0,0 3 0 0,3-2 0 15,8-5 0-15,-12 3 0 0,4 1 0 0,-2 1 0 16,-1-1 0-16,2-1 0 0,9-3 0 0,-11 5 0 16,-1 1 0-16,2 0 0 0,0 1 0 0,1 2 0 15,0-3 0-15,-1 3 0 0,0 0 0 0,1 2 0 16,1-1 0-16,-2 1 0 0,-2-5 0 0,2 4 0 15,1-1 0-15,-1 1 0 0,-1-2 0 0,-1 2-128 16,2-4 128-16,0 5 0 0,-1-4 0 0,0 5 0 16,3-3 0-16,-1 2 0 0,-2 3 0 0,1-3 0 15,0 1 0-15,0 2 0 0,-2-1 0 0,5-2 0 16,-3 2 0-16,0-1 0 0,1 0 0 0,-2 2 0 16,0 1 0-16,-2 2 0 0,3-2 0 0,-1 0 0 0,-1-2 0 0,1 1 0 15,1 1 0-15,-1-1 0 16,0-1 0-16,1-1 0 0,0 2 0 0,1-1 0 0,0-1 0 0,0 0 0 15,0 2 0-15,1-1 0 16,1 2 0-16,-2 0 0 0,-2 1 0 0,-1-1 0 16,4-2 0-16,1-1 0 0,-1 4 0 0,1-1 0 0,-2 1 0 15,2 0 0-15,2-2 0 0,-1 0 0 0,-2 1 0 0,2-1 0 16,1 0 0-16,0-3 0 0,0 2 0 0,0 1 0 16,-1 3 0-16,3-4 0 0,-4 0 0 0,2 1 0 15,0 1 0-15,1 2 0 0,-1 1 0 0,1-2 0 16,-1 0 0-16,2 0 0 0,0 2 0 0,-2 0 0 15,0-1 0-15,1 3 0 0,1-1 0 0,2 2 0 0,-4 0 0 16,1 0 0-16,0 3 0 0,2 0 0 0,1-1 0 0,-1 5 0 16,-1-1 0-16,0 2 0 0,1-3 0 0,0 2 0 15,1-2 0-15,0 2 0 0,-2-4 0 0,2 3 0 16,0-3 0-16,-2 4 0 0,2-2 0 0,0 0 0 16,-2-4 0-16,0 1 0 0,2 5 0 0,0-3 0 15,-2 3 0-15,2-2 0 0,0 2 0 0,1-2 0 16,2 3 0-16,1-2 0 0,1 2 0 0,2 1 0 15,3-5 0-15,2 0 0 0,0 2-128 0,3-4 128 16,2 0 0-16,2 0 0 0,0-3-256 0,1-1 48 16,0-1 16-16,5 0 0 15,3-2-1408-15,-1 1-288 0,2-2-48 0,-5-6-10720 16,4 1-2128-16</inkml:trace>
  <inkml:trace contextRef="#ctx0" brushRef="#br3" timeOffset="213640.6">2578 18211 7359 0,'0'0'656'0,"0"0"-528"15,-9-2-128-15,0-1 0 0,9 3 1072 16,0 0 176-16,-9 0 32 0,9 0 16 0,-9-4 32 0,9 4 0 16,0 0 0-16,0 0 0 0,0 0-240 0,0 0-32 15,-9-1-16-15,9 1 0 0,0 0-160 0,-7 5-48 16,0 2 0-16,4 4 0 0,0 2-32 0,3 1-16 16,4 3 0-16,0 1 0 0,-1 1-160 0,4 5-48 15,0 2 0-15,4 3 0 0,-1-2-80 0,2 6-32 16,1 2 0-16,2 1 0 0,2 0-80 0,1-3 0 15,1 0-16-15,0-3 0 0,4-2-48 0,1 3 0 16,0-5 0-16,2 1 0 0,-2-5 32 0,2 1 0 16,2-3 0-16,-1 2 0 0,-2-1-32 0,-2-2 0 0,1 0 0 0,-2-1 0 15,-2-1-80-15,-1-5-32 0,-1-2 0 16,-2 3 0-16,-1-1-48 0,-1-3-16 0,1 1 0 0,-5-4 0 16,-1 0-144-16,-1 2 128 0,-8-8-128 0,0 0 128 15,0 0-128-15,0 0 160 0,0 0-160 0,0 0 160 16,0 0-32-16,0 0-128 0,0 0 192 0,0 0-64 15,0 0-128-15,-7-9 192 0,-2 2-192 0,-1-2 192 16,-1 1-192-16,-2 2 160 0,-2-1-160 0,0 0 160 16,-3-5-160-16,-3 2 0 0,4-4 144 0,-4-1-144 15,0-3 0-15,-1 0 128 0,-2 2-128 0,4 0 0 16,1 1 0-16,1 4 0 0,1-1 0 0,2 2 128 16,1 0-128-16,0 5 0 0,1-1 0 0,2 0 0 15,1 3 0-15,2-1 0 0,8 4 0 0,0 0 0 0,0 0 0 0,0 0 0 16,0 0 0-16,0 0 0 0,0 0 0 0,12 6-160 15,2 1 160-15,1-1 0 0,0-1-128 0,4 0 128 16,3 4 0-16,4-3 0 0,1 2 0 0,1 0 0 16,1 0 0-16,3 1 0 0,2-1 0 0,1 1 0 15,0-3 0-15,1 4 0 0,-1-2 0 0,1 2 0 16,-2-5 0-16,-1 2 144 0,-2 0-144 0,-1-2 0 16,0 0 0-16,-1 3 128 0,-1-2-128 0,-1 2 0 15,-2-3 0-15,-1 0 128 0,-2 3-128 0,-2-2 0 16,-2 2 0-16,-3 1 0 0,-2-3 0 0,-3 2 0 15,-2-3 128-15,-1-1-128 0,-7-4 0 0,0 0 0 16,0 0 0-16,0 0 128 0,0 0 0 0,0 0 0 16,0 0 0-16,0 0 0 0,0 0 0 0,0 0-128 15,-11-5 192-15,-4-3-64 0,-2 2 0 0,-2 0-128 0,-1-2 192 16,-1 2-64-16,1 3-128 0,-3-4 0 0,0 0 144 0,2 0-144 16,0-2 0-16,5 6 0 0,2-2 0 0,2-2 128 15,2 2-128-15,10 5 0 0,0 0 0 0,0 0 0 16,-6-2 0-16,6 2 0 0,0 0 0 0,0 0 0 15,9-4-128-15,5 0 128 0,3 3-128 0,6-3 128 16,3 0-128-16,2 0 128 0,2-2-128 0,3 1 128 16,0 1 0-16,2-1 0 0,0-3 0 0,2 2-128 15,0-4 128-15,0 2 0 0,1-2 0 0,-4 4 0 16,1-3 0-16,-1 2 224 0,2 2-48 0,-3-2-16 16,-4-1 32-16,-2 3 16 0,-5-3 0 0,-1 3 0 15,-3 1-80-15,-4-1 0 0,-3 3-128 0,-11 2 192 16,0 0-192-16,0 0 128 0,0 0-128 0,0 0 0 15,0 0 128-15,0 0-128 0,0 0 0 0,-13 7 0 16,-3 0 128-16,-1 3-128 0,-4-1 0 0,-4 3 144 0,-3-1-144 16,-1 4 0-16,0 3 0 0,-3 2 0 0,-5 2-176 0,-2-2 176 15,-2-1-128-15,3 1 128 0,3 1-144 0,3-1 144 16,5-2-160-16,4-3 160 0,4-2 0 0,4-6 0 16,3 2-128-16,12-9 128 0,0 0 0 0,0 0 0 15,0 0 0-15,0 0 0 0,16-9-176 0,4 2 176 16,2-7-192-16,3 0 192 0,3-3-160 0,4 2 160 15,0 0-128-15,4-2 128 0,4 0 0 0,1-5 0 16,-2-1 0-16,3 1 0 0,2 2 0 0,0-4 0 16,-2 0 0-16,-2 1 176 0,0 0-48 0,0-2-128 0,1 0 192 15,-2 0-64-15,-2 0 0 0,-4 3-128 0,-5 2 192 0,-2-1-64 16,-2 4-128-16,-4 3 0 16,-2 0 0-16,-4 2 128 0,-3 6-128 0,-3 2 0 0,-8 4 0 0,0 0 128 15,0 0-128-15,0 0 0 0,0 0 0 0,-10 11 0 16,-3 3 0-16,-2 3 0 0,-2-1 0 0,-2 3 0 15,-4 2 0-15,-1 2 0 0,-5 2-144 0,-1-1 144 16,-4 4 0-16,1-2 0 0,2 0-128 0,-2-4 128 16,2 0 0-16,3-3 0 0,4-2 0 0,5 0 0 15,4-3 0-15,4-5 0 0,5-2 0 0,6-7 0 16,0 0 0-16,0 0 0 0,8-10 0 0,4 1 0 16,5-5 0-16,3-2 0 0,3-2 0 0,3-2 0 15,-1-3 0-15,4-3 0 0,2 2 0 0,1-5 0 16,1 0 0-16,-3-2 144 0,2-2-144 0,1 0 128 0,1-2-128 15,-1-1 192-15,3-2-192 0,0 0 192 0,-1-4-64 16,1 0-128-16,-3 1 192 0,2 3-64 0,0-1-128 0,-4 2 0 16,0 1 0-16,-6 6 128 0,0 1-128 0,-5 6 0 15,-2 4 0-15,-3 2 0 0,-4 3 0 0,-3 6 0 16,-3 1 0-16,-5 7 0 0,0 0 0 0,0 0 0 16,-6 10 0-16,-3 0 0 0,-4 4 0 0,-2 4 0 15,-2 0 0-15,-2 3 0 0,-2 5 0 0,-4-1 0 16,-2 4-144-16,0 3 144 0,-2-3 0 0,-2 3 0 15,-3 1-128-15,1 3 128 0,-2-2 0 0,4-2 0 16,-1-7 0-16,5 3 0 0,4-4 0 0,2 1 0 16,-1-1 0-16,4-5 0 0,3-4 0 0,4-2 0 15,4-2 0-15,7-11 0 0,0 0-128 0,0 0 128 0,0 0 0 0,13-5 0 16,0-6 0-16,2-5 0 16,4-4 0-16,4-3 0 0,2-2 0 0,2 1 0 15,3-2 128-15,0-3-128 0,0-3 176 0,2 0-176 0,0 1 192 0,1-4-192 16,1 0 192-16,0-3-64 0,2-3 0 0,1-1-128 15,1-8 224-15,1 2-64 0,-4 1-16 0,4-2 0 16,2-1-144-16,0 3 128 0,0-1-128 0,-1 7 128 16,-2 4-128-16,-2 2 0 0,-3 1 0 0,-4 4 0 15,-6 6 0-15,-3 0 0 0,-1 5 0 0,-5 3 0 16,-4 5 0-16,-2 1 0 0,-8 10 0 0,0 0 0 16,0 0 0-16,0 0 0 0,-5 12 0 0,-4 6 0 15,-2 1 0-15,-5 5 0 0,-3 4 0 0,-2 2 0 16,-2-1 0-16,-3 3 0 0,-2 2 0 0,-1 3 0 15,-4-3 0-15,-3 0 0 0,2 1 0 0,4-6 0 16,0-1 0-16,5-5 0 0,3 0 0 0,5-2 0 0,1-3 0 0,5-5 0 16,4-2 0-16,7-11 0 0,0 0 0 0,0 0 0 15,0 0 0-15,13-5 0 0,4-9 0 0,4-2 0 16,6-5 0-16,4 0 128 0,0-7 80 0,4 0 16 16,-2-4 0-16,1-1 0 0,-1 1-224 0,0-2 0 15,0-3 0-15,-1-1 0 0,2-1 0 0,2-6 144 16,-1 1-16-16,1-3 0 0,-4 2-128 0,2-3 192 15,0-1-192-15,1 6 192 0,-2 1-192 0,-3 3 0 16,0 3 0-16,-4 8 0 0,-4 3 0 0,-2 6 0 16,-3 1 128-16,-8 9-128 0,-3 0 0 0,-1 3 0 15,-5 6 0-15,0 0 0 0,0 0 0 0,0 0 0 16,-9 11 0-16,-2 2 0 0,-3 0 0 0,-4 5 0 16,-4 3 128-16,-1 6-128 0,-5 0 0 0,-1 6 0 15,-3 5 0-15,-1 1 0 0,-2 3 0 0,-1-3 0 16,1 2 0-16,0-1 0 0,2 0 0 0,2-5 0 15,3-5 0-15,1-2 0 0,4-1 0 0,4-3 0 16,2-5 0-16,5-4 0 0,1-5 0 0,5 1 0 0,6-11 0 0,0 0 0 16,0 0 0-16,6-4 0 0,5-5 128 0,3-3-128 15,3-5 0-15,5-4 192 16,3-3-192-16,3-1 192 0,3-5-192 0,1-1 0 16,0-2 144-16,-1-3-144 0,2-1 0 0,2-2 144 15,-2-1-144-15,1-3 0 0,0 1 144 0,1 4-144 0,-5 0 0 0,1 1 144 16,-1 1-144-16,-2 3 0 0,-2 5 0 0,-2 3 0 15,-3 5 0-15,-2 1 0 0,-6 3 0 0,-1 5 0 16,-5 5 0-16,-7 6 0 0,0 0 0 0,0 0 0 16,-1 7 0-16,-4 6 0 0,-3 3 0 0,-5 6 0 15,-3 3 0-15,-3 2 0 0,-4 5 0 0,-1 4 0 16,-3-1 0-16,0 6 0 0,-4 6 0 0,-2 0 0 0,-4 2 0 16,2 0 0-16,1-5 0 0,2 1 0 0,-1-7 0 0,4-1 0 15,2-4 0-15,7-7 0 0,2 0 0 0,3-6 0 16,5-5 0-16,5-6 0 0,2-1 0 0,3-8 0 15,0 0 0-15,12-9 0 0,3-1 0 0,5-5 128 16,2-4-128-16,5-4 128 0,3-1-128 0,1-1 160 16,2-4-160-16,0-1 160 0,-2-2-160 0,1-1 0 15,-1 0 0-15,0-3 0 0,0 1 0 0,0-1 128 16,-2 2-128-16,-1 1 0 0,-2 1 0 0,0 4 0 16,-2 0 128-16,-4 5-128 0,-3 4 0 0,-3 2 0 15,-3 3 0-15,-2 4 0 0,-2 0 0 0,-2 4 0 16,-5 6 0-16,0 0 0 0,0 0 0 0,0 0 0 15,-5 5 0-15,-3 6 0 0,-2 1 0 0,-3 3 0 16,-2 2 0-16,-2 3 0 0,-2 5 0 0,-4 2 0 16,-2 5 0-16,-3 1 0 0,-3 4 0 0,-2 1 0 15,-4 2 0-15,-2 8 0 0,-3-4 0 0,-1 3 0 16,-3 3 0-16,0-3 0 0,-3 2 0 0,-2 2 0 16,-2 0 0-16,-22 20 0 0,6-10 0 0,3-5 0 15,1-5 0-15,7-3 0 0,3-7 0 0,4 2 0 0,1-1 0 16,7-4 0-16,1-2 0 0,4-2 0 0,4-1 0 0,3-6 0 15,7-2 0-15,4-4 0 0,5-5 0 0,4-5 0 16,6-2 0-16,5-9 0 0,0 0 0 0,0 0 0 16,9-9 0-16,4 1 0 0,3-6 0 0,4-4 0 15,4-5 0-15,2-5 0 0,4 1 0 0,1-3 0 16,0-3 0-16,1 0 0 0,2 1 0 0,2-2 0 16,0-1 0-16,4 0 0 0,2-3 0 0,0 1 0 15,-2-3 0-15,1 2 0 0,0 0 0 0,-2 2 0 0,-1 3 0 0,-2 3 0 16,-4-1 0-16,-2 3 0 0,-1 6 0 0,-3 2 0 15,-8 4 0-15,-7 8 0 0,-1 1 0 16,-2 2 0-16,-8 5 0 0,0 0 0 0,0 0 0 0,0 0 0 16,-4 10 0-16,-6 4 0 0,-5 1 0 0,-6 5 0 15,-2 4 0-15,-5 2 0 0,-5 7 0 0,-5 1 0 16,-5 4 0-16,-22 17 0 0,-1 1 0 0,0-1 0 16,-1-1 0-16,-2 6 128 0,-2 0-128 0,0 0 0 15,-2 3 0-15,2-2 0 0,-1 0 0 0,4-2 0 16,6-4 0-16,3-2 0 0,4-9 0 0,4-1 0 15,5-5 0-15,7-3 0 0,3-3 0 0,9-8 0 16,3-3 0-16,4-4 0 0,4-3 0 0,4-7 0 16,3 0 128-16,9-7-128 0,0 0 0 0,0 0 0 15,-1-10 0-15,2-1 0 0,4-1 0 0,4-4 0 16,2 0-128-16,5-1 128 0,1 1 0 0,5-2-176 16,2-2 176-16,3-2-128 0,2 2 128 0,3-2 0 15,2-2-144-15,3 1 144 0,0-6 0 0,-2 5 0 16,-3 2 0-16,-1 2 0 0,-5 0 0 0,0 6 0 0,-8 0 0 0,-3 5 0 15,-2 4 0-15,-13 5 0 0,0 0 0 0,0 0 0 16,0 0 0-16,-7 14 0 0,-5 0 0 0,-6 2 0 16,-6 3 0-16,-4 4 0 0,-3 4 0 0,-4 1 0 0,-5 1 0 0,-1-1 0 15,-2 2 0-15,-4 1 0 0,0-4 0 0,0 3 0 16,-1-2 0-16,1 0 0 0,2-4 0 0,5 0 0 16,2-2 0-16,7-4 0 0,3-3 0 0,5-5 0 15,5-1 0-15,6-6 0 0,1-1 0 0,11-2 0 16,0 0 0-16,-3-5 0 0,3 5 0 0,5-11 0 15,4 2-128-15,3-1 128 0,4 2 0 0,3-4 0 16,0 0-144-16,5 2 144 0,0-3 0 0,3 1 0 16,2 2-128-16,1-2 128 0,1 3 0 0,0-3-128 15,-2 2 128-15,0 2 0 0,-2-2-224 0,-2 1 64 16,1-1 16-16,-1 3 0 0,-1-5-48 0,-2 4 0 16,-2-2 0-16,-6 3 0 0,-1-2 192 0,-3 4-192 15,-10 5 192-15,0 0-192 0,0 0 192 0,0 0 0 16,0 0 0-16,-9 6-128 0,-4 3-32 0,-5-1 0 0,-4 2 0 0,-5 2 0 15,-4-1 160-15,-3 1-208 0,-3 2 80 0,-5 3 128 16,-3 2 0-16,0 1 0 0,-1 1 0 0,1-4 0 16,-4 1-160-16,3 0 160 0,4 0 0 0,6 0-144 15,1-3 144-15,9-1 0 0,1-5 0 0,5 1 0 16,1-5 0-16,6-2 0 0,4-1 0 0,9-2 0 16,0 0-128-16,0 0 128 0,13-8-128 0,6-3 128 15,5 1-272-15,4-5 16 0,4-3 16 0,5 0 0 16,6 0 48-16,-1 0 0 0,1-1 0 0,3-2 0 15,2 0 192-15,-3 5-176 0,-1 3 176 0,-4 0-160 16,-5 1 160-16,-2 3 0 0,-2 0 0 0,-4 3 0 16,-7 2 0-16,-2-1 0 0,-5 3 0 0,-13 2 0 0,0 0 0 15,0 0 0-15,0 0 0 0,-8 11 0 0,-4-1 176 0,-8 1-48 16,-4 3 0-16,-5 1 0 0,-7 2 80 0,-1 1 16 16,-6 0 0-16,0-1 0 0,-4 1 32 0,1 0 0 15,0-2 0-15,3 0 0 0,0 0-256 0,3-3 0 16,5-2 128-16,2-6-128 0,1-1 0 0,2-1 0 15,0-4 0-15,4-2 0 16,0-1-2624-16,3 2-512 0</inkml:trace>
  <inkml:trace contextRef="#ctx0" brushRef="#br3" timeOffset="-211934.75">4038 18776 7359 0,'0'0'320'0,"13"-3"80"0,0-3-400 0,-1 1 0 16,1 1 0-16,-3-3 0 0,-1 1 2208 0,-1 2 352 15,-8 4 80-15,10-7 16 0,0 0-928 0,-1 5-192 16,-9 2-48-16,9-5 0 0,-9 5-96 0,8-7-32 0,-8 7 0 0,0 0 0 15,0 0-208-15,9-2-32 0,-9 2-16 0,0 0 0 16,0 0-176-16,0 0-32 0,0 0-16 0,0 0 0 16,0 0-176-16,-6 11-16 0,-1-2-16 0,-3 3 0 15,-3 2-48-15,-4-2-16 0,-3 2 0 0,-3 2 0 16,-1-1-48-16,-3 1-16 0,-3 0 0 0,-2 0 0 16,0 2-48-16,1 0-16 0,0-1 0 0,-1-3 0 15,0 0-256-15,1 0-48 0,0-2-16 0,3-2 0 16,2 1-160-16,3-3 0 0,1 0 0 0,3-4 128 15,1-3-128-15,4 1 0 0,3 0 0 0,2-1 128 16,9-1-128-16,0 0 0 0,0 0 0 0,0 0 0 16,0 0 0-16,0 0-144 0,7-5 144 0,6-2-160 15,5-3 160-15,4 4 0 0,4-4-144 0,6 1 144 0,4-4 0 16,1-3 0-16,2-1 0 0,3-1 0 0,1-1-128 16,0 1 128-16,1 1 0 0,-3-1 0 0,-1 0 0 0,-3-1 0 15,-2 1 0-15,0 0 0 0,-2 1 0 0,-2-1 0 16,-1 0 128-16,-2 0-128 0,-3 0 208 0,-1 1-32 15,-5 3-16-15,-1 1 0 0,0 4-160 0,-4-1 128 16,-1 1-128-16,-1 1 128 0,0 3-128 0,-12 5 0 16,0 0 0-16,10-2 128 0,-10 2-128 0,0 0 0 15,0 0 0-15,0 0 128 0,-3 11-128 0,-3-2 0 16,-3 4 0-16,-2 1 0 0,-5 0 128 0,-1 2-128 16,-4 1 0-16,-4 2 128 0,-4 5-128 0,-6-2 0 15,-3 2 144-15,-2 2-144 0,-4 0 128 0,0 3-128 16,-4-2 128-16,-1 1-128 0,-2-4 0 0,3 0 128 15,2-4-128-15,6-1 0 0,-1 2 0 0,4-3 0 16,3-3 0-16,2-5 128 0,4 0-128 0,1-6 0 0,7 0 0 0,5 0 0 16,3-3 0-16,12-1 0 0,0 0 0 0,0 0 0 15,0-10 0-15,5 1 0 0,6-4-160 0,5-2 160 16,6-2-256-16,4 1 64 0,5 2 16 0,4 0 0 16,4-4 176-16,0 0-160 0,-1 0 160 0,3 1-160 15,5-4 160-15,1 4 0 0,-2 4 0 0,-3-2-128 16,-2-1 128-16,-3 5 0 0,-3 2 0 0,-4-1 0 15,-3 2 0-15,-7 3 0 0,-3 0 0 0,-4 4 0 16,-13 1 0-16,0 0 0 0,0 0 0 0,0 0 0 16,-2 11 0-16,-3 1 0 0,-6-3 0 0,-4 3 0 15,-4-2 0-15,-6 2 144 0,-4 2-144 0,-3-3 0 16,-3 3 144-16,-2 0-144 0,-2 3 0 0,-2-3 144 0,-2-3-144 0,1 2 128 16,-2 0-128-16,3-8 128 15,-3-3-128-15,1 1 0 0,1-1 144 0,1 1-144 0,1-6 0 0,0 6 0 16,0-2 0-16,0-5 128 0,1-1-128 0,1-1 0 15,3-6 0-15,6 4 0 0,-1-5 0 0,4 0 0 16,2-2 0-16,9 7 128 0,-2-2-128 0,0 2 0 16,-1-3 0-16,-5 0 0 0,3-2 0 0,0 4 0 15,3 1 0-15,5 4 0 0,1-3 0 0,-1 1 0 16,1 0 0-16,-1-1 0 0,1 2 0 0,-2 1 0 16,1 0 0-16,-1-1 0 0,1 1 0 0,1 0 0 15,1 2 0-15,-2-2 0 0,2-2 0 0,1 2 0 16,0 1 0-16,2 0-128 0,-1-3 128 0,-1 4 0 15,3-2 0-15,0 3 0 0,-1-2 0 0,2 1 0 16,-1-3 0-16,2 2 0 0,-1 1 0 0,5 2 0 16,-6-3 0-16,2-1 0 0,1-1 0 0,3 5 0 15,0 0 0-15,-6-4-128 0,1 0 128 0,1 2 0 16,1-3 0-16,3 5 0 0,-5-5 0 0,2 1 0 16,-1 1 0-16,4 3 0 0,0 0 0 0,0 0 0 15,-4-2 0-15,4 2 0 0,0 0 0 0,0 0 0 16,0 0 0-16,0 0 0 0,-5-3 0 0,5 3 0 15,0 0 0-15,0 0 0 0,0 0 0 0,0 0 0 0,0 0 0 16,0 0-128-16,0 0 128 0,0 0 0 0,0 0 0 0,7 8-128 16,4 2 128-16,1-2-160 0,2 1 160 15,3-3-160-15,1 2 160 0,1 1 0 0,1-2-144 0,2 2 144 16,-1-4 0-16,1 0-176 0,-3 2 176 0,1-4-128 16,-1 2 128-16,0 2 0 0,0-3 0 0,-1-1-128 15,-1 1 128-15,-1 3 0 0,0-2 0 0,-1-1 0 16,-1 1 0-16,1 1 0 0,2-2 0 0,-2 0 0 0,-1-2 0 0,-1 1 0 15,-1-2 0-15,-2 3 0 16,-1-4 0-16,0 0 0 0,-9 0 0 0,0 0 0 16,8 1 0-16,-8-1 0 0,0 0 0 0,0 0 0 0,0 0 0 0,0 0 0 15,0 0 0-15,0 0 128 0,0 0-128 0,-8 3 0 16,-2-1 0-16,-3 2 128 0,-1 0 0 0,-3 0 0 16,-5-3 0-16,-2 1 0 0,-2 1 0 0,0-2 0 15,-2-1 0-15,-2 0 0 0,1-1-128 0,-1-2 144 16,-1 2-144-16,-1-5 160 0,-1-2-160 0,0 0 0 15,0-4 144-15,0-1-144 0,0-1 0 0,1 0 128 16,2-2-128-16,1-1 0 0,1 1 0 0,1-1 0 16,2-1 0-16,2 2 128 0,2-1-128 0,4 2 0 15,1 1 0-15,5 2 0 0,3-2 0 0,2 4 0 16,1 3 0-16,2 2 0 0,2-3 0 0,1 8-160 16,0 0 160-16,8-4 0 0,-2 3-192 0,5 1 64 15,1 1 128-15,2 2-208 0,2 1-32 0,2 2 0 16,1 0 0-16,2 3 0 0,-1-3 64 0,1 5 16 15,2-1 0-15,0 4 0 0,-1 2 32 0,-1 1 0 16,1-3 0-16,-2 4 0 0,1 1 128 0,-2-1-208 16,-1-2 80-16,-3-2 128 0,-4 1-144 0,1-1 144 0,-2 1 0 0,-2-3 0 15,-2-1 0-15,0 1 0 0,-2-3 0 0,-1 1 0 16,-3-10 0-16,0 8 0 0,-2 0 0 16,2-8 0-16,-2 7 0 0,2-7 0 0,-3 6 0 0,3-6 0 15,-6 6 0-15,0-3 128 0,-1-3-128 16,0 0 0-16,-1-4 192 0,-1-1-64 0,-2 1-128 0,-2-1 192 15,-1-1-16-15,-1-4-16 0,-1 0 0 0,1-1 0 16,-1 1-32-16,-2 0-128 0,-1-4 192 0,0-1-64 0,0-3-128 0,-2-1 192 16,3-1-192-16,1-2 192 0,-1-3-192 15,3 0 0-15,-2 1 144 0,2-2-144 0,1 1 0 0,1-1 0 16,0-1 0-16,2 2 128 0,1 0-128 0,0 3 0 16,1-4 0-16,1 2 0 0,2 2 0 0,1 0 0 15,0 1 0-15,0 0 0 0,-1-1 0 0,1-1 0 16,2 0 0-16,-1 2 0 0,-1-1 0 0,3 2 0 15,0-4 0-15,-1 1 0 0,2 1 0 0,0 2 0 16,-2-2 0-16,2-3 0 0,1 0 0 0,0-1 0 16,0 2 0-16,0 1 0 0,0-5 0 0,0 4 0 15,0-2 0-15,0 3 0 0,1 3 0 0,1-2 0 16,-2-2 0-16,0 4 0 0,0 1 0 0,0 0 0 16,-3 1 0-16,2 0 0 0,2 0 0 0,0 1 0 15,-1-1 0-15,2-1 0 0,-4 0 0 0,5 0 0 16,-1 1 0-16,2 0 0 0,-1-2 0 0,3-1 0 15,-1-2 0-15,1 2-128 0,0 1 128 0,0-1 0 0,0 0 0 0,1 0 0 16,0 1 0-16,0 2 0 0,-1 3 0 0,0 0 0 16,1-1 0-16,-2 0 0 0,0 1 0 0,1 1-128 15,-2 1 128-15,2-1 0 0,2-1 0 16,-2 1 0-16,2 1 0 0,1 0-160 0,0-2 160 0,0-2 0 16,1 1-128-16,1-1 128 0,2 0 0 0,0-2 0 15,-1 0 0-15,4-1-128 0,1 3 128 0,0-2 0 16,-3 0 0-16,2-1 0 0,1 1 0 0,1 2 0 15,0-2 0-15,-1-2 0 0,1 2 0 0,-3 1 0 0,2 4 0 0,0-1 0 16,-1 0 0-16,1 2 0 0,-2-2 0 0,-1 3 0 16,-2 0 0-16,4 0 0 0,-2 2 0 15,0-3-128-15,0 1 128 0,2 2 0 0,-2-1 0 0,3 4 0 16,-1-5 0-16,1 3 0 0,-1-2 0 0,2 3 0 16,2-1 0-16,0 1 0 0,-3-5 0 0,2 1-128 15,0 5 128-15,1-2 0 0,0 1 0 0,-1 3 0 16,1-4 0-16,1 5 0 0,-1 2 0 0,-1-1 0 15,-1 2 0-15,0 1 0 0,1 3 0 0,-3 0-128 16,-1 1 128-16,-1 1 0 0,-1 2 0 0,-1-2 0 16,-2 2 0-16,0 2 0 0,0-1 0 0,-1 1-128 15,0-4 128-15,-2 4 0 0,1-2 0 0,-2 4 0 16,0-5 0-16,-1 2 0 0,0 0 0 0,-1-1 0 16,-1 2 0-16,0-3 0 0,-3-6 0 0,2 10 0 15,2-2 0-15,-2 2 0 0,-2-10 0 0,0 0 0 16,0 0 0-16,0 0 0 0,0 0 0 0,0 0 0 15,0 0 0-15,0 0 0 0,0 0 0 0,0 0 0 16,0 0 0-16,0 0 0 0,0 0 0 0,0 0 128 16,0 0-128-16,0 0 0 0,-8 1 0 0,2-2 0 0,-1-4 0 15,1 2 0-15,-2 1 0 0,-1-1 128 0,2 1-128 0,-3-2 0 16,2-2 0-16,0 2 128 16,-2 0-128-16,-1-1 0 0,-2-4 0 0,0 4 0 0,-1-1 0 0,0 0 0 15,0 3 0-15,0-4 0 0,0 0 0 0,-1 3 0 16,-1 3 0-16,-1-2 0 0,0 1 0 0,2-2 0 15,-3 4 0-15,2 1 0 0,-1 4 0 0,0-2 0 16,0-2 0-16,1 3 0 0,-2 0 0 0,0 2 0 16,0-1 0-16,-1 1-128 0,0 2 128 0,0-2 0 15,0 3 0-15,1-2 0 0,0-1-128 0,0 2 128 16,1-1 0-16,0 5 0 0,1-4 0 0,-1 3 0 0,1-2-144 0,-1 1 144 16,2 2 0-16,0 0-144 0,-1 2 144 0,1 1 0 15,-1 2 0-15,0 0 128 0,1 1-128 0,1 3 0 16,3-1-176-16,-3 3 176 0,-2 3 0 0,1 4 0 15,1-1 0-15,-1 1 0 0,3 2 0 0,1-1-144 16,-2 3 144-16,4 0 0 0,-1-1 0 0,0 3 0 16,-1-2 0-16,-2 2 0 0,4-1 0 0,-1 1 0 15,0-2 0-15,-1 2-128 0,1 0 128 0,1-1 0 16,1 1 0-16,-1-1 0 0,-2-2 0 0,3 0 0 16,1 0 0-16,1 2 0 0,0-3 0 0,0 1 0 15,3 2 0-15,-2 0-128 0,2-1 128 0,0 0 0 16,2-1 0-16,0-1 0 0,1 1 0 0,0 0 0 15,0 0 0-15,0-2 0 0,1-5 0 0,0 4 0 16,2-2 0-16,0 0-128 0,2-6 128 0,-2 3 0 16,1-1 0-16,3 10-128 0,-1-3 128 0,0-4 0 15,1-2 0-15,-1 1 0 0,0 0 0 0,3-1 0 0,0-3 0 16,0-2 0-16,0 2 0 0,1-1 0 0,0 0 0 0,0-2 0 16,1-1 0-16,1-2 0 0,2-2 0 0,0 1 0 15,-1 1 0-15,1 0 0 0,3 1 0 0,-2 0 0 16,-3-1 0-16,2 0 0 0,-1-2 0 0,1 0 0 15,1 0 0-15,-1 1 0 0,4 1 0 0,0-4 128 16,-5 1-128-16,2-2 0 0,1-3 128 0,1 1-128 16,-2-3 160-16,2 1-32 0,-1-2-128 0,1-1 192 0,-2 1-48 15,0-2-16-15,2 1 0 0,-1-1 0 16,2-1 0-16,1 0-128 0,0 0 192 0,0 2-64 0,-1 0-128 0,1-2 0 16,0-2 0-16,3 0 128 0,-2 2-128 0,2 0 0 15,-1-2 0-15,1 3 0 0,-2-1 128 0,-2 1-128 16,1 1 0-16,0-2 128 0,0-1-128 0,-1-1 128 15,1 0-128-15,-1 0 128 0,-3 0-128 0,-1 0 0 16,3-6 0-16,-2 2 0 0,2 2 0 0,-1-1 0 16,-1 2 0-16,2-3 128 0,-1-2-128 0,1 1 128 15,1 1-128-15,0-5 128 0,1 1-128 0,0-2 0 16,1 4 0-16,0-4 128 0,-3 2-128 0,2-3 0 16,1 2 0-16,-1-1 0 0,-2 2 0 0,1-1 0 15,1 1 0-15,0-1 0 0,2 2 0 0,-1 0 0 16,0-1 0-16,0-1 0 0,-1 0 0 0,2 2 0 15,-2 0 0-15,0-1 0 0,-1-1 0 0,-1 0 0 16,0 3 128-16,-1-3-128 0,2 2 0 0,0-5 0 16,0 1 0-16,0 0 0 0,1 0 0 0,0 1 0 15,0-5 0-15,0 1 128 0,-1 0-128 0,1 1 0 16,0 3 0-16,-1-4 0 0,-1 1 0 0,0 2 0 0,-3-5 0 16,1 4 0-16,0-1 0 0,1 3 0 15,-1-2 128-15,-2 3-128 0,1-3 0 0,1 3 0 0,-1-3 0 0,1 0 0 16,-2 0 0-16,1-2 0 0,0-1 0 0,0 0 0 15,0 1 0-15,0 1 0 0,0-1 128 0,0 0-128 16,-2 1 0-16,4 2 0 0,-4-2 0 0,2 1 0 16,0 1 0-16,0-1 0 0,1 0 0 0,1 2 0 15,0-4 0-15,0 3 0 0,-1-1 0 0,0-1 0 0,-4 1 0 16,2 2 0-16,1-3 0 0,1 3 0 0,-1 0 0 16,0-3 0-16,-2 3 128 0,-1-2-128 0,1 0 0 0,0 3 0 15,1-4 144-15,1 1-144 0,-1 2 0 0,1-2 128 16,-1 0-128-16,1 2 0 0,-1-4 0 0,1 1 0 15,0 1 0-15,-2-2 128 0,1 1-128 0,-1 1 0 16,1-2 0-16,0-1 128 0,-1 1-128 0,1 0 0 16,-1 2 0-16,0-1 0 0,0-1 0 0,0 1 0 15,2 3 0-15,0-4 0 0,-1 0 0 0,2 3 0 16,-2-2 0-16,1 0 0 0,-2-2 0 0,0 2 0 16,2-2 0-16,-1 1 0 0,0 1 0 0,-1 1 0 15,2-4 0-15,0 2 0 0,0 2 0 0,-1-1 0 16,-2-1 0-16,2 0 0 0,0 1 0 0,0 2 0 15,1-2 0-15,-2-1 128 0,1 0-128 0,1 3 0 16,-1-5 0-16,1 2 0 0,2 2 0 0,-1 0 0 16,1-2 0-16,0 0 0 0,1-2 0 0,-2-1 0 15,-2-1 0-15,1 2 0 0,0 1 0 0,0-2 0 16,-2 2 0-16,1 0 128 0,-1-3-128 0,-1 1 0 0,3 2 0 16,-1 1 128-16,-2 1-128 0,1-1 0 0,-1-1 0 15,-1 2 0-15,-1 3 0 0,0-1 128 0,1-1-128 0,0 1 0 16,-3-3 0-16,0 0 128 0,1 3-128 0,-2-2 0 15,2-1 0-15,-3 1 128 0,3 3-128 0,-1-1 0 16,1 0 0-16,1-1 0 0,-2-1 0 0,2 1 128 16,1 1-128-16,-2 1 0 0,-2 2 0 0,2-2 0 15,2 2 0-15,-1 0 0 0,-1-1 0 0,1 2 128 16,0-2-128-16,2 3 0 0,-2-4 0 0,0 2 128 16,2-2-128-16,-1 4 0 0,-2-4 128 0,-2 3-128 0,2 2 128 0,-8 5-128 15,6-7 128-15,-2 1-128 0,-4 6 176 0,0 0-48 16,0 0 0-16,0 0 0 0,0 0-128 0,0 0 160 15,0 0-160-15,0 0 160 0,0 0-160 0,0 0 0 16,0 0 144-16,0 0-144 0,0 0 0 0,0 0 0 16,0 0 0-16,-7 4 0 0,7-4 0 0,-11 10-256 15,5-1 32-15,-2 3 16 16,1-2-2912-16,-2 3-576 0</inkml:trace>
  <inkml:trace contextRef="#ctx0" brushRef="#br3" timeOffset="-199643.01">6344 16690 9263 0,'0'0'400'0,"0"0"112"0,0 0-512 0,0 0 0 16,0 0 0-16,0 0 0 0,0 0 880 0,0 0 80 15,0 0 0-15,0 0 16 0,0 0-256 0,0 0-48 16,0 0-16-16,0 0 0 0,0 0-64 0,0 0-16 0,0 0 0 0,-5 5 0 16,5-5 64-16,-5 5 16 0,0-2 0 0,5-3 0 15,-6 2 144-15,6-2 32 0,-6 1 0 0,6-1 0 16,0 0 64-16,0 0 32 0,0 0 0 0,0 0 0 15,0 0-160-15,0 0-16 0,0 0-16 0,0 0 0 16,0 0-272-16,0 0-48 0,0 0-16 0,0 0 0 16,0 0-64-16,0 0-16 0,0 0 0 0,0 0 0 15,0 0 80-15,0 0 16 0,0 0 0 0,0 0 0 0,7-3 0 0,-1-1 0 16,-6 4 0-16,5-7 0 0,-5 7-48 16,5-5-16-16,0 1 0 0,1-2 0 0,-6 6-80 0,3-6-16 15,4 2 0-15,-2-2 0 0,0 0-128 0,0 3-128 16,3-1 192-16,-2-2-192 0,-1-1 240 0,0 2-64 15,1-3-16-15,2 1 0 0,1-1-160 0,1-1 192 16,0 0-192-16,-1 0 192 0,0 3-64 0,0-3-128 16,0 2 192-16,0-4-64 0,0 5-128 0,-2-3 0 15,1 2 0-15,1-4 0 0,0 3 0 0,0-3 192 16,0 4-192-16,-1-2 192 0,3 2-64 0,-1 1-128 16,-1-2 192-16,2 3-64 0,1-2-128 0,-1 0 128 15,2 1-128-15,-1-2 128 0,1 2-128 0,0-3 0 16,1 4 0-16,0 0 0 0,1-4 128 0,-1 3-128 15,1-1 0-15,1 0 128 0,0 2-128 0,-1-2 0 16,1 0 0-16,-2 2 128 0,2 1-128 0,-1-3 0 16,-1 2 0-16,0 2 128 0,0-1-128 0,0-3 192 0,-1 2-192 15,0 1 192-15,1-4-48 0,0 3 0 16,0 1 0-16,-2-3 0 0,1 2-144 0,-1 1 128 0,-1-1-128 0,2-1 128 16,1 0-128-16,0 2 128 0,0-3-128 0,1 2 128 15,0 2 0-15,0-1-128 0,1-1 192 0,-1 1-64 16,-1 0 0-16,0 2 0 0,-1-2 0 0,2-1 0 15,-1 1 16-15,0 1 0 0,-2-1 0 0,2 2 0 16,0-2-144-16,0 2 160 0,-1-1-160 0,0 0 160 16,-2 3-160-16,1 0 160 0,-2 0-160 0,1 0 160 0,1-1-160 15,-1 0 0-15,1 1 0 0,-1-1 128 0,1-2-128 0,-1-1 128 16,0 3-128-16,1 0 128 16,1-2 48-16,-2 2 0 0,-1 0 0 0,0 1 0 0,2 1-176 0,-1 1 0 15,-1 1 0-15,1-2 0 0,-1 1 128 0,0 1-128 16,1 2 128-16,0-3-128 0,-1 0 192 0,0 0-32 15,0 0-16-15,1 3 0 0,-2-1-144 0,3-1 0 16,-2-1 0-16,0 2 0 0,0 1 0 0,0-1 192 16,2-2-192-16,-1 2 192 0,0 0-192 0,-1 2 160 15,-1-2-160-15,0 2 160 0,-1 0-160 0,1-3 128 16,0 0-128-16,0 1 128 0,0 3-128 0,0-2 128 16,-1-2-128-16,-1 2 128 0,2 1-128 0,-1-2 160 15,-1 3-160-15,-2 1 160 0,2-2-160 0,-1 0 192 16,0 3-192-16,1-2 192 0,0 2-192 0,1-2 160 15,0 2-160-15,-3-3 160 0,1 2-160 0,-1 0 128 16,4-2-128-16,-1 1 128 0,-2-2-128 0,2 3 0 16,-1 0 144-16,2-3-144 0,-2 0 128 0,1 1-128 15,1-2 128-15,-2 1-128 0,-1 1 128 0,-1-1-128 16,3-1 128-16,-2 3-128 0,-2 0 0 0,4-2 144 16,-3 3-144-16,-5-8 0 0,5 6 160 0,0 2-160 0,0 1 128 0,0-3-128 15,1 3 176-15,1-3-48 0,0 1-128 0,-2 2 192 16,1-4-192-16,-1 2 0 0,0-2 0 0,-3 3 0 15,-2-8 0-15,4 9 0 0,-4-9 0 0,5 8 0 16,2 3 0-16,-5-3 0 0,-2-8 0 0,5 9 0 16,-1-3 0-16,0 2 0 0,1-3 128 0,-5-5-128 15,0 0 0-15,0 0 0 0,4 9 128 0,-1 1-128 16,0-4 0-16,0 3 0 0,-3-9 0 0,2 6 0 0,1 4 0 0,-1-3 128 16,1 2-128-16,-1-3 0 0,1 2 0 0,-2 2 0 15,0-3 0-15,2 4 0 0,-1-4 0 0,1 3 0 16,-2-2 0-16,1 2 0 0,0 3 0 0,1-4 0 15,-2 1 0-15,0-2 0 0,2 2 0 0,-2-3 0 16,2 4 0-16,-1-4 0 0,1 3 0 0,-1-2 0 16,1 2 0-16,-1-3 0 0,-2-7 0 0,3 11 0 15,-2-3 0-15,2 2 0 0,-2-3 0 0,1 4 0 16,1-4 0-16,-1 3 0 0,1-3 0 0,0 0 0 16,-1 2 0-16,-2-9 0 0,3 8 0 0,-1 2 0 15,1-4 0-15,-1 3 0 0,-2-9 0 0,3 8 0 16,1 2 0-16,-2-2 0 0,1 2 0 0,-1-4 0 15,-2-6 0-15,3 10 0 0,-1-2 0 0,0 2 0 16,1-3 0-16,0 3 0 0,-2-3 0 0,0 4 0 16,-1-4 0-16,2 3 0 0,-2-10 0 0,0 8 0 15,0 2 128-15,2-4-128 0,0 2 0 0,0 1 0 16,-2-9 0-16,1 6 0 0,-1 5 0 0,3-1 0 16,-2-1 0-16,2-2 0 0,-1 3 0 0,1-1 0 0,-2 1 0 0,2 2 0 15,-1-6 0-15,1 3 0 0,-1 1 0 16,0 2 0-16,-2-5 0 0,0 5 0 0,-2-5 0 0,2 4 0 15,2 0 0-15,-2 0 0 0,-2 2 0 0,2-3 0 16,0 2 0-16,0 1 0 0,0-5 0 0,0 3 0 16,0-4 0-16,2 2 0 0,-2-9 0 0,1 8 0 15,-1 2 0-15,0-4 0 0,0-6 0 0,0 8 0 16,1 1 0-16,-1-9 0 0,0 7 0 0,0 2 0 0,0-9 0 0,0 7 0 16,0 2 0-16,0-3 0 0,0-6 0 15,-1 10 128-15,0-2-128 0,-1 2 0 0,1-2 0 0,0 2 0 16,-2-3 0-16,3 3 0 0,-1-3 0 0,0 0 0 15,-1 2 0-15,1-1 0 0,0 2 0 0,0-3 0 16,-1 1 0-16,1 0 0 0,0 1 0 0,-1-3 0 16,1 2 0-16,0 1 0 0,1-9 0 0,-3 7 0 15,3 4 0-15,-1-5 0 0,0 5 0 0,0-3 0 16,1 2 0-16,0-1 0 0,0 3 0 0,0 0 0 16,-2-3 0-16,1 3 0 0,1-4 0 0,0 3 0 15,0-2 0-15,-1 1 0 0,-1 0 0 0,1-1 0 16,-1 3 0-16,0-3 0 0,1 3 0 0,-1-3 0 15,2 0 0-15,-2 2 0 0,1-3 0 0,0 2 0 16,1-4 0-16,0 3 0 0,0 0 0 0,0-3 0 16,0-6 0-16,0 11 0 0,0-4 0 0,0 3 0 15,0-1 0-15,0 1 0 0,0 3 0 0,0-4 0 16,0 2 0-16,0-2 0 0,0 3 0 0,0-3 0 16,0 1 0-16,0-1 0 0,1 0 0 0,-1 0 0 15,0 1 0-15,0 0 0 0,0-3 0 0,0 4 0 0,0-4 0 0,0 3 0 16,0-2 0-16,0 2 0 0,0-3 0 0,0 2 0 15,-1-1 0-15,1 1 0 0,-1 0 0 0,-1 0 0 16,2-9 0-16,-1 12 128 0,0 2-128 0,-1-4 0 16,1-1 0-16,0 1 0 0,0 0 0 0,-1 1 0 15,0 0 0-15,2 1 0 0,-1 1 0 0,-1-2 0 16,2 1 0-16,0 2 0 0,-1-3 0 0,1 2 0 0,0 1 0 16,0-1 0-16,0-3 0 0,0 3 0 0,0-1 0 15,0-2 0-15,0 2 0 0,0-2 0 0,0 1 128 0,0 2-128 16,0-3 0-16,0 2 0 0,0 0 0 0,0-1 0 15,0 0 0-15,0-2 0 0,0 2 128 0,0-2-128 16,0 3 0-16,0-1 0 0,-1-2 0 0,1 3 128 16,0-4-128-16,0 3 0 0,-2 0 0 0,1-2 0 15,0 1 0-15,0-2 0 0,1 2 0 0,0-2 0 16,0 2 0-16,0-1 0 0,-2 1 0 0,2-1 0 16,0 2 0-16,2-2 0 0,-1 1 0 0,0-2 0 15,-1 2 0-15,1 0 0 0,1 0 0 0,-1 2 128 16,-1-3-128-16,-1 2 0 0,1-2 0 0,0 2 0 15,0 2 0-15,1-1 0 0,0-1 0 0,1 2 0 16,-1-3 0-16,1 3 0 0,0-5 0 0,-4 3 0 16,2 0 0-16,2-2 0 0,-1 2 0 0,-1 0 128 15,0 0-128-15,1 0 0 0,3-2 0 0,-1 4 0 16,-1-4 0-16,-1 2 0 0,-1 1 0 0,0-3 0 16,0 2 0-16,2-2 0 0,0 3 0 0,-1-2 128 0,1 0-128 15,-1 1 0-15,-1-1 0 0,0 3 0 16,0-4 0-16,1 1 0 0,0 2 0 0,1-3 0 0,-1 0 0 0,0-2 0 15,-1 5 0-15,0-5 0 0,2 3 0 0,-2-1 0 16,-2 3 0-16,1-2 0 0,1 0 0 0,0 5 0 16,0-2 0-16,0-2 0 0,0 2 0 0,0 1 0 15,0-4 0-15,0 3 0 0,0 1 0 0,1-3 0 16,2 1 0-16,-1 1 0 0,1-3 0 0,-2 1 0 16,-1 1 0-16,0-3 0 0,0-9 0 0,0 12 0 0,1-3 0 15,1 3 128-15,-1 0-128 0,2-2 0 0,-2 3 0 0,-1-4 0 16,-1 0 0-16,-1 2 0 0,2-3 0 0,0 2 0 15,0-2 0-15,0 3 0 0,0-11 0 0,2 13 0 16,-1 0 0-16,0 1 0 0,2-4 0 0,-2 1 0 16,-1 2 0-16,0-3 0 0,4 2 0 0,-2 0 0 15,1-2 0-15,-2 2 0 0,0-3 0 0,-1 2 0 16,0 2 0-16,0-3 0 0,0 2 0 0,-1-1 128 16,0 0-128-16,0 2 0 0,1 0 0 0,-2-3 0 15,0 1 0-15,-1 0 0 0,2 1 0 0,1 2 0 0,-1-3 0 0,1 1 0 16,0 1 0-16,0 1 128 0,-2-3-128 0,0 2 0 15,-1 0 0-15,1-3 0 0,0 1 0 0,1-4 0 16,0 4 0-16,-2-2 0 0,2 1 0 0,0 2 0 16,0-3 0-16,-2 2 128 15,0-2-128-15,2 2 0 0,-1-2 0 0,0 0 0 16,2 0 0-16,-1 1 0 0,-1 0 0 0,2-2 0 0,-2 2 0 0,1-2 0 16,1 2 0-16,0-2 0 0,-1-1 0 0,1 2 0 15,-1-1 0-15,-1 2 128 16,1-2-128-16,0 2 0 0,-1-4 0 0,2 4 0 0,0-1 0 0,0 3 0 15,0-5 0-15,-1 3 0 0,0-2 0 16,0 2 0-16,-1-1 0 0,0 1 0 0,1-2 0 0,-1 1 0 16,2 2 0-16,-1-3 0 0,-2 2 0 0,2-2 0 15,0 2 0-15,0-1 128 0,-1 1-128 0,1-3 0 16,-1 2 0-16,-1-2 0 0,3 0 0 0,-1 2 0 16,-2-2 128-16,1 0-128 0,2-7 0 0,0 0 0 15,-3 5 0-15,3-5 128 0,0 0-128 0,0 0 0 16,0 0 0-16,0 0 128 0,0 0-128 0,0 0 0 0,0 0 0 0,0 0 128 15,0 0-128-15,0 0 0 0,0 0 0 0,0 0 0 16,0 0 128-16,0 0-128 0,0 0 0 0,0 0 0 16,0 0 128-16,-4-2-128 0,2-5 0 0,-1 2 0 15,1 2 0-15,0-4 0 0,1-2 0 0,-1 4 0 16,-1-2 0-16,2 1 0 0,0 0-304 0,-1-1-48 16,0 0-16-16,2 1 0 15,-3-2-1200-15,1 2-240 0,2-3-48 0,0 1-11712 16,0-3-2352-16</inkml:trace>
  <inkml:trace contextRef="#ctx0" brushRef="#br3" timeOffset="-196909">6384 16753 12671 0,'0'0'560'0,"-8"3"112"0,8-3-544 0,-9 0-128 15,0-1 0-15,9 1 0 0,-9 0 976 0,9 0 176 16,0 0 16-16,0 0 16 0,0 0-240 0,0 0-48 16,0 0-16-16,0 0 0 0,0 0-128 0,4-13-32 15,1 3 0-15,2 2 0 0,-7 8 0 0,11-6 0 16,-1-6 0-16,0 5 0 0,0-1-64 0,1 0-16 16,0-3 0-16,-1 3 0 0,2-2-96 0,-1 4-32 15,1-4 0-15,-1 1 0 0,-1-5-112 0,2 0-16 16,-1 0-16-16,0 1 0 0,1-2-48 0,-1 0 0 15,2-3 0-15,-1 3 0 0,-1 2-32 0,4 1-16 0,-1-2 0 0,1 0 0 16,1 0-48-16,0 2-16 0,1-2 0 16,-1 0 0-16,0 2-80 0,-2 2-128 0,0-3 176 0,2 3-176 15,2-2 160-15,0 1-160 0,-1 3 128 0,1-4-128 16,0 2 128-16,0-3-128 0,1 4 0 0,-1 0 128 16,1 3-128-16,-3-2 0 0,0 3 144 0,1-2-144 15,2-2 0-15,-1 2 0 0,-3 0 0 0,1 2 128 16,1 0-128-16,1-2 0 0,-1 2 0 0,1 0 128 15,2 4-128-15,-1 1 0 0,-2 0 0 0,0 0 128 16,1 0-128-16,0 1 0 0,0 2 0 0,-1-1 0 16,1-2 0-16,3 3 0 0,-1-1 0 0,0 2 128 15,1 1-128-15,-2-1 0 0,-1-1 0 0,-1 2 128 16,4 1-128-16,-2-2 0 0,-3 0 0 0,2 1 0 0,0 1 0 16,-2-2 0-16,0 2 0 0,0 2 0 0,1-3 0 0,-1 1 0 15,1 1 0-15,-1-2 128 0,-1 1-128 0,1 3 0 16,-1-1 0-16,0 1 0 0,-1-6 0 0,0 8 0 15,0-3 0-15,0 3 128 0,0-6-128 0,-1 2 0 16,-2 2 0-16,1 0 128 0,-1 3-128 0,-1 2 0 16,-1-3 0-16,0 3 128 0,0 0-128 0,0 2 0 15,0-2 0-15,0 3 0 0,1 2 0 0,-1 0 144 16,-2-1-144-16,1 1 0 0,1-1 144 0,-1 0-144 16,-2-3 0-16,2-1 144 0,-1 1-144 0,1-1 0 15,-2 1 0-15,1-1 128 0,-1-1 0 0,2 1-128 16,-1 0 192-16,-1 1-64 0,1-2-128 0,-1 0 192 0,-1 2-192 15,0-1 192-15,-1 1-192 0,0 0 160 0,0 2-160 0,0-1 160 16,-2 1-160-16,2 1 160 0,0-1-160 0,0 5 160 16,-2-4-160-16,1 0 128 0,-1-4-128 0,1 3 128 15,-1 3-128-15,2-3 128 0,0-1-128 0,0 0 128 16,2-1-128-16,-1 1 128 0,0-1-128 0,-1-2 128 16,0-3-128-16,-3 1 0 0,2-1 0 0,-1 2 128 15,-2-12-128-15,4 10 0 0,-4-10 0 0,4 11 128 16,0 2-128-16,0-5 0 0,-4-8 0 0,5 11 0 15,-5-11 128-15,5 10-128 0,-1 1 0 0,-4-11 128 16,0 0-128-16,6 11 128 0,-1-2-128 0,-1 0 128 16,-4-9-128-16,4 9 128 0,-4-9-128 0,3 12 128 15,-3-12-128-15,5 9 0 0,-5-9 0 0,2 13 0 16,-2-2 0-16,0-2 0 0,0-9 128 0,0 13-128 0,0 1 0 0,0-4 0 16,0 2 0-16,0-1 128 15,-2-1-128-15,2 2 0 0,0-12 0 0,0 12 128 0,0 1 0 0,0 1-128 16,0-3 192-16,0 0-64 0,0 3-128 0,0-2 160 15,-1 2-160-15,0 0 160 0,0-1-160 0,-1 2 160 16,1 1-160-16,0-4 160 0,0 1-160 0,-1 1 0 16,2-1 0-16,-2-2 128 0,0 2-128 0,1 0 128 15,0-3-128-15,0 2 128 0,-2 2-128 0,2-2 128 16,-2 1-128-16,2 2 128 0,-1-1-128 0,2-2 160 16,-4 4-160-16,2-1 160 0,1 0-160 0,0 2 0 15,0-3 0-15,-1 0 128 0,1 1-128 0,0 0 0 16,0 0 0-16,1 2 128 0,-2-3-128 0,2-1 0 15,0 2 0-15,0 0 0 0,-1 0 0 0,1 2 0 16,0-1 144-16,-1 1-144 0,1-2 0 0,0 3 128 0,-3 1-128 16,2 0 0-16,0-1 0 0,-1 0 144 0,1-2-144 0,0 2 0 15,0 0 160-15,-1 0-160 0,1 1 128 0,0 1-128 16,-1-1 0-16,2 3 0 0,2-2 128 0,-1 4-128 16,-1-5 0-16,0 3 0 0,-3-2 0 0,2 2 0 15,1-1 0-15,1 1 0 0,1-2 128 0,0 1-128 16,2-2 0-16,-1 1 0 0,-1-1 0 0,1 2 128 15,-1 1 0-15,2-1-128 0,-1-3 192 0,-1-1-64 16,1-1-128-16,1-1 0 0,-2 3 0 0,2-1 0 16,-2 0 0-16,1 1 0 0,-1 0 0 0,2-1 0 15,-4 0 0-15,2-1 128 0,-2 0-128 0,0 0 0 16,0 1 0-16,0-1 128 0,0 0-128 0,0 0 0 16,-2 2 128-16,2 0-128 0,-2-3 0 0,0 1 128 0,1 1-128 0,0 1 0 15,0-2 144-15,-1 2-144 0,0 2 0 16,1 1 144-16,-2 0-144 0,1 0 0 0,-2-4 144 0,0 3-144 15,0-1 0-15,0 1 144 0,-1 0-144 0,0 1 128 16,1-2-128-16,0-2 128 0,2-1-128 0,-4 0 0 16,0-2 144-16,3 0-144 0,0-2 128 0,1 0-128 15,-1 1 128-15,2-1-128 0,-2 0 128 0,2 2-128 16,0-1 128-16,-2-2-128 0,1 2 0 0,-2 2 128 16,3 1-128-16,-2 0 0 0,0-3 0 0,1 0 0 15,-1-1 0-15,2 0 128 0,-1 0-128 0,-1 2 144 16,3 0-144-16,-1 0 160 0,-2 0-160 0,2 3 0 15,1 1 0-15,1-1 128 0,0-3-128 0,2 3 0 16,1-2 0-16,0-2 128 0,-2 0-128 0,1-1 0 16,-3-12 0-16,2 14 128 0,1-1-128 0,1 0 0 0,-1 1 0 15,1 0 0-15,0-2 0 0,-1 2 0 0,-1 0 128 0,1 0-128 16,-2-5 0-16,-1 3 0 0,0-12 144 0,1 10-144 16,0 1 0-16,1 1 128 0,-2-12-128 0,2 10 0 15,1 1 0-15,-3-11 0 0,2 10 0 0,1 1 128 16,-3-11-128-16,1 14 0 0,0-4 0 0,1 0 128 15,-2 1-128-15,0-2 0 0,0 3 0 0,0-3 0 16,0 2 0-16,0-2 0 0,0 1 0 0,1 3 0 16,0-2 0-16,1 2 0 0,-1 1 0 0,1 0 128 15,0 1-128-15,0 0 0 0,1-2 0 0,-3 0 0 16,1-4 0-16,0 2 0 0,1 1 0 0,0-1 0 16,-1 2 0-16,1-3 0 0,-2-10 0 0,1 13 0 15,0 2 0-15,0-2 0 0,-1-13 0 0,3 12 128 0,-3 1-128 16,3 0 0-16,-2-4 0 0,-1-9 128 0,4 12-128 0,-2 1 0 15,1-3 0-15,-1 2 128 0,-2-12-128 0,3 12 0 16,-1-1 0 0,1 1 128-16,-1-3-128 0,-2-9 0 0,3 10 128 0,-3-10-128 0,1 12 0 0,-1-12 0 15,0 0 0-15,0 0 0 0,0 0 0 0,3 9 0 16,-3-9 0-16,0 0 128 0,0 0-128 0,0 0 0 16,0 0 0-16,0 0 128 0,0 0-128 0,0 0 0 15,0 0 0-15,0 0 128 0,0 0-128 0,0 0 0 16,0 0 0-16,0 0 0 0,0 0 0 15,1-9-192-15,0-3 32 0,-1 2 0 0,-1 0 160 0,2-5-128 16,3 0 128-16,-4-1-128 0,1 4 0 0,1-2 0 0,0-3 0 0,2 2 0 16,0 1-128-16,-2 0-32 15,2 0 0-15,0-1 0 16,0-4-480-16,0 2-80 0,1 2-32 0,0-4 0 16,0-3-1168-16,0-3-224 0,0 1-48 0,-2-1-8624 0,0-3-1712 0</inkml:trace>
  <inkml:trace contextRef="#ctx0" brushRef="#br3" timeOffset="-195426.86">6465 16546 4607 0,'0'0'400'0,"0"0"-400"16,0 0 0-16,0 0 0 0,0 0 1936 0,0 0 304 15,0 0 64-15,0 0 16 0,-1-7-1024 0,1-4-208 16,2 4-32-16,3-3-16 0,2 2-352 0,3-3-80 15,1-1-16-15,5 2 0 0,0-3-80 0,4 0-32 16,5 1 0-16,2-2 0 0,5-3-32 0,3 2-16 16,1 0 0-16,4 0 0 0,4 1-80 0,0-2-16 15,-5 1 0-15,2-1 0 0,-3 0-64 0,-3 4-16 16,-3 3 0-16,-1-2 0 0,-3 4-112 0,-2 4-16 0,1 1-128 0,-2 0 192 16,1 0-192-16,-2 4 0 0,-1 2 0 0,-2 0 0 15,-1-1 128-15,-1 0-128 0,-3 3 0 0,2-3 0 16,0 1 128-16,-3 1-128 0,2 0 0 0,-1 0 144 15,-1 1-16-15,3 1 0 0,1-2 0 0,0 0 0 16,2 3 64-16,0-3 16 0,0-1 0 0,0 2 0 16,-1 2 0-16,1-1 0 0,-1 2 0 0,0 0 0 15,1 3-208-15,-1-1 0 0,-2-2 0 0,1 1 0 16,0-2 0-16,0 3 0 0,-1-1 0 0,0 3 0 16,-2 1 224-16,0-2-48 0,-1 0-16 0,1 2 0 15,0-1-160-15,0 0 0 0,-1 1 0 0,1 1 0 16,0-1 144-16,-1-3 0 0,2 1 0 0,-2 2 0 15,-1-3 0-15,-1 1 0 0,-2-2 0 0,1-1 0 16,-1 3-144-16,1-1 192 0,-1 0-192 0,-1 0 192 0,-2-2-192 0,-1 4 0 16,1 1 144-16,0-1-144 0,-2-1 144 0,2 4-144 15,-2 0 192-15,0-1-192 0,-1 1 208 0,1-2-64 16,-1 1-16-16,1 2 0 0,0-2 0 0,1 0-128 16,-1 0 192-16,2-2-64 0,1 1 16 0,0 0 0 15,1 2 0-15,0-2 0 0,0-2-16 0,3 2 0 16,-1 0 0-16,2 4 0 0,0-2 16 0,2 2 0 15,-4 0 0-15,0 1 0 0,-2 0-144 0,0 1 0 16,-4-1 144-16,0 2-144 0,-3-1 0 0,1 3 0 16,-1-2 0-16,-1 1 128 0,0-3-128 0,-2 0 0 15,0 2 128-15,-2 0-128 0,1-3 0 0,0 2 144 16,-1 1-144-16,1-1 0 0,-1 3 192 0,-1 1-64 0,1-2 0 16,-1-1-128-16,0 3 176 0,2 3-176 0,-1 4 160 0,-2-6-160 15,-1 2 176-15,1-3-176 0,-1-1 192 0,1 2-192 16,-1-1 160-16,2 2-160 0,0 0 128 0,-1-1-128 15,-1 2 128-15,0-2-128 0,0 1 128 0,1 0-128 16,2 2 0-16,1-3 0 0,-3 1 128 0,3 0-128 16,-1-2 0-16,-1 4 0 0,0-3 0 0,1 0 128 15,-1-3-128-15,2-3 0 0,-1 1 0 0,2 0 0 16,-3 2 128-16,1 1-128 0,-1-2 128 0,2 0-128 16,-1-1 192-16,1 2-64 0,-1 3 0 0,-2-3 0 15,4-1 0-15,-1 3-128 0,-1 1 192 0,1 0-64 16,1 2-128-16,-1-3 160 0,-1 4-160 0,1-1 160 15,0 6-160-15,0-3 128 0,-1-5-128 0,0 3 128 0,-2-2-128 0,1 2 0 16,2-3 144-16,0 4-144 0,-2-4 144 0,2 3-144 16,-1-3 192-16,0 2-192 0,0-4 256 0,-1 2-64 15,1 2-16-15,-1-4 0 0,1-180 0 0,-1 366 0 16,1-184 0-16,-1 1 0 0,2-1-32 0,1 3 0 16,-3-1 0-16,3 1 0 0,-1-4-16 0,0 4-128 15,-1-2 192-15,2 2-64 0,2 3-128 0,-2-3 192 16,-2 4-192-16,4-3 192 0,-1-1-192 0,-1 1 0 15,0-4 144-15,0 5-144 0,0-2 0 0,0 1 0 16,0 3 0-16,0-1 128 0,-1-4-128 0,-2 2 0 16,-1-2 0-16,0 4 0 0,-1 2 0 0,-1 2 0 15,-2 3 0-15,-1 2 0 16,-1 2-448-16,-1 2-128 0,-1-1 0 0,0 6-10640 0,-5 3-2128 0</inkml:trace>
  <inkml:trace contextRef="#ctx0" brushRef="#br1" timeOffset="-137300.87">10788 8972 10815 0,'0'0'480'0,"4"-6"96"0,1 0-448 0,0 1-128 16,-1-1 0-16,1 2 0 0,0-1 752 0,1-1 128 15,-1 2 16-15,1 0 16 0,-1-2 0 0,1 2 0 16,-6 4 0-16,5-4 0 0,1 2 64 0,-6 2 16 16,0 0 0-16,0 0 0 0,0 0-176 0,7 3-48 15,-7-3 0-15,4 13 0 0,-4 1-64 0,-2 1 0 16,0 6-16-16,-3 2 0 0,-3-1-176 0,0 5-48 16,0 0 0-16,-1 1 0 0,1-4-96 0,0 0-32 15,2-2 0-15,2-3 0 0,3-3-16 0,1-3-16 16,2 0 0-16,2-2 0 0,3-4 144 0,2-1 16 15,2-2 16-15,11-3 0 0,3-6 320 0,3-3 64 0,0-6 16 0,2 2 0 16,2-1-448-16,3-1-96 16,0-3-16-16,-1 2 0 0,-2-3-320 0,0 2 144 0,-3-1-144 0,2 5 0 15,-2-1 128-15,-1 1-128 0,-1 6 0 0,-3 1 0 32,-4 0-1600-32,-3 2-384 0,-3 3-80 0</inkml:trace>
  <inkml:trace contextRef="#ctx0" brushRef="#br1" timeOffset="-136547.39">10975 9126 2751 0,'-12'0'256'0,"5"0"-256"16,-3-2 0-16,1 2 0 0,9 0 2672 0,-9-2 480 15,9 2 112-15,0 0 0 0,-6-6-1312 0,6 6-272 16,0 0-48-16,0 0-16 0,7-9-336 0,3 4-64 16,2-3 0-16,2 3-16 0,4-4-336 0,2 1-64 15,7-2-16-15,-1-1 0 0,6-6 0 0,2 1 0 16,3-2 0-16,5 0 0 0,1 2-48 0,6 0-16 15,3 2 0-15,1 3 0 0,2-3-208 0,1 1-64 16,1-1 0-16,-1 4 0 0,-3-1-144 0,1 4-48 0,-1 0 0 0,-1 4 0 16,0 3-256-16,-2 5 0 0,-3-1 128 0,-15-2-128 15,2 4 0-15,0 0 0 0,1 0 128 0,-1-2-128 16,-1 1 0-16,0 2 0 0,0-2 0 0,1 5 0 16,1-5 160-16,0 2-160 0,1 1 128 0,2-2-128 15,-1 3 176-15,0-4-48 0,2 1-128 0,-2 1 192 16,1-2-192-16,2 2 128 0,0 0-128 0,0 0 0 0,3-1 176 15,0 2-176-15,3-2 192 0,-2 2-192 16,1-3 288-16,-1-2-48 0,0 1-16 0,-1 1 0 0,-3-1-80 0,0-3-16 16,-1 1 0-16,12 2 0 0,-9-1-128 0,-1 2 192 15,-4-1-192-15,-2-1 192 0,1-1-192 0,-1 2 0 16,1 2 144-16,1-3-144 0,2-3 128 0,-1 0-128 16,-1 0 128-16,1-1-128 0,2-1 128 0,-1 4-128 15,-1-2 160-15,4 0-160 0,0 1 176 0,1-1-176 16,-1 1 192-16,2 1-192 0,-2 0 144 0,1-1-144 15,1-1 0-15,-1 0 144 0,-2-1-144 0,-1 0 128 16,-2-2-128-16,0 1 128 0,0-2 0 0,0 0 0 16,0 0 0-16,3 0 0 0,2-1 0 0,-1-3-128 15,-3 1 192-15,2-4-64 0,0-1 80 0,1 1 16 0,3 1 0 0,-1-1 0 16,-1-2-48-16,1 1-16 16,2 2 0-16,1 0 0 0,2 2-32 0,0-2-128 15,-3 0 192-15,0-2-64 0,-2 1-128 0,1 2 128 16,-2-1-128-16,-1 2 128 0,1-2-128 0,-1 2 0 0,-1 3 144 0,-1-2-144 15,0 2 0-15,-1 0 144 0,-2-2-144 0,-1 2 0 16,-1 4 0-16,1-2 0 0,-3 1 0 0,-1 2 0 16,-1 0 128-16,-3 1-128 0,-4 2 0 0,-2-2 0 15,-3 1 0-15,-2 1 0 0,-3-1 0 0,-4 1 0 32,-10-3-1664-32,0 0-224 0,0 0-48 0,0 0-15264 0</inkml:trace>
  <inkml:trace contextRef="#ctx0" brushRef="#br1" timeOffset="-135394.78">16587 8421 20271 0,'0'0'1792'0,"-8"-6"-1424"0,3 1-368 0,5 5 0 16,-6-10 416-16,6 10 16 0,0 0 0 0,-7-3 0 0,2 2 624 0,5 1 128 15,-8 1 32-15,0 7 0 0,3 1-704 0,0 5-144 16,0 4-32-16,0 3 0 0,-1 6 176 0,4 0 48 16,-2 4 0-16,2 0 0 0,0-1-176 0,4 0-16 15,0-4-16-15,2-3 0 0,1-5-112 0,1-5-32 16,2-2 0-16,2 1 0 0,3-7 304 0,1 0 64 15,2-6 16-15,3-5 0 0,3 0 112 0,2-5 32 16,2-7 0-16,0-1 0 0,0-7-160 0,0 1-48 16,0 0 0-16,-10 4 0 0,1 0-240 0,5-9-48 15,-7 1-16-15,-1 6 0 0,-5-1-32 0,-2 6-16 16,-2 7 0-16,-1 1 0 0,-4 10 0 0,0 0 0 16,0 0 0-16,0 0 0 0,0 0-176 0,-4 14 0 15,3 3 0-15,-1 1 0 0,-1 1 0 0,3 2 0 16,0-2 0-16,4 0 0 0,1-1 0 0,5-4 0 15,1-3 0-15,3-6 0 0,2-2 0 0,2-3 0 16,2-3 0-16,3-7 0 0,2-3 0 0,2-3 0 16,0-2 0-16,-1-2 0 0,1-8 0 0,-2 5 0 15,-3-3 176-15,-4 5-176 0,-6-1 192 0,-3 2-64 16,-4-6-128-16,-3 5 192 0,-5 0-64 0,-2 5 0 0,-1 2-128 0,-1 2 192 16,-1 0-192-16,0 3-208 0,2 1 32 0,6 8 16 31,-8-4-2848-31,8 4-576 0</inkml:trace>
  <inkml:trace contextRef="#ctx0" brushRef="#br1" timeOffset="-135018">17566 8266 26783 0,'0'0'1184'0,"0"0"240"0,0 0-1136 0,0 0-288 16,0 0 0-16,-12 3 0 0,3 3 272 0,-2 3 0 15,-1 0 0-15,-3 3 0 0,-1 3 0 0,-3 3 0 16,-2 1 0-16,1 2 0 0,0 0 176 0,1 3 48 16,-2 0 0-16,3 1 0 0,3 2-224 0,5-3-32 15,5-5-16-15,4-1 0 0,3-3-64 0,7-2-16 16,1-4 0-16,4-1 0 0,4-5 176 0,2-1 16 16,3-5 16-16,1-2 0 0,1-5 144 0,-1-2 16 15,-1 0 16-15,-2-5 0 0,0 1-48 0,-4-2-16 16,-1-3 0-16,-4 5 0 0,-2-1-64 0,-2 3-16 15,-4 2 0-15,-2 2 0 0,-3-2 64 0,1 12 16 16,0 0 0-16,-5-5 0 0,5 5-240 0,-10 0-48 16,0 3-16-16,2 3 0 0,0 5-160 0,2 5 0 15,1-2 0-15,2-2 0 0,2 4-144 0,2-1 144 16,3 1 0-16,4-2 0 0,1-6-272 0,4 0 48 0,3-5 16 16,-1 0 0-1,3-4-624-15,-1-1-112 0,0-3-16 0,2-1-10096 0,1 1-2000 0</inkml:trace>
  <inkml:trace contextRef="#ctx0" brushRef="#br1" timeOffset="-134078.11">17661 8410 7359 0,'0'0'656'0,"3"-10"-528"15,-2 2-128-15,1-2 0 0,1 2 2512 0,-2-2 480 16,2 3 80-16,-2-3 32 0,-1 10-1152 0,0-8-224 16,-1-2-64-16,-2 3 0 0,-1 4-320 0,-2-4-64 15,-2 2 0-15,-1 0-16 0,-1 2-256 0,-1 1-48 16,-1-1-16-16,0 2 0 0,-2 1-240 0,-2 4-32 16,1 0-16-16,-1 0 0 0,-2 7-320 0,-1-1-64 0,-3 2-16 0,2 2 0 15,0 3 32-15,2 4 0 0,0-1 0 0,5 3 0 16,-1-1-16-16,4 3 0 0,4-1 0 0,2 2 0 15,3-7-16-15,4 1-16 0,4-1 0 0,3 0 0 16,0-2-16-16,8-3 0 0,5-4 0 0,1-3 0 16,0-2 192-16,2-3 32 0,0-4 16 0,1 0 0 15,1-7-80-15,0 1-32 0,-1-4 0 0,2-2 0 16,-2-3-32-16,-3-1 0 0,-3-2 0 0,0 1 0 16,-4 0 64-16,-3-1 16 0,-3-2 0 0,-5 0 0 15,-4 1 32-15,-4 2 0 0,-4-2 0 0,-5 2 0 0,-1-1-144 16,-5 2-32-16,-3 3 0 0,-3 2 0 0,-2 2-256 0,0 2 0 15,4 2 0-15,2 5 0 16,1 1-848-16,3 1-80 0,1 0-16 0,3 2 0 16,11-2-1808-16,0 0-352 0,0 0-80 0,0 0-16 0</inkml:trace>
  <inkml:trace contextRef="#ctx0" brushRef="#br1" timeOffset="-133688.35">18332 7778 8287 0,'0'0'368'0,"0"-7"80"0,0 0-448 0,0-4 0 0,0 11 0 0,0 0 0 16,0 0 2944-16,0 0 496 15,0 0 96-15,0 0 32 0,0 0-1760 0,0 0-336 0,0 0-80 0,0 0-16 16,3 13-224-16,-3 3-64 0,-3 4 0 0,-1 5 0 16,-2 3 0-16,-2 3 0 0,-1 6 0 0,-1 4 0 15,-2 2-224-15,-2 7-48 0,0 1-16 0,-2 2 0 16,0 3-224-16,-1-1-64 0,1-2 0 0,1-2 0 16,1-3-192-16,2-2-32 0,1 0-16 0,1-7 0 15,-1-2-144-15,2-3-128 0,3-3 192 0,-2-8-192 0,3-4 144 0,2-3-144 16,1-1 0-16,2-2 144 0,0-13-144 15,0 0 0-15,0 0 0 0,0 0 0 16,9-8-1664-16,1 0-192 0,2-6-64 0,-1-5-13920 16</inkml:trace>
  <inkml:trace contextRef="#ctx0" brushRef="#br1" timeOffset="-133371.96">19066 7909 14735 0,'5'-11'1312'0,"-3"4"-1056"16,1 1-256-16,1-5 0 0,-1-1 1312 0,1 2 208 16,-1-4 32-16,-2 3 16 0,0 0-208 0,-1-1-32 15,0 0-16-15,0 2 0 0,-1-1-288 0,-2 2-48 16,-2-3-16-16,0 6 0 0,-2-2-64 0,-2 5-32 15,-1 0 0-15,-3 3 0 0,-2 1-192 0,-3 4-32 0,-2 4-16 0,-2 1 0 16,-2 7-144-16,-3 5-32 0,-1 4 0 0,-4 5 0 16,2-1-16-16,-1 6-16 0,1 10 0 0,-10 15 0 15,7 0-16-15,7-5 0 0,4-4 0 0,6-1 0 16,2-3-208-16,3-4-32 0,4-7-16 0,4-1 0 16,3-3-144-16,3-3 0 0,1 0 0 0,-1-1 0 15,2-6 0-15,2-3 0 0,2-5 0 0,-5-3 0 16,1-6-1024-16,0 0-192 15,-5-6-48-15,0 0-9504 0,0 0-1904 0</inkml:trace>
  <inkml:trace contextRef="#ctx0" brushRef="#br1" timeOffset="-133220.46">18458 8322 27183 0,'0'0'1200'0,"15"3"256"0,-1-4-1168 0,5 3-288 15,4 2 0-15,8 0 0 0,0-3 1056 0,-5-1 160 16,3 0 16-16,4 0 16 0,4 0-512 0,-1 0-96 15,-3-1-32-15,-3 1 0 16,2 0-1152-16,-3 0-224 0,-3 0-64 0,-3-1-13376 0</inkml:trace>
  <inkml:trace contextRef="#ctx0" brushRef="#br1" timeOffset="-132962.33">19233 8160 25391 0,'-10'24'1120'0,"4"-4"240"0,0 6-1088 0,-6 5-272 0,2 5 0 0,-4 1 0 16,-4-2 1040-16,-2 4 160 0,2-1 16 0,3 1 16 16,-1 0 16-16,2-2 0 0,1-4 0 0,0-3 0 15,3-8-448-15,2-1-96 0,4-6 0 0,3-3-16 16,1-12-112-16,0 0 0 0,0 0-16 0,14-11 0 16,0-4 224-16,1-3 48 0,0-1 16 0,3-5 0 15,-4-8-384-15,1 1-80 0,2-1 0 0,-6 10-16 16,2 3-368-16,1-3 0 0,3 1 0 0,0 3 0 0,2 0 0 15,1 2 0-15,-3 0 0 0,1 8 0 0,0-1-256 0,-2 5 0 16,-2 1-16-16,0 5 0 16,-1-1-2144-16,0 0-416 0,1 4-96 0</inkml:trace>
  <inkml:trace contextRef="#ctx0" brushRef="#br1" timeOffset="-132597.61">19891 8283 33167 0,'-9'-4'2944'0,"-3"-1"-2352"15,3 0-464-15,-2 2-128 0,-2 2 448 0,-6 1 64 16,-5 1 0-16,2 6 16 0,-1 0-528 0,1 4 0 16,-3 3 0-16,0 3 0 0,-3 2 0 0,4 0 0 15,1 2 0-15,5-2 0 0,6 0 0 0,3-1 0 16,4-3 0-16,3-1 0 0,5 0 160 0,3-5-32 15,4-2 0-15,3-3 0 0,1 0 176 0,4-4 16 16,2-1 16-16,2-3 0 0,1-6 48 0,-6 2 0 16,4-1 0-16,0 0 0 0,0-2-128 0,-1 1 0 15,-1-4-16-15,0 1 0 0,-2 3-112 0,-5-3 0 0,1 3-128 0,-4 4 192 16,-1 4-16-16,-8 2-16 0,5 4 0 0,-4 5 0 16,2-1-160-16,-3 5 0 0,-3 0 0 15,3 3 128-15,-3 4-128 0,1-1 0 0,1 0 0 0,2-1 0 16,3 0 0-16,1 0 0 0,0-4 0 0,3 1 0 15,2-2-304-15,2-2-32 0,2-6-16 0,4-1 0 32,3-4-2272-32,0-4-464 0</inkml:trace>
  <inkml:trace contextRef="#ctx0" brushRef="#br1" timeOffset="-132131.31">20372 8200 9215 0,'0'0'816'0,"0"0"-656"16,-4 11-160-16,1-3 0 0,-1 4 3504 0,-1 2 656 0,-2 2 144 16,0 3 32-16,-2 3-2128 0,0 2-416 15,-1 2-96-15,0-2-16 0,0 1-512 0,1 1-96 16,0-5-32-16,1 1 0 0,2-2-352 0,2-2-80 0,1 0-16 0,2-4 0 16,1-4-16-16,0-10-16 15,0 0 0-15,6 2 0 0,3-2 240 0,3-2 48 0,2-10 16 0,1 4 0 16,2-5-352-16,2-1-64 15,1-3 0-15,-1 1-16 0,-1-2-272 0,0-1-160 0,-1-3 192 0,1 3-192 16,1-5 128-16,0 1-128 0,-1 5 0 0,0 3 0 16,-2 2 0-16,0 2 0 0,-4 5 0 0,-1-1 0 15,-3 6 0-15,-8 1 0 0,7 6 0 0,-2 2 0 16,-5 5 0-16,-3 1 0 0,0 1 0 0,-3 3 0 16,0 0 0-16,-4-1 0 0,2 1-128 0,-2 0 128 15,3-2 0-15,-1-2 0 0,4-2 0 0,3-4 0 16,1-8 0-16,0 0 0 0,0 0 0 0,13-2 0 0,-1-2 128 0,6-4-128 15,2-1 192-15,2-4-192 0,0-2 176 0,0-2-176 16,1 2 160-16,2 0-160 0,-3 1 0 0,1 1 128 16,0 3-128-16,0 0 0 0,-1 5 0 0,-1 2 0 15,2 4 0-15,-3 2 0 0,-2 1 0 0,-2 7 0 16,-2 2 0-16,-3 2 0 0,-2 2 0 0,-3 0 0 16,-2 1 0-16,-1 1 0 0,-3 2 0 0,0 1 0 15,-2 0 0-15,1 9 0 16,-2-6-2160-16,2-1-320 0,1-5-64 0</inkml:trace>
  <inkml:trace contextRef="#ctx0" brushRef="#br1" timeOffset="-131432.16">21886 8153 8287 0,'0'0'368'0,"-9"-5"80"16,2 0-448-16,-2 3 0 0,-1 0 0 0,-1 1 0 0,0 1 1760 0,0 1 272 16,-3 1 48-16,0 0 16 0,-3 3-1008 0,-1 3-192 15,-1-3-32-15,-4 5-16 0,-1 0 16 0,-1 4 0 16,-1 0 0-16,1 1 0 0,-2 1 224 0,4 2 32 15,-1 3 16-15,0-1 0 0,4 2-160 0,6-7-16 16,1-1-16-16,-4 7 0 0,4-2-288 0,5-4-48 16,5-4-16-16,3-11 0 0,4 12-144 0,6-5-48 0,4-3 0 0,5-6 0 15,3-2 304-15,6-2 48 0,5-6 16 0,3 1 0 16,-2-10-320-16,0 1-48 0,-2-3-16 0,-1 4 0 16,-5 1-208-16,-3 3-48 0,-5 1-128 0,-3 5 192 15,-2-1-192-15,-3 6 144 0,-10 4-144 0,0 0 128 16,8 7-128-16,-3 3 0 0,-3 5 144 0,-2 3-144 15,-2 2 0-15,-1 3 0 0,-1-1 0 0,2-6 128 16,-1 3-128-16,1 8 0 0,0-6 0 0,4-1 0 16,0-3 0-16,3-3 0 0,2 0 0 0,3-7-128 15,1-4-1072-15,3-3-208 0,4-2-32 0,4-4-8912 16,4-7-1776-16</inkml:trace>
  <inkml:trace contextRef="#ctx0" brushRef="#br1" timeOffset="-131163.95">22571 7645 18431 0,'-6'-9'816'0,"6"9"160"0,0 0-784 0,0 0-192 16,0 0 0-16,-9 3 0 0,-1 3 1856 0,0 8 336 15,-3 2 64-15,-2 3 16 0,-3 4-880 0,-1 8-176 16,1 4-48-16,-1 2 0 0,-1 1-208 0,1 4-64 15,0 3 0-15,1 4 0 0,1 1-432 0,2 2-80 16,0-1-32-16,3-1 0 0,3 0-224 0,2-4-128 16,0-3 160-16,2-5-160 0,2-3 0 0,-1-5 0 0,4-6 0 15,4-2 0-15,-4-5 0 0,3-2-288 0,2-2 32 0,-5-13 16 32,12 2-1936-32,-1-6-384 0,6-11-64 0,-2-2-32 0</inkml:trace>
  <inkml:trace contextRef="#ctx0" brushRef="#br1" timeOffset="-130738.96">22848 8176 18431 0,'0'0'816'0,"0"0"160"0,-3 8-784 0,-1 3-192 16,0-2 0-16,-1 5 0 0,-3 4 1920 0,1 4 320 15,0-3 80-15,-2 6 16 0,1 2-1184 0,-4 1-256 16,-1-2-32-16,-2 2-16 0,-1 0-80 0,0-2 0 16,2-1-16-16,2-2 0 0,1-4-208 0,3-2-32 15,0-5-16-15,3-2 0 0,5-10 80 0,0 0 0 16,0 0 16-16,0 0 0 0,0 0 112 0,0 0 0 16,10-3 16-16,3-9 0 0,1-4-64 0,2-2-16 15,1-2 0-15,1-1 0 0,2-3-400 0,0 0-96 16,-1 1-16-16,0 1 0 0,0-3-128 0,-3 9 0 15,2-2-160-15,2 1 160 0,0 4 0 0,1 1 0 16,-2 2 0-16,6-1 0 0,-5 8-128 0,-4 3 128 16,-5 3 0-16,-3 4-144 0,-3 4 144 0,-3-1-192 15,-3 7 192-15,-3-4-192 0,-3 2 192 0,-5 1-160 0,-3 0 160 16,-11 4-160-16,0-1 32 0,0-1 0 0,1-4 0 0,1-3 0 16,1-1-64-16,4-4 0 0,2-3 0 15,5 0 0 1,0-7-1520-16,2-2-304 0,0-4-64 0,5-2-16 0</inkml:trace>
  <inkml:trace contextRef="#ctx0" brushRef="#br1" timeOffset="-130395.14">23553 7744 22111 0,'-13'-4'1968'0,"8"4"-1584"16,-3 3-384-16,1 1 0 0,-4 2 848 0,0 7 96 15,-6 2 16-15,-5 10 0 0,-3 6 176 0,3 1 32 16,-4-1 16-16,3 7 0 0,2 1-352 0,2 0-80 16,-2 4-16-16,1 2 0 0,-2-3-272 0,2 1-48 15,3-4-16-15,2-2 0 0,2-4-192 0,5-6-32 16,-1-7-16-16,6-3 0 0,1-2 144 0,0-2 16 16,2-13 16-16,0 0 0 0,0 0 240 0,11 2 64 15,0-4 0-15,4-8 0 0,4-4-48 0,2-2 0 16,-2-4 0-16,2 0 0 0,0 1-336 0,0 0-80 15,2-1-16-15,-8 12 0 0,1-4-160 0,0 4 0 16,-1 0 0-16,1 4 0 0,0 1 0 0,-3 3 0 16,0 4 0-16,-2 1 0 0,-2 7 0 0,-3 0 0 0,1 1 0 0,-5 5 0 15,-2 3 0-15,-1 2 0 16,-3-1 0-16,-1-2 0 0,-1 1 0 0,-1 0 0 0,1 3 0 0,0-3 0 16,1-4-224-16,-1 0-32 0,3-2 0 0,0-3 0 31,2-2-2144-31,1-10-432 0,0 0-96 0</inkml:trace>
  <inkml:trace contextRef="#ctx0" brushRef="#br1" timeOffset="-129980.55">23987 8227 21183 0,'0'0'1888'0,"0"0"-1504"16,0 0-384-16,0 0 0 0,0 0 1120 0,0 0 160 15,0 0 16-15,-7-1 16 0,-1-3-288 0,-1 3-64 16,-1-1-16-16,0 2 0 0,-2 0-208 0,0 0-32 16,-1 2-16-16,-1 3 0 0,-1 0-80 0,-2 1-16 15,1 4 0-15,-2-1 0 0,-1 4-112 0,1 2-32 16,0 4 0-16,2 0 0 0,2 2-192 0,1-1-32 16,3 0-16-16,2 2 0 0,4-6-48 0,3-2-16 15,2 0 0-15,5 0 0 0,0-5 240 0,3 0 32 16,2-2 16-16,3-1 0 0,1-5 112 0,3-3 32 15,3-5 0-15,-2 2 0 0,0-5-176 0,0 1-16 16,0-2-16-16,-1 1 0 0,1-4-112 0,-3-2-32 16,0 1 0-16,-1 1 0 0,-4 3-96 0,-1-2 0 15,-2 2-128-15,-2 3 192 0,-1 3-48 0,-5 5-16 16,0 0 0-16,0 0 0 0,0 0-128 0,0 0 0 16,4 7 0-16,-1 6 0 0,-2-3 0 0,0 3 0 0,1 2 0 0,-1 1 0 15,3 1 0-15,0 0 0 0,1-2 0 0,0 0 0 16,5 2 0-16,1-2 0 0,3 2 0 0,2-3 0 31,0 0-1232-31,2-4-176 0,0 0-48 0,2-6-16336 0</inkml:trace>
  <inkml:trace contextRef="#ctx0" brushRef="#br1" timeOffset="-128563.16">26475 7980 16415 0,'0'0'720'0,"0"0"160"0,3-8-704 0,-3 8-176 0,0 0 0 0,0 0 0 15,2-9 1216-15,-2 9 192 0,0-11 64 0,0 11 0 16,-4-6-384-16,4 6-80 0,-10-1-16 0,-1 0 0 0,-2 1-160 0,1 1-48 16,-1 0 0-16,-10 3 0 0,-2-2-16 0,0 5 0 15,-4 0 0-15,0 4 0 0,-1-2-256 0,0 3-48 16,-4 5-16-16,11-7 0 0,-3 4-160 0,-9 9-32 15,4-3-16-15,15-8 0 0,2 2-240 0,0 5 144 16,6-3-144-16,8 1 128 0,5-3-128 0,8-3 128 16,6-1-128-16,6 2 128 0,7-3 80 0,-8-3 16 15,3 3 0-15,16 0 0 0,-1 1-96 0,-15-4 0 16,-1 2-128-16,10 2 192 0,-8 1-192 0,-6 2 0 16,-6-4 0-16,-4 4 0 0,-6-3 128 0,-5 3-128 15,-5 2 0-15,-4 1 144 0,-5-3 304 0,-6 0 48 16,-7 2 16-16,5-3 0 0,-6-4-64 0,-17 6 0 15,-4-2 0-15,17-7 0 0,-4 1-256 0,-13 2-64 16,6-7-128-16,17-2 192 0,-1-2-192 0,-5-3 144 16,4-2-144-16,8 0 128 15,5-1-1216-15,7-3-240 0,4 5-48 0,8-6-9440 16,6-2-1904-16</inkml:trace>
  <inkml:trace contextRef="#ctx0" brushRef="#br1" timeOffset="-128272.96">27200 7547 22111 0,'0'0'976'0,"0"0"208"0,-3-6-944 0,3 6-240 16,0 0 0-16,0 0 0 0,-8 7 1184 0,-6 9 192 15,-2 3 32-15,3-2 16 0,-2 6-304 0,-11 15-64 16,2 3-16-16,0 5 0 0,3 2-240 0,-1 2-48 16,0 2-16-16,2 2 0 0,1 5-224 0,1-1-64 15,3-3 0-15,1 1 0 0,4-1-288 0,1-5-160 16,4-1 160-16,1-7-160 0,4-3 0 0,2-5 0 16,2-3-128-16,1-7 128 15,0-5-2048-15,2-4-320 0,-1-2-48 0,-6-13-10784 0</inkml:trace>
  <inkml:trace contextRef="#ctx0" brushRef="#br1" timeOffset="-127903.2">26823 8113 24879 0,'12'-7'2208'0,"3"1"-1760"0,5-4-448 0,6 2 0 15,6-3 560-15,1 1 16 0,1-2 16 0,-10 3 0 16,3 2 224-16,13-7 32 0,-3 2 16 0,-14 6 0 15,0 1-480-15,6-5-80 0,-6 3-32 0,-10 2 0 16,-2-1 16-16,3 2 0 0,-4 4 0 0,-10 0 0 16,0 0-16-16,7 14 0 0,-5 2 0 0,-3 6 0 15,-3 2-32-15,-2 9-16 0,-4 4 0 0,-3 2 0 16,-2 5 32-16,-2-4 0 0,1 2 0 0,0-2 0 0,0-3 0 16,3-6 16-16,1 0 0 0,1-4 0 0,2-6 208 15,4-3 32-15,2-4 16 0,3-8 0 0,0 2-128 0,0-8-16 16,0 0-16-16,11 2 0 0,3-4 160 0,6-6 48 15,2-6 0-15,0-2 0 0,-2-2-240 0,0-1-32 16,-2-1-16-16,0-2 0 0,1-6-288 0,0 1 128 16,0-2-128-16,0 2 0 0,1-3 128 0,5 4-128 15,0 0 0-15,0 4 0 0,-2 2 0 0,-1 3 0 16,-3 3 0-16,-6 9 0 0,1 0 0 0,-2 3-272 16,0 2 48-16,-2 2 16 15,-1 5-1904-15,-2-1-384 0,1 4-80 0</inkml:trace>
  <inkml:trace contextRef="#ctx0" brushRef="#br1" timeOffset="-127542.61">27863 8312 27647 0,'0'0'2448'0,"0"0"-1952"0,0 0-496 0,0 0 0 16,0 0 640-16,0 0 48 0,0 0 0 0,11 0 0 16,5-4-112-16,3-2 0 0,4-3-16 0,1 0 0 15,-1-3-272-15,0 1-48 0,-1-1-16 0,-1-1 0 16,-3 4-64-16,-3-4-16 0,-5 1 0 0,-2 1 0 16,-3-1 96-16,-4 2 16 0,-4 1 0 0,-3-2 0 0,-4 5 192 0,-1 5 64 15,-3 1 0-15,1 4 0 0,-6 3-208 0,-13 6-48 16,-1 4 0-16,10-5 0 15,-2 6-256-15,-12 6 0 0,6 2 128 0,3-2-128 0,4 4 128 0,5-4-128 16,3-1 192-16,5-2-192 0,6 0 144 0,5-4-144 16,5-1 0-16,6 0 144 0,1 1-144 0,-2-6 0 15,3-3 0-15,11 3 0 0,2 2-144 0,0-7-112 16,2-1-32-16,-7-3 0 16,0-2-2912-16,2-3-576 0</inkml:trace>
  <inkml:trace contextRef="#ctx0" brushRef="#br1" timeOffset="-127203.49">28546 8129 16575 0,'-17'-2'1472'0,"8"3"-1168"0,-2 3-304 0,-3 2 0 16,-1 0 2048-16,-3 7 368 15,-4 1 64-15,-1 1 16 0,-1 6-960 0,-1-1-176 0,-1-1-32 0,5 1-16 16,-1 1-480-16,6 0-80 0,3 1-32 0,4-4 0 15,3-2-192-15,4 0-32 0,6-4-16 0,4-3 0 16,2-1-32-16,3-7 0 0,3-1 0 0,1 0 0 16,0-4-112-16,3-5-16 0,0 0-16 0,1-5 0 15,-3 0-128-15,-2-1-32 0,0-1 0 0,-1-1 0 16,-2 2 16-16,-3 0 0 0,0-1 0 0,-3 5 0 16,-2 2 16-16,0 0 0 0,-3 4 0 0,-2 5 0 0,0 0-176 0,0 0 160 15,0 0-160-15,0 8 160 0,0 3-160 0,0 3 0 16,0 0 0-16,2 1 0 0,0 2 0 0,1-1 0 15,3 1 0-15,2-2 0 0,1-1 0 0,1-4 0 16,1 1 0-16,2 0 0 16,1-2-1264-16,1 0-176 0,0-4-32 0,1-4-9264 15,0 0-1840-15</inkml:trace>
  <inkml:trace contextRef="#ctx0" brushRef="#br1" timeOffset="-126689.03">29040 8002 23039 0,'0'0'1024'0,"-6"0"192"0,-2-2-960 0,2 2-256 16,-1 2 0-16,0 4 0 0,-2 5 1552 0,-1 4 272 0,-2 0 48 0,1 3 16 15,-2 2-880-15,0 2-176 16,1 5-48-16,0-3 0 0,2 1-256 0,1 3-48 0,0-3-16 0,2 1 0 15,0-3-112-15,1 0-32 0,1-3 0 0,0 4 0 16,2-9-32-16,2-6-16 0,1-9 0 0,0 0 0 16,0 0 272-16,0 0 48 0,0 0 16 0,13-4 0 15,-3-4-80-15,4-4-16 0,0-4 0 0,-3 2 0 16,2-2-240-16,0 0-48 0,1-3-16 0,-2-2 0 16,4 0-208-16,0-1 128 0,1-4-128 0,-2 3 0 0,0 4 0 15,3 0 0-15,0 1 0 0,-4 2 0 16,1 1 0-16,-2 6 0 0,-2 2 0 0,-1 4 0 0,-2 4 0 0,-8-1 0 15,6 11 0-15,-2 0 0 0,-3 4 0 0,-2 3-128 16,-3 1 128-16,-1 0 0 0,-2-1 0 0,-1 1 0 16,0 3 0-16,-1-5 0 0,1-3 0 0,0 0 0 15,2 0 0-15,2-5 0 0,4-9 0 0,0 0 0 16,0 0 0-16,0 0 0 0,9-1 208 0,2-4-48 16,2-3-16-16,2-4 0 0,2 0-16 0,3 2-128 15,2-5 192-15,0-2-64 0,3-1-128 0,1 1 0 16,-3 1 0-16,1 4 0 0,-1-2 0 0,0 2 0 15,0 6 0-15,-1 1 0 0,-3 4 0 0,0 3 0 16,-3 4 0-16,-1 2 0 0,-1 4 0 0,0-1 0 16,-1 3 0-16,-1 1 0 0,-4 0-176 0,1-1 176 0,-1 2-128 0,1 3 128 31,-3-3-2224-31,-1-2-352 0,0-1-80 0</inkml:trace>
  <inkml:trace contextRef="#ctx0" brushRef="#br1" timeOffset="-125984.05">30018 7844 16575 0,'0'0'1472'0,"-9"13"-1168"15,-1 2-304-15,-3 4 0 0,0 4 800 0,-2 8 96 16,1 2 32-16,0 5 0 0,-1 1 352 0,-1 6 64 15,-1 1 0-15,1 1 16 0,-1-4-400 0,-3 3-64 16,0-4-32-16,0-2 0 0,1-3-224 0,2-5-64 16,2-5 0-16,4-7 0 0,2-2 192 0,4-6 16 0,2-5 16 15,3-7 0-15,0 0 144 0,0 0 16 0,14-10 16 0,3-4 0 16,-2-8-304-16,3-2-64 0,2-4-16 0,0 0 0 16,3-4-368-16,-3 2-80 0,0-1-16 0,-3-3 0 15,-1-4-128-15,0-2 0 0,2 1 0 0,2 1 128 16,2 0-128-16,1 1 0 0,2 9 0 0,1 4 128 15,-2 5-128-15,0 2 0 0,-3 7 0 0,0 6 0 0,2 7-192 16,-6 7 192-16,-4 5-160 0,-4 5 160 0,-4 7 0 0,-5 4-144 16,-5 2 144-16,-6 2 0 0,-5 1 0 0,-4-1 0 15,-4 0 0-15,-3-2 0 0,-2-3 0 0,1-2 0 16,3-4 0-16,2-1 0 0,-1-4 0 0,4-6 0 16,4-3 0-16,2-5 0 0,1-2 0 0,3-4 0 15,1-3 0-15,3-3 0 16,1-7-496-16,1-1-160 0,1-3-48 0,3-2-10368 15,4-2-2096-15</inkml:trace>
  <inkml:trace contextRef="#ctx0" brushRef="#br1" timeOffset="-125724.84">30639 7325 19343 0,'0'-22'848'0,"0"12"192"0,0 10-832 0,0 0-208 16,0 0 0-16,0 0 0 0,0 0 1392 0,0 0 224 0,-7 11 48 0,-4 8 16 15,-1 4-528-15,-2 6-96 0,-3 4-32 0,-1 6 0 16,1 1-128-16,-2 7-48 0,-3 5 0 0,3 3 0 16,1 2 16-16,0 6 0 0,2-2 0 0,0 0 0 15,1-3-464-15,3-2-80 0,0-1-32 0,4-5 0 16,6-8-288-16,-2-5 0 0,2-5 0 0,2-3 0 15,3-3-128-15,1-5-96 0,-1-2-16 0,1-2 0 16,2-4-1744-16,2-8-336 16,-8-5-80-16</inkml:trace>
  <inkml:trace contextRef="#ctx0" brushRef="#br1" timeOffset="-125416.86">30897 7951 21183 0,'-6'7'1888'0,"-3"-2"-1504"16,-2 4-384-16,-2 1 0 0,-2 2 1472 0,-8 10 240 16,0 1 32-16,1 4 16 0,-1-6-704 0,4 1-144 15,3 2-16-15,2-1-16 0,1-3-176 0,4-2-16 16,5-3-16-16,6-2 0 0,4 0-32 0,4-2 0 16,4-5 0-16,-1 0 0 0,5-3-48 0,6-1-16 15,1-4 0-15,3-3 0 0,4 0-64 0,-2-1 0 16,0-6-16-16,-4 1 0 0,0-2-48 0,-2-2-16 15,-1-2 0-15,-5 0 0 0,-3-2-16 0,-5 0 0 16,-2-1 0-16,-6 1 0 0,-2 2-96 0,-5-2-32 0,-4 6 0 16,-2-1 0-16,-4 2-160 0,-3 2-128 15,-3 5 192-15,-1 0-192 0,-5 4 0 0,1 1-256 0,4 0 32 0,1 0 0 32,6 1-1632-32,2 2-320 0,4 2-64 0,3-1-14576 0</inkml:trace>
  <inkml:trace contextRef="#ctx0" brushRef="#br1" timeOffset="-125084.97">31746 7189 25791 0,'0'0'2304'0,"0"0"-1856"16,0 0-448-16,0 0 0 0,0 0 688 0,-3 6 32 16,-5 7 16-16,-2 1 0 0,-2 8 304 0,-3 3 64 15,-4 6 16-15,-1 5 0 0,-2 3-368 0,0 7-80 16,0 0-16-16,1 5 0 0,2 3-176 0,3 4-32 16,0 3-16-16,4-3 0 0,0 1-32 0,5-2 0 15,0 1 0-15,5-2 0 0,0-2-192 0,4-2-32 16,0-7-16-16,2-1 0 0,1-6-160 0,0-4 128 15,2-3-128-15,-2-3 128 0,2 0-128 0,0-7 0 16,-1-3 0-16,-1-3 0 16,-1-7-720-16,-4-8-32 0,0 0 0 0,0 0-10192 0,2-9-2048 15</inkml:trace>
  <inkml:trace contextRef="#ctx0" brushRef="#br1" timeOffset="-124884.64">31117 7880 34095 0,'6'-3'3024'0,"8"-2"-2416"0,7-4-480 0,4 2-128 16,6 1 432-16,6-1 64 0,6 3 16 0,5 2 0 16,4-3 336-16,4-3 80 0,3 2 16 0,4-3 0 0,1 2-256 0,3 2-48 15,3-3-16-15,-4 4 0 0,-5 0-384 0,-4-1-80 16,-2 1-16-16,-5 1 0 16,-5 1-1248-16,-12 1-256 0,0-1-48 0</inkml:trace>
  <inkml:trace contextRef="#ctx0" brushRef="#br1" timeOffset="-121146.71">16330 7447 18431 0,'-2'-12'1632'0,"0"2"-1312"15,0-1-320-15,1 2 0 0,-1-2 864 0,1 4 96 16,1-3 32-16,0 10 0 0,0 0-32 0,0 0 0 16,0 0 0-16,0 0 0 0,0 0-320 0,0 0-80 15,0 0-16-15,-9 9 0 0,0-3-240 0,2 7-48 16,-2 2-16-16,-2 5 0 0,0 3 144 0,0 8 16 16,-1 3 16-16,1 8 0 0,-1 6 80 0,2 2 16 15,1 3 0-15,2 6 0 0,0 0-48 0,2 6 0 16,1 0 0-16,2 5 0 0,-1 2-144 0,1 0-16 15,2-4-16-15,-2-2 0 0,0-9-288 0,-2 1 160 16,-2-2-160-16,-1-2 128 0,0 0-128 0,2-6 128 16,-4-2-128-16,2-6 128 0,0-3 80 0,0-1 16 15,4-4 0-15,-2-4 0 0,-1-3 160 0,3-3 16 16,0-3 16-16,1-2 0 0,-2-1-64 0,2-2-16 0,-1-2 0 16,0-181 0-16,1 361-144 0,2-192-48 0,0 0 0 0,-3 9 0 15,3-9-16-15,-3 10 0 0,3-10 0 0,0 0 0 16,0 0 0-16,0 0 0 0,7 9 0 0,-7-9 0 15,9 5 0-15,-9-5-128 0,14 7 192 0,-3-5-64 16,2-1-128-16,-2 1 160 0,2-2-160 0,1 0 160 16,1-2-160-16,-2 1 128 0,3 0-128 0,2 0 128 15,1-2-128-15,3-1 0 0,3 2 0 0,3-1 128 0,3-1-128 0,-1 2 0 16,3-1 0-16,0 2 0 0,1 1 0 16,4 1 0-16,-4 2 0 0,7 1 0 0,-2 2 0 15,2 2 0-15,-2-3 0 0,3 1 0 0,1-1 0 0,2-1 0 16,1 0 0-16,-1 0 0 0,1-1 0 0,2-1 0 15,2-1 0-15,2-1 0 0,1 0 0 0,3 0 0 16,3-1 0-16,-1-3 128 0,2 0-128 0,0 2 128 16,-2 0-128-16,2 2 128 0,0 2-128 0,1-2 0 15,0 0 0-15,1 0 128 0,2 0-128 0,-1 0 0 16,-2 0 0-16,3 0 0 0,1 0 0 0,2 0 0 16,2 0 128-16,0-2-128 0,0 1 0 0,2 1 0 15,1 0 0-15,0 0 0 0,2 0 0 0,-4 0 0 16,1-1 0-16,5 1 0 0,-3-3 0 0,0 2 0 15,1 0 0-15,-2-2 0 0,1 2 0 0,1 1 128 16,-1-1-128-16,2-1 0 0,-5 1 0 0,5 1 0 16,-1 3 0-16,0-1 0 0,-2 1 0 0,1-2 0 15,-2-1 128-15,1 4-128 0,2-3 0 0,1 2 0 16,0-1 0-16,1-1 0 0,0-1 0 0,2 0 0 16,-2 0 0-16,3-1 0 0,1 0 0 0,0 0 0 0,0-2 0 15,0 0 128-15,2-3-128 0,-1 2 0 0,3 2 0 0,-1 0 128 16,2 0-128-16,0-2 0 0,-5-2 0 0,5 2 0 15,0 1 0-15,-1 1 128 0,-2-1-128 0,-2 0 0 16,-3 0 0-16,2 2 0 0,1 1 0 0,3-2 0 16,-3 1 0-16,1 0 0 0,-6 1 0 0,0 0 0 15,0 0 0-15,4 0 0 0,1 0 0 0,-1 0 0 16,-3-1 0-16,0 1 0 0,-1-2 0 0,2 2 0 16,4 2 0-16,0-2 0 0,-2 1 128 0,0-2-128 0,-4-1 0 15,1 0 0-15,3-1 0 0,1 3 0 0,1 2 0 0,0-2 0 16,-4-2 0-16,-1 0 0 0,-3-1 0 0,-1 2 0 15,5 0 128-15,-4 1-128 0,0 3 0 0,-2 1 0 16,-2-2 0-16,-1 0 0 0,1 1 0 0,2-2 0 16,4 1 0-16,-4 2 0 0,-1 1 0 0,-1-2 0 15,-2-2 0-15,0 0 0 0,1-1 0 0,4 0 0 16,3-1 0-16,0 2 0 0,-4-1 0 0,2 0 0 16,-4 0 0-16,3 0 0 0,3-1 0 0,1 0 0 15,-1 1 0-15,-2 1 128 0,-3-2-128 0,2-2 0 16,3 5 0-16,3-1 0 0,-2 0 0 0,0 0 0 15,-5-1 0-15,-3-1 0 0,0 1 0 0,0 1 0 16,0-2 0-16,4 2 0 0,0 2 0 0,0 0 0 16,2-3 0-16,-1-2 0 0,0 0 0 0,4 0 0 15,3 4 0-15,-1-4 0 0,1 1 0 0,-2-1 0 16,-1-5 0-16,0 3 0 0,0 1 0 0,0 1 0 16,2 0 0-16,-3-3 0 0,-5-2 0 0,-1 5 0 15,1-1 128-15,-1 1-128 0,0-2 0 0,-1 3 0 0,-3-1 0 16,-1 1 0-16,-2-3 0 0,0 2 0 0,0-1 0 0,2 2 0 15,1 2 0-15,0-1 0 0,0 0 0 0,-1-1 0 16,-1 0 0-16,-1 1 0 0,2-3 0 0,1 3 0 16,3 0 0-16,-2 0 0 0,-2 0 0 0,0 0 0 15,-2-1 0-15,4 0 0 0,-6-1 0 0,1 2 0 16,-1 2 0-16,0 0 0 0,-1 2 0 0,-2-2 0 16,-3-2 0-16,-2 0 0 0,-2 2 0 0,0-1 0 0,1 0 0 0,0 3 0 15,1 2 0-15,3 0 0 0,-5-4 0 0,0 2 0 16,-1-2 0-16,-3 4 0 0,-3-3 0 0,1 0 128 15,-2 1-128-15,1-2 0 0,-2 3 0 0,3 0 0 16,-2 2 0-16,-1 0 0 0,-3-3 0 0,1 1 0 16,-3 4 0-16,-4-5 0 0,2 0 0 0,-4 0 0 15,-3 2 0-15,-2-1 0 0,-1 1 0 0,-1 3 0 16,0-2 0-16,-1 2 0 0,-2-3 0 0,2 0 0 16,-1 2 0-16,-2-2 0 0,-1 2 0 0,4 0 0 15,0 3 0-15,1-5 0 0,0 1 0 0,-2 2 0 16,-2-4 0-16,1 4 0 0,-2-4 0 0,1 2 0 15,0 1 0-15,-1-2 0 0,3 3 0 0,-3-2 0 16,-2 0 0-16,-1-1 0 0,-1-3 0 0,1 1 0 16,-1 0 0-16,0 1 0 15,0-1 0-15,1-2 128 0,-1 1-128 0,-6-1 192 0,0 1-192 0,1 1 0 16,0-2 0-16,0 1 0 0,0-1 0 0,1 1 0 16,-3-2 0-16,6 0 0 0,-3-1 0 0,-11 0 128 0,8-2 0 15,-8 2 0-15,8-4-128 0,-8 4 0 0,6-5 0 0,0-3 128 16,-1 2-128-16,-2-1 192 0,3-3-192 15,-3 3 192-15,2-5-192 0,-1 0 128 0,3 0-128 16,-2-2 128-16,0-1-128 0,0-2 128 0,0 1-128 0,1-1 128 16,-1 1-128-16,2-2 0 0,-1-1 144 0,0 0-144 15,1 0 0-15,0-2 144 0,1 0-144 0,1-6 0 0,0-2 144 16,1-7-144-16,1-6 0 0,2-2 144 16,-1-7-144-16,0-1 0 0,0 0 0 0,2 2 128 0,-3 6-128 0,2-5 0 15,-3-1 0-15,3-8 0 0,-1-6 0 0,1-5 0 16,-3-6 128-16,2 8-128 0,-1 3 0 0,1 7 0 15,-2 3 0-15,0-1 0 0,0-5 0 0,0-3 0 16,1-1 0-16,0 3 0 0,-1 5 0 0,-2 26 0 16,-2 4 0-16,2-5 0 0,-1-3 0 0,1-3 0 15,0-2 0-15,1-8 0 0,-2-4 0 0,7-44 0 16,-4 14 0-16,-1 18 0 0,0 9 0 0,-3 7 0 16,1 6 0-16,-2 2 0 0,-1 0-144 0,-2 0 144 15,-3 0 0-15,0 1 0 0,-2 0 0 0,1 3-128 16,-2 2 128-16,-1 2 0 0,0 3 0 0,0 4 0 15,1 0 0-15,-3 5 0 0,2 1 0 0,0 4 0 16,0 2 0-16,-1 1 0 0,-1 2 0 0,1 0 0 16,-2 4 0-16,3 1 0 0,-1-1-128 0,-2 1 128 15,1 2 0-15,-1-2 0 0,-1-1 0 0,0 1 0 0,-1 2 0 0,-8-3 0 16,2-2 0-16,2 3-128 0,0 2 128 16,1-1 0-16,0 2 0 0,1 0 0 15,-1 0 0-15,2 1 0 0,-1 0 0 0,1 1-128 0,-2-1 128 16,2 1 0-16,-1 0 0 0,-1-1 0 0,-2 3 0 0,0-1 0 15,0 1 0-15,-3 2-128 0,-1-1 128 0,-2-2 0 16,-3 1 0-16,-1 1 0 0,-4 2-128 0,11-2 128 16,-3 0 0-16,-3 3 0 0,-2 0 0 0,-4-2 144 15,1 5-144-15,-1-1 0 0,0 1-160 0,-23 7 160 16,7-2 0-16,3-5 0 0,5 3 0 0,-5-6 0 0,-6 3 0 0,1 2 0 16,-7-2-128-16,0 4 128 15,-1-1 0-15,2 1 0 0,5 2 0 0,21-6 0 0,-4 1 0 0,-6 0 0 16,-5 1 0-16,-2-2 0 0,-3 1 0 0,-2 2 0 15,1-3 0-15,-44 9 0 0,17-2 0 0,2-2 0 16,8-1-128-16,-2 0 128 0,2-3 0 0,3 1 0 16,3 0 0-16,0 0 0 0,0 1 0 0,1-1 0 15,-2-3 0-15,1 3 0 0,1-4 0 0,-2 5 0 16,-1 2 0-16,1-1 0 0,-1 0 0 0,0 0 0 16,1-1 0-16,-4 1 0 0,-4 3 0 0,4-3 0 15,-1 1 0-15,0-1 0 0,0 1 0 0,-1 0 0 16,-1 2 0-16,0 1 0 0,-2-3 0 0,1-2 0 15,3 1 0-15,1 1 0 0,-1-1 0 0,1-4 0 16,0 3 0-16,1-4 0 0,0 0 0 0,2-3 0 16,1 1 0-16,0-1 0 0,0 0 0 0,1 0 0 15,1-2 0-15,-3 1 0 0,-4 2 0 0,1-4 0 16,0 0 0-16,2 1 0 0,-2-2 0 0,3 1 0 16,1 1 0-16,-2-3 0 0,-5 0 0 0,0 0 0 15,2-2 0-15,2 2 0 0,0 1 0 0,2 0 0 0,1 1 0 0,-2-2 0 16,-1-1 0-16,-1 0 0 0,5 0 0 0,0 0 0 15,3 0 0-15,-3 1 0 0,3 1 0 0,-1-4 0 16,0-2 0-16,-1 1 0 0,0-1 0 0,2-2 0 16,1 2 0-16,1 0 0 0,-2 0 128 0,3-1-128 15,1 1 0-15,-1 0 0 0,-5-1 0 0,2-2 0 16,0 0 0-16,0 5 0 0,3-2 0 0,-2-1 0 16,-1 1 0-16,-1 0 0 0,-1-1 0 0,0-2 0 0,-5 0 0 0,3 0 0 15,1 0 128-15,0 2-128 0,2-3 0 0,1 2 0 16,0 0 0-16,-3-3 0 0,-5 4 0 0,4-3 0 15,-1 3 0-15,1 1 0 0,0 0 0 0,0-2 0 16,-3 0 0-16,-1-1 0 0,-2 1 0 0,1 2 0 16,1 2 0-16,-4-2 0 0,1-2 0 0,-1 0 0 15,2 3 0-15,-4-1 0 0,-4-1 128 0,0 1-128 16,1 0 0-16,0 2 0 0,-1-5 0 0,1 2 0 16,-1 0 0-16,-2 0 0 0,-1 0 0 0,3 2 0 15,2 1 0-15,-1-1 0 0,-1 1 0 0,-1-1 0 16,-6 3 0-16,3-2 0 0,2-2 128 0,-1 4-128 15,-2 1 0-15,0 0 0 0,-4-1 0 0,0 0 0 16,0-1 0-16,2 1 0 0,1 1 0 0,-2 1 0 0,0-6 0 0,2 3 0 16,1 1 128-16,1 0-128 15,-1 0 0-15,-1 1 0 0,-1-1 0 0,5 0 0 0,0 0 0 0,1 1 0 16,-1 2 128-16,-1-3-128 16,1-3 0-16,-2 2 0 0,1 0 0 0,2 1 0 15,-4 0 0-15,2 0 0 0,1 0 0 0,1 1 0 16,-1 0 0-16,2 2 0 0,2-1 128 0,1 1-128 0,-1-1 0 15,1-1 0-15,3-1 0 0,-3 0 0 0,-1 0 0 0,5 0 0 16,1 0 0-16,1 0 0 0,-2 2 0 0,4-1 0 16,-3-1 0-16,0 0 0 0,1 1 0 0,2 1 0 15,2-2 0-15,0 1 0 0,0 0 0 0,1 3 0 16,-2-2 128-16,2 1-128 0,2-2 0 0,-5 1 0 16,7 1 128-16,-2 0-128 0,2 1 0 0,0-2 0 15,-3 1 0-15,3-2 0 0,1 3 0 0,0 0 0 0,1 1 0 0,2-1 0 16,0-2 0-16,2 2 0 15,1 0 128-15,-1 1-128 0,-1-1 0 0,0-3 0 0,5-1 0 0,-2 2 0 16,-2 2 0-16,4 3 0 0,-3-4 0 0,4 1 0 16,3 0 0-16,0 1 0 0,-2-2 128 0,1-1-128 15,-1 2 0-15,1 0 0 0,3 1 0 0,-1-1 0 16,2-2 0-16,-2 3 0 0,1-1 160 0,3 1-160 16,1-2 128-16,0-2-128 0,2 2 192 0,0-1-64 15,3 1 0-15,1 1 0 0,-1-1 32 0,3 0 0 16,-1-1 0-16,4 2 0 0,2-1-32 0,1-1-128 15,1-2 192-15,2 2-64 0,-1-1-128 0,4 0 160 16,-4 0-160-16,1-1 160 0,1 0-160 0,1 0 128 16,0 0-128-16,2 0 128 0,1 2-128 0,-3-2 0 0,3 0 0 0,-1 0 0 15,2 2 128-15,2 1-128 16,-5-1 0-16,1 2 128 0,0 0-128 0,0-1 0 0,2 0 0 0,0 2 0 16,-1 0 0-16,1-1 0 15,0 0 128-15,1 0-128 0,0 1 0 0,-1-1 0 16,4-2 0-16,-3 2 0 0,1 0 0 0,3 0 0 15,-2-2 0-15,1 1 0 0,1-2 0 0,2 2 0 16,-1-1 144-16,2 1-144 0,6-3 128 0,-9 4-128 0,1-3 128 16,8-1-128-16,-7 2 160 0,7-2-32 0,0 0-128 0,0 0 192 15,0 0-64-15,0 0-128 0,0 0 176 0,0 0-176 16,0 0 128-16,0 0-128 0,0 0 0 0,0 0 0 16,14 0 0-16,5 0 0 0,4-2-192 0,5-1 48 15,6-2-1600-15,7-1-320 16,6-3-64-16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20:34:09.3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1044 3476 11967 0,'0'0'1072'0,"0"0"-864"0,0 0-208 0,-14 1 0 15,14-1 1008-15,-12 4 144 0,12-4 48 0,0 0 0 16,0 0-336-16,0 0-64 0,0 0-16 0,0 0 0 16,0 0-192-16,0 0-32 0,0 0-16 0,0 0 0 0,0 0-112 15,0 0-32-15,0 0 0 0,5 2 0 0,-5-2-16 0,8 0 0 16,-2 0 0-16,2 2 0 0,-2 0-64 0,2 2 0 15,-8-4-16-15,7 3 0 0,1-5 96 0,2 4 32 16,-1 0 0-16,3 2 0 0,-2-2 32 0,2 2 16 16,4-1 0-16,0 1 0 0,3-1-32 0,3 1-16 15,-2 1 0-15,4-1 0 0,3-3-48 0,1 2-16 16,4 0 0-16,2 2 0 0,6-2-16 0,-1 0 0 16,2 2 0-16,2-1 0 0,3 1 0 0,-3-1 0 15,4-3 0-15,0 0 0 0,-1 1 0 0,5 0 0 16,2 1 0-16,2-2 0 0,2-1-48 0,3 0-16 15,1-1 0-15,-2-1 0 0,5 1-48 0,-1 0-16 16,0-2 0-16,3 2 0 0,4 0-48 0,0-2-16 0,1 1 0 0,-4-1 0 16,1 1-160-16,0 0 192 0,3 1-192 0,2 0 192 15,2-1-192-15,-1 1 0 0,-2 1 0 16,-1-1 128-16,-1 1-128 0,1-1 0 0,2 1 144 0,0 0-144 16,2 0 0-16,-3 1 128 0,-2-1-128 0,1 0 0 15,0 0 128-15,0 0-128 0,0 0 128 0,2 0-128 16,0 1 0-16,-1-1 144 0,-5 0-144 0,2 0 0 15,-1 0 144-15,2 0-144 0,0 0 0 0,-1 1 144 16,1 1-144-16,-3-2 128 0,0 0-128 0,2 0 128 16,0-2-128-16,-1 2 0 0,0 0 0 0,-3 0 128 15,-2 0-128-15,-2 0 0 0,3-1 144 0,0 0-144 16,3 1 0-16,-1-1 128 0,-2 2-128 0,1-2 0 16,-2-1 128-16,-1 1-128 0,1-1 128 0,1-2-128 15,0 1 0-15,0 2 144 0,2 0-144 0,1-1 0 0,-3 2 160 0,0 0-160 16,-4 0 128-16,1 0-128 0,-2-1 0 0,1 1 128 15,-1-1-128-15,2 1 0 0,1-1 0 0,-2 1 128 16,-3 2-128-16,-1-2 0 0,-1-1 128 0,0 0-128 16,1 1 0-16,2 0 128 0,0-2-128 0,1 2 0 15,-1 0 0-15,-1 0 128 0,3-1-128 0,-4 1 0 16,-1-1 0-16,0 1 0 0,3 0 128 0,0 0-128 16,1 0 0-16,-1 2 128 0,-1 1-128 0,-1-2 0 15,0-1 0-15,0 0 0 0,1 0 0 0,2 1 128 16,-1 2-128-16,1 0 0 0,-1-2 0 0,1 0 0 15,-2 2 128-15,0-2-128 0,-2 0 0 0,1 0 0 0,1 1 0 0,1-1 0 16,2 0 0-16,-4 2 0 0,-3-2 0 16,-1 0 128-16,1 1-128 0,-3-1 0 0,0-1 0 15,2 4 0-15,0-2 0 0,2 1 0 0,-1-2 0 0,0 2 0 16,-1-1 0-16,-1 1 128 0,1-2-128 0,1 4 0 16,-3-2 128-16,4-2-128 0,-1 0 0 0,4 0 128 15,2 1-128-15,-2-2 128 0,-1-2-128 0,-1 2 128 16,-2 0-128-16,-1 2 0 0,0 0 144 0,0 1-144 15,0 2 128-15,2-3-128 0,-1 0 128 0,-3-1-128 16,-3 1 0-16,1 2 144 0,0-3-144 0,0 2 0 16,-3 0 128-16,1-1-128 0,2 1 0 0,-1 0 0 15,0 1 0-15,3 0 0 0,1-4 0 0,-3 1 0 16,-1-1 128-16,0 3-128 0,-1-2 0 0,-3 2 0 16,2-1 0-16,0 1 0 0,1 1 0 0,1-3 0 15,-1 0 0-15,-2-1 0 0,1 0 0 0,-2 0 0 0,-2 0 128 0,-2 1-128 16,2 1 0-16,-3-1 0 0,0 0 128 0,2 1-128 15,-1-2 0-15,2 1 0 0,-1-1 128 0,4 0-128 16,-4 0 0-16,2-1 0 0,-1-1 144 0,-2 1-144 16,-1 1 0-16,-1 0 144 0,0 0-144 0,0 0 0 15,-3 0 0-15,3 0 128 0,0 0-128 0,0 0 0 16,-3 0 0-16,3 0 128 0,1 0-128 0,-1 0 0 16,-1 0 0-16,-1 0 0 0,-2-1 0 0,-1 1 0 15,-1 0 0-15,-1 0 0 0,1 0 0 0,-1 1 0 16,-1-1 0-16,2 0 0 0,-1 1 0 0,1 1 0 15,-3-1 0-15,1 0 0 0,-4 0 0 0,2 1 0 16,0-2 128-16,0 0-128 0,-2 0 0 0,-1 0 0 16,0 0 0-16,2 0 0 0,-2 1 0 0,1 1 0 0,-2-4 0 0,0 2 0 15,0 0 0-15,0 0 0 0,-2 0 0 0,1 0 0 16,0 0 0-16,1 0 0 0,1 0 128 0,0 0-128 16,-1-1 0-16,-2-1 0 0,1 1 0 0,2 0 0 15,0 0 0-15,2-1 0 0,-3 1 128 0,-1 1-128 16,0-1 0-16,0-1 0 0,-1 1 0 0,1 0 0 15,-2 0 0-15,1-2 0 0,0 3 0 0,-1-1 0 16,1-2 0-16,-1 2 128 0,-1 0-128 0,0-1 0 16,0 1 0-16,2 1 128 0,-1-2-128 0,0 0 0 15,1 1 128-15,-1-3-128 0,0 2 0 0,-1-1 128 16,2 1-128-16,-1 0 0 0,3 0 144 0,-1-1-144 16,-3-1 0-16,1 3 128 0,-1 0-128 0,0 0 0 15,-1-1 0-15,1 1 0 0,0 0 0 0,-1 1 128 0,-3 0-128 16,2 0 0-16,-2 0 0 0,1 0 128 15,-2 0-128-15,3 1 0 0,-2 0 0 0,0-1 0 0,-1 0 0 0,2 2 128 16,0-1-128-16,-1 0 0 0,1 0 128 0,0 2-128 16,-1-3 128-16,1 1-128 0,-2-1 0 0,0 2 144 15,2-2-144-15,1 1 0 0,-3-1 144 0,1 1-144 16,0-1 0-16,-1 0 144 0,0 0-144 0,0 0 0 16,-1-1 0-16,0 1 0 0,-2 1 0 0,0-1 128 15,0-1-128-15,-1 1 0 0,-10 0 0 0,9 0 128 16,-9 0-128-16,12 0 0 0,-1 0 0 0,-1 1 0 15,-10-1 0-15,0 0 0 16,0 0-640-16,9 6-224 0,-9-6-32 0,3 12-12032 0,-4-3-2416 0</inkml:trace>
  <inkml:trace contextRef="#ctx0" brushRef="#br0" timeOffset="10491.02">1108 5962 10415 0,'0'0'448'0,"0"0"128"0,-1-6-576 0,1 6 0 15,0 0 0-15,0 0 0 0,-1-12 1152 0,1 12 128 16,0 0 32-16,0 0 0 0,0 0-640 0,0 0-128 16,0 0-32-16,-9 3 0 0,1-2 192 0,8-1 48 15,-9 4 0-15,2 2 0 0,7-6 208 0,-10 4 64 16,2 1 0-16,8-5 0 0,-10 6-160 0,4-3-32 16,-2-2 0-16,8-1 0 0,-9 2 64 0,9-2 16 15,0 0 0-15,0 0 0 0,0 0-224 0,0 0-48 16,0 0-16-16,0 0 0 0,0 0-288 0,0 0-48 15,14 2-16-15,5-2 0 0,3-2 32 0,4 0 0 16,7 0 0-16,3-3 0 0,2-3-48 0,4 3-16 0,1-1 0 16,8 0 0-16,1 4-48 0,2-4-16 0,-1-3 0 0,3 2 0 15,0-3 32-15,4 4 16 0,-2-3 0 0,4 3 0 16,2 2-32-16,-1-1-16 0,-2 0 0 0,-16 1 0 16,3 1-176-16,3-3 160 0,1 1-160 0,3 1 160 15,1 3-160-15,0-1 0 0,0 2 144 0,2 2-144 16,-1-2 144-16,-3 1-144 0,-2-1 192 0,-1 2-192 0,-2 1 128 15,1 1-128-15,-2 2 0 0,-1-2 0 0,0 0 128 0,-1 2-128 16,-2-1 0-16,0-2 0 16,-2 1 0-16,-3-1 128 0,-1 0-128 0,0 0 0 0,0-1 128 0,-1-1-128 15,-1 1 0-15,-2-2 0 0,2 0 176 0,-4 0-176 16,-1 0 160-16,0-2-160 0,-3 2 240 0,-1-2-48 16,-2-1-16-16,0-1 0 0,2 2 96 0,-3-1 32 15,-2 0 0-15,1 0 0 0,-2-1-304 0,0-1 0 16,-1 1 0-16,-3 2 0 0,0-1 0 0,-1 1 0 15,-1 0 144-15,0-1-144 0,-1 0 176 0,-2 0-176 16,1 2 192-16,-1 1-192 0,-2-1 192 0,-1-2-192 16,-1 1 192-16,-1 1-192 0,1 1 144 0,0 0-144 15,-8 0 0-15,7 0 144 0,-7 0-144 0,6 1 0 16,-6-1 0-16,7 1 0 0,-7-1 0 0,0 0 0 0,0 0 0 0,0 0 0 16,0 0 0-16,0 0 0 15,0 0 0-15,0 0 128 0,0 0 128 0,0 0 32 0,-10 3 0 0,-2-2 0 16,-4 1-96-16,-3 1-32 15,-2 0 0-15,-3 2 0 0,-5-3-160 0,0-1 160 16,-8 1-160-16,-3 0 160 0,-4 0-160 0,-3-2 0 0,-3 0 144 0,-4 0-144 16,-5 0 0-16,-2 1 128 0,-1 0-128 15,-3 0 0-15,-2-1 0 0,-2 0 0 0,2-2 0 0,-2 1 128 16,2-1-128-16,-3 2 0 0,-1 0 0 0,-31-1 0 16,8-3 0-16,6 0 0 0,5-2 0 0,5 3 0 15,3 3 0-15,0 0 0 0,0-1 0 0,0 0 0 16,0-3 0-16,5 3 0 0,4 2 0 0,1 0 0 15,1-2 0-15,3 2 0 0,3 1 0 0,2-1 0 16,4-1 0-16,0 0 0 0,3 0 0 0,4 2 0 0,0 4 0 0,6 0 0 16,3-2 0-16,4 0 0 0,4 1 0 0,4 1 0 15,1-2 0-15,4 1 0 0,3 0 0 0,3 0 0 16,2-1 0-16,3 0 0 0,8-4 0 0,0 0 0 16,0 0 0-16,0 0-128 0,11 7 128 0,8-3-192 15,8 0 192-15,7-4-192 0,8-3 192 0,11 3 0 16,5 3-144-16,11-2 144 0,9-1 0 0,8-1 0 15,5-2 0-15,8 2 0 0,7 0 0 0,-1-2 0 16,-3-4 0-16,-3 0 0 0,-5 2 0 0,-4-1 0 16,-3 1 0-16,-8 1 0 0,-7-4 0 0,-24 5 0 15,1-1 0-15,-1-1 0 0,-1-3 0 0,-4 3 0 16,-5-1 128-16,-4-1-128 0,-7 2 176 0,-4 3-48 16,-5-1-128-16,-4-1 192 0,-4 2-192 0,-2 0 176 15,-8 2-176-15,0 0 160 0,0 0-160 0,-6 3 0 16,-6 2 144-16,-2-1-144 0,-2 0-256 0,-5 5-112 15,-2-1-16-15,-2 6-12432 16,-3 0-2480-16</inkml:trace>
  <inkml:trace contextRef="#ctx0" brushRef="#br0" timeOffset="13278.33">8825 5940 13695 0,'-12'-3'608'0,"12"3"128"0,-9-9-592 0,1 4-144 0,2-3 0 0,-1 3 0 16,7 5 1184-16,-7-3 208 0,7 3 32 0,-8-5 16 0,8 5-416 0,0 0-64 16,0 0-32-16,0 0 0 0,0 0 0 0,0 0 0 15,0 0 0-15,0 0 0 0,8-6 16 0,5 2 0 16,2 2 0-16,6 0 0 0,4 0-144 0,5-3-32 15,4 0 0-15,3 1 0 0,3-5-256 0,2 2-48 16,1 2-16-16,4-1 0 0,4 2-16 0,3 2-16 16,4 0 0-16,4 1 0 0,5-4-32 0,4-3 0 15,1 2 0-15,0 2 0 0,2-1-48 0,2 1-16 16,3 1 0-16,2-1 0 0,-2-5 32 0,0 4 0 16,-2 2 0-16,3 1 0 0,1-3-32 0,-20 2 0 15,3-1 0-15,6 2 0 0,3-1-16 0,2 1-16 16,2 0 0-16,33 0 0 0,-9-1-32 0,-33 2-16 15,2 0 0-15,5 1 0 0,1 2-96 0,3 1-16 16,-1 1 0-16,1-2 0 0,-2 1-128 0,-2-1 128 16,-3 3-128-16,28 5 128 0,-11-2-128 0,-6 2 0 15,-8-5 144-15,-4 0-144 0,-5 2 0 0,-2-3 128 16,-4 1-128-16,-1 2 0 0,0 0 0 0,-2-1 144 0,-2 0-144 0,-1-2 0 16,-4-1 192-16,-2-1-192 0,-1 1 192 0,-15 1-192 15,2-2 192-15,3 1-192 0,3 1 192 0,-2-2-192 16,1 1 144-16,2-1-144 0,1-1 0 0,1 1 144 15,1-1-144-15,0 0 0 0,-2-1 144 0,0 0-144 16,-1 0 0-16,4 2 0 0,-2-2 0 0,-2 1 0 16,1-1 0-16,-2-1 128 0,0 1-128 0,1-2 0 15,-3 1 0-15,-3 1 0 0,-2 0 0 0,-1 0 128 0,0-1-128 0,-3 1 0 16,-1 0 0-16,0 0 0 0,-1 0 0 0,-2 1 0 16,1 2 0-16,-2-2 0 0,-1 0 0 15,1 0 0-15,-1 2 0 0,0-1 0 0,-2 2 0 0,0-2 0 16,1-1 0-16,0 1 0 0,0 0 0 0,-2-1 0 15,-1-1 0-15,0 0 128 0,-2 0-128 0,-1 0 0 16,1 0 0-16,-1 0 0 0,1 0 0 0,-2 0 0 16,0 0 0-16,0 0 128 0,-1-1-128 0,2-1 0 15,-1 2 0-15,0 0 0 0,0 0 128 0,1-1-128 16,1 2 160-16,0-1-160 0,1 0 0 0,0 0 0 16,-1 0 0-16,2 0 0 0,-1 0 0 0,0 0 0 15,-3 0 0-15,3 0 0 0,-1 0 0 0,0-1 0 16,1 0 0-16,0 0 0 0,0 1 0 0,0 0 0 15,1-2 0-15,1 1 0 0,-2 1 0 0,0-3 0 16,-3 2 0-16,1 0 0 0,1 0 0 0,-1-1 0 16,0 2 0-16,-2 0 0 0,-3-1 0 0,1 1 0 15,0 0 0-15,-2 0 0 0,-1 0 0 0,-1 0 0 16,0 3 0-16,-2-3 0 0,-6 0 0 0,6 1 0 16,4 0 0-16,-2 0 0 0,0-1 0 0,1 3 0 0,1 0 0 0,1-1 0 15,1-1 0-15,0 2 0 0,1-1 0 0,0 1 0 16,1-2 0-16,1 3 0 0,0-1 0 0,2-1 0 15,-4-2 0-15,1 1 0 0,-3 1 0 0,-1-1 0 16,-1 0 0-16,-1 0 0 0,-8-1 0 0,0 0 0 16,0 0 0-16,0 0 0 0,0 0 0 0,0 0 0 0,0 0 0 15,0 0 0-15,0 0 0 0,0 0 0 16,0 0 128-16,0 0-128 0,0 0 0 0,-5 6 0 16,5-6 0-16,-8 2 128 0,-1 1-128 0,1-2 0 0,1 1 0 0,-1 0 0 15,1-1 0-15,-2 2 0 0,0 0 0 0,0-1 0 16,-1-1 0-16,-2-1 0 0,-2 0 0 0,-1 0 0 15,-2 0 0-15,-4-1 0 0,-5-3 128 0,-4 1-128 16,-2 1 0-16,-5 0 0 0,-5 1 0 0,-3 0 0 16,-1-3 0-16,-5-1 0 0,-5 0 0 0,-2 1 0 15,-3-1 0-15,-6 0 0 0,-2 2 0 0,-5 1 0 16,-5-1 0-16,-2 0 0 0,-4-4 0 0,-2 3 0 16,-7 3 0-16,-3-1-160 0,-4-2 160 0,-1-1 0 15,-3 1 0-15,-2 1-128 0,-3 2 128 0,1 0 0 16,5-1 0-16,0 2-128 0,1 2 128 0,2-2 0 15,3 0 0-15,-30 1 128 0,19 2-128 0,11 0 0 16,6 2-128-16,6-2 128 0,3-3 0 0,4 0 0 16,1 0 0-16,3 3 128 0,3-2-128 0,1 1 0 15,0-2 0-15,2 0 0 0,5-1 0 0,0 1 0 16,4 0-144-16,4-1 144 0,3 0 0 0,1 1 0 16,0-2 0-16,2 1 128 0,1-2-128 0,2-2 0 0,-2 0 0 0,6-1 0 15,1-2 0-15,4 2 0 0,-1 1 0 16,-1-2 0-16,-1 4 0 0,1 1 0 0,-1 1 0 0,-1-1-176 15,-1-2 176-15,0-1 0 0,1 1 128 0,0 0-128 16,2 0 0-16,1-1 0 0,-2 1 0 0,3 1-192 16,-1 1 192-16,1 2 0 0,-2 0 128 0,1 0-128 15,-2 2 0-15,2-1 0 0,-2-2 0 0,3-1 0 16,1 1 0-16,2-3 0 0,-1-1 0 0,3 3 0 16,2-1 0-16,1 2 0 0,-1 1 0 0,1 0-128 0,-3 1 128 0,2 0 0 15,1-1 0-15,-1 3 0 0,1-1 0 0,1 2 0 16,-2-3 0-16,4-1 0 0,2 0 0 0,1 0 0 15,0 0 0-15,1-1 0 0,1-1 0 0,1-1 0 16,0 3 0-16,2 1 0 0,0 1 0 0,1 0 0 16,0-4 0-16,1 2-128 0,-2 2 128 0,1 1 0 15,1-2 0-15,1 0 0 0,-2-1 0 0,0 0 0 16,-1 3 0-16,0-2 0 0,-3 0 0 0,3 1 0 16,-1-1 0-16,0 1 0 0,-3 4 0 0,0-4 0 15,3-2 0-15,1 0 0 0,-1 1 0 0,1 1 0 16,-1-2 0-16,2 0 0 0,0 0 0 0,4 0 0 15,2 1 0-15,2-1 0 0,2 0 0 0,2-1 0 16,-1-1 0-16,7 2 0 0,-9 0 0 0,9 0 0 16,0 0 0-16,0 0 0 0,0 0 0 0,0 0 0 15,0 0 0-15,0 0-128 0,0 0 128 0,0 0-128 16,0 0 128-16,0 0-128 0,0 0 128 0,0 0 0 16,14 0 0-16,3 3 0 0,2-1 0 0,3 0 0 15,3-2 0-15,7 0-128 0,5 0 128 0,5 0 0 0,3-3 0 16,0 1 0-16,3-1 0 0,3 3 0 0,2-1 0 0,7 2 0 15,4 0 0-15,4-1 0 0,6-2 0 0,0-2 0 16,1-1 0-16,1 2 0 0,3 2 0 0,1 0 0 16,0 0 0-16,1-1 0 0,-1-2 0 0,0 1 0 15,1 3 0-15,-1 2 0 0,0-1 0 0,-1-1 0 16,-3-3 0-16,-1 0 0 0,-1 2 0 0,-1 1 0 0,4 1 0 16,-1-1 0-16,0-2 0 0,-2-1 0 0,-2 2 0 15,2 1 0-15,-4 0 0 0,4 1 0 16,-2 0 0-16,0 1 0 0,1-2 0 0,-2 0 0 0,-2 1 0 0,2 3 0 15,1 2 0-15,0-3 0 0,-1 0 0 0,-4 0 0 16,-3-3 0-16,-2 1 0 0,-2 3 0 0,-1 0 0 16,2-2 0-16,2 3 0 0,-2-2 128 0,0 1-128 15,-1 0 128-15,-19-3-128 0,3 0 0 0,0-1 144 16,1 1-144-16,0 1 0 0,2 3 128 0,2-1-128 16,-2-3 0-16,0-1 0 0,0 1 144 0,0-1-144 15,-1 1 0-15,-2 1 144 0,1-1-144 0,-1-1 0 16,-1 2 0-16,1 1 128 0,0 0-128 0,-2 0 0 15,-3 0 144-15,1-1-144 0,-1 0 0 0,1-2 144 16,-1-2-144-16,-1 2 0 0,0 2 144 0,0 0-144 16,-11 1 0-16,1-1 144 0,6 2-144 0,-1-1 0 15,1-1 0-15,-1 0 128 0,0 0-128 0,-3 1 0 16,2-1 0-16,5 2 128 0,-4-1-128 0,0-2 0 16,-1-1 0-16,-3 1 0 0,0 0 0 0,-3-1 128 0,-2 0-128 0,-1 3 0 15,-2-1 0-15,-6 1 128 0,1 1-128 0,0 0 0 16,-2-2 0-16,1-1 0 0,-3 3 128 0,-1 0-128 15,-1 2 0-15,2-1 0 0,-3 2 0 0,-2 0 0 16,-1-3 0-16,-1 3-192 0,-5-7 64 0,0 9 128 31,-4-3-1120-31,-1 4-96 0,-4-1-32 0,-1 4-11424 0,-4-1-2304 0</inkml:trace>
  <inkml:trace contextRef="#ctx0" brushRef="#br0" timeOffset="16079.77">14629 4658 10127 0,'0'0'896'0,"0"0"-704"0,-6 1-192 0,-5 0 0 16,-1-1 960-16,1 3 176 0,1-1 16 0,-2 2 16 16,1-1 368-16,-1-1 80 0,-2 2 16 0,0 1 0 15,0 2-304-15,3-2-64 0,-3 0-16 0,4 1 0 16,-1-2 96-16,3 1 32 0,0 1 0 0,0-2 0 15,8-4-160-15,-9 3-16 0,9-3-16 0,-8 1 0 0,8-1-208 0,0 0-32 16,0 0-16-16,0 0 0 0,0 0-96 0,2-10-32 16,4 1 0-16,5-5 0 0,1-1-160 0,5-1-48 15,3 1 0-15,6-1 0 0,-4-3-208 0,6 0-32 16,3-4-16-16,1 0 0 0,-13 9-80 0,2-3 0 16,2-2-16-16,1 1 0 0,2 1-64 0,-1-1-16 15,-1 0 0-15,-1 0 0 0,17-11-16 0,-12 6 0 16,-9 9 0-16,-4 3 0 0,-2 1-144 0,-4 6 0 15,-9 4 0-15,0 0 0 0,0 0 0 0,5 12 0 16,-5 1 0-16,0 5 0 0,-5 5 0 0,0 4 0 16,-1 4 0-16,-2 6 128 0,-4 8-128 0,-1-2 0 0,-1 4 144 0,0-1-144 15,-1 3 0-15,1 3 0 0,-2 3 0 0,2 0 128 16,0 1-128-16,0-2 176 0,1 1-176 0,-1-4 192 16,1-3-32-16,1-5 0 15,-2 2 0-15,2-6 0 0,1-3 32 0,2-4 16 0,1-2 0 0,1-2 0 16,-2-3 32-16,5 1 0 0,-1-6 0 0,0 1 0 15,0-2-48-15,1-2-16 16,0 1 0-16,0-4 0 0,2-1-48 0,-1-4-128 0,3-9 192 0,0 0-64 16,-4 11 0-16,4-11-128 0,0 0 192 15,0 0-64-15,0 0-128 0,0 0 160 0,0 0-160 0,0 0 160 16,-9 3-160-16,9-3 160 0,0 0-160 0,0 0 160 16,0 0-160-16,0 0 0 0,-10 0 0 0,10 0 0 15,0 0 0-15,0 0 0 0,-9-3 0 0,9 3 0 16,0 0 0-16,-9 1 0 0,9-1 0 0,0 0 0 0,-10 3 0 0,10-3 0 15,-10 3 0-15,10-3 0 0,-8 3 0 0,8-3 0 16,-8 5 0-16,8-5 0 0,-11 0 0 0,3 2 0 16,-1-1 0-16,-2 2 0 0,4-3 0 0,-5 2 0 15,2-1 0-15,0-1 0 0,-1 0 0 0,-2 0 0 16,-2-1 0-16,1 0 0 0,1 1 0 0,-1-1 0 16,-3-3 0-16,0-3 0 0,-2 2 0 0,0 1 0 15,-1-4 0-15,3 0 0 0,-1 2 0 0,1-1 0 16,0 5 0-16,1 0 0 0,1 1 0 0,2 1 0 15,3 0 0-15,3 0 0 0,7 0 0 0,0 0 0 16,0 0 0-16,0 0 0 0,0 0-160 0,1 13 160 16,4-6 0-16,6 2-144 0,3-4 144 0,5-2-160 15,2 0 160-15,4-2-160 0,4-1 160 0,2 0 0 16,-1-3 0-16,1 1-128 0,-2 0 128 0,2 0 0 16,0 1 0-16,0 1 0 0,-3 0 0 0,1 1 0 15,0 0 0-15,-3 0 0 0,-5 1 0 0,0 0 0 16,0 2 0-16,-2 1 0 0,-2-1 0 0,-1 0 0 15,-3 1 0-15,0 1 0 0,-3-2 0 0,0-1 0 16,0 0 0-16,-10-3 0 0,11 4 0 0,-1 0 0 16,-10-4 0-16,0 0 0 0,0 0 0 0,10 3 0 0,-10-3 0 0,0 0 0 15,0 0 0-15,0 0 0 0,0 0 0 0,0 0 0 16,0 0 0-16,0 0 0 0,0 0 0 0,0 0 128 16,0 0-128-16,0 0 0 0,0 0 0 0,0 0 0 15,-10 2 0-15,0 2 128 0,1 0-128 0,0 0 0 16,0-4 0-16,0 0 0 0,-1 0 0 0,0 1 0 15,-1 0 0-15,3 0 0 0,-1 1 0 0,9-2 0 16,-11 0 0-16,11 0 0 0,-10 1 0 0,10-1 0 16,-9 0 0-16,9 0 0 0,0 0 0 0,-8 1 0 0,8-1 0 15,0 0 0-15,0 0 0 0,0 0-128 0,0 0-144 0,0 0-32 16,-3-5 0-16,3 5 0 16,3-11-1008-16,2 3-208 0,1-2-32 0,5 4-16 15,0-5-1344-15,1 2-272 0,2-3-48 0</inkml:trace>
  <inkml:trace contextRef="#ctx0" brushRef="#br0" timeOffset="16956.68">14851 4429 10815 0,'0'0'480'0,"0"0"96"0,2-9-448 15,-1-1-128-15,-1 1 0 0,0-1 0 0,-1 2 1056 0,0-2 192 16,1 1 32-16,0-2 16 0,0 1 16 0,0 1 0 16,0 9 0-16,-1-10 0 0,-1 1-560 0,0 0-112 15,-2 2-32-15,4 7 0 0,0 0-384 0,0 0-80 16,-9-1-16-16,0 1 0 0,0 3-128 0,-1 2 0 16,-1 4 0-16,-6 3 0 0,-2 2 0 0,-3 5 0 15,0 6 0-15,-3-4 128 0,0 2 64 0,-3 2 0 16,-3 0 0-16,2-1 0 0,3-1 176 0,1-3 32 15,4-2 16-15,3-4 0 0,4-4 576 0,4 1 112 16,2-6 32-16,8-5 0 0,0 0-240 0,0 0-32 16,0 0-16-16,0 0 0 0,0 0-144 0,12-2-16 15,3-8-16-15,1 0 0 0,5-6-160 0,0 0-48 0,4-3 0 16,1 0 0-16,1-3-192 0,1 3-32 0,-1 1-16 0,1 0 0 16,0-3 64-16,-1 0 16 0,0 2 0 0,-1 3 0 15,-4 3 48-15,0 2 16 0,-3 2 0 0,-2 2 0 16,-3 4-208-16,-4-1-32 0,-10 4-128 0,0 0 192 15,0 0-192-15,0 0 0 0,5 10 128 0,-1 3-128 16,-4 1 128-16,-2-2-128 0,0 2 176 0,1 5-176 16,-4 3 176-16,-1 5-176 0,0 3 160 0,-2 2-160 0,1 4 128 0,-2 3-128 15,-2-1 0-15,0 3 144 0,-1 5-144 16,0-1 160-16,-3 5-160 0,1-2 160 0,0-1-16 0,-1 5 0 16,-2 2 0-16,3-5 0 0,-1-2 16 0,4-5 0 15,-1-4 0-15,4-1 0 0,1-2 64 0,0-1 16 16,2-2 0-16,0-3 0 0,-1 1-48 0,0 1-16 15,1-4 0-15,-1 1 0 0,1-5-32 0,0 1 0 16,1 1 0-16,-1-2 0 0,0-1-144 0,0-3 192 16,0-3-192-16,0-2 192 0,0 0-192 0,1-1 0 15,0-4 144-15,2 1-144 0,2-10 0 0,0 0 0 16,0 8 0-16,0-8 0 16,0 0-320-16,0 0-96 0,0 0-16 0,11-4 0 15,-2 0-1936-15,1-4-400 0,-2 1-80 0,-2-4-13520 0</inkml:trace>
  <inkml:trace contextRef="#ctx0" brushRef="#br0" timeOffset="17481.07">14334 5645 25791 0,'-16'3'1152'0,"6"1"224"0,-2-2-1104 0,2 1-272 0,0-2 0 0,10-1 0 15,-8 3 1056-15,8-3 160 0,0 0 16 0,0 0 16 16,0 0-256-16,16-4-48 0,3 0-16 0,4-4 0 16,2 2-224-16,8-3-64 0,6 0 0 0,8-3 0 15,7-2-48-15,3 0-16 0,3-3 0 0,-2 2 0 0,-2 0 80 0,-4 4 16 16,-3 5 0-16,-1 1 0 16,-6-4-112-16,-1 5-32 0,-5 4 0 0,-1 3 0 0,-3 1-288 0,-6 2-64 15,-4 2-16-15,-6 1 0 0,-3-4-16 0,-4 2 0 16,-3 2 0-16,-6-9 0 0,4 12 64 0,-4-12 16 15,-4 10 0-15,-2 1 0 0,-4-6 48 0,-5 2 16 16,-3-2 0-16,-1-1 0 0,-4-2-80 0,-3 1-16 16,-3-2 0-16,-3 1 0 0,-1 2-32 0,-4-2-16 15,-5-2 0-15,-1 0 0 0,-4-3-144 0,1-1 160 16,-1 2-160-16,2-1 160 0,-1 1-160 0,7-1 0 16,4-1 0-16,9-2 128 0,5 1-128 0,7-2 0 0,4 0 0 15,10 7 0-15,0 0 0 0,5-8 0 16,8-2 0-16,5 2 0 0,6-2 0 0,8 3 0 0,4-2-176 0,5 2 176 15,2 2 0-15,4-1-160 16,2 1 160-16,-2 1 0 0,0-2 0 0,0 3 0 0,0-1 0 0,-3 3 0 16,-3 1 128-16,-5 0 16 0,-7 1 16 0,-8 2 0 15,-5 1 64-15,-6 1 16 0,-10-5 0 0,0 0 0 16,-5 9 80-16,-8 3 32 0,-7 2 0 16,-7-2 0-16,-5-1-112 0,-3 2-32 0,-5-3 0 0,2 0 0 15,0-5-208-15,2 0 128 0,-1 2-128 0,4-3 0 31,2-4-1344-31,4 0-352 0,3-2-80 0,5 1-12000 0,3-3-2416 0</inkml:trace>
  <inkml:trace contextRef="#ctx0" brushRef="#br0" timeOffset="18673.43">13887 6151 12543 0,'0'0'560'0,"0"0"112"0,-1-6-544 0,1 6-128 16,-3-6 0-16,3-3 0 0,0 9 1312 0,0 0 224 15,0-8 64-15,0 8 0 0,0 0-272 0,4-9-48 16,-3 0-16-16,3 0 0 0,1 1-64 0,0-1-16 15,0-2 0-15,4 0 0 0,1-4-352 0,2 1-64 16,2-3 0-16,1 3-16 0,0 0-192 0,1 7-48 16,1-1 0-16,0 0 0 0,-2-3-224 0,0 6-48 15,-1 1-16-15,-1 3 0 0,-1 1-48 0,0 4-16 16,1 1 0-16,-2 6 0 0,1-1-160 0,-1 6 128 16,-1 1-128-16,-2 4 128 0,-2 3 0 0,0-1-128 15,-3 2 192-15,0 3-64 0,-1-2-128 0,0-1 160 0,-2-5-160 16,0-2 160-16,-2 1-160 0,2 0 0 0,2-2 144 0,-2-1-144 15,0-2 0-15,2-5 0 0,-2-9 0 0,4 12 128 16,0-6-256-16,-4-6-64 0,0 0 0 0,6 5 0 16,-6-5-1696-1,0 0-352-15,0 0-64 0,7-8-10272 0</inkml:trace>
  <inkml:trace contextRef="#ctx0" brushRef="#br0" timeOffset="18932.07">14038 6151 17503 0,'0'0'1552'0,"-7"5"-1232"15,-2-3-320-15,4 5 0 0,2 6 1088 0,-1 1 144 16,2 0 48-16,-1 0 0 0,-1 4-144 0,3 2-32 16,1 0 0-16,3 2 0 0,2-2-16 0,1 1-16 15,4-2 0-15,4 0 0 0,2-3-112 0,3 2-32 16,2 0 0-16,6 0 0 0,1-2-176 0,6 1-48 16,2-1 0-16,3 1 0 0,-1-1-240 0,6-3-48 15,1-1-16-15,5 0 0 0,2-3-208 0,3 1-32 16,-1-1-16-16,4-1 0 0,1-3-144 0,1-1 0 15,0 1 0-15,1-1 128 0,1-3-128 0,0 1 0 16,1 2 0-16,-4-2 128 0,1-1-128 0,-3-1 0 16,-1 0 0-16,-1-1 0 15,-2-3-576-15,1 0 0 0,0-1 0 0,1-3 0 16,1 2-1536-16,0-3-320 0,-1 0-48 0,-1-5-16 16,0-1-80-16,0 0-32 0,2 1 0 0</inkml:trace>
  <inkml:trace contextRef="#ctx0" brushRef="#br0" timeOffset="19754.21">17291 5785 8287 0,'0'0'736'0,"0"0"-592"15,-11 4-144-15,2 1 0 0,-3-1 1632 0,1-3 288 16,2 1 64-16,-1-1 16 0,-2 0-192 0,5 0-32 15,-2-1-16-15,-1 0 0 0,10 0-96 0,0 0 0 0,0 0-16 0,0 0 0 16,-3-6-352-16,8-3-64 0,7 1-16 16,5 0 0-16,5-1-448 0,7-5-112 0,8-2-16 0,3 1 0 15,2 0-272-15,2-2-64 0,4-2-16 0,1-1 0 16,1 1-288-16,-3 2 160 0,-2 2-160 0,-2 0 128 16,-6 0-128-16,-4-1 0 0,-5 4 0 0,-4 4 0 0,-3 4 0 15,-7 0-272-15,-6 2 32 0,-8 2 16 16,0 0-2208-16,-8 6-448 0,-9 3-96 0,-5 1-16 15,-6-1 320-15,-3 4 64 0,-6 0 16 0,1-2 0 16,1 1 1008-16,0 0 208 0,2-2 32 0,-1 3 16 16,0-1 1088-16,2-4 240 0,0 1 0 0,0-2 0 0,1-1 2016 0,1 2 368 15,2-4 80-15,3 2 16 0,2 1-544 0,3 0-96 16,-1 2-32-16,2-2 0 0,-1 4-448 0,2-1-80 16,4 4-32-16,3-2 0 0,2-1-416 0,6 1-96 15,3-12-16-15,10 14 0 0,6-2-160 0,5 0-48 16,5 1 0-16,4-4 0 0,6 1-64 0,2-2-32 15,3 2 0-15,-1-1 0 0,0 2-224 0,-3 5-32 16,-3 3-16-16,-2 0 0 0,-2 2-144 0,-4 5 128 16,-4-1-128-16,-2 6 128 0,-6-3 176 0,-3 2 16 15,-5-3 16-15,-2 0 0 0,-3-3 32 0,-3 0 0 16,-4-3 0-16,-6 0 0 0,-4 0 192 0,-4 0 32 16,-2-2 16-16,-3-4 0 0,0-2-64 0,-2 1-16 15,-2-4 0-15,0 1 0 0,-2-2-272 0,3 0-48 16,-1-1-16-16,1-4 0 0,1-11-192 0,5 1 128 0,3-4-128 15,2 0 0 1,2-4-256-16,3-3-160 0,6-1-32 0,3-2 0 16,6-4-2064-16,3-2-432 0,6 5-64 0</inkml:trace>
  <inkml:trace contextRef="#ctx0" brushRef="#br0" timeOffset="20049.73">18098 6322 20271 0,'0'0'896'0,"0"0"192"0,0 0-880 0,0 0-208 15,0 0 0-15,0 0 0 0,0 0 2336 0,0 0 416 16,0 0 96-16,0 0 16 0,0 0-960 0,0 0-192 16,0 0-48-16,2-10 0 0,1-3-384 0,2-2-96 15,1 1-16-15,1 0 0 0,3 1-400 0,2 0-96 16,0 6-16-16,-1-4 0 0,-1 5-400 0,-1-2-96 15,-2 3-16-15,-7 5 0 0,0 0-144 0,0 0 0 16,0 0 0-16,0 0 128 0,0 0-128 0,0 0 0 16,0 0 0-16,0 0 0 0,-2 13 0 0,1-3-192 15,-3 2 32-15,4-12 16 16,-4 9-1856-16,4-9-368 0,0 0-80 0,-4 11-16 0</inkml:trace>
  <inkml:trace contextRef="#ctx0" brushRef="#br0" timeOffset="20384.73">18848 5314 24879 0,'3'-35'2208'0,"3"16"-1760"0,-1 0-448 0,4 4 0 0,-3 5 608 0,1 4 32 15,-7 6 16-15,0 0 0 0,0 0 432 0,0 0 64 16,0 0 32-16,5 13 0 0,-4 5-96 0,-1 4-32 16,0 2 0-16,-1 7 0 0,-4 3-224 0,0 3-64 15,0 5 0-15,-3 6 0 0,2 8-64 0,-1 1-32 16,1 2 0-16,0 0 0 0,-2 2-224 0,2 0-64 16,1-5 0-16,1-4 0 0,1-6-192 0,2 0-64 15,2-2 0-15,-1-3 0 0,0-9 0 0,0-4 0 16,0-3 0-16,0-10 0 0,0 1-128 0,0-2 0 15,0-2 0-15,5-1 0 0,-5-11 0 0,0 0-144 16,0 0 144-16,8-6-208 16,-3-4-1648-16,1 3-336 0,-1-10-64 0</inkml:trace>
  <inkml:trace contextRef="#ctx0" brushRef="#br0" timeOffset="23841.45">19355 4950 6447 0,'27'-4'272'0,"-12"3"80"15,4 0-352-15,3-2 0 0,1 3 0 0,-3-4 0 0,-1-2 1264 0,0 1 176 16,-1-1 32-16,0-1 16 0,0 2-368 0,-2 1-80 16,0-1-16-16,-2-1 0 0,-2 2 0 0,0 2-16 15,-2-1 0-15,-1 1 0 0,-3-4-48 0,-6 6-16 16,0 0 0-16,0 0 0 0,0 0-112 0,0 0 0 15,1-6-16-15,-1 6 0 0,-5-5-160 0,-1-3-16 16,-3 3-16-16,-2 0 0 0,-3-4-112 0,-2 4-32 16,-3-4 0-16,-4 3 0 0,1 2-48 0,-5 0-16 15,-1-2 0-15,-3 1 0 0,1-1-112 0,-3-3-32 16,-3 2 0-16,-1-2 0 0,-1 3-64 0,-2-2-16 16,-4 3 0-16,-1 3 0 0,-4 2-64 0,0 1-128 15,-6 0 176-15,-1-1-176 0,-1-1 144 0,-5 1-144 16,2 1 0-16,-2 2 144 0,-2 2-144 0,-1 1 0 15,0-1 0-15,1 2 128 0,0-3-128 0,2-2 128 16,2 3-128-16,2 4 128 0,-1 0-128 0,1 4 192 16,-2-2-192-16,0 1 192 0,0 0-192 0,2 4 0 15,1-2 144-15,1-2-144 0,1 4 0 0,2 0 144 16,1 2-144-16,1 1 0 0,-1 0 192 0,1 0-64 0,5 1 0 16,0 3-128-16,0-1 176 0,2-2-176 0,2 2 160 0,3 2-160 15,2 0 192-15,1 2-64 0,2 3-128 0,1 1 192 16,1-2-48-16,2 4-16 0,0 1 0 0,1-1 0 15,2-2-128-15,2 2 192 0,0 0-192 0,0 0 192 16,5-1-192-16,0 3 0 0,-1-3 144 0,2 2-144 16,1-2 128-16,2-1-128 0,1 5 160 0,1-4-160 15,1 0 160-15,2-2-160 0,-1 2 160 0,5 0-160 0,-1-4 192 16,0 4-48-16,2 0-16 0,2 1 0 0,0-3-128 0,2 2 160 16,-1 1-160-16,2-4 160 0,1 1-160 15,1-2 0-15,0 3 144 0,1 1-144 0,0-3 0 0,0 1 128 16,-2 0-128-16,3-2 0 0,0 1 0 0,1-3 0 15,0 3 0-15,2-4 128 0,2 3-128 0,-1-3 0 16,5 2 128-16,-1-1-128 0,2-5 0 0,2 2 128 16,2-1-128-16,0 2 0 0,0-4 128 0,2-1-128 15,5-1 128-15,-1-2-128 0,2 0 128 0,5-1-128 16,0 0 128-16,15 4-128 0,-5-3 0 0,1-3 144 16,0-1-144-16,1 1 0 0,1-6 160 0,1 2-160 15,1 0 128-15,1-2-128 0,-1 1 128 0,1-2-128 16,-1-1 0-16,0 0 128 0,1-4-128 0,-1 0 0 15,0-1 144-15,4 2-144 0,3 4 192 0,-1-4-48 16,2-2 0-16,3-3 0 0,0-2-144 0,1 1 128 16,-1-3-128-16,0 3 128 0,-1 1-128 0,-1 0 0 15,2 1 144-15,1-1-144 0,2-4 0 0,-2-3 128 16,-2-3-128-16,-2 5 0 0,-1 0 128 0,0 3-128 0,-1-1 160 16,-1-2-160-16,-3 3 224 0,0-2-48 0,-3 2-16 0,-11 2 0 15,2-3-32-15,0 0 0 0,0 1 0 0,0-3 0 16,1 1-128-16,-2-2 160 0,0 1-160 0,2-3 160 15,0-1-160-15,-1-1 160 0,2 0-160 0,1-1 160 16,0-3-32-16,3 0 0 0,0 0 0 0,1-2 0 16,-1-7-128-16,1 2 160 0,-1-4-160 0,1 2 160 15,0-4-160-15,0-2 128 0,0-1-128 0,-1-3 128 16,-2-1-128-16,0-1 0 0,1-5 0 0,-2 0 128 16,-2-6 0-16,-2 1 0 0,-1-1 0 0,-3-1 0 0,0-3 16 0,-4 0 0 15,-2 0 0-15,-3-4 0 0,-3 1-144 0,-6 0 192 16,-2 1-192-16,-4 3 192 0,-6 1-192 0,-6 1 160 15,-2 1-160-15,-6 3 160 0,-7 1-160 0,-4 4 0 16,-6 2 0-16,-4-1 128 0,-8 3-128 0,-4 1 0 16,-4 3 0-16,-5 2 0 0,-4 4 0 0,-5 1 0 15,-6 7 0-15,-33-3-176 16,3 8-416-16,6 7-96 0,9 2-16 0,8 11 0 16,7 4-1888-16,7 10-384 0,8 8-80 0,2-1-16 0</inkml:trace>
  <inkml:trace contextRef="#ctx0" brushRef="#br0" timeOffset="24801.39">15715 6619 8287 0,'0'0'368'0,"-10"0"80"0,2 0-448 0,-2 0 0 16,2 0 0-16,-1 0 0 0,-2 0 1776 0,1 0 272 15,0 0 48-15,1 0 16 0,9 0-736 0,-8 0-144 16,8 0-16-16,0 0-16 0,0 0-240 0,0 0-64 16,0 0 0-16,0 0 0 0,0 0-240 0,0 0-48 15,0 0-16-15,14 1 0 0,4-1 304 0,5-2 64 16,3-3 16-16,9 0 0 0,7-3-160 0,2-2-48 0,3 1 0 0,3-4 0 15,-3 2-320-15,6 1-80 0,3-4-16 0,0 1 0 16,0-2 0-16,-1 1 0 0,2-3 0 0,-1 2 0 16,-3 0-16-16,-2-2 0 0,-4 3 0 0,-5 4 0 15,-3-1-112-15,-3 3-32 0,-4-2 0 0,-7 5 0 16,-6 0-64-16,-5 5 0 0,-4 2-128 0,-10-2 192 16,0 0-192-16,0 0 144 0,0 0-144 0,0 0 128 0,-11 5-128 0,-6 0 192 15,-5-1-192-15,-4 5 192 16,-4 0-192-16,-5 2 160 0,-1 3-160 0,-4 0 160 0,-3 0-160 0,-5 3 0 15,-7 1 144-15,-4-1-144 0,-3-1 0 0,-1 0 128 16,-2 1-128-16,2-1 0 0,4 2 0 0,2-3 144 16,3 1-144-16,7-4 0 0,5 1 144 0,9 0-144 15,6-6 0-15,8 1 144 0,5-2-144 0,5-2 0 16,9-4 0-16,0 0 128 0,0 0-128 0,12-4 0 16,7 1 0-16,9-8 0 0,6 1 128 0,6-3-128 15,3-1 0-15,4 0 128 0,0-1-128 0,3 1 0 16,2 0 0-16,0 2 0 0,0-4 0 0,1-1 0 15,1-1 0-15,-2-1 128 0,-3-2-128 0,-3 6 0 16,-1 6 144-16,-7-2-144 0,-5 1 192 0,-5-1-48 16,-4 6 0-16,-6-1 0 0,-7 1-144 0,-11 5 128 15,0 0-128-15,0 0 128 0,0 0-128 0,-11 4 0 16,-8 5 0-16,-7-1 128 0,-3 4-128 0,-7 1 128 16,-7 6-128-16,-5-3 128 0,-4-2-128 0,-5 3 0 15,-2 1 0-15,-1-3 128 0,2-1-128 0,-1 2 0 16,3 1 0-16,4-2 128 0,4-2-128 0,4-2 0 0,7 2 0 0,7-5 0 15,9-1 128-15,8-2-128 0,13-5 0 0,0 0 128 16,0 0-128-16,13-2 0 0,6-5 0 16,8 0 0-16,6-3 0 0,2-1 0 0,7-3 0 0,3 3 128 15,2 0-272-15,1-1-64 0,0 6-16 0,-2-3 0 16,-4 0-2016 0,-4 0-416-16,0 4-80 0</inkml:trace>
  <inkml:trace contextRef="#ctx0" brushRef="#br0" timeOffset="25866.14">15018 6700 9951 0,'0'0'448'0,"0"0"80"0,0 0-528 0,-6 8 0 0,-2-4 0 0,1 0 0 16,2 3 752-16,-4 0 32 15,0-2 16-15,0 2 0 0,0-3 272 0,-1-1 48 0,0 1 16 0,0-1 0 16,-2 2 80-16,-2-2 32 0,-1-2 0 0,-3 2 0 16,0-1-160-16,0 1-48 0,1-3 0 0,-2 4 0 15,-2 0-336-15,1-2-64 0,-2 1 0 0,1-3-16 16,0-3-192-16,1 2-48 0,-2-3 0 0,1-1 0 16,-2 1 48-16,0 0 0 0,0 0 0 0,-1-1 0 0,-1 2-96 15,-1-3-16-15,1 3 0 0,1-2 0 0,1 2-48 16,0-1-16-16,-1 0 0 0,1 1 0 0,0-2-48 0,0-1-16 15,0 3 0-15,-1-5 0 0,0 2-16 0,0 1-16 16,0-4 0-16,1 1 0 0,0-5-160 0,4 3 160 16,1-3-160-16,1 1 160 0,0-1-160 0,0 0 128 15,7-2-128-15,0-3 128 0,1 0 0 0,1 1-128 16,1 3 192-16,0-3-64 0,2-1 48 0,1 1 0 16,1-1 0-16,0 1 0 0,0 1-176 0,2 2 0 15,-3-3 0-15,2 2 0 0,-1-2 0 0,1 3 128 16,-1 1-128-16,1-1 0 0,-2-4 0 0,1 2 0 15,0 2 0-15,0 2 0 0,2-2 0 0,-2 2 0 16,1 1 0-16,2 2 0 0,-3-1 0 0,2 2 0 16,1-3 0-16,0 3 0 0,0-1 0 0,0 9 0 15,4-6 0-15,-4 6 0 0,2-10 0 0,-2 10 0 16,0 0 0-16,5-7 0 0,-5 7 0 0,0 0 0 16,7-7 0-16,-7 7 0 0,0 0 0 0,0 0 0 15,0 0 0-15,0 0 0 0,0 0 0 0,0 0 0 16,0 0 0-16,0 0 0 0,0 0 0 0,-4 14 0 0,-1 0 0 15,0-2 0-15,-4-1 0 0,0 1 0 0,0 4 0 0,0 1 0 16,-4 4 0-16,2-1 0 0,1 2 0 16,-2 1 0-16,-2-4 0 0,0 0 0 0,-1 0 0 0,1 1 0 15,-1 0 0-15,1 1 0 0,-1-2 0 0,-1-1 0 16,4-2 0-16,-2 1 0 0,0 0 0 0,-2-1 0 16,2-2 0-16,0-3 0 0,4 1 0 0,1-1 0 15,0-3 0-15,2-1 0 0,-1 0 0 0,8-7 0 0,0 0 0 0,0 0 0 16,0 0 0-16,0 0 0 15,0 0 0-15,0 0 0 0,4-11 0 0,0 3 0 0,2-5 144 0,3-1-144 16,1-1 160-16,-1 4-160 0,1-4 176 0,0 0-176 16,1-3 192-16,1-1-192 0,2-1 160 0,2-2-160 15,-1-2 128-15,3 1-128 0,-1 0 128 0,1-3-128 16,-3 0 0-16,2 3 128 0,-2-1-128 0,1 1 0 16,-2 0 0-16,-1 0 0 0,1 4 0 0,0 3 0 15,-1 2 0-15,-1 0 0 0,-3 0 0 0,-1 5 0 16,-3 0 0-16,1 4 0 0,-6 5 0 0,0 0 0 15,0 0 0-15,0 0 0 0,0 0 0 0,0 0 0 16,-7 8 0-16,1 4 0 0,0 1 0 0,0-2 0 16,3 2 0-16,-1 1 0 0,3-2 0 0,1 0 0 15,2 2 0-15,3 0 0 0,3-4 0 0,2 2 0 16,3 1 0-16,1-3 0 0,2 2 0 0,2 1 160 16,2-4-160-16,1 3 160 0,-2-5-160 0,5 3 160 15,1-5-160-15,2 2 160 0,-2-1-160 0,1-2 128 16,-1 1-128-16,3-1 128 0,-2-2-128 0,-2 2 0 15,-1 0 0-15,5 4 128 16,-7 1-2704-16,-7 5-560 0</inkml:trace>
  <inkml:trace contextRef="#ctx0" brushRef="#br0" timeOffset="83518.62">4901 7280 9215 0,'0'0'816'0,"0"0"-656"16,8-9-160-16,-2 4 0 0,-6 5 1200 0,0 0 208 0,0 0 32 0,4-9 16 16,-4 9-368-16,0 0-80 0,0 0-16 0,-7-9 0 15,-4 4-112-15,1-2-32 0,0 2 0 0,-1-1 0 16,-2 0 16-16,0 0 0 0,-1-4 0 0,0 1 0 15,-1-2 32-15,0 1 0 0,-2-4 0 0,1 0 0 16,-1-2-160-16,1 1-32 0,-2 1 0 0,5 1 0 16,-2-1-128-16,-3-1-16 0,-3-1-16 0,-2 1 0 15,0-5-128-15,-3 2-32 0,0 0 0 0,-1 0 0 16,0-1-16-16,-1 2-16 0,-3-3 0 0,0 3 0 0,-2-1-64 0,-3 1-16 16,0 2 0-16,-3-3 0 0,1-3-144 0,-5 0-128 15,0 2 144-15,-19-6-144 0,3-2 128 0,3 6-128 16,1 2 0-16,0-1 0 0,-3 3 0 0,0 0 0 15,-1 1 0-15,0 0 0 0,-4 1 0 0,2 4 0 16,2-1 0-16,3 3 0 0,1-1 0 0,0 5 0 16,-2 0 0-16,1 1 0 0,-1-1 0 0,1 1 0 15,1-1 0-15,1 4 0 0,-1 1 0 0,-1 5 0 16,0-1 0-16,-2-2 0 0,-5 1 0 0,0-1 0 16,-2 1 0-16,0 2 0 0,4-1 0 0,2 2 0 15,3 6 0-15,-3-5 0 0,1 0 0 0,2-1 0 16,2 5 0-16,3-2 0 0,2 4-128 0,1 2 128 15,2 1 0-15,1 1 0 0,1 2 0 0,1 1 0 16,-1-1 0-16,1 0 0 0,0 0 0 0,1 0 0 16,1 2 0-16,2 4 0 0,0-3 0 0,2 0-128 15,2 0 128-15,4 3 0 0,1 0 0 0,2 5 0 0,2-4 0 0,2 4 0 16,-4-4 0-16,5 2-128 0,2-2 128 0,-1 2 0 16,0 2 0-16,4-3 0 0,2 1 0 0,0-4 0 15,1 1 0-15,2 2 0 0,2 4 0 0,2-5 0 16,1 5 0-16,2-5 0 0,-2 2 0 0,3 0 0 15,2 3 0-15,0 1 0 0,0-2 0 0,2-1 0 0,1 2 0 0,0 2 0 16,0 0 0-16,1-2 0 0,2 0 0 0,0 4 0 16,0 3 0-16,2-1 0 0,-1-3 0 0,1 0 0 15,2-1 0-15,2 2 0 0,1-2 0 0,4 0 0 16,2 0 0-16,5-3 0 0,-1 0 0 0,5-5 0 16,5 3 0-16,1-3 0 0,1 2 0 0,2-4 0 15,3 0 0-15,5 2 0 0,3-1 128 0,2 1-128 16,1-1 0-16,4-4 0 0,3-5 128 0,1-2-128 15,0 0 0-15,2 1 0 0,2 1 144 0,3 0-144 16,5-1 128-16,2-2-128 0,1-6 128 0,0 2-128 16,-1-5 128-16,1 2-128 0,2 3 128 0,2-5-128 15,2-2 128-15,-1 1-128 0,-1 2 128 0,0-2-128 0,0-4 0 0,2 1 128 16,2-2-128-16,3 0 192 0,2-6-192 0,-1 0 192 16,-4-1-32-16,2 2 0 0,0-2 0 0,-1-2 0 15,-1-4-32-15,1-2 0 0,-4 0 0 0,1 2 0 16,-2 1 32-16,-2 1 0 0,0-4 0 0,-1-1 0 15,1-3-32-15,-3 2-128 0,-5-2 192 0,1-2-64 16,-4 0 64-16,-2-3 0 0,-3-2 0 0,0-4 0 16,0-3 176-16,-3-1 32 0,-7-3 16 0,-3-1 0 15,-2 4 0-15,-2-2 0 0,-5-2 0 0,-1-3 0 16,-2-1-80-16,-1-4-16 0,-2 0 0 0,-4 2 0 16,-3-2-80-16,-3 3-32 0,-4 3 0 0,-1 6 0 15,-2 1-32-15,-2 1-16 0,-1-2 0 0,-7 2 0 16,1 6-160-16,-6 4 128 0,-2-2-128 0,-2 2 128 0,-4 1-128 15,-4-1-176-15,-4 4 48 0,-4 2 0 16,-2 2-1248-16,-6 2-240 0,0 4-48 0,-2 0-10656 16,-2 8-2128-16</inkml:trace>
  <inkml:trace contextRef="#ctx0" brushRef="#br0" timeOffset="85031.98">23212 6779 11343 0,'-4'-14'496'0,"4"14"112"0,0-10-480 0,0 10-128 0,0-9 0 0,3-1 0 16,-3 10 848-16,6-9 160 0,0 0 16 0,2 3 16 15,5-3-352-15,2 1-80 0,4 1-16 0,4-2 0 16,4 4-96-16,4-2-32 0,5 2 0 0,6 2 0 16,6 0 64-16,2 0 16 0,6 0 0 0,-3 1 0 15,1 2 32-15,3 4 16 0,1-1 0 0,3 1 0 16,3 4-144-16,-3 4-16 0,-4 3-16 0,-4 2 0 0,-4 0-48 0,-6 4-16 16,-4 3 0-16,-6 5 0 0,-6 4 0 0,-3 4 0 15,-3 1 0-15,-6 4 0 0,-5 4-112 0,-2 2-32 16,-3-1 0-16,-1 7 0 0,-2 3 112 0,-1 4 0 15,-1 0 16-15,-2 2 0 0,-5-2 128 0,-1 3 32 16,-4-4 0-16,-2 2 0 0,-1-2-32 0,-3 6 0 16,-2 0 0-16,-4 1 0 0,-3-1-96 0,-2-1-32 15,-3 6 0-15,-4-2 0 0,-3-2-80 0,-2 2-32 16,-1 2 0-16,2 2 0 0,-2 3-224 0,3 3 176 16,4-2-176-16,2 1 160 0,4-1-160 0,2 0 0 15,4-2 0-15,4 2 0 0,4 3 128 0,3-5-128 16,3 0 0-16,6-2 128 0,0-7-128 0,6 0 128 15,2-4-128-15,5 2 128 0,3-7-128 0,3-2 128 16,2-6-128-16,1-3 128 0,1 1-128 0,1-1 0 16,-2-4 0-16,1 0 128 0,-1 1-128 0,0-4 0 15,-1-2 0-15,0-1 0 0,0-2 0 0,-1-1 128 16,1-1-128-16,-1-3 0 0,-3-2 0 0,0-3 0 16,0-4 0-16,0 4 0 0,-2 2 0 0,1-6 128 0,-2-1-128 0,1-1 0 15,2-3 128-15,-1 0-128 0,-1-4 128 0,2 0-128 16,-1 0 128-16,0 0-128 0,-1 3 128 0,0-5-128 15,-2-2 128-15,0 0-128 0,-10-7 0 0,10 11 128 16,-2-1-128-16,-3 2 0 0,-1 2 0 0,-4-2 0 16,-1-3 0-16,-3 3 0 0,-1-2 128 0,-5 1-128 15,-3 2 128-15,-4-2 0 0,-3 2 0 0,-4 2 0 0,-3 2 128 16,-6 2 0-16,-5-4 16 0,-3 4 0 16,1-2-64-16,-1 4-16 0,0-2 0 0,2 4 0 0,2 8-192 0,1-5 144 15,5 1-144-15,-1 2 128 16,3 2-128-16,-3 3 0 0,3 2 0 0,-2 3 0 0,-2 6 0 0,2-1 0 15,2 2 0-15,3 4 0 0,3-1 0 0,4 3 0 16,3-1 0-16,5 2 0 0,5 3 0 0,0 3 0 16,6-2 0-16,3 0 0 0,1 3 0 0,3 2 0 15,4-1 0-15,0 3 0 0,2-2-128 0,2 4 128 16,2 5 0-16,0 1 0 0,2 0 0 0,0-1 0 16,1 0 0-16,-3 1 0 0,1 3 0 0,0 1 0 15,0 4 0-15,1-5 0 0,0 0 0 0,-1-1 0 16,-2-2 0-16,1 6 0 0,-1-5 0 0,1 1 0 15,-2-4 0-15,0 0 0 0,-1 0 0 0,2 1 0 16,0 0 0-16,-2 0 128 0,-3 0 0 0,1 2 0 0,-2-2 0 0,0-1 0 16,-1-1 16-16,0 2 0 0,-1 4 0 0,-5-3 0 15,0-1-144-15,-4 1 160 0,-4-5-160 16,-4 3 160-16,-4 1 0 0,-5-1 0 0,-3-3 0 16,-6-1 0-16,-6-3 160 0,-6 3 48 0,-6-5 0 0,-8 2 0 15,-11-7 144-15,-5 3 16 0,-3 2 16 0,-3-3 0 16,-8 1-32-16,2-3-16 0,-2-3 0 0,-1-2 0 15,1-3-192-15,3-3-48 0,5 0 0 0,3-4 0 16,5-1-256-16,0-1 160 0,-1-7-160 0,5-2 128 16,2-2-128-16,7-5 0 0,7-4 0 0,7-5-176 15,7-9-1728-15,6-6-336 16,6-7-80-16</inkml:trace>
  <inkml:trace contextRef="#ctx0" brushRef="#br0" timeOffset="85734.28">25633 9973 19343 0,'4'-24'1728'0,"0"8"-1392"16,1-2-336-16,0 0 0 0,0 5 848 0,-1 3 112 15,0-2 0-15,-4 4 16 0,0 8 272 0,0 0 48 16,0 0 16-16,0 0 0 0,0 0-464 0,-6 6-80 16,-1 8-32-16,-3 5 0 0,-1 7-160 0,-2 6-48 15,-1 6 0-15,-1 7 0 0,-2 6 96 0,1 4 16 16,-3 2 0-16,0 4 0 0,-3 8-304 0,2 2-48 16,-1 0-16-16,1 2 0 0,1-2-272 0,-1-4 0 15,0-8 0-15,3-6 0 0,1-3 0 0,1-8 0 16,5-7 0-16,4-4 0 15,2-7-576-15,4-5-32 0,0-5 0 0,4-1-9472 0,-1-6-1888 0</inkml:trace>
  <inkml:trace contextRef="#ctx0" brushRef="#br0" timeOffset="85929.62">25074 10552 27647 0,'0'0'2448'16,"10"4"-1952"-16,3-3-496 0,2 1 0 0,4 2 320 15,3 1-48-15,2-1 0 0,3-1 0 0,2-5 208 0,3 1 32 16,1-1 16-16,1-5 0 0,2 0-240 0,-1-2-48 16,0 0-16-16,-2 0 0 0,0 0-224 0,2 0 128 15,4 0-128-15,-4 3 0 16,-2-2-368-16,-4 3-160 0,-3-1-48 0,-3-4-12848 16</inkml:trace>
  <inkml:trace contextRef="#ctx0" brushRef="#br0" timeOffset="86303.64">25853 10592 17503 0,'0'0'768'0,"0"0"176"0,0 0-752 0,0 0-192 15,0 0 0-15,0 0 0 0,12-3 1840 0,2-4 336 0,4 2 64 0,-1-2 0 16,5-6-1008-16,2 0-208 0,0-2-32 0,0 1-16 16,1-1-208-16,-2-1-64 0,1 1 0 0,-4 1 0 15,-2 1-384-15,-3-2-64 0,-4-1-32 0,-2-1 0 16,-2 1 48-16,-6-1 16 0,-4 2 0 0,-3 1 0 16,-3 1 96-16,-3 0 0 0,-5 3 16 0,-2 3 0 15,-3 4-144-15,-3 3-16 0,-4 4-16 0,1 7 0 16,0 2-64-16,-3 7-16 0,-2 5 0 0,3 1 0 0,4 5 32 0,1 2 0 15,2 1 0-15,5-1 0 0,4-4-176 0,7-1 0 16,5-1 144-16,5-9-144 0,3 4 0 0,8 4 128 16,5-4-128-16,5-1 0 0,4-5 0 0,4-4-160 15,2-1 16-15,-1-6 0 16,3-4-1424-16,1-2-288 0,-1-3-48 0,3-8-16 0</inkml:trace>
  <inkml:trace contextRef="#ctx0" brushRef="#br0" timeOffset="86658.41">26484 10338 15663 0,'-18'17'1392'0,"7"-1"-1120"16,-2 7-272-16,0 0 0 0,-1 1 1952 0,-4 2 336 16,1 5 64-16,-1-1 16 0,0-2-528 0,2-2-112 15,0 1 0-15,5-3-16 0,2-4-880 0,3-3-160 16,2-6-32-16,4 1-16 0,0-12-16 0,0 0 0 15,0 0 0-15,15-1 0 0,3-11 96 0,1-2 0 0,0-5 16 16,3-2 0-16,0-6-272 0,1 1-64 0,0-3-16 0,3 1 0 16,-5-4-224-16,3-1-144 0,1-2 192 15,0 0-192-15,2 8 160 0,-1 1-160 0,1 6 128 0,-5 8-128 16,-2 3 0-16,-1 3 0 0,-1 1 0 0,-3 6 0 16,-1 7 0-16,-2 2 0 0,-4 5 0 0,-1 9 0 15,-2 4 0-15,-4 5 0 0,-3 3 0 0,-6 19 0 16,-3 1 0-16,-5 1 0 0,-4 1 0 0,1-3 0 15,1-5 0-15,4-6 0 0,3-5 0 0,3-6 0 16,3-3 0-16,2-9 0 0,2-4 0 0,4-7 0 16,2-1-352-16,-5-9-96 0,11-5-32 0,2-7-10848 15,0-2-2176-15</inkml:trace>
  <inkml:trace contextRef="#ctx0" brushRef="#br0" timeOffset="86950.15">27735 9563 21183 0,'0'-31'944'0,"1"17"192"0,4-2-912 0,-1 1-224 15,-2 2 0-15,2 4 0 0,1 5 1168 0,-5 4 192 16,0 0 48-16,0 10 0 0,-4 6-496 0,1 5-80 15,-4 7-32-15,-2 9 0 0,-3 9 224 0,-4 2 64 16,-1 6 0-16,-10 29 0 0,0 4-224 0,1 3-32 0,-1 2-16 0,0 2 0 16,0 4-416-16,2-6-80 0,0-1 0 0,4-10-16 15,3-5-304-15,3-11 0 0,3-7 0 16,1-9 0-16,2-5 0 0,2-6-144 0,-1-3-16 0,3-10 0 31,0-2-1152-31,0-9-224 0,5-14-64 0,0 0-13056 0</inkml:trace>
  <inkml:trace contextRef="#ctx0" brushRef="#br0" timeOffset="87115.81">27139 10399 26719 0,'3'-10'1184'0,"6"2"240"0,4 3-1136 0,10-1-288 16,4-2 0-16,4 5 0 0,5-2 912 0,5-2 128 15,3 3 32-15,4 2 0 0,2-2-624 0,-1-1-128 16,-1 7-32-16,-4-2 0 0,-2-2-288 0,-3 2 0 15,-1-1-176-15,-13 2-9152 16,-2 1-1824-16</inkml:trace>
  <inkml:trace contextRef="#ctx0" brushRef="#br0" timeOffset="87430.76">28310 10284 21183 0,'-13'-8'1888'0,"13"8"-1504"15,-9 0-384-15,-4 3 0 0,-2 3 1760 0,-8 0 288 16,-3 4 48-16,-3 1 16 0,-3 1-928 0,-1 5-176 16,-2 1-48-16,-1 1 0 0,-1 2-400 0,3 1-96 0,1 2-16 0,5-4 0 15,4-2-112-15,5 0-16 0,5 0-16 0,5-3 0 16,4-4-80-16,5 1-16 0,4-1 0 0,4-4 0 16,5-3 176-16,5-4 48 0,4-4 0 0,2 0 0 15,1-5-96-15,2 1-16 0,0-3 0 0,-3 1 0 16,-3-4-160-16,1 2-32 0,-4 2-128 0,-1 0 192 15,-8 6-64-15,2 2 0 0,-3 0-128 0,0 4 192 0,-2 1-192 16,-1 5 0-16,-1 4 0 0,0 3 0 0,0 4 0 0,0 4 0 16,0 2 0-16,-1-2 0 0,6 1 0 15,0 0 0-15,3-2 0 0,0-3 0 16,4-1-544-16,1-3 0 0,2-5 0 0,1-1-10704 16,0-6-2128-16</inkml:trace>
  <inkml:trace contextRef="#ctx0" brushRef="#br0" timeOffset="87714.81">29118 9515 27647 0,'6'-8'2448'0,"0"2"-1952"16,-1 1-496-16,1-1 0 0,-6 6 432 0,0 0-16 15,0 0 0-15,2 11 0 0,-2 1 224 0,-4 7 32 16,-5 6 16-16,0 6 0 0,-3 2 160 0,-3 6 48 16,-3 0 0-16,-1 9 0 0,-2 4-64 0,0 7 0 15,-3 1 0-15,-1 6 0 0,1 1-464 0,1-1-112 0,2-2 0 16,-7 23-16-16,5-13-240 0,5-9 0 0,4-12 0 0,4-7 0 16,1-1 0-16,1-9 0 0,1-5 0 0,2-13-160 31,-2-3-464-31,1-2-80 0,-2-3-32 0,1-6-15632 0</inkml:trace>
  <inkml:trace contextRef="#ctx0" brushRef="#br0" timeOffset="87887.24">28633 10177 23039 0,'-3'-14'2048'0,"3"14"-1648"16,3-8-400-16,-3 8 0 0,9-5 2432 0,3 1 416 15,3 2 80-15,3 1 16 0,3-3-2144 0,2-1-416 16,1 1-96-16,4 1-16 0,0 2-272 0,2 0 160 15,-6-1-160-15,0 1 128 0,0-1-128 0,1-3 0 16,1 3 0-16,-1 0 0 16,1-1-2032-16,-1 1-336 0</inkml:trace>
  <inkml:trace contextRef="#ctx0" brushRef="#br0" timeOffset="88154.93">29604 9932 24879 0,'0'0'2208'0,"0"0"-1760"0,0 0-448 0,3 10 0 16,0 0 640-16,-2 5 64 0,-2 5 0 0,-3 3 0 15,-3 3 240-15,-1-1 48 0,-5 4 16 0,0 4 0 16,2-7-128-16,-2 3-32 0,-1-1 0 0,0 3 0 15,0 2-384-15,0 2-80 0,1 1 0 0,-2-2-16 16,2-2-368-16,3-2 0 0,1 3 0 0,3-2 0 16,1-6-624-16,0 5-192 0,1-5-32 0,4-6-9136 15,2-5-1808-15</inkml:trace>
  <inkml:trace contextRef="#ctx0" brushRef="#br0" timeOffset="88530.71">30054 10003 20271 0,'0'0'1792'0,"0"0"-1424"16,0 0-368-16,0 0 0 0,3 5 1536 0,-2 6 256 15,-1 2 32-15,-1 3 16 0,-2 4-1088 0,0 2-224 16,-4 3-32-16,0 4-16 0,-2 1-16 0,0 1 0 15,0 1 0-15,0 1 0 0,-4 11 112 0,4-12 0 16,3-2 16-16,-3 0 0 0,4-6 112 0,1-3 32 16,2 1 0-16,1-4 0 0,1-3 64 0,1 2 16 15,4-2 0-15,-1-8 0 0,1 1-112 0,1-5-32 0,2-2 0 0,2-1 0 16,-2-3-144-16,2 1-16 0,1-6-16 16,2 1 0-16,2-9-112 0,2 1-32 0,2-3 0 15,2-2 0-15,2-4-128 0,3-5-32 0,2-3 0 0,1-1 0 16,1-5-192-16,0-1 176 0,-2 1-176 0,1 1 160 15,0 2-160-15,-1 3 0 0,-3 4 0 0,0 1 0 16,-3 6 0-16,4-3 0 0,-11 10 0 0,-2 1 0 16,-3 4-128-16,-2-1-16 0,-3 4 0 0,-3-1 0 15,-2 7-2000-15,0 0-400 0,0 0-80 16</inkml:trace>
  <inkml:trace contextRef="#ctx0" brushRef="#br0" timeOffset="88917.57">31071 10134 35183 0,'17'-4'1552'0,"-6"4"336"0,-2 1-1504 0,4 0-384 15,2 1 0-15,2-1 0 0,1 1 0 0,-1 0 0 16,4-2 0-16,-1-2 0 0,2-1 160 0,2-1-32 15,1 0-128-15,1-5 192 0,-1 0 320 0,-1-1 64 16,-1 1 16-16,0-4 0 0,-3-2-80 0,-3-1-32 16,-4-3 0-16,-1-7 0 0,-3-2-96 0,-8 4 0 15,-2 6-16-15,-7 2 0 0,-2 2-48 0,-7 2-16 16,-9 2 0-16,-2 8 0 0,-2-1-64 0,-5 6-16 16,-3 5 0-16,-1 8 0 0,-3 4-224 0,0 6 0 0,2-1-144 0,-8 14 144 15,7 2 192-15,11-2 144 0,7-2 32 0,9 1 0 16,8-1-144-16,8 0-32 0,7 3 0 0,6-1 0 15,6-2 16-15,5-2 0 0,8-2 0 0,1-3 0 16,-4-10-16-16,3-1 0 0,4-1 0 0,3-2 0 16,2-2-192-16,-1-2 144 0,-1-7-144 0,-3-3 128 15,-3-3-864-15,-2-1-176 16,-2-7-48-16,-4-1-12112 0,-6-7-2432 0</inkml:trace>
  <inkml:trace contextRef="#ctx0" brushRef="#br0" timeOffset="89161.76">30000 9286 39615 0,'1'-10'3520'0,"4"-2"-2816"15,3 0-560-15,2-1-144 0,3 0 496 0,1 0 64 16,0-1 16-16,1 3 0 0,0 2 0 0,0 3 0 16,-1-2 0-16,3 3 0 0,-2 0-448 0,-3 0-128 15,0 4 0-15,-4 2 0 16,-8-1-1008-16,0 0-256 0,0 11-48 0</inkml:trace>
  <inkml:trace contextRef="#ctx0" brushRef="#br0" timeOffset="90435.49">28555 10271 13407 0,'28'-4'592'0,"-13"2"128"0,4-4-576 0,5 3-144 0,4-2 0 0,2 1 0 16,3-3 384-16,2 4 32 0,0 0 16 0,4 1-6832 16</inkml:trace>
  <inkml:trace contextRef="#ctx0" brushRef="#br0" timeOffset="94275.61">13348 8203 8287 0,'0'0'736'0,"0"0"-592"0,0 0-144 0,0 0 0 0,0 0 896 0,0 0 160 16,0 0 32-16,0 0 0 0,0 0 32 0,0 0 16 15,0 0 0-15,5-9 0 0,7 0-240 16,-1 3-64-16,3 2 0 0,3-2 0 0,3 0-96 0,1 3-32 16,1-2 0-16,4-1 0 0,1 5-192 0,3-1-64 15,-1-1 0-15,4 2 0 0,4-2-16 0,4 1-16 16,2-5 0-16,4 5 0 0,0-2-48 0,2 4-16 15,5 0 0-15,3 0 0 0,3-1 32 0,3 0 0 16,8-1 0-16,-3 2 0 0,-2-1-176 0,0 1-16 0,-1 3-16 16,1-1 0-16,0 2-48 0,-2-2-128 15,-2-2 192-15,-2 0-64 0,-4-1-128 0,-6 1 192 0,-5 3-192 16,-3 1 192-16,-4-1-192 0,-4 0 192 0,-3 1-192 0,-4-1 192 16,-3 3-192-16,-5-3 0 0,-1 0 0 0,-4 1 128 15,-3-2-128-15,-1 2 0 0,-10-4 0 0,0 0 0 16,0 0 176-16,0 0-48 0,0 0-128 0,0 0 192 15,0 0-48-15,0 0-16 0,-9 4 0 0,-7-2 0 16,-7-2 112-16,-3 0 16 0,-3 0 0 0,-3 0 0 16,-3-1-128-16,-1 0-128 0,-4-5 176 0,-2 2-176 15,-4 0 128-15,-2 3-128 0,-5-4 0 0,0-2 0 16,-4 2 144-16,-2 0-144 0,0-4 0 0,-1 4 144 16,-4-1-144-16,1 1 0 0,-6 2 144 0,-1-1-144 15,-1 2 0-15,4-2 0 0,3-1 0 0,2 4 128 0,0 1-128 16,3 2 0-16,3 3 0 0,9-1 0 15,4-3 0-15,7 1 0 0,3 0 0 0,7-1 0 0,5 1 0 0,5-1 0 16,4 0 0-16,12-1 0 0,0 0 0 0,0 0 0 16,0 0 0-16,18 7 0 0,5-5 0 0,6 1 0 15,5-2 0-15,8-1 0 0,8-1 0 0,3-1 0 16,2 1 0-16,5 1 0 0,2 0 0 0,7 0 0 16,3 0 0-16,4-2 0 0,1-6 0 0,-1 4 0 15,-1 0 0-15,-1 3 0 0,1 0 0 0,-3-1 0 16,-2 0 0-16,-4-3 0 0,-4 0 0 0,-7 3 0 15,-7 1 128-15,-6 1-128 0,-6 0 144 0,-8 1-144 16,-8-1 192-16,-6 3-192 0,-14-3 0 0,0 0 0 16,0 0 0-16,-15 4 0 0,-9 1 0 0,-8-1 0 15,-9-2 128-15,-10 3-128 0,-7 2 0 0,-4-3 160 0,-7-2-160 0,0-2 128 16,-3-1-128-16,-4 1 0 0,-3 0 0 0,-2 1 128 16,-3-1 0-16,1 0-128 0,-1-4 192 0,8 2-64 15,5-1-128-15,5 3 128 0,5 0-128 0,8 0 128 16,10 0-128-16,10 0 192 0,8 3-192 0,11-3 192 15,14 0-192-15,0 0 0 0,0 0 0 0,20-4 0 16,13 3 128-16,8-2 0 0,8-1 0 0,9 2 0 16,1 0-128-16,7 2 0 0,6 2 0 0,3-2 0 15,6-3 0-15,-3-1 0 0,-2 2 0 0,3 1 0 16,1-2 0-16,-4 0 0 0,-4 1 0 0,-7-1 0 16,-6-2 0-16,-11 3 0 0,-10 0 0 0,-9 2 0 15,-8 0 0-15,-11 0 0 0,-10 0 0 0,0 0 0 16,-14 4 0-16,-15 3 0 0,-12-4 0 0,-12 4 0 0,-13-1 0 0,-8-1 160 15,-5-3-160-15,-4 3 160 0,-2 5-160 16,-2-1 128-16,-4 1-128 0,5 4 128 0,7-1-272 16,7 2-64-16,4 1-16 0,5 3-15120 15</inkml:trace>
  <inkml:trace contextRef="#ctx0" brushRef="#br0" timeOffset="99713.61">20587 10805 11055 0,'0'0'480'0,"0"0"112"0,-2-2-464 0,2 1-128 0,0 1 0 0,0 0 0 16,0 0 1840-16,0 0 336 0,0 0 80 0,0 0 16 16,10-20-992-16,-10 20-192 0,10-14-32 0,-10 14-16 15,9-14-208-15,-9 14-64 0,0 0 0 0,10-8 0 16,-10 8-96-16,0 0-32 0,0 0 0 0,0 0 0 16,8 3-352-16,-3 2-80 0,-1 5-16 0,-3 2 0 15,-1 3 160-15,1 4 32 0,0 2 0 0,1 6 0 0,-1 1 0 16,-1 1 0-16,0-2 0 0,0-2 0 0,0 3-64 0,1-3 0 15,-1-3 0-15,1 1 0 0,2-2 64 0,0-2 0 16,0-1 0-16,-1-2 0 0,0-5-96 0,1 2-16 16,0-6 0-16,1 0 0 0,-4-7 176 0,7 5 16 15,-7-5 16-15,10 3 0 0,0-4 0 0,0-1 0 16,2-2 0-16,0-3 0 0,4-2-160 0,-1-5-48 16,3-3 0-16,-1 1 0 0,1-4-144 0,0-2-128 15,2 2 144-15,-1-5-144 0,2 1 0 0,-1-2 128 16,2-9-128-16,-1 1 0 0,2 0 0 0,4-2 0 15,3-3 128-15,2 1-128 0,0 4 0 0,0 0 0 16,-1 0 0-16,1 2 0 0,-1 2 0 0,-1 3 0 0,0 0 128 0,-4 4-128 16,-2 3 0-16,-2 2 0 0,-2 2 0 15,-2 0 0-15,-4 4 0 0,-1 2 0 0,-3-3-128 0,-2 3 128 16,-3-2 0-16,-5 12 0 0,0 0 0 0,0 0 0 16,0-13 0-16,-2 6-128 0,-1-1 128 0,3 8 0 15,0 0-144-15,-13 0 144 0,0 0-208 0,2 5 80 16,-2 2 128-16,0 4 0 0,-1 1-144 0,0 2 144 15,-2 1 0-15,1 1 0 0,-3 3 0 0,0 2 0 16,-2 0-128-16,-1 6 128 0,0 2 0 0,-1 3 0 16,-2 1 0-16,-1 1 0 0,-3 1 0 0,0-4 0 15,-2-1 0-15,2-1 0 0,3-4 0 0,0 2 0 16,-2-3 0-16,4 3 0 0,0-3 0 0,3-1 0 16,1-7 0-16,1 1 0 0,0 0 0 0,2-2 0 15,0 0 0-15,1-1 0 0,1-3 0 0,-1 2 0 0,1 0 0 16,1-3 0-16,2 3 0 0,2-6 0 15,0 1 0-15,1-3 0 0,1 0 0 0,7-5 0 0,0 0 0 0,0 0 0 16,0 0 0-16,0 0 0 0,-9 0 0 0,9 0 0 16,-7-5 0-16,2 0 0 0,5 5 0 0,-4-13 0 15,1 1 144-15,0 0-144 0,-1-2 0 0,2 1 0 16,-1 3 0-16,2-2 128 0,-2-5-128 0,2 2 128 16,1 0-128-16,0 2 128 0,0 0-128 0,0-2 0 15,0 1 0-15,1 2-128 0,-1 1 128 0,3 0 0 16,0 0 0-16,0 0 0 0,-3 3 0 0,0 8 0 15,0 0 0-15,3-12 0 0,-1 0 0 0,1 3 0 16,-1-2 0-16,1 6 0 0,-3 5 0 0,0 0 0 16,1-10 0-16,-1 10 0 0,-1-9 0 0,1 9 0 15,0 0 0-15,0 0-128 0,0 0 128 0,0 0 0 16,-5 6 0-16,0 7 0 0,0-7 0 0,1 7-128 0,0 3 128 0,0 3 0 16,1 0 0-16,0 3 0 0,2-2 0 0,1 3 0 15,-2-2 0-15,4-2 0 0,2 0 0 0,-1-4 0 16,0-1 0-16,1-4 0 0,1 2 0 0,1-5 0 15,-6-7 0-15,10 9 0 0,2-5 0 0,-1 0 0 16,1-3 192-16,2-2 0 0,1-3 16 0,3 0 0 16,-1 0-32-16,3-1-16 0,-1-1 0 0,1-3 0 15,0 1-160-15,1-2 160 0,-1 0-160 0,2-5 160 16,2-2-160-16,0-1 0 0,0-1 0 0,3-5 128 16,3-4-128-16,2 0 0 0,0 2 0 0,0-2 0 15,-3 1 0-15,1-1 0 0,0-1 0 0,-1-3 128 16,0 1-128-16,0 5 0 0,-1-1 0 0,-1 4 0 15,-2-1 0-15,-1 1 0 0,1 5 0 0,-4 2 0 16,-3 2 0-16,-1-1 0 0,-3-1 0 0,-3 5 0 0,-2 2 0 0,-3-1 0 16,-1 5 0-16,-5 5 0 0,0 0 0 0,0 0 0 15,0 0 0-15,0 0 0 0,0 0 0 0,0 0 0 16,0 0 0-16,-4 12 0 0,-1-1-416 0,0 0 32 16,5-11 16-16,-9 14 0 15,1 4-2288-15,-1-3-464 0,-5 5-80 0,-3 5-32 0</inkml:trace>
  <inkml:trace contextRef="#ctx0" brushRef="#br0" timeOffset="105905.58">7244 9638 10127 0,'0'0'896'0,"0"0"-704"0,6-8-192 0,-4 3 0 15,0-1 1200-15,1-2 208 0,-3 8 32 0,2-5 16 16,1-4-32-16,-1 3 0 0,-2 6 0 0,0 0 0 15,0 0-592-15,0 0-112 0,0 0-16 0,0 0-16 16,8 5-320-16,-2 3-64 0,0-1-16 0,-1 6 0 16,0 0 128-16,0 1 32 0,0 5 0 0,-4 2 0 15,2 2-128-15,-2-1 0 0,0-1-16 0,-1 4 0 16,0-4-128-16,2-1-32 0,0 0 0 0,1-4 0 0,-1-1 0 16,1-6 0-16,2 0 0 0,-5-9 0 0,9-1 560 0,2-7 96 15,2-1 32-15,1-6 0 0,4-4 96 0,3-3 32 16,1-6 0-16,1-2 0 0,0-2-512 0,1-2-80 15,-1-3-32-15,-1 1 0 0,0 1-336 0,0 2 0 16,-1 1-160-16,0 3 160 0,-1 1 0 0,2 1-128 16,-1 5 128-16,1 5-10432 15,-1 1-2032-15</inkml:trace>
  <inkml:trace contextRef="#ctx0" brushRef="#br0" timeOffset="107632.96">20863 12413 14111 0,'0'0'624'0,"8"-5"128"0,-2-6-608 0,0 6-144 16,-1-4 0-16,2 4 0 0,-1-1 992 0,2-3 160 0,-4 3 48 0,-4 6 0 15,7-7-240-15,-7 7-64 0,0 0 0 16,0 0 0-16,9 5-416 0,-3 2-96 0,1 6 0 0,-5-1-16 15,-2 6 16-15,2 5 0 0,-1 1 0 0,-1 5 0 16,0 1-112-16,0-1-16 0,-1-4 0 0,-1 2 0 16,2-4-96-16,0-3-32 0,3-2 0 0,1-5 0 15,-4-13 192-15,7 10 48 0,-7-10 0 0,12 1 0 16,-1-6 640-16,4-3 128 0,3-4 16 0,5-5 16 16,3-5-352-16,-1 0-80 0,0-6-16 0,1 0 0 15,-2-5-448-15,1 0-80 0,0 1-32 0,0 0 0 16,0-1-160-16,1 1 160 0,0-1-160 0,2 0 160 15,0 3-160-15,2 3 0 0,-2 0 0 0,-2 4 0 32,0 4-2320-32,2 0-352 0,14-14-64 0,-2 12-16 0</inkml:trace>
  <inkml:trace contextRef="#ctx0" brushRef="#br0" timeOffset="109708.29">20507 10823 2751 0,'-5'-6'256'0,"-1"-2"-256"16,4 1 0-16,0-5 0 0,2-1 3232 0,2 1 608 15,2-2 112-15,1 2 16 0,0 0-2464 0,0 1-496 16,3-1-112-16,-3 5 0 0,3-3-352 0,-2 3-64 16,0 1-16-16,1-1 0 0,-2 4 240 0,-5 3 64 15,0 0 0-15,0 0 0 0,0 0-32 0,1 11 0 16,-1 2 0-16,0 3 0 0,-2 3-160 0,-1 3-48 15,1 1 0-15,-1 0 0 0,0 3-224 0,1-1-48 16,-1 1-16-16,2 1 0 0,2-2-112 0,2 0 0 16,-1-6-128-16,4-2 192 0,0-5 16 0,3-1 0 0,1-1 0 0,1-4 0 15,2-6 432-15,4-2 64 0,3-3 32 0,4-6 0 16,3 1-176-16,3-7-48 0,2-3 0 0,4-4 0 16,2 2-192-16,3-7-64 0,2-3 0 0,0-2 0 15,1-2-256-15,5-5 0 0,0 1 128 0,2-7-128 16,1 0 0-16,2-3 128 0,0-2-128 0,1-1 0 15,-3-1 128-15,-1 2-128 0,-1 0 0 0,-3 1 0 0,-4 4 0 0,-4 1 0 16,-1 7 0-16,-3 3 0 0,-5 3 0 0,-2 5 0 16,-5 3 0-16,-3 5 0 0,-1 1 0 0,-3 1 0 15,-4 1 0-15,-3 4 0 0,0 6 0 0,-3-1 0 16,-3 3 0-16,-3 5-144 0,0 0-16 0,0 0 0 16,0 0 0-16,0 0 0 0,-6 6 160 0,-3 3-192 15,-3 5 192-15,-2 3-192 0,-2-2 64 0,-3 8 0 16,-4 2 0-16,-1 10 0 0,-7 7 128 0,-3 6-128 15,-5 5 128-15,-3 6-128 0,-2 3 128 0,0-2 0 16,-2 1-144-16,2-3 144 0,0 2 0 0,5-3 0 16,1-3 0-16,4-2 0 0,-1-5 0 0,2-3 0 15,0 0 0-15,3-8 0 0,-1 0 128 0,2-5 64 16,0-5 0-16,4 1 0 0,1-4 16 0,1-2 16 16,2-2 0-16,-1-2 0 0,2-3-32 0,1-1-16 15,1-4 0-15,3-1 0 0,2-2-48 0,2-4-128 16,0 1 192-16,3-3-64 0,-3 0 64 0,4-3 16 15,-2-1 0-15,1 0 0 0,1-1-80 0,-1 2-128 16,0-1 176-16,1-4-176 0,0 0 160 0,1 1-160 0,0-2 128 16,1 0-128-16,-1-4 160 0,3-1-160 0,-1 4 192 0,1-1-192 15,2-2 192-15,0-2-64 0,-2-3 0 0,3-1-128 16,0 1 128-16,0 0-128 0,0-1 0 0,0-1 0 16,-1 0 128-16,0-3-128 0,-2-3 0 0,2 2 0 15,-2-4 128-15,1 2-128 0,-2-2 0 0,1 3 0 16,1 1 0-16,-1 0 0 0,1 2 0 0,-1 3 0 15,-1 2 0-15,1 1 0 0,1 1 0 0,1 4 0 0,0-1 0 0,1 6 0 16,0 6 0-16,0 0 0 0,0-8 0 0,0 8 0 16,0 0 0-16,0 0 0 0,0 0 0 0,0 0-144 15,-1 13 144-15,-1 5 0 0,1 3-128 0,-2 6 128 16,1 0-128-16,-3 5 128 0,2 2 0 0,-1 1-128 16,1 4 128-16,-1-1 0 0,-1 0 0 0,1 0 0 15,0-1 0-15,0-3-128 0,2-3 128 0,1-2 0 16,1-4 0-16,1-2 0 0,1-2 0 0,2-5 0 15,1-2 0-15,2-1 0 0,1-6 0 0,3 1 0 16,-1-4 0-16,1-4 0 0,3-1 144 0,3-5-144 16,1-4 192-16,2-1-192 0,2-2 192 0,2-3-64 15,2-3 0-15,4-6-128 0,-1 0 160 0,4-6-160 16,4-2 128-16,3-3-128 0,4-5 128 0,1 0-128 16,2-7 0-16,3-2 128 0,1-2 0 0,1-2-128 15,1-2 192-15,1 0-64 0,-1-1-128 0,1-4 0 16,-2-1 0-16,-3 3 0 0,-2-4 0 0,-4 5 0 15,-2 5 0-15,-4 2 0 0,-4 4 0 0,-4 6 0 16,-2 5 0-16,-3 5 0 0,-2 4 0 0,-3 0 0 16,-5 6 0-16,0 3 0 0,-4 3 0 0,0 4 0 0,-2 1 0 15,-1 5 0-15,-3 1 0 0,-4 4-224 0,0 0 48 0,0 0 16 16,1 7-48-16,-2 5-16 0,-3 2 0 0,-5 4 0 16,1 3-16-16,-8 1 0 0,-1 9 0 0,-4 2 0 15,-3 3 240-15,-1 4-176 0,-3 4 176 0,-2 5-160 16,0 3 160-16,-1 2 0 0,0-2 0 0,-2 1-128 15,0 0 128-15,-2 0 0 0,1-1 0 0,1-5-128 16,-2-2 128-16,0-1 0 0,-2 3 0 0,0-5 0 16,-1 0 0-16,0-4 0 0,-3-3 0 0,4 0 0 0,1-2 128 0,-1-2-128 15,1-1 128-15,2-5-128 0,-1 3 128 0,2-4-128 16,3 2 128-16,1-3-128 0,-1-3 0 0,2 2 144 16,2-1-144-16,0 3 0 0,3-3 0 0,2-4 0 15,-1 0 0-15,3-3 0 0,0-3 128 0,3 0-128 16,2-6 0-16,0 0 0 0,1-5 128 0,0-3-128 15,2-2 192-15,1-3-192 0,1-4 336 0,1-5-32 16,0 1-16-16,1-3 0 0,-1-3-96 0,1-5-32 16,-1 1 0-16,2-5 0 0,-1 2-160 0,2-2 160 15,0-2-160-15,1-1 160 0,3 1-160 0,-3-1 0 16,3-1 0-16,0 1 128 0,1 0-128 0,1 1 0 16,0 2 0-16,0 2 0 0,2 0 0 0,-3 1 0 15,1 4 0-15,2 2 0 0,-1 8 0 0,1 0 0 16,-1 4 0-16,1 2 0 0,-3 8 0 0,0 0 0 15,0 0 0-15,0 0 0 0,0 0-128 0,4 18 128 16,-3 2-160-16,0 6 160 0,-1 0-128 0,-1 7 128 16,0 4 0-16,1 1-144 0,-4 3 144 0,3 2 0 15,-1-2 0-15,2-2-128 0,3 0 128 0,1-3 0 0,2-1 0 16,2-2 0-16,-1-5 0 0,4-5 0 0,1-2 0 0,1-2-128 16,0-3 128-16,2-2 0 0,1-7 0 0,3 1 0 15,2-6 128-15,4-3-128 0,1-7 128 0,2 1-128 16,2-3 176-16,2-4-48 0,0-7 0 0,3-3 0 15,2-1-128-15,3-8 192 0,1-5-192 0,4-7 192 16,1-2-192-16,2-10 192 0,4-7-192 0,3-7 192 16,3-3-192-16,3-3 128 0,3-3-128 0,1-4 128 0,-2 3-128 0,0 3 0 15,-4 11 0-15,-4 4 0 0,-7 10 0 0,-2 8 0 16,-9 9 0-16,-5 5 0 0,-4 6 0 0,-4 6 0 16,-4 5 0-16,3-2 0 15,-5 10-1536-15,-6 6-320 0,-12 0-80 0</inkml:trace>
  <inkml:trace contextRef="#ctx0" brushRef="#br0" timeOffset="145079.94">24746 11883 16575 0,'-9'-4'1472'0,"3"1"-1168"0,6 3-304 0,0 0 0 15,-1-9 1152-15,1 9 160 0,2-7 32 0,-2 7 16 16,8-7-560-16,2 1-112 0,0 1-32 0,3 2 0 15,0 0-208-15,1-2-32 0,0-1-16 0,3 3 0 16,2-4 240-16,-3 2 32 0,0 1 16 0,5-1 0 16,3-1 80-16,2 1 0 0,4 0 16 0,3-3 0 15,4 2-160-15,2 1-48 0,-1-3 0 0,2 3 0 16,-1 0-208-16,3-1-48 0,1-1-16 0,2 2 0 0,0-3 0 0,6 3 0 16,5-1 0-16,1-4 0 0,-1 4-112 0,0-3 0 15,0 1-16-15,4-2 0 0,-2 1 96 0,5-1 32 16,0 2 0-16,5-2 0 0,-1 2 16 0,3-2 0 15,-3 1 0-15,6-2 0 0,2 1-64 0,3 1 0 16,3 2 0-16,1-2 0 0,-2 3-96 0,0-3-32 16,-1 2 0-16,4-1 0 0,-3 5-128 0,0 2 0 15,-4-1 144-15,0-1-144 0,-2-1 0 0,2 0 0 16,3 3 0-16,1 1 128 0,0-1-128 0,2 1 128 16,2-1-128-16,3 1 128 0,6 1-128 0,0 0 0 15,2-1 0-15,-1 1 0 0,6 2 144 0,-3 0-144 16,3 0 192-16,-5-1-192 0,-4 0 192 0,-2 1-192 15,0-2 192-15,-2 3-192 0,-2-2 144 0,-4 0-144 16,-7-1 0-16,-2-1 144 0,-5-1-16 0,-5-1 0 16,-1 0 0-16,1-1 0 0,0 3-128 0,1 0 0 15,-5-1 0-15,2 0 0 0,1-1 0 0,0 1 192 16,-1-1-32-16,1 0 0 0,-2 2 80 0,1 0 16 0,-1 0 0 16,-2 0 0-16,0 0-112 0,-2-2-16 0,-3-1 0 15,20-2 0-15,-9 3-128 0,-30 2 160 0,5-2-160 0,-1 2 160 16,0 0 16-16,-2 0 0 0,1 0 0 0,-3 0 0 15,-1 0-176-15,21 2 160 0,-7-2-160 0,-7 2 160 16,-2 2-160-16,-1-1 0 0,-1-2 0 0,1 1 128 16,-3 2-128-16,0 0 0 0,-1 1 0 0,-3-2 0 15,0-1 128-15,-5 1-128 0,0 2 128 0,-2-1-128 0,-4-4 192 16,-2 0-64-16,0 5 0 0,-1-4 0 0,1-1 64 0,-3 0 0 16,0 1 0-16,-2 0 0 0,2 2-192 0,-2-2 0 15,2 1 0-15,0-2 0 0,2 0 0 0,-6 0 0 16,2 1 128-16,1-1-128 0,0 0 144 0,1 0-144 15,1 2 160-15,1 0-160 0,-1-2 128 0,13 0-128 16,-8 0 0-16,-1 1 144 0,-3 0-144 0,-1-1 128 16,-6-1-128-16,-8 1 128 0,9 0-128 0,-9 0 0 15,0 0 0-15,0 0 0 0,0 0 0 0,0 0 0 16,0 0 0-16,0 0 0 16,0 0-1360-16,0 0-256 0,-13 0-48 0,2 4-11072 15,-3 2-2192-15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1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1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2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60.png"/><Relationship Id="rId4" Type="http://schemas.openxmlformats.org/officeDocument/2006/relationships/customXml" Target="../ink/ink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42.png"/><Relationship Id="rId7" Type="http://schemas.openxmlformats.org/officeDocument/2006/relationships/image" Target="../media/image2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customXml" Target="../ink/ink2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customXml" Target="../ink/ink29.xml"/><Relationship Id="rId5" Type="http://schemas.openxmlformats.org/officeDocument/2006/relationships/image" Target="../media/image46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33.xml"/><Relationship Id="rId4" Type="http://schemas.openxmlformats.org/officeDocument/2006/relationships/hyperlink" Target="https://www.geogebra.org/m/abg8NJz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customXml" Target="../ink/ink36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wellkb.uah.edu/DEtext/Additional_Chapters/Part6/NonLinSys1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3186545"/>
            <a:ext cx="7601588" cy="4509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EC382D-5242-4FDA-91A0-194C9EA8DE9F}"/>
                  </a:ext>
                </a:extLst>
              </p14:cNvPr>
              <p14:cNvContentPartPr/>
              <p14:nvPr/>
            </p14:nvContentPartPr>
            <p14:xfrm>
              <a:off x="697680" y="3807360"/>
              <a:ext cx="2454840" cy="139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EC382D-5242-4FDA-91A0-194C9EA8DE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840" y="3744000"/>
                <a:ext cx="248616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A4EC65-2862-4D78-9582-8FF3D13B62A5}"/>
                  </a:ext>
                </a:extLst>
              </p14:cNvPr>
              <p14:cNvContentPartPr/>
              <p14:nvPr/>
            </p14:nvContentPartPr>
            <p14:xfrm>
              <a:off x="666720" y="5301000"/>
              <a:ext cx="2385360" cy="1054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A4EC65-2862-4D78-9582-8FF3D13B62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880" y="5237640"/>
                <a:ext cx="241668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85CB50-72C4-471F-9901-93F0FE019436}"/>
                  </a:ext>
                </a:extLst>
              </p14:cNvPr>
              <p14:cNvContentPartPr/>
              <p14:nvPr/>
            </p14:nvContentPartPr>
            <p14:xfrm>
              <a:off x="671400" y="5375160"/>
              <a:ext cx="2331720" cy="159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85CB50-72C4-471F-9901-93F0FE0194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560" y="5311800"/>
                <a:ext cx="2363040" cy="17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56DD4F-C1E2-47AC-B76A-0FF96ABBC9B5}"/>
                  </a:ext>
                </a:extLst>
              </p14:cNvPr>
              <p14:cNvContentPartPr/>
              <p14:nvPr/>
            </p14:nvContentPartPr>
            <p14:xfrm>
              <a:off x="2871000" y="5337000"/>
              <a:ext cx="179640" cy="1685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56DD4F-C1E2-47AC-B76A-0FF96ABBC9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5160" y="5273640"/>
                <a:ext cx="210960" cy="18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2A5D09-37FD-46BF-B389-125DA0CEA54F}"/>
                  </a:ext>
                </a:extLst>
              </p14:cNvPr>
              <p14:cNvContentPartPr/>
              <p14:nvPr/>
            </p14:nvContentPartPr>
            <p14:xfrm>
              <a:off x="2937240" y="5497560"/>
              <a:ext cx="119880" cy="1584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2A5D09-37FD-46BF-B389-125DA0CEA5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1400" y="5434200"/>
                <a:ext cx="151200" cy="17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693422-E97B-4779-BCD0-8DAD5A24E32E}"/>
                  </a:ext>
                </a:extLst>
              </p14:cNvPr>
              <p14:cNvContentPartPr/>
              <p14:nvPr/>
            </p14:nvContentPartPr>
            <p14:xfrm>
              <a:off x="2845440" y="5338800"/>
              <a:ext cx="155880" cy="1561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693422-E97B-4779-BCD0-8DAD5A24E3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29600" y="5275440"/>
                <a:ext cx="187200" cy="16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A3C573E-65CE-4B93-8397-EF8A13AB222A}"/>
                  </a:ext>
                </a:extLst>
              </p14:cNvPr>
              <p14:cNvContentPartPr/>
              <p14:nvPr/>
            </p14:nvContentPartPr>
            <p14:xfrm>
              <a:off x="912600" y="6327360"/>
              <a:ext cx="2068560" cy="1002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A3C573E-65CE-4B93-8397-EF8A13AB22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6760" y="6264000"/>
                <a:ext cx="209988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183937-24CF-4F16-AD58-12143B16AD3E}"/>
                  </a:ext>
                </a:extLst>
              </p14:cNvPr>
              <p14:cNvContentPartPr/>
              <p14:nvPr/>
            </p14:nvContentPartPr>
            <p14:xfrm>
              <a:off x="530280" y="1442880"/>
              <a:ext cx="11313720" cy="614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183937-24CF-4F16-AD58-12143B16AD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920" y="1433520"/>
                <a:ext cx="11332440" cy="61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24C44C-2D74-4736-BF45-40DD746F39A5}"/>
                  </a:ext>
                </a:extLst>
              </p14:cNvPr>
              <p14:cNvContentPartPr/>
              <p14:nvPr/>
            </p14:nvContentPartPr>
            <p14:xfrm>
              <a:off x="684720" y="468720"/>
              <a:ext cx="10760400" cy="710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24C44C-2D74-4736-BF45-40DD746F3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360" y="459360"/>
                <a:ext cx="10779120" cy="71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6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8CFC13-C377-42C9-81ED-1A71DD561836}"/>
                  </a:ext>
                </a:extLst>
              </p14:cNvPr>
              <p14:cNvContentPartPr/>
              <p14:nvPr/>
            </p14:nvContentPartPr>
            <p14:xfrm>
              <a:off x="1226520" y="1409040"/>
              <a:ext cx="9609480" cy="533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8CFC13-C377-42C9-81ED-1A71DD5618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160" y="1399680"/>
                <a:ext cx="9628200" cy="53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30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7FB083-AFB2-4F7C-9F8A-6C73D31CC924}"/>
                  </a:ext>
                </a:extLst>
              </p14:cNvPr>
              <p14:cNvContentPartPr/>
              <p14:nvPr/>
            </p14:nvContentPartPr>
            <p14:xfrm>
              <a:off x="194760" y="272160"/>
              <a:ext cx="11543040" cy="632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7FB083-AFB2-4F7C-9F8A-6C73D31CC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400" y="262800"/>
                <a:ext cx="11561760" cy="63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26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E87426-8579-4369-A2D0-36B09E868641}"/>
                  </a:ext>
                </a:extLst>
              </p14:cNvPr>
              <p14:cNvContentPartPr/>
              <p14:nvPr/>
            </p14:nvContentPartPr>
            <p14:xfrm>
              <a:off x="320760" y="317880"/>
              <a:ext cx="11377440" cy="708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E87426-8579-4369-A2D0-36B09E868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308520"/>
                <a:ext cx="11396160" cy="71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81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91"/>
          <a:stretch/>
        </p:blipFill>
        <p:spPr>
          <a:xfrm>
            <a:off x="0" y="445423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641326-A45C-40B1-8CD6-CA61DEE669E3}"/>
              </a:ext>
            </a:extLst>
          </p:cNvPr>
          <p:cNvSpPr/>
          <p:nvPr/>
        </p:nvSpPr>
        <p:spPr>
          <a:xfrm>
            <a:off x="0" y="0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7783A3-587C-4FCF-B34C-083E46D80716}"/>
                  </a:ext>
                </a:extLst>
              </p14:cNvPr>
              <p14:cNvContentPartPr/>
              <p14:nvPr/>
            </p14:nvContentPartPr>
            <p14:xfrm>
              <a:off x="195840" y="-65160"/>
              <a:ext cx="11695320" cy="762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7783A3-587C-4FCF-B34C-083E46D807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80" y="-74520"/>
                <a:ext cx="11714040" cy="76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DFFE4-5405-4EFD-92BE-5F70FA98D5F0}"/>
              </a:ext>
            </a:extLst>
          </p:cNvPr>
          <p:cNvSpPr/>
          <p:nvPr/>
        </p:nvSpPr>
        <p:spPr>
          <a:xfrm>
            <a:off x="0" y="0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E4FDEE-CC9B-4A20-92B1-9F3607426C4F}"/>
                  </a:ext>
                </a:extLst>
              </p14:cNvPr>
              <p14:cNvContentPartPr/>
              <p14:nvPr/>
            </p14:nvContentPartPr>
            <p14:xfrm>
              <a:off x="1558080" y="204840"/>
              <a:ext cx="7734240" cy="6567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E4FDEE-CC9B-4A20-92B1-9F3607426C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8720" y="195480"/>
                <a:ext cx="7752960" cy="65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0" t="361" r="42250" b="80341"/>
          <a:stretch/>
        </p:blipFill>
        <p:spPr>
          <a:xfrm>
            <a:off x="2733066" y="1156852"/>
            <a:ext cx="6958742" cy="17335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D3225B-D7E7-43DF-9D57-15DC661234CE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491C0A-CFD6-4D1D-BF80-6A2FDF64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F8195-07D9-44EB-BDCA-C52882139203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3AC85B-66B1-4C86-9F32-567744D9D40C}"/>
              </a:ext>
            </a:extLst>
          </p:cNvPr>
          <p:cNvSpPr txBox="1"/>
          <p:nvPr/>
        </p:nvSpPr>
        <p:spPr>
          <a:xfrm>
            <a:off x="651164" y="1636547"/>
            <a:ext cx="21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Slope field: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1EA0-C70B-4F0A-AC22-876706574B6C}"/>
              </a:ext>
            </a:extLst>
          </p:cNvPr>
          <p:cNvSpPr txBox="1"/>
          <p:nvPr/>
        </p:nvSpPr>
        <p:spPr>
          <a:xfrm>
            <a:off x="5666509" y="3616036"/>
            <a:ext cx="519546" cy="6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E7F33-53F6-4F35-876D-6D2CADA0BEF5}"/>
              </a:ext>
            </a:extLst>
          </p:cNvPr>
          <p:cNvSpPr/>
          <p:nvPr/>
        </p:nvSpPr>
        <p:spPr>
          <a:xfrm>
            <a:off x="0" y="-120767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342A71-2CFC-494D-A8A3-8E0F8667A7F5}"/>
                  </a:ext>
                </a:extLst>
              </p14:cNvPr>
              <p14:cNvContentPartPr/>
              <p14:nvPr/>
            </p14:nvContentPartPr>
            <p14:xfrm>
              <a:off x="551880" y="1058040"/>
              <a:ext cx="9765720" cy="245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342A71-2CFC-494D-A8A3-8E0F8667A7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520" y="1048680"/>
                <a:ext cx="9784440" cy="24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40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6487D-4072-42CC-B7B0-66B6CE97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9" y="0"/>
            <a:ext cx="992664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DFBAB-535E-4A27-B4AC-9793C347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0"/>
          <a:stretch/>
        </p:blipFill>
        <p:spPr>
          <a:xfrm>
            <a:off x="7094343" y="6164570"/>
            <a:ext cx="3420773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CE06-0DC3-48D1-9D29-B37E8A79E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7"/>
          <a:stretch/>
        </p:blipFill>
        <p:spPr>
          <a:xfrm>
            <a:off x="6355062" y="1150760"/>
            <a:ext cx="5319636" cy="448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9ED2E-6FD5-419B-AF5B-73E7FDAF4DE5}"/>
              </a:ext>
            </a:extLst>
          </p:cNvPr>
          <p:cNvSpPr/>
          <p:nvPr/>
        </p:nvSpPr>
        <p:spPr>
          <a:xfrm>
            <a:off x="-17253" y="-120771"/>
            <a:ext cx="207818" cy="7944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223FC4-E67D-4505-A43F-C798AA493071}"/>
                  </a:ext>
                </a:extLst>
              </p14:cNvPr>
              <p14:cNvContentPartPr/>
              <p14:nvPr/>
            </p14:nvContentPartPr>
            <p14:xfrm>
              <a:off x="2258280" y="769320"/>
              <a:ext cx="9461880" cy="661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223FC4-E67D-4505-A43F-C798AA493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8920" y="759960"/>
                <a:ext cx="9480600" cy="66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02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9D8CD-1D11-4DEB-8EAA-675A0DE1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325"/>
            <a:ext cx="11887200" cy="4380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14:cNvPr>
              <p14:cNvContentPartPr/>
              <p14:nvPr/>
            </p14:nvContentPartPr>
            <p14:xfrm>
              <a:off x="114120" y="88200"/>
              <a:ext cx="11777040" cy="719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0" y="78840"/>
                <a:ext cx="11795760" cy="721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4F80F2-53C5-4BEB-B866-856A7E73D717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09BC82-F105-4863-8A7F-CC55E89AB1D2}"/>
                  </a:ext>
                </a:extLst>
              </p14:cNvPr>
              <p14:cNvContentPartPr/>
              <p14:nvPr/>
            </p14:nvContentPartPr>
            <p14:xfrm>
              <a:off x="195840" y="1343160"/>
              <a:ext cx="11293200" cy="6029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09BC82-F105-4863-8A7F-CC55E89AB1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480" y="1333800"/>
                <a:ext cx="11311920" cy="60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1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E208E-FB8D-44ED-A9D0-ED6BD0AB4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1156455"/>
            <a:ext cx="5803972" cy="3000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9A035-1FE4-45FE-815D-D4B8D1CB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9" y="4228050"/>
            <a:ext cx="7966915" cy="320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B2423-E657-4465-96B5-EFA3CF45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366" y="1573666"/>
            <a:ext cx="2257425" cy="885825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14:cNvPr>
              <p14:cNvContentPartPr/>
              <p14:nvPr/>
            </p14:nvContentPartPr>
            <p14:xfrm>
              <a:off x="388440" y="1148400"/>
              <a:ext cx="11502720" cy="601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080" y="1139040"/>
                <a:ext cx="11521440" cy="603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73CF1B6-8D32-40BC-BF60-7D4D03CEEA12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A3A053-9482-41DC-A901-0D812EAF829A}"/>
                  </a:ext>
                </a:extLst>
              </p14:cNvPr>
              <p14:cNvContentPartPr/>
              <p14:nvPr/>
            </p14:nvContentPartPr>
            <p14:xfrm>
              <a:off x="1132200" y="3088080"/>
              <a:ext cx="10740240" cy="3843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A3A053-9482-41DC-A901-0D812EAF82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840" y="3078720"/>
                <a:ext cx="10758960" cy="38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94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B252-B3B8-4929-B503-10A5E1F62AF5}"/>
              </a:ext>
            </a:extLst>
          </p:cNvPr>
          <p:cNvSpPr txBox="1"/>
          <p:nvPr/>
        </p:nvSpPr>
        <p:spPr>
          <a:xfrm>
            <a:off x="294362" y="300626"/>
            <a:ext cx="114425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Problem session Thursday at 7pm (will send zoom link Thursday evening).</a:t>
            </a:r>
          </a:p>
          <a:p>
            <a:endParaRPr lang="en-US" sz="2800" dirty="0"/>
          </a:p>
          <a:p>
            <a:r>
              <a:rPr lang="en-US" sz="2800" dirty="0"/>
              <a:t>Exam 3 Friday over </a:t>
            </a:r>
            <a:r>
              <a:rPr lang="en-US" sz="2800" dirty="0" err="1"/>
              <a:t>ch</a:t>
            </a:r>
            <a:r>
              <a:rPr lang="en-US" sz="2800" dirty="0"/>
              <a:t> 7, 9, and 5.2.</a:t>
            </a:r>
          </a:p>
          <a:p>
            <a:endParaRPr lang="en-US" sz="2800" dirty="0"/>
          </a:p>
          <a:p>
            <a:r>
              <a:rPr lang="en-US" sz="2800" dirty="0"/>
              <a:t>Currently written part is about 50% with remaining part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True/False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Choice (choose the 1 best answer)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answer (choose the n best answers)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  +5 points for every correct answer,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   -5 points for every wrong answer.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328E9E-0DB6-48D8-BA01-E2DEE81759E9}"/>
                  </a:ext>
                </a:extLst>
              </p14:cNvPr>
              <p14:cNvContentPartPr/>
              <p14:nvPr/>
            </p14:nvContentPartPr>
            <p14:xfrm>
              <a:off x="344520" y="1251360"/>
              <a:ext cx="11098800" cy="449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328E9E-0DB6-48D8-BA01-E2DEE817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60" y="1242000"/>
                <a:ext cx="1111752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24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5E1751-678A-4F3A-A0CC-C72E5A96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460C2-FED5-42CC-97F0-5D8E9C0A3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1" y="1266187"/>
            <a:ext cx="5709258" cy="274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7B70B-ADC0-4F95-A123-A46D3A37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6" y="3911844"/>
            <a:ext cx="7946982" cy="271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14:cNvPr>
              <p14:cNvContentPartPr/>
              <p14:nvPr/>
            </p14:nvContentPartPr>
            <p14:xfrm>
              <a:off x="665640" y="93240"/>
              <a:ext cx="11225520" cy="700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280" y="83880"/>
                <a:ext cx="11244240" cy="7026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D1C980B-6302-4B9A-BD93-AD93149308B8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2B87B-6036-4E77-B9E7-776AED4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9DFD8-6DF0-4FE0-B1AD-B8785152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172"/>
            <a:ext cx="7540668" cy="2880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D06E7-5E0E-47B8-9A00-6F6070F7598E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2777BC-CD0C-4A70-980B-DEBFAD3B06BA}"/>
                  </a:ext>
                </a:extLst>
              </p14:cNvPr>
              <p14:cNvContentPartPr/>
              <p14:nvPr/>
            </p14:nvContentPartPr>
            <p14:xfrm>
              <a:off x="361800" y="1138680"/>
              <a:ext cx="11529360" cy="598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2777BC-CD0C-4A70-980B-DEBFAD3B06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40" y="1129320"/>
                <a:ext cx="11548080" cy="59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35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298" y="1090574"/>
            <a:ext cx="4202153" cy="356616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1B973-E859-47CF-B6B4-3231651A9D60}"/>
              </a:ext>
            </a:extLst>
          </p:cNvPr>
          <p:cNvGrpSpPr>
            <a:grpSpLocks noChangeAspect="1"/>
          </p:cNvGrpSpPr>
          <p:nvPr/>
        </p:nvGrpSpPr>
        <p:grpSpPr>
          <a:xfrm>
            <a:off x="3927161" y="1090574"/>
            <a:ext cx="4202153" cy="3566160"/>
            <a:chOff x="2730501" y="1681843"/>
            <a:chExt cx="7035800" cy="5970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BD2916-9B2E-4B05-8D53-8C79F902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3977E0-693C-4654-890E-9C63D538E48E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BB44E8-B0EC-45E5-AB7E-0260D8A05F6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4C8BE9-D438-4C75-8C92-700C1071D77E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61BCD-D40F-4B7B-A7B1-59F9B0D1E3CB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9AC6D8-F46B-4E56-9A2A-B38A7A6B7A0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361124-EC31-4EC9-A82B-281D48CFC619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399A-41CE-4892-A084-245F201217B7}"/>
              </a:ext>
            </a:extLst>
          </p:cNvPr>
          <p:cNvGrpSpPr>
            <a:grpSpLocks noChangeAspect="1"/>
          </p:cNvGrpSpPr>
          <p:nvPr/>
        </p:nvGrpSpPr>
        <p:grpSpPr>
          <a:xfrm>
            <a:off x="7766314" y="1090574"/>
            <a:ext cx="4202153" cy="3566160"/>
            <a:chOff x="2730501" y="1681843"/>
            <a:chExt cx="7035800" cy="59709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ECB143-6117-4319-AB1A-04F32BBC5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3A7143-E47F-48EE-979A-1F3BEFA49A27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F8F2B-67A9-4A24-9F0A-13AAE6FADE0A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1FE46C-2D1D-492C-BDF3-2F5A35E1F183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D8CA5F-592C-47E0-8D74-3CDD9B12FA4C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7D7E9C-992D-46C1-A004-AB3C165AFC88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D07DDD-DA42-4BD4-9968-5CBC4803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6" t="6137"/>
          <a:stretch/>
        </p:blipFill>
        <p:spPr>
          <a:xfrm>
            <a:off x="8291662" y="201204"/>
            <a:ext cx="3434745" cy="854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7CBE12-9669-405D-A823-DE5B51B4D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4" t="7970" b="15667"/>
          <a:stretch/>
        </p:blipFill>
        <p:spPr>
          <a:xfrm>
            <a:off x="405156" y="237571"/>
            <a:ext cx="3560286" cy="7820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394A1-A6AB-42A0-B5FE-5079B61E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14" t="14485"/>
          <a:stretch/>
        </p:blipFill>
        <p:spPr>
          <a:xfrm>
            <a:off x="4350878" y="220362"/>
            <a:ext cx="3638008" cy="8164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42D0C22-AA0A-4E30-83D7-FE4E97398DA1}"/>
              </a:ext>
            </a:extLst>
          </p:cNvPr>
          <p:cNvGrpSpPr>
            <a:grpSpLocks noChangeAspect="1"/>
          </p:cNvGrpSpPr>
          <p:nvPr/>
        </p:nvGrpSpPr>
        <p:grpSpPr>
          <a:xfrm>
            <a:off x="379077" y="4935267"/>
            <a:ext cx="10807935" cy="1310903"/>
            <a:chOff x="419049" y="4800050"/>
            <a:chExt cx="14375936" cy="17436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45A8DE-0405-48F7-95AE-8C4BB9B2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049" y="4819099"/>
              <a:ext cx="3457575" cy="1562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341AB1-A5D2-425E-A517-3F127BAA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4892" y="4800050"/>
              <a:ext cx="3848100" cy="15811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443AD7-1352-400B-AAE5-ADD5A65A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61261" y="5029244"/>
              <a:ext cx="3133724" cy="151447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064680-FE90-407A-8079-A83DA24BEA1D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BBCE93B-126F-4C85-8756-0C7D35E972D0}"/>
                  </a:ext>
                </a:extLst>
              </p14:cNvPr>
              <p14:cNvContentPartPr/>
              <p14:nvPr/>
            </p14:nvContentPartPr>
            <p14:xfrm>
              <a:off x="212040" y="-1080"/>
              <a:ext cx="11679120" cy="7036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BBCE93B-126F-4C85-8756-0C7D35E972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680" y="-10440"/>
                <a:ext cx="11697840" cy="70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5873267-1FDD-4802-A005-FD35A4984EC0}"/>
                  </a:ext>
                </a:extLst>
              </p14:cNvPr>
              <p14:cNvContentPartPr/>
              <p14:nvPr/>
            </p14:nvContentPartPr>
            <p14:xfrm>
              <a:off x="2160000" y="870480"/>
              <a:ext cx="5112000" cy="3723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5873267-1FDD-4802-A005-FD35A4984E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0640" y="861120"/>
                <a:ext cx="5130720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68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3" y="0"/>
            <a:ext cx="5735453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03"/>
          <a:stretch/>
        </p:blipFill>
        <p:spPr>
          <a:xfrm>
            <a:off x="1085331" y="8633"/>
            <a:ext cx="9716537" cy="7755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BB6AB5-69F4-4C93-88BE-E740DEFCAB99}"/>
                  </a:ext>
                </a:extLst>
              </p14:cNvPr>
              <p14:cNvContentPartPr/>
              <p14:nvPr/>
            </p14:nvContentPartPr>
            <p14:xfrm>
              <a:off x="176760" y="756000"/>
              <a:ext cx="11706840" cy="648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BB6AB5-69F4-4C93-88BE-E740DEFCA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00" y="746640"/>
                <a:ext cx="11725560" cy="64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53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81"/>
          <a:stretch/>
        </p:blipFill>
        <p:spPr>
          <a:xfrm>
            <a:off x="205438" y="231031"/>
            <a:ext cx="11526529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942A4-EB15-4A5F-A052-782B613F8A41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80DBDC-E6A7-40A4-8ECA-C0B0A2EED46B}"/>
                  </a:ext>
                </a:extLst>
              </p14:cNvPr>
              <p14:cNvContentPartPr/>
              <p14:nvPr/>
            </p14:nvContentPartPr>
            <p14:xfrm>
              <a:off x="5292720" y="408240"/>
              <a:ext cx="6249240" cy="532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80DBDC-E6A7-40A4-8ECA-C0B0A2EED4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60" y="398880"/>
                <a:ext cx="6267960" cy="53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A9D06-9656-4FA7-9EEA-24A5334962AF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5D8A1A-764F-4408-8FAE-61CD50D86E0F}"/>
                  </a:ext>
                </a:extLst>
              </p14:cNvPr>
              <p14:cNvContentPartPr/>
              <p14:nvPr/>
            </p14:nvContentPartPr>
            <p14:xfrm>
              <a:off x="3764160" y="1527480"/>
              <a:ext cx="7819560" cy="4674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5D8A1A-764F-4408-8FAE-61CD50D86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800" y="1518120"/>
                <a:ext cx="7838280" cy="46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34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908"/>
            <a:ext cx="11887200" cy="4455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70" y="4069355"/>
            <a:ext cx="4815260" cy="3606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https://www.geogebra.org/m/abg8NJzF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EF107-0A72-49C4-8905-C3C0DA1A0C9E}"/>
              </a:ext>
            </a:extLst>
          </p:cNvPr>
          <p:cNvSpPr/>
          <p:nvPr/>
        </p:nvSpPr>
        <p:spPr>
          <a:xfrm>
            <a:off x="11696635" y="-20704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1B2A21-26B4-4F07-B8F7-9A83C5FB155D}"/>
                  </a:ext>
                </a:extLst>
              </p14:cNvPr>
              <p14:cNvContentPartPr/>
              <p14:nvPr/>
            </p14:nvContentPartPr>
            <p14:xfrm>
              <a:off x="581760" y="2609280"/>
              <a:ext cx="9089640" cy="447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1B2A21-26B4-4F07-B8F7-9A83C5FB15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400" y="2599920"/>
                <a:ext cx="9108360" cy="44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84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0"/>
          <a:stretch/>
        </p:blipFill>
        <p:spPr>
          <a:xfrm>
            <a:off x="181917" y="1371601"/>
            <a:ext cx="11523366" cy="4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A02F3-01FB-4D1E-9318-76DBBE8E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76"/>
            <a:ext cx="11887200" cy="102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2CD932-B291-4D9A-8BB1-79C29F1CDF40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E14471-48E0-4BBC-9846-A96FD23115C1}"/>
                  </a:ext>
                </a:extLst>
              </p14:cNvPr>
              <p14:cNvContentPartPr/>
              <p14:nvPr/>
            </p14:nvContentPartPr>
            <p14:xfrm>
              <a:off x="4209120" y="770400"/>
              <a:ext cx="6645240" cy="1670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E14471-48E0-4BBC-9846-A96FD23115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9760" y="761040"/>
                <a:ext cx="6663960" cy="16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667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" y="0"/>
            <a:ext cx="11523366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CF8D1B-01DD-4458-A809-46578D0358A0}"/>
              </a:ext>
            </a:extLst>
          </p:cNvPr>
          <p:cNvSpPr/>
          <p:nvPr/>
        </p:nvSpPr>
        <p:spPr>
          <a:xfrm>
            <a:off x="11696635" y="0"/>
            <a:ext cx="207818" cy="7944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B425C6-DE98-473C-A33C-70F9E7005824}"/>
                  </a:ext>
                </a:extLst>
              </p14:cNvPr>
              <p14:cNvContentPartPr/>
              <p14:nvPr/>
            </p14:nvContentPartPr>
            <p14:xfrm>
              <a:off x="677880" y="6741720"/>
              <a:ext cx="4389120" cy="89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B425C6-DE98-473C-A33C-70F9E70058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520" y="6732360"/>
                <a:ext cx="4407840" cy="9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76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9358E-923B-4B64-91AC-E96AEC95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4E01-D635-40DA-AE5A-5D55DA01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381000" y="1590094"/>
            <a:ext cx="11887200" cy="3047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73FE5-C4CA-4893-94EE-9807E11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6" y="4866586"/>
            <a:ext cx="10738324" cy="24965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BAAB9-7313-4491-B4FE-493057C66F79}"/>
              </a:ext>
            </a:extLst>
          </p:cNvPr>
          <p:cNvCxnSpPr/>
          <p:nvPr/>
        </p:nvCxnSpPr>
        <p:spPr>
          <a:xfrm flipV="1">
            <a:off x="-83127" y="4759034"/>
            <a:ext cx="1197032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031AB-B311-4D1D-BC13-1545BC92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116" y="89358"/>
            <a:ext cx="3323448" cy="1500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6E7B-566B-44AF-A3C4-FE6DBAB13B96}"/>
              </a:ext>
            </a:extLst>
          </p:cNvPr>
          <p:cNvSpPr txBox="1"/>
          <p:nvPr/>
        </p:nvSpPr>
        <p:spPr>
          <a:xfrm>
            <a:off x="393806" y="374073"/>
            <a:ext cx="192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7.7: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0D18D-1486-43E7-9FA7-0F197EEE3AB9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3D33A9-C706-4314-8B28-70A5A949A0C4}"/>
                  </a:ext>
                </a:extLst>
              </p14:cNvPr>
              <p14:cNvContentPartPr/>
              <p14:nvPr/>
            </p14:nvContentPartPr>
            <p14:xfrm>
              <a:off x="141480" y="9360"/>
              <a:ext cx="11155320" cy="723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3D33A9-C706-4314-8B28-70A5A949A0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20" y="0"/>
                <a:ext cx="11174040" cy="72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47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F9AE4-8754-4896-A1BF-2E31482935A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FFAC0A-B500-44F3-B487-8D8E6C4D9F54}"/>
                  </a:ext>
                </a:extLst>
              </p14:cNvPr>
              <p14:cNvContentPartPr/>
              <p14:nvPr/>
            </p14:nvContentPartPr>
            <p14:xfrm>
              <a:off x="1013040" y="1580400"/>
              <a:ext cx="8647200" cy="459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FFAC0A-B500-44F3-B487-8D8E6C4D9F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680" y="1571040"/>
                <a:ext cx="8665920" cy="46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30FF4-68E3-4205-AD05-42A410EDE65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46C7BA-33DA-4E9A-B9DA-DD4BF1AE117F}"/>
                  </a:ext>
                </a:extLst>
              </p14:cNvPr>
              <p14:cNvContentPartPr/>
              <p14:nvPr/>
            </p14:nvContentPartPr>
            <p14:xfrm>
              <a:off x="271440" y="1135800"/>
              <a:ext cx="11619720" cy="596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46C7BA-33DA-4E9A-B9DA-DD4BF1AE11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080" y="1126440"/>
                <a:ext cx="11638440" cy="59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37"/>
            <a:ext cx="11887200" cy="6054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852AE1-7A9D-4C30-89CF-B2DD508909BB}"/>
              </a:ext>
            </a:extLst>
          </p:cNvPr>
          <p:cNvSpPr/>
          <p:nvPr/>
        </p:nvSpPr>
        <p:spPr>
          <a:xfrm>
            <a:off x="-94891" y="7591240"/>
            <a:ext cx="11999344" cy="172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F17B30-FD4C-40F2-A6B9-D70B8339522E}"/>
                  </a:ext>
                </a:extLst>
              </p14:cNvPr>
              <p14:cNvContentPartPr/>
              <p14:nvPr/>
            </p14:nvContentPartPr>
            <p14:xfrm>
              <a:off x="604080" y="61200"/>
              <a:ext cx="11287080" cy="684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F17B30-FD4C-40F2-A6B9-D70B833952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720" y="51840"/>
                <a:ext cx="11305800" cy="68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78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B3F1-F601-4474-8512-DCCA194A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11" y="974551"/>
            <a:ext cx="68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/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600" dirty="0"/>
                  <a:t>Algebraic questions</a:t>
                </a:r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Can be similar to graphical, but given equations instead.  May need to show work.</a:t>
                </a:r>
              </a:p>
              <a:p>
                <a:pPr algn="l"/>
                <a:endParaRPr lang="en-US" sz="3200" dirty="0"/>
              </a:p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(Or linear).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blipFill>
                <a:blip r:embed="rId2"/>
                <a:stretch>
                  <a:fillRect l="-5725" t="-538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26F66F-58F4-42FE-8B36-798AC0995367}"/>
              </a:ext>
            </a:extLst>
          </p:cNvPr>
          <p:cNvSpPr/>
          <p:nvPr/>
        </p:nvSpPr>
        <p:spPr>
          <a:xfrm>
            <a:off x="824344" y="4987635"/>
            <a:ext cx="782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FE0A2B-AD90-4FA1-B7F6-439F6C060759}"/>
                  </a:ext>
                </a:extLst>
              </p14:cNvPr>
              <p14:cNvContentPartPr/>
              <p14:nvPr/>
            </p14:nvContentPartPr>
            <p14:xfrm>
              <a:off x="1469880" y="4259880"/>
              <a:ext cx="9997920" cy="258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FE0A2B-AD90-4FA1-B7F6-439F6C0607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0520" y="4250520"/>
                <a:ext cx="10016640" cy="26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87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63D8CC-E89D-45C1-A057-69A11BE1571A}"/>
                  </a:ext>
                </a:extLst>
              </p14:cNvPr>
              <p14:cNvContentPartPr/>
              <p14:nvPr/>
            </p14:nvContentPartPr>
            <p14:xfrm>
              <a:off x="669960" y="971280"/>
              <a:ext cx="11115000" cy="629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63D8CC-E89D-45C1-A057-69A11BE157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600" y="961920"/>
                <a:ext cx="11133720" cy="63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1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DF391F-0477-443A-A00A-458E05D13070}"/>
                  </a:ext>
                </a:extLst>
              </p14:cNvPr>
              <p14:cNvContentPartPr/>
              <p14:nvPr/>
            </p14:nvContentPartPr>
            <p14:xfrm>
              <a:off x="798840" y="743400"/>
              <a:ext cx="10794960" cy="638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DF391F-0477-443A-A00A-458E05D130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734040"/>
                <a:ext cx="10813680" cy="63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48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D75A62-9DFC-4026-A5F1-0BABB25BAF79}"/>
                  </a:ext>
                </a:extLst>
              </p14:cNvPr>
              <p14:cNvContentPartPr/>
              <p14:nvPr/>
            </p14:nvContentPartPr>
            <p14:xfrm>
              <a:off x="764280" y="752400"/>
              <a:ext cx="10660320" cy="376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D75A62-9DFC-4026-A5F1-0BABB25BAF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920" y="743040"/>
                <a:ext cx="10679040" cy="37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93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32291</TotalTime>
  <Words>338</Words>
  <Application>Microsoft Office PowerPoint</Application>
  <PresentationFormat>Custom</PresentationFormat>
  <Paragraphs>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367</cp:revision>
  <dcterms:created xsi:type="dcterms:W3CDTF">2020-09-07T00:11:40Z</dcterms:created>
  <dcterms:modified xsi:type="dcterms:W3CDTF">2020-12-02T21:39:45Z</dcterms:modified>
</cp:coreProperties>
</file>