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1034" r:id="rId2"/>
    <p:sldId id="1035" r:id="rId3"/>
    <p:sldId id="1001" r:id="rId4"/>
    <p:sldId id="1014" r:id="rId5"/>
    <p:sldId id="1000" r:id="rId6"/>
    <p:sldId id="1002" r:id="rId7"/>
    <p:sldId id="1012" r:id="rId8"/>
    <p:sldId id="1003" r:id="rId9"/>
    <p:sldId id="1013" r:id="rId10"/>
    <p:sldId id="1004" r:id="rId11"/>
    <p:sldId id="1016" r:id="rId12"/>
    <p:sldId id="1015" r:id="rId13"/>
    <p:sldId id="1021" r:id="rId14"/>
    <p:sldId id="1017" r:id="rId15"/>
    <p:sldId id="1019" r:id="rId16"/>
    <p:sldId id="1020" r:id="rId17"/>
    <p:sldId id="1022" r:id="rId18"/>
    <p:sldId id="1018" r:id="rId19"/>
    <p:sldId id="1023" r:id="rId20"/>
    <p:sldId id="1024" r:id="rId21"/>
    <p:sldId id="1025" r:id="rId22"/>
    <p:sldId id="785" r:id="rId23"/>
    <p:sldId id="1026" r:id="rId24"/>
    <p:sldId id="1036" r:id="rId25"/>
    <p:sldId id="973" r:id="rId26"/>
    <p:sldId id="1027" r:id="rId27"/>
    <p:sldId id="1005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47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30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2:41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4931 6755 11967 0,'0'0'1072'0,"-7"-4"-864"0,7 4-208 0,0 0 0 16,-6-4 736-16,6 4 96 0,-6-8 32 0,6 8 0 15,-5-8-672-15,5 8-192 0,-3-10 0 0,0 1 0 16,3 9 0-16,-2-10 0 0,1 2 0 0,-1-2 0 15,0 2-176-15,2 8 176 0,-3-10-208 0,3 10 80 16,-4-7 128-16,4 7 0 0,-3-6 0 0,3 6-128 16,0 0 128-16,-7-5 0 0,7 5 0 0,0 0 128 15,0 0 128-15,-7-2 16 0,7 2 16 0,0 0 0 16,0 0 240-16,0 0 48 0,0 0 16 0,0 0 0 16,-9-1 16-16,9 1 0 0,-9-2 0 0,9 2 0 0,-9 0-80 0,9 0-16 15,-9 4 0-15,9-4 0 0,-9 3 0 0,9-3-16 16,-10 5 0-16,10-5 0 0,-10 2 0 15,10-2 0-15,0 0 0 0,-8 2 0 0,8-2 16 0,0 0 0 16,0 0 0-16,0 0 0 0,0 0-32 0,0 0 0 16,0 0 0-16,0 0 0 0,0 0-192 0,0 0-32 15,0 0-16-15,0 0 0 0,0 0-80 0,0 0-16 16,10 1 0-16,2 1 0 0,2 1 0 0,0-1 0 16,1 2 0-16,2-1 0 0,0-1 16 0,2 0 0 15,2 0 0-15,0 1 0 0,2-1 32 0,1 3 0 16,1-1 0-16,1-3 0 0,3 2 0 0,3-1 16 15,1 1 0-15,0 2 0 0,0-2-16 0,2-2-16 16,-1 0 0-16,-2 0 0 0,1 1 48 0,2-1 16 0,2-2 0 16,1-1 0-16,2 2 16 0,2 0 0 0,1-2 0 0,2 2 0 15,-1 0-96-15,2 0-16 0,-2 0 0 0,-1 0 0 16,1 0-16-16,-1-1 0 0,1-1 0 16,1 1 0-16,-2 0 0 0,0 0 0 0,4-3 0 0,2 2 0 15,3 0-128-15,-3 1 160 0,0-1-160 0,-4 1 160 16,0 1-160-16,-2 0 0 0,0 0 0 0,1 0 0 15,-2 0 0-15,1 1 128 0,1 2-128 0,3-1 0 16,0 1 0-16,-2 1 128 0,-3-2-128 0,-2 1 0 16,0-1 128-16,0 1-128 0,0 0 0 0,-1 0 128 15,1-1-128-15,-1-1 0 0,1 0 0 0,0 0 128 16,2 1-128-16,0-2 0 0,-4-2 0 0,0 2 128 16,-1-1-128-16,-2 1 0 0,-2 0 0 0,1 0 0 15,-4 0 0-15,2 0 128 0,-1-1-128 0,0 2 0 0,-4 0 128 0,-1 1-128 16,2-2 0-16,-3 1 128 0,4-2-128 0,-2 1 128 15,0 0-128-15,-3 0 128 0,-3 0-128 0,0 0 128 16,-4 0-128-16,0 0 128 0,-3 0-128 0,3 1 128 16,-2-1-128-16,-1 0 128 0,-2 0-128 0,1 0 128 15,0 0-128-15,1 1 128 0,0 2-128 0,1-2 0 16,-2-1 0-16,2 1 128 0,0 1-128 0,1-2 0 16,-4 0 0-16,1 0 128 0,0 0-128 0,-1 0 0 15,1 2 0-15,-1-2 0 0,-1-2 192 0,0 2-64 16,1-2 0-16,-1 2 0 0,0 0 64 0,-1 0 0 15,0 0 0-15,-10 0 0 0,10 0-16 0,-1 0 0 16,-9 0 0-16,10 2 0 0,-1 0-16 0,-9-2 0 16,10 0 0-16,-10 0 0 0,0 0 0 0,0 0 0 0,0 0 0 15,0 0 0-15,0 0 32 0,0 0 16 0,0 0 0 0,0 0 0 16,0 0-80-16,0 0 0 0,0 0-128 0,0 0 192 16,0 0-192-16,-10 5 0 0,0-1 0 0,0-1 0 31,-2-3-384-31,1 0-80 0,-2-2-16 0,0 2-12064 0,1 0-2432 0</inkml:trace>
  <inkml:trace contextRef="#ctx0" brushRef="#br0" timeOffset="1803.46">10220 6684 11679 0,'0'0'512'0,"0"0"128"0,0 0-512 0,0 0-128 0,0 0 0 16,0 0 0-16,0 0 896 0,0 0 176 16,0 0 16-16,0 0 16 0,0 0-320 0,0 0-64 0,10-3-16 0,0 3 0 15,0 0-96-15,1 2-32 0,0-1 0 0,-1-1 0 16,2 0 144-16,2 1 32 0,-2 2 0 0,7-2 0 15,5 0-128-15,1-1-32 0,-1 3 0 0,1-2 0 16,1 0 0-16,2 1 0 0,1 1 0 0,0 0 0 16,-1 0-64-16,4-2-16 0,2-1 0 0,3 1 0 15,0 0-64-15,2 2-32 0,2-2 0 0,3 0 0 16,5-1-96-16,0 0 0 0,1 0-16 0,-2 2 0 16,-1-1-80-16,2-1-16 0,-1 0 0 0,1 0 0 15,1-1-16-15,3-1 0 0,5 1 0 0,0 1 0 16,0 0 48-16,-2 0 0 0,-3-1 0 0,0 1 0 15,0-1 0-15,2-1 0 0,1 1 0 0,2 0 0 16,3-3 96-16,0 0 32 0,-1 0 0 0,-4 2 0 0,1-1-176 16,-1 1-48-16,-1-2 0 0,2 1 0 0,0 1 64 15,0-1 16-15,4 2 0 0,-3-1 0 0,-5-4-96 0,0 4 0 16,1-1-128-16,-1 1 192 0,-1 1-192 0,4-1 176 16,3 1-176-16,-1 1 160 0,1-1-160 0,-3-1 128 15,-4 1-128-15,1-1 128 0,2 2-128 0,-3 0 128 16,-1-2-128-16,2 1 128 0,3 1-128 0,0 0 160 15,-1-1-160-15,-2 0 160 0,-3 1-160 0,-2 0 160 16,3-2-160-16,-3 1 160 0,0 0-32 0,3-1-128 16,4 2 192-16,-2-1-64 0,-2 1-128 0,2 0 0 15,-4 0 144-15,-2 0-144 0,0-1 128 0,0 0-128 0,-4-1 128 16,4 0-128-16,-1 2 0 0,3-1 0 0,0-1 0 16,-1 0 128-16,-1-1-128 0,0 1 0 0,-2 0 0 15,-2 0 128-15,1-2-128 0,2 1 128 0,-3 1-128 0,6 1 128 16,-2-1-128-16,2 1 192 0,0 0-64 0,-2 1 0 15,-3-3-128-15,1 1 192 0,-2-1-64 0,0 1 0 16,0-1-128-16,-1 3 176 0,-2-1-176 0,-1 0 192 16,3 1-192-16,0 0 0 0,0-3 144 0,-3 3-144 15,-1 0 0-15,-1 0 0 0,-1 0 0 0,-1 0 128 16,0 0-128-16,-1 0 0 0,-1 0 0 0,0-1 0 16,0-2 144-16,1 2-144 0,-2 0 192 0,1 1-192 15,2-3 0-15,0 2 0 0,0 0 0 0,-2-1 0 16,0 0 0-16,-3 1 0 0,1 2 144 0,-2-2-144 15,3-1 0-15,-2 0 0 0,-1-2 0 0,2 0 0 0,-3 2 0 16,1 0 128-16,-1 2-128 0,3-1 0 16,0-2 160-16,2 2-160 0,-2-1 160 0,-1 0-160 0,2 1 160 15,-1-1-160-15,-2 0 160 0,0 1-160 0,-1-1 144 0,0-2-144 16,0 1 128-16,0 1-128 0,-1 2 160 0,2 1-160 16,-1 0 192-16,-1-1-192 0,-3-1 0 0,1 0 0 15,-1-1 0-15,2 2 0 0,-2 0 0 0,0 0 0 16,-5 0 0-16,3 0 0 0,-3 0 0 0,-3-2 0 15,0 1 0-15,-4-1 0 0,-2 1 0 0,-1 1 0 16,2 3 0-16,-11-3 0 0,0 0 0 0,0 0-192 16,0 0 16-16,0 0 16 15,0 0-1600-15,0 0-320 0,-13 3-64 0</inkml:trace>
  <inkml:trace contextRef="#ctx0" brushRef="#br0" timeOffset="2934.94">11219 7804 34383 0,'-8'-13'1520'0,"8"13"320"0,0-9-1472 0,2 2-368 0,-2 7 0 0,0 0 0 15,0 0 160-15,0 0-32 0,0 0-128 0,0 0 192 16,0 0-192-16,0 14 0 0,-2-1 0 0,-1 5 0 15,-4 4 0-15,0 3-128 0,-4 1 128 0,0 4 0 16,-3-1 0-16,-3 5 0 0,0 1-128 0,-5 6 128 16,-3 2 0-16,-2-1 0 0,-2 4 0 0,-1-3 0 0,2 0 0 0,2-2 0 15,2-4 0-15,3 0 0 16,9-3 128-16,1-4 0 0,8-3-128 0,4 1 192 0,5-6 32 16,7-1 0-16,6 0 0 0,4-2 0 0,2-2 96 0,6 0 32 15,4-1 0-15,2 0 0 0,1-1-32 16,3-1-16-16,2-3 0 0,3 1 0 0,1-1-112 0,4-3 0 15,2 0-16-15,2-1 0 0,2-2-176 0,-5 0 192 16,-1 0-192-16,-4-2 192 0,-2-3-192 0,-2-1 0 16,-1-3-160-16,-3-2 160 15,-2 0-1520-15,-1-2-208 0,-6-1-32 0,-3-4-13728 0</inkml:trace>
  <inkml:trace contextRef="#ctx0" brushRef="#br0" timeOffset="3169.1">10803 8305 36047 0,'0'0'1600'0,"0"0"320"0,12-7-1536 0,7 0-384 0,6 1 0 0,11 3 0 15,7-2 544-15,4 1 32 0,5 1 0 0,3-1 0 16,2-3-352-16,3 0-64 0,2 2-16 0,3-2 0 15,2 0-144-15,-3 1 0 0,-4-4-192 0,-6 1 192 32,-4-4-976-32,-3-1-80 0,-4-1-16 0,-1-2 0 0,-4 1-1488 15,-1 1-288-15,-5-3-64 0</inkml:trace>
  <inkml:trace contextRef="#ctx0" brushRef="#br0" timeOffset="3385.16">10805 7650 30399 0,'0'0'2704'0,"0"0"-2160"0,10-4-544 16,10 2 0-16,11 2 896 0,8 0 64 0,9 1 0 0,4 0 16 0,3-1-352 0,4 0-80 15,0-1-16-15,1 1 0 0,0 0-528 0,-1 1 0 16,1 0 0-16,-4-1 0 15,-4-1-1584-15,-5 0-368 0,-3 0-80 0,-3-2-7328 0,-1 1-1472 0</inkml:trace>
  <inkml:trace contextRef="#ctx0" brushRef="#br0" timeOffset="3636.22">12590 7950 31327 0,'-2'16'1392'0,"4"0"272"0,5 4-1328 0,3 7-336 0,5 5 0 0,3 7 0 16,0 3 1024-16,1 2 128 0,1 3 16 0,1 4 16 0,-2 4-896 0,2-2-288 16,0 1 160-16,0-5-160 0,0-3 0 0,-2-2-192 15,0-5 0-15,-2-6 16 16,1-5-720-16,0-3-160 15,-1-6-32-15,-1-5 0 0,-1-8-2000 0,1-2-416 0</inkml:trace>
  <inkml:trace contextRef="#ctx0" brushRef="#br0" timeOffset="3875.67">13023 7877 24879 0,'-27'4'2208'0,"0"3"-1760"0,4-1-448 0,1 4 0 16,-1-1 3232-16,0 6 560 0,-1 6 112 0,-2 8 32 15,-3 6-3072-15,0 5-608 0,-1-2-128 0,1 7-128 16,0-4 0-16,0 3 0 0,-2-1 0 0,-1-2 0 16,-2 1 0-16,2-1-128 0,-1-4 128 0,5-1-208 31,2-7-720-31,3-3-144 0,4-9-16 0,3-1-16 15,6-6-1600-15,3-1-320 0,7-9-64 0</inkml:trace>
  <inkml:trace contextRef="#ctx0" brushRef="#br0" timeOffset="4655.81">13984 7914 14735 0,'0'0'1312'16,"-7"-2"-1056"-16,7 2-256 0,0 0 0 0,-10 2 4928 0,0 6 944 16,-1 1 176-16,-5 6 32 0,0 5-4912 0,-6 3-976 15,-3 3-192-15,-2-2 0 0,-1 5 0 0,-1-1-144 16,0 1 144-16,-1 2 0 0,0-2-128 0,2-1 128 16,2-3 0-16,4 0 0 0,1-5 0 0,6-1 0 15,4 0 0-15,3-4 0 0,3-6 0 0,5-9-240 16,0 0 80-16,0 0 16 0,10 7 16 0,3-6 0 0,1-1 0 0,2-6 0 15,2-2 128-15,4-6 192 16,-3 4-32-16,1-3-16 0,0-2-144 0,-1 0 192 0,0-3-192 16,-1 1 192-16,-1-1-192 0,-2 2 0 0,-4 2 0 0,3 2 0 15,-3 1 0-15,-2 5 0 0,-9 6 0 0,0 0 128 16,0 0 64-16,0 0 0 0,7 11 0 0,-2 2 0 16,-3 3 16-16,-4 5 16 15,0 2 0-15,-2-2 0 0,0-1-224 0,0 1 144 16,2-3-144-16,0 1 128 0,2 1-128 0,3-5 0 15,2-1 0-15,3-6 0 0,2-2 0 0,3-3 0 0,2-3 0 16,4-1 0-16,3-7 0 0,2 0 0 0,1-2 128 16,3-1-128-16,1-5 0 0,3 0 0 0,0-2-160 15,0 2 160-15,1 2 0 0,-4 0 0 0,-2 2-128 0,-5-1 128 16,0 1 0-16,-2 3 0 0,1 4 0 0,-2 3 0 16,-3 0 0-16,-2 8 0 0,-1 2 0 0,-3 5 0 15,-3 3 0-15,-2 3 192 0,-3-1-48 0,-1 4 0 16,-2 4-16-16,-1 0-128 0,-2-1 192 0,-2 2-64 0,-1 0-128 15,1-1 128-15,-3-3-128 0,1-3 128 0,2-4 16 16,3-4 0-16,1-3 0 0,2-9 0 0,0 0 112 0,0 0 0 16,0 0 16-16,14-1 0 0,2-4-64 0,5-5-16 15,-1-3 0-15,2-2 0 0,-1-3-192 0,2 0 0 16,0 0 0-16,2 1 0 0,-2-2 0 0,1 0 0 16,-2 2-192-16,0 2 192 0,-1 5 0 0,0 3-128 15,-5 5 128-15,-1 2 0 0,-2 0 0 0,0 3 0 16,-3 5 0-16,-1 2 0 0,-3 6 176 0,-1 3-176 15,-1 3 192-15,0 0-192 0,-2-4 176 0,1 1-176 16,-2 0 160-16,1 0-160 0,-1 0 128 0,3-4-128 16,1-4 0-16,1-1 0 0,2-6 208 0,2 1-48 15,3-5-16-15,2-2 0 0,4 0 64 0,3-2 16 16,0 1 0-16,3-5 0 0,-1-3-224 0,4 0 176 16,0 3-176-16,-3 2 160 0,0 3-160 0,2 3 0 15,2 3 0-15,-1 3 0 0,0-1-144 0,3 3 144 16,-1 2 0-16,0 3 0 0,-2 2-144 0,-2 6 144 15,0 1 0-15,-1 1-144 0,2-2-192 0,1-1-48 16,1 2 0-16,3-5-12064 16,1-3-2416-16</inkml:trace>
  <inkml:trace contextRef="#ctx0" brushRef="#br0" timeOffset="5208.41">16870 7701 29951 0,'-39'-9'1328'0,"14"0"272"0,-2 1-1280 0,-1-2-320 16,2 1 0-16,0-2 0 0,3 1 352 0,5-2 16 15,4 0 0-15,4 3 0 0,6-3-80 0,2 5-16 16,3-4 0-16,4 5 0 0,6-2-80 0,6 2 0 16,6 2-16-16,6-2 0 0,7 1 48 0,3 2 16 15,3-3 0-15,2 0 0 0,1 2 256 0,5 4 48 16,-2 2 16-16,0 6 0 0,-1 0-64 0,-1 3-16 16,-3-1 0-16,-6 5 0 0,-7 2-480 0,-5 2 128 15,-8 0-128-15,-6 3 0 0,-9-1 0 0,-6 3 0 16,-6-1-192-16,-6 4 192 0,-9-3-144 0,-2 0 144 15,-4 2 0-15,-1-6-144 0,-1-1 144 0,3-2 0 16,0-1 0-16,5-1 0 0,3 1 0 0,7-5 0 16,2 2 0-16,6-2 0 0,4-1 0 0,6 4-128 15,4 0 128-15,7-2-192 0,6-2-128 0,2 4-48 0,5 0 0 16,5 6 0-16,3 2 368 0,5 0-176 0,-1 6 176 16,2-1-128-16,0 4 128 0,-5 2 0 0,-4-1-144 0,-4 3 144 15,-4 1 256-15,-3 2 112 0,-6 2 16 0,-6-2 16 16,-5-3 272-16,-7 2 48 0,-6-1 16 0,-5 1 0 15,-6-2 48-15,-11 1 16 0,-9-2 0 0,-9 0 0 16,-7-6-256-16,-2 3-48 0,-3-1-16 0,-4-4 0 16,-2-1-144-16,-6-6-16 0,-5-3-16 0,1-4 0 0,0 0-304 15,3-7-144-15,4-4 16 0,12-7 0 16,6-7-1088-16,10-5-224 0,6-5-32 0,13-6-10784 16,9 1-2144-16</inkml:trace>
  <inkml:trace contextRef="#ctx0" brushRef="#br0" timeOffset="6123.39">19888 8258 23039 0,'-14'-12'1024'0,"5"-1"192"0,0-3-960 0,0 3-256 16,3 3 0-16,1 5 0 0,-5 0 2480 0,0 4 448 15,-1 2 80-15,-1 6 32 0,-5 2-2624 0,-1 5-416 16,-6 4-304-16,-1 4 48 0,-4 3 64 0,-2 2 0 15,-2 5 0-15,1 3 0 0,2 1 192 0,0-3 0 16,3-5 0-16,0 2 0 0,5 1 0 0,4-7 0 16,6-5 0-16,5-4 0 0,6-3 0 0,1-12 192 15,0 0-64-15,12 6-128 0,1-6 304 0,5-1-48 16,3-4-16-16,-1-7 0 0,0-6-112 0,3-2 0 16,1-5-128-16,-1 1 192 0,0 1-384 0,-1-1-96 0,-3-2-16 15,-1 3 0-15,-1-2 144 0,0 2 32 0,-3 1 0 0,1 2 0 16,-3 1 128-16,0-1 0 0,1 4 160 0,0 1-160 15,1 0 224-15,-2 3-48 0,4 4-16 0,0-3 0 16,2 5-160-16,0-2 0 0,-3 5 0 0,2 1 0 16,-2 4 176-16,-1 1-48 0,0 2-128 0,-3-1 192 0,3 3-192 15,-2 2 0-15,-2-3 0 0,-1 3 0 0,-2-2 0 16,0 2 0-16,-7-9 0 0,6 10 0 0,-1 2 272 16,-5-12-32-16,6 10-16 0,0 0 0 0,-6-10 32 0,6 10 0 15,0-2 0-15,-6-8 0 0,9 10-256 0,1-1 144 16,-1 0-144-16,1 0 128 0,-1-4-128 0,-1 3 0 15,0-3 0-15,-1 4 0 0,2 1 0 0,0 2 0 16,-1-1 0-16,-1 0 0 0,2 2 0 0,0-2 0 16,1 1 0-16,2-1 0 0,-2 2 0 0,0 2 0 15,-1 2 0-15,-2-3 0 0,1-6 0 0,-3 4 0 16,3 1 0-16,-4-3 0 0,-2 2 0 0,1 2 0 16,-3-2 0-16,0-2 0 0,0-1-384 0,0 0 64 15,0-9 0-15,4 9 0 16,1 0-1968-16,-5-9-384 0</inkml:trace>
  <inkml:trace contextRef="#ctx0" brushRef="#br0" timeOffset="6457.73">21890 7261 28559 0,'0'0'1264'0,"-3"-11"272"0,1 0-1232 0,2 11-304 0,0 0 0 0,0 0 0 0,0 0 2384 0,5 11 432 15,-2 4 64-15,-6 4 32 0,0 8-2448 0,-5 6-464 16,-4 5-128-16,-4 6-16 0,-5 5 144 0,-3 5 0 15,-4 5-144-15,-1 2 144 0,-5 2 0 0,-1 6 0 16,0 2 0-16,-3 3 0 0,-4-2-144 0,1 4 144 16,2-1 0-16,3-3 0 15,3-6-464-15,4-6 16 0,3-6 0 0,6-8 0 16,2-4-480-16,4-9-96 0,3-4 0 0,2-10-16 16,2-4-1136-16,4-8-208 0,3-7-48 0</inkml:trace>
  <inkml:trace contextRef="#ctx0" brushRef="#br0" timeOffset="6722.54">21511 7270 23951 0,'0'0'2128'0,"8"-13"-1696"0,6-1-432 0,7 2 0 15,7-1 2864-15,7 5 480 0,4 1 112 0,6 3 0 16,4 2-2816-16,6 2-640 0,5 3 0 0,3 1 0 16,3 2 0-16,-3 1 0 0,-5 1 0 0,-2-1 0 15,-4-1-176-15,-4 0 48 0,-3-2 0 0,-6-2 0 16,-1 1-480-16,-5 1-96 16,-2 1 0-16,-8-2-16 0,-8-2-1376 0,-5-1-272 0,-10 0-48 0,0 0-9872 15</inkml:trace>
  <inkml:trace contextRef="#ctx0" brushRef="#br0" timeOffset="6896.8">21300 7665 27647 0,'0'0'2448'0,"-4"12"-1952"16,4-12-496-16,7 12 0 0,5 0 1312 0,8 1 160 16,4 0 48-16,9-1 0 0,10-3-736 0,8 0-144 15,6 0-16-15,4-6-16 0,8 1-48 0,2-4-16 16,1 0 0-16,2 0 0 0,4-1-544 0,-6 0 0 15,-7-1 0-15,0 0 0 16,-3-3-2240-16,-5-3-544 0,-2 2-112 0</inkml:trace>
  <inkml:trace contextRef="#ctx0" brushRef="#br0" timeOffset="7441.94">22951 7911 34095 0,'-15'15'3024'0,"6"-3"-2416"0,3 2-480 0,-2 13-128 15,2 7 896-15,-3 8 176 0,-1 5 16 0,-3 2 16 0,-2 3-912 0,-2-3-192 16,0 0 0-16,-2 0 0 0,-2 6 0 16,1-3 0-16,0-4 0 0,2-3 0 15,0-8 0-15,0-5 0 0,2-7 0 0,-1-3 0 0,4-6 0 0,2-3 176 16,-1-8-176-16,12-5 192 0,-6 0 128 0,6 0 48 15,-1-10 0-15,1-7 0 0,2-6-16 0,3-2 0 16,4-3 0-16,0-4 0 0,0-5-176 0,3-3-48 16,0-2 0-16,2-3 0 0,2 4 64 0,0 1 0 15,1-8 0-15,0-2 0 0,5-1-192 0,3 0 0 16,3 2 0-16,3 0 128 0,2 5-128 0,0 2-144 16,3 4 144-16,0 7-208 0,3 3 208 0,-4 5 0 15,-2 4-160-15,-1 5 160 0,-5 3 0 0,-4 6 0 16,-4 2 0-16,-4 3 0 0,-2 3-128 0,-13-3 128 15,10 11-160-15,-5 3 160 0,-3 5-256 0,-4 6 64 16,-3-1 0-16,-5 5 0 0,-6 0-16 0,-1 2 0 16,-6 0 0-16,-3-4 0 0,0 0 48 0,-4-3 16 15,1 0 0-15,1-2 0 0,1-3 144 0,3-1 0 16,3 1 0-16,3 0 0 0,3-3 0 0,3 1 0 16,3-3 0-16,4-2 0 0,3 2 0 0,3 0 0 15,4 0 0-15,3-1 0 0,2 1 0 0,3 1 0 0,2 2 0 16,4 1 0-16,2 1 0 0,6 4 0 0,0 3 0 0,1-4 128 15,0-2-128-15,-4-1 0 0,0 2 0 0,-2-2 0 16,-2 0 0-16,-2-1 0 0,-3-1 0 0,3-3 128 16,-3-1-128-16,0-4 0 0,1 0-176 0,-1-3 176 15,1 1-1856 1,2-5-288-16,1-2-48 0,3-4-16 0</inkml:trace>
  <inkml:trace contextRef="#ctx0" brushRef="#br0" timeOffset="7721.1">24289 7805 38127 0,'0'0'1680'0,"0"0"368"0,-3 15-1648 0,2 4-400 16,1 11 0-16,-3 1 0 0,-2 10 0 0,-2 1 0 15,-2 5-144-15,0 3 144 0,-3 0-144 0,0 3 144 16,-2-1 0-16,-2 4-144 0,-1 3 144 0,-5-1 0 16,-1-1 0-16,-1-4 0 0,-1-2 0 0,0-4-160 15,1-3 16-15,4-5 0 16,3-6-896-16,2-9-176 0,4-6-48 0,2-6 0 16,2-2-720-16,7-10-160 0,0 0-32 0,0 0-10160 0</inkml:trace>
  <inkml:trace contextRef="#ctx0" brushRef="#br0" timeOffset="8137.9">24753 7979 21183 0,'0'0'944'0,"0"0"192"0,0 0-912 0,6-7-224 16,-6 7 0-16,0 0 0 0,11 5 1872 0,-4 1 336 16,-2 5 64-16,-3 0 16 0,2 1-1424 0,-4 5-288 15,-4 2-48-15,1 4-16 0,-4 7 80 0,-2 6 16 16,-3 2 0-16,-2 4 0 0,-2 2-288 0,-1 2-48 16,-2 4-16-16,-2 1 0 0,-2 1 0 0,-2 0 0 15,-3-4 0-15,5 2 0 0,1 1-256 0,2-3 160 16,0-7-160-16,3-3 128 15,3-7-944-15,4-3-192 0,4-10-32 0,2-8-8864 16,4-10-1760-16</inkml:trace>
  <inkml:trace contextRef="#ctx0" brushRef="#br0" timeOffset="8472.84">24492 7761 18431 0,'0'0'1632'0,"0"0"-1312"16,10-12-320-16,4 10 0 0,8 3 4336 0,3 3 784 15,7 5 176-15,2-1 16 0,4 5-4352 0,2 1-960 16,-1 0 0-16,1 1-160 0,0 2 160 0,4 3 0 16,3 4 0-16,0-1 0 0,2 4 0 0,1 2 192 15,-2 2-32-15,-3-1-16 0,-5 5-144 0,-5 1 160 16,-9 6-160-16,-4-1 160 0,-7 3-160 0,-6 2 0 15,-4 4 0-15,-6 2 0 0,-6 3 0 0,-4-3 0 16,-6-5 0-16,-2-3 0 0,-6-4 0 0,-3-5 0 16,-5-3 0-16,-3-4 0 0,-2-1 192 0,1-7 16 15,-5-4 0-15,2 1 0 0,-2-8-80 0,1 0-128 16,2-5 176-16,-2-3-176 16,-2-1-400-16,0-5-192 0,-1-4-48 0,5-3 0 15,5-4-2688-15,7-2-560 0</inkml:trace>
  <inkml:trace contextRef="#ctx0" brushRef="#br0" timeOffset="8871.98">25594 9131 29487 0,'0'0'1296'0,"0"0"288"0,0 0-1264 0,10 6-320 0,3-2 0 0,1-3 0 0,1-1 896 0,3-4 128 16,1-6 32-16,1-1 0 0,1-3-928 0,2-7-128 16,0-8-160-16,-1-3 160 0,0-4 176 0,0-4 144 15,-1-3 48-15,1-3 0 0,1-7 608 0,1-1 128 16,1-8 32-16,2-3 0 0,0-8-384 0,2-4-80 16,1 2-16-16,2 3 0 0,3-1-432 0,0 12-96 15,-1 7 0-15,-1 4-128 0,-2 1 144 0,-3 9-144 16,-3 5 0-16,-2 4 144 0,-1 8-144 0,-3 3 0 15,-3 6 144-15,-4 4-144 0,-1 1 0 0,-1 6 128 16,-10 3-128-16,9 8 0 0,-2 10 0 0,-2 7 0 16,-4 2-160-16,-1 6 160 0,0 3-192 0,-1 3 64 15,-2 5 128-15,1 2-208 0,-1 2 80 0,1 3 128 16,0-2-208-16,1 0 80 0,0 1-128 0,2 1 0 16,0-2-16-16,2-6 0 15,-1-1-240-15,1 0-64 0,1-5 0 0,-3-3 0 16,2-4-1024-16,-1-2-224 0,2-5-32 0,-1-4-12864 0</inkml:trace>
  <inkml:trace contextRef="#ctx0" brushRef="#br0" timeOffset="9073.12">25970 8352 39615 0,'0'0'3520'0,"7"-7"-2816"0,4 3-560 0,7 4-144 15,5 4 384-15,6 4 32 0,4-2 16 0,8 6 0 0,7-2-432 16,3 1 0-16,1-3 0 0,1 2 0 0,3-2-176 0,-1 3 176 16,0-1-128-16,-2-5 128 15,0-5-1632-15,0-2-240 0,-1-6-48 0,-3 2-16 16,-4-7-1568-16,-1-1-304 0</inkml:trace>
  <inkml:trace contextRef="#ctx0" brushRef="#br0" timeOffset="9422.7">27573 7397 33167 0,'0'0'1472'0,"0"0"304"0,-7 9-1424 0,0 6-352 15,1 7 0-15,-2 4 0 0,-1 4 320 0,0 5-16 16,-2 5 0-16,1 5 0 0,-4 4-304 0,4 2 0 15,0-3 0-15,1 4 0 0,1-1 176 0,3 0-32 16,2-7 0-16,2-2 0 0,2-2 96 0,4-7 16 0,2-5 0 16,2-6 0-16,1-3 128 0,4-5 16 0,2-2 16 15,3-8 0-15,3-4 400 0,6-3 80 0,1-8 0 0,3-3 16 16,1-4-448-16,4-2-80 0,2-3-32 0,0-3 0 16,-3-4-352-16,0-1 128 0,-2 0-128 0,-2-5 0 15,-3-5 0-15,-1 2 0 0,-1-2 0 0,0-2 0 16,-2 0 0-16,0 0-192 0,1 2 64 0,-2 3 0 15,0 3-400-15,-2 5-80 16,-3 4-16-16,-1 4 0 0,-2 0-928 0,-2 8-192 0,-4 0-48 16,-3 3 0-16,-5 2-960 0,0 0-208 0</inkml:trace>
  <inkml:trace contextRef="#ctx0" brushRef="#br0" timeOffset="9609.15">27590 8424 44223 0,'-9'17'3936'0,"3"9"-3152"15,2 14-624-15,1 7-160 0,2 7 720 0,-2 4 112 16,1-1 32-16,-1 0 0 0,3-1-864 0,-2-3-320 16,0-2 16-16,2-3 0 15,-1 2-1344-15,2-8-272 0,1-3-48 0,0-8-10544 16,-2-2-2112-16</inkml:trace>
  <inkml:trace contextRef="#ctx0" brushRef="#br0" timeOffset="20870.48">12683 2662 16575 0,'0'0'736'0,"0"0"160"0,12-4-720 0,0 2-176 16,2-1 0-16,5 0 0 0,3-4 1456 0,4 1 256 16,1 0 48-16,7-2 16 0,4 3-400 0,4-2-80 0,2-1-16 0,3 1 0 15,3-3-384-15,-1 2-64 0,0-3-32 0,-4 3 0 16,1-1-224-16,-3 2-64 0,-2-1 0 0,-2 3 0 16,-3 1-224-16,0-2-48 0,-6 2-16 0,1 0 0 31,-5 2-544-31,-3 0-96 0,-2 1-32 0,-4 1-9088 0,0 0-1840 0</inkml:trace>
  <inkml:trace contextRef="#ctx0" brushRef="#br0" timeOffset="21113.42">13301 2458 18431 0,'-18'3'1632'0,"8"3"-1312"16,0 1-320-16,0 7 0 0,0 0 2832 0,-1 6 496 15,1 5 112-15,-1 4 16 0,-2 1-2784 0,-1 6-544 16,4 5-128-16,-3 1 0 0,-1 6 256 0,2 1 64 16,1 5 16-16,2 3 0 0,3 3-80 0,1-3 0 15,1 0-16-15,0 3 0 0,1-2-112 0,-3 0 0 16,0-1-128-16,4-4 192 0,-3-3-64 0,-2 1 0 16,1-4-128-16,-3-3 192 15,0 2-1168-15,-2-4-240 0,-1-3-64 0,1-2-12416 0</inkml:trace>
  <inkml:trace contextRef="#ctx0" brushRef="#br0" timeOffset="21304.67">12513 3720 32079 0,'0'0'1408'0,"0"0"320"0,0 0-1392 0,11-5-336 0,0 1 0 0,4 1 0 16,4 1 208-16,5-5-16 0,4 0-16 0,4-1 0 15,2-3 272-15,4 1 48 0,5 1 16 0,2-3 0 0,1 3-256 0,-1-2-32 16,1 3-16-16,-1-3 0 16,-2 1-1296-16,-2 0-272 15,-3-2-48-15,0 3-8192 0,-4-4-1648 0</inkml:trace>
  <inkml:trace contextRef="#ctx0" brushRef="#br0" timeOffset="21619.96">14500 2780 27647 0,'5'-10'2448'0,"0"-2"-1952"15,0-4-496-15,0 1 0 0,-1 4 512 0,-4 2 0 16,-3 4 0-16,-2-2 0 0,-1 2 448 0,-4 4 80 15,-4 0 32-15,-3 3 0 0,-3 6-272 0,-4 3-48 16,-3 5-16-16,-3 3 0 0,-4 2-80 0,1 8-16 16,-5 5 0-16,-1 1 0 0,-4 3-256 0,-1 4-48 15,3 5-16-15,4-2 0 0,2 3-192 0,9-5-128 0,3 2 128 0,10-15-128 16,2 1 0-16,2 2 0 0,1 0 0 0,4 1 128 16,3-6-128-16,5 0 0 0,1 0 0 0,6 1-128 31,5-5-1200-31,3-5-224 0,2-7-48 0,-2-6-9152 0,5-6-1840 0</inkml:trace>
  <inkml:trace contextRef="#ctx0" brushRef="#br0" timeOffset="22049.99">15349 2787 31327 0,'-10'-9'1392'0,"6"4"272"0,0-3-1328 0,0 2-336 15,-2-3 0-15,2 3 0 0,0 2 272 0,4 4-16 16,-7-1 0-16,2-1 0 0,-4 2-96 0,0 2-32 16,-1 0 0-16,-2 2 0 0,-1 4 224 0,-1 2 32 15,-2 4 16-15,-2 3 0 0,-2 4-16 0,-1 2-16 16,0 3 0-16,-1 5 0 0,1 4-240 0,0 6-128 15,3 0 160-15,3 1-160 0,3 0 0 0,3-3 0 16,2-2 0-16,6-3 0 0,4-2 0 0,3-4 0 16,3 0 0-16,3-8 0 0,5-1 224 0,5-6-48 0,1-7-16 15,4-3 0-15,5-6 128 0,1-3 32 16,2-7 0-16,-1-4 0 0,0-5 192 0,1-5 64 0,-1 1 0 0,-2-5 0 16,-4 1 48-16,-2-2 16 0,-3-6 0 0,-4 0 0 15,-3-3-112-15,-5 0-16 0,-5-3 0 0,-3 2 0 16,-6-3-208-16,-2 5-48 0,-4 4-16 0,-2 6 0 15,-3 3-240-15,-4 6 0 0,0 5 0 0,-11-2 0 16,0 8-1376 0,2 4-224-16,2 4-32 0,6 2-10544 0,0 3-2112 0</inkml:trace>
  <inkml:trace contextRef="#ctx0" brushRef="#br0" timeOffset="22483.14">15878 3333 13823 0,'-5'14'1216'0,"-1"4"-960"16,-1 1-256-16,0 0 0 0,1-1 2560 0,1-3 480 16,1-2 96-16,3-1 0 0,0-2-1728 0,1-10-336 15,0 0-80-15,0 0-16 0,7-13 752 0,3-2 128 16,2-6 48-16,1-7 0 0,1-3-336 0,2-7-64 15,3-4-16-15,2-189 0 0,1 359-352 0,4-191-80 16,3-12-16-16,0-3 0 0,4 0-464 0,0 6-80 16,0 0-32-16,-5 8 0 0,0 5-240 0,-3 8-48 15,-3 9-16-15,-1 8 0 0,-5 5-160 0,-2 8 128 16,-1 9-128-16,-3 5 128 0,-2 5-128 0,-8 2 0 16,6 12-160-16,-2 9 160 0,-2 6-192 0,1 6 192 15,-2 3-208-15,1 4 80 0,-2 4 128 0,1 1-208 0,1 1 80 16,2-3 128-16,-1-1-320 0,4-5 48 0,4-4 16 0,0-5 0 15,2-3-48-15,2-6 0 0,1-5 0 0,4-5 0 16,0-5 304-16,4-8 0 0,3-6 0 0,4-7 0 16,3-4 0-16,0-2 176 0,-1-5-32 0,0-4 0 15,-3-7 112-15,0-5 32 0,-4-4 0 0,-1-5 0 0,-4-7-288 16,-2 0 160-16,0 1-160 0,-3 4 128 0,-4 10-352 0,-3 5-80 16,0 7-16-16,0-8 0 15,-5 8-1792-15,-2 9-352 0,-2 5-80 0</inkml:trace>
  <inkml:trace contextRef="#ctx0" brushRef="#br0" timeOffset="23273.56">14084 3461 18143 0,'-13'-2'800'0,"13"2"160"0,-6 2-768 0,0-2-192 0,1 0 0 0,5 0 0 15,-6 0 1088-15,6 0 192 0,0 0 16 0,0 0 16 0,0 0 336 0,0 0 64 16,12-2 16-16,4 2 0 0,2 0-416 0,1-1-80 16,8 0-16-16,2-2 0 0,3-2-400 0,2 1-96 15,4 2-16-15,-3-1 0 0,-2 1-352 0,0 0-80 16,0 1-16-16,-1 0 0 0,-2-2-256 0,1 3 0 15,-2 0 0-15,-1 3 0 16,-3-1-1408-16,-1 1-384 16</inkml:trace>
  <inkml:trace contextRef="#ctx0" brushRef="#br0" timeOffset="24105.98">19400 2882 18431 0,'0'0'816'0,"0"-14"160"0,0 1-784 0,-1 5-192 0,1 8 0 0,-3-14 0 15,-3 0 1136-15,-2 1 176 0,-1 3 32 0,-2-3 16 16,-3 4 160-16,-4-2 16 0,-2 1 16 0,-3 2 0 15,-3 5-528-15,0 3-96 0,-5 3-32 0,-1 2 0 16,-3 5-544-16,-1 5-112 0,-2 4-32 0,-3 8 0 16,-2 7-32-16,0 5-16 0,-2 3 0 0,1-3 0 0,3 2-160 0,7-3 0 15,3-4 0-15,11-3 0 16,6-6 0-16,8-2 0 0,5-7 0 0,6-4 0 0,6 1 0 0,6-7 0 16,4-4 128-16,7-5-128 0,5-8 624 0,5-5 32 15,4-7 16-15,-1-1 0 0,1-5-240 0,-3 1-48 16,1-5-16-16,-3 1 0 0,-3 1-96 0,-4 2-16 15,-2 0 0-15,-3 6 0 0,-4 4 16 0,-1 1 0 16,-2 4 0-16,-2 7 0 0,-4 0-128 0,0 5-16 16,-12 2-128-16,11 7 192 0,-2 6-192 0,-1 6 0 15,-2 3 0-15,0 2 0 0,-1 8 0 0,0-1 0 16,-1 1 0-16,5 0 0 0,1 0-256 0,3-7-64 16,2 1 0-16,3-5 0 15,0-3-1472-15,1 0-288 0,-1-2-64 0,1-3-7968 16,-1-7-1584-16</inkml:trace>
  <inkml:trace contextRef="#ctx0" brushRef="#br0" timeOffset="24485.13">20091 2672 27231 0,'0'0'1216'0,"0"0"240"0,0 0-1168 0,-9 7-288 0,1-1 0 0,0 4 0 16,-1 8 0-16,3 1 0 0,-6 2 0 0,2 5 0 15,-3 3 512-15,-1 3 64 0,-1 4 0 0,0 3 0 16,-2 2 48-16,1 0 16 0,-2 3 0 0,2-3 0 16,-1-4-192-16,4-3-16 0,2-2-16 0,2-7 0 15,1-3-160-15,3-4-16 0,3-6-16 0,2 0 0 0,0-12 0 0,0 0 0 16,0 0 0-16,12 1 0 0,2-9 496 0,2-2 112 16,0-6 0-16,2-5 16 0,0-4-304 0,0 1-64 15,1-6-16-15,0 3 0 0,-3-4-304 16,2-5-160-16,1-2 160 0,1 1-160 0,3 2 144 0,-2 2-144 15,0 5 128-15,0 4-128 0,-2 3 0 0,0 4 0 16,-3 3 0-16,0 8 0 0,-3 5-128 0,-1 4 128 16,-2 2 0-16,-1 6 0 0,-3 3 0 0,-2 7 0 15,-3 1 0-15,-2 10 0 0,-3 3-128 0,-2 1 128 16,-3 1 0-16,-1 0 0 0,-3 0 0 0,-1 0-144 16,0 0 144-16,2-2 0 15,-1-2-1296-15,3-1-160 0,2-6-16 0,3 0-9312 0,0-2-1856 16</inkml:trace>
  <inkml:trace contextRef="#ctx0" brushRef="#br0" timeOffset="25017.17">21010 2740 13823 0,'0'-10'1216'0,"0"1"-960"16,0-3-256-16,0 12 0 0,0 0 1408 0,0 0 256 16,0 0 32-16,0 0 16 0,0 0-112 0,-8 16-32 15,-3 3 0-15,-1 5 0 0,0 5-896 0,-2 3-176 16,-2 5-48-16,-2 3 0 0,-2 7-320 0,-1-2-128 16,0 2 0-16,2-6 144 0,-3-1-144 0,3-3 0 15,0-3 144-15,2-6-144 0,5-9 288 0,0-2-16 16,2-3 0-16,4-5 0 0,6-9 240 0,0 0 32 15,0 0 16-15,0 0 0 0,7-7 240 0,6-8 48 16,3-4 16-16,5-5 0 0,0-3-304 0,7 1-64 16,0-4-16-16,-1-1 0 0,1-2-224 0,1 5-32 0,-1 0-16 0,-1 5 0 15,-2 4-48-15,-1 2-16 16,-2 7 0-16,-3 4 0 0,-1 4-144 0,-3 2 128 0,-1 8-128 0,-1 7 128 16,-2 7-128-16,-1 6 0 15,-2 5 0-15,-4 2 0 0,-4 2 0 0,-3 1 0 16,-2 6 0-16,0-2 0 15,1-4-592-15,1 0 0 0,-1-1 0 0,3-2-9952 0,2-2-1984 0</inkml:trace>
  <inkml:trace contextRef="#ctx0" brushRef="#br0" timeOffset="25333.5">21959 2924 17503 0,'-17'-4'768'0,"7"3"176"0,-1 4-752 16,-2-1-192-16,-2 4 0 0,-6 7 0 0,1 4 2576 0,-4 3 496 16,-3 5 80-16,0 1 32 0,-3 6-2448 0,2 1-480 15,1-2-112-15,3 3-16 0,-1-1 64 0,7-2 16 16,5-1 0-16,4-5 0 0,7 0-48 0,3-2-16 16,4-5 0-16,5-5 0 0,3-4 144 0,6-5 32 15,4-4 0-15,5-3 0 0,4-7 560 0,3-2 112 16,2-3 32-16,5-3 0 0,0 1-336 0,-1-5-64 15,-3-2-16-15,-5 0 0 0,-3 1 0 0,-4-3 0 16,-3 2 0-16,-6 1 0 0,-3-3-256 0,-2 4-48 16,-6 2-16-16,-2 1 0 0,-3 0-288 0,-2 3 160 15,-2 2-160-15,-2 5 128 16,-1-1-1536-16,-4 6-304 0,-3 2-64 0,-1 2-14736 0</inkml:trace>
  <inkml:trace contextRef="#ctx0" brushRef="#br0" timeOffset="25616.43">22608 2805 28047 0,'0'0'1232'0,"-6"11"272"0,0 4-1200 0,-1 4-304 0,-3 2 0 0,2 5 0 16,-3 0 368-16,2 4 16 0,-1 3 0 0,0 2 0 0,0 3 320 15,1-5 80-15,1-3 16 0,4 2 0 0,-1 0-288 0,4-5-48 16,1-2-16-16,1-6 0 15,2-6-128-15,0-2-16 0,4-3-16 0,0-2 0 0,4-4 416 0,0-2 64 16,2-3 32-16,2-7 0 0,0-5 224 0,2-2 64 16,-2-2 0-16,-1 1 0 0,-1 0-480 0,-1-1-96 15,0-1 0-15,-2-2-16 0,-1-4-288 0,0-1-48 16,0 0-16-16,-2 1 0 0,-2-2-144 0,3 4 0 16,-3 2-192-16,0 3 192 15,-1 4-1456-15,1 1-160 0,0 3-48 0,-1 0-16096 0</inkml:trace>
  <inkml:trace contextRef="#ctx0" brushRef="#br0" timeOffset="25956.57">23429 2830 31439 0,'-11'20'1392'0,"5"-8"288"0,-2 1-1344 0,-6 16-336 0,0 6 0 0,-4 2 0 16,0 0 176-16,-2 2-48 0,-2 5 0 0,1-4 0 16,0 2 256-16,2-1 64 0,2-3 0 0,0-4 0 15,2-4 0-15,2-2 16 0,0-7 0 0,5 0 0 16,0-7-16-16,5-3 0 0,3-11 0 0,0 0 0 16,0 0 256-16,0 0 64 0,11-11 0 0,3-3 0 15,1-4-16-15,1-3 0 0,2 0 0 0,1-5 0 16,1 1-304-16,2 1-48 0,1-4-16 0,-5 10 0 0,1 0-384 0,1 2 0 15,2-1 0-15,-1 3 0 0,0 4 0 0,-2 0 0 16,-1 4 0-16,-2 6 0 0,-1 1-192 0,-2 5 192 16,-3 4-192-16,-1 3 192 0,-4 1-384 0,-2 6 32 15,-3 3 16-15,-3 1 0 16,-2 4-368-16,-1-1-80 0,-2 2-16 0,-1 2-11120 16,0-6-2224-16</inkml:trace>
  <inkml:trace contextRef="#ctx0" brushRef="#br0" timeOffset="26333.68">24683 2864 32255 0,'-13'-17'1424'0,"7"5"304"0,-1 1-1392 0,3 2-336 0,4 9 0 0,-3-9 0 16,-4 0 256-16,2 3-32 0,-2 1 0 0,-4 3 0 16,-1 2-224-16,-6 3 0 0,-2 2-192 0,-5 1 192 15,0 7 0-15,-7 4 0 0,-2 4 128 0,-2 7-128 16,-1 5 288-16,1 8-32 0,-1-1-16 0,2 2 0 0,4 5-240 15,3 0 144-15,5 3-144 0,4-3 128 0,3-6-128 0,8-2 0 16,2-2 144-16,9-3-144 16,2-3 0-16,8-2 128 0,2-5-128 0,5-2 0 0,-1-3 0 0,3-5 0 15,2-3 0-15,3-7 0 16,1-3-1344-16,0-2-304 0,0-5-48 0,1-6-7456 16,3-4-1504-16</inkml:trace>
  <inkml:trace contextRef="#ctx0" brushRef="#br0" timeOffset="26668.05">24762 3149 31263 0,'0'0'1392'0,"0"0"272"0,0 0-1328 0,0 0-336 15,11-1 0-15,4-2 0 0,-1 2 0 0,8-3 0 16,3-1 0-16,4-5 0 0,2 1 576 0,2-2 64 15,1 2 0-15,3-3 0 0,1 2-416 0,-1 1-80 16,-4-2-16-16,-2 2 0 0,-3-4-128 0,-4-1 0 0,-4-2 0 0,-2 2 128 16,-4 1 0-16,-4 3 0 0,-4 1 0 0,-2-1 0 15,-4 10 224-15,0 0 32 0,-5-5 16 0,-5 5 0 16,-4 5-144-16,-6 6-48 0,-7 3 0 0,-5 8 0 16,-5 4-208-16,1 5-128 0,0 2 128 0,3 1-208 15,2 2 208-15,5 0-144 0,4-1 144 0,4-2-128 16,7-5 128-16,5 1 0 0,4-3 0 0,6 0 0 0,2-5 0 15,6-3 0-15,3-3 0 0,3-5 0 16,3 0-912-16,5-5-160 0,4-5-16 0,6-4-8960 16,3-3-1792-16</inkml:trace>
  <inkml:trace contextRef="#ctx0" brushRef="#br0" timeOffset="27152.44">25889 2972 26719 0,'-10'6'2368'0,"-5"7"-1888"16,-3 5-480-16,-3 4 0 0,-3 3 368 0,-4 6-32 15,-2 1 0-15,-5-1 0 0,-3 2-48 0,0-1-16 0,3 1 0 0,2 0 0 16,2 2 240-16,4-4 32 16,3-4 16-16,6-3 0 0,6-5-224 0,3-6-32 15,5-3-16-15,4-10 0 0,0 0 32 0,0 0 0 16,0 0 0-16,11 0 0 0,3-10 576 0,6-1 128 15,0-5 32-15,4 0 0 0,3-2-352 0,2-2-80 16,1-2-16-16,2-2 0 0,0-2-416 0,0-3-192 0,0 1 160 16,-1 0-160-16,0 7 128 0,-2 2-128 0,0 1 0 0,-2 4 144 15,-2 4-144-15,-6 2 0 0,-3 3-160 0,-4 5 160 16,-1 5-128-16,-4 8 128 0,-3-1 0 0,-4 6-144 16,-2 4 144-16,-4 1-160 0,-2 2 160 0,-1 3-160 15,-5-4 160-15,-2 3 0 0,0-2 0 0,1 3-128 16,-3-3 128-16,3-3 0 0,1 0 0 0,3-9 0 0,3-2 0 15,8-11 0-15,0 0 128 0,0 0-128 0,0 0 144 0,0 0-144 16,12-10 192-16,1 0-192 0,5-7 384 0,2 0-48 16,4-6 0-16,2 0 0 0,-1 1-144 0,-5 8-16 15,3-1-16-15,3 0 0 0,0-2-160 0,4 2 0 16,-4 0 0-16,1 4 0 0,-3 4 0 0,-2 4 0 16,-3 1 0-16,-3 4-176 0,-2 2 176 0,-1 6-160 15,-3 0 160-15,-2 4-160 0,-4 4 16 0,-2 1 0 16,0 3 0-16,-4 0 0 15,0 0-240-15,-2-1-64 0,-1-2 0 0,1 0 0 16,0 0-2576-16,3-1-528 0</inkml:trace>
  <inkml:trace contextRef="#ctx0" brushRef="#br0" timeOffset="27484.31">26598 3241 27647 0,'0'0'2448'0,"0"0"-1952"0,0 0-496 0,0 0 0 15,0 0 432-15,0 0-16 0,0 0 0 0,0 0 0 16,9 0 176-16,3-2 48 0,0 1 0 0,5-3 0 16,1-1 288-16,-1 1 64 0,-1-2 16 0,0-3 0 15,1 3-432-15,-3-3-64 0,-2 3-32 0,-1-3 0 16,-2 1-96-16,-3-1-32 0,-1 3 0 0,-1 2 0 15,-4 4 144-15,0 0 16 0,-4-4 16 0,-2 3 0 0,-3 2-272 0,-4 4-48 16,-4 2-16-16,-2 4 0 0,-1 3-192 0,0 4 0 16,1 1-144-16,-3 1 144 0,3 0 0 0,4 2 0 15,2 0-128-15,4 1 128 0,3-2-288 0,3-2-16 16,3-1 0-16,3-1 0 16,1-1-592-16,2-2-128 0,3-2-32 0,2-2 0 15,2-5-2400-15,4-1-464 0</inkml:trace>
  <inkml:trace contextRef="#ctx0" brushRef="#br0" timeOffset="27819.02">27276 3279 26543 0,'-12'4'1168'0,"5"-1"256"0,-3 5-1136 0,-4-2-288 0,-4 5 0 0,-1-3 0 15,-2 5 240-15,1 1-16 16,-2-1 0-16,2 1 0 0,0 0 608 0,1 1 128 0,1-1 32 0,3-4 0 15,-2 3-96-15,6-4 0 16,3 1-16-16,2-5 0 0,6-5-320 0,0 0-64 16,0 0-16-16,0 0 0 0,6-4 304 0,4 0 64 0,4-6 16 0,1 1 0 15,2-5-160-15,1 2-48 0,2-2 0 0,2 0 0 16,1-3-352-16,-1 2-80 0,3-2-16 0,-1 3 0 16,0 4-208-16,-1-1 0 0,-3 4 0 0,-2 0 0 15,-3 2 0-15,-1 1 0 0,-2 0 0 0,-3 7 0 16,-2 0 0-16,-3 5 0 0,-1 6 0 0,-3 3-160 15,-3 2 160-15,-2 2-208 0,-1 5 80 0,-2-2 128 0,0 1-192 16,1 2 192-16,-1-2-160 0,0 3 160 16,1 2-512-16,0-6 0 15,2-3 0-15,4-2 0 0,-1-1-464 0,2-3-112 0,2-2 0 16,1-6-9888-16,-3-7-1968 0</inkml:trace>
  <inkml:trace contextRef="#ctx0" brushRef="#br0" timeOffset="28092.93">28430 2514 29487 0,'8'-26'1296'0,"-5"16"288"0,1 2-1264 0,0 1-320 0,-4 7 0 0,0 0 0 15,0 0 240-15,-6-3-16 16,-2 4 0-16,-6 8 0 0,-2 3 144 0,-5 7 16 15,-4 5 16-15,-3 5 0 0,-4 3 16 0,0 5 0 16,-1 6 0-16,0 2 0 0,5 5-288 0,-1 6-128 0,0 4 128 0,1 1-128 16,2-1 128-16,5 2-128 0,2-1 128 0,2 3-128 15,6-6 0-15,3-4 0 0,3-2 128 16,1-5-128-16,2-2 0 0,2-1-256 0,0-6 64 0,1-8 16 31,1 0-1568-31,1-9-320 0</inkml:trace>
  <inkml:trace contextRef="#ctx0" brushRef="#br0" timeOffset="28268.96">27548 3219 35007 0,'5'-6'3120'0,"4"1"-2496"16,2 1-496-16,4-1-128 0,5 2 0 0,4 2 144 15,5 1-144-15,5 0 160 0,6-3-160 0,3 2 0 16,3 1 0-16,3 1-176 0,2 2 176 0,2 1-128 15,1 3 128-15,2 2-10432 16,4 3-1984-16</inkml:trace>
  <inkml:trace contextRef="#ctx0" brushRef="#br0" timeOffset="34889.92">9783 11697 6447 0,'0'0'576'0,"0"0"-576"0,-9-1 0 0,9 1 0 15,-9-5 2832-15,9 5 464 0,0 0 96 0,0 0 0 16,-9-4-2208-16,9 4-448 0,0 0-96 0,0 0 0 15,0 0-320-15,0 0-64 0,0 0-16 0,0 0 0 16,0 0 240-16,0 0 48 0,0 0 16 0,0 0 0 0,10-5 64 0,1 2 16 16,1 1 0-16,1 2 0 0,1 0-16 0,2 0 0 15,3 0 0-15,4 1 0 0,1 0 32 0,3 2 16 16,0-2 0-16,1 0 0 0,0 4-48 0,1 1-16 16,1-4 0-16,3 1 0 0,3-2-80 0,2 1 0 15,3 2-16-15,2-3 0 0,0 2-48 0,4-2-16 16,2 2 0-16,0-2 0 0,1 0-48 0,1 1-16 15,1 1 0-15,0 1 0 0,-1-4-80 0,2 0-16 16,2 3 0-16,1-2 0 0,2 0-48 0,-3-1-16 16,-2 0 0-16,0 0 0 0,0 0-16 0,0 2-16 15,-1-1 0-15,3 0 0 0,1 2 16 0,1-2 16 16,1 0 0-16,-3 1 0 0,-2-1-80 0,-2 0 0 0,3 2-128 16,-1-3 192-16,-2-3-48 0,2 2-16 0,2 0 0 15,0-2 0-15,-2 0 48 0,-2 3 0 0,-3 3 0 16,0-2 0-16,1-2-16 0,-1 0 0 0,2 1 0 0,-1-2 0 15,1 1-160-15,1 0 192 0,-1 0-192 0,1-1 192 16,-1 0-192-16,-1 2 160 0,0 1-160 0,-1 0 160 16,-1-3-32-16,1-2-128 0,-1 0 192 0,2 2-64 15,-1 0-128-15,2 2 0 0,0-2 0 0,0-1 0 16,-7-1 0-16,2 3 0 0,2-3 0 16,0 1 128-16,-1 0-128 0,1-1 0 0,1 0 0 0,-1 2 128 15,0-1-128-15,-1 1 128 0,-2 1-128 0,-2-2 128 16,-1 0-128-16,-1 1 0 0,1-2 144 0,-1 2-144 15,-2-1 128-15,0 3-128 0,-1 0 128 0,1 0-128 0,1 0 128 16,-1-1-128-16,0-1 128 0,-2 1-128 16,0 0 128-16,-3 0-128 0,-2-3 128 0,0 3-128 0,0-1 128 15,-1 1-128-15,-1-2 160 0,-1 2-160 0,0 1 176 0,0 1-176 16,-1-1 192-16,0 0-192 0,-1-1 192 16,2 1-192-16,0 1 192 0,0-1-192 0,-1-1 160 0,0 1-160 15,-1 0 128-15,1 0-128 0,-3 0 128 0,0 0-128 16,-1-1 0-16,0 1 128 0,-1 0-128 0,-1 0 160 15,2 1-160-15,-1-1 160 0,1 0 0 0,-3 0 0 16,-1 3 0-16,0-1 0 0,-1 0-160 0,-2-1 0 16,0-1 144-16,0 0-144 0,1 1 176 0,-1 2-48 15,1-2 0-15,-1-1 0 0,-2 1-128 0,1 0 128 16,-3-1-128-16,-1 0 128 0,1 0-128 0,-2 2 0 0,-1-1 0 16,-9-1 128-16,0 0-128 0,0 0 0 0,0 0 0 15,0 0 128-15,0 0-128 0,0 0 0 0,0 0 0 0,0 0-176 31,0 0-960-31,0 0-192 0,0 0-32 0,-13 3-12048 0,-2-1-2400 0</inkml:trace>
  <inkml:trace contextRef="#ctx0" brushRef="#br0" timeOffset="36112.6">17439 11532 17903 0,'0'0'784'0,"0"0"176"0,0 0-768 15,0 0-192-15,-9-4 0 0,9 4 0 0,0 0 560 0,0 0 64 16,0 0 16-16,0 0 0 0,0 0-112 0,0 0-16 16,0 0 0-16,0 0 0 0,0 0 272 0,0 0 48 15,0 0 16-15,7 10 0 0,-7-10 128 0,12 5 32 16,-2 2 0-16,4-5 0 0,2 1-112 0,5-2 0 16,2 1-16-16,2 1 0 0,3-2-192 0,3 2-48 15,3 2 0-15,4-1 0 0,8-4-160 0,2 1-32 0,3-1-16 16,2-1 0-16,2-1 32 0,2 1 16 0,2 0 0 0,3 1 0 15,3 1-160-15,3-1-48 0,4-1 0 0,-1 0 0 16,-4-1-112-16,-1 0-32 0,2 2 0 0,0 2 0 16,1 0-128-16,-1-2 0 0,2-2 0 0,0-1 128 15,-4-1-128-15,2 2 0 0,0 1 144 0,4 1-144 16,1 0 224-16,2-1-32 0,0-2 0 0,0 0 0 16,2-1-32-16,0 4-16 0,2 1 0 0,-2-1 0 15,-2-2-144-15,0-1 192 0,-1 2-192 0,-1 1 192 16,-2 2-192-16,0 1 0 0,0-2 0 0,-2-1 128 15,-3 0-128-15,-4-1 0 0,-2-2 0 0,0 2 0 16,-2 2 0-16,1 2 0 0,0-2 0 0,0 2 0 16,-1-6 0-16,0 3 128 0,-5 0-128 0,2 3 0 15,-1-6 0-15,1 6 0 0,-2-1 128 0,1 2-128 0,0-2 0 16,2 1 0-16,1-3 0 0,-2 0 0 0,-3-1 0 16,-1 1 0-16,0 0 0 0,0 0 0 0,-3 0 0 0,3 0 0 15,0 0 0-15,-2 0 0 0,1-2 0 0,-2 0 128 16,-3-1-128-16,0 1 0 0,2-2 144 0,1 3-144 15,-1 1 160-15,1 4-160 0,1-2 144 0,1 2-144 16,1-3 128-16,-2 2-128 0,-2-3 128 0,-1-2-128 16,0 1 0-16,-3 0 128 0,0 1-128 0,1 0 0 15,-2 1 0-15,1 0 0 0,1 2 208 0,2-3-32 16,-3-1-16-16,0-1 0 0,-1 1-160 0,-2 0 128 16,-3-3-128-16,-2-1 128 0,1 1 64 0,-1 2 16 15,1 0 0-15,-2 2 0 0,1-1 48 0,-1 0 0 0,2 1 0 16,-2 1 0-16,-1 0-256 0,0 1 0 15,-1-4 0-15,-2 2 0 0,-2-1 0 0,-1 1 0 0,-3 1 0 16,0 1 0-16,-2-2 0 0,-1 1 0 0,0 0 0 0,-2 2 0 16,-1 1 0-16,-1-1 0 0,-3 0 0 0,0-1 0 15,-1 2 0-15,-1 1 0 0,-2-1 0 0,-10-4 0 16,10 5 0-16,-10-5 0 0,8 5 0 0,-8-5 0 16,0 0-272-16,0 0 0 0,0 0 0 0,0 12 0 31,0-12-1648-31,-7 11-336 0,-2-4-64 0,-2-1-14640 0</inkml:trace>
  <inkml:trace contextRef="#ctx0" brushRef="#br0" timeOffset="45630.97">6631 16439 10127 0,'-12'-3'896'0,"12"3"-704"0,-7-8-192 0,7 8 0 15,-7-8 1488-15,7 8 272 0,0 0 48 0,0 0 16 0,0 0-1040 0,0 0-208 16,0 0-32-16,0 0-16 0,0 0-368 0,0 0-160 16,0 0 128-16,0 0-128 0,0 0 432 0,10-3 0 15,-2 1 0-15,-8 2 0 0,12-1 224 0,-2 2 48 16,1 2 16-16,0-2 0 0,2 3 16 0,1 0 0 16,-2 2 0-16,2-2 0 0,2 2-48 0,1 2-16 15,3-4 0-15,1 1 0 0,3 1-96 0,2-2-32 16,-2-2 0-16,4 0 0 0,0-2 32 0,2 0 0 15,2 0 0-15,1 0 0 0,1 1-64 0,3 0 0 16,0-1 0-16,3 0 0 0,0 0-112 0,3 0-16 16,2 0-16-16,-1 0 0 0,0 2-80 0,0-2-16 0,2-2 0 15,0 1 0-15,-2 1-80 0,3 0-32 0,2 0 0 16,-1 0 0-16,0-1-32 0,2-1-128 0,-1 2 192 0,0-1-64 16,-4-1 16-16,2 0 0 0,0-1 0 0,2 3 0 15,-2-2 16-15,0 1 0 0,0 0 0 0,0-1 0 16,0 1 16-16,0 0 0 0,-1 0 0 0,-1-1 0 15,0 0 0-15,-2 1 0 0,-1-3 0 0,0 2 0 16,0 2-176-16,1 0 192 0,2 0-192 0,-1-1 192 16,2 0-64-16,0 0-128 0,-2-2 192 0,1 2-64 15,0 1 0-15,-1-1 0 0,-2-2 0 0,0 2 0 16,-1 0-128-16,3-2 192 0,-1 0-192 0,-1 1 192 16,0-1-192-16,-2 2 160 0,2 0-160 0,-1-2 160 15,-1 2-32-15,-1-3 0 0,-1 2 0 0,0 0 0 16,-1 0 0-16,0-1-128 0,1 2 192 0,0 0-64 15,0-2-128-15,-3 2 192 0,4-2-192 0,-1 2 192 0,-1 0-192 16,-1 0 128-16,-2-2-128 0,2 2 128 0,0-1-128 16,-1 1 192-16,-5-1-192 0,5 0 192 0,-2 2-192 0,1-1 0 15,0-4 0-15,-1 2 0 0,0 1 0 0,2 2 0 16,-1 0 128-16,-1 0-128 0,1 0 0 0,-1 0 0 16,-1 1 0-16,1-1 0 0,2 0 0 0,0 0 0 15,-2 0 0-15,0-1 128 0,3 0-128 0,2-1 0 16,-2 2 144-16,-3-1-144 0,1 0 0 0,0 1 128 15,2 2-128-15,-3 0 0 0,-1-4 0 0,-1 1 128 16,1 0-128-16,0 1 0 0,0-1 0 0,0 1 144 16,-2 1-144-16,3-1 0 0,-1-1 144 0,0-1-144 15,-1-1 0-15,1 1 144 0,-3 0-144 0,2 2 0 0,-1 1 144 16,2 2-144-16,-4 0 0 0,1 0 128 0,-2-3-128 0,2 0 0 16,-2 1 128-16,0-1-128 0,-2 1 128 0,-1 1-128 15,2-2 160-15,-2 0-32 0,0 1-128 0,0 0 192 16,0-1-192-16,2 1 0 0,-1 1 0 0,-1-1 0 15,-1 2 0-15,1 0 0 0,2-1 0 0,-1 0 0 16,1-1 128-16,-2 2-128 0,0 0 0 0,0-1 144 16,0-1-144-16,2 3 0 0,0-3 144 0,0 2-144 15,-2-2 128-15,0 1-128 0,0-4 160 0,2 2-160 16,0 0 0-16,1 3 0 0,1-1 0 0,0 1 0 16,-1-2 0-16,-1 3 0 0,0 0 0 0,-1-3 0 15,1 0 0-15,0 1 128 0,0 0-128 0,-2 1 0 16,-1-2 0-16,0 2 0 0,-2-2 128 0,2 0-128 15,0 0 0-15,-1 1 0 0,1-2 128 0,-1 1-128 16,3-1 128-16,-4 2-128 0,3 0 176 0,-1 0-176 0,-1-1 0 16,1 1 0-16,-2-2 0 0,1 2 0 0,-2 0 144 0,1 0-144 15,0-3 0-15,0 2 144 0,-1-1-144 0,-1 1 0 16,-1-1 0-16,0 0 0 0,-3-1 128 0,-1 1-128 16,-2 0 0-16,2 0 128 0,-2 0-128 0,-2 0 160 15,3-1-160-15,-2 1 160 0,1 0-160 0,-1 0 0 16,-11 0 0-16,13 0 0 0,-2 0 128 0,1 0-128 15,-2 0 0-15,-1 1 128 0,-9-1-128 0,10 0 160 16,-10 0-160-16,10 1 160 0,-10-1-160 0,10 2 0 16,-10-2 0-16,9 0 0 0,-9 0 0 0,0 0 0 15,0 0 0-15,9 1 0 0,-9-1 0 0,0 0 0 16,0 0 0-16,0 0 128 0,0 0-128 0,0 0 0 0,6 5 0 0,-6-5 0 16,0 0 0-16,0 0 0 0,0 0 0 0,0 0 0 15,0 0 0-15,0 0-176 0,0 0 16 0,-11 5 0 31,0-2-1312-31,-3-2-256 0,-2-1-48 0,-8-1-17424 0</inkml:trace>
  <inkml:trace contextRef="#ctx0" brushRef="#br0" timeOffset="74468">27319 16306 5519 0,'0'0'496'0,"0"0"-496"0,0 0 0 0,0 0 0 0,0 0 1104 0,9-6 128 15,-9 6 32-15,0 0 0 0,0 0-272 16,0 0-48-16,0 0-16 0,0 0 0 0,0 0-144 0,0 0-16 16,0 0-16-16,0 0 0 0,0 0 0 0,0 0 0 15,0 0 0-15,0 0 0 0,0 0-64 0,0 0-16 16,0 0 0-16,0 0 0 0,0 0 32 0,0 0 0 15,0 0 0-15,8 11 0 0,-8-11-128 0,11 10-32 16,-1-2 0-16,2-3 0 0,-2-1-32 0,2 1-16 16,1-1 0-16,2-3 0 0,2 0 96 0,1 0 32 15,1-1 0-15,2 0 0 0,4 0-112 0,0 0-32 16,2-1 0-16,1 1 0 0,2 1-32 0,3 1-16 16,2-2 0-16,-1 0 0 0,-1 1-144 0,1 0-32 0,2 1 0 15,1-1 0-15,0-1 0 0,-1 0-16 0,3 0 0 16,-1 0 0-16,-1 2-240 0,2 0 0 0,0-1 128 0,5 1-128 15,0 0 128-15,-2-2-128 0,-1 1 176 0,-2 1-176 16,-3-2 192-16,1 2-64 0,-2-1 0 0,2 0-128 16,-1-1 192-16,-2 0-192 0,-1 0 192 0,1 2-192 15,2 0 208-15,1-2-64 0,0 0-16 0,-2 0 0 16,1 0 64-16,-2 0 0 0,-1 0 0 0,-1 1 0 16,0-4-32-16,-1 1 0 0,1 1 0 0,-1 0 0 15,-2-1 16-15,2 1 0 0,-1 0 0 0,1 0 0 16,0 1-16-16,-1 0 0 0,0-2 0 0,1 1 0 15,-1 0-160-15,-2 0 192 0,-3-1-192 0,1 0 192 16,-1 2-192-16,1 0 192 0,-3-1-192 0,1-1 192 16,0 1-192-16,0 0 160 0,1-1-160 0,0 1 160 0,-3 1-160 15,4 0 128-15,-1 0-128 0,2 0 128 0,-2 0 0 16,2 0 0-16,0 0 0 0,-2 0 0 0,1 0 0 0,-2 0 0 16,0-1 0-16,-4 1 0 0,-2 1-128 0,0 0 128 15,-2 1-128-15,1-2 128 0,-1 0-128 0,1 1 128 16,-2-1-128-16,1 1 128 0,-2-1-128 0,1 2 0 15,1-2 0-15,0 0 128 0,-4 0-128 0,2 0 0 16,0 0 0-16,0 1 0 0,-1-1 0 0,0 0 128 16,-2 0-128-16,0 2 0 0,2-2 128 0,1 0-128 15,-1 0 0-15,-2 0 128 0,1 0-128 0,-1 2 160 16,1-1-160-16,-1 1 160 0,-1-2-32 0,2 2-128 16,-3-4 192-16,-9 2-64 0,11 2 32 0,-2 0 0 15,-9-2 0-15,10 3 0 0,-10-3-32 0,9 2 0 0,-9-2 0 0,0 0 0 16,0 0 0-16,10 5-128 0,-10-5 192 0,9 4-64 15,-9-4-128-15,0 0 0 0,0 0 144 0,0 0-144 16,8 4 0-16,-8-4 0 0,0 0 0 0,0 0 128 16,0 0-128-16,0 0 0 0,0 0 0 0,0 0 0 31,0 0-1120-31,0 0-192 0,-7 11-32 0,-2-4-10992 0,-1-1-2192 0</inkml:trace>
  <inkml:trace contextRef="#ctx0" brushRef="#br0" timeOffset="75791.17">2277 17424 2751 0,'-11'3'256'0,"-1"0"-256"0,-4 2 0 0,1-3 0 0,-1 1 2816 0,2-1 528 16,-2 1 112-16,2-1 0 0,2 2-1872 0,0-1-384 15,2-1-80-15,1 0-16 0,0-1-80 0,9-1 0 16,0 0-16-16,0 0 0 0,0 0-64 0,0 0-16 16,0 0 0-16,12-3 0 0,-2 1-480 0,3-1-80 15,2-2-32-15,4 3 0 0,3-1 64 0,-1 3 16 16,2-3 0-16,2 2 0 0,3 0 32 0,7-2 0 16,2 2 0-16,3-1 0 0,5-1-16 0,1 2 0 15,1-2 0-15,1 2 0 0,3 0 48 0,0-1 16 16,-2 0 0-16,3-1 0 0,3 0 16 0,1 1 0 15,1 1 0-15,2 0 0 0,-1-1-192 0,-2 2-16 16,0 0-16-16,-1 0 0 0,-1 0 48 0,-2 2 16 16,-1-1 0-16,0 2 0 0,0 0-32 0,-2 0-16 15,1-1 0-15,-3 0 0 0,-2 0 16 0,-1 1 16 16,-3-1 0-16,1-2 0 0,-3-1-48 0,0 1-16 16,-2 1 0-16,0 1 0 0,-3-2 0 0,-3 2 0 15,-3-2 0-15,-1 0 0 0,-2 0-16 0,-1 1 0 16,-2 1 0-16,-3-1 0 0,-3-1 16 0,0 0 0 0,-4 0 0 15,1 0 0-15,-1 0-16 0,-1 0 0 16,-11 0 0-16,11 0 0 0,-11 0-16 0,8 0-16 0,-8 0 0 0,0 0 0 16,0 0-32-16,10 1-16 0,-10-1 0 15,0 0 0-15,0 0 0 0,0 0 0 0,0 0 0 0,0 0 0 16,0 0-48-16,0 0-128 0,0 0 192 0,0 0-64 16,0 0-128-16,0 0 192 0,0 0-192 0,0 0 192 15,0 0-192-15,0 0 0 0,0 0 0 0,0 0 128 16,0 0-128-16,0 0 0 0,0 0 0 0,0 0 128 0,0 0-128 15,0 0 0-15,0 0 0 0,0 0 0 0,-12-5-192 0,1 0-64 16,2 1 0-16,-1 3-16 16,-1 1-2912-16,-7 2-576 0</inkml:trace>
  <inkml:trace contextRef="#ctx0" brushRef="#br0" timeOffset="93281.88">7296 16404 5519 0,'0'0'240'0,"0"0"64"0,0 0-304 0,0 0 0 0,0 0 0 0,-6-5 0 15,2-3 1536-15,4 8 256 0,-8-6 64 0,3 2 0 16,5 4-1072-16,-9-8-208 0,1 3-32 0,2 1-16 16,6 4 112-16,-8-5 32 0,-1 2 0 0,9 3 0 15,-9-3 128-15,9 3 32 0,0 0 0 0,-9-3 0 16,1 1-128-16,8 2-32 0,0 0 0 0,0 0 0 16,-7-1-240-16,7 1-48 0,0 0-16 0,0 0 0 0,0 0 80 0,0 0 32 15,0 0 0-15,0 0 0 0,0 0 176 0,0 0 48 16,0 0 0-16,0 0 0 0,10-3-256 0,3 1-32 15,2-2-16-15,3 1 0 0,-1 2-128 0,5 1-16 16,5 0-16-16,-1 1 0 0,6 3-96 0,1-1-16 16,-1-3 0-16,4-3 0 0,3 2-128 0,2-2 160 15,1-1-160-15,3 2 160 0,5-1-160 0,1-3 192 16,1 1-192-16,1 1 192 0,1-5-192 0,-1 4 0 16,-1 0 144-16,2 0-144 0,0-3 0 0,2 4 144 15,1 1-144-15,2 0 0 0,1-5 192 0,-1 5-64 16,-7-4 0-16,7 1-128 0,-4 1 320 0,0 1-32 15,0 1-16-15,0 3 0 0,-1 2 0 0,2-2 0 16,2-2 0-16,-2 0 0 0,-4 2-96 0,1 2-32 0,-1 0 0 16,0 0 0-16,2 1-144 0,-2 1 0 0,0-1 0 0,1 1 0 15,3-2 128-15,-2-2-128 0,-2 0 0 0,-3 1 128 16,0 1-128-16,-1 0 0 0,0-1 0 0,0 0 128 16,1 2-128-16,0-2 0 0,2-1 0 0,0 0 0 15,-3 0 128-15,3 1-128 0,1 1 0 0,0 0 128 16,1-1-128-16,0 2 128 0,2-1-128 0,1-2 128 15,-1 2-128-15,-1-1 0 0,-3 2 0 0,0-2 128 16,-1 0-128-16,0 3 0 0,-2 0 0 0,4-2 128 16,3 1-128-16,-2-1 128 0,0 0-128 0,-1-1 128 15,-3 0 32-15,0 4 0 0,-1-1 0 0,-1-3 0 16,0 1 0-16,1-1 0 0,2 0 0 0,-2 0 0 16,0 1-32-16,-1-1 0 0,2 0 0 0,-4 2 0 0,2-2-128 15,1 0 128-15,-1-1-128 0,0 0 128 0,0-1-128 0,1 1 0 16,1 0 0-16,2 0 128 0,1 0-128 0,-2 1 0 15,-3 1 144-15,0-1-144 0,1-1 128 0,-3 0-128 16,-1 0 128-16,3 0-128 0,0 0 0 0,-2 0 128 16,-3 1-128-16,2 0 0 0,0 1 128 0,-2-1-128 15,-3 0 160-15,-2 2-160 0,-3-2 0 0,0 2 0 16,1-3 0-16,-2 1 0 0,0-1 128 0,0 1-128 16,-1 0 176-16,-2 1-176 0,1 0 160 0,-3 1-160 15,-3-2 128-15,0 2-128 0,2 0 0 0,-4 0 128 16,0-1-128-16,-3 0 0 0,-2-1 128 0,1 0-128 15,-4-1 128-15,-1 1-128 0,-2-1 144 0,-2 2-144 16,-10-2 160-16,10 0-160 0,-10 0 128 0,0 0-128 0,9 0 0 16,-9 0 0-16,0 0 192 0,0 0-48 0,0 0-16 0,0 0 0 15,0 0-128-15,0 0 128 0,0 0-128 0,0 0 128 16,0 0-128-16,0 0 0 0,0 0 144 0,0 0-144 16,0 0 0-16,0 0 0 0,0 0 0 0,0 0 128 15,0 0-128-15,0 0 0 0,0 0 0 0,8 2 0 16,-8-2 0-16,0 0 0 0,0 0-128 0,0 0 128 31,0 0-1792-31,0 0-288 0,0 10-48 0,-5-2-13568 0</inkml:trace>
  <inkml:trace contextRef="#ctx0" brushRef="#br0" timeOffset="96700.88">19269 17625 16575 0,'-9'-6'1472'0,"0"1"-1168"0,0-3-304 0,-1 3 0 15,2 3 1008-15,2-2 144 0,0-1 16 0,6 5 16 16,0 0-512-16,0 0-96 0,-5-3-32 0,5 3 0 16,0 0-160-16,0 0-16 0,0 0-16 0,0 0 0 15,10 1 192-15,4 3 32 0,1-2 16 0,3 0 0 16,2 1 96-16,3-2 16 0,3 1 0 0,1 1 0 16,4-2-128-16,3 1 0 0,-1-4-16 0,6 2 0 15,-4-1-16-15,7 0 0 0,3-1 0 0,3 1 0 16,0 0 16-16,6 1 0 0,3 0 0 0,1-1 0 15,-1-2-176-15,4-1-16 0,0-1-16 0,2 3 0 16,-1-1-16-16,2 3 0 0,3 0 0 0,-2 0 0 16,0-1-208-16,-1 1-128 0,3 2 160 0,-3 1-160 0,0 1 176 15,2 1-176-15,1-1 192 0,2-1-192 0,0 1 160 16,-1 1-160-16,-3-1 128 0,0 0-128 0,-4 1 128 16,1 1-128-16,1-2 128 0,-1 0-128 0,0 0 176 0,-2 0-48 15,-3-2-128-15,0 1 192 0,0-2 16 0,1 0 0 16,-1 3 0-16,-1 0 0 0,-2 1-16 0,2-1 0 15,-5-3 0-15,-1 2 0 0,-2-2-16 0,2 1-16 16,2 0 0-16,-3 3 0 0,1-1-160 0,2 2 192 16,0 0-192-16,-1-1 192 0,-1-2-192 0,-7-1 128 15,-1-2-128-15,-2 3 128 0,1 0-128 0,-2 0 0 16,0 0 0-16,-4-2 128 0,0 2 0 0,-2 1 0 16,-2-2 0-16,0 3 0 0,-1-1 0 0,-2-1 0 15,-2-1 0-15,-1 1 0 0,-1-3 112 0,-1 0 16 16,1 2 0-16,-5 2 0 0,-1-8-128 0,0 3 0 0,0 0-128 0,-3 2 192 15,-2 3-64-15,-1-3 0 0,1-1-128 0,-1 0 192 16,-2-4-192-16,-10 4 0 0,11 0 128 0,-11 0-128 16,0 0 128-16,0 0 0 0,0 0-128 0,0 0 192 31,0 0-928-31,0 0-192 0,-14-6-32 0,-4 3-11664 0,-3 5-2336 0</inkml:trace>
  <inkml:trace contextRef="#ctx0" brushRef="#br0" timeOffset="109977.42">17208 19476 6447 0,'0'0'576'0,"0"0"-576"0,0 0 0 16,0 0 0-16,0 0 1808 0,0 0 256 0,0 0 48 0,0 0 16 16,8-5-784-16,-8 5-176 0,6-6-16 0,-6 6-16 15,0 0-208-15,0 0-32 0,0 0-16 0,0 0 0 16,-1-9-176-16,1 9-48 0,-5-9 0 0,-1 4 0 16,-1 1-64-16,-1 0-16 0,-4 0 0 0,-1 2 0 15,-1-2-192-15,-2 3-32 0,-3-3-16 0,-3-1 0 16,-2 0 0-16,-3 0 0 0,-3 1 0 0,-2-1 0 15,-2 0-32-15,-7 1-16 0,-7-4 0 0,-4 0 0 16,-4 1-64-16,-2-5-16 0,-1 0 0 0,-2 2 0 16,-3-2-32-16,-6 1-16 0,-7 2 0 0,-1-4 0 15,-3 2-32-15,-3-1 0 0,0 1 0 0,0 4 0 16,-1-3-128-16,0 1 0 0,-2-5 0 0,2 3 128 16,0 1-128-16,-1-2 0 0,-3 6 0 0,0-3 0 0,-3 1 0 15,1 0 0-15,-1 0 144 0,-3 3-144 0,-4-3 0 16,-4 2 128-16,1-3-128 0,-2 1 0 0,-4 3 0 0,1-2 0 15,0 0 0-15,3 3 128 0,3-2-128 0,-1 2 0 16,-1-1 0-16,1 0 0 0,0-4 0 0,3 5 128 16,1 3-128-16,-2-1 128 0,-3-4-128 0,1 4 0 15,5-1 0-15,1 2 0 0,-2 1 0 0,-2 1 0 16,-1-1 0-16,3 2 0 0,2 0 0 0,-2 2 0 16,-5-1 0-16,1-2 0 0,3 1 0 0,4 0 0 15,1 1 0-15,1 4 0 0,-3-3 0 0,8-2 0 16,5 2 128-16,2 4-128 0,2-2 144 0,0 2-144 15,-2-2 192-15,0-2-192 0,4 1 144 0,-2 4-144 16,3-2 0-16,-3 5 144 0,3-1-144 0,-2 2 0 0,-1-2 0 16,6 1 0-16,-1 2 0 0,3 0 0 0,0 2 0 0,-1 0 0 15,0-5 0-15,1 2 0 0,1-2 0 0,4-1 0 16,2 4 0-16,4 2 0 0,2-4 0 0,2 1 0 16,-1 2 0-16,0 0 0 0,-2-2 0 0,2 0 0 15,2 3 128-15,5 1-128 0,-4-1 0 0,3 1 128 16,0 0-128-16,1 0 0 0,-4 2 0 0,2-1 0 15,0-1 0-15,1-1 0 0,3 2 0 0,0 0 0 16,4 0 0-16,0-1 0 0,2 1 0 0,4 0 0 16,0 0 0-16,2 1 128 0,0-3-128 0,2 1 128 15,1-4-128-15,0-2 0 0,1 2 0 0,3 1 0 16,2-3 0-16,1 2 128 0,5 0-128 0,2-2 0 16,0 2 0-16,1 1 0 0,4 0 0 0,4-2 0 15,1 1 0-15,3 1 0 0,3-1 0 0,6-2 0 0,2 2 176 16,4 0-48-16,5-3-128 0,4 1 192 0,5-3-48 0,3 3-16 15,7 1 0-15,5-3 0 0,6 1-128 0,3-2 128 16,4 2-128-16,3-3 128 0,3-2-128 0,9 3 0 16,4-4 144-16,7 1-144 0,3-3 0 0,2 2 0 15,1-2 0-15,5-2 128 0,7-2 0 0,3 1 0 16,2-2 0-16,5 2 0 0,-1-1-128 0,4 0 0 16,5 2 0-16,1-2 0 0,2 1 0 0,4-2 0 15,3 0 0-15,1 2 0 0,0-4 0 0,4 4 192 16,4 1-64-16,0 0 0 0,-1-1 0 0,4 1 16 15,2 1 0-15,3 0 0 0,0-1-16 0,4 1-128 0,4 3 192 16,1-1-64-16,-1 1 32 0,2-3 0 0,1 1 0 16,0 1 0-16,0 3-160 0,1-2 0 0,0-3 0 0,-1 3 0 15,2 4 0-15,-4-2 0 0,-6 1 0 0,4 1 0 16,4 0 0-16,-4 3 0 0,-3-2 0 0,1 3 0 16,1-1 0-16,-4-1 0 0,-1 3 0 0,-3 1 0 15,-2-5 0-15,-2 2 128 0,0-2-128 0,-3 2 0 16,-3-8 0-16,1 4 0 0,-1 2 128 0,0-4-128 15,2 2 0-15,-7-2 0 0,-2-1 0 0,0 0 128 16,0 0-128-16,-4-4 0 0,-4-3 0 0,-3 2 128 16,-2 0-128-16,-5-4 0 0,-4-3 144 0,-3-1-144 15,-5 4 0-15,-6-3 144 0,-2 1-144 0,0-6 0 16,-8-2 192-16,-4 1-192 0,-6-3 192 0,-6 1-192 16,-4-2 640-16,-4-1 32 0,-4 0 0 0,-4-3 0 15,-6 1 80-15,-4-2 16 0,-4-6 0 0,-3 1 0 0,-6-2-176 16,-3 4-16-16,-5-5-16 0,-5 2 0 0,-7 0-272 15,-7-2-48-15,-5-2-16 0,-5 0 0 0,-5-1-224 0,-8-2 0 16,-3-1 0-16,-4 2 0 0,-4-2-192 0,-2 4-16 16,-1 5-16-16,-2-1 0 0,0 3-80 0,-2 1-16 15,-2 3 0-15,3 6 0 16,3 2-192-16,1 3-32 0,2 1-16 0,5 4 0 16,6 1-1808-16,3 2-352 0,2 7-80 0,1 0-16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47:30.37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4301 16495 6447 0,'0'0'576'0,"0"0"-576"16,0 0 0-16,0 0 0 0,0 0 1920 0,4-5 256 16,-4 5 64-16,5-5 16 0,-2-1-656 0,1 1-128 15,0 1-16-15,-4 4-16 0,0 0-416 0,0 0-96 0,5-6-16 0,-2-1 0 16,-3 7-256-16,0 0-48 15,0 0-16-15,0 0 0 0,0 0-144 0,0 0-16 0,0 0-16 0,0 0 0 16,0 0-96-16,0 0 0 16,0 0-16-16,6-1 0 0,1 0 16 0,-7 1 0 0,0 0 0 0,0 0 0 15,8-3-112-15,-8 3-16 0,6-4 0 0,-6 4 0 16,0 0-192-16,0 0 144 0,6-4-144 0,-6 4 128 16,0 0-128-16,0 0 0 0,7-2 0 0,-7 2 128 15,0 0-128-15,0 0 0 0,0 0 0 0,0 0 0 16,0 0 0-16,0 0-320 0,0 0 48 0,0 0 16 31,0 0-1520-31,0 0-288 0,0 0-64 0,0 0-8656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44:54.45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B050"/>
    </inkml:brush>
    <inkml:brush xml:id="br6">
      <inkml:brushProperty name="width" value="0.05292" units="cm"/>
      <inkml:brushProperty name="height" value="0.05292" units="cm"/>
      <inkml:brushProperty name="color" value="#0070C0"/>
    </inkml:brush>
    <inkml:brush xml:id="br7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22303 4329 3679 0,'19'0'320'0,"3"-2"-320"0,-2 2 0 0,2 0 0 0,-1-2 1536 0,1 1 256 16,3-1 32-16,-2 2 16 15,0-1-656-15,-2 1-128 0,-2-1-32 0,-4-1 0 0,-1 1-32 0,-1 0-16 16,-2 1 0-16,-1-1 0 0,-4-1-48 0,-6 2-16 16,8-6 0-16,-8 6 0 0,0 0-32 0,0 0-16 15,0 0 0-15,0 0 0 0,0-11-208 0,-2-2-32 16,-5 4-16-16,1-2 0 0,-4-1 32 0,-3 2 16 15,-2-4 0-15,-6 3 0 0,-4 2-208 0,-4-3-32 16,-3 2-16-16,-2-1 0 0,-6 0-176 0,0 4-32 16,-4-5-16-16,-1 3 0 0,-4-5 16 0,-3 0 0 15,-2-1 0-15,-4 0 0 0,-1-2-192 0,-2 1 0 16,-3-2 0-16,18 4 128 0,-6 0 32 0,-5-1 0 16,-3 3 0-16,-2-1 0 0,-3-4 96 0,-1 2 0 15,-1-1 16-15,-3 5 0 0,-3 0-16 0,-1 2 0 16,1-1 0-16,-1 1 0 0,0 2-16 0,-1 3-16 15,-1 1 0-15,-1-1 0 0,-4 1 32 0,0 1 16 16,-3-1 0-16,0 2 0 0,-1 1-80 0,0 2-32 0,-1 1 0 16,-1 1 0-16,-1 0-16 0,2-1 0 15,0 3 0-15,-2 0 0 0,3 2-16 0,1-1-128 0,1 2 192 16,0-1-64-16,6 4-128 0,-1 4 128 0,1-2-128 0,1 0 128 16,2 5-128-16,-27 7 0 0,11-4 0 0,32-6 0 15,-1 4 0-15,1 0 128 0,-2 0-128 0,2 2 0 16,5-1 0-16,3 0 128 0,1-1-128 0,4 3 0 15,0 2 0-15,1 0 128 0,2 3-128 0,0-2 0 16,0 5 0-16,2-1 0 0,1 1 128 0,2 1-128 16,4 1 0-16,3 0 0 0,0 2 0 0,5-2 0 0,2-4 0 15,3 2 0-15,1 0 0 0,3-2 0 0,4 1 0 16,1 2 0-16,4-5 0 0,0 2 0 0,4 1 0 16,3-2 0-16,3 3 0 0,4 1 0 0,3-3 0 0,4 3 0 15,2 2 0-15,4 0 0 0,2-1 0 0,5-3 0 16,5-2 0-16,2 1 128 0,2-2-128 0,3 2 0 15,3-4 144-15,4 2-144 0,2-2 0 0,3 2 0 16,2-3 0-16,5 2 0 0,6-2 0 0,27 6 128 16,-6-2-128-16,-1-2 0 0,-2-1 0 0,-1-3 128 15,-5-1-128-15,5 0 0 0,-1-2 0 0,2-4 128 16,0 0-128-16,2-1 0 0,1-1 0 0,3-6 128 16,-2 0-128-16,3 2 0 0,-1-4 0 0,0 2 144 15,-2-1-144-15,3-3 0 0,-2 1 128 0,-1 0-128 16,-1-2 0-16,-1 1 0 0,-1-2 0 0,1 1 128 15,0-4-128-15,-1 2 0 0,-1 0 144 0,-2 0-144 16,-1 0 0-16,1-4 144 0,0-3-144 0,0 1 128 16,-1-1-128-16,-4 0 128 0,0 1 0 0,-3-2-128 15,-2-3 192-15,-1-3-64 0,-3 0-128 0,1 0 160 0,-2 0-160 16,-1-3 160-16,-1-5-160 0,-3 2 0 0,-4-1 144 16,-4 0-144-16,-1-1 128 0,-3 1-128 0,-2-2 128 0,-3 2-128 15,-2 0 144-15,-3 0-144 0,-4 0 192 0,-2-2-192 16,-2-1 192-16,0-3-64 0,-5 2 0 0,-3 0-128 15,-4-1 192-15,-4-1-64 0,-4-5 0 0,-3-1-128 16,-2 1 176-16,-2 2-176 0,-3-3 160 0,-3 1-160 16,-3 3 208-16,-5 1-48 0,-6-4-16 0,3 13 0 15,-4-2-144-15,-2-6 128 0,-4 0-128 0,-4-3 128 16,-4-1-128-16,-1 1 0 0,-4-3 0 0,-4-2 0 0,-4 0 0 0,-1-2 0 16,-2 0 0-16,-1 1 0 0,-3-1 0 0,-1 2 0 15,-1 1-176-15,-3-1 176 0,-1 1 0 0,-2 0 0 16,-2 1 0-16,-2 1-128 0,-1 3 128 0,1-3 0 15,-3 0 0-15,-1 3-128 0,-6 0 128 0,-3 1 0 16,-6 5 0-16,-1 2 0 0,-4 2-128 0,-10 3 128 16,-6 2-128-16,-4 7 128 0,-5 1 0 0,-4 6-160 15,-4 6 160-15,3 2 0 0,4 5-144 0,4 2 144 16,7 4 0-16,-27 12-144 16,20-1-384-16,22-1-80 0,17-1-16 0,13 0 0 15,11 3-1808-15,11-1-352 0,10 2-80 0</inkml:trace>
  <inkml:trace contextRef="#ctx0" brushRef="#br0" timeOffset="729.19">23412 4735 21647 0,'1'-17'960'0,"3"6"192"0,-1-3-912 0,3 3-240 0,-1 2 0 0,0-1 0 15,0 4 336-15,-5 6 32 0,6-5 0 16,-6 5 0-16,8-7 176 0,-8 7 32 0,0 0 16 0,0 0 0 16,0 0 0-16,0 0 0 0,0 0 0 0,1 15 0 0,-2 2-16 0,-2 2 0 15,-2 3 0-15,-1 4 0 0,-3-2-208 0,1 4-48 16,-1-5-16-16,2 4 0 0,-1-2-48 0,3 1-16 16,1-2 0-16,2-4 0 0,0-2 160 0,2 0 48 15,3-5 0-15,1-6 0 0,-4-7 320 0,10 2 80 16,3-5 16-16,6-6 0 0,5-5 144 0,6-5 16 15,6-6 16-15,5-3 0 0,4-7-384 0,5-7-80 16,1-3 0-16,6-5-16 0,4-1-336 0,6-5-64 16,7-5-16-16,1 0 0 0,-2 5-144 0,-1 5 0 15,0 6 0-15,0 2 128 0,-4 4-128 0,-3 8 0 16,-3 4 0-16,-3 5 0 16,-3 6-1248-16,-2 2-224 0,-1-1-64 0</inkml:trace>
  <inkml:trace contextRef="#ctx0" brushRef="#br0" timeOffset="5739.05">5504 7257 6447 0,'0'0'272'0,"0"0"80"0,0 0-352 0,0 0 0 15,0 0 0-15,0 0 0 0,0 0 2816 0,0 0 512 16,0 0 80-16,0 0 32 0,0 0-1696 0,0 0-336 15,0 0-64-15,-5 5 0 0,5-5-128 0,0 0 0 16,-6 0-16-16,6 0 0 0,0 0-32 0,0 0 0 16,0 0 0-16,0 0 0 0,-7-2-304 0,7 2-64 0,0 0-16 0,-4-8 0 15,1 3-208-15,3-3-64 0,0 1 0 0,3 0 0 16,0-1-96-16,1 1-32 0,0-2 0 0,2 2 0 16,0-4-64-16,2 4 0 0,1-2-16 0,1 0 0 15,4-1-80-15,-1 1-16 0,1-1 0 0,1 3 0 16,3-3-80-16,-1 3-128 0,1-5 176 0,1 6-176 15,2 0 176-15,0-2-176 0,1 3 160 0,-2 1-160 16,-1 3 128-16,0 1-128 0,-1 2 0 0,0 2 0 0,0 4 0 16,-3 2 0-16,-2 1 0 0,-2 1 0 0,-2 2 0 15,-1 2 0-15,-1 1 0 0,-2 1 0 0,-3 1 0 16,-2-2 0-16,-2 0 0 0,0 1 0 0,-2 1 192 16,-2-1-48-16,-2-1-16 0,-1 1 0 0,-1-1 128 0,-1-2 0 15,-3-1 16-15,0 0 0 0,-3-1 0 0,1-4 0 16,-1-1 0-16,2 0 0 0,1 0-16 0,0-4 0 15,1-2 0-15,2-1 0 0,-1-1 16 0,3-2 0 16,2-2 0-16,-1-4 0 0,2 1-64 0,1-3-16 16,2-1 0-16,3-3 0 0,0-3-48 0,0-1-16 15,3-3 0-15,0 4 0 0,2-2-128 0,3-2 0 16,0-2 144-16,2 3-144 0,1 1 0 0,2 1 0 16,1 3 0-16,1 2 0 0,1-1 0 0,1 0 0 15,1 5 0-15,0 0 0 0,0 6 0 0,-2-1 0 16,0 3 0-16,-3 2 0 0,0 3 0 0,-1 1 0 15,-3 2 0-15,-2 2-128 0,0 5 128 0,-1 2 0 16,-4 0 0-16,-2 2 0 0,-1 0 0 0,-1 1 0 0,-2 0 0 16,-3 0 0-16,0 0 0 0,-2-1 0 15,-3-1 0-15,0 1 0 0,-1 0 0 0,-1-3 128 0,-4-1-128 0,-2-2 128 16,1 0-128-16,-1 1 0 0,-1-5 0 0,2-1 0 16,1 1 0-16,1-4 0 0,-3-2 128 15,3-2-128-15,0-2 192 0,2-2-16 0,1-5-16 16,2 0 0-16,2 0-16 0,1-2 0 0,2-6 0 0,2 0 0 15,2 0-144-15,2-3 160 0,1-1-160 0,2-1 160 16,2-1-160-16,4 2 0 0,-1 1 0 0,4 1 128 16,1 1-128-16,2 2 0 0,2-1 0 0,0 2 0 0,2 2 0 0,1 4 0 15,3-2 0-15,-1 4 0 0,-2 4 0 16,0 1 0-16,-1 2 0 0,-1 4 0 0,-3 1-144 16,-3 5 144-16,-2-1 0 0,-1 5 0 0,-3 0 0 0,-1 3-128 15,-4 2 128-15,-2 1 0 0,-2 1 0 0,-1-2 0 16,-4-2 0-16,-1 2 0 0,-1 2 0 0,-3-2 0 15,0-3 0-15,-3 0 0 0,2-1 0 0,-1-2 0 16,-1-3 0-16,1 1 0 0,-1-3 0 0,2-1 0 16,1-3 128-16,1-2-128 0,0-2 0 0,1-2 176 15,1-4-176-15,0-3 160 0,1 3 0 0,1-5 0 16,1 1 0-16,2-2 0 0,1-5-160 0,2 1 192 16,2-1-192-16,2 0 192 0,3-3-192 0,1 1 0 15,3 0 0-15,1 0 0 0,3 0 0 0,4 1 0 16,0 2 0-16,2 0 0 0,1 2 0 0,1 3 0 15,3-1 0-15,-1 4 0 0,-2 2 0 0,-1 4 0 16,2 3 0-16,-2 2 0 0,-3 4 0 0,0-2 0 16,-4 4 0-16,-2 3 0 0,-2 2-144 0,0 1 144 15,-5 3 0-15,0 1 0 0,-3 0 0 0,-1 1 0 16,-3-2 0-16,-1 1 0 0,-4 0 0 0,-2-1 0 16,-1 0 0-16,-2-3 0 0,-1 0 0 0,-2-3 0 0,-2 0 0 0,1 1 0 15,1 0 0-15,-1-4 0 0,1-2 0 16,1 0 144-16,-1-6-144 0,1-1 192 0,1 0-192 0,2-4 192 15,1-3-64-15,3 0 0 0,-1-3 0 0,3 0 0 16,0-5-128-16,3-2 192 0,1 1-192 0,1-3 192 0,4-2-192 16,1-2 0-16,3-1 0 0,1 1 0 15,5 3 0-15,2 0 0 0,0 1 128 0,1 1-128 16,0 3 0-16,3 1 0 0,1 2 0 0,1 4 0 0,1 0 0 0,-1 4 0 16,-1 2 0-16,0 5 0 0,-1 3-128 15,-2-1 128-15,-2 3 0 0,-2 2 0 0,-5 4 0 0,-1-1 0 16,-4 3 0-16,-2 1 0 0,-4 1-128 0,-2 0 128 15,-3 1 0-15,-2 0 0 0,-5 2 0 0,-1-2 0 16,-4 0 0-16,-2-1 0 0,-1 0 0 0,-1-1 0 16,-3-3 0-16,1 1 0 0,0-2 0 0,1-1 0 15,-1-4 0-15,3 1 0 0,2-4 0 0,1-3 0 16,2 0 0-16,2-5 0 0,3-1 128 0,1-5-128 16,2 2 0-16,3-5 128 0,2 1-128 0,5-3 0 15,-1-5 144-15,5 0-144 0,1 0 0 0,3-3 0 16,4 0 0-16,1 2 128 0,5 1-128 0,2 0 0 15,2 1 0-15,4 2 0 0,1 0 0 0,2 4 0 16,2 2 0-16,-1-1-128 0,0 5 128 0,-1 2 0 0,1 3 0 16,-2 4-128-16,-2-1 128 0,-2 4 0 15,-4 3 0-15,-2 0 0 0,-5 4 0 0,-1 3 0 0,-4 1 0 16,-3-1-128-16,-4 0 128 0,-4-1 0 0,-2 3 0 0,-4 2 0 16,-3-1 0-16,-3-1 0 0,-5 0 0 15,-2-2 0-15,-2 3 0 0,-2-1 0 0,-2-3 0 0,2 1 0 16,-1-2 0-16,0-2 0 0,2-1 0 0,0-3 0 15,2-5 0-15,2-2 0 0,2-2 0 0,2-2 0 16,3-4 128-16,2-2-128 0,3-1 128 0,3 0-128 16,-1-4 0-16,4 0 0 0,2-2 0 0,2 1 128 15,2-5-128-15,3 1 0 0,3 1 0 0,2 0 128 0,3 0-128 0,2 4 0 16,1 0 0-16,4 0 0 0,0 4 0 16,3 3 0-16,0 3 0 0,1 0 0 0,-1 1 0 0,-2 6 0 15,-2-1 0-15,2 2-128 0,-6 4 128 0,0 2 0 16,-3 3 0-16,-5 0-128 0,-3 0 128 0,-3 3 0 15,-2-1 0-15,-4 0 0 0,-4-2 0 0,-2 1 0 16,-3 0 0-16,-3 1 0 0,-1 0 0 0,-1-1 0 16,0 0 0-16,0-1 0 0,1 0 0 0,2-4 0 15,2 0 0-15,-8-4-128 16,6-4-1040-16,4-2-208 0,2-2-32 0,4-4-16 16,3-2-1472-16,3-5-304 0,5-8-48 0,3 6-16 0</inkml:trace>
  <inkml:trace contextRef="#ctx0" brushRef="#br0" timeOffset="9264.49">18983 7281 10127 0,'0'0'448'0,"0"0"96"0,-3-11-544 0,2 2 0 0,0-2 0 0,1 3 0 15,0 8 2512-15,1-10 400 0,0 2 80 0,1-2 16 16,0 0-976-16,1 1-192 0,-3 9-48 0,2-10 0 15,-2 10-256-15,7-8-64 0,-3-1-16 0,-4 9 0 0,6-9-320 0,-6 9-64 16,6-5-16-16,-6 5 0 0,0 0-288 0,0 0-48 16,0 0-16-16,0 0 0 0,3 12-256 0,-3 4-48 15,-3 6-16-15,2 3 0 0,-3 1-192 0,-1 5-32 16,0 6-16-16,-1 1 0 0,-1 1-144 0,1 1 128 16,0 0-128-16,0 0 128 0,3 0-128 0,3-6 0 15,0-3 0-15,2-2 0 0,2-5 0 0,2-1 0 16,3-4 128-16,3-3-128 0,0-4 0 0,5-3 0 15,3-3 144-15,3-3-144 0,1-5 384 0,3-1 0 16,2-8 0-16,4 0 0 0,2-2-48 0,0-3 0 16,0-5 0-16,-5-2 0 0,2 1-144 0,-3-1-48 15,-1-4 0-15,0 2 0 0,-5-3-144 0,-3 3 192 16,-3 1-192-16,-2 0 192 0,-1 3-192 0,-3 3 0 16,-3 4 0-16,-2 4 128 0,-6 10-400 0,7-11-96 15,-2 4-16-15,-5 7 0 16,0 0-1920-16,0 0-400 0,0 0-80 0,0 0-13792 0</inkml:trace>
  <inkml:trace contextRef="#ctx0" brushRef="#br0" timeOffset="9672.2">20267 7117 22111 0,'0'0'1968'0,"0"0"-1584"0,0 0-384 0,0 0 0 0,0 0 688 0,0 0 48 16,-4 13 16-16,-4 4 0 0,-2 2 320 0,-1 5 64 15,-3 1 16-15,-3 8 0 0,-3 2-96 0,0 1-16 16,-1 1 0-16,0 5 0 0,0 3-208 0,0-2-64 16,-1 4 0-16,0-6 0 0,2-4-208 0,2-4-48 15,2 0-16-15,4-9 0 0,2-4 16 0,5-3 0 16,1-2 0-16,3-5 0 0,1-10 64 0,0 0 0 15,0 0 16-15,13-2 0 0,2-7 48 0,3-4 16 16,2-5 0-16,0-3 0 0,3-2-176 0,0-5-32 16,0-2-16-16,1 0 0 0,-1 1-256 0,0 1-48 15,1-3-128-15,-6 12 192 0,0 0-192 0,1 3 0 16,0 2 0-16,0 3 0 0,-1 1 0 0,-2 4 0 16,0-2 0-16,-1 6 0 0,-1 3 0 0,-2 5 0 15,0 1 0-15,-2 7 0 0,-2 2-176 0,-3 5 176 16,-3 0-160-16,-2 3 160 0,-1 3-384 0,-3-2 0 15,-1 5 16-15,-2 7 0 16,-1-3-1424-16,4-7-304 0,0-3-48 0,4-4-9520 0,4-3-1904 16</inkml:trace>
  <inkml:trace contextRef="#ctx0" brushRef="#br0" timeOffset="10110.7">21835 7264 3679 0,'-6'-17'320'0,"2"6"-320"15,0-1 0-15,-1-1 0 0,0-2 3712 0,-1 2 688 16,-3 2 128-16,0 0 16 0,-1 4-2576 0,-3 1-528 15,-2 1-96-15,-2 2-32 0,-2 3-128 0,-2 3-32 16,-5-1 0-16,6 3 0 0,-4 3-48 0,-3 5-16 16,-1-1 0-16,-1 4 0 0,-2 0-384 0,5 2-96 15,0 2-16-15,5 1 0 0,3 0-208 0,4-2-32 16,4 0-16-16,5 1 0 0,3-1-16 0,5 0-16 16,2 0 0-16,3 0 0 0,2-1-64 0,1-1-16 15,3 1 0-15,5 8 0 0,-2-2 32 0,-3-4 16 16,-1 0 0-16,-3 1 0 0,-4-1-272 0,0-1 0 15,-2-1 0-15,-3 0 0 0,-2 2 160 0,-3-3-32 16,-2-1 0-16,-3-2 0 0,-2-1 48 0,-3-3 0 16,-4 0 0-16,-4 2 0 0,-1-5 16 0,1 3 0 15,-3-3 0-15,0-2 0 0,0-3-64 0,-1-2-128 0,2-3 192 16,0-3-64 0,2 1-1280-16,4-5-256 0,6-1-48 0,3-1-9888 0,4-3-1984 15</inkml:trace>
  <inkml:trace contextRef="#ctx0" brushRef="#br0" timeOffset="10366.59">22927 6645 24879 0,'0'0'2208'0,"0"0"-1760"16,0 0-448-16,0 0 0 0,-9 5 384 0,-2 4 0 15,-3 2 0-15,-3 7 0 0,-2 3 384 0,-4 6 64 16,1 7 0-16,-4 6 16 0,-1 3-112 0,1 0-32 16,-1 4 0-16,0 2 0 0,-1 0-240 0,0 3-48 15,1 0-16-15,-3 2 0 0,1 2-208 0,-8 16-64 16,8-11 0-16,6-10 0 0,5-10-128 0,4-5-272 16,4-1 64-16,4-17 16 15,1-2-2048-15,0-2-416 0</inkml:trace>
  <inkml:trace contextRef="#ctx0" brushRef="#br0" timeOffset="10783.5">22208 7233 30527 0,'16'-4'1344'0,"0"2"288"0,6-3-1312 0,9 2-320 0,5 1 0 0,-5 2 0 15,11 1 0-15,4 0 0 0,2-2 0 0,2 0 0 16,-2-2 0-16,-1 2 272 0,-1-2-32 0,-3 1-16 15,3-2 16-15,-3 3 0 0,-1-1 0 0,0 1 0 16,-1-2-240-16,-4 1 0 0,-4 1 128 0,-3-2-128 16,-2 1 0-16,-2-1 176 0,-6 0-176 0,-4 3 160 15,-3 0-160-15,-4 3 0 0,-9-3 144 0,0 0-144 0,-1 8 208 0,-4 2-16 16,-4-1-16-16,-6 3 0 0,-3 0 96 16,-8 3 32-16,-2 3 0 0,-6 1 0 0,0 1-48 0,-2-1 0 15,1-1 0-15,2 4 0 0,1-1-96 0,5 0-32 16,5-1 0-16,5-3 0 0,3-3 64 0,6-4 0 15,3 1 0-15,4-1 0 0,3-2-64 0,5-2-128 16,4 1 192-16,4-6-64 0,3-2 384 0,5-4 80 16,4-2 16-16,4 1 0 0,6-4-192 0,-1 1-32 15,-1-3-16-15,0 2 0 0,-5 0-176 0,-3 1-16 16,-3 2-16-16,-4 5 0 0,-2 0-160 0,-2 3 0 16,-2 3 144-16,-3 6-144 0,-2 0 0 0,-2 4 0 15,0 3 0-15,-3 0 0 0,-2 2-256 0,-1 3 48 16,1 1 0-16,0 0 0 15,2-3-1376-15,2-1-272 0,2-2-48 0,1-2-8832 16,1-4-1760-16</inkml:trace>
  <inkml:trace contextRef="#ctx0" brushRef="#br0" timeOffset="11206.1">24703 6402 24879 0,'0'0'2208'0,"0"0"-1760"0,0 0-448 0,-6-3 0 15,-1 2 352-15,-2 5-16 0,-3 2 0 0,-4 3 0 16,-3 4 368-16,-2 3 64 0,-2 3 0 0,-1 7 16 0,-2 0-128 0,0 7-16 16,-2 3-16-16,1 5 0 0,0 6-80 0,1 5-16 15,-1 1 0-15,1 3 0 0,2 0-192 0,3-1-32 16,3-3-16-16,3-9 0 0,2-3 224 0,3-7 32 15,0-3 16-15,2-1 0 0,2-7-32 0,1-3 0 16,-1-2 0-16,5-4 0 0,1-2 48 0,0-1 0 16,3-5 0-16,-3-5 0 0,0 0-384 0,10 0-64 15,0 0 0-15,3-1-128 0,-4-1 192 0,2 2-192 16,1 2 192-16,-1 0-192 0,-2 2 0 0,1 4 0 16,0-2 0-16,-1 7 0 0,-3 2 0 0,0 3 0 15,-4 2 0-15,-2 0-144 0,-1 5 144 0,-3 1 0 16,-2 0 0-16,-2 2 0 0,-2-4 0 0,-2 2 0 15,-3-3 0-15,-3 0 0 0,-2 0 0 0,-3-4 128 16,-2-2-128-16,-2-3 176 0,-1 0-176 0,0-2 160 16,0-4-160-16,3 0 160 0,2-6-160 0,3-2-256 15,0-4 64-15,5-5-11904 0,2-1-2368 16</inkml:trace>
  <inkml:trace contextRef="#ctx0" brushRef="#br0" timeOffset="11503.99">25307 6360 31903 0,'0'0'1408'0,"0"0"304"16,0 0-1376-16,0 0-336 0,0 0 0 0,-5 11 0 0,-2 3 0 0,-2 4 0 15,-2 5 0-15,-3 1 0 0,0 7 192 0,-1 5-16 16,-2 6-16-16,0 4 0 0,-3 4 96 0,0-2 0 16,-3 8 16-16,0 0 0 0,0 1 32 0,1 2 0 15,-1-1 0-15,1-1 0 0,3-5-144 0,1-6-32 16,3-4 0-16,1 0 0 0,1-4-128 0,2-4 160 16,1-6-160-16,0-1 160 0,3-5-416 0,1-2-96 15,1-5-16-15,2-1-9872 16,2-6-1968-16</inkml:trace>
  <inkml:trace contextRef="#ctx0" brushRef="#br0" timeOffset="11822.04">25260 7248 35007 0,'14'0'3120'0,"5"-1"-2496"0,5-2-496 0,4 1-128 31,2-3-1088-31,5 1-256 0,3 0-32 0,3-5-16 0,2 2 1392 0,1-5 496 0,0 1-16 0,-3-3 0 16,-4 0 256-16,-1 0 48 0,-2 0 16 0,-6-3 0 16,-4-4 16-16,-3-1 0 0,-9 7 0 0,-1 1 0 15,-4 0-96-15,-3 0-16 0,-4 3 0 0,-5 3 0 0,-4 3-96 16,-6 1-32-16,-6 4 0 0,-12 5 0 0,-7 1-416 0,-4 8-160 16,-4 4 0-16,2 3 144 0,2 3-144 0,5 2 192 15,9-7-192-15,5 3 192 0,-1 1-192 0,5 1 0 16,4-2 0-16,5-2 128 0,4 3-128 0,5 0-224 15,6-2 48-15,5-2 16 0,3-1 160 0,8-4 0 16,7-4 0-16,5 2 0 0,21-3 0 0,2-2-208 16,-1-5 80-16,3-4 128 15,1-5-2704-15,1-2-432 0</inkml:trace>
  <inkml:trace contextRef="#ctx0" brushRef="#br0" timeOffset="12401.01">28233 6462 28559 0,'-17'0'1264'0,"9"1"272"0,8-1-1232 0,-13 6-304 0,0 3 0 0,-1 1 0 15,-2 4-384-15,-3 5-144 0,-3 7-32 0,-1-1 0 0,0 4 1136 0,0 2 240 16,-5 4 32-16,0 6 16 0,3 1-32 0,-6 4 0 16,-2-3 0-16,2 4 0 0,-1 0-320 0,0-1-80 15,0-8-16-15,4-4 0 0,4-2 160 0,5-7 16 16,1-2 16-16,4-1 0 0,3-7-16 0,2-2 0 16,3-2 0-16,6-11 0 0,0 9-128 0,0-9-16 15,0 0-16-15,11 3 0 0,4-7-48 0,4-2 0 16,3-7 0-16,3-2 0 0,3-3-112 0,3-1-16 15,1-3-16-15,1 2 0 0,1-8-80 0,0 2-16 16,2-3 0-16,0 6 0 0,-1 6-144 0,-1 4 0 16,-2 4 0-16,-1 3 0 0,-2 3 0 0,-1 8-176 15,-1 3 48-15,-3 7 0 0,-4 4 128 0,-5 4-128 16,-1 5 128-16,-5 0-128 0,-4 4-192 0,-2-1-16 0,-8 3-16 16,-3-4 0-1,-3 3-144-15,-3 0-16 0,-3-1-16 0,3 0 0 16,3-4-1184-16,2 0-224 0,0-8-48 0,5-1-13328 0</inkml:trace>
  <inkml:trace contextRef="#ctx0" brushRef="#br0" timeOffset="12706.69">29041 6910 30351 0,'0'0'1344'0,"0"0"272"0,0 0-1296 0,0 0-320 0,-5 4 0 0,-2 5 0 0,-5 1 0 0,-2 4 144 15,-4 1-144-15,-3 3 0 0,-2-1 384 0,-2-1-48 16,-3 2 0-16,-12 7 0 0,1 5 176 0,8-8 16 16,6-1 16-16,6-3 0 0,7-3-96 0,6-1-32 15,5-4 0-15,5-1 0 0,4 0-32 0,6 0-16 16,4-2 0-16,6-2 0 0,4-3 176 0,3-5 32 16,-1-4 16-16,2-1 0 0,0-4-128 0,-3 1-16 15,0 1-16-15,-2-5 0 0,-3-3 0 0,-2-1 0 16,-4-3 0-16,-4 1 0 0,-4 0 0 0,-3 2 0 15,-2 0 0-15,-5 1 0 0,-5 3-160 0,-4 4-16 16,-3-2-16-16,-6 4 0 0,0 0-240 0,-3 5-192 0,-2 0 48 16,0 3 0-1,0-3-1504-15,0 3-288 0,1-1-64 0,-2-1-15392 0</inkml:trace>
  <inkml:trace contextRef="#ctx0" brushRef="#br0" timeOffset="13322.6">30248 6903 21359 0,'0'0'944'0,"0"0"208"0,0 0-928 0,2-7-224 16,-2 0 0-16,-1-2 0 0,-3 1 1232 0,-2-1 208 15,-3-1 32-15,-1-1 16 0,-3 2-384 0,-2-3-80 16,-4 5 0-16,-4-1-16 0,0 4-304 0,-5 3-64 15,-3 1-16-15,-3 5 0 0,-4 5-240 0,-5 0-64 16,1 4 0-16,-1 4 0 0,-1 2-64 0,5 6 0 16,2 1-16-16,3 4 0 0,2-1-48 0,5-2-16 15,3 3 0-15,9 1 0 0,5-5-176 0,7-1 0 16,7-4 144-16,6-2-144 0,4-1 288 0,10-3-16 16,6-4 0-16,8-5 0 0,5-3 160 0,5-7 16 15,2-3 16-15,2-7 0 0,-1-2-112 0,-2-3-32 16,-3-2 0-16,0-3 0 0,-2-5 0 0,2-4-16 0,0-6 0 15,1-4 0-15,0-8-64 0,0-3-16 0,0-6 0 16,0-9 0-16,1-5-224 0,-2 0 144 0,0-7-144 0,-2 3 128 16,-3 5-128-16,-2 6 0 0,-7 10 0 0,-5 10 0 15,-5 5 0-15,-7 11 0 0,-5 6 0 0,-4 6 0 16,-3 1 0-16,-6 10 0 0,-6 7 0 0,-5 5 0 16,-5 8-144-16,-6 4 144 0,-2 6-192 0,-2 7 192 15,-4 3-144-15,-1 5 144 0,-3 6 0 0,-1 7-144 0,-3 4 144 16,-1 4 0-16,3 2-144 0,0 3 144 0,4-2 0 15,4 3 0-15,5-6 0 0,4-2 0 0,6-3-288 0,4-1 64 16,3-4 16-16,8-6 0 16,1-1-400-16,5-5-80 0,3-5-16 15,2-4 0-15,3-5-1472 0,4-4-288 0,4-5-64 0</inkml:trace>
  <inkml:trace contextRef="#ctx0" brushRef="#br0" timeOffset="13760.17">30822 6887 29487 0,'0'0'2624'0,"0"0"-2112"16,0 0-512-16,0 0 0 0,0 0 176 0,0 0-176 15,0 0 160-15,3 7-160 0,-1 2 880 0,3-3 80 16,2 0 0-16,3 2 16 0,0-3 96 0,7 0 16 0,2 0 0 0,2-2 0 15,3-2-208-15,3 0-48 0,2-1 0 0,3-2 0 16,1-5-96-16,0 0-32 0,2 0 0 0,-2-2 0 16,-2 2-128-16,-1-3-16 0,-1-2-16 0,-5 2 0 15,1-4-112-15,-5 1-32 0,-5 1 0 0,-5-2 0 16,-4-2 48-16,-6 4 0 0,-6 2 0 0,-6-2 0 16,-5 6-192-16,-7 2-48 0,-6 1 0 0,-4 7 0 0,3 1-208 15,-3 2 0-15,-4 4 0 0,-3 6 0 0,-3-1 0 0,-2 3 0 16,-1 2 0-16,3 1 0 15,-10 14 0-15,8-3 0 0,8 0 0 0,8-2 0 0,6-3 0 16,6 0 0-16,5-4 0 0,7 1 0 0,5-2-128 0,4-3 128 16,6 1 0-16,8-1 0 0,7 2 0 0,9-1-128 15,8-2 128-15,4-2 0 0,5-7 0 0,2 1 0 16,3-6 0-16,-2-1 0 0,-2 0-128 0,0-3 128 16,-3-1-192-16,-3-3 192 15,-5-5-1168-15,-3 0-128 0,-5-4-32 0,-4-5 0 16,-7-1-1920-16,-5-6-384 0</inkml:trace>
  <inkml:trace contextRef="#ctx0" brushRef="#br0" timeOffset="14776.6">5826 7143 1839 0,'0'0'160'0,"0"0"-160"16,0 0 0-16,-3 10 0 0,3-10 2192 0,-5 9 416 15,5-9 80-15,-4 9 0 0,4-9-848 0,0 0-176 16,-9 5-48-16,9-5 0 0,0 0-208 0,-10-1-32 16,1-3-16-16,3-3 0 0,-1 1-240 0,1-3-48 15,0-1-16-15,2-4 0 0,0 0-288 0,2 1-48 16,0-3-16-16,0 1 0 0,2-1-48 0,4-2-16 16,1 1 0-16,2-2 0 0,3-4-256 0,3-1-64 15,1-1-16-15,4 4 0 0,2-5-112 0,3 4 0 16,5-1-16-16,4-1 0 0,3 2 80 0,5 0 0 15,6-1 16-15,3-1 0 0,3 1-96 0,6 3-32 16,1 0 0-16,2-1 0 0,2 0 16 0,0 2 0 16,1 1 0-16,-1 4 0 0,0 1 48 0,-1 3 16 0,-1 4 0 0,-3 2 0 15,-3-2-64-15,-2 3-16 0,-7 2 0 0,-3 1 0 16,-1 0-16-16,-6 1-128 0,-6 0 192 0,-2 2-64 16,-4 2-128-16,-2-1 160 0,-3-3-160 0,-1 4 160 15,-2 1-160-15,-4-1 0 0,-2 1 0 0,-10-6 0 31,0 0-512-31,0 0-128 0,0 11-16 0,0-11-9840 0,-10 9-1952 0</inkml:trace>
  <inkml:trace contextRef="#ctx0" brushRef="#br0" timeOffset="15174.41">6429 6356 16527 0,'0'0'720'0,"8"-8"176"0,1-2-720 0,-2 4-176 15,4-2 0-15,-2 4 0 0,2 2 1088 0,4 1 176 16,3-2 32-16,2 4 16 0,6 2-432 0,4-1-96 16,3 4-16-16,6-1 0 0,4-2 64 0,2 1 16 0,4 0 0 0,-1 2 0 15,0-1 48-15,1 1 0 0,-6 2 0 0,3 1 0 16,-3 4-112-16,-1 2-16 0,-4 3 0 0,-4 0 0 16,-4 0-208-16,-6 1-48 0,-7 0-16 0,-3 0 0 15,-3-1-48-15,-6 3-16 0,-7 6 0 0,-3-2 0 16,-6 5 80-16,-6-4 32 0,-7 2 0 0,-2 0 0 0,-4 1-224 15,-4 2-32-15,-3-4-16 0,0 1 0 16,2-4-1168-16,-1 0-224 16,0-1-48-16,2-3-9776 0,5-2-1968 0</inkml:trace>
  <inkml:trace contextRef="#ctx0" brushRef="#br0" timeOffset="16169.76">4889 6290 20447 0,'0'0'896'0,"0"0"192"0,0 0-864 0,0 0-224 0,-10-5 0 0,-1 4 0 0,1 1 912 0,-2 0 144 15,-4 0 32-15,-2 0 0 0,-3 1-16 0,-5 0 0 16,-3 0 0-16,-4-1 0 0,-2 0 128 0,-4 3 16 15,-3 3 16-15,-2-2 0 0,-2 1-352 0,-2 5-80 16,1-1-16-16,1 4 0 0,2 3-336 0,2 1-64 16,1 0 0-16,5 0-16 0,1 2-192 0,3 2-48 15,3-3 0-15,5 2 0 0,3 1-128 0,6 2 0 16,6 1 0-16,7-1 0 0,5-1 128 0,10 2-128 16,9-1 0-16,10 1 128 0,8-2 32 0,9-3 0 15,5-1 0-15,7-2 0 0,1-2 0 0,5 1 0 16,1 1 0-16,-2 0 0 0,2 2-160 0,-1-2 0 15,0-2 0-15,0 2 0 16,-3-1-832-16,2 7-112 0,2 0-16 0,-2 5-15200 0</inkml:trace>
  <inkml:trace contextRef="#ctx0" brushRef="#br0" timeOffset="21574.33">3929 5469 12959 0,'11'-8'576'0,"-2"6"112"0,3-2-560 0,-3-1-128 0,0 2 0 0,0-2 0 16,2 1 1200-16,-2-2 208 0,-2 2 32 0,-7 4 16 15,0 0 144-15,0 0 16 0,0 0 16 0,0 0 0 16,0 0-192-16,0 0-32 0,0 0-16 0,-10 9 0 16,-2-1-288-16,-5 4-48 0,-3 2-16 0,-3 0 0 0,-1 4-224 0,0 0-48 15,-3 1-16-15,-4 3 0 0,-4-2-112 16,-2 2 0-16,-4 3-16 0,2-1 0 0,-8-2-80 0,1 1-16 16,-1 2 0-16,0-2 0 0,-1 1-48 0,1 1-16 15,1-3 0-15,3 2 0 0,-1 0-80 0,2 1 0 16,2-3-16-16,3 3 0 0,1-3-96 0,5-1-16 15,-1-2 0-15,4 0 0 0,4 0-64 0,3-3 0 16,4-2-16-16,3-1 0 0,2-4-48 0,6 3-128 16,6-12 192-16,0 8-64 0,0-8-128 0,10 12 0 15,3-6 144-15,4 4-144 0,6-2 128 0,5 0-128 16,8-3 160-16,2-3-160 0,5 1 192 0,4-3-48 16,4-3-16-16,3 2 0 0,1 0 64 0,-1 1 16 15,0 0 0-15,-3 0 0 0,-1-4 32 0,-4 1 0 16,-3 0 0-16,-4 1 0 0,-4 2-112 0,-5 0-128 15,-4-1 176-15,-2 1-176 0,-7 3 128 0,-3-2-128 16,-14-1 0-16,0 0 0 16,11 4-624-16,-11-4-176 0,0 0-32 0,0 0-16 15,-4 11-1920-15,-5 2-384 0,-13 5-80 0,-3 1-16 0</inkml:trace>
  <inkml:trace contextRef="#ctx0" brushRef="#br0" timeOffset="23144.04">18792 9601 13823 0,'0'0'608'0,"0"0"128"0,8-9-592 0,-2 2-144 16,-1-2 0-16,2 2 0 0,-2-2 1472 0,-5 9 256 15,0 0 48-15,7-7 16 0,-1-3-256 0,-6 10-64 16,6-8 0-16,0 0 0 0,-6 8-112 0,0 0-16 16,0 0-16-16,10-1 0 0,-10 1-592 0,11 6-112 15,-5 3-32-15,-2 5 0 0,-3 5-96 0,-2 11-32 16,-2 5 0-16,-2 6 0 0,-4 6-112 0,3 0-32 16,-2 5 0-16,-1 0 0 0,-1-1-112 0,0 0-16 15,0-3-16-15,3-2 0 0,2-3-176 0,4-5 128 16,0-7-128-16,2-2 128 0,0-6-128 0,7-3 160 15,0-3-160-15,1-5 160 0,1-6 240 0,4-4 48 16,1-4 16-16,5-6 0 0,3-7 208 0,3-4 32 16,0-3 16-16,2-7 0 0,0-3-192 0,1-1-32 15,-1 1-16-15,-1-2 0 0,-1-2-192 0,-4 2-32 16,0 0-16-16,-4 3 0 0,-3 3-96 0,-2 1-16 16,-3 6 0-16,-1 2 0 0,-4 2-128 0,-1 3 0 15,-2 5 0-15,0 0 0 0,-2 9-304 0,0 0-32 0,0 0-16 0,0 0 0 31,0 0-2848-31,0 0-560 0,0 0-112 0</inkml:trace>
  <inkml:trace contextRef="#ctx0" brushRef="#br0" timeOffset="23529.64">19974 9607 23615 0,'-11'5'1040'0,"2"3"224"0,-1 1-1008 0,-3 8-256 0,-2 3 0 0,-3 5 0 0,-2 1 768 0,-2 3 128 16,-1-1 0-16,0 4 16 0,1 2-48 0,-1-1-16 15,-3 0 0-15,2-1 0 0,0 0-80 0,1-1 0 16,3 0-16-16,2-6 0 0,0-2-176 0,4-4-16 16,3-5-16-16,2-1 0 0,4-5 0 0,5-8 0 15,0 0 0-15,0 0 0 0,0 0 128 0,5-8 32 16,1-6 0-16,8-3 0 0,1-3-128 0,3-1-32 15,3-6 0-15,0 1 0 0,5 0-320 0,-1-2-64 16,0-1-16-16,2 2 0 0,1-2-144 0,-1 4 0 16,0-1 144-16,-2 3-144 0,-2 4 0 0,-2 5 0 15,-2 5 0-15,-1 1 0 0,-1 6 0 0,-3 6 0 16,-3 4 0-16,-2 4 0 0,-4 6 0 0,-2 5-128 16,-3-1 128-16,-3 8-192 0,-2 0 192 0,-2 2-160 15,-4 0 160-15,-1 2-160 0,-4 2-32 0,1-3 0 0,0-3 0 16,3-2 0-1,4-6-1472-15,1-2-288 0,3-2-64 0,4-7-8736 0,0-11-1728 16</inkml:trace>
  <inkml:trace contextRef="#ctx0" brushRef="#br0" timeOffset="23877.19">20749 9775 22399 0,'0'0'992'0,"0"0"208"16,0 0-960-16,0 0-240 0,0 0 0 0,-6-2 0 0,0-1 960 0,-3 3 160 16,4 1 32-16,-5 2 0 0,-4-1-160 0,-6 6-32 15,-1-2 0-15,1 5 0 0,0-4-176 0,-1 5-32 16,1-3-16-16,1 2 0 0,2 3-224 0,3-4-32 16,0 2-16-16,7-4 0 0,2 4-112 0,3 1-32 15,4-4 0-15,3 2 0 0,2-2-96 0,4 4-32 16,0 2 0-16,2 1 0 0,1 0 0 0,2 1-16 15,1 2 0-15,-6-3 0 0,-1 2-48 0,-1 2-128 16,0 0 192-16,-2 3-64 0,-5 1 96 0,-2 7 16 16,-2-5 0-16,-7-3 0 0,-3-1 304 0,-3-2 64 15,-3 2 16-15,-2-4 0 0,-3-3-160 0,-3-2-16 16,-1-1-16-16,-4-4 0 0,3 0-432 0,-2-6 0 16,-2-4 0-16,3-3 0 15,2-1-1248-15,3 0-224 0,2-7-64 0,6 1-9920 16,4-5-1984-16</inkml:trace>
  <inkml:trace contextRef="#ctx0" brushRef="#br0" timeOffset="24316.67">21586 9178 26367 0,'10'-26'1168'0,"-3"16"240"0,2-5-1120 0,0 2-288 16,-1 2 0-16,1-2 0 0,0 3 864 0,-1 1 112 15,-3 4 32-15,-5 5 0 0,0 0-224 0,0 0-32 16,0 0-16-16,-5 11 0 0,-4 7-112 0,-4 6-32 16,-3 4 0-16,-3 4 0 0,-4 4-16 0,-1 4-16 15,1 6 0-15,-3 1 0 0,1 3-240 0,-2 2-64 0,1 1 0 0,-1 2 0 16,1 1-256-16,4-3 128 0,0-3-128 0,4-1 0 15,3-7 0-15,2-4 0 16,3-2 0-16,2-6 0 0,5 0-144 0,-1-7-144 16,1-2-32-16,3-3 0 15,0-5-2176-15,0-13-448 0,0 0-96 0</inkml:trace>
  <inkml:trace contextRef="#ctx0" brushRef="#br0" timeOffset="24729.54">21124 9666 25791 0,'19'-5'1152'0,"-5"2"224"0,6 1-1104 0,5-3-272 16,6-2 0-16,6 2 0 0,5-2 832 0,3 0 96 15,4 1 32-15,2-3 0 0,-1 3-192 0,0-5-48 16,-3 4 0-16,1-3 0 0,-3 3-128 0,-6 0-16 16,-3 2-16-16,-7 2 0 0,-2 0-288 0,-7 2-48 15,-5 0-16-15,-3 0 0 0,-5-2-16 0,-7 3-16 16,0 0 0-16,0 0 0 0,0 0 128 0,0 0 16 15,-7 8 16-15,-3-2 0 0,-3 3-32 0,-2 0-16 16,-4 4 0-16,-3 3 0 0,-2 1-144 0,-2 2-16 16,0 0-128-16,-1 0 192 0,-1 1-192 0,3 1 144 15,0-1-144-15,4-2 128 0,2-2-128 0,5-2 0 16,4 0 0-16,5-4 0 0,2 0 0 0,4 1 128 16,3-5-128-16,4-1 0 0,3-2 176 0,3-3-48 15,3-3-128-15,0-1 192 0,3 0 96 0,1-2 16 16,2-2 0-16,-1 3 0 0,-3-2-112 0,-1 3-32 15,-2 1 0-15,-1 3 0 0,-1 2-160 0,-1 3 0 16,-2 5 0-16,0 3 128 0,-3-2-128 0,0 4 0 0,-2 3 0 0,0 1 0 16,-1 0 0-16,-2 0 0 0,4 0 0 0,0 0 0 15,4 1-192-15,-1-3 16 0,1-3 16 0,3-1 0 16,3-5-1600 0,1-2-320-16,-1-5-64 0,11-7-13392 0</inkml:trace>
  <inkml:trace contextRef="#ctx0" brushRef="#br0" timeOffset="25196.98">22757 8932 24879 0,'0'0'2208'0,"0"0"-1760"16,0 0-448-16,0 0 0 0,0 0 320 0,0 0-32 15,0 0 0-15,0 0 0 0,0 0 128 0,4 9 32 16,-3 0 0-16,-2 5 0 0,-3 4 304 0,-1 5 64 16,-3 5 16-16,-2 4 0 0,-4 6-192 0,0 1-48 15,-1 4 0-15,-2 4 0 0,0 6-128 0,-1-1-16 16,-1 0-16-16,0 0 0 0,0 1-128 0,-1-4-32 16,3-2 0-16,0-5 0 0,2-6-128 0,2-1-16 15,4-6-128-15,2-6 192 0,2-2 192 0,2-1 16 16,2-8 16-16,2 0 0 0,5-6 80 0,2-1 16 15,5-2 0-15,2-7 0 0,3-3-96 0,2 1-16 0,2-4 0 16,1 1 0-16,-1-2-256 0,1 0-144 16,0 4 160-16,-1-2-160 0,-2 3 0 0,-1 3 0 0,-2 2 0 15,-2 1 0-15,-1 2 0 0,-3 3 0 0,-3 6 0 0,-2-1 0 16,-2 4-128-16,-1 1 128 0,-2 0 0 0,-3 3 0 16,-4 0-128-16,-1 1 128 0,-3-1 0 0,-3 1 0 15,-4-1 0-15,-2-1 0 0,-1 1 0 0,-2 0 0 16,-2-2 0-16,-4 2 144 0,2-3-144 0,-4-1 192 0,0-5-192 15,-1 3 128-15,2-5-128 0,2 1 128 0,3-3-128 0,6-4-192 16,3-1 32-16,2 0 16 16,5-5-752-16,5-4-160 0,4-1-32 15,7-4 0-15,5-1-2336 0,8-7-480 0</inkml:trace>
  <inkml:trace contextRef="#ctx0" brushRef="#br0" timeOffset="25561.63">23928 8892 27647 0,'-5'-21'1216'0,"3"13"256"0,0 1-1168 0,0 3-304 16,1-2 0-16,1 6 0 0,0 0 944 0,-6 5 128 16,-2 0 16-16,1 9 16 0,-5 3-784 0,-1 6-176 0,-3 3-16 0,-2 6-128 15,-1 4 304-15,-3 4-48 0,0 7-16 0,-3 4 0 16,-1 1 176-16,-1 4 32 0,2 0 16 0,-1 1 0 16,-3 1 0-16,2 3 0 0,-1-3 0 0,3-1 0 15,2-5-272-15,3-3-48 0,2-2-16 0,3-7 0 16,1-3-128-16,2-4 0 0,2-4 0 0,2-2 0 15,2-6 0-15,1-4 0 0,2-3 0 0,2-5 0 16,1 0-1392-16,0-9-304 16,0 0-64-16,14-10-12768 0</inkml:trace>
  <inkml:trace contextRef="#ctx0" brushRef="#br0" timeOffset="25932.68">23878 9676 23951 0,'0'0'2128'0,"8"3"-1696"15,2-2-432-15,3 0 0 0,2 2 624 0,3-2 32 16,2 0 16-16,5-2 0 0,3-3 96 0,2 2 32 16,-4-2 0-16,5-3 0 0,-1 0 128 0,1-2 32 15,-6 0 0-15,1-2 0 0,-2 0-32 0,-3-1 0 16,-3 0 0-16,-4 1 0 0,-2-3-96 0,-5 1 0 15,-2 2-16-15,-2-1 0 0,-3 1-176 0,-5 3-16 16,-4-1-16-16,-4 4 0 0,-3 3-224 0,-6 2-32 0,-2 0-16 16,-5 3 0-16,-4 3-80 0,-4 2 0 0,-4 5-16 15,2-1 0-15,2 2-32 0,2 3 0 0,5 2 0 16,2 2 0-16,3 2-208 0,7-3 128 0,3 0-128 16,6-1 0-16,4 0 128 0,5-1-128 0,5-1 0 0,4-1 0 15,3 1 256-15,6-1-64 0,5-3 0 0,6-2 0 16,7 1 0-16,2-4-16 0,1 0 0 0,5-2 0 15,0-5-176-15,3-1 0 0,1-1 144 0,-2-2-144 16,0 0-208-16,-3 0-112 0,-1-1-32 0,-3 0 0 16,-2 1-2288-16,-2-3-464 0</inkml:trace>
  <inkml:trace contextRef="#ctx0" brushRef="#br0" timeOffset="27384.69">26912 9241 2751 0,'0'0'256'0,"0"0"-256"15,0 0 0-15,8-5 0 0,-8 5 2592 0,8-4 480 16,-8 4 80-16,0 0 32 0,0 0-1520 0,8-5-288 15,-8 5-64-15,0 0-16 0,0 0 80 0,0 0 16 16,0 0 0-16,0 0 0 0,0 0-32 0,0 0 0 16,0 0 0-16,0 0 0 0,0 0-432 0,0 0-96 0,-2-10 0 0,2 10-16 15,-5-5-240-15,5 5-64 16,-8-6 0-16,1 1 0 0,0 1-176 0,-2-1-32 16,-1 0-16-16,0 3 0 0,0 1-32 0,-3 0 0 15,-1-2 0-15,-2 2 0 0,0 1 16 0,-2 0 0 16,-1 0 0-16,-1 0 0 0,-3 3-112 0,-1-1-32 15,0 1 0-15,-2 2 0 0,1-1-128 0,-11 1 0 0,3 2 0 0,3 0 0 16,1 2 0-16,1-1 0 0,0 0 128 16,1 2-128-16,2-1 0 0,2 1 0 0,2 0 0 0,2 1 0 15,2 1 0-15,1-1 0 0,2 0 0 16,4 2 128-16,3-2-128 0,1 1 160 0,3 0-160 16,3 0 160-16,3 2 80 0,4-2 16 0,3-3 0 0,3 3 0 15,2 2-64-15,3 0-16 0,3-2 0 0,1 1 0 16,0 0-48-16,4-2 0 0,1 2 0 0,2 0 0 15,0-3 0-15,-8-1 0 0,4-2 0 0,2 5 0 16,1-1 96-16,1-1 16 0,0 3 0 0,8 5 0 0,-9-3-112 0,-4-1 0 16,-2 0-128-16,-3-1 192 0,-3 0-192 15,-2-3 176-15,-2 2-176 0,-4-3 160 0,-2 0-160 16,-1 0 128-16,-5-9-128 0,4 12 128 0,-3-1 0 16,0-3 0-16,-1-8 0 0,-1 12 0 0,0-1 32 0,-2-1 0 15,-1 1 0-15,-1-2 0 0,-2 0-32 16,-1 0 0-16,-1 2 0 0,0-1 0 0,-1-1 0 0,-1-2 0 15,-1 0 0-15,0 0 0 0,-4 3 0 0,0-3 0 16,-2-1 0-16,-1 1 0 0,-3-2 16 0,-1 0 0 16,1-1 0-16,-3 1 0 0,1-2 80 0,-1-1 16 15,-1 1 0-15,0-1 0 0,-4 1-240 0,1-1 144 0,1 0-144 16,0-2 128-16,3-2-128 0,-2 0 128 16,2-1-128-16,2 1 128 0,3-1-128 0,0 1 160 15,4-1-160-15,1-2 160 0,1 1-160 0,1 2 0 16,2-1 0-16,0 3 128 0,2-1-128 0,9 1 0 0,0 0 0 0,0 0 0 15,0 0 0-15,0 0 0 16,0 0 0-16,0 0 0 0,0 0 0 0,0 0 0 0,0 0-128 0,0 0 128 16,0 0 0-16,0 0 0 0,0 0-144 0,0 0 144 15,12 0 0-15,-2 0-192 0,-10 0 192 16,12 0-160-16,-12 0-144 0,11 1-16 0,-11-1-16 16,13-1 0-1,-2 1-832-15,-11 0-176 0,12-1-16 0,0-1-16 16,1 0-1424-16,1-3-272 0</inkml:trace>
  <inkml:trace contextRef="#ctx0" brushRef="#br0" timeOffset="28061.78">28096 9525 15887 0,'0'0'704'0,"0"0"144"0,0 0-672 0,0 0-176 0,3-4 0 0,3 0 0 16,-3-3 1328-16,0 0 224 0,-1 1 48 0,-2-4 16 15,0 2 48-15,-2-3 0 0,-1-1 0 0,-2 3 0 16,-1-2-320-16,-2 3-48 0,-1-2-16 0,-1 2 0 16,0-2-544-16,-5 4-112 0,0 3-32 0,-3 2 0 0,-1-1-240 0,-3 2-48 15,-1 1-16-15,-2 3 0 0,-2 1-112 0,-2 4-32 16,-4-2 0-16,-2 5 0 0,0-1-144 0,-1 4 128 16,1 2-128-16,0 1 128 0,4-1-128 0,1 3 0 15,4 0 0-15,4 3 0 0,4-3 0 0,4-1 0 16,3-1 0-16,3-2 0 0,4-3 144 0,3 0 0 15,2 0 0-15,5-5 0 0,1 1 176 0,3-5 16 16,3 0 16-16,2-3 0 0,2-2 80 0,2-2 16 16,0-2 0-16,3 2 0 0,0-6-192 0,1 2-16 15,0-3-16-15,-1 3 0 0,1-4-96 0,-2 5 0 16,-2 0-128-16,-1-1 192 0,-1 2-192 0,-6 4 0 0,1 1 0 16,-2 2 0-16,-3 4 0 0,0 1 0 15,-1 0 0-15,-3 4 0 0,-2-1 0 0,0 3 0 16,-1 1 0-16,0-3 0 0,0 1 0 0,0-1 0 0,0-2 0 0,0 1 0 15,0-3-224-15,0-7 16 16,3 6 0-16,-3-6 0 16,0 0-1312-16,7 5-256 0,2-4-48 0,1-2-8912 0,3-4-1776 15</inkml:trace>
  <inkml:trace contextRef="#ctx0" brushRef="#br0" timeOffset="28721.95">28685 9285 19807 0,'0'0'880'0,"6"-8"176"0,-1 0-848 0,0 3-208 16,-1-2 0-16,-1 0 0 0,0 1 976 0,-2-3 160 15,-1 3 16-15,0 6 16 0,0 0-16 0,-4-7-16 16,-1 1 0-16,-1 2 0 0,-3 0-208 0,-1 2-32 16,-4 0-16-16,0 2 0 0,-4 2-432 0,-2 5-96 15,-1-2-16-15,-1 6 0 0,-4-2-160 0,1 3-48 16,-2 5 0-16,-1-1 0 0,0 2-128 0,-1 1 0 16,0 1 0-16,1 3 128 0,0 2-128 0,2-4 0 15,6-1 0-15,3 0 0 0,5-1 128 0,1 1-128 16,4-2 0-16,3-3 128 0,3-1 80 0,3-1 16 15,2-3 0-15,4 0 0 0,2-4 64 0,1 1 16 16,3-2 0-16,2-3 0 0,1-2-16 0,1-2 0 16,0-3 0-16,1-2 0 0,0 0-64 0,1-6-16 0,0 0 0 0,-1-1 0 15,0-1-32-15,0-3-16 16,1-3 0-16,2-3 0 0,-1-2-32 0,2-4 0 0,0-6 0 16,1-1 0-16,2-4-128 0,2-6 160 0,1-2-160 15,3-2 160-15,-1 1-160 0,0 0 0 0,-2-1 144 0,-2 2-144 16,-2 9 0-16,-2 2 0 0,-3 2 0 0,-2 3 0 15,-2 1 0-15,-4 8 0 0,0 0 0 0,-3 2 0 16,-2 2 0-16,0 5 0 0,-2 5 0 0,-2-2 0 16,-1 5 0-16,-2-2 0 0,-2 6 0 0,2 3 0 15,-7 0 0-15,-3 5 0 0,-3 5 0 0,-2 2 0 0,-2 3-128 16,1 3 128-16,-2 7-128 0,-1-2 128 0,0 3 0 0,-3 3 0 16,3 4 0-16,1 2-128 0,-1 2 128 15,1 0 0-15,2 1 0 0,1 2-128 0,3 2 128 0,1-3 0 16,1 0 0-16,2 1 0 0,2-5 0 15,0-2 0-15,-1-1 0 0,2 1 0 0,0-3 0 0,1 0 0 16,0-1 0-16,2-5 128 0,-1 1-128 0,0-1 0 16,2-3 0-16,0 0 0 0,1-4-352 0,1 0-32 15,0-2-16-15,2-1 0 16,1-5-1984-16,1 1-400 0,1-3-80 0,3 0-6240 16,0-3-1264-16</inkml:trace>
  <inkml:trace contextRef="#ctx0" brushRef="#br0" timeOffset="29337.53">29527 9358 8287 0,'6'-11'736'0,"-6"11"-592"0,5-5-144 0,2 1 0 15,-1-4 2528-15,0 2 480 0,1 0 80 0,-3-3 32 16,-1 1-1904-16,0-3-368 0,0 0-80 0,-3 0 0 16,-3 1 192-16,0 2 64 0,0-2 0 0,-5 2 0 15,0 2-160-15,-1 0-32 0,-5 2 0 0,-2 3 0 16,-4 1-432-16,-3 2-80 0,-3 5-32 0,-3 1 0 0,-5 6-96 0,1 2 0 16,-3-1-16-16,2 7 0 0,-1 0-176 0,4 5 192 15,1 2-192-15,5 2 192 0,3-4-192 0,5 2 0 16,1-3 144-16,5 1-144 0,3-4 304 0,6 0-16 15,2 0 0-15,4-4 0 0,2-3 32 16,3 0 0-16,2-5 0 0,5-1 0 0,1-3 80 0,4-2 32 16,0-4 0-16,3-2 0 0,2-3-96 0,2-1-16 15,0-5 0-15,1 2 0 0,-1-5-128 0,-1-1-48 16,-1 0 0-16,1-7 0 0,-2-3-16 0,1-2-128 16,-2-4 192-16,0-6-64 0,2-3-128 0,-2-5 160 15,4 1-160-15,0-4 160 0,1 3-160 0,1-2-176 0,4 5 48 16,-1 1 0-16,1 1 128 0,-4 5-160 15,-2 4 160-15,0-1-160 0,-1 3 160 0,0-1 0 16,-2 5-144-16,-2 0 144 0,-1 3 0 0,-3 3 0 16,-2 2-144-16,-1 2 144 0,-4 1 0 0,0 1 0 0,-3 3 0 0,-3 0 0 15,-1 5 0-15,-5 4 128 16,0 0-128-16,0 0 144 0,-9 5-144 0,-2 6 0 0,-3 1 0 0,-3 10 0 16,-2 0 0-16,-1 10 0 15,1-1 0-15,-4 6 0 0,-1 6 0 0,-3 3-144 16,2 6 144-16,-3 2 0 0,4 1-144 0,1 2 144 0,1-2 0 0,6-2-144 15,3-3 144-15,1-3 0 0,4-1 0 0,3-6 0 16,-2-2 0-16,2-3 0 0,1-2 0 0,2-7 0 16,-1 0 0-16,2-6 0 0,1-3 0 0,1-2 128 15,2-6-896 1,-2-2-160-16,-1-7-32 0,0 0-9200 0,10-5-1824 0</inkml:trace>
  <inkml:trace contextRef="#ctx0" brushRef="#br0" timeOffset="29717.94">31139 8266 28559 0,'0'0'2544'0,"0"0"-2032"15,0 0-512-15,0 0 0 16,-8 4-944-16,-1 5-272 0,-1 0-64 0,-3 8-16 0,-3 5 1136 0,-1 8 160 16,-1 1 176-16,-2 6-48 0,-3 4 32 0,-3 10 0 15,-5 7 0-15,-2 8 0 0,-3 6 464 0,0 0 80 0,-3 6 32 16,1 2 0-16,-1-2-96 0,2 0 0 0,3-2-16 15,1-6 0-15,2-5-352 0,3-1-64 0,3-10-16 0,-1-3 0 16,2-6 64-16,1-1 16 0,0-5 0 0,2-3 0 16,-1-4-48-16,6-4-16 0,0 0 0 0,5-8 0 15,2-2-208-15,1-2 0 0,5-7 0 0,3-1 0 16,0-8-2320 0,0 0-416-16,12-3-80 0</inkml:trace>
  <inkml:trace contextRef="#ctx0" brushRef="#br0" timeOffset="30159.32">30990 9599 25791 0,'0'0'2304'0,"0"0"-1856"15,0 0-448-15,0 0 0 0,0 0 832 0,0 0 80 16,8 6 16-16,1-4 0 0,-1 1-416 0,3-2-96 16,3 0-16-16,1 1 0 0,1-2 432 0,3 0 64 0,3-2 32 0,1 0 0 15,0-1-160-15,1 0-16 16,1-4-16-16,3 1 0 0,0 0-64 0,2-2-16 16,-2 3 0-16,1-5 0 0,1-2-80 0,-2-2-32 0,-2-2 0 15,-2 0 0-15,-4 0-128 0,-2-2-32 0,-5-2 0 0,-1 2 0 16,-4 3 0-16,-3 1 0 0,-5 2 0 15,-5 1 0-15,-4 3 16 0,-7 2 0 0,-9 5 0 0,-8 1 0 16,-9 2-400-16,-5 6 128 0,-2 2-128 0,-5 6 0 16,-2 6 0-16,1 2 0 0,0 0 128 0,3 6-128 15,2-1 0-15,6 3 0 0,12-6 0 0,7 1 0 16,0 2 0-16,9 1 0 0,3-4 0 0,7 3 0 0,7-1 144 16,8 2 0-16,6-4 0 0,14 10 0 0,8-4 48 15,7-3 16-15,4-7 0 0,8-2 0 0,2 0-80 0,8-1 0 16,3 0-128-16,3-1 192 15,3 0-768-15,-1 0-176 0,-3 0-16 0</inkml:trace>
  <inkml:trace contextRef="#ctx0" brushRef="#br0" timeOffset="33198.91">9345 3900 2751 0,'0'0'256'0,"0"0"-256"16,0 0 0-16,0 0 0 0,0 0 2704 0,0 0 496 15,0 0 112-15,0 0 16 0,0 0-1760 0,0 0-352 16,0 0-64-16,0 0 0 0,0 0 96 0,-2 5 32 16,2-5 0-16,-7 5 0 0,1 2 0 0,-2-2 0 0,3-3 0 0,-1 2 0 15,-2 0-176-15,2 1-16 0,2-1-16 0,4-4 0 16,-7 1-176-16,0 2-48 16,7-3 0-16,0 0 0 0,0 0-208 0,0 0-32 0,0 0-16 0,0 0 0 15,0 0-112-15,0-5-32 0,3-4 0 0,3 2 0 16,0 2-144-16,3-2-48 0,3 2 0 0,-1 0 0 15,2-4-80-15,0 4-32 0,-1 2 0 0,2 1 0 16,0-4-144-16,0 3 128 0,-1 0-128 0,0 2 128 0,1 2-128 16,-3 2 0-16,1 2 144 0,-2 2-144 0,-1 0 0 0,-2 3 0 15,1-3 0-15,-4 5 0 0,1-2 0 0,-4 4 128 16,-1 0-128-16,-2 3 0 0,-2-3 0 16,0-2 144-16,-2 0-144 0,-1-1 0 0,-2-2 272 0,0 1-48 15,-1-2-16-15,-1 2 0 0,-1-4 64 0,-2 3 16 16,3-4 0-16,0-1 0 0,-1-1-48 0,-1-2-16 15,1-2 0-15,-1-2 0 0,0-1-16 0,3 1 0 16,1-5 0-16,2 2 0 0,0-6-16 0,3 2-16 16,2-4 0-16,2 0 0 0,1-1-176 0,2-1 160 15,4 1-160-15,1-1 160 0,1 0-160 0,1 1 0 16,0 0 0-16,2 2 128 0,0 2-128 0,1-1 0 0,1 5 0 16,0-2 0-16,0 4 0 0,1 0 0 15,-2 0 0-15,0 2 0 0,-2 3 0 0,0 4 0 0,1 3 0 0,-3 0 0 16,-3 0 0-16,-1 1 0 15,-1 5-144-15,-1-2 144 0,-5 2 0 0,0 2 0 16,-2 3 0-16,-2-1 0 0,-2-1 0 0,-1-1 0 0,-2-2 0 16,-2 1 0-16,-2 0 176 0,-1 0-176 0,0-4 192 0,-1 2-192 15,2-1 256-15,-1-3-48 0,-1-1-16 0,3 0 0 16,-1-4-16-16,1-3-16 0,1-2 0 0,3-3 0 16,1-3 48-16,3 1 16 0,1-5 0 0,2-2 0 15,2-4-16-15,3 1 0 0,3-3 0 0,3 0 0 16,4 0-208-16,2 2 0 0,0 0 0 0,1 0 0 15,0 1 0-15,3 1 0 0,0 2 0 0,-1 4 0 16,4-1 0-16,-1 6 0 0,-2-2 0 0,0 6 0 16,-1 2 0-16,-1 6 0 0,-2-1-144 0,-2 4 144 0,-1 0 0 15,-4 6 0-15,0 3-128 0,-4 2 128 0,-3 3 0 16,-2-1 0-16,1 4 0 0,-7-3 0 0,-2 0 0 0,-3 0 0 16,-1-2 0-16,-2-3 0 0,-2 0 0 0,-1-1 0 15,-2 1 192-15,0-2-192 0,0-3 0 0,4-3 0 16,-1 2 0-16,0-3 0 0,3-5 176 0,1-5-176 15,1 0 160-15,2-4-160 0,2-3 224 0,2-1-48 16,2-5-16-16,1-1 0 0,2 0-32 0,2-6 0 16,1-2 0-16,3-1 0 0,1 1-128 0,4-5 0 15,2 3 0-15,2-2 128 0,0 5-128 0,2 0 0 16,0 2 0-16,3 3 0 0,1-1 0 0,0 4 0 16,0 3 0-16,-1 0 0 0,0 5 0 0,-2 4 0 15,0 3-144-15,-2 3 144 0,-4 4 0 0,-1 1-160 16,-2 4 160-16,-1 3-128 0,-3 2 128 0,-3 3 0 15,-5 2 0-15,-1-1 0 0,-3 0 0 0,-1 1 0 16,-3-4 0-16,-1-1 0 0,0-1 0 0,-4-2 0 0,1 1 0 16,-4-4 0-16,3 1 0 0,3-2 0 15,0-4 0-15,1 0 0 0,1-6 0 0,3-3 0 0,1-3 0 0,4-4 128 16,1 0-128-16,4-6 176 0,2-2-176 16,3-4 192-16,1-3-192 0,3-4 128 0,0 1-128 0,2-4 128 15,2 4-128-15,2-1 0 0,3 6 0 0,-3-1 128 16,6 0-128-16,-7 3 0 0,0 7 0 15,-1 0 0-15,-1 6 0 0,-2-1 0 0,-2 4 0 0,-8 3 0 16,7 5-624-16,-2 4 0 16,-2 3 0-16,0 2 0 0,-3 5-2272 0,2 3-464 0,1 6-96 15,-1 0-14288-15</inkml:trace>
  <inkml:trace contextRef="#ctx0" brushRef="#br0" timeOffset="41090.29">19372 12600 18431 0,'0'0'816'0,"0"0"160"0,5-11-784 0,0-1-192 0,-1 4 0 0,0-2 0 15,-4 10 928-15,4-12 144 0,-1 2 16 0,1-1 16 16,-1 1 160-16,-2-2 16 0,2 2 16 0,-3 0 0 16,-3-4-96-16,2 1-32 0,-3 3 0 0,-2-1 0 15,-2-1-144-15,-1 2-48 0,-1 0 0 0,-5 2 0 16,-1-1-208-16,-1 3-32 0,-4 2-16 0,2 2 0 16,-4 3-272-16,-1 3-64 0,-3 7-16 0,-1 0 0 0,-2 5-224 15,-2 5-144-15,-1 7 192 0,-1 0-192 16,-2 3 0-16,2 3 0 0,0 2 0 0,2 2 0 0,4 1 0 0,1 1 0 15,3-4 0-15,4-1 0 0,4-5 0 0,7 0 0 16,1-4 0-16,6-3 0 0,1-5 0 0,4-3 0 16,4-3 0-16,3-2 0 0,3-6 176 0,4-2 16 15,2-4 16-15,4-2 0 0,3-8 64 0,5 0 16 16,3-2 0-16,-1-4 0 0,1-4-96 0,0 3 0 16,-3 1-16-16,-4 1 0 0,1 0-176 0,-4 4 192 15,2 1-192-15,-2 5 192 0,-1 1-192 0,-2 3 0 16,-2 6 0-16,0 5 0 0,-1-1 0 0,-5 6 0 15,-2 0 0-15,-4 1 0 0,0 3 0 0,-2 2 0 16,-1-1 128-16,-3-1-128 0,-1-2 0 0,3 0 0 16,-1 1 0-16,2 0 0 15,0-3-656-15,1-3-64 0,-5-10-16 0,14 11 0 16,-1-6-1920-16,3-1-384 0,3-9-80 0</inkml:trace>
  <inkml:trace contextRef="#ctx0" brushRef="#br0" timeOffset="41517.24">20450 12469 13823 0,'1'-14'608'0,"2"6"128"0,-1-2-592 0,1 1-144 0,-2 0 0 0,3 4 0 16,-4 5 2864-16,-1-9 528 0,1 9 128 0,-6-6 0 15,-1 2-1712-15,-2 0-336 0,-1-1-80 0,-5 4-16 16,-6 1-288-16,-2 2-48 0,-2 3-16 0,-2 0 0 0,-2 6-512 0,0-1-96 16,-1 2-32-16,1 5 0 0,0 3 128 0,1-1 0 15,3 0 16-15,6 1 0 0,3-1-80 0,4 1 0 16,4 3-16-16,5-3 0 0,5-3-160 0,3 2-16 16,5 2-16-16,3-2 0 0,2-1 16 15,1 1 0-15,2-1 0 0,0 0 0 0,0-2-48 0,-2 2 0 16,0-1 0-16,0 0 0 0,-4 0-16 0,-2 1 0 15,-4 0 0-15,-1-1 0 0,-2 0-192 0,-5-2 0 16,-1-1 128-16,-4 1-128 0,-3 1 256 0,-3-1 16 16,-1 0 0-16,-3-3 0 0,-6-1-48 0,0 0-16 15,-1-3 0-15,-2 1 0 0,0-3-208 0,-1-2 176 16,0 0-176-16,2-3 160 0,1-3-160 0,2-2 0 16,2-2 144-16,2-5-144 0,-1 2-160 0,5-3-96 15,4-3-32-15,5-1 0 16,3 1-1888-16,7 0-384 0,7-3-80 15,4-2-14496-15</inkml:trace>
  <inkml:trace contextRef="#ctx0" brushRef="#br0" timeOffset="41805.89">20885 12451 27647 0,'0'0'2448'15,"-2"-5"-1952"-15,2 5-496 0,0 0 0 16,0 0 752-16,0 0 48 0,0 0 16 0,0 0 0 0,4 11 48 0,2 9 16 16,1 1 0-16,-1-7 0 0,1 5-112 0,0 4 0 15,1 1-16-15,-1 4 0 0,2-1-48 0,1 4 0 16,1 2 0-16,0 2 0 0,2-1-256 0,0-2-48 16,-1 0-16-16,1 1 0 0,0 1-384 0,-1-4 128 15,0-2-128-15,-2 0 0 0,0-5 0 0,0 0 0 16,-1-3 0-16,4 7 0 15,-4-8-256-15,-3-2-144 0,1-6-32 0,-7-11 0 16,0 0-3024-16,0 0-592 0,8-21-128 0,-1 4-8928 0</inkml:trace>
  <inkml:trace contextRef="#ctx0" brushRef="#br0" timeOffset="42039.16">21429 12486 8287 0,'0'0'368'0,"0"0"80"0,-4-10-448 0,4 10 0 16,-5-7 0-16,5 7 0 0,-8 7 5840 0,-2 3 1088 0,-3 2 224 0,-2 2 32 16,-3 9-4784-16,-2 3-960 0,-1 9-192 0,-1 3-32 15,-3 4-368-15,-3 1-64 0,-2 7-16 0,-2 0 0 16,-2 1-96-16,-2 6-32 0,-1 1 0 0,1-2 0 16,-3-1-272-16,4 1-64 0,-3-3-16 0,1-4 0 15,3-3-288-15,2-2 160 0,4-4-160 0,4-3 128 16,2-4-128-16,4-2 0 0,0-4 0 0,7 0 0 15,0-8-1344-15,5-4-288 16,6-15-64-16,0 0-16544 0</inkml:trace>
  <inkml:trace contextRef="#ctx0" brushRef="#br0" timeOffset="43276.38">22170 12452 3679 0,'5'-18'160'16,"-1"11"32"-16,1-4-192 0,0 4 0 0,0-5 0 0,1 2 0 0,-1 1 3408 0,2-1 640 16,-1 3 128-16,-6 7 32 0,3-9-2096 0,-3 9-432 15,0 0-80-15,0 0 0 0,0 0-192 0,0 0-16 16,0 0-16-16,0 0 0 0,-3 15-352 0,-3 5-80 15,-5 6-16-15,0-2 0 0,-3 4-256 0,0 0-48 16,-2 2-16-16,-1 1 0 0,-1-6-96 0,0 2 0 16,-1-4-16-16,2-2 0 0,0 0 32 0,1-4 16 15,0-1 0-15,4-2 0 0,0 0-48 0,4-5-16 16,3-2 0-16,5-7 0 0,0 0-32 0,0 0 0 16,0 0 0-16,13-12 0 0,4-5 16 0,3-2 0 15,3-3 0-15,2-3 0 0,3 1-240 0,3-5-48 0,-1 1-16 16,2-3 0-16,1 2-160 0,0 1 0 0,-1-4 144 15,1 7-144-15,0-1 0 0,-1 7 0 0,-3 5 0 0,-2 4 128 16,-3 1-128-16,-5 5 0 16,-3 3 0-16,-3 6 0 0,-5 4 0 0,-4 1 0 0,-4 3-144 15,-4 3 144-15,-5 5 0 0,-4 0 0 16,-5 4 0-16,-2-4 0 0,0-2 0 0,-1 2 0 0,0 0 0 0,3-3 0 16,3-5 0-16,3-2 128 0,3-3-128 0,9-8 0 15,0 0 0-15,0 0 0 0,0 0 0 0,8-7 0 16,6-4 192-16,6-2-64 0,7-3 0 15,2-3 0-15,6-4-128 0,-1 2 128 0,0 0-128 16,-1 0 128-16,-1 0-128 0,0 3 0 0,0 3 0 0,-4 2 0 16,-4 2 0-16,-4 6 0 0,0 5 0 0,-4 5 0 15,-5 7 0-15,-2 4 0 0,-3 1 0 0,-2 4 0 0,-4 4 0 16,-1 4 0-16,-2-2-144 0,0 0 144 16,-5-1-384-16,2 1-32 0,0 2 0 0,1-4 0 15,0-1-1872-15,4-4-368 0,4-2-80 0,4-4-16 16,1-3-784-16,3-9-176 0,6-13-16 15,4-1-16-15</inkml:trace>
  <inkml:trace contextRef="#ctx0" brushRef="#br0" timeOffset="43663.71">23429 12202 20271 0,'0'0'896'0,"0"0"192"0,-7 7-880 0,0 3-208 16,1 2 0-16,0-1 0 0,-3 6 1712 0,0 2 288 15,0 4 64-15,-2 3 16 0,-1 5-592 0,-1 5-112 16,-4 4-32-16,-4 3 0 0,-2 2-384 0,0 5-64 16,-2 0-32-16,0 1 0 0,-3 1-480 0,4-1-80 15,2-4-32-15,3-9 0 0,2-5-128 0,5-6-16 16,0-1-128-16,3-6 192 0,3-6 336 0,3-7 64 0,3-7 16 16,0 0 0-16,0 0 144 0,8-7 16 0,3-10 16 15,3-2 0-15,3-4-208 0,1-2-32 0,1-6-16 0,2-4 0 16,1-6-336-16,2 0-192 0,-1-3 192 0,5 0-192 15,1-5 160-15,1 6-160 0,-1 1 128 0,3 5-128 16,1 5 0-16,-2 6 0 0,0 5 128 0,-2 5-128 0,0 4 0 16,-5 9 0-16,-6 1-160 0,-1 6 160 0,-7 4 0 0,-2 3-144 15,-5 7 144-15,-4 2 0 0,-5 5 0 16,-6-3 0-16,-5 1 0 0,-6 4 0 0,-5-2 0 0,-3 3 0 16,-2-4 0-16,1 1 0 0,2 3 0 0,1-7 144 15,1-4-144-15,4-3 0 0,2-4 0 0,4-2-352 16,2-5 48-16,3-4 16 15,4-3-1392-15,4-3-288 0,1-2-48 0,7-3-9664 16,3-4-1936-16</inkml:trace>
  <inkml:trace contextRef="#ctx0" brushRef="#br0" timeOffset="43919.62">24395 11653 21183 0,'4'-7'1888'0,"1"-4"-1504"16,2 1-384-16,-2-1 0 0,-1 6 2032 0,-4 5 336 15,0 0 64-15,-2 4 0 0,-2 8-960 0,-2 4-192 16,-3 6-32-16,-2 8-16 0,-4 3-288 0,-3 8-64 0,-3 1-16 16,1 7 0-16,0 5-352 0,-2 2-80 0,2 1-16 15,-3 4 0-15,3-1-256 0,-5 25-160 0,5-11 192 16,5-11-192-16,2-7 0 0,4-9 0 0,3-6 0 0,1-7 0 31,0-5-576-31,0-8-80 0,1-5-16 0,0-3-10544 0,0-7-2112 0</inkml:trace>
  <inkml:trace contextRef="#ctx0" brushRef="#br0" timeOffset="44279.96">23902 12291 18431 0,'0'0'1632'0,"15"-2"-1312"0,5-1-320 0,4-3 0 0,4 3 1664 0,-2-1 256 15,7 0 48-15,6-2 16 0,2 1-896 0,3 0-160 16,0-6-32-16,1 4-16 0,-3-3 32 0,1 1 16 16,-1-4 0-16,15-2 0 0,-9-1-176 0,-8 8-48 15,-9 0 0-15,-6 3 0 0,-10 0-240 0,-5 2-48 16,-10 3-16-16,0 0 0 0,-9 8 272 0,-6 5 48 16,-7 4 16-16,-3 1 0 0,7-8-224 0,-1 4-32 15,-1 4-16-15,-2 1 0 0,-1 4-304 0,0 0-160 16,-2-2 160-16,5 2-160 0,-6 5 0 0,6-5 0 15,3-1 0-15,2 6 0 0,9-5 128 0,8-7-128 16,6-4 0-16,5-6 144 0,3-1 272 0,3-1 48 16,1-4 16-16,5-6 0 0,3-3-32 0,2-5-16 15,2 0 0-15,-3-2 0 0,-2 0-160 0,-3 1-16 16,-4-2-16-16,-3-1 0 0,-4-1-48 0,-6 1-16 0,-3-1 0 0,-4 2 0 16,-4 0-176-16,-2 3 128 15,-6-1-128-15,1 8 128 16,-1 0-448-16,-4 2-80 0,-4 2-32 0,-1 2 0 15,2 1-1664-15,-1 1-336 0,2 2-64 0,3-3-14672 0</inkml:trace>
  <inkml:trace contextRef="#ctx0" brushRef="#br0" timeOffset="44526.41">25532 11379 25791 0,'0'0'1152'0,"0"0"224"16,0 0-1104-16,-7 3-272 0,1 6 0 0,-2 1 0 0,-3 6 1200 0,-2 7 176 15,-3 4 32-15,-2 7 16 0,-5 4-480 0,2 6-112 16,-6 4 0-16,0 3-16 0,-1 0-144 0,0 2-32 16,1 3 0-16,2-1 0 0,1 1-384 0,-1-1-64 15,0 5-32-15,2-5 0 0,3-4-160 0,2-4 0 16,2-7 0-16,3-3-176 15,4-5-1360-15,-2-3-256 0,2-7-64 0</inkml:trace>
  <inkml:trace contextRef="#ctx0" brushRef="#br0" timeOffset="44696.69">24983 12091 31039 0,'0'0'1376'0,"12"-1"288"0,6-2-1344 0,4 2-320 0,3 1 0 0,4 0 0 16,3 0 1120-16,3 0 160 0,1-3 16 0,0 1 16 15,-2 1-608-15,-1 1-128 0,-2-2-32 0,-3 1 0 16,-4-1-416-16,-1-1-128 0,-2 0 0 0,0 0 0 16,-3-2-1440-1,-2 1-400-15,-1-1-80 0,-1-3-12960 0</inkml:trace>
  <inkml:trace contextRef="#ctx0" brushRef="#br0" timeOffset="44822.04">25689 12036 17503 0,'0'0'768'0,"-2"8"176"0,-1 5-752 0,-2 5-192 16,-2-2 0-16,-1 4 0 0,-2 6 2256 0,-4 2 432 15,-1 4 64-15,-3-2 32 0,-4 1-1568 0,1 0-304 16,-1 0-64-16,2-2-16 0,-1 0-416 0,2 1-96 16,1-4 0-16,4 0-16 15,3-2-1904-15,2-5-368 0</inkml:trace>
  <inkml:trace contextRef="#ctx0" brushRef="#br0" timeOffset="45212.67">26569 11857 4607 0,'0'0'400'0,"-8"-2"-400"0,1-3 0 0,-2 1 0 16,-1 1 3744-16,-4 2 672 0,0 0 128 0,-4 2 16 16,-2 1-2320-16,-7 4-480 0,-2 1-96 0,-3 2 0 0,-2 6-448 15,-5 6-64-15,-1 0-32 0,-2 6 0 0,-1 0-224 0,2 3-32 16,3 5-16-16,3-1 0 0,6 0-336 0,5-1-80 15,5-2-16-15,5-1 0 0,4 1-224 0,4-7-64 16,6-3 0-16,3 0 0 0,5-3-128 0,5-3 192 16,3-5-192-16,17 5 192 0,5-6-192 0,-7-2-176 15,7-6 48-15,1-2 0 16,5-2-1648-16,-1-3-320 0,-1 1-64 0</inkml:trace>
  <inkml:trace contextRef="#ctx0" brushRef="#br0" timeOffset="46375.03">27114 12019 28559 0,'-5'-7'2544'0,"-2"2"-2032"16,-5 1-512-16,-3-1 0 0,0 4 800 0,-3 2 64 15,-4 2 16-15,-2-1 0 0,-3 5-464 0,-4 3-96 16,-1 0 0-16,0 3-16 0,0 1-144 0,1 0-32 0,-1 2 0 0,4-2 0 15,4-2 64-15,3 2 0 0,6-2 0 0,4 0 0 16,3 1 64-16,5-1 32 0,5-2 0 0,4-1 0 16,4-4 32-16,6 2 16 0,1-1 0 0,2-2 0 15,2-4 192-15,2-1 48 0,1-2 0 0,0-2 0 16,-1-1-240-16,0 1-32 0,0-4-16 0,-2 0 0 16,-2-1-96-16,-2 2 0 0,-2-6-16 0,-2 6 0 15,-3 1-48-15,-3 3-128 0,-3-1 192 0,-4 5-64 0,0 0 80 0,0 0 16 16,-7 6 0-16,-1 2 0 0,-1 1-224 0,0-2 0 15,-1 5 0-15,2 1 0 0,2-3 0 16,2 1 0-16,3-3 0 0,4 2 0 0,2-4 0 0,4 2 0 16,3-3 0-16,4-1 0 0,1-3 0 15,6-2 0-15,3-2 0 0,4-1 0 0,3-4 176 0,3 0-176 16,1-5 192-16,-1 0-192 0,1 0 192 0,1-4-64 16,1-2 0-16,-3-1-128 0,0-5 192 0,0 3-192 15,-1-6 192-15,1-2-192 0,-1-4 208 0,2-3-64 16,0-5-16-16,-1-1 0 0,2-4-128 0,-5 0 0 15,0-4 0-15,-3-1 128 0,-2 1-128 0,-2 2 0 16,-5 0 0-16,-1 4 0 0,-8 6-320 0,-3 9 64 16,-5 6 16-16,-5 5 0 0,-4 3 32 0,-7 8 0 15,-4 5 0-15,-6 9 0 0,-6 1 16 0,-5 9 16 16,-4 6 0-16,-2 8 0 0,-4 5 176 0,3 4-160 0,-1 8 160 16,1 0-160-16,-1 3 160 0,4 2 0 0,3 1-144 15,9 1 144-15,2-2 0 0,7-5-176 16,7-3 176-16,7-3-128 0,6-4 128 0,3-4 0 15,4-3 0-15,5-7 0 0,3-1 0 0,5-6 0 0,2-3 160 0,0-4-160 16,2-5 368-16,4-6-32 0,2-3 0 0,5-1 0 16,1-4-80-16,1-2 0 0,-2-4-16 0,2-3 0 15,2-5-240-15,3-3 176 0,1-9-176 0,1 1 160 16,2-5-160-16,1-5 160 0,2-2-160 0,2-7 160 0,-2-7-160 16,3 1 0-16,-2-4 144 0,-2 1-144 15,-3 0 0-15,-3 3 0 0,-2-1 0 0,-4 5 0 16,-2 3 0-16,-6 8 0 0,-6 3-128 0,-4 9 128 0,-7 3-144 15,-5 3 144-15,-4 4-160 0,-4 7 160 0,-4 4-128 16,-7 2 128-16,-3 6 0 0,-2 3-144 0,-7 2 144 16,-5 6-208-16,-7 7 80 0,-4 5 128 0,-5 4-160 0,-5 6 160 15,-5 3 0-15,-21 16-144 0,0 3 144 0,9 2 0 16,9 4 0-16,6 2 0 0,6-1 0 0,9 1-128 16,6-2 128-16,6-2 0 0,9-3 0 0,5-3 0 15,5-2 0-15,6-6 0 0,4-3 0 0,3-4 0 16,4-2 0-16,2-6 0 0,1-6 128 0,2-5-128 15,3-3 128-15,1-4-128 0,2-1 176 0,2-5-48 0,1-3 0 0,0-4 0 16,4-6 0-16,-3-2-128 0,1-2 192 16,-2-2-64-16,2-5-128 0,-2 0 128 15,-3-1-128-15,-1-1 128 0,-2 2-128 0,-4 3 0 16,-3 4 144-16,-4 3-144 0,-3 2 0 0,-4 6 0 0,-4 4 0 16,0 0 0-16,-4 5 0 0,-4 7-160 15,-2 0 160-15,-1 5-160 0,-3 2 160 0,-3 5-128 16,-1 0 128-16,3 6-128 0,1-4 128 0,3 2 0 0,2-2 0 15,2 0-128-15,5-1 128 0,2-3 0 16,4-3 0-16,5-1 0 0,3-3 0 0,4-2 0 0,0-1 128 16,6-7-128-16,2-4 160 0,3-1-32 0,-6-1-128 0,3-3 192 15,3-4-32-15,2 2-16 0,-1-4 0 0,3 1 0 16,-1-3-144-16,-1 2 160 0,1-2-160 0,5-5 160 16,-5 4-160-16,-5 4 0 0,-1-1 0 0,-5 5 128 0,-4 0-128 15,-2 4 0-15,-4 1 0 0,-9 0 0 0,4 6 0 0,-4 2-176 16,-4 3 176-16,-2 6-128 0,-2 4 128 15,-5 5 0-15,-1 0-144 0,-3 8 144 0,-6 0 0 0,-5 4 0 16,2-5 0-16,-3 1 0 0,-1 3 0 0,-3 1 0 16,-3-1 192-16,0 1-64 0,1 0 48 0,-5 1 0 15,3-3 0-15,-12 11 0 0,3-7-176 0,4-5 128 16,4-3-128-16,0-3 128 0,10-11-128 0,1-1 0 16,2-4 0-16,2-1 0 15,1 0-2048-15,3-7-448 0</inkml:trace>
  <inkml:trace contextRef="#ctx0" brushRef="#br0" timeOffset="46830.56">30196 11687 24879 0,'0'0'2208'16,"-7"-4"-1760"-16,0 2-448 0,-4-2 0 0,-1-1 576 0,-4 3 16 15,-4 5 16-15,-3 3 0 0,-2 1 416 0,-3 7 64 16,-1 0 32-16,-2 2 0 0,-3 2-416 0,5 1-64 16,1 0-32-16,3 0 0 0,5 0-224 0,6-1-64 15,3 1 0-15,4 0 0 0,5 0-64 0,4 0-32 16,3 0 0-16,3 0 0 0,2-3 96 0,3 0 32 16,2 1 0-16,-1-1 0 0,-2 1-16 0,-2-2 0 15,0-2 0-15,-2 3 0 0,-6 2-112 0,-3 0-32 16,-3-2 0-16,-5 1 0 0,-6-2 112 0,-4 0 16 15,-5 2 0-15,-3-2 0 0,-2-2-96 0,-2 0-16 16,1-2 0-16,-1-2 0 0,1 1-208 0,0-5 128 16,2 0-128-16,4-1 0 0,4-4-160 0,5-4-128 15,5-3-32-15,4-4-11472 16,6 0-2304-16</inkml:trace>
  <inkml:trace contextRef="#ctx0" brushRef="#br0" timeOffset="47067.76">30933 11137 15663 0,'-13'-9'688'0,"5"6"144"0,0 1-656 0,-4-2-176 0,-2 8 0 0,-4 1 0 16,-3 6 2560-16,-2 2 496 0,0 3 80 0,-2 6 32 15,-3 5-1760-15,-3 4-368 0,-2 2-64 0,0 6-16 0,0 2-240 0,1 7-48 16,2-1-16-16,0 2 0 0,1 3-288 0,3 0-64 15,-1 3-16-15,3-2 0 0,1 1-288 0,1-1 0 16,3-2 0-16,1-3 0 16,3-2-1504-16,2-3-416 15,6-3-64-15,-2-9-11104 0</inkml:trace>
  <inkml:trace contextRef="#ctx0" brushRef="#br0" timeOffset="48051.14">30438 11874 27007 0,'13'-9'1200'0,"-3"6"240"0,4 1-1152 0,4-2-288 16,2-2 0-16,3-1 0 0,4 2 816 0,-2-2 96 15,3 0 32-15,-2 1 0 0,-2-3-192 0,-4 3-48 16,1-5 0-16,-6 5 0 0,-4-2-128 0,-2 3-48 16,-4 3 0-16,-5 2 0 0,0 0-32 0,0 0-16 15,-11 5 0-15,-3 5 0 0,-4 0-240 0,-4 4-48 16,-2 3-16-16,0 3 0 0,-3 2-32 0,5 2 0 15,1-1 0-15,5 0 0 0,4-1-144 0,5-3 0 16,2-1 0-16,5-4 128 0,3 0 48 0,5-1 0 0,3-5 0 16,3 0 0-16,2-2 192 0,1-4 32 0,2-2 16 0,3-4 0 15,-2-1-32-15,2-4-16 0,-3 3 0 0,-1-4 0 16,-3 1-144-16,0-5-32 0,-1 0 0 0,-1 4 0 16,-3-3-192-16,0 3 144 0,-1 1-144 0,-1-1 128 15,-2 2-128-15,-1 4 0 0,-5 4 0 0,0 0 0 0,0 0 0 0,0 0 0 16,3 7 0-16,0 4-176 0,0-1 176 15,1 1 0-15,-1-4-144 0,0 5 144 16,4-4 0-16,0 3 0 0,2-1 0 0,4-3 0 0,2 4 0 0,7-4 0 16,0-2 0-16,0-2 0 0,5-4 0 0,0-3 0 15,3 0 128-15,0-5-128 0,1-1 128 0,-1-5-128 16,0-3 0-16,1 0 128 0,-2-1-128 0,0-3 160 16,3-4-160-16,0-1 160 0,-1-5-32 0,2-3-128 15,0-5 192-15,2-7-64 0,-1-4-128 0,0-3 128 16,-2-5-128-16,1 3 128 0,-3 0-128 0,-1 3 0 15,-5 2 0-15,-4 9 0 0,-3 7 0 16,-6 4 0-16,-3 4-160 0,-3 8 160 0,-5 4 0 0,-4 6-144 16,-5 8 144-16,-6 3 0 0,-7 6-256 0,-4 6 16 15,-4 4 16-15,0 7 0 0,-4 2 224 0,-3 7-144 0,-3 4 144 0,1 8-128 16,-2 2 128-16,3 5 0 16,3 1-144-16,4 2 144 0,6-1 0 0,6-4 0 15,5-2 0-15,5 0 0 0,5-6 0 0,4-1 0 16,4-5 0-16,2-3 0 0,2-7 0 0,2-1 0 0,1-4 0 15,2-4 0-15,2-4 0 0,3-4 160 0,1-3-160 0,1-1 160 16,2-5-160-16,0-1 192 0,0-1-192 0,0-1 192 16,-3-2-192-16,-1 1 0 0,-2 1 0 15,-2 0 128-15,-3-2-128 0,-1 1 0 0,-3 0 0 0,-7 3 128 16,0 0-128-16,0 0 0 0,6-5 0 0,-6 5 0 16,0 0 0-16,0 0 0 0,6-3 0 0,0 1 0 15,1-1 0-15,3 2 0 0,-3-2 0 0,4 1 0 16,0-3 0-16,2 1 0 0,2 0 0 0,3-5 0 0,1 1 0 15,1-4 0-15,2 0 0 0,3-2 0 0,4-1 0 16,3-3 0-16,1-2 0 0,-1-4 0 16,2-2 0-16,1-4 128 0,0-5-128 0,15-15 0 0,-1-8 0 0,-13 16 128 15,2-1-128-15,0-4 0 0,-1 4 128 0,-4-1-128 16,-5 4 0-16,-5 5 128 0,-4 3-128 16,-6 5 0-16,-6 3 0 0,-3 1-176 0,-6 5 176 0,-6 12-128 15,-6 0 128-15,-2 7-128 0,-7 6 128 0,-4 4-160 16,-5 4 160-16,-1 4-160 0,-2 5 160 0,-15 8 0 15,-1 2 0-15,2 3 0 0,2 4 0 0,1-1-128 16,6 2 128-16,7 3 0 0,5-5 0 0,7 1 0 16,6 0 0-16,6-2-128 0,5-3 128 0,6-2 0 15,6-3 0-15,5-1 0 0,3 1 0 0,5-6 144 16,3-1-144-16,2-3 0 0,2-4 192 0,2-4-192 0,-1-1 192 0,0-4-192 16,-2-3 192-16,-3 2-64 15,-2 0 0-15,-3 0-128 0,-3-1 144 0,-2 4-144 16,-4-1 0-16,-2 3 144 0,-4 3-144 0,-4 1 0 15,-4 2 0-15,-2 1 0 0,-3 0-144 0,-2 0 144 16,0 3 0-16,-2 2 0 16,-1 0-1792-16,-2-1-240 0,-1 3-48 0</inkml:trace>
  <inkml:trace contextRef="#ctx0" brushRef="#br0" timeOffset="49594.16">23206 13808 22111 0,'-11'-10'1968'0,"11"10"-1584"0,-6-4-384 0,0 0 0 0,-2-1 352 0,1-1-16 16,-4 1 0-16,1 1 0 0,-1-2 496 0,-2 1 80 15,-2 1 32-15,-7 3 0 0,-3-2-32 0,-4 1 0 16,-5-2 0-16,-1 2 0 0,-5 2-32 0,-1 2-16 16,-5 3 0-16,-22 1 0 0,5 2-176 0,3 2-48 15,4 4 0-15,3-4 0 0,6 3-256 0,7 2-48 16,7 3-16-16,8-4 0 0,10-4-96 0,4 3-32 15,8 1 0-15,8-3 0 0,7 2 0 0,9 0-16 16,5-3 0-16,10 2 0 0,6 2 128 0,1 2 16 16,2-1 16-16,-1 0 0 0,1 2-80 0,-3 1 0 15,-6 3-16-15,1 1 0 0,-18-11 16 0,3 4 0 16,2 3 0-16,-1 3 0 0,-3 1 32 0,-2 1 16 16,-3 1 0-16,-3 3 0 0,1 16-32 0,-8-6 0 15,-9-4 0-15,-5-5 0 0,0-15 112 0,-4 2 0 16,-3 2 16-16,-3 1 0 0,-3-2-16 0,-3-1 0 15,-3 2 0-15,-3-3 0 0,-26 9-128 0,6-7-16 16,7-7-16-16,2-3 0 0,1-3-224 0,6-4 176 16,1-6-176-16,7-2 160 15,2-8-768-15,8-1-160 0,3-4-16 0,6-1-16 16,7 1-1440-16,6 0-304 0,4 0-48 0,8-3-14368 0</inkml:trace>
  <inkml:trace contextRef="#ctx0" brushRef="#br0" timeOffset="50028.62">23815 13881 31327 0,'0'0'1392'16,"0"0"272"-16,-6 9-1328 0,-1 2-336 0,-3 6 0 0,-3 2 0 0,-1 4 592 0,-3 5 48 15,0 2 16-15,-2 1 0 0,-1 3-16 0,0 3 0 16,-1 3 0-16,-2 0 0 0,-3 2-48 0,-2-2-16 15,2 1 0-15,-1-4 0 0,-1 0-96 0,3-4-32 16,0-4 0-16,5 0 0 0,1-5 64 0,1-1 16 16,2-4 0-16,4-5 0 0,-1-3-16 0,5-4-16 15,0 0 0-15,2-5 0 0,6-2-32 0,0 0 0 16,0-9 0-16,1-1 0 0,1-7-16 0,3 1-16 16,2-4 0-16,2-6 0 0,2 0-224 0,3-8-32 15,1-1-16-15,4-3 0 0,4-8-160 0,4 2 0 16,4-2 0-16,2 4 128 0,0 4-128 0,6 0 0 15,-1-1 0-15,2 4 0 0,-1 4 0 0,-2 7 0 16,-3-1 0-16,1 7 0 0,-11 9 0 0,2 0-144 16,0 4 144-16,-2 3 0 0,-2 3-160 0,-5 1 160 15,-3 5-128-15,-4 3 128 0,-1 3-160 0,-6-1 160 0,-7 4-192 16,-5 0 192-16,-5 3-144 0,-5-1 144 0,-2 0 0 0,-5 0-144 16,-3-1 144-16,-2 1 0 0,-3 0 0 15,4-2 0-15,-2-2-208 0,3-5-16 16,3 0 0-16,3-4 0 15,2-1-1616-15,5-4-320 0,1-5-64 0,4-1-15728 0</inkml:trace>
  <inkml:trace contextRef="#ctx0" brushRef="#br0" timeOffset="50255.05">24660 13656 19343 0,'0'0'1728'0,"0"0"-1392"15,0 0-336-15,-7 7 0 0,0-2 2848 0,-2 7 496 16,-3-1 112-16,-1 6 0 0,-3 3-1632 0,-2 6-336 16,-2 0-64-16,0 4-16 0,-1-4-576 0,2 2-128 15,2 0-32-15,3-1 0 0,0 5-448 0,3-6-96 16,1 2 0-16,0-4-128 0,1 2 0 0,2-3 0 16,2 0 0-16,1-4 0 0,0-4-192 0,3-1-128 15,1-1-48-15,1-6 0 16,5 3-2336-16,-6-10-480 0</inkml:trace>
  <inkml:trace contextRef="#ctx0" brushRef="#br0" timeOffset="50600.27">25322 13578 28559 0,'0'0'2544'0,"-6"2"-2032"0,-3 1-512 0,0 4 0 15,-3-1 320-15,-2 7-16 0,-3 2-16 0,-5 3 0 16,0 1 640-16,0 2 128 0,-5 2 32 0,3 4 0 16,5-7-320-16,-2 1-64 0,0 0-16 0,0 2 0 0,1 1-128 0,2-3-32 15,3-1 0-15,-2-1 0 16,0 4-48-16,3-4-16 0,4-1 0 0,1-7 0 0,2-1 48 0,7-10 0 16,0 0 0-16,0 0 0 0,0 0 64 0,13-6 32 15,1-2 0-15,5-3 0 0,5 0-160 0,3-3-48 16,3-3 0-16,1-3 0 15,3-6-192-15,2 0-32 0,-3-5-16 0,4 4 0 0,0-3-160 0,-1 1 160 16,0 3-160-16,0 3 160 0,-2 0-160 0,0 6 0 16,1 0 0-16,-2 4 0 0,-2 3 0 0,-4 4 0 15,-4-2 0-15,-4 5 0 0,-4 0-240 0,-3 3 32 16,-5 3 0-16,0 0 0 16,-7-3-2944-16,0 0-592 0</inkml:trace>
  <inkml:trace contextRef="#ctx0" brushRef="#br0" timeOffset="51653.65">26639 13671 23727 0,'4'-17'1040'0,"-2"11"240"0,1 0-1024 0,-1-3-256 0,-2 3 0 0,-2-3 0 16,-2 4 1232-16,-4-1 208 0,-3 1 32 0,-4 4 16 0,-3 1-528 0,-1 3-96 15,-4 4-32-15,-4 2 0 16,-2 5-240-16,-1 4-48 0,-4 2-16 0,1 3 0 0,0-1-128 0,4-1-16 16,2 2-16-16,5 0 0 15,3-1-96-15,3-3-16 0,5 0 0 0,4-3 0 0,5-2-48 0,3-3-16 16,2-1 0-16,6-5 0 0,2-1 176 0,4-4 16 15,3-3 16-15,5-2 0 0,0-3 48 0,1-1 0 16,0-3 0-16,-1-1 0 0,-3 0-192 0,-1-2-16 16,-1 0-16-16,-1 1 0 0,-2 1-64 0,-1 0-16 15,-3 1 0-15,0 4 0 0,-4-1-144 0,0 4 0 16,-7 5 0-16,0 0 0 0,0 0 0 0,0 0 0 16,0 0 0-16,5 8 0 0,0 2 0 0,0-1 0 15,-1 0-144-15,2 2 144 0,2-2 0 0,2 2 0 0,3-2 0 16,2 3 0-16,3-5 0 0,2 2 0 15,4-4 0-15,9 2 0 0,1-2 0 0,3-3 0 0,0-3 0 0,1-1 0 16,2-6 192-16,-2 2-64 16,-1-5-128-16,2 3 192 0,3-5 16 0,3-1 0 0,0-1 0 0,0-3 0 15,-2-3 32-15,3-3 0 0,1-6 0 16,1-5 0-16,0 0-80 0,1-4-16 0,-1-10 0 0,2 1 0 16,0-4-144-16,1-2 192 0,-2-2-192 15,-4-1 192-15,-1 1-192 0,-6 4 0 16,-7 5 0-16,-5 3 128 0,-6 4-128 0,-7 7 0 0,-3 8 0 0,-6 3 0 15,-5 7 0-15,-6 2 0 0,-5 7 0 0,-9 3 0 16,-4 6 0-16,-8 3-144 0,-8 10 144 0,-5 3-160 16,-3 5 160-16,-3 8 0 0,-3 7 0 0,-2 7 0 15,-2-1 0-15,2 5 0 0,2 3 0 0,6 1-128 16,6-2 128-16,7 0 0 0,8-2 0 0,9-5 0 16,8 1 0-16,7-3 0 0,8 1 128 0,7-5-128 15,7-3 128-15,5-2-128 0,3-2 160 0,7-7-160 0,6-1 144 16,4-2-144-16,3-7 128 0,2-2-128 15,0 1-1392-15,1-3-352 0</inkml:trace>
  <inkml:trace contextRef="#ctx0" brushRef="#br1" timeOffset="55870.97">22329 16053 13823 0,'0'-19'608'0,"1"9"128"0,1-4-592 0,2 0-144 16,0-3 0-16,1 1 0 0,-1-2 1920 0,0 0 336 16,-2 0 80-16,-2 1 16 0,0 1-816 0,-1 1-144 15,-2 1-48-15,0 0 0 0,-2 5-448 0,-2 2-112 16,-2 1-16-16,-2 4 0 0,-2 2 624 0,-3 2 112 15,-3 7 32-15,-3 3 0 16,-3 4-1840-16,-3 7-352 0,-2 8-80 0,0 1-16 0,-2-1 752 0,4 2 0 16,3 3 192-16,4-3-32 0,5-3-160 0,4-5 128 15,5-2-128-15,4-3 128 0,6 0-128 0,4-5 128 0,2-4-128 16,5-2 128-16,5-7 128 0,5-1 32 16,4-1 0-16,4-6 0 0,1-8 288 0,3-3 64 0,-1 0 16 0,1 0 0 15,0-2-208-15,-3-1-64 0,0-4 0 0,-3 5 0 16,-1-1-128-16,-3 4-48 0,-3 2 0 0,-4 1 0 15,-5 1-48-15,-3 5-16 0,-3 2 0 0,-8 5 0 16,0 0-144-16,0 0 128 0,9 6-128 0,-5 8 128 0,-2 4-128 16,1 3 0-16,-2 1 0 0,1 5-176 15,1-3 176-15,1-1 0 0,0 3 0 0,2-4 0 16,3-1 0-16,1-1 0 0,2-3 0 0,1-3 0 16,1-2-496-16,4-4-16 15,0-3 0-15,0-1 0 0,2-4-2352 0,2-5-464 0</inkml:trace>
  <inkml:trace contextRef="#ctx0" brushRef="#br1" timeOffset="56220.21">23413 15833 22111 0,'0'0'1968'0,"-8"-2"-1584"15,-2 0-384-15,0 1 0 0,-2 1 960 0,0 1 96 16,-2 2 32-16,-3 2 0 0,-2 3-128 0,-1-1 0 15,-2 5-16-15,-1-3 0 0,-2 1-336 0,-1 2-64 16,1 0-16-16,3-1 0 0,3 3-32 0,4-2-16 16,4-1 0-16,4 2 0 0,4-4-176 0,3-9-48 15,6 12 0-15,5 0 0 0,5-2-64 0,3 4 0 16,1-1-16-16,3-2 0 0,2 1 64 0,1 2 16 16,-6-2 0-16,0 2 0 0,-2-1-48 0,-4-4 0 15,-5 1 0-15,-1 4 0 0,-3-1 80 0,-1 1 16 0,-6-3 0 16,-2-1 0-16,-2 3 96 0,-4 0 32 0,-4-3 0 0,-3 1 0 15,-2 1-96-15,-1-5-16 0,-3 2 0 0,-1-4 0 16,0-1-176-16,2-1-144 0,3-1 192 0,3-2-192 16,2-2 128-16,2-2-128 0,2 0 0 0,5-3 0 31,5 7-1312-31,0-9-320 0,5-4-64 0,7 3-9264 0,4-3-1856 0</inkml:trace>
  <inkml:trace contextRef="#ctx0" brushRef="#br1" timeOffset="56426.68">23788 15870 24479 0,'0'0'1088'0,"0"0"208"0,0 0-1040 0,0 0-256 15,-3 11 0-15,2 2 0 0,0 1 864 0,-2 8 112 16,-1-1 32-16,2 3 0 0,1 7-96 0,2 1-16 16,0-3 0-16,3 1 0 0,1 2-384 0,3-5-64 15,1 0-32-15,2-4 0 0,2 1-288 0,1 1-128 16,0-5 128-16,2-2-128 0,2-4 0 0,-5-7 0 15,1 0 0-15,7 1 0 16,1-8-1696-16,-2-1-320 0,-2-6-64 0,1-2-16 0</inkml:trace>
  <inkml:trace contextRef="#ctx0" brushRef="#br1" timeOffset="56630.52">24121 15889 26207 0,'0'0'1152'0,"-5"10"256"0,-2-1-1136 0,-1 5-272 0,-4 1 0 0,-3 6 0 16,-2 2 1136-16,0 5 160 0,-5 3 48 0,8-8 0 16,-5 5-192-16,-9 14-48 0,1 0 0 0,0 1 0 15,3-3-352-15,0-2-80 0,0 1-16 0,1-1 0 16,0-3-384-16,5-5-80 0,1-2 0 0,3-4-16 0,2 0-176 16,3-3 0-16,-2-3 0 0,5-2 0 15,-1-1-1552 1,3-5-352-16,4-10-64 0</inkml:trace>
  <inkml:trace contextRef="#ctx0" brushRef="#br1" timeOffset="58271.55">24749 15820 14735 0,'0'0'1312'0,"0"0"-1056"16,0 0-256-16,0 0 0 0,14-1 1792 0,5 0 288 16,2 1 64-16,6 0 16 0,1-3-1120 0,8 1-208 15,8 0-64-15,8-1 0 0,8-5-192 0,2 4-64 16,1 0 0-16,-2 1 0 0,0-5-256 0,-3 3-64 16,-3 2-16-16,-17 1 0 0,6-2-176 0,1 3 192 15,-2 1-192-15,9 1 192 16,-12 3-1408-16,-14-2-256 0,-8 1-64 0,-18-3-16 0</inkml:trace>
  <inkml:trace contextRef="#ctx0" brushRef="#br1" timeOffset="58439.05">24928 16106 18431 0,'-10'3'1632'0,"0"-2"-1312"16,1 0-320-16,9-1 0 0,0 0 1536 0,0 0 256 15,0 0 32-15,15-5 16 0,5 2-736 0,8-1-144 16,7 0-16-16,8-4-16 0,9-1-416 0,0-2-64 15,2 1-32-15,1-3 0 0,-1 0-224 0,-1 4-32 0,-4-1-16 0,-1 4 0 16,1-2-272-16,0 3-64 16,-4 1-16-16,-3-2-8688 15,-6 1-1728-15</inkml:trace>
  <inkml:trace contextRef="#ctx0" brushRef="#br1" timeOffset="58764.96">25415 15506 16575 0,'-8'-12'1472'0,"8"12"-1168"0,0 0-304 0,0 0 0 0,5-10 2624 0,8 1 448 16,1 5 112-16,5 3 16 0,4 1-2624 0,10 1-576 16,10 0 0-16,6 4 0 0,3 2 192 0,0 0 80 15,-1 5 16-15,-1-2 0 0,1 1 144 0,-2 7 16 16,-2 4 16-16,-13-7 0 0,4 1 48 0,3 3 0 15,-1 2 0-15,-3 3 0 0,-2 3-64 0,-4-1-16 16,-3 4 0-16,-5 1 0 0,-5 1-32 0,-7 0 0 16,-4 2 0-16,-5-1 0 0,-4 0 48 0,-7 2 16 15,-5-1 0-15,-5-2 0 0,-5-3 0 0,-18 13 0 16,-4-6 0-16,-2-5 0 0,1 0-192 0,-3 1-32 0,3-4-16 0,-1 0 0 16,-1-3-224-16,4-2 144 0,0-2-144 0,3-4 128 31,2-7-2224-31,7-1-448 0,8-8-80 0,9-3-32 0</inkml:trace>
  <inkml:trace contextRef="#ctx0" brushRef="#br1" timeOffset="60612.7">27465 15210 12783 0,'0'0'560'0,"0"0"128"0,7-9-560 0,-2-2-128 15,-2 3 0-15,-3 8 0 0,6-12 1632 0,-1 3 288 16,0-3 64-16,-5 12 16 0,0 0-160 0,0 0-48 16,6-6 0-16,-6 6 0 0,0 0-352 0,10 1-80 15,-10-1-16-15,12 5 0 0,-1 3-560 0,-1 6-112 16,-2 4-32-16,2 3 0 0,2 5-304 0,1-1-64 15,3 4-16-15,2-1 0 0,1 3-256 0,0 1 160 16,1-4-160-16,0 1 128 0,1 0-128 0,-2-2 128 16,-1 2-128-16,-2-5 128 0,-3-1-128 0,-1 0 160 15,1-2-160-15,-3-3 160 0,-2 0-160 0,-2-4-176 16,-6-14 48-16,9 13 0 16,-4-2-1584-16,-5-11-304 0,8 7-64 0,-8-7-6960 15,0 0-1392-15</inkml:trace>
  <inkml:trace contextRef="#ctx0" brushRef="#br1" timeOffset="60860.58">27957 15112 27119 0,'5'-15'1200'0,"-5"15"256"0,3-11-1168 0,-3 11-288 0,0 0 0 0,0 0 0 15,0 0 736-15,0 0 96 0,0 0 0 0,0 0 16 16,-9 9-176-16,-1 3-32 0,0 0-16 0,-4 7 0 15,-3 8 64-15,-1-1 16 0,-2 5 0 0,-2 2 0 16,1 4-208-16,-4-3-48 0,0 0 0 0,-3-1 0 0,0-2-128 0,1 1-16 16,1 1-16-16,2-5 0 0,1-2-96 15,2 0-32-15,4-2 0 0,-1-3 0 0,0-1-160 16,4-3-176-16,5-1 48 0,3-4 0 16,1-2-1792-16,3 1-336 0,2-11-80 0,0 0-12080 15</inkml:trace>
  <inkml:trace contextRef="#ctx0" brushRef="#br1" timeOffset="61062.11">28089 15598 18431 0,'-6'14'816'0,"1"-5"160"0,-4 4-784 0,0 4-192 0,-1 6 0 0,2 3 0 15,-1-3 2064-15,2 3 368 0,-1 2 80 0,1 1 16 16,-2-2-1312-16,1 2-256 15,0-6-48-15,2 1-16 0,0 1-576 0,1-5-128 16,3-2-32-16,1-2 0 16,1-3-1264-16,3-3-256 0,0 0-48 0,-3-10-16 0</inkml:trace>
  <inkml:trace contextRef="#ctx0" brushRef="#br1" timeOffset="62030.79">27409 16723 19343 0,'0'0'848'0,"0"0"192"0,0 0-832 0,0 0-208 0,-5-5 0 0,5 5 0 16,0 0 1616-16,0 0 288 0,0 0 48 0,-2 9 16 15,2 5-832-15,2 0-176 0,1 2-16 0,2 3-16 0,2-1-576 0,2 4-112 16,0 1-32-16,1 3 0 0,2-3-208 0,-1 0 128 16,1-1-128-16,0 0 0 0,1-2 128 0,0-1-128 15,-2-2 0-15,2 0 144 0,0-2-144 0,-1-2 0 16,0 0 144-16,-2-3-144 15,0-5-1488-15,0 0-368 0,3-1-80 0,-3-6-9904 0</inkml:trace>
  <inkml:trace contextRef="#ctx0" brushRef="#br1" timeOffset="62264.12">27820 16675 22111 0,'0'0'976'0,"0"0"208"0,-9-2-944 0,0 2-240 0,-1 0 0 0,-2 8 0 16,0 1 1152-16,-2 6 176 16,-2-1 32-16,0 5 16 0,-2 3-416 0,-1 2-96 0,-1 3-16 0,-1-1 0 15,0 2-256-15,-1-1-48 16,-1 1-16-16,0-1 0 0,1-1-144 0,-3 0-16 16,0 2-16-16,0-2 0 0,-1 4-160 0,3-2-16 0,0-3-16 0,2-1 0 31,3 0-1056-31,1-2-224 0,2-4-32 0,5-2-8192 0,5-6-1616 0</inkml:trace>
  <inkml:trace contextRef="#ctx0" brushRef="#br1" timeOffset="62905.24">27816 17281 25791 0,'0'0'1152'0,"0"0"224"0,-6-4-1104 0,6 4-272 0,-7-3 0 0,7 3 0 0,0 0 912 0,0 0 128 16,0 0 32-16,0 0 0 0,12 3-336 0,0 2-64 16,-1-1-16-16,1 2 0 0,1-2 0 0,0 1 0 15,-2 4 0-15,-1-1 0 0,-1 2-320 0,-2 0-64 16,-5 4-16-16,1 0 0 0,-6 4 160 0,-1-2 32 15,-2 0 0-15,-4 0 0 0,-3-1 64 0,0 2 0 16,-1 1 16-16,0-3 0 0,0-1-304 0,0 0-64 16,2-4-16-16,3 2 0 0,0-2-144 0,9-10 0 15,0 0 0-15,0 0 0 0,5 9 128 0,4-3-128 16,4-2 0-16,4-4 128 0,1-4 192 0,5 0 48 16,3-1 0-16,-1-1 0 0,2-3-208 0,-1 1-32 15,0-2-128-15,-2 4 192 0,-2-3-192 0,-1 4 0 16,-1-2-192-16,0 0 192 15,-3 2-1936-15,-1-3-288 0,-4-1-48 0,-2 3-16 0</inkml:trace>
  <inkml:trace contextRef="#ctx0" brushRef="#br1" timeOffset="63872.27">28748 14954 3679 0,'0'0'160'0,"0"0"32"0,-2-7-192 0,2-3 0 16,0 0 0-16,0 1 0 0,0 9 3136 0,0 0 592 15,-1-8 112-15,1 8 32 0,0 0-2256 0,0 0-448 0,0 0-80 16,0 0-32-16,-11 2-112 0,-1 3-32 0,-2 5 0 0,-1 4 0 15,-1 5-400-15,-1 9-64 0,1 5-32 0,-2 2 0 16,-1 2-208-16,1 0-32 0,0 0-16 0,2 5 0 16,-2 4 32-16,1-4 16 0,1 1 0 0,3-4 0 15,3-1-48-15,2-2-16 0,3-3 0 0,4-4 0 16,1 1-16-16,2-5-128 0,6-2 192 0,1-5-64 16,1-6-448-16,3-1-80 15,1-5-32-15,6-1-7744 0,0-4-1552 0</inkml:trace>
  <inkml:trace contextRef="#ctx0" brushRef="#br1" timeOffset="64107.1">29148 14983 26719 0,'0'0'2368'0,"0"0"-1888"16,0 0-480-16,-11 6 0 0,-2 3 0 0,0 2 128 15,-3 5-128-15,2 2 0 0,-4 3 0 0,0 6 144 16,0-4-144-16,2 7 128 0,-1-1-128 0,1 3 0 0,-1 0 0 0,6 0 128 16,2-2-128-16,4 2 0 0,2 1 0 0,6-4 0 15,-1-3 0-15,6-1 0 16,2-1 0-16,2-3 0 0,-1-1 0 0,2-1 0 16,1-2 0-16,0-1-8048 0,-2 2-1584 0</inkml:trace>
  <inkml:trace contextRef="#ctx0" brushRef="#br1" timeOffset="64291.44">28795 15402 26719 0,'0'0'2368'16,"0"0"-1888"-16,0 0-480 0,0 0 0 15,0 0 256-15,14-4-64 0,4 3 0 0,3 0 0 16,5 0-32-16,-5-1-16 0,6-1 0 0,2 1 0 0,2 0-144 0,-1-1 0 15,-1 1 144-15,1-2-144 16,-6-3-1488-16,1 2-368 0</inkml:trace>
  <inkml:trace contextRef="#ctx0" brushRef="#br1" timeOffset="64526.29">29344 14896 19343 0,'0'0'1728'0,"0"0"-1392"16,5 4-336-16,3 2 0 0,2 5 1216 0,1-1 192 0,2 4 16 0,1 5 16 15,1 6-960-15,2-1-192 16,0 7-32-16,-3 1-16 0,0 6-112 0,-1 1-128 0,-3-1 176 0,-2 4-176 16,-3 2 224-16,-2-2-64 15,-5 3-16-15,-3-3 0 0,-4 4 48 0,-5-2 16 16,-3 5 0-16,-6-5 0 0,-5 1-80 0,-2-6-128 0,-1-1 176 0,0 0-8224 15,1 1-1632-15</inkml:trace>
  <inkml:trace contextRef="#ctx0" brushRef="#br1" timeOffset="64864.22">28660 16540 23039 0,'-5'-10'2048'0,"5"10"-1648"15,0 0-400-15,-8-4 0 0,-1 4 880 0,1 2 80 16,-1 5 32-16,-4 3 0 0,-4 6-80 0,0 3-16 15,-4 7 0-15,1 3 0 0,-2 5-480 0,-2 1-96 16,3 0-32-16,-1 2 0 0,0-1-288 0,5-1 128 16,0 1-128-16,4-2 0 0,4-2 128 0,7-3-128 15,-2-1 0-15,8-4 0 0,-2 2 176 0,6-5-176 0,2-1 160 0,3-5-160 32,1-4-352-32,4-1-160 0,1-7-48 0,1-3-8416 15,-1-6-1696-15</inkml:trace>
  <inkml:trace contextRef="#ctx0" brushRef="#br1" timeOffset="65120.47">28979 16372 26607 0,'0'0'1168'0,"0"0"256"0,-2 6-1136 0,-1-1-288 0,0 3 0 0,-3 2 0 15,-2 4 576-15,1 2 64 0,-2 1 16 0,-1 4 0 16,-12 19-64-16,4 1-16 0,1 1 0 0,0-4 0 0,-1-2-352 0,3-1-80 16,4-2-16-16,2-3 0 0,4-1-128 0,2-3 0 15,3 2 144-15,3-5-144 0,2-2 0 0,2-5 144 16,3-2-144-16,2-1 0 16,-1-6-1168-16,5-1-352 0,-2-3-64 0,1-3-10960 0</inkml:trace>
  <inkml:trace contextRef="#ctx0" brushRef="#br1" timeOffset="65269.78">28683 16830 24015 0,'0'0'1056'0,"0"0"224"0,0 0-1024 0,0 0-256 16,10 0 0-16,3 1 0 0,1 0 208 0,4-1-16 15,8 0 0-15,4-1 0 0,3-2 80 0,-8 0 16 16,2-4 0-16,-1 2 0 0,1 0-288 0,-3-4-304 0,-2 3 64 0</inkml:trace>
  <inkml:trace contextRef="#ctx0" brushRef="#br1" timeOffset="65513.85">29086 16279 26079 0,'0'0'1152'0,"0"0"256"0,0 0-1136 0,6 17-272 0,1 3 0 0,3 2 0 0,1 3 320 16,-1 1 0-16,-1 2 0 0,3 5 0 0,-3 3 560 0,-1 4 112 16,-1-1 32-16,-2 3 0 0,-1 1 16 0,-2-2 16 15,-6 0 0-15,1 1 0 0,-2-3-352 0,-4-1-64 16,-3-2 0-16,1-3-16 0,-2-8-256 0,-1 3-48 16,-1-4-16-16,0-1 0 0,-2-4-304 0,2-5 0 15,2-3 128-15,0-4-128 16,1-1-2704-16,2-7-608 0</inkml:trace>
  <inkml:trace contextRef="#ctx0" brushRef="#br1" timeOffset="66028.28">29702 15198 14735 0,'-10'-3'1312'0,"0"7"-1056"15,0 0-256-15,0-1 0 0,0 0 1088 0,10-3 176 16,-9 6 16-16,9-6 16 0,0 0 304 0,0 0 64 16,0 0 16-16,0 0 0 0,11 5-240 0,4-2-48 15,3 0-16-15,2-2 0 0,2-2-400 0,3 1-80 16,3 0 0-16,3-2-16 0,1 0-560 0,2 0-128 16,0-1 0-16,2-1-16 0,0 0-176 0,-2 1 128 15,-1 0-128-15,-3-1 128 0,-2-1-128 0,-2 2-144 0,-5 3 144 0,-2 0-208 31,-1-1-2304-31,-5-2-464 0,-3-2-96 0,-10 5 0 0</inkml:trace>
  <inkml:trace contextRef="#ctx0" brushRef="#br1" timeOffset="66288.64">30034 14992 30399 0,'0'0'1344'0,"5"-9"288"0,2 1-1312 0,3 3-320 0,5-3 0 0,3 5 0 16,1 1 320-16,2 4-16 0,4 4 0 0,3-1 0 0,2-1 80 0,3 5 0 16,1 0 16-16,0 5 0 0,-3 1 144 0,-1 3 32 15,-5 2 0-15,-3 0 0 0,-5 2-48 0,-4 2 0 16,-4 0 0-16,-4 0 0 0,-4 4-112 0,-3-3-32 16,-6 0 0-16,-5-1 0 0,-3-4-160 0,-4 2-32 15,-3 1-16-15,-1-4 0 0,-4-2-176 0,-2-3 0 16,1-1 0-16,4 1 0 15,2-1-2816-15,1-5-448 0</inkml:trace>
  <inkml:trace contextRef="#ctx0" brushRef="#br1" timeOffset="72712.17">30885 14893 19807 0,'-14'-11'880'0,"6"6"176"0,-1-4-848 0,0 3-208 16,-1-4 0-16,2 1 0 0,2 0 1232 0,2 3 208 15,2-4 32-15,4 3 16 0,5 2-80 0,4-3-32 0,3 1 0 16,6-1 0-16,6 3-496 0,-10 3-112 0,6 0 0 0,5 2-16 16,3 0-496-16,6 0-80 0,4 3-32 0,1 1 0 15,-2 1 16-15,31 2 0 0,-14 5 0 0,-11-3 0 16,-11 2-160-16,-7-1 0 0,-9 2 0 0,-8 2 128 15,-7 1-128-15,-6-2 0 0,-7 1 144 0,-4 0-144 16,-6 0 192-16,-2-4-16 0,-4 0-16 0,1 0 0 16,-1 3 16-16,3 0 0 0,6-5 0 0,0 4 0 15,3 2-176-15,4-5 0 0,10-9 0 0,0 0 0 16,-1 14 0-16,6 0 0 0,6-4 0 0,3 0 0 16,3-4 0-16,2 6 0 0,2 1 0 0,1-1 0 15,0 5 0-15,3 1 0 0,-1-1 0 0,-3 4 0 16,-5 3 128-16,-5-2-128 0,-3-1 128 0,-4 1-128 15,-8 1 208-15,-4-3-32 0,-4-1-16 0,-5 0 0 16,-3-1 160-16,-6 0 48 0,-3-3 0 0,-3-1 0 0,-2-1-176 16,1-1-16-16,-2 0-16 0,0-2 0 15,0 3-368-15,2-3-80 0,0-3-16 0,1-1-10832 16,1-4-2160-16</inkml:trace>
  <inkml:trace contextRef="#ctx0" brushRef="#br1" timeOffset="73179.38">29688 16629 12895 0,'0'0'576'0,"-7"-4"112"16,7 4-560-16,-9 0-128 0,0-1 0 0,9 1 0 0,-11 1 1584 0,2 3 272 15,9-4 64-15,0 0 16 0,0 0-624 0,0 0-128 16,0 0-32-16,0 0 0 0,0 0-128 0,0 0-16 16,0 0-16-16,0 0 0 0,15 2-288 0,5-2-48 15,4-1-16-15,6 0 0 0,4-3-352 0,4 1-80 16,1 1-16-16,0-2 0 0,3 2-192 0,-3-5 128 15,-5 3-128-15,-3 1 0 0,-6 0 0 0,2 2-336 16,-2-2 48-16,-3-1-8672 16,-7 3-1728-16</inkml:trace>
  <inkml:trace contextRef="#ctx0" brushRef="#br1" timeOffset="73472.5">30044 16424 24527 0,'0'0'1088'0,"0"0"224"0,4-6-1056 0,4 1-256 0,2 0 0 0,4 1 0 16,1 3 128-16,4 1-128 0,8-2 144 0,2 4-144 16,4 0 400-16,5 2-16 0,0 1 0 0,2 0 0 15,-2 7 128-15,-2-2 0 0,-2 2 16 0,-4 2 0 16,-2 0-160-16,-6 3-48 0,-2 1 0 0,-6 3 0 15,-4 1-80-15,-3-2-32 0,-5 2 0 0,-4 1 0 16,-5 2-48-16,-4-2-16 0,-7 0 0 0,-2 1 0 16,-4-2 48-16,-2-2 16 0,0-1 0 0,-4-1 0 15,0-2-64-15,-1 1-16 0,5-1 0 0,0-2 0 16,2-3-1216-16,3 0-240 16,3-6-48-16</inkml:trace>
  <inkml:trace contextRef="#ctx0" brushRef="#br1" timeOffset="73868.03">31184 16404 27007 0,'0'0'1200'0,"0"0"240"0,4-3-1152 0,1-2-288 15,0-4 0-15,1 5 0 0,-6 4 512 0,7-3 64 16,3-4 0-16,1 5 0 0,0 2-96 0,-1 0-16 0,-1 2 0 0,0 5 0 16,-1-2-208-16,-3 5-32 15,-3 0-16-15,-2 4 0 0,-1 0-80 0,-3 1 0 16,-2-1-128-16,-3 4 192 0,-4 4-64 0,-2 1 0 16,-2-1-128-16,-11 14 192 0,-2-3 16 0,-1 1 0 15,0-6 0-15,0 0 0 0,1-4 64 0,2-1 16 0,2-4 0 16,5 0 0-16,2-2 80 0,5 0 16 15,5-5 0-15,6 2 0 0,3 0-64 0,5-4-16 0,8 1 0 16,2-1 0-16,4-3 144 0,8 0 16 0,2-1 16 0,-3-2 0 16,4 0-160-16,3 1-16 0,3 0-16 0,3-1 0 15,2-2-128-15,2 3-32 0,2 2 0 0,-2-2 0 16,-4 1-128-16,-2 2 0 0,0-4 0 0,-5 2 0 16,1 2-1776-16,-4-3-384 15,-5 0-80-15</inkml:trace>
  <inkml:trace contextRef="#ctx0" brushRef="#br1" timeOffset="74967.75">22987 18347 4607 0,'14'-2'400'0,"-14"2"-400"0,10-5 0 0,-1 1 0 15,-9 4 2432-15,10-4 384 0,-10 4 96 0,10-6 16 16,-3-2-1280-16,-7 8-256 0,0 0-48 0,0 0-16 16,5-9 48-16,-5 9 16 0,0-11 0 0,0 11 0 15,0 0-176-15,-10-4-48 0,-4-2 0 0,-3 4 0 16,-2 6-480-16,-3 1-112 0,-3 5 0 0,0 7-16 0,-5 4-320 0,0 5-64 16,-1 6-16-16,2-1 0 15,0 1-160-15,2 0 0 0,2 0 0 0,6 0 0 0,3-4 0 0,8-1 0 16,1-6 0-16,7-2 0 0,2-3 0 0,3-4 0 15,2-6 0-15,5-5 0 0,2-2 256 0,5-1 0 16,4-9 16-16,1-2 0 0,0-5 464 0,1-3 96 16,1 0 0-16,-1 0 16 0,1-1-272 0,-4-3-64 15,-1 0-16-15,-2 3 0 0,-1-2-160 0,-2 3-16 16,-4-1-16-16,-2 4 0 0,-3 0-96 0,-1 6-16 16,-1 3 0-16,-5 9 0 0,2-9-192 0,-2 9 0 15,0 0 128-15,0 0-128 0,0 0 0 0,0 0 0 16,-2 15 0-16,-1 2-160 0,1-1 160 0,0 1-208 0,2-3 80 15,3-3 128-15,2 2-128 0,2 0 128 0,4-3 0 16,3 1 0-16,1-6 0 0,4 2 0 0,3-6 0 0,3-2 0 16,2-3 0-16,3-1 0 0,1-2 0 0,2-2 0 15,1 2 0-15,4-3 0 0,2 1 0 0,2-3 0 16,0 3 0-16,-3 1 0 0,-2 4 0 0,-2 1 0 16,0 2 0-16,-5 3 0 0,-4 4 0 0,-5 0 0 15,-2 3 0-15,-5 5 0 0,-4-2 0 0,-3 6 0 16,-6 3 0-16,-3-2 0 0,-6 1-144 0,-2 0 144 15,-3-1 0-15,-4 2 0 0,-3 0 128 0,-3 0-128 16,0-3 240-16,-5-2-48 0,-2-5-16 0,2 0 0 16,3-4-32-16,-1-3 0 0,1-3 0 0,1-2 0 15,2-1-144-15,3-2 0 0,1-5-192 0,4 0 192 16,3-5-2592-16,3 1-400 0,3-1-80 16</inkml:trace>
  <inkml:trace contextRef="#ctx0" brushRef="#br1" timeOffset="75390.42">25120 17971 22111 0,'6'-13'1968'0,"-1"-1"-1584"0,0 2-384 0,-1 0 0 16,0 2 1040-16,-4 10 128 0,0 0 32 0,0 0 0 15,0 0-48-15,0 0 0 0,-9 11 0 0,-2 7 0 16,-3 5-640-16,-4 5-128 0,-4 1-16 0,2 9-16 16,1 3-48-16,1 1-16 0,0 1 0 0,2-2 0 15,1 1-288-15,1 2 128 0,1-2-128 0,4 0 0 16,1-2 144-16,3-3-144 0,2-3 0 0,1-4 144 0,1-2-144 0,1-2 0 16,0-2 0-16,3-2 0 15,4-3-384-15,-1-3-176 0,1-7-16 0,0-1-16 16,-7-8-2352-16,0 0-480 0</inkml:trace>
  <inkml:trace contextRef="#ctx0" brushRef="#br1" timeOffset="75540.32">24633 18515 21183 0,'0'0'1888'0,"9"-5"-1504"16,2-5-384-16,3 2 0 0,4-2 848 0,4 2 112 15,3-3 0-15,5 2 16 0,3-4-208 0,3 4-64 16,4-2 0-16,1 0 0 0,3 2-448 0,3-2-80 15,3 5-32-15,-2-3 0 16,-5 3-1648-16,0 3-336 0</inkml:trace>
  <inkml:trace contextRef="#ctx0" brushRef="#br1" timeOffset="75868.05">25869 18450 17215 0,'0'0'768'0,"-11"4"144"15,1-1-720-15,1-2-192 0,9-1 0 0,0 0 0 0,-7 4 1216 0,7-4 192 16,0 0 64-16,0 0 0 0,0 0-320 0,9 6-48 15,2-2-16-15,6-2 0 0,0-2-128 0,4-1-16 16,2-1-16-16,5-4 0 0,5 3-160 0,5-2-16 16,6 0-16-16,3-4 0 0,0 0-256 0,0 0-48 15,0 2-16-15,-2 1 0 0,-2 1-272 0,-3 1-144 16,-5 2 160-16,-4-1-160 16,-6-1-1152-16,-5 3-320 0,-3 2-64 0,-6-2 0 0</inkml:trace>
  <inkml:trace contextRef="#ctx0" brushRef="#br1" timeOffset="76141.03">26228 18341 11967 0,'0'0'528'0,"14"-8"112"0,2 1-512 0,4-3-128 0,4 6 0 0,3-5 0 15,2 1 2848-15,4 4 544 0,4-1 96 0,4 3 32 16,-1-1-1952-16,5 4-384 0,-1 2-80 0,1 3-16 15,-3 1-256-15,-4 4-48 0,-6-1-16 0,-6 4 0 16,-4 2-400-16,-6 0-96 0,-4 3-16 0,-6 0 0 16,-4 2 0-16,-6 0-16 0,-6 3 0 0,-2-1 0 15,-6-2-16-15,-3-1 0 0,-6-2 0 0,-4-2 0 16,-2 1 0-16,0-1 0 0,0-1 0 0,3-1 0 16,2-2-368-16,4 1-80 0,1-2-16 0,5-3 0 15,3-3-2384 1,5-3-464-16</inkml:trace>
  <inkml:trace contextRef="#ctx0" brushRef="#br1" timeOffset="77053.88">28646 18164 3679 0,'0'0'320'0,"13"-2"-320"15,-1-2 0-15,0 4 0 0,-2 1 2384 0,0 2 416 16,-10-3 80-16,10 4 0 0,-10-4-1536 0,11 5-320 15,-11-5-64-15,6 5-16 0,-6-5-160 0,0 0-16 16,-1 12-16-16,-3 1 0 0,-4-1 208 0,-3 2 64 16,-6 1 0-16,-3 1 0 0,-3 1 64 0,-4 2 0 0,-3 1 16 0,-4-2 0 15,-5 0-320-15,-1 0-64 0,-3-2-16 16,-2 1 0-16,-2-3-320 0,1-3-64 0,3 1 0 0,2-4-16 16,3 3-96-16,4-4-16 0,5 1 0 15,3-6 0-15,5 1-192 0,3-4 176 0,3-2-176 16,3-2 160-16,2-3 160 0,5 0 16 0,2-5 16 0,3-1 0 15,3 0-16-15,3 0 0 0,2-3 0 0,2 0 0 16,1-3-192-16,5-1-144 0,2 1 192 0,2 2-192 16,1 1 0-16,-1 6 0 0,0-2 0 0,0 5 0 15,-1 0 0-15,-1 5 0 0,0 2 0 0,-2 2 0 16,0 2 0-16,-1 5 0 0,-1 3-144 0,0 3 144 16,-4 0 0-16,0 0-128 0,0 0 128 0,-1 2 0 15,0 1-192-15,1-1 64 0,3 1 0 0,2-2 0 16,3-1 128-16,1-3 0 0,1 1 0 0,3-5 0 0,4 1 0 15,0-4 0-15,6-3 0 0,0 2 0 0,1-5 128 16,4 1-128-16,2-1 160 0,3-4-160 0,1-1 272 0,0 0-32 16,-5-1-16-16,0-1 0 0,0-4 208 0,-4-1 32 15,-2-3 16-15,-2-2 0 0,-5-2 144 0,-5 2 16 16,-3 0 16-16,-7 1 0 0,-5 1-32 0,-2 2-16 16,-4 4 0-16,-6-1 0 0,-9 6-144 0,-4-1-16 15,-8 2-16-15,-8 3 0 0,-5-1-304 0,-3 2-128 16,-4 1 0-16,-3 0 128 0,-1-2-304 0,3 4-64 15,1 1-16-15,4 0 0 16,2-1-2928-16,4 0-592 0</inkml:trace>
  <inkml:trace contextRef="#ctx0" brushRef="#br1" timeOffset="77659.52">21973 19443 19343 0,'0'0'1728'0,"0"0"-1392"0,0 0-336 0,0 0 0 15,0 0 1680-15,0 0 272 0,0 0 48 0,0 0 16 16,-4 15-704-16,-1 0-144 0,-7 2-16 0,3 3-16 16,-1 3-480-16,0 3-80 0,-1-2-32 0,0 1 0 15,0 2-128-15,3-3-32 0,-2 1 0 0,4-3 0 16,-2-2-384-16,3-1 128 0,-1-2-128 0,1 0 0 0,0-4 0 0,1-2-224 15,4-11 32-15,0 0-9824 16,0 0-1952-16</inkml:trace>
  <inkml:trace contextRef="#ctx0" brushRef="#br1" timeOffset="77832.36">21880 19209 28559 0,'-13'-14'1264'0,"7"9"272"0,6 5-1232 0,-4-10-304 16,1 2 0-16,3 8 0 0,0 0 1056 0,0 0 160 16,0 0 16-16,0 0 16 0,8-5-992 0,1 1-256 15,1 4 0-15,-1 0 0 16,4-1-2320-16,-2 0-560 0</inkml:trace>
  <inkml:trace contextRef="#ctx0" brushRef="#br1" timeOffset="78154.25">22884 19285 28559 0,'0'0'2544'0,"4"-7"-2032"0,-3-7-512 0,0 0 0 16,-1 4 208-16,-2-3-48 0,-2-1-16 0,-1 2 0 15,1 0 912-15,-3-2 176 0,-2 2 48 0,-3 3 0 0,-1 4-448 0,1 0-96 16,-5 3-16-16,-1 4 0 0,-1 5-272 0,-3 0-64 16,-3 6-16-16,-1 1 0 0,0 5-176 0,-2 1-16 15,4 1-16-15,-1 7 0 0,-1 1-160 0,2 4 0 16,0 2 0-16,1 1 0 0,5-2 0 0,6 2 0 16,4 0 0-16,3-1 0 0,1-4 0 0,3-3 0 15,1 2 0-15,1-6 0 0,2 2 0 0,-1-7-224 16,-1-4 48-16,1-5 16 15,-1 0-2096-15,-1-10-432 0,0 0-64 0,0 0-32 16</inkml:trace>
  <inkml:trace contextRef="#ctx0" brushRef="#br1" timeOffset="78290.7">22257 19513 27695 0,'0'0'1216'0,"0"0"272"0,13-3-1184 0,2 1-304 0,-2 0 0 0,5 1 0 15,2-1 1104-15,7 0 176 0,3 1 16 0,6 0 16 16,3-2-608-16,3 1-128 0,2 1-32 0,-2-2 0 15,-4 0-544-15,-1-2 0 0,-4 2 0 0,-2-1-15168 16</inkml:trace>
  <inkml:trace contextRef="#ctx0" brushRef="#br1" timeOffset="78815.89">24202 19494 2751 0,'0'0'256'0,"0"0"-256"16,0 0 0-16,0 0 0 0,0 0 4720 0,0 0 896 0,-4-9 176 0,-2 3 32 15,-3 0-2912-15,0 0-592 0,0 4-112 16,-2 0-32-16,-3 1-1072 0,-5 0-208 0,-4 1-64 15,-4 1 0-15,3 2-464 0,-1 2-112 0,-1-2 0 0,3 1-16 16,3 1-240-16,4 2 0 0,2-2 128 0,3 0-128 16,5 2 0-16,6-7 0 0,0 9 0 0,4 4 0 15,3 0 0-15,6 0 176 0,1 1-176 0,5 1 160 16,3 1-160-16,2 2 0 0,1 1 0 0,1 4 128 16,-3 4-128-16,-4-4 0 0,-4-3 0 0,-4 2 0 15,-2 0 0-15,-5-1 0 0,-5-2 0 0,-3-3 0 16,-2-3 160-16,-7 0 0 0,-5 1 0 0,-5-7 0 15,-5 1 80-15,-2-5 16 0,1-1 0 0,-2-1 0 16,3-1-256-16,-1-3 0 0,2-1 0 0,4-5 0 16,3 1-1632-16,4-6-224 0,2-4-32 15,3-1-12800-15</inkml:trace>
  <inkml:trace contextRef="#ctx0" brushRef="#br1" timeOffset="79054.69">24760 19171 22111 0,'0'0'1968'0,"0"0"-1584"16,0 0-384-16,-7-1 0 0,-4 3 1120 0,4 3 144 16,-6 4 16-16,2 3 16 0,-1 5-160 0,-2 5-48 0,-1-2 0 0,-2 6 0 15,0 4-576-15,-2 2-112 0,-2-1-16 0,2 2-16 16,1 0-240-16,2 1-128 0,1-2 128 0,1-2-128 15,2 1 0-15,1-1 144 0,1-2-144 0,-1 1 0 32,3 2-1376-32,0-8-384 0,3-5-80 0</inkml:trace>
  <inkml:trace contextRef="#ctx0" brushRef="#br1" timeOffset="79451.55">24520 19505 3679 0,'13'-10'320'0,"-1"6"-320"0,5-2 0 0,3 1 0 16,3 0 4128-16,3 0 752 0,2-2 160 0,2 2 16 16,2 1-3008-16,0-2-592 0,1 1-128 0,-3 2-32 15,-2 0-432-15,-1-2-96 0,-4 1 0 0,-5 0-16 16,-1 1-224-16,-5 1-32 0,-12 2-16 0,0 0 0 0,0 0 64 0,0 0 16 16,-7 5 0-16,-3 3 0 0,-4 0-208 0,-4 5-32 15,-1-1-16-15,-4 3 0 0,-2 0-112 0,0 3 0 16,-2 1-16-16,2 0 0 0,0-2-176 0,5-1 160 15,4-1-160-15,4-1 160 0,2-2-160 0,5 0 0 16,4-3 144-16,1-9-144 0,0 0 128 0,11 8-128 16,4-7 128-16,4-2-128 0,3-7 336 0,2 1 0 15,1-5 0-15,1 2 0 0,-1-5-112 0,-1 2-32 16,1 2 0-16,-4-2 0 0,-3-1 0 0,-3 5-16 16,1-1 0-16,-4 5 0 0,-2-3-176 0,-10 8 192 15,0 0-192-15,11 4 192 0,-11-4-192 0,7 11 0 0,-2 5 0 16,-1 2 0-16,-1-1 0 0,-2 4 0 0,-1 0-160 15,2 6 160-15,1-4 0 0,1-2 0 0,1-3 0 16,4-1 0-16,-2-2-256 0,5 0-64 0,-1-1-16 0,3-6 0 31,2-2-2160-31,3-3-416 0,0-2-96 0,2-5 0 0</inkml:trace>
  <inkml:trace contextRef="#ctx0" brushRef="#br1" timeOffset="79719.22">25435 19513 14735 0,'-10'16'1312'0,"4"-4"-1056"0,-1 1-256 0,2 1 0 16,-4 1 1248-16,-1 3 192 0,0 4 32 0,-3 0 16 15,2 0 288-15,-1-1 48 0,-3-2 16 0,2 0 0 16,2-2-464-16,1-2-96 0,0-6 0 0,3 1-16 0,2-3-384 0,5-7-80 16,0 0-16-16,0 0 0 0,0 0 160 0,7-7 16 15,0-5 16-15,2-1 0 0,1 0-336 0,3-2-64 16,1-4 0-16,2-4-16 0,1 0-288 0,2 1-48 15,1 2-16-15,2 1 0 0,0 1-208 0,1 0 128 16,1 3-128-16,0 4 0 0,-1 3 0 0,0-1 0 16,-1 4 0-16,0 3 0 0,-2 2-144 0,-2 0-32 15,-3 2 0-15,-3 1 0 16,-12-3-2448-16,10 3-512 0,-10-3-80 0</inkml:trace>
  <inkml:trace contextRef="#ctx0" brushRef="#br1" timeOffset="79968.14">26671 19050 24879 0,'-17'-7'2208'0,"7"1"-1760"0,-1 4-448 0,-2 2 0 16,-1 5 1264-16,-3 1 160 0,-3 2 48 0,-2 6 0 15,-2 3-624-15,0 5-112 0,-1 6-32 0,-1 0 0 16,2 3-304-16,1 1-64 0,2 2-16 0,0-1 0 16,4 0-192-16,-1-2-128 0,5-1 160 0,2 2-160 15,-1-3 128-15,3 2-128 0,0 0 0 0,2-3 144 16,-1-1-1312-16,-1-3-272 0,-2 2-48 0</inkml:trace>
  <inkml:trace contextRef="#ctx0" brushRef="#br1" timeOffset="80126.14">26031 19476 20271 0,'0'0'896'0,"13"-1"192"0,2-4-880 0,4 1-208 15,3 4 0-15,7 0 0 0,3 1 2288 0,4 3 400 16,-1-2 96-16,3 1 16 0,7-2-1696 0,-1 2-336 16,2-2-64-16,0 0 0 0,-2 1-480 0,0-2-96 15,-3 0 0-15,1-2-9920 16,2 1-1984-16</inkml:trace>
  <inkml:trace contextRef="#ctx0" brushRef="#br1" timeOffset="80408.59">27425 19384 14735 0,'0'0'1312'0,"0"0"-1056"0,-11 3-256 0,11-3 0 16,-10 5 2752-16,-3 4 512 0,-1 2 80 0,1 2 32 16,-1 1-1808-16,1 0-352 0,3-1-80 0,-3 3-16 0,1 1-672 0,2 1-144 15,1 1-32-15,3-4 0 0,2-1-272 0,2 0 0 16,2-5 128-16,2 1-128 15,-2-10-1728-15,4 6-384 0,2 3-96 16</inkml:trace>
  <inkml:trace contextRef="#ctx0" brushRef="#br1" timeOffset="80800.46">27807 19409 26079 0,'0'0'1152'0,"0"0"256"0,-6 9-1136 0,-3-3-272 0,-5 2 0 0,-3 2 0 15,-3 4 704-15,-3-3 64 0,2 2 32 0,-2 1 0 16,0 4-160-16,1-3-48 0,-1-1 0 0,4-1 0 15,4-2-352-15,4 0-80 0,0-4-16 0,5-1 0 16,6-6-144-16,0 0 160 0,0 0-160 0,0 0 160 16,11-1 288-16,5-3 64 0,0-2 16 0,3-4 0 15,3 1-160-15,1-3-48 0,0-3 0 0,1 3 0 16,1 1-128-16,2-2-48 0,0-1 0 0,-1 4 0 16,1-1-144-16,0 4 128 0,-2 0-128 0,-1 3 128 0,-2 1-128 0,-2 3 0 15,-1 3 0-15,-1 2 0 0,-4 5 0 0,0 3 0 16,-1 0 0-16,-3 3 0 0,-4 3-128 0,1 0 128 15,-2 2 0-15,1-4 0 0,-5-1-320 0,2 0 16 16,-1 1 0-16,1-1-15168 16</inkml:trace>
  <inkml:trace contextRef="#ctx0" brushRef="#br1" timeOffset="81415.37">29062 18781 18303 0,'0'0'816'0,"0"0"160"0,0 0-784 0,0 0-192 16,0 0 0-16,0 0 0 0,2 12 1152 0,-2 0 176 16,-2 4 32-16,-3 3 16 0,-6 4-240 0,0 1-48 15,-4 6-16-15,0 0 0 0,-1 5-560 0,-4-1-128 16,-2 0 0-16,1 1-16 0,-1-2-48 0,0-3 0 16,-2-2 0-16,1-1 0 0,-1-8-32 0,3-1-16 15,0-2 0-15,5-2 0 0,1-4-64 0,4 0-16 16,1-3 0-16,10-7 0 0,0 0 64 0,0 0 16 0,0 0 0 0,10 0 0 15,4-4 288-15,7-2 48 0,5-2 16 0,2 3 0 16,-1-1-400-16,2-1-80 0,2-2-16 16,-1 2 0-16,0 0-128 0,-2 0 0 0,-2 2 0 0,-2 3 0 15,2 2 0-15,-6 2 0 0,-2 0 0 16,-5 7 0-16,-3 0 0 0,-4 4-176 0,-2-3 176 0,-4 3-128 16,-3 2 128-16,-4-1 0 0,-6-3 0 0,-2 2-128 15,-3 1 128-15,0-4 0 0,-2 0 0 0,0-1 0 16,-3-1 0-16,1-2 0 0,0 0 0 0,2-2 0 31,1-2-528-31,3-2-128 0,2-3-32 0,1-3-13984 0</inkml:trace>
  <inkml:trace contextRef="#ctx0" brushRef="#br1" timeOffset="81766">29526 19087 23951 0,'0'0'2128'0,"0"0"-1696"16,-12 1-432-16,1 2 0 0,-2 2 832 0,-1-1 96 16,-2 2 16-16,-1 6 0 0,-1 0-400 0,-2-2-80 15,-4 2-16-15,0-1 0 0,-1 5-320 0,3-4-128 16,3 0 0-16,3-5 0 0,2 2 128 0,5-2-128 16,4-1 0-16,5-6 144 0,0 0-16 0,0 0-128 15,12 8 192-15,4-5-64 0,3 0 160 0,4-4 32 16,0-2 0-16,0-1 0 0,2-1-128 0,-2 1-32 15,-2-1 0-15,-2 0 0 0,-3-1-16 0,-2 2 0 0,-2 3 0 16,-12 1 0-16,0 0 160 0,0 0 16 0,0 0 16 16,0 0 0-16,0 0-336 0,0 13 0 0,-3-5 0 0,-3 5 0 15,-1 0 0-15,2-2 0 0,-2 1 0 0,2-3-128 16,2 1 128-16,3-10 0 0,0 12-144 0,5-4 144 31,-5-8-544-31,13 6-32 0,2 0-16 0,-1-6 0 16,4-3-640-16,3-1-128 0,0 0-32 0,2-1-6832 0,1-5-1376 0</inkml:trace>
  <inkml:trace contextRef="#ctx0" brushRef="#br1" timeOffset="82090.97">30216 18959 27647 0,'0'0'1216'0,"0"0"256"0,0 0-1168 0,0 0-304 16,0 0 0-16,-10-2 0 0,0 1-160 0,-2 2-96 16,-4 2 0-16,-2 1-16 0,0 1 464 0,-2 0 112 15,-3 0 16-15,0 6 0 0,-1-2-320 0,3 3 0 16,4 0 128-16,4 0-128 0,3 2 0 0,5 1 0 16,5-3 0-16,2-1 0 0,3 3 0 0,4 3 0 15,3-2 0-15,-1 0 0 0,1 3 192 0,0-3 48 16,2-2 0-16,-1 1 0 0,-3-3-240 0,-1-1 144 15,-3 2-144-15,1-2 128 0,-7-10 64 0,-3 10 0 16,-2-2 0-16,-1-1 0 0,-4-3 144 0,-2 1 48 16,-2 0 0-16,-2-2 0 0,-5-3-208 0,1-1-48 0,2-3 0 15,-2 1 0-15,2 2-128 0,3 0 0 0,-1 0-192 16,4-3-9104-16,2-4-1824 16</inkml:trace>
  <inkml:trace contextRef="#ctx0" brushRef="#br1" timeOffset="82319.78">30630 18965 22575 0,'0'0'992'0,"0"0"224"0,-7 6-976 0,-2-1-240 0,0 6 0 0,-1-1 0 16,-2 4 1104-16,1 4 176 0,-3-2 48 0,1 3 0 0,-2 2-704 15,2 0-144-15,2-1-32 0,1 2 0 0,-1 0-256 0,2-3-48 16,1-1-16-16,0-2 0 16,2-1-448-16,2-2-80 0,0-3-32 0,0-1-8016 15,2 0-1616-15</inkml:trace>
  <inkml:trace contextRef="#ctx0" brushRef="#br1" timeOffset="82526.57">30599 18586 6447 0,'-8'-15'576'0,"5"7"-576"0,3 8 0 0,-3-11 0 16,3 2 5824-16,0 9 1040 0,0 0 224 0,2-10 32 16,1 4-5040-16,-3 6-1008 0,3-9-208 0,-3 9-32 15,0 0-640-15,0 0-192 0,6-7 128 0,-6 7-128 31,0 0-1456-31,0 0-336 0,0 0-80 0</inkml:trace>
  <inkml:trace contextRef="#ctx0" brushRef="#br1" timeOffset="82978.13">31085 18978 15663 0,'0'0'688'0,"0"0"144"0,-6-4-656 0,6 4-176 15,0 0 0-15,-10-1 0 0,-2 3 1888 0,1 3 352 16,-2 3 64-16,-1-2 0 0,-1 8-1120 0,-2-2-224 16,1 0-64-16,-2 2 0 0,-1 0-384 0,3-3-64 15,0 1-32-15,5 1 0 0,2-4-48 0,3 1-16 0,1-5 0 0,5-5 0 16,0 0 96-16,5 8 0 0,-5-8 16 0,14 4 0 16,3-3 368-16,2-6 64 0,2-3 0 0,0 2 16 15,1-4-336-15,2 1-80 0,0-4-16 0,-1 2 0 16,-1-1-256-16,-1-2-48 0,1-2-16 0,0 3 0 15,-3 3 0-15,0 0 0 0,-3 3 0 0,-2 0 0 16,-1 4-160-16,-2 4 128 0,1 3-128 0,-2 5 128 16,-4 0-128-16,-1 5 0 0,-2 2 0 0,-4 3 0 15,-3 3 0-15,-1 1-224 0,-4 0 48 0,1 1 16 16,-1 1-32-16,2-3-16 0,-3 0 0 0,1-1-10784 16,-3 3-2144-16</inkml:trace>
  <inkml:trace contextRef="#ctx0" brushRef="#br1" timeOffset="83592.03">30324 19712 11967 0,'-1'-12'528'0,"1"3"112"0,-2-1-512 0,0 1-128 0,-2 4 0 0,4 5 0 16,0 0 3264-16,-11-3 640 0,-1 6 112 16,-1-1 16-16,-1 5-2880 0,0 1-576 0,-2 1-112 0,1 4-16 15,1-3-448-15,2 0 128 0,3 2-128 0,3-6 0 16,6-6 128-16,0 0-128 0,0 0 0 0,5 12 128 15,1-6 336-15,5-3 64 0,1-2 16 0,4-2 0 16,0-2 128-16,2 2 32 0,-2-3 0 0,1-2 0 16,0-2-320-16,-4-4-48 0,0 2-16 0,0-2 0 15,1-4-64-15,-5 2-32 0,0-1 0 0,-4 2 0 16,1-2-16-16,-1 0 0 0,-1 0 0 0,-1-1 0 16,-3 6-208-16,-2-1 144 0,1 2-144 0,1 1 128 15,0 8-128-15,0 0 0 0,0 0 0 0,0 0-176 16,0 0 176-16,0 0-160 0,0 0 160 0,11 2-160 15,1-1 160-15,1-1 0 0,1 1 0 0,2-1-128 0,3 0 128 16,4-1 0-16,-1-2 128 0,1-1-128 0,1 1 144 16,-3-5-144-16,1-1 192 0,1-1-192 15,-2 1 320-15,5-2-64 0,-2-2 0 0,-2 1 0 0,-1-2 112 0,0-1 16 16,-4-1 0-16,1 0 0 0,-1 5-48 0,-2-2 0 16,-6 3 0-16,0 2 0 0,-3 5-112 0,-6 3-32 15,0 0 0-15,0 0 0 0,0 0-192 0,-6 10 0 16,-7 5 0-16,-1 5 0 0,-4 7 0 0,-1 1-128 15,-1 4 128-15,-1 2 0 0,-1 2 0 0,0 2 0 16,-2 5-128-16,1-3 128 0,0-4 0 0,1 3-160 16,1-1 160-16,2-3-128 15,1-2-992-15,0-2-192 0,-2-6-32 0,2 1-16 16,3-6-1008-16,1-9-192 0,0-2-32 0</inkml:trace>
  <inkml:trace contextRef="#ctx0" brushRef="#br1" timeOffset="83723.05">30480 19762 24191 0,'0'0'1072'0,"9"-1"208"0,1-2-1024 0,1 2-256 0,-1 2 0 0,2 2 0 16,2-5 1120-16,3 2 160 0,-3 0 48 0,2 2 0 15,2-1-816-15,1-1-144 0,0 0-48 0,0 0 0 32,4 1-1696-32,-1-1-352 0</inkml:trace>
  <inkml:trace contextRef="#ctx0" brushRef="#br1" timeOffset="84122.21">31407 19482 6447 0,'0'0'272'0,"0"0"80"16,0 0-352-16,0 0 0 0,0 0 0 0,0 0 0 0,0 0 2832 0,-9-3 496 15,9 3 112-15,-10-3 16 0,0 3-1664 0,0 0-320 16,-2 3-64-16,-1 0 0 0,-1 2-320 0,-3 2-48 16,-2 2-16-16,-2 2 0 0,-2 3-416 0,3-1-96 15,1 0 0-15,1-1-16 0,0 2-240 0,6-2-32 16,3-1-16-16,1 3 0 0,3-5-32 0,5-9-16 16,1 10 0-16,4-3 0 0,-5-7 224 0,14 2 64 0,0-1 0 0,4-2 0 15,1-1 288-15,4-4 64 0,1-1 16 0,0-3 0 16,-2 2-368-16,-2-1-64 0,-1 1 0 15,-2-2-16-15,-2 3 0 0,-1-2 0 0,-2 4 0 0,-2 1 0 16,-3-2-176-16,-7 6-48 0,0 0 0 0,0 0 0 16,0 0-144-16,0 0 0 0,-1 11 0 0,-1 4-176 15,-4-1 16-15,1 1 0 0,-1 1 0 0,1-1 0 16,1-1-160-16,2 2-16 0,0 0-16 0,4-4 0 31,0 0-1760-31,3-1-336 0,4-6-80 0,0 0-11088 0</inkml:trace>
  <inkml:trace contextRef="#ctx0" brushRef="#br1" timeOffset="84383.63">32036 19045 9215 0,'0'0'816'0,"0"0"-656"15,0 0-160-15,0 0 0 0,0 0 2640 0,0 0 496 16,-7 13 112-16,-2-2 16 0,0 3-1760 0,-8 5-352 16,-2 0-64-16,1 6 0 0,-3 2-352 0,0 4-64 15,0-2-16-15,-1 3 0 0,1 1-336 0,-1 3-64 16,0 0 0-16,2 0-16 0,0-2-64 0,2 2-16 16,1-2 0-16,3-2 0 0,3-5-160 0,-2 1 0 0,4-3 0 0,3-1 0 31,1-1-1600-31,2-8-368 0,3-4-64 0</inkml:trace>
  <inkml:trace contextRef="#ctx0" brushRef="#br1" timeOffset="84624.95">32201 19098 26719 0,'0'0'2368'0,"0"0"-1888"0,0 0-480 0,0 0 0 16,-6 4 352-16,-3 6-32 0,-1 1 0 0,-4 5 0 16,-4 6 288-16,0 1 48 0,-1-2 16 0,0 5 0 0,-1 4-304 0,-2 1-64 15,1-2-16-15,0 5 0 0,1 1-288 0,2-1 128 16,0 0-128-16,2 1 0 0,-2-1 144 0,3-2-144 16,0-6 0-16,2 4 144 15,-2-1-1536-15,-1-1-304 0,0-7-64 16</inkml:trace>
  <inkml:trace contextRef="#ctx0" brushRef="#br1" timeOffset="84985.06">31605 19358 28559 0,'13'-1'2544'0,"5"-2"-2032"15,0-1-512-15,3 3 0 16,3 0-320-16,4 1-144 0,5 0-48 0,2 0 0 0,5 0 880 0,2 2 160 0,3-1 48 0,-2 1 0 15,-1-2-224-15,-3 0-32 0,-4-2-16 0,-5 2 0 16,-7 0-304-16,-5-1 0 0,-2 1 0 0,-5 1-144 16,-11-1 0-16,0 0 0 0,-2 12 0 0,-3-2 0 15,-5 4 0-15,-3 3 0 0,-5 2 0 0,-2-2 0 16,-1 2 144-16,-1 4 0 0,2 4 0 0,1-4 0 16,-3 1 192-16,4 0 64 0,2-3 0 0,2 0 16 15,1-2 176-15,3 0 16 0,1-1 16 0,4-1 0 16,0-5-32-16,3-3 0 0,2 1 0 0,0-10 0 15,8 4 96-15,1-1 16 0,1-3 0 0,5-2 0 16,3-1 80-16,0-2 0 0,-4-6 16 0,2 3 0 16,1-5-272-16,1 0-64 0,1 2-16 0,1-3 0 15,-1-3-128-15,-1 2-32 0,2 3 0 0,-2 4 0 0,0-3-144 16,-5 5 0-16,-1 2 144 0,-1 2-144 0,-11 2-240 16,0 0-112-16,0 0-32 0</inkml:trace>
  <inkml:trace contextRef="#ctx0" brushRef="#br1" timeOffset="85761.73">32529 19798 11967 0,'0'0'1072'0,"-2"-9"-864"0,2 9-208 0,-5-8 0 0,0 3 2864 0,-3 0 528 0,-2 4 96 0,-2 1 32 16,-2 1-1904-16,-5 3-368 0,-4 1-80 0,-3 0-16 15,-5 5-640-15,13-6-144 0,-2 1-32 0,-1 3 0 16,0-2-144-16,2 3-48 0,3-3 0 0,3 3 0 16,4 0 0-16,-6 6 0 0,6-5 0 0,9-10 0 15,0 0 48-15,0 0 0 0,10 12 0 0,1-5 0 16,3 0 304-16,-5-6 64 0,3-2 16 0,0 0 0 16,4-2-128-16,-2-1-32 0,1 2 0 0,0-1 0 15,2 1 0-15,8-5 0 0,-6 0 0 0,-4 3 0 16,-4-1-160-16,-4 0-48 0,-2 1 0 0,-2 1 0 15,-3 3-208-15,0 0 0 0,0 0 0 0,0 0 0 16,0 0 0-16,0 0 0 0,-10 5 0 0,10-5 0 16,0 0 0-16,0 0-128 0,-9 9 128 0,9-9 0 15,0 0 0-15,0 0 0 0,0 0 0 0,0 0 0 16,10 5 0-16,1-1 0 0,0-1 0 0,3-5 0 0,0 0 0 16,0-1 0-16,0-1 0 0,-2-1 0 0,2-2 128 0,2 0-128 15,1-1 0-15,0-1 0 0,-1-4 128 0,1 4-128 16,1-2 0-16,-4 5 0 0,-2-2 0 0,0 3 0 15,-2-1 0-15,-2 1 0 0,-2 3 0 0,-2 1 0 16,-4 1 0-16,0 0 0 0,0 0 0 0,0 0-128 16,0 0 128-16,0 0 0 0,0 0 0 0,0 0-128 15,0 0 128-15,0 0 0 0,0 0 0 0,0 0 0 16,-5 15 0-16,5-15 0 0,0 0 0 0,-4 18-128 16,4-18 128-16,0 0 0 0,0 0 0 0,0 0 0 15,-3 15-128-15,3-15 128 0,0 0 0 0,0 0 0 16,0 0 0-16,0 0 0 0,0 0 128 0,0 0-128 0,0 0 0 15,0 0 0-15,0 0 128 0,8 9-128 0,-8-9 0 0,0 0 144 16,0 0-144-16,0 0 0 0,0 0 144 0,0 0-144 16,0 0 0-16,0 0 0 0,0 0 0 0,-13 6 128 15,4-2-128-15,-2-3 0 0,-1 0 0 0,1 2 0 16,0 1 0-16,0 1 0 0,0-1-144 0,11-4 144 16,0 0 0-16,0 0-144 0,-11 5 144 0,11-5 0 15,0 0 0-15,0 0-128 0,0 0 128 0,0 0 0 16,0 0 0-16,0 0 0 0,7 11 0 0,2-6 0 15,2-1 0-15,1-3 0 0,1-2 0 0,-2 0 0 16,1-2 0-16,-1 1 0 0,0-2-128 0,1-1 128 16,1 0 0-16,-2 0 0 0,0-3 0 0,1 2 0 15,-1 1-160-15,1-3 32 0,-3 0 0 0,0-3 0 16,-1 2-336-16,-2 0-64 16,0 0-16-16,0-3 0 0,-1-2-400 0,0 1-80 0,1-1 0 0,-3-1-16 15,1 1-416-15,0-8-80 0,-2 7 0 16,-2 6-16-16,-2 1-592 0,17 10-112 0</inkml:trace>
  <inkml:trace contextRef="#ctx0" brushRef="#br1" timeOffset="85971.34">32609 19679 34431 0,'0'0'1536'0,"0"0"304"0,0 0-1472 0,0 0-368 0,7 11 0 0,0-1 0 16,2 0 528-16,1 1 48 0,1-3 0 0,1 2 0 15,4-2-272-15,-1 2-48 0,0-2-16 0,-2 0 0 16,1-1-432-16,-3-2-96 0,-1 2-16 0</inkml:trace>
  <inkml:trace contextRef="#ctx0" brushRef="#br1" timeOffset="95647.42">29880 15331 3679 0,'0'0'320'0,"0"0"-320"0,-7-3 0 0,7 3 0 16,-10-2 2384-16,2-2 416 0,8 4 80 0,-9-4 0 15,3 1-1632-15,6 3-336 0,-9-4-64 0,0 0-16 16,0 1-176-16,9 3-32 0,-10-5-16 0,1 3 0 16,-3 0 224-16,1 1 64 0,-2 0 0 0,1 1 0 15,-1 0-48-15,0 0 0 0,-1 1 0 0,1 0 0 16,1-2-48-16,-2 1-16 0,-1 0 0 0,1 0 0 16,1 0-32-16,0 0-16 0,0-1 0 0,1 1 0 15,-1-4-48-15,2 3-16 0,0 0 0 0,2-2 0 16,9 3-96-16,-7-4 0 0,7 4-16 0,0 0 0 15,0 0-80-15,0 0-16 0,0 0 0 0,11-6 0 0,2-4-160 16,5 3-48-16,5 3 0 0,2-2 0 0,4 1-112 16,4 1-16-16,3 2-128 0,5-1 192 0,3-1-64 0,1 2-128 15,-2 1 176-15,3-2-176 0,2 0 288 0,-2 2-48 16,1-1-16-16,-2 2 0 0,0 1 0 0,-3 1 0 16,-3-2 0-16,-2 0 0 0,-4 0-80 0,-5 2-16 15,-2-1 0-15,-7-1 0 0,-5 0-128 0,-4-1 160 16,-10 1-160-16,0 0 160 0,0 0-160 0,0 0 192 15,0 0-192-15,0 0 192 0,-13-2-192 0,-2 2 160 16,-4 0-160-16,-3-1 160 0,-3 0-160 0,-3 0 0 16,-4-1 144-16,-4 2-144 0,-2 0 0 0,-2 0 128 15,-5 0-128-15,-1 2 0 0,-2-1 0 0,1 0 0 16,1 0 0-16,3-1 128 0,1 0-128 0,5 4 0 16,5 1 0-16,5 3 128 0,2-7-128 0,8 2 0 15,5 3 0-15,12-6 128 0,0 0-128 0,0 0 0 0,12 8 0 0,7-2 0 16,6 2 128-16,8-3-128 0,8-1 160 15,2 1-160-15,1 1 208 0,5-2-48 0,2 0-16 0,-1 0 0 16,0-1-144-16,0 0 0 0,-1-1 0 0,2 0 0 16,-3 0 0-16,-4 0 0 0,-5-1 0 0,-7-1 128 15,-8-1-128-15,-6-1 128 0,-6 0-128 0,-12 2 128 16,0 0-128-16,0 0 128 0,0 0-128 0,-2-9 128 16,-4 2-128-16,-5 5 0 0,0-1 0 0,-6-3-176 15,-2-2-1120 1,0 5-240-16,1 0-32 0,2-2-16 0,-1 0-688 15,5 1-144-15,2 0-16 0,-2-2-11968 0</inkml:trace>
  <inkml:trace contextRef="#ctx0" brushRef="#br1" timeOffset="96743">30145 14936 9215 0,'0'0'816'0,"0"0"-656"16,-7-10-160-16,1 1 0 0,2-2 1744 0,-2 4 320 16,-2 2 64-16,-1-3 16 0,2 4-272 0,-5 2-48 0,2-1-16 0,0-2 0 15,0 0-384-15,10 5-80 0,-10 0 0 0,10 0-16 16,-8-4-208-16,8 4-32 0,0 0-16 0,0 0 0 15,0 0-320-15,9 4-64 0,6 1-16 0,3 3 0 16,2-3-112-16,9 4-32 0,6-2 0 0,4 5 0 16,7-1-16-16,1 2-16 0,1 0 0 0,1-2 0 15,-1 3-48-15,-1 0 0 0,-3-1 0 0,-2-4 0 16,-2 2-32-16,-5-2-16 0,-4 3 0 0,-7-4 0 16,-4 1-176-16,-6-1-32 0,-3-2-16 0,-11-6 0 15,3 9-176-15,-3-9 192 0,-6 12-192 0,-4-3 192 16,-4 1 64-16,0-3 32 0,-4 3 0 0,-4-2 0 15,1 2-288-15,-2-1 160 0,-1 1-160 0,-2 3 128 16,1-3-128-16,1 2 128 0,-2-5-128 0,2 3 128 16,1 1-128-16,0-1 192 0,-1 0-192 0,3-1 192 15,3 5-192-15,0-1 0 0,2-3 0 0,2 4 128 0,1-2-128 0,3-1 0 16,-2-1 0-16,3-3 128 0,0 2-128 0,3-2 0 16,6-7 0-16,0 0 0 0,-6 11 0 15,6-11 160-15,0 0-160 0,0 0 160 0,0 0-160 0,0 0 0 16,0 0 0-16,0 0 0 0,0 0 0 0,0 0 0 15,0 0 0-15,0 0 0 0,0 0 0 0,0 0 128 16,-9 4-128-16,9-4 0 0,0 0 160 0,0 0-160 16,-10 0 192-16,1 0-192 0,0 0 0 0,9 0 0 15,-10-1 0-15,10 1 0 0,0 0 0 0,0 0 0 16,0 0 0-16,-9 1 0 0,9-1 0 0,0 0 0 16,0 0 0-16,0 0 0 0,0 0 0 0,-9 2 0 15,9-2 0-15,0 0 0 0,-10 4 0 0,10-4 0 0,0 0 0 0,-10 5 0 16,10-5 0-16,0 0 0 0,-8 4 0 0,8-4-144 15,-10 3 144-15,10-3 0 0,0 0 0 16,0 0 128-16,0 0-128 0,0 0 0 0,0 0 0 0,0 0 0 16,0 0 0-16,0 0 0 0,0 0-128 0,0 0 128 15,0 0 0-15,0 0 0 0,11-4 144 0,1-1-144 16,0-2 0-16,4 2 0 0,3-2 0 0,0-2-144 16,4-5 144-16,0 1 0 0,1 3 160 0,1-5-160 15,2-3 0-15,-2 0 0 0,-1 0 0 0,1 1-160 16,-3-3 160-16,1 3 0 0,-1-1 0 0,0 1 0 15,-1 3 0-15,-3 3 0 0,0-1 0 0,-6 2 0 16,0 4 0-16,-1 0 0 0,-6-5 0 0,0 6 0 16,-5 5 0-16,0 0 0 0,0 0 0 0,0 0 0 15,-3-14 0-15,-2 7 0 0,-4-2 0 0,-1 5 0 0,-4-6 0 16,-3 2 0-16,-3-6 0 0,-3 7 0 0,-1-2 0 0,-6 1 0 16,0-6 0-16,-4 0 0 0,-3 4 0 0,-3-4 0 15,-3-3 0-15,1 3 0 0,0 0 0 0,0 3 0 16,0-3 128-16,4 4-128 0,1 2 0 0,6 3 0 15,3-1 0-15,6 2 128 0,5 1-128 0,6 3 0 16,11 0 0-16,0 0 0 0,0 0 0 0,0 0-160 16,0 0 160-16,0 0-208 0,15 6 208 0,8 1 0 15,3-2 0-15,7 4 0 0,3 0 0 0,6 4 0 16,4-3 0-16,1 5 0 0,5 2 0 0,0 1 0 16,2 1 0-16,-1 1 0 0,1 0 0 0,-5 1 0 15,-3 0 0-15,-8-2 0 0,-4 0 0 0,-6 2-144 0,-5-4 144 16,-5 1 0-16,-5-2 0 0,-8-1 0 0,-3-1 0 0,-4 1 0 15,-5-1 0-15,-4 1 0 0,-4 3 0 0,-2-3 0 16,-3-3 0-16,-2 2 0 0,-2 0 0 0,-1-2 0 16,-5 0 0-16,3-1 0 0,0 1 0 0,-1-2 0 15,-1 3 0-15,-1-3 0 0,1 0 0 0,2 3 128 16,1-3-128-16,2 1 0 0,2-3 0 0,4 2 0 31,3 3-688-31,5-1-208 0,3 4-32 0,5 0-11776 0,4 2-2352 0</inkml:trace>
  <inkml:trace contextRef="#ctx0" brushRef="#br1" timeOffset="97691.76">29777 16794 4607 0,'0'0'400'0,"-9"-3"-400"0,1 1 0 0,-3-2 0 15,0 0 1872-15,0 2 304 0,-1-1 48 0,2-2 16 0,-3-1-848 0,2 2-176 16,-1 1-16-16,0 1-16 0,-2-2-96 0,1 0 0 16,1 2-16-16,2 0 0 0,1 2 96 0,9 0 32 15,0 0 0-15,-8-1 0 0,0 1-240 0,8 0-32 16,0 0-16-16,0 0 0 0,0 0 16 0,0 0 0 15,0 0 0-15,10-4 0 0,3-3-256 0,3 2-48 16,6 1-16-16,3 0 0 0,3-4-192 0,5 2-32 16,4 1-16-16,4-1 0 0,2 2 80 0,2 1 0 15,-1-2 16-15,2-1 0 0,0 1 48 0,-1 1 0 16,1 0 0-16,-1 0 0 0,-2 3-144 0,-3 1-32 16,-1 1 0-16,-4 1 0 0,-2-2-176 0,-6 0-32 15,-7 0-128-15,-3 0 192 0,-3 0-192 0,-14 0 0 16,0 0 128-16,0 0-128 0,0 0 176 0,0 0-16 15,0 0 0-15,0 0 0 0,0 0 48 0,-15 5 16 0,-6-2 0 16,-3-1 0-16,-4-2-80 0,-4 0-16 16,-1 0 0-16,-2 0 0 0,-3 0-128 0,-4 0 0 0,0 0 0 15,-2 0 128-15,-1 0-128 0,3 0 0 0,0-2 144 0,2 0-144 16,0-1 0-16,4 2 144 0,6 2-144 0,5-1 0 16,6 0 144-16,7 0-144 0,12 0 0 0,0 0 144 15,0 0-144-15,0 0 128 0,16-3-128 0,11 0 128 16,5 3-128-16,5 1 128 0,2-2-128 0,4 0 128 15,3-3-128-15,2 3 0 0,2 2 144 0,1-1-144 16,-2 0 0-16,1 1 0 0,2 2 0 0,-4-1 128 16,-3 2 16-16,-6-3 16 0,-5-1 0 0,-6 0 0 15,-2 3-160-15,-10-1 192 0,-6-2-192 0,-10 0 192 16,0 0-192-16,0 0 128 0,-12 4-128 0,-6-1 128 0,-4-2-128 16,-6-1 128-16,-7-1-128 0,-3-2 128 0,-6-1-128 15,-1 1 0-15,-5-5 144 0,1 4-144 0,0 2 0 0,2 2 128 16,4-2-128-16,4 2 0 0,3-1 0 15,7-1 0-15,5-2 0 0,3 0 0 16,2-1-400-16,5 1-48 0,5-2-16 0,9 6 0 16,3-9-1904-16,3 0-368 0,4 0-80 0,3-5-13696 15</inkml:trace>
  <inkml:trace contextRef="#ctx0" brushRef="#br1" timeOffset="98198.92">30005 16300 15663 0,'-14'-4'1392'0,"-3"0"-1120"0,3-5-272 0,0 3 0 16,0-1 1360-16,3 0 224 0,1 3 32 0,1 0 16 15,0-2 32-15,9 6 0 0,0 0 0 0,0 0 0 16,0 0-384-16,0 0-64 0,0 0 0 0,11-4-16 16,1 3-448-16,4 2-96 0,5 0-16 0,5 6 0 15,6-4 64-15,5 1 0 0,3 3 0 0,3 1 0 16,2 0-64-16,4 2-16 0,0 4 0 0,1-1 0 16,-2-2-176-16,-2 5-16 0,-3-1-16 0,-2 0 0 0,-3-2-128 15,-5 1-32-15,-4 1 0 0,-3 0 0 0,-6 1-64 16,-3-2 0-16,-6 1-16 0,-2 0 0 0,-4 0-48 0,-4 2 0 15,-3 2 0-15,-5 0 0 0,-1 0 128 0,-3 0 32 16,0-2 0-16,-4-1 0 0,-1 1 16 0,-1 0 0 16,-2 0 0-16,-3 1 0 0,-2 0-48 0,-2 1 0 15,1-2 0-15,-3 0 0 0,-3-2-48 0,0 2-16 16,-1 1 0-16,-1-1 0 0,1 0-32 0,2-2-16 16,-2 2 0-16,4-2 0 0,0 0-144 0,4 0 128 15,3-2-128-15,4-1 128 0,0 0-128 0,3 1 0 16,4-5 0-16,1 0 128 0,9-8-128 0,0 0 0 15,0 0 0-15,0 0 128 0,0 0-128 0,0 0 0 16,0 0 0-16,0 0 0 16,0 0-832-16,0 0-128 0,10 2-48 0,2-4 0 15,0-3-1488-15,1 0-320 0,0-1-48 0,1-7-16 0</inkml:trace>
  <inkml:trace contextRef="#ctx0" brushRef="#br1" timeOffset="99100.98">29758 16724 8287 0,'-10'-1'736'0,"3"0"-592"16,-4 1-144-16,4-2 0 0,-5 0 1584 0,3 1 272 16,0 1 64-16,1-3 16 0,-1 2-864 0,9 1-176 15,0 0-48-15,-9-2 0 0,0 1-240 0,9 1-48 0,0 0-16 16,0 0 0-16,0 0 128 0,0 0 32 0,9 0 0 0,9 0 0 16,3 0 16-16,6 1 16 0,6 1 0 0,4-2 0 15,2-3-48-15,1 2-16 0,2 1 0 0,-2 0 0 16,2 0-96-16,-1-1-32 0,-2-1 0 0,-1 1 0 15,1 1-144-15,-3 0-16 0,-1 0-16 0,-4 0 0 16,-1-1-48-16,-5 0 0 0,-5-1 0 0,-2 1 0 16,-4-4-128-16,-2 1-48 0,-12 4 0 0,0 0 0 15,0 0-272-15,0 0-64 0,-8-8-16 0,0 2 0 16,-2 2-1952 0,0 0-384-16,-6-1-80 0,3 0 0 0</inkml:trace>
  <inkml:trace contextRef="#ctx0" brushRef="#br1" timeOffset="101007.61">30943 16275 11919 0,'0'0'512'0,"0"0"128"0,0 0-512 0,-10 4-128 15,0-2 0-15,10-2 0 0,-9 1 832 0,9-1 128 0,0 0 16 0,0 0 16 16,-9 2-16-16,9-2 0 0,0 0 0 0,0 0 0 16,0 0-64-16,0 0-16 0,0 0 0 0,0 0 0 15,0 0 32-15,0 0 0 0,0 0 0 0,15 3 0 16,-1-3-176-16,1-3-48 0,-1 2 0 0,0-1 0 15,-1-1-64-15,5 0 0 0,0 2-16 0,-1-1 0 16,1-3-176-16,3 1-16 0,-2 1-16 0,0 1 0 16,-2 2-64-16,3-2-16 0,-1 2 0 0,0 0 0 15,-2 0-48-15,1 2-16 0,-2 0 0 0,-1 2 0 16,0 1-16-16,0 0 0 0,-1 0 0 0,-1 4 0 16,-2-2-80-16,0 5-32 0,-4-3 0 0,1 4 0 15,-3-3-144-15,0 3 160 0,-1 1-160 0,-2 1 160 16,-2 0-32-16,0 2-128 0,-2-2 192 0,-2 3-64 0,-1 0 48 15,-1-1 0-15,-2 1 0 0,0 2 0 0,-1 1 16 16,-1-1 16-16,-1-1 0 0,-3-1 0 0,2 1-48 16,0-1-16-16,0 0 0 0,0-1 0 0,-1 1-16 0,0-1-128 15,-1 1 192-15,1-2-64 0,1 1-128 0,-1-1 128 16,-1 1-128-16,0 0 128 0,-1 1-128 0,0-2 192 16,-2 0-192-16,2-1 192 0,-2-1-192 0,2 2 192 15,1-5-192-15,3 2 192 0,-2 1-192 0,5-3 128 16,1-2-128-16,1 1 128 0,6-10-128 0,-5 7 0 15,5-7 0-15,0 0 0 0,0 0 128 0,0 0-128 16,0 0 128-16,0 0-128 0,0 0 176 0,0 0-48 16,0 0-128-16,0 0 192 0,11 2-192 0,-1-1 144 15,2-1-144-15,2 2 128 0,3-1-128 0,2 3 0 0,4 0 144 16,2-2-144-16,2 3 0 0,4 3 0 0,-4-3 0 16,5 2 0-16,1 4 0 0,0-4 0 0,0 3 0 15,-1-4 0-15,-1-3 0 0,-1 2 0 16,-2-1 0-16,-2-2 128 0,-4-4-128 0,3 2 0 0,-1 0 0 0,-3 0 0 15,0 0 0-15,-2 0 0 0,-3 0 0 0,-2 0 0 16,-2 2 0-16,-2-2 0 0,-10 0 0 0,9 1 0 16,-9-1 0-16,0 0 0 0,0 0 0 0,0 0 0 15,0 0 0-15,0 0 0 0,0 0 0 0,0 0 128 16,0 0-128-16,0 0 0 0,0 0 0 0,0 0 0 16,0 0 176-16,-12-1-48 0,0-1 0 0,-2 1 0 15,-2 0-128-15,-1 1 0 0,-2 0-160 0,-1-2 160 16,3-3 0-16,-2 3 0 0,-3-1 0 0,-1-1 0 15,-1 2 0-15,-1-2 0 0,-1-1 0 0,-1 1 0 16,-2 2 0-16,3-1 0 0,-4 1 0 0,0-2 0 0,-1 1 0 16,1 2 0-16,1 0 0 0,-1-1 0 0,1 1 0 0,2 0 0 15,2 1 0-15,3 0 0 0,2-1 0 0,2-1 0 16,3 0 0-16,2 2 0 0,1 1 0 0,1-1 0 16,2-1 0-16,9 1 0 0,0 0 0 0,0 0 0 15,0 0 0-15,0 0 0 0,0 0 0 0,0 0 0 16,12-4 0-16,-1 0 0 0,1-1 0 0,-1 1 0 15,1-2 0-15,0 1 0 0,1 1 144 0,2-1-144 16,1-4 0-16,-1 3 144 0,0-3-144 0,3 2 0 16,0-2 0-16,-1 2 0 0,1-2 0 0,0 0 0 15,0-2 128-15,0 0-128 0,-2-1 0 0,2 0 0 16,1 1 0-16,-1-4 128 0,-4-2-128 0,1 1 0 16,-2-1 0-16,-1-1 128 0,0 0-128 0,-2 1 0 0,-2-1 0 15,-2 0 128-15,-2 0-128 0,-2-1 0 0,0-1 0 16,-2 1 0-16,0-3 0 0,-3-1 0 0,-2 2 128 0,-1 2-128 15,-3 1 0-15,-1 3 0 0,-2-1 0 0,0 5 0 16,-1-1 0-16,-1 7 0 0,-4-2 0 0,0 3 0 16,3 0 0-16,-3 3 0 0,-1-2 0 0,-1 2 0 15,-3 0 0-15,0-3 0 0,0 1-144 0,2 2 144 16,-1 0 0-16,3 1 0 0,1 0 0 0,3 0 0 16,1-1 0-16,5 1 0 0,0 0 0 0,9 0 0 15,0 0 0-15,0 0 0 0,0 0 0 0,0 0 0 16,0 0 0-16,0 0 0 0,0 0 0 0,0 0 0 15,0 0 0-15,0 0 0 0,0 0 0 0,11-3 0 16,0 2 0-16,-1 0 0 0,1-2 0 0,3 2 0 0,0-2 0 16,1 3 0-16,3-1 0 0,1 1 0 0,3 0 0 0,-3 1 0 15,1 3 0-15,1-1 0 0,-1-1 0 16,0 3 0-16,2 2 0 0,-3-1 0 0,1 1 0 0,-1 5 0 16,-2 2 0-16,-2-3 0 0,-1 2 0 0,-1 2 0 15,-2 2 0-15,-3 2 0 0,-2 0 0 0,-1 0 0 16,-1-1 0-16,-1 0 0 0,-3-1 0 0,-2 2 0 15,-1-2 0-15,-4 0 0 0,-2-1 0 0,-1 2 0 16,-1 0 0-16,-3-1 0 0,-3 1 0 0,-2-1 0 16,-4-2 176-16,0-2-176 0,1 1 192 0,-3 0-64 15,0 1 0-15,0-1-128 0,-1-4 176 0,1 3-176 16,1-4 160-16,1 1-160 0,2-1 160 0,4 0-160 0,0-3 160 0,2 2-160 16,3-5 128-16,2 1-128 0,1 0 0 15,9-4 0-15,0 0 128 0,0 0-128 0,0 0 0 0,0 0 0 16,0 0 192-16,0 0-64 0,13-4-128 0,5 0 192 15,2 2 0-15,4-1-16 0,2 0 0 16,2 1 0-16,1 2-48 0,1 2 0 0,2 1 0 0,3 2 0 16,0 1-128-16,3 2 192 0,3 0-192 0,1 2 192 15,-1-2-192-15,-2 2 128 0,-1-5-128 0,-1 3 128 16,-3 1-128-16,-2-3 0 0,-4 2 144 0,-4-5-144 16,-3 1 0-16,-4 1 0 0,-1 2 0 0,-4-2 0 15,-12-5-1072 1,9 4-272-16,-9-4-64 0,0 0-11264 0,3 11-2256 0</inkml:trace>
  <inkml:trace contextRef="#ctx0" brushRef="#br1" timeOffset="101791.73">31017 16364 10127 0,'0'0'448'0,"0"0"96"0,0 0-544 0,0 0 0 0,0 0 0 0,0 0 0 0,-9-5 1360 16,9 5 176-16,-7-3 16 0,7 3 16 0,-8-4-560 16,8 4-112-16,-8-4-32 0,8 4 0 0,-6-3-80 0,6 3-16 15,0 0 0-15,0 0 0 0,0 0 32 0,0 0 0 16,0 0 0-16,6-10 0 0,2 4-176 0,3 2-48 15,2-4 0-15,2 5 0 0,3 0-208 0,1 0-48 16,0 1-16-16,1-2 0 0,1 3-48 0,-1 1-16 16,2 0 0-16,-3 5 0 0,1-3 112 0,-1 2 32 15,-1 4 0-15,0 3 0 0,-2 5 0 0,-3 0 0 16,-2 2 0-16,-4 2 0 0,-2 1 0 0,-4 1 0 16,-4 4 0-16,0-1 0 0,-2 5-176 0,-3-4-16 0,-2 2-16 15,-3 0 0-15,3 0-48 0,-3 1 0 16,-2-4 0-16,0-1 0 0,-1 1 64 0,2-5 0 0,-1 2 0 15,1-3 0-15,0-1-192 0,0-2 0 16,0-2 0-16,0-1 0 0,-1-3 0 0,1 2 192 0,0-6-192 0,1 2 192 16,1-4-192-16,1-2 0 0,3 1 144 0,8-3-144 15,0 0 128-15,0 0-128 0,0 0 128 0,0 0-128 16,0 0 128-16,11 1-128 0,3 0 128 0,1-1-128 16,6 0 128-16,-2 0-128 0,3 0 128 0,3-1-128 15,-2 1 0-15,1 1 0 0,1 2 0 0,3 2 128 16,3-1-272-16,2-1-48 0,1 4-16 0,3 3 0 15,1 0-2080 1,0-4-400-16,-1 3-96 0</inkml:trace>
  <inkml:trace contextRef="#ctx0" brushRef="#br2" timeOffset="127700.83">5812 6497 11455 0,'0'0'512'0,"0"0"96"0,0 0-480 0,0 0-128 15,0 0 0-15,0 0 0 0,0 0 1120 0,0 0 208 16,-4 8 32-16,4-8 16 0,-8 9-112 0,8-9-32 0,-6 5 0 0,-1-1 0 16,7-4-160-16,-8 7-48 0,0-3 0 0,8-4 0 15,-8 5-128-15,8-5-48 0,-9 8 0 0,9-8 0 16,-7 3-80-16,7-3 0 0,0 0-16 0,-9 4 0 16,9-4-48-16,0 0 0 0,0 0 0 0,-9 2 0 15,9-2 16-15,0 0 0 0,0 0 0 0,-6-3 0 16,6 3-144-16,0 0-48 0,0 0 0 0,-4-6 0 15,4 6-96-15,-3-10-32 0,2 2 0 0,1 8 0 16,4-12-64-16,0 4-16 0,-1-4 0 0,0 2 0 0,3 1-16 0,1-4-16 16,-2 1 0-16,2-1 0 0,1-1-32 15,0 0 0-15,1 1 0 0,-1 2 0 0,1-2-48 0,0 2-16 16,0 0 0-16,1-3 0 0,2 1 0 0,-1 0 0 16,2-1 0-16,1-1 0 0,0 1 32 0,2 0 0 15,3 1 0-15,-1-2 0 0,-1-2-48 0,1 2-16 16,1 0 0-16,1-1 0 0,2 5-160 0,-1-3 0 15,1-3 144-15,1 1-144 0,0-2 176 0,-2 2-48 16,-1 2 0-16,2 2 0 0,-2-1 32 0,2 2 0 16,1 2 0-16,0-2 0 0,-2 2-160 0,2-3 192 15,-1 2-192-15,1-1 192 0,0-3-64 0,1 5-128 16,0-3 192-16,0 2-64 0,-1 0-128 0,1-1 192 16,0 2-192-16,2-1 192 0,-1 3-192 0,1 0 192 15,-2 0-192-15,1 3 192 0,1-2-64 0,-2 1-128 16,-3 0 192-16,-5 1-64 0,1 0-128 0,1 0 128 15,1 1-128-15,0 0 128 0,0-1-128 0,-1-1 0 16,0 0 0-16,2 1 128 0,-1 2-128 0,2-1 0 16,-2-2 144-16,7-1-144 0,0 2 128 0,-2-2-128 0,-2 2 160 15,-1 0-160-15,1 0 160 0,1 0-160 0,-2 1 160 16,1 0-160-16,2-1 0 0,-1 2 0 0,-1-2 0 0,0-1 0 16,-1 1 0-16,0 0 176 0,4-1-176 0,-3 0 160 15,0 2-160-15,1 1 160 0,-1-1-160 16,-1-1 160-16,1-1-160 0,-1 2 0 0,1-1 144 0,-2 1-144 15,-1-1 0-15,0-1 144 0,-1 2-144 0,1-1 0 16,2 1 144-16,-2-1-144 0,1-1 0 0,0 1 144 16,1 2-144-16,-1-2 0 0,3-1 144 0,-1 1-144 0,-3 0 0 15,1 2 144-15,0-3-144 0,1-2 0 0,-2 2 128 16,1 2-128-16,2-4 0 0,-2 3 0 16,2 1 144-16,-1 0-16 0,2-3-128 0,0 1 192 0,0-1-192 0,-2-1 0 15,0 0 0-15,-2 4 0 0,0-2 0 0,1-2 0 16,1 2 0-16,-1-1 0 0,0-2 0 0,3 2 0 15,-1-1 0-15,-1 2 0 0,0 0 0 0,-1 1 0 16,0-1 128-16,1 0-128 0,0 0 0 0,1-1 128 16,1 1-128-16,1 0 0 0,0-2 0 0,-1 0 0 15,0 0 0-15,2-2 0 0,-1 3 128 0,1-3-128 16,-5 2 0-16,3 2 0 0,-2-3 0 0,1 2 128 16,0-1-128-16,2 0 0 0,0 1 0 0,1-1 0 15,0 2 0-15,-3 1 0 0,-1-2 0 0,0-1 128 16,2 2-128-16,0-1 0 0,0-3 0 0,1 3 0 15,-2-2 0-15,1 2 0 0,0-1 128 0,-1-2-128 16,0-2 0-16,0 2 0 0,-1 0 0 0,3 1 128 16,-1 2-128-16,1-4 0 0,1 2 0 0,-1-1 0 15,1 3 0-15,1-3 0 0,-1 2 0 0,0-2 0 16,-2 1 0-16,0 2 0 0,-1-3 0 0,3 2 0 0,1-2 0 16,-1 2 0-16,-1-5 0 0,0 4 0 0,2-1 0 0,-2 1 0 15,-1-5 0-15,-2 4 128 0,0-1-128 0,0 3 0 16,4-5 0-16,-3-1 0 0,-1 5 0 0,0-4 0 15,2-1 0-15,0 3 0 0,0-1 0 0,0 2 0 16,0-1 0-16,0 2 128 0,-4-3-128 0,0 0 0 16,0 1 0-16,1-1 0 0,2 3 0 0,-2-3 0 0,-1-1 0 15,2 0 0-15,-2-1 0 0,0 3 0 0,0-3 0 16,0-1 0-16,0 1 0 0,-1 2 0 16,-1-4 128-16,1-2-128 0,1 2 0 0,-3 6 0 0,-2-2 0 0,1-2 0 15,1 3 0-15,1-3 0 0,-1-1 0 0,1 1 0 16,-1 2 0-16,4-3 0 0,-3 0 0 15,0 1 128-15,-1-1-128 0,1-1 0 0,-2 1 0 0,0-1 0 16,1-2 0-16,-1 1 0 0,1 0 0 0,0 1 0 16,-1 0 0-16,1-2 0 0,0 1 0 0,-1 1 0 15,0-1 0-15,-1 1 0 0,-1 1 0 0,0-1 128 16,-1-2-128-16,1 3 0 0,1 0 0 0,-1 2 0 16,-3-2 0-16,1-2 0 0,1 2 0 0,-1 3 0 15,-1-3 0-15,1-1 0 0,-1 1 0 0,-1 0 0 16,-2 2 0-16,1-2 0 0,-2 2 0 0,2-2 128 15,-2 2-128-15,1-2 0 0,-1 2 0 0,0 0 0 16,1-2 0-16,0-1 0 0,0 1 0 0,-2 1 0 16,0-1 0-16,0-1 0 0,0-3 0 0,-1 2 128 15,0-1-128-15,1 2 0 0,0 0 0 0,-3 1 0 0,2-3 0 16,-1 2 0-16,-1 0 0 0,2 1 0 16,-1-2 0-16,0 1 0 0,0 1 0 0,-1-1 0 15,0 0 0-15,-1-1 0 0,-1 0 0 0,0-1 0 16,0 1 0-16,0-1 0 0,0 2 0 0,-1 0 0 0,-1 0 0 0,1-1 0 15,-1 2 0-15,0 0 0 0,0 2 0 0,-2-4 0 16,0 0 0-16,-1 2 0 0,0 0 0 0,0 1 0 16,-1-1 0-16,-1-1 0 0,0 0 0 0,-1 1 0 15,-1 1 0-15,1-1 0 0,0-1 0 0,-1 2 0 0,1 2 0 16,-1-3 0-16,0 2 0 0,0 2 0 0,-1-1 0 16,0 3 0-16,1-2 0 0,1 2 0 0,-3-1 0 0,0 3 0 15,-1-3 0-15,2 1 0 0,0 1 0 16,-2-1 0-16,1 2 0 0,-2-2 0 0,1 2 0 0,-2 2 0 15,0-2 0-15,-2 2 0 0,-1-1 0 16,-1 0 0-16,0-2 0 0,0 3 0 0,0 1 0 0,-1-1 0 16,0-1 0-16,-1 1 0 0,2 1 0 0,-1 0 0 15,0-3 0-15,-8 1 0 0,4 2 0 0,2 0 0 16,0-1 0-16,2 0 0 0,0 2 0 0,1 1 0 16,1 1 0-16,0 0 0 0,-1 0 0 0,1 0 0 15,-1 2 0-15,-1 1 0 0,0 0 0 0,2 1 0 16,-1-2 0-16,1 1 0 0,-1 1 0 0,1 3 0 15,1-4 0-15,0 0 0 0,4 1 0 0,-2 2 0 16,1-1 0-16,-1 2-160 0,3-1 160 0,-3-1 0 16,-3 0 0-16,2 3 0 0,1-2 0 0,0 2 0 15,1 1 0-15,0-3 0 0,1 3 0 0,-1-2 0 16,-1 2 0-16,3-4 0 0,0 2 0 0,1 2 0 16,1-3 0-16,0 3 0 0,-1-4 0 0,0 3 0 0,0 1 0 0,1-3 0 15,1 0 0-15,1 1 0 0,-2-1 0 0,0 3 0 16,-1-4 0-16,0 4 0 0,1-3 0 0,2 2 0 15,0-1 0-15,0-1 0 0,1 0 0 16,0 1 0-16,-2-1 0 0,2 1 0 0,-1 0 0 0,1 0 0 16,1 2 0-16,0-3 0 0,-1 3 0 0,6-9-128 15,-7 9 128-15,1 1 0 0,1-3 0 0,5-7 0 16,-5 10 0-16,5-10 0 0,-4 8 0 0,0 0 0 0,4-8 0 16,-4 8 0-16,4-8 0 0,-5 10 0 0,5-10 0 15,0 0 0-15,0 0 0 0,-2 9 0 0,2-9 0 16,0 0 0-16,0 0 0 0,1 10 0 0,-1-10 0 15,0 0 0-15,0 0 0 0,10 5 0 0,-10-5 0 0,13 3 0 16,-2-3 0-16,-1 1 0 16,-10-1-848-16,13 0-192 0,-3-1-48 0,-10 1 0 15,0 0-1408-15,10 0-272 0,-10 0-64 0</inkml:trace>
  <inkml:trace contextRef="#ctx0" brushRef="#br2" timeOffset="131019.44">6545 7002 11279 0,'0'0'496'0,"0"0"112"0,0 0-480 0,0 0-128 16,0 0 0-16,0 0 0 0,0 0 880 0,0 0 144 16,0 0 48-16,0 0 0 0,0 0 144 0,0 0 48 15,0 0 0-15,0 0 0 0,0 0-208 0,1-7-32 16,2-2-16-16,2 3 0 0,1 2-128 0,2-1-32 15,0 0 0-15,2 1 0 0,2-1-112 0,2-1-32 16,2 0 0-16,0 2 0 0,3-4-16 0,2 2-16 16,-1-1 0-16,3-2 0 0,0 3-96 0,2-4-32 15,2 4 0-15,-1-3 0 0,1 2-144 0,1 2-16 16,1-4-16-16,11 0 0 0,-6-1-80 0,-2 4-16 16,1-3 0-16,-3 3 0 0,1 2 48 0,-3-2 0 15,0 2 0-15,-3 0 0 0,-1-2-96 0,-1-1-16 16,-1 2 0-16,2 3 0 0,-1-2-80 0,2-1 0 0,0 0-128 0,-3 2 192 15,0 0-48-15,0-2-16 0,-2 2 0 0,3-1 0 16,-3 1 32-16,1-1 0 0,0-1 0 0,-1 2 0 16,2-1 16-16,0 1 0 0,-1-1 0 0,1 1 0 15,-2 0-48-15,1 0-128 0,-1 1 192 0,0 1-64 16,-1-3-128-16,0 0 128 0,-1 1-128 0,1 1 128 16,2-2-128-16,-2 3 128 0,0-2-128 0,0-2 128 15,-1 1-128-15,1 1 160 0,0 0-160 0,-1 1 160 16,-2-1-160-16,2-1 0 0,1 2 144 0,-3-1-144 0,0 1 128 15,0-1-128-15,1 0 128 0,-2 0-128 0,-1 0 0 16,0 1 144-16,0-1-144 0,1 2 0 0,2-1 160 0,-1 2-160 16,1 0 128-16,-2 0-128 0,-1-1 128 0,4 0-128 15,-2-2 0-15,0 1 128 0,-1 1-128 0,-1-1 0 16,0 0 144-16,0-1-144 0,0 2 128 0,1 0-128 16,2-1 160-16,-1 0-160 0,2-2 144 0,-2 3-144 15,0-1 128-15,-1 0-128 0,0-1 160 0,2 1-160 16,-1-1 192-16,-1 1-192 0,-1-3 160 0,2 1-160 15,-1 1 128-15,0 2-128 0,2-1 0 0,-1-1 128 16,-1-1-128-16,3 3 0 0,0 0 0 0,0-1 128 16,0 1-128-16,-1-1 0 0,-1-1 0 0,2 0 0 15,-2 2 0-15,2 0 0 0,0-2 0 0,-1 1 0 16,-1 1 0-16,-1-1 0 0,0 0 0 0,0 0 0 16,2 2 128-16,-1 0-128 0,2 0 0 0,-1 0 0 15,-2 2 0-15,2-2 0 0,-2 0 0 0,3-2 128 16,-1 2-128-16,1 0 0 0,1 0 0 0,-1 0 128 0,0-1-128 15,0 0 0-15,2-2 0 0,0 0 128 0,-1 1-128 16,1 1 0-16,0-1 0 0,0 0 0 0,1 2 128 0,-2 0-128 16,2-1 0-16,1 0 0 0,-2 1 0 15,0 0 128-15,1 0-128 0,2 0 0 0,-2 0 0 0,2-2 0 16,-1 1 0-16,-1 0 0 0,1 1 0 0,-5-1 0 16,0-3 128-16,2 3-128 0,3-1 0 0,9 1 128 15,-6-2-128-15,-2 1 0 0,0-1 0 0,0 1 0 16,1 2 0-16,0 0 128 0,-1-1-128 0,2-3 0 0,3 1 0 15,-1 2 128-15,-2 0-128 0,1-1 0 0,0 0 0 16,1-1 0-16,0-2 0 0,-1 1 0 0,2-1 0 16,-7 4 0-16,0-2 128 0,10-3-128 0,-1 4 0 0,0-1 0 15,-2 1 0-15,1-1 128 0,3 0-128 0,-1 2 0 16,1 1 0-16,0-2 128 0,-5-1-128 16,2-1 0-16,-1 2 0 0,1-2 128 0,-1-1-128 0,3 1 0 15,-2 0 0-15,-1 3 0 0,-2-2 0 0,1 1 0 16,1-3 0-16,0 1 0 0,-1 0 0 0,-1 3 0 15,0 0 0-15,1-1 0 0,-2-3 0 0,2 3 0 16,-1-2 128-16,1 3-128 0,-2-1 0 16,2 0 0-16,-4-2 0 0,4 0 0 0,-2 3 0 0,2-2 0 15,-2 1 0-15,-1-1 0 0,-1 1 0 0,1-1 0 16,2-2 0-16,-2 3 0 0,0-2 0 0,-1 2 0 16,0 0 128-16,0-1-128 0,1-2 0 0,1 3 0 15,-2-1 0-15,1 1 0 0,1 0 0 0,-1 0 0 16,-1-3 0-16,1 0 0 0,1 0 0 0,1-3 0 15,0 0 128-15,2 2-128 0,-1-3 0 0,-2 3 0 16,1-3 0-16,1 2 0 0,-1-1 0 0,1 0 0 16,-2 0 128-16,2-1-128 0,0 4 0 0,-1-1 0 15,1 0 0-15,2-1 0 0,1-2 0 0,-2 2 0 0,-3-3 128 0,0 1-128 16,2-3 0-16,1 3 0 0,0-2 0 0,0-2 0 16,-1 2 0-16,4-2 128 0,0-2-128 0,-2 2 0 0,-1 2 0 0,0-3 0 15,0-3 0-15,0 3 0 0,1 0 0 16,2 4 0-16,-1-3 128 0,1 1-128 0,-3 1 0 0,0-3 0 15,1-1 0-15,0 1 0 0,-2 2 0 0,2-2 0 16,-1-3 128-16,1 3-128 0,-1 3 0 0,-1-2 0 16,0-1 0-16,-1 0 128 0,0-1-128 0,0 1 0 15,1-2 144-15,1 0-144 0,-2 1 0 0,0-1 128 16,1 1-128-16,-2 1 0 0,-3-2 0 0,2-2 128 16,2-4-128-16,-1 1 0 0,-1-2 0 0,0 0 128 15,-2-4-128-15,1 3 0 0,-3-4 0 0,0 5 144 16,2 2-144-16,-2-1 0 0,-1-5 160 0,2 4-160 15,-3-1 128-15,-6 10-128 0,2-2 0 0,2-7 0 16,0 0 0-16,2 0 0 0,0 1 0 0,-1-4 128 16,1-1-128-16,1-5 0 0,2-2 0 0,-4 2 0 15,0 0 128-15,1 2-128 0,0-3 0 0,-1-1 0 16,1 2 0-16,-1 0 0 0,-2 3 0 0,0-4 0 16,0 0 0-16,-1 0 0 0,-2 1 0 0,-1 1 128 15,-1-2-128-15,-2 2 0 0,2-3 0 0,-2 1 0 16,1 2 128-16,-3-2-128 0,-3-2 0 0,2 1 0 15,-1 2 0-15,-2 0 0 0,-1 2 0 0,1-2 0 0,-2-1 128 16,1 1-128-16,-2 3 0 0,-1-1 0 0,0-2 0 0,-2 0 0 16,0 2 0-16,-1-2 0 15,-1-3 0-15,-3 2 0 0,1 0 0 0,-2 3 0 16,4-2 0-16,-6 0 0 0,2 2 0 0,-3-1 0 16,-1-3 0-16,-1 2 0 0,0 0 0 0,1 2 0 0,0-1 0 0,1 0 0 15,-1-5 0-15,-1 4 0 16,-1 3 0-16,-1 0 0 0,0-2 0 0,1 5 0 0,-2-4 0 0,0 5 0 15,-1-2 0-15,1 3 0 0,-1-3 0 0,0 2 0 0,-2 2 0 16,0-2 0-16,-1 2 0 0,0 0 0 0,0-1 0 16,-1 0 0-16,-1 1 0 0,0-4 0 0,-1 2 0 15,-1-2 0-15,2 3 0 0,0-3 0 0,-1 0 0 0,0 3 0 16,-3-2 0-16,3 3 0 0,0-3 0 0,-1 2 0 16,-1 2 0-16,2-2 0 0,1 3 0 0,-3-1 0 15,2 2 0-15,-4-1 0 0,1 1 0 0,0 1 0 16,-2-3 0-16,0 2 0 0,-1-2 0 0,1 2 0 15,1-3 0-15,-1 2 0 0,1 0 0 0,1 1 0 16,-1 0 0-16,0-1 0 0,-1 1 0 0,-9-8 0 16,3 6 0-16,12 7 0 0,-2 0 0 0,-1 1 0 15,0 2 0-15,1-2 0 0,-2 1 0 0,-2 1 0 16,-1-1 0-16,-1 1 0 0,0 3 0 0,-1-4 0 16,-1-1 0-16,-1 1 0 0,1 2 0 0,1-1 0 15,-1 2 0-15,-1-1 0 0,2 1 0 0,1 1 0 16,1 2 0-16,-1-1 0 0,-1 2 0 0,0 0 0 15,-3 0 0-15,4 2 0 0,-1-1 0 0,0 0 0 16,-1-2 0-16,0 4 0 0,-2-4 0 0,-12 0 0 16,3 2 0-16,5-1 0 0,0 5 0 0,1 0 0 15,-2 2 0-15,-1 0 0 0,0 1 0 0,2 0 0 0,0 0 0 16,1 0 0-16,-2 1-128 0,2-2 128 0,1 0 0 0,1 2 0 16,0-1 0-16,1 5 0 0,-1-4 0 15,1 4 0-15,-3 0 0 0,0 0 0 0,0 3 0 0,0-2 0 16,1 2 0-16,-1-3 0 0,-3 5 0 0,1-3 0 15,1 3 0-15,-1 2 0 0,-1-2 0 0,1 1 0 0,2-1 0 16,0 3 0-16,-3 3 0 0,1-4 0 16,3-2 0-16,0 2 0 0,-2 1 0 0,5-1 0 15,0 0-128-15,0 1 128 0,2 2 0 0,2 2 0 0,1 4 0 16,0-1 0-16,1-1 0 0,0-1 0 0,-2 3 0 0,2 0 0 16,3 1 0-16,-4-1 0 0,1-1-128 15,2 2 128-15,1-1 0 0,-1 1 0 0,0 5 0 0,2-6 0 16,-1-3 0-16,2 3 0 0,3 2 0 0,-1 3 0 15,3-3 0-15,2 4 0 0,2-2 0 0,3 4 0 16,-2 1 0-16,3-3 0 0,2 1 0 0,1 1 0 16,0-3 0-16,-1 3 0 0,0-5 0 0,3 2 0 15,1 2 0-15,0-5 0 0,2 2 0 0,1-2 0 16,2-1 0-16,0 2 0 0,-2-5 0 0,2 2 0 16,3 4 0-16,-1-4 0 0,-2 1 0 0,2 1 0 15,1-2 0-15,3 0 0 0,0 1 0 0,1-3 0 16,0-2 0-16,-1-1 0 0,4 1 0 0,2-2 0 15,-1 1 0-15,2 0 0 0,0-1 0 0,2-1 0 16,-2-1 0-16,2-1 0 0,0 0 0 0,0-1 128 16,2 1-128-16,-2-5 0 0,0 2 0 0,1-2 128 15,-2 0-128-15,1-1 0 0,0 3 128 0,0-3-128 0,-1-1 0 0,-1 0 128 16,1-1-128-16,-1 2 0 0,-2-3 144 16,-1 0-144-16,-10-5 0 0,13 5 0 0,-13-5 0 0,0 0 128 15,0 0-128-15,0 0 0 0,0 0-176 0,0 0 176 16,0 0-2304-16,-10 6-384 15,-3-3-64-15</inkml:trace>
  <inkml:trace contextRef="#ctx0" brushRef="#br2" timeOffset="133410.94">6386 1296 7359 0,'8'-15'656'0,"-2"6"-528"0,2-4-128 0,1 0 0 0,0 2 1440 0,-1-1 256 16,4 0 48-16,-6 2 16 0,1-2-272 0,-2 2-48 15,0 0-16-15,0-2 0 0,-1 5-256 0,-1-2-48 16,-3 9-16-16,4-8 0 0,-1-1-144 0,-3 9-48 15,0 0 0-15,0 0 0 0,0 0-64 0,0 0-16 16,0 0 0-16,0 0 0 0,0 0-304 0,0 0-64 16,0 0-16-16,-5 10 0 0,1 2-64 0,-1-2 0 15,0 4-16-15,0-1 0 0,0-3 0 0,-1 3 0 16,1 3 0-16,0 1 0 0,0 2-176 0,-1 0-16 16,-3 0-16-16,1 2 0 0,3 5-32 0,0-1 0 15,-1 5 0-15,-1-1 0 0,0 4-128 0,-1-1 192 16,-1 1-192-16,0-2 192 0,1 0-64 0,0 2 0 15,0-1 0-15,2 2 0 0,-4-2 0 0,2-2-128 16,-2 2 192-16,2 1-64 0,-2-2 64 0,1-1 0 16,0 5 0-16,2-2 0 0,-1 0-48 0,0-2 0 15,2 0 0-15,2-3 0 0,-1 1-144 0,0-2 160 16,0 3-160-16,1-3 160 0,-2 1-32 0,0-3-128 0,-3 5 192 0,1-4-64 16,2 4-128-16,-1 1 192 0,2 1-192 0,0-1 192 15,-1 2-192-15,1 0 192 0,0 1-192 0,-2-2 192 16,0-3-192-16,2 0 192 0,-1 2-192 0,1-3 192 15,0 2-192-15,1 1 160 0,-2-5-160 0,1 4 160 16,-1-4-160-16,-1 4 128 0,0-4-128 0,0 5 128 16,2 1-128-16,-1 1 128 0,0-4-128 0,-1 0 128 0,1 2-128 0,-2-3 192 15,3 1-192-15,0 0 192 0,0-4-192 0,4 3 160 16,-1-2-160-16,1-1 160 0,0 2-160 0,1-2 0 16,-1 3 144-16,1-2-144 0,0 2 0 0,1-2 128 15,0 2-128-15,2 3 0 0,-2-4 0 0,-1 2 128 16,0-4-128-16,3 3 0 0,-2 0 0 0,1 0 128 15,1-4-128-15,-2 3 0 0,0-3 0 0,1 0 0 16,-1 0 0-16,1-1 128 0,0 1-128 0,0 3 0 16,0-3 128-16,-1 3-128 0,0-5 0 0,2 3 0 15,-2 3 0-15,1 2 128 0,2-4-128 0,0 1 0 16,0-5 0-16,0-5 0 0,0 1 0 0,-1 1 0 16,1 0 0-16,1-1 0 0,2 2 0 0,-1 0 144 15,0 2-144-15,-1-3 0 0,0-1 144 0,1 0-144 0,0-1 0 16,0 4 144-16,1-3-144 0,0 1 0 15,1 1 0-15,1-1 0 0,-2-1 0 0,1 0 128 0,0-2-128 0,1 1 0 16,-1-1 0-16,3-2 128 16,0 1-128-16,1 1 0 0,-2-1 144 0,1 1-144 15,2 1 160-15,0-2-160 0,-1-2 160 0,1 1-160 16,0 0 160-16,1-1-160 0,0-3 128 0,-2 3-128 0,1-2 0 0,1-2 144 16,1 2-144-16,1-3 0 0,-2 2 0 15,0-4 128-15,-1 2-128 0,0 1 0 0,2-4 0 0,-1 4 128 16,2-1-128-16,0-1 0 0,1 0 144 15,1-2-144-15,-1 1 0 0,1-1 128 0,-1-1-128 0,0 0 0 16,3 1 0-16,0-1 128 0,3-2-128 0,0 2 0 16,0-3 0-16,-1 1 128 0,3-2-128 0,0 0 0 0,0 0 0 15,3 0 0-15,-2 0 0 0,0 1 128 0,-3 3-128 16,1-3 0-16,-2 0 0 0,1 0 0 0,0 1 0 16,0-1 0-16,0 0 0 0,-2 0 128 0,-2-1-128 0,0 0 0 15,2 2 0-15,-2-2 128 0,2 0-128 0,1 0 0 16,1 1 0-16,0-2 0 0,0-1 0 0,0 1 0 15,-1 0 0-15,0 1 0 0,2-3 128 0,0 1-128 16,2 1 160-16,-2-3-160 0,-3 1 0 0,0 1 0 16,2-1 0-16,0 2 0 0,1-2 0 0,0 1 0 15,0-2 0-15,-1 1 0 0,-1 1 0 0,-1-1 0 16,1 3 0-16,1-2 0 0,1-1 0 0,-1-1 128 16,-2 3-128-16,2 0 0 0,1 0 0 0,0-2 0 15,-1 1 0-15,0 0 0 0,3 0 0 0,-1-1 0 16,-1-2 0-16,0 3 0 0,-1-1 0 0,0 2 128 0,1-2-128 0,0 1 0 15,1-3 0-15,-3 1 128 16,0 0-128-16,0 1 0 0,1 0 144 0,-2-2-144 16,1-1 128-16,-1 3-128 0,1-4 128 0,1 2-128 0,-2 0 0 0,2-3 128 15,-1 2-128-15,0 0 0 16,-1-3 144-16,1 3-144 0,-1-3 0 0,1 1 144 0,-4 2-144 16,2-2 0-16,-5 3 160 0,3-1-160 0,-1-1 128 15,-1 1-128-15,1-2 0 0,-1 2 0 0,1 2 128 0,-1-1-128 16,0-1 0-16,-1 1 0 0,0-2 0 0,-2 0 128 15,2 1-128-15,0-1 0 0,1 2 0 0,-1 1 0 16,-1-2 0-16,1-2 0 0,0 3 128 0,1-3-128 16,-1 1 0-16,3 2 0 0,-2-4 0 0,1 2 0 0,-2-2 0 15,3 3 0-15,-3 1 128 0,1-3-128 16,0 1 0-16,0 2 0 0,1-3 0 0,-2 2 0 0,-1-3 0 16,0 1 0-16,-1 3 128 0,-1-4-128 0,2 3 0 0,0-3 0 15,0 3 144-15,0-1-144 0,0 0 0 16,2 1 0-16,-4-1 0 0,2 0 0 0,0 2 0 0,0-2 128 15,-1 0-128-15,0 1 0 0,1-3 0 0,-2 3 128 16,0-3-128-16,2 3 0 0,-1-5 0 0,-1 4 0 16,1-2 0-16,0 0 0 0,-3 0 0 0,4 1 0 15,-3 1 0-15,2-2 0 0,0 3 0 0,1-3 0 16,-2 2 0-16,2-3 128 0,-1 3-128 0,1-5 0 16,-1 3 0-16,1-4 0 0,-3 2 0 0,2 2 0 15,0-2 0-15,-1 3 0 16,1-2 0-16,-2 2 0 0,0-3 0 0,-1 2 128 0,0-3-128 0,0 4 0 15,-1-4 0-15,1 1 0 0,-2 2 0 0,2-3 0 0,-2 3 0 0,2-2 0 16,-3 0 0-16,4 2 0 16,-4-3 0-16,2 3 0 0,-1-1 0 0,-1 3 128 15,0-4-128-15,0 4 0 0,1-2 0 0,-2 3 0 16,-1 0 0-16,0-1 0 0,-1 0 0 0,-1 0 0 16,-1 0 0-16,-2 7 128 0,3-6-128 0,-3-3 0 15,0 4 0-15,0-1 0 0,0-2 0 0,0 3 128 0,-4-4-128 16,2 3 0-16,-1 1 0 0,-1-3 0 0,2 2 0 0,-1 1 128 15,-2-3-128-15,1 3 0 0,4 5 0 0,-4-3 0 16,1 0 0-16,3 3 0 0,-4-5 0 0,4 5 0 16,0 0 0-16,-5-4 0 0,5 4 0 0,-5-3 0 15,5 3 0-15,0 0 0 0,-5 0 0 0,5 0 0 16,-9-1 0-16,2 0 0 0,7 1 0 0,-7 1-128 0,-1 0 128 16,0 0-128-16,2 2 128 0,0 0-128 0,-2 2-96 15,2-2-16-15,-1 0 0 0,-2 1 0 16,1 3-416-16,0 0-96 0,8-7-16 15,-6 5 0-15,6-5-1456 0,0 0-288 0,0 0-64 16,0 0-8432-16,-4 7-1664 0</inkml:trace>
  <inkml:trace contextRef="#ctx0" brushRef="#br2" timeOffset="133718.37">9376 3726 17903 0,'0'0'784'0,"0"0"176"0,7-4-768 0,1-2-192 0,1 2 0 0,2 0 0 16,2 1 448-16,2-4 32 15,1 1 16-15,0 1 0 0,1-3 608 0,2 2 128 0,1-3 32 0,3 1 0 16,0 2 80-16,4-2 0 0,-2 3 16 0,3 3 0 16,1 0-384-16,2 2-80 15,-1 0 0-15,-1 3-16 0,-1 1-192 0,-1 5-48 0,-2-2 0 0,0 6 0 16,-2 2-112-16,-4 4-16 0,-5 3-16 0,-4 0 0 15,-5 2-48-15,-1 2 0 16,-6 0 0-16,-3 3 0 0,-4 2 64 0,-5-2 16 0,-3 4 0 0,-4 0 0 16,-4 1-144-16,-1-1-48 0,-5 0 0 0,-2-1 0 15,0 0-336-15,-3 1 0 0,0 1 0 0,-12 14 0 16,5-6-2496-16,1-1-512 0</inkml:trace>
  <inkml:trace contextRef="#ctx0" brushRef="#br3" timeOffset="161961.76">2481 16479 4607 0,'0'0'400'0,"0"0"-400"0,0 0 0 0,0 0 0 16,0 0 2064-16,0 0 336 0,0 0 64 0,0 0 16 0,0 0-1104 0,8-5-224 16,-8 5-32-16,0 0-16 0,7-5-48 0,-7 5-16 15,7-8 0-15,-7 8 0 0,5-6 32 0,-5 6 0 16,0 0 0-16,8-7 0 0,-8 7-192 0,7-7-48 15,-7 7 0-15,0 0 0 0,0 0-128 0,0 0-16 16,10-2-16-16,1 4 0 0,-11-2-208 0,11 7-32 16,-2 1-16-16,2 3 0 0,2-2-144 0,1 5-16 15,0 2-16-15,4 1 0 0,1 2-16 0,0 3 0 16,4 1 0-16,0 2 0 0,1-3 80 0,0 5 16 16,-2-1 0-16,-1 0 0 0,1 0-320 0,-1-1 160 15,-3 0-160-15,1-2 128 0,0 1-128 0,-5-7 192 16,0 2-192-16,7 6 192 0,-4-6-192 0,1 0 160 15,1-1-160-15,-7-8 160 0,-1 2-160 0,1 0 160 0,-1-3-160 0,4 6 160 16,-2-2-160-16,-4-5 0 0,-9-8 144 0,10 7-144 16,-2-2 0-16,-8-5-320 15,0 0 64-15,0 0 16 16,11 0-1616-16,-11 0-336 0,0 0-64 0,7-12-16 0</inkml:trace>
  <inkml:trace contextRef="#ctx0" brushRef="#br3" timeOffset="162293.26">3291 16419 17503 0,'0'0'768'0,"0"0"176"0,0 0-752 0,0 0-192 16,-4-5 0-16,-1-3 0 0,-3 3 1152 0,0 5 192 15,-1 0 32-15,-2 2 16 0,-1 0-144 0,-2 3-32 16,-5 3 0-16,0 1 0 0,-4 3-144 0,0 5-48 16,-1 2 0-16,-2 4 0 0,-3 4-192 0,0 3-64 15,0 2 0-15,-1 6 0 0,0 1-176 0,1 1-32 16,1 0-16-16,0 4 0 0,0-2-224 0,1-6-32 16,-2-1-16-16,2-1 0 0,3-2-112 0,1-4-32 15,1 0 0-15,2-4 0 0,0 3-128 0,2-3 192 16,4-4-192-16,-1-1 192 0,-1-4-192 0,5 1 0 0,3-7 0 15,5 0 128 1,3-9-496-16,0 0-96 0,0 0-32 0,0 0-10224 0,17-2-2048 0</inkml:trace>
  <inkml:trace contextRef="#ctx0" brushRef="#br3" timeOffset="162927.46">4107 16570 6447 0,'-17'-9'272'0,"10"6"80"0,-1-2-352 0,-1-1 0 16,4 3 0-16,-1-1 0 0,0-3 1488 0,0 5 240 15,0-1 32-15,0 2 16 0,6 1-768 0,-4-2-160 0,-2 0-16 16,0 0-16-16,6 2 128 0,0 0 16 16,-8 0 16-16,8 0 0 0,0 0 176 0,0 0 48 0,-8 2 0 0,8-2 0 15,0 0-128-15,0 0-32 0,0 0 0 0,0 0 0 16,0 0-208-16,0 0-64 0,0 0 0 0,5 10 0 16,3 1 64-16,3 0 0 0,3-3 0 0,5 2 0 15,1-4-240-15,5 4-32 0,1 2-16 0,2 2 0 16,3-4-192-16,-1 0-32 0,1 2-16 0,-2-2 0 15,-1 2-128-15,-1 1-32 0,-1-1 0 16,0 2 0-16,-3 1-144 0,-2 0 128 0,-4-1-128 0,-3-1 128 16,-3 0-128-16,-1 0 160 0,-2-2-160 15,-4 1 160-15,-3 4 176 0,-2-1 48 0,-3-1 0 0,-1-1 0 16,-3 1-96-16,-2 0-16 0,-4-3 0 0,-1 2 0 16,-2 1-80-16,-2 3 0 0,-2 0-16 0,-5 0 0 0,2-2 16 15,-1-3 16-15,-1 2 0 0,1 0 0 16,-2-2-80-16,2-4-128 0,1-2 176 0,2 1-176 15,2-4 0-15,2-2 0 0,1-2 0 0,5 1 0 16,1-1-1408-16,11 1-304 16,-6-8-48-16,6 8-9376 0,6-9-1856 0</inkml:trace>
  <inkml:trace contextRef="#ctx0" brushRef="#br3" timeOffset="163404.25">5840 16481 13823 0,'0'-10'1216'0,"-2"-4"-960"0,2 1-256 16,-4 3 0-16,-1 1 1472 0,-2 3 256 0,-2 4 64 0,0-2 0 16,-1 0-320-16,-2 3-64 0,0 1-16 0,-4 2 0 15,-1 3-448-15,-4-1-96 0,-3 4-16 0,0 4 0 16,1 7-160-16,-1 2-32 0,-2 3-16 0,2 3 0 16,0 7-160-16,1 3-16 0,0 1-16 0,1 5 0 15,-1-2-256-15,5 3-48 0,3 3-128 0,3-1 192 16,2-4-192-16,5-3 0 0,5-2 128 0,5-1-128 0,4-3 0 15,4-3 0-15,3-5 0 0,4-5 0 0,5-2 192 16,3-3 0-16,5-2 0 0,5-8 0 0,4-1 336 16,1-6 64-16,0-1 16 0,3-4 0 15,-3-7-32-15,2-1-16 0,-5-5 0 0,-2-3 0 0,-2-3 96 0,-3 1 32 16,-2-6 0-16,-3 0 0 0,-4-4 112 0,-5-2 32 16,-4-2 0-16,-4-3 0 0,-2-4-384 0,-4 6-64 15,-5 0 0-15,-5 5-16 0,-4 3-368 0,-5 5 0 16,-3 3 0-16,-5 6-128 15,-2 3-1408-15,-4 6-288 0,1 0-48 0,-3 5-15824 0</inkml:trace>
  <inkml:trace contextRef="#ctx0" brushRef="#br3" timeOffset="164297.07">2856 18120 20271 0,'-2'-13'896'0,"2"7"192"0,0-1-880 0,0 0-208 0,0 0 0 0,-2 2 0 16,2 5 784-16,0 0 112 0,0 0 32 0,0 0 0 16,0 0-96-16,-5 5 0 0,0 3-16 0,0 6 0 15,3 5-384-15,-3 4-80 0,1 4-16 0,-1 2 0 16,-2-1-112-16,3 4-32 0,3-1 0 0,1-1 0 16,1-1 80-16,2-4 16 0,1-1 0 0,2-3 0 15,2-3 272-15,2-3 48 0,1-5 16 0,3 0 0 16,2-6 208-16,1-3 64 0,5-3 0 0,2-2 0 0,2-5-256 15,0 0-32-15,2-6-16 0,2-3 0 0,0 1-224 0,1 0-48 16,-4-1-16-16,-1 1 0 0,-2 2-176 16,-1 0-128-16,-4 2 144 0,0 2-144 0,-2 3 0 0,-1 3 0 15,1 5 0-15,-2 5 0 0,-2 0 0 0,-3 9 0 16,-1 4 0-16,-3 6 0 0,-1 9 128 0,-4 4-128 16,-4 5 0-16,-4 5 144 0,-2 6-144 0,-2 2 0 15,-7 2 0-15,-1 6 0 0,-5 0 0 16,-5 4 0-16,-6 5 0 0,-4-1 128 0,-3 0 64 0,-3-7 0 15,0-2 0-15,0-2 0 0,2-6 176 0,0-6 32 16,0-4 16-16,3-5 0 0,5-5-32 0,2-7 0 16,1-4 0-16,3-6 0 0,2-6-80 0,3-3-32 0,1-5 0 0,1-9 0 15,2-4 80-15,1-7 16 16,2-3 0-16,7-4 0 0,5-4-368 0,5-3 0 16,5 0 0-16,5 0 0 0,6 2 0 0,3-2-192 15,6 3 64-15,2-1 0 0,3 1-32 0,5 3 0 0,1 3 0 0,5 2 0 16,5-2-160-16,0 8-16 15,3 2-16-15,20-2 0 16,-6 6-1568-16,-7 2-320 0,-7 3-64 0,-19 2-8832 16,-1 1-1776-16</inkml:trace>
  <inkml:trace contextRef="#ctx0" brushRef="#br3" timeOffset="164814.96">4012 18260 19343 0,'-9'-11'1728'0,"9"11"-1392"15,0 0-336-15,-5-6 0 0,1 1 1184 0,4 5 160 0,-4-9 48 0,4 9 0 16,0 0-16-16,0 0 0 16,0 0 0-16,0 0 0 0,0 0-272 0,0 0-48 15,13-1-16-15,2 1 0 0,2 2-400 0,4 5-64 16,6-2-32-16,3 5 0 0,5 0-160 0,0 3-16 0,2-3-16 0,1 4 0 15,2 1-128-15,-1 3-32 0,-2 1 0 0,0 1 0 16,-3 2 32-16,0 1 0 0,-3-3 0 0,1 1 0 16,1-2-96-16,-3 0-128 0,-3 0 176 15,-4-1-176-15,-5-2 144 0,-3-1-144 0,-2-2 0 16,-4-1 144-16,-6 0 112 0,-1 2 32 0,-5-1 0 0,-3 1 0 16,-6 0 224-16,-6 2 64 0,-4 2 0 0,-8 3 0 15,-5-2-272-15,-3 2-48 0,-4 3-16 0,0-2 0 16,-3 0-96-16,1-1-16 0,-1 0 0 0,2-1 0 0,1-5-128 0,3 0 0 15,3-1 0-15,3-1 128 0,5-5-336 16,5-1-80-16,5-3-16 0,4-3 0 16,4-1-1888-16,10 0-384 0,0 0-80 0,7-14-16 0</inkml:trace>
  <inkml:trace contextRef="#ctx0" brushRef="#br3" timeOffset="165317.81">5984 18186 23775 0,'-5'-18'1056'0,"4"5"224"0,-3 1-1024 0,-1 1-256 0,0-1 0 0,0 3 0 16,-3 0 1120-16,0 5 176 0,-3-1 48 0,0 3 0 15,-3 5-272-15,-4 2-48 0,-3 3-16 0,-6 6 0 16,-5 4-448-16,-4 3-96 0,-4 5-16 0,-1 1 0 16,0 3-96-16,2 4-32 0,2 5 0 0,5 1 0 15,3 5 80-15,6-2 16 0,0 1 0 0,7-2 0 16,4 4-176-16,5-4-48 0,4-4 0 0,6-2 0 15,4-2 192-15,5-2 48 0,2-7 0 0,4-2 0 16,5-3 144-16,4-6 16 0,9-1 16 0,2-3 0 0,5-3-160 16,3-5-48-16,2-4 0 0,1-2 0 0,-1-6 16 0,3-4 0 15,1-5 0-15,-2-2 0 0,0 0 16 0,3-1 0 16,-1-5 0-16,-1-2 0 0,-4-9 112 0,-2-5 32 16,-3 0 0-16,-5-7 0 0,-3-2 64 0,-7 2 32 15,-7 6 0-15,-6 1 0 0,-6 5-304 0,-8 6-64 16,-8 4-16-16,-7 5 0 0,-8 0-80 0,-8 5-16 15,-10 2 0-15,-7 3 0 0,-8 0-192 0,-4 6 0 16,-2-1-192-16,-1 3 192 16,2 1-1296-16,4 0-160 0,4 3-16 0,4 2-12848 15,4 3-2560-15</inkml:trace>
  <inkml:trace contextRef="#ctx0" brushRef="#br4" timeOffset="196939.49">6119 7253 12095 0,'0'0'528'0,"0"0"112"0,0 0-512 0,-5 0-128 15,-1-1 0-15,-1 1 0 0,0 1 1056 0,-1-2 176 16,2 0 48-16,-1 0 0 0,1 1-64 0,6 0 0 16,-6-2 0-16,1 2 0 0,5 0 0 0,0 0 0 15,0 0 0-15,0 0 0 0,0 0-240 0,0 0-48 16,0 0-16-16,0 0 0 0,0 0-128 0,0 0-16 15,0 0-16-15,0 0 0 0,10 3 80 0,4-1 0 16,2 0 16-16,5 0 0 0,2 1-192 0,4-2-32 16,5 0-16-16,4-1 0 0,2 0-192 0,5 0-32 15,4 2-16-15,4-2 0 0,2 0-112 0,6 2-32 16,2-1 0-16,8 2 0 0,1-1 96 0,3 1 32 16,4 0 0-16,1-1 0 0,4 1 16 0,3-2 0 15,3 0 0-15,1 0 0 0,0-1-96 0,-1 2-16 0,3 0 0 16,-2 0 0-16,-2-2-32 0,-1 0-16 0,-1-2 0 15,-3 2 0-15,1 3 48 0,-2 1 16 16,1-4 0-16,-2 2 0 0,-1 1-64 0,-2 0-16 0,-1 3 0 16,-2 0 0-16,0-4-32 0,0 2-16 0,1-1 0 0,-3 2 0 15,-1-1-144-15,-1 0 192 0,-1 2-192 16,-2 2 192-16,-1-3-192 0,2 0 128 0,-1 0-128 0,2 0 128 16,-2-1-128-16,-2 5 0 0,0-2 144 0,1 3-144 15,0-5 0-15,1 3 144 0,1 1-144 0,-2-4 0 16,-2 1 192-16,1 2-192 0,-2-3 192 0,0 0-192 0,1 3 160 15,-1-4-160-15,0 1 128 0,-2 1-128 16,-2-2 128-16,0 1-128 0,-3 1 0 0,0-1 128 0,-3-1-128 16,3 0 0-16,-6 1 144 0,2-2-144 0,-4-1 0 0,-4-1 0 15,1 1 0-15,-6-2 128 0,-2 0-128 0,-2 0 0 16,-6 0 0-16,-4 0 128 0,-2 0-128 0,-1 0 0 16,-5 0 0-16,-3 0 0 0,-3-2 128 0,-4 0-128 15,-7 2 128-15,0 0-128 0,-1-6 144 0,-4 1-144 16,-4 1 192-16,-2-3-192 0,-6 0 128 0,-3 2-128 15,-6 1 0-15,-2-3 0 0,-5 4 0 0,-6-1 0 16,-6-1 0-16,-4-2 0 0,-5 1 0 0,-3-3 0 16,-3 0 0-16,-8 3 0 0,-7-3 0 0,-5 3 0 15,-8-5 0-15,-5 4 0 0,-3-5 0 0,-9 4 0 0,-5-4 0 16,-6-1 0-16,-3 2 0 0,-6-1 0 16,-3 1 0-16,-4 2 0 0,-2-4 0 0,-2 5 0 15,-4-1 0-15,4 2 0 0,-1-2 0 0,1 4 0 16,-5 1 0-16,2-1 0 0,2 2 0 0,2-1 0 0,2 1 0 15,2 2 0-15,2 1 0 0,2 1 0 0,1 1 0 16,3-2 0-16,6 0 0 0,2 2 0 0,-1 2 0 16,4 1 0-16,5-3 0 0,4 1 0 0,5 0 0 15,4 0 0-15,7 4 0 0,3-3 0 0,4-2 0 0,6 1 0 16,5 0 0-16,4 4 0 0,4-2 0 16,7 0 0-16,4-1 0 0,6 2 0 0,6-2 0 0,7 1 0 15,6 0 0-15,6-2 0 0,5-2 0 0,5 0 0 0,4 0 0 16,5-1 0-16,0 0 0 0,15 0 0 15,8 0 0-15,7-1 0 0,8-1 0 0,9-1 0 0,7-1 0 16,9 2 0-16,10-1-128 0,11 1 128 16,9-5 0-16,8 0 0 0,7 2 0 0,8-3 0 0,11 0 0 0,7 3 0 15,3-1 0-15,8 1 0 0,5 1 0 0,6 0 0 16,4 0 0-16,0 3 0 0,1 1 0 16,0 1 0-16,2 3 0 0,-1-1 0 0,0-1 0 0,-1 3 0 15,-2 3 128-15,-1-3-128 0,-2 1 0 0,-2 3 128 16,-2-1-128-16,-4 3 0 0,-2 0 224 0,-6 1-64 15,-4 2-16-15,-8 0 0 0,-4-6-144 0,-7 2 128 16,-8-1-128-16,-7 2 128 0,-7-3-128 0,-5 1 0 16,-6-4 0-16,-9-1 0 0,-8 3 0 0,-7-3 128 15,-8-1-128-15,-6 1 0 0,-7-1 0 0,-7 3 128 16,-6-4-128-16,-7 1 0 0,-5-3 0 0,-4 1 128 16,-10-1-128-16,0 0 0 0,-7-1 0 0,-8-1 128 15,-4 1-128-15,-9-3 0 0,-7-1 0 0,-10 1 0 16,-8 1 128-16,-8 0-128 0,-5-1 0 0,-8-3 0 0,-6 0 0 15,-7 0 0-15,-8 1 0 0,-3 3 0 16,-7-4 0-16,-8 1 0 0,-8 0 0 0,-5-5 0 0,-4 1 0 0,-8 0 0 16,-8 5 0-16,-6 0 0 0,-3-5 0 15,-2 3 0-15,-5-2 0 0,-2 6 0 0,-2 0 0 16,0 3 0-16,2-4 0 0,2 4 0 0,0 3 0 0,5 1 0 16,4-1 0-16,4 3 0 0,5 1 0 0,4 1 0 15,5 3 0-15,7-2 0 0,6 0 0 0,7 0 0 16,8 0 0-16,8 2 0 0,5-1 0 0,10 2 0 15,7-4 0-15,6 2 0 0,4-3 0 0,10 4 0 16,8-6 0-16,9 0 0 0,6 1 0 0,7-2 0 0,7 0 0 16,6-1 0-16,4 0 0 0,10-3 0 0,0 0 0 0,14-1 0 15,9-2 0-15,11-1 0 0,13-1 0 0,11-4 0 16,12 2 0-16,12-6 0 0,11 0 0 16,12 1 0-16,13-2 0 0,11-2 0 0,5 2 0 0,15-2 0 15,9-2 0-15,8 4 0 0,8 0 0 16,2 1 0-16,3 5 0 0,3-3 0 0,3 5 0 0,5-2 0 15,-1 3 0-15,3 3 128 0,0 0-128 0,-1 2 0 16,-3 2 0-16,-5 0 128 0,-5 0-128 0,-5 1 128 16,-6 1-128-16,-6 3 128 0,-8-1-128 0,-5 3 160 15,-6-2-160-15,-7 4 160 0,-9-4-160 0,-8 5 128 16,-7-2-128-16,-8 1 128 0,-7-6-128 0,-11 3 0 16,-10-2 144-16,-10 1-144 0,-9 0 0 0,-10-3 0 15,-8 1 0-15,-10 0 128 0,-9-1-128 0,-5-1 0 16,-14-3 0-16,0 0 128 0,-11 2-128 0,-11-1 0 15,-10-1 0-15,-12 0 128 0,-15 0-128 0,-11-1 0 0,-10-1 0 0,-7 0 128 16,-10-1-128-16,-10-3 0 0,-8 3 0 16,-10-1 0-16,-7 4 0 0,-9-3 0 0,-6 1 0 0,-10-2 0 15,-7 1 0-15,-10 2 0 0,-7 1 0 0,-7-1 0 16,-8-3 0-16,-6 0 0 0,-6 2 0 0,-6 2 0 16,-3 1 0-16,2 3 0 0,4 0 0 0,8 6 128 15,7-1-128-15,12 2 0 0,13-3 0 0,11 4 0 16,10 4 0-16,13-4 0 0,10 1 0 0,12 0 0 0,12-3 0 15,9 1 0-15,9 1 0 0,13-7 0 16,12 0 0-16,10 0 0 0,12-1 0 0,9-2 0 0,7-2 0 0,8 0 0 16,8-2 0-16,6 2 128 15,11-8-128-15,15 1 0 0,11-2 128 0,15-1-128 0,10-7 0 16,14 2 0-16,13 1 0 0,13 0 0 0,12-4 0 0,15-4 0 16,12 1 0-16,12 1 0 0,9 2 0 0,9 0 0 15,7 0 0-15,7 2 0 0,8 2 0 0,-1 3 0 16,0 1 0-16,0 4 0 0,1-2 0 0,-6 3 0 15,-3 1 0-15,0 2 0 0,-10 3 0 0,-4 0 0 16,-6 1 0-16,-6 2 0 0,-6-1 0 0,-8 4 128 16,-9-3-128-16,-7 2 0 0,-6 1 0 0,-9 0 0 15,-10 2 0-15,-10-3 0 0,-9 2 0 0,-12 1 0 16,-10-3 0-16,-8 3 0 0,-13-3 0 0,-11 1 0 16,-7-1 0-16,-8-4 0 0,-15-2 0 0,0 0 0 15,-13 6 0-15,-12-3 128 0,-13-3-128 0,-13 3 0 16,-13-2 128-16,-12-2-128 0,-13-3 0 0,-10 0 0 15,-8 0 0-15,-12 1 128 0,-11 0-128 0,-12-2 0 16,-12 0 0-16,-10 1 0 0,-5-2 0 0,-12 1 0 0,-9 1 0 16,-10 1 0-16,-8 2 0 0,-6 1 0 0,-2 3 0 0,-4-1 0 15,-1 3 0-15,4 4 0 0,1 0 0 0,12 2 0 16,7 3 0-16,13-1 0 0,10 2 0 16,15 1 0-16,14-1 0 0,17 1 0 0,16 1 0 0,13-2 0 15,15-3 0-15,16-1 0 0,15 1 0 0,13-6 0 0,14-2 0 16,11 0 0-16,8 1 0 0,15-3 0 0,13-3 0 15,18-4 0-15,14-3 0 0,17 2 128 16,16-2-128-16,17 1 0 0,15-7 0 0,13 1 0 16,16 1 0-16,13 0 0 0,11 0 0 0,11 3 0 0,9-6 0 0,8 1 0 15,7 3 0-15,4-1 0 0,2 1 0 0,2 4 0 16,1 2 0-16,-1 4 0 0,-1 4 0 16,-1 0 0-16,-4 3 0 0,-3 1 128 0,-7-2-128 0,-4 3 128 15,-9 2-128-15,-8 3 128 0,-9-3-128 0,-8 3 0 16,-8-1 128-16,-9 0-128 0,-12 1 128 0,-11 2-128 15,-8 0 128-15,-10 2-128 0,-10-3 0 0,-11 1 0 16,-12 0 0-16,-11 0 128 0,-8-1-128 0,-10-4 0 16,-8 2 0-16,-8-4 128 0,-7 2-128 0,-5-4 0 15,-8 3 0-15,-8-4 0 0,-6 0 0 0,-8 0 0 16,-7-2 0-16,-9-1 0 0,-11-2 0 0,-6-1 0 0,-5-2 0 16,-3-2 128-16,-2 0-128 0,1 1 0 15,1-1 0-15,6-1 0 0,5 2 0 0,5 0 0 16,4-1 0-16,8-1 128 0,5 1-128 0,7 2 0 15,5-3-128-15,5 1 128 16,9 5-960-16,0 0-96 0,4-4-32 0,4-2 0 16,3-3-1072-16,3 4-208 0,3-3-64 0,0 2-10608 0,4-1-2128 15</inkml:trace>
  <inkml:trace contextRef="#ctx0" brushRef="#br4" timeOffset="197404.93">11581 7006 13823 0,'-24'-8'608'0,"14"4"128"0,0-2-592 0,-2 1-144 15,1 1 0-15,-3-1 0 0,-1 0 2896 0,-1 2 560 16,0-1 96-16,1 2 32 0,-1-2-1536 0,4 1-320 16,1 3-48-16,4 0-16 0,2 3-416 0,5-3-96 15,0 0 0-15,7 5-16 0,6 1-96 0,7 3-16 16,8-4 0-16,9 3 0 0,9 1-512 0,6-1-96 15,7 2-32-15,4 2 0 0,7 0 272 0,5 2 48 16,4 1 16-16,0 3 0 0,-1-2-128 0,0 2-16 16,0 0-16-16,-3 0 0 0,-2 0-48 0,1-2 0 15,0 1 0-15,-4-1 0 0,-6 2-192 0,-1 1-64 16,-5 0 0-16,-4 1 0 0,-9 2-96 0,-4-2-32 16,-5-1 0-16,-7-1 0 0,-8-3-128 0,-4 1 0 15,-4 0 0-15,-6 1 0 0,-7-1 0 0,-6 1 0 16,-7-1 0-16,-8 2 0 0,-5 0 128 0,-6 0-128 15,-3-3 192-15,-6 3-64 0,-6 0 64 0,-2 2 0 16,-7-1 0-16,0 0 0 0,1-1-64 0,0-2 0 16,-1-3 0-16,3 1 0 0,2 0-128 0,2-4 0 15,4 0 144-15,2 2-144 0,2-3 0 0,4 1 0 0,6-4 0 16,4 3 128-16,4-3-128 0,5-2 0 0,6 1 0 0,3 2-128 31,2-5-1024-31,7-2-208 0,0 0-48 0,0 0 0 0,7 5-864 16,4-2-176-16,2-3-48 0,2-1 0 0,2-3-1792 15,0 0-352-15</inkml:trace>
  <inkml:trace contextRef="#ctx0" brushRef="#br4" timeOffset="197898.44">11988 7067 15887 0,'-29'-16'704'0,"15"7"144"0,-4 0-672 15,-2-3-176-15,-3 0 0 0,-1 0 0 0,-2 1 1440 0,2 4 256 16,0-2 48-16,1 1 16 0,0 3-128 0,3-1-32 15,3 3 0-15,5 1 0 0,1 1-368 0,5-2-80 16,6 3 0-16,0 0-16 0,0 0-352 0,11 3-64 16,6 0-16-16,6 2 0 0,7 2 16 0,6-1 0 15,8 4 0-15,9-1 0 0,6 4-48 0,7 0-16 16,6-2 0-16,1 3 0 0,2 1 96 0,2 2 16 16,0-2 0-16,2 3 0 0,0 0-112 0,-3 2-16 0,-4-1 0 15,-2 1 0-15,-4 3-288 0,-2 3-64 0,-6-3-16 0,-4 2 0 16,-6 2-128-16,-7-4-16 0,-7 1-128 0,-6-3 192 15,-5 0-192-15,-6 3 0 0,-6-3 128 0,-3 2-128 16,-6-2 0-16,-3-2 0 0,-4 4 128 0,-4-2-128 16,-5 0 0-16,-3-2 176 0,-2-2-176 0,-1 1 160 15,-7-4-32-15,1 0 0 0,-4-1 0 0,-3 1 0 0,-4-5-128 0,-2 2 160 16,-2-2-160-16,-6 1 160 0,-1-1-160 0,-2 0 128 16,1-4-128-16,-1 4 128 0,3-4-128 0,2 1 0 15,1 0 0-15,5-1 0 16,2-2-2112-16,3 1-288 0,2-1-64 15,-11-3-16096-15</inkml:trace>
  <inkml:trace contextRef="#ctx0" brushRef="#br4" timeOffset="198889.86">6705 7284 12895 0,'-16'-4'1152'0,"-3"-2"-928"0,-3-1-224 0,-1 4 0 15,-1-4 656-15,0 3 96 0,-2 2 16 0,-2 2 0 16,-3 0 576-16,-1 1 112 0,0 0 16 0,-2 1 16 0,-3-1-240 0,3 0-48 16,2 2-16-16,1-2 0 0,2 2-32 0,2-2 0 15,3-1 0-15,4 0 0 0,0 1-192 0,4-1-64 16,2 0 0-16,5 0 0 0,9 0-96 0,0 0-32 15,0 0 0-15,0 0 0 0,0 0 0 0,23 0 0 16,4 0 0-16,11 0 0 0,10-2-96 0,13-1-32 16,12-3 0-16,13 2 0 0,15 1-96 0,14 1-32 15,14-5 0-15,7 4 0 0,6 0-112 0,12 1-16 16,9-1-16-16,6 2 0 0,4 2-80 0,1 2-16 16,0-1 0-16,3 4 0 0,1 2-32 0,2-2-16 15,2 5 0-15,0-3 0 0,-4 4-48 0,-4 2-16 16,1 1 0-16,-2-3 0 0,-3-2-32 0,-46-4 0 15,9 4 0-15,9-1 0 0,3 1 80 0,2-2 16 16,-1 3 0-16,-4 0 0 0,-5 1-64 0,-3 2-16 16,-3-4 0-16,-8 1 0 0,-2 0-144 0,-9-2 128 15,-3 2-128-15,-11-3 128 0,-7 0-128 0,-7-3 128 16,-7-3-128-16,-10 2 128 0,-6-1-128 0,-8 0 0 0,-7 0 144 16,-8-1-144-16,-7-2 0 0,-7 2 128 0,-5-1-128 15,-5 0 0-15,-5-1 0 0,-9 0 0 0,0 0 0 0,0 0 128 16,-14-1-128-16,-8-2 0 0,-3 2 128 0,-12-1-128 15,-9-1 0-15,-7-2 0 0,-7 1 0 16,-10 0 128-16,-7-1-128 0,-7-1 0 0,-5 1 0 16,-8 1 0-16,-10-5 0 0,-7 3 0 0,-11 3 0 0,-8-6 0 0,-9 2 0 15,-71-7 0-15,9 5 0 0,-1-1 0 16,-2 3 0-16,-6-2 0 0,-5 2 0 0,-2-2 128 16,-8 4-128-16,5 2 0 0,3 1 0 0,8 3 0 0,6 3 0 15,10 2 0-15,6 6 0 0,5-3 0 0,1-2 0 0,0-2 0 16,0 7 0-16,9-3 0 0,6 2 0 0,11-3 0 15,8-1 0-15,10 2 0 0,9 4 0 16,12-2 0-16,8-4 0 0,15-2 0 0,7 1 0 16,14 0 0-16,11-2 0 0,12-1 0 0,11-3 0 0,13 0 0 15,13 0 0-15,15 0 128 0,0 0-128 0,22-7 0 16,11 1 0-16,14-3 128 0,10 2-128 16,18-4 0-16,15 5 0 0,16-3 0 0,13 0 0 0,15 0 0 15,12 3 0-15,13 1 128 0,11-3-128 0,11 2 0 16,11-3 0-16,7 4 0 0,6-1 0 0,8-1 0 15,5 3 0-15,-1 2 128 0,2 1 0 0,-2 1 0 16,0 0 0-16,-1-2 0 0,-1 2 16 0,-2 0 16 16,-4 2 0-16,-4-1 0 0,-5 1 0 0,-63 2 0 15,12 4 0-15,2 0 0 0,1 2-160 0,-4-1 192 16,-7 2-192-16,-8 2 192 0,-8-2-192 0,-12 3 0 0,-11 1 0 0,-13-1 128 16,-13-2-128-16,-12 1 0 15,-12-1 0-15,-13-2 0 16,-11 1-1536-16,-11-4-272 0,-11 3-64 0,-12-2-12240 0,-16-3-2448 0</inkml:trace>
  <inkml:trace contextRef="#ctx0" brushRef="#br4" timeOffset="199433.45">8964 7917 14623 0,'0'0'640'0,"0"0"144"0,0 0-624 0,0 0-160 16,0 0 0-16,0 0 0 0,-3 11 1664 0,3-11 288 16,0 0 64-16,0 0 16 0,0 0-112 0,0 0-32 15,0 0 0-15,0 0 0 0,0 0-64 0,0 0-16 0,9-12 0 16,3-1 0-16,2-2-688 0,2-4-144 0,3-6-16 0,3 1-16 15,1 1-384-15,1-5-80 0,1-1-16 0,2-1 0 16,0-5-80-16,1 1-32 0,0 5 0 0,-3 5 0 16,-2 0-160-16,-1 6-48 0,1 5 0 0,-4 3 0 15,-3 5-144-15,-1 3 0 0,-2 6 0 0,0 8-176 16,-2 2 176-16,-1 5 0 0,1 9 0 0,-5 5-128 16,-4 5 128-16,0 1 0 0,-2 2 0 0,-2 0-128 0,0 2 128 15,-2 1 0-15,-5-3 0 0,4 0 0 0,-1-1 0 0,-1-3 0 16,2-1 0-16,0-6 0 15,0-2 0-15,0 0 0 0,-1-4 0 0,1-2 0 16,-2-4-512-16,1-4-32 0,-3-1 0 16,1-7 0-16,-2 0-1744 0,3-3-336 0,-4-4-80 0</inkml:trace>
  <inkml:trace contextRef="#ctx0" brushRef="#br4" timeOffset="199916.44">9264 7769 28559 0,'0'0'2544'0,"0"0"-2032"16,0 0-512-16,11 2 0 0,-11-2 496 0,0 0 0 16,8 9 0-16,-3 1 0 0,-2 5 320 0,-3 0 64 15,-2 3 16-15,-1 0 0 0,-3 2-32 0,0 4 0 16,-2 4 0-16,0 7 0 0,-1 0-48 0,-1 6-16 16,-1 8 0-16,1 2 0 0,0 1-288 0,-1 4-48 15,-2 2-16-15,0 6 0 0,-1 2-96 0,0 6-32 0,-1 4 0 0,-3 0 0 16,-2-1-144-16,-3 0-48 0,-1-1 0 15,0 2 0-15,-2-2-128 0,1-2 0 0,-3 0 0 16,2-1 0-16,2-4 192 0,1-2 0 0,-1 1 0 0,1 0 0 16,0 3 96-16,3-1 32 0,0 0 0 0,1-1 0 15,1-5-160-15,3 3-32 0,-1 5 0 0,4 1 0 16,0 3-128-16,2 0 0 0,1-1 0 0,2-1 0 0,-1-4 0 16,0 5 128-16,2 3-128 0,0 2 128 15,1-2-128-15,-2-1 0 0,-3-3 0 0,2 2 0 16,-2 2 0-16,-1 0 0 0,-1 2 0 0,0 1 0 0,0-3 0 15,-1-2 0-15,-1-3 0 0,2 0 0 0,-2 4 0 0,0 0 0 16,0-1 0-16,1-3 0 0,-2-1 128 16,1-3 0-16,0 1 0 0,4-5 0 0,-2 1 64 0,6 1 16 15,-3-3 0-15,4 0 0 0,1-6-64 0,-1-4-16 16,1-5 0-16,3-1 0 0,0-5-128 0,2-1 160 16,0 1-160-16,2-4 160 0,-1-3-160 0,2-2 0 15,1 0 0-15,2-3 0 0,0-9 0 16,3-1 0-16,1-2 0 0,-1-3-176 15,0-5-1728-15,1 0-336 0,-2-4-80 0,-9-5-16256 0</inkml:trace>
  <inkml:trace contextRef="#ctx0" brushRef="#br4" timeOffset="200482.37">8267 13282 3679 0,'0'-6'320'0,"0"1"-320"16,-1-3 0-16,-3 2 0 0,-1 2 4016 0,-2-1 720 15,-2 0 160-15,-3 1 32 0,-3 1-2832 0,0 1-560 16,-4 0-128-16,-5 2 0 0,-3 2-320 0,-4 0-48 16,-3 5-16-16,-4 2 0 0,-3-3-256 0,1 5-48 15,1 0-16-15,3 1 0 0,0 3-128 0,4-1-16 16,4-1-16-16,7 1 0 0,5 0-192 0,6 1-32 16,4-3-16-16,5 2 0 0,4 1-304 0,5 3 0 15,3-2 0-15,6 2 0 0,3 0 288 0,3 0-48 16,3 0-16-16,0 1 0 0,2 0 96 0,-2-1 32 0,-3-1 0 0,-4 0 0 15,-5-1-80-15,0 0-16 0,-6-1 0 16,-2-1 0-16,-5 1 112 0,-5 0 16 0,-5 1 0 0,-4-1 0 16,-4-1-48-16,-5-3 0 15,-3 2 0-15,-2-2 0 0,-2-4-160 0,-1-3-48 0,1-3 0 0,-10-4 0 16,6-3-832 0,6-4-160-16,4 0-32 0,13-2-10944 0,1-3-2192 0</inkml:trace>
  <inkml:trace contextRef="#ctx0" brushRef="#br4" timeOffset="200789.63">8401 13510 26719 0,'0'0'2368'0,"0"0"-1888"16,0 0-480-16,0 0 0 0,0 0 1008 0,0 0 96 16,0 0 32-16,0 0 0 0,5-5-224 0,4-2-32 15,2-2-16-15,3 3 0 0,2-6-208 0,-1 1-32 16,1 1-16-16,1-3 0 0,-3 3-240 0,2-3-48 15,0-2-16-15,-4 2 0 0,-3 1-112 0,-1-1 0 16,-2-1-16-16,-2 5 0 0,0-1 32 0,-3 5 16 16,-1 5 0-16,0 0 0 0,-5-3-80 0,-3 3-16 15,-2 4 0-15,-3 2 0 0,-2 8-128 0,-3 2 128 16,-1 0-128-16,0 4 128 0,0 2-128 0,1 2 0 16,3 2 0-16,5-5 128 0,4 1-128 0,4 2 0 0,5-1 0 0,5-5 0 15,-1-1 0-15,6-1 0 16,1-4 0-16,2 0 128 0,3-1-400 0,2-4-96 15,3-1-16-15,8-1 0 16,-6-4-2352-16,1-3-464 0</inkml:trace>
  <inkml:trace contextRef="#ctx0" brushRef="#br4" timeOffset="201123.53">8959 13424 18431 0,'-14'17'1632'0,"9"-6"-1312"0,-3 6-320 0,-1 3 0 16,-3 2 1088-16,-2 3 128 0,-3 2 48 0,-2 3 0 15,-3-2 880-15,-2 7 176 0,-1 4 48 0,-2 1 0 0,2-2-720 16,-1 0-144-16,2 1-32 0,4-4 0 0,2-5-512 0,3-5-128 16,2 0 0-16,4-8-16 0,2 0-288 0,0-7-48 15,2-1-16-15,5-9 0 0,0 0 176 0,0 0 16 16,3-11 16-16,0-3 0 0,6-5-48 0,0-3-16 16,3-7 0-16,3-6 0 0,0-7-384 0,6 0-80 15,0-2-16-15,3 3 0 0,3 1-128 0,1 0 0 16,1 5 0-16,0 4 0 0,4-1 0 0,-1 8 0 15,-1 0 0-15,1 6 0 0,-5 6-144 0,1 0 144 16,-2 7 0-16,-3 1 0 0,-4 3-144 0,-4 6 144 16,-3 0 0-16,-4 7-144 0,-3-4 16 0,-3 6 0 15,-6 0 0-15,-5 0 0 0,-5 3-80 0,-4 1-16 16,-2 2 0-16,-11 7 0 16,5-6-352-16,0-2-80 0,0-2-16 0,4-4 0 15,4-8-2080-15,5 0-400 0,5-3-96 0,8-2-16 0</inkml:trace>
  <inkml:trace contextRef="#ctx0" brushRef="#br4" timeOffset="201787.22">9568 13578 20271 0,'0'0'1792'0,"0"0"-1424"0,0 0-368 0,0 0 0 15,0 0 1840-15,0 0 288 0,0 0 64 0,0 0 16 16,0 0-736-16,9-4-128 0,2-3-48 0,2 2 0 0,2 0-304 0,2-4-64 15,-1 1-16-15,2-1 0 0,-2 0-416 16,1-1-96-16,1 1-16 0,-4-2 0 0,-2 2-128 0,0-3-48 16,-2 1 0-16,-1 2 0 0,-3 0 64 0,-1 3 16 15,-1 1 0-15,-1-2 0 0,-3 7 16 0,0 0 0 16,0 0 0-16,0 0 0 0,-4-3-128 0,0 0-32 16,4 3 0-16,0 0 0 0,-6 0-144 0,-1 0 0 15,1-1 144-15,0 1-144 0,1 0 0 0,0 1 128 16,-3 0-128-16,3 1 0 0,5-2 0 0,-7 1 144 15,1 0-144-15,0 0 0 0,-3 2 160 0,0 0-160 16,-1 0 128-16,-2 1-128 0,0 0 0 0,-2 2 0 16,-3-1 128-16,-1 3-128 0,1 1 0 0,-3-1 0 15,1 0 0-15,0 0 0 0,2 2 0 0,0-2 0 16,2 1 0-16,0-3 0 0,1 0 0 0,1 2 0 16,3 0 0-16,-2 2 0 0,6-5 0 0,-1 3 0 15,2-3 0-15,3 2 0 0,1 3 0 0,1-2 128 16,2 1-128-16,2-1 0 0,2 2 0 0,2-3 128 15,1 2-128-15,1-2 0 0,0-1 128 0,2 0-128 16,-1-3 128-16,0 1-128 0,2 0 256 0,1-1-48 16,0-1 0-16,1-1 0 0,-1 0 32 0,2-1 0 0,0-1 0 15,-1 0 0-15,3-3-48 0,-1 0-16 0,-1 0 0 16,1 0 0-16,-1-2-48 0,0 0-128 0,-1 1 192 0,-1-4-64 16,-3 1-128-16,1-2 128 0,-1 2-128 0,-3-2 128 15,-1 4-128-15,0-3 0 0,-2 0 144 0,0 0-144 16,-5 9 0-16,0 0 144 0,0 0-144 0,1-6 0 0,2 1 128 15,-3 5-128-15,0 0 0 0,0 0 0 16,0 0 0-16,-8 1 0 0,2 0 0 0,-1 4 0 16,2 3 0-16,0-2 0 0,1 1 0 0,1 3-144 0,3 1 144 0,0 1 0 15,2-1 0-15,1-1 0 0,0 0 0 0,3 1 0 16,0 0 0-16,2 0 0 0,-1-2 0 16,1 0 0-16,1-2 0 0,1 2 0 0,1-4 0 0,1 0 0 15,-1 0 0-15,1-1 0 0,-1-2 0 0,1-2 0 16,-1 0-160-16,8 0 160 15,-1-2-2304-15,2-1-336 0,-1-2-80 0,-1 1-14560 0</inkml:trace>
  <inkml:trace contextRef="#ctx0" brushRef="#br4" timeOffset="202067.29">10353 13382 29487 0,'0'0'1296'0,"-4"-3"288"0,4 3-1264 0,0 0-320 16,-6-2 0-16,-3 4 0 0,0-1 1152 0,-3 4 192 15,-1 5 16-15,-1-1 16 0,0 4-288 0,-4 3-48 0,-2 2-16 16,2 0 0-16,0 5-320 0,0-2-64 16,1 1 0-16,4 0-16 0,0-2-416 0,4 2-80 15,-1-3 0-15,5-4-128 0,3-1 144 0,-1-4-144 0,3 0 0 0,3-3 144 16,-3-7 48-16,0 0 16 0,10-2 0 0,2-2 0 16,4-1 272-16,0-5 48 0,3-1 16 0,2-2 0 15,0-2-224-15,2 1-64 0,1 0 0 0,0 0 0 16,1-3-256-16,-1 1 160 0,-1 2-160 0,-2 1 128 0,0 3-128 15,-2 0 0-15,-2 3 0 0,0 0 0 16,-2 3-736 0,-1 1-128-16,-1 2-32 0,-2 2 0 0,-1 3-2464 0,-1 1-496 0,7 2-112 15,-1-3 0-15</inkml:trace>
  <inkml:trace contextRef="#ctx0" brushRef="#br4" timeOffset="202421.33">10993 13487 20271 0,'0'0'1792'0,"0"0"-1424"16,-5-5-368-16,0-2 0 0,-2 3 2480 0,-2 3 416 16,-1 0 96-16,-5 1 16 0,-3 0-1536 0,-2 4-320 15,-4 3-48-15,-3 1-16 0,-2 5-368 0,-2-2-80 16,-1 2 0-16,3 2-16 0,2 3-256 0,6 0-48 16,2-3-16-16,6 0 0 0,4-1-144 0,4 1-32 15,4-2 0-15,2 0 0 0,3-6 16 0,3 2 0 16,5-2 0-16,2-3 0 0,2-2 304 0,2-2 64 15,1-2 16-15,3-2 0 0,1 0 16 0,0-5 0 16,-2 1 0-16,2-1 0 0,0 3-240 0,-3-3-48 0,-3 2-16 0,-2 2 0 16,-1-2-240-16,-2 3 128 0,-2 3-128 0,-3 1 0 15,-7 0 0-15,8 5 0 0,-3 4 0 0,0-1 0 16,-1 2 0-16,0-1 0 0,-3 1 0 0,4-1 0 16,-1 1 0-16,1 1 0 0,1-2 0 0,2 2 0 15,0-5 0-15,3 3 0 0,-1-3 0 0,3-2 0 0,1 1 0 16,1-2-240-16,0-7 80 0,2 1 16 15,0-1-1408-15,-1 1-288 16,1-8-48-16,0 5-16 0,-4-4-1152 0,2 0-224 0</inkml:trace>
  <inkml:trace contextRef="#ctx0" brushRef="#br4" timeOffset="203033.46">11659 12850 28559 0,'0'0'1264'0,"-9"0"272"0,0 2-1232 0,-1 4-304 15,0-1 0-15,-2 2 0 0,-2 3 528 0,0 4 48 16,-1 2 16-16,1 4 0 0,1 2 176 0,-1 4 48 16,3 2 0-16,-1 4 0 0,1 0-160 0,0 1-16 15,0 5-16-15,-1 0 0 0,0 2-128 0,2 3-32 0,0 0 0 0,1-1 0 16,1 2-256-16,1-2-48 16,-1-5-16-16,2 0 0 0,-1-1-144 0,1-2 0 0,-2-1 0 0,2-6 0 15,0-2 160-15,-1-3-160 16,1-2 192-16,1-3-192 0,1-2 192 0,0-5-192 0,0-2 192 0,4-8-192 15,0 0 272-15,0 0-48 0,-2-8-16 16,1-1 0-16,-1-5-64 0,1 0-16 0,-1 3 0 0,-1-6 0 16,0-1-128-16,0 1 0 0,1 0 0 15,1 1 0-15,0 2 0 0,1 1 0 0,0 3-144 0,2-2 144 16,0 5 0-16,3-5 0 0,0 5 0 0,1-4 0 16,1 4 256-16,1-2 0 0,3 3 0 0,0 2 0 15,6-6 0-15,0 2 16 0,2-4 0 0,3 4 0 16,1-1 112-16,2 0 0 0,1-3 16 0,2 0 0 15,1 1-208-15,1-1-64 0,1 0 0 0,-2 2 0 0,0-1 112 16,-3 2 16-16,-3-1 0 0,-2 5 0 0,-5-2-256 16,-2 5 0-16,-3 0 128 0,-2 4-128 0,-9-2 0 0,5 9 0 15,-4-2 0-15,-2 7 0 0,-3 1 0 0,-2 2 0 16,-3-1 0-16,-4 4 0 0,-2 1 0 16,-2 1 0-16,0 4 0 0,-2-3 0 0,0-2 0 0,-1 0 128 15,1-2-128-15,0 0 0 0,2-1 0 0,1-3 0 16,4-2 0-16,1-1 0 0,4-5 128 0,2 0-128 15,5-7 0-15,0 0 0 0,0 0 224 0,0 0-48 16,10-3-16-16,3-2 0 0,-1-4 80 0,4 0 16 16,1-4 0-16,1 2 0 0,1-3-112 0,2-1-16 15,0 1 0-15,2 0 0 0,1 1-128 0,2-2 0 16,-1-2 0-16,2 3 128 0,-3 4-128 0,4-1 0 0,-3-1 0 16,-1 5 0-16,-2-5 0 0,-2 6 0 15,-2 1 0-15,0-3 0 0,-2 4-288 0,0-1-32 16,-4-1-16-16,1 2 0 15,-1 2-2096-15,-1 2-432 0,-1 0-80 0,3 0-14464 0</inkml:trace>
  <inkml:trace contextRef="#ctx0" brushRef="#br4" timeOffset="203286.48">12378 13419 23263 0,'0'0'1024'0,"0"0"224"0,0 0-992 0,0 0-256 0,0 0 0 0,0 0 0 16,0 0 1600-16,4 11 288 0,-1-1 48 0,-6 2 16 16,-2 5-464-16,-3-1-80 0,-3 2-32 0,-2 1 0 0,-1 3-288 0,-2 2-48 15,-2 1-16-15,0 0 0 0,2 1-432 0,0 0-80 16,2 2-32-16,2-3 0 0,0 2-320 0,3-4-160 16,2-4 160-16,0-1-160 0,3-2 128 0,2 1-128 15,2-6 0-15,2-2 0 0,2-1-208 0,-4-8-144 16,9 3-32-16,1-3 0 15,2-5-2080-15,2-1-416 0,1-3-96 0,7-6-11680 16</inkml:trace>
  <inkml:trace contextRef="#ctx0" brushRef="#br4" timeOffset="203480.46">12715 13491 21183 0,'0'0'944'0,"4"7"192"0,1 2-912 0,3 2-224 15,0 1 0-15,3 2 0 0,0 2 2608 0,2 1 464 16,2 1 112-16,0 0 16 0,2-2-1984 0,-1 2-400 0,0 1-80 0,0-1-16 16,-1 1-480-16,1 1-112 15,-2 0 0-15,0 1-128 0,-2-1 128 0,-2-2-128 0,2 1 0 16,-3-1 0 0,0 0-816-16,-3-6-272 0,2 1-48 0,-1 1-13632 0</inkml:trace>
  <inkml:trace contextRef="#ctx0" brushRef="#br4" timeOffset="203694.59">13007 13183 26719 0,'-17'-18'2368'0,"6"9"-1888"0,1 0-480 0,0 6 0 0,0-3 1600 0,-1 6 240 15,-3 4 32-15,-2 3 16 0,-2 7-1232 0,1 2-240 16,-4 4-48-16,-2 1-16 0,-1 2-64 0,0 1-16 15,-3 0 0-15,5 3 0 0,-1-1-80 0,0 1-32 16,1-2 0-16,1 0 0 0,0 3-160 0,2-3 0 16,1 0 0-16,7-8 0 15,-2-2-1536-15,1 3-320 0,-1 0-80 0</inkml:trace>
  <inkml:trace contextRef="#ctx0" brushRef="#br4" timeOffset="203889.65">12254 13010 40543 0,'-13'-15'1792'0,"8"6"384"0,1 0-1744 0,4 9-432 0,-4-6 0 0,4 6 0 16,0 0 640-16,0 0 64 0,0-5 0 0,0 5 0 15,0 0-704-15,0 0 0 0,0 0-176 0,0 0-12512 16,0 0-2512-16</inkml:trace>
  <inkml:trace contextRef="#ctx0" brushRef="#br5" timeOffset="-213763.66">5857 4991 2751 0,'0'0'128'0,"0"0"16"0,0 0-144 0,-1 9 0 0,1-9 0 0,-2 11 0 16,-1-2 1408-16,0 3 256 16,2-1 64-16,1-11 0 0,-2 10-1024 0,0 2-192 0,1-4-32 15,0 4-16-15,1-12-16 0,-3 9-16 0,3-9 0 0,0 10 0 16,0-10 304-16,-2 13 64 0,2-13 16 0,0 11 0 16,-2-1-160-16,2-10-16 0,2 13-16 0,-2-4 0 15,0-9-144-15,-2 13-32 0,2-13 0 0,0 10 0 16,0-10 144-16,0 10 32 0,0-10 0 0,0 0 0 0,0 0 352 0,-2 11 80 15,2-11 16-15,0 0 0 0,0 0 80 0,0 0 0 16,0 0 16-16,0 0 0 0,0 0-352 0,0 0-80 16,-5 8-16-16,5-8 0 0,0 0-192 0,0 0-32 15,0 0-16-15,0 0 0 0,0 0 32 0,0 0 16 16,0 0 0-16,0 0 0 0,-5-5 32 0,1-6 0 16,3-2 0-16,-2-1 0 0,1-3 16 0,0-2 0 15,0-5 0-15,0 1 0 0,0-1-144 0,1-4-32 16,-2-1 0-16,1 0 0 0,-1-4-176 0,1 1-32 15,-1 0-16-15,2 8 0 0,1-5-48 0,-2-2-128 16,0-3 192-16,-1-3-64 0,3-4-128 0,0 1 0 16,0-2 0-16,4-3 128 0,-3 1-128 0,1-2 0 15,-1 3 0-15,2-1 0 0,-2 4 0 0,0-1 128 16,-1 0-128-16,0-3 0 0,0 2 0 0,-1-4 0 16,1 3 128-16,0-3-128 0,-1 3 0 0,1 0 0 15,-2 5 144-15,2 1-144 0,0 3 0 0,0 2 0 16,-2-1 0-16,2 1 0 0,-2-1 0 0,2 1 0 15,0 4 0-15,2-2 0 0,-1 0 0 0,2 2 0 0,-2-2 0 16,0 5 128-16,0-2-128 0,1 4 0 0,-2 0 0 0,0 0 0 16,0 5 128-16,0 4-128 0,-2 2 160 15,0-1-160-15,1 5 128 0,-1-1-128 0,1 2 0 0,0 1 144 16,1 6-144-16,0 0 0 0,0 0 0 0,0 0 0 16,0 0 0-16,-7 7 0 0,1 1 0 0,1 6 0 15,-1 4 0-15,0 3 0 0,-1 3-144 0,-1 2 144 16,1 4 0-16,-2 3 0 0,0 2-128 0,1 3 128 15,1 2 0-15,0 2 0 0,0 5 0 0,0 2 0 0,-2 0-128 16,2 6 128-16,-1 6 0 0,0-1 0 16,2 1 0-16,0-3-128 0,1 2 128 0,1 1 0 0,0-3 0 0,1 3 0 15,-2 2 0-15,2-6 0 0,-1-1 0 0,1-3 0 16,1-2 0-16,2-1 0 0,-4-5 0 0,4 2 0 16,4-3 0-16,-4 0 0 0,1-5 0 0,1 0 0 15,1-3 0-15,1 0 0 0,0-3 0 0,-1-1 0 16,1-7 0-16,1 2 0 0,0-3 0 0,2 2 0 15,0-5 0-15,-1 0 0 0,-3-4 0 0,1 1 0 16,0-3 0-16,-2-2 0 0,1-2 0 0,1 1 128 16,-2-2-128-16,0 0 0 0,-2-3 0 0,0-7 0 15,0 0 128-15,0 0-128 0,0 0 0 0,0 0 0 16,0 0 128-16,0 0-128 0,0 0 0 0,0 0 144 16,0 0-144-16,0 0 128 0,-4-5-128 0,0-7 0 15,0-1 144-15,2-1-144 0,0-2 160 0,1-2-32 0,0-4-128 0,1-3 192 16,1 0-48-16,-1-5-16 15,0-3 0-15,1-5 0 0,2-4 0 0,-1-5-128 16,1 1 192-16,-2-3-64 0,-1-4 0 0,3-2 0 0,-2-6 0 16,3-3 0-16,1-7-128 0,1 2 128 0,2 3-128 0,-2 2 128 15,-2-5-128-15,3-2 0 16,-1-4 0-16,-1-3 0 0,0 2 0 0,0 1 0 0,0 1 128 0,0-1-128 16,2-4 0-16,0 3 0 0,1-1 0 0,0 0 0 15,-2 6 0-15,-1 1 0 0,0 4 0 0,0-1 0 16,1-1 0-16,0 4 0 0,-3-1 128 0,0 6-128 15,1 1 0-15,-3 8 0 0,-2 2 0 0,1 6 0 16,-2 0 0-16,0 4 0 0,2 1 128 0,0 3-128 16,0-1 0-16,0 2 0 0,0 4 0 0,-1 1 0 15,1 4 0-15,0 4 0 0,-2 3 0 0,1 2 0 0,0 2 0 16,0 3 0-16,-1 2-144 0,2 8 144 0,0 0 0 0,0 0-192 16,-4 13 192-16,1 2-160 0,-1 6 160 0,0 3-208 15,0 6 80-15,-1 6 128 0,0 0-144 0,0 4 144 16,0 6 0-16,1 4 0 0,0 0-144 0,2 11 144 15,-1 7 0-15,1 3-144 0,-1 1 144 0,2 5 0 16,0-1 0-16,-1 8-128 0,0 2 128 0,4-1 0 16,-2-1 0-16,0-1 0 0,0-5 0 0,-2 3 0 15,2 0 0-15,-2 2 0 0,0-6 0 0,-1 2 0 16,0-4 0-16,-1-1 0 0,-1-2 0 0,0 0 0 16,-3-1 0-16,0-5 0 0,2-5 0 0,1-3 0 0,-1-4 0 0,0-3 128 15,0-3-128-15,0-2 0 16,1-2 0-16,0-6 0 0,0-3 0 0,1-4 128 15,0-5-128-15,0-3 0 0,0-6 0 0,2-3 144 16,2-2-144-16,-2-6 0 0,2-6 160 0,0 0-160 16,-3-4 128-16,-1-7-128 0,1-4 128 0,2-6-128 0,0-2 128 15,-1-2-128-15,2-5 0 0,2-4 0 0,0 1 128 0,1-3-128 16,1-5 0-16,1-5 128 0,1-1-128 16,0-5 128-16,0-4-128 0,0-5 160 0,-1 0-160 0,1-5 160 15,1-3-16-15,-1-4 0 0,-1-6 0 0,0-8 0 16,-2-2-16-16,-1 0 0 0,-2-2 0 0,2-6 0 15,0-1-128-15,2 2 0 0,0 2 144 0,-2 1-144 16,0 4 0-16,0 0 0 0,2 1 0 0,0 6 128 16,0 2-128-16,-1 5 0 0,1 2 0 0,-3-1 0 0,2-3 0 15,-1 2 0-15,0 6 0 0,0 6 0 0,0 0 0 16,0 9 0-16,1 3 0 0,-1 0 0 16,1-2 0-16,1-1 0 0,-1 5 0 0,2 2 0 0,1 6 0 15,-3 4 0-15,4 2 0 0,-3 7 0 16,-1 3 0-16,0 6 0 0,-2 4 0 0,2 4-128 15,-3 2 128-15,0 2 0 0,0 7-144 0,0 0 144 0,0 0-176 0,0 0 48 16,-4 7 0-16,-1 8 0 0,0 5 128 0,-2 6-192 16,2 6 192-16,-1 7-192 0,-2 7 192 0,1 2-128 15,-2 2 128-15,2 4-128 0,0 3 128 0,-1 6 0 16,-1 8-144-16,3 5 144 0,0 4 0 0,0-1 0 16,1 2-144-16,3 0 144 0,1 4 0 0,1 2 0 15,1 0 0-15,1-5 0 0,-2 0 0 0,4-3 0 0,-1 1 0 16,-1-5 0-16,0-2 0 0,0-4 0 15,2-5 0-15,0-7 0 0,-2-4 0 0,0-5 0 16,-2-2 0-16,2 0 0 0,-1-5 0 0,1-4 0 0,-1-3 128 0,-1-6-128 16,0-3 0-16,1-4 128 15,-1-1-128-15,0-4 0 0,0 1 128 0,0-8-128 0,1 0 0 16,-1-9 0-16,0 0 176 0,0 0-176 0,0 0 192 0,-1-12-192 16,0 1 192-16,1-6-64 0,0-2 0 0,0-5-128 15,-1-1 128-15,-1-6-128 0,1 1 0 0,1-1 0 16,0-2 128-16,-1-2-128 0,0-6 0 0,-1-5 0 15,0-5 0-15,-1-7 128 0,3-7-128 0,-1-1 0 16,0-3 128-16,1-3-128 0,0-6 0 0,0-2 0 16,1-6 144-16,-1 1-144 0,-1 1 0 0,1-3 144 0,0-4-144 15,1-1 0-15,0-3 0 0,-1 6 0 0,5 6 0 16,-1 2 0-16,-1 3 128 0,2 1-128 0,2 2 0 16,1 8 0-16,-2 4 0 0,1 7 0 0,-1 4 0 0,-3 4 0 15,3 6 0-15,-1 3 0 0,-1-1 0 0,-2 8 0 16,1 1 0-16,-2 0 0 0,0 7 0 0,-1 2 0 15,0 3 0-15,-2 4 0 0,-1 1 0 0,1 5 0 16,-1 3 0-16,3 6 0 0,0 0 0 16,-6 4 0-16,0 6-128 0,-1 4 128 0,1 4 0 0,-1 3-144 15,1 3 144-15,0 7 0 0,-1-1-128 0,1 3 128 16,0 7 0-16,-1 3 0 0,1 12-128 0,1 8 128 16,1 5 0-16,2 3 0 0,0-1-128 0,4 5 128 15,-2 2 0-15,2 5 0 0,-1 4 0 0,3-3-128 16,-1-5 128-16,2 1 0 0,-1-5 0 0,-2-2 0 0,3-2 0 15,-1-2 0-15,0-7 0 0,0-5 0 0,1-7 0 0,-1-8 0 16,1-3 0-16,-2-6 0 16,1-3 0-16,0-9 0 0,-3-6 0 0,1-7 0 15,-2-7 0-15,0 0-160 16,-3-12-304-16,1-2-64 0,-2-7-16 0,4-4 0 16,0-4-2000-16,0-1-400 0,2-6-64 0,0-3-13824 0</inkml:trace>
  <inkml:trace contextRef="#ctx0" brushRef="#br5" timeOffset="-213311.34">5273 1895 25455 0,'-18'15'1120'0,"9"-6"240"0,-3-2-1088 0,1 3-272 15,-2 1 0-15,4 0 0 0,1 2 576 0,0-4 48 16,2 0 16-16,0-4 0 0,6-5 640 0,0 0 128 16,0 0 16-16,4-8 16 0,3-5-416 0,2-3-96 15,1-8-16-15,4-6 0 0,2-3-48 0,2 0-16 16,1-4 0-16,3 1 0 0,1-2-96 0,-1-1-32 16,1-5 0-16,1-1 0 0,2-5-96 0,1 0-32 15,-1 2 0-15,2 1 0 0,0 1-256 0,0 6-48 16,-1 6-16-16,-2 4 0 0,-1 0-16 0,-2 8-16 15,-2 0 0-15,-1 4 0 0,-1 8-80 0,0 1-16 0,0 4 0 16,-2 5 0-16,0 4-144 0,-1 6 192 16,0 4-192-16,0 6 192 0,-1 4-64 0,0 11-128 15,0 9 192-15,-1 6-64 0,-3 6 32 0,-1 2 0 0,-1-1 0 16,-1 3 0-16,1 0 128 0,-2 0 32 0,1 4 0 0,-2-3 0 16,0 2-64-16,0-5-16 0,-4-6 0 0,3-6 0 15,-3-3-64-15,2-5-16 0,-2-3 0 16,3-5 0-16,-2-3-160 0,1-2 0 0,-2 1 144 0,2-6-144 15,-3-3 0-15,1-6 0 0,2-2 0 0,-3-9 0 16,0 0-1312-16,0 0-224 16,1-10-64-16,0-9-19168 0</inkml:trace>
  <inkml:trace contextRef="#ctx0" brushRef="#br2" timeOffset="-208676.37">5304 5635 13823 0,'0'0'1216'0,"0"0"-960"0,0 0-256 0,0 0 0 15,0 0 864-15,0 0 128 0,0 0 32 0,0 0 0 16,-8-1 224-16,8 1 48 0,0 0 16 0,0 0 0 15,-9-4 128-15,9 4 32 0,0 0 0 0,0 0 0 16,0 0-208-16,0 0-48 0,-5-6 0 0,5 6 0 0,0-5-256 0,2-4-64 16,2 3-16-16,2-5 0 0,2 2-240 0,2-3-32 15,3-2-16-15,2 1 0 0,3-2-224 0,1 0-48 16,0 1-16-16,1 0 0 0,2 0-128 0,1 1-32 16,0 1 0-16,0 4 0 0,-1-3-144 0,1 5 160 15,-1-2-160-15,-2 3 160 0,-1 2-160 0,-2 1 0 16,-3 2 0-16,-1 3 128 0,-3 3-128 0,-3 4 0 15,0-1 0-15,-4 4 0 0,0 1 0 16,-4 4 0-16,-2-1 0 0,-2 1 128 0,-3 3 0 0,-2-1-128 16,-2 0 192-16,-2-1-64 0,-3-1 80 0,-1 0 16 15,-1-2 0-15,0 0 0 0,1-1 96 0,2-1 32 16,-3-4 0-16,2 0 0 0,2-2-80 0,2-2-16 16,3-2 0-16,0-4 0 0,0-1 112 0,2-3 16 15,7-4 0-15,0 1 0 0,1-7-16 0,2-1 0 16,5-2 0-16,1-2 0 0,5-1-208 0,2 1-32 0,1-3-128 0,3-2 192 15,1 2-192-15,3 3 128 16,1 0-128-16,-1 3 0 0,1 0 0 0,0 5 0 16,-1-1 0-16,-1 6 0 0,-2-2 0 0,-1 5 0 0,-2 1 0 0,-2 4 0 15,-4 1 0-15,0 6-128 16,-4-1 128-16,-3 6 0 0,-5 1 0 0,-3 3 0 0,-4 2 0 0,-2 2 0 16,-3 0 0-16,-3 0 0 0,-3 0 0 0,-3-2 0 15,-2 1 0-15,-1-2 0 0,-2-3 128 0,1 1-128 16,2-1 176-16,1-2-176 0,2-4 192 0,1-1-192 15,3-5 256-15,2-1-64 0,1-3-16 0,4-4 0 16,2-1 16-16,5-5 0 0,1-2 0 0,3-1 0 0,3-3-16 16,2-2 0-16,2-2 0 0,2-3 0 0,2 0-176 15,2 1 128-15,1 0-128 0,3-3 128 0,-1 3-128 16,2 2 0-16,2 3 0 0,-1 1 0 0,2 4 0 16,-2 4 0-16,-1 2 0 0,-1 2 0 0,-4 4 0 0,-1 5 0 15,-3 1-144-15,-1 2 144 0,-3 3 0 0,-2 5-128 16,-5 0 128-16,-3 3 0 0,-1 4 0 0,-3 0-128 15,-3 0 128-15,-5-1 0 0,0-3 0 0,-7 0 0 16,0 0 0-16,-1-1 0 0,-1-2 0 0,-1-1 176 16,1 1-176-16,1-6 160 0,2 0-16 0,3-5 0 15,1-2 0-15,3-5 0 0,1 0 32 0,4-3 0 16,2-6 0-16,4 0 0 0,2-7 16 0,4-3 0 16,6-2 0-16,2 0 0 0,3-5-192 0,2 2 192 15,0 4-192-15,3-3 192 0,2 1-192 0,6 3 0 0,-1-3 0 0,3 3 0 16,0 3 0-16,0 4 0 15,0 4 0-15,6-2 0 0,-3 5 0 0,-6 3 0 16,-4 2 0-16,-5 7 0 0,-3 0 0 0,-4 6 0 0,-5 1-144 16,-6 3 144-16,-3 2 0 0,-5 2 0 0,-4 1-128 0,-4 2 128 15,-2 1 0-15,-4-2 0 0,-3-2 0 0,-1-1 0 16,0-1 0-16,1-2 128 0,8-8-128 0,2 1 0 16,0-3 160-16,2-4-160 0,0 1 160 0,2-4-160 15,1 1 224-15,2-4-48 0,3-4-16 16,0-4 0-16,3-1-32 0,6-1-128 0,2 0 192 0,3-2-64 15,2 2-128-15,4 1 0 0,1 1 0 0,2 1 128 16,2 2-128-16,1 2 0 0,0 4 0 0,8 2-176 16,-5 3-1680-1,-2 4-320-15,-2 8-80 0</inkml:trace>
  <inkml:trace contextRef="#ctx0" brushRef="#br6" timeOffset="-196048.46">5546 6695 10127 0,'0'0'896'0,"0"0"-704"0,-1 11-192 0,-2-3 0 16,-1 4 256-16,2-2 32 0,-2 1 0 0,4 2 0 15,0-4 272-15,0 3 48 0,0-5 16 0,0 2 0 0,0-3 288 0,0-6 64 16,0 0 16-16,2 9 0 16,1-2-144-16,0 2-16 0,-1-1-16 0,1 0 0 0,2 1-64 0,-1-3-16 15,-2 3 0-15,2-2 0 0,1 0-48 0,0 1-16 16,-5-8 0-16,5 7 0 0,-1 2-80 0,-1-4-16 15,-3-5 0-15,0 0 0 0,0 0 80 0,3 7 16 16,-3-7 0-16,0 0 0 0,0 0 160 0,0 0 48 16,0 0 0-16,0 0 0 0,0 0-48 0,4-7-16 15,-1 0 0-15,-1-6 0 0,2 0-272 0,-1-3-48 16,-2-6-16-16,3-2 0 0,-3-6-160 0,3-2-48 16,0-2 0-16,-1-3 0 0,0-3-80 0,1 1 0 15,1 1-16-15,-1 0 0 0,-1 2 0 0,1 2 0 16,-1-1 0-16,-1 2 0 0,1-1-48 0,-2 4-128 15,0 4 192-15,1-1-64 0,-1 3 0 0,0 4 0 16,-1 0 0-16,0 2 0 0,-1 1 48 0,0 1 0 16,-1 2 0-16,1 1 0 0,0 3-32 0,0 0 0 15,-1 3 0-15,2 7 0 0,-1-5 0 0,1 5 0 16,0 0 0-16,0 0 0 0,0 0 48 0,0 0 0 16,-4 7 0-16,0 5 0 0,1 5-192 0,0 4 128 15,1 5-128-15,0 4 128 0,1 5-128 0,0 2 0 0,-1 1 0 16,2 2 0-16,0 4 0 0,2 1 0 0,-2 4 0 15,0 1 0-15,1 1 0 0,2 0 0 0,-1-1 0 0,1-3 0 16,-1-4 0-16,-1-2 0 0,-1-7 0 0,2-1 0 16,0 3 0-16,0-3 0 0,-2-3 0 15,0-2 0-15,1-4 0 0,1-6 0 0,1-3 0 0,-1-6 0 16,-2 0 144-16,0-9-144 0,0 0 160 0,0 0-160 0,3-10 368 16,0-4-32-16,-1-4 0 0,-1-3 0 15,-1-4-96-15,0-5-32 0,0-2 0 0,-1-5 0 16,1-5-208-16,-2-1 144 0,0-4-144 0,2-4 128 0,2-1-128 0,0 0 0 15,1 0 0-15,-2 4 0 0,-1-2 176 0,1-1-48 16,0-1-128-16,1 0 192 0,0 1-192 0,1 3 0 16,2 0-144-16,-3 6 144 0,2 1 0 0,-1 5 0 15,-1 6 0-15,0 1 0 0,-2 6 0 0,0 4 0 16,0 5 0-16,-2 2 0 0,1 6 0 0,1 6 0 16,0 0 0-16,-3 6 0 0,1 8 128 0,-1 5-128 15,-2 9 144-15,0 7-144 0,0 5 0 0,1 5 0 16,3 3 0-16,-1 4 0 0,0-1 0 0,1 1 0 15,0 0 0-15,1 3 0 0,-2 1 0 0,1-2 0 16,1 0 0-16,0-3 0 0,0-4 0 0,0-3 0 16,1-6 0-16,-1-2 0 0,0-3 0 0,-1-6 0 15,0-2 0-15,1-5 0 0,0-3 0 0,0-7 0 16,0-1 0-16,0-9 0 0,0 0 176 0,0 0-176 16,-3-6 192-16,1-3-192 0,-1-5 320 0,1-7-64 15,-1-4 0-15,1-8 0 0,-1-9-128 0,2-3-128 0,0-5 192 16,-1-2-192-16,1-1 144 0,1 3-144 15,0 1 0-15,0 0 144 0,0-1-144 0,0 6 0 0,1-1 0 16,1 4 0-16,0 6 0 0,-1 4 0 0,1 6 0 16,-2 3 0-16,0 6 0 0,0 3 0 0,-2 3 0 0,2 10 0 15,0 0 0-15,0 0 0 0,0 15 128 0,0 7-128 16,-1 6 0-16,0 6 0 0,0 4 0 0,-1 3 0 16,1 3 0-16,0 1 0 0,-1 2 128 0,2 2-128 15,-3 0 0-15,1-1 0 0,0 0 0 0,-1-4 0 0,1 0 0 0,-1-5 0 16,1-3 0-16,-1-4 0 0,-1-7 0 15,2 1 0-15,-1-7 0 0,2-5 0 0,1-3 0 0,0-3 0 16,0-8 0-16,0 0 128 0,0 0-128 0,1-10 128 16,2-7-128-16,-1-4 128 0,1-11 0 15,1-5-128-15,-3-4 192 0,3-7-64 0,-2-3-128 0,2-2 0 16,2-2 0-16,-2 3 128 0,1 2-128 0,0 3 0 16,1-1 0-16,-3 7 0 0,2 4 0 0,-1 6 0 15,0 3 0-15,-3 7 0 0,1 6 0 0,-2 5 0 16,0 0 128-16,0 10-128 0,0 0 0 0,0 0 0 15,-3 13 0-15,1 2 0 0,-2 5 0 0,0 6 0 16,-1 3 0-16,0 5 0 0,0 2 0 0,0 4 0 16,-1 6 0-16,0 1 0 0,0 4 0 0,1 1 0 15,-3 0 0-15,2 0 0 0,-1-5 0 0,1-5 0 16,0-6 0-16,1-2 0 0,1-8 0 0,1-1 0 16,-1-6 0-16,3-4 0 0,1-3 0 0,0-2 0 0,0-10 0 15,0 0 0-15,0 0 0 0,0-11 128 16,-1-5-128-16,0-4 0 0,-1-5 144 0,2-9-144 15,-2-2 160-15,0-11-160 0,1-6 128 0,0-2-128 16,0-4 0-16,1-3 0 0,0 1 0 0,1 0 128 0,1-3-128 0,2 6 0 16,0-2 0-16,1 5 0 0,2 6 0 0,0 2 0 15,1 7 0-15,-1 6 0 0,-2 5 0 16,-1 6 0-16,-1 5 0 0,-3 5 0 0,-1 5 0 0,-3 1 0 16,4 7 0-16,0 0 0 0,-5 12 128 0,-2 5-128 15,1 6 0-15,-2 9 0 0,1 7 0 16,0 8 0-16,2 6 0 0,-2 3 0 0,2 2 0 0,-1 4 0 15,1-2 0-15,0 4 0 0,1-2 0 0,1 0 0 0,-1-2 0 0,3-7 0 16,-1-2 0-16,2-4 0 0,2-4 0 0,-1-6 0 16,0-4 0-16,-1-4 0 0,3-2 0 0,-1-6 0 15,1-5 0-15,-2-7 0 0,-1-9 0 0,0 0 0 16,0 0 0-16,3-8 0 0,-1-7 0 0,2-4 0 16,-2-6 128-16,1-8-128 0,-2-9 128 0,1-3-128 15,-1-4 0-15,1-5 144 0,2-2-144 0,1 2 0 16,0 1 0-16,0 5 0 0,3 4 0 0,-4 0 0 15,1 6 0-15,0 4 0 0,1 5 0 0,-1 2 0 16,1 5 0-16,-1 6 0 0,-5 2 0 0,1 5 0 16,0 0 0-16,-1 9 0 0,0 0 0 0,0 0 0 15,1 13 0-15,1 5 0 0,-1 5 0 0,-1 4 0 16,-1 4 0-16,-1 5 0 0,1 3 0 0,1 4 0 0,-1 6 0 16,0 3 0-16,1 0 0 0,0 0 0 15,1 0 0-15,-1-6 0 0,0-1 0 0,0-4 0 16,1-4 0-16,0-4 0 0,1-1 0 0,0-5 0 0,0-2 0 0,-1-6 0 15,0-5 0-15,2-4 0 0,-3-10 0 0,0 0 0 32,0 0-416-32,3-4-64 0,-1-6-16 0,0-6 0 15,1-2-1472-15,1-2-288 0,-1-3-64 0,1 2-16880 0</inkml:trace>
  <inkml:trace contextRef="#ctx0" brushRef="#br6" timeOffset="-194303.95">5369 6229 12895 0,'-20'15'1152'0,"11"-7"-928"16,1 6-224-16,-2 1 0 0,-3-1 768 0,2-1 128 15,0 1 0-15,-1 0 16 0,-1 2 624 0,1-2 128 16,-4-4 32-16,4 2 0 0,0-5-96 0,1 2-32 16,1-4 0-16,1 0 0 0,2-2-80 0,7-3-16 15,-7 4 0-15,7-4 0 0,0 0-384 0,-3-8-64 16,3 2-32-16,3-7 0 0,2 0-352 0,4-2-64 15,2-8 0-15,3-2-16 0,3-4-112 0,3-2-32 0,2-3 0 0,4-2 0 16,1-3-32-16,1 2-16 0,0-1 0 0,-1 2 0 16,2 3-48-16,-2 5 0 0,-2 2 0 15,-3 4 0-15,-1 2-112 0,0 2-16 0,-2 4-16 0,-3 4 0 16,-2-1 0-16,-1 6 0 0,-3-1 0 0,0 2 0 16,-1 2-48-16,-2-1-128 0,-7 3 192 0,0 0-64 15,0 0 16-15,6 4 0 0,-6-4 0 0,4 8 0 16,-4-8-16-16,2 6-128 0,-2-6 192 0,4 8-64 0,-1 2-128 15,-1-1 128-15,-1 1-128 0,-1 5 128 16,-1-5-128-16,0 0 0 0,1-10 0 0,0 14 128 0,-1-3-128 16,1 0 0-16,1 0 0 0,-1-11 0 0,0 0 0 0,-1 11 0 15,-1 0 0-15,2-11 0 0,0 10 0 0,0-10 0 16,3 10 128-16,-3-10-128 0,0 0 0 0,0 0 0 16,0 0 0-16,0 0 0 0,0 0 0 0,0 0 0 15,0 0 0-15,0 0 0 0,0 0 0 0,0 0 0 16,0 0 128-16,0 0-128 0,0 0 0 0,0 0 0 15,0 0 0-15,0 0 128 0,7-5-128 0,-7 5 0 16,4-7 0-16,-4 7 0 0,0 0 0 0,0-7 0 16,0 7 128-16,-1-10-128 0,-2 3 0 0,3 7 0 15,-3-9 0-15,0 1 0 0,3 8 0 0,-5-6 0 16,5 6 128-16,-5-9-128 0,0 2 0 0,0 0 0 16,0 0 0-16,0 2 0 0,0-2 0 0,1 0 0 0,4 7 0 15,-7-9 0-15,0 3 0 0,2 2 0 16,-4-1 0-16,2 0 0 0,1 1 0 0,6 4 0 15,-9-2 0-15,9 2 0 0,-5-3 0 0,5 3 0 0,-10-1 0 16,2 1 0-16,1 0 0 0,7 0 0 0,0 0 0 0,0 0 0 16,-8 4 0-16,8-4 0 0,0 0 0 0,0 0 0 15,-8 5 0-15,8-5 0 0,-7 6 0 0,7-6 0 16,-5 8 0-16,0-1 0 0,-2 1 0 16,1-2 0-16,-2 3 0 0,1 0 0 0,-2 3 0 0,-1 0 0 15,-2 1 0-15,1 4 0 0,1 0 0 0,-1 2 0 16,0 1 0-16,2-5 0 0,-1 1 0 0,-2 2 0 0,0 0 0 15,0 0 0-15,1-1 0 0,-1 3 0 0,1-3 0 16,1 1 0-16,1-1 0 0,-1-1 0 16,2 1 0-16,-1-3 0 0,3-3 0 0,1 1 0 0,0-1 0 15,1-5 0-15,4-6 0 0,0 0 0 0,0 0 0 0,0 0 0 16,0 0 0-16,0 0 0 0,6-10 0 0,2-1 0 16,-1-5 0-16,2 0 0 0,2-2 0 0,1-1 0 15,2 0 0-15,8-14 0 0,-2 5 0 0,0 3 0 16,0-1 0-16,0-1 0 0,1 3 0 0,4-1 0 15,-2 1 0-15,-2 2 0 0,2-3 0 0,-1 3 0 16,1 2 0-16,-2 3 0 0,-1 5 0 0,-4 1 0 0,-2 1 0 16,-2 3 0-16,0-2 0 0,-5 2 0 0,0 2 0 15,-7 5 0-15,10-1 0 0,-10 1 0 0,10 1 0 0,-10-1 0 16,12 4 0-16,-6 2 0 16,-6-6 0-16,9 13 0 0,-2 1 0 0,1 3 128 15,-2 0-128-15,0 4 128 0,0-1-128 0,-1 3 0 16,0 2 144-16,1 0-144 0,1 3 0 0,-1-2 144 0,4 3-144 15,-2-3 0-15,0 2 144 0,0-5-144 0,1 0 0 0,2-2 144 16,-1 2-144-16,0-4 0 0,-1-1 0 0,0-2 128 16,-4 0-128-16,0-5 0 0,0 1 0 15,0-3 128-15,-5-9-128 0,4 10 192 0,-4-10-192 0,0 0 192 16,0 0-192-16,0 0 160 0,0 0-160 0,0 0 160 16,0 0-16-16,0 0 0 0,0 0 0 0,0 0 0 15,-4-12 32-15,1 1 0 0,-3-3 0 0,0-1 0 0,-3 1-176 16,1 0 128-16,2-2-128 0,-3 0 128 0,0-3-128 15,1-2 0-15,2 2 0 0,-2 0 0 0,1-1 0 16,-2 0 0-16,4-2 0 0,-2 0 0 0,0-2 0 16,-1 4 0-16,2 2 128 0,-2 0-128 0,1 1 0 15,-1 0 0-15,-1 3 0 0,1 3 0 0,2-2 0 0,0 4 0 16,-2-1 0-16,3 3 0 0,5 7 0 0,-9-8 0 16,-1 2 0-16,2 1 0 0,8 5 0 0,-9-3 0 15,9 3 0-15,-7-3 0 0,-3 0 0 0,10 3 0 16,-8 3 0-16,8-3 0 0,-11 4 0 0,2 2 0 15,1-3 0-15,0 2 0 0,-3 1 0 0,0 1 0 16,-2-1 0-16,-1 5 0 0,1 2 0 0,-2 1 0 16,0 4 0-16,-3 2 0 0,-2 0-128 0,-1 3 128 15,1 3 0-15,6-5 0 0,-1 2 0 0,-2-1 0 16,-1 2 0-16,1 3 0 0,-1-1-128 0,2 1 128 16,-1 0 0-16,1-1 0 0,2-3 0 0,3-1 0 15,0 0 0-15,0-8 0 0,2-2 0 0,3 1 0 16,2-4 0-16,3 0 0 0,1-9-128 0,0 0 128 15,0 0 0-15,0 0 0 0,5-7 0 0,1-1 0 16,3-5 0-16,2-2 0 0,0-3-128 0,0-3 128 0,3-1 0 0,8-13 0 16,-2 2 0-16,-1 1 0 15,0-3 0-15,2 2 0 0,-1-3 0 0,4 2 0 0,-1 2 0 16,0 2 0-16,-4 0 0 0,3 1 0 0,-2 2 0 0,0 5 0 16,-1 1 0-16,-1 3 0 0,-1 3 0 0,-3 0 0 15,-1 0 0-15,-1 3 0 0,0 1 0 0,-2 6 0 16,-3 1-128-16,-7 4 128 0,11 0 0 0,-11 0 0 15,0 0 0-15,10 9 0 0,0 3 0 0,-1 2 0 16,-3 3 0-16,1 3 0 0,-1 3 0 0,-1 5 0 0,-2 1 0 16,2 6 0-16,-3 0 0 0,1 6 0 0,-2 3 0 15,2-2 0-15,0 2 0 0,1-5 0 0,3-2 0 0,-1-2 0 16,0-3 0-16,1-4 0 0,1 0 0 16,1-2 0-16,0-1 0 0,1-5 0 0,1-3 0 0,0-4 0 15,-1 1 0-15,2-2 0 0,-5 0 0 16,1-6 0-16,-8-6 0 0,10 4 0 0,-10-4-224 0,0 0 32 15,0 0 0-15,10-4 0 16,-3-2-608-16,-2-3-112 0,-3 1-32 0,-2-4 0 16,-1-2-1712-16,0 0-352 0,-1 2-64 0,0-2-13680 0</inkml:trace>
  <inkml:trace contextRef="#ctx0" brushRef="#br6" timeOffset="-193686.61">5651 6219 16575 0,'0'0'1472'0,"-5"-7"-1168"16,2 0-304-16,1-3 0 0,0 2 640 0,0-1 80 0,1 1 16 0,1 8 0 16,-1-11 544-16,1 11 128 0,-1-10 0 0,1 10 16 15,-2-8-16-15,2 8 0 0,0 0 0 0,0 0 0 16,0 0-256-16,0 0-48 0,0 0-16 0,0 0 0 15,2 15-144-15,-2 5-48 0,0 2 0 0,0 9 0 16,0 4-128-16,1 6-16 0,-1 5-16 0,1 5 0 0,2 5-224 16,-1 3-64-16,0 9 0 0,0-1 0 15,1-2-96-15,-2 0-32 0,0-8 0 0,-1-1 0 16,0-1-96-16,0-19-32 0,1 3 0 0,-2 17 0 16,0-9 32-16,0-4 0 0,1-6 0 0,0-14 0 0,0-2-16 15,0-1 0-15,1-2 0 0,0 1 0 0,-1-6-16 16,0-13-16-16,0 0 0 0,0 0 0 0,-1-11 160 0,1 0 48 15,0-6 0-15,0-16 0 0,-1-4-128 0,-1-3 0 16,0-7-16-16,-1-4 0 0,3-3-240 0,-4-2 128 16,2-1-128-16,-1-3 0 0,2-5 128 0,0-2-128 15,1-3 0-15,2 4 0 0,3 1 0 0,-1 3 0 16,0 4 0-16,1 4 0 0,0 0 0 0,0 4 0 16,-1 2 0-16,1 4 0 0,3 6 0 0,-3 5 0 15,4 6 0-15,-2 2 0 0,-3 4 0 0,0 6 0 16,-1 6 0-16,-3 9 0 0,0 0 0 0,0 9 0 15,-2 8 128-15,0 11-128 0,-2 7 0 0,-1 7 0 0,-1 8 128 16,-1 2-128-16,2 2 0 0,-1 6 0 16,-3 4 0-16,-1 1 0 0,-2 5 0 0,0-1 0 15,-1 0 0-15,3-4 0 0,-2-8 0 0,6-21 128 0,-2-1-128 0,-1 16 0 16,2-10 0-16,2-7 0 16,0-8 0-16,3-7 0 0,2-7 0 0,0-12 128 0,0 0-128 0,0 0 0 15,3-10 128-15,1-10 0 16,-1-4-128-16,0-3 192 0,2-2-64 0,-1-3 0 0,-2-4-128 15,0 2 192-15,-2-2-192 0,0 3-160 0,1 4 32 0,2-1 0 16,-2 4-1296 0,0 1-256-16,0 4-48 0,2 5-11504 0,-2 2-2288 0</inkml:trace>
  <inkml:trace contextRef="#ctx0" brushRef="#br6" timeOffset="-193214.71">5284 6308 16127 0,'0'0'704'0,"0"0"160"0,-8-2-688 0,2 1-176 0,6 1 0 0,-6 0 0 15,1-2 960-15,5 2 176 16,-5-3 16-16,5 3 16 0,0 0 176 0,0 0 16 15,0 0 16-15,0 0 0 0,-6-5-192 0,4-3-32 0,2 2-16 0,2-5 0 16,2-1-176-16,3-3-48 16,2-4 0-16,1-4 0 0,2-1-64 0,4-4-16 0,0-4 0 15,7-18 0-15,0 5-112 0,0 3-16 0,0 4-16 0,1 0 0 16,-1 1-128-16,1 2-32 0,-4 2 0 0,-1 4 0 16,0 2-176-16,0 1-32 0,1 3-16 0,-4 4 0 15,-2 1 16-15,-3 5 16 0,0 7 0 0,-2 2 0 16,-9 4-160-16,11 1-48 0,0 3 0 0,-3 2 0 15,-2 6 0-15,2 3 0 0,-2 3 0 0,5 5 0 16,-1 9 80-16,0 2 16 0,-1 3 0 0,1 3 0 16,1 9-64-16,0 0-16 0,-3 2 0 0,1 3 0 0,2-1 0 15,-4-1 0-15,2-2 0 0,-1-2 0 0,-1-6-16 16,0 0 0-16,0-1 0 0,-2-8 0 0,2-7 0 16,0 2 0-16,1-4 0 0,-2-2 0 0,1-4-128 0,-2-6 0 15,-5-12 0-15,5 7 0 0,-5-7-256 0,0 0 32 16,0 0 0-16,6-9 0 15,-1-6-1776-15,-2-3-368 0,-2 0-64 0,-2-1-15168 0</inkml:trace>
  <inkml:trace contextRef="#ctx0" brushRef="#br6" timeOffset="-192880.02">5613 6010 11055 0,'0'0'480'0,"2"-7"112"0,0 0-464 0,1-2-128 0,-2 2 0 0,1 2 0 16,0-3 1904-16,-2 8 352 0,0 0 80 0,0 0 16 15,0 0-208-15,0 0-32 0,0 0-16 0,0 14 0 16,-2 9-304-16,2 9-48 0,-3 7-16 0,-1 9 0 15,-3 7-544-15,0 5-112 0,-2 3-32 0,0 7 0 16,0 3-272-16,2-2-48 0,-1 0-16 0,0 3 0 16,2-6-368-16,0-9-80 0,0-2 0 0,1-1-16 0,0-5-240 15,0-5 0-15,0-6 128 0,1-2-128 0,1-6-128 0,0-5-80 16,2-8-16-16,3 0 0 16,-2-19-2784-16,0 0-576 0</inkml:trace>
  <inkml:trace contextRef="#ctx0" brushRef="#br6" timeOffset="-184100.82">7434 9300 12895 0,'0'0'576'0,"0"0"112"0,0 0-560 0,0 0-128 16,-7 4 0-16,2 2 0 0,-1 3 928 0,-2-3 160 15,-2 3 16-15,-1-3 16 0,-2 5 384 0,0-2 80 16,0-2 16-16,-1 1 0 0,-1-2-48 0,1 1 0 16,0-4 0-16,0-1 0 0,0-1-272 0,1-1-48 15,1 0-16-15,2-1 0 0,2-3-336 0,3-1-80 16,1-2-16-16,3 2 0 0,2-5-144 0,3 2-48 15,2-3 0-15,2 2 0 0,2-4-240 0,1 2-48 16,1 1-16-16,2-3 0 0,1 2-96 0,2 0-32 0,-1-1 0 0,3 4 0 16,0-1-160-16,0 3 192 0,0-2-192 0,-1 4 192 15,0 2-192-15,-3 2 0 0,-1 2 144 0,-1 2-144 16,-3 3 0-16,-1-1 0 0,-1 5 0 0,-3 0 128 16,-4 3-128-16,-2 1 0 0,-3 3 0 0,-1-1 128 15,-5 1-128-15,0 1 192 0,-3 0-64 0,0-1 0 16,0-3 96-16,1 1 32 0,-1-6 0 0,2 1 0 0,-1 2 48 0,2-5 16 15,0 0 0-15,3-2 0 0,1-5 32 0,6-1 16 16,0 0 0-16,-5-4 0 0,4-6 80 0,1 1 0 16,1-4 16-16,4 1 0 0,-1-5-208 0,1-1-32 15,1-2-16-15,2 0 0 0,0-1-208 0,3 3 128 16,0 1-128-16,1 0 0 0,-1 2 0 0,2 2 0 16,-1 3 0-16,-1-1 0 0,0 4 0 0,0 2 0 15,-3 0 0-15,0 5 0 0,-8 0 0 0,8 6 0 16,-3-1 0-16,-1 3 0 0,-2 2 0 0,-1 4 0 15,-1-2 0-15,-1 2 0 0,-1 1 0 0,-2 3 0 16,-1-2 0-16,-3 1 0 0,0-6 0 0,1 1 128 16,-2 0-128-16,0-3 144 0,-1 1 96 0,-2-2 16 15,0 0 0-15,-1-5 0 0,0 3-64 0,1-3 0 16,-2-3 0-16,3 0 0 0,0-1 64 0,0-1 16 16,0-4 0-16,4 0 0 0,-1-5-272 0,3-2 160 15,2-1-160-15,3 1 128 0,3-2-128 0,2-2 0 0,3 2 144 16,2 0-144-16,3-2 0 0,2 5 0 15,1-2 0-15,2 1 128 0,1 4-128 0,0-1 0 0,-1 4 0 16,0-1 0-16,0 5 0 0,0 2 0 16,-1 4 0-16,0 3-128 0,-2-4 128 0,-3 4 0 0,-2 4 0 0,-1 1 0 15,-3 0 0-15,-2 2 0 0,-3 1 0 0,-1 1 0 16,-1 0 0-16,-3-1 0 0,-2-1 0 0,-2 0 0 16,-2 1 0-16,-3 0 0 0,-3-2 0 0,-2-3 0 15,-1 0 0-15,-2-3 0 0,1-1 128 0,1 1-128 0,1-6 128 0,0-1-128 16,2-3 128-16,1 1-128 0,2-5 160 15,4 2-32-15,1-4-128 0,2-1 192 0,3-6-192 0,3-2 144 16,3-1-144-16,2-3 128 0,4 3-128 16,2-2 0-16,3 0 0 0,0 1 128 0,4 1-128 0,3 0 0 15,-1 0 0-15,-1 2 0 0,0 3 0 0,1 4 0 16,1 1 0-16,0 5 0 0,1 2 0 0,-4 2 0 16,1 4 0-16,-4 2 0 0,-2 4-144 0,-4 1 144 15,-4 1 0-15,-4 3 0 0,-4 0 0 0,-4 3-128 16,-2-3 128-16,-4 3 0 0,-3 1 0 0,-3 0 0 15,-4 0 0-15,-3-1 0 0,-2-1 0 0,0-1 0 16,-1-2 128-16,1-4-128 0,1 2 0 0,2-4 0 16,3-1 0-16,2-3 0 0,1-4 128 0,3-3-128 15,2-4 0-15,2 0 144 0,3-3-144 0,3 0 128 16,3-5-128-16,3-2 128 0,2 0-128 0,4-1 0 16,4-1 144-16,2 0-144 0,4 1 0 0,3 0 0 15,3 0 0-15,2 0 0 0,3 3 0 0,1 2 0 16,-2 3 0-16,0 0 0 0,-2 5 0 0,-3 5 0 0,-2 1 0 15,-1 4 0-15,-4 4 0 0,-4-1-128 0,-2 3 128 0,-3 0 0 16,-2 1 0-16,-7 2 0 0,-1 1 0 16,-4-1-128-16,-3-1 128 0,-2 1 0 0,-3 1 0 15,-1-1 0-15,-1-1 0 0,0 0 0 0,1 0 0 16,1-6 128-16,1 1-128 0,1-4 0 0,-2-2 0 0,1-2 0 16,-2 0 0-16,4-2 0 0,0-2 0 0,2-4 128 15,3 2-288-15,3 1-48 0,2-4-16 0,3 1 0 31,2-1-2320-31,7 4-464 0,6 0-80 0</inkml:trace>
  <inkml:trace contextRef="#ctx0" brushRef="#br6" timeOffset="-179461.31">6045 7440 1839 0,'0'0'160'0,"0"0"-160"0,0 0 0 0,0 0 0 0,-6 4 1952 0,-2 0 352 16,0 0 80-16,-1 1 16 0,-1 0-1600 0,1-1-320 15,0 1-64-15,-1 1-16 0,-1-2 80 0,1 0 16 16,0 0 0-16,1 1 0 0,0-2 144 0,3 0 16 16,6-3 16-16,-6 4 0 0,6-4-96 0,0 0 0 15,0 0-16-15,0 0 0 0,0 0-112 0,0 0 0 16,7 1-16-16,3-1 0 0,4-2 128 0,3-1 16 16,2 0 16-16,4 0 0 0,2-4-240 0,3 2-48 15,3 1-16-15,0 1 0 0,3-3-64 0,1 1-16 16,2 2 0-16,1-4 0 0,2 2 0 0,-1 0 0 15,2 3 0-15,1-4 0 0,-1 1-16 0,3 0-16 16,0 3 0-16,3-1 0 0,2 3 32 0,1-1 16 16,5-3 0-16,0 0 0 0,-1 0-32 0,0-1-16 15,-2-1 0-15,1 3 0 0,3 2-16 0,1 1 0 16,1 0 0-16,0-1 0 0,1 0 64 0,-2-2 16 16,0 2 0-16,0 1 0 0,0 1 32 0,1 2 16 15,0-1 0-15,-1 2 0 0,3-1-80 0,-2-1-16 0,2-4 0 0,19 2 0 16,-12 3 0-16,-2 1 0 0,-1 0 0 15,-3 0 0-15,-3-4 64 0,2 0 16 0,2-1 0 16,-2-1 0-16,-3 1-16 0,-1 1-16 0,-1 1 0 0,1 2 0 16,1 2-96-16,1-3-16 0,1-2 0 0,-3-1 0 15,-3 0-128-15,1 1 160 0,-1 0-160 0,0 1 160 16,-1 0-160-16,1 2 0 0,-3 0 144 0,1-1-144 0,-1-2 128 16,-1 0-128-16,0 0 128 0,-4 1-128 0,1 2 192 0,-3-1-48 15,-1 1 0-15,0 0 0 0,0-1-144 0,0-1 128 16,1 2-128-16,1-2 128 0,-4-1-128 0,2 0 160 15,3-1-160-15,-5 0 160 0,0-1-160 16,-1 1 128-16,1 0-128 0,-1 0 128 0,-1 1-128 0,0 1 0 16,2 0 144-16,-2-1-144 0,-3 0 0 0,2 0 0 15,1-2 0-15,-2 0 128 0,2 1-128 0,-1 1 128 16,0-3-128-16,1 2 128 0,-2-1-128 0,-2-1 0 16,0 1 128-16,1 0-128 0,0 2 0 0,1 0 128 15,1 0-128-15,1-1 0 0,1 0 0 0,-1-2 144 16,-1-2-144-16,0 3 0 0,-1-1 128 0,-2 2-128 15,-2-1 0-15,1 2 0 0,-3-1 0 0,3 0 0 16,0 0 0-16,2-1 0 0,-1 6 0 0,0-4 0 16,-1-1 0-16,0-2 0 0,-1 3 176 0,1 0-176 15,-1 2 160-15,-1-2-160 0,-2-2 0 0,-1 1 0 16,1-3 0-16,-2 3-160 0,-1-2 160 0,1 5 0 16,-2-1 0-16,2 0 0 0,-1-2 0 0,-1 1 0 0,0-1 0 15,1 2 128-15,1 2-128 0,-2-1 0 16,-3-1 0-16,0 1 0 0,0-5 0 0,0-1 0 15,1 2 0-15,-3 0 0 0,0 1 0 0,-2 0 0 0,0 0 0 16,-3-1 0-16,-1 0 0 0,-1 1 0 0,-2-5 0 0,-1 4 0 16,-10 2 0-16,8-1 0 0,-8 1 128 0,10-2-128 15,-2 0 0-15,-8 2 0 0,0 0 0 0,10-3 128 16,-10 3-128-16,0 0 0 0,0 0 0 0,0 0 0 16,5-6 0-16,-5 6-208 0,0 0 16 0,0 0 16 0,0 0 176 0,0 0 0 15,0 0 0-15,0 0 128 16,8-4-2080-16,-8 4-416 0,0 0-64 15,0 0-32-15,0 0 672 0,0 0 144 0,0 0 32 0,0 0-8656 16</inkml:trace>
  <inkml:trace contextRef="#ctx0" brushRef="#br6" timeOffset="-179061.16">11876 7122 13471 0,'0'0'592'0,"0"0"128"0,0 0-576 0,0 0-144 16,-6-6 0-16,6 6 0 0,0 0 576 0,0 0 64 15,-3-10 32-15,3 10 0 0,0 0-112 0,0 0-32 16,10-5 0-16,3 0 0 0,2 1 96 0,6 4 16 16,2 1 0-16,3 2 0 0,5 1-64 0,2-1-16 15,4 1 0-15,2 3 0 0,3 0-112 0,0 0-32 16,1 1 0-16,2 0 0 0,3 6-64 0,2-4-16 15,0 2 0-15,0 2 0 0,0-2 48 0,-1-1 0 0,1 0 0 0,-2 0 0 16,-4 5 0-16,-3 0 0 16,-3 1 0-16,-3 0 0 0,-4 0 0 0,-3 1 0 0,-6 1 0 0,-4 1 0 15,-6 1-128-15,-4 1 0 0,-8 0-16 16,-5 0 0-16,-6 1 80 0,-7 1 0 0,-6-1 16 0,-7-2 0 16,-6 0 224-16,-6-4 32 0,-5 0 16 0,-4-2 0 15,-3-2-80-15,-2-4-16 0,-4 1 0 0,1-4 0 0,3 2-144 16,2-4-48-16,-1-1 0 0,5 1 0 15,3 1-144-15,7-1-48 0,6-3 0 0,8 1 0 0,7-1-128 16,7-1 0-16,4 1 0 0,9-1 0 16,0 0-2176-16,0 0-448 0,10-5-112 0</inkml:trace>
  <inkml:trace contextRef="#ctx0" brushRef="#br6" timeOffset="-178311.08">5479 7353 2751 0,'0'0'256'0,"0"0"-256"0,0 0 0 0,0 0 0 15,0 0 1728-15,-4-9 320 0,-1-2 48 0,1-3 16 16,3 2-1216-16,-3 0-224 0,2-3-48 0,1-3-16 16,0-5-352-16,1 2-64 0,0-3 0 0,1-7-16 15,0-2-32-15,3-2 0 0,0-4 0 0,0 0 0 0,0 1-144 16,0-5 128-16,1-3-128 0,0 1 128 0,-1 2-128 0,-1 1 0 15,1-5 0-15,0 0 128 0,1 0-320 0,0-2-64 16,0 2 0-16,3-18-16 16,-1 2-1072-16,1 10-192 0,-3 5-64 0</inkml:trace>
  <inkml:trace contextRef="#ctx0" brushRef="#br6" timeOffset="-177837.12">5396 5884 11919 0,'0'0'512'0,"0"0"128"0,0 0-512 0,0 0-128 0,8-3 0 0,-1-4 0 16,0 0 256-16,-1-2 32 0,2 2 0 0,-1-2 0 16,1 3-160-16,1-3-128 0,1 2 192 0,0 2-192 15,1-3 0-15,-2 2 0 0,3-1 0 0,-1 2 0 16,1 3 0-16,-1 3-144 0,-1 1 144 0,2 3 0 0,-1-1 0 0,-1 0-128 15,0 2 128-15,1 3 0 0,0 0 0 0,1 3 0 16,-2 0 0-16,0-1-128 0,0 3-64 0,1 0 0 16,1 0 0-16,4 5 0 15,0-2-256-15,-2 0-64 0,-2-2-16 0,-3-5 0 0,-1 2 272 0,-2-3 48 16,-1 2 16-16,-1 1 0 0,0 0 192 0,-1 2 0 16,-3 1 0-16,-2-2 0 0,0-1 0 0,-2 2 0 15,-2-2 0-15,2-2 0 0,-1 2 0 0,-2-4 160 16,0 0-32-16,0-2 0 0,1-1-128 0,-2 0 192 15,1-3-192-15,7-2 192 0,0 0-336 0</inkml:trace>
  <inkml:trace contextRef="#ctx0" brushRef="#br6" timeOffset="-176768.25">5447 5586 8287 0,'0'0'368'0,"0"0"80"0,0 0-448 0,0 0 0 16,0 0 0-16,0 0 0 0,0 0 1712 0,0 0 256 15,0 0 48-15,0 0 16 0,-7 0-928 0,7 0-176 16,0 0-32-16,-6 0-16 0,6 0-112 0,0 0-32 16,0 0 0-16,0 0 0 0,-6-3 32 0,6 3 16 15,0 0 0-15,0 0 0 0,0 0-288 0,0 0-64 16,0 0-16-16,0 0 0 0,0 0-224 0,0 0-32 16,0 0-16-16,0 0 0 0,0 0-144 0,0 0 160 15,0 0-160-15,0 0 160 0,0 0 0 0,-3-6 0 16,3 6 0-16,0 0 0 0,0 0-160 0,0 0 128 15,0 0-128-15,0 0 128 0,0 0-128 0,0 0 0 16,0 0 144-16,0 0-144 0,0 0 128 0,0 0-128 16,0 0 128-16,0 0-128 0,-4-5 176 0,4 5-48 0,0 0 0 0,0 0 0 15,0 0-128-15,0 0 192 0,0 0-192 0,0 0 192 16,0 0-192-16,0 0 0 0,0 0 144 0,0 0-144 16,0 0 0-16,0 0 144 0,0 0-144 0,0 0 0 15,0 0 0-15,0 0 0 0,0 0 0 0,0 0 0 16,0 0 0-16,0 0 0 0,0 0 0 0,0 0 0 15,0 0 0-15,0 0 0 0,0 0 0 0,0 0 0 0,0 0 0 0,0 0 0 16,0 0 0-16,0 0 0 16,0 0 0-16,0 0 0 0,0 0 0 0,0 0 0 0,0 0 0 0,2 10 0 15,-2-10 0-15,-2 10 0 16,2-10-416-16,0 0-96 0,0 0 0 0,0 0-7712 16,0 0-1536-16</inkml:trace>
  <inkml:trace contextRef="#ctx0" brushRef="#br6" timeOffset="-174991.61">5532 4968 9215 0,'-12'6'816'0,"0"-1"-656"0,-1 6-160 0,-1-2 0 15,0 2 1216-15,1-1 224 0,2 4 32 0,1 0 16 16,1-4-944-16,0 0-192 0,0 1-32 0,3-4-16 16,6-7 144-16,-5 12 16 0,1-6 16 0,4-6 0 15,0 0-64-15,-5 10-16 0,5-10 0 0,0 0 0 16,0 0-224-16,0 0-48 0,0 0-128 0,0 0 192 16,0 0 112-16,0 0 16 0,0 0 0 0,0 0 0 15,0-11 128-15,2-2 16 0,1-1 16 0,-2-1 0 16,-1-7-112-16,1 1-32 0,3-1 0 0,0-6 0 15,0-3-32-15,1-3-16 0,-1-3 0 0,1 0 0 0,0-2-96 16,1 0-32-16,1-2 0 0,-1-1 0 0,-1-5-16 16,0-1 0-16,1-4 0 0,2-4 0 0,0-4 48 15,1-2 0-15,-2-2 0 0,2-5 0 0,0-2-192 16,0-2 0-16,1-2 0 0,0-4 0 0,2 1 0 0,-1 2 0 16,2-3 0-16,1 3 128 0,-1 2 80 0,1 2 16 15,1 1 0-15,-1-1 0 0,-3 2-32 0,-1 1-16 16,-2-1 0-16,0 2 0 0,-2 6-176 0,-1-3 128 15,0 0-128-15,-1-1 128 0,-3 4-128 0,2-3 0 16,-1-5 144-16,2 0-144 0,1 4 0 0,2 3 0 16,-2-1 0-16,1 3 0 0,2-4 0 0,-3 2 0 15,1-3 0-15,0 6 0 0,0 3 0 0,1 3 0 16,-2 0 0-16,0 5 0 0,-1 2 256 0,1 7 0 0,-1-4-16 16,-1 5 0-16,-3 1 112 0,0 1 32 0,-2 0 0 0,1 2 0 15,0 0-64-15,-2 5-16 0,-1 3 0 0,-1 0 0 16,3 3-144-16,-1 3-32 0,-1 0 0 0,1 1 0 15,-2 5-128-15,5 1 128 0,-4-2-128 0,1 4 128 16,2 2-128-16,1-2 0 0,0 12 0 0,1-10 128 16,-1 1-128-16,0 9 0 0,0 0 0 0,1-6 0 15,-1 6 0-15,0 0 0 0,2-9 0 0,-2 9 0 16,0 0-160-16,0 0 160 0,0 0-208 0,0 0 80 31,0 0-528-31,0 0-112 0,0 0 0 0,0 0-16 0,-4 11-1520 0,4-11-288 16,-4 12-64-16</inkml:trace>
  <inkml:trace contextRef="#ctx0" brushRef="#br6" timeOffset="-174570.06">5093 2151 11055 0,'0'0'976'0,"-10"3"-784"15,0 1-192-15,10-4 0 0,-9 1 1088 0,9-1 192 16,0 0 16-16,0 0 16 0,-2-8-64 0,2-2-16 16,3 1 0-16,4-3 0 0,2-2-368 0,2-4-80 0,3-4-16 0,3-3 0 15,-1-7-64-15,8-2 0 0,3-3-16 0,1-1 0 16,0-4-16-16,4 0 0 0,-1 0 0 0,4-5 0 15,0-3-112-15,4-1-32 0,1 1 0 0,2-4 0 16,3-1-176-16,-2 3-32 0,-1 4-16 0,-2 10 0 16,-1 4-64-16,-5 4-16 0,-4 6 0 0,-3 6 0 15,0 6 0-15,-6 5 0 0,-1 4 0 0,-3 5 0 16,1 3-224-16,-4 10 0 0,-4 7 128 16,0 9-128-16,1 3 0 0,-3 8 0 0,-1 7 0 0,0 2 0 15,1 0 128-15,2-1-128 0,-1-1 0 0,4-2 144 16,-2-4-144-16,3 1 0 0,0-2 0 0,3-4 0 15,1 1 0-15,2 4 0 0,3 1 0 0,1-4 0 16,0 0-1472-16,4-9-368 16</inkml:trace>
  <inkml:trace contextRef="#ctx0" brushRef="#br6" timeOffset="-169197.7">2685 16401 6447 0,'7'-5'272'0,"0"-1"80"0,-1-1-352 0,3 1 0 0,1-3 0 0,1 0 0 16,-3-2 1472-16,6 1 240 0,1 0 32 0,2-2 16 16,-2 3-944-16,-1-5-192 0,0 0-48 0,0 5 0 15,1-1 16-15,-2 3 0 0,-3-4 0 0,-1 4 0 16,-1-3-128-16,-1 5-16 0,-3-3-16 0,-4 8 0 15,0-8 416-15,-1 2 96 0,-3-3 16 0,-2 3 0 0,-4-1 64 16,-1 2 32-16,-3 0 0 0,-3-1 0 0,-5 3-560 0,-1 2-112 16,0 1-32-16,-2-1 0 0,-6-2-64 0,1 3-16 15,-3 0 0-15,-3 0 0 0,-1-1 16 0,-3-2 0 16,-4 0 0-16,1-1 0 0,0 1 16 0,0 2 0 16,-2-3 0-16,3 4 0 0,2 0 0 0,-2 0 0 15,1-1 0-15,3 0 0 0,4-1-48 0,0 0-16 16,1-3 0-16,3 2 0 0,2-2-32 0,3-3 0 15,2 2 0-15,4 2 0 0,1 0 0 0,1-2 0 16,5 0 0-16,0 2 0 0,1-1 0 0,2 2 0 16,0 1 0-16,9 2 0 0,-10-4-64 0,1 3-16 15,9 1 0-15,-9 0 0 0,9 0-128 0,-10 1 192 16,1 1-192-16,-1 2 192 0,-2 4-192 0,3-3 0 0,0 3 0 16,1 0 0-16,-1 5 128 0,-2-1-128 0,0 3 0 0,1 1 128 15,1 2-128-15,-1 3 0 0,0 0 0 0,1 3 0 16,1-1 0-16,0 5 0 0,1 0 0 0,-1 3 128 15,2 2-128-15,0 0 160 0,-1-2-160 0,1 5 160 16,-2 5-32-16,1-2 0 0,-1-1 0 0,0 3 0 16,-1 2 48-16,2 0 0 0,-2 4 0 0,1 0 0 15,-1 4 32-15,-5 1 16 0,2 2 0 0,-2 2 0 16,-2 1-80-16,4 1-16 0,-1-3 0 0,0 2 0 16,1 0 0-16,0 1 0 0,-1-4 0 0,2 1 0 15,0 2 0-15,0-2-128 0,0-3 192 0,-2 1-64 16,1-2 48-16,-1 1 0 0,0 0 0 0,0 0 0 15,-1-1-32-15,0 0 0 0,0 1 0 0,-1-2 0 0,-1-3-144 16,0 1 192-16,2 2-192 0,0-2 192 0,-2 2-192 16,1-1 160-16,-1 2-160 0,1-4 160 0,1 0-160 0,1 1 160 15,1-4-160-15,0 0 160 0,1-3-160 0,1-1 0 16,1-3 0-16,0 0 128 0,1 0-128 0,1 0 0 16,-1-3 144-16,0 1-144 0,1-2 128 0,-1-2-128 15,1 4 160-15,-1-6-160 0,0-1 128 0,1 0-128 16,2-4 0-16,-3-2 144 0,3-2-144 0,0-1 128 15,-3-1-128-15,2 0 128 0,-1-1-128 0,0 1 0 16,2-1 0-16,0-2 0 0,0-1 128 0,-1-1-128 16,3-2 0-16,-1 2 128 0,1 1-128 0,-1-4 0 15,2 1 0-15,1 1 128 0,-1-2-128 0,1 1 0 0,1-11 0 16,-1 11 128-16,1-1-128 0,1 2 0 0,2-3 0 16,-2 3 0-16,3-3 0 0,-4-9 0 15,7 11 0-15,2-4 0 0,1 1 0 0,2-2 128 16,1-1-128-16,2 1 0 0,3-1 128 0,-1 3-128 0,3-3 128 0,1-1-128 15,3-2 144-15,4 2-144 0,4 1 160 0,1-1-160 16,1-2 160-16,5 2-160 0,2 0 160 0,6 1-160 16,3-2 176-16,2-1-176 0,0-1 192 0,2 3-192 15,-1 0 192-15,2 0-64 0,1-3 0 0,0 0-128 16,-2 1 192-16,0-1-192 0,-4-1 192 0,-1 0-192 16,-5 0 192-16,-4 0-64 0,-6 0 0 0,-2 0-128 15,-7-3 176-15,-3 2-176 0,-7-3 160 0,-5 3-160 16,-10 1 208-16,0 0-48 0,0 0-16 0,0 0 0 15,-15-6-144-15,-8 3-144 0,-7 3 144 0,-3 0-208 16,-6 3-1952-16,1 3-384 0,-1 4-80 16,-1 4-14928-16</inkml:trace>
  <inkml:trace contextRef="#ctx0" brushRef="#br6" timeOffset="-147888.37">5629 11753 4607 0,'0'0'192'0,"0"0"64"0,0 0-256 0,10 0 0 16,-10 0 0-16,7-1 0 0,-7 1 2880 0,8-4 512 15,-8 4 128-15,6-5 0 0,-6 5-1856 0,7-5-368 16,-7 5-80-16,6-4 0 0,-6 4 48 0,6-5 16 16,-6 5 0-16,0 0 0 0,0 0-320 0,0 0-48 15,0 0-16-15,0 0 0 0,0 0-400 0,-2 6-96 16,-6-1-16-16,-1 4 0 0,-3 0-48 0,-2 4-16 0,-2 3 0 0,-1 3 0 16,-5-1 16-16,-1 4 0 0,-1 1 0 15,-1 3 0-15,-1 2-32 0,1 0-16 0,1 0 0 16,2-1 0-16,3 5-80 0,-1-6-16 0,4 1 0 0,-2 7 0 15,4-4-48-15,6-4-16 0,2-7 0 0,5 0 0 16,4-2 32-16,2-3 0 0,2-4 0 0,5-1 0 16,3-3 256-16,4-2 48 0,3-3 16 0,-2-1 0 15,3 0 144-15,2-2 16 0,2-4 16 0,1-6 0 16,3 2-80-16,0-4 0 0,2-4-16 0,-1 0 0 0,-3-1-80 16,1-2-16-16,-1-2 0 0,3 0 0 0,-4 0-16 15,-2-2-16-15,-1 1 0 0,-6 3 0 0,-4 1 0 0,-5-1 0 16,0 0 0-16,-5 3 0 0,-5 4-16 0,-4 0 0 15,1 0 0-15,-6 1 0 0,0 2-144 0,-5-2-16 16,-4 2-16-16,-2 2 0 0,-3-4-240 16,-1 4 128-16,-4-2-128 0,2 3 0 0,-4-1 0 0,1 3 0 15,-2-3 0-15,2 3 0 16,0 3-816-16,3-1-144 0,5-1-48 0,3 0 0 16,4 1-1424-16,6-2-304 0,8 6-48 0,5-9-16 15</inkml:trace>
  <inkml:trace contextRef="#ctx0" brushRef="#br6" timeOffset="-147019.15">2260 7086 7359 0,'0'0'656'0,"5"-12"-528"0,-1 5-128 0,-4 7 0 16,4-12 1648-16,-2 4 288 0,0-2 64 0,-4 4 16 16,-2-2-464-16,4 8-80 0,-6-6-32 0,-3 1 0 0,-1-3-384 15,-1 4-80-15,-2 3-16 0,-2 4 0 0,1 2-128 0,-5 4-48 16,-4-2 0-16,-4 10 0 0,-5 7 48 0,-3 1 16 15,-5 7 0-15,0 3 0 0,-4 3 16 0,4 2 0 16,0 6 0-16,5 1 0 0,3 3-240 0,8 1-48 16,6-1-16-16,4-6 0 0,5-2-272 0,8-7-48 15,5-6-16-15,5 1 0 16,2-6 80-16,3-1 16 0,4-3 0 0,1-6 0 0,4-1 96 0,2-2 32 16,2-6 0-16,2-1 0 0,2-3 96 0,-1-2 32 15,1-3 0-15,2-2 0 0,3-6-96 0,1-3-16 16,0-5 0-16,0-2 0 0,-1-3-80 0,-3-2 0 15,-3-2-16-15,-2-2 0 0,-5-3 80 0,-3-3 0 16,-4-2 16-16,-6 3 0 0,-9 4-144 0,-2 1-48 16,-7-4 0-16,-3 3 0 0,-3 2-112 0,-4 3-32 15,-2 6 0-15,-5 2 0 0,-1 1-128 0,-6 4 0 16,-2 2 0-16,-2 6 0 16,-1 4-944-16,2 2-112 0,0 2-32 0,2 4-11856 0,0 3-2384 0</inkml:trace>
  <inkml:trace contextRef="#ctx0" brushRef="#br7" timeOffset="-120527.91">14762 2170 13823 0,'0'0'1216'0,"-6"9"-960"0,1 0-256 0,-1 0 0 16,0 0 912-16,-1-1 144 0,1 0 32 0,6-8 0 15,0 0-160-15,0 0-32 0,0 0 0 0,0 0 0 16,0 0 128-16,0 0 32 0,0 0 0 0,4-11 0 16,0-3 32-16,1-2 16 0,1-4 0 0,2-2 0 15,-1-3-144-15,3-6-16 0,1-2-16 0,0-6 0 0,1-1-224 0,-1-6-64 16,0 2 0-16,1-3 0 0,1 3-192 16,-1 0-32-16,0 2-16 0,-1 2 0 0,-1 2-144 0,-1 4-48 15,1 2 0-15,-1 2 0 0,-1 4-80 0,0 0-128 16,-2 4 176-16,-2 4-176 0,0 4 0 0,-1 5 0 15,0-1 0-15,-3 10 0 0,0 0 0 0,0 0 0 16,0 0 0-16,1 15 0 0,-1 6 0 0,0 2 0 16,-1 2 0-16,0 1 0 0,1 3 0 0,0 1 0 15,0 1-160-15,1-1 160 0,0 1-160 0,3-6 160 16,1-3-208-16,1-2 80 0,1-2-64 0,2-4 0 16,-2-1 0-16,5-6 0 0,2 1 192 0,2-6-208 15,2 0 80-15,1-4 128 0,1-1-128 0,-1-8 128 16,1 1 0-16,-1-2 0 0,-2-5 0 0,0-1 0 15,-3-2 192-15,0-2-64 0,-3-2-128 0,-2 3 0 16,-1 0 0-16,-1-2 0 0,0-2 0 0,-2 2 192 16,0 5-192-16,0 0 192 0,-2 2-192 0,-1 4 0 15,1 5 0-15,-3 7 0 0,0-10 0 0,0 10 0 0,0 0 0 0,0 0 0 32,0 0-2480-32,0 0-368 0</inkml:trace>
  <inkml:trace contextRef="#ctx0" brushRef="#br7" timeOffset="-120201.08">15730 1826 20271 0,'0'0'1792'0,"-7"5"-1424"0,-1 0-368 0,0 4 0 15,-1-1 448-15,-2 2 0 0,1-1 16 0,-2 2 0 0,0 1 656 0,-1 2 128 16,-1 2 32-16,1 2 0 0,2 0-464 0,1 2-96 15,-1 0-16-15,4 1 0 0,0-6-320 0,4 0-64 16,3-2 0-16,1 0-16 0,5-6-48 0,4-2-16 16,-2 0 0-16,5-3 0 0,2-4 304 0,4-3 64 15,1-1 16-15,2-2 0 0,0-6 144 0,1-2 16 16,-2-2 16-16,-1-1 0 0,-2-1-64 0,-2-1-16 16,-4 1 0-16,-3 2 0 0,-2 3-208 0,-4 0-32 15,0-1-16-15,-6 4 0 0,0 2-192 0,-3-1-32 16,-2 6-16-16,0-1 0 0,-4 2-224 0,1 3-160 15,-2 1 32-15,-6 0 0 16,3 2-1520-16,3 1-288 0,3 2-64 0,10-5-14112 0</inkml:trace>
  <inkml:trace contextRef="#ctx0" brushRef="#br7" timeOffset="-119952.59">16348 1279 20271 0,'0'0'1792'0,"0"-5"-1424"0,4-2-368 0,-4 7 0 16,0 0 704-16,0 0 80 0,0 0 16 0,0 0 0 0,-5 11 496 0,-2 4 112 15,0 3 0-15,-3 4 16 0,-3 2-288 0,-2 8-64 16,-1 3-16-16,1 5 0 0,1 3-384 0,0-4-80 16,3-1-16-16,-1 2 0 0,6 0-352 0,-1 1-80 15,2-3-16-15,3-1 0 0,2-4-128 0,1-1 0 16,2-7 0-16,-1 2 128 15,1-4-1456-15,2-4-288 0,-3 0-64 16,2-2-12064-16</inkml:trace>
  <inkml:trace contextRef="#ctx0" brushRef="#br7" timeOffset="-119772.43">16026 1742 17503 0,'0'0'1552'0,"18"-3"-1232"15,0 1-320-15,9-3 0 0,4 1 2256 0,2-1 400 16,3-5 80-16,0 2 16 0,-2-3-2048 0,0 1-416 16,-1-3-80-16,-1 0-16 0,-3 3-64 0,-1-1-128 15,-2 3 176-15,-1-1-176 16,-1 3-720-16,-1-3-256 0,-1 4-48 0,-2 1-16 0</inkml:trace>
  <inkml:trace contextRef="#ctx0" brushRef="#br7" timeOffset="-119343.81">16752 1814 6447 0,'0'0'576'0,"0"0"-576"15,9-3 0-15,-9 3 0 0,0 0 1600 0,9-7 224 16,-9 7 32-16,9-5 16 15,-9 5-448-15,6-5-80 0,-6 5-32 0,0 0 0 0,5-7-272 0,-5 7-48 16,0 0-16-16,0 0 0 0,0 0-160 0,0 0-48 16,5-7 0-16,-5 7 0 0,9-5-144 0,-9 5-48 15,0 0 0-15,9-6 0 0,0 1-48 0,-3 1-16 16,-6 4 0-16,8-5 0 0,-8 5-96 0,9-7-32 16,-9 7 0-16,9-5 0 0,-3 0-32 0,-6 5-16 15,4-7 0-15,-4 7 0 0,3-7-80 0,-3 7-32 16,0 0 0-16,-6-6 0 0,0 0 0 0,-4 4 0 15,-1 4 0-15,-5 1 0 0,-2 2-32 0,-2-1-16 16,-1 5 0-16,-2 3 0 0,-3 3-48 0,0 3-128 16,-1 2 192-16,1 2-64 0,2 2 0 0,5-1 0 15,3-1 0-15,3 5 0 0,3-3-128 0,5-1 0 16,2-2 0-16,6-4 0 0,2-1 0 0,5-2 0 0,4 0 0 0,5-7 0 16,3 0 144-16,4-4 0 15,4-3 0-15,1-1 0 0,4-5 48 0,0-2 0 0,1-2 0 16,-2 1 0-16,-2-4-192 0,0 2-144 0,-2-3 144 15,-3-3-15552-15</inkml:trace>
  <inkml:trace contextRef="#ctx0" brushRef="#br7" timeOffset="-118752.77">18415 1549 11967 0,'0'0'1072'0,"-1"-8"-864"0,-1-2-208 0,2 10 0 16,-4-9 1808-16,-1-1 320 0,-1 2 64 0,-2 2 16 15,-1 2-736-15,-1 2-160 0,-4 0-32 0,0 1 0 0,-3 1-80 0,-1 3-32 16,-1 2 0-16,-2 5 0 0,-3-1-288 0,1 5-64 15,-2 2-16-15,-1 3 0 0,0 3-352 0,3 3-64 16,0 0 0-16,3 2-16 0,1-2-208 0,2-1-32 16,3-1-128-16,5-2 192 0,5 0-192 0,6-1 0 15,3-2 128-15,2-3-128 0,6-2 0 0,4-4 0 16,2-2 0-16,6-2 0 0,-1-3-144 0,7-1-80 16,2-2-16-16,1-1 0 15,3-3-2160-15,1-5-432 0</inkml:trace>
  <inkml:trace contextRef="#ctx0" brushRef="#br7" timeOffset="-118445.53">18506 1643 22223 0,'0'0'976'0,"0"0"224"0,0 0-960 0,16 6-240 0,1-6 0 0,2-1 0 16,-1-4 288-16,4 1 16 15,5-2 0-15,2-6 0 0,1 2 560 0,2-3 112 0,0-2 32 0,-3 0 0 16,-2 0-240-16,-3-2-64 0,-5 2 0 0,-3 0 0 16,0-1-208-16,-6 1-48 0,-4 1-16 0,-3 4 0 15,-3-3-64-15,-3 8-16 0,3 5 0 0,-10-4 0 16,-3 3-32-16,-2 6 0 0,-1 2 0 0,-3 6 0 16,-3 4-320-16,-1 2 144 0,0 3-144 0,2 2 0 15,-1 1 0-15,3-2 0 0,2 1 0 0,5 0 0 16,1-2 144-16,6-2-144 0,5-2 0 0,4-3 144 0,3-1-144 15,3-5-176-15,2 1 48 0,6-2 0 16,4-2-368-16,2-3-64 0,4-4-16 16,0-3-13664-16</inkml:trace>
  <inkml:trace contextRef="#ctx0" brushRef="#br7" timeOffset="-118136.7">19122 1588 20271 0,'-9'14'896'0,"2"-2"192"0,-2-1-880 0,-1 4-208 16,-3 3 0-16,1 1 0 0,-2 2 848 0,2-1 128 16,-2-1 32-16,3-3 0 0,2-2 384 0,3-1 80 15,1-1 0-15,1-6 16 0,4-6-528 0,0 0-96 16,0 0-32-16,0 0 0 0,13-3-112 0,-1-7-16 16,2-2-16-16,3-4 0 0,2 1-176 0,0-1-48 15,-1-4 0-15,-1 3 0 0,3-2-208 0,-1 1-64 16,1 0 0-16,-1 1 0 0,0 5-192 0,-1 4 0 15,-3-1 128-15,-2 4-128 0,-4 3 0 0,-9 2 0 0,11 3 0 0,-3 8 0 16,-4 0 0-16,-3 4 0 16,-4 4 0-16,-2 3 0 0,-1 2 0 0,-3-2 0 0,-1-1 0 0,0 3 0 15,-1 1 0-15,3-3 128 0,0 0-128 0,3-2 0 16,2-4-208-16,2-2-96 0,1-2-16 16,0-12 0-16,0 0-2752 15,11 5-576-15</inkml:trace>
  <inkml:trace contextRef="#ctx0" brushRef="#br7" timeOffset="-117924.08">19971 899 25791 0,'0'0'1152'0,"0"0"224"0,0 0-1104 0,-12 5-272 0,2 8 0 0,-3 4 0 0,-2 3 640 0,-1 4 80 15,-1 7 16-15,-2 2 0 0,-3 2 176 0,-1 5 48 16,-1 0 0-16,1 5 0 0,-1-5-192 0,3 6-48 15,0 0 0-15,1 2 0 0,7-2-464 0,2 0-112 16,-1-5-16-16,5-5 0 0,3-1-128 0,1-5 0 16,2-2 0-16,-1-2 0 15,2-7-1696-15,0 0-272 0,3-4-48 0</inkml:trace>
  <inkml:trace contextRef="#ctx0" brushRef="#br7" timeOffset="-117735.21">19645 1481 21183 0,'0'0'1888'0,"0"0"-1504"0,10 2-384 0,4 0 0 0,0-2 1024 0,4 2 128 0,2-2 16 0,6-2 16 16,1-2-608-16,3-1-112 0,2-1-16 0,1-2-16 16,-3 2 144-16,1 1 48 0,-2-1 0 0,2 1 0 15,-6-1-448-15,-10 1-176 0,3 0 128 0,0 1-8816 16,2 1-1760-16</inkml:trace>
  <inkml:trace contextRef="#ctx0" brushRef="#br7" timeOffset="-117450.59">20188 1565 21183 0,'8'-1'1888'0,"3"0"-1504"15,3-3-384-15,3-1 0 0,0 0 880 0,2 0 96 16,3-5 32-16,1 2 0 0,0-2 176 0,-3 1 32 15,-2-4 16-15,4-5 0 0,-5 4-304 0,-4 4-64 16,-5-2-16-16,-6 8 0 0,-2 4-64 0,0 0-16 16,-5-4 0-16,-5 1 0 0,-4 7-224 0,-5 4-48 15,-3 6-16-15,5-2 0 0,-4 2-288 0,1 4-48 16,-2 1-16-16,2 2 0 0,0-1-128 0,3 0 0 16,3-1 0-16,3 0 128 0,6 1-128 0,2-1 0 15,3-2 0-15,4-1 0 0,3-2 0 0,5-5 0 16,2 1 0-16,4-3 0 0,2 2 0 0,4-4-176 15,2-2 176-15,13-3-192 16,-1-1-1664-16,-2-6-320 0,-2-7-80 0,-3 0-16 0</inkml:trace>
  <inkml:trace contextRef="#ctx0" brushRef="#br7" timeOffset="-117197.83">20793 1563 20847 0,'-16'14'912'0,"8"-7"208"0,-1 7-896 0,-1 2-224 0,-3 0 0 0,0 2 0 0,-1 1 1344 0,6-1 240 16,-3-3 32-16,2-3 16 0,2 0 0 0,2-3 0 16,2 0 0-16,3-9 0 0,0 0-352 15,0 0-64-15,8-1 0 0,2-3-16 0,3-5 0 0,2 0 0 16,0-5 0-16,6-2 0 0,-1-2-560 0,3-1-128 16,0 1 0-16,1-1-16 0,1 0-240 0,2 0-64 15,-5 2 0-15,2 2 0 0,0 1-192 0,-1 5 0 16,-3-1 0-16,-2 5 0 0,-2-1 0 15,0 2-320-15,-4 2 64 0,4 4 0 16,-5 0-3072-16,-1 2-624 0</inkml:trace>
  <inkml:trace contextRef="#ctx0" brushRef="#br7" timeOffset="-116783.36">22512 1352 30351 0,'0'0'1344'0,"0"0"272"0,0 0-1296 0,-7 14-320 16,-2-2 0-16,-1 2 0 0,-1 8 0 0,-2 1 0 15,3 0 0-15,0 5 0 0,0 0 288 0,1 1 32 16,0-5 16-16,1 4 0 0,2-2-144 0,1 2-48 16,0-7 0-16,3-1 0 0,0-3-144 0,2-2 0 15,0-3 0-15,2-3 128 16,1 2-1760-16,-3-11-352 0</inkml:trace>
  <inkml:trace contextRef="#ctx0" brushRef="#br7" timeOffset="-116621.4">22358 1217 32255 0,'0'0'2864'0,"0"0"-2288"0,0 0-576 0,0 0 0 16,0 0 144-16,0 0-144 16,0 0 0-16,0 0 144 0,0 0 496 0,0 0 112 0,0 0 16 0,10-6 0 31,0 2-3360-31,2 3-672 0</inkml:trace>
  <inkml:trace contextRef="#ctx0" brushRef="#br7" timeOffset="-116346.89">23227 1229 23951 0,'-16'6'2128'0,"3"-1"-1696"15,-5-1-432-15,-1 6 0 0,-8-1 672 0,-2 4 48 16,-3-1 16-16,-3 2 0 0,-5 3-384 0,5 1-80 15,2 1-16-15,4 0 0 0,4 0 240 0,6 1 32 16,7-2 16-16,4 0 0 0,4-3-96 0,7 0 0 16,3-1-16-16,7 1 0 0,3-1-96 0,6-1-16 15,-2 0 0-15,4 1 0 0,2-1-96 0,-1-2-32 16,-4 0 0-16,-4 3 0 0,-3-6-64 0,-3 1 0 16,-5-3-128-16,-6-6 192 0,1 13-16 0,-5-4-16 15,-5 2 0-15,-3-3 0 0,-6 1 32 0,-5-4 0 16,-6 1 0-16,2 2 0 15,-1-6-1040-15,2 0-208 0,1-4-32 0</inkml:trace>
  <inkml:trace contextRef="#ctx0" brushRef="#br7" timeOffset="-115634.22">24871 1038 28559 0,'-10'-13'2544'0,"3"4"-2032"0,1 2-512 0,-4-2 0 15,-3 1-512 1,-1 3-208-16,-4-1-48 0,-3-1 0 0,-6 3 768 0,-1 2 336 0,-2 1-16 0,-2 2-16 0,-3 1 272 0,2 2 64 16,2 4 16-16,-1 1 0 0,5 0-128 15,6 1-16-15,3 1-16 0,5-1 0 0,4 3-240 0,5 0-64 16,4-13 0-16,4 14 0 0,2 2-48 0,6 1-16 16,2-1 0-16,6 2 0 0,6 1 0 0,-1 2 0 15,2 2 0-15,-3-3 0 0,1-1 0 0,-4 0 0 16,-5-1 0-16,-3 0 0 0,-3 2-128 0,-6-1 0 15,-2-1 0-15,-4-2 0 0,-6 1 224 0,-3 1 16 16,-6 1 0-16,-1 0 0 0,-6 0 208 0,-5 0 64 16,-1-3 0-16,-1-2 0 0,1 0-256 0,2-5-64 15,2-1 0-15,2-3 0 0,1-4-192 0,4-2 0 16,5-3 0-16,4-6 0 16,4 0-1904-16,6-5-464 0,3-6-112 0</inkml:trace>
  <inkml:trace contextRef="#ctx0" brushRef="#br7" timeOffset="-115408.9">25677 601 24879 0,'0'0'1088'0,"0"0"256"0,0 0-1088 0,-13 6-256 0,-2 3 0 16,2 4 0-16,-5 1 224 0,-1 7-16 0,-2 2 0 0,-4 2 0 15,0 7 432-15,-12 18 64 0,7 1 32 0,-1-4 0 16,3 1-320-16,1 0-64 0,3-3-16 0,3 2 0 16,2 4-208-16,2-6-128 0,1 1 160 0,0-5-160 0,2-3 0 15,3-4-192-15,1-2 16 0,1-1-8528 16,2-6-1728-16</inkml:trace>
  <inkml:trace contextRef="#ctx0" brushRef="#br7" timeOffset="-114995.39">25138 1229 14735 0,'18'-7'1312'0,"-3"2"-1056"15,3-1-256-15,4-1 0 0,8-4 2128 0,0-1 368 16,3-1 80-16,-9 2 16 0,4 4-1504 0,4-3-320 16,1 1-48-16,3-2-16 0,-1 3 160 0,1-3 32 15,-3 3 0-15,10-5 0 0,-10 1-128 0,-9 6-32 16,-7 1 0-16,-6 1 0 0,-11 4-144 0,0 0-16 15,0 0-16-15,-5 10 0 0,-7 3-240 0,-7 1-32 16,-6 6-16-16,-4 1 0 0,-1-1-96 0,0-1-32 16,1 0 0-16,3 0 0 0,1-1-144 0,6-3 0 15,3 0 144-15,4-4-144 0,3-1 0 0,6-1 0 16,3-9 0-16,0 0 128 0,0 0 0 0,12 4 0 16,1-6 0-16,2-3 0 0,4-1 144 0,3-4 48 0,1-1 0 15,1-3 0-15,0 2-64 0,2-1-16 0,-2-2 0 0,-3 1 0 16,-3 4-240-16,-4 2 176 0,-1 3-176 15,-3-1 160-15,-10 6-160 0,0 0 0 0,9 6 0 0,-4 3 0 16,-1 5 0-16,-2 4 0 0,-2-1 0 0,0 1 0 16,0 0 0-16,0 0 0 0,0 0 0 0,5-2 0 0,0-1 0 15,2-2 0-15,-1-1 0 16,4-2 0-16,2-5-144 0,1-3 144 0,1 0 0 0,1-4 0 16,0 0-1296-16,0-2-160 15,1-6-16-15,-4 2-9104 0,2-5-1824 0</inkml:trace>
  <inkml:trace contextRef="#ctx0" brushRef="#br7" timeOffset="-114640.33">26528 535 25791 0,'0'0'2304'0,"-5"-2"-1856"15,-1 4-448-15,-2 3 0 0,-2-2 304 0,-3 6-48 16,-3 4 0-16,-3 4 0 0,-2 4 288 0,-3 6 48 15,-2 2 16-15,-4 3 0 0,1 1 16 0,0 1 0 16,-2 3 0-16,2 0 0 0,1 0-288 0,4 1-48 16,2-1-16-16,5-3 0 0,3-3-144 0,4-2-128 15,2-5 192-15,3-1-192 0,4-3 192 0,2-2-64 16,1-4 0-16,5-1-128 0,2-7 384 0,3-2-48 16,4-4 0-16,1-3 0 0,5-2-16 0,1-1-16 0,0-4 0 15,2 2 0-15,-1-2-304 0,-2 4 160 0,0-2-160 0,-3 4 128 16,-2 4-128-16,-1 5 0 0,-4 3 0 0,-1-1 0 15,-5 6-128-15,-2 0 128 0,-4 1 0 0,-4 2 0 16,-4 2 0-16,-3 5 0 0,-3-1 0 0,-4-2 128 16,-5 3 16-16,-2-1 0 0,-3-1 0 0,1-2 0 15,0-1-144-15,2-4 160 0,1-1-160 0,2-2 160 0,3-5-288 16,4-2-64-16,3-2-16 0,4-5 0 16,0-2-2432-16,4-1-496 0,4-6-80 15</inkml:trace>
  <inkml:trace contextRef="#ctx0" brushRef="#br7" timeOffset="-114407.39">27032 554 16575 0,'0'0'736'0,"0"0"160"16,0 0-720-16,0 0-176 0,0 0 0 0,0 0 0 0,0 0 1424 0,0 0 256 15,-7 10 48-15,-3 5 16 0,-3 3-192 0,-2 2-32 16,-3 8-16-16,-2 0 0 0,0 5-416 0,-2 3-64 15,-1 1-32-15,2 3 0 0,-1 2-384 0,3-1-80 16,1 1-16-16,2 1 0 0,2-4-304 0,1 1-64 16,2-3-16-16,3-4 0 0,3-1-128 0,1-5 0 15,1-1 0-15,2-5 0 16,1 1-848-16,3-4-256 0,2-4-48 0,-1 0-12896 0</inkml:trace>
  <inkml:trace contextRef="#ctx0" brushRef="#br7" timeOffset="-114093.99">26870 1138 28623 0,'0'0'1264'0,"0"0"272"16,10 4-1232-16,2 0-304 0,1-3 0 0,3-1 0 16,4-1 128-16,3-4-128 0,3-2 144 0,2 2-144 15,2-4 896-15,2 1 64 0,1-4 32 0,0 2 0 0,-1 0-192 0,-3-2-32 16,-2 1-16-16,-4-2 0 0,-3-2-208 0,-2 1-32 15,-4 3-16-15,-5-1 0 0,-4 2 144 0,-5 4 16 16,0 6 16-16,-10-2 0 0,-4 4-240 0,-7 3-48 16,-2 6-16-16,-6 6 0 0,-1 0-368 0,-2 4 0 15,3 0 0-15,1 4 128 0,2-3-128 0,2 0 0 16,5 1 0-16,4 1 0 0,2-2 0 0,8-1 0 16,1-4 0-16,8 1 0 0,0-1 0 0,6-1 0 15,3-1 0-15,3-4 0 0,5-1 0 0,3-2-160 0,8 0 160 16,2-6-160-1,4-2-1696-15,3-1-320 0</inkml:trace>
  <inkml:trace contextRef="#ctx0" brushRef="#br7" timeOffset="-113478.06">28959 396 14735 0,'-2'-13'640'0,"2"13"160"0,-1-5-640 0,1 5-160 16,0-7 0-16,0 7 0 0,0 0 1632 0,0 0 288 15,0 0 64-15,0 0 16 0,-9 8-688 0,4 0-144 16,-1 6-16-16,-2 4-16 0,-2 2-192 0,-1 7-48 16,-3 0 0-16,-2 6 0 0,0 0-288 0,-20 28-64 15,2-8-16-15,7-3 0 0,1-6-256 0,7-1-48 16,1-6-16-16,4-4 0 0,2-5-80 0,5-2-128 16,0-6 176-16,5-4-176 0,1-2 192 0,3-1-64 15,2-3 0-15,3-6-128 0,4-4 384 0,3-2-16 0,2-3-16 16,6-7 0-16,4 1 32 0,2 0 0 0,-1 0 0 15,-1 2 0-15,-2-4-192 0,-3 5-16 16,1 4-16-16,-4 4 0 0,-4 4-160 0,0 3 0 0,-5 2 0 0,-1 4 0 16,-4 2 0-16,-2 4 0 0,-5 1 0 0,-2 1 0 15,-5-1 0-15,-4-1 0 0,-4-1 0 0,-2 0 0 16,-2 0 208-16,-1-2-32 0,-1-2-16 0,0-2 0 16,0-6-160-16,1-1 160 0,1-3-160 0,3-5 160 15,3-1-160-15,0-2 0 0,2-6 0 0,5-2 0 16,6-4-2352-1,3-1-496-15</inkml:trace>
  <inkml:trace contextRef="#ctx0" brushRef="#br7" timeOffset="-113203.7">29369 833 28559 0,'-10'10'2544'0,"1"-3"-2032"15,-3 5-512-15,-1 0 0 16,0 1-304-16,-2 3-144 0,-2 3-48 0,3 0 0 0,3-2 1536 0,2-1 304 15,0 2 64-15,4-1 16 0,1-6-496 0,4-2-96 16,0-9-32-16,5 10 0 0,-5-10-96 0,13 4 0 16,2-4-16-16,4-4 0 0,-1-5-48 0,1 0 0 15,3-7 0-15,-1-1 0 0,0 1-240 0,-3-3-48 16,2-3-16-16,-2-3 0 0,-1-1-96 0,-4-2-32 16,-1 3 0-16,-1-1 0 0,-3 5-208 0,-2 3 176 15,-1 2-176-15,-2 4 160 0,-2 1-160 0,-1 11 0 16,0-11 0-16,0 11 0 0,0 0-160 0,-9 2-64 15,9-2-16-15,-10 7 0 16,1 0-1600-16,3 4-320 0,-1 2-64 0,2-2-16 0</inkml:trace>
  <inkml:trace contextRef="#ctx0" brushRef="#br7" timeOffset="-112962.34">30348 279 30111 0,'0'0'1344'0,"0"0"256"0,0 0-1280 0,-6 4-320 0,-3-2 0 0,-3 7 0 0,-3 3 192 0,-4 2-16 16,-4 7-16-16,4 1 0 0,-2 5 304 0,-1 3 64 16,2 3 16-16,-1 0 0 0,1 3-304 0,2 1-64 15,3 0-16-15,-3 7 0 0,3 0-160 0,2-4 0 16,3-5 0-16,2 0 0 15,-1-1-624-15,3-1-208 0,4-6-32 0,-4 0-13056 16</inkml:trace>
  <inkml:trace contextRef="#ctx0" brushRef="#br7" timeOffset="-112820.28">29767 807 9215 0,'3'-13'816'0,"-3"13"-656"15,6-5-160-15,3 0 0 0,8 2 4816 0,2 2 944 16,3 0 176-16,4-2 32 0,3 2-4560 0,3-3-928 15,2-4-176-15,3 3-48 0,1-4 16 0,3 3 0 0,-2 2 0 0,2-1 0 32,-2-1-896-32,1 2-176 0,3 0-32 0</inkml:trace>
  <inkml:trace contextRef="#ctx0" brushRef="#br7" timeOffset="-112196.86">31300 655 20847 0,'-6'-14'912'0,"6"14"208"0,-4-9-896 0,-2 4-224 0,6 5 0 0,-12 0 0 15,1 4 928-15,-2 2 144 0,0 7 16 0,-3 4 16 16,-3 0-80-16,0 6 0 0,0 4-16 0,0 0 0 16,-3 3-128-16,2 1-32 0,1 3 0 0,-2-2 0 15,2-3-272-15,1-3-48 0,2 0-16 0,6-4 0 0,-1-3 0 16,5-3-16-16,1-3 0 0,1-4 0 0,2 0-144 0,2-9-32 15,0 0 0-15,0 0 0 0,11 1 176 0,2-6 16 16,1-4 16-16,4-4 0 0,-1-3-144 0,1-1-48 16,5 1 0-16,-1-3 0 15,-2-1-208-15,3-1-128 0,1 2 160 0,-1 0-160 0,-4 1 0 0,-1 4 128 16,-3 5-128-16,-1 2 0 0,-1 3 0 0,-3 5 0 16,-10-1 0-16,6 14 0 0,-3 0-128 0,-3 4 128 15,-5 2-192-15,-3 1 192 0,-2 2-240 0,-3 2 64 16,3-2 16-16,-3-2 0 15,1 0-208-15,3-2-32 0,-1-4-16 0,3 0 0 16,2-1-1664-16,3-5-336 0,2-9-64 0,0 0-11552 0</inkml:trace>
  <inkml:trace contextRef="#ctx0" brushRef="#br7" timeOffset="-111926.23">31687 884 25103 0,'-14'8'1104'0,"5"1"240"0,0-3-1072 0,-3 5-272 0,-2 2 0 0,-2 0 0 16,-1 1 256-16,0 2 0 0,-1 2 0 0,1 1 0 16,5-2 144-16,0-1 32 0,1-2 0 0,7-2 0 15,3-2 112-15,1-10 32 0,5 10 0 0,7-1 0 16,4-3 112-16,4-1 16 0,3-7 16 0,1-1 0 16,1-2-48-16,-4 1-16 0,2-3 0 0,1-1 0 15,-1-1-160-15,0 0-48 0,-3 0 0 0,-2-1 0 0,-4-1-128 0,-3 1-48 16,-2-2 0-16,-3 3 0 15,-3-2-80-15,-4 4 0 0,-3 1-16 0,-3 2 0 0,-3 3-176 16,-2 0 0-16,-4-1 0 0,-7 1 0 16,-1 0-928-16,4 1-272 15,2 0-48-15</inkml:trace>
  <inkml:trace contextRef="#ctx0" brushRef="#br7" timeOffset="-111692.2">32412 433 28223 0,'0'0'1248'0,"0"0"256"0,0 0-1200 16,-10 2-304-16,-1 2 0 0,-4 9 0 0,-5 3 384 0,8-3 0 0,-3 6 16 0,-3 7 0 16,-3-1 304-16,-2 6 64 15,-1 3 16-15,-1 1 0 0,0 2-208 0,-17 31-64 16,10-12 0-16,15-21 0 0,2 2-320 0,1-1-64 0,4 1 0 0,2-1-128 15,2 1 128-15,0-4-128 0,3 0 0 0,0 8 0 32,2-5-1056-32,-1-3-320 0,0-8-64 0</inkml:trace>
  <inkml:trace contextRef="#ctx0" brushRef="#br7" timeOffset="-111573.02">32016 991 23951 0,'0'0'2128'0,"10"-7"-1696"0,3 0-432 0,4 3 0 0,4-1 144 0,0 0-144 15,2 1 160-15,-10 2-160 16,5 0 256-16,3-2-64 0,4-2 0 0</inkml:trace>
  <inkml:trace contextRef="#ctx0" brushRef="#br7" timeOffset="-110830.47">23464 2172 14735 0,'-5'-13'640'0,"2"7"160"0,1-5-640 0,-2 4-160 16,-1-2 0-16,0 3 0 0,-2 2 1968 0,-2-1 352 15,-1-2 80-15,-1 5 16 0,-2 0-1424 0,-1 4-288 0,-4 2-48 16,0 4-16-16,-3 1-176 0,0 5-32 16,-1 3-16-16,-1 2 0 0,0 4-80 0,4 0-16 15,2-3 0-15,3-1 0 0,2 0-192 0,3-1-128 16,4-2 128-16,3 0-128 0,5-4 208 0,3-1-16 15,-1-6-16-15,7-3 0 0,3-2 224 0,4-2 48 16,3-3 16-16,3-8 0 0,3-2 64 0,3-3 16 16,2-1 0-16,0 2 0 0,-2 3-96 0,-4-2-32 0,0-1 0 0,-4 2 0 15,-4 0-160-15,-4 5-16 0,-2 2-16 16,-4 4 0-16,-9 4-64 0,0 0-16 0,0 0 0 0,3 9 0 16,-3 1-144-16,-1 4 128 0,-3 0-128 0,0 4 128 15,1 0-128-15,-1 2 0 0,3-2 0 0,1-4 0 16,1-3 0-16,3 1 0 0,-4-12-224 0,7 10 80 15,5 1-2048 1,0-6-416-16,9-3-80 0,-3-5 0 0</inkml:trace>
  <inkml:trace contextRef="#ctx0" brushRef="#br7" timeOffset="-110518.06">24154 1994 24703 0,'0'0'1088'0,"0"0"240"0,-9-3-1072 0,0 1-256 16,-2 0 0-16,1 4 0 0,-2 0 912 0,-2 2 128 16,-4 2 32-16,-1 3 0 0,-2-1-224 0,-1 2-32 15,0 4-16-15,2-3 0 0,1 1-144 0,4 1-16 16,2-5-16-16,5 4 0 0,5-4-400 0,3-8-80 16,1 11-16-16,-1-11 0 0,9 9-128 0,2 0 192 15,3-4-192-15,5 2 192 0,3-1-48 0,2 2 0 16,1 1 0-16,0-2 0 0,-5 0-16 0,-2-2-128 0,-4 3 192 15,-3 1-64-15,-5-1-128 0,-3 3 192 16,-3 0-192-16,-6-2 192 0,-2 2 48 0,-6-3 16 16,-5 4 0-16,-5-4 0 0,-5 2-16 0,-1-4 0 0,-3 2 0 15,2-2 0-15,-1-1-240 0,5 1 0 16,3-3 0-16,4-3 0 16,1-3-1920-16,6 0-416 0,4-1-96 0,1 0 0 0</inkml:trace>
  <inkml:trace contextRef="#ctx0" brushRef="#br7" timeOffset="-110059.09">24596 2011 10127 0,'0'0'896'0,"0"0"-704"16,0 0-192-16,0 0 0 0,-7 8 2592 0,2 2 480 16,1 3 112-16,0-2 16 0,3 5-1440 0,-2-1-288 0,1 0-48 15,2 2-16-15,2-1-320 0,2 2-80 0,2 0-16 0,2 0 0 16,2 1-432-16,3-4-96 0,-1-4-16 0,5 1 0 15,-2-3-240-15,3 0-48 0,1-6-16 0,0 3 0 16,-1 0-144-16,0-4 0 0,3-2-192 0,-3-3-9392 16,0-5-1872-16</inkml:trace>
  <inkml:trace contextRef="#ctx0" brushRef="#br7" timeOffset="-109877.46">24994 2046 31439 0,'-15'5'1392'0,"5"3"288"0,-2-1-1344 16,-2 7-336-16,-1 0 0 0,-3 5 0 0,-3 3 0 0,0 2 0 16,1 5 0-16,0-1 128 0,-2 0 192 0,4 4 64 15,0 0 0-15,1-4 0 0,0 0-176 0,3-6-16 16,3-1-16-16,3-1 0 0,4-2-176 0,0-2 0 16,4 0 0-16,4-4 0 15,-4-12-2000-15,10 4-384 0</inkml:trace>
  <inkml:trace contextRef="#ctx0" brushRef="#br7" timeOffset="-109353.98">25794 2032 23951 0,'0'0'2128'0,"-8"-3"-1696"0,-1 3-432 0,-1 5 0 16,0 3 960-16,-2 1 96 0,0 2 32 0,-5 0 0 15,-1 0-560-15,3 4-96 0,-1-1-32 0,-2 3 0 0,0 0 224 16,1 1 32-16,2 0 16 0,4-4 0 0,1 0-96 16,1-1-32-16,2-3 0 0,7-10 0 0,0 0-192 0,0 0-32 15,0 0-16-15,0 0 0 0,14 6-32 0,3-6 0 16,2-4 0-16,1-4 0 0,2-4-32 0,1 1-16 15,-2-5 0-15,1 1 0 0,0-1-48 0,-3 0-16 16,0 4 0-16,-2-2 0 0,1-2-160 0,-1 5 0 16,-2 2 0-16,-1 0 0 0,-3 4 0 15,-11 5 0-15,12-1 0 0,-12 1 0 0,9 6 0 0,-3 4 0 16,-3 4-192-16,-5 2 192 0,-1 1 0 0,-2 2 0 16,-3 2 0-16,-1-1 0 0,-1-2 0 0,0-3 0 15,1-3 0-15,2-1 0 0,2 1 0 0,2-6 0 16,3-6 0-16,0 0 0 0,0 0 128 0,0 0-128 15,0 0 192-15,12-10-64 0,2 0 240 0,4-4 32 16,4-2 16-16,-1-1 0 0,3-1-224 0,1 1-64 16,2 1 0-16,-1 4 0 0,2 0-128 0,-3 5 0 15,1 0 0-15,-5 4 0 0,0 3 128 0,-2 3-128 0,-3 2 0 16,0 1 128-16,-2 2-128 0,-2 4 0 0,-4 4 0 16,-1-2 0-16,0-4-208 0,-3 1-80 15,-3 3-16-15,0-1 0 16,0 1-2176-16,2 0-432 0</inkml:trace>
  <inkml:trace contextRef="#ctx0" brushRef="#br7" timeOffset="-108713.41">27852 2017 15663 0,'0'0'1392'0,"0"0"-1120"0,0 0-272 0,0 0 0 15,0 0 1008-15,0 0 144 0,-11-4 16 0,1 1 16 0,-2 1 208 0,-4 2 32 16,-3 0 16-16,-5 2 0 0,-5 2-272 0,-2 4-48 16,0-1-16-16,-2 6 0 0,-2-3-432 0,3 3-96 15,1 2 0-15,1-1-16 0,4 0-304 16,4 1-64-16,4-1-16 0,6 2 0 0,3-2-176 0,2-3 0 15,7 3 144-15,3-3-144 0,-3-11 192 0,11 8-48 16,2 0 0-16,4-3 0 0,2-3 32 0,1 1 0 16,2-1 0-16,0 3 0 0,-4 1-176 0,0-1 160 15,-7 2-160-15,-2 0 160 0,-9-7-160 0,3 15 128 16,-4-1-128-16,-3-1 128 0,-8-1-128 0,0 4 128 16,-4-4-128-16,-1 1 128 0,-5 1-128 0,2 0 192 15,1-5-192-15,1 1 192 0,3-5-192 0,2-1-144 16,1 0 144-16,4-4-208 15,8 0-2272-15,-6-10-448 0</inkml:trace>
  <inkml:trace contextRef="#ctx0" brushRef="#br7" timeOffset="-108503">28514 1642 26783 0,'0'0'1184'0,"0"0"240"0,0 0-1136 0,0 0-288 0,-6 6 0 0,-3 2 0 16,-3 6 256-16,-1 1 0 0,-2 1 0 0,-3 6 0 16,-3 2 464-16,-2 5 96 0,-2 4 16 0,-3 3 0 15,-2 2-288-15,1 0-48 0,2 2-16 0,3-1 0 16,3-3-336-16,2-2-144 0,1-1 128 0,-4 13-128 16,6-8-752-16,4-6-224 0,3-7-48 0,3-3-12464 15</inkml:trace>
  <inkml:trace contextRef="#ctx0" brushRef="#br7" timeOffset="-107519.06">28088 2070 19343 0,'0'0'1728'0,"13"-1"-1392"16,2-3-336-16,13 0 0 0,4-2 1408 0,2 1 224 15,3 0 32-15,1-4 16 0,3 1-704 0,-2-1-144 16,-1 0-16-16,-1 0-16 0,-4 0 32 0,-1-2 16 15,-3 1 0-15,-10 2 0 0,0 3-320 0,-2 3-64 16,-3-1-16-16,-3 2 0 0,-2 1-144 0,-9 0-48 16,4 6 0-16,-4 6 0 0,-4-1 0 0,-7 9-16 15,-5 1 0-15,-1-1 0 0,-5 2-96 0,0-2-16 16,1 0 0-16,1-1 0 0,0 0-128 0,5-1 0 16,5-1 0-16,2-3 128 0,3-2-128 0,4-3 0 0,1-9 0 0,0 0 0 15,8 9 0-15,1-6 128 16,6-3-128-16,1-3 128 0,3-4 64 0,-3 0 16 0,3-2 0 15,1 0 0-15,-1-1 0 0,1 0 0 0,-2-3 0 0,0 4 0 16,0-1-208-16,-4 4 176 0,0-2-176 0,-1 3 160 16,-1 1-160-16,-3 2 0 0,-1 1 0 0,-8 1 0 15,7 2 0-15,0 3 0 0,-7-5 0 0,6 8 0 16,2 0 0-16,-1-3 0 0,1 2 0 0,2-2 0 16,3-2 0-16,1 1 0 0,1-2 0 0,2-2 0 0,0-4 0 15,4 1 0-15,3-6 0 0,0 0 0 16,0-3 0-16,2 0 0 0,0-4 144 0,1 0-144 0,0-3 192 15,1-4-48-15,0-1 0 0,1-2 0 0,0-5 48 0,2-4 16 16,0-2 0-16,2-2 0 0,-2-6-64 16,-1 0-16-16,0-6 0 0,-1-2 0 0,-1-5-128 0,-3 6 0 15,-1 4 144-15,-6 10-144 0,-2 5 0 0,-5 9 0 16,-2 2 0-16,-3 11 0 0,-3 2 0 0,-3 9-160 16,0 0 160-16,-12 10-160 0,-3 6-16 0,-5 5 0 15,-2 8 0-15,-2 3 0 0,-3 3 176 0,-2 7-160 16,-4 1 160-16,0 7-160 0,-1 0 160 0,2 2 0 15,1 2-144-15,5 0 144 0,3-5 0 0,5-3 0 16,5-5 0-16,6-4 0 0,2-2-144 0,5-6 144 0,5-3 0 16,1-5 0-16,3-7 0 0,2-2 0 15,2-5 0-15,2-1 0 0,3-6 0 0,4-6 0 16,-1-1 192-16,3-1-48 0,-2-3 0 0,0 1 0 0,-3 2 0 16,-3-2 0-16,-2 2-144 0,-2 3 0 15,-3-1 0-15,-9 6 128 0,0 0-128 0,0 0 0 16,0 0 0-16,0 0 128 0,0 0-128 0,0 0 0 15,0 0 0-15,0 0 0 0,0 0 0 0,3 9 0 16,1-3 0-16,3 2 0 0,0-5-128 0,3 0 128 16,3-3 0-16,2 0 0 0,2-1 0 0,2-3 0 0,1-2 0 0,3-1 0 15,0-3 0-15,4 2 0 0,2-3 0 0,1 0 0 16,1-3 0-16,2-3 0 0,1-2 0 0,2-1 0 16,1-1 0-16,0-3 160 0,-2 3-160 0,2-5 160 15,0-4-32-15,-1-2 0 0,-3 0 0 0,-2 2 0 16,-1-1-128-16,-5 1 0 0,-3 3 144 0,-3 0-144 15,-4 7 128-15,-4 2-128 0,0 3 128 0,-5 3-128 0,-2 1 0 16,-3 5 0-16,-2-2 0 0,-3 4 128 0,-4 3-128 16,-2 2 0-16,-4 3 0 0,-4 5 128 0,-3 0-128 0,-2 3 0 15,-3 5 0-15,0 2 0 0,-3 5 0 16,-1 4 0-16,1-1 0 0,0 3-128 0,0 3 128 16,2 0 0-16,4 2 0 0,4-2 0 0,4 1 0 0,3-1 0 15,6-1 0-15,2-3 0 0,4-5 0 0,1-1-160 16,6 0 160-16,3-3 0 0,-1-2 0 0,5 0-128 15,4-2 128-15,1 0 0 0,1 2 0 0,3-1 0 16,0 1 0-16,2 2 0 0,3-4 0 16,1 2 0-16,2-2 0 0,1 3 0 0,2 1 0 0,-1 1 0 15,1-2 0-15,-1-1 0 0,-1-4 0 0,0-3 0 0,0 2 0 0,-4-6 0 32,-2 1-704-32,-1-4-176 0,-5 1-32 0</inkml:trace>
  <inkml:trace contextRef="#ctx0" brushRef="#br7" timeOffset="-100570.04">14112 932 4607 0,'-3'-16'192'0,"2"4"64"0,-1 3-256 0,-2-2 0 0,0-2 0 0,0 2 0 0,0-3 2576 0,1-1 480 15,-1-2 80-15,-1 3 32 16,3 3-1376-16,0-2-256 0,-1-1-64 0,1 5-16 0,1-1-240 0,1 10-32 16,0 0-16-16,-2-8 0 0,0-3 32 0,2 11 0 15,0 0 0-15,0 0 0 0,0 0-256 0,0 0-48 16,0 0-16-16,0 0 0 0,-9 2-352 0,9-2-64 16,-8 9-16-16,2 2 0 0,1 4-48 0,0 4-16 15,-2 2 0-15,2 9 0 0,0 1 64 0,0 6 0 16,-1 3 0-16,-3 5 0 0,0 1 32 0,-1 4 16 15,-2-2 0-15,0 3 0 0,-1 5-80 0,0 4-16 16,0 2 0-16,2 1 0 0,0 0-80 0,-1-2-32 16,-1-4 0-16,2-2 0 0,1-5 32 0,1 4 0 15,-1-1 0-15,0 1 0 0,1 0-64 0,0 0-16 16,0-7 0-16,1-5 0 0,2-6-16 0,5-1 0 0,-3-3 0 16,1-2 0-16,3-2-48 0,2-3-16 0,0 3 0 0,1-3 0 15,0 0-32-15,3-3-128 0,0-1 192 0,0 0-64 16,2-5-128-16,2 1 160 15,1-1-160-15,0-1 160 0,-4-4-16 0,5-4 0 16,-2 0 0-16,4-4 0 0,-1-3 0 0,2-1 0 0,1-1 0 0,3-2 0 16,-1 0-144-16,3-2 192 0,0 0-192 0,2 1 192 15,1-2-192-15,2 2 160 0,-1 0-160 0,3 1 160 16,3-3-160-16,0 4 0 0,4-1 0 16,0 3 0-16,2-1 0 0,0 1 0 0,-1 1 0 15,2 0 0-15,2 0 0 0,2 0 0 0,1 3 0 0,1-2 0 0,-1 1 0 0,1 1 0 16,2 1 0-16,1 1 0 15,0-1 0-15,0-2 0 0,-2 2 0 0,1-2 0 0,1 2 0 16,0 0 0-16,1 0 0 0,0 1 0 0,0 1 0 0,2-1 0 16,1 2 0-16,1 0 0 0,-1-3 0 0,1-1 0 15,1-1 0-15,2 2 0 0,-2 0 0 0,1-2 0 16,-1 0 0-16,2-1 0 0,0 3 0 0,0 0 0 16,0 1 0-16,1 0 0 0,1-3 0 0,0 2 0 15,-1 3 0-15,3-2 0 0,-5-2 0 0,4 1 0 16,-1 0 128-16,1-1-128 0,1-2 0 0,-2 1 0 15,2 1 0-15,-1 2 0 0,0-1 0 0,0-3 0 16,1-1 0-16,0 0 0 0,-1 0 0 0,1 3 0 0,-1-1 0 16,-1 1 0-16,-2 1 0 0,4-2 0 0,-3 2 128 15,1-3-128-15,1-1 0 0,-2 1 0 0,1 2 0 0,1-2 0 16,-1 3 0-16,-1 0 0 0,-2 1 0 0,6-2 0 16,-1-2 0-16,2-1 128 0,0 0-128 0,1 0 0 15,0 1 0-15,2-1 0 0,-2-1 128 0,3 1-128 16,2-4 0-16,1-1 0 0,-1 0 0 0,0 1 0 15,1 3 0-15,-1-2 0 0,-1 1 128 0,-1-3-128 16,1-2 0-16,-1 1 0 0,-2-1 0 0,1 5 0 16,0 2 0-16,-1 0 0 0,-3 0 128 0,0-1-128 15,2-1 0-15,3 0 0 0,-3-1 0 0,3 0 0 16,0-1 0-16,-2 1 0 0,-2 1 0 0,2 0 0 16,-1 0 0-16,1 1 0 0,2-1 0 0,-1 0 0 15,-3-1 0-15,0 2 0 0,0 0 128 0,-1 1-128 0,-2 0 0 16,-1 1 0-16,0 0 0 0,3 2 0 0,-4 1 0 15,3-2 0-15,-1-1 0 0,-1 1 0 0,0-1 0 16,3 0 0-16,2-1 0 0,3 0 0 0,-1 0 0 0,-1 1 0 16,2-1 128-16,0 2-128 0,-3-2 0 0,3 0 0 15,1 0 0-15,2 0 0 0,-1 1 0 0,2-1 0 16,-2 0 128-16,-1 1-128 0,-2 1 0 0,-1 0 0 16,-1-2 0-16,1 0 0 0,-1 1 0 0,2 1 128 15,-1-1-128-15,1 1 0 0,1 0 0 0,-4-1 0 16,-3-1 128-16,1-1-128 0,0-1 0 0,2 2 0 15,2 0 0-15,1 0 128 0,5 0-128 0,-4 0 0 0,-4-1 144 16,1 0-144-16,-1 0 0 0,1-1 128 0,-1 2-128 16,3 0 0-16,2 0 0 0,-2 0 0 0,-3 2 0 15,2-2 128-15,0 0-128 0,-1 0 0 0,0 0 0 0,3 1 0 16,1 0 0-16,0 0 0 0,-4-1 0 0,2 0 0 16,0-1 0-16,0 0 0 0,0 1 0 0,1 0 128 15,1-1-128-15,-1 1 0 0,-3 1 0 0,0-1 0 16,-1 0 0-16,-1 0 0 0,1 0 0 0,1 2 0 15,2 0 0-15,-1 1 0 0,1 1 0 0,-2 0 0 16,-3-3 0-16,-1-1 0 0,2-1 0 0,2 1 0 16,-2 1 0-16,4 2 0 0,4-2 0 0,-4 0 128 15,-6 1-128-15,1-2 0 0,-2-3 0 0,0 3 0 16,-1-1 0-16,2 2 0 0,0 3 0 0,-4 0 0 16,2 0 0-16,-2-2 0 0,-2-2 0 0,0 1 0 15,0 1 0-15,1-1 0 0,1 0 0 0,3 1 0 0,3-1 0 16,-3 1 0-16,-1 0 0 0,-2-2 0 0,0 0 0 15,2 0 0-15,0-2 0 0,2 2 128 0,-1-1-128 0,2 1 0 16,-1 0 0-16,0 0 0 0,-4 0 0 0,1-1 0 16,2 0 0-16,0-1 0 0,-1 1 0 0,3 0 0 15,-1-1 0-15,1 1 0 0,-2 0 0 0,-1 1 0 16,0-1 0-16,-3-3 0 0,2 1 0 0,1 1 0 16,1-1 0-16,3 2 0 0,3 2 0 0,-2 0 0 15,-6-1 0-15,1-1 0 0,0 1 0 0,-3-2 0 16,2-1 0-16,2 2 0 0,1 1 0 0,2 1 0 15,1 2 0-15,-4-2 0 0,-2 0 0 0,1-2 0 16,1-2 0-16,0 1 0 0,1-1 0 0,1 2 0 0,4 0 0 16,-2 1 128-16,0 0-128 0,-3-2 0 0,-1 0 0 15,2-1 0-15,0 1 0 0,-3-1 0 0,0 2 0 0,2-1 0 16,0 0 0-16,-2 2 0 0,-6-1 0 16,-1 0 0-16,1-1 0 0,1 1 0 0,-1 0 0 0,0 0 0 15,-2-1 0-15,1 1 0 0,-1-1 0 0,1-2 0 16,-2 0 0-16,-1 3 0 0,0-1 0 0,1 0 0 15,0 1 0-15,1-2 0 0,2 0 0 0,-2 1 0 16,2 1 0-16,1-1 0 0,-3 1 0 0,-2 0 0 16,-3-2 0-16,-4 2 0 0,1 0 0 0,-2-1 128 15,0 0-128-15,-1 1 0 0,0-2 0 0,0 2 0 16,-2-3 0-16,-9 1 0 0,2 1 0 0,1-2 0 16,1-2 0-16,0 2 0 0,-3 3 0 0,0-2 0 15,-1 2 0-15,2-3 0 0,0 0 0 0,-2 3 0 16,1 1 0-16,0 0 0 0,-2 0 0 0,0 0 0 15,1-1 0-15,-1-1 0 0,2 1 0 0,-3 0 0 16,-1 0 0-16,1-1 0 0,0 2 0 0,2-2 0 16,-1-1 0-16,1 1 0 0,-1 0 0 0,0 1 0 0,-2 0 0 15,-1 1 0-15,0 1 0 0,-1 0 0 0,1 1 0 16,-1 0 0-16,1 1 0 0,-2-1 0 0,1-2 0 0,-4 0 0 16,1 2 0-16,-1-1 0 0,-2 0 0 0,-1 0 0 15,-1 1 0-15,-4-2 0 0,1 0 0 0,-3 0 0 16,0 0 0-16,-1 0 0 0,-6 0 0 0,5 1 0 15,-5-1 0-15,0 0-128 0,0 0 128 0,0 0 0 16,0 0 0-16,0 0 0 0,0 0 0 0,0 0-128 16,0 0 128-16,7 5 0 0,-7-5 0 0,0 0 0 15,0 0 0-15,0 0 0 0,0 0 0 0,6 3 0 16,-6-3 0-16,6 2 0 0,2-2 0 0,0 1 0 16,-3-1 0-16,1 0 0 0,-6 0 0 0,8-1 0 15,-2-1 0-15,2 0 0 16,-8 2 0-16,0 0 0 0,6-1 0 0,-6 1 0 0,6-2 0 0,-6 2 0 15,0 0 0-15,0 0 0 0,0 0 0 0,0 0 0 16,0 0 0-16,0 0-128 0,0 0 128 0,0 0 0 16,0 0 0-16,7-3-128 0,-1 2 128 0,2-1 0 0,-1 0 0 15,2-1 0-15,0 1 0 0,1-1 0 16,0-2 0-16,2 3-128 0,-1-1 128 0,2 1 0 0,1-1-144 0,0-2 144 16,1 1 0-16,2 2-176 0,-1-1 176 0,2 2-128 15,1-2 128-15,1 2-128 0,2 0 128 0,2-3-128 16,2 1 128-16,-5 2 0 0,7 1 0 0,0 0-128 15,1 0 128-15,2 1 0 0,1 1 0 0,1-1-128 16,-1 3 128-16,6-2 0 0,-3 1 0 0,-3-2 0 0,-8 0 0 16,-24-1 0-16,0 0 0 0,0 0 0 0,0 0 0 0,0 0 0 15,0 0 0-15,0 0 0 0,0 0 0 0,0 0 0 16,0 0 0-16,0 0-128 0,0 0 128 0,0 0 0 16,0 0-144-16,0 0 144 0,0 0 0 0,0 0 0 15,0 0 0-15,0 0 0 0,0 0-128 0,0 0 128 16,0 0 0-16,0 0 0 0,0 0 0 0,0 0-144 15,0 0 144-15,0 0 0 0,0 0-144 0,-18 21 144 16,-6-20 0-16,-1 0-144 0,-3 2 144 0,6 1 0 16,-2-2 0-16,-3-1-128 0,-1 3 128 0,-1 0 0 15,0 1 0-15,-2 0-128 0,1-1 128 0,-8 5 0 16,3-3 0-16,4-1 0 0,0 2 0 0,1-4 0 16,-2 0 0-16,-1 0-128 0,-3-1 128 0,7-1 0 15,-3 1 0-15,-1-1 0 0,-1 1 0 0,-3 0 0 16,1-1 0-16,0 0 0 0,1 1 0 0,-11-1 0 15,3 0 0-15,1 2 0 0,0-2 0 0,-1 0 0 16,-4 0 0-16,-1 3 128 0,-2 0-128 0,1 0 0 16,-1 0 0-16,13 0 0 0,2 1 0 0,-5-2 0 0,-3 0 0 0,1-1 0 15,-2 1 0-15,-3 1 0 16,0-2 0-16,-41 3 0 0,14 2 0 0,9 2 0 0,7-5 0 16,2-1 0-16,0 0 0 0,0 1 0 0,0 0 0 15,-1-3 0-15,-2-1 0 0,0 2 0 0,-2 1 0 0,1-1 128 16,0 4-128-16,-3-4 0 0,-2 1 0 0,-3-1 0 15,0 2 0-15,-1 1 0 0,-1-1 0 0,3 0 0 16,-2-1 0-16,1 1 0 0,-4 3 0 0,1-5 0 0,0 2 0 16,2-1 0-16,2-1 0 0,0 2 0 15,-1-2 0-15,-2-2 0 0,-1-1 0 0,0 2 0 0,1 2 0 16,0 1 0-16,0 0 0 0,-1-4 0 0,-1-3 0 0,-1 2 0 16,-1 1 0-16,3 1 0 0,0-1 0 0,1 1 0 15,0 1 0-15,-1-1 0 0,-4-1 0 0,4 0 0 16,1 2 0-16,0 1 0 0,0 1 0 0,4 0 0 15,-1-2 0-15,-2-3 0 0,-1-2 0 0,0 1 0 16,0 0 0-16,2 0 0 0,-4-1 0 0,3-2 0 16,-4 0 0-16,2 1 128 0,0-3-128 0,-2 2 0 15,1 1 0-15,-3 0 0 0,2-1 0 0,-2 1 0 16,-5 0 0-16,2 2 0 0,1-5 0 0,2 5 0 16,0-1 0-16,0 1 0 0,2-1 0 0,-2 0 0 0,0-4 0 15,2 5 0-15,3-2 0 0,2 1 0 0,-1-3 0 0,-2 1 0 16,-4 1 0-16,2-1 0 0,3-1 0 0,2 2 0 15,-2 1 0-15,2 2 0 0,-3-3 0 0,-2-1 0 16,-1 1 0-16,1 0 0 0,2 3 0 0,3-1 0 16,-1 0 0-16,0 1 0 0,1-3 0 0,0 2 0 15,2 0 0-15,1 1 0 0,3 0 0 0,0 0 0 16,-1-1 0-16,1 2 0 0,2 2 0 0,-4-2 0 16,-1 0 0-16,2 1 0 0,2 0 0 0,3 2 0 15,0-2 0-15,-1 2 0 0,2-1 0 0,-3 1 0 16,-1-2 0-16,-1 1 0 0,2-2 0 0,2 3 0 15,2-1 0-15,0 2 0 0,-3 1 0 0,3-1 0 16,0 0 0-16,-1-1 0 0,-4-1 0 0,3 1 0 16,2-2 0-16,1 1 0 0,2 1 0 0,-1 1 0 0,0 0 0 0,-4-1 0 15,0-1 0-15,-2-1 0 0,2-1 0 0,1 0 0 16,1 1 0-16,2 2 128 0,2-2-128 0,0 2 0 16,-1-2 0-16,2-1 0 0,-1 0 0 0,0-1 0 15,1-2 0-15,0 2 0 0,-1 1 0 0,1 0 0 16,3 0 0-16,-2 0 0 0,-1 0 0 0,0-1 0 15,1 1 0-15,0-3 0 0,0 0 0 0,1-2 0 16,-1 2 0-16,-1 0 0 0,1 2 0 0,-3-2 0 16,1 1 0-16,0-2 0 0,1 1 0 0,0 1 0 15,-1-2 0-15,2-1 0 0,0 0 0 0,-1 1 0 16,-2 1 0-16,-1 2 0 0,1-1 0 0,0-1 0 0,-1-2 0 16,1 2 0-16,-1 1 0 0,1-1 0 15,0 1 0-15,-1 1 0 0,1-3 0 0,-2 2 0 16,-1-1 0-16,0 0 0 0,0 2 0 0,2 0 0 15,-1-2 0-15,0 0 0 0,1 1 0 0,-2-1 0 16,1 0 0-16,-1 0 0 0,-2-2 0 0,-1 0 0 0,1 2 0 0,-1-1 0 16,1 2 0-16,-1-2 0 0,1-2 0 0,-3 2 0 15,-4 0 0-15,0 3 0 0,-2-2 0 0,0 2 0 16,-1 1 0-16,1-2 0 0,-2-1 0 0,-2 2 0 16,-1-1 0-16,-2 1 0 0,1 1 0 0,2 1 0 15,1 3 0-15,0-2 0 0,-1-5 0 0,0 2 0 16,0-1 0-16,2 2 0 0,-1 0 0 0,0 0 0 15,2-2 0-15,-1-1 0 0,2 3 0 0,-3-2 0 16,-1-3 0-16,1 3 0 0,-2 1 0 0,1 0 0 16,0-2 0-16,0 1 0 0,-4 1 0 0,4-1 0 0,-3 1 0 0,4 0 0 15,1-3 0-15,1 3 0 16,0 1 0-16,0 0 0 0,-1 0 0 0,1-2 0 0,-2 0 0 16,4-1 0-16,1 1 0 0,2-1 0 0,1 1 0 15,0-2 0-15,2 1 0 0,2 1 128 0,-1-2-128 0,2 1 0 16,1 0 0-16,0 0 128 0,0 1-128 0,3 2 0 15,-1 1 0-15,2 3 0 0,-1-7 0 0,0 3 0 16,-2-1 0 0,3 0 0-16,0-1 0 0,1 2 0 15,0 0 0-15,1 2 0 0,3 0 0 0,-10 1 0 0,-14-2 0 16,6-1 0-16,12-1 0 0,4 1 0 0,4 0 0 0,3 0 0 16,1 1 0-16,2 0 0 0,-1 2 0 0,2-2 0 0,0 3 0 15,-1 0 0-15,0 1 0 0,3-1 0 0,0-2 0 16,0 2 0-16,2-2 0 0,2 0 0 0,-1-1 0 0,4 1 0 15,-2 1 0-15,5 0 0 0,0-3 0 16,2 1 0-16,-2-1 0 0,1 0 0 16,0-1 128-16,5 1-128 0,1 0 0 0,1 0 144 0,-1 1-144 15,1-1 0-15,1-1 144 0,1-2-144 0,2 0 0 0,0-2 144 16,1 0-144-16,2 2 160 16,1-3-160-16,1-1 160 0,0-1-160 0,2-3 192 15,0-1-192-15,3 1 192 0,-1 1-192 0,4 0 128 0,-1-3-128 16,2-1 128-16,2-4-128 0,1 0 0 0,1-1 144 15,0-1-144-15,2-3 0 0,1-2 128 0,-1 0-128 0,0 2 0 16,1-3 0-16,-2 2 0 0,-1-8 0 0,1-4 128 16,-1-1-128-16,1 1 0 0,-1 0 0 0,-2 9 0 15,1 1 0-15,0-5 0 0,1 2 0 0,0-3 128 16,-1-2-128-16,0-1 0 0,1 0 0 0,1-2 0 0,0-1 0 16,0-2 0-16,1-3 0 0,2-13 0 0,0 8 0 0,0 5 0 15,-1 5 0-15,1 2 0 0,-2 3 0 16,4-1 0-16,-2 2 0 0,2 3 0 0,0-1 0 0,1 0 0 15,-4 2 0-15,3 0 0 0,1 3 0 0,-1-6 0 16,-1-1 0-16,1 4 0 0,-1-1 0 0,0 5 0 16,-3-1 0-16,0 2-128 0,-1 0 128 0,2 1 0 15,-2 2 0-15,-1 2 0 0,-1 4 0 0,1 1 0 16,0-1 0-16,-1 5-128 0,-1-2 128 0,1 2 0 16,-2 2 0-16,-1 7 0 0,0 0 0 0,0 0-160 15,0 0 160-15,0 0 0 0,0 0-144 0,0 0 144 16,0 0 0-16,0 0-144 0,0 0 144 0,0 0-128 15,0 0 128-15,0 0-128 0,1 12 128 0,-1-2 0 0,-1 3-144 0,0 4 144 16,-1 4 0-16,0 8-144 16,-1 5 144-16,1 5 0 0,-2 3-144 0,-4 7 144 15,-1 5 0-15,1 3-144 16,-3 3-736-16,0 1-144 0,-3-1-16 0,0 6-16 0,-3 1 1632 0,2-3 336 0,-3-2 64 16,3-6 16-16,1-5-800 0,-1-6-192 0,0-1 0 15,2-4 0-15,-2 0 0 0,2-4 0 0,0 0 0 16,2-4 0-16,-1-2 0 0,5-4 0 0,-1 0 0 15,4-4 0-15,1-3 0 0,0-5 0 0,0-5 0 16,3-9 0-16,0 0 208 0,0 0-48 0,0 0-16 0,0 0 0 16,6-16-144-16,0-4 0 0,0-2 144 0,2-5-144 15,-2-1 160-15,2-5-32 0,0-4-128 0,0 0 192 16,1-1-192-16,1-6 144 0,-1-4-144 16,3-9 128-16,2-5-128 0,2-2 0 0,1 1 0 0,2-1 0 15,1 5 0-15,1 1 0 0,-1 4 0 0,0 3 0 16,1 1 0-16,-5 6 0 0,-4-1 0 0,-1 7 0 0,0 3 0 0,0 4 0 15,-6 6 0-15,0 4 0 0,-3 2 0 0,0 5 0 16,-2 2 0-16,-3 7 0 0,3 5 0 0,0 0 0 16,-9 1 0-16,-1 5 0 0,0 6 0 15,-4 8-176-15,0 5 176 0,-3 7-128 0,-3 5 128 0,0 5-160 16,-2 2 160-16,-1 7-160 0,-1 4 160 0,1 5 0 16,-1 6 0-16,1 4 0 0,0 3 0 0,3-1-128 15,2-5 128-15,2-7 0 0,-1-4 0 0,2-4 0 16,0-3 0-16,1 2 0 0,-2-1 0 0,2-2 0 15,2 0 0-15,1-2 0 0,4-4 0 0,-2-4 0 16,1-5 0-16,2-1 0 0,2-8 0 0,2-2 0 16,-1-3 0-16,3-3 0 0,0-3 0 0,3-4 144 15,-3-9-144-15,5 9 0 0,-5-9 176 0,0 0-176 16,0 0 160-16,12 1-160 0,1-1 160 0,-3 0-160 16,-10 0 160-16,12-1-160 0,-1 0 128 0,-1-2-128 15,0 3 0-15,-10 0 144 0,12-1-144 0,-1-1 0 16,0 0 0-16,-1 2 0 0,1 0 0 0,1-1 0 15,-2-2 0-15,2 2 0 0,4 1 0 0,0 0 0 0,-1-1 0 0,3 1 0 16,1-3 0-16,3 3 0 0,1-1 0 0,2-1 0 16,3 0 0-16,3 1 0 0,0 1 0 0,4 2 0 15,2 1 0-15,1-2 0 0,1 0 0 0,2 2 0 16,-2 1 0-16,5 1 0 0,-1-3 0 16,1 1 0-16,3-3-128 0,0 2 128 0,0 3 0 0,2 1 0 15,-2-1 0-15,0 0 0 0,-2 2 0 0,1-2 0 0,0 1 0 0,0 0 0 16,-1-2 0-16,1-1 0 0,1 3 0 15,0 1 0-15,2-2 0 0,-1 2 0 0,1 0 0 0,1-2 0 16,-2 2 0-16,1-1 0 0,-1-3 0 0,2-1 0 16,2 1 0-16,-3 0 0 0,-2 4 0 0,0-2 0 15,2 1 0-15,-1 2 0 0,0-3 0 0,1 3 0 16,-2-3 0-16,2-1 0 0,1 1 0 0,1 1 0 16,1-2 0-16,0 0 0 0,1 4 0 0,2-1 0 15,1-1 0-15,0-1 0 0,0-3 0 0,2 1 0 16,2 6 0-16,-2 0 0 0,-1-5 0 0,2 0 0 15,1 1 0-15,1-1 0 0,-2-2 0 0,2 2 0 16,0-1 0-16,0-1 0 0,1 2 0 0,-1-2 0 16,-2 0 0-16,1-1 0 0,-2 3 0 0,0 1 0 0,-1 3 0 15,1-3 0-15,0 0 0 0,-3 1 0 0,-1-2 0 0,-1 2 0 16,-1 3 0-16,2-3 0 0,-2 3 0 0,1-2 0 16,2-2 0-16,0 1 0 0,-2-2 0 0,3-1 0 15,-1 0 0-15,-1 2 0 0,2-1 0 0,1-1 0 16,1-1 0-16,-1 1 0 0,0 1 0 0,-1 0 0 15,0-2 0-15,-2 1 0 0,1-2 0 0,-1 1 0 16,-1 1 0-16,0-1 0 0,-1 2 0 0,2 0 0 16,-3-3 0-16,2 2 0 0,0-1 0 0,2 1 0 15,0 2 0-15,1-4 0 0,0-1 0 0,1 2 0 16,0-2 0-16,1 0 0 0,0 0 0 0,0 0 0 0,-1-2 0 16,-2 1 0-16,1-3 0 0,-1 3 0 0,-1 2 0 15,1-1 0-15,-2 0 128 0,1-1-128 0,-1 0 0 0,-1-1 0 16,-2 1 0-16,2 0 0 0,0 0 0 0,0 1 0 15,-2 0 0-15,2 0 0 0,0-2 0 0,1 1 0 16,1-1 0-16,-1 0 0 0,0 1 0 0,2-2 0 16,1 3 0-16,0 0 0 0,-1-1 0 0,-1 0 0 15,2 1 0-15,1-1 0 0,-1-1 0 0,0 1 0 16,-1 0 0-16,0 1 0 0,-2 0 0 0,2 0 0 16,-2 0 0-16,0 0 0 0,2 1 0 0,0 0 0 15,-1 1 0-15,1-2 0 0,1 0 0 0,1 0 0 0,0 0 0 16,-1 0 0-16,-1 0 0 0,-2 0 0 15,1 0 0-15,0 0 0 0,4 0 0 0,0 1 0 0,-1 0 0 0,3 0 0 16,-3 2 0-16,-1-2 0 0,-1-1 0 0,1 0 0 16,0 0 0-16,2 0 0 0,-2 0 0 0,3 2 0 15,3-2 0-15,-2 0 0 0,-2 0 0 0,2 0 0 16,0 0 0-16,1 0 0 0,1-2 0 0,5 2 0 16,1 0 0-16,-1 0 0 15,-2-1 0-15,1-2 0 0,-3 2 0 0,0 1 0 0,2 0 0 0,1 0 0 16,2 0 0-16,0 1 0 0,-2-1 0 0,-3 3 0 15,1-2 0-15,-1-1 0 0,1 0 0 0,2 0 0 16,4 2 0-16,0-1 0 0,-3-1 0 0,-1 1 0 16,-2-1 0-16,2 0 0 0,3 0 0 0,2 0 0 15,4 0 0-15,-4 0 0 0,-4-1 0 0,-1 1 0 16,1 1 0-16,-1 0 0 0,0-1 0 0,4 3 0 0,1-1 0 0,-4 0 0 16,-4-1 0-16,-1 0 0 0,-1 3 0 15,0-1 0-15,-4-1 0 0,4-1 0 0,1 2 0 16,-1-2 0-16,-2 1 0 0,-3 3 0 0,-3-2 0 15,3 0 0-15,0 0 0 0,1 0 0 0,0 4 0 0,2-4 0 16,-1-1 0-16,-3 0 0 0,-3 2 0 0,-1 0 0 16,2-2 0-16,-1 0 0 0,-1-2 0 0,1 0 0 15,1 1 0-15,0 2 0 0,2-2 0 0,-1 1 0 16,-3-2 0-16,0-1 0 0,1-1 0 0,0-1 0 16,0-2 0-16,3 2 0 0,1 2 0 0,0 0 0 15,-2 1 0-15,1-1 0 0,-4-2 0 0,1 0 0 16,-1 0 0-16,0-1 0 0,1 1 0 0,0 2 0 0,0 0 0 0,1 0 0 15,1-1 0-15,-1 1 0 0,-2-3 0 16,-1 2 0-16,-1-2 0 0,-2 1 0 0,3-2 0 0,1 4 0 16,1 0 0-16,0-1 0 0,1 0 0 15,-2-2 0-15,0 3 0 0,-1-1 0 0,-1 1 0 0,2 0 0 16,1-2 0-16,2 2 0 0,-4-3 0 0,6 3 0 16,3 1 0-16,-3 0 0 0,-4 0 0 0,-1 0 0 15,-1-3 0-15,0 3 0 0,2-1 0 0,0 1 0 16,2 0 0-16,0-1 0 0,1 3 0 0,-3 1 0 15,-4-3 0-15,1 0 0 0,0-4 0 0,1 3 0 16,-1 1 0-16,2 0 0 0,-2-1 0 0,0-1 0 16,1 2 0-16,-2-1 0 0,-1-1 0 0,0 0 0 15,0 1 0-15,0 0 0 0,0 0 0 0,2-1 0 16,0 0 0-16,-1 0 0 0,2 2 0 0,0 0 0 16,0 2 0-16,-3 0 0 0,-6-4 0 0,-3 2 0 0,3 0 0 0,-2 0 0 15,1 2 0-15,-2-2 0 0,-4-2 0 0,3 2 0 16,1 0 0-16,-1 0 0 0,2-2 0 0,0 2 0 15,-1 0 0-15,-1 0 0 0,-3-1 0 16,1 1 0-16,2 0 128 0,1 1-128 0,1 1 0 0,-1-2 0 16,-1-2 0-16,1 2 0 0,1 0 0 0,2 2 0 15,-1-2 0-15,1 0 0 0,-3-2 0 0,-2 1 0 16,-3 0 0-16,-3 0 0 0,1-1 0 0,-1 1 0 16,0-1 0-16,-2-1 0 0,0-2 0 0,0 4 0 15,0-1 0-15,-14 2 0 0,3 2 0 0,5-1 0 16,-2 1 0-16,3 0 0 0,0 0 0 0,-1 1 0 15,1-3 0-15,15 2 0 0,-8 0 0 0,-6-2 0 0,-3 0 0 16,-1 1 0-16,-1 0 0 0,-1 0 0 0,-3 1 0 0,0-2 0 16,-1 0 0-16,2 0 0 0,-1 0 0 0,-1 2 0 15,0 0 0-15,0-1 0 0,0 0 0 0,-2-1 0 16,0 0 0-16,-1 0 0 0,1 0 0 0,-1 1 0 16,-1 1 0-16,1-1 0 0,-1 0 0 0,-3 0 0 15,-7-1 0-15,7 2 0 0,-1-1 0 0,0 1 0 16,1 2 0-16,-7-4 0 0,0 0 0 0,5 4 0 31,-5-4-464-31,0 0 16 0,0 0 16 0,1 5 0 16,-2 4-1888-16,-2 0-384 0,-3 4-80 0</inkml:trace>
  <inkml:trace contextRef="#ctx0" brushRef="#br7" timeOffset="-96278.71">31534 1928 14735 0,'0'0'640'0,"0"0"160"0,0 0-640 0,0 0-160 16,0 0 0-16,0 0 0 0,-10 6 1328 0,10-6 224 0,0 0 48 15,-9 4 16-15,9-4-240 0,-9 1-48 16,9-1-16-16,0 0 0 0,0 0-160 0,0 0-48 0,-4 3 0 0,4-3 0 15,0 0-112-15,0 0-32 0,0 0 0 0,0 0 0 16,0 0-96-16,0 0-32 0,0 0 0 0,0 0 0 16,0 0-256-16,0 0-48 0,0 0-16 0,0 0 0 15,0 0-256-15,0 0-64 0,0 0-16 0,0 0 0 16,0 0-176-16,0 0 128 0,0 0-128 0,0 0 128 16,-5-168 0-16,0 362-128 0,-3-184 192 0,1 2-64 15,-2-3 80-15,0 0 16 0,1-3 0 0,1-1 0 16,7-5 64-16,-8 6 16 0,8-6 0 0,0 0 0 15,0 0-32-15,0 0 0 0,0 0 0 0,0 0 0 16,0 0 32-16,0 0 0 0,0 0 0 0,8-7 0 16,-1 0-112-16,1 4-32 0,0-4 0 0,1 1 0 0,-2 0-160 0,-7 6-224 15,9-7 48-15,-9 7 16 16,0 0-2304-16,5-6-464 0,-5 6-80 0</inkml:trace>
  <inkml:trace contextRef="#ctx0" brushRef="#br7" timeOffset="-95466.15">31769 1723 9215 0,'0'0'400'0,"0"0"96"0,0 0-496 0,0 0 0 0,0 0 0 0,0 0 0 16,0 0 1552-16,0 0 224 0,0 0 32 0,0 0 16 16,0 0-480-16,0 0-80 0,0 0-32 0,0 0 0 15,0 0-288-15,0 0-64 0,0 0-16 0,-5-8 0 16,5 8-32-16,-9-5-16 0,-1 1 0 0,0-1 0 0,-3-2-208 16,0 2-32-16,1 2-16 0,-1-1 0 0,0-1-224 0,-3 1-32 15,-1 2-16-15,-1 1 0 0,1 1-48 16,-2 0-16-16,-3-2 0 0,0 2 0 0,1 2-80 15,-1-1-16-15,-1 1 0 0,0 2 0 0,-1-3-128 0,0 3 0 16,-5 0 144-16,2-1-144 0,1 2 0 0,-1 1 128 16,3 0-128-16,-2 0 0 0,1 2 0 0,1 0 0 15,1 3 0-15,4 0 0 0,-4 1 0 0,4 2 0 16,2-1 0-16,2 1 0 0,1 3 0 0,1-1 0 16,2-1 0-16,1 1 0 0,1 0 0 0,2 1 0 15,2-2 0-15,3 5 0 0,1 2 0 0,1-2 0 0,1 1 0 16,3-1 0-16,-1-1 0 0,4 1 0 0,0-6 0 15,1 0 0-15,1 0 0 0,1 0 0 0,0-2 192 16,0 0-64-16,2 1 16 0,1-3 16 0,3 0 0 16,-2 1 0-16,0-4 32 0,3 1 16 0,2 1 0 0,0-5 0 15,1-1 144-15,0 0 32 0,5-2 0 0,-1 2 0 16,-1-3-160-16,1 0-32 0,1-3 0 0,1 1 0 16,-2-3-48-16,1-1-16 0,-1-4 0 0,0 4 0 15,1-4-128-15,-2 3 192 0,-1-2-192 0,0 2 192 16,-2-1-192-16,-1-2 128 0,3 2-128 0,-2-2 128 15,-1 0-128-15,0 1 0 0,-1-2 144 0,0 2-144 16,-1-4 144-16,-1 2-144 0,-1 1 192 0,-1-4-192 16,0 0 192-16,-2-2-64 0,-2-1 0 0,-2 1-128 15,-3 0 208-15,-4-2-64 0,0 0-16 0,-1 2 0 16,-1-1 80-16,-3 2 16 0,-1 0 0 0,-3 4 0 16,0 0-80-16,-4 0-16 0,-1 3 0 0,-1-2 0 0,-1 2-128 15,0 1 0-15,-2 0 0 0,2 3 0 0,0 1-176 16,2-3-64-16,-2 4-16 0,2 1 0 15,2-1-1824-15,-1 2-368 0,2 2-80 16</inkml:trace>
  <inkml:trace contextRef="#ctx0" brushRef="#br7" timeOffset="-94636.02">32115 1642 7359 0,'0'0'656'0,"0"0"-528"0,0 0-128 0,0 0 0 16,0 0 1696-16,0 0 304 0,0 0 64 0,0 0 16 16,0 0-960-16,0 0-192 0,-6-8-32 0,-1 4-16 15,0-2-96-15,-1 2-16 0,-1 0 0 0,0 0 0 16,-1-1-80-16,0 0-32 0,-2 1 0 0,0-1 0 0,-2 0-48 0,-3 0-16 16,-1 1 0-16,-1-1 0 0,-2-4-32 0,-2 4-16 15,-3-2 0-15,1 0 0 0,0 1-160 0,-2-2-48 16,-1 3 0-16,-3 1 0 15,0-2-128-15,-2 2-16 0,0 0-16 0,-3 3 0 0,-2 0-176 0,2-2 128 16,-2 2-128-16,-1 1 128 0,-2 1-128 0,2 2 0 16,-1-1 144-16,5 4-144 0,-1 0 0 0,0 0 128 15,2 6-128-15,-1-3 0 0,0 2 0 0,1-2 0 16,0 2 0-16,1-1 0 0,1 3 0 0,0 1 0 16,-1-4 0-16,-1 4 0 0,3 2 0 0,2 0 0 15,0 1 0-15,2-2 0 0,0 0 0 0,3 2-128 16,0-2 128-16,1 3 0 0,1 3 0 0,6 1 0 0,-2-2 0 15,3 3-128-15,0 1 128 0,3-1 0 0,2 3 0 16,2-1-128-16,2-2 128 0,2 1 0 0,0 0 0 0,4-2 0 16,4-4 0-16,1 1 0 0,2-2 0 0,3 1 0 15,3-1 0-15,2-1 0 0,1-2 0 0,3-1 0 16,3 1 0-16,3 0 0 0,1-6 160 0,4 3-160 16,2 0 192-16,2 1-64 0,3 2-128 0,0 1 192 15,0-6-64-15,0 1-128 0,1-3 176 0,0 0-176 16,-1-3 192-16,1 1-192 0,0 4 192 0,2-4-192 15,0-1 192-15,1 2-192 0,4-2 192 0,-1 0-192 16,3 0 176-16,1-2-176 0,1-3 160 0,-2-2-160 16,-3 1 256-16,-1 1-64 0,1-3 0 0,-2-1 0 15,-1-2-64-15,1 4 0 0,2-5-128 0,-2 3 192 16,0-2-64-16,-6-3 0 0,0 1-128 0,-2-3 192 16,-3 0 0-16,-3 1 0 0,-3-3 0 15,-1 0 0-15,-3-1 80 0,0-2 16 0,2-1 0 0,-10 9 0 0,0-5-32 0,1 0-16 16,0-2 0-16,0-3 0 0,-2-2-16 0,1-1 0 15,-2-1 0-15,7-23 0 0,-5 8-32 0,-4 4-16 16,-5 4 0-16,-4 5 0 0,-3 5-176 0,-5 0 128 16,-2 3-128-16,-5 1 128 0,-1 1-128 0,3 9 0 15,-2-6 0-15,-2 1 0 0,-2 1-352 0,-1-3 48 16,-2 3 16-16,0-2 0 16,0 1-1200-16,-19-7-240 0,5 3-64 0</inkml:trace>
  <inkml:trace contextRef="#ctx0" brushRef="#br7" timeOffset="-93801.71">32701 1695 8287 0,'0'0'368'0,"0"0"80"0,0 0-448 15,0 0 0-15,0 0 0 0,0 0 0 0,0 0 2064 0,0 0 336 0,0 0 64 0,0 0 16 0,-10-5-1216 0,1 2-240 16,1 1-64-16,-1-1 0 0,-1-1-144 0,0 2-48 15,0-1 0-15,-2 1 0 0,0-1-128 0,-4-1-16 16,-1-2-16-16,-4 0 0 0,0-2-64 0,-2-1-16 16,-3-1 0-16,0 1 0 0,-4-4-80 0,0 2 0 15,-4-3-16-15,15 6 0 0,-3 1-32 0,-2 0 0 16,1-3 0-16,-4 3 0 0,1-4-144 0,-4 4-16 16,0-3-16-16,-26-6 0 0,8 0-64 0,1 2-16 15,1 2 0-15,3 0 0 0,1 0-144 0,1 3 0 16,-1 3 144-16,1-2-144 0,1 6 0 0,-1 1 0 15,-1-1 0-15,1 1 0 0,-2 0 0 0,-1 1 0 16,-1-1 0-16,-2 2 0 0,1 0 0 0,-1 0 0 0,3 2 0 0,-1 3 0 16,3 2 0-16,-1-2 0 0,0 2 0 0,1-2 0 15,-1 1 0-15,0 4 0 0,-3-2 0 0,-1 4 0 16,2 1 0-16,5 0 0 0,0-3 0 0,3 3 0 16,-1 0 0-16,4 3 0 0,0-3 0 0,2-1 0 15,3 3 0-15,2-1 0 0,1 2 0 0,2 0 0 16,1 5 0-16,2-2-160 0,2 2 160 0,0-2 0 15,0 2 0-15,0-1-128 0,3 6 128 0,2 0 0 16,2 1 0-16,1 2-128 0,4 2 128 0,-1 1 0 16,3 1-144-16,3-3 144 0,2-3 0 0,2 2-144 15,2-3 144-15,2 0 0 0,2-2 0 0,1 3 0 16,5-4 0-16,2 3 0 0,3-3-144 0,3 0 144 16,1 3 0-16,2-4 0 0,5 1 0 0,1-2 0 0,2-2 0 15,3 2 0-15,3 0 0 0,3 1 0 0,3-4 0 0,2 2 0 16,2-2 0-16,3 0 0 0,1-1 0 15,0-2 0-15,0-1 0 0,2-3 0 0,0-1 128 0,2 2-128 16,0-3 0-16,4 0 128 0,4-2-128 0,1-2 128 16,-1-2-128-16,0-3 128 0,0 2 48 0,1-2 0 15,-2-1 0-15,3-1 0 0,0 0-32 0,-2-1 0 16,-6 1 0-16,-25 0 0 16,0 1-16-16,5 0-128 0,2-1 192 0,2-1-64 0,2 0 32 0,-2-3 0 15,0 0 0-15,31-7 0 0,-17 3 32 0,-11-3 16 16,-8-2 0-16,-4 1 0 0,-2-2 48 0,0-3 16 15,0-4 0-15,1-1 0 0,0-1 16 0,-10 10 0 16,7-2 0-16,4-2 0 0,-2-1 64 0,2 0 16 0,2 0 0 16,0 0 0-16,-2 0-160 0,9-12-16 0,-43 31-16 15,0 0 0-15,0 0 48 0,0 0-224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50:56.33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28607 6547 1839 0,'0'0'0'0,"0"0"160"0,0 0-160 0,0 0 0 16,0 0 0-16,0-7 0 0,-2 1 2480 0,1 1 464 16,0-3 80-16,0 2 32 0,-1-3-1584 0,0 1-304 15,0 2-64-15,-1-3-16 0,0 1-128 0,1 0-16 16,-1 1-16-16,-1 0 0 0,-1-1-32 0,0 3-16 15,-1-3 0-15,-1 2 0 0,0 1-192 0,-1-2-48 16,-1 2 0-16,-2 2 0 0,1-1-64 0,-3-1-32 0,-1 2 0 0,-3 1 0 16,2 0-80-16,-4 1-16 0,1 1 0 0,-6 1 0 15,-1 1-32-15,-2 1-16 0,-2 1 0 16,-2 3 0-16,2-2-80 0,0 5-32 0,1-4 0 0,-1 7 0 16,3 0-144-16,1 4-16 0,1 1-128 0,1 4 192 15,1 1-192-15,2 0 0 0,1 3 0 0,2 0 0 16,1 4 0-16,2-2 0 0,2 1 0 0,5 4 0 0,2 2 0 15,2-3 0-15,3-6 0 0,6 3 0 0,2-2 0 16,3 0 0-16,3-4 128 0,4-2-128 0,5 0 128 0,2-4-128 16,5 0 176-16,3-2-176 0,4 0 208 0,2-2-64 15,3-5-16-15,2-2 0 0,1 3 64 0,-3-6 16 16,-1-1 0-16,-1-3 0 0,1-3 112 0,-2-1 32 16,-1-5 0-16,1-2 0 0,-3 1 64 0,0-4 16 15,0-2 0-15,-3-1 0 0,-3-2 64 0,-3-5 16 16,-4-2 0-16,-5-1 0 0,-2 1 16 0,-4-2 16 15,-2 1 0-15,-6-2 0 0,-2 0-32 0,-2 5 0 16,-4-2 0-16,-2 3 0 0,-4 2-160 0,-3 3-32 16,-5 0-16-16,-1 3 0 0,-2-1-304 0,-1 3 128 15,-1 2-128-15,-11-1 0 0,2 1 0 0,1 6 0 16,2-2 0-16,3 3 0 16,0 3-448-16,3-1-64 0,3 1 0 0,1-1 0 15,1 1-1536-15,4 0-320 0,1 2-64 0,7-2-13536 0</inkml:trace>
  <inkml:trace contextRef="#ctx0" brushRef="#br0" timeOffset="823.6">26275 3538 17791 0,'0'0'784'0,"0"0"176"16,0-4-768-16,-2-1-192 0,-2-4 0 0,2 4 0 0,-2 1 0 0,0 1 0 15,-2-3 0-15,0 3 0 0,0-1 448 0,-2 3 64 16,-2-2 16-16,-1 2 0 0,-3 1 144 0,-4 2 32 16,-4 2 0-16,-2 5 0 0,-1-1-96 0,-3 4-16 15,-3 1 0-15,0 5 0 0,-4 1-16 0,2 5 0 16,-2 1 0-16,-1 6 0 0,-1 5-80 0,2-1-32 15,-1 1 0-15,2-1 0 0,1 3-208 0,5 2-64 16,6-1 0-16,7 1 0 0,7-5-192 0,8 0 128 16,8-5-128-16,13 11 0 0,7-11 272 0,5-3-32 15,6-7-16-15,3-7 0 0,2-7 32 0,6-2 16 16,-1-4 0-16,6-4 0 0,3-1 208 0,0-4 32 16,-6 2 16-16,-3-7 0 0,-2-1 48 0,-2-2 0 15,-5 0 0-15,-4 1 0 0,-4-2 96 0,-7-1 32 16,-6 0 0-16,-3 1 0 0,-5 0-192 0,-3 2-16 15,-6 1-16-15,-3 3 0 0,-4-2-160 0,-2 2-48 16,-3 1 0-16,-2 1 0 0,-5 6-272 0,-2 2 0 16,-1 1 0-16,-2 1 0 15,-1 0-1696-15,0 0-240 0,3 0-48 0,2 0-8608 0,3 0-1712 16</inkml:trace>
  <inkml:trace contextRef="#ctx0" brushRef="#br0" timeOffset="3046.27">28280 3997 11055 0,'0'0'976'0,"0"0"-784"15,0 0-192-15,-8 2 0 0,3 1 1328 0,-1 1 208 16,6-4 64-16,-6 2 0 0,-2 1-192 0,2-2-48 16,-1 2 0-16,1-3 0 0,-3-2-80 0,4 1-32 15,-3 1 0-15,2-2 0 0,1-2 16 0,0 0 0 16,-2 1 0-16,5-2 0 0,-1-1-288 0,1-3-48 16,-2 3-16-16,1-3 0 0,2 1-256 0,1-2-48 15,0 2-16-15,1-3 0 0,2 1-64 0,1-3-16 16,0-2 0-16,-1 2 0 0,6 4-128 0,-1-3-48 15,0 0 0-15,0 2 0 0,3-2-144 0,-1 5-16 16,4-3-16-16,0 2 0 0,-2-1-160 0,1 3 0 16,1 1 144-16,-1 0-144 0,0 2 0 0,-2 2 128 0,0 1-128 0,1 1 0 15,-2 0 0-15,0 4 0 0,0 1 0 16,-1 0 0-16,-2 5 0 0,0 2 0 16,-3 1 0-16,0 3 0 0,-3 0 0 0,-1 1 0 0,-1 0 0 15,-2 1 128-15,0 0 16 0,-3 1 16 0,1-2 0 0,-1 0 0 16,-2-3 48-16,-1 2 16 0,1-3 0 0,-1-2 0 15,-1 1 80-15,-1-4 16 0,0 0 0 0,-1-3 0 16,0-3 0-16,-3-1 16 0,-1-2 0 0,1-2 0 16,0-2 144-16,-1-5 32 0,3 0 0 0,0-6 0 15,0-3-112-15,0-1-16 0,4-2 0 0,1-4 0 0,1 1-176 16,2 0-32-16,0-4-16 0,3 5 0 0,2 3-160 0,2 1 128 16,1 1-128-16,2 2 128 0,1-1-128 0,2 2 0 15,2 0 0-15,1 2 0 0,1 4 0 0,2 0 0 16,2 3-144-16,1 2 144 0,-1 1 0 0,0 2 0 15,-2-2-128-15,-1 7 128 0,0 1 0 0,-1 0 0 16,-1 4-128-16,1-1 128 0,-2 3 0 0,-1 0 0 16,-2 0 0-16,-2 4 0 0,-1-2 0 0,-1-2-128 15,-2 2 128-15,-2 2 0 0,-2-2 0 0,-1 1 0 16,-1-1 0-16,-1 1 0 0,-2-4 0 0,-1 1 0 16,-1-4 0-16,-1 2 0 0,-1-3 128 0,-3 2-128 15,-3-3 0-15,0-4 0 0,1-1 144 0,-1-3-144 0,0-3 128 16,0 0-128-16,0-1 128 0,3-3-128 15,2 1 0-15,2-3 128 0,1-5-128 0,2 1 128 16,2-1-128-16,2 0 128 0,3 2-128 0,1 3 0 16,2-2 144-16,3-2-144 0,3 2 0 0,1 4 128 15,1-1-128-15,2 3 0 0,4 0 0 0,1 3 0 0,2 4 0 16,0 1-128-16,-1 1 128 0,-1 6 0 0,0 2 0 0,-1-2-128 16,-2 6 128-16,-2 0 0 0,-2-2 0 15,-2 4-128-15,-5 1 128 0,0 0 0 0,-2 2 0 0,-1 0 0 16,-2-2 0-16,-2 1 0 0,-2-2 0 0,-3-1 0 15,-3 1 0-15,-3 1 0 0,-4-1 128 0,0 0-128 16,0-4 0-16,-2 1 0 0,1-2 0 0,0-5 128 16,2-1-128-16,0-1 0 0,0-5 128 0,3-2-128 15,1-1 144-15,3-5-144 0,0 0 192 0,4-3-192 16,1-3 192-16,2-1-192 0,4-1 192 0,2 2-192 0,2-1 144 0,2 2-144 16,3 0 0-16,3 2 144 0,2-1-144 15,2 3 0-15,0 2 0 0,3 0 128 0,-2 4-128 0,5 2 0 16,0 3 0-16,-1 0 0 0,0 0 0 0,-4 5 0 15,1 2 0-15,-3-1 0 0,-2 3-128 16,1 2 128-16,-6 3 0 0,-1 0 0 0,-2-1 0 0,-2 0 0 16,-3 2 0-16,-1 0 0 0,-3-2 0 0,-2 2 0 15,-2 2 0-15,-1-2 0 0,-1 0 0 0,-3-1 160 16,-2-2-160-16,-3-1 160 0,0-1-160 0,0-3 128 16,-1-2-128-16,-1-1 128 0,0-2 0 0,2-4-128 15,0-3 192-15,2-2-64 0,-1-4-128 0,3-3 160 16,3-4-160-16,2-2 160 0,0-3-160 0,3-4 160 15,2 0-160-15,2 1 160 0,4-1-160 0,0 0 0 16,2 2 144-16,2 3-144 0,5 1 0 0,-1 2 0 16,2 2 0-16,1 3 0 0,4 0 0 0,2 5 0 15,1-1 0-15,2 5 0 0,-1 0 0 0,2 4 0 0,-1 1 0 16,-2 3-128-16,0 0 128 0,-2 1 0 0,0 3 0 16,-4 4-128-16,-1 3 128 0,-2-2 0 0,1 5 0 15,-5 1 0-15,0-3 0 0,-4 0 0 0,1 0 0 0,-4 2-128 16,-4 1 128-16,1-2 0 0,-4-1 0 0,0-2 0 15,-4 0 0-15,0 1 0 0,-2 0 0 0,-1-4 0 16,-1 0 0-16,-1-5 0 0,-6 2 0 0,3-1 0 16,1-3 0-16,0-3 128 0,1-3-128 0,0-3 0 15,3-1 0-15,1 0 128 0,1-5-128 0,4-3 0 16,0-2 0-16,3 1 128 0,1-2-128 0,3 2 0 0,2-2 0 16,5 0 0-16,1 1 0 0,3 3 128 0,2 0-128 0,0 1 0 15,4 1 0-15,2 2 0 0,1 1 0 16,0 4 0-16,-2 1 0 0,1 2-128 0,1 2 128 0,-2 3 0 15,-1 2 0-15,1 4 0 0,-4-1 0 0,-2 3-128 16,0 1 128-16,-3 3 0 0,-3 2 0 0,-2 0 0 16,-1 2 0-16,-4 2-128 0,-2 2 128 0,-2-2 0 15,-2-2 0-15,-2 2 0 0,-2-2 0 0,1 0 0 16,-4-1 0-16,-2-2 0 0,-2 1 0 0,-1-2 0 16,-1-1 0-16,1-5 0 0,0 0 0 0,1-4 0 15,0-3 0-15,2-2 0 0,2-2 0 0,2-2 128 16,0-4-128-16,3 1 0 0,1-9 0 0,3 0 128 15,1-2-128-15,4-3 0 0,2-1 0 0,3-2 144 16,1 2-144-16,4 2 0 0,2 0 0 0,3 2 0 16,1 0 0-16,3 5 0 0,1 6 0 0,2-1 0 15,0 3 0-15,-1 2 0 0,1 3 0 0,-1 2 0 16,-1 1-160-16,-1 6 160 0,-1 0 0 0,-2 4 0 16,-1 3 0-16,-2 1 0 0,-5 0-144 0,-2 0 144 15,-3 1 0-15,-2 2 0 0,-2 1 0 0,-3 0 0 0,-2 0 0 16,-3-3 0-16,0-2 0 0,0-1 0 0,-3 1 0 15,1-5 0-15,-2-2 0 0,-2 1 0 0,-3-5 0 0,1-4 0 16,2-1 0-16,-1-1 0 0,1-1 128 16,1-6-128-16,1 0 0 0,1-4 0 0,1-5 128 0,4-2-128 15,0-3 0-15,3 1 0 0,2-3 128 0,3 2-128 16,3 0 0-16,3 3 0 0,3 2 0 0,1 0 0 16,2 2 0-16,2 2 0 0,1 3 0 0,1 0 0 0,2 3-128 15,0 5 128-15,1 1 0 0,1 1 0 0,-2 2-128 16,-2 2 128-16,0 6 0 0,-1-2 0 0,-1 1-128 0,-1 0 128 15,-3 5 0-15,-2-2 0 0,-4 0 0 0,-2 2 0 16,-2 1 0-16,-2-1 0 0,-5-3 0 0,-2 3 0 16,-2 2 0-16,-2-1 0 0,-1-1 0 0,-2-3 0 15,-3 1 0-15,-3-5 0 0,-2 1 0 0,1-4 0 16,0-4 0-16,-1-3 0 0,4-3 0 0,2 1 0 16,3-3 0-16,2-2 0 0,3 1 0 0,2-4 0 15,4 1 0-15,2 0 0 0,4 1 0 0,1-1 0 16,3 5 0-16,8-6 0 15,4 0-496-15,1 6 16 0,1 3 0 0,4 1 0 16,4 2-1888-16,3 2-368 0,3 3-80 0</inkml:trace>
  <inkml:trace contextRef="#ctx0" brushRef="#br0" timeOffset="4025.54">28450 3982 11967 0,'-4'-5'1072'0</inkml:trace>
  <inkml:trace contextRef="#ctx0" brushRef="#br0" timeOffset="4602.59">28358 3926 2751 0,'0'0'256'0,"0"0"-256"15,0 0 0-15,0 0 0 0,0 0 1328 0,0 0 208 16,0 0 64-16,0 0 0 0,0 0-752 0,0 0-144 15,-7 0-16-15,7 0-16 0,-5-2 416 0,-3 2 96 16,2 0 16-16,0 0 0 0,-2 0-320 0,2 2-64 16,-1-2-16-16,0 0 0 0,-1 0-176 0,2-2-48 15,-1 1 0-15,1 1 0 0,0 0 64 0,6 0 0 0,-7 0 0 0,7 0 0 16,-6-2 272-16,6 2 64 16,-5-3 16-16,5 3 0 0,0 0-112 0,-4-5-32 0,4 5 0 0,-4-6 0 15,4 6-128-15,2-12-16 0,-1 3-16 16,4-1 0-16,1 3-112 0,4 1-32 0,3-1 0 15,0 2 0-15,1-4-304 0,0 1-64 0,0-1-16 0,-3 5 0 16,3 2 32-16,2 1 0 0,-1 1 0 0,0 2 0 16,0 1-192-16,-2 2 192 0,0-3-192 0,-2 5 192 15,-2 4-192-15,-3-1 0 0,-2 3 0 0,-3 2 0 16,-2-1 256-16,-3 0-48 0,-1 2 0 0,-4-1 0 0,-2 1 240 16,-3 1 32-16,-3-1 16 0,1 1 0 0,1-3-112 15,-3-4 0-15,1 3-16 0,1-4 0 0,-1 0-48 16,1-4-16-16,1-2 0 0,2 0 0 0,1-3 64 0,3-4 16 15,2-1 0-15,2 0 0 0,5-5-16 0,0 0 0 16,5-4 0-16,5-9 0 0,3-3-160 0,2 5-16 16,2 3-16-16,-4 5 0 0,0 3-176 0,1-1 0 15,0 0 0-15,1 3 0 0,1-1 0 0,-2 2 0 16,-2 4 0-16,0 1 0 0,-3 2 0 0,-2 2 0 16,-7-2 0-16,0 0 0 0,3 8 0 0,-4 3 0 15,-2-3 0-15,-5 3 0 0,0 0 0 0,-4-2 0 16,-1 1 0-16,-3-1 0 0,2 0 0 0,-1-3 0 15,2 1 144-15,0 0-144 0,0-2 0 0,-2 0 0 16,1 1 0-16,2-4 128 0,-2-2-128 0,5-1 0 0,0-3 0 0,4-2 128 16,0-1-128-16,1-2 128 0,0 2-128 0,4-2 128 15,0 0-128-15,0 9-240 16,6-9 64-16,2 3 16 16,2 2-2304-16,5 1-464 0,6 2-80 0,-1 1-32 0</inkml:trace>
  <inkml:trace contextRef="#ctx0" brushRef="#br0" timeOffset="7302.86">28131 3977 7359 0,'-5'-4'656'0,"0"-3"-528"15,-1 4-128-15,-2 0 0 0,0 2 2400 0,0 0 448 16,-3 1 96-16,1 0 0 0,0 1-2224 0,-1-1-448 16,2 0-80-16,1 0-32 0,0 0 416 0,2 0 96 15,6 0 16-15,0 0 0 0,-6-3 336 0,2-3 80 16,4 6 16-16,-4-5 0 0,3-3-112 0,1-1-32 15,1 3 0-15,4-3 0 0,-1 1-240 0,2-2-48 16,3 1-16-16,1 0 0 0,3 3-224 0,1 1-64 16,1-3 0-16,3 2 0 0,1 1-128 0,0-3-16 15,-1 3-16-15,0 3 0 0,0 0-64 0,-2 2-16 16,-3 0 0-16,0 3 0 0,-4 2-144 0,-4 4 0 16,-3-1 144-16,-3 6-144 0,-3 1 128 0,-5 0-128 0,-3 3 160 15,-2 0-160-15,-2-4 336 0,0 0-16 0,-3 0-16 0,-2 1 0 16,0-1-112-16,2-3 0 0,-3 2-16 15,2-2 0-15,-1-3 144 0,4-2 48 0,0 2 0 0,3-5 0 16,1-1-48-16,4-2 0 0,9 0 0 0,0 0 0 16,0 0 32-16,0-8 0 0,6-3 0 0,2 0 0 15,5-1-48-15,5-3-16 0,2-2 0 0,6 0 0 16,0-1-288-16,5 0 160 0,1 1-160 0,1 2 128 0,0 2-128 16,0 3 0-16,-3-1 0 0,-3 5 128 0,-3 2-128 0,-6 0 0 15,-5 9 0-15,-2-1 0 0,-11-4 0 0,4 13 0 16,-5-1 0-16,-3 3 0 0,-8 2 0 0,-3 2 0 15,-6 3 0-15,-6-2 0 0,-4-2 0 0,0-3 0 16,-4 0 0-16,2-2 0 0,0 0 192 0,3-4-32 16,-1 1-16-16,3-4 0 0,3 2 64 0,2-3 16 0,1 0 0 15,6-3 0-15,3 0-32 0,13-2-16 0,-8-5 0 0,8 5 0 16,-1-12 32-16,5 1 16 0,5-4 0 0,5-2 0 16,2-1-48-16,5 2-16 0,3-2 0 15,1 1 0-15,3 0-160 0,-1 0 0 0,-2 2 0 0,-2 6 0 16,-2 0 0-16,-4 5-224 0,-4 2 48 0,-3 2 16 31,-10 0-1360-31,0 0-272 0,0 0-48 0,7 12-16 16,-4 1-1760-16,0 1-352 0,0 4-80 0,-2 6-16 0</inkml:trace>
  <inkml:trace contextRef="#ctx0" brushRef="#br0" timeOffset="11416.18">11705 7740 16575 0,'0'0'736'0,"8"-6"160"0,0 2-720 0,-8 4-176 0,10-4 0 0,0 0 0 16,-10 4 880-16,11 3 144 0,-11-3 16 0,10 2 16 16,-10-2-656-16,0 0-128 0,0 0-16 0,0 0-16 15,0 0-48-15,0 0 0 0,0 0 0 0,0 0 0 16,0 0 128-16,0 0 0 0,0 0 16 0,0 0 0 16,0 0 208-16,0 0 32 0,0 0 16 0,-10-5 0 15,-2 0-32-15,1 0-16 0,-2 1 0 0,-1-2 0 16,-3 0-16-16,0 1 0 0,-2-4 0 0,-4 1 0 15,-3 0-64-15,0 1-16 0,-1-2 0 0,-2 0 0 16,-2 0-64-16,1 0 0 0,-2 0-16 0,0 0 0 16,-1-1 16-16,0 3 16 0,-5-3 0 0,2 2 0 15,-2-4-48-15,-5 5-16 0,-5-2 0 0,-3 1 0 16,-4-1-128-16,3 0-16 0,1-1-16 0,-2 0 0 16,-4-4-176-16,1 4 128 0,0 1-128 0,-4 0 128 0,-5 0-128 15,-1-1 192-15,2-1-192 0,0-2 192 0,-1 2-192 0,0 0 192 16,-1-1-192-16,-5 2 192 0,-7-4-64 0,1 0 0 15,0 2 0-15,1 1 0 0,-1-3-128 0,-5 2 160 16,-2 3-160-16,-2-2 160 0,-1 1-160 0,2-2 128 16,0 2-128-16,-3 1 128 0,-2-2-128 0,0 2 0 15,-2-6 0-15,2 2 128 0,-1-1 64 0,-6 3 0 16,-3-5 0-16,2 4 0 0,-1 1-192 0,1-1 0 16,-3-1 0-16,-2 3 128 0,-3-2-128 0,0 2 192 15,2-1-192-15,-2-1 192 0,-7 6-192 0,5-4 128 0,3 1-128 16,-2-1 128-16,-2 3-128 0,-2-2 0 0,0 2 144 0,5-3-144 15,1 1 0-15,-1 0 0 0,-5 4 0 16,4 0 128-16,4-4-128 0,2 2 0 0,-1 5 0 0,0-3 0 16,2 0 0-16,2 0 0 0,1-3 0 0,1 4 0 15,-2 4 0-15,1-1 0 0,-1-3 0 0,2 3 0 16,2-2 0-16,1 2 0 0,-1 1 0 0,0-1 0 16,5-3 0-16,1 3 0 0,2 1 0 0,-1 2 0 15,1 2 0-15,-1 0 0 0,1-4 0 0,1 1 0 16,0 3 0-16,-4 4 0 0,-2-2 0 0,1-1 128 15,1-2-128-15,1 4 0 0,1 2 0 0,-2 3 0 16,-2-5 0-16,5 3 0 0,2-3 0 0,4 4 0 16,2 1 0-16,0-2 0 0,-2 1 0 0,1-3 0 15,0 2 0-15,3-2 0 0,1 3 0 0,6-3 0 0,3 1 0 16,-1-3 0-16,-2 3 0 0,3 0 0 0,2 3 0 16,3 1 0-16,2-1 0 0,0 0 0 0,1-2 0 15,0 3 0-15,-4 1 0 0,2 3 0 0,1-2 0 0,1 0 0 16,2-1 0-16,2 1 0 0,0 1 0 0,4 0 0 15,3 3 0-15,-3 0 0 0,2-1 0 16,1 0 0-16,2 0 0 0,3-1 0 0,2 3 0 0,1 0 0 16,3 3 0-16,16-13 0 0,-1 3 0 0,-5 1 0 15,2 2 0-15,-1 3 0 0,-2 2 0 0,2 1 0 16,-1 6 0-16,-17 22 0 0,9-4 0 16,5-6 0-16,2-3 0 0,1-2 0 0,4-2 0 0,0 0 0 15,3-4 0-15,0-5 0 0,1-4 0 0,2 1 0 0,0-2 0 16,2 1 0-16,2 2 0 0,0 1 0 0,3-2 0 15,2 6 0-15,0-2 0 0,3 5 0 0,2-2 0 16,1 2 0-16,1 1 0 0,2-3 0 0,2 1 0 16,2-3 0-16,1 4 0 0,2-1 0 15,1-4 0-15,1 1 0 0,3-3 0 0,3-2 0 0,-1 0 0 0,3-1 0 16,3-1 0-16,2 1 0 0,0 2 0 0,3-2 0 16,1 2 0-16,4-2 0 0,2 3 0 0,-12-10 0 15,3 2 0-15,5 3 0 0,2-2 0 0,6 2 0 16,2-1 0-16,4-1 0 0,2 2 0 0,43 13 128 15,-15-5-128-15,-6-4 0 0,-5-4 0 0,-1-1 0 16,-2 1 0-16,3 1 0 0,3 0 0 0,0-3 128 16,-2-4-128-16,2 0 0 0,1 2 0 0,1-2 128 15,2 2-128-15,4-2 144 0,4-2-144 0,-1 1 160 16,-2-3-160-16,2 1 160 0,3 1-160 0,3-3 160 16,5-1-32-16,-1 0 0 0,-2 4 0 0,2-3 0 15,-2-1-128-15,4 4 0 0,2-3 0 0,4 2 0 0,-4-4 0 16,-1 1 0-16,-1 0 0 0,5-2 0 0,4 2 0 0,-4 2 0 15,-1-3 0-15,1 0 0 0,0 2 0 0,2-4 0 16,0 3 0-16,0 1 0 0,-2-2 0 0,0 2 0 16,2 0 144-16,0-3-144 0,0 0 0 0,3 0 0 15,-1 1 0-15,1-1 128 0,3-2-128 0,-2-1 0 16,-2-1 128-16,0 2-128 0,0 0 128 16,3-1-128-16,0-1 128 0,-2 0-128 0,0-1 128 0,-1 1-128 15,3 1 160-15,-2-1-160 0,-1-1 0 0,-3 0 0 16,2 1 0-16,-1 4 0 0,0 0 0 0,-2-3 0 15,-3-1 0-15,0 0 0 0,-2 2 0 0,3 0 0 16,2-2 0-16,2 0 0 0,-5-2 0 0,-1 2 0 0,-2 2 0 0,4-2 0 16,2-2 0-16,-3 0 0 0,-2-3 0 0,-2 1 0 15,-2 1 128-15,4 1-128 0,2-2 0 0,-2-4 0 16,-2 1 0-16,-2-3 0 0,-1 2 0 0,2-2 0 16,2 0 0-16,-2-2 128 0,-2 7-128 0,-4-6 0 15,-1-2 0-15,3 2 0 0,1-1 0 0,-1 3 0 16,-2-5 0-16,-4 3 176 0,-1 1-176 0,1-3 160 15,1 4-160-15,1-1 0 0,0-4 0 0,-3 0 0 16,-4-3 0-16,-2 5 0 0,-1-2 0 0,0 0 0 16,-1 1 0-16,1-1 0 0,-4-3 0 0,0 1 0 15,-3-1 0-15,-4 1 0 0,-2-2 0 0,-2 0 0 16,3 0 0-16,-2 1 0 0,-4-2 0 0,-1 0 128 16,-4-3-128-16,-1-1 0 0,-7 0 144 0,-2 2-144 15,-2-5 0-15,-4 2 144 0,-3-1-144 0,-2-3 0 16,-2 2 192-16,-3-2-192 0,-5 3 192 0,0-3-192 15,-3 5 256-15,-1-4-48 0,0 2-16 0,-5-2 0 0,-2 0 32 16,-3 0 0-16,0 1 0 0,-4-2 0 0,-3 0-64 16,-1-2-16-16,-3 2 0 0,-3-5 0 0,-3 0-144 0,-2-2 128 15,-4 1-128-15,-4-3 128 0,-2 3 48 0,-4 1 0 16,-2 3 0-16,-6-1 0 0,-5-2-176 0,-6 1 0 16,-4-1 0-16,-1 2 0 0,-3-2 0 0,-2 2 0 15,-3 1 176-15,-4 5-176 0,-2-2 0 0,1 3 0 16,5 4 0-16,4 3 0 0,5 3 0 0,4 7 0 15,0-4-176-15,6 10 176 16,2 6-2272-16,-2 4-336 0,-1 3-64 0,-2 0-16 0</inkml:trace>
  <inkml:trace contextRef="#ctx0" brushRef="#br0" timeOffset="15282.78">1494 12390 7359 0,'0'0'656'0,"0"0"-528"15,0 0-128-15,0 0 0 0,0 0 2016 0,0 0 368 16,0 0 80-16,0 0 16 0,0 0-1760 0,10 4-336 0,-10-4-80 0,11 2-16 16,2-1 384-16,-3 2 80 0,0-1 16 0,2 1 0 15,0 1 96-15,2-2 32 0,-1 1 0 0,1-2 0 16,3-1 64-16,0 1 32 0,2 2 0 0,7-2 0 15,4-2-96-15,5 0-32 0,3-1 0 0,5 1 0 16,4 0-112-16,9 0-32 0,2-3 0 0,3-1 0 16,-1 1-192-16,5 0-32 0,0 2-16 0,2-1 0 15,4 3-16-15,2-1 0 0,1-2 0 0,-1 2 0 16,0 1 16-16,1 0 0 0,-1-1 0 0,5 2 0 16,2 3-80-16,1-3-16 0,-1-1 0 0,3 0 0 15,1 1-80-15,1 2-32 0,3-3 0 0,-1-1 0 16,1-2 0-16,1-1 0 0,0 3 0 0,4-2 0 15,3 1-64-15,-1-1-16 0,-4 0 0 0,1-3 0 16,0 1-16-16,4 2-16 0,2-4 0 0,-2 0 0 16,0 1 32-16,-1-1 0 0,0 2 0 0,1 1 0 0,-1-1-48 15,-1-1 0-15,-1-1 0 0,1 3 0 0,1-1 0 16,0 3 0-16,1-1 0 0,-2 1 0 0,-3-1-144 0,2-1 160 16,2-1-160-16,-2 3 160 0,0 0-160 0,-1 1 128 15,-3 0-128-15,2 0 128 0,6-1-128 0,-5 1 0 16,1 0 0-16,-1-1 128 0,-6 1-128 0,3-1 160 15,4 2-160-15,0-2 160 0,-2 1-160 0,-3-1 0 16,-3-2 0-16,3-1 0 0,2 0 0 0,-1 0 0 16,-2-1 192-16,-5-1-64 0,2 2 48 0,3 1 0 15,3-4 0-15,-3 3 0 0,0 0-32 0,-3 0 0 16,1 0 0-16,3 1 0 0,3 0-144 0,-1 2 0 16,-1-3 144-16,-1 1-144 0,0 1 0 0,2 2 128 15,3 0-128-15,-2 0 0 0,-2-3 0 0,-1 0 0 0,0 4 0 0,2-3 0 16,3 1 0-16,0-2 0 0,-4-1 0 15,0 0 0-15,1 2 0 0,0 1 0 0,3-1 0 0,-3 2 0 16,-3-2 0-16,0 1 0 0,-2 2 0 0,7-4 128 16,-1 0-128-16,1 0 0 0,-4 1 0 0,-2 0 0 15,1 3 0-15,0-1 0 0,2-2 0 0,-1 1 128 16,0-1-128-16,-2 3 0 0,2 1 0 0,2 1 0 16,2-2 0-16,-2 1 0 0,-2 0 0 0,2 4 0 15,1-2 0-15,0-2 0 0,-1-1 0 0,-1 0 0 16,-3 1 0-16,2 1 0 0,1 0 0 0,0-1 0 15,0-1 0-15,0 0 0 0,-3-1 0 0,2 1 0 16,-3 3 0-16,2-2 0 0,-1-2 0 0,-2-1 0 16,-3 1 0-16,-1 2 0 0,-1 2 0 0,3 1 0 0,1-2 128 15,1 1-128-15,-4-2 128 0,-1 2-128 0,-3-1 128 16,3 3-128-16,3-1 128 0,-2-1-128 0,-1-3 0 16,1 2 144-16,-5 2-144 0,2 0 0 0,1 1 128 0,-1-2-128 15,-1-3 0-15,1 1 0 0,-6 1 0 0,-1 1 128 16,-1-3-128-16,0 2 0 0,1 2 224 0,2-1-64 15,-3-2-16-15,-2 0 0 0,-3 1-144 0,0 0 0 16,-2 1 144-16,2-1-144 0,-1 2 144 0,1-1-144 16,-1-2 192-16,0 0-192 0,-5-1 160 0,2 1-160 15,-3 2 128-15,-1-2-128 0,0-1 128 0,0 3-128 16,-1 2 128-16,-1-3-128 0,0 0 160 0,-4 0-160 16,-1 1 192-16,-3 1-192 0,-3 3 128 0,-4-3-128 15,-2-3 0-15,-4 3 0 0,-2 2 0 0,-2 0 0 0,0-1 0 16,-5 3 0-1,-5-1-976-15,-7 4-256 0,-5-1-48 0,-8 3-12672 0,-9 1-2544 16</inkml:trace>
  <inkml:trace contextRef="#ctx0" brushRef="#br0" timeOffset="16779.02">1622 16423 21183 0,'0'0'1888'0,"0"0"-1504"16,0 0-384-16,0 0 0 15,0 0-416-15,0 0-160 0,0 0-16 0,0 0-16 0,0 0 736 0,0 0 128 16,0 0 48-16,0 0 0 0,0 0 400 0,9 9 96 0,-9-9 16 0,11 5 0 15,-11-5 304-15,14 1 64 0,-1 0 16 0,0-1 0 16,-1 0-112-16,4 0-32 0,4 0 0 0,0 0 0 16,2-1-208-16,3 0-32 0,1 1-16 0,4 0 0 15,5 0-160-15,3 0-48 0,4-1 0 16,3-1 0-16,4 0-32 0,-1 1-16 0,-2-2 0 0,3 0 0 16,9 2-96-16,-1-1 0 0,1-1-16 0,8-2 0 15,7 0-48-15,1 2 0 0,-1 0 0 0,4-3 0 16,1-2-48-16,6 2-16 0,5 1 0 0,1-1 0 15,-1 2-80-15,2 2-32 0,4-2 0 0,3 1 0 16,4 1 0-16,-1 1 0 0,1 2 0 0,1-1 0 16,2 0-32-16,2 4-16 0,-1-2 0 0,-1 1 0 15,1-1-160-15,2 2 160 0,1 2-160 0,2-1 160 16,-3-1 16-16,2 0 0 0,3 1 0 0,-2-1 0 16,-3 0 32-16,0-2 16 0,0 1 0 0,3 1 0 15,1 0-32-15,-3-2-16 0,2 2 0 0,0 1 0 0,3 3 0 16,-3-3 0-16,0 0 0 0,0 2 0 0,-2-2-32 15,1 1 0-15,1-1 0 0,-3-2 0 0,-4 1-144 16,2 0 128-16,3 1-128 0,-3-2 128 0,-5-1-128 0,0 0 0 16,-3 0 144-16,-3-1-144 0,0 1 128 0,-7 0-128 15,0 1 160-15,-3-1-160 0,-1 1 192 0,-3-2-64 16,-2-1-128-16,-3 1 192 0,-2-1-192 0,-4 0 176 16,-4 0-176-16,-3 0 160 0,0 2-160 0,-2 0 0 15,-4-2 0-15,-1 0 128 0,-7-1-128 0,0 0 0 16,-2 1 0-16,-4 0 0 0,-5-2 0 0,-1 2 0 0,-5 0 0 15,-3 2 128-15,-4-2-128 0,-2 0 0 0,-4 0 0 16,-1 0 0-16,-1 0 0 0,-2 0 0 0,-5-2 0 0,-10 2 0 16,0 0 0-16,0 0 0 0,0 0 0 0,0 0 0 15,0 0 0-15,0 0 0 0,-13-3 0 0,-3-1 0 16,-4-1 0-16,-5 1-176 0,-3 1 176 0,-3-1-128 16,-5-1 128-16,-5 2-192 0,-2-3 192 0,-5 4-192 15,-5-1 192-15,-6 0-160 0,-7-1 160 0,-3 1-160 16,-2 1 160-16,-5-1-192 0,-7 1 192 0,-8-2-192 15,-10 1 192-15,-3 1-160 0,0-2 160 0,-7 4-160 16,-6-3 160-16,-5 1 0 0,-5-2-144 0,-4 3 144 16,-7-2 0-16,-1 1 0 0,1-1-144 0,-5 3 144 15,-4-1 0-15,2 0 0 0,2 1-128 0,-1 0 128 16,-6-2 0-16,1 1 0 0,0-3 0 0,-1 4 0 16,-1 4 0-16,-3-1 0 0,-4-3 0 0,0 1 0 15,0 0 0-15,-3 0 0 0,-1 2 0 0,1 1 0 0,2 0 0 0,2-1 0 16,1 0 0-16,1 3 0 0,-1 1 0 0,2-2-128 15,0 2 128-15,0 2 0 0,-2-2 0 16,8 3-192-16,9-4 192 0,1 2-160 0,2-2 160 0,10-2 0 16,8 1 0-16,8 3-128 0,5-5 128 0,8 1 0 15,2-3 0-15,10 3 0 0,8-2 0 0,4-2 0 16,6 1-144-16,6-1 144 0,5 0-192 0,8-3 48 16,6-2 0-16,9 0 0 15,9 1-224-15,7-2-32 0,6 1-16 0,4 0 0 16,6-4-224-16,7 0-32 0,6-4-16 0,6 1 0 15,7 0-1376-15,9-3-288 0,8 1-48 16,1-4-13952-16</inkml:trace>
  <inkml:trace contextRef="#ctx0" brushRef="#br0" timeOffset="17686.29">2449 12429 6447 0,'-10'-7'576'0,"3"1"-576"0,7 6 0 0,0 0 0 15,-8-2 3712-15,8 2 640 0,0 0 128 0,0 0 32 16,0 0-3616-16,0 0-704 0,0 0-192 0,11 6 0 15,3 4 0-15,4-3 192 0,3-2-192 0,4 0 192 16,2-2 96-16,2 0 32 0,1 1 0 0,3-1 0 16,1-5 64-16,1 2 0 0,3 0 16 0,4 0 0 15,5 0 112-15,7 0 32 0,4 4 0 0,7-1 0 16,5-2-32-16,1-1 0 0,1 0 0 0,6 1 0 16,1-1-64-16,6 0-32 0,7 0 0 0,0-1 0 15,0-3 32-15,3-1 16 0,6 3 0 0,2-2 0 16,2 1-80-16,3-3-32 0,4-3 0 0,7 5 0 0,7-1-160 15,3 1-48-15,-2-1 0 0,6 1 0 0,7-2-16 0,2 2-128 16,2 0 192-16,4 2-64 0,2-2-128 16,3 3 160-16,2-2-160 0,0 2 160 0,-1 0 16 0,4-1 0 15,5 1 0-15,-1 1 0 0,0 1 48 0,4 1 16 16,1-2 0-16,3 0 0 0,2-2-48 0,-2 1 0 16,-3 0 0-16,3-2 0 0,1 2 16 0,4-1 0 15,0-1 0-15,-2-1 0 0,-3 2-208 0,4-2 128 16,2 0-128-16,6-2 0 0,-2-2 192 0,1 2-48 15,-2-2-16-15,3 2 0 0,1-2-128 0,5 0 0 16,5 3 0-16,1-4-176 0,5 2 176 0,-5-3 0 16,-1 2 0-16,3-3 0 0,2 4 0 0,1-2 128 0,-1 3-128 15,0 2 0-15,-1-2 0 0,-2 1 0 0,-2 2 0 16,0-1 128-16,2-2 80 0,-2 3 32 0,0 2 0 0,-5 1 0 16,-3 1 96-16,-4 2 32 0,-5 1 0 0,1-2 0 15,-5 1-112-15,-5 1 0 0,-7 5-16 0,-4 0 0 16,-3 2-240-16,-6-1 144 0,-8 3-144 0,-4 2 128 15,-11-1-128-15,-11 3 0 0,-10 2 0 0,-7 2 0 32,-6-2-1600-32,-4 0-256 0,-11 3-64 0,-15 0-14768 0</inkml:trace>
  <inkml:trace contextRef="#ctx0" brushRef="#br0" timeOffset="19051.81">1550 14688 18431 0,'0'0'1632'0,"0"0"-1312"0,6-1-320 0,1-2 0 15,-7 3 1888-15,12 0 304 0,1 0 64 0,-2 0 16 16,2 1-1856-16,-1 1-416 0,-1-2 0 0,1 0 0 16,-1 0 0-16,-1 1 0 0,0-2 0 0,4-2 0 15,0 3 176-15,1-2-48 0,0-1 0 0,2-1 0 16,-2 0 64-16,3 2 16 0,0 1 0 0,1-1 0 15,-1 1-48-15,1-2-16 0,-2-2 0 0,4 2 0 0,2 3 112 0,1-2 32 16,-1 1 0-16,0 1 0 16,-2 0 160-16,1 0 16 0,2 0 16 0,0 1 0 0,-1-2-32 0,0 0-16 15,1-1 0-15,-1 0 0 0,-1-1-160 0,0 0-16 16,4-1-16-16,-3 2 0 0,0 1-64 0,-1 0-16 16,1 1 0-16,-1-1 0 0,0-2-160 0,-1 2 0 15,-1 0 0-15,3 1 128 0,-1-2-128 0,-2 0 0 16,-2 1 0-16,0 2 0 0,-3-1 0 0,0 0 128 15,-1-1-128-15,-2 1 0 0,-12 0 0 0,10-2 0 16,-10 2-144-16,0 0 144 16,0 0-1680-16,0 0-240 0,0 0-32 0</inkml:trace>
  <inkml:trace contextRef="#ctx0" brushRef="#br0" timeOffset="19930.75">10605 13328 28911 0,'-9'-12'1280'0,"4"7"256"0,-3 1-1216 0,-3 4-320 15,-3 3 0-15,-6 8 0 0,-5 2 176 0,-6 6-32 16,-7 5 0-16,-3 3 0 0,-4 6 304 0,-3 7 48 15,-4 5 16-15,-4 7 0 0,-2 2-48 0,-10 6 0 16,-7 7 0-16,-2 3 0 0,-2 4-64 0,-1-1-16 16,0 1 0-16,-4 1 0 0,-4 3-192 0,2-6-64 15,4-3 0-15,3-5 0 0,2 3 80 0,2-5 16 16,1-1 0-16,4-7 0 0,2-8 384 0,4 0 80 16,3 1 16-16,4-5 0 0,4 0-64 0,3-3-16 0,4-4 0 15,2-1 0-15,-1 0-288 0,7-2-48 0,0-5-16 0,4-4 0 16,3-3-144-16,4-1-128 0,3-4 192 0,4-2-192 15,2-7 0-15,4 1 0 0,4-2 0 0,0-5 0 32,10 0-928-32,0 0-240 0,-5-8-48 0,3-1-10384 0,4-3-2080 0</inkml:trace>
  <inkml:trace contextRef="#ctx0" brushRef="#br0" timeOffset="20451.52">7795 13323 37263 0,'-6'-17'1648'0,"6"17"336"0,-2-9-1584 0,2 9-400 15,0 0 0-15,0 0 0 0,11 5 0 0,3 2 0 16,3 7 0-16,4 4 0 0,6 4 0 0,2 4 0 16,4 1 0-16,4 6 0 0,4 3 0 0,5 1 320 15,3 5-48-15,9 5 0 0,6-2-112 0,5 4-32 16,7 2 0-16,3 3 0 0,1 1 144 0,4 8 32 16,2-2 0-16,5 0 0 0,3-3-112 0,-1 1-32 0,-4 0 0 15,2 2 0-15,2 0 80 0,0 2 16 0,2-3 0 16,-2-2 0-16,0-1 256 0,1 2 64 0,4-2 16 0,-4 0 0 15,0 3-64-15,-2-2-16 0,-1-2 0 0,-2 0 0 16,-3 0-64-16,-3-3 0 0,-6-2-16 0,-2-5 0 16,-4 0-112-16,-3 0-32 0,-5-5 0 0,0-1 0 15,-4-3-64-15,-4-5-16 0,-7-2 0 0,-3-8 0 16,-7-3-64-16,-4-3-16 0,-3-2 0 0,-6-5 0 16,-6 0-128-16,-3-4 160 0,-5-2-160 0,-11-3 160 15,0 0-32-15,0 0-128 0,0 0 192 0,5-12-64 16,-5 1-128-16,-4-3 128 0,-5 2-128 0,-2 1 128 15,-3-3-128-15,-1 0 0 0,-1-1 0 0,0 1 0 16,-2-2-176-16,0 2 48 0,1 2 0 0,-3-2 0 16,-1-4-752-16,-1 4-144 15,1 1-16-15,-1-1-16 0,-2 2-1440 0,-2 0-304 16,-3-1-48-16</inkml:trace>
  <inkml:trace contextRef="#ctx0" brushRef="#br0" timeOffset="21916.33">10595 9510 24879 0,'5'-25'1088'0,"0"10"256"0,1-1-1088 0,2 3-256 0,0-1 0 0,-1 1 0 0,1 6 752 0,-2-2 80 15,-1 4 32-15,-5 5 0 0,0 0-208 0,0 0-32 16,0 0-16-16,0 0 0 0,0 0 112 0,0 0 32 15,0 0 0-15,0 0 0 0,-11 0-240 0,-1 3-32 16,-2 8-16-16,-2-1 0 0,-3 2-64 0,-4 5-16 16,-2 0 0-16,-6 0 0 0,-5 4 0 0,0 3 0 15,-5 2 0-15,-2 2 0 0,-2 4 64 0,-4 3 16 16,-2 4 0-16,-5 5 0 0,-5 1-16 0,-1 4-16 16,-6 4 0-16,2 0 0 0,3 0-48 0,-4 2-16 15,3 2 0-15,-1 6 0 0,0 0-32 0,0 1 0 16,0-6 0-16,2 3 0 0,4 3-64 0,1 3-16 15,-2-3 0-15,4 2 0 0,1 4-64 0,1-4-32 16,-2-5 0-16,1 0 0 0,1-3 32 0,1-1 0 0,1-5 0 16,1 3 0-16,1 0 64 0,1-2 0 0,0 1 16 0,2-1 0 15,-2-1-128-15,5-5-16 0,1-2-128 0,-1-1 192 16,5-2-192-16,2-4 128 0,3-1-128 0,2-1 0 16,4-5 128-16,3-3-128 0,2 0 0 0,4-5 0 15,1-1 0-15,4-6 0 0,5-4 0 0,-1-5-160 31,10-7-416-31,0 0-64 0,0 0-32 0,0 0 0 16,-1-12-1888-16,3-6-368 0,2-6-80 0,2 0-13632 0</inkml:trace>
  <inkml:trace contextRef="#ctx0" brushRef="#br0" timeOffset="22497.09">7964 9710 27647 0,'0'0'2448'0,"0"0"-1952"0,0 0-496 0,0 0 0 16,0 0 160-16,0 0-160 0,0 0 160 0,0 0-160 16,11 5 240-16,-1 1-48 0,2 2-16 0,-1 0 0 15,1 3 368-15,3 0 80 0,5 1 16 0,-2 4 0 16,2-4 80-16,2 1 32 0,2 2 0 0,4 2 0 15,1-2-176-15,7 3-48 0,3 0 0 0,6 2 0 16,4 2-32-16,3 0-16 0,1-1 0 0,2 0 0 16,5 4 0-16,5 4 0 0,5 3 0 0,4-2 0 15,2 1-48-15,3 3-16 0,-3 5 0 0,4 3 0 16,1 0 80-16,5 1 16 0,3 3 0 0,1-1 0 16,-2 2-128-16,-2 4-32 0,3-1 0 0,4 4 0 15,0 0 32-15,1 1 0 0,-3 0 0 0,3-1 0 0,3 5-32 16,-1-4 0-16,-2-5 0 0,3 2 0 0,-3 1 16 15,0 1 0-15,-1 1 0 0,0-3 0 16,-2-2-32-16,-2-5 0 0,-2 2 0 0,-2-3 0 0,-3-2-16 0,-1-6-16 16,-8-3 0-16,-3-2 0 0,-4-2-144 0,-5-3-32 15,-3-1 0-15,-5-5 0 0,-5-3-128 0,-3-2 0 16,-5-5 144-16,-4-1-144 0,-7-8 0 0,-5-4 0 16,-3-7 0-16,-7-2-128 15,-5-2-1456-15,-7-8-272 0,-6-3-64 0,-11-5-18480 16</inkml:trace>
  <inkml:trace contextRef="#ctx0" brushRef="#br0" timeOffset="24058.73">1255 6320 14735 0,'-28'-8'1312'0,"12"2"-1056"0,2 4-256 0,4 1 0 16,4-2 3360-16,6 3 608 0,0 0 128 0,0 0 32 15,0 0-3328-15,0 0-672 0,0 0-128 0,11 3 0 16,6-3 256-16,3 0 64 0,3-3 0 0,2 1 16 15,7-1 272-15,1-1 48 0,7 0 16 0,3-1 0 16,4-1 96-16,4-4 0 0,3 5 16 0,6-3 0 16,4 0-160-16,7 0-48 0,5 1 0 0,7 2 0 15,5-3-240-15,4 2-48 0,4-3-16 0,8 2 0 16,6 0-64-16,2-3-16 0,-1 1 0 0,5-2 0 16,6 2 64-16,2 1 16 0,3 2 0 0,4-3 0 15,4 1 48-15,1-2 0 0,-1 3 0 0,5-1 0 0,3 3-48 16,1 2 0-16,-2 2 0 0,3 1 0 0,4 1-80 0,1 1-32 15,0 1 0-15,2 2 0 0,5 2-16 0,3-3 0 16,3-1 0-16,-1 4 0 0,1-1-16 0,2-2-128 16,4 1 192-16,-1 1-64 0,0-1-128 0,1 1 192 15,3 0-192-15,2-2 192 0,2 2-192 0,2 2 0 16,0-3 144-16,0 0-144 0,0 0 0 0,1-1 128 16,3 0-128-16,0 1 0 0,0 1 0 0,-2-1 144 15,-2-2-144-15,1 2 0 0,6 1 160 0,-1-1-160 16,-2 2 128-16,0 1-128 0,-1-1 160 0,1 2-160 15,1-3 192-15,0 4-192 0,0-2 128 0,-1 3-128 16,-7-1 0-16,2 2 0 0,-3 1 0 0,0-3 0 0,2 4 0 16,-6 1 0-16,-6-1 0 0,1-1 0 15,-1-2 0-15,0 6 0 0,0-1 128 0,-4 2-128 0,-2 0 0 0,0-2 0 16,-2 2 0-16,-5 0 0 0,-3-2 0 0,-2 1 0 16,0-3 0-16,-4 2 0 0,-8 1 0 0,-4-1 0 15,-3-2 0-15,-8 2 0 0,-6-5 0 0,-5 2 0 16,-5 1 128-16,-5-4-128 0,-10-1 0 0,-4-1 0 15,-5-1 0-15,-9-3 0 0,-6 1 0 0,-4 1 0 16,-3-2 128-16,-5-3-128 0,-6 1 0 0,-6-2 0 16,-6 0 128-16,-5-2-128 0,-3 0 0 0,-7-2 0 15,-4-1 0-15,-5 1 0 0,-10 4 0 0,4-6 0 16,-5-4 0-16,-6 1 0 0,-4-3 0 0,-7 2 0 16,-6 0 0-16,-10-3 0 0,-11 1 0 0,-7-1-144 15,-9-2-16-15,-6-2 0 0,-7 3 0 0,-9 0 0 16,-10 0 160-16,-8-1-160 0,-10-2 160 0,-7 1-160 15,-10 2 160-15,-7-1 0 0,-9-4 0 0,-12 3-128 16,-11 4 128-16,-6-2 0 0,-3 0 0 0,-10-2 0 0,-7 0 0 16,-9-2 0-16,-9 0 0 0,-7 3 0 0,-5 1 0 0,-9 0 0 15,-8-1 0-15,-6 3 0 0,-6 2 0 0,-7-1 0 16,-8 3 0-16,-3-1 0 0,-7 3 0 0,-3-3 128 16,-3 1-128-16,-3 5 0 0,-6-1 0 0,-2 0 0 15,0 1 0-15,-2 2 0 0,-4 0 0 0,-1 1 0 16,0 1 0-16,2 2 0 0,3-1 0 0,3 2 0 15,4-1 0-15,1 0 0 0,2 2 0 0,4 2 0 16,4-2 0-16,6-1 128 0,5 3-128 0,5 0 0 0,8-3 0 16,8 4 0-16,7 1 0 0,11 4 0 0,5-4 0 15,15 1 0-15,11-1 0 0,7 0 0 0,7 0 0 0,12 2 0 16,9 2 0-16,15-5 0 0,9-1 0 0,15-2 0 16,14-1 0-16,10 1 0 0,6 0 0 0,15-3 0 15,11-2 0-15,14 0 0 0,11-2 0 0,10 2 0 16,10 0 0-16,10 0-256 0,12 0 64 0,0 0 0 15,11 0-32-15,11 2-16 0,9 0 0 0,18-1 0 16,13-1 112-16,12-1 128 0,8-1-208 0,12-1 80 16,11 0 128-16,12 0 0 0,11-2 0 0,14 3-128 15,12 0 128-15,8-3 0 0,4 0 0 0,12-1 0 16,11-2 0-16,11 2 0 0,6 3 0 0,11-2 0 16,10-2 0-16,6 2 0 0,5 1 0 0,11 1 0 15,7-3 144-15,3 1-144 0,5-1 192 0,7-3-192 16,5 4 0-16,6-3 0 0,3 1 0 0,5 0 0 15,6-1 0-15,5 2 0 0,4-1 0 0,3 0 0 0,1 2 0 16,5 2 0-16,0-3 0 0,-2 5 0 0,0 0 128 0,-3 0-128 16,-4-1 192-16,-1 2-192 0,-2 2 144 0,-3 1-144 15,-6 4 0-15,-3-2 144 0,-4 1-144 16,-5 3 0-16,-5-1 144 0,-6 4-144 0,-6 0 0 0,-7-1 128 16,-7 3-128-16,-7 3 0 0,-7-1 0 0,-7 2 128 15,-10-3-128-15,-12 3 0 0,-11 1 0 0,-13 0 0 16,-12-1 0-16,-11 0 128 0,-11-2-128 0,-14 0 0 15,-16-6 0-15,-13 3 0 0,-15-3-288 0,-12-1 32 16,-8 0 0-16,-16-1 0 16,-12-2-1696-16,-13 0-336 0,-14-2-64 0,-16-4-14656 0</inkml:trace>
  <inkml:trace contextRef="#ctx0" brushRef="#br0" timeOffset="24852.09">1021 6353 25567 0,'0'0'1136'0,"0"0"224"0,6 9-1088 0,4 2-272 0,3 0 0 0,2-1 0 15,3 2 0-15,2-5-144 0,2 3 16 0,7-5 0 16,2 2 128-16,6 0 0 0,4-3 160 0,9 1-160 16,10 0 384-16,5-2-32 0,6-4 0 0,4-2 0 15,2-4 64-15,10 3 16 0,6-3 0 0,8 0 0 16,7-2 144-16,8 1 16 0,5 2 16 0,7-4 0 16,6 0-112-16,2-2-32 0,6 7 0 0,4-4 0 15,3 1-112-15,6 1-32 0,8 4 0 0,-2 1 0 16,3-3 64-16,6 1 16 0,7-2 0 0,5 4 0 0,5 5-32 15,3 1-16-15,6-2 0 0,0 1 0 0,0-1-176 16,6 3-48-16,6 2 0 0,4-5 0 16,2-2-128-16,5 1 0 0,3 3 144 0,3 0-144 0,3-1 192 0,3-3-48 15,5 0 0-15,1-3 0 0,-2-1 0 0,5 0 0 16,4-4 0-16,-1-1 0 0,2-3 0 0,2 2 0 16,0-4 0-16,6 0 0 0,0-1 224 0,1 2 32 15,0-1 16-15,3 0 0 0,-3 1 96 0,3 2 32 16,-2-2 0-16,-1 3 0 0,-1 3-208 0,0 3-32 15,-2-3-16-15,-3 2 0 0,-4 3-144 0,-2 2-16 16,-5 1-128-16,-4 4 192 0,-5 5-192 0,-4-1 128 16,-7 4-128-16,-8 2 0 0,-10 0 0 0,-7 3 128 15,-2 2-128-15,-12 5 0 0,-12 4-240 0,-11-2-80 16,-11-2-32-16,-13 3 0 16,-10 6-2624-16,-15-2-528 0,-12-1-96 0</inkml:trace>
  <inkml:trace contextRef="#ctx0" brushRef="#br0" timeOffset="25590.74">2230 12716 13823 0,'0'-16'1216'0,"2"7"-960"0,3 0-256 0,5 3 0 15,6-4 2352-15,3 5 416 0,5-6 96 0,4 5 16 16,2-4-2272-16,6 5-448 0,3 0-160 0,6-3 0 16,4 0 128-16,3-2-128 0,2 1 0 0,3-2 0 15,3-1 224-15,6 2-64 0,5-4-16 0,8 3 0 16,7 1 48-16,5-4 16 0,0-2 0 0,11 1 0 15,7 4-64-15,6-3-16 0,0-1 0 0,8 1 0 0,8 1 112 16,4 0 16-16,1-1 0 0,8 4 0 16,7-1 0-16,0-1 16 0,1 2 0 0,3 0 0 0,9 3 112 0,2 0 32 15,3 0 0-15,4 4 0 0,1-1 48 0,8-3 16 16,9 1 0-16,3-3 0 0,7 3 96 0,1 1 32 16,1-2 0-16,6 2 0 0,4 2-48 15,5-1-16-15,2-1 0 0,5 3 0 0,5 2-144 0,4 3-16 16,2 1-16-16,3 1 0 0,1-1-208 15,4 1-32-15,-1 1-128 0,4-1 192 0,2 1-192 0,1 2 128 16,3-7-128-16,2 3 0 0,-1 1 128 0,-1 2-128 16,1-5 0-16,-4 1 0 0,-4 2 144 0,-7 1-144 15,-11-1 128-15,-11 2-128 0,-14 0-128 0,-9-2-128 16,-9 0 0-16,-14 2-10752 16,-17-3-2160-16</inkml:trace>
  <inkml:trace contextRef="#ctx0" brushRef="#br0" timeOffset="26773.99">28590 3557 7359 0,'0'0'320'0,"0"0"80"0,-6 4-400 0,-2-2 0 16,1 0 0-16,-1 0 0 0,0 1 832 0,-1 2 64 16,-1 0 32-16,-1-1 0 0,1 2-192 0,-2 2-32 15,-2-2-16-15,5 3 0 0,-2-3 192 0,-1 3 32 0,1 0 16 0,2-2 0 16,-1 1-32-16,2-1-16 16,-3 3 0-16,1-4 0 0,-1 1-128 0,3 0-32 15,-3-2 0-15,1 0 0 0,0 1-80 0,0-3 0 0,0 0-16 0,1-2 0 16,2-1-48-16,-3-1 0 0,3-2 0 0,2 1 0 15,1-5 256-15,1 0 64 0,1-1 0 0,2-3 0 16,2-1-240-16,2-3-32 0,1-3-16 0,2-2 0 16,3-3-304-16,1-1-64 0,2-4-16 15,3 3 0-15,1-6-96 0,-2 1 0 0,3-1-128 0,4-1 192 16,2-1-192-16,2-4 176 0,2 2-176 0,5-1 160 16,4 1-160-16,4-1 192 0,2-1-192 0,0 2 192 0,1 0-64 15,-1 1 0-15,0 2 0 0,2 4 0 0,-1 0 0 16,0 7 0-16,0-1 0 0,0 3 0 0,2 2 48 15,1 3 0-15,-1 4 0 0,0 3 0 0,-5 0-176 0,1 0 160 16,0 3-160-16,13-3 160 0,-8 1-160 16,-8 2 128-16,-4 3-128 0,-6-2 128 0,0 1-128 0,-5 1 128 15,-2-3-128-15,-4 3 128 0,-4 1-128 0,-3 0 160 16,-11 0-160-16,0 0 160 0,9 0-160 0,-9 0 192 16,0 0-192-16,0 0 192 0,0 0-192 0,0 0 0 15,0 0 0-15,0 0 0 0,0 0-192 0,-10 5-64 16,-1 0 0-16,-1-1-16 15,-1 1-1536-15,1 1-304 0,-1-2-64 0,4-2-11568 0</inkml:trace>
  <inkml:trace contextRef="#ctx0" brushRef="#br0" timeOffset="27135.81">29059 2722 26719 0,'-18'-8'2368'0,"11"6"-1888"0,7 2-480 0,0 0 0 16,0 0-256-1,0 0-160-15,10-5-32 0,4-2 0 0,4 0 448 0,8 3 0 0,9-1 0 0,7-3 0 16,6 3 304-16,3-1 80 0,2-2 32 0,2 4 0 0,0 3-96 16,2 0 0-16,1 1-16 0,3 1 0 0,3 0 80 15,-3 4 32-15,-7 4 0 0,-4-1 0 16,-2 3 112-16,-7 0 32 0,-3 3 0 0,-7 2 0 0,-7 2 64 15,-5 5 16-15,-6 6 0 0,-8 3 0 0,-8 3 96 0,-10 6 32 16,-6 6 0-16,-6 0 0 0,-4 1-160 0,-3-3-32 16,-1-1 0-16,-4-3 0 0,-2-3-224 0,-5-2-48 15,-4-3-16-15,1 0 0 0,0-1-160 0,1 1-128 16,0-3 192-16,2 3-192 0,3 0 0 0,1-2 0 16,1-7 0-16,4 0-192 15,2 2-2272-15,5-5-448 0,4 1-96 0</inkml:trace>
  <inkml:trace contextRef="#ctx0" brushRef="#br0" timeOffset="28289.48">1589 12573 27871 0,'10'-10'1232'0,"5"5"256"0,4 2-1184 0,7-3-304 0,6-2 0 0,4 4 0 15,6 4 256-15,5 3-16 0,7-1 0 0,7 1 0 16,6-3-48-16,4 0 0 0,1 0 0 0,5 0 0 15,6-3 208-15,8 1 48 0,10 0 0 0,2-3 0 16,2-2-48-16,11 0 0 0,6-4 0 0,6 3 0 16,-1-3 0-16,11 3 0 0,7-1 0 0,2 2 0 15,2-3 16-15,6 2 0 0,6-1 0 0,8 3 0 16,5 2-144-16,2-4-16 0,1-1-16 0,4-1 0 16,7 3-32-16,7-6 0 0,3 0 0 0,7 0 0 15,6-1 32-15,0-1 0 0,2 0 0 0,5 0 0 0,3-2-80 0,8 1-16 16,7 3 0-16,6-1 0 0,3-1-144 0,8 2 0 15,1 2 0-15,7-1 128 0,1 3 32 0,2 0 0 16,4 3 0-16,7-2 0 0,1 5-160 0,5 1 0 16,2 0 0-16,3 2 0 0,-1-2 0 0,-1 4 0 15,1 3 0-15,-1 4 0 0,-5-4 0 0,-4 4 0 16,-1 0 0-16,-8 5 0 0,-7 1 128 0,-7 4 0 16,-7 4 0-16,-8 2 0 0,-7 4-128 0,-6 2 0 15,-8-3 144-15,-9 1-144 0,-9-1 0 0,-12 3 0 16,-12 0 0-16,-15 0 128 0,-12-8-128 0,-13 0-128 15,-16 3 128-15,-10-3-192 16,-11-1-1600-16,-17-3-336 0,6 5-64 0,-41-5-16 0</inkml:trace>
  <inkml:trace contextRef="#ctx0" brushRef="#br0" timeOffset="29020.15">1553 16128 39615 0,'-7'-13'1760'0,"7"13"352"0,0 0-1680 0,14 0-432 0,5 2 0 0,1 1 0 31,5 4-512-31,6-1-192 0,5 0-48 0,4 3 0 0,9-4 992 0,3 4 192 0,11-1 32 0,8 2 16 16,7-4 96-16,5 0 0 0,3 1 16 0,8 0 0 15,9 3-192-15,1-1-32 0,2-3-16 0,7 2 0 16,6 0-96-16,9 1 0 0,6-5-16 0,10 0 0 16,7 1 16-16,6-1 0 0,3-4 0 0,7 0 0 0,9-3 16 15,7 2 16-15,4 2 0 0,0-1 0 16,-2-1-32-16,5-1 0 0,2 0 0 0,6 4 0 0,-1 1 128 0,5 1 0 15,1 0 16-15,-1 2 0 0,-7 2-48 0,2-2-16 16,1 4 0-16,-1-1 0 0,-2 3-96 0,2 2-32 16,-3-5 0-16,-8 3 0 0,-9-1-64 0,1 1-16 15,-3 1 0-15,-3-4 0 0,-7 0-128 0,-8-4 128 16,-7 3-128-16,-6-3 128 0,-5-3-128 0,-10 1 0 16,-7-2 0-16,-11 0 0 0,-8-2 0 0,-7-2 0 15,-5 0-224-15,-11-6 80 16,-12 0-1600-16,-8-6-320 0,-8-5-64 0,-10-1-17712 0</inkml:trace>
  <inkml:trace contextRef="#ctx0" brushRef="#br0" timeOffset="29823.63">2212 6388 4607 0,'-12'-14'192'0,"6"10"64"0,-2-2-256 0,2 1 0 0,1-2 0 0,1 0 0 15,4 7 3296-15,0 0 608 0,0 0 128 0,0 0 32 16,-1-9-2416-16,1 9-496 0,7-5-80 0,4 0-32 16,1 2-112-16,7 2-32 0,7-1 0 0,3 2 0 15,5 2-192-15,10-1-32 0,4 0-16 0,12-1 0 16,11-1-16-16,5 0 0 0,2-2 0 0,8 1 0 0,8-3-224 0,10-2-48 15,8 2-16-15,9 0 0 0,7-1-160 16,7-1-16-16,5 2-16 0,9 0 0 0,6 4 80 16,6-2 16-16,3-1 0 0,10-1 0 0,11 0 112 0,10 3 16 15,7-1 16-15,8 1 0 0,2-3 96 0,8 0 16 16,7 1 0-16,5 0 0 0,7 0-16 0,8-1 0 16,7 0 0-16,10 1 0 0,8 0-32 0,7-2 0 15,3-2 0-15,7 3 0 0,3-1-32 0,2 2-16 16,0 3 0-16,3 2 0 0,0 2-160 0,0 3-16 15,1 0-16-15,-1 6 0 0,-3-2-96 0,-4 4-128 16,-5 0 176-16,-7 6-176 0,-6 3 0 0,-8 4 0 16,-6-3 0-16,-7 6 0 15,-12 0-768-15,-8 3-272 0,-8 4-48 0</inkml:trace>
  <inkml:trace contextRef="#ctx0" brushRef="#br0" timeOffset="30876.37">2372 16669 26367 0,'0'0'1168'0,"0"0"240"0,0 0-1120 0,10-3-288 0,2 1 0 0,2-1 0 15,3 1 0-15,7 0 0 0,7 2 0 0,7 0 0 16,5 0 192-16,8 0 144 0,3-3 32 0,9 1 0 16,11-2 144-16,12-1 16 0,13 1 16 0,9-2 0 15,8-3 32-15,13 1 16 0,12 3 0 0,6-4 0 16,3 1-192-16,11-3-32 0,12 1-16 0,8-2 0 15,4 2-64-15,5 3-16 0,2-4 0 0,2 4 0 16,2 2 224-16,7-2 32 0,8 4 16 0,7 0 0 0,2 3-16 16,5 0 0-16,3 1 0 0,3 3 0 0,-3 2-208 0,-1 0-64 15,-4-3 0-15,-5 4 0 0,-6 0-128 0,-2-2-128 16,-4 3 192-16,-8-2-192 0,-6 7 192 0,-9-3-64 16,-10 4 0-16,-9 3-128 0,-9-2 0 0,-9 5 0 15,-13 1 0-15,-5 2-11568 16,-8 1-2416-16</inkml:trace>
  <inkml:trace contextRef="#ctx0" brushRef="#br0" timeOffset="32827.12">10145 13583 8287 0,'10'-11'736'0,"1"-3"-592"0,2-4-144 0,0 3 0 15,0 1 2560-15,-2 1 464 0,3 0 112 0,0 2 0 16,-1 3-1472-16,-1-2-320 0,-1 5-48 0,-1 1-16 16,-3 2-272-16,-7 2-64 0,0 0-16 0,0 0 0 15,0 0-432-15,2 11-96 0,-6 6-16 0,-5 6 0 16,-5 5 112-16,-8 6 16 0,-2 3 0 0,-6 5 0 0,-6 6 32 0,-5 8 16 16,-3 6 0-16,-7 3 0 15,-7 5-16-15,-6 4 0 0,-2 4 0 0,-4 3 0 0,-1 4-208 16,-2 4-32-16,1 0-16 0,-2-5 0 0,-5-7-112 0,4-2-32 15,9-2 0-15,4-9 0 0,4-8-144 0,4-6 0 16,6-7 0-16,6-4 128 0,4-5-128 0,5-5 128 16,5-8-128-16,6-2 128 0,6-3-128 0,4-10-256 15,5-1 64-15,7-5-10560 16,0 0-2128-16</inkml:trace>
  <inkml:trace contextRef="#ctx0" brushRef="#br0" timeOffset="33111.12">8616 13868 33167 0,'-19'-19'2944'0,"11"11"-2352"0,4 1-464 0,4 7-128 16,0 0 1360-16,0 0 256 0,13 9 48 0,3 5 16 15,5 6-1488-15,7 3-192 0,1 5-272 0,9 1 64 16,7 5 208-16,5 3 0 0,5 3 0 0,4 2-144 16,0-4 144-16,4 0 0 0,0 2 0 0,3 5 0 15,0-3 0-15,0 2 0 0,2-3 0 0,-6-2 0 16,-7 2-448 0,-4-1-64-16,-2-5-16 0,-6-2 0 0,-4-5-1504 0,-5-4-288 15,-4 2-64-15,-4-8-6992 0,-5-8-1392 0</inkml:trace>
  <inkml:trace contextRef="#ctx0" brushRef="#br0" timeOffset="33734.6">10145 9433 7359 0,'0'0'656'0,"9"12"-528"0,0-7-128 0,0 1 0 15,-1 2 448-15,3-3 64 0,0-1 16 0,2-1 0 0,1-3 368 0,0 0 64 16,1-2 0-16,0 1 16 0,-1-1-272 0,0 2-48 15,-1 0-16-15,-2 0 0 0,0-1-80 0,-11 1-32 16,0 0 0-16,0 0 0 0,11-4 336 0,-11 4 64 16,0 0 16-16,0 0 0 0,0 0 80 0,0 0 32 15,0 0 0-15,0 0 0 0,0 0-192 0,0 0-32 16,-10-1-16-16,-2 5 0 0,0 5-240 0,-2 2-64 16,-4 6 0-16,-2 8 0 0,-5 6 240 0,-3 8 32 15,-3 3 16-15,-6 10 0 0,-5 4-192 0,-6 13-32 16,-10 4-16-16,-7 7 0 0,-6 8-176 0,-4 6-48 15,-1 2 0-15,0 3 0 0,-2-1-176 0,1-8-32 16,-3-4-128-16,8-8 192 0,5-4-64 0,4-6-128 0,1-2 176 16,4-3-176-16,0 0 432 0,0-6-32 0,1-3 0 15,2-2 0-15,3-1-208 0,5-8-64 0,7-4 0 0,7-3 0 16,6-4-128-16,4-7 0 0,7-6 0 0,5-6 0 31,5-3-1712-31,6-10-208 0,0 0-64 0</inkml:trace>
  <inkml:trace contextRef="#ctx0" brushRef="#br0" timeOffset="34131.89">8825 9896 31327 0,'-10'-3'2784'0,"1"3"-2224"16,9 0-560-16,0 0 0 0,0 0 0 0,-2 13 0 16,2 0 0-16,6 2 0 0,4 0-176 0,4 2 176 15,4 1-192-15,5-1 192 0,6 3 0 0,6 1 0 16,0 5 0-16,7-1 144 0,6 4 192 0,8 0 48 15,5 7 0-15,11 2 0 0,3 7 32 0,1 3 16 16,-1 0 0-16,0 6 0 0,0 0-16 0,1 6 0 16,2-3 0-16,-2 5 0 0,0 2-112 0,-1-3-32 0,-1-2 0 15,1-5 0-15,-4 0-16 0,0-4 0 0,-1-1 0 0,-3-2 0 16,-3-7 80-16,-2 0 16 0,-6-1 0 0,-2-2 0 16,-4-1-192-16,-1-5-32 0,-3-1-128 0,-2 0 192 15,-1-3-192-15,-1 0-288 0,-1-3 64 0,-6-1-11232 16,-4-2-2240-16</inkml:trace>
  <inkml:trace contextRef="#ctx0" brushRef="#br0" timeOffset="35409.04">11495 8185 3679 0,'0'0'160'0,"0"0"32"0,1-9-192 0,-1 9 0 0,4-9 0 0,-4 9 0 16,5-7 2784-16,-5 7 512 0,4-7 96 0,-4 7 32 15,0 0-2448-15,0 0-480 0,0 0-112 0,9-5 0 16,-9 5-384-16,10 0 0 0,-10 0 0 0,0 0 128 15,10 5-128-15,-10-5 0 0,0 0 0 0,10 5-5168 16,-10-5-1008-16</inkml:trace>
  <inkml:trace contextRef="#ctx0" brushRef="#br0" timeOffset="43703.59">11610 18969 18191 0,'-22'6'800'0,"5"1"176"0,-2 4-784 0,-1 0-192 15,-1 0 0-15,1 1 0 0,0 1 384 0,1 0 48 16,1-1 0-16,3 1 0 0,2-4 576 0,3 1 112 16,1-3 32-16,2 3 0 0,2-4 192 0,5-6 32 15,0 0 16-15,0 0 0 0,0 0 16 0,0 0 16 16,0 0 0-16,17-10 0 0,3-3-400 0,6-5-96 16,5-8-16-16,2-2 0 0,4-4-464 0,5-2-112 15,0 1-16-15,4-3 0 0,2-2-48 0,4 1-16 0,4 1 0 16,4-2 0-16,4-6-64 0,-3 3 0 0,-2 3-16 15,-3 1 0-15,-5-1-176 0,-3 0 160 0,-2-2-160 16,-5 7 160-16,-4 2-160 0,-6 0-224 0,-3 8 48 16,-3-1 16-1,-6 4-1456-15,-7 3-304 0,-4 5-48 0,-7-1-13712 0</inkml:trace>
  <inkml:trace contextRef="#ctx0" brushRef="#br0" timeOffset="43948.68">11656 18211 38703 0,'0'0'1712'0,"0"0"352"0,0 0-1648 0,0 0-416 15,13 9 0-15,3 1 0 0,5 6 0 0,3 5 0 16,3 7 0-16,3 4 0 0,4 4 0 0,6 2 192 15,3 2-192-15,5 5 192 0,1-2-192 0,0 4 0 16,-2-2 0-16,0 2 0 0,-1-2 0 0,0 4 0 16,-2 3 0-16,3-6 0 15,0-2-1904-15,3-1-400 0</inkml:trace>
  <inkml:trace contextRef="#ctx0" brushRef="#br0" timeOffset="50602.44">27295 14160 12207 0,'-4'-10'528'0,"4"10"128"0,0 0-528 0,0 0-128 0,0 0 0 0,0 0 0 0,0 0 848 0,0 0 144 16,0 0 32-16,0 0 0 0,0 0-240 0,0 0-32 15,-4-5-16-15,4 5 0 0,0 0 112 0,0 0 32 16,0 0 0-16,0 0 0 0,0 0-224 0,0 0-32 16,0 0-16-16,0 0 0 0,0 0-96 0,0 0-32 15,0 0 0-15,0 0 0 0,5-7 160 0,-5 7 16 16,8-4 16-16,-8 4 0 0,13-4-32 0,-2 3-16 15,1-1 0-15,0 2 0 0,1 0-192 0,1 2-48 16,0-2 0-16,2 0 0 0,2 0-48 0,3 0-16 16,3 3 0-16,2 0 0 0,4-3-32 0,0 0-16 0,6 0 0 0,3 1 0 15,7 1 16-15,0-2 0 0,-1-4 0 16,1 1 0-16,1 2 32 0,2 0 16 0,0-3 0 16,2 0 0-16,1 1-32 0,1 3-16 0,0 4 0 15,0-4 0-15,-3-2 0 0,-1 0 0 0,-3 0 0 0,-2-1 0 16,-2 2-32-16,2-3-16 0,0-1 0 0,-1 3 0 15,0 3-32-15,1 1 0 0,-1 1 0 0,-2-2 0 16,-5-1-16-16,3 2-16 0,0-1 0 0,2-1 0 16,-2-3 16-16,2-1 0 0,1 3 0 0,1 0 0 15,1-2-48-15,5 1 0 0,3-1 0 0,1 2 0 16,1 2 16-16,-2 1 0 0,0-4 0 0,0 2 0 16,0-2-32-16,-1 2 0 0,0 1 0 0,0 0 0 15,-1-1-128-15,-1 0 192 0,-2 2-192 0,-3-1 192 16,-2-2-192-16,3-1 128 0,-3 2-128 0,-2 0 128 0,0 0-128 15,-1 0 0-15,-1 0 144 0,2 0-144 0,-2-1 0 0,0 1 144 16,1 1-144-16,-2 1 0 0,-4-2 192 0,-1-2-192 16,4 2 192-16,-3-1-192 0,0 0 192 0,0-1-192 15,0-1 192-15,1 3-192 0,3 3 128 0,1 1-128 16,0-2 0-16,4 0 0 0,3 1 128 0,-3 0-128 16,-4 4 0-16,0-6 0 0,-4-1 160 0,1-1-160 15,-5 0 128-15,-2-1-128 0,-1-2 128 0,-2 2-128 16,-5-1 128-16,1 2-128 0,-3 1 176 0,-1 0-48 15,-1-1-128-15,-4 1 192 0,0 0-64 0,-1 1-128 16,-3 0 176-16,-8-1-176 0,0 0 128 0,6-2-128 0,-6 2 0 16,0 0 0-16,0 0 0 0,0 0 0 0,0 0 0 15,0 0 0 1,0 0-336-16,0 0-80 0,0 0-16 0,-10 5 0 16,-3 0-2832-16,1 0-576 0</inkml:trace>
  <inkml:trace contextRef="#ctx0" brushRef="#br0" timeOffset="52194.99">24031 15341 3679 0,'-17'-6'160'15,"8"2"32"-15,2 0-192 0,-2 2 0 0,0-1 0 0,0-2 0 16,0 3 2352-16,1-1 416 0,2 2 96 0,-4-2 16 0,0 2-1600 0,-1 1-320 15,0 0-64-15,0 0-16 0,-2 0-160 0,1 1-16 16,-2 2-16-16,3-3 0 0,-3 0 80 0,0 2 0 16,-1 2 16-16,-2 1 0 0,5-4-32 0,-4 2-16 15,1-1 0-15,1 2 0 0,1-1 64 0,-1-1 16 16,2 2 0-16,-1-3 0 0,2-1 48 0,-1 0 16 16,3 0 0-16,-1-1 0 0,10 1-64 0,0 0-16 15,0 0 0-15,0 0 0 0,0 0-64 0,0 0-16 16,0 0 0-16,0 0 0 0,11-5-336 0,3 3-80 15,3-1-16-15,5 0 0 0,2-2 32 0,4-2 0 16,3 2 0-16,6-4 0 0,5 0-64 0,5 3-16 16,5-2 0-16,3 3 0 0,1-4-80 0,2 3-16 0,1 2 0 15,3-3 0-15,2 1 32 0,6 2 0 0,5 0 0 16,0 3 0-16,-3 2 0 0,2-6 0 0,2-2 0 0,3 2 0 16,4 3-32-16,0 0 0 0,1-1 0 0,-2-2 0 15,-5 3-144-15,1-3 192 0,-1-1-192 0,0 4 192 16,-1 2-192-16,-5-1 160 0,-5-2-160 0,-5 2 160 15,-2 0-160-15,-6-2 0 0,0 2 144 0,-4 1-144 16,-1 1 128-16,-3 2-128 0,-1-2 160 0,-6 3-160 16,-4-1 0-16,-2 4 128 0,-5-3-128 0,-3-1 0 15,-2 0 0-15,-3 1 0 0,-5 2 0 0,0-2 0 16,-4-3 0-16,-10-1 128 0,0 0-128 0,0 0 0 16,0 0 0-16,0 0 176 0,0 0-176 0,0 0 160 15,0 0-16-15,0 0 0 0,-13 9 0 0,-3-4 0 16,-5-2-16-16,-3-1 0 0,-3 1 0 0,-8-3 0 15,-8-1-128-15,-7-1 160 0,-5 2-160 0,-3-1 160 0,-2 0-160 16,-6 0 160-16,-4 1-160 0,-6-2 160 0,-12-2-160 0,-1 3 128 16,-1 4-128-16,-2-3 128 0,0-3 0 0,-7 1-128 15,-7 0 192-15,2 4-64 0,2 1-128 0,0 0 192 16,-1-2-192-16,6 2 192 0,1 2-64 0,7 2 0 16,4-3 0-16,2 3 0 0,2 2-128 0,5-2 0 15,5 3 144-15,6-2-144 0,6 2 0 0,7-2 0 16,5-1 0-16,7 0 128 0,3-2-128 0,6 2 0 15,3-1 0-15,5 0 0 0,3 0 0 0,6-2 0 16,3 0 0-16,11-4 0 0,0 0 0 0,0 0 0 16,0 0 0-16,0 0-128 0,10 4 128 0,6 0-128 15,8-3 128-15,6 0-128 0,4-2 128 0,9 0 0 16,7-3 0-16,7 0 0 0,8-1 0 0,6-4 176 0,7 0-48 16,3-1 0-16,7 3-128 0,3-3 0 0,7 0-160 0,2-1 160 15,2 3 0-15,2-1 0 0,2 2 0 0,4-2 0 16,2 2 0-16,-4 2 0 0,-5-1 0 0,-1 2 0 15,-3 0 0-15,0 3 0 0,-5 0 128 0,-6-1-128 16,-5-1 0-16,-6 1 0 0,-3 4 0 0,-4 1 0 16,-3 0 0-16,-8-2 0 0,-11 2 0 0,-6-1 0 15,-5 1 0-15,-9-1 0 0,-7 1 128 0,-4-2-128 16,-4 0 128-16,-13-1-128 0,0 0 192 0,0 0-192 16,0 0 192-16,-11 4-64 0,-4 0 0 0,-8-1-128 15,-6-1 192-15,-10 1-192 0,-8-2 192 0,-11 2-192 16,-4-3 144-16,-7 1-144 0,-3 0 0 0,-7-1 144 15,-10 0-144-15,-7 3 0 0,-9-1 0 0,-1-1 128 0,-5-2-128 0,-7 1 0 16,-8 3 0-16,-1 1 128 16,2-3-128-16,2 1 0 0,-7 1 0 0,7 2 0 0,5-2 144 15,3 4-144-15,4 0 160 0,9 1-160 0,9-3 160 16,9 3-160-16,9 1 160 0,9-4-160 0,8-1 128 16,7 2-128-16,0 1 0 0,10-1 0 0,8 2 0 0,8-3 0 15,6 2 0-15,6-2 0 0,13-5 0 0,0 0 0 16,0 0 0-16,11 5-160 0,9-1 160 0,4 0-208 15,11-4 80-15,8-4 128 0,8-2-128 0,9 0 128 16,9-5 0-16,15 0 0 0,13-3 0 0,6-1 0 16,3-2 0-16,8 1 0 0,7-2-144 0,6 3 144 15,4 2 0-15,6 3 0 0,6-2 0 0,-5 6-128 0,-4-3 128 16,1 7 0-16,1 2 0 0,-7 0 0 0,-12 1 0 16,-5 0 0-16,-8 0 0 0,-10 3 0 0,-5 0 0 0,-14 0 0 15,-12 2 0-15,-14 2 0 0,-11-4 0 0,-12-1 0 16,-10 1 0-16,-16-4 0 0,0 0 0 0,-5 12 0 15,-10-6 0-15,-9 3 176 0,-7-3-176 0,-11 4 160 16,-9-3-160-16,-4 2 0 0,-6-3 0 0,3 3 0 31,1-3-1232-31,0 2-240 0,1 0-32 0,3-2-12000 0,2 4-2416 0</inkml:trace>
  <inkml:trace contextRef="#ctx0" brushRef="#br0" timeOffset="85748.46">27944 13858 11343 0,'-11'-4'496'0,"6"3"112"0,-5-2-480 0,0 1-128 0,-3-1 0 0,-1 2 0 16,-1 1 832-16,-1 0 128 0,1-1 48 0,0 1 0 15,0 0-128-15,-4 1-32 0,-3 0 0 0,0 0 0 16,2 2-64-16,1 0-16 0,1-2 0 0,2 0 0 15,2 2 80-15,1-1 16 0,4 1 0 0,1-2 0 0,8-1-96 0,0 0 0 16,0 0-16-16,0 0 0 0,0 0-240 0,0 0-64 16,0 0 0-16,0 0 0 0,0 0 32 0,0 0 0 15,11 11 0-15,4-4 0 0,6-1 48 0,7 2 16 16,7-2 0-16,4 0 0 0,4 1-80 0,4-3-16 16,7 1 0-16,5 1 0 0,8-1-192 0,5 1-32 15,7 1-16-15,2-2 0 0,3 1-208 0,2 1 0 16,6-4 0-16,3-1 0 0,3 0 160 0,3 0-160 15,0-1 160-15,2 0-160 0,3-1 256 0,-3 0-64 16,-3 0 0-16,-2 1 0 0,-3 3 96 0,1-1 16 16,0-1 0-16,-4 1 0 0,-6 1-96 0,-3 2-16 15,-3-2 0-15,-5 0 0 0,-4 1-64 0,-7 2 0 0,-7 0-128 16,-9-2 192-16,-8-4-192 0,-7 2 144 0,-8-3-144 16,-7 2 128-16,-7 1-128 0,-11-3 160 0,0 0-160 15,-9-2 160-15,-6 2 48 0,-10 0 16 0,-11-1 0 0,-8-1 0 16,-15-6-224-16,-7 4 176 0,-8 2-176 0,-6-1 160 15,-6-5-160-15,-9 1 128 0,-11-7-128 16,-6 6 128-16,-5-1-128 0,-9-2 192 0,-10-3-192 0,-1-1 192 16,-5-1-64-16,-6 1 0 0,-9-3 0 0,-1 0 0 15,2 1 48-15,4 0 0 0,8 2 0 0,9 2 0 16,9 0 80-16,14 2 0 0,13 2 16 0,16 0 0 16,15 4 32-16,14 3 0 0,12-1 0 0,18 1 0 15,10-2-128-15,14 4-32 0,0 0 0 0,27 5 0 16,11 0-144-16,14 0 0 0,14 4 144 0,14-1-144 15,13 3 0-15,9-2 144 0,7 2-144 0,11 3 0 16,8-1 128-16,7 1-128 0,2-1 0 0,4 4 0 0,1 1 0 16,2 1 0-16,2-1 0 0,-3 0 0 0,-6-2 0 15,-4 2 0-15,-4 1 0 0,-8-3 0 16,-8-6 0-16,-13 0 0 0,-8-4 0 0,-12 3 0 0,-9-2 0 0,-9 1 0 16,-10-4 0-16,-8 3 0 15,-11 4-1088-15,-9-2-336 0,-10 1-64 0,-14-10-10608 16,-10 8-2112-16</inkml:trace>
  <inkml:trace contextRef="#ctx0" brushRef="#br0" timeOffset="86427.43">23447 15260 19343 0,'-32'-12'1728'0,"15"7"-1392"0,-2 2-336 0,2 0 0 0,2-3 1104 0,5 1 160 15,3-1 16-15,7 6 16 16,0 0-288-16,0 0-64 0,8-12-16 0,10 3 0 0,7 0-288 16,13 1-48-16,11-2-16 0,9 0 0 0,9-3 32 0,10 1 0 15,9 1 0-15,11 0 0 0,8-2-48 0,4 3-16 16,5-3 0-16,1 8 0 0,5 4 0 0,-1 1 0 15,-1-6 0-15,6 7 0 0,3 7 32 16,-1-3 0-16,-8 0 0 0,-1 1 0 0,-3-1-96 0,-4 5-16 16,-5 2 0-16,-12-1 0 0,-13-6-192 0,-10 0-32 15,-9 0-16-15,-13-1 0 0,-11 1-96 0,-13-1-128 16,-11-5 176-16,-13 1-176 0,0 0 272 0,-18 5-48 0,-10-4-16 16,-13 2 0-16,-11-2 48 0,-12 0 0 15,-17-2 0-15,-11-1 0 0,-13-5-96 0,-10 3-16 0,-7 2 0 0,-10-1 0 16,-11-2 16-16,-6-1 0 0,-3 1 0 15,1 3 0-15,2 2-160 0,5 0 0 0,3-2 144 0,15-1-144 16,14 2 128-16,20 2-128 0,17 3 128 0,21-4-128 16,21-2 256-16,17 0-32 0,16 2 0 0,15-3 0 15,17-3-48-15,19 1-16 0,15-5 0 0,18 5 0 16,15 4-160-16,9-2 0 0,5-4 0 0,12 4 128 16,11 3-128-16,5 1 0 0,2-2 0 0,7 2 0 15,5 5 0-15,2-1 0 0,-1 0 0 0,-5 2 0 16,-8 0 0-16,-9 0 0 0,-8 1 0 0,-13-4 0 15,-11 2 0-15,-13-1 0 0,-13-2 0 0,-7-1 128 16,-7 1-128-16,-5 3 0 0,-11 3 0 0,-4 0-13472 16,-4 1-2576-16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52:40.86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27625 6178 11807 0,'3'-13'512'0,"-2"7"128"0,3 0-512 0,0-5-128 16,1 4 0-16,0-3 0 0,0 2 1104 0,0-3 208 0,-1 0 32 0,0 3 16 15,-2 2-80-15,-2 6 0 0,0 0-16 16,0 0 0-16,0 0-160 0,0 0-16 0,0 0-16 16,0 0 0-16,-6 6-432 0,1 5-64 0,-1 0-32 0,0 6 0 15,0 2-48-15,0 3-16 0,-2 3 0 0,2 0 0 16,-1 6-192-16,2-1-32 0,0-2-16 0,0 3 0 16,1 2-112-16,2-1 0 0,0 0-128 0,2-1 192 15,0 1-192-15,2-1 128 0,-1-6-128 0,3-1 0 16,-3-1 0-16,3-1 128 0,-2-5-128 0,4 9 0 15,-3-6-1248 1,5-5-288-16,-4-3-64 0,0-4-10256 0</inkml:trace>
  <inkml:trace contextRef="#ctx0" brushRef="#br0" timeOffset="346.89">27164 7453 14735 0,'-24'-4'640'0,"15"4"160"0,-1-1-640 0,0 0-160 16,-1-1 0-16,4 1 0 0,0 1 1376 0,1-1 240 15,6 1 48-15,-5-1 16 0,5 1-848 0,0 0-160 16,0 0-32-16,0 0-16 0,0 0 240 0,0 0 48 15,0 0 16-15,8-3 0 0,0-1-128 0,4 2-32 16,-1-1 0-16,8-1 0 0,2 4 64 0,0 0 16 0,4 0 0 0,0-1 0 16,0-2-336-16,3 1-64 0,3-2 0 0,-1 2-16 15,1-1-112-15,-1 0 0 0,2 1-16 0,-3-1 0 16,-2 2-304-16,0-1 128 0,-1 0-128 0,0 1 0 16,-3 0 0-16,-2 1 0 0,-3 0 0 0,0 0 0 15,-2-3-1552 1,0 1-432-16,-2 0-64 0</inkml:trace>
  <inkml:trace contextRef="#ctx0" brushRef="#br0" timeOffset="556.61">27924 7194 31327 0,'-9'12'2784'15,"3"4"-2224"-15,-3 5-560 0,0 3 0 0,-1 7 192 0,-2-1-192 16,0 3 192-16,0 4-192 0,-2 1 160 0,3 1-160 15,1-3 128-15,-2 1-128 0,2 1 320 0,1-2-32 16,0-3 0-16,2-4 0 0,2-1-160 0,1-5-128 16,0-3 192-16,3 0-192 0,1-3 144 0,0-1-144 15,0-4 0-15,1 1 144 16,3-4-1152-16,-4-9-224 0,0 0-48 0,0 0-12304 0</inkml:trace>
  <inkml:trace contextRef="#ctx0" brushRef="#br0" timeOffset="3969.87">27470 1764 9215 0,'0'0'816'0,"0"0"-656"15,-7 0-160-15,0 0 0 0,1 0 672 0,6 0 96 16,-6 0 32-16,6 0 0 0,-7-2 352 0,7 2 80 16,0 0 16-16,-6-1 0 0,6 1-96 0,-5-1 0 15,5 1-16-15,0 0 0 0,-4-5-192 0,1-2-48 16,1 1 0-16,2 6 0 0,0-6 16 0,2-3 0 16,0 1 0-16,0-2 0 0,2 2-192 0,1-2-32 15,0 1-16-15,2-2 0 0,-1 1-160 0,3 1-48 16,4-4 0-16,-3 4 0 0,0-4-80 0,-1 3 0 0,2 0-16 0,2-1 0 15,1 3-128-15,0-2-32 16,0 1 0-16,1 0 0 0,0 4-48 0,-1 0-16 0,2-1 0 0,-2 4 0 16,-2 4-144-16,0 3 0 0,0 0 144 0,-3 1-144 15,-1 6 0-15,-3 0 0 0,-4 1 0 16,-1 3 0-16,0 2 0 0,-3 1 144 0,-3 0-16 16,-2-1-128-16,0-1 304 0,-2-1-48 0,-2 1-16 0,0-2 0 15,-2 0 112-15,-2-3 32 0,0 0 0 0,-1 2 0 16,1-1 32-16,-1-3 16 0,-1 2 0 0,2-6 0 15,-1 2-96-15,3-4-16 0,2-3 0 16,0-1 0-16,2-1 64 0,1-3 16 0,3-4 0 0,1 0 0 0,1-4-32 16,1-1-16-16,2-1 0 0,5 0 0 15,0-2-160-15,2-1-16 0,0-1-16 0,3 2 0 0,2-1-160 16,1 2 0-16,-2 1 0 0,2 3 128 0,2-2-128 16,-1 5 0-16,1-1 0 0,1 4 0 0,-1 0 0 0,1 1 0 15,-2 4 0-15,-1 2 0 0,-3 1 0 0,2 1 0 16,-4 3 0-16,0 1 0 0,-2 1 0 0,-3 3 0 15,-2-3-144-15,-1 1 144 0,-2 3 0 0,-2-3 0 16,-4 2 0-16,-1 0 0 0,-3-1 0 0,-2 2 128 16,-3-2-128-16,1 0 0 0,-1 3 128 0,0-3-128 15,-1-2 0-15,0 1 144 0,2-4-16 0,2 0 0 16,0-1 0-16,2-4 0 0,2-1 64 0,1-4 16 16,1 0 0-16,0-1 0 0,5-5 16 0,0 1 0 15,3-5 0-15,1 1 0 0,2 1-48 0,5-5-16 16,0-2 0-16,4 0 0 0,1-3-160 0,4 3 0 15,3-1 144-15,1 1-144 0,0 1 128 0,2 3-128 16,-1 2 128-16,2 2-128 0,-1 1 0 0,1 2 0 16,-7 5-160-16,2 2 160 0,-3 2-128 0,-1 2 128 0,-2 2 0 15,-3 4 0-15,-3-1-128 0,-1 4 128 16,-4 1 0-16,-2 0 0 0,-3 2 0 0,-2 2-128 0,-4-1 128 16,-3 2 0-16,-2-3 0 0,-4 0 0 15,-3 3 0-15,-1-1 0 0,-1-6 0 0,0 4 144 0,0 1-144 0,-3 0 192 16,2-2-48-16,1-2 0 0,1-1 0 0,2-5 0 15,2 2-16-15,3-4-128 0,2-3 192 0,1-2-64 16,3-2 32-16,2-4 0 0,3-1 0 0,3-5 0 16,0 2 32-16,4-3 0 0,1-1 0 0,4-3 0 0,2 0-64 15,2 0 0-15,2-1 0 0,1 0 0 0,1 1-128 16,2 2 0-16,-1-1 0 0,1 3 0 0,-1 2 0 16,1 1 0-16,-1 1 0 0,-3 4 0 0,0 2 0 15,-2 2 0-15,-1 0 0 0,0 4 0 0,-1 1 0 0,-1 1 0 16,-8-4 0-16,5 9 0 0,-1 1 0 0,-3 4 0 15,-2 0 0-15,-2-1 0 0,0 1 0 0,-3 1 0 16,-4 2 0-16,0-2 0 0,0 0 0 0,-3-1 0 16,-2 0 128-16,-2 1-128 0,0 2 224 0,-1-1-32 15,0 0-16-15,0-5 0 0,0 2-32 0,2-2 0 16,1-3 0-16,2 0 0 0,2-5-144 0,2-1 160 16,1-4-160-16,2-1 160 0,1-5 32 0,2 0 16 15,3-6 0-15,1-1 0 0,3-3-16 0,4-1-16 16,2-2 0-16,3-6 0 0,1 0-176 0,2-3 0 15,3 2 144-15,2-2-144 0,3 5 0 0,-1-2 0 16,-1 4 0-16,3 3 0 0,-1 2 0 0,-1 2 0 16,1 2 0-16,-1 2 0 0,-2 6 0 0,1 3 0 15,-3 3 0-15,-1 3 0 0,-3 1 0 0,-1 5 0 16,-3 0 0-16,-2 5-128 0,-1 1 128 0,-2 3 0 0,-2 1-144 16,0 1 144-16,-4 2 0 0,-1 1 0 15,-3 1 0-15,-1-3 0 0,-3 0 0 0,1-2 0 0,-4-1 0 16,0-1 0-16,-2 1 0 0,-1 0 0 0,-2 0 0 0,-2-2 0 15,-1-1 0-15,0 1 0 0,0-4 0 16,2-1 0-16,4-1 0 0,-2-5 0 0,1-3 0 0,2 0 0 16,1-4 128-16,1-1-128 0,1-4 0 0,2-4 128 15,2-2-128-15,1-2 0 0,0-3 0 0,3-2 128 0,1-2-128 16,1-1 0-16,4-3 0 0,1 1 128 16,3-1-128-16,3 0 0 0,0 3 0 0,2-1 0 15,3 4 0-15,1 2 0 0,0 2 0 0,1 3 0 0,1 1 0 16,2 2 0-16,-1 3 0 0,1 5 0 0,-1 2-144 15,-2 3 144-15,-1 7 0 0,-3-1 0 0,-2 4 0 16,-1 1-128-16,-1 0 128 0,-5 2 0 0,0 2 0 0,-3 1-128 16,0 1 128-16,-6 3 0 0,1-2 0 0,-3-2 0 15,-3-2 0-15,-2 1 0 0,-4 0 0 0,-4 0 0 16,-2 0 0-16,-2-2 0 0,-3-1 0 0,2-2 0 16,-3 1 0-16,1-1 0 0,0-2 0 0,0-3 0 15,1-2 0-15,3-1 0 0,0-5 128 0,4-4-128 16,1 1 0-16,2-4 0 0,3-4 128 0,1-3-128 15,2-4 0-15,3-2 144 0,1-2-144 0,4 1 0 16,0-2 144-16,3 0-144 0,1-1 0 0,2 2 0 16,0-2 0-16,3 2 0 0,1 2 0 0,2 1 0 0,-2 2 0 15,4 2 0-15,-1 1 0 0,-2 4 0 0,1-1 0 16,-2 4 0-16,0 2 0 0,0 3 0 16,1 2 0-16,-2 3-128 0,0 1 128 0,0 1 0 15,-2 5 0-15,-1 1-128 0,-1 1 128 0,-1 5 0 0,-3-2 0 0,-1 2-128 16,0-1 128-16,-3 2 0 15,-2 0 0-15,-1-3 0 0,-3 0 0 0,0 0 0 0,-5 1 0 0,2 0 0 16,-4 2 0-16,1-3 0 0,-3 1 0 0,0-4 0 16,-1 3 0-16,-1-1 0 0,0 0 0 0,1-3 0 15,1-1 0-15,1-5 0 0,2 1 0 0,4-4 0 16,-2-4 0-16,4-3 144 0,1-1-144 0,2-3 0 0,2-1 128 16,2-6-128-16,2 0 0 0,1-2 0 0,4-1 0 15,-1-1 0-15,2-3 0 0,3-1 0 0,1 1 0 0,3 3 0 16,2-1 0-16,2 2 0 0,1 0 0 15,1 3 0-15,0 0 0 0,0 2 0 0,0 4 0 0,0 2 0 16,0 5 0-16,0-1 0 0,0 4 0 0,-1 4 0 16,-2-1 0-16,1 8-144 0,-2-2 144 0,-1 5 0 15,-1 0 0-15,-3-1 0 0,-1 5 0 0,-1 1 0 16,-3 4 0-16,-2-4-128 0,-1 0 128 0,-2-1 0 16,-2 0 0-16,-1 0 0 0,-4-3 0 0,0 3 0 15,-3 0 0-15,-3-2 0 0,-1 1 0 0,-3-3 0 16,0 1 0-16,-3-1 0 0,1 0 0 0,0-5 0 15,-1 1 0-15,0-5 0 0,-1-1 0 0,1-3 0 16,1-2 0-16,1-4 128 0,0-2-128 0,2-4 0 16,1-2 0-16,2-3 128 0,3-5-128 0,-1-2 0 15,4 1 0-15,2-5 128 0,2 1-128 0,3-1 0 16,1 4 0-16,6-2 0 0,-2 1 0 0,4 3 0 16,1 2 0-16,3 1 0 0,-1 1 0 0,5 3 0 0,2 4 0 0,1-1 0 15,4 4 0-15,1 1-160 16,-2 4 160-16,1 2 0 0,0 2 0 0,-1 6-128 15,0-1 128-15,-3 6 0 0,-1 0 0 0,-2 1 0 0,-3 2 0 16,-3 3 0-16,-2 3 0 0,0-2-128 0,-5 1 128 0,-1-2 0 16,-4 0 0-16,-3 0 0 0,-3 0 0 0,-2-1 0 15,-4-1 0-15,-1 0 0 0,-2-1 0 0,-4 1 0 16,-1-2 0-16,-1-1 0 0,-1-1 0 0,-1-2 0 16,-2-2 0-16,-2 0 0 0,0-5 0 0,0-1 0 15,0-5 128-15,2-2-128 0,5-1 0 0,-1-5 0 16,3-3 128-16,4 0-128 0,2-9 0 0,4 0 0 0,3-1 128 0,4-1-128 15,5-2 0-15,3 3 0 0,3-3 0 0,5 3 0 16,0 2 0-16,5 0 0 0,3 2 0 0,2 2 0 16,3 0 0-16,2 2 0 0,1 3 0 15,2 6 0-15,4 0 0 0,-3 3 0 0,3 6-128 0,-2 2 128 16,0 0 0-16,-2 5 0 0,-3 0 0 0,-5 3-128 16,-5 2 128-16,-3 0 0 0,-4 3 0 0,-3 0 0 15,-4 1 0-15,-2 1 0 0,-3-2 0 0,-6 0-128 16,-3 0 128-16,-5-2 0 0,-4 1 0 0,-4-1 0 15,-3-2 0-15,-3 3 0 0,-3-2 0 16,1 0 0-16,-1-1 0 0,2-4 0 0,0-1 128 0,1-2-128 0,2-3 0 16,4-2 0-16,1-4 128 0,3-2-128 15,3-3 0-15,2-3 0 0,2-2 128 0,3-5-128 16,5-2 0-16,1-3 0 0,5 2 0 0,2-2 128 0,3 1-128 0,2-2 0 16,5 0 0-16,4 3 0 15,0-1 0-15,4 2 0 0,0 1 0 0,1 3 0 0,3 2 0 16,-1 5 0-16,2-1 0 0,-1 4 0 0,-1 2 0 0,-2 3 0 15,-4 3 0-15,-2 2-128 0,-3 2 128 16,-4 1 0-16,0 3 0 0,-4 3 0 0,-3 0-128 0,-4 3 128 16,-4-1 0-16,-3 1 0 0,-4-2 0 0,-2 0 0 15,-7 2 0-15,-1-2 0 0,-3-2 0 0,-2 1 0 16,1 1 0-16,-4 0 0 0,-1 2 0 0,0-2 0 0,-1-3 0 16,1-2 0-16,-1-1 0 0,2-2 0 15,1-4 0-15,3-2 0 0,3-2 0 0,4 0 0 0,3-4 128 16,2-6-128-16,4 2 0 0,1-2 0 0,2-3 0 0,4 4 128 15,2-5-128-15,4 1 0 0,2 1 0 16,2 1 0-16,1 0 0 0,1-2 0 0,1 0 0 0,1 2 0 16,0 0 0-16,0-1 0 0,-1 4 0 0,-2 0-128 15,1 3 128-15,-2 1 0 0,1-2-368 0,-3 5 48 16,-6 2 0-16,12 0 0 16,-12 0-1104-16,12 2-224 0,0 2-32 0,-2 1-16 15,0-2-912-15,0 2-176 0,0 2-32 0,-1-3-16 0</inkml:trace>
  <inkml:trace contextRef="#ctx0" brushRef="#br0" timeOffset="6543.87">2251 6139 6447 0,'0'0'576'0,"0"0"-576"0,-5-5 0 0,5 5 0 0,0 0 912 0,0 0 80 16,0 0 16-16,-4-8 0 0,4 8-336 0,0 0-64 15,0 0-16-15,0 0 0 0,0 0-16 0,0 0-16 16,0 0 0-16,0 0 0 0,4-6-64 0,-4 6-16 16,0 0 0-16,0 0 0 0,12-3 208 0,-1 3 32 15,0 1 16-15,2 1 0 0,0-2 80 0,1 1 16 16,1 0 0-16,3-1 0 0,2 0 16 0,3 1 16 16,2 1 0-16,5 0 0 0,2 1-128 0,3 1-32 15,3-2 0-15,3 1 0 0,-2-2-112 0,6-1-16 16,-1 1-16-16,3 2 0 0,3-2 16 0,5 2 0 15,4 0 0-15,6-1 0 0,4-2-64 0,3-2-16 0,2-1 0 16,2 0 0-16,3 2 16 0,5-1 0 0,6 1 0 0,2 0 0 16,-1 0-96-16,1-1-16 0,2 2 0 15,6 0 0-15,1 0-96 0,2 2-32 0,0-1 0 16,5 0 0-16,5 3-48 0,1-1-16 0,1 2 0 0,1-3 0 16,4 1-32-16,2-3-16 0,-1 1 0 0,2-1 0 15,3 0 16-15,1 0 0 0,1 0 0 0,2-1 0 16,1-1 80-16,1 1 32 0,2 0 0 0,2 0 0 15,1-1 32-15,3 0 16 0,2 2 0 0,2-1 0 16,2 1-16-16,0 0 0 0,-1 0 0 0,4 0 0 16,2 0-16-16,-2 3-16 0,-1 0 0 0,1-1 0 15,1-2-16-15,-1 2 0 0,-2 2 0 0,0-1 0 16,-4 2 16-16,1-1 0 0,-3 1 0 0,-3 0 0 16,2 0-16-16,-4-1 0 0,-1 3 0 0,-3-1 0 0,-3-2-128 15,-4 0-16-15,-4 2-128 0,-3 2 192 0,-3-2-192 16,-5 3 0-16,-4 0 128 0,-3 1-128 0,0-1 0 15,-8 2 0-15,-7 1 0 0,-8-1 0 0,-5 3 0 0,-4 3 0 16,-4 0 0-16,-3 0 0 16,-8-3-928-16,-8 0-288 0,-8 1-48 0,-10 0-16 15,-11-1-1808-15,-6 0-368 0</inkml:trace>
  <inkml:trace contextRef="#ctx0" brushRef="#br0" timeOffset="8674.91">1998 12308 30575 0,'0'0'1344'0,"0"0"304"0,0 0-1328 0,21 8-320 0,4 0 0 0,7-1 0 0,6 5 0 0,9-3 128 16,8 0-128-16,12-4 0 0,12 1 192 0,11-2-16 16,9-2-16-16,8 1 0 0,5-4 176 0,12-1 48 15,11 0 0-15,10-2 0 0,6-2 48 0,7-1 16 16,6-4 0-16,9 2 0 0,7-4-80 0,6 2-16 15,3 1 0-15,7-4 0 0,5 1-16 0,3 1 0 16,6 0 0-16,8-2 0 0,5 4 176 0,6-3 16 16,5-2 16-16,5 1 0 0,4 2 112 0,5-2 32 15,3-1 0-15,5 1 0 0,3 3-176 0,4 0-16 16,-1 1-16-16,4 3 0 0,3-4-128 0,4 4-32 16,2 3 0-16,3 0 0 0,0-2-128 0,1 3-16 15,1 2-16-15,-1 1 0 0,0 4-160 0,-2 3 0 0,-4 0 0 0,-2 3 0 16,-4-2 0-16,-6 6 0 0,-6 2 0 0,-7-1 128 15,-9-2-128-15,-9 4 0 0,-9 0 0 0,-12 2 0 16,-14-2 128-16,-9 3-128 0,-11-1 0 0,-13 4 128 16,-11-1-320-16,-16-2-64 0,-20 2 0 0,-14-1-16 31,-16 2-1824-31,-14-1-352 0,-14-2-80 0</inkml:trace>
  <inkml:trace contextRef="#ctx0" brushRef="#br0" timeOffset="9539.27">1912 16427 26719 0,'-15'-3'2368'15,"1"2"-1888"-15,2 0-480 0,3 3 0 0,4-1 736 0,0 2 48 16,5-3 16-16,0 0 0 0,0 0-480 0,13 6-112 16,3-3-16-16,6-3 0 0,10 0 416 0,7 0 80 0,8-4 16 0,10-1 0 15,9 1 320-15,11-1 64 0,10-5 0 0,16 2 16 16,13-1-192-16,11 0-32 0,9-5-16 0,9 2 0 15,10 2-320-15,12-4-64 0,8 1-16 0,6 1 0 16,4 0-32-16,6 0-16 0,2 3 0 0,7-3 0 16,3 2 80-16,9 1 16 0,1 6 0 0,1 3 0 15,2 1 32-15,1 3 16 0,-4-1 0 0,-1 3 0 16,-2-1-96-16,0 4-16 0,0-1 0 0,-5 4 0 16,-2 0-96-16,-6 3-32 0,-5-2 0 0,-8 1 0 15,-7-4-112-15,-6 4-16 0,-6 1-16 0,-8-2 0 16,-11-3-176-16,-6 3 160 0,-7-4-160 0,-8 2 160 15,-11 2-160-15,-6-3 0 0,-5 1 0 0,-9 1 0 16,-9-3-496 0,-3 1-176-16,-11-4-32 0,-9 4-16 0,-5-2-1760 0,-8 4-336 15,-10-5-80-15</inkml:trace>
  <inkml:trace contextRef="#ctx0" brushRef="#br0" timeOffset="15639.83">12346 17941 32255 0,'-10'-30'1424'0,"5"18"304"0,1-2-1392 0,-3 2-336 0,-1 3 0 0,-1 2 0 16,-1 0 320-16,-1 1-16 0,-1-2 0 0,-1 3 0 15,-2 0-80-15,-1-2-16 0,-2 1 0 0,-1-2 0 16,-3 2 0-16,-2 0 0 0,-4-4 0 0,-4 0 0 16,-3-4-16-16,-3-3-16 0,-2 2 0 0,-4 0 0 15,-3-1 96-15,1 3 32 0,-2-3 0 0,-7 1 0 16,-5-2 48-16,-2 2 16 0,-4-1 0 0,-2 0 0 16,0 2 0-16,-3 0 0 0,-3 2 0 0,-4 3 0 15,-9-3-32-15,-1 2 0 0,0 0 0 0,-2-3 0 16,-3 4-80-16,-3-2 0 0,-7 1-16 0,0 1 0 15,0 1-48-15,-4-1 0 0,-4-2 0 0,-2 2 0 0,-1 0 0 16,-2 2 0-16,0-6 0 0,2 7 0 0,-2-2 0 16,3 2-16-16,1-3 0 0,-2 0 0 15,-4 4-32-15,3-4 0 0,4 0 0 0,-1 0 0 0,-1 3 0 0,2-3 0 16,2-1 0-16,-1 1 0 0,-2 4-144 0,1-1 192 16,-1 0-192-16,0-1 192 0,0 0-192 0,-2-2 0 15,-5 2 0-15,5-2 128 0,1 2-128 0,-2-2 0 16,-3 2 0-16,3 1 128 0,1-3-128 0,1 4 0 15,-1-2 0-15,2 1 128 0,1 1-128 0,2 2 0 16,2-1 144-16,1 1-144 0,-1-3 144 0,1 3-144 16,2-5 192-16,1 4-192 0,0 3 160 0,1 0-160 15,1-4 128-15,-1 0-128 0,-1 5 0 0,-1 0 128 16,0-2-128-16,-6 1 0 0,2 0 0 0,0 3 0 0,-1 6 128 16,2-6-128-16,3-2 0 0,2 3 0 0,4 2 0 15,6 0 0-15,3 0 0 0,1-2 0 0,0-2 128 0,2 2-128 16,1 5 0-16,1-1 0 0,-1-1 0 15,2 2 128-15,0-4-128 0,1 5 0 0,-1-1 0 16,-2 5 128-16,-2-3-128 0,0 3 0 16,-2 1 0-16,-1 0 0 0,-1-1 0 0,0 4 0 0,-3 1 0 0,1 5 0 15,1-1 0-15,3-2 0 0,4 0 0 0,3 1 0 16,0-1 0-16,3 2 0 0,2-5 0 0,4 3 0 16,5-1 0-16,0 0 0 0,4 0 0 0,1 0 0 15,4 0 0-15,3 0 0 0,0-1 0 0,4-2 0 16,1 2 0-16,23-6 0 0,-7-2 0 0,0 2 0 15,-3 5 0-15,1-2 0 0,0 2 0 0,4 0 0 0,2-1-128 16,-19 18 128-16,9-3 0 0,10 0 0 16,6 0 0-16,3-1 0 0,2 3 0 0,5 0 0 15,2 2 0-15,3-2 0 0,1-4 0 0,4 2 0 0,1-1-176 0,3-3 176 16,1-1-128-16,5-1 128 0,0 1 0 0,5 1-160 16,2 6 160-16,3 3 0 0,1 3-144 0,1 4 144 15,3 2 0-15,2 2-144 0,2-4 144 0,5-1 0 16,4-1 0-16,-10-22-128 0,6 1 128 0,7 5 0 15,3 3 128-15,7-1-128 0,5 1 0 0,5 3 0 16,5-5 0-16,61 30-128 0,-14-9 128 0,-8-7 0 16,1-5 0-16,-1 1 0 0,1-4 0 0,3-1 0 15,0-3 0-15,3 2 0 0,1-4 0 0,4 3 0 16,2 1 0-16,3-2 0 0,7 1 0 0,-4-1 0 16,1 4 0-16,4-2 0 0,4-3 0 0,2 2 0 15,0 4 0-15,3 0 128 0,0 0-128 0,4-2 0 0,-1 0 0 16,1 0 0-16,2-3 0 0,3 1 0 0,-1 0 0 15,0-3 128-15,1 2-128 0,5-4 0 0,0 1 0 0,1 1 128 16,-1-3-128-16,2-2 0 0,3 0 128 0,1-4-128 16,-3-3 128-16,5-1-128 0,1-3 128 0,0-1-128 15,2-1 144-15,1-2-144 0,0-3 192 0,3-2-192 16,0-1 144-16,0 0-144 0,-1-3 0 0,2 1 144 16,0-3-144-16,0 0 0 0,3 1 144 15,-2-1-144-15,-1-2 0 0,1 2 144 0,0-4-144 0,1-1 0 16,-2-5 128-16,1 2-128 0,-2 1 0 0,2-2 0 15,0-2 128-15,-3-1-128 0,-5-2 0 0,1-3 0 16,2-2 128-16,-4 2-128 0,-3 1 0 0,-3-6 0 16,-4 0 0-16,-4-1 128 0,-3-1-128 0,-6-2 0 15,-3 2 128-15,-3-1-128 0,-4-2 0 0,-4 1 0 0,-2 5 0 16,-7-5 0-16,-6 1 0 0,-1 2 0 0,-1-3 128 16,-4 0-128-16,-5-5 0 0,-6 0 0 0,-3 3 128 0,-6 0-128 15,-4-6 0-15,-6-1 0 0,-4 1 0 0,-10 1 0 16,-1-3 0-16,-9-3 0 0,-5 2 128 0,-5-1-128 15,-5-1 0-15,-6 4 0 0,-4-4 0 0,-3 3 0 16,-6-9 0-16,-3 3 0 0,-5 2 0 0,-4 3 0 16,-5-3 0-16,-5 2-192 0,-5-6 192 0,-4 3 0 15,-6 5-160-15,-5 1 160 0,-5-1-128 0,-9-1 128 16,-7 2-160-16,-5-2 160 0,-8-3-144 0,-6 3 144 0,-3-5-128 16,-7 5 128-16,-9-2-144 0,0 2 144 0,-3-2-160 15,-4 3 160-15,-2 5 0 0,-5 1-144 16,-7-3 144-16,-1 1 0 0,-2 1 0 0,-2 1-160 0,-5-2 160 15,-2 1 0-15,0 0-128 0,-6 2 128 16,-6-1 0-16,-2 0 0 0,2 0 0 0,-5 0-128 16,-7 1 128-16,-1 5 0 0,-1 0 0 0,-5-1 0 0,-4 1 0 0,-5-1 0 15,-2 5 0-15,-2-1-128 0,0 2 128 0,-3-2 0 16,-2 3 0-16,-4 2 0 0,-1-2 0 0,4 1 0 16,5 4 0-16,0 3 0 0,-4 0 0 15,-1 0 0-15,1 4 0 0,3 4 0 0,3-3 0 0,1 2 0 16,-5-2 0-16,4 5 0 0,1 2-128 0,1-1 128 15,1-3 0-15,-1 2 0 0,-2 0 0 0,6 2 0 16,3 3 0-16,-3 0 0 0,-4-2 0 0,1 5 0 16,2 2 0-16,5 1 0 0,-1-4 0 0,7 3 0 15,-1 0-128-15,8 0 128 0,5 3 0 0,0-2 0 0,1 6-144 16,4-3 144-16,6 2 0 0,0-1-144 0,-1 3 144 16,5 2-160-16,3 3 160 0,0-1-160 0,0-2 160 15,1 1 0-15,-1 0 0 0,0 4-128 0,0 0 128 0,2 2 0 16,1-3 0-16,2 4-128 0,5 1 128 0,3-1 0 15,2-3 0-15,5 2 0 0,7-1 0 0,8 2 0 16,3-1-176-16,6-3 176 0,-1 3 0 0,7-1 0 16,3 1-128-16,33-12 128 0,-6 3 0 0,-1 3 0 15,0 1 0-15,-1 3-144 0,4 4 144 0,-1 4 0 16,1-1 0-16,-32 25 0 0,10-6-128 16,10-8 128-16,5-3-128 0,5 0 128 0,3-7-192 0,18-13 64 15,-6 1 0-15,4 4 0 0,0 0-32 0,3 5 0 0,1 1 0 16,4 4 0-16,4 5-32 0,-5 27 0 0,10-6 0 15,7-5 0-15,7-4 192 0,4-7-208 0,3-2 80 0,-3-18 128 16,5 2-176-16,3 1 176 0,5 4-128 0,2 3 128 16,2 6 0-16,5 3-160 0,0 5 160 0,34 34 0 15,-8-11 0-15,-1-13 0 0,1-4 0 0,-26-29 0 16,10 5 0-16,4 2 0 0,12 1 0 0,5 2 0 16,6 2 0-16,4 1 0 0,5 0 0 0,83 32 0 15,-23-7 0-15,-10-8 0 0,-6-7 0 0,-3 1 0 16,4-6 0-16,-2 2 0 0,-1-3 0 0,5-3 0 15,5 0 0-15,-1 0 0 0,-3-2 128 0,5 0-128 16,5 2 0-16,-1-1 0 0,1-1 0 0,3-1 0 16,3 1 0-16,0 0 128 0,-4-1-128 0,6 0 0 0,0-7 0 15,2 2 0-15,2-3 0 0,0-1 0 0,-2-4 128 16,6 0-128-16,1 0 0 0,1-3 144 0,-5 0-144 16,2-1 192-16,4 0-192 0,-2 2 192 0,3-3-48 0,0 0 0 15,0 2 0-15,2 1 0 0,2-5 80 0,0 1 16 16,-2-4 0-16,5 2 0 0,1-4-240 0,3 2 0 15,2-4 0-15,1 0 0 0,-2-3 0 0,5 0 128 16,2 0-128-16,1-2 0 0,1 0 128 0,1 0-128 16,-1-2 0-16,1-1 144 0,1-1-144 0,2 2 0 15,-2-3 0-15,-3-3 0 0,-4 0 0 0,-2-2 128 16,-1 3-128-16,-2-7 0 0,1-4 0 0,-5 0 128 16,-8-1-128-16,1 0 0 0,1-3 128 0,-5-2-128 15,-4 1 0-15,-2-2 128 0,-3-7-128 0,0-2 0 0,-2-1 0 16,-2-3 128-16,-2-7-128 0,-1-2 0 0,-2-7 144 15,-2-4-144-15,-2 0 144 0,-2 0-144 0,-4 0 192 0,-6-9-192 16,-4-4 288-16,-9 0-48 0,-6 0-16 0,-7 5 0 16,-5 4 96-16,-6-1 0 0,-5 1 16 0,-9 4 0 15,-8-2 112-15,-9 1 32 0,-7 3 0 0,-8 0 0 16,-6 1-128-16,-5 1-32 0,-7 2 0 16,-5 2 0-16,-7 3-176 0,-7-1-144 0,-5 0 192 0,-6-2-192 15,-5 2 0-15,-7-2 0 0,-7 0 0 0,-9-3-192 31,-5 3-208-31,-12 1-48 0,-8 2 0 0,-10-1 0 16,-8 0-192-16,-6 2-64 0,-4-1 0 0,-8 4 0 16,-12-6-2512-16,1 7-512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54:31.99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24789 15280 7359 0,'0'0'320'0,"0"0"80"0,0-182-400 0,0 364 0 0,0-182 0 0,0 0 0 16,0 0 1856-16,0 0 304 0,0 0 48 0,0 0 16 15,0 0-704-15,0 0-144 0,0 0-32 0,0 0 0 16,0 0-272-16,-5 0-64 0,5 0-16 0,-5 0 0 16,-1-2 32-16,0 2 16 0,-2 2 0 0,-2-2 0 15,1-1 80-15,-1 0 16 0,0-2 0 0,-2-1 0 16,3-2-32-16,-1 1 0 0,2 1 0 0,0-4 0 16,0 1-208-16,2-1-32 0,-1-1-16 0,2 2 0 0,1-7-192 15,3-2-32-15,1 2-16 0,1 3 0 0,4-3-80 0,0-1-16 16,1-2 0-16,-1 6 0 0,2-1-144 15,1-3-48-15,3 0 0 0,2 0 0 0,1-1-96 0,-1 4-32 16,1-1 0-16,1 0 0 0,1 3-192 0,2-1 176 16,0 0-176-16,0 3 160 0,-2 2-160 15,0 0 0-15,-1 4 0 0,-1 2 128 0,1 2-128 16,-1 3 0-16,-1 0 0 0,-3 3 0 0,-1 2 0 0,-3 4 0 16,-1-1 0-16,-2 5 0 0,-1-2 0 0,-2 3 0 15,-2 3 0-15,-3-1 128 0,-3 0 16 0,1-1 0 16,-2 0 0-16,-2 1 0 0,-2-1 96 0,1 2 16 15,-1-5 0-15,-2 0 0 0,-1-3 128 0,-2 0 48 16,1 0 0-16,2-3 0 0,-2-3-48 0,2-2 0 16,0 1 0-16,1-5 0 0,1-3 16 0,1-2 0 15,0 0 0-15,3-2 0 0,-1-2-176 0,2-4-32 0,2 1-16 0,2-3 0 16,0-1-16-16,2 1 0 16,1 0 0-16,1-2 0 0,0-1-160 0,2-2 128 15,2 5-128-15,0-1 128 0,1 1-128 0,3-1 0 16,-1 2 0-16,2 3 0 0,1-1 0 0,2 3 0 0,-1-2 0 15,1 4 0-15,3 4 0 0,0 1 0 0,0 1 0 0,2 3 0 16,-2 3 0-16,0-1-144 0,2 5 144 0,-3-2 0 16,-1 4 0-16,-3 1-128 0,2-1 128 0,-1 6 0 15,-3 4 0-15,-1-2 0 0,-2 1-128 0,-3-1 128 16,-2 1 0-16,-1 0 0 0,-3-3 0 0,-1-2 0 0,0 0 0 16,-2-4 0-16,-5-1 0 0,-1 1 0 15,-1-4 0-15,-1 1 0 0,-3-3 0 0,1 0 0 0,-1-3 128 16,1-1-128-16,1-3 0 0,-1-2 144 0,1-2-144 0,0-3 160 15,1 0-160-15,1-1 160 0,0-1-32 0,2-4-128 16,-1 2 192-16,3-6-64 0,-1-2-128 0,3-3 160 16,1 2-160-16,2 0 160 0,3-1-160 0,2 1 0 15,2-2 144-15,4 5-144 0,2 0 0 0,2 3 0 16,3 1 0-16,4 3 0 0,3-1 0 0,4 4 0 16,0 1 0-16,5 2 0 0,3 2 0 0,1 0 0 15,0 1 0-15,0 4-128 0,0 0 128 0,-2 6 0 16,1-1 0-16,-3 6 0 0,1 1 0 0,-5 2 0 15,-4-3 0-15,-2 2-128 0,-4 2 128 0,-3 1 0 16,-3 3 0-16,-4-2 0 0,-1 0 0 0,-6-1 0 16,-3-1 0-16,-4 0 0 0,-3-1 0 0,-3-2 0 0,-3-2 0 0,-3-1 0 15,0 0 0-15,-1-5 0 16,2 2 0-16,-3-4 0 0,0-1 0 0,0-1 144 0,-1-2-144 0,1-2 0 16,0-4 208-16,2 0-64 15,-1-4-16-15,3 0 0 0,2-5 0 0,3 0-128 16,2-3 192-16,0-3-64 0,2-2-128 0,3-1 192 0,0-1-192 15,3 1 192-15,3-1-192 0,4-1 0 16,2 2 0-16,4 0 128 0,2-1-128 0,6 2 0 0,2 2 0 0,2 2 0 16,3 3 0-16,3 2 0 0,2 3 0 0,3 0 0 15,2 6 0-15,2 4 0 0,2 1 0 0,-4 4 0 16,-2 4-144-16,-5 0 144 0,-4 3 0 16,-3 3 0-16,-2-4 0 0,-5 1-128 0,-6 6 128 0,-3 1 0 15,-4 1 0-15,-5-1 0 0,-4 1 0 0,-4 1 0 16,-3-1 0-16,-6-1 0 0,-6 1 0 0,-3 0 0 0,-4-3 0 15,1-1 0-15,-2-2 0 0,1-3 0 16,-2 0 0-16,1 0 0 0,2-6 0 0,1 0 0 16,1-1 0-16,2-2 0 0,2-4 0 0,2-4 0 0,1 1 0 0,1-5 128 15,-1 0-128-15,6-4 0 0,0 0 0 0,4-1 0 16,2-2 128-16,4-2-128 0,3-1 0 0,4 2 0 16,5 2 128-16,4-1-128 0,3 1 0 0,4-2 0 15,5 0 0-15,3 4 0 0,0 1 0 16,4 1 0-16,1 3 0 0,2-2 0 0,3 6 0 0,-3 2 0 15,1 1 0-15,-2 4 0 0,-1-1 0 0,-3 1 0 16,-1 1-128-16,-4 2 128 0,-2 5 0 0,-5-1 0 16,-3 3 0-16,-4 2 0 0,-1 1 0 0,-5 0 0 15,-3 5 0-15,-4-1 0 0,-3-1 0 0,-3 0 0 16,-3 0 0-16,-2 0 0 0,-1-2 0 0,-3-2 0 16,-2-1 0-16,-2 0 0 0,2-5 0 0,-1 3 0 15,2-5 0-15,2-2 0 0,1 1 0 0,1-4 0 16,-2-2 0-16,3-2 0 0,1-2 0 0,3-1 0 0,1 0 0 15,1-6 0-15,5 1 128 0,2-1-128 0,4-2 0 16,2-2 144-16,1-1-144 0,4-1 0 16,3 1 144-16,2-1-144 0,4 1 0 0,0 2 0 0,3-2 0 0,1 1 0 15,5 2 0-15,0 0 0 0,1 3 0 16,3 0 0-16,3-1 0 0,1 0 0 0,-1 6 0 0,0 2 0 16,-4 2 0-16,-1 2 0 0,-1 0 0 0,-3 3 0 15,1 4 0-15,-6 3-128 0,-3-1 128 0,-3 3 0 0,-5 4 0 16,-3-1-128-16,-5 3 128 0,-3-3 0 0,-4 0 0 15,-4 2 0-15,-5 1 0 0,-2-2 0 0,-2-1 0 16,-1 2 0-16,-3-3 0 0,1-1 0 0,-1-2 0 0,2 2 0 16,-1-4 0-16,2 0 0 0,1-4 0 0,3-2 0 15,2 0 0-15,2-3 0 0,-1-1 0 0,2-3 0 16,-1-1 0-16,6-4 0 0,0 1 0 0,3-4 0 16,-1-2 0-16,7-2 128 0,2 0-128 0,4-2 0 15,3 0 0-15,2-3 0 0,1-1 0 0,3 2 0 16,1 1 0-16,5-2 0 0,1 1 0 0,3 1 0 15,2 1 0-15,2 3 0 0,1 0 0 0,0 4 0 16,2 3 0-16,-1 2 0 0,-1 5 0 0,1 2-128 16,-1 3 128-16,-1 1 0 0,-3 4-128 0,-1 1 128 15,-5 4-128-15,-2 2 128 0,-3-1-128 0,-5 3 128 16,-4 2-128-16,-5 0 128 0,-3-1-144 0,-2-1 144 16,-2-3-160-16,-3 2 160 0,-3-2-128 0,-2-1 128 15,-4 0 0-15,-1-1-144 0,0 0 144 0,0-6 0 0,-1 2 0 16,1-3 0-16,0-2 0 0,1-1 0 15,1-2 0-15,0-2 0 0,-1-2 0 0,1-1 0 16,2-4 0-16,0-1 0 0,1-1 0 0,2 1 0 0,1-4 0 16,2 3 0-16,2-3 0 0,2-1 0 0,-1 0 0 15,5-2 0-15,2-4 0 0,2 1-160 0,2 0 160 0,4 2-208 16,2 0-32-16,3 2 0 0,2 1 0 16,3 1 0-16,2 2-32 0,0 4-16 0,1 1 0 0,0 2 0 15,3 5 112-15,-1 7 32 0,1-3 0 0,-2 5 0 16,-2 0 0-16,-2 4 0 0,-3 2 0 0,-4 1 0 0,-5 5 16 15,-3 0 0-15,-5-3 0 0,-2 4 0 0,-2-2 0 16,-3 1 0-16,-4-2 0 0,-2 1 0 0,-3-2 128 0,-2-3 0 16,-2-1 0-16,-2-1 0 0,-4 0 0 0,-1-5 0 15,-1 1 0-15,0-3 0 0,2 0 0 0,2-2 0 16,2-3 0-16,-1-4 128 0,3 0-128 0,0-4 0 16,2-2 0-16,4 0 128 0,4-3-128 0,3-4 0 15,2-1 128-15,5 0-128 0,1-3 0 0,4 0 0 16,6-2 0-16,1 2 128 0,3-5-128 0,2-1 0 15,4 1 0-15,3-2 0 0,2 3 0 0,3 2 0 16,3-1 0-16,3 4-128 0,2 4 128 0,-1 3-208 16,-1 5 80-16,1 2 128 0,2 2-160 0,-3 4 160 15,-2 3 0-15,-3 5-144 0,-3 0 144 0,-5 4-160 0,-6-1 160 16,-5 0-160-16,-5 6 16 0,-6 1 0 16,-7-2 0-16,-5 3 0 0,-5 1 16 0,-3 1 0 15,-3 1 0-15,-3-2 0 0,-3-3 128 0,1 0 0 16,-1-3-144-16,1-2 144 0,-1-4 0 0,2 2 0 0,2-5 0 15,2 1 0-15,2-4 0 0,2-4 0 0,4 0 0 0,3-1 0 16,2-3 0-16,3-4 0 0,3 1 0 0,2-4 128 16,4 1-128-16,3-3 0 0,2 2 0 15,5 0 128-15,5-2-128 0,0-2 0 0,3-2 0 16,3 4 0-16,1 3 0 0,4-2 0 0,-1 1 0 0,1 2 0 16,-2 6 0-16,1 0 0 0,-3 4 0 0,-2 1 0 15,-1 1 0-15,-2 4 0 0,-4 2-144 0,-2 3 144 16,-7 0 0-16,-4 2-160 0,-4-1 160 0,-2 1-128 0,-3-2 128 15,-1 1 0-15,-3 2 0 0,-1-1-128 0,-3 0 128 16,0 0 0-16,-2-1 0 0,-7 1 0 0,3-4 0 0,3 0 0 16,2-3 0-16,3-1 0 0,1-2 0 0,2-2 0 15,2-3 0-15,4-2 0 0,1 1 0 0,5 2 128 16,-1-10-128-16,3 2 0 0,2-3 0 0,2-1 0 16,2 2 0-16,2-4 128 0,1 1-128 0,2 2 0 15,2-2 0-15,1 2 0 0,0 1 0 0,1-2 0 16,-2 7 0-16,0-3 0 0,-1 5 0 0,-2 1-160 15,-5 4 160-15,-7-2 0 0,0 0-160 0,3 9 160 16,-6-2-128-16,-3 5 128 0,-3-3 0 0,-4 2 0 16,-3-2 0-16,-3 2 176 0,-3-3-176 0,2 2-176 15,-4-4 48-15,2 2 0 0,0-4 128 0,5 1 0 16,0-1 0-16,3 0 0 0,3-3 0 0,2-1 0 16,2-1 0-16,7 1 0 0,0 0 0 0,0-9 0 15,3 1 0-15,3-2 0 0,4 0 0 0,3 0 0 16,2 3 0-16,2 0 128 0,0 0-128 0,0 2-160 15,1 0 160-15,0 3-208 16,-3 2-2160-16,-1 0-448 0,0 0-64 0</inkml:trace>
  <inkml:trace contextRef="#ctx0" brushRef="#br0" timeOffset="1515.33">24641 15358 5519 0,'0'0'496'0,"0"-9"-496"0,0 1 0 0,0 8 0 16,1-9 1408-16,0 2 192 0,-1-5 48 0,0 6 0 15,0-2-128-15,4 2-32 0,-1-3 0 0,-1 0 0 16,-1 3-288-16,-1 6-64 0,4-12-16 0,0 6 0 16,-4 6-224-16,5-10-32 0,0 5-16 0,2-3 0 15,-1 2-336-15,2 1-80 0,2-3-16 0,1 3 0 16,2 1-48-16,0-1-16 0,1 2 0 0,-3 1 0 15,3-2-192-15,0 3-32 0,0 0-128 0,-3 3 192 0,1 4-192 0,-2 5 0 16,-4-2 0-16,-1 2 0 0,-1 3 0 16,-2 0 0-16,-4-1 128 0,-2 2-128 0,-2-1 176 15,-3 1-16-15,-2-1 0 0,-3-4 0 0,-4-1 128 16,-2-4 32-16,-4 2 0 0,1-2 0 0,0-4 64 0,0-1 0 16,4 0 16-16,0-1 0 0,0-2-80 0,1-1 0 15,3-1-16-15,2-1 0 0,3-4 64 0,2 0 16 16,3-1 0-16,2-1 0 0,5 2-48 0,3-2 0 15,2 1 0-15,6 2 0 0,2-3-160 0,3 5-48 16,1-5 0-16,0 5 0 0,0-4-128 0,2 8 0 16,-1 0 0-16,0 2 0 0,-2-6 0 0,-2 7 0 0,-3 3 0 15,0 5 0-15,-13-8 0 0,5 9 0 16,-1 2 0-16,-5 3 0 0,-3-3 0 0,-2 3-176 16,-3 2 48-16,-3-1 0 0,0-2 128 0,-1-6 176 0,0 0-48 15,0 0 0-15,-1-2-128 0,3 0 0 16,0-1 0-16,11-4 0 0,-9 3 128 0,9-3 0 0,0 0 0 0,0 0 0 15,0 0-128-15,0 0 0 0,0 0 0 0,0 0 0 32,0 0-1264-32,0 0-336 0,0 0-64 0,0 0 0 0</inkml:trace>
  <inkml:trace contextRef="#ctx0" brushRef="#br0" timeOffset="18681.83">2481 6270 2751 0,'0'0'128'0,"2"-12"16"0,-1-3-144 0,1 0 0 0,1 2 0 0,-1 3 0 16,2-2 2560-16,-1 0 464 15,-2 1 112-15,0 0 0 0,-1 3-1568 0,0-1-320 16,0 9-64-16,0-7-16 0,-2-2-144 0,2 9-48 16,-5-5 0-16,5 5 0 0,0 0-128 0,0 0-16 0,0 0-16 0,0 0 0 15,-8 1-256-15,2 3-48 0,-1 9-16 0,1 2 0 16,0 5-112-16,1 4 0 0,1 6-16 0,1-9 0 15,1 8-32-15,-1 5 0 0,-1 4 0 0,4 2 0 16,-1 5-144-16,1-1-16 0,0 0-16 0,1-3 0 16,4-2-160-16,0-4 160 0,2-2-160 0,2-4 160 15,1 1 0-15,3-7 0 0,-1-2 0 0,4 0 0 16,1-6 160-16,2-3 48 0,3 1 0 0,-2-8 0 0,2-2 160 16,1-4 48-16,1-3 0 0,0-1 0 15,-1-6-48-15,0-1 0 0,0-2 0 0,0-3 0 0,-2 1-144 16,1-2-48-16,-2-2 0 0,1-6 0 0,-2 2 32 15,-2-4 0-15,0 0 0 0,-2-1 0 0,-2 3-80 16,0 0-16-16,-1 2 0 0,-1 1 0 0,-4 1-272 0,-1 3 160 16,1 1-160-16,-2 2 128 0,0 6-128 0,-1-2 0 15,0 5-192-15,1-5 192 16,-5 12-1840-16,6-6-240 0,-6 6-48 0,9-7-13168 0</inkml:trace>
  <inkml:trace contextRef="#ctx0" brushRef="#br0" timeOffset="19044.81">3657 6141 20959 0,'0'0'928'0,"0"0"192"0,-3 10-896 0,0 1-224 16,-1 3 0-16,-1 2 0 0,-3 3 1008 0,-2 5 144 15,-1 5 48-15,-2 2 0 0,-1-2 80 0,-1 3 0 16,-2 1 16-16,1-1 0 0,-1 2-432 0,0-1-96 0,2 2 0 0,1-5-16 15,3-2-304-15,2-6-48 0,1-6-16 16,3-4 0-16,0-2-48 0,3-3-16 0,2-7 0 0,0 0 0 16,0 0 512-16,7-9 112 0,3-6 16 0,3-1 0 15,1-5-448-15,1 0-96 0,3-5-16 0,2 1 0 16,0-2-256-16,0 2-144 0,1-1 160 0,1 0-160 16,0 3 128-16,-1-1-128 0,1 2 0 0,0 6 0 0,-3 4 0 15,0 2 0-15,-2 6 0 0,0 4 0 0,-2 8 0 16,-1 3 0-16,-2 4-160 0,-3 4 160 15,-2 4-128-15,-2 7 128 0,-3-1-128 0,-2 5 128 0,-2 3-192 0,0-1 32 16,0-3 16-16,1 11 0 16,1-6-464-16,1-7-96 0,3-7 0 15,1-2-16-15,2-5-1888 0,3-3-368 0,1-2-80 0,7-7-10224 0</inkml:trace>
  <inkml:trace contextRef="#ctx0" brushRef="#br0" timeOffset="19410.18">5332 6014 25791 0,'0'0'2304'0,"0"0"-1856"16,-6 0-448-16,-3 5 0 0,-2 4 672 0,-6 0 32 15,-4 6 16-15,-5 2 0 0,-2 1-304 0,-4 1-64 16,-2 0-16-16,1 1 0 0,0-1 80 0,4 1 16 0,1 2 0 0,5-3 0 15,4 0-128-15,2-1-32 16,3-2 0-16,4 0 0 0,6-5-48 0,3 3-16 0,4-1 0 0,4-3 0 16,6 3 144-16,5 1 32 0,5-3 0 0,5 4 0 15,2 2-384-15,2 1 0 0,1 2 0 0,0 0 128 16,0 1-128-16,-2 0 0 0,-6 1 0 0,-1 2 0 16,-6 0 0-16,-4-2 0 0,-4 1 0 0,-2 2 0 15,-8-4 192-15,-4 0 0 0,-5-1 16 0,-5 3 0 16,-6 1 496-16,-5-2 112 0,-4 0 16 0,-4-2 0 0,-2-5-384 0,-2-1-80 15,0 0-16-15,3-5 0 0,1 0-208 0,1-5-144 16,4-2 192-16,-8-3-192 16,9-1-1216-16,8-9-336 0,7 0-80 0,7-2-9136 15,2-5-1840-15</inkml:trace>
  <inkml:trace contextRef="#ctx0" brushRef="#br0" timeOffset="19662.34">6464 5588 23951 0,'0'0'1056'0,"0"0"224"0,0 0-1024 0,0 0-256 16,-7 7 0-16,-2 4 0 0,-3 6 672 0,-4 5 80 16,-3 6 16-16,-2 5 0 0,-5 4 80 0,0 4 32 15,-1 6 0-15,0 3 0 0,-2 7-400 0,0 3-80 16,0 4-16-16,-2 2 0 0,1 3-384 0,-1 4 0 15,1 0 0-15,0-3 0 0,4-5 0 0,3-9-320 0,4-4 48 0,-3 9 16 32,2-13-1056-32,6-7-208 0,4-9-32 0,4-14-6512 0,3-3-1280 15</inkml:trace>
  <inkml:trace contextRef="#ctx0" brushRef="#br0" timeOffset="20039.4">5887 6403 21423 0,'20'-9'944'0,"-5"5"208"0,8-1-928 0,6-1-224 0,7 0 0 0,3-1 0 0,6-3 976 0,-1 2 160 16,1-3 16-16,-1 0 16 0,-2 0-336 0,-4-1-80 15,-2 0-16-15,-4 3 0 0,-3-2-128 0,-4 4-32 16,-3 1 0-16,-4 1 0 0,-4 3-128 0,-3 2-16 16,-3 2-16-16,-8-2 0 0,1 10-16 0,-2 3 0 15,-4 5 0-15,-3 1 0 0,-3 1 0 0,-3 3 0 16,-4 2 0-16,0 2 0 0,0-4-208 0,0 1-32 15,-2-2-16-15,6-2 0 0,3-2 0 0,1-2 0 16,3-2 0-16,2-2 0 0,1-1-144 0,4-4 128 16,0-7-128-16,7 5 128 0,2-5 192 0,1-3 48 15,2-1 0-15,4-1 0 0,-1-5 0 0,1 2 0 16,1-5 0-16,0 4 0 0,-2-2-224 0,-1 6-144 16,-2-1 192-16,-1 2-192 0,-1 0 0 0,-1 3 0 15,0 4 0-15,-2 2 0 0,0 2 0 0,-1 2 0 0,0 4 0 16,-1 2 0-16,3-1 0 0,-2-1 0 15,2 0 0-15,1 1 0 0,2-4 0 0,1 0 0 0,3-1 0 16,2-2 0-16,0-3-224 0,2-1 0 0,4-3 0 0,7-4 0 31,-3-1-1632-31,3-5-320 0,1-3-64 0,-10 4 0 0</inkml:trace>
  <inkml:trace contextRef="#ctx0" brushRef="#br0" timeOffset="20450.11">7915 5401 23951 0,'0'0'1056'0,"-7"3"224"0,-2 1-1024 16,-1 6-256-16,-6 1 0 0,-5 8 0 0,-6 6 1344 0,-5 4 224 15,-2 8 32-15,0 5 16 0,-1 1-912 0,2 8-192 16,-1 5-48-16,1 7 0 0,-5 2 128 0,0 6 32 15,-2 7 0-15,3-2 0 0,-2-1-352 0,5-5-64 16,4-12-16-16,5-4 0 0,2-6-192 0,7-9 144 16,4-5-144-16,6-9 128 0,4-2 80 0,4-7 16 15,4-4 0-15,4-2 0 0,4-6 96 0,8-3 32 16,2-4 0-16,4-2 0 0,5-6-160 0,1 0-16 16,1 3-16-16,0-1 0 0,1 3-160 0,-1 3 0 15,1 3 0-15,0 3 0 0,-2 0 0 0,-2 5 0 16,-4 0 0-16,-4 6 0 0,-5 1 0 0,-5 3 0 0,-5 1 0 15,-5 0 0-15,-6 4 192 0,-5-2-32 16,-7 1-16-16,-7-2 0 0,-4 1 240 0,-6-1 32 16,-4 3 16-16,-3 0 0 0,-4-3-32 0,-3 0 0 0,0-2 0 0,-2 0 0 15,-2-4-208-15,2-4-64 0,1-2 0 0,4-6 0 16,4-4-352-16,5-5-80 0,5 1-16 16,-3-12 0-16,8-3-2032 15,10-5-400-15,8 0-96 0</inkml:trace>
  <inkml:trace contextRef="#ctx0" brushRef="#br0" timeOffset="20716.59">8750 5523 20271 0,'-6'-10'896'0,"6"10"192"0,0 0-880 0,0 0-208 16,-8 3 0-16,0 3 0 0,-3 6 1456 0,-1 4 240 15,-4 3 48-15,0 9 16 0,-2 3-560 0,-1 7-112 16,-1 6-32-16,-2 7 0 0,-1 1-288 0,-2 7-48 16,-3 3-16-16,0 5 0 0,-4 6-128 0,-1 1-48 15,0 3 0-15,0-4 0 0,-3-4-288 0,5-5-64 16,1-2-16-16,6-7 0 0,3-8-160 0,0-3 0 16,7-7 0-16,2-4 0 0,1-3-160 0,5-2-112 15,2-7-32-15,3-3 0 16,1-4-2448-16,2-3-480 0</inkml:trace>
  <inkml:trace contextRef="#ctx0" brushRef="#br0" timeOffset="21048.36">8645 6514 21183 0,'0'0'1888'0,"8"0"-1504"0,3-2-384 0,6 2 0 16,0 2 1152-16,7-1 176 0,7 1 16 0,1-2 16 15,1-2-336-15,4-2-80 0,1-5-16 0,0 2 0 16,-1-5 96-16,1 3 32 0,0-5 0 0,-1-1 0 0,-3 1-224 0,-2 3-64 16,-3-3 0-16,-2-2 0 0,-4 2-256 0,-4 2-64 15,-5 0-16-15,-3-3 0 0,-7 0 112 0,-3 1 32 16,-4 2 0-16,-6 0 0 0,-4 4-128 0,-2 2 0 16,-8 3-16-16,-3 7 0 0,-3 5-256 15,-4 2-48-15,-4 6-128 0,-2 3 192 0,-2 4-192 0,1 2 128 16,0 4-128-16,2 3 0 0,2 3 0 0,5 1 0 15,3-1 0-15,6 1 0 0,6-1 0 0,5 0 0 16,6-1 0-16,8 1 0 0,4-5 0 0,7-1 0 16,7-2 0-16,7-3 0 15,6-1-1088-15,5-2-176 0,6-3-16 0,1-3-10272 16,3-5-2048-16</inkml:trace>
  <inkml:trace contextRef="#ctx0" brushRef="#br0" timeOffset="21508.22">11879 6081 33519 0,'0'0'1472'0,"0"0"320"0,0 0-1424 0,-7 7-368 0,-2 8 0 0,-2 3 0 15,-3 3 0-15,-4 11 0 0,-3 5 0 0,-4 5 0 16,-3 8 0-16,-2 6 0 0,-4 6 0 0,-3 1 128 16,-1 3 32-16,-3 4 16 0,-4 0 0 0,1-1 0 15,1-3-16-15,3-2 0 0,6-8 0 0,6-7 0 0,3-8 32 16,7-6 0-16,3-4 0 0,4-8 0 0,6-7 128 0,3-2 48 15,2-7 0-15,0-7 0 0,10-3 176 0,3-7 32 16,1-3 16-16,3-6 0 0,5-6-256 0,2-2-48 16,3-4-16-16,2-2 0 0,2 0-272 0,-1 0 0 15,2 2 128-15,0 0-128 0,-2-2 0 0,2 9 0 16,-3 4 0-16,-1 4 0 0,-4 4 0 0,-2 6 0 16,-4 4 0-16,-4 6 0 0,0 3 0 15,-3 7-144-15,-2 7 144 0,-3 2-128 0,-2 3 128 0,-2 5 0 16,-4-1 0-16,0 3-128 0,-1 0-192 0,-1 3-16 15,-1 1-16-15,1-2 0 16,2-2-2912-16,3-2-592 0,3-7-112 0</inkml:trace>
  <inkml:trace contextRef="#ctx0" brushRef="#br0" timeOffset="21813.89">12793 6567 26719 0,'-8'0'2368'0,"-1"1"-1888"0,-4 1-480 16,-3 4 0-16,-5 4 832 0,-5 4 64 0,-9 6 0 0,0 2 16 0,-7 2-208 16,-1 5-64-16,-2 6 0 0,2 0 0 0,1 2 32 0,6 1 0 15,2 2 0-15,5 3 0 0,6 0-352 0,7 0-80 16,5-5-16-16,8-2 0 0,5-7-224 0,7-2 128 16,2-8-128-16,10-1 0 0,4-3 288 0,6-6-32 15,8-3-16-15,3-4 0 0,4-9 208 0,-2 0 64 16,2-6 0-16,0-2 0 0,-3-3-64 15,-1-2-16-15,-4-3 0 0,-2-1 0 0,-6-6-48 0,-3 0 0 16,-4-3 0-16,-8 1 0 0,-5-6-128 0,-5 5-16 16,-5 1-16-16,-6 1 0 0,-6 6-224 0,-4 2 0 15,-4 4 128-15,-6 6-128 16,-4 2-288-16,-5 6-96 0,-3 0-32 0,1 4 0 16,2 1-2832-16,2 0-560 0</inkml:trace>
  <inkml:trace contextRef="#ctx0" brushRef="#br0" timeOffset="22278.74">14022 6465 23951 0,'0'0'2128'0,"0"0"-1696"0,0 0-432 0,-7-2 0 15,-3 2 992-15,-4 5 112 0,-5 4 32 0,-9 2 0 16,-5 7-704-16,-7 5-144 0,-9 0-32 0,-5 5 0 15,-5 1-48-15,-2 4-16 0,0 1 0 0,1 4 0 16,3 2 16-16,5 4 0 0,5-2 0 0,5 0 0 0,4-1-80 16,9-4 0-16,4-5-128 0,8-6 192 15,8-2-192-15,6-1 0 0,8-2 128 0,6-7-128 16,2-7 384-16,10-3 48 0,4-7 0 0,5-2 0 0,5-7 304 0,5-5 64 16,5-2 16-16,1-4 0 0,0-6-80 0,2-4-16 15,-1-3 0-15,1-4 0 0,-2-2-128 0,-1-8-16 16,-1-2-16-16,1-4 0 0,1-9-176 0,3-5-48 15,1-6 0-15,3-5 0 0,2-9-192 0,2-3-144 16,-1-1 192-16,-6 3-192 0,-3 8 0 0,-6 9 0 16,-4 10 0-16,-6 10 0 0,-6 7 0 0,-8 11 0 15,-6 11-128-15,-6 7 128 0,-3 6 0 0,-4 12 0 16,-14 5 0-16,-5 11 0 0,-6 8 0 0,-6 10-144 16,-4 9 144-16,-7 6-128 0,-8 7 128 0,1 5 0 15,-5 11-144-15,-1 6 144 0,-2 3 0 0,6 4 0 16,3 3-144-16,6-2 144 0,2 2-288 0,6-3 0 15,8-4 0-15,8-8 0 16,8-8-544-16,5-7-128 0,3-8 0 0,8-4-16 16,4-8 32-16,5-5 16 0,4-9 0 0,5-8 0 15,3-7-1744-15,7-6-336 0</inkml:trace>
  <inkml:trace contextRef="#ctx0" brushRef="#br0" timeOffset="22727.11">14976 6514 27647 0,'0'0'1216'0,"0"0"256"0,0 0-1168 0,0 0-304 0,0 0 0 0,-2 7 0 0,-2 2 0 0,0 0 0 16,-1 2 0-16,1-2 0 15,1 2 0-15,3 0 160 0,2-1-160 0,2 2 192 0,1-5 304 0,1 3 64 16,6 1 16-16,3-1 0 0,4-1 128 0,4 0 48 15,4-1 0-15,4 1 0 0,1-1-112 0,4-2 0 16,2-2-16-16,1-4 0 0,2-1-160 0,0-4-16 16,-2-2-16-16,0 2 0 0,1-5 0 0,-2 0 0 15,0-4 0-15,-1-1 0 0,-3-2-112 0,-2-2-32 16,-1-1 0-16,-7-2 0 0,-4-3-96 0,-2-2-32 16,-4-2 0-16,-6 0 0 0,-7-2-160 0,-5-1 192 15,-4 4-192-15,-6 2 192 0,-7 4-16 16,-7 6 0-16,1 5 0 0,-5 4 0 15,-6 3 0-15,-9 5 0 0,-9 6 0 0,-2 5 0 16,-3 5-16-16,-4 2 0 0,-4 6 0 0,1 6 0 0,-1 3-160 16,-15 14 0-16,15 1 144 0,29-12-144 0,7 3 192 0,6 0-48 0,8-1 0 15,8 2 0-15,7-1-16 0,8-1 0 0,8-3 0 16,14 13 0-16,7-7 64 0,10-5 16 16,9-2 0-16,12-6 0 0,11-5-208 0,8-3 176 0,8-3-176 0,8-3 160 31,8-1-1312-31,6-3-272 0,4-1-48 0,43 7-16640 0</inkml:trace>
  <inkml:trace contextRef="#ctx0" brushRef="#br0" timeOffset="23495.59">4732 8677 10127 0,'13'-3'896'0,"0"-3"-704"16,-2 1-192-16,1 1 0 0,-3-3 2272 0,-2 3 416 15,-7 4 96-15,0 0 16 0,0 0-1216 0,0 0-240 16,0 0-64-16,0 0 0 0,0 0-192 0,-9 9-64 16,-2 0 0-16,-6 3 0 0,-6 0-224 0,-4 2-48 15,-1 5-16-15,-4 1 0 0,-6-1-80 0,-3 3-16 16,-2 1 0-16,-3 6 0 0,-2-2-128 0,1 2-16 15,0-3-16-15,1 4 0 0,4 0-160 0,6-6-48 16,7-1 0-16,7 0 0 0,8-4-272 0,7 2 160 16,6-2-160-16,7 1 128 0,7-1-128 0,8-2 0 15,9-2 0-15,6-3 128 0,8-1 0 0,5 0-128 0,7-3 192 16,8 2-64-16,2-2-128 0,4-1 0 16,-2-3 0-16,1-3 128 0,-2-1-128 0,-20 2 0 0,2-1 0 0,0 0 0 15,2 0 128-15,-1 2-128 0,-3-2 0 0,-5 2 128 16,-13-3-128-16,-2 0-192 0,-5-3 32 0,-1 1 16 15,-5 2-2160 1,-4-2-416-16,-3-1-96 0</inkml:trace>
  <inkml:trace contextRef="#ctx0" brushRef="#br0" timeOffset="23726.8">4324 9071 28559 0,'0'0'2544'0,"0"0"-2032"15,7-13-512-15,3 4 0 0,4 1 304 0,6 1-48 16,6 0 0-16,5-2 0 0,9-4 304 0,9 1 48 16,12 0 16-16,9-3 0 0,8-5 144 0,-16 5 16 15,13-3 16-15,10-1 0 0,7 0-432 0,3-1-96 16,4 0-16-16,3 1 0 0,1 1-256 0,6 1 0 16,-2-1 0-16,-1 3 0 0,-3 1 0 0,-2 5 0 15,2-1 0-15,-6 5 0 16,-8-1-1520-16,-7 3-304 0,-5 2-64 0,21-2-11984 0</inkml:trace>
  <inkml:trace contextRef="#ctx0" brushRef="#br0" timeOffset="23984.75">5472 9124 20271 0,'-70'18'896'0,"28"-9"192"0,-1 3-880 0,6-1-208 0,9-3 0 0,9 0 0 15,8 0 1664-15,6 2 304 0,5-10 48 0,10 9 16 16,5-2-1120-16,11-4-208 0,8-3-64 0,10-3 0 16,10-4-112-16,-7 3-16 0,10-5-16 0,12 1 0 15,8-5-176-15,6 3-48 0,2-3 0 0,9-2 0 16,6-2-128-16,3 1-16 0,3-1-128 0,-1 2 192 16,2 3-192-16,2 0 144 0,1 3-144 0,-6-3 128 0,-7-2-128 0,-2 6 0 15,-2-1 0-15,30 2 0 16,-17 0-1600-16,-20 0-416 0,-10 1-80 0,-30 0-10608 15</inkml:trace>
  <inkml:trace contextRef="#ctx0" brushRef="#br0" timeOffset="24338.54">6381 8559 23039 0,'-14'-7'2048'0,"1"-1"-1648"16,4-1-400-16,6-2 0 0,3 3 304 0,6-4-32 15,5 3 0-15,6-1 0 0,5 2-16 0,8-2 0 16,9 0 0-16,-2 2 0 0,10 5 176 0,13 0 16 16,11 1 16-16,9-4 0 0,6 0 160 0,6 5 16 15,6 1 16-15,5 2 0 0,6 5-80 0,0 4-32 0,-3 6 0 0,1 4 0 16,-3 7 0-16,-6 3 0 0,-8 4 0 15,-8 7 0-15,-5-1 0 0,-7 7 0 0,-5 2 0 16,-5-2 0-16,-8-1-272 0,-6-4-48 0,-7 1-16 16,-6-2 0-16,-9 2 16 0,-8-2 0 0,-10-4 0 0,-10 17 0 15,-14-7 112-15,-13-7 32 0,-9-3 0 0,-12-1 0 16,-6-3 64-16,-7 2 16 0,-8 2 0 0,-7-3 0 16,-9 1-304-16,-4 0-144 0,-3-1 160 0,-6 6-11856 15,-3 1-2368-15</inkml:trace>
  <inkml:trace contextRef="#ctx0" brushRef="#br0" timeOffset="25258.89">2477 12503 16527 0,'-22'-8'720'0,"9"3"176"0,-1-2-720 0,1-5-176 16,2-1 0-16,1 3 0 0,1-5 992 0,1 0 160 0,3-3 48 0,5-2 0 15,4-1-48-15,5-2 0 0,3-2 0 0,7-2 0 16,4-6-272-16,9 0-64 0,4-1-16 0,6-2 0 15,1-2-208-15,6-1-32 0,4 1-16 0,4 3 0 16,5 5-80-16,2 3-16 0,-1 7 0 0,3 8 0 16,-1 5-192-16,-3 9-64 0,-2 7 0 0,-5 10 0 15,-7 10-192-15,-3 8 176 0,-7 7-176 0,-9 11 160 16,-8 12-160-16,-8 5 160 0,-10 4-160 0,-10 7 160 16,-7 3 96-16,-10 5 0 0,-5 1 16 0,-7 4 0 15,-9-1-48-15,-5-6-16 0,-8-5 0 0,-7-4 0 0,-5-6 368 16,-1-3 64-16,1-4 0 0,19-24 16 0,-5 6 96 15,-4-6 16-15,1-2 0 0,0-2 0 0,2-6-416 16,3-5-80-16,5-6-16 0,4-7 0 0,9-4 0 16,4-6 0-16,5-6 0 0,8-1 0 0,6-7 32 0,6 0 0 15,5-5 0-15,7 0 0 0,9-1-160 0,18-8-128 16,9 0 144-16,8 2-144 0,9 5 0 0,7-2 0 16,6-1 0-16,8-1 0 0,8-2 0 0,3 4 0 15,6 2 0-15,-2 2 0 0,-3 0 0 0,0 1 0 16,-5 4 0-16,-3 0-160 0,-7 4 160 0,-5 3-208 15,-5 0 80-15,-5 5 128 16,-5 0-1728-16,-4 0-208 0,-7 2-48 0,-5 2-14720 0</inkml:trace>
  <inkml:trace contextRef="#ctx0" brushRef="#br0" timeOffset="25814.71">5733 12414 25279 0,'-10'-13'1120'0,"7"9"224"0,3 4-1072 0,-4-2-272 15,-1-2 0-15,5 4 0 0,0 0 224 0,-2 6-16 16,-2 6 0-16,0 2 0 0,0 7 32 0,0 5 0 16,-1 7 0-16,0 2 0 0,0 2 160 0,-1 4 48 15,-3 7 0-15,-1 1 0 0,-2 0-80 0,0 0-16 16,-1-2 0-16,-1-6 0 0,0-1 160 0,0-6 16 16,0-3 16-16,2-7 0 0,1-3 352 0,1 0 80 15,1-7 16-15,1-3 0 0,2-6-48 0,6-5-16 16,-5-4 0-16,2-2 0 0,2-7-32 0,2-3 0 0,6-6 0 0,0-7 0 15,3 0-512-15,4-5-128 0,2-5 0 0,4-1-16 16,0-1-240-16,6 3 0 0,2 1 128 16,2 1-128-16,2 1 0 0,2 2 0 0,1 5 0 15,0 4 0-15,2 3-256 0,0 4 16 0,1-1 0 0,13 1 0 16,-6 10-1808-16,-6 2-384 16,-6 5-64-16,-4 5-13600 0</inkml:trace>
  <inkml:trace contextRef="#ctx0" brushRef="#br0" timeOffset="26162.33">6251 12683 20271 0,'0'0'1792'0,"7"4"-1424"15,0 0-368-15,7 1 0 0,2-2 1024 0,3-2 128 16,2-1 16-16,5-1 16 0,3-3-128 0,3-3-32 15,1 1 0-15,2-5 0 0,3-1 64 0,3-2 0 16,1-1 0-16,-2 0 0 0,-2-3-368 0,-3 1-64 16,-3 1-16-16,-3-2 0 0,-6 0-320 0,-1 1-64 15,-7 0 0-15,-5 4-16 0,-1-1 240 0,-5 3 48 16,-4 1 16-16,-5 0 0 0,-5 3-48 0,-6 1-16 16,-4 5 0-16,-5 1 0 0,-5 2-304 0,-3 6-176 15,-5 2 192-15,-1 5-192 0,-1 5 128 0,1 2-128 16,-2 0 0-16,3 1 0 0,1 7 0 0,4 3 0 15,3-2 0-15,4 0 0 0,3 1 0 0,6 0 0 0,4-4 0 16,5 1 0-16,5-2-160 0,3 0 16 16,3-1 0-16,9 12 0 15,6-7-1840-15,-1-2-384 0,5-6-64 0,1-3-12352 0</inkml:trace>
  <inkml:trace contextRef="#ctx0" brushRef="#br0" timeOffset="26786.35">7814 12387 28559 0,'-9'-4'2544'0,"-4"1"-2032"16,-2-1-512-16,-3 1 0 0,-4-2 784 0,-2 3 64 16,-5 2 16-16,-3 2 0 0,2 5-240 0,-5-2-48 15,-2 2-16-15,-1 5 0 0,-1 3-160 0,0 0-16 16,-1 2-16-16,2 1 0 0,5-1-80 0,4 0-16 15,3 2 0-15,2-3 0 0,5-3-272 0,5 2 160 16,3 1-160-16,3 0 128 0,3-2-128 0,4-2 0 16,2-1 0-16,4-1 128 0,3-1 0 0,3 3 0 15,3-7 0-15,3 1 0 0,2-1 0 0,1 0 0 16,3-5 0-16,-3 0 0 0,1 0-128 0,-1-1 192 16,0 0-192-16,-1 1 192 0,-1 1-64 0,0 0-128 15,-2 2 192-15,0 2-64 0,-2 2-128 0,-2 1 0 16,-1 3 0-16,-1 0 0 0,-1 1 0 0,-1 2 0 15,-1-4 0-15,0 2 0 0,1-1 0 0,-2-3 0 16,2 2 128-16,1-3-128 0,1-2 0 0,2 0 0 16,0-3 0-16,4-2 0 0,0-2 0 0,4-3 0 0,3 0 0 0,0-3 0 15,5-5 0-15,0 0 0 0,3 2 0 0,-1-3 0 16,1-2 0-16,-1-2 0 0,1 0 0 16,0-4 0-16,1-3 0 0,3 1 0 0,0-4 0 0,3 1 0 15,0-5 128-15,4 1-128 0,2-5 0 0,1-3 128 16,2-3 0-16,0-7-128 0,0-2 192 15,0-4-64-15,0-4 0 0,-1-7 0 0,0-4 0 0,0-6 0 16,0-7 80-16,-5-2 16 0,-1-8 0 0,-2 2 0 0,-2-2-224 16,-3 3 0-16,-3 2 0 0,-4 9 0 0,-5 5 0 15,-3 10 0-15,-2 6 144 0,-4 8-144 0,-6 9 384 0,-4 8 0 16,-4 6 0-16,-4 9 0 0,-4 8 128 16,-5 5 32-16,-7 8 0 0,-4 9 0 0,-3 15-416 0,-5 7-128 15,-7 7 0-15,-1 11 0 0,-1 8 0 16,0 7 0-16,1 6 0 0,3 3 0 0,2 2 0 0,4-3 0 15,6-1 0-15,8 3 0 0,6 0 0 0,7-7 0 16,6-6-128-16,5-2 128 0,4-3 0 0,6-4-192 16,7 0 192-16,13 18-192 15,3-14-1776-15,7-5-336 0,6-7-80 0</inkml:trace>
  <inkml:trace contextRef="#ctx0" brushRef="#br0" timeOffset="27386.92">4197 15048 31727 0,'-21'-2'1408'0,"10"5"288"0,1 4-1360 0,3 2-336 0,-3 5 0 0,-2 7 0 16,-3 8 0-16,0 7 128 0,-2 7-128 0,1 10 0 16,-2 9 352-16,0 2 0 0,0 6 0 0,-2 14 0 15,-2 3 176-15,1 4 48 16,-2 0 0-16,1 1 0 0,0 1-272 0,2-6-48 0,1-3-16 0,3-9 0 16,2-4-112-16,1-10 0 0,1-6-128 0,4-4 192 15,1-7-192-15,5-7 144 0,-1-5-144 0,1-9 128 16,4-4-128-16,-1-4-256 0,-1-15 64 0,0 0 16 15,8-7-576-15,-2-6-112 0,2-9-32 16,2-12 0-16,-1-4-1088 0,0-2-240 16,0 0-32-16,-4-10-10064 0</inkml:trace>
  <inkml:trace contextRef="#ctx0" brushRef="#br0" timeOffset="27682.51">3957 15514 16575 0,'-3'-18'1472'0,"3"-5"-1168"16,0-3-304-16,2-4 0 0,-1 0 1584 0,3 1 256 15,2-3 48-15,2-1 16 0,2-1-416 0,4 1-80 16,5-3 0-16,1 2-16 0,3-2-496 0,3 2-80 16,3-1-32-16,4 5 0 0,1-3-224 0,6 1-48 15,4 7-16-15,4-1 0 0,6 3-192 0,1 4-48 16,3 1 0-16,0 8 0 0,0 7-64 0,-4 4 0 16,-4 6-16-16,-4 6 0 0,-9 4 0 0,-6 6 0 15,-5 2 0-15,-6 8 0 0,-7 1-16 0,-8 2 0 0,-9-2 0 0,-7 4 0 16,-6 4 192-16,-10 2 32 15,-8-3 16-15,-10 4 0 0,-8 2 64 0,-6 1 16 0,-2-5 0 16,-3 2 0-16,4-6-256 0,-2-2-48 0,3-2-16 16,2-9 0-16,0-2-160 0,2-5 0 15,3-6 0-15,-10 1 128 16,12-6-640-16,13-6-128 0,9-5-16 0,13-5-16 16,10-1-2528-16,11-8-512 0</inkml:trace>
  <inkml:trace contextRef="#ctx0" brushRef="#br0" timeOffset="28003.94">6109 14830 34031 0,'-20'9'1504'0,"10"-5"320"0,-4 0-1456 0,-4 6-368 16,-4 1 0-16,-6 8 0 0,-1 6 176 0,-4 3-48 15,-4 5 0-15,-4 3 0 0,-4 3 80 0,-2 3 16 16,1-1 0-16,4 1 0 0,1 4-16 0,8-5 0 15,8-3 0-15,6-2 0 0,6-5-208 0,7 0 144 16,6-7-144-16,6-1 128 0,5-7-128 0,7-4 0 16,6-5 0-16,6-1 0 0,3-9 144 0,3-2 0 15,4-7 0-15,1-4 0 0,-2-7 256 0,0-1 48 16,-2-1 16-16,-1-5 0 0,-3-4 176 0,-3 0 16 16,-3-1 16-16,-5 2 0 0,-6 2-48 0,-6-4-16 15,-2 0 0-15,-7 0 0 0,-5 2-304 0,-3 1-64 16,-5 6-16-16,-3 2 0 0,-1 3-224 0,-3 6-128 15,-2 5 128-15,-9-2-208 16,-1 9-1216-16,7 4-240 0,4 3-64 0,8 1-10112 0,2 2-2048 0</inkml:trace>
  <inkml:trace contextRef="#ctx0" brushRef="#br0" timeOffset="28350.97">7356 14645 29487 0,'-5'-8'1296'0,"1"7"288"0,-2-2-1264 0,-4 2-320 0,-4 0 0 0,-5 3 0 0,-7 3 560 15,-7 5 48-15,-3 4 16 0,-3 0 0 0,-3 7-240 0,-2-1-64 16,-5 2 0-16,2 3 0 0,-2 3 64 0,4 1 16 16,6-2 0-16,4 0 0 0,8-3-112 0,5-4-32 15,7-2 0-15,5 0 0 0,7 0-128 0,7-2-128 16,5-1 144-16,5-1-144 0,5-2 144 0,4 1-144 15,1-1 128-15,1-3-128 0,1 3 128 0,-1-4-128 16,-1 3 0-16,-1-2 128 0,-4 1-128 0,-4 2 0 16,-2-1 0-16,-7-1 128 0,-3-1 192 0,-4 3 48 15,-6 4 0-15,-4-1 0 0,-7 1 112 0,-3 0 32 16,-7-1 0-16,-4 1 0 0,-4 0-256 0,-1-1-64 16,-2-1 0-16,2-5 0 0,1 0-192 0,6-6-160 15,3 1 32-15,-5-4 0 16,11-4-2496-16,8-2-512 0,8-5-80 0</inkml:trace>
  <inkml:trace contextRef="#ctx0" brushRef="#br0" timeOffset="28556.24">7961 14743 32943 0,'-6'14'1456'0,"3"-7"304"0,-1 7-1408 0,-1 4-352 0,-4 4 0 0,-2 5 0 15,-3 7 592-15,-1 1 48 0,-2 1 16 0,1 1 0 0,-3 1-144 0,0-3-48 16,-4 1 0-16,2-1 0 0,2-1-224 0,0-4-48 16,1 1-16-16,2-1 0 0,2-7-176 0,1-3-144 15,0-2 144-15,-2 0-208 16,5-5-1984-16,4-6-400 0,6-7-80 0</inkml:trace>
  <inkml:trace contextRef="#ctx0" brushRef="#br0" timeOffset="28868.34">9652 13532 31727 0,'1'-25'1408'0,"-1"16"288"0,0-9-1360 16,0 6-336-16,0 0 0 0,0 12 0 0,0 0 192 0,-5 4-48 16,-3 5 0-16,-2 7 0 0,-4 6-16 0,-4 10-128 0,-3 7 192 0,-5 8-64 15,-3 5 192-15,-2 7 16 16,0 7 16-16,-4 4 0 0,0 4 144 0,-1 3 16 0,1 4 16 0,-1 5 0 16,2 0-272-16,2 0-48 0,1 1-16 0,3-7 0 15,2-2-192-15,0-9 144 0,5-1-144 0,-1-7 128 16,3-7-128-16,1-7 0 0,3-2-192 0,-4 7 192 15,4-12-1904 1,5-14-256-16,-1-11-48 0</inkml:trace>
  <inkml:trace contextRef="#ctx0" brushRef="#br0" timeOffset="29066.14">8686 14598 32415 0,'12'-9'1440'15,"-2"2"288"-15,6 0-1376 0,7-5-352 0,6 2 0 0,6-1 0 0,6-2 384 0,4 2 16 16,2-5 0-16,2 0 0 0,2 1 0 0,1-2 0 16,0 0 0-16,-1 3 0 0,0 3-144 0,-1-2-48 15,-3 3 0-15,-4 1 0 0,-4 2-208 0,1 2-160 16,-6-1 32-16,-2 4 0 16,-2-1-2832-16,3 0-560 0</inkml:trace>
  <inkml:trace contextRef="#ctx0" brushRef="#br0" timeOffset="29270.08">10205 14323 31327 0,'-12'15'1392'0,"6"-6"272"0,-1 6-1328 0,-3 5-336 0,-2 4 0 0,-5 5 0 15,-1 3 624-15,0 2 48 0,-2 2 16 0,0-2 0 16,-2-1-320-16,3 1-64 0,-1 1-16 0,-2-2 0 15,3 0-288-15,1-3 0 0,3-1 128 0,-4 13-128 16,2-11-1632 0,6-4-384-16,2-8-80 0,4-4-11328 0</inkml:trace>
  <inkml:trace contextRef="#ctx0" brushRef="#br0" timeOffset="29652.2">11099 14040 31327 0,'-8'14'2784'0,"-4"2"-2224"16,-1 3-560-16,-1 4 0 0,-1 4 512 0,-1 2-16 16,-2 3 0-16,0 0 0 0,3 1 32 0,-2 5 16 15,1-1 0-15,1 2 0 0,-1-2-288 0,4 0-64 16,0-2-16-16,3 1 0 0,2-1-48 0,3-3 0 15,-3-6 0-15,5-2 0 0,2 1 128 0,2-3 0 16,2-4 16-16,3-3 0 0,1-1 0 0,5-6 0 16,4-3 0-16,1 0 0 0,1-4 320 0,2-4 64 15,2-3 16-15,5-2 0 0,-3-6-96 0,2-2 0 16,-3-6-16-16,0-1 0 0,-1-5-240 0,0 1-64 0,-1-5 0 0,-6 8 0 16,2-1-112-16,1 0-16 0,0-5-128 15,2 0 192-15,-1 2-192 0,2-3 0 0,-3 0 128 0,1 2-128 16,2 1 0-16,-3 5 0 0,-2-1 0 15,-1 5 0-15,-4 5-320 0,-1 1 64 16,-4 0 0-16,0 3 0 16,-4 0-1232-16,-3 10-240 0,0 0-64 0,0 0-9840 0,0 0-1968 0</inkml:trace>
  <inkml:trace contextRef="#ctx0" brushRef="#br0" timeOffset="30029.25">12123 14375 23951 0,'0'0'2128'0,"0"0"-1696"0,0 0-432 0,5 7 0 0,4 1 1184 0,1 0 160 16,1-4 16-16,3 0 16 0,3-3 32 0,3-2 0 16,3-3 0-16,2 0 0 0,3-1-336 0,4-5-64 15,3-2-16-15,3 0 0 0,1-5-336 0,0-1-64 16,2 1-16-16,-3-3 0 0,-1 1-192 0,-4 0-32 15,-2-4-16-15,-5-1 0 0,-3 0-64 0,-2-3-16 16,-2 5 0-16,-4-8 0 0,-5 1 0 0,-4-3 0 16,-3-1 0-16,-4 2 0 0,-4 3-48 0,-7 2-16 15,-4 6 0-15,-6 3 0 0,-5 5-192 0,-4 5 0 16,-6 7 128-16,-5 5-128 0,-5 7 0 0,-2 3 0 16,0 5 0-16,1 6 0 0,1 4-160 0,3 5 160 0,6 0-128 15,3 5 128-15,5 0 0 0,7 3 0 0,7-2 0 16,6 0 0-16,5 3 0 0,6 0-240 15,7-1 48-15,4-3 0 0,5 0 192 0,4-1-144 0,4 1 144 0,10 7-128 32,1-7-432-32,-3-9-80 0,-1-2 0 0,-10-12-11520 0,3-3-2288 0</inkml:trace>
  <inkml:trace contextRef="#ctx0" brushRef="#br0" timeOffset="30222.22">10343 13376 46079 0,'-53'-35'2048'0,"35"21"400"0,4-2-1952 0,5 2-496 16,5 4 0-16,3 0 0 0,2 5 288 0,3 1-32 16,2 0-16-16,8 2 0 15,3-2-1568-15,-2 0-304 0,0 4-64 0,-1 1-11184 16,-1-1-2240-16</inkml:trace>
  <inkml:trace contextRef="#ctx0" brushRef="#br0" timeOffset="30385.79">7525 13604 44223 0,'-19'-4'3936'0,"4"3"-3152"0,5 1-624 0,1 5-160 32,0 5-2032-32,4 5-432 0,-2 2-96 0</inkml:trace>
  <inkml:trace contextRef="#ctx0" brushRef="#br0" timeOffset="30984.56">5369 17351 21183 0,'-21'10'1888'0,"10"-1"-1504"0,-1 5-384 0,7 0 0 0,-3-1 672 0,4 4 64 0,2 2 16 0,3 2 0 16,4-2-752-16,4-1 0 0,5-6 0 0,6 0 0 16,3-5 224-16,8 1 160 0,5-7 16 0,9-1 16 15,7-4 336-15,4-6 64 0,5-5 16 0,0-3 0 16,1-3-128-16,4-5 0 0,1-6-16 0,1-3 0 16,3 0-112-16,-1-1 0 0,-4-3-16 0,-3 0 0 15,-6-2-176-15,-6 3-16 0,-8 0-16 0,-6 0 0 0,-5 0-160 16,-8 0-48-16,-8 1 0 0,-6 1 0 0,-6 2 48 0,-6 3 0 15,-6 7 0-15,-8 7 0 0,-7 4-32 0,-8 12 0 16,-6 4 0-16,-11 13 0 0,-8 7-160 0,-6 8 0 16,-4 7 0-16,-2 9 128 0,5 4-128 0,3 5 128 15,3 4-128-15,3 6 128 0,4-1-128 0,5 0 128 16,8 1-128-16,11-5 128 0,5-1-128 0,11-3 0 16,7-8 0-16,10-2 0 0,6-1 0 0,6-5 0 15,5-6 0-15,9-2 0 0,4-5-240 0,6-2-16 16,6-7-16-16,7-5-10288 15,9-5-2048-15</inkml:trace>
  <inkml:trace contextRef="#ctx0" brushRef="#br0" timeOffset="31168.59">7032 17916 24879 0,'-9'0'2208'0,"-1"0"-1760"15,-2 0-448-15,3 0 0 0,3-1 3296 0,6 1 576 16,-4-5 112-16,0-1 32 0,3-4-2832 0,0-3-560 0,1-2-112 16,2-3-32-16,2-1-480 0,1-2 128 0,2 0-128 0,3-6 0 31,0 4-1712-31,2 2-384 0,0 1-80 0</inkml:trace>
  <inkml:trace contextRef="#ctx0" brushRef="#br0" timeOffset="31688.17">9235 16419 29487 0,'-10'-19'2624'0,"6"10"-2112"16,1 0-512-16,2-2 0 0,-2 3 320 0,3 8-32 0,0 0-16 15,0 0 0-15,0 0 240 0,-1 12 32 16,1 5 16-16,0 10 0 0,1 9-208 0,-1 4-32 0,3 9-16 16,-3 4 0-16,0 2-176 0,1 6-128 0,0 2 192 0,1 6-192 15,-1 1 208-15,0-3-64 0,1 1-16 0,-1-6 0 16,1-5-128-16,1-5 192 0,1-6-192 0,0-5 192 16,2-10 96-16,2-4 32 0,0-4 0 0,1-7 0 0,0-3 320 15,3-8 64-15,0-4 0 0,4-6 16 0,0-9 288 16,2-3 48-16,1-6 16 0,1-6 0 0,-1-1-432 15,4-5-64-15,-4-5-32 0,2-3 0 16,0-3-320-16,0-2-64 0,2-5-16 0,-2-2 0 16,2-2-144-16,1 6 160 0,0 3-160 0,12-11 160 15,-2 11-496-15,1 11-112 0,-4 3 0 16,5 6-16-16,1 7-1968 0,5 6-384 0,2 5-64 0</inkml:trace>
  <inkml:trace contextRef="#ctx0" brushRef="#br0" timeOffset="32065.73">11091 16413 31327 0,'-27'-16'2784'0,"14"9"-2224"16,-2 0-560-16,-3 5 0 0,-2-1 400 0,-6 6-16 15,-4 3-16-15,-6 8 0 0,-4 4 80 0,-5 5 32 16,-6 7 0-16,0 6 0 0,-3 5-192 0,-2 4-32 0,-1 1-16 15,2 1 0-15,4-2-32 0,8-1 0 0,9-3 0 16,8 1 0-16,5-4-208 0,7-4 144 0,6-4-144 0,7-2 128 16,3-6-128-16,7-3 0 0,4-5 0 0,7-2-176 15,3-6 176-15,8-4 0 0,-1-5 160 16,6-7-160-16,0-2 416 0,3-4-16 0,-1-5 0 16,-3-1 0-16,1-1-112 0,-4 0-32 0,-2-5 0 0,-1 2 0 15,-2 0 64-15,-4 3 0 0,-5 3 0 0,0 0 0 0,-4 1-128 16,-4 4 0-16,-3 2-16 0,0 7 0 0,-7 6 16 15,0 0 16-15,0 0 0 0,-3 10 0 0,-2 4-208 16,0 4 0-16,0 4 128 0,0 3-128 0,0-2 0 0,1 5 0 16,1-3 0-16,2 3 0 0,4-2-240 0,2-1-32 15,1 1-16-15,8 4 0 16,1-6-352-16,4-3-80 0,4-4-16 0,4-3 0 16,1-7-1712-16,4-5-352 0,1-4-64 0</inkml:trace>
  <inkml:trace contextRef="#ctx0" brushRef="#br0" timeOffset="32367.33">12613 15397 30287 0,'-14'-10'1344'0,"8"7"272"0,-2 1-1296 0,-2 3-320 16,-2 2 0-16,-14 12 0 0,-11 19 0 16,-12 18 0-16,0 4 0 15,6 0 0-15,1 8 0 0,2 2 1248 0,1 8 176 0,0 6 48 0,2 2 0 16,2 1-960-16,-1 2-192 0,-1 4-48 0,0 0 0 16,2-1-144-16,2-2-128 0,2-7 192 0,4-3-192 15,6-3 128-15,3-8-128 0,3-7 0 0,2-5 0 16,3-4 0-16,2-5-144 0,3-2-16 0,-1 4 0 15,2-12-2320-15,4-7-464 16</inkml:trace>
  <inkml:trace contextRef="#ctx0" brushRef="#br0" timeOffset="32737.03">12896 16106 36223 0,'0'0'1600'0,"-7"5"336"0,0 2-1552 0,-4 4-384 15,-1 2 0-15,-6 9 0 0,-2 2 0 0,-6 8 0 16,-3 2-192-16,-4 5 192 0,-3 10-128 0,-1-4 128 16,1 5 0-16,0-1 0 0,2 0 0 0,4 0 0 15,5 0 0-15,6-4 0 0,4-1 0 0,6-6 0 16,6-1 0-16,6-4 0 0,4-4-176 0,7-5 176 15,7-5-128-15,5-1 128 0,4-9 0 0,5-2 0 16,3-5 0-16,0-4 128 0,4-7 256 0,-1-2 48 16,1-5 16-16,0-5 0 0,-1-3 176 0,-1-1 32 0,1-5 16 15,-2 0 0-15,-2-6 128 0,-1-4 32 0,-2-6 0 16,-2-2 0-16,-4 3-368 0,-4-1-64 0,0 4-16 0,-5 2 0 16,-3 4-240-16,-5 4-144 0,-3 2 160 0,-2 1-160 15,-2 4 0-15,-3 6 0 0,2 2-128 0,-6-5 128 16,-1 5-1440-16,-2 5-176 15,-2 5-48-15,8 7-10384 0,-5-1-2096 0</inkml:trace>
  <inkml:trace contextRef="#ctx0" brushRef="#br0" timeOffset="33147.43">13959 16464 19343 0,'0'0'848'0,"7"5"192"0,0-2-832 0,5 3-208 16,4 1 0-16,4-2 0 0,4-1 2416 0,2 0 432 15,2 0 96-15,4-3 0 0,4-2-1520 0,2-3-304 16,-3-1-64-16,2-2-16 0,1-3-208 0,1 1-32 16,-3-3-16-16,1-1 0 0,0-1-160 0,0 0-48 15,0-3 0-15,-2 0 0 0,-2-2-128 0,-1-4-16 16,-2 0-16-16,-4-1 0 0,-4-4-112 0,-4 1-32 15,-4-3 0-15,-7 0 0 0,-6 2 0 0,-6 0 0 0,-7 5 0 16,-9 3 0-16,-7 4-64 0,-10 2-16 16,-9 6 0-16,-9 4 0 0,-7 9-192 0,-8 4 0 0,-8 9 0 15,-3 4 0-15,0 3 0 0,0 3 0 0,5 4 0 0,4 3 0 16,6 3 0-16,6 6 0 0,5-1 0 0,10 1 0 16,8-3 0-16,8 2 0 0,7 2 0 0,9-6 0 15,7-2-192-15,10-1 192 0,7-1-192 0,8 0 192 16,6-4-240-16,7-3 64 0,4 0 16 0,6-5 0 15,3-1-240-15,7-2-48 16,5-7-16-16,8-1 0 0,8 0-1984 0,2-7-400 0</inkml:trace>
  <inkml:trace contextRef="#ctx0" brushRef="#br0" timeOffset="33504.07">16475 15978 37551 0,'-30'-17'1664'0,"16"11"336"0,-3 1-1600 0,-6 0-400 16,-5 0 0-16,-5 2 0 0,-5 2 0 0,-3 4 0 16,1-1 0-16,0 5 0 0,-2-1 0 0,4 5 0 15,3 1 0-15,2 3 0 0,1 5 0 0,6 3 0 16,2 3 0-16,5 2 0 0,3 2 0 0,4 3 0 15,5 1 0-15,5 5 0 0,2 5 0 0,5 1 0 16,4 2 0-16,5 0 0 0,3 3 0 0,3 4 208 16,3-2-16-16,2 1-16 0,1 2 80 0,-1 0 32 0,2-2 0 15,9 18 0-15,-6-6 80 0,-5-10 16 0,-5-10 0 0,-9-1 0 16,-2-6 64-16,-9-6 32 0,-7-7 0 0,-6-2 0 16,-10-7 160-16,-9-2 48 0,-9-1 0 15,-11-5 0-15,-10-6-48 0,-12-3 0 0,-15-4 0 0,-8-3 0 16,-7-3-320-16,-5-2-80 0,-7-2-16 0,-3-4 0 15,-5-4-928 1,-1 0-176-16,-3-2-32 0</inkml:trace>
  <inkml:trace contextRef="#ctx0" brushRef="#br0" timeOffset="147229.59">1511 5204 15663 0,'0'0'1392'0,"-7"-7"-1120"16,2 2-272-16,5 5 0 0,0 0 0 0,-5-5 160 15,5 5-160-15,0 0 128 0,-8-9 176 0,8 9 16 16,0 0 16-16,0 0 0 0,0 0-208 0,0 0-128 16,-3-7 160-16,3 7-160 0,0 0 0 0,0 0 0 15,0 0 0-15,0 0 0 0,0 0 272 0,0 0-32 16,0 0-16-16,0 0 0 0,8-6 96 0,-8 6 0 16,10-3 16-16,2 1 0 0,0-1 176 0,2 2 48 15,0 1 0-15,4 0 0 0,4-1 96 0,1 1 32 0,2-1 0 0,4-1 0 16,4 0 32-16,5-2 16 0,4 3 0 0,7-1 0 15,4 1-224-15,6 0-32 16,4 0-16-16,1-1 0 0,-3 2-160 0,5-2-48 0,5-1 0 0,5-1 0 16,3 2-128-16,4-1-128 0,-1 0 192 0,1-1-192 15,1-3 144-15,2 4-144 0,2-1 0 0,2 2 144 16,0-1-144-16,-1-2 0 0,-2 1 0 0,3 1 128 16,3 1-128-16,-2-2 0 0,0-1 0 0,0-2 0 15,-2-3 0-15,1 1 0 0,3 0 0 16,-5 1 0-16,-3-4 192 0,-2 2-32 0,-4-3-16 0,-1 2 0 15,0 2-144-15,-2-4 0 0,-3-1 0 0,-5 1 128 16,-7-3 128-16,-2 1 32 0,-1-1 0 0,-1 4 0 16,-1 2-48-16,0-3-16 0,-2-2 0 0,-4-1 0 0,-1 2-224 15,-5-3 176-15,-4-5-176 0,-3 2 160 0,-3-2-160 16,-2 3 160-16,-7-1-160 0,-2-1 160 16,-4-3-32-16,-2 1 0 0,-5 2 0 0,0-6 0 0,-2 2 32 0,-3-3 0 15,-1 1 0-15,-4-2 0 0,-2 2 16 0,0-1 0 16,-4 3 0-16,-2-3 0 0,-3 1-48 0,-2-2-128 15,-5 2 192-15,1-2-64 0,-5 1-128 0,-1 2 0 16,-1 2 0-16,-5-2 128 0,-4-4-128 0,-3 4 0 16,-4 0 0-16,-4 1 0 0,-4 2 0 0,-2 1 0 15,-3-1 0-15,1 3 0 0,-3 1 0 0,-3 0 0 16,1 2 0-16,-2 3 0 0,-4-3 0 0,-4 0 0 16,-1 2 0-16,0 0 0 0,1-1 0 0,2 4 0 15,-5 1 0-15,0 0 0 0,-3 1 0 0,-4 1-176 0,-3-2 176 0,-1 4-128 16,1-3 128-16,-4 4-128 0,-3 3 128 15,-4-1-128-15,-1-3 128 0,0 3 0 0,1 0 0 0,0 3-128 16,-3-1 128-16,3 1 0 0,1-3 0 0,4 3 0 16,3 2 0-16,2 3 0 0,2 0 0 0,-1-1 0 15,1-1 0-15,2 2 0 0,2 1-144 0,5 1 144 16,-2 1 0-16,-2 4 0 0,-4 2 0 0,1-3 0 16,3 1 0-16,1-2 0 0,-1 3 0 0,4 2 0 15,3 2 0-15,-1 1 0 0,-3-2 0 0,4 2 0 16,3-1-128-16,5 1 128 0,3-1 0 0,7 2 0 15,4 1 0-15,4 3 0 0,3 2 0 0,4-1 0 16,1 1-144-16,1 3 144 0,1-2 0 0,3 3 0 16,1 2 0-16,4 1-128 0,-1 1 128 0,4 1 0 15,1 0 0-15,0 2 0 0,4 1-128 0,3 1 128 0,1 0 0 16,4 0 0-16,-1 2 0 0,3 2 0 0,3 1-144 16,3-4 144-16,3 0 0 0,2 3-144 0,3 2 144 15,6-3 0-15,-2-1 0 0,5 1 0 0,3 2 0 0,4-4 0 16,5 0 0-16,-1 1 0 0,0-1 0 0,5-1 0 15,4-4 0-15,5-2 0 0,2 0 0 0,7-3 0 16,7 1 0-16,7-6 0 0,3-3 0 0,5-2 0 16,3-6 0-16,8-1 0 0,5-2 0 0,6 0 0 15,5-7 0-15,6 0 0 0,5-4 0 0,4-3 0 16,3-1 128-16,-2 1-128 0,-1-4 128 0,4 1-128 16,4-4 160-16,-3-1-160 0,-3 3 160 0,3-2-160 15,-1 6 160-15,-4-3-160 0,-4 0 0 0,-3 4 128 0,-1 0-128 16,-3 4-10160-16,-4-1-2064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55:20.96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3440 6911 13183 0,'0'0'576'0,"0"0"128"0,-4-3-560 0,0-5-144 0,0 2 0 0,0 1 0 16,1-2 1280-16,-1 1 240 0,1 1 32 0,1 0 16 15,2 5-320-15,0 0-64 0,-3-7-16 0,3 7 0 16,0 0-208-16,0 0-64 0,0 0 0 0,0 0 0 16,0 0-304-16,9 8-64 0,2 1-16 0,2 5 0 15,2 0 80-15,5 4 16 0,1 2 0 0,5 3 0 0,0 4-96 0,5 1 0 16,2 3-16-16,1 5 0 15,2 1-96-15,1 1-16 0,1-1 0 0,1 1 0 0,2 3-112 0,-3-3-16 16,0-1-16-16,-1-1 0 0,-1 1-48 0,-2-2 0 16,-2-4 0-16,-2 0 0 0,-1-2-64 15,-2 2 0-15,-2-9-128 0,-2 1 192 0,0-1-192 0,-5 0 128 16,0-6-128-16,-4-2 0 0,0 1 0 0,-1-2 0 16,-1-5 0-16,0 2 0 15,-12-10-1200-15,0 0-336 0,5 5-64 0,-5-5-12608 16</inkml:trace>
  <inkml:trace contextRef="#ctx0" brushRef="#br0" timeOffset="340.91">4421 6792 15663 0,'-3'-20'688'0,"2"13"144"0,0-2-656 0,0 2-176 16,1 0 0-16,-2-1 0 0,0 2 2128 0,-1 1 400 0,-1 2 80 0,4 3 16 16,-5-2-1024-16,-2 4-192 0,-2 4-32 15,-1 2-16-15,-3 4-288 0,-1 5-64 0,-3 3-16 0,-2 4 0 16,-1 4-160-16,-2 4-48 0,1 6 0 0,-5 4 0 16,1 6-32-16,0 4-16 0,-2 3 0 0,0 1 0 15,0 0-304-15,0 2-64 0,-3 2-16 0,1-1 0 16,1 0-144-16,3-1-16 0,-1-6-16 0,2-1 0 15,0-3 16-15,1-4 0 0,1-2 0 0,3-5 0 0,3-3-192 0,2-6 128 16,0 0-128-16,4-5 128 0,2 0-128 16,3-1 0-16,-1-8 0 0,2 1 0 15,4-15-512-15,0 0-64 0,0 0-32 16,7-9 0-16,4-7-2464 0,1-7-480 0,7-18-96 16,2 8-32-16</inkml:trace>
  <inkml:trace contextRef="#ctx0" brushRef="#br0" timeOffset="651.54">5175 5798 24191 0,'0'0'1072'0,"0"0"208"0,0 0-1024 0,0 0-256 0,0 0 0 0,0 0 0 16,0 0 1344-16,-7 9 224 0,-4 4 32 0,0 3 16 15,-6 2-16-15,-1 7 0 0,-2 6 0 0,0 3 0 16,0 4-464-16,0 3-112 0,5-2 0 0,-2 0-16 16,5-1-528-16,-4 14-96 0,5-10-32 0,2-4 0 15,3-5-352-15,1-4 128 0,1-5-128 0,1 0 0 16,1 3 0-16,0-5 0 0,2-1 0 0,2-8 0 15,-1 1-1168-15,3-5-304 0,0 0-64 0</inkml:trace>
  <inkml:trace contextRef="#ctx0" brushRef="#br0" timeOffset="1056.83">5669 6844 23903 0,'-14'-2'1056'0,"14"2"224"0,0 0-1024 0,0 0-256 0,0 0 0 0,0 0 0 15,12 3 736-15,3 0 96 0,4-3 32 0,6-3 0 16,6 1-64-16,3-3-16 0,3 0 0 0,5-6 0 15,3 1-304-15,3 0-64 0,-2 5-16 0,1 0 0 0,-3 1-272 0,-2 3-128 16,-4 2 128-16,-3 2-9408 16,-5 2-1904-16</inkml:trace>
  <inkml:trace contextRef="#ctx0" brushRef="#br0" timeOffset="1202.09">5753 7239 28447 0,'0'0'1264'0,"-6"8"256"0,6-8-1216 0,0 0-304 15,0 0 0-15,0 0 0 0,12 6 768 0,4-2 112 16,4-4 16-16,5-2 0 0,7-3-288 0,5-1-48 16,3-4-16-16,3 3 0 0,0-2-288 0,4 1-64 15,3-2-16-15,-1 1-10256 16,1-4-2048-16</inkml:trace>
  <inkml:trace contextRef="#ctx0" brushRef="#br0" timeOffset="1733.83">7304 7595 16127 0,'-15'10'704'0,"4"-1"160"0,-1 0-688 0,-1 0-176 0,0 0 0 0,2-4 0 0,1 3 1600 16,10-8 272-16,0 0 64 0,0 0 16 0,-8 1-240 0,8-1-48 15,0 0-16-15,5-14 0 0,3-4-336 0,2 0-64 16,6-2-16-16,2-5 0 0,0-2-320 0,2-5-64 15,3-2-16-15,0 0 0 0,1-3-240 0,0-3-48 16,2 0-16-16,1-6 0 0,1 0-144 0,0-6-16 16,-1-8-16-16,1-1 0 0,2-6-160 0,1 0-48 15,3-6 0-15,1 2 0 0,1 1-144 0,-1 6 0 16,1 7 144-16,-3 5-144 0,-1 6 0 0,-4 11 0 16,-4 8 0-16,-3 7 0 0,-3 5 0 0,-3 6 0 15,-2 6 0-15,-3 7-128 0,-1 5 128 0,-1 9 0 16,-3 6 0-16,4 9-128 0,-3 7 128 0,1 7-128 15,-4 6 128-15,0 4-128 0,-4 8 128 0,-1 1 0 0,-1 1 0 16,-1 6 0-16,0 5 0 0,0-5-128 16,2-8 128-16,-1-3 0 0,2-5 0 0,1-6 0 15,1-9 0-15,2-3 0 0,2-1 0 0,0-5-160 16,1-2 160-16,-1-3 0 16,-1-4-608-16,1-2-16 0,-4-6 0 0,2-3 0 15,-3-13-1984-15,0 0-400 0</inkml:trace>
  <inkml:trace contextRef="#ctx0" brushRef="#br0" timeOffset="1920.88">7437 7274 22111 0,'-11'-7'976'0,"11"7"208"0,0 0-944 0,0 0-240 0,0 0 0 0,11-1 0 0,2 0 1888 0,5 0 336 16,3-1 64-16,6 0 16 0,5-3-1264 15,7 0-240-15,7-1-48 0,6-1-16 0,5 2-96 0,3 0 0 16,1-5-16-16,-2 3 0 0,-5 0-336 0,0 1-64 15,-3 3-16-15,-2-1 0 0,1 0-464 0,-1 1-80 16,1-2-32-16,-1 3-15296 16</inkml:trace>
  <inkml:trace contextRef="#ctx0" brushRef="#br0" timeOffset="2182.76">9311 6854 30399 0,'0'0'1344'0,"0"0"288"0,0 0-1312 0,8 0-320 16,2 3 0-16,-1 2 0 0,0 4 608 0,-1 0 48 16,1 5 16-16,0 3 0 0,1 4 16 0,1 4 0 15,1-1 0-15,1 7 0 0,0-2-240 0,1 3-64 0,-2 1 0 0,2 1 0 16,0-2-160-16,3 0-32 0,-4 1-16 0,2 0 0 15,0-1-176-15,0 1 128 0,-1-1-128 0,2-3 128 16,0 1-272-16,1 1-64 0,-1-8-16 0,1 0 0 16,-1-3-2112-1,1-5-416-15</inkml:trace>
  <inkml:trace contextRef="#ctx0" brushRef="#br0" timeOffset="2419.23">9954 6717 28559 0,'0'0'2544'0,"0"0"-2032"16,0 0-512-16,-4 6 0 0,-2 1 1024 0,-4 7 128 15,-5 3 0-15,-4 5 16 0,-6 2-208 0,-14 17-64 16,-2 0 0-16,2 2 0 0,1 5 64 0,0 0 16 16,-3-1 0-16,2 0 0 0,-2-1-416 0,3 0-96 15,2 0-16-15,11-14 0 0,-1 4-288 0,-2 5-160 16,0-2 160-16,2-2-160 0,-1-1 0 0,2-1-128 15,2 1-16-15,1-3 0 16,3-6-1440-16,2 0-272 0,3-8-64 0,-3 2-14336 0</inkml:trace>
  <inkml:trace contextRef="#ctx0" brushRef="#br0" timeOffset="2806.31">9244 6458 24879 0,'-3'-21'2208'0,"4"12"-1760"0,3 2-448 0,4-3 0 0,2 2 608 0,3-2 32 16,2 2 16-16,3-2 0 0,3 6 128 15,3-3 32-15,3-1 0 0,2 0 0 16,10-3-16-16,-3 1 0 0,5 1 0 0,2 0 0 0,2 0-144 0,2 3-16 15,6-2-16-15,1 4 0 0,2 3-176 0,1-2-16 16,1 1-16-16,-2-1 0 0,-1 3-176 0,-4 0-48 16,-3 3 0-16,-2-1 0 0,-3 1 0 0,-2-2-16 15,-3 1 0-15,-4-2 0 0,-5-2 96 16,-3 2 32-16,-5-1 0 0,-4-2 0 0,-4-2 128 0,-5 0 16 16,-4-1 16-16,-4-3 0 0,-4 3 160 0,-2-4 16 15,-7 1 16-15,-6-5 0 0,-6-2-224 0,-4 1-48 16,2 4-16-16,-2-3 0 0,-4-2-240 0,-3 2-128 15,-3 2 160-15,-3-2-160 0,-1-1 0 0,-2 1 0 16,1 1 0-16,-15-2 0 16,4 2-1824-16,7 0-304 0,5 3-64 0,-9-4-15472 0</inkml:trace>
  <inkml:trace contextRef="#ctx0" brushRef="#br0" timeOffset="3464.31">3202 6351 10127 0,'0'0'448'0,"0"0"96"0,-9 0-544 0,9 0 0 0,0 0 0 0,0 0 0 15,0 0 1632-15,0 0 224 0,0 0 32 0,0 0 16 16,0 0-608-16,0 0-112 0,12 2-32 0,3-2 0 16,5 0 64-16,6-1 16 0,3-1 0 0,6-3 0 15,7-1-144-15,8 1-48 0,5-5 0 0,4 0 0 0,2-4-96 16,4-1-32-16,2 0 0 0,1-2 0 0,-2 1-128 16,0 2-16-16,1-2-16 0,-4 0 0 0,-4-3-240 0,-4 2-64 15,-5 2 0-15,-8-2 0 0,-13 1 48 0,-6 2 0 16,-3 4 0-16,-8-4 0 0,-9 4 80 0,-5 1 0 15,-7-1 16-15,-6 2 0 0,-7-1-80 0,-7 4-32 16,-7 1 0-16,-3 2 0 0,-6-5-336 0,1 5-144 16,-3 0 128-16,4 4-128 0,2 3 0 0,7-3-320 15,4 1 48-15,10-3 16 16,5 0-2528-16,6-1-496 0</inkml:trace>
  <inkml:trace contextRef="#ctx0" brushRef="#br0" timeOffset="4205.35">12158 6721 22575 0,'0'0'992'0,"0"-9"224"0,3-3-976 0,-1 4-240 16,0-3 0-16,-2 11 0 0,0 0 1072 0,0 0 160 0,0 0 48 0,0 0 0 16,-9 4-320-16,-4 5-64 0,-3-1-16 0,-4 4 0 15,-1 5-240-15,-3 3-32 0,0 7-16 0,-6-2 0 16,-1 5-240-16,0-2-48 0,-1 2-16 0,6 2 0 16,1-3-96-16,5 2 0 0,7-2-16 0,4-4 0 15,4-2-48-15,5 1 0 0,4-5 0 0,5-1 0 0,4-4-128 0,6-2 0 16,5-1 0-16,5-5 128 15,4 1-128-15,3-3 192 0,2-3-192 0,1-1 192 0,3-1-192 0,0-2 192 16,0-2-192-16,-4 1 192 0,-2-1-192 16,-3 0 0-16,-2-3-192 0,-5 2 192 15,-2-4-2256-15,-5 2-336 0,-1-7-64 0,-1 7-16 16</inkml:trace>
  <inkml:trace contextRef="#ctx0" brushRef="#br0" timeOffset="4371.81">11839 7091 31039 0,'-2'-13'1376'0,"2"13"288"0,6-9-1344 0,4-1-320 16,4 2 0-16,7 2 0 0,4 1 128 0,7 1-128 15,3 0 160-15,9-5-160 0,4-1 272 0,5-4-32 16,4 1-16-16,7 3 0 0,2-5-96 0,5 1-128 16,4 3 176-16,0 0-176 15,-2 1-1536-15,-3-1-400 0,20-11-96 0,-7 11-16 0</inkml:trace>
  <inkml:trace contextRef="#ctx0" brushRef="#br0" timeOffset="4811.97">13946 7130 12895 0,'-14'12'1152'0,"3"-4"-928"16,0 3-224-16,2 1 0 0,-2-3 1360 0,4 3 240 15,0-6 32-15,2 3 16 0,5-9-432 0,0 0-64 16,0 0-32-16,0 0 0 0,0 0 304 0,13-8 64 16,4-2 16-16,5-6 0 0,4-3-160 0,7-9-48 15,6-4 0-15,2-1 0 0,4-2-464 0,3-1-112 16,2-8-16-16,-2 1 0 0,0-6-128 0,1-1-48 15,-1-2 0-15,2-7 0 0,0-7-176 0,-1 0-32 16,-5-2-16-16,-3-5 0 0,-5-4-176 0,-5 0-128 16,-7 2 192-16,-4 7-192 0,-7 7 0 0,-4 11 0 15,-5 13 0-15,-4 7 0 0,-5 9 0 0,-4 10 0 16,-2 7 0-16,-8 9-144 0,-7 8 144 0,-5 14 0 16,-8 7-144-16,-1 9 144 0,-2 9-128 0,1 3 128 15,0 0-160-15,2 4 160 0,0 5 0 0,0 3 0 16,1 1 0-16,5-1 0 0,5-1 0 0,5-10 0 15,7-4 0-15,7-5 0 0,6-5-192 0,10-5 48 0,2-5 16 16,3-6 0 0,2 2-432-16,4-9-80 0,3-3 0 0,0-10-16 15,2-3-2048-15,2-7-416 0</inkml:trace>
  <inkml:trace contextRef="#ctx0" brushRef="#br0" timeOffset="5005.35">14914 6643 26719 0,'-4'10'2368'16,"-2"2"-1888"-16,-3 4-480 0,-1 3 0 0,-3 2 192 15,-1 4-48-15,-2-1-16 0,-1 4 0 0,2-2 448 0,1-1 64 16,2-3 32-16,2-3 0 0,3 0-368 0,3-3-80 16,3 1-16-16,1-7 0 0,0-10-208 0,5 10-128 15,-5-10 128-15,10 2-9024 16,3-4-1696-16</inkml:trace>
  <inkml:trace contextRef="#ctx0" brushRef="#br0" timeOffset="5342">15327 6632 28047 0,'-19'18'1232'0,"6"-4"272"0,-4 5-1200 0,-4 1-304 16,0 4 0-16,-2-1 0 0,-1 4 448 0,0-3 16 0,-2 0 16 15,3-4 0-15,0 1 352 0,4-6 64 16,3-2 0-16,3-1 16 0,4-4-256 0,9-8-48 0,0 0-16 0,0 0 0 16,0 0-128-16,13-3-16 0,3-3-16 0,6-8 0 15,3-2 80-15,3-5 32 0,0-2 0 0,4-2 0 16,-1 2-272-16,0 0-48 0,0-2-16 0,1 2 0 16,-2 1-208-16,1-1 128 0,-3 4-128 0,-2 3 0 15,-1 4 0-15,-9 6 0 0,-1 3 0 0,-1 3 0 16,-1 6 0-16,-2 0 0 0,-2 3 0 0,-2 5 0 0,-5 5 0 0,-3 13 0 15,-4-2 0-15,-5 2 0 16,-2-181 0-16,-4 364 0 0,-2-183 128 0,3 0-128 0,-2-3 0 0,2 0 0 16,2 0 0-16,2-6 0 0,1-5-144 15,4-2-128-15,4-2-32 0,2-14 0 16,0 0-1808-16,0 0-352 0,18-1-80 0,0-4-16 0</inkml:trace>
  <inkml:trace contextRef="#ctx0" brushRef="#br0" timeOffset="5647.8">15922 6750 24879 0,'0'0'1088'0,"0"0"256"0,8-1-1088 0,2-1-256 16,1 0 0-16,5-2 0 0,1-2 1328 0,5 1 208 15,3-2 32-15,1-3 16 0,1-1-528 0,-1 1-96 16,2-6-32-16,-2 2 0 0,-3-2-224 0,-3 1-32 15,-2 1-16-15,-7-2 0 0,-1 1-192 0,-2-1-32 0,-4 2-16 16,-4 5 0-16,-3-1-128 0,-3 6-32 16,-4 2 0-16,-4 4 0 0,-4 0-128 0,-5 7-128 0,-2 3 192 0,-1 4-192 15,-1 3 128-15,1 1-128 0,-1 3 0 16,4 0 0-16,2 0 0 0,5 4 0 0,4-4 0 0,3 2 0 16,5 1 0-16,4-6 0 0,4 0 0 0,8 7 0 15,5-9-384-15,-2-8 0 0,3 1 16 0,12-1 0 16,4 1-2240-16,4-8-448 15,15-4-80-15,-2-3-32 0</inkml:trace>
  <inkml:trace contextRef="#ctx0" brushRef="#br0" timeOffset="5954.61">16795 6589 21183 0,'-7'-8'944'15,"7"8"192"-15,-9-4-912 0,0 3-224 0,0 0 0 0,-5-1 0 0,-2 5 1728 0,-4 3 288 16,-1 1 64-16,-2 3 16 0,-1-3-976 0,1 6-192 15,0 0-32-15,3 0-16 0,1 1-64 0,3 1-16 16,1-1 0-16,6-2 0 0,2 1-336 0,3 2-64 16,5-4-16-16,3-1 0 0,1 0-112 0,5-4-16 15,3-2-16-15,5 0 0 0,3 0 96 0,3-4 32 16,2-4 0-16,1 1 0 0,-2-2-32 0,-1-4 0 16,-1 2 0-16,-1 0 0 0,-3-3-96 0,-2 3-32 15,-1-4 0-15,-2 5 0 0,-3-2-48 0,-2 3-16 16,-3 3 0-16,-6 2 0 0,0 0-144 0,0 0 0 15,0 0 0-15,5 6 128 0,-3 4-128 0,2-1 0 0,-1 3 0 16,1-3 0-16,1 1 0 0,3 1 0 16,2-3 0-16,2 2 0 0,0-2 0 0,3 1 0 0,3-4-128 15,0-3 128 1,1-1-1856-16,4-1-288 0,1-1-64 0</inkml:trace>
  <inkml:trace contextRef="#ctx0" brushRef="#br0" timeOffset="6259.73">17577 6458 20271 0,'-11'-5'1792'0,"11"5"-1424"0,-8 6-368 0,0 2 0 0,0 4 2192 0,-3 4 368 16,0 4 80-16,-3 0 16 0,-3 3-1568 16,1 4-320-16,-2-1-64 0,2 4-16 0,-2-4 208 0,0 1 32 15,4-1 16-15,0 0 0 0,3-2-176 0,0 1-48 16,2-6 0-16,3-3 0 0,2-2-208 0,3-4-32 15,2-2-16-15,3-2 0 0,-4-6 176 0,10 0 16 16,3-6 16-16,2-2 0 0,2-3 16 0,2-2 0 16,2-5 0-16,2-3 0 0,2-1-304 0,0-1-48 15,-1-5-16-15,2 3 0 0,-1-4-128 0,0 3-16 16,5-1-16-16,0 3 0 0,2 4-160 0,-2 2 0 16,-2 2 0-16,0 4 0 0,-1 3-224 0,-2 2-32 15,0 2 0-15,-3 3 0 16,-1 2-2368-16,-1 3-496 0,-1 2-80 0</inkml:trace>
  <inkml:trace contextRef="#ctx0" brushRef="#br0" timeOffset="7931.78">20254 6495 23039 0,'-20'-16'2048'0,"7"5"-1648"16,-1 2-400-16,-4 0 0 0,-3 4 256 0,-2 4-48 16,1-1 0-16,-2 4 0 0,-1 3 32 0,-2 5 0 15,-2 1 0-15,-1 5 0 0,0 0 144 0,1 3 48 16,1 5 0-16,2-1 0 0,3-1-128 0,7-1-32 15,2-1 0-15,8-3 0 0,3 1-80 0,8-4-32 16,1-2 0-16,10-5 0 0,4 1 256 0,4-4 48 16,3-4 16-16,3-4 0 0,5-4 192 0,2 1 32 15,1-6 16-15,-3 1 0 0,-3 0-352 0,-1-2-80 16,-6 1-16-16,-2 3 0 0,-4-3-96 0,-1 2-32 0,-4 1 0 16,-3-1 0-16,-1 5-144 0,-10 6 0 15,0 0 0-15,0 0 0 0,0 0 0 0,8 9 0 0,-5 5 0 16,0 1 0-16,-3 2 0 0,3-1 0 0,-1 5 0 15,4-4 0 1,-1 2-480-16,3-1-128 0,5-1-32 0,5-3 0 0,4-3-1936 16,3 1-400-16,2-1-80 0</inkml:trace>
  <inkml:trace contextRef="#ctx0" brushRef="#br0" timeOffset="8277">21077 6502 22111 0,'-21'10'1968'0,"7"1"-1584"16,-5 5-384-16,-1 8 0 0,-1 3 656 0,-1 5 48 16,-4 3 16-16,1 2 0 0,-3 0-384 0,-1 2-80 15,-3 3 0-15,0-1-16 0,0-2 480 0,-1 2 112 16,-1 0 0-16,1-4 16 0,1-3-16 0,4-5 0 16,3-1 0-16,3-8 0 0,4-2-112 0,5-8-16 15,6-1-16-15,7-9 0 0,0 0-48 0,0 0 0 16,7-6 0-16,6-8 0 0,4-5 80 0,4-8 16 15,1-1 0-15,6-5 0 0,2-2-352 0,1-2-80 16,-2-3-16-16,3-4 0 0,2-2-160 0,3-3-128 16,1-4 144-16,3 3-144 0,-3 0 128 0,0 8-128 15,3 6 0-15,-3 2 0 0,-2 4 0 0,-3 7 0 16,-2 6 0-16,-3 8 0 0,-3 4 0 0,-6 7 0 0,-4 4 0 16,-5 3 0-16,-6 5 0 0,-4 5 0 0,-4 2-160 15,-6 5 160-15,-4-3-160 0,-5 2 160 0,-4 2-192 16,-2-2 192-1,-2 3-1296-15,-1-4-160 0,-1-2-16 0,7-4-9424 0,3-4-1888 16</inkml:trace>
  <inkml:trace contextRef="#ctx0" brushRef="#br0" timeOffset="8684.85">21666 6408 26719 0,'0'0'2368'0,"0"12"-1888"15,-2-4-480-15,1 8 0 0,-1 2 512 0,1 3 0 16,-5 6 0-16,-1 0 0 0,-2 4 112 0,-2 1 16 16,-3 2 16-16,-4 2 0 0,-3 0 0 0,-2 0 0 15,1 3 0-15,-5-3 0 0,-2 1-80 0,1-5 0 16,1-4-16-16,3 0 0 0,4-5-192 0,2-4-48 16,4-4 0-16,4-2 0 0,4-5 0 0,6-8-16 15,0 0 0-15,0 0 0 0,0 0 288 0,12-13 64 16,6-2 16-16,3-7 0 0,1-1-144 0,3-1-16 15,0-3-16-15,3-2 0 0,1-7-288 0,4-6-48 16,3-1-16-16,3-6 0 0,3-2-144 0,1 1 160 16,2 2-160-16,-13 16 160 0,4 3-160 0,4 4 0 15,-2 3 0-15,18-5 0 0,-12 9 0 0,-17 12 0 16,-4 2 0-16,6 4 0 0,-3 3 0 0,-16 2-144 0,0 5 144 0,-2 9 0 16,-8 1-176-16,-5-3 176 0,-4 1-160 0,-10 7 160 15,-6 2-128-15,-3-3 128 0,-5 4 0 0,-2-4-144 16,-3-1 144-16,1-4-160 0,1-4 160 0,4-1-160 15,3-5-32-15,3-1-16 0,4-4 0 0,2-3 0 16,4-2-1056 0,4-2-208-16,4-6-32 0,5-1-9664 0,6-4-1936 0</inkml:trace>
  <inkml:trace contextRef="#ctx0" brushRef="#br0" timeOffset="8990.66">22691 6425 24991 0,'-17'7'1104'0,"8"2"240"0,-3 3-1088 0,-4 4-256 16,-3 3 0-16,-10 12 0 0,-3 0 512 0,11-10 64 15,-3 2 0-15,-13 12 0 0,4-3 368 0,2-1 80 16,3-7 0-16,10-6 16 0,1 3-320 0,-8 7-64 16,6-6-16-16,5-5 0 0,3-1-224 0,5-4-48 15,6-12-16-15,0 0 0 0,0 0-32 0,0 0 0 16,0 0 0-16,12-7 0 0,1-2 256 0,4-5 64 15,-1-1 0-15,4-2 0 0,2-1-304 0,5-2-48 16,-1-3-16-16,-5 4 0 0,3-6-128 0,3-2-16 16,2-6-128-16,15-15 192 0,-2 4-192 0,-1 5 128 15,-2 9-128-15,-2 0 0 0,-2 6 0 0,-4 6 0 16,-1 3 0-16,-4 6 0 0,-2-1 0 0,-7 7 0 16,-6 0 0-16,1 3 0 15,-2 2-784-15,-1 1-208 0,-3 2-32 0,-2 2-10016 0,-4-7-2000 0</inkml:trace>
  <inkml:trace contextRef="#ctx0" brushRef="#br0" timeOffset="9318.95">23665 6493 30399 0,'-14'-7'1344'16,"7"7"288"-16,-2 0-1312 0,-2 2-320 0,-3 5 0 0,-5-1 0 0,-7 4 720 0,0 0 80 15,-5 6 16-15,1 1 0 0,-1 2-176 0,1 2-16 16,3-1-16-16,3 0 0 0,2-1-96 0,6 2-32 16,3-1 0-16,5-1 0 0,3-1-352 0,9-2-128 15,5 0 0-15,5-2 0 0,2-4 272 0,7 0-32 16,4-5-16-16,5 0 0 0,5 0 96 0,2-3 32 16,-1-4 0-16,0-3 0 0,0-1-160 0,-2 1-16 15,-2-5-16-15,-2 2 0 0,-1-5-32 0,-6 1-128 16,-5-5 192-16,-3 2-64 0,-4 0 48 0,-6-2 0 0,-4-1 0 15,-6-1 0-15,-3-2 80 0,-5 1 32 16,-6 1 0-16,-2 2 0 0,-3 0-288 0,-3 4 0 0,1 1 0 0,-3 2 0 31,-1 2-1024-31,1 3-272 0,-2-2-48 0,5 5-10320 0,4-1-2064 0</inkml:trace>
  <inkml:trace contextRef="#ctx0" brushRef="#br0" timeOffset="9588.35">24664 6444 28559 0,'0'0'2544'0,"0"0"-2032"0,0 0-512 0,-3 6 0 0,1 3 784 16,-1 0 64-16,0 2 16 0,1 5 0 0,1 0 160 0,-1 3 48 15,1 3 0-15,1 3 0 0,1 2-176 0,3-2-16 16,1 5-16-16,2-1 0 0,0 0-384 0,3 1-80 15,4 4-16-15,3-5 0 0,1 1-192 0,2 2-64 16,3 0 0-16,0-3 0 0,-2 2-128 0,2 0 0 16,1 1 0-16,-2-3 0 15,-4 2-880-15,1-6-144 0,-1 1-48 0,0-5-10256 16,-1 1-2064-16</inkml:trace>
  <inkml:trace contextRef="#ctx0" brushRef="#br0" timeOffset="9782.51">25339 6570 27647 0,'-9'-16'2448'0,"9"16"-1952"15,-5-2-496-15,-4 3 0 0,0 4 1840 0,-8 5 272 16,-2 4 48-16,-9 4 16 0,-6 2-1200 0,-7 3-224 0,-7 7-48 0,-3-1-16 16,-4 3 16-16,-3 2 16 15,-4 0 0-15,-2 3 0 0,-1 0-352 0,0-2-80 16,2 1-16-16,4 0 0 0,5 1-272 0,6-1 0 0,4-1 0 15,-9 12 0 1,11-9-1296-16,9-1-368 0,7 0-80 0</inkml:trace>
  <inkml:trace contextRef="#ctx0" brushRef="#br0" timeOffset="12389.75">2171 11707 4607 0,'0'0'192'0,"0"0"64"0,-2 9-256 0,-1-3 0 16,-1 3 0-16,0-2 0 0,-1-1 2464 0,5-6 448 0,-5 6 96 0,5-6 0 15,0 0-1408-15,-5 4-272 16,5-4-64-16,0 0-16 0,0 0-160 0,0 0-16 0,0 0-16 0,0 0 0 16,0 0 64-16,-4-5 16 0,3-5 0 0,2-3 0 15,1-2-192-15,1-7-48 0,4-2 0 0,0-4 0 16,2-2-256-16,3-3-64 0,2-3-16 0,0-1 0 16,2-8-160-16,1-2-16 0,1-6-16 0,2-6 0 15,1-5-80-15,2-5-16 0,0-2 0 0,0 0 0 16,3-1-144-16,0 0-128 0,1 1 192 0,0 4-192 15,-1 5 0-15,1 2 0 0,-2 7 0 0,1 5 0 0,-1 3 128 16,1 4-128-16,-3 4 0 0,-1 4 0 0,1 4 0 0,-1 2 160 16,-3 6-160-16,0 0 128 0,-2 1-128 15,-2 7 160-15,-2 1-160 0,-1 5 160 0,0 1-160 0,-1 5 0 16,-1 3 0-16,0 6 0 0,3-1 0 0,-3 6 0 16,2 2 0-16,-1 3 0 0,2 5 0 0,0 6 0 15,-2 0 0-15,4 8 0 0,1 8 0 0,-1 4 0 16,-1 6 0-16,0 5 0 0,1 7 176 0,-1 2-48 15,-1 3-128-15,1-3 192 0,1-1 16 0,-4 2 0 16,0 0 0-16,-2-2 0 0,-1-1 240 0,1-6 32 16,-1 0 16-16,-2-4 0 0,-1-1-64 0,0-4-16 15,-1-3 0-15,1-4 0 0,-2 2-160 0,-1-6-48 16,1-3 0-16,0-1 0 0,-1-5-208 0,1-4 176 0,0-5-176 16,4-4 160-16,-5-1-160 0,2-6 0 15,0-4 144-15,-4-8-144 0,0 0-192 0,0 0-96 0,6-5-32 0,2-10 0 31,-3-6-2208-31,-2-3-448 0,-5 0-96 0</inkml:trace>
  <inkml:trace contextRef="#ctx0" brushRef="#br0" timeOffset="12625">2406 11289 26719 0,'-32'-1'1184'15,"21"1"240"-15,0 0-1136 0,2-2-288 0,2 0 0 0,7 2 0 16,0 0 1408-16,0 0 240 0,4-8 32 0,5 2 16 0,5 0-912 16,6-6-176-16,7-1-32 0,6-1-16 0,4-1 32 0,6-3 16 15,5 1 0-15,3-4 0 0,3 0-288 0,3 0-64 16,3 4-16-16,-1 0 0 0,1 2-240 0,-1 2 128 16,-2 0-128-16,18-3 0 15,-17 4-960-15,-6 5-304 0,-7-3-48 0,-7 5-14288 16</inkml:trace>
  <inkml:trace contextRef="#ctx0" brushRef="#br0" timeOffset="13199.93">4750 10953 21183 0,'-13'0'944'0,"13"0"192"0,-5-3-912 0,5 3-224 15,0 0 0-15,0 0 0 0,8-7 752 0,3-2 96 16,3 3 32-16,7-4 0 0,4 2-176 0,6-3-16 15,2-2-16-15,6 2 0 0,6-5-64 0,6 4-16 16,3-2 0-16,2 0 0 0,-1 0-352 0,1-3-80 16,-2 6-16-16,-4 3 0 0,-6-5-336 0,-3 7-64 15,-5 1 0-15,4 0-12560 0</inkml:trace>
  <inkml:trace contextRef="#ctx0" brushRef="#br0" timeOffset="13352.82">4816 11336 28559 0,'-19'5'1264'0,"14"-2"272"0,5-3-1232 0,0 0-304 0,0 0 0 0,0 0 0 16,9 4 640-16,4-3 64 0,6-2 0 0,5-3 16 15,4-1-352-15,6-4-80 0,7-1-16 0,6-3 0 16,5-1-32-16,4 0-16 0,2 1 0 0,21-6 0 16,-10 0-1808-16,-7 4-352 0</inkml:trace>
  <inkml:trace contextRef="#ctx0" brushRef="#br0" timeOffset="14193.98">7388 10844 24815 0,'0'0'1088'0,"-4"-7"256"0,4 7-1088 0,-3-11-256 15,3 11 0-15,-2-6 0 0,2 6 0 0,0 0 0 16,0 0 0-16,0 0 0 0,-6 6 256 0,-1 7 0 16,0 2 0-16,-1 8 0 0,2 6 80 0,2 3 16 15,2 5 0-15,0 4 0 0,4 1-160 0,1 6-16 16,3-1-16-16,2 1 0 0,7-2-160 0,1-7 192 15,0-3-192-15,3-8 192 0,1-3 64 0,3-7 0 16,4-4 16-16,2-7 0 0,2-7 624 0,4-5 112 0,6-7 16 16,4-3 16-16,0-4 80 0,2-4 16 0,-1-10 0 0,1-4 0 15,-4-1-320-15,-1-5-64 0,-4-1-16 0,1-3 0 16,-6 2-176-16,-2-4-48 0,-3 1 0 0,0-2 0 16,-4-3 32-16,-1-8 0 0,-2-6 0 0,-2 1 0 15,-3-3-144-15,-1-1-16 0,-1 1-16 0,-3 6 0 16,-4-2-192-16,-3 7-48 0,-3-1 0 0,-3 6 0 0,-6 3-128 0,1 6 0 15,-4 6 0-15,-1 6 0 0,-2 6 0 16,-3 2 0-16,-2 5-192 0,-1 8 192 16,-2 2-1376-16,-1 5-160 15,-1 1-16-15,0 7-16 0,-1 5-1936 0,3 0-384 0</inkml:trace>
  <inkml:trace contextRef="#ctx0" brushRef="#br0" timeOffset="14406.93">7585 10179 34095 0,'0'0'3024'0,"0"0"-2416"15,0 0-480-15,9-6-128 16,1-4-448-16,6 0-128 0,6 1 0 0,9-5-16 0,5-3 816 0,9-2 160 16,6-2 48-16,2-6 0 0,3-1 256 0,4-1 48 0,1 3 16 0,2-2 0 15,5 4-416-15,-2 0-80 16,2 0 0-16,0 5-16 0,-3 1-240 0,-4 4 0 0,-5 3 0 0,-3 0 0 31,-1 6-2624-31,0 3-400 0</inkml:trace>
  <inkml:trace contextRef="#ctx0" brushRef="#br0" timeOffset="14779.13">9227 10542 25791 0,'-10'-7'1152'0,"10"7"224"0,0 0-1104 0,-10 3-272 16,0 1 0-16,-2-2 0 0,-3 1 608 0,-4 3 64 15,-3 0 16-15,-2 7 0 0,-1 1 80 0,-5 4 32 16,-1 2 0-16,-2 4 0 0,-4 7-240 0,-3-1-48 16,3 2-16-16,4 0 0 0,4 0-192 0,8-6-48 15,4 2 0-15,7-1 0 0,6-3-256 0,5-3 0 16,6-4 128-16,5-4-128 0,6-7 256 0,4-2-16 15,2-5 0-15,4-3 0 0,1-7 176 0,3-6 32 16,4-6 16-16,-5-1 0 0,1-1-16 0,-1 1-16 16,-3-6 0-16,-3 4 0 0,-1-5-16 0,-4 4 0 15,-2 0 0-15,-4 4 0 0,-2-5-80 0,-1 6-16 0,-2 3 0 16,-3 5 0-16,1 5-320 0,-7 9 144 16,1-7-144-16,-1 7 0 0,0 0 0 0,0 12 0 0,0 2 0 15,-1 3 0-15,1 2 0 0,0 1-176 0,0-1 176 16,2 0-208-1,3-1-1360-15,2-1-272 0,0-1-48 0</inkml:trace>
  <inkml:trace contextRef="#ctx0" brushRef="#br0" timeOffset="15020.95">10076 10223 30399 0,'-32'0'2704'0,"17"5"-2160"0,-5 0-544 0,-3 5 0 0,-1 3 400 16,-5 2-16-16,-4 3-16 0,-1-1 0 0,10-1 368 0,1 0 80 15,3 3 16-15,2 0 0 0,3-1-384 0,4 0-64 16,3 0 0-16,3 0-16 0,2 3-192 0,7 1-48 16,4-4 0-16,3-3 0 0,4-1 64 0,6-3 0 15,3-3 0-15,1 0 0 0,2-2-192 0,1-2 160 16,0 0-160-16,4-3 160 15,-2-2-1328-15,1-2-272 0,-3 0-48 0</inkml:trace>
  <inkml:trace contextRef="#ctx0" brushRef="#br0" timeOffset="15357.26">11032 10191 11967 0,'-20'-13'528'0,"11"9"112"0,-3-2-512 0,0 3-128 0,-5 3 0 0,-2 4 0 16,-2 5 5472-16,-4 0 1056 0,-4 5 224 0,0 3 32 15,0 0-5424-15,-1 4-1088 0,1-1-272 0,-8 12 0 16,8 0 0-16,9-7 0 0,7 0 0 0,5-3 0 16,6-2 0-16,4-1 160 0,3-1-160 0,6-3 128 15,1-2-128-15,5-5-144 0,2 1 144 0,1-6-208 0,3-3 208 0,1-3 0 16,0-6 0-16,1 2 0 0,0-3 352 15,-8 5-32-15,-1-4-16 0,1 2 0 0,-1-5 80 0,-6 2 32 16,-1-4 0-16,-4 0 0 0,-3-1-96 0,-6-6 0 16,-5 5-16-16,-4 1 0 0,-3 2-176 0,-3 0-128 15,-4 3 192-15,0 2-192 0,2 3 0 0,1 0-192 16,0 3 0-16,3 1 0 16,6 1-2800-16,1 0-544 0,-3 0-112 0,13 0-32 0</inkml:trace>
  <inkml:trace contextRef="#ctx0" brushRef="#br0" timeOffset="15763.27">11852 9443 23039 0,'-4'-14'1024'0,"3"9"192"0,1 5-960 0,0 0-256 0,0 0 0 0,0 0 0 15,-6 7 880-15,-3 8 128 0,-3 4 16 0,-2 10 16 16,0 4-352-16,-1 9-80 0,0 1-16 0,-3 6 0 16,-2 0-64-16,-1 3-16 0,0 4 0 0,-1 2 0 15,-1 0 32-15,0 3 0 0,0-1 0 0,2-3 0 16,-1-2-224-16,3-4-32 0,3-4-16 0,2-8 0 16,2-5-80-16,3-6 0 0,3-2-16 0,3-7 0 15,3-5 272-15,2-5 48 0,3-2 16 0,4-6 0 16,1-2 112-16,2-8 16 0,2-2 16 0,4-2 0 0,3-1-288 15,-1-4-64-15,2 1-16 0,0-1 0 0,0-1-288 16,3 1 0-16,0 1 128 0,-1 1-128 0,-1 2 0 0,-3 4 0 16,-1 1 0-16,-2 4 0 0,-3 5 0 0,-3 4 0 15,-2 2 0-15,-4 3-144 0,-4 2 144 16,-3 2 0-16,-3 5-144 0,-3 0 144 0,-3-1 0 0,-5 4 0 16,-4 2 0-16,-2-2 0 0,-3 0-128 0,2-1 128 15,1-1-160-15,3-3 160 16,-1 0-1584-16,7-2-208 0,3-10-64 0,4-2-13616 0</inkml:trace>
  <inkml:trace contextRef="#ctx0" brushRef="#br0" timeOffset="15934.58">12182 10179 19343 0,'0'0'1728'0,"0"0"-1392"15,-5 14-336-15,0 3 0 0,-2 2 2048 0,2 3 352 16,-4-1 64-16,-1 3 16 0,-2 2-1520 0,-1-2-320 0,1 5-48 0,-1-3-16 15,1-2-128-15,2-3-16 0,1 0-16 0,3-2 0 16,2-1-416-16,3-3 0 0,2 0 128 0,3-5-128 31,1 0-2208-31,2-6-480 0</inkml:trace>
  <inkml:trace contextRef="#ctx0" brushRef="#br0" timeOffset="16307.69">12882 10057 28559 0,'-14'-9'1264'0,"10"4"272"0,-4 2-1232 15,-2 1-304-15,-4 2 0 0,-4 3 0 0,-3 2 656 0,-5 4 80 16,-4-2 16-16,-1 5 0 0,-3 2-112 0,1 0 0 16,0-1-16-16,5 2 0 0,1 0-256 0,5 2-48 15,5-2-16-15,4-1 0 0,4-4-304 0,4 3 160 16,2-4-160-16,6 0 128 0,5-4 32 0,3-2 0 15,4-1 0-15,3-2 0 0,5-3 16 0,-1-1 0 16,2-1 0-16,0-4 0 0,-1 2-48 0,0-5-128 16,-2 1 192-16,0-1-64 0,-5-2-128 0,-1 4 160 15,-1-1-160-15,-1 2 160 0,-3 1-16 0,-1 4 0 16,-3 2 0-16,-6 2 0 0,0 0-144 0,0 0 128 16,0 0-128-16,4 5 128 0,-1 8-128 0,-1-2 0 15,-2 3 0-15,0 1 0 0,2 2 0 0,0-2 0 16,3-2 0-16,0 1 0 0,2-1 0 0,2-3 0 15,2 0 0-15,2 0 0 0,-1-4 0 0,4 1 0 16,2-1 0-16,1-2 0 0,0-3 0 0,1-1-192 0,2-1 32 16,-1-3-10864-16,1-5-2176 15</inkml:trace>
  <inkml:trace contextRef="#ctx0" brushRef="#br0" timeOffset="16646">13715 9910 32127 0,'-11'1'1424'0,"11"-1"304"0,-6 7-1392 0,-1 3-336 16,-2-1 0-16,-1 5 0 0,-1 2 432 0,-2 4 16 16,0 3 0-16,-2 3 0 0,-3-3-32 0,1 5 0 15,-1-2 0-15,0 2 0 0,1-5-64 0,2 0-16 16,0 0 0-16,3-3 0 0,2-5-96 0,3-3-32 15,2-2 0-15,2-4 0 0,3-6 240 0,0 0 64 16,0 0 0-16,11 0 0 0,1-3 288 0,6-2 64 16,-1-7 16-16,5 1 0 0,0-3-304 0,-1-2-64 15,1 1-16-15,1-1 0 0,-2-1-224 0,1 3-32 16,-2 3-16-16,-1-1 0 0,1 7-224 0,-3 0 176 16,-1 3-176-16,-2 2 160 0,-4 2-160 0,1 4 0 15,-5 2 0-15,2 4 0 0,-4 0 0 0,-2 1 0 16,0 5-144-16,-1-3 144 15,0 0-1120-15,3 2-160 0,-1-3-48 0,3 4-17296 0</inkml:trace>
  <inkml:trace contextRef="#ctx0" brushRef="#br0" timeOffset="17270.78">16086 9522 15663 0,'-13'-7'688'0,"6"2"144"0,-2 2-656 0,1-1-176 15,1 0 0-15,-2 2 0 0,-3-1 1616 0,2 1 304 16,1 7 48-16,-2-1 16 0,-1-1-448 0,-2 5-64 16,-1 0-32-16,-1 6 0 0,-2 2-368 0,-1 5-80 15,-2 1-16-15,0 8 0 0,-2-1-432 0,-1 4-96 16,0 0 0-16,-2 0-16 0,5 0-160 0,-2-1-16 16,0-4-16-16,4 1 0 0,2-5-240 0,6-3 0 15,2-5 0-15,4-2 0 0,5-14 272 0,0 0 16 16,0 0 0-16,10 4 0 0,5-4 224 0,3-4 64 15,2-2 0-15,3-7 0 0,1-5-144 0,2-2-32 16,0-2 0-16,2-1 0 0,2 3-256 0,-4-2-144 0,2 1 160 16,0-2-160-16,0 1 128 0,-1 3-128 15,-2 1 0-15,2 3 144 0,1 5-144 0,-1 1 0 0,-2 4 0 16,-2 5 0-16,-3 5-128 0,-2 7 128 0,-5 2 0 16,-4 0 0-16,-4 3 0 0,-5 5-144 0,-4 0 144 0,-2-2 0 15,-4 0 0-15,-2 2-128 0,-1 1 128 0,2-3 0 16,-2-3 0-16,3-6 0 0,2-1 0 0,8-10 0 15,-2 8 0-15,2-8 0 0,0 0 0 0,10-7 0 16,4-3 0-16,5-1 0 0,3-4 0 0,2-2 0 0,-1 1 192 0,2-4-48 16,-11 9-16-16,3 0 0 0,2-3-128 15,2-3 0-15,1 1-192 0,3 2 192 0,0 1-128 0,-1 1 128 16,-3 1 0-16,6 3 0 0,-3 1 0 0,-5 5-144 16,-5 8 144-16,-1 0 0 0,-5 2-144 0,-2 2 144 15,-1 2 0-15,-3 1-144 0,0 1-176 0,-4 1-16 16,0 1-16-16,-1 1 0 15,0 5-2304-15,1-2-464 0</inkml:trace>
  <inkml:trace contextRef="#ctx0" brushRef="#br0" timeOffset="17611.8">17320 9574 27647 0,'-11'4'2448'0,"-4"-1"-1952"15,-4 2-496-15,-4 0 0 0,-3 5 864 0,-2 0 80 16,-2 4 16-16,1 1 0 0,-1 1-448 0,1-1-64 0,0 1-32 0,0 1 0 16,1 0-32-16,0-2-16 15,5 0 0-15,5-2 0 0,3-2 32 0,5 1 16 0,5-1 0 0,5-11 0 16,0 0-96-16,10 4 0 0,5-4-16 0,5-3 0 16,4-4 96-16,3 2 32 0,0-4 0 0,2 0 0 15,-1-4-224-15,1 2-32 0,-1-2-16 0,1-2 0 16,1-1 32-16,-2 2 16 0,-3 3 0 15,-2 1 0-15,-4 4-80 0,-2 2 0 0,-2 4-128 0,-2 4 192 0,-5-1-192 16,0 9 0-16,-3 0 128 0,-1 6-128 16,-3 4 0-16,-1-1 0 0,0 0 0 0,0 0 0 0,0 1-128 15,3 1 128-15,1-1 0 0,-1-3 0 16,5 2-768-16,0-3-32 16,1-3-16-16,5 2 0 0,1-12-1936 0,3-3-400 0,-1-4-80 15</inkml:trace>
  <inkml:trace contextRef="#ctx0" brushRef="#br0" timeOffset="17840.56">18380 8824 26719 0,'0'0'2368'0,"0"0"-1888"16,0 0-480-16,0 0 0 0,0 0 544 0,-7 9 16 15,-3-1 0-15,-4 7 0 0,-4 7 112 0,4-3 32 16,-1 4 0-16,-2 3 0 0,-2 1-48 0,-4 5 0 15,0 5 0-15,-3 3 0 0,-2 1-64 0,0 1-16 0,-3 4 0 0,3 0 0 16,-9 20-352-16,14-15-80 16,3-1-16-16,2 0 0 0,3 0-128 0,1-2-256 15,1-4 64-15,3 0 16 16,3-8-1600-16,-2 10-320 0,2-6-64 0,0-1-11456 0</inkml:trace>
  <inkml:trace contextRef="#ctx0" brushRef="#br0" timeOffset="18196.65">17859 9619 26431 0,'0'0'1168'0,"0"0"240"0,0 0-1120 0,3-8-288 0,1 2 0 0,1-3 0 16,0 3 1136-16,4-5 160 0,3 4 48 0,2-3 0 15,3 2-400-15,2-2-80 0,3 2-16 0,2-4 0 0,1-4-80 0,2 4-32 16,-2-1 0-16,2 1 0 0,0 2-96 0,-1-2 0 16,-1 0-16-16,-3 4 0 0,-1 2-256 0,-3 0-48 15,-3 2-16-15,-2 4 0 0,-5 5-304 0,-1 4 0 16,-1 0 128-16,-3 5-128 0,-5 2 0 0,0 7 0 15,-3 5 0-15,-3 3 0 0,-2 0 0 0,0 4 0 16,-3 0 0-16,3-7 0 0,-2-2 160 0,1 2-160 16,0-4 128-16,-1 1-128 0,3-3 176 0,-1-3-48 15,2-1-128-15,2-2 192 0,0 1-32 0,2-6-16 16,3-1 0-16,1-10 0 0,0 0 64 0,7-2 16 16,3-6 0-16,3 1 0 0,1 0 176 0,1-4 48 15,1-2 0-15,-5 2 0 0,2-3-256 0,1-3-64 16,1-1 0-16,2-1 0 0,0 0-128 0,4 0 0 15,0 0 0-15,9-5 128 0,-1 5-128 0,-1 4 0 16,-2 3 0-16,-1 1 0 0,-5 4-256 0,-1 1 0 16,-2 3 16-16,-2 1 0 15,-1 2-1712-15,-3 2-352 0,-1 1-64 0,3 2-14656 0</inkml:trace>
  <inkml:trace contextRef="#ctx0" brushRef="#br0" timeOffset="18408.38">18997 9625 11055 0,'0'0'976'0,"0"0"-784"0,0 0-192 0,0 0 0 0,-9 5 3712 15,0 3 688-15,0-3 144 0,-1 5 16 16,-1 3-2496-16,-2 1-496 0,-1 2-96 0,0 1-32 0,-1-1-544 16,-1 3-96-16,-1-1-32 0,1 0 0 0,1 0-432 0,1 0-80 15,1-1-32-15,2 1 0 0,2 1-224 0,2-2 0 16,1-2 128-16,4-1-128 15,1 0-384-15,1-1-128 0,3 1-32 0,4-5-9920 16,2 0-1984-16</inkml:trace>
  <inkml:trace contextRef="#ctx0" brushRef="#br0" timeOffset="18650.71">19461 9578 29775 0,'0'0'1312'0,"0"0"288"0,0 0-1280 0,0 0-320 15,0 12 0-15,0-1 0 0,-3 0 784 0,2 5 112 16,0 3 0-16,-2 2 16 0,1 4-336 0,0-3-64 16,1 3 0-16,1 1-16 0,1-2-304 0,3 4-64 15,1-2-128-15,2 2 192 0,0-4-192 0,4 4 128 16,0-4-128-16,2 1 0 0,1 1-128 0,2-4-128 0,2-1-32 0,0-1-10032 15,-2 0-2016-15</inkml:trace>
  <inkml:trace contextRef="#ctx0" brushRef="#br0" timeOffset="18863.77">19983 9657 30751 0,'0'0'1360'0,"0"0"288"0,-9 3-1328 0,1-1-320 15,-4 4 0-15,-2 5 0 0,-5-3 976 0,-1 6 128 16,-2 3 32-16,-2 2 0 0,2-2-256 0,-1 2-48 16,-2 1-16-16,0 5 0 0,-2 1-368 0,0 2-64 15,-2-2 0-15,1 4-16 0,3-4-192 0,2 5-48 16,1-1 0-16,3-2 0 0,1 3-128 0,-1 8 0 16,3-2-192-16,2-4 192 15,2-2-2624-15,2-6-416 0,1 2-80 0</inkml:trace>
  <inkml:trace contextRef="#ctx0" brushRef="#br0" timeOffset="19043.57">19241 9297 42335 0,'-8'-16'1872'0,"8"16"384"0,0-7-1808 0,0 1-448 16,-1 3 0-16,1 3 0 0,-2-6 0 0,-2 2 0 15,0 2 0-15,0-1 0 16,-1 3-1296-16,0-1-208 0,-4 1-32 0,-6 0-15664 0</inkml:trace>
  <inkml:trace contextRef="#ctx0" brushRef="#br0" timeOffset="19700.34">8075 12039 4607 0,'-17'3'192'0,"6"-1"64"0,1 2-256 0,0 2 0 0,0-2 0 0,4 2 0 0,6-6 4096 0,-5 11 768 15,5-11 144-15,0 0 48 0,0 11-3120 0,0-11-608 16,11 4-128-16,6-4-32 0,-2-1 64 0,5-6 16 15,6 0 0-15,3-5 0 0,4-1-352 0,4-3-64 16,3-2 0-16,1-4-16 0,1-2-272 0,-4 0-48 16,-2-1-16-16,-5 3 0 0,-4 2-240 0,-4 1-48 15,-5 1-16-15,-8 0 0 0,-2 3-48 0,-6 2-128 16,-4 3 192-16,-6 0-64 0,-5 2 32 0,-4 4 0 16,-5 4 0-16,-6 4 0 0,-3 3-160 0,-3 8 160 15,-4 5-160-15,-1 7 160 0,-1 1-160 0,5 4 0 16,2 2 0-16,5 2 0 0,3 0 0 0,9 0 0 0,6 1-128 15,3-2 128-15,5 0 0 0,4-2 0 0,5-5 0 16,4 0 0-16,4-8-192 0,7-1 192 16,5-2-160-16,6-3 160 15,5-4-528-15,3-3-16 0,2-4 0 0,3-6-10240 16,2-3-2048-16</inkml:trace>
  <inkml:trace contextRef="#ctx0" brushRef="#br0" timeOffset="19979.03">8956 11825 26255 0,'0'0'1152'0,"-10"7"256"0,4 3-1120 0,-1 3-288 0,1-3 0 0,1 8 0 15,-1 5 416-15,1 3 32 0,1 6 0 0,1-4 0 0,1 0 96 0,-1 2 32 16,-1 2 0-16,2-1 0 0,1-5 0 0,1 0 0 16,0 0 0-16,1 1 0 0,1-6-192 0,1-2-48 15,2-3 0-15,1-1 0 0,1-3 48 0,2-5 0 16,-1-1 0-16,4-4 0 0,-1-3 336 0,3-4 80 15,0-3 16-15,4-5 0 0,-1-2-48 0,-1-3 0 16,1-2 0-16,2-3 0 0,0-1-384 0,1-1-96 16,-2-7-16-16,-3 1 0 0,3 3-112 0,-1 0-32 15,-1 3 0-15,2-3 0 0,0 1-384 0,-1 2-96 16,1 4-16-16,1 4 0 16,2 1-2256-16,-1 5-448 0,0-2-80 0,2 4-32 0</inkml:trace>
  <inkml:trace contextRef="#ctx0" brushRef="#br0" timeOffset="20343.74">9941 11772 26783 0,'-15'-3'1184'0,"9"3"240"0,-2 0-1136 0,-3 2-288 0,-4 4 0 0,-12 6 0 15,3 2 944-15,-4 1 128 0,-2 3 16 0,1 1 16 16,0 2-208-16,4 3-64 0,0 3 0 0,5-4 0 15,2-1-368-15,4-3-80 0,4-2 0 0,5 0-16 16,4-3-224-16,5-1-144 0,-4-13 192 0,12 9-192 16,4-1 288-16,1-5-48 0,1-6-16 0,4-3 0 15,2 0 0-15,-5-1 0 0,3 1 0 0,0-2 0 0,3-4 32 16,-2-1 16-16,-2 2 0 0,1-3 0 0,-3-2 0 16,-1 4 0-16,-3 0 0 0,-2 1 0 0,-3 4-144 0,-3 1-128 15,0 2 192-15,-7 4-192 0,0 0 0 0,6 5 0 16,-1 4 0-16,-1-1 0 0,-1 2 0 0,-1 3 0 15,1-2 0-15,0 3 0 0,5 0 0 0,0-1 0 16,1-4 0-16,2 2 0 0,2-2 0 0,2 0 0 16,3-4 0-16,1-1-144 15,0-2-352-15,1-2-64 0,2-2-16 0,2-3 0 16,0-2-2064-16,2-4-432 0,-1 0-64 16,11-7-10128-16</inkml:trace>
  <inkml:trace contextRef="#ctx0" brushRef="#br0" timeOffset="20614.57">10974 11134 21183 0,'9'-15'1888'0,"-9"15"-1504"0,0 0-384 0,0 0 0 15,2-5 1264-15,-2 5 176 16,0 0 32-16,-8 3 16 0,-2 5-80 0,-4 2-32 16,-4 8 0-16,-1 5 0 0,-2 0-304 0,-2 6-64 0,-2 0-16 0,-1 6 0 15,1 1-208-15,-1 5-32 16,3 4-16-16,0-3 0 0,3 3-352 0,1 0-80 15,1 1-16-15,4-2 0 0,3-1-288 0,3-5 128 0,4-2-128 0,3-2 0 16,1-3 0-16,3-5 0 0,1-1 0 0,1-1 0 16,1-6 0-16,-1-2 0 0,1-4 0 0,2-1 0 15,0-7 0-15,1-3-144 0,-1 2 144 0,3-6-192 16,0-2-128-16,0-1-16 0,0-5-16 0,1-3 0 16,-1 3-1296-16,-5-2-256 15,-1 3-48-15,-4 4-7888 0,3 1-1568 0</inkml:trace>
  <inkml:trace contextRef="#ctx0" brushRef="#br0" timeOffset="21007.79">11313 11562 16575 0,'0'-6'1472'0,"0"2"-1168"0,0 4-304 0,0 0 0 15,0 0 2416-15,0 0 416 16,0 0 96-16,-6 6 16 0,1 8-1520 0,-3 4-288 0,-1 4-64 0,0 3-16 16,0 2-448-16,0 0-96 15,-1 2 0-15,1 0-16 0,2-2-160 0,3 1-16 0,1-4-16 0,3 1 0 16,3-3-144-16,1-3-32 0,1-2 0 0,2-5 0 15,2 2 144-15,5-4 32 0,0-6 0 0,3-2 0 16,2-4 352-16,2 0 80 0,4-7 16 0,0 0 0 16,3-5-112-16,-4 0 0 0,0-3-16 0,-1-2 0 15,-1-2-176-15,-2-1-48 0,-1 1 0 0,-1-4 0 16,-4 1-128-16,-1 1-16 0,-2-1-16 0,-1 1 0 16,-1 3-240-16,0 2 0 0,-1 3 128 0,-2 1-128 15,0 3-160-15,-1-2-80 0,-1 8-16 0,-4 5 0 16,7-5-2176-16,-1 2-448 0,-6 3-96 0</inkml:trace>
  <inkml:trace contextRef="#ctx0" brushRef="#br0" timeOffset="21510.56">12238 11556 21183 0,'0'0'1888'0,"0"0"-1504"15,2-9-384-15,-1 3 0 0,-1 1 1600 0,0 5 240 16,0 0 48-16,0 0 16 0,0-9-496 0,0 2-80 16,0 7-32-16,0 0 0 0,-5-2-672 0,5 2-144 15,-8 0-32-15,1 1 0 0,-6 3-96 0,0 2-32 16,0 3 0-16,1-1 0 0,-5 2-16 0,-1 3-16 16,-1-2 0-16,0 2 0 0,-2 0-96 0,0-2-32 15,-2 3 0-15,-3 4 0 0,-1 0-160 0,4-1 0 16,2-1 144-16,0 0-144 0,7-1 0 0,2-2 0 0,0 0 0 0,2 1 128 15,2-2-128-15,3 0 0 16,1-1 0-16,3 1 0 0,1-3 0 0,3 1 0 0,2-4 0 0,2 2 0 16,2-2 0-16,1-3 144 0,2-2-144 0,2-1 160 15,1-1 32-15,2-1 0 0,0-1 0 0,1-5 0 16,-1 2 0-16,-1-4 16 0,1-1 0 0,-1-1 0 16,2 0 32-16,-4 1 0 0,1-3 0 0,1 0 0 15,-4 0-16-15,1 1 0 0,-1-1 0 0,-2 1 0 16,-1 5-96-16,-4-3-128 0,1 5 176 0,-2 0-176 0,-4 6 128 15,0 0-128-15,0 0 0 0,0 0 0 0,0 0 0 0,-3 10 0 16,-1 1 0-16,1 1 0 0,-1 0 0 0,3 1 0 16,-1-3 0-16,4 3 0 0,1-2 0 0,2-2 0 15,3 3 0-15,5-2 0 0,1-1 0 0,1-5 160 16,3-2-160-16,2-2 192 0,-1-1-192 0,4-2-224 16,-9 0 48-16,3-3 16 15,2 1-464-15,1 0-80 0,2-5-32 16,1 2 0-16,1-3-2480 0,0 2-496 0</inkml:trace>
  <inkml:trace contextRef="#ctx0" brushRef="#br0" timeOffset="21736.17">13231 10966 26719 0,'-11'-4'1184'0,"4"6"240"0,-2 0-1136 0,-3 5-288 15,-5 1 0-15,-8 8 0 0,-6 1 1200 0,-1 6 176 16,-3 3 32-16,8-3 16 0,-2 1-528 0,-2 8-96 0,2 1-32 0,1 3 0 16,2 3-464-16,-1-1-112 15,4 1 0-15,4 2-16 0,2 1-176 0,3-2 0 0,3 1 0 0,3 1 0 16,2-4 0-16,2-3-320 16,2-1 48-16,2 8 16 0,2-7-2560 15,2-10-512-15,-1-1-112 0,-9-8-16 0</inkml:trace>
  <inkml:trace contextRef="#ctx0" brushRef="#br0" timeOffset="21881.61">12665 11510 13823 0,'0'0'608'16,"7"-5"128"-16,0 1-592 0,4 0-144 0,0 1 0 0,4 3 0 0,2-4 2000 0,2 1 368 16,1 1 80-16,2 2 16 0,-1-1-1744 0,2-1-336 15,3 0-80-15,-3 2-16 0,1 0-288 0,1 0 0 16,1 0 0-16</inkml:trace>
  <inkml:trace contextRef="#ctx0" brushRef="#br0" timeOffset="22494.54">13169 11511 15663 0,'0'0'1392'16,"0"0"-1120"-16,0 0-272 0,0 0 0 0,0 0 1984 0,0 0 352 16,0 0 64-16,0 0 16 0,7 4-880 0,1-2-192 15,4-4-16-15,-4 1-16 0,1 2-368 0,2-2-80 16,0-3-16-16,0 0 0 0,2 1-144 0,0 1-16 15,1 0-16-15,1-3 0 0,-1 0-96 0,0 1-32 16,1 0 0-16,1-2 0 0,-2 1-16 0,-2 1 0 16,0-1 0-16,-2 1 0 0,-3 3-144 0,-7 1-16 15,0 0-16-15,0 0 0 0,0 0-176 0,0 0-48 0,-1 8 0 0,-4-1 0 16,-4 2 48-16,-5-2 0 0,-1 5 0 0,-2-1 0 16,0 2-176-16,-2 2 160 0,0-1-160 0,1 4 160 15,1 1-160-15,4 0 0 0,3-4 0 0,3-1 0 16,2 0 0-16,3 0 0 0,2 0 0 0,5-4 0 15,4 1 0-15,3-3 0 0,3 1-160 0,8-5 160 0,4-3-272 16,-1-2 32-16,1-3 16 0,-7-1 0 16,2-4-432-16,2 3-96 15,1-3-16-15,1 2 0 0,1-4-160 0,-1 2-32 0,0-2-16 16,-1 1 0-16,1-3-288 0,-2-2-48 0,-1 1-16 0,-2 1 0 16,-6 0-80-16,1-1-32 0,-4 2 0 0,0 3 0 15,-2-1 560-15,-1 3 112 0,-1-2 32 0,-2 3 0 16,2 2 736-16,-3-1 0 0,-5 5 0 0,5-9 160 0,0 3 416 0,0-2 96 15,0 2 16-15,0 1 0 0,0-4 448 0,1 1 80 16,1-3 32-16,2 2 0 0,0-2 16 0,1-2 0 16,-1 1 0-16,1-3 0 0,1-1-240 0,2-2-32 0,0-1-16 15,1-2 0-15,1-5-208 0,1 2-32 16,1-6-16-16,0 4 0 0,0-2-240 0,1-1-48 0,1-2-16 16,-1 3 0-16,0 5-144 0,-2 3-16 0,-2-2-16 0,-1 2 0 15,-2 5-240-15,-2 2 128 16,-1 3-128-16,-3 3 0 0,-2 2 128 0,-3 5-128 15,0 0 0-15,-7 5 144 0,-4 4-144 0,-3 5 192 0,-5 3-192 16,-2 4 192-16,-1 7-192 0,-4 3 128 0,-1-1-128 16,-1 9 128-16,0 2-128 0,3 1 160 0,1 3-160 0,4-4 160 15,1 1-160-15,3 1 0 0,4-3 0 0,4-1 128 16,3-4-128-16,2-2 0 0,6 0 0 0,1-4 0 31,2 2-400-31,3-1-64 0,1-5-16 0,7 6-11872 0,0-8-2384 0</inkml:trace>
  <inkml:trace contextRef="#ctx0" brushRef="#br0" timeOffset="23335.88">15320 11487 7359 0,'1'-14'320'0,"-1"8"80"0,-1 0-400 0,-2-3 0 0,-1 4 0 0,-1-3 0 0,-1 3 4496 0,-4 2 816 15,-3 3 176-15,-4 2 16 0,-2 4-3616 0,-12 5-736 16,-4 3-128-16,2 2-48 0,1 0-320 0,3 3-64 16,1 2-16-16,5-1 0 0,6 0-272 0,4-1-64 15,4 0-16-15,4-3 0 0,4-2-96 0,6-4-128 16,0 0 176-16,7-2-176 0,2-2 384 0,8-3-16 15,2-5-16-15,-2-2 0 0,4-3 160 0,5 0 48 16,1-4 0-16,1 1 0 0,1-7-128 0,-2 0-32 16,-2-1 0-16,0-1 0 0,-2 0-16 0,-3-2 0 15,-3 2 0-15,-3 1 0 0,-3 1-160 0,0 3-32 16,-4 1-16-16,-2 0 0 0,-2 6-176 0,-2-1 0 16,-2 5 0-16,-4 3 128 0,0 0-128 0,0 0 0 15,0 0 0-15,3 8 0 0,-1-2 0 0,1 1 0 16,1 4 0-16,2 2 0 0,0-4 0 0,3 1 0 15,1-4 0-15,3 1 0 0,2-1 0 0,3-3 0 0,2-1 0 16,3-2 0-16,2-2 0 0,0-5 0 16,4-4 176-16,2-2-176 0,0-6 320 0,3 0-48 0,0-1 0 15,0-5 0-15,-1-1 112 0,2-3 0 0,-1-2 16 16,0-5 0-16,0 0-16 0,2-5-16 16,-2-1 0-16,1-1 0 0,-3-6-176 0,-3 2-16 0,0 0-16 15,-4 0 0-15,-3 7-160 0,-3 4 128 0,-7 12-128 0,-2 5 128 16,-3 2-128-16,-2 6 0 0,-2 1 0 0,-3 3 0 15,0 7 0-15,-6 5 0 0,-6 7-160 0,-6 7 160 16,1 4-160-16,-4 7 160 0,0 5-160 0,-4 0 160 0,0 1-256 16,-2 2 32-16,-1 4 16 0,2 4 0 15,2-2-1328-15,1 2-256 0,1-7-48 0,3 1-16 16,2-5-1728-16,1-3-336 0</inkml:trace>
  <inkml:trace contextRef="#ctx0" brushRef="#br0" timeOffset="23487.33">15843 11342 32127 0,'0'0'1424'0,"8"-1"304"0,2 1-1392 0,4-1-336 16,4 0 0-16,3-1 0 0,4 1 384 0,3 1 0 15,3-2 0-15,6 0 0 0,5 4-16 0,3-2 0 16,4 0 0-16,-2-2 0 0,2 1-192 0,-4 0-48 16,-1-1 0-16,-4 1 0 15,-2 1-1504-15,-2-1-304 0,-4 2-64 0</inkml:trace>
  <inkml:trace contextRef="#ctx0" brushRef="#br0" timeOffset="23978.62">11037 12930 20271 0,'-18'-9'1792'0,"7"5"-1424"16,-4 2-368-16,-7 0 0 0,-5 0 880 0,-2-1 96 16,-4 3 32-16,0 3 0 0,-3 2-32 0,0 6 0 15,-3 2 0-15,-2 9 0 0,-3 2-128 0,0 3-16 16,-2 1-16-16,2 2 0 0,3-1-192 0,5 2-48 15,5 1 0-15,8-7 0 0,6 2-128 0,11-6-16 16,6-2-16-16,10-1 0 0,6-1-96 0,6-7 0 16,3-3-16-16,9-3 0 0,5-4-96 0,4-2-16 0,2-2 0 15,3-6 0-15,-4 0-192 0,3-4 0 16,-2-3 128-16,2-1-128 16,0 3-1600-16,0 0-352 0,0-2-80 0</inkml:trace>
  <inkml:trace contextRef="#ctx0" brushRef="#br0" timeOffset="24231.47">11276 12952 14735 0,'0'0'1312'0,"-5"10"-1056"0,3-4-256 0,-2 7 0 15,1 0 2432-15,-1 6 448 0,-1 0 64 0,-1 2 32 0,-2 0-1568 0,-1 1-304 16,-2 6-64-16,1-3-16 0,2-1-144 0,2 1-48 16,1-1 0-16,0-1 0 0,0-4-320 0,1-2-64 15,1-4 0-15,3-13-16 0,1 12-48 0,-1-12-16 16,0 0 0-16,11 1 0 0,0-3 336 0,2-7 64 15,-1-1 0-15,4-7 16 0,0-2-32 0,2-4-16 16,0 1 0-16,2-3 0 0,2 0-352 0,-6 11-80 16,2-8-16-16,4 5 0 0,1 0-288 0,1 2 0 15,-3 0 128-15,1 1-128 0,-3-2 0 0,-1 7 0 16,-2 1 0-16,0 4 0 16,-5 0-1008-16,2 3-208 0,-3 1-32 0,0 2-15968 0</inkml:trace>
  <inkml:trace contextRef="#ctx0" brushRef="#br0" timeOffset="24426.17">11983 12972 30399 0,'-13'-4'1344'0,"13"4"288"0,-5 4-1312 0,-3 6-320 0,0-4 0 0,-3 7 0 15,0 0 1024-15,-2 5 144 0,-2 5 32 0,0-2 0 16,-1-1-496-16,1 3-112 0,1 0-16 0,0-1 0 15,4-2-384-15,1 1-192 0,2-4 160 0,0 1-160 16,2-1-240-16,3-2-144 16,0-2-16-16,4-6-10352 0,1 1-2048 0</inkml:trace>
  <inkml:trace contextRef="#ctx0" brushRef="#br0" timeOffset="24657.01">12732 12545 34095 0,'-18'13'1504'0,"10"-10"320"0,-2 5-1456 0,-3 1-368 16,-5 6 0-16,1 3 0 0,-4 4 176 0,0 3-48 16,-3-1 0-16,2 3 0 0,-1 1 128 0,-5 11 0 15,8-3 16-15,-1-3 0 0,7-3-272 0,3-2 0 0,1 3 0 0,5 1 0 16,0-6 0-16,1 2 0 15,0-2 0-15,3-7 0 16,1 4-2240-16,0-3-448 0,0-1-80 0</inkml:trace>
  <inkml:trace contextRef="#ctx0" brushRef="#br0" timeOffset="24856.33">12382 12870 28623 0,'0'0'1264'0,"10"-9"272"0,3 3-1232 0,-3 0-304 0,5 1 0 0,3-2 0 16,2 0 784-16,6 3 112 0,1-1 0 0,2 0 16 16,1-3-48-16,3 3-16 0,-2-3 0 0,3 3 0 15,-1-1-384-15,-1-1-80 0,0 2 0 0,-6 3-16 0,1-1-368 0,-1-1 0 16,-2 3 0-16,0 0 0 16,-1 0-2240-16,-2-1-512 0</inkml:trace>
  <inkml:trace contextRef="#ctx0" brushRef="#br0" timeOffset="25190.7">13606 12814 23951 0,'-5'2'2128'0,"-6"4"-1696"0,-3 0-432 0,-3 7 0 15,2 1 1312-15,-3 5 176 0,-4 0 48 0,1 3 0 16,-2 2-448-16,1 1-64 0,2-3-32 0,2 3 0 15,0 3-544-15,3-6-128 0,2-4 0 0,3-1-16 16,3 0-304-16,2 0 0 0,-1-1 0 0,3-6 0 31,3-10-2112-31,0 0-496 0,0 0-80 0,0 0-32 0</inkml:trace>
  <inkml:trace contextRef="#ctx0" brushRef="#br0" timeOffset="25395.96">14024 12830 21183 0,'-9'-6'1888'0,"9"6"-1504"0,-6 0-384 0,0 2 0 0,-2 2 1536 0,-1 3 224 15,-2 0 48-15,-1 1 16 0,-2 4-752 0,2 2-160 16,-4 0-16-16,2 2-16 0,-2 2-336 0,2 1-64 16,0 2-16-16,5-4 0 0,3 0-256 0,2-3-48 15,1 0-16-15,6 4 0 0,3-4-144 0,3-3 0 16,1-5 0-16,0 0 128 15,4 0-1168-15,3-2-240 0,2-3-64 0</inkml:trace>
  <inkml:trace contextRef="#ctx0" brushRef="#br0" timeOffset="25983.57">14690 12906 16575 0,'-11'-3'1472'0,"5"2"-1168"15,-3 1-304-15,-1 0 0 0,-3 0 1888 0,0 1 320 16,-1 4 64-16,-1-2 16 0,-2-1-848 0,0 2-160 16,-1 3-48-16,-8 4 0 0,3 3-432 0,4-1-96 0,2-2 0 0,1 3-16 15,5 1-208-15,2-3-32 0,4-1-16 0,4-1 0 16,1-10-192-16,5 8-48 0,1 1 0 0,2-4 0 16,2-2 32-16,1-1 0 0,2-2 0 0,1 0 0 15,1-1-64-15,1-2-16 0,-3 2 0 0,1 0 0 0,0 1-144 0,-1 1 0 16,-3 0 144-16,-10-1-144 0,13 0 0 0,-3 0 128 15,-10 0-128-15,9 4 0 0,-9-4 0 16,12 8 144-16,-6-2-144 0,-6-6 0 0,6 8 0 0,1 1 0 16,-7-9 0-16,10 9 0 0,0 1 0 0,0-4 0 15,0-1 0-15,2-2 0 0,0-3 176 16,4 0-176-16,2 0 160 0,1-5-160 0,1 0 256 0,2-2-32 16,-1-3-16-16,6 2 0 0,1-3-48 0,0 2-16 15,-3-2 0-15,1 0 0 0,-1 3 16 0,2-4 0 16,-2 1 0-16,3-2 0 0,1 0 16 0,1 2 0 15,-2-3 0-15,-1-1 0 0,1-1 16 0,0 0 0 16,2-2 0-16,1-1 0 0,-1-3-192 0,0 1 128 16,1-7-128-16,-1 1 128 0,-1-5-128 0,2-3 0 15,-1-5 144-15,3 0-144 0,2 0 0 0,-10 11 0 16,4-9 0-16,1-2 0 0,-2 0 0 0,-3 3 0 16,-2 1 0-16,-3 6 0 0,-3 4 0 0,-4 5 0 0,-3-1 0 15,-4 9 0-15,-3 3 0 0,-5 7 0 16,-5-1 0-16,-2 5 128 0,-5 5-128 0,-13 12 0 15,-2 9 0-15,-2-2 0 0,0 6 0 0,-4 3 0 0,2 5 0 0,0 2 0 16,0 5 0-16,4 0 0 16,1 1 0-16,1 1 0 0,2 0 128 0,5 2-128 0,4-2 128 0,5-5-128 15,2 1 0-15,4-5 0 0,5 0 0 16,1-4 128-16,3-4-128 0,2-3 0 0,3-1 0 0,1-5 0 16,1-4-2048-1,0-3-336-15</inkml:trace>
  <inkml:trace contextRef="#ctx0" brushRef="#br0" timeOffset="26570.57">17047 12554 15663 0,'-13'-12'688'0,"8"11"144"0,-5 1-656 0,0 1-176 16,0 2 0-16,-2 1 0 0,1 3 3408 0,-6 3 656 0,0 7 128 0,-5 5 32 15,-3 2-2592-15,-3 2-512 0,-2 6-96 0,-12 17-32 16,6-4-352-16,2-2-64 0,1-6 0 0,5 0-16 16,4 1-272-16,3-2-48 0,3-3-16 0,3-4 0 15,3-5-224-15,3-3 176 0,2 0-176 0,2-5 160 16,1-4-160-16,4-12 160 0,0 0-160 0,0 0 160 16,0 0 0-16,12 0 0 0,2-5 0 0,2-6 0 15,0-2-32-15,2-1-128 0,1 0 192 0,1-4-64 16,2-6-128-16,-5 6 128 0,2-2-128 0,2-3 128 0,-2-1-128 15,5-5 0-15,2-3 0 0,2-2 0 0,1-2 128 0,3-1-128 16,2 0 128-16,2 2-128 0,-1 4 0 0,4 5 0 16,0 3 128-16,2 1-128 0,-1 3 0 0,0 5 0 15,-1 3 0-15,-3 0 0 0,-3 2 192 0,-3-1-32 16,-3 7-16-16,-4 3 0 0,-5 2-144 0,-4 6 128 16,-4-2-128-16,-6 7 128 0,-2-2-128 0,-6 6 128 15,-5 2-128-15,-5 2 128 0,-5-2 64 0,-4 1 16 16,-3-1 0-16,-5 1 0 0,-4-2-48 0,-1 0-16 15,-2 1 0-15,2-2 0 0,1-1-144 0,4-5 160 16,-1-2-160-16,7-1 160 0,1-1-304 0,5-4-64 16,5-3-16-16,5-2 0 15,5-3-2624-15,7-5-528 0,4-1-96 0</inkml:trace>
  <inkml:trace contextRef="#ctx0" brushRef="#br0" timeOffset="26814.7">18272 11843 27647 0,'0'0'2448'0,"0"0"-1952"0,0 0-496 0,-3 8 0 16,-5 1 736-16,-2 5 48 0,-4-2 16 0,-3 10 0 16,-2 2 176-16,-1 5 48 0,-3 3 0 0,-2 5 0 15,-3 2-304-15,-2 3-48 0,0 7-16 0,-1-1 0 0,2 2-144 0,1-1-16 16,4 2-16-16,1-1 0 0,2-1-288 0,1 1-64 15,4-1-128-15,1-4 192 0,1 1-192 16,1-2 0-16,0 1 0 0,2-5 0 16,2-2-1280-16,0-2-256 0,3-3-64 15,-7 5-13968-15</inkml:trace>
  <inkml:trace contextRef="#ctx0" brushRef="#br0" timeOffset="26969.66">17705 12611 32255 0,'6'-5'2864'0,"4"-4"-2288"16,5 3-576-16,4-2 0 0,4 0 592 0,4 2 16 16,4-2 0-16,5 5 0 0,2-4-128 0,4 1-32 15,1 2 0-15,3 3 0 0,2-1-160 0,4 2-32 16,3 2-16-16,4 2 0 16,0-1-1536-16,2 2-304 0</inkml:trace>
  <inkml:trace contextRef="#ctx0" brushRef="#br0" timeOffset="28719.13">1594 17383 7359 0,'-10'8'656'0,"6"-1"-528"16,-1-2-128-16,-1 3 0 0,-2-1 2368 0,0-2 448 15,1 2 96-15,0-1 16 0,2-2-784 0,5-4-160 16,0 0-16-16,0 0-16 0,0 0-48 0,0 0-16 16,-1-7 0-16,2-4 0 0,3-3-672 0,2-3-144 15,3-3-32-15,1-3 0 0,7-5-304 0,0-1-64 16,0-3-16-16,4-5 0 0,3-3-64 0,1-6-16 15,1-1 0-15,0-4 0 0,4-6-176 0,1-3-32 0,4-5-16 16,-1-1 0-16,3-4-96 0,1-2 0 0,1-2-16 0,0 2 0 16,-4 1-240-16,1 6 128 15,-2 5-128-15,-2 7 0 0,-2 6 0 0,-3 10 0 0,-3 4 0 0,-2 10 0 16,-4 5 0-16,-2 7 0 0,-2 7 0 0,-1 9 0 16,1 7 0-16,-5 10 0 0,0 9 0 0,-6 5 0 15,0 8 0-15,-2 7 0 0,-1 4 0 0,-2 5 0 16,-2 0 0-16,0 5 0 0,-2 0-160 0,-2 2 160 15,0 3 0-15,2-2 0 0,1-6 0 0,-1-4 0 0,2-2 0 16,1-8 0-16,2-2 0 0,1-7 0 0,0-1 0 0,1-1 0 16,1-4 0-16,1 9-128 15,0-10-384-15,2-6-64 16,-4-9 0-16,2-5-16 0,-3-12-1776 0,0 0-336 0,0 0-80 0,0 0-12064 16</inkml:trace>
  <inkml:trace contextRef="#ctx0" brushRef="#br0" timeOffset="28907.71">1903 17027 30399 0,'-18'0'1344'0,"12"-2"288"0,-1 1-1312 0,7 1-320 0,0 0 0 0,0 0 0 15,0 0 960-15,0 0 112 16,0 0 16-16,7-4 16 0,4-1-464 0,6 0-80 16,4 0-32-16,7-5 0 0,5 0 112 0,4-3 0 15,4-2 16-15,2 2 0 0,3 2-336 0,0-2-64 16,-1-1 0-16,4 4-16 0,-1-2-240 0,2 3-128 0,-1 0 128 0,18-2-208 31,-6 2-2352-31,-6-1-480 0</inkml:trace>
  <inkml:trace contextRef="#ctx0" brushRef="#br0" timeOffset="29205.38">3376 16672 23039 0,'0'0'2048'0,"0"0"-1648"16,0 0-400-16,0 0 0 0,0 0 1088 0,0 0 144 15,0 0 32-15,0 0 0 0,0 0 64 0,9 0 16 16,1-3 0-16,3 1 0 0,3-2-272 0,3-1-48 15,4 0-16-15,3 0 0 0,0-4-432 0,2 3-96 16,0-2-16-16,-1-1 0 0,0 0-464 0,-3 2 0 16,-1 1 0-16,1 0 0 15,-5 5-2080-15,-6 3-512 0,-13-2-96 0,2 11-32 0</inkml:trace>
  <inkml:trace contextRef="#ctx0" brushRef="#br0" timeOffset="29336.43">3346 16985 15663 0,'-21'19'1392'0,"11"-10"-1120"16,1 2-272-16,0-1 0 0,2 3 2112 0,2 0 384 15,2-6 64-15,3-7 0 0,0 0-752 0,6 8-144 16,3-4-48-16,7-4 0 0,0-3-432 0,4-3-96 16,5-2 0-16,1-1-16 0,3 0-544 0,5-5-96 0,0 0-32 0,15-5 0 31,-4 2-1296-31,-3 1-256 0,-3 4-48 0,-15 1-16 0</inkml:trace>
  <inkml:trace contextRef="#ctx0" brushRef="#br0" timeOffset="30603.04">6657 14797 12895 0,'0'0'576'0,"6"-2"112"0,1-1-560 0,-1-1-128 0,-1-2 0 0,-5 6 0 15,0 0 1216-15,0 0 192 0,0 0 64 0,0 0 0 16,0 0-128-16,0 0 0 0,-6-3-16 0,-4 3 0 15,-3 0-560-15,-4 3-96 0,-4 5-32 16,-6-3 0-16,-2 1-128 0,-6 3-16 0,-3 0-16 0,-5 0 0 16,-4-2 0-16,-4 2 0 0,-3-1 0 0,-1 1 0 15,0-3 48-15,-1 3 16 0,0-1 0 0,0 1 0 16,-2-3-96-16,1 1 0 0,0 1-16 0,-1-4 0 0,5-2-128 16,2 0-32-16,4-4 0 0,4 1 0 0,5 1 64 15,5-1 16-15,3 0 0 0,4-1 0 0,5 1 0 0,5 0 0 16,3 0 0-16,4 1 0 0,2 0-144 0,7 0-16 15,0 0-16-15,2 5 0 0,2 2-176 0,4 3 0 16,4-1 0-16,2 5 0 0,2 3-128 0,0 2 128 16,2 3 0-16,0 3 0 0,1 2 0 0,-1 6-144 15,-2 6 144-15,-1 6 0 0,-1 2 0 0,-1 6-128 16,-3 5 128-16,-2 5 0 0,-3 4 0 0,-3 6 0 16,-2 3-128-16,0 5 128 0,-3 2 0 0,-1 2 0 15,-3 3 0-15,0 2 0 0,-5 7 0 0,0-3 0 16,-2-2 0-16,0 2 0 0,-4 0 0 0,0 1 0 15,0-1 0-15,-3 0 0 0,-3 1 144 0,-2-3-144 16,3-1 128-16,-2-2-128 0,-2-1 128 0,-1-6-128 16,-1-2 128-16,0-1-128 0,-1-1 144 0,1-6-144 15,-1-2 160-15,4-6-160 0,1-1 144 0,2-6-144 16,3-1 128-16,2-5-128 0,1-5 128 0,5-2-128 16,-2-7 128-16,4-1-128 0,1-2 0 0,2-5 128 0,2-4-128 15,1-4 0-15,3-3 224 0,1-3-32 0,3-2-16 0,0-5 0 16,5 0 144-16,0-1 48 0,2-2 0 0,3 1 0 15,4-2-96-15,6-1-16 0,1 2 0 16,6-1 0-16,-2-1-80 0,5 0-32 0,2-1 0 0,3-2 0 16,1 0-144-16,0 0 0 0,2-1 144 0,-1-1-144 15,1-3 0-15,-2 1 144 0,2 0-144 0,-2 1 0 16,0 0-208-16,-4-3-160 0,-2 3-16 0,-1-1-11552 16,-3-1-2304-16</inkml:trace>
  <inkml:trace contextRef="#ctx0" brushRef="#br0" timeOffset="32337.88">7465 15039 19343 0,'0'0'848'0,"0"0"192"0,0-10-832 0,0 2-208 16,0-1 0-16,0 9 0 0,0 0 1552 0,0 0 272 16,0 0 48-16,0 0 16 0,0 0-672 0,-7 9-128 15,-3-3-16-15,1 7-16 0,0 2-224 0,-1 4-64 16,-2 2 0-16,2 3 0 0,0 6-192 0,0 5-64 16,-3 1 0-16,1 4 0 0,2 2-128 0,1 2-48 15,2 1 0-15,2-1 0 0,-4-3-112 0,2-2-32 16,1 1 0-16,1-5 0 0,1-7-48 0,0 2-16 0,3-5 0 15,1 0 0-15,0-3-128 0,0-3 192 16,0-2-192-16,1-3 192 0,1-4-192 0,1 0 0 0,-3-10 0 16,0 0-176-1,12 4-1136-15,-3-4-224 0,2-3-64 0,1-4 0 16,-1-2-1136-16,-2-7-224 0</inkml:trace>
  <inkml:trace contextRef="#ctx0" brushRef="#br0" timeOffset="32605.86">7463 14994 16575 0,'0'0'1472'0,"0"0"-1168"0,-5-6-304 0,0-2 0 0,5 8 1536 0,0 0 256 0,0 0 64 0,-4-9 0 0,4 9-112 16,1-11-16-16,5 1 0 0,1-2 0 0,4 3-544 0,4-3-112 15,6 1-32-15,3 0 0 0,3-4-336 0,4-2-64 16,5 2 0-16,5-1-16 0,3-2-176 0,4 1-48 16,1 2 0-16,-3 2 0 0,-5-1-208 0,-2 2-64 15,-5 3 0-15,-5 0 0 0,-1 5-128 0,-4 3 0 16,-2-1 0-16,-12 4 0 16,0 0-2656-16,-3 5-416 0</inkml:trace>
  <inkml:trace contextRef="#ctx0" brushRef="#br0" timeOffset="32779.69">7395 15420 20271 0,'-10'-5'1792'0,"10"5"-1424"16,2-8-368-16,3 2 0 0,2 0 2688 0,6-3 448 16,5 4 112-16,1-6 16 0,0 1-1696 0,5-4-336 15,4 2-64-15,6-4-16 0,-1 0-272 0,5 2-64 0,4 0-16 0,2 0 0 16,-1 1-496-16,-1 3-112 15,-2-3 0-15,0 6-16 16,-8-2-1040-16,-2 4-208 0,-2-3-32 0</inkml:trace>
  <inkml:trace contextRef="#ctx0" brushRef="#br0" timeOffset="33766.44">8279 15532 11967 0,'0'0'1072'0,"0"0"-864"0,0 0-208 0,0 0 0 15,0 0 1952-15,0 0 352 0,0 0 64 0,0 0 0 0,0 0-864 0,0 0-176 16,9 2-48-16,-2 3 0 0,1 1-208 0,2 0-48 16,0 3-16-16,2 0 0 0,0 1-208 0,4-1-32 15,2 1-16-15,-1 3 0 0,0-4-304 0,-1 3-64 16,2 0-16-16,-3-2 0 0,1 1-240 0,-1-2-128 16,-1 3 160-16,-3-3-160 0,-2-1 144 0,0 1-144 15,-1 0 128-15,2 4-128 16,-4-4-1056-16,-1 1-288 0,-5-10-64 0,0 0-7616 15,3 5-1536-15</inkml:trace>
  <inkml:trace contextRef="#ctx0" brushRef="#br0" timeOffset="33988.08">8656 15400 3679 0,'0'0'160'0,"-3"-5"32"0,-3 0-192 0,1 1 0 0,-1 0 0 0,0 4 0 15,-2 4 6176-15,-1 3 1184 16,-2 0 256-16,-3 5 32 0,-3 2-5072 0,-2 4-1008 16,-2 4-208-16,-2 1-32 0,-3 2-272 0,1 4-48 0,-2-2-16 0,0 0 0 15,2-1-400-15,-3 1-80 0,-1 0 0 0,5-1-16 16,-1-4-304-16,3 1-48 0,3 1-16 0,1-4 0 16,1 1-320-16,5-2-80 0,1-3-16 0,4 1-11936 15,3-4-2368-15</inkml:trace>
  <inkml:trace contextRef="#ctx0" brushRef="#br0" timeOffset="69063.49">10699 14792 13823 0,'0'0'1216'0,"0"-10"-960"0,0 1-256 0,4-1 0 16,-4 10 1200-16,1-9 192 0,0-5 32 0,2 6 16 16,-3 8-464-16,0 0-80 0,4-9-32 0,-4 9 0 15,2-7-48-15,-2 7-16 0,0 0 0 0,0 0 0 16,0 0-96-16,0 0-32 0,0 0 0 0,0 0 0 15,0 0-352-15,-1 14-64 0,-2 2 0 0,1 6-16 16,-1 2 144-16,0 2 16 0,-2 1 16 0,-2 7 0 16,0-1-32-16,-2 5 0 0,1 5 0 0,2-2 0 15,-1-2-64-15,2-1 0 0,0-1-16 0,0 0 0 16,-1-2-96-16,1 2-16 0,0-1 0 0,-2-3 0 0,0-1 0 0,-1-3 0 16,2 1 0-16,-3-5 0 0,1-5-192 15,2-1 176-15,-1 1-176 0,4-4 160 0,0-2-160 0,0-2 128 16,3-12-128-16,0 0 128 0,0 0-128 0,0 0 128 15,0 0-128-15,0 0 128 0,0 0-128 0,8-11-256 16,-2-1 64-16,2-2 16 16,-2-3-1872-16,2-1-384 0,0-4-80 0</inkml:trace>
  <inkml:trace contextRef="#ctx0" brushRef="#br0" timeOffset="69363.33">10629 14760 17791 0,'0'0'784'0,"0"0"176"0,-7-5-768 0,7 5-192 0,0 0 0 0,0 0 0 15,0-9 1056-15,3 2 176 0,2-5 48 0,6 5 0 16,4-4-112-16,4 1-16 0,5-5 0 0,4 0 0 15,5 3-32-15,8 3-16 0,5-2 0 0,4 0 0 16,0-3-272-16,2 0-64 0,1 2-16 0,1-1 0 16,-2-2-320-16,-1 1-64 0,-2 8-16 0,-3-3 0 15,-4 4-208-15,-4 2-144 0,-5 1 192 0,-5 2-192 16,-6 4 0-16,-6-2 0 0,-4 2-192 0,-12-4 48 16,4 11-2144-16,-8-2-416 0,-13 7-96 0,-9-1-16 15</inkml:trace>
  <inkml:trace contextRef="#ctx0" brushRef="#br0" timeOffset="69552.77">10656 15039 25791 0,'0'0'2304'0,"0"0"-1856"0,0 0-448 16,0 0 0-16,0 0 528 0,0 0 16 15,0 0 0-15,13 4 0 0,2-4 176 0,4-2 48 0,5-5 0 16,4 2 0-16,4 1-144 0,5-3-32 0,5-3 0 0,1 3 0 15,0-5-336-15,0 3-64 0,0 2 0 0,-2 3-16 16,-3-5-336-16,-2 4-64 0,-3 2-16 0,-3-1-9488 16,-3 4-1888-16</inkml:trace>
  <inkml:trace contextRef="#ctx0" brushRef="#br0" timeOffset="70329.91">11577 15297 16575 0,'0'0'736'0,"0"0"160"0,5-10-720 0,1-1-176 16,-6 11 0-16,5-10 0 0,1 1 1424 0,-2 0 256 15,-2 2 48-15,-2 7 16 0,0 0-992 0,0 0-208 0,0 0-32 16,0 0-16-16,0 0-144 0,0 0-32 0,-7 6 0 0,-1 6 0 15,-1 3-320-15,2 1 0 0,-1 2 0 0,-1 1 0 16,3 0 0-16,1 3 0 0,1 3 128 0,1-3-128 16,1-2 0-16,2-1 128 0,2-2-128 0,1-4 0 15,1-3 336-15,1 1 0 0,4-4 0 0,0-4 0 16,1-1 720-16,2-4 144 0,2-1 16 0,3-3 16 16,1-5-112-16,1 0-32 0,1-5 0 0,-2-1 0 15,1-3-480-15,-1 1-96 0,-3-2-32 0,0 0 0 16,1 0-224-16,-3 0-64 0,0 4 0 0,-1-2 0 15,-2 1-192-15,-3 3 0 0,1 3 128 0,-2 3-128 16,-6 9 0-16,0 0 0 0,0 0 0 0,0 0 0 0,0 0 0 16,-1 15 0-16,-4 5 0 0,3 2-160 0,-4 5 160 15,0 2 0-15,-2 4-144 0,-2 4 144 16,-1 3 0-16,-3 4 0 0,-1 2-144 0,-1 2 144 0,-1 2 0 16,-5 2 0-16,-1 1 0 0,-1 1 0 0,0-1 0 0,-3-2 0 15,-1-5 0-15,1 1 0 0,1-4 0 0,2-4 0 16,-2-3 0-16,-1-4 144 0,1-4 208 0,-1-4 32 15,0 0 16-15,3 0 0 0,0-4 144 0,1-3 32 16,-1-3 0-16,2-5 0 0,3-3 0 0,2-1 16 16,0-5 0-16,1-2 0 0,0-6-128 0,4-1-16 15,-2-5-16-15,3 0 0 0,4-4-112 0,3-1-32 16,1-1 0-16,6 1 0 0,2-3-112 0,4 1-32 0,1 0 0 16,5 4 0-16,4 1-144 0,3 2 0 0,2-2 144 15,2 2-144-15,3 5 0 0,4 1 0 0,1 5 0 0,4 0 0 16,2-3 0-16,2 4 0 0,1 2 0 0,3 4 0 15,-1 0 0-15,2 0-128 0,-2 0 128 16,-3 5 0-16,0 2-128 0,-3 2 128 0,-3-1-128 0,-1 0 128 31,0 1-640-31,-6 2-64 0,-4 0 0 0,1 0 0 16,-1-1-2688-16,-1 3-528 0</inkml:trace>
  <inkml:trace contextRef="#ctx0" brushRef="#br0" timeOffset="71982.5">7800 16807 14447 0,'0'0'640'0,"7"-7"128"0,-7 7-608 0,7-7-160 0,-5-3 0 0,-2 10 0 15,0 0 1392-15,-1-8 240 0,1 8 48 0,-5-10 16 16,-4 3-448-16,-3 2-96 0,-2 0 0 0,-3 4-16 16,-5-3-272-16,-3 3-48 0,-6 7-16 0,-2 3 0 0,-3 0-368 0,-2 5-80 15,-1 3-16-15,-3 2 0 0,-5 1 48 0,2 4 0 16,0-1 0-16,0 5 0 0,3 2-112 0,0 4-16 15,2 0 0-15,3 1 0 0,2 1-64 0,6 1 0 16,3 4-16-16,4-3 0 0,3 1-48 0,4-2-128 16,4 0 192-16,6-2-64 0,5-2-128 0,4-3 0 15,3-2 0-15,3-5 0 0,2 1 192 0,5-3-64 16,3-5 0-16,4-2 0 0,3-2 224 0,2-3 32 16,2 0 16-16,1-4 0 0,1-1-48 0,-2-2-16 15,4-4 0-15,-2-1 0 0,-1 1-96 0,-2-2-32 16,-1-6 0-16,-2 2 0 0,-3-3-32 0,-3 2-16 15,-4-4 0-15,-4 2 0 0,-4-1-32 0,-3-2 0 0,-1 3 0 16,-2-1 0-16,-4-3-128 0,-2 0 192 0,-1-2-192 0,-2 0 192 16,-3 1-192-16,-2 4 0 0,-2-2 0 0,0 1 128 15,-1 4-128-15,0-1 0 0,2 4 0 0,0-1 0 16,2 3 0-16,2 2 0 0,8 2 0 0,0 0 0 16,0 0 0-16,0 0-144 0,0 0 144 0,0 0 0 15,16 4-224-15,3 3 64 0,1 0 16 16,4 2 0-16,3-1 144 0,1 5-128 0,-2-1 128 0,5 3-128 15,-2 1 128-15,-1 2 0 0,-2 1 0 0,-5 4 0 16,1 3 0-16,-6-5-128 0,-4-1 128 0,-3 2 0 16,-2 5 0-16,-3-6 0 0,-4 1 0 0,-1 1 0 15,0-3 0-15,-2-1 0 0,-2 0 128 0,-1-2-128 16,2-4 0-16,-1 2 0 0,0 0 0 0,1-1 0 16,-1-3-1824-1,5-11-288-15,0 0-48 0,0 0-11840 0</inkml:trace>
  <inkml:trace contextRef="#ctx0" brushRef="#br0" timeOffset="72287.25">8150 17441 18431 0,'0'0'1632'0,"0"0"-1312"16,0 0-320-16,0 0 0 0,0 0 1632 0,0 0 256 0,12 6 48 16,-3 2 16-16,1 2-624 0,1 3-128 0,1 1-32 0,2 1 0 15,-1-1-304-15,1 5-64 0,2 3-16 0,-1 1 0 16,-1 2-368-16,-1-1-80 0,2-2-16 0,-1 3 0 16,0-1-192-16,-1-1-128 0,0-2 160 0,-1 3-160 15,0-3 0-15,-1 0 128 0,1-2-128 0,-1 1 0 16,-2-2 0-16,1-3 0 0,0 0 0 0,-1-3 0 31,-1-5-1776-31,-8-7-288 0,0 0-64 0,0 0-16 0</inkml:trace>
  <inkml:trace contextRef="#ctx0" brushRef="#br0" timeOffset="72546.28">8623 17435 21183 0,'0'0'1888'0,"0"0"-1504"16,0 0-384-16,-9 0 0 0,1 2 1184 0,-5 6 160 15,-4 2 48-15,-3 7 0 0,-4 0 96 0,-4 5 32 16,-3 2 0-16,-3 5 0 0,-2 6-272 0,-2-1-48 16,-4-1-16-16,-1 1 0 0,-1 3-368 0,2 1-80 15,0 2-16-15,1-1 0 0,3-1-416 0,0-2-96 16,5-4-16-16,5-1 0 0,4-6-192 0,2-1 0 15,4-3 0-15,8-2 0 16,4-3-1744-16,6-5-304 0,0-11-48 0</inkml:trace>
  <inkml:trace contextRef="#ctx0" brushRef="#br0" timeOffset="73697.47">11069 16743 2751 0,'5'-11'256'0,"3"4"-256"16,-1 0 0-16,2-3 0 0,-1-2 2496 0,-1 5 464 16,0 1 96-16,-2-1 16 0,0 0-1152 0,-4 1-240 0,1 0-32 0,-2 6-16 15,0 0-304-15,0 0-64 0,-6-4-16 0,0 3 0 16,-5-1-288-16,-1 4-48 0,-3 0-16 0,-4 5 0 16,-7 0-400-16,1 2-96 0,-4 4-16 0,-4 3 0 15,-5 3-48-15,-2 4-16 0,-2 5 0 0,-1 7 0 16,2 0 880-16,-1 2 160 0,2 2 48 0,-1 6 0 31,5-2-1824-31,6 4-352 0,1-1-80 0,5 0-16 0,2-6 720 0,5 1 144 0,10-3 0 0,2 0 0 16,0-5 0-16,7 2 0 0,5-4 0 0,1-1 0 15,6-6 224-15,3-3 0 0,2-3 0 0,3-5 0 16,2-3 96-16,2-2 32 0,2-2 0 0,0-2 0 16,0-4-64-16,-1-4-16 0,0-1 0 0,-1-1 0 15,0-5-16-15,-3 3-16 0,-3-5 0 0,-3-1 0 0,-3 0-64 16,-4 1-16-16,-4-1 0 0,-3-1 0 0,-3-2-32 15,-4 0 0-15,-4 0 0 0,-3-2 0 0,-6-1-128 16,1 2 0-16,-2 1 0 0,1 2 128 0,2 4-128 16,1-1 0-16,0 3 0 0,4 4 0 0,0 3 0 15,10 2 0-15,0 0-176 0,0 0 176 0,0 0-144 0,0 0 144 16,5 11-160-16,5-2 160 0,5 2 0 0,6 0 0 16,3 0-128-16,4 3 128 0,1 0 0 0,2 0 0 15,-3 3 0-15,-1 0 0 0,-1 0 0 0,-4 2 0 16,-2 1 0-16,-2 3 0 0,-1-1 0 0,-4-3 0 15,-4 0 0-15,-4 1 0 0,-1-1 0 0,-3 2 128 16,-2 2-128-16,0-4 0 0,-1-4 0 0,0-1 0 16,-1 0 0-16,1 0 0 15,-2-1-704-15,3-5-240 0,1-8-48 0,0 0-9296 16,0 0-1856-16</inkml:trace>
  <inkml:trace contextRef="#ctx0" brushRef="#br0" timeOffset="74268.61">11462 17316 17503 0,'0'0'1552'0,"0"0"-1232"0,4-7-320 0,-4 7 0 16,0 0 1504-16,3-10 240 0,-3 10 48 0,0 0 16 15,0 0-496-15,0 0-96 0,0 0-32 0,0 0 0 0,0 0-608 0,-3 12-112 16,-4 4-16-16,0 4-16 16,-5 4-16-16,2 5 0 0,0-1 0 0,2 2 0 0,1-1-240 0,3 0-48 15,2 3-128-15,5-3 192 0,1-4-192 0,3 1 0 16,2-6 0-16,3-3 0 0,0-6 336 0,5 1 32 16,2-7 0-16,4-2 0 0,0-1 256 0,4-6 48 15,0-2 16-15,1-6 0 0,3 1-176 0,-1-5-16 16,1 0-16-16,-2-3 0 0,-5-1-96 0,-2 0-32 15,0 0 0-15,-1 2 0 0,-3 3-160 0,-3 1-16 16,-2 1-16-16,-2 7 0 0,-3 0-160 0,-8 6 0 16,0 0 0-16,0 0 0 0,6 15 0 0,-3 7 0 15,-3 4 0-15,-4 6 0 0,-2 2 0 0,-3 6 0 0,-3 2 0 16,-2 7 0-16,-2 3 0 0,-3 0 0 0,-2 2 0 16,-3-1 0-16,-5 2 0 0,-3-3 0 0,-1-1 0 15,-1-4 0-15,-3 1 144 0,0-6 0 0,2 0 0 0,-2-9 0 16,-1-4 256-16,2 1 48 0,2-6 16 0,3-6 0 15,5-7 64-15,3-6 16 0,5-1 0 0,4-7 0 16,2-4 0-16,2-6 0 0,6-5 0 0,3-8 0 16,5-4-32-16,5-3 0 0,4 1 0 0,4 4 0 15,6 1-368-15,3 4-144 0,2-1 0 0,3 1 144 16,5 1-144-16,3 4 0 0,1 0 0 0,3 6 0 16,2 3-160-16,-1 1 160 0,2 4 0 0,0 3-144 15,-4 4-80-15,-1 2-16 0,-1 4 0 0,-5-2 0 16,0 3-1552-1,-3 2-320-15,-2 2-64 0,1 1-16096 0</inkml:trace>
  <inkml:trace contextRef="#ctx0" brushRef="#br0" timeOffset="76557.48">12274 14318 7359 0,'0'0'320'0,"-6"-6"80"0,2-2-400 0,4 8 0 0,0 0 0 0,-5-8 0 16,5 8 1472-16,0 0 192 0,0 0 64 0,0 0 0 16,0 0-848-16,0 0-176 0,1-7-16 0,-1 7-16 0,0 0 32 0,6-8 0 15,2 2 0-15,2 3 0 0,0-1 64 0,3-1 0 16,2 3 16-16,4-2 0 0,2 1 0 0,7 0 0 15,1-2 0-15,3 1 0 0,6 0-144 0,-1 3-16 16,2-2-16-16,0 1 0 0,0-2-112 0,-3 2-32 16,-1 1 0-16,-2 1 0 0,-3 0-176 0,-2 3-32 15,-2 2-16-15,-2-1 0 0,-3-3-48 0,0 1 0 16,-3 1 0-16,-2 1 0 0,-2 1 0 0,0-1 0 16,0 0 0-16,0 1 0 0,-4 0-64 0,2 0 0 15,-1 6-128-15,-2-2 192 0,-3 3-192 0,-1-1 128 16,-1 3-128-16,-2 5 0 0,-2 3 0 0,-3 3 128 0,-2 6-128 15,-1-1 0-15,-3 4 128 0,1 3-128 0,-2 4 176 0,0 1-176 16,-2 6 144-16,1 2-144 0,-1 3 0 16,1 6 144-16,-2-1-144 0,-1 2 0 0,0 2 0 0,0-2 0 15,2 2 0-15,-4-1 0 0,2 5 0 0,3-2 0 16,2-2 0-16,1-1 0 0,1 3 0 0,0-6 0 16,-2-1 0-16,3 2 0 0,4 2 0 0,-2-3 0 15,1 5 0-15,2-4 0 0,2 1 0 0,3 1 0 16,1-4 0-16,0-1 0 0,0 3 0 0,3 0 0 15,2 0 0-15,-1-1 0 0,-1 1 0 0,-1-1 0 16,1-3 896-16,-2 0 112 0,-1-1 16 0,-1 1 0 16,0 1-1648-1,-2-2-320-15,1 0-64 0,0-3-16 0,-2-7 848 0,1 1 176 0,0-1 0 0,-1-3 0 16,-1-6 864-16,1 0 128 0,0-4 32 0,1 5 0 16,-2 1-1616-16,0 1-320 15,0-5-64-15,1 3-16 0,0-2 816 0,-1-1 176 0,0-1 0 0,0 0 0 0,0-3 0 0,-1 3 128 16,0-2-128-16,-1-4 0 0,1 0 0 15,0-3 0-15,0 1 0 0,-1 3 0 0,1-3 160 0,0 3-160 16,0-3 160-16,1 0-160 0,-3 2 224 0,2-5-48 16,-1 2-16-16,2 0 0 0,0-1 32 0,2-3 0 15,-1 1 0-15,2-2 0 0,-1-2-32 0,1 2 0 16,0-3 0-16,1 1 0 0,1-2 32 0,-2 1 0 16,1 0 0-16,1 0 0 0,-1 2-16 0,1-3 0 0,0-3 0 15,0 1 0-15,-1 2-48 0,3 0 0 16,-2 0 0-16,0-3 0 0,-5-11-128 0,7 14 192 0,-2-4-192 15,0 0 192-15,-5-10-64 0,5 13 0 16,-5-13 0-16,4 12 0 0,-2 0-128 0,-2-12 192 0,0 0-192 0,4 12 192 16,-4-12-16-16,0 0 0 0,3 10 0 0,-3-10 0 15,0 0-176-15,0 0 160 0,-1 11-160 0,1-11 160 16,0 0 192-16,-8 5 32 0,-1-2 16 0,0-2 0 16,-2 2 144-16,-3-1 32 0,1-2 0 0,-2 0 0 15,-2-2-208-15,-1 2-48 0,-1 0 0 0,-4 0 0 16,-2-2-144-16,0 4-48 0,-2 2 0 0,0-3 0 15,-1-1-128-15,0 2 0 0,0 1 0 0,3 1-176 16,-1 2 0-16,5-1 0 0,2-4 0 0,2 2 0 16,5-1-2192-1,12-2-448-15</inkml:trace>
  <inkml:trace contextRef="#ctx0" brushRef="#br0" timeOffset="79572.64">13898 16118 11055 0,'0'0'976'0,"-8"9"-784"0,-1-3-192 0,2-1 0 16,7-5 1408-16,-6 9 256 0,0-1 32 0,6-8 16 16,0 0-560-16,0 0-96 0,0 0-32 0,5 9 0 15,-5-9 64-15,14 2 0 0,-2-4 0 0,6-2 0 16,1 3-576-16,5-2-96 0,-2 0-32 0,2 0 0 0,0-5 32 0,2 2 0 16,-1 1 0-16,1-6 0 0,-1 2 64 0,0-5 16 15,0 2 0-15,-4 0 0 0,0 0-80 0,1-2-16 16,-6 0 0-16,-1 2 0 0,-4 0 16 0,-2 0 0 15,-1 2 0-15,-2-3 0 0,-3 4 48 0,-4-2 16 16,-5-2 0-16,-2 4 0 0,-5-2 144 0,-5 3 16 16,-4 1 16-16,-3 3 0 0,-3 2-192 0,-1 4-32 15,-3 4-16-15,0 4 0 0,-2 3-272 0,-2 4-144 16,3 2 160-16,1 2-160 0,3 1 0 0,4 6 0 16,3 0 0-16,2 3 0 0,2 0 0 0,8-4 0 15,2 2 0-15,6-4 0 0,4 3 0 0,5-4 0 16,2-1 0-16,3 1 0 0,4-4 0 0,3-3 0 15,3-1 0-15,4-5 0 0,2 0 0 0,2-5 0 16,3-3 0-16,2 1 0 0,-1-4 176 0,2-1-176 16,2-5 192-16,-1 0-192 15,-1-2-704-15,-1-1-240 0,-5-5-48 0,-2 0-9856 16,-4-3-1968-16</inkml:trace>
  <inkml:trace contextRef="#ctx0" brushRef="#br0" timeOffset="79997.64">14923 15820 17391 0,'0'0'768'16,"1"-9"160"-16,-1-1-736 0,0 10-192 0,0 0 0 0,0 0 0 0,0 0 768 0,0 0 112 15,0 0 16-15,0 0 16 0,0 0-112 0,0 0-32 16,3 13 0-16,-2 4 0 0,-1 2 304 0,0 2 48 16,-1 5 16-16,0 0 0 0,-2 5-400 0,3 4-80 15,-3-2-16-15,1-2 0 0,-2 0-128 0,0 0-48 16,2 0 0-16,-1-7 0 0,1-2-48 0,-1-2-16 16,3-1 0-16,3-3 0 0,-2-2 48 0,0-1 16 15,-1-13 0-15,0 0 0 0,4 9 208 0,-4-9 32 16,9-1 16-16,2-6 0 0,1-5 192 0,1-5 48 15,0-1 0-15,4-3 0 0,0-2-400 0,-1-5-80 16,1 0-16-16,-1-3 0 0,1-4-240 0,0 1-48 16,1 2-16-16,1 3 0 0,-1-2-160 0,-1 4 0 15,-5 6 0-15,4 0 0 0,-4 4 0 0,1 1 0 16,0 5 0-16,-1-1 0 16,1 6-944-16,-3 0-208 0,2 2-64 0,-2 4-10752 15,-10 0-2176-15</inkml:trace>
  <inkml:trace contextRef="#ctx0" brushRef="#br0" timeOffset="80372.48">15815 15829 30927 0,'-10'-18'1360'0,"3"10"304"0,-4-1-1344 0,0 4-320 0,1-2 0 0,-2 5 0 0,-2 0 736 0,0 4 80 16,0 2 16-16,-2 4 0 0,-4 5-464 0,-3 2-96 15,-3 6-16-15,1 0 0 0,-2 0-128 0,3 2-128 16,1 1 192-16,3-1-192 0,4-2 0 0,5 2 0 16,2-4 0-16,5-1 0 0,3-3 0 0,5-1 0 15,1 0 0-15,4-7 0 0,2-4 0 0,5 1 160 16,3-4-160-16,2-2 192 0,2-6 64 0,3-2 0 16,0-3 16-16,1-2 0 0,-3-3-80 0,-2 2 0 15,-2-1-16-15,-1-1 0 0,-2-1 16 0,-6 3 0 16,-2 0 0-16,0 5 0 0,-5-1 0 0,-2 7 0 15,-2 5 0-15,0 0 0 0,0 0-192 0,-7 3 160 16,-2 5-160-16,0 4 160 0,-1 5-160 0,1-1 0 16,2 0 0-16,1 1 0 0,1 1-128 0,2 0 128 15,3 1 0-15,3-5 0 0,2-1 0 0,1-1 0 16,6-5-144-16,0-1 144 0,2-2-256 0,2-5 16 0,4-6 0 16,2 0 0-1,-1-2-336-15,2-1-80 0,1-4-16 0,-1 0-10032 16,-2 0-2016-16</inkml:trace>
  <inkml:trace contextRef="#ctx0" brushRef="#br0" timeOffset="80768.91">16666 15078 21999 0,'0'0'960'0,"0"0"224"0,0 0-944 0,-5-4-240 15,-2-2 0-15,7 6 0 0,-11 10 1344 0,-2 2 240 16,-3-1 32-16,-2 11 16 0,-3 9-720 0,0 9-144 16,-2 6-16-16,3 4-16 0,-5 4-160 0,4 2-48 15,-1 3 0-15,1 1 0 0,-2-4-80 0,2-3-32 16,2 1 0-16,2-3 0 0,-1-4-240 0,3 0-48 16,3-7-128-16,2-3 192 0,0-5-192 0,5-8 0 15,1-1 0-15,1-3 0 0,3-7 0 0,2-3 0 16,-2-10 0-16,0 0 0 15,0 0-1088-15,14-4-96 0,0-7-32 0</inkml:trace>
  <inkml:trace contextRef="#ctx0" brushRef="#br0" timeOffset="81041.91">16586 15715 14735 0,'-11'11'640'0,"4"0"160"0,-3-1-640 0,0 4-160 15,-1 2 0-15,0 2 0 0,-2 0 1984 0,4 0 384 16,0 1 64-16,3-2 0 0,0 0-816 0,1-2-160 15,2-2-48-15,1-3 0 0,4 3-240 0,-1-4-48 16,-1-9-16-16,8 10 0 0,3-5-160 0,2-3-48 16,-1-4 0-16,3-2 0 0,1-1 64 0,3-5 0 15,0 0 0-15,2-4 0 0,-2-3-144 0,0-2-32 16,0-5 0-16,-1 1 0 0,-3 0-112 0,-1-2-32 16,-3 1 0-16,0 2 0 0,-4-6-320 0,0 8-64 15,-4 4 0-15,1 4-16 0,0-2-240 0,-4 1 0 16,0 5 0-16,0 8 0 0,0 0 0 0,0 0-288 15,0 0 32-15,0 0 16 16,0 0-2112-16,-6 6-416 0,1 0-96 0,5-6-14016 0</inkml:trace>
  <inkml:trace contextRef="#ctx0" brushRef="#br0" timeOffset="81629.84">17187 15673 24879 0,'0'0'2208'0,"-10"-4"-1760"16,-2 0-448-16,0 1 0 0,0-4 1056 0,-2 5 128 0,-1 3 32 0,-2 4 0 16,0 0-176-16,-3 0-16 0,1 7-16 0,-2 0 0 15,-3 5-688-15,2 2-128 0,-1-1-16 0,3 1-16 16,1 0-160-16,5-1 192 0,2-1-192 0,7 0 192 16,1-3 0-16,4 0 16 0,3-5 0 0,3 0 0 15,6-3 240-15,2 0 64 0,1-1 0 0,2-5 0 16,-1 0-160-16,2-2-32 0,0-2 0 0,1-5 0 0,0 0-64 15,0-2 0-15,-1-1-16 0,-2 2 0 0,-2-4-64 0,1 3-16 16,-3 2 0-16,-5 0 0 0,-1 3-160 16,-6 6 160-16,0 0-160 0,0 0 160 0,0 0-160 0,0 0 0 15,-4 12 0-15,0 0 0 0,0 1 0 0,3 1 0 16,1-3 0-16,2 0 0 0,3 1-128 0,3-5 128 16,4 4 0-16,0-8 0 0,2 1 0 0,3-1 0 15,1-4-144-15,2-2 144 0,0-2 0 0,2-4 0 16,2 0 0-16,1-4 0 0,2 1 0 0,1-5 0 15,-1-2 0-15,-1-1 0 0,0-2 0 0,-1 1 0 16,1-2 0-16,-1-7 0 0,1-1 0 0,0-6 0 16,1-4 0-16,1-7 0 0,0-4 0 0,4-4 0 15,2-3 0-15,0-3 0 0,-1 2 0 0,2 4 0 16,0 2 0-16,-2 3 0 0,-3 0 0 0,-4 7 0 16,-3 0 0-16,-4 6 0 0,-2 4 288 0,-5 3-32 15,-1 6-16-15,-5 6 0 0,-1 1 224 0,-2 5 48 0,-3 6 16 16,0 7 0-16,0 0-320 0,0 0-64 15,-14 4-16-15,-3 10 0 0,-2 5 0 0,-3 4 0 16,-2 7 0-16,-1 2 0 0,-1 3-128 0,2 6 0 0,-4 9 0 0,3-1 0 16,-2 2 0-16,0 4 0 0,0 3 0 0,1 1 0 15,2 0 0-15,4 1 0 0,4-4 0 0,2-4 0 16,7-6 0-16,2 1 0 0,2-4 0 16,3-3 0-16,3-6-256 0,0-2 64 0,1-3 0 0,1-8 16 15,0-3-1520 1,1-2-304-16,-6-16-64 0,0 0-9136 0,10 2-1808 0</inkml:trace>
  <inkml:trace contextRef="#ctx0" brushRef="#br0" timeOffset="81821.83">17392 15433 24879 0,'-4'-7'2208'0,"4"7"-1760"15,0 0-448-15,2-5 0 0,-2 5 1584 0,10-5 224 16,3 0 48-16,5 0 16 0,4 0-848 0,3 2-160 15,3 0-32-15,2-1-16 0,2 1-384 0,1 1-80 16,2-2-16-16,-1 3 0 0,-1-3-208 0,-1 3-128 16,-2 1 160-16,-1 0-160 15,-1-4-1456-15,-1 2-384 0,-1 0-80 0</inkml:trace>
  <inkml:trace contextRef="#ctx0" brushRef="#br0" timeOffset="82147.32">18102 15506 25791 0,'0'0'2304'0,"0"0"-1856"0,9-8-448 16,0-1 0-16,1 0 1408 0,3 0 192 0,2 0 48 16,3 1 0-16,0 2-608 0,1-3-112 0,0 3-32 0,0-3 0 15,0 1-480-15,-1-2-96 0,-4 2-32 0,-3-2 0 16,-1 3-32-16,-2-1 0 0,-8 8 0 0,0 0 0 15,0 0 0-15,0 0 0 0,0 0 0 0,0 0 0 16,-13 4 48-16,-6 1 0 0,-5 8 0 0,-3-2 0 0,-2 6-144 16,-1-1-32-16,-1 1 0 0,1 0 0 0,0 2-128 0,4 2 0 15,3 0 144-15,2 2-144 0,6-5 0 0,5-3 0 16,4-2 0-16,4-2 0 16,2-11 0-16,7 13 0 0,0-5 0 0,6 1-192 0,4-3 16 0,2-2 0 15,1-3 0-15,4 0 0 16,-1-1-272-16,2 2-48 0,2-2-16 0,1 0-10624 15,1-2-2144-15</inkml:trace>
  <inkml:trace contextRef="#ctx0" brushRef="#br0" timeOffset="82641.6">18674 15590 13823 0,'-9'-10'1216'0,"3"8"-960"0,-2-2-256 0,-1 3 0 16,-1 2 1728-16,-1 1 320 0,-1 0 48 0,0 1 16 15,-5 3-512-15,1 2-112 0,-1 0-16 0,-2 2 0 16,-3-2-560-16,-1 3-112 0,-2 6-32 0,0-3 0 15,-1-3-208-15,3 2-48 0,3 3-16 0,2-2 0 16,4-1-128-16,4-1-32 0,2-2 0 0,8-10 0 0,-3 10 160 0,3-10 16 16,3 13 16-16,2-7 0 0,-5-6-80 0,16 4 0 15,1-2-16-15,5-5 0 0,4-5-48 0,0-1 0 16,1-1 0-16,0-5 0 0,-1-2 16 16,2-2 0-16,-1-4 0 0,1-1 0 0,1 1-16 0,-1-2 0 15,0-7 0-15,0-1 0 0,0-5-32 0,3-3-16 16,0-9 0-16,1-3 0 0,0-2-144 0,3-7-48 15,1-4 0-15,3-5 0 0,2-5-16 0,-1-1 0 16,-4-1 0-16,0 8 0 0,-2 7-128 0,-6 15 0 16,-6 9 0-16,-6 11 0 0,-4 5 0 0,-5 8 0 15,-3 3 0-15,-4 12 0 0,0 0 0 0,-12 5 0 16,-6 5 0-16,-1 9 128 0,-5 9-128 0,-4 3 0 16,-4 7 0-16,-4 8 0 0,-3 6 0 0,-2 8 0 0,-2 4 0 15,0 4 0-15,-3-1-272 0,3 7-48 16,1 2 0-16,4-1 0 15,5-5-3312-15,2-3-656 0</inkml:trace>
  <inkml:trace contextRef="#ctx0" brushRef="#br0" timeOffset="83258.19">14762 17080 22511 0,'-3'-18'992'0,"0"12"224"0,1-3-976 0,-1 1-240 15,-2-1 0-15,0 2 0 0,-1-3 992 0,0 2 160 16,-2-1 16-16,-1 4 16 0,-1 1-112 0,0 3-32 15,-2 2 0-15,0 3 0 0,-2 5-352 0,-3 4-80 16,-3 3-16-16,-1 3 0 0,1 3-384 0,0 2-80 0,1-2 0 16,2-1-128-16,3 0 128 0,3-2-128 0,0 0 0 0,6-3 0 15,3-2 0-15,3-1 0 16,-1-13 0-16,9 8 0 0,4-1 416 0,2-4 32 0,1-5 0 0,4-4 0 16,1-2 48-16,2-4 16 0,1-2 0 0,2 0 0 15,-1-5-64-15,-1-3 0 0,-2 0 0 0,-2 1 0 16,0 1-144-16,1-2-48 0,-3-1 0 0,-3 4 0 0,0 2-128 15,-1 5-128-15,0-1 144 0,-2 4-144 16,-2 4 0-16,0 3 0 0,-1 0 0 0,0 5 0 16,0 3 0-16,-1 4 0 0,0 3 0 0,0 0-160 0,2 1 160 15,0 1 0-15,0 0 0 0,2 0 0 0,2 2 0 16,1-4 0-16,0-1 0 0,2 1 0 0,0-4 0 0,1 1 0 16,1-3 0-16,0-1-128 0,0-2-96 0,1-4-16 15,0-3 0-15,9-6 0 16,-1 2-2544-16,-3-9-512 0</inkml:trace>
  <inkml:trace contextRef="#ctx0" brushRef="#br0" timeOffset="83464.12">15921 16401 21183 0,'0'0'1888'0,"-8"0"-1504"16,-1 0-384-16,0 2 0 0,-1 1 2032 0,-1 8 336 15,-2 0 64-15,-1 5 0 0,-1 6-1360 0,0 2-288 16,-2 8-48-16,2 2-16 0,1 2-368 0,0 1-80 16,1 1-16-16,2 1 0 0,1 3-112 0,2 1-16 15,2-3-128-15,2 1 192 0,2 2-192 0,1-4 0 16,1-2 0-16,-1 16 0 16,1-4-1072-16,-1-7-256 0,1-4-48 0</inkml:trace>
  <inkml:trace contextRef="#ctx0" brushRef="#br0" timeOffset="83630.02">15358 16954 32255 0,'5'-9'2864'0,"2"2"-2288"0,7-4-576 0,0 3 0 0,5-4 384 0,6 3-48 16,5-3 0-16,6 0 0 0,8 2 80 0,5-3 16 16,3 4 0-16,0-1 0 0,5 5-176 0,0 1-16 15,0 2-16-15,25 6 0 16,-7 1-1568-16,-5 1-304 0,-7 4-64 0</inkml:trace>
  <inkml:trace contextRef="#ctx0" brushRef="#br0" timeOffset="84087.84">15140 17957 17503 0,'-5'-18'1552'0,"1"6"-1232"0,-2-5-320 0,-3 4 0 0,-2 1 1520 0,-1 3 240 16,1 2 48-16,-2 5 16 0,-3 2-64 0,-2 2-16 16,-2 7 0-16,-2 3 0 0,-2 5-784 0,1 5-144 15,0 2-48-15,0 2 0 0,0 4-528 0,4-3-112 16,3 1-128-16,5-1 176 0,3-1 64 0,4-4 16 15,4-2 0-15,5-2 0 0,4-4 16 0,5-1 16 16,4-4 0-16,4-1 0 0,1 0 0 0,5-2 0 0,4-3 0 16,5-3 0-16,1-3-160 0,3-2-128 0,-1 0 144 15,2-1-144 1,2-7-1904-16,-5-1-464 0,-2-2-112 0,-2-3-16 0</inkml:trace>
  <inkml:trace contextRef="#ctx0" brushRef="#br0" timeOffset="84354.98">15728 17857 21183 0,'-13'6'944'0,"5"-2"192"0,-1 1-912 0,0 8-224 0,-1 2 0 0,-1 4 0 15,-3 0 1424-15,-1 6 240 0,-1 1 64 0,2-2 0 16,0 3-704-16,2-3-128 0,-1 3-16 0,2-1-16 16,0-2-272-16,2-1-48 0,3-7-16 0,2-3 0 15,1 0 144-15,3-1 32 0,0-12 0 0,0 0 0 16,0 0 64-16,10 0 0 0,0-4 16 0,3-3 0 0,1-3 64 0,2-2 16 15,2-6 0-15,1 0 0 0,0-1-448 0,0-4-96 16,1-1 0-16,1 2-16 0,3 1-304 16,0-1 160-16,1 0-160 0,2 3 128 15,1 3-128-15,0 2 0 0,-1 4 0 0,-3 0 0 0,-4 3 0 0,-1 7-192 16,-1 0 32-16,-1 4 16 16,-3 5-2608-16,-2-1-512 0,0 2-96 15</inkml:trace>
  <inkml:trace contextRef="#ctx0" brushRef="#br0" timeOffset="84564.47">16359 17974 32879 0,'0'0'1456'0,"-7"5"304"0,-1 2-1408 0,-2 2-352 0,-1 5 0 0,-2 4 0 15,-2-2 704-15,3 5 80 0,-1 0 16 0,1 2 0 16,0 1-352-16,2-2-80 0,1 0-16 0,2-2 0 15,1-1-352-15,3 1 144 0,-1-1-144 0,4-3 0 16,0-1 0-16,2-1-256 0,2-1 32 0,3-4 0 31,3-3-2864-31,1-4-576 0</inkml:trace>
  <inkml:trace contextRef="#ctx0" brushRef="#br0" timeOffset="84844.04">17198 17233 28559 0,'0'0'2544'0,"0"0"-2032"16,-6-9-512-16,6 9 0 0,0 0 176 0,-10 5-176 15,-3 5 192-15,0 1-192 0,-2 6 1152 0,0 7 112 16,-3 4 16-16,2 8 16 0,-1 4-720 0,2 2-128 15,0 1-48-15,-1 4 0 0,-2 4-112 0,1-1-32 16,-1-3 0-16,1 1 0 0,2-2-64 0,1 2-32 16,1 2 0-16,3-3 0 0,0-4-160 0,1-1 0 15,3-4 0-15,-1-4 0 16,2-2-960-16,0-4-208 0,0-6-48 16</inkml:trace>
  <inkml:trace contextRef="#ctx0" brushRef="#br0" timeOffset="85018.39">16783 17778 26719 0,'0'0'2368'0,"5"-7"-1888"0,2 1-480 0,4 2 0 0,1 1 672 0,5-4 32 0,2 1 16 0,4 2 0 16,2 0 496-16,3 0 80 0,4 1 32 0,1 0 0 16,1 0-576-16,-1 2-112 0,0 1-32 0,-1 1 0 15,-3 1-384-15,-1 0-80 0,-1 1-16 0,-3 2 0 16,-3-1-960-16,-4-2-208 15,-1 1-48-15,-5 2-14144 0</inkml:trace>
  <inkml:trace contextRef="#ctx0" brushRef="#br0" timeOffset="85176.02">17339 17932 23039 0,'-14'10'1024'0,"4"1"192"0,-2 1-960 0,-2 3-256 16,-3 0 0-16,-1 0 0 0,-1 1 1088 0,1-2 160 15,1-2 32-15,0 2 16 0,3 2-944 0,4 0-192 16,0-1-32-16,3-2-128 16,2-1-1392-16,3 0-384 0,0-3-80 0</inkml:trace>
  <inkml:trace contextRef="#ctx0" brushRef="#br0" timeOffset="85485.19">17997 17714 25791 0,'-9'-9'1152'0,"9"9"224"0,-7-10-1104 0,1 4-272 0,-2 2 0 0,-2 2 0 16,1 0 1616-16,-2 4 272 0,-4 0 48 0,-3 1 16 15,-1 2-976-15,-4 6-192 0,-3 1-32 0,0 2-16 16,-6 0-416-16,4 2-96 0,1 3-16 0,3 0 0 16,1 0-208-16,4 0 0 0,4 0 0 0,6-2 0 0,3-3 0 15,3 1 0-15,3-2 0 0,5-3 0 0,4-2 0 0,4-2 0 16,3-2 0-16,5 1 0 0,3-1-176 0,1-3-80 16,2-2 0-16,5-3-10320 15,3 1-2064-15</inkml:trace>
  <inkml:trace contextRef="#ctx0" brushRef="#br0" timeOffset="86011.77">18386 17731 23951 0,'-11'-5'2128'0,"0"2"-1696"0,-1 1-432 0,-3 0 0 15,0 5 1184-15,-2-2 160 0,-2 0 16 0,-1 2 16 16,-3 6-272-16,2-1-48 0,-1 3-16 0,2-1 0 15,1 3-672-15,2 0-144 0,2-2-32 0,3 3 0 16,2 1-192-16,5-2 144 0,5-13-144 0,-4 9 128 16,6 4 64-16,-2-13 16 0,7 7 0 0,3 0 0 15,3-4 48-15,2-1 16 0,2-5 0 0,2-1 0 16,1-2-96-16,1 1-32 0,-1-4 0 0,-1 3 0 16,-1 0-16-16,-2 0 0 0,-2 1 0 0,-2 1 0 15,-12 4-128-15,10-1 160 0,-10 1-160 0,0 0 160 16,0 0-160-16,11 1 0 0,-11-1 0 0,8 7 0 15,-8-7 0-15,6 11 0 0,2-2 0 0,-2 1 0 16,-6-10 0-16,12 12 0 0,0-6 0 0,4 0 0 16,-1 1 0-16,3-4 0 0,1-3 0 0,2-2 0 15,2-4 0-15,3-2 0 0,2-4 0 0,1 1 0 16,0-4 0-16,2-2 0 0,0-2 0 0,0 0 0 0,-1-5 0 0,1 0 0 16,-2-3 0-16,-1-3 128 0,-2-6 80 0,2-3 16 15,0-6 0-15,1-4 0 0,0-7 144 16,2-3 16-16,-1-1 16 0,3-7 0 0,1-5-128 0,1 0-16 15,-1 4-16-15,-1 9 0 0,-1 8-240 16,-5 12 144-16,-6 6-144 0,-4 9 128 0,-5 6-128 0,-4 7 0 16,-8 11 0-16,0 0 0 0,-9 5 0 0,-5 7 0 15,-4 7 0-15,-3 6 0 0,-3 4 0 0,-2 4 0 16,-1 5-176-16,1 4 176 0,-2 5 0 0,-3 4-128 16,0 1 128-16,-1 3 0 0,0 2-272 0,1 1 16 15,1 0 16-15,6-5 0 16,5-5-1552-16,3-1-320 0,2-4-64 0,4-4-8000 0,0-8-1584 0</inkml:trace>
  <inkml:trace contextRef="#ctx0" brushRef="#br0" timeOffset="86218.74">17807 17094 43311 0,'-27'-18'3840'0,"11"6"-3072"0,-1 0-608 0,6 4-160 16,5 2-1072-16,6 6-240 15,0 0-48-15,0 0-16 0,0 0 1104 0,0 0 272 0,0 0 0 0,0 0 0 16,0 0-448-16,0 0-48 0,6 13 0 0,-1 2-16064 16</inkml:trace>
  <inkml:trace contextRef="#ctx0" brushRef="#br0" timeOffset="86780.52">17009 18832 27647 0,'0'0'2448'0,"0"0"-1952"0,0 0-496 0,0 0 0 15,0 0 496-15,0 0 0 0,0 0 0 0,-3 12 0 16,-4 0 528-16,-2 3 128 0,0 3 0 0,-1 2 16 15,-3 0-560-15,-1 6-112 0,-1-1-32 0,-2 3 0 16,-2-4-160-16,0 7-48 0,1-6 0 0,2 2 0 16,-1-4-96-16,3-2-32 0,3 0 0 0,2-5 0 0,1-4-128 15,6-7 160-15,2-5-160 0,0 0 160 0,0 0 416 0,0 0 64 16,10-12 32-16,3-3 0 0,3-5 16 0,2-6 0 16,1 0 0-16,1-6 0 15,2-5-368-15,1 2-80 0,1-1-16 0,2-1 0 16,-1-2-48-16,3 1-16 0,0 4 0 0,2 4 0 0,1 2-160 0,-1 5 0 15,-2 4-160-15,2 5 160 0,-4 5 0 0,-3 3-144 16,0 5 144-16,-3 3 0 0,-2 3 0 0,-4 2 0 16,-2 7 0-16,-5 1-128 0,-2 3 128 0,-5 1 0 15,-5 1-144-15,-4 2 144 0,-2-1 0 0,-4 2 0 16,-3 0 0-16,-4-4 0 0,-2-1 0 0,-1 0 0 16,-1-4 0-16,1-4 0 0,1 1 0 0,1-7 0 15,1-4 0-15,4-1 0 16,4 1-656-16,2-5-224 0,-1-9-32 0,4-3-16 15,5-2-2208-15,4-3-432 0,4-19-80 16,15 7-32-16</inkml:trace>
  <inkml:trace contextRef="#ctx0" brushRef="#br0" timeOffset="87046.8">18150 18374 21183 0,'0'0'1888'0,"0"0"-1504"0,0 0-384 0,0 0 0 16,0 0 2976-16,0 0 528 0,-10 8 96 0,-1 0 32 16,-3 6-1920-16,-1 6-384 0,-1 6-80 0,-4 0-16 15,-3 5-464-15,-1 2-80 0,-3 1-32 0,2 4 0 0,-1 1-272 16,4-1-64-16,1-2-16 0,6-1 0 0,3-2-144 16,4-2-32-16,0 1 0 0,4-2 0 0,3-3-128 0,5 0 0 15,-2-2 0-15,5 2 128 0,-1-6-128 0,4-2 0 16,3-3 144-16,0-1-144 0,-1-5 0 15,2-1 0-15,1-4 0 0,2-4-192 16,1-3-1760-16,-4-2-352 16,2 1-80-16</inkml:trace>
  <inkml:trace contextRef="#ctx0" brushRef="#br0" timeOffset="87206">17630 18698 32255 0,'0'0'2864'0,"-1"-9"-2288"0,4-1-576 16,3 4 0-16,-6 6 1152 0,18-3 112 0,4-1 16 0,7-1 16 15,6 0-304-15,7 3-64 0,5-1-16 0,3-1 0 16,3-5-256-16,1 7-48 0,-2-2-16 0,0 1 0 16,0 0-352-16,0 0-80 0,0-1-16 0,-1 2 0 31,-1-1-1424-31,-5-2-304 0,-3 0-48 0</inkml:trace>
  <inkml:trace contextRef="#ctx0" brushRef="#br0" timeOffset="90696.61">10559 4959 14623 0,'0'0'640'0,"0"0"144"0,0 0-624 0,0 0-160 0,0 0 0 0,-9 3 0 16,9-3 0-16,-7 3 0 0,-1-1 0 0,8-2 0 15,-9-2 0-15,9 2 0 0,-9-1 0 0,9 1 0 16,-10-4 0-16,2 3 0 0,8 1 0 0,-8-2 128 16,0-4 48-16,-1 3 0 0,-2-1 0 0,-1 1 0 15,-1 2-48-15,-1-2-128 0,-1-2 192 0,0 0-64 16,0 2-128-16,1-3 0 0,0 1 0 0,2 0 0 0,1 0 400 0,2-2 48 15,0 1 16-15,0 4 0 16,0-2 752-16,9 4 160 0,-7-5 32 0,7 5 0 0,0 0-496 0,0 0-80 16,0 0-32-16,0 0 0 0,0 0-208 0,0 0-32 15,0 0-16-15,0 0 0 0,6 9-80 0,4 0-16 16,2 0 0-16,3-3 0 0,4 0 80 0,5 0 16 16,3 1 0-16,3 1 0 0,5-3-64 0,3 0-16 15,4-3 0-15,2 2 0 0,5-2-128 0,3-1-16 16,2 0-16-16,9-1 0 0,5 0 16 0,5-1 0 15,2-2 0-15,1-1 0 0,1-1 0 0,2 3 16 16,5 1 0-16,1-1 0 0,2 1-96 0,-1-2-32 16,-1 2 0-16,4 1 0 0,3 3-80 0,2-2 0 0,0 0-128 15,-1-1 192-15,-3 0-192 0,3 2 128 0,1 1-128 16,0 0 0-16,0-3 128 0,0 1-128 0,-2 3 0 16,0-1 0-16,4 2 0 0,-2-2 128 0,-1 0-128 0,-6 1 0 15,2-2 0-15,3 1 176 0,-1 1-176 16,0-2 160-16,-4-2-160 0,-2 2 192 0,-2-2-192 0,1 1 192 15,1 0-192-15,2 3 160 0,-4-4-160 0,-2 2 160 16,-4 1 16-16,2-2 0 0,0-2 0 0,-1 5 0 16,-1 1 0-16,-1 2 0 0,-2 1 0 0,-2-2 0 15,-1-2-176-15,3 0 160 0,2 2-160 0,-1 3 160 16,-2-4-32-16,-2 2 0 0,0-3 0 0,0-3 0 16,1-1-128-16,-1 0 0 0,-1 0-160 0,0-1 160 15,-4-1 0-15,-2 1 0 0,0-3 0 0,1 2 0 0,1-2 176 16,0 1-32-16,0 3 0 0,-4 0 0 0,-3 0-144 15,-2-1 192-15,-1 0-192 0,-3-3 192 0,1-4-192 16,-1 3 160-16,1 0-160 0,-1 0 160 0,-1 0-160 16,-2 1 160-16,-6-3-160 0,-1 0 160 0,-2 2 16 0,-3-1 0 15,-1 1 0-15,-1 1 0 0,-2-1 0 0,0 0 0 16,-1 2 0-16,0 1 0 0,-2 0-48 0,-1 1-128 16,1 0 192-16,-1-3-64 0,2 1-128 0,-1 0 0 15,-2-1 0-15,-1 1 0 0,0-2 0 0,1 0 0 16,0 1 128-16,1 2-128 0,-2-1 0 0,0 1 0 15,-1-1 0-15,0-1 0 0,4 3 0 0,2-1 0 16,-1-2 0-16,1 1 0 0,1-1 0 0,-1 1 0 16,1-1 0-16,-1 0 0 0,-1 0 0 0,0 2 0 15,-2-1 128-15,2 0-128 0,-3 0 0 0,-1 0 0 0,-1-1 0 16,0 2 0-16,-1-1 0 0,2 2 0 0,2 0 128 16,-1-1-128-16,-1 1 0 0,2 1 0 0,3-1 0 15,-1 1 0-15,-1-3 0 0,-2 2 0 0,-2 2 0 0,2-1 0 16,-5 0 0-16,3 0 0 0,-3-1 0 0,-1 2 0 15,-3-1 144-15,-1 2-144 0,-2-2 160 0,-5 0-160 16,-1 0 0-16,-11 0-160 0,0 0 0 0,0 0 0 31,0 0-1216-31,-11-2-240 0,-6 1-48 0,-11 1-16048 0</inkml:trace>
  <inkml:trace contextRef="#ctx0" brushRef="#br0" timeOffset="92560.09">22285 5438 26543 0,'-7'-6'1168'0,"7"6"256"0,0 0-1136 0,0 0-288 0,0 0 0 16,0 0 0-16,0 0 0 0,0 0-144 0,15 8 16 0,3-5 0 15,3 2 128-15,2 2 0 0,4-3 0 0,6-1 0 16,6 4 0-16,3-1 0 0,-1-3 192 0,2-2-64 16,0-2 256-16,6 1 48 0,-1-2 16 0,5 1 0 15,6-1 192-15,11 0 32 0,6 2 16 0,0-3 0 16,-1-3-112-16,4 4-32 0,5-2 0 0,8 2 0 16,5-1-176-16,0 2-48 0,-2-4 0 0,6 2 0 15,7 3-80-15,0-1-32 0,0-3 0 0,1-1 0 16,1 1-16-16,4 3 0 0,5 1 0 0,-2 0 0 15,-3-3 0-15,1 3-16 0,5 4 0 0,-5-1 0 16,-7-5-32-16,6 4 0 0,4 3 0 0,-3-4 0 16,-3-5-144-16,3 3 192 0,2 2-192 0,1-2 192 0,1-4-48 15,0 1 0-15,-4-4 0 0,3 3 0 0,2 2-16 0,-4-4-128 16,-11-2 192-16,6 5-64 0,-1 3 16 0,-2-3 0 16,-3-5 0-16,0 6 0 0,3-1 48 0,0-1 0 15,0 0 0-15,-2 0 0 0,-3-4-64 0,2 2-128 16,1 5 192-16,-2-5-64 0,-2-1 0 0,-2-1 0 15,-1 2 0-15,0 1 0 0,2 0-128 0,-6-1 192 16,-7 0-192-16,-2-2 192 0,-1 5 16 0,1 0 16 16,-3 0 0-16,-1 2 0 0,-7-2-64 0,-1 1-16 15,-2 2 0-15,0 1 0 0,0 0-144 0,-1 0 192 16,-3 0-192-16,-4 0 192 0,-6 0-192 0,0 1 160 16,-4 1-160-16,-3 0 160 0,-3 2-160 0,-3 2 160 15,-3-1-160-15,-4 2 160 0,-4-1-160 0,-2-1 0 16,-8 2 0-16,-2 0 128 0,-3 1-128 0,-1 1 0 0,-3-3 0 15,-1 3 0-15,-3-1-336 0,-2 3 0 0,-2-1 0 0,-3 3 0 32,-4-2-1616-32,-2 2-320 0,-4 5-64 0,-6 0-13520 0</inkml:trace>
  <inkml:trace contextRef="#ctx0" brushRef="#br0" timeOffset="107090.08">24217 8413 18431 0,'-12'-4'1632'0,"5"0"-1312"0,1-2-320 0,1-1 0 15,2-3 320-15,2 1 0 0,1-2 0 0,3 3 0 16,1-5-176-16,2 5-144 0,4-5 192 0,0-1-192 16,3 2 240-16,2 2-64 0,2-5-16 0,3 1 0 15,3-1 16-15,1 3 0 0,0-2 0 0,2 2 0 16,2 3 272-16,1 0 48 0,0 4 16 0,-1 3 0 15,0 2-288-15,-3 3-48 0,-3 2-16 0,-3 5 0 16,-5-1-160-16,-2 5 128 0,-4 1-128 0,-3 2 128 0,-2-1 192 0,-6 3 48 16,-3 2 0-16,-5 2 0 0,-1 2 336 15,-4-2 64-15,-5 0 0 0,0 1 16 0,-5-2-144 16,2-1-16-16,-1 0-16 0,1-2 0 0,-1 0-224 0,6-1-64 16,3-3 0-16,1 0 0 0,2 0 0 0,1 1 0 15,4-6 0-15,-1 0 0 0,1-3-144 0,8-7-48 16,0 0 0-16,1 12 0 0,-1-12 0 0,7 10 0 15,5-4 0-15,5-4 0 0,5-2 16 0,4-2 0 16,6 1 0-16,4-3 0 0,2-1-144 0,1 0 128 16,1 1-128-16,-1 1 128 0,-1 3-128 0,0 0 0 15,-5 0 0-15,-2 0 0 0,-5 0-208 0,0-2-128 0,-3 0-32 16,-3 0-9536 0,-3 1-1904-16</inkml:trace>
  <inkml:trace contextRef="#ctx0" brushRef="#br0" timeOffset="107478.28">25307 8335 23903 0,'0'0'1056'0,"0"0"224"0,0 0-1024 0,0 0-256 0,0 0 0 0,0 0 0 0,0 0 0 0,0 0 0 16,4 10 0-16,-2 5-160 0,-1 2 160 0,-1 2 0 15,-3-2 0-15,-1 4-128 0,-1 6 128 0,0-3 192 16,-3 1-32-16,2-2-16 0,-2-4 256 0,0-1 48 16,1 1 16-16,0-1 0 0,1-4 176 0,1-4 48 15,1 2 0-15,4-12 0 0,0 0-96 0,0 0-16 16,0 0 0-16,0 0 0 0,0 0 64 0,12-16 0 15,-1-3 0-15,3-1 0 0,3 0-272 0,-1-4-48 16,2-1-16-16,1 1 0 0,3-4-304 0,-3 4 0 16,-2-1 128-16,0 4-128 0,2 2 0 0,-1 3 128 15,-2-1-128-15,0 7 0 0,-1 2 0 0,-1 3 0 16,0 4 0-16,-1-1 0 16,-3-1-576-16,-10 3-192 0,12 5-16 0,-3 0-8784 15,-9-5-1760-15</inkml:trace>
  <inkml:trace contextRef="#ctx0" brushRef="#br0" timeOffset="107783.71">25720 8559 15663 0,'0'0'1392'0,"0"0"-1120"0,0 0-272 0,0 0 0 16,0 0 1680-16,14 1 288 0,4-1 48 0,-3-2 16 15,0-4-1504-15,0-4-288 0,3 1-64 0,-1-3-16 16,-3 1 96-16,1-1 0 0,-4-3 16 0,2 2 0 15,-1 1 176-15,-2 0 16 0,-3-1 16 0,-4 1 0 16,-3-3 432-16,-1 1 96 0,-3-1 16 0,-1 4 0 16,-4 2-208-16,-1-1-48 0,-3 3 0 0,-1 5 0 15,-4 0-400-15,0 5-96 0,1 1-16 0,-4 6 0 0,1 0-256 16,-2 4 0-16,-1 1 0 0,4 2 0 0,0-3 0 16,3 0 0-16,-2 1 0 0,5 3 0 0,4 1 0 0,3 0 0 15,5-3 0-15,5 0 0 0,3-4-320 0,7-3 16 16,4 0 16-16,4-1 0 15,4 2-768-15,2-5-160 16,2-1-16-16,-1-4-11936 0</inkml:trace>
  <inkml:trace contextRef="#ctx0" brushRef="#br0" timeOffset="108330.16">26345 8452 23151 0,'-14'3'1024'0,"3"-1"208"0,-3-1-976 0,-4 3-256 0,-2 0 0 0,-1 1 0 16,1 3 320-16,-3-3 0 0,-1-1 16 0,2 3 0 16,2 2 192-16,2 0 48 0,2-4 0 0,3 1 0 15,4 2-112-15,9-8-16 0,-6 4 0 0,6-4 0 16,0 0-144-16,0 0-48 0,0 0 0 0,10-1 0 16,3-1 16-16,2 0 0 0,3-5 0 0,1 2 0 15,-1-1-112-15,-2-2-32 0,-1 2 0 0,1 2 0 16,-4-1-128-16,1 3 0 0,-1 0 144 0,-2 1-144 15,-10 1 176-15,10 4-48 0,-2 5 0 0,-3-3 0 16,-5-6 0-16,2 13 0 0,-2-13 0 0,0 15 0 16,3 0 16-16,-1-2 0 0,1-2 0 0,1 1 0 0,-4-12-144 15,6 8 128-15,-6-8-128 0,13 6 128 0,-2-2-128 16,1-3 128-16,0-2-128 0,2-4 128 0,0-3 80 0,3-5 16 16,2 1 0-16,0-2 0 0,-1-2 16 15,1 0 0-15,1-2 0 0,2 0 0 0,-1 0-96 0,1 1-16 16,-1 0 0-16,0-2 0 0,-1-4 0 0,1-2-128 15,-2-1 192-15,0-3-64 0,0 2-128 0,1-4 160 16,-2-7-160-16,1-6 160 0,4 0-160 0,-2-5 160 16,0-1-160-16,-1 4 160 0,-2 1-160 0,-2 7 0 15,-3 4 0-15,-3 6 128 0,-5 3 16 0,-2 6 0 16,-3 3 0-16,-4 6 0 0,-4 2 192 0,-2 6 48 16,-2 2 0-16,-5 5 0 0,-5 4-208 0,-2 5-48 15,-1 6 0-15,-4 6 0 0,-4 5-128 0,-3 6 0 16,-1 6 0-16,2 1 0 0,1 4 0 0,4 2 0 0,1 2 0 15,7 0 0-15,3 0-144 0,5-1 144 0,3-2 0 0,7-3 0 16,6 0-192-16,3-5 64 0,6-6 128 16,1-1-208-1,6-2-688-15,4-5-128 0,4-3-16 0,5-7-16 16,5-9-2048-16,0-2-416 0</inkml:trace>
  <inkml:trace contextRef="#ctx0" brushRef="#br0" timeOffset="108673.51">27890 7954 18431 0,'0'0'1632'0,"0"0"-1312"16,0 0-320-16,-8 6 0 0,-1 4 2448 0,-1 7 432 16,-1 2 64-16,-2 4 32 0,-2 1-2320 0,-2 3-464 15,-1 4-192-15,-2 2 176 0,-3 3 16 0,-1-2 16 0,-1 1 0 0,0-1 0 16,3 2-80-16,0-5 0 0,2-5-128 0,2 2 192 15,1-4-320-15,5-1-80 0,1-5-16 0,2-2 0 32,-2-2-1968-32,2-1-400 0,0-7-80 0</inkml:trace>
  <inkml:trace contextRef="#ctx0" brushRef="#br0" timeOffset="108858.38">27353 8255 19343 0,'0'0'1728'0,"0"0"-1392"0,0 0-336 16,0 0 0-16,0 0 3680 0,12-4 672 0,2 3 128 0,6-2 16 15,7-4-3664-15,5-1-832 0,4 0 0 0,8 0 0 16,3 0 0-16,5-1 0 0,1 3 0 0,1-3 0 16,-1 2-864-16,-3 4-256 0,-3-2-48 0,-4-2-13392 15</inkml:trace>
  <inkml:trace contextRef="#ctx0" brushRef="#br0" timeOffset="109719.76">28900 8091 3679 0,'3'-6'320'0,"1"-5"-320"15,-1 4 0-15,1-1 0 0,-4 8 2720 0,0 0 480 16,0 0 80-16,0 0 32 0,0 0-2032 0,0 0-384 16,0 0-96-16,0 0-16 0,0 0-256 0,-4 8-48 15,-1-2-16-15,0 4 0 0,-4-1 176 0,2 4 16 16,-1 1 16-16,-1-3 0 0,2 1 48 0,-1 1 16 16,0-5 0-16,5 4 0 0,-1-7-16 0,4-5 0 15,-4 5 0-15,4-5 0 0,0 0-80 0,0 0-32 16,0 0 0-16,0 0 0 0,0 0-96 0,0 0-32 15,0 0 0-15,0 0 0 0,0 0-288 0,0 0-64 16,0 0-128-16,0 0 192 0,0 0-192 0,0 0 0 16,0 0 0-16,4-5 0 0,-4 5 128 0,0 0-128 15,0 0 0-15,4-4 144 0,-1-1-144 0,-3 5 0 16,0 0 0-16,0 0 0 0,0 0 0 0,5-6 0 16,-5 6 0-16,0 0 0 0,7-5 0 0,2 1 0 15,-2-3 0-15,3 4 0 0,2-1 0 0,1 1 0 16,1 0 0-16,1-4 0 0,0 2 0 0,2 0 0 15,0-4 0-15,1 3 0 0,-1-3 0 0,1 2 0 0,-2-3 0 0,1 3 0 16,-2-3 0-16,-1 1 160 0,-1-4-160 16,-2 5 160-16,-2-2-160 0,-1 2 0 0,-3-2 0 15,0 4 128-15,-5-3 48 0,0 1 0 0,-5 0 0 0,-2-1 0 16,-2 2 80-16,-2 0 32 0,-3 3 0 0,-3 4 0 16,-2 0-128-16,-2 2-32 0,-3 7 0 0,-3 1 0 15,-2 3-128-15,-1 1 0 0,0 0 144 16,-1 5-144-16,-2 7 0 0,4-2 0 0,1 5 0 0,3-2 128 15,1 1-128-15,6-2 0 0,4 1 0 0,0 6 0 16,7-9 0-16,9-1 0 0,5-1 0 0,6-3 128 0,4-3-128 16,7-4 0-16,4-2 0 0,3-4 128 0,4 2-256 0,2-7-64 15,2-6 0-15,-1-3 0 16,0 0-1664-16,2-1-320 16,-1-3-80-16,-10 5-16 0</inkml:trace>
  <inkml:trace contextRef="#ctx0" brushRef="#br0" timeOffset="109921">29294 8439 31727 0,'-15'4'1408'0,"15"-4"288"0,0 0-1360 0,-6 3-336 16,1 2 0-16,5-5 0 0,0 0 656 0,0 0 64 15,0 0 16-15,11-2 0 0,2 2-96 0,3-2-32 16,0-2 0-16,-1-5 0 0,1 2-336 0,1-5-64 15,-1 1-16-15,0-5 0 0,-1 0-192 0,-2 1-192 16,1 2 48-16,-2 4 0 16,0-2-1728-16,-3 3-352 0,-3 0-64 0</inkml:trace>
  <inkml:trace contextRef="#ctx0" brushRef="#br0" timeOffset="110295.78">29807 7970 33167 0,'-11'-7'2944'0,"11"7"-2352"15,0 0-464-15,-6 2-128 0,0 2 0 0,-1 4-192 16,1 1 64-16,0 5 0 0,-1 3 0 0,0 4 0 15,2 5 0-15,-3 7 0 0,3 0 128 0,1-2 0 16,3-3 0-16,0-4 128 0,1 0-128 0,1-2 0 16,3-1 0-16,-1-3-128 0,3-6 128 0,0-1 0 15,1-6 0-15,4 2 128 0,0-5 144 0,2-3 48 0,1-4 0 0,1-3 0 16,2-2 192-16,0 0 32 16,1-6 16-16,-1 1 0 0,-5-1-192 0,4-2-48 15,-4-2 0-15,1-2 0 0,-1-1-176 0,0-1-144 16,1 1 192-16,-2 3-192 0,-2 1 128 0,0 1-128 15,0 0 0-15,-1 4 0 0,-2 3-160 0,-1 3-144 0,-1-1-16 0,-4 9-16 32,0 0-2288-32,0 0-464 0</inkml:trace>
  <inkml:trace contextRef="#ctx0" brushRef="#br0" timeOffset="111241.04">30452 7954 25791 0,'-12'-5'2304'0,"4"3"-1856"0,-2 2-448 0,-4 2 0 16,-3 1 1312-16,-2 5 160 0,-4 1 48 0,-11 6 0 15,2-1-1184-15,3 4-336 0,1 0 144 0,1 5-144 0,2 0 192 0,3 1-16 16,2-3-16-16,6 0 0 0,1-5-160 0,6-1 0 16,3-2 0-16,4-4 128 0,0-9-128 0,8 9 192 15,3-5-192-15,4-4 192 0,3-3 0 0,2-2 16 16,2-1 0-16,2-2 0 0,2-3-16 0,-1-2 0 15,2 0 0-15,-2 1 0 0,-1-1-32 0,-3 4-16 16,-5 0 0-16,-2 5 0 0,-4 2-144 0,-10 2 160 16,0 0-160-16,12 4 160 0,-12-4-160 0,6 11 0 15,0-1 0-15,-1 3 0 0,-1-4 0 0,-4-9 0 16,3 11 0-16,-3-11 0 0,7 12 0 0,2-7 0 16,2-3 0-16,1-3 0 0,2 0 0 0,4-3 128 15,-1-5-128-15,0-1 128 0,2-5-128 0,2-3 160 16,-3-4-160-16,1-1 160 0,5 2-160 0,-1-2 192 15,-3-3-192-15,-1 0 192 0,5-2-192 0,-1-3 192 16,0-4-192-16,1-3 192 0,0-7-192 0,3 1 160 16,0-7-160-16,-1-1 160 0,-4-1-160 0,-2 5 0 0,-3 7 0 15,-3 6 0-15,-4 6 0 0,-2 7 0 0,-5 7 0 0,-3 7 0 16,0 8 0-16,0 0 0 0,-11 1 0 0,-4 6 0 16,-4 3-192-16,-4 5 192 0,-5 6-192 0,-3 4 192 15,-1 5-160-15,-1 6 160 0,-1 3 0 0,1 7-144 16,-1-1 144-16,-1 3-128 0,4 2 128 0,4-5-128 0,7 1 128 15,3-5 0-15,7-6 0 0,4-2 0 16,4-2 0-16,6-4 0 0,1-3 0 0,4-4 0 16,3-6 0-16,2-2 0 0,3-5 0 0,1 0 0 0,4-7 0 0,2-3 128 15,0-5-128-15,3-1 0 0,-1-6 128 0,4-1-128 16,-4 0 128-16,0-1-128 0,2 5 0 0,-7 1 0 16,-2-2 0-16,-2 0 128 0,-3 2-128 0,-3-2 0 15,-3 2 0-15,-8 11 128 0,0 0-128 0,0 0 0 16,0 0 0-16,0 0 0 0,0 0 0 0,-8 9 0 15,-1-2 0-15,2 6 0 0,-1 2 0 0,-1 2 0 16,-1-3 0-16,1-2-128 0,3 2 128 0,1-1 0 16,1-3 0-16,3 0 0 0,1-10 0 0,5 12 0 15,2-4 0-15,2-1 0 0,1 1 0 0,2-6 0 0,2 1 0 0,0-4 128 16,0-3-128-16,2 0 0 0,2-1 0 0,0 4 128 16,-1 1-128-16,-2 1 128 0,-4 4-128 0,2 0 128 15,-3-1-128-15,-1 5 0 16,-9-9 128-16,8 10-128 0,-2 3 0 0,-1-2 128 15,0-1-128-15,-1 3 0 0,1-4 144 0,-1 1-144 16,-4-10 192-16,7 6-192 0,-7-6 176 0,13 5-176 0,1-2 160 0,0-3-160 16,0-3 288-16,1-2-32 0,1-1-16 0,1-3 0 15,1-2 32-15,-1-5 16 0,-2 1 0 0,-1-3 0 16,0-2-48-16,0 1-16 0,-1-1 0 16,-3-1 0-16,-4-2-224 0,1 7 176 0,-2 4-176 0,-4 0 160 15,-4 2-160-15,0 5 0 0,-8 2 0 0,0 4 128 16,-3 3-128-16,-3 4 0 0,-4-2 0 0,-1 5 0 15,-1 2 0-15,-1 5 0 0,-3 5 0 0,2-2 0 0,2-1 0 16,3-1 0-16,2 0 0 0,5-2 0 0,1 1-144 16,4-2 144-16,3-1 0 0,4-1 0 0,1-4 0 0,3 3 0 15,4-4 0-15,2-1 0 0,3-2-176 16,2 1 176-16,4-2-160 0,4-4 160 16,2-1-464-16,1 2 0 0,3-1 0 15,0-1-11040-15,0-1-2192 0</inkml:trace>
  <inkml:trace contextRef="#ctx0" brushRef="#br0" timeOffset="112422.81">32349 7725 13823 0,'11'-3'1216'0,"-11"3"-960"0,10-3-256 0,-10 3 0 0,9-5 1664 0,-9 5 272 16,5-7 64-16,-5 7 16 0,3-11-784 0,-6 3-144 16,2-2-48-16,-5 2 0 0,-4-3-176 0,-1 1-32 15,-3 1-16-15,6 4 0 0,-5-2-176 0,-1 2-48 16,-3-1 0-16,-2-6 0 0,-2 4-192 0,-3-1-32 16,-7-3-16-16,-30-9 0 0,0 0-160 0,-1 3-48 15,-7-2 0-15,-2-1 0 0,-5-1-144 0,-4 0 128 16,-7-1-128-16,-7-1 128 0,-8-1-128 0,-4 5 0 15,-2 0 144-15,-7 3-144 0,-7-4 0 0,-4 4 0 16,-1 0 0-16,-5 2 128 0,-4 1-128 0,-1 5 144 16,-2-3-144-16,-1 5 160 0,-1-1-160 0,1 4 0 15,3 1 0-15,-1 0 0 0,-2-1 0 0,6 2 0 16,5-1 0-16,1 1 0 0,1 0 0 0,4 1 0 16,4 0 0-16,-1 0 0 0,1-1 0 0,0 4 0 0,6 0 0 15,-2-2 0-15,-6 0 0 0,1 3 0 16,1-1 0-16,-2 2 0 0,-3 4 0 0,4-5 0 0,2 4 0 0,1 0 0 15,0-2 0-15,-1 2 0 16,-2-3 0-16,5 1 0 0,4 0 0 0,0-3 128 0,0 2-128 0,4 0 0 16,6 4 0-16,0 2 0 15,0-5 0-15,1 6 0 0,-3 1 0 0,2 3 0 0,2 4 128 16,-2 0-128-16,-9-1 0 0,6 5 0 0,0 0 0 0,1 0-176 16,2 3 176-16,1-2 0 0,-3 2 0 0,8 2 0 15,7 4 0-15,4-4 0 0,3 2 0 0,1 1 0 16,2-6 0-16,7 5 0 0,6 1 128 0,5-1-128 15,4 2 176-15,6 1-48 0,1 3 0 0,5-1 0 16,1 1-128-16,-1 0 0 0,0-3 0 0,5 4 0 0,0 1 0 16,4-1 0-16,3-3 0 0,3 1 0 0,2 2 0 0,3 0 0 15,0 0 0-15,2-3 0 0,4-1 0 0,2-1 0 16,2-3 0-16,5 4 0 0,0 1 0 0,3 0 0 16,1 1 0-16,3-2 0 0,4-3 0 0,4-1 0 15,3 0 0-15,7-2 0 0,5 2 0 0,5-2 0 16,4 1 0-16,10-3 0 0,9 3 0 0,7-2 0 15,3 3 0-15,9-5 0 0,2-2 0 0,7 0 0 16,6 0 0-16,10-2 0 0,8-1 0 0,3-1 0 16,2-1 0-16,5-1 0 0,11 1 0 0,1-2 0 15,0-3 0-15,8-2 128 0,8-4-128 0,-2 3 128 16,-4-3-128-16,9 2 128 0,6-4 16 0,-2-2 0 0,-3 2 0 16,3 1 0-16,3 2 0 0,2-5 0 15,4-1 0-15,-6 2 0 0,-1 1 48 0,4 1 16 16,0-3 0-16,0 1 0 0,-1 1-208 0,3-1 176 15,1 1-176-15,-2 1 160 0,-3-1-160 0,2 1 0 0,-2 0 144 0,1 0-144 16,-1 1 0-16,-3 0 128 16,-3-4-128-16,2 2 0 0,3-1 0 0,-4-1 128 0,-4-2-128 0,3 3 0 15,2 1 0-15,-3-4 128 16,-4-7-128-16,1 5 0 0,1 2 0 0,-9-1 128 0,-6-2-128 0,-1-1 0 16,-3 0 0-16,-7-1 128 0,-5 0-128 0,-5-4 0 15,-3 2 0-15,-4-6 0 0,-4 1 0 0,-7-1 0 16,-7-5 0-16,-3-1 128 0,-2-4-128 0,-3 0 0 15,-1 0 0-15,-3-5 0 0,-6-1 0 0,-29 10 128 16,3-4-128-16,2-1 144 16,1-2-144-16,2-5 160 0,1-6 48 0,-2-5 16 0,0-2 0 0,31-33 0 0,-14 11 16 0,-10 11 0 15,-7 6 0-15,-6 0 0 0,-5 2-112 0,-3-1-128 16,-6 4 176-16,-3-1-176 0,-5 4 192 16,-5 2-192-16,-6 2 192 0,-5 3-192 0,-7 2 128 0,-2 3-128 15,-6 5 0-15,-7-3 0 0,-4 4 0 0,-6-1-224 16,-4-5 16-16,-7-3 0 15,-7-4-448-15,25 17-96 0,-4-4-16 0,0 4 0 16,1 0-1392-16,-1 3-272 0,4-2-64 0,0 5-16 0</inkml:trace>
  <inkml:trace contextRef="#ctx0" brushRef="#br0" timeOffset="112859.13">31880 8195 3679 0,'0'0'320'0,"0"0"-320"0,0 0 0 0,0 0 0 16,0 0 4848-16,-8-2 896 0,-2-1 176 0,-4 3 32 0,-1 1-4480 0,-3 2-912 15,-2 0-176-15,-5 0-48 0,-2 0 224 16,-3 2 32-16,1 0 16 0,0 4 0 0,1 1 16 0,2 3 0 16,4-3 0-16,5 3 0 0,7-1-256 0,2 0-48 15,7 1-16-15,5 2 0 0,6-1 208 0,6 4 32 16,5-2 16-16,0-2 0 0,4 0-272 0,0 0-48 15,3-3-16-15,0 2 0 0,-1 2-224 0,-5-1 144 16,-2 0-144-16,-5-5 128 0,-2-1-128 16,-5-3 0-16,-8-5 0 0,0 0 0 0,0 0 176 0,-5 8-48 15,-5 1-128-15,-6-4 192 0,-7 0 80 0,-4 1 16 16,-3-2 0-16,-6 2 0 16,-2 2-592-16,-3-3-112 0,-2 0-32 0,0 0-10080 15,0-2-2016-15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57:21.18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20061 5326 9215 0,'-14'-12'400'0,"5"2"96"0,-1-1-496 0,0 0 0 0,-2 1 0 0,0 2 0 15,-2 2 0-15,-2-1 0 0,2 1 0 0,-1 1 0 16,-1-3-256-16,0 3 48 0,1-2 16 0,4 0 0 15,-2 4-576-15,1-3-128 16,5-1 0-16,0 2-16 0,0 1 464 0,0-1 112 0,1 0 16 0,0 1 0 16,-1 1 528-16,7 3 112 0,-9-2 32 0,1 1 0 15,-3-2 928-15,1 2 192 0,1-3 48 0,2 3 0 0,0-2 160 0,7 3 48 16,-6-1 0-16,6 1 0 16,-6-3-496-16,6 3-80 0,0 0-32 0,0 0 0 0,0 0-256 0,0 0-48 15,0 0-16-15,0 0 0 0,0 0-224 0,0 0-32 16,0 0-16-16,0 0 0 0,0 0-96 0,0 0-32 15,0 0 0-15,11-2 0 0,2-3-16 0,1 2 0 16,0 1 0-16,2 0 0 0,3 2 48 0,3 2 0 16,2 0 0-16,3 1 0 0,2 2-144 0,2-1-32 15,-1-2 0-15,3 3 0 0,0 2-16 0,5-2-16 16,0-3 0-16,6 3 0 0,3 2 16 0,4-2 0 16,2 2 0-16,0 1 0 0,3-5-32 0,1-1 0 15,1 1 0-15,0-1 0 0,2 3 96 0,3 0 16 0,4 3 0 16,1-2 0-16,2-2-144 0,0-1-32 0,-1-1 0 0,1 2 0 15,-2 2 16-15,5-1 0 0,2 6 0 0,0-5 0 16,-3-4-32-16,1 2 0 0,0-1 0 0,2 3 0 16,2 3-128-16,-4 0 192 0,4-4-192 0,-6 0 192 15,-4 0-192-15,3 0 0 0,1 2 144 0,4 2-144 16,-1-4 0-16,-2 0 144 0,0 0-144 0,-3-1 0 16,-2-2 192-16,1 2-192 0,3 0 192 0,4 2-192 15,2-2 256-15,-2 0-64 0,-3-4-16 0,2 0 0 16,1 0 0-16,4 1 0 0,1 5 0 0,1-3 0 15,0-4-16-15,1 1 0 0,-3 0 0 0,3 1 0 16,5 0-32-16,-1-1 0 0,-1 0 0 0,-2 2 0 16,-3-1-128-16,1 1 160 0,2 1-160 0,5-1 160 0,-1 4-160 15,-3-3 0-15,-1 1 0 0,-4 1 128 0,-1-1-128 16,5 0 0-16,1 0 144 0,-4-1-144 0,-4 0 0 0,1 1 128 16,0-2-128-16,2 1 0 0,6 2 128 0,-2-1-128 15,-2-4 128-15,-1 0-128 0,-1-1 128 0,4 1-128 16,2 3 128-16,0-1-128 0,-1-4 128 0,-3 2-128 15,-3 2 128-15,-1-2-128 0,1 0 0 0,-1 0 0 16,0 0 0-16,-5 1 128 0,-3 0-128 0,-5 0 128 16,-1 1-128-16,-1-2 128 0,-1 0-128 0,0 0 0 15,-2 0 0-15,-2 0 128 0,-3-2-128 0,-1-1 0 16,-5 1 128-16,0 0-128 0,-3-1 128 0,-1 2-128 16,-1 1 128-16,1 1-128 0,-1 1 0 0,-1 1 144 15,-4-1-144-15,-1 0 0 0,0 1 128 0,-4-1-128 16,-2 2 0-16,-3 0 0 0,0 0 0 0,-2-2 0 0,0 1 0 15,1 2 0-15,-1 1 0 0,0 1 0 0,1 1 0 0,1 0 0 16,0-4 0-16,1 6 0 0,2-1 0 0,-1 4 0 16,-1-3 0-16,2 3 0 0,-2 1 0 0,-1 0 0 31,0 1-528-31,-1-1-16 0,-3 1 0 0,-3-1 0 16,0-1-2736-16,-7 3-560 0</inkml:trace>
  <inkml:trace contextRef="#ctx0" brushRef="#br0" timeOffset="15970.99">25222 15257 10943 0,'0'0'480'0,"0"0"96"0,0 0-448 0,0 0-128 16,0 0 0-16,0 0 0 0,0 0 752 0,0 0 128 15,0 0 16-15,0 0 16 0,0 0-208 0,-7-1-32 16,2 0-16-16,5 1 0 0,0 0-16 0,-6-2 0 16,0 0 0-16,2-2 0 0,4 4-64 0,0 0-32 15,0 0 0-15,0 0 0 0,-5-1-32 0,5 1 0 16,0 0 0-16,0 0 0 0,0 0-32 0,0 0-16 16,-5-3 0-16,5 3 0 0,0 0-48 0,0 0-16 15,0 0 0-15,0 0 0 0,0 0-32 0,0 0-16 0,0 0 0 0,0 0 0 16,-6-2-176-16,6 2-48 0,0 0 0 0,0 0 0 15,0 0 64-15,0 0 16 16,-5-3 0-16,5 3 0 0,0 0-16 0,0 0-16 0,0 0 0 0,0 0 0 16,0 0-32-16,0 0 0 0,0 0 0 0,0 0 0 15,0 0 64-15,0 0 16 0,0 0 0 0,0 0 0 16,0 0-224-16,0 0 0 0,0 0 128 0,0 0-128 16,0 0 144-16,0 0-16 0,0 0 0 0,0 0 0 0,0 0-128 0,0 0 0 15,0 0-160-15,0 0 160 16,0 0 0-16,0 0 0 0,0 0 0 0,0 0 0 0,0 0 0 0,0 0 0 15,0 0 0-15,0 0 160 0,0 0-160 0,0 0 0 16,0 0 0-16,0 0 0 0,0 0-176 0,0 0-64 16,0 0-16-16,0 0-13184 15</inkml:trace>
  <inkml:trace contextRef="#ctx0" brushRef="#br0" timeOffset="17626.62">1450 5550 8287 0,'0'-10'736'0,"0"1"-592"0,-1 0-144 16,2 0 0-16,2-1 2624 0,-1 2 512 0,1-2 80 0,-3 4 32 16,0 6-1776-16,0 0-336 0,0-4-80 0,0 4-16 15,0 0-144-15,0 0-48 0,0 0 0 0,0 0 0 16,0 0-224-16,0 10-48 0,0 3-16 0,0 4 0 16,0 5 16-16,-3 6 16 0,2 2 0 0,-3 14 0 15,-2-1-48-15,-2 2-16 0,-1-4 0 0,1-1 0 16,-3-3-80-16,1-1 0 0,0-3-16 0,1-3 0 15,0-2 16-15,2-4 16 0,-1-1 0 0,4-2 0 16,2-6 32-16,0-3 0 0,2-12 0 0,0 0 0 0,0 0-48 0,0 0 0 16,0 0 0-16,7-5 0 0,0-7 192 0,4-5 16 15,-1-2 16-15,2-4 0 0,1-3-320 16,2 0-64-16,1-4-16 0,0 2 0 0,1 1-272 0,0 0 0 16,0 1 128-16,1 3-128 0,0 2 0 0,-1 5 0 15,1 2 0-15,-1 4 0 0,-2 5 0 0,1 5 0 16,2 3 0-16,-4 8 0 0,-4-1 0 0,1 6 0 15,0 3 0-15,-3 7 0 0,-6-1 0 16,-2 7 0-16,0 2 0 0,-2 3 0 0,-2 0 0 0,0 1 0 16,2 0 0-16,-1-3 0 0,0-6-128 0,3-6 128 15,0-2-208-15,4-3 80 16,4-4-1376-16,2-4-272 0,0-5-48 0,4-5-9648 16,0-2-1936-16</inkml:trace>
  <inkml:trace contextRef="#ctx0" brushRef="#br0" timeOffset="17955.13">2521 5677 24879 0,'0'0'1088'0,"0"0"256"0,0 0-1088 0,0 0-256 0,0 0 0 16,-8 5 0-16,-5 3 992 0,1 0 144 0,-4 3 16 0,0 2 16 15,-2 1 160-15,0 4 16 0,-1 1 16 0,0 2 0 16,1-2-512-16,2 3-96 0,-1 1-32 0,3 2 0 15,3-1-320-15,3-2-64 0,4 0-16 0,4-1 0 16,4-3-320-16,5 0 144 0,4-3-144 0,5-2 0 0,3-3 224 16,5-6-64-16,2-3-16 0,5-2 0 0,4-1 64 0,-2-1 16 15,-3-5 0-15,-2 2 0 0,-2-6 160 0,-4 1 16 16,-3-3 16-16,-3-1 0 0,-3 1 96 0,-4 0 32 16,-3-3 0-16,-6 4 0 0,-2 1-48 0,-3-1-16 15,-6 1 0-15,-3-2 0 0,-3-1-96 0,-3 2-32 16,-2 2 0-16,-2-2 0 0,-1 3-352 0,-1 3 128 15,-2 1-128-15,1 0 0 16,4 2-832-16,2 2-224 0,2 0-48 0,6 2-16 16,3 0-1872-16,8 0-368 0</inkml:trace>
  <inkml:trace contextRef="#ctx0" brushRef="#br0" timeOffset="18438.49">3443 5686 21183 0,'0'0'944'0,"0"0"192"0,-8-7-912 0,0 1-224 0,0 1 0 0,1 0 0 16,-1 4 1568-16,-2-2 272 0,-3 1 48 0,0 2 16 16,1 0-560-16,-3 0-96 0,-3 1-32 0,-3 4 0 15,-3 4-384-15,0 1-96 0,-1 4-16 0,-2 3 0 16,-1 1-224-16,-1 2-48 0,5 3-16 0,-2 2 0 15,3-1-144-15,2 3-32 0,-1-4 0 0,7 5 0 0,3 0-256 0,3 1 160 16,6-3-160-16,0 0 128 0,4-4-128 0,4-4 0 16,8-3 0-16,4-4 0 0,3 0 0 0,4-8 0 15,0-4 0-15,3-3 0 0,1-6 0 0,0-5 0 16,1-5 144-16,0-3-144 0,-1-2 336 0,-1-2 0 16,-1-1 0-16,-1-3 0 0,-2-2 48 0,-2-1 16 15,-3-3 0-15,0-1 0 0,-1-2 16 0,-2-7 0 16,-4-5 0-16,-1-4 0 0,2-2-96 0,-3 2-32 15,-3 4 0-15,-1 7 0 0,0 8-96 0,-2 7 0 16,-2 8-16-16,-1 8 0 0,0 5-48 0,0 9-128 16,0 0 192-16,-5 7-64 0,-4 4-128 0,-2 7 0 15,-5 2 0-15,0 11 0 0,-1 4 0 0,3 6 0 0,-2 7 0 0,1 3 0 16,-2 0 0-16,3 5 0 16,3-1 0-16,-1-2 0 0,1-5 0 0,3 2 0 15,3 1 0-15,4-7 0 0,-3-2 0 0,5-4 0 0,7-1-176 0,1-3 176 31,0-6-640-31,1-2-64 0,3-7 0 0,1-3 0 16,1-3-1904-16,3-5-384 0,-3-3-80 0</inkml:trace>
  <inkml:trace contextRef="#ctx0" brushRef="#br0" timeOffset="18905.4">3904 5812 18431 0,'0'0'1632'0,"0"0"-1312"0,-9 1-320 0,9-1 0 0,-8 4 1088 0,0 2 160 16,2 3 32-16,-3-2 0 0,-3-1 272 0,4 3 64 15,2-3 16-15,-1 4 0 0,1-1-480 0,2 2-112 16,4-11-16-16,1 14 0 0,3-6-384 0,-4-8-96 15,13 4-16-15,0 1 0 0,4-2 64 0,4-2 16 16,4-2 0-16,3-2 0 0,0-3-80 0,5-2-16 16,1-1 0-16,2 1 0 0,0-5-32 0,-2-1-16 15,-1 0 0-15,-3-1 0 0,-2-3-16 0,-2 0 0 16,-2 0 0-16,-4 0 0 0,-2 1-96 0,-3-2-32 16,-1-2 0-16,-5 3 0 0,-6 2-64 0,-5 2-32 15,-1-3 0-15,-6 7 0 0,-6 3 96 0,-3 5 32 16,-5 2 0-16,-6 5 0 0,-6 7-176 0,-2 3-48 15,-6 4 0-15,-3 4 0 0,-4 8 16 0,1-2 0 16,2 4 0-16,7 2 0 0,5 2-144 0,7 1 160 16,4 2-160-16,9-3 160 0,7 0-160 0,7-4 0 15,5-4 0-15,6-1 128 0,7-8-128 0,7 0 128 16,7-2-128-16,8-1 128 0,5-3-128 0,6-5 192 0,4-2-192 16,4-4 192-16,5-3-192 0,3-3 0 0,2-3 0 15,7 1 0 1,3 1-1648-16,2-5-304 0</inkml:trace>
  <inkml:trace contextRef="#ctx0" brushRef="#br0" timeOffset="21510.88">3940 8399 11055 0,'-13'17'976'0,"4"-5"-784"0,0-3-192 0,1 1 0 0,0 1 976 0,5 1 160 16,-4-1 16-16,5-4 16 0,2-7 368 0,0 0 80 15,0 0 16-15,-3 8 0 0,3-8-448 0,0 0-96 16,0 0 0-16,0 0-16 0,0 0-48 0,0 0-16 16,0 0 0-16,12-1 0 0,-1-4-272 0,2-2-48 15,1-4-16-15,4 1 0 0,2-4-96 0,5-1 0 16,5-2-16-16,3-2 0 0,2-5 32 0,3-4 16 16,3 2 0-16,2-6 0 0,3-1-48 0,1-3-16 15,1-3 0-15,6-1 0 0,4-3-96 0,4 0-32 16,6-3 0-16,-2 2 0 0,-4-5-64 0,1 0-16 15,0-1 0-15,3 1 0 0,0-1-80 0,2 6-32 0,-1-3 0 16,-3 3 0-16,-7 1-64 0,-3 4-16 16,-1 3 0-16,-5 4 0 0,-4 4-144 0,-14 11 192 15,0-1-192-15,1 0 192 0,-1 0-192 0,-2 2 0 0,-3 2 0 0,-3 0 0 32,-3 4-752-32,-2-1-224 0,-2 5-48 0,-5-2-16 15,-4 3-2352-15,-6 5-480 0</inkml:trace>
  <inkml:trace contextRef="#ctx0" brushRef="#br0" timeOffset="21824.74">4868 7302 23951 0,'0'0'2128'0,"13"-12"-1696"15,2-4-432-15,4-2 0 0,4-1 352 0,5 0-16 16,4-2 0-16,7 0 0 0,7-6 608 0,4 4 112 15,-21 13 32-15,5-5 0 0,3-4 64 0,3-3 32 16,2 2 0-16,2-2 0 0,2 2-272 0,2 1-48 16,3 1-16-16,15-1 0 0,-5 1-208 0,-6 2-32 15,-7 4-16-15,-5 6 0 0,-3 1-144 0,-6 5-48 16,-4 5 0-16,-4 2 0 0,-3 7-32 0,-5 6-16 16,-3 5 0-16,-9 3 0 0,-3 8-32 0,-5-1-16 15,-1 1 0-15,-5 1 0 0,-5-1-96 0,-3 3-16 16,-5 1 0-16,0 0 0 0,-5-4-64 0,-2 1-128 15,-2 1 176-15,-4 1-176 16,-4-3-240-16,-2 5-144 0,-1-1-48 0,-16 13-12160 16,5-7-2432-16</inkml:trace>
  <inkml:trace contextRef="#ctx0" brushRef="#br0" timeOffset="22432.36">2993 9030 14735 0,'13'0'1312'0,"1"-5"-1056"16,1-1-256-16,-1 2 0 0,-1-4 1376 0,0 3 224 15,-3 3 32-15,-1-1 16 0,0-1 176 0,-9 4 32 16,0 0 16-16,0 0 0 0,0 0-224 0,0 0-48 0,-10 7-16 0,-4 4 0 15,-7-1-496-15,-3 7-112 0,-5 1-16 0,-4 3 0 16,-4 7-208-16,-1 2-48 0,-7 3-16 0,-3 1 0 16,-3 2-192-16,-6 0-48 0,-5 3 0 0,-27 18 0 15,6-4-192-15,9-6-32 0,6-1-16 0,6-7 0 16,4-4-80-16,6-1 0 0,4-1-128 0,5-5 192 16,2-3-192-16,8-4 0 0,9-4 0 0,2-1 0 15,6-7 0-15,4-2-160 0,3-4 0 0,9-3 0 16,0 0-688-16,0 0-144 0,2-9-32 0,3 0 0 15,1-5-2048-15,4-4-432 0</inkml:trace>
  <inkml:trace contextRef="#ctx0" brushRef="#br0" timeOffset="22727.52">1945 9382 28559 0,'-22'-5'1264'0,"10"5"272"0,-2 4-1232 0,1 3-304 0,1-2 0 0,-3 5 0 16,-4-1 960-16,0 3 128 16,-3 5 16-16,-1 2 16 0,-1 1 16 0,-2 3 0 15,-2 5 0-15,0 1 0 0,0 6-432 0,0 2-96 16,0-1-16-16,2 3 0 0,4 1-128 0,4 0-16 16,2-4-16-16,8 4 0 0,-1-5-192 0,6 0-48 0,4-2 0 0,3-1 0 15,3-6-64-15,3 2-128 16,2-5 176-16,8-3-176 0,2-2 192 0,5-2-64 15,1-4 0-15,6-5-128 0,7-2 192 0,4-1-64 0,2-6 0 0,5-4-128 16,4-2 192-16,5-4-192 0,2-2 192 16,-3-4-192-1,-2-3-464-15,-2 1-208 0,-4-4-32 0,-1-5-11472 0,-2-2-2288 0</inkml:trace>
  <inkml:trace contextRef="#ctx0" brushRef="#br0" timeOffset="23554.87">1885 5075 8287 0,'-1'-8'736'0,"0"2"-592"16,1 6-144-16,0-12 0 0,1 2 2688 0,0 3 496 16,-1 7 96-16,0-11 32 0,0 4-1200 0,0 7-256 15,0-9-32-15,0 9-16 0,0 0-400 0,0 0-64 16,0 0-32-16,0 0 0 0,-6 9-384 0,-1 5-80 15,1 4-16-15,-2 1 0 0,-1 1-368 0,6 0-80 16,0 2 0-16,2 1-16 0,0-2-240 0,3 0-128 0,2-3 128 0,4-3-128 16,3-4 0-16,2-1 0 15,2-2 0-15,5-3 128 0,4-6 256 0,3-6 64 16,0 1 16-16,0-5 0 0,-2 0-64 0,0-2-16 0,0-5 0 0,-5 0 0 16,-4-1-144-16,-2 1-48 0,-1 0 0 0,-1-1 0 15,-2-1-192-15,-1-2 144 0,-3 3-144 0,0 1 128 16,-2 4-384-16,-1 3-96 0,-3 0-16 0,0 11 0 15,0 0-2752-15,0 0-544 16</inkml:trace>
  <inkml:trace contextRef="#ctx0" brushRef="#br0" timeOffset="23870.16">2420 5011 20271 0,'0'0'1792'0,"0"0"-1424"16,-5 12-368-16,0 3 0 0,-1 4 768 0,-2 3 96 15,0-2 16-15,0 2 0 0,-4-2 592 0,4 3 128 16,0 0 32-16,-1-2 0 0,1 0-640 0,0-1-128 16,2-1-32-16,1-4 0 0,1-1-176 0,2-4-32 15,2-10-16-15,0 0 0 0,0 0-208 0,0 0-32 16,0 0-16-16,11 4 0 0,-1-8 208 0,2-2 32 16,-2-4 16-16,1 0 0 0,-1-6-256 0,1 1-48 15,-2-1-16-15,1-1 0 0,0 1-160 0,0 3-128 16,0-1 144-16,2 0-144 0,-1 4 0 0,-1 1 0 15,-2 4 0-15,-8 5 0 0,11 1 0 0,-11-1 0 16,7 9 0-16,-1 4 0 0,-1 2 0 0,0 3 0 16,0 1 0-16,-2 1 0 0,-3 2-256 0,1 2 64 15,2-1 16-15,2-2 0 16,4 1-1696-16,2 0-352 0,3-5-64 0,4-3-7696 16,1-2-1552-16</inkml:trace>
  <inkml:trace contextRef="#ctx0" brushRef="#br0" timeOffset="24201.34">3091 5033 24239 0,'0'0'1072'0,"0"0"224"0,0 0-1040 0,0 0-256 0,0 0 0 0,0 0 0 0,-9-3 1392 0,1 2 208 15,-1 0 64-15,-1 3 0 0,-2 0-704 0,1 1-128 16,-1 1-16-16,1 5-16 0,-2 0-288 0,2 1-48 15,-1 2-16-15,2-2 0 0,1-1-128 0,3 0-48 16,1 2 0-16,2-1 0 0,2 0-144 0,2 2-128 16,2-5 144-16,2 5-144 0,1-6 144 0,2 4-144 15,2-2 128-15,0 2-128 0,0-3 160 0,2 0-160 16,-1 1 192-16,1-1-192 0,-2 5 160 0,-3-3-160 16,-2 2 128-16,-1 2-128 0,-5-3 144 0,-4 3-144 15,0-1 160-15,-5-1-160 0,-3 0 256 0,-1-1-32 16,-4 2-16-16,-1-1 0 0,-1-2-16 0,1 1 0 15,0-6 0-15,1 1 0 0,0 3-192 0,3-4 128 16,2-4-128-16,2 0 0 16,2-6-976-16,9 6-304 0,-2-12-48 0</inkml:trace>
  <inkml:trace contextRef="#ctx0" brushRef="#br0" timeOffset="24421.93">3494 4777 27359 0,'0'0'1216'0,"0"0"240"0,0 0-1168 0,-5 4-288 0,-2 1 0 0,-5 7 0 0,2-2 1232 15,-4 4 192-15,0 1 48 0,-1 4 0 0,0 7-528 0,-1-1-112 16,1 2 0-16,2 3-16 0,2 2-512 0,-1 1-112 16,0-4 0-16,3 3-16 0,5 1-176 0,0 0 0 15,0-2 0-15,3-5-176 16,2 2-1696-16,-1-5-352 0,0-1-64 0,0-3-11408 15</inkml:trace>
  <inkml:trace contextRef="#ctx0" brushRef="#br0" timeOffset="24964.89">3262 5215 15663 0,'0'0'1392'0,"11"-2"-1120"16,-1-182-272-16,4 365 0 0,4-185 1408 0,0-1 240 15,-2-2 32-15,6 2 16 0,-2-2-320 0,-1 3-64 16,4 0-16-16,4-1 0 0,-2-4-400 0,2 4-96 15,2-4-16-15,-4 3 0 0,-1 1-208 0,-3-2-32 16,-2 2-16-16,-3 3 0 0,-5 2-176 0,-2 0-32 16,-9 0-16-16,0 0 0 0,0 0 208 0,1 7 64 15,-2 3 0-15,-3 2 0 0,-4-2-96 0,0 4-16 16,-3-1 0-16,-3 6 0 0,0-3-240 0,4-3-48 16,1 0-16-16,3-1 0 0,2-3 16 0,3 1 0 0,1-10 0 0,5 8 0 15,-5-8-16-15,13 4 0 0,-1-4 0 0,4-1 0 16,2-1 144-16,1-2 16 0,0-2 16 0,1-5 0 15,-1-1-144-15,1 1-16 0,-1-3-16 16,-1 1 0-16,-3 0-160 0,3 1 0 0,1-4 144 0,0 4-144 0,-2-1 0 16,-2 0 144-16,-1 3-144 0,1 3 0 15,-3-4 0-15,1 4 0 0,-2 2 0 0,-1-3 0 0,0 3 0 0,2 0 0 16,-1-3 0-16,-3 4 0 0,1 1 0 0,2-5 0 16,-2 0 0-16,4 2 0 0,0-3 128 0,3 1-128 15,1-3 0-15,7-5 0 0,-1-1 0 0,-2-1 0 16,0-3 0-16,-1 0 0 0,0-2 128 0,-2-2-128 15,0 0 0-15,-4-7 0 0,-1-6 128 0,-1-7-128 16,2 2 192-16,-4-5-192 0,1-2 224 0,-1 6-64 16,0 4-16-16,-1 8 0 0,-3 4-144 0,0 7 0 15,2 4 0-15,-3 7-176 0,-5 10 176 0,0 0-160 16,0 0 160-16,0 0-160 0,-5 8 160 0,-3 7 192 0,-3 4-32 16,-2 9-16-16,-1 1-16 0,-1 3 0 15,-3 2 0-15,3 2 0 0,1 1-128 0,3 2 0 16,-1 2 0-16,5 0 0 0,0-2-144 0,6-1 144 15,6-1 0-15,3-5 0 0,2-4-144 0,3-3 144 0,2-2 0 0,1 0-144 16,2-3 144-16,2-2-208 16,6-5 80-16,-1-2 128 15,-2-5-1184-15,4 1-112 0,2-6-32 0</inkml:trace>
  <inkml:trace contextRef="#ctx0" brushRef="#br0" timeOffset="25716.54">3380 8193 16527 0,'0'0'720'0,"0"0"176"0,0 0-720 0,0 0-176 0,0 0 0 0,0 0 0 16,0 0 1696-16,0 0 304 0,0 0 64 0,0 0 16 15,-5 4-32-15,5-4-16 0,-7 0 0 0,1-2 0 16,6 2-288-16,-6-4-48 0,-2-3-16 0,-1 0 0 0,-2-5-304 0,1-2-64 15,1-4-16-15,-3-4 0 0,0-2-352 0,-2-4-80 16,-2 0-16-16,-1-2 0 0,-5-1-432 0,-5-1-96 16,-2-3 0-16,-1-5-16 0,-2 1-48 0,-3-2 0 15,-3-4 0-15,0 0 0 0,-1-3-256 0,1-2 160 16,2-3-160-16,3 7 128 0,0 4-128 0,1 5 0 16,-1 4 0-16,5 3 0 0,0-1 0 0,1 6 0 15,-1 1 0-15,3 5 0 0,0 2 0 0,2 3 0 16,2-1 0-16,4 1 0 0,1 2-320 0,4 4 48 15,4-1 16-15,3 2 0 16,2 1-1152-16,3 6-240 0,0 0-32 0,9-8-16 16,3 5-1200-16,3 1-240 0,-1 2-64 0</inkml:trace>
  <inkml:trace contextRef="#ctx0" brushRef="#br0" timeOffset="26092.65">2252 7675 19343 0,'0'0'1728'0,"-10"4"-1392"16,-1-1-336-16,1-2 0 0,2-1 496 0,-1-1 16 16,2-2 16-16,7 3 0 0,-9-5 896 0,2-5 176 15,3 0 48-15,1-5 0 0,0-5-288 0,2 0-48 16,2-4-16-16,-1-1 0 0,3-9-368 0,-1-1-80 15,1-1-16-15,-2-1 0 0,-1-1-256 0,1-5-48 16,2-1-16-16,-1-2 0 0,1 3-128 0,2-3-48 16,-1 0 0-16,2-2 0 0,2 3-80 0,-2 3-32 15,-1 6 0-15,4 2 0 0,4 5-96 0,-3 1 0 16,0 5-128-16,0 6 192 0,0 3-192 0,3 7 128 16,-1 1-128-16,3 6 0 0,0 5 128 0,3 4-128 15,4 6 0-15,2 5 0 0,6 3 0 0,3 4 128 16,4 6-128-16,5 4 0 0,4 1 0 0,2 5 0 0,2 3 0 15,3-1 0-15,-2-1 0 0,1-5 0 0,0 0 0 0,3 0 0 32,1 2-512-32,-2-3 16 0,-4-3 0 0,-3 0-10832 15,-4-2-2176-15</inkml:trace>
  <inkml:trace contextRef="#ctx0" brushRef="#br0" timeOffset="26766.37">3765 9281 16575 0,'0'0'1472'0,"0"0"-1168"0,-8-8-304 0,1 3 0 16,0-4 1280-16,1 3 208 0,-2 1 48 0,2-2 0 16,6 7-32-16,0 0 0 0,-6-5 0 0,6 5 0 15,0 0-544-15,0 0-96 0,0 0-32 0,0 0 0 0,0 0-320 0,6 14-64 16,4 0 0-16,4 1-16 16,2 3-80-16,8 3-16 0,4 1 0 0,2 8 0 0,3-1-96 15,3 8-32-15,1 0 0 0,3 5 0 0,4-2-64 16,-1 7-16-16,-1-1 0 0,0 2 0 0,-2-3-128 15,0-1 192-15,-3-4-192 0,-3-2 192 0,-4-4-32 0,0-2 0 16,-2 1 0-16,-5-4 0 0,-2 2-160 0,-2-1 192 16,-1-4-192-16,-1-1 192 0,-1-6-192 0,-1-2 160 15,-1-5-160-15,-1 1 160 0,-2 1-160 0,0-8-224 16,-1 2 48-16,1-5 16 16,1-5-1744-16,-1-3-336 0,1 0-80 15</inkml:trace>
  <inkml:trace contextRef="#ctx0" brushRef="#br0" timeOffset="27180.49">4448 9465 22399 0,'1'-15'992'0,"1"8"208"0,-2 7-960 0,6-10-240 15,-6 10 0-15,0 0 0 0,6-7 1264 0,-6 7 208 16,0 0 32-16,10 1 16 0,-10-1-336 0,12 9-64 0,0 2-16 0,0 5 0 16,2 4-464-16,2 5-80 0,2 7-32 0,4 4 0 15,0 2-80-15,-4-6 0 0,1 7-16 0,5 4 0 16,1 0-48-16,1 6 0 0,4-2 0 0,-2 4 0 16,-2-2-64-16,2 3 0 0,3-2-16 0,-3-3 0 15,-2-1 144-15,0-3 48 0,-2-1 0 0,-1-2 0 0,0-1-144 16,-2-3-32-16,0-1 0 0,-2-2 0 0,-2 0-16 15,0-4-16-15,-2 2 0 0,-1-5 0 0,-5-3 96 16,1-4 32-16,-3-1 0 0,-4 0 0 0,-3 0-32 16,-3-1-16-16,-5-3 0 0,-2-2 0 0,-3-2 32 15,-3 1 16-15,-6-2 0 0,-3 1 0 0,-3-3-96 0,-5-2 0 16,-2-4-16-16,-3 3 0 0,-4-3-144 0,-23-2-32 16,4-2 0-16,-2 1 0 0,-2-2-128 0,4 2 0 15,5-2 144-15,-1-1-144 0,0 0-176 0,2 0-96 16,0-3-32-16,18 5 0 15,-3 2-2080-15,-1 1-432 0,-1 0-64 0</inkml:trace>
  <inkml:trace contextRef="#ctx0" brushRef="#br0" timeOffset="31580.54">25367 15240 6447 0,'0'0'576'0,"0"0"-576"0,0 0 0 16,0 0 0-16,0 0 896 0,0 0 64 15,-7 3 0-15,7-3 16 0,0 0-32 0,0 0-16 0,-10 4 0 0,10-4 0 16,0 0 192-16,0 0 32 0,-8-1 16 0,8 1 0 16,-10-1-16-16,10 1 0 0,0 0 0 0,0 0 0 15,-7 1-80-15,7-1-32 0,0 0 0 0,0 0 0 16,-11 1-16-16,11-1 0 0,0 0 0 0,0 0 0 15,-7 5-144-15,7-5-48 0,0 0 0 0,0 0 0 16,0 0-192-16,0 0-32 0,0 0-16 0,0 0 0 0,0 0-16 0,0 0-16 16,0 0 0-16,0 0 0 15,0 0 32-15,0 0 16 0,0 0 0 0,0 0 0 0,0 0-96 0,0 0-32 16,0 0 0-16,0 0 0 0,0 0-144 0,0 0-16 16,0 0-16-16,0 0 0 0,0 0-64 0,0 0-16 15,0 0 0-15,0 0 0 0,0 0-96 0,6-7 0 16,3 3-128-16,1 1 192 0,0 2-64 0,2 1 0 15,-1-1-128-15,3-1 192 0,2-3-64 0,1 3-128 16,4 1 176-16,-1-1-176 0,3-2 144 0,2 4-144 16,5 0 0-16,3 0 144 0,1-1-144 0,1 1 160 15,0-2-160-15,2 0 160 0,0 2-16 0,1-3 0 16,-1-4 0-16,1 2 0 0,0 3 32 0,1-2 0 16,-4 0 0-16,5 1 0 0,1 1-48 0,0 2-128 0,1 0 192 0,-4 0-64 15,-3-4 0-15,1-1-128 0,-1 1 192 16,0 0-64-16,-3 2-128 0,2-2 192 15,-2-4-192-15,-1 5 192 0,0 1-192 0,-1 1 160 16,0 1-160-16,-4-1 160 0,4-2-160 0,-1 2 128 0,1 1-128 0,-2 0 128 16,0 0-128-16,-4-3 0 0,1 1 144 0,-1 2-144 15,-3 1 128-15,1-1-128 0,0-4 160 16,-1 3-160-16,-1 2 128 0,1 1-128 0,0-1 0 0,0-1 144 16,-1 0-144-16,0 1 0 0,-1 4 0 0,-1-4 0 15,-1-1 0-15,-4 0 0 0,-1-1 0 0,6 1 0 16,-3 3 0-16,-1-2 0 0,-1-1 0 0,-2 0 0 15,-2 1 0-15,-9-1 0 0,10 5 0 0,-10-5 128 16,9 0-128-16,-9 0 0 0,9 3 0 0,-9-3 0 0,0 0 0 16,0 0 128-16,0 0-128 0,0 0 0 0,0 0 128 0,0 0-128 15,0 0 0-15,-9-1 128 0,0 2-128 16,-2 0 0-16,-3 2 144 0,-2-3-144 0,-2 0 0 16,0 1 0-16,-1 3 0 0,-4-3 128 0,-4-1-128 0,-3 1 0 15,-3 2 0-15,-2-2 128 0,-1-2-128 0,-1 1 0 16,-1-1 0-16,-4-1 0 0,-5 4 0 0,0-1 128 15,-2-1-128-15,1 1 0 0,0-1 0 0,1 3 0 16,-2 7 0-16,4-6 0 0,-1-2 0 0,-1 1 0 16,0-2 0-16,0 2 0 0,0-3 0 15,1 0 0-15,3 0 0 0,1 1 0 0,1 1 0 0,2 0 0 0,1 0 0 0,1 1 0 16,0 1 0-16,2 1 0 0,4-3 0 16,-5-1 0-16,-2-2 0 0,1 1 0 15,2 0 0-15,1 0 0 0,3 0 0 0,0 0 0 16,2-1 0-16,4 0 0 0,-1 2 0 0,5-1 0 15,0-1 0-15,3-1 0 0,2 0 0 0,1 4 128 0,1 2-128 0,2-4 0 16,6-4 0-16,6 4 0 16,0 0 0-16,0 0 0 0,0 0 0 0,-8-5 128 15,4 0-128-15,4 5 0 0,0 0 0 0,0 0 0 0,12-2 0 0,1 0 0 16,4 1 0-16,4 1 0 0,3 0 0 0,4-1 0 16,4-4 0-16,7 2 0 0,5 4 0 15,6-1 0-15,5-2 0 0,2-1 0 0,0 1 0 0,2-1 128 16,-1 1-128-16,6 2 0 0,3 1 0 0,2 2 0 15,1-2 0-15,-1 0 0 0,0 2 128 0,1-5-128 16,0 0 160-16,0 2-32 0,0 2-128 0,-2 2 192 16,0-3-64-16,-2-1-128 0,-4-2 176 0,-2 1-176 0,-2 2 160 15,1 1-160-15,-3 1 128 0,0 1-128 0,0-2 0 16,-7 1 128-16,-6 2-128 0,-2-2 0 0,-3-5 128 16,-3 1-128-16,-4 0 0 0,-3 1 128 0,-4-2-128 0,-5 1 0 15,-3-1 0-15,-4 2 128 0,0 0-128 0,-12 0 160 16,0 0-160-16,0 0 160 0,0 0-32 0,0 0-128 15,0 0 192-15,0 0-64 0,-9-3-128 0,-2 2 160 16,-2 0-160-16,-5 1 160 0,-5 0-160 0,0 0 0 16,-5 0 0-16,-2 0 128 0,-2 2-128 0,-6-2 0 15,-5-2 0-15,-4-2 0 0,-2 2 0 0,-2 1 0 16,-2 1 0-16,-4 1 0 0,0-2 0 0,-4 1 0 16,-2 1 0-16,0-1 0 0,-6-1 0 0,1 0 0 15,-1-2 128-15,0 5-128 0,-1 1 0 0,-1-1 0 16,-1-5 0-16,-1 2 0 0,1 1 0 0,3 2 0 0,4 5 0 0,3-2 0 15,1-3 0-15,1 2 0 16,3 1 0-16,1-2 0 0,3-1 0 0,3 0 0 16,4 0 0-16,8 1 0 0,7 3 0 0,4-2 0 0,3-1 0 0,3 0 0 15,4 0 0-15,3-1 0 0,3-2 0 0,11 0 0 16,-7 3 0-16,7-3 0 16,0 0 0-16,0 0 0 0,0 0 0 0,0 0 0 0,10 0 0 15,5-4 0-15,4 3 0 0,5 0 0 0,3-1 0 0,9 0 0 16,4-1 0-16,9 2 0 0,7 2 0 0,0-1 0 15,1-2 0-15,1-3 0 0,6 1 0 0,2 1 0 16,3 1-128-16,2 0 128 0,2 1 0 0,2 0 0 0,0 0 0 16,3-4 0-16,-1-2 0 0,4 5 0 0,-1 3 0 15,-4 0 0-15,-6 0 0 0,-5-1 0 0,-3-3 0 16,-4 1 0-16,-2 0 0 0,-2 1 0 0,-2-2 0 0,-3 3 0 16,-2-1 0-16,-7-1 0 0,-7 4 0 15,-5-4 0-15,-4-1 0 0,-2 0 0 0,-8 2 0 0,-4 1 0 16,-10 0 0-16,0 0 0 0,0 0 0 0,0 0 128 15,0 0-128-15,-12 0 0 0,-4-1 0 0,-7 1 0 16,-6 0 128-16,-7 0-128 0,-6 0 0 0,-6-2 0 16,-4 0 0-16,-4 2 0 0,-3 2 0 0,0 1 0 15,-5-3 128-15,-5 0-128 0,-4-3 0 0,-4 3 0 16,0 3 0-16,1-2 0 0,-2-1 0 0,-1 0 0 16,-1 0 0-16,1-1 0 0,2 1 0 15,3 1 0-15,3 0 0 0,5 2 0 0,1-2 0 0,3 0 0 16,2 1 0-16,7-2 0 0,4-2 0 0,7 4 0 15,7 3 0-15,8-3 0 0,7-2 0 0,7-1 0 16,5-1 0-16,8 2 0 0,0 0 0 0,0 0 0 16,14-4 0-16,9 2 0 0,8 2 0 0,8 2 0 15,11 2 0-15,4-4 0 0,6-4 0 0,5 0 0 16,4 0 0-16,3 2 0 0,4-2 0 0,3 0 0 0,0 3 0 0,-3-1 0 16,-2 2 0-16,3 0 0 0,-2-1 0 0,2 2 0 15,-2 5 0-15,-5-3 0 0,-8 2 0 0,-6-2 0 16,-8-3-288-16,-3 0 16 0,-6 0 0 0,-3 1 0 15,-5-1-1152 1,-4 1-240-16,-5 2-32 0,-3 0-16 0,-4-1-1376 0,-4 1-288 16,-11-3-48-16,0 0-16 0</inkml:trace>
  <inkml:trace contextRef="#ctx0" brushRef="#br0" timeOffset="32614.71">27295 15016 17503 0,'-4'-5'1552'0,"-4"0"-1232"16,1-4-320-16,-3 2 0 0,-1 2 2064 0,-3-1 368 16,-1 0 64-16,1 1 0 0,0-2-528 0,0 2-112 15,2 0-32-15,0-1 0 0,2 2-416 0,1 1-96 16,1 2-16-16,8 1 0 0,0 0-336 0,0 0-80 15,0 0-16-15,0 0 0 0,0 0-352 0,13 5-80 16,4 1-16-16,2 0 0 0,6 1 64 0,2 2 16 0,2 4 0 0,4-2 0 16,4 2-16-16,1 0 0 15,0-2 0-15,0 2 0 0,1-1 16 0,0 0 0 0,-1 2 0 0,0 0 0 16,-1 2-144-16,0 0-32 0,-3-7 0 16,-2 3 0-16,-4 1-80 0,-3 0-32 0,-2 2 0 0,-1-2 0 15,-3-3-80-15,-3 0-128 0,0 3 176 0,-4-4-176 16,-1 1 128-16,-2-1-128 0,-2 2 0 0,-3 1 0 15,-1-2 160-15,-6 2-160 0,2-1 128 0,-6 0-128 16,-3 0 144-16,0-2-144 0,-3 4 160 0,-2 0-160 16,-3-2 192-16,-2 2-48 0,-2 1-16 0,-3-3 0 15,-3 0-128-15,-13 4 160 0,4-5-160 0,2 1 160 0,0 2-160 16,1-5 128-16,-1-1-128 0,0 1 128 0,1 3-128 16,2 0 0-16,0-1 0 0,4-5 128 0,0 1-128 15,2 3 0-15,0 0 0 0,1-1 128 0,1-7-128 0,1 1 0 16,3 4 0-16,2 0 0 0,4-4 0 15,2-2 0-15,3-1 0 0,9 1 0 0,0 0 0 0,0 0 0 16,0 0 128-16,0 0-128 0,0 0 0 0,9-7 0 16,3 3 144-16,3-1-144 0,3-6 128 15,2 5-128-15,0-4 128 0,3 2-128 0,0-2 0 0,3 1 0 16,-1-1 0-16,2 1-128 0,5-2 128 0,-2 1 0 16,2-3 0-16,-8 3 0 0,4 0 0 0,2-2 0 15,2 3 0-15,1-1 0 0,2-3 0 0,-1 3 0 16,0-1 0-16,-1 2 0 0,-3-4 0 0,-1 0 0 15,-1 3 0-15,-3-1 0 0,-2 4 0 0,-3-1 0 0,-2 1 0 0,-3-2 0 16,-3 2 0-16,-3-1 0 16,-9 8 0-16,4-5 0 0,-2-1 0 0,-4-3 0 0,-2 2 0 0,-5-2 0 15,-4 2 0-15,-2 0 0 16,-4-3 0-16,-3 4 0 0,-1-2 0 0,-6 1 0 16,-5-4 0-16,-3 3-128 0,-3-5 128 0,-1 3 0 15,-3 0 0-15,0-1 0 0,-1 1 0 0,1-4 0 0,-1 2 0 0,3 0 0 16,2-2 0-16,2 1 0 0,-3-2 0 0,-12-4 0 15,6 4 0-15,6 3 0 0,5 0 0 0,6 0 0 16,3 2 0-16,4 2 0 0,3 2 0 0,3 2 0 16,3-1 0-16,3 0 0 0,2 3 0 0,9 2 0 15,0 0 0-15,0 0 0 0,0 0 0 0,0 0 0 16,0 0 0-16,10 1-128 0,4 1 128 0,4 5 0 0,4-2 0 16,6 2-128-16,6 4 128 0,5 3 0 15,3-3 0-15,4 4 0 0,2 1 0 0,-1 1-128 0,2-1 128 16,0 0 0-16,3-3 0 0,-2 3-128 0,-1 3 128 0,1-1 0 15,-2 0 0-15,-2-1 0 0,-3-2 0 0,-5 0 0 16,1 0 0-16,-4 1 0 0,-2 0 0 0,-2-2 0 16,-5-4 0-16,0 3 0 0,-3-4 0 0,-4 0 0 15,-5-3 0-15,-3 3 0 0,-2-3 0 0,-1 2 0 16,-8-8 0-16,4 6 128 0,-3 2-128 0,-4 0 0 16,-3-5 0-16,-4 5 128 0,-6 0-128 0,-1-3 0 15,-6 2 128-15,-3 0-128 0,-2-1 0 0,-1 3 144 16,4-3-144-16,-2 2 0 0,-2-2 128 0,1-1-128 0,-1 2 0 15,1-2 0-15,0-3 0 0,-10 5 0 16,2-1 0-16,8-1 0 0,1-1 0 0,4-2 0 0,2 1-208 0,4 1 80 31,6-3-1088-31,2-1-192 0,9 0-64 0,0 0 0 16,0 0-1296-16,0 0-272 0,0 0-48 0,0 0-14464 0</inkml:trace>
  <inkml:trace contextRef="#ctx0" brushRef="#br0" timeOffset="33188.01">25531 15243 10127 0,'0'0'896'0,"0"0"-704"15,-6-3-192-15,6 3 0 0,-8-3 896 0,8 3 160 16,-11-4 32-16,2-1 0 0,1 1-64 0,-1 2 0 15,0 0 0-15,9 2 0 0,-9-2-128 0,0-3-16 16,0 1-16-16,0 1 0 0,9 3 64 0,-9-2 16 16,3-1 0-16,6 3 0 0,0 0 16 0,0 0 0 0,0 0 0 0,0 0 0 15,10-2-112-15,7 2-16 0,4 1 0 0,10-1 0 16,7-1 80-16,9 1 16 0,8 0 0 0,7-1 0 16,5-5-224-16,6 3-32 0,4-2-16 15,7 2 0-15,8 2 160 0,-2-3 16 16,1 0 16-16,-22 3 0 0,9 1-144 0,3 1-16 15,7 2-16-15,-2-3 0 0,-2-2-160 0,-3 2-16 0,2 2-16 0,-3 2 0 16,0-2-96-16,-4-1 0 0,-2-1-16 16,-3 2 0-16,-2-1-176 0,-3 3-16 0,-1 1-16 0,-5 2 0 15,-2-2-160-15,-5 4 0 0,-6-2 0 0,-5-1 0 16,-3 0 0-16,-6-2 0 0,-5 0 128 0,-6 0-128 16,-2-2 0-16,-5 1 0 0,-2-3 0 0,-6 0 0 15,-7 0 0-15,0 0 0 0,0 0-144 0,0 0 144 16,-7-3-512-16,-5 3 16 15,-3 0 0-15,-3 0 0 0,-4 0-2512 0,-2 0-512 0</inkml:trace>
  <inkml:trace contextRef="#ctx0" brushRef="#br1" timeOffset="37223.07">25525 15229 5519 0,'0'0'496'0,"-8"-1"-496"0,8 1 0 0,-9-1 0 0,9 1 1408 0,-11 0 192 15,3 2 48-15,8-2 0 0,-9 0-480 0,0 0-80 16,1-1-32-16,8 1 0 0,-9 3 112 0,9-3 32 15,-11 0 0-15,1 2 0 0,-1 1 128 0,1-1 16 16,1-2 16-16,1 0 0 0,-3 0-208 0,2 0-32 16,-1 4-16-16,0 0 0 0,-1-3-208 0,-1-1-64 15,1-1 0-15,2 2 0 0,0 0-128 0,9-1-16 16,0 0-16-16,0 0 0 0,-9 3-80 0,9-3-16 16,0 0 0-16,0 0 0 0,0 0 16 0,0 0 0 0,13-4 0 0,1 2 0 15,5 0-160-15,5 1-48 16,4 0 0-16,6 1 0 0,8 0-128 0,9-1-48 15,9-2 0-15,3 2 0 0,3 1-32 0,4 1-16 16,5 0 0-16,9-1 0 0,4-1 16 0,1 1 0 16,-1 1 0-16,-2-1 0 0,6 0 64 0,-2 0 16 15,5 0 0-15,-5 0 0 0,-6 0 0 0,-4 0 0 0,-3 0 0 16,0 0 0-16,-3 0-96 0,-3 0-16 0,-5 0 0 0,-5 2 0 16,-6 1-16-16,-5 0-128 0,-6-2 192 0,-6-1-64 15,-5-2-128-15,-5-1 0 0,-4 1 144 16,-3 0-144-16,-5 2 128 0,-3 0-128 0,-3 0 128 0,-10 0-128 15,0 0 144-15,0 0-144 0,0 0 192 0,0 0-192 16,0 0 240-16,0 0-64 0,-11 3-16 0,-5 1 0 16,-3-1-160-16,-1 2 0 0,-3-1 0 0,-5 0 0 15,-2 0 128-15,-3 1-128 0,-4 0 0 0,-4-4 128 0,-3 2-128 0,-5 1 0 16,-3 2 0-16,-1-2 0 0,-1 1 128 16,0 1-128-16,-1-1 128 0,-1-1-128 0,-1 1 0 0,-8 0 0 15,-6-2 0-15,-2-1 0 0,1 0 0 0,-2 3 128 16,-1-3-128-16,0 3 0 0,2-2 0 0,-4-2 0 15,-2 4 128-15,6-1-128 0,2 1 0 0,7-1 0 16,2-3 0-16,1 2 0 0,0-2 0 0,3-1 0 16,3 0 128-16,6 0-128 0,6 0 0 0,5 0 0 15,5-1 0-15,2 0 0 0,6-1 0 0,5 1 0 16,3 0 128-16,6-3-128 0,2-4 0 0,9 8 128 16,0 0-128-16,5-9 128 0,4-2-128 0,5 3 0 15,3-3 144-15,6 5-144 0,4-3 0 0,7 4 0 0,7-3 0 0,10 3 0 16,9 1 0-16,6 3 0 15,4 0 0-15,5-1 0 0,3 0 0 0,9-1 0 0,6 2 0 0,2 1 0 16,0 1 0-16,7 2 0 16,0-3 0-16,1 4 0 0,-2 2 0 0,-4 2 0 0,-6-3 0 15,1-2 0-15,0 4 0 0,-6 0 0 16,-5-3 128-16,-6 1-128 0,-6 0 0 0,-4 0 144 0,-7-1-144 0,-18 1 0 16,-5 0 144-16,1-1-144 0,-6 1 0 0,8 2 144 15,-10-5-144-15,-7 1 0 0,-7-2 0 0,-5 0 0 16,-9-1 144-16,0 0-144 0,0 0 160 0,0 0-160 15,-13 3 192-15,-5-2-64 0,-3-1-128 0,-6 0 192 16,-6 0-192-16,-5 0 176 0,-6-1-176 0,-4-2 160 0,-7 1-160 16,-2-2 0-16,-4-2 144 0,-4 1-144 15,-4 1 0-15,-4 0 0 0,1 1 0 0,-3 1 128 0,0-2-128 16,-4 1 0-16,-6 2 0 0,2-3 128 0,2-2-128 16,2 1 0-16,3 0 0 0,2-3 0 0,3 2 0 15,2 1 0-15,2-3 0 0,7 3 0 0,8 0 0 0,7-1 0 16,7 1 0-16,8 2 128 0,4-1-128 0,7 0 0 15,5 1 0-15,14 3 0 0,-7-5 0 0,7 5 0 16,1-9 0-16,8 1 128 0,7 3-128 0,10-3 0 16,6 2 0-16,11 2 0 0,9 3 0 0,10 1 0 15,8 2 0-15,6-2 0 0,4-2 0 0,4 2 0 16,5 4 0-16,4-2-128 0,4 1 128 0,-5-2 0 16,0-1 0-16,-25 3 0 0,7 2 0 0,2-2 0 0,3 0 0 15,25 2 0-15,-13 0 0 0,-13-1 0 16,-6-3 0-16,-28 2 0 0,-2-1 0 0,-3 1 0 0,-3-1 0 0,-5 2-128 15,-5-1-224-15,-4-1-32 16,-6 0-16-16,1-1 0 16,-17-1-1600-16,0 0-320 0,0 0-64 0,0 0-16 15,-8-3-1408-15,-4 1-288 0,-11-8-48 0,7 1-16 0</inkml:trace>
  <inkml:trace contextRef="#ctx0" brushRef="#br1" timeOffset="38066.07">27327 14934 11967 0,'-16'-8'1072'0,"-3"-1"-864"0,-4-4-208 0,7 5 0 16,-3-2 2128-16,-1 3 384 0,-2-4 80 0,-7 1 16 0,2-1-592 0,2 4-112 15,4-3-32-15,3 5 0 0,3-1-304 0,6 3-64 16,9 3-16-16,0 0 0 0,0 0-464 0,0 0-80 15,0 0-32-15,9 9 0 0,6-2-272 0,2 1-48 16,7 0-16-16,8 5 0 0,5 2 0 0,5-1 0 16,3 1 0-16,5 2 0 0,2-1-64 0,3 3 0 15,2 0-16-15,1 3 0 0,1 1 16 0,-3-1 0 16,-4-1 0-16,-2-1 0 0,-3 0-96 0,-5-1-16 16,-4-2 0-16,-5 4 0 0,-4-2-208 0,-4-1-64 15,-3-4 0-15,-2 1 0 0,-3 0-128 0,-4 0 0 16,-3 1 144-16,-3-5-144 0,-2 0 160 0,-1 3-32 15,0 0-128-15,-3-3 192 0,-2-1-64 0,-3-3 0 16,-2 4-128-16,-2-4 192 0,-1 3-32 0,-1-3-16 16,-1 2 0-16,-2-4 0 0,-1 1-144 0,-1 2 160 0,-2-2-160 0,-2 3 160 15,-2-3-160-15,-1-2 0 16,0 1 144-16,2 2-144 0,-4-4 0 0,0 2 128 0,-2 0-128 16,1-1 0-16,1-1 0 0,-9 2 0 0,2 0 0 15,6 0 128-15,1-2-128 0,3 2 0 0,3 0 0 0,2 1 0 16,1-3 0-16,2-1 0 0,2 1 0 15,2 1 0-15,9-4 0 0,-9 3 0 0,9-3 0 0,0 0 0 16,0 0 0-16,0 0 0 0,0 0 0 0,0 0 0 16,0 0 0-16,0 0 0 0,0 0 0 0,0 0 0 15,0 0 0-15,0 0 0 0,0 0 0 0,0 0 0 16,0 0 0-16,6-8 0 0,0 1 0 0,2-2 0 0,1 4 0 16,0 0 0-16,-1-4 0 0,2 3 0 0,1-4 0 15,2 2 0-15,0-2 0 0,2 2 0 0,0-4 0 0,-2 4 0 16,1-2 0-16,4-2 0 0,-2-4 0 0,3-2 0 15,-1-1 0-15,2-1 0 0,-1 1 0 0,-1-1 0 16,0 1 0-16,0 2 0 0,-2-1 0 0,0 3 0 16,-3 3 0-16,0-2 0 0,-3 0 0 0,2 4 0 15,-6-1 0-15,2 3 0 0,-4-1 0 0,-2 3 0 16,-2-3 0-16,-2 4 0 0,-3 2 0 0,-3-3 0 16,-4-1 0-16,0 4 0 0,-4-2 0 0,-3-2 0 15,-3 2 0-15,-5-1 0 0,-5-6 0 0,-18-3 0 16,2 7 0-16,1-3 0 0,0 1 0 0,0 1 0 15,0 0 0-15,11 4 0 0,-2 1 0 0,1 2 0 16,-1-2 0-16,1-1 0 0,2 2 0 0,-12-1 0 0,9 3 0 0,7 0 0 16,7 0 0-16,8 1 0 15,3 0 0-15,13 0 0 0,0 0 0 0,0 0-128 16,11 3 128-16,8 5 0 0,7 2-144 0,6-1 144 16,3 2-160-16,6 5 160 0,6-1-128 0,1 4 128 15,4-1 0-15,2 1-144 0,-1-1 144 0,0-1 0 0,1 8-144 0,-5-2 144 16,-4-3-144-16,-6-2 144 0,-3-1-192 0,-6 1 192 15,-4 0-1104 1,-5 0-112-16,-3-4-32 0,-5-1-12032 0,-4 0-2400 0</inkml:trace>
  <inkml:trace contextRef="#ctx0" brushRef="#br1" timeOffset="40770.94">24346 15148 4607 0,'0'0'400'0,"0"0"-400"0,0 0 0 0,0 0 0 16,7-1 1920-16,2-1 288 0,0 1 64 0,-1 1 16 15,0 1-928-15,-8-1-176 0,6 4-32 0,0-1-16 16,1-1-336-16,-7-2-64 0,8 3-16 0,0-2 0 15,-8-1 32-15,9 5 0 0,-4-1 0 0,-5-4 0 0,0 0 32 0,0 0 16 16,0 0 0-16,0 0 0 0,6 3-48 0,-6-3-16 16,0 0 0-16,0 0 0 0,0 0-48 0,0 0-16 15,0 0 0-15,0 0 0 0,0 0-64 0,0 0-16 16,0 0 0-16,-3 5 0 0,3-5-64 0,-7 5-16 16,1-4 0-16,-3 2 0 0,-1-2-48 0,-2 1-16 15,0 1 0-15,-4-1 0 0,0 0-16 0,-3-1-16 16,-3 3 0-16,-2-2 0 0,-4 0-32 0,-2-1 0 15,-2 0 0-15,-5-1 0 0,-5 0-160 0,-4-1-32 16,1 0-16-16,-4-1 0 0,0 4 0 0,-2-2 0 16,-3 0 0-16,-2 0 0 0,-2-2-16 0,-2 1 0 15,-1 0 0-15,0 2 0 0,2-2 16 0,3 1 0 16,2 1 0-16,1 0 0 0,1-1-176 0,1-1 160 16,0-1-160-16,1-2 160 0,1 1-160 0,2 1 0 15,1-1 144-15,-16 2-144 0,6 0 128 0,8 1-128 16,3 1 160-16,4 0-160 0,-1-1 0 0,0-1 0 15,4 0 0-15,-1-2 0 0,-3 1 0 0,6-2 0 16,3 1 0-16,5 2 0 0,3 1 176 0,3 0-176 16,3-1 192-16,5-1-192 0,4 4 0 0,10-2 0 0,-7 2 0 0,7-2-192 15,0 0 192-15,0 0 0 0,0 0 0 16,0 0 0-16,13-2 0 0,7 0 0 0,2 1 0 16,9 4 0-16,6 0 0 0,3 3 0 0,5-4 0 0,2-1 0 15,4-1 0-15,4 0 0 0,0 0 0 0,-9 2 0 16,8-2 0-16,7 1 0 0,5 0 0 15,4 0 160-15,-2-1-160 0,5 2 0 0,-1-2 144 0,3 3-144 16,3 4 176-16,-3-3-48 0,1-1 0 0,-2 1 0 0,-6 1 0 16,0 0 0-16,-2-2 0 0,-1 2 0 0,-3 1-128 0,-4-2 128 15,-7 5-128-15,-4-1 128 0,-5-4-128 16,-2 1 160-16,-5 2-160 0,-3-3 160 0,-5 1-160 0,-4-1 160 16,-3 0-160-16,-2 0 160 0,-3-3-160 15,-2 1 160-15,-3 1-160 0,-3-2 160 0,-7-1-160 0,0 0 192 16,0 0-192-16,0 0 192 0,0 0-64 0,0 0-128 15,0 0 192-15,-6 3-64 0,-2-1-128 0,-2-2 192 16,-2 0-192-16,-4 0 192 0,-1 2-192 0,-4-2 0 16,0-2 144-16,-4 0-144 0,-1-1 0 0,-6 1 144 15,-4 2-144-15,-4-3 0 0,-4 1 128 0,-3-2-128 16,-2 0 0-16,-5 1 0 0,-1 0 0 0,-5 0 0 16,-5-3 0-16,-4-1 0 0,-2 4 128 0,-3 1-128 15,2 1 0-15,1-2 0 0,0 1 0 0,1-1 0 16,0 2 0-16,-22 0 0 0,13-2 128 0,15 2-128 15,6 0 0-15,11 2 0 0,7 2 0 0,5-2 0 16,7 0 0-16,8 0 0 0,5 4 0 0,6-2 0 16,9-3 0-16,0 0 0 0,0 0 0 0,13 1 0 15,8-1 0-15,5-1-144 0,5 0 144 0,-3 1-128 16,11 0 128-16,5 0-128 0,9-2 128 0,7 1 0 0,2 1 0 0,5 0 0 16,1 0 0-16,5 0 0 0,7 0 0 0,0 1 0 15,0 1 0-15,1 0 0 0,-1 1 0 0,0 1 0 16,2 1 0-16,-2-1 0 0,-3-1 0 0,-3 2 0 15,-4 2 128-15,-5-2-128 0,-5-3 128 0,-4 4-128 16,-6 0 128-16,-3-2-128 0,-5-3 128 0,-5 3-128 0,-5 0 128 0,-5 1-128 16,-6-3 128-16,-5-1-128 0,-5 1 128 0,-3-1-128 15,-8-1 128-15,0 0-128 0,0 0 160 0,-9 0-32 16,-4 0-128-16,-5 0 192 0,-3-1-192 16,-5-1 144-16,-4 1-144 0,-2 0 128 0,-1 0-128 0,-4-1 0 15,-4 1 0-15,-2-3 128 0,-4 2-128 0,-5-1 0 16,-7 1 0-16,-2 0 128 0,-2 0-128 0,-4-3 0 15,-5 0 0-15,-1 1 0 0,-5 1 0 0,-1 1 0 16,-2-3 128-16,0 2-128 0,-1 1 0 0,2-1 0 16,0 3 0-16,-31-4 0 0,14-1 0 0,11 4 0 15,10 1 0-15,27 0 0 0,-2-1 0 0,4-1 0 16,3 4 0-16,4-4 0 0,3 4 0 0,6-4 0 16,5 1 0-16,5 0 0 0,6 1 0 0,6-1 0 15,9 1 0-15,0 0 0 0,14-3 0 0,8 0-176 16,6 1 176-16,7-2-192 0,9 0 192 0,6 2-128 15,8-1 128-15,8 1-128 0,5 0 128 0,3 1 0 16,2-5 0-16,1 2 0 0,2 1 0 0,4 1 0 0,2 3 0 16,-1-2-128-16,-3-4 128 0,-1 2 0 15,-5 3 0-15,-2 0 0 0,-2-1 0 0,-2 1 0 16,-3 0 0-16,-6 0 0 0,-7 4 0 0,-5-2 0 0,-6-2 0 0,-6 0 128 16,-6 0-128-16,-6 0 0 0,-6 0 0 0,-4 0 128 15,-5-2-128-15,-9 2 0 0,0 0 128 0,0 0-128 16,-10 2 128-16,-5 0-128 0,-7-2 160 0,-7 2-160 15,-7 1 128-15,-7-2-128 0,-13-2 0 0,-1-1 0 0,-5 2 128 16,-6 2-128-16,-4-1 0 0,-8-1 0 0,-3-3 128 16,-3 3-128-16,0 0 0 0,3 0 0 0,-4 0 0 0,-31-3 128 15,11-5-128-15,9 7 0 0,5 1 0 16,8 1 0-16,3 0 0 0,-1-1 0 0,3-2 0 0,2 0 0 16,6 5 0-16,7-3 0 0,8-3 0 0,7 2 0 15,8 1 0-15,9 1 0 0,7 1 0 0,7-2 0 16,5-3 0-16,14 3 0 0,0 0 0 0,0 0 0 15,15-1 0-15,8 0 0 0,7-2 0 0,11 1 0 16,7-1-208-16,12 2 64 0,11-1 144 0,3 2-128 16,0 0 128-16,3-1-128 0,3-1 128 0,-17 0 0 15,8 2 0-15,5 2 0 0,3-1 0 0,2-1 0 16,1-3 0-16,-1 2 0 0,4 6 0 0,-4-1 0 16,-2 0 0-16,-5-3 0 0,-5-2 0 0,-8 2 0 15,-5 2 0-15,-8-2 0 0,-8 1 0 0,-5 0 0 16,-11-1 0-16,-5 0 0 0,-6 6 0 0,-7-4 0 15,-6-3 128-15,-8 4-128 0,-6 0 128 0,-7-1-128 16,-7 2 160-16,-9-4-160 0,-9 0 128 0,-7-1-128 16,-7 2 0-16,-6-1 144 0,-8 0-144 0,1 0 0 0,-2 1 0 15,0-2 0-15,-3 0 0 0,-24 1 0 0,13-2 0 16,16 1 0-16,13-2-320 0,10 1-32 0,10 1-16 16,7-1 0-1,6 0-2080-15,7 1-432 0,3 0-64 0,6-2-14816 0</inkml:trace>
  <inkml:trace contextRef="#ctx0" brushRef="#br1" timeOffset="41394.96">22185 15013 11967 0,'0'0'1072'0,"13"-6"-864"15,-2-6-208-15,1 5 0 0,-1-1 2080 0,-3 3 368 16,2 0 80-16,-10 5 16 0,9-1-784 0,-9 1-160 16,11-3-16-16,-11 3-16 0,0 0-416 0,0 0-64 0,0 0-32 0,0 0 0 15,0 0-128-15,-2 8-32 0,-5 3 0 0,-3 1 0 16,-3 3-192-16,-2 3-32 0,-1 0-16 0,-4 2 0 15,0-2-32-15,-1 5-16 0,-4-1 0 0,0 3 0 16,-2-2-96-16,-2-1-32 0,-3 0 0 0,-1 1 0 16,-1 1-160-16,1-1-48 0,0-4 0 0,2 0 0 0,3 0-32 15,3-2-16-15,1-2 0 0,6-2 0 0,1-3 0 16,6 2 0-16,1-3 0 0,5 0 0 0,5-9-96 16,0 0 0-16,7 8-128 0,2 0 192 15,5-6 0-15,4 2-16 0,2-2 0 0,7 3 0 0,5-1 48 16,5-1 16-16,5 1 0 0,1-1 0 0,-1 0-240 0,1 2 128 15,0-2-128-15,2-2 0 0,-1 1 0 0,3 2 128 16,2-1-128-16,-16 1 0 0,6-1 0 0,2 0 128 16,-1 1-128-16,-3 0 0 0,-4 2 128 0,-2-3-128 15,-6 0 0-15,-1 0 0 0,-6-1 0 0,-3 1 0 16,-2-2 0-16,-3 0 0 16,-2-2-960-16,-8 1-224 0,0 0-48 0,0 0-11376 15,0 0-2256-15</inkml:trace>
  <inkml:trace contextRef="#ctx0" brushRef="#br1" timeOffset="42036.24">24051 15279 12959 0,'27'-1'576'0,"-13"-1"112"0,1 1-560 0,3 1-128 0,2-1 0 0,-2 0 0 16,2-1 960-16,0 1 144 0,0 0 48 0,-3 1 0 0,0 0-528 0,-1 0-112 16,0-4 0-16,-2 3-16 0,-2 1 272 0,0 0 64 15,-1-2 16-15,1 1 0 0,-1 0 176 0,-1 1 48 16,-2 0 0-16,1-1 0 0,0-1-160 0,-2 0-16 15,0-1-16-15,2 2 0 0,-2-2-112 0,-7 3 0 16,8-2-16-16,-2 1 0 0,-6 1-112 0,0 0 0 16,0 0-16-16,0 0 0 0,0 0-32 0,0 0 0 15,0 0 0-15,0 0 0 0,0 0-32 0,0 0-16 16,0 0 0-16,0 0 0 0,-10 6-80 0,-1-2-16 16,-2-4 0-16,-4 1 0 0,-3 0-64 0,-3 2 0 15,-2 1-16-15,-5 1 0 0,-3-3-32 0,-3 2 0 16,-5-1 0-16,-4 2 0 0,-3 0-80 0,-3-1-32 15,-1-2 0-15,-3 2 0 0,-3-1-64 0,-3 2-16 16,-5-2 0-16,-4 0 0 0,-5 0-144 0,-1-1 0 16,1 1 144-16,1 0-144 0,-2 0 0 0,1-1 144 15,-3 2-144-15,4 4 0 0,3-4 192 0,4 0-192 16,2 2 192-16,4 0-192 0,5-2 176 0,3 0-176 16,2 1 160-16,3 1-160 0,1-3 128 0,-14 2-128 0,11-1 0 0,8 1 144 15,5-1-144-15,4-3 0 0,3 1 0 16,2 1 128-16,2 0-128 0,3-1 0 0,3-1 0 15,2 2 0-15,2-1 0 0,3-2 0 0,3 0 0 0,1 0 0 16,0 0 0-16,9 0 0 0,-9-1 0 16,9 1 0-16,0 0 0 0,-8-1 0 0,8 1 0 0,0 0 0 15,-7-4-160-15,7 4 160 0,0 0 0 0,0 0-144 16,0 0-48-16,5-9 0 0,1 4 0 0,3-2 0 16,1 1-416-1,3 4-96-15,0-2 0 0,-1 2-16 0,1-4-1408 0,0 4-288 16,2 1-48-16,-3-2-8224 0,-1 1-1664 0</inkml:trace>
  <inkml:trace contextRef="#ctx0" brushRef="#br1" timeOffset="42471.05">22566 15139 16575 0,'0'0'736'0,"0"0"160"0,-2-6-720 0,-1 2-176 15,3 4 0-15,-1-6 0 0,-3-1 2368 0,2 3 432 16,-4-4 80-16,3 4 32 0,3 4-1296 0,0 0-256 16,-8-4-48-16,0 3-16 0,-2-1-272 0,-1 1-48 15,-3 2-16-15,-1 1 0 0,-3-1-240 0,-11 5-48 0,-1 4-16 0,-1-1 0 16,-4 1-80-16,0 4 0 0,-2 2-16 0,-3 2 0 15,-2-3-96-15,-1 8-16 0,-1-2 0 16,-2 3 0-16,-4 3-112 0,2-1-16 0,2 0-16 0,4-2 0 16,4-1 80-16,5 3 0 0,4-5 16 0,6 2 0 15,7-4-208-15,5 0-64 0,2-3 0 0,7 1 0 16,3 2-128-16,7-3 192 0,6-2-192 0,5-4 192 0,6 0 16 16,7 1 16-16,9-2 0 0,7 1 0 15,5-4 16-15,5-1 0 0,0 0 0 0,3-4 0 16,3-2-80-16,-16-2-16 0,2 2 0 0,7 1 0 0,0 0-144 15,0-1 128-15,-2-2-128 0,-4-1 128 0,-7 2-128 0,-3-1 0 16,-4-1 0-16,-6 2 0 16,-1-1-1392-16,-6 2-256 0,-4 1-48 0</inkml:trace>
  <inkml:trace contextRef="#ctx0" brushRef="#br1" timeOffset="56990.97">24810 15168 12895 0,'0'0'1152'0,"1"14"-928"16,-1-5-224-16,1 3 0 0,-1-12 592 0,2 12 80 15,-1-1 16-15,-1-11 0 0,4 11 320 0,-4-11 64 16,0 0 16-16,0 0 0 0,5 8 48 0,-5-8 16 16,6 11 0-16,-6-11 0 0,0 0 32 0,0 0 16 15,9 5 0-15,-9-5 0 0,0 0-96 0,0 0-16 16,0 0 0-16,0 0 0 0,0 0-80 0,0 0-32 15,0 0 0-15,0 0 0 0,0 0-64 0,0 0-16 16,4-8 0-16,-2-4 0 0,0-2-160 0,-2-1-32 16,0-2-16-16,1-2 0 0,0-3-160 0,0-1-16 15,1-6-16-15,0 0 0 0,1-5-128 0,1-3-32 16,-2-4 0-16,2-2 0 0,-1-4-64 0,-2 0-16 16,-1-4 0-16,2 3 0 0,1 6-96 0,-3 0-32 15,4 4 0-15,-2 2 0 0,1 2-128 0,1 5 128 16,-2 1-128-16,1 5 128 0,-3 2 16 0,0 2 0 15,2 2 0-15,0 1 0 0,-2 2-144 0,0 4 128 0,-2-1-128 0,2 11 128 16,0 0-128-16,0 0 0 0,0 0 144 16,0 0-144-16,0 0 0 0,0 0 0 0,0 0 0 0,-2 16 128 15,-1 2-128-15,1 1 0 0,-1 1 0 0,1 6 0 16,-1 2 0-16,0 4 0 0,1-1 0 0,-1 1 0 16,0 2 0-16,0 3 0 0,2 0 0 0,1 0 0 15,-3 1 0-15,1-1 0 0,-1-3 0 0,1-3 0 16,-2-2 0-16,1-2 0 0,1-2 0 0,-1-3 0 0,-1-1 0 15,2 0 0-15,1-2 0 0,-1-4 0 0,2-2 0 0,-1-2 0 16,0-3 0-16,1-8 128 0,0 0-128 0,0 0 0 16,0 0 0-16,0 0 0 0,4-13 192 0,-1-1-16 15,0-6-16-15,-1-1 0 0,0-3-16 0,0 0 0 16,1-4 0-16,-1-2 0 0,1-1-144 0,-2-3 128 16,4-3-128-16,-2 0 128 0,-1-6-128 0,2 4 0 15,2 2 0-15,1-1 0 0,-1-1 0 0,1 3 0 16,-2 0 0-16,1 4 0 0,0 2 0 0,1 6 0 15,-4-1 0-15,1 5 0 0,0 1 0 0,-1 5 0 16,-1 4 0-16,-1 1 0 0,-1 9 0 0,0 0 0 16,0 0 128-16,0 0-128 0,-3 10 0 0,-4 3 0 15,2 5 0-15,-2 2 0 0,-2 5 0 0,0 7 0 0,0 4 0 0,0 3 0 16,0 6 0-16,-2 2 0 16,-2 3 0-16,-1 5 0 0,-1-1 0 0,2-1 0 15,-1-1 0-15,1-1 0 0,1-3 0 0,1-6 0 16,3-4 0-16,1-3 0 0,1-1 0 0,-1-5 0 15,4-5 0-15,0-3 0 0,3-4 0 0,0-1 0 16,1-4 0-16,1-4 0 0,-2-8 0 0,0 0 0 0,0 0 0 0,10-6 0 16,-3-7 160-16,4-5-160 0,-4-5 192 0,3-5-192 15,-2-2 240-15,2-6-64 0,-2-6-16 0,2-2 0 16,-2-5-160-16,2-3 160 0,-1 0-160 16,-2 0 160-16,2 1-160 0,-2 8 160 0,-1 4-160 0,-1 2 160 15,-2 0-16-15,-1 3 0 0,1 3 0 16,-2 7 0-16,-1 0-16 0,0 6-128 0,0 4 192 0,0 4-64 15,0-4-128-15,-1 6 128 0,-2-2-128 0,3 10 128 0,0 0-128 16,0 0 0-16,0 0 0 0,0 0 0 0,0 0-144 0,-6-4-64 16,6 4-16-16,0 0 0 15,-9 2-976-15,9-2-192 0,-8 6-32 0,3 4-16 16,-1 3-1216-16,3-2-240 0,2 2-48 0</inkml:trace>
  <inkml:trace contextRef="#ctx0" brushRef="#br1" timeOffset="57402.86">24608 14507 7359 0,'-18'8'656'0,"0"1"-528"16,2-3-128-16,-1 3 0 0,3-2 3840 0,1 3 720 0,1-1 160 0,3-2 16 15,2-3-2880-15,7-4-576 0,0 0-112 0,0 0-16 16,0 0 16-16,0 0 16 0,0 0 0 0,3-10 0 16,2 0 48-16,5-7 16 0,0-4 0 0,6-4 0 15,3 3-224-15,0-8-32 0,1 1-16 0,2-7 0 16,1-2-288-16,1-1-64 0,0 3-16 0,1-1 0 16,-1-2-32-16,2 3 0 0,-1 5 0 0,2 1 0 15,0 0-80-15,-2 6-32 0,3 0 0 0,-2 5 0 16,-1 3-144-16,-1 9-16 0,-4 2-16 0,-1 5 0 15,-1 5-64-15,-1 6-16 0,-1 7 0 0,-2 5 0 0,-1 4 0 16,1 6 0-16,-4 5 0 0,2 7 0 0,-3 6-32 0,-2 1-16 16,1 2 0-16,-2 0 0 0,3 0-160 0,-1-5 128 15,-2 0-128-15,-1-5 128 0,0-4-128 16,0-4 0-16,-2 1 0 0,-2 0 128 0,0-2-128 0,1-4 0 16,-1-1 0-16,1-3 0 15,0-1-1600-15,0-2-208 0,0-6-48 0,3-7-11856 16,-5-11-2384-16</inkml:trace>
  <inkml:trace contextRef="#ctx0" brushRef="#br1" timeOffset="59088.09">24820 15818 6623 0,'0'0'288'0,"0"0"64"0,5-7-352 0,-5 7 0 15,8-10 0-15,-2 4 0 0,-2-2 368 0,2 1 0 16,2 2 0-16,-8 5 0 0,6-11 416 0,-1 4 96 0,2-5 16 0,-1 5 0 16,-1-2 464-16,-5 9 112 15,4-8 0-15,0-1 16 0,1 3-224 0,-5 6-48 0,5-5-16 0,-5 5 0 16,4-9 64-16,-4 9 16 15,0 0 0-15,0 0 0 0,0 0 64 0,0 0 32 0,4-6 0 0,-4 6 0 16,0 0-80-16,0 0-16 16,0 0 0-16,0 0 0 0,0 0-272 0,0 0-64 0,0 0-16 0,0 0 0 15,0 0-272-15,0 0-48 0,0 0-16 0,0 0 0 16,0 0-128-16,0 0-16 0,0 0-16 0,7 15 0 16,-2 3 16-16,-1 2 0 0,0 0 0 0,-2 8 0 15,1 2-128-15,-2 3 0 0,0 1-16 0,-1 3 0 16,0 1-80-16,3 1-16 0,0 2 0 0,-2-2 0 15,-1-2-48-15,0 0-16 0,1 1 0 0,-1-2 0 16,3-2-16-16,-2-1 0 0,0 2 0 0,-1-9 0 16,0 2 0-16,-1-5 0 0,0-1 0 0,-2-3 0 0,1-4 0 0,-1-1 0 15,0-1 0-15,1-4 0 0,1 1 32 16,1-10 0-16,0 0 0 0,0 0 0 0,0 0 32 0,0 0 0 16,-3-15 0-16,2-2 0 0,1-3 0 0,0-4 0 15,0-7 0-15,0-2 0 0,0-3-192 0,0-2 128 16,2-2-128-16,0-1 128 0,-2 3-128 0,0-2 0 15,0 1 0-15,1 0 0 0,-1-2 0 0,1 1 0 16,0 1 0-16,1 1 0 0,-1-4 0 0,0 5 0 16,-1 2 0-16,2 4 0 0,-1-1 0 0,0 8 0 15,-2 2 0-15,1 5 0 0,0 0 0 0,-1 6 0 16,-1-2 0-16,1 7 0 0,1 6 0 0,0 0 0 16,0 0 0-16,0 0 0 0,0 0 0 0,-3 12 0 0,2 5 0 0,-1 6 0 15,-2 1 0-15,0 8 0 16,0 2 0-16,0 5 0 0,1 5 0 0,-2 3 0 0,2 4 0 0,-2 1 0 15,1 0-128-15,0-3 128 16,0 1 0-16,1 1 0 0,-4 1 0 0,3-1 0 16,1-3 0-16,-1-4 0 0,-1-7 0 0,0-1 0 15,1-2 0-15,0-3 0 0,0-7 0 0,3-2 0 0,0-5 0 16,1-3 0-16,0-2 0 0,0-12 0 0,0 0 0 0,0 0 128 16,0 0-128-16,6-13 160 0,-1-5-160 0,0-5 160 15,-4-5-160-15,3-1 192 0,0-1-192 0,0-6 192 16,0-5-192-16,1-1 0 0,-1 0 144 0,1-2-144 15,0 2 0-15,0 3 0 0,-1-5 0 0,0 4 128 16,2 2-128-16,-1 2 0 0,0 2 0 0,0 2 0 0,-1 3 0 16,0-1 0-16,0 1 0 0,-2 4 0 15,4-2 0-15,-3 6 0 0,0 1 0 0,-1 4 0 0,1 1 0 16,-2 2 0-16,-1 0 0 0,0 2 0 0,0 11 0 0,0 0 0 16,0 0 0-16,0 0 0 0,0 0 0 0,-8 7 0 15,2 4 0-15,0 5 0 0,-3 4 0 0,1 6-128 16,0 1 128-16,0 6 0 0,1 3 0 0,0 3 0 15,-1-1 0-15,2 4 0 0,-2 0 0 0,3 3 0 16,-2-4 0-16,1 2 0 0,-2 3 0 0,1-1 0 16,-1 0 0-16,2 0 0 0,1-2 0 0,-2-6 0 15,2-2 0-15,2-4 0 0,0-6 0 0,0-2 0 16,2-4 0-16,2-2 0 0,-1-4 0 0,0-13 0 0,0 0 0 0,0 0 0 16,0 0 0-16,9-4 0 15,-1-10 0-15,1-5 0 0,0-5 0 0,0-6 0 0,0 0 128 0,-3-6-128 16,-1-3 0-16,0-1 144 15,1-4-144-15,0 1 0 0,0 2 128 0,0-1-128 0,1 1 0 0,-1 3 0 16,0-1 0-16,-1 2 0 16,2 4 0-16,-1 0 0 0,0 1 0 0,0 3 0 0,-1 0 0 0,0 1 0 15,-1 2 0-15,-2 6 0 0,-2 1 0 16,1 2 0-16,-1 2 0 0,0 5 0 0,0 10 0 0,-1-9 0 16,-1 4 0-16,2 5 0 0,0 0 0 0,0 0 0 15,-7 9 0-15,1 5 0 0,-1 4 0 0,0 6 0 16,-2 5 0-16,3 4 0 0,-1 3 0 0,2 3 0 15,0 2 0-15,-1 4 0 0,3 0 0 0,-1 2 0 16,3-4 0-16,0 3 0 0,1-3-128 0,0 3 128 16,0-4 0-16,1-3 0 0,2-2 0 0,-1-4 0 0,-1-2 0 15,1-3 0-15,2-5 0 0,-2-3 0 0,1-1 0 16,-1-4 0-16,1-1 0 0,-3-14 0 0,0 0 0 0,0 0 0 16,0 0 0-16,0 0 0 0,0 0 0 0,4-14 0 15,2-2 128-15,-2-3-128 0,-3-8 0 0,0-1 128 16,-1-6-128-16,0-3 0 0,0-8 0 0,-1 0 0 15,-2-8 0-15,1 5 0 0,-2 1 128 0,0 0-128 16,0 5 0-16,2 3 0 0,-1 7 0 0,1 1 0 16,-1 7 0-16,1 4 0 0,0 6 0 0,1 1 0 15,1 13 0-15,0 0 0 0,0 0 0 0,0 0 0 16,0 0 0-16,-2 13 0 0,-2 4 0 0,1 5 0 16,1 5-160-16,-2 5 160 0,4 2 0 0,-3 0 0 15,1 2 0-15,1 1 0 0,1 5 0 0,-2 2 0 16,0 0 0-16,0 0 0 0,1-5-160 0,2-3 160 15,1-2 0-15,-2-2-144 0,-2-5-208 0,2 0-32 16,0-5-16-16,2-4 0 16,-2-1-1056-16,2-6-208 0,-2-11-32 0,0 0-16 15,0 0-1104-15,0 0-208 0,0 0-48 0</inkml:trace>
  <inkml:trace contextRef="#ctx0" brushRef="#br1" timeOffset="59500.58">24770 16413 26719 0,'0'0'2368'16,"0"0"-1888"-16,0 0-480 0,-7-4 0 0,0 1 512 0,7 3 16 16,0 0 0-16,0 0 0 0,0 0 624 0,0 0 128 15,-8 7 32-15,8-7 0 0,-4 6-288 0,0 6-48 16,0-2-16-16,3 4 0 0,-3 2 64 0,3 1 0 15,1 1 0-15,1 1 0 0,3 0-352 0,-2 0-64 16,3 1-16-16,1 0 0 0,0 1-128 0,2 0-16 16,0-2-16-16,3 0 0 0,-3-1-64 0,4 0-16 15,-1-3 0-15,3-2 0 0,0-2-80 0,2 1-16 16,-4-4 0-16,2-2 0 0,0-1-16 0,2-5-16 16,1-4 0-16,1-1 0 0,2-1 176 0,1-7 48 15,-1-5 0-15,2-2 0 0,1-4 0 0,-1-6 0 16,-1-3 0-16,-2-3 0 0,-3-5-96 0,0-6-16 15,-1-1 0-15,-2 2 0 0,-3-3-64 0,-1 9-16 16,-2 3 0-16,0 6 0 0,-2 6-128 0,-3 2-128 0,1 4 192 0,-3 6-192 16,-3 1 128-16,3 3-128 15,0 9 0-15,0 0 0 0,-6-8 0 0,1 6-352 0,5 2 48 16,0 0 16 0,-10 1-2016-16,1 5-384 0,2 6-96 0</inkml:trace>
  <inkml:trace contextRef="#ctx0" brushRef="#br1" timeOffset="61234.27">24782 15125 6447 0,'0'0'576'0,"0"6"-576"16,1 3 0-16,0-1 0 0,-1-8 1776 0,0 0 240 16,0 0 48-16,2 8 16 0,0 2-560 0,-2-10-112 0,0 0-32 0,0 0 0 15,3 7-176-15,-3-7-48 16,0 0 0-16,0 0 0 0,0 0 240 0,5 6 32 16,-5-6 16-16,0 0 0 0,6 1 16 0,1-1 0 15,-2-4 0-15,0-1 0 0,0 1-368 0,1-6-64 0,2 1 0 0,-2-4-16 16,-2 3-224-16,1-5-32 15,0-3-16-15,0-1 0 0,-1-3-144 0,1 0-16 0,-1 0-16 0,4-5 0 16,-3-1-208-16,0 2-32 0,0-1-16 16,-1-4 0-16,-2 2-128 0,2-3-32 0,-1-2 0 0,2 1 0 15,-2 9-144-15,1-4 192 0,-1 1-192 0,-1-2 192 16,-2 4-48-16,0-1 0 0,0 3 0 0,0-2 0 16,0-1-16-16,0 5-128 0,0-3 192 0,-1 3-64 0,0 2-128 15,-1 1 0-15,1 3 0 0,0 2 128 0,0-1-128 16,-1 3 0-16,1 2 0 0,0 0 0 0,0 3 0 15,1 6 0-15,0 0 0 0,0 0 0 0,-2-3-192 16,2 3 16-16,0 0 16 0,0 0 0 16,0 0-1440-16,0 0-272 0,-3 11-64 0,3-11-16 15,0 13-736-15,0-1-160 0,0-3-32 0,0-9 0 0</inkml:trace>
  <inkml:trace contextRef="#ctx0" brushRef="#br1" timeOffset="61675.59">24614 14490 7359 0,'-19'1'320'0,"11"-1"80"0,-1 0-400 0,-1 0 0 0,1 0 0 0,0 0 0 15,2 2 2496-15,2 1 400 16,-3-3 96-16,8 0 16 0,0 0-1280 0,0 0-240 15,0 0-48-15,0 0-16 0,0 0-16 0,0 0 0 0,0 0 0 0,3-6 0 16,2-1-304-16,-1-3-64 0,1 2-16 0,4-3 0 16,1 0-208-16,1-1-48 0,2-3-16 0,1 0 0 15,0-2-176-15,0-1-16 0,0-1-16 0,1-1 0 16,3-2-128-16,2-2-32 0,-5 1 0 0,3 2 0 16,0-6-96-16,0 3-32 0,0 2 0 0,-2 1 0 15,1 0-64-15,-2 2 0 0,0 0-16 0,-1 3 0 16,-1 2-176-16,1 2 128 0,-4 5-128 0,0-4 128 0,0 4-128 15,-1 0 0-15,0 6 0 0,-1 2 128 16,-1 3-128-16,0 4 0 0,-2 1 144 0,-1 3-144 16,0 8 0-16,-1 0 0 0,1 1 0 0,1 4 0 0,0-1 0 15,2 5 128-15,-1-2-128 0,0 2 0 0,3 1 0 0,1-2 128 16,1 0-128-16,1-2 0 0,2 0 128 16,3-3-128-16,-1 0 128 0,2 3-128 0,0-3 0 0,1-1 0 15,0-3 0-15,7 8 128 16,-5-7-1936-16,-2-2-384 0,4 4-80 0,-17-9-16 15</inkml:trace>
  <inkml:trace contextRef="#ctx0" brushRef="#br1" timeOffset="67540.28">22763 15780 9215 0,'0'0'816'0,"0"0"-656"0,0 0-160 0,0 0 0 16,0 0 1840-16,0 0 336 0,0 0 64 0,0 0 0 15,0 0-960-15,0 0-192 0,0 0-32 0,0 0-16 16,0 0-144-16,0 0-16 0,0 0-16 0,12-4 0 0,0-1 144 0,1-4 16 15,1 4 16-15,1-8 0 0,3-2-160 0,0 2-48 16,1 0 0-16,0-1 0 0,1 2-240 0,2-1-48 16,1-2-16-16,1 0 0 0,-1 3-80 0,1 2-32 15,-1-5 0-15,-3 2 0 0,-1 2-80 0,-1-2-16 16,0 3 0-16,-3 2 0 0,-1 0-144 0,-2 2-48 16,0 2 0-16,-12 4 0 0,0 0-128 0,11 7 0 15,-11-7 0-15,6 14 0 0,-2 5 0 0,-4 1 0 16,-3 0 0-16,-1 3 0 0,1 0 128 0,-3 1-128 15,-2 5 128-15,-1 1-128 0,-1-6 160 0,-1 4-160 16,0 0 192-16,2-3-192 0,3-2 160 0,1-1-160 16,-1-1 128-16,1 0-128 0,2-2 128 0,-1-3-128 15,1-2 0-15,2-1 128 0,1-13-128 0,0 9 0 0,1 1 144 16,-1-10-144-16,0 0 0 0,0 0-128 16,8 1 0-16,-1-1 0 15,2-1-1360-15,0-2-272 0,0-3-48 0,0 0-16 16,-1-2-992-16,-2-3-192 0</inkml:trace>
  <inkml:trace contextRef="#ctx0" brushRef="#br1" timeOffset="68744.02">23054 15756 1839 0,'0'0'160'0,"0"0"-160"0,0 0 0 0,0 0 0 16,0 0 3184-16,0 0 592 0,0 0 128 0,0 0 32 0,0 0-2304 0,0 0-464 15,0 0-80-15,0 0-32 16,0 0-288-16,0 0-64 0,0 0-16 0,0 0 0 0,0 0 48 0,0 0 16 16,0 0 0-16,0 0 0 15,0 0 128-15,-3 6 16 0,0 2 16 0,2-3 0 0,1-5-112 0,0 0-32 16,0 0 0-16,1 9 0 0,-1-1-144 0,1 1-48 16,1 3 0-16,-1 0 0 0,1-1-80 0,-2 1-32 15,-2 2 0-15,-1 2 0 0,-1 1-16 0,-1 1 0 16,-2 0 0-16,-2 0 0 0,0 0-32 0,-1 1-16 15,-3 0 0-15,0 1 0 0,-1-1-48 0,0 1-16 16,-1 0 0-16,1-1 0 0,0 1-16 0,0-2-16 16,-1-2 0-16,0 2 0 0,-1-1 0 0,1-2 0 15,0 1 0-15,1 1 0 0,-3-2-48 0,2 0-16 16,0-1 0-16,0 2 0 0,-2-1-64 0,2 0-16 16,0 2 0-16,-3-3 0 0,0-2-160 0,0 1 160 15,0 1-160-15,2-1 160 0,-2-2-160 0,-7 6 128 16,-2-2-128-16,2-2 128 0,0-4-128 0,3 1 128 15,-1-5-128-15,1 1 128 0,0 2-128 0,0-4 0 0,-1 1 144 16,0 1-144-16,1-2 0 0,-1 2 128 0,-1-1-128 16,1-2 0-16,-1-1 0 0,0 0 144 0,0-1-144 0,-2-1 0 15,1 0 144-15,0 0-144 0,-1-1 0 16,-1 1 144-16,-2-2-144 0,-1 0 0 0,-2-1 144 0,0 1-144 16,2 0 0-16,-1 1 128 0,-1-1-128 0,1-1 0 15,-2 2 0-15,1 0 0 0,-1-1 0 0,1 2 128 0,-2-2-128 16,1-2 0-16,0 0 0 0,-1 0 0 0,0 2 0 15,0-2 0-15,1-4 0 0,0 3 128 0,-5 3-128 16,5-1 0-16,-2-4 0 0,0 3 0 0,-2 2 0 0,0 1 0 16,-1-3 0-16,0-1 0 15,0 1 0-15,-1 1 0 0,1-1 0 0,0-3 128 0,1 2-128 0,2 0 0 16,-1-5 0-16,4 5 128 0,3 1-128 0,-1-2 0 16,-2-2 0-16,0 2 0 0,2-4 0 0,-1 2 0 15,-1-3 0-15,2 4 128 0,-1-4-128 0,1-1 0 16,-1 5 0-16,-1-5 0 0,-2 2 0 0,0-2 0 15,2-1 0-15,0 4 128 0,2-3-128 0,-2 4 0 16,-2-4 0-16,2 2 0 0,0 1 0 0,-1 0 0 0,0 2 0 16,0 1 0-16,-3-5 0 0,1 2 0 0,-2-2 0 0,-1 1 0 15,0-1 0-15,-1-3 0 0,1 0 0 0,1 0 0 16,-1 4 0-16,0-5 0 0,0 0 0 0,-1 1 0 16,-2 1 0-16,0-1 0 0,-2-1 0 0,0 0 128 15,-2-2-128-15,0 0 0 0,-1 1 0 0,1 2 0 16,2-3 0-16,0 2 0 0,-3-1 0 0,-1-2 0 15,-1 1 0-15,0 1 0 0,1-2 0 0,-3 2 0 16,-1-2 0-16,3 0 0 0,2 0 0 0,0 2 0 16,0-3 0-16,-1 1 0 0,2 4 0 0,-1 0 0 15,-2-1 0-15,2-2 0 0,-4-2 0 0,5 1 0 16,-1 3 0-16,1-2 0 0,2-2 0 0,0 3 0 16,0 2 0-16,1 2 0 0,-3 0 0 0,2-2 0 15,-1 0 0-15,-4 0 0 0,1-3 0 16,2 2 0-16,-1 0 0 0,3-1 0 0,1-1 0 0,2 0 0 15,1 2 0-15,0 0 0 0,-2-1 0 0,0 1 0 0,-2 1 0 16,0 0 0-16,0 0 0 0,-1 3 0 0,0-3 0 16,2 2 0-16,0 2 0 0,1-3 0 0,-1 1 0 15,3 2 0-15,1-2 0 0,-2 4 128 0,0-2-128 0,-1 3 0 16,3-5 0-16,-2 1 0 0,1 2 0 0,0 0 0 16,1 0 0-16,2 0 0 0,0 0 0 0,3 3 0 15,0-2 0-15,1 3 0 0,-1-2 0 0,0 0 0 16,-1 3 0-16,0 1 0 0,1-2 0 0,0 1 0 15,-2-1 0-15,1 1 0 0,-2 0 0 0,1 1 0 16,-1 0 0-16,2 0 0 0,1 3 0 0,1 0 0 16,0 0 0-16,2 0 128 0,-2 0-128 0,1 1 0 15,2 1 0-15,-1 1 0 0,-1 4 0 0,3-2 0 0,3-1 0 16,-1 3 0-16,0 0 0 0,3 0 0 0,-3 1 0 16,2-3 0-16,0 0 0 0,1 4 0 0,2-4 0 15,-1 0 0-15,2 0 0 0,2-1 0 0,1 1 0 0,1 2 0 16,-2-2 128-16,4-3-128 0,3 1 128 0,0-1-128 15,0 1 128-15,11-3-128 0,-8-1 160 0,8 1-160 16,0 0 144-16,0 0-144 0,0 0 128 0,0 0-128 16,-1-8 0-16,1 8 0 0,6-5 0 0,5-2 0 31,-1 4-800-31,3-1-240 0,1-4-48 0,2 2-11920 0,3 3-2384 0</inkml:trace>
  <inkml:trace contextRef="#ctx0" brushRef="#br1" timeOffset="69793.08">10758 15187 11967 0,'2'-5'1072'0,"1"-4"-864"0,-2 2-208 0,1-1 0 15,1 3 1360-15,-2 0 240 0,2-5 32 0,-2 3 16 16,-1 1-320-16,0-2-64 0,-1 3-16 0,-3-2 0 15,-1-1-192-15,-1 3-32 0,-3-3-16 0,-2 2 0 16,0 1-208-16,-8-3-32 0,-3 6-16 0,1 2 0 16,-5 4-240-16,1 3-32 0,-1 0-16 0,-1 3 0 15,-4 0-176-15,3 4-32 0,1 2-16 0,4 2 0 0,2-4-112 16,6 2 0-16,-1-5-128 0,7 3 192 0,7 1-64 16,4-1-128-16,4-2 176 0,4 0-176 0,2 5 208 15,5-2-64-15,-1-2-16 0,6 2 0 0,3 3 32 0,1 0 0 16,-2-2 0-16,0 2 0 0,-3 0-160 0,-1 0 128 15,-1 1-128-15,-3-2 128 0,-3 1 0 0,-1-1-128 16,-3-2 192-16,-4 2-64 0,-4 0-128 0,-2-3 192 16,-4-2-192-16,-2 0 192 0,-3 0 160 0,-1-2 32 15,-3 1 16-15,-2 1 0 0,-1-6-16 0,-3-1-16 16,0 3 0-16,-1-4 0 0,-2-3-208 0,1-2-32 16,4-3-128-16,0-2 192 0,6 1-192 0,2-2 0 15,2-4-144-15,5-2 144 16,3-2-2320-16,5-3-368 0,4-2-80 0</inkml:trace>
  <inkml:trace contextRef="#ctx0" brushRef="#br1" timeOffset="70062.13">11377 14612 23951 0,'-3'-8'2128'0,"0"3"-1696"0,3 5-432 15,0 0 0-15,-6-4 944 0,-2 4 96 0,0 4 32 0,-3 4 0 16,-3 2-336-16,3 5-64 0,-2 4-16 0,-1 5 0 16,-1 7 32-16,-3 17 0 0,-1-2 0 0,1 2 0 15,1 3-112-15,1 2-32 0,0 2 0 0,3-2 0 16,3-3-256-16,0-3-48 0,0 1-16 0,1-2 0 16,1-4-96-16,0-7-128 0,1 2 176 0,2-4-176 0,2-6 0 15,2 0 0-15,1-3 0 0,1-2 0 0,3-5 0 0,0-3 0 16,3 0-208-16,1-6 80 15,-8-8-1664-15,12 4-336 0,-1-8-64 0,-1-2-11296 16</inkml:trace>
  <inkml:trace contextRef="#ctx0" brushRef="#br1" timeOffset="70351.28">11547 15251 23263 0,'-13'8'1024'0,"7"-3"224"0,-3 2-992 0,-1 2-256 15,-3 4 0-15,-1 3 0 0,-4 2 848 0,0 1 128 16,-1 2 32-16,2-1 0 0,0 0-96 0,4-2-16 16,4-1 0-16,4-2 0 0,3-1-416 0,4-4-96 15,5 3 0-15,4-3-16 0,4-6 32 0,5 0 16 16,1-3 0-16,2-2 0 0,1-3 144 0,2 0 16 16,0-4 16-16,1 1 0 0,-2-5-80 0,1 2-32 15,-3-3 0-15,-2-1 0 0,-3 0 0 0,-3 0 0 16,-2-1 0-16,0-10 0 0,-7 2 48 0,-3 4 16 0,-5 2 0 0,-1 6 0 15,-4-1-256-15,-2 0-48 0,-2 3-16 16,-2-1 0-16,-2 3-224 0,0 0 0 0,-1 2 0 16,1 3 0-1,1 1-1040-15,3 1-208 0,2 0-32 0,9 0-16 0,0 0-1680 0,0 0-336 16</inkml:trace>
  <inkml:trace contextRef="#ctx0" brushRef="#br1" timeOffset="70746.82">12168 15123 19343 0,'0'0'848'16,"0"0"192"-16,-7 3-832 0,-2 2-208 0,-1 4 0 0,-3 4 0 0,0 1 1504 0,-2 3 256 15,-1 2 48-15,-2 4 16 0,-1 4-432 0,-3 1-96 16,-2 3-16-16,0 3 0 0,-2 1-272 0,1 1-64 16,-2 1-16-16,-7 17 0 0,5-10-336 0,5-2-64 15,2-5-16-15,4-5 0 0,2-8-80 0,4-2-32 16,5-3 0-16,0-4 0 0,2-1 32 0,4-1 0 15,1-13 0-15,0 0 0 0,0 0 80 0,0 0 32 16,15-6 0-16,-5 0 0 0,2-5 64 0,0-1 16 16,1-2 0-16,1-4 0 0,1-2-256 0,2-7-48 15,1 1-16-15,1-5 0 0,0-1-176 0,2-2-128 16,4-1 144-16,-1 1-144 0,0 0 128 0,0 1-128 16,1 0 0-16,0 5 0 0,-3 5 0 0,0 4 0 15,-3 4 0-15,-2 5 0 0,-3-2 0 0,-2 8 0 16,0 4 0-16,-5 3 0 0,-7-3 0 0,0 0-128 15,-1 13 128-15,-4-1 0 0,-3 4-208 0,-3-1 64 0,-4 1 16 16,-3 2 0-16,-2-2-32 0,-2-1 0 0,2-1 0 16,-3-2 0-1,-1 0-256-15,1-4-48 0,4-1-16 0,2-3 0 16,3-3-1840-16,2-1-368 0,4-2-80 0,4-6-12800 0</inkml:trace>
  <inkml:trace contextRef="#ctx0" brushRef="#br1" timeOffset="71063.78">12447 15243 21183 0,'0'0'1888'0,"0"0"-1504"15,0 0-384-15,0 0 0 0,9 8 1648 0,1-4 256 16,1-3 48-16,2-1 16 0,0-4-384 0,2 0-80 16,2 2-16-16,0-3 0 0,2 0-544 0,2-4-112 15,0 0-32-15,-2-1 0 0,2 2-160 0,-1-3-48 16,-1-2 0-16,-4 2 0 0,-3-3-160 0,-1 2-48 15,-2 2 0-15,-2-3 0 0,-4 4 48 0,-3-1 0 16,0 10 0-16,-6-5 0 0,-3-1-48 0,-6 4-16 16,-5 8 0-16,-5 0 0 0,-4 2-160 0,-3 3-16 15,-3 4-16-15,-1 0 0 0,1 5-32 0,4 0 0 16,2 1 0-16,5 4 0 0,5-1-16 0,3-3-128 16,6 2 192-16,5 1-64 0,5-5-128 0,6-1 128 15,8 0-128-15,6-1 128 0,5-5 0 0,5 0-128 0,5-2 192 16,4-4-64-16,6-1-128 0,2-1 0 0,0-4 144 15,0 0-144 1,0 0-1472-16,1 0-384 0,0-1-64 0</inkml:trace>
  <inkml:trace contextRef="#ctx0" brushRef="#br1" timeOffset="73624.49">13905 14558 8287 0,'2'-14'368'0,"-2"14"80"0,0 0-448 0,0 0 0 0,5-9 0 0,-1 0 0 16,-1 2 2176-16,-1-2 368 0,-2 3 64 0,0 6 16 16,-1-9-1152-16,0 2-240 0,-2-2-32 0,-2 4-16 15,-1 3-256-15,-2 1-48 0,-1-1-16 0,-2 4 0 16,-3 0-272-16,-4 4-48 0,0 3-16 0,-1 7 0 15,-4 0-80-15,-1 3 0 0,-1 1-16 0,-1 5 0 0,2-1-32 0,0 0 0 16,2 1 0-16,6 2 0 0,3-4-240 16,4 0-160-16,4 0 192 0,3-4-192 0,4-1 256 0,3-1-48 15,3-3-16-15,3-3 0 0,5 0 304 0,1-5 48 16,5-2 16-16,3 0 0 0,5-7 80 0,0-2 32 16,-1-1 0-16,2-5 0 0,-7 3 0 0,2-5 0 15,-1 0 0-15,0-2 0 0,0 0-128 0,-3 0-32 16,0-3 0-16,-3-1 0 0,4-9 64 0,-5 5 16 15,-6-1 0-15,-3 1 0 0,-4 0-320 0,-3 1-64 16,-2 2-16-16,-2 4 0 0,-1 0-192 0,-2 2 0 16,-1 3 128-16,0 5-128 0,-2 3-272 0,0 3-112 15,-1 1 0-15,0 4-16 16,0 3-1968-16,0 1-400 0,0 7-80 0,0 0-12624 0</inkml:trace>
  <inkml:trace contextRef="#ctx0" brushRef="#br1" timeOffset="73966.98">13400 15251 18591 0,'0'0'832'0,"0"0"160"0,-9 4-800 0,9-4-192 0,-9-2 0 0,9 2 0 16,0 0 1632-16,0 0 288 0,0 0 48 0,0 0 16 0,0 0-224 0,0 0-32 15,12-8-16-15,-1 3 0 0,6-1-560 0,6-1-128 16,2 0 0-16,8-1-16 0,3 0-192 0,2-1-48 16,5-1 0-16,2-2 0 0,0 5-128 0,1-3-48 15,1 3 0-15,-1 1 0 0,-2 1-208 0,0 2-64 16,-6 2 0-16,-1 0 0 0,-4-1-320 0,-4 2 144 15,-2 3-144-15,-5-2 0 0,-1 1 0 0,-3 0 0 16,-4 3-240-16,-3 0 80 16,-3 3-2160-16,-2 2-432 0,-6 3-96 0</inkml:trace>
  <inkml:trace contextRef="#ctx0" brushRef="#br1" timeOffset="74295.86">13736 15487 10127 0,'0'0'448'0,"0"0"96"0,0 0-544 0,0 0 0 0,0 0 0 0,0 0 0 15,0 0 2608-15,0 0 400 0,0 0 96 0,0 0 16 16,0 0-928-16,0 0-176 0,0 0-32 0,-1 5-16 15,1-5-240-15,0 0-64 0,0 0 0 0,0 11 0 16,-2-2-464-16,1 3-112 0,1-2 0 0,-1 4-16 16,-2 3-304-16,1 1-64 0,-1 2-16 0,-1 4 0 0,0-2-112 0,1-1-32 15,-4 2 0-15,1 3 0 0,0-3-96 0,-1 2-32 16,1 2 0-16,-1-2 0 0,2 1-224 0,-2-4-64 16,0 3 0-16,0 5 0 0,2-2-128 0,1-8 0 15,0-2 0-15,3-4 128 16,1-4-720-16,2 2-160 0,1-6-16 0,-3-6-18368 15</inkml:trace>
  <inkml:trace contextRef="#ctx0" brushRef="#br1" timeOffset="75678.75">9565 17619 2751 0,'0'0'256'0,"-9"5"-256"0,9-5 0 0,-6 6 0 15,6-6 3200-15,0 0 608 16,-8 4 112-16,8-4 32 0,0 0-1872 0,0 0-368 0,0 0-80 0,11-4-16 16,1-1-272-16,7-1-48 15,5-3-16-15,6-2 0 0,3-1-480 0,6 1-96 0,4-3-32 0,6-3 0 16,1 2-272-16,5-2-48 16,4 0-16-16,-1-1 0 0,1 1-144 0,-2 2-16 0,-4 4-16 0,2-2 0 15,-2 4-160-15,-3 0 0 0,-4 4 0 0,-7 3 0 16,-2 2-192-16,-8 2-128 0,-6 1-32 0,-10 3-8816 15,-3 3-1776-15</inkml:trace>
  <inkml:trace contextRef="#ctx0" brushRef="#br1" timeOffset="75866.66">9809 17885 19695 0,'0'0'864'0,"0"0"192"0,0 0-848 0,12 0-208 0,2 0 0 0,5-3 0 0,4-1 752 0,7-2 96 15,7 1 32-15,2-7 0 0,2 0-240 0,2-2-32 16,3-2-16-16,2 0 0 0,3 2-336 0,1 4-64 16,2-3 0-16,-3 0-16 0,-3 2-176 0,-5-1 0 15,-5 6 144-15,-3-4-7744 16,-7-2-1552-16</inkml:trace>
  <inkml:trace contextRef="#ctx0" brushRef="#br1" timeOffset="76127.09">10215 17290 21183 0,'1'-17'1888'0,"8"7"-1504"16,4 2-384-16,6-4 0 0,5 0 1088 0,8 3 160 16,6-3 32-16,4 7 0 0,5 1-976 0,2-3-304 15,0 2 160-15,1 4-160 0,0 2 384 0,-3 7-16 16,-2 3 0-16,-5 6 0 0,-4 2 16 0,-4 4 16 0,-7 5 0 15,-5 4 0-15,-4 2 64 0,-9 4 16 0,-5 1 0 0,-8 5 0 16,-4 1-32-16,-6-3-16 0,-7 2 0 0,-4-4 0 16,-6 1-128-16,0-3-32 0,-1-2 0 0,-1-2 0 15,1-2-80-15,1 0 0 0,3-6-16 0,2 0 0 16,0-6-1344 0,9-3-272-16,2-7-48 0,8-4-11984 0</inkml:trace>
  <inkml:trace contextRef="#ctx0" brushRef="#br1" timeOffset="76531.52">11631 17698 11967 0,'0'0'528'0,"0"0"112"0,0 0-512 0,0 0-128 16,0 0 0-16,7-7 0 0,1 0 2096 0,2-5 384 15,2 6 80-15,2-5 0 0,2-3-1008 0,3-2-208 16,2-3-32-16,-1 3-16 0,2 0-240 0,-1 1-48 16,-1 0-16-16,1 0 0 0,-2 1-352 0,-3 0-80 15,-2 0-16-15,-1 0 0 0,-4 0-112 0,-4 1-32 16,-2 4 0-16,-5 2 0 0,-3 0 176 0,-2 3 16 0,-5 2 16 0,-4 3 0 15,-2 3-240-15,-5 6-48 0,-2-1-16 0,-3 5 0 16,-2 6-304-16,0 3 0 0,-2 4 0 16,2 1 0-16,0 2 128 0,4 3-128 0,3-2 0 0,5-3 0 15,3-1 0-15,6-5 0 0,4 1 128 0,5-1-128 16,5-2 0-16,6-4 0 0,3-4 0 0,4 1 0 16,2-5 0-16,3-2-176 0,3-2 176 0,0-3-160 15,1-2-416-15,0-2-96 16,1-3-16-16,1-1-14624 0</inkml:trace>
  <inkml:trace contextRef="#ctx0" brushRef="#br1" timeOffset="76872.53">12288 17521 22111 0,'-1'-8'1968'0,"1"3"-1584"0,0-4-384 0,0 9 0 16,0-5 1248-16,0 5 160 15,0 0 48-15,0 0 0 0,0 0-144 0,-4 7-32 16,-1 2 0-16,-2 5 0 0,-1 1-704 0,-5 9-160 0,1 0-32 0,2 2 0 16,0-5-176-16,1 0-32 0,0-1-16 15,5 0 0-15,1-2-160 0,-1 0 0 0,0-3 144 0,1-1-144 16,1-1 0-16,2-13 128 0,0 0-128 0,0 10 0 15,0-10 128-15,0 0-128 0,0 0 128 0,0 0-128 16,0 0 192-16,0 0-48 0,0 0 0 0,0 0 0 16,8-9-144-16,-2-1 160 0,-1 4-160 0,-5 6 160 31,4-11-576-31,0 5-112 0,-1-3-32 0,-3 9 0 0,0 0-1952 16,0 0-400-16</inkml:trace>
  <inkml:trace contextRef="#ctx0" brushRef="#br1" timeOffset="77932.88">12196 17474 6447 0,'0'0'576'0,"0"0"-576"0,0 0 0 0,0 0 0 0,0 0 1888 16,0 0 272-16,0 0 48 0,0 0 16 0,7-6-528 0,-7 6-96 15,0 0-32-15,0 0 0 0,5-9-288 0,-5 9-48 16,0 0-16-16,0 0 0 0,0 0-272 0,0 0-64 16,0 0-16-16,2 13 0 0,-3 0-128 0,-1 5-32 15,-1 3 0-15,-1 0 0 0,-1 5-256 0,0 2-64 16,-3-2-16-16,3 4 0 0,0-1 16 0,0-4 16 16,0-1 0-16,3-7 0 0,-1-1-16 0,2 1-16 15,1-1 0-15,1 0 0 0,0-2-32 0,2-3 0 16,1 1 0-16,1-2 0 0,1-4 176 0,0-1 16 15,2-2 16-15,1-3 0 0,0-3 176 0,1-2 48 16,0-3 0-16,2-3 0 0,-2-2-128 0,3-2 0 16,-2-3-16-16,2-2 0 0,-1 0-144 0,2-2-32 15,2 3 0-15,0-5 0 0,-2-2-176 0,3 2-32 16,-1-2-16-16,1 3 0 0,-1 0-96 0,1 0-128 0,-1 3 176 16,1-1-176-16,-3 2 0 0,0 3 0 0,-2 2 0 0,1 3 0 15,-1-1 0-15,-2 2 0 0,0 3 0 0,0 2 0 31,-2 0-1568-31,-8 5-224 0,0 0-32 0,6 4-10384 16,2 0-2064-16</inkml:trace>
  <inkml:trace contextRef="#ctx0" brushRef="#br1" timeOffset="78251.92">12793 17670 24879 0,'0'-10'2208'0,"0"10"-1760"0,3-5-448 0,2-2 0 0,2 0 976 0,0 0 112 16,2-2 32-16,2 0 0 0,0 1 64 0,2-1 16 16,-1-5 0-16,1 3 0 0,0 0-528 0,-2-2-96 15,-1 3-32-15,-1-3 0 0,-2-1-16 0,-2 4 0 16,-4-1 0-16,-1-2 0 0,-2 3-16 0,-2 0 0 16,-3 5 0-16,-2 1 0 0,-2 0-160 0,-2 4-32 15,-3 5-16-15,-2 0 0 0,-4 3-304 0,-1 3 0 16,1 6 0-16,-4-1 0 0,1 2 0 0,2 1 0 15,1 2 0-15,2 0 0 0,2 3 0 0,4-2 0 16,5-3 0-16,3-1 0 0,5 1 0 0,2 0 0 16,5 0 0-16,3-1-144 0,3-3-112 0,4 2 0 0,4-3-16 15,3-3 0 1,3 0-1360-16,-1-3-272 0,1 1-48 0,10-4-13344 0</inkml:trace>
  <inkml:trace contextRef="#ctx0" brushRef="#br1" timeOffset="78503.75">13436 17533 21183 0,'0'0'1888'0,"0"0"-1504"0,0-7-384 0,0 0 0 16,0 7 1760-16,0 0 288 0,-8-7 48 0,2 5 16 16,-1-1-384-16,1 3-64 0,-3 3 0 0,-5 0-16 15,-2 5-880-15,-2 0-192 0,-1 4-16 0,1 0-16 16,0 1-224-16,3 3-64 0,1 1 0 0,4-1 0 15,2-1-80-15,3-2-32 0,3 0 0 0,3 1 0 0,3-1-144 0,2-3 0 16,3 1 0-16,4-3 0 0,2-1 0 0,6-2 0 16,2 2 0-16,2-5 0 0,1-2-160 0,1 0 160 15,0-2-208-15,1-1 80 16,2 1-1232-16,1-2-240 16,-2-4-64-16,0-1-8480 0,0-1-1696 0</inkml:trace>
  <inkml:trace contextRef="#ctx0" brushRef="#br1" timeOffset="78708.14">14096 16947 26895 0,'-8'-9'1184'0,"8"9"256"0,-5-2-1152 0,-3 1-288 0,-1 4 0 0,-2 0 0 16,-3 6 656-16,-3 0 80 16,1 5 16-16,-5 4 0 0,1 2 224 0,0 7 48 0,-1 2 16 0,1 4 0 15,-3 0-512-15,3 3-96 16,6 1-32-16,0 1 0 0,0 1-256 0,2 3-144 15,2-2 160-15,1-2-160 0,2 0 0 0,2 1-128 0,1-2-16 0,0 12 0 32,3-10-2352-32,1-6-480 0,1-6-96 0,0-8 0 0</inkml:trace>
  <inkml:trace contextRef="#ctx0" brushRef="#br1" timeOffset="79117.67">13779 17395 21183 0,'0'0'944'0,"5"-5"192"0,3-1-912 0,1 1-224 0,3-2 0 0,2 2 0 0,2 0 1376 0,1-1 224 16,1 1 64-16,2 0 0 0,3-3-416 0,0 2-80 16,0 2-16-16,0-2 0 0,0 0-240 0,-2 3-48 15,-1 0-16-15,-4 1 0 0,-2 0-336 0,-2 2-64 16,-4 2 0-16,-1 1-16 0,-7-3-96 0,2 8-16 16,-2 5 0-16,-2 3 0 0,-3 1 16 0,-3 2 0 15,-3 0 0-15,-1 1 0 0,1 2-192 0,1-2-144 16,-2-2 192-16,6 2-192 0,-1-4 128 0,2-1-128 15,5-2 0-15,0-1 0 0,5-3 144 0,3 1-144 16,2-2 0-16,3-2 144 0,2-2 112 0,3-4 0 16,0-2 16-16,2-5 0 0,7 1 16 0,-3-1 0 0,-1-3 0 15,-3 0 0-15,-1 0-128 0,-1-4-32 16,-1 0 0-16,-3 1 0 0,-4-1 48 0,-3-1 0 0,-2 0 0 0,-2 1 0 16,-3 1 16-16,-3 0 0 15,-2 1 0-15,0 4 0 0,-2-3-16 0,-2 6 0 16,-3-1 0-16,1 3 0 0,-3 0-176 0,0 3 0 15,0 1 0-15,1 2 0 0,0-1 0 0,3 1 0 0,1 0 0 0,2-2 0 16,7-1-384-16,0-182 64 16,0 364 0-16,0-182 0 15,0 0-416-15,0 0-80 0,6-3-16 0,3 1 0 16,2-2-1040-16,1-1-224 0,1 1-32 0,-2 1-8160 0,2 0-1616 0</inkml:trace>
  <inkml:trace contextRef="#ctx0" brushRef="#br1" timeOffset="79537.69">14779 17274 9215 0,'2'-7'816'0,"-1"1"-656"16,0 0-160-16,-1 6 0 0,0-8 3104 0,0 1 592 16,0 0 112-16,0 7 32 0,0 0-1680 0,0 0-336 15,0 0-64-15,0 0-16 0,-6 3-640 0,-6 2-128 0,0 7-16 0,-2-1-16 16,-2 5-336-16,0 3-64 16,-1 4-16-16,1 3 0 0,-1 1-48 0,1 1-16 15,-2 4 0-15,1-6 0 0,4 1-16 0,-1-3-16 16,3 0 0-16,1-1 0 0,3-4-32 0,0-2 0 0,2-1 0 0,3-5 0 15,-1-1 128-15,3-10 32 16,3 5 0-16,-3-5 0 0,8-2 144 0,4-1 48 0,2-7 0 0,1-1 0 16,2-1-208-16,-1-4-32 0,1 1-16 15,1-3 0-15,1-1-240 0,0-1-64 0,0 0 0 16,0-1 0-16,1 2-192 0,0 1 128 0,2 2-128 0,-2-1 0 16,-4 1 0-16,0 3 0 0,3 3 0 15,0 0 0-15,-2 5-1056 16,-1-2-208-16,0 4-32 0,-1-1-11696 0,-1 4-2352 0</inkml:trace>
  <inkml:trace contextRef="#ctx0" brushRef="#br1" timeOffset="80322.89">16261 16425 11167 0,'0'0'496'0,"3"-3"96"0,-3 3-464 0,3-4-128 16,0-1 0-16,0-2 0 0,-1 2 1520 0,-2 5 272 15,2-5 64-15,-2 5 16 0,2-7-272 0,0 1-48 16,-2 6-16-16,0 0 0 0,0 0-48 0,0 0-16 16,0 0 0-16,0 0 0 0,0 0-320 0,0 0-64 15,0 0 0-15,0 0-16 0,-6 3-368 0,1 2-80 16,0 4-16-16,-1 0 0 0,2 4-48 0,-2 2-16 15,-2 3 0-15,-1-1 0 0,2 6-96 0,-5 1 0 16,1 1-16-16,-1-2 0 0,1 2-112 0,1-2-32 16,0 1 0-16,1 1 0 0,0-3-80 0,1 0-16 15,2-1 0-15,-1 2 0 0,2-4-64 0,2-1-128 0,0-2 176 16,2-2-176-16,-1 0 144 0,2 0-144 16,0-1 0-16,0-4 144 0,0 1-144 0,2-3 128 0,0-1-128 0,-2-6 128 15,0 0-128-15,0 0 160 0,0 0-160 0,8 6 160 16,-8-6-160-16,0 0 0 0,0 0 0 0,7 0 0 31,4-2-1408-31,-5-2-176 0,-6 4-16 0,6-3-9552 0,-6 3-1904 0</inkml:trace>
  <inkml:trace contextRef="#ctx0" brushRef="#br1" timeOffset="81159.44">16161 17843 19695 0,'0'0'864'0,"5"-8"192"0,0 2-848 0,-2-3-208 0,-1 2 0 0,1 1 0 15,-3 6 1600-15,0 0 288 16,0 0 48-16,-5-6 16 0,0 1-720 0,-3 5-144 0,0 0-16 0,-3 3-16 16,-2 0-464-16,-1 5-80 15,-1-1-32-15,-9 10 0 0,1 1-32 0,1 2 0 0,0 2 0 0,2 0 0 16,-1 0-32-16,4-2-16 16,5 4 0-16,1-1 0 0,4-4-160 0,3-1-48 15,3 0 0-15,3-3 0 0,2-3 0 0,6 0 0 0,4-3 0 0,-1-1 0 16,1-3 320-16,4-1 48 0,0-3 16 0,6-1 0 15,1-2 64-15,2-2 32 0,1 0 0 0,-2-5 0 16,1 0-96-16,-1-5 0 0,-4 3-16 0,0-2 0 16,-2-4-64-16,-2 0-16 0,-4-2 0 0,-4-4 0 15,-2 0-96-15,-3 0 0 0,-4-1-16 0,-2 0 0 16,-4 1-144-16,-3 4-32 0,-2 0 0 0,-3 1 0 0,-3 0-192 16,-4 3 0-16,-5 0 0 0,0 2 0 15,-4 3-1216-15,0-2-176 0,-2 3-32 16,-12-3-11584-16,2 5-2320 0</inkml:trace>
  <inkml:trace contextRef="#ctx0" brushRef="#br1" timeOffset="81953.42">16173 16078 15087 0,'3'-12'656'0,"-3"12"160"0,0 0-656 0,0 0-160 0,2-7 0 0,-2 0 0 0,-3 0 1216 0,-1 4 192 16,-1-4 64-16,-1 3 0 0,-1 1-576 0,-4 0-96 16,-2-2-32-16,-2 0 0 0,-1 2-96 0,-4 1-32 15,0-1 0-15,-3 2 0 0,-1 0-32 16,-1-1-16-16,-1 1 0 0,1 1 0 0,-1 0-64 0,2 1-16 15,-4 1 0-15,3-1 0 0,1-1-128 0,1 0-16 16,0 0-16-16,1-1 0 0,1-1 64 0,0 1 16 16,2 0 0-16,3-3 0 0,1 4-32 0,2-1 0 15,-1 0 0-15,2-1 0 0,4 1-112 0,0 1-32 16,3 0 0-16,5 0 0 0,0 0-112 0,-4 6-16 16,1 3-128-16,3 0 192 0,0 4-192 0,3 3 0 15,0 2 0-15,0 4 0 0,1 4 128 0,-1 2-128 16,-1 4 0-16,-2 6 0 0,-4 7 0 0,1 1 128 0,-4 7-128 0,0 4 0 15,-4 4 0-15,0 1 0 16,-2 6 0-16,-1 4 0 0,-3 5 0 0,-3 3 0 0,0 1 0 16,-1 2 0-16,-4 2 0 0,0 0 0 15,-3 0 0-15,-1-1 0 0,-2-1 0 0,1-5 0 16,0-1 0-16,-1-1 0 0,0-2 0 0,1-4 0 16,0-6 0-16,3 1 0 0,-1-4 0 0,2-1 128 0,3-7-128 0,-1-1 0 15,2-2 128-15,2 0-128 0,0-2 0 16,1-6 144-16,2-4-16 0,1-2 0 0,0-5 0 15,4 1 0-15,0-9 48 0,2-1 0 0,1-6 0 0,2-2 0 16,0-2 128-16,3-5 16 0,2 2 16 0,2-9 0 16,0 0-16-16,0 0 0 0,0 0 0 0,10 1 0 15,1 1 0-15,3-2-16 0,2-2 0 0,2 1 0 16,3-3-112-16,3 3-32 0,4-2 0 0,5 1 0 16,5-1-160-16,6 2 192 0,1-3-192 0,5-1 192 15,2 1-192-15,0 1 128 0,0-5-128 0,0 3 128 0,1 1-128 0,-1 3 0 16,-1-3 0-16,-3 1 0 0,-2-2 0 0,-2 2 0 15,1-1 0-15,10-5 0 16,-10 1-1792-16,-7 2-272 0,-4-3-64 0,-3 1-14032 16</inkml:trace>
  <inkml:trace contextRef="#ctx0" brushRef="#br1" timeOffset="82652.31">16713 16283 11055 0,'-18'-14'976'0,"10"5"-784"0,1 0-192 0,0-2 0 16,2-1 1904-16,1 4 336 0,2-3 64 0,1 4 0 15,-1-3-816-15,4 3-160 0,-2 7-48 0,5-7 0 16,1 0-320-16,3 5-64 0,2-3 0 0,5 0-16 16,-1 2-208-16,3 0-32 0,2 1-16 0,4-2 0 0,4 2 0 0,4-2 0 15,0 1 0-15,-1 1 0 0,1-1-144 0,-1 2-32 16,1 0 0-16,-1 1 0 0,1 0 16 0,-1 1 0 15,-1-1 0-15,-1 1 0 0,1 3-80 16,-4 1 0-16,-3 0-16 0,-2-1 0 0,-1 2-112 0,-4 3-32 16,-2 0 0-16,-2 2 0 0,-3 5-224 0,-3 0 128 15,-3 5-128-15,-5 4 0 0,-1 4 144 0,-6 8-144 16,-4 5 128-16,-5 6-128 0,-5 7 208 0,-1 0-32 16,-5 1-16-16,1 3 0 0,0 1-160 0,2 1 0 15,2 3 0-15,-9 26-176 0,8-10 176 0,3-5 0 16,4-8 128-16,3-1-128 0,2 2 0 0,3-5 0 15,0 1 0-15,5 2 0 0,-1-2 0 0,3 2 0 16,3-7 0-16,3 5-128 0,3-1 128 0,0 2 0 16,2-1 0-16,2-4 0 0,2-1 0 0,-7-27 128 15,2 5-128-15,1 2 128 0,0 3-128 0,-1-1 0 16,1 2-128-16,0 0 128 0,-1-2 0 0,6 32 0 0,-2-15 0 16,-1-6 128-16,-1-4-128 0,-1-6 0 0,-2-3 0 15,1-1 0-15,0-7 0 0,-2 0 0 0,0-4 128 16,1-3-128-16,-3-1 192 0,-1-11-48 0,-2 5 0 15,-2-2 0-15,0-1 128 0,-3 1 32 0,1 1 0 0,-4-2 0 16,-2 2 192-16,-11 8 32 0,-1-3 16 0,-1-4 0 16,-6 1 48-16,-2-4 16 0,0 0 0 0,-3-2 0 15,0-2-128-15,-1-4-32 0,-1-2 0 0,0-2 0 16,0 0-192-16,-1-2-32 0,1 0-16 0,0-2 0 0,5 1-208 16,0-4 0-16,2 0-192 0,4 0 192 15,2-1-3040-15,2-5-496 16</inkml:trace>
  <inkml:trace contextRef="#ctx0" brushRef="#br0" timeOffset="90526.18">24950 14870 9215 0,'0'0'816'0,"0"0"-656"0,-8 6-160 0,8-6 0 0,0 0 1904 16,0 0 336-16,0 0 80 0,0 0 16 0,-5 8-1104 0,1 2-208 15,4-10-64-15,-4 9 0 0,2 1 32 0,2-10 0 16,-7 7 0-16,2 2 0 0,5-9 160 0,0 0 16 15,0 0 16-15,0 0 0 0,0 0 128 0,0 0 32 16,0 0 0-16,0 0 0 0,-1-12-192 0,2-5-16 16,3-4-16-16,1-9 0 0,0-3-256 0,2-4-48 15,-1-3-16-15,-1-2 0 0,3-5-256 0,-2-2-48 16,-2-4-16-16,0-4 0 0,0-3-160 0,-2-5-16 0,1-2-16 16,-1 3 0-16,3 0-160 0,-4 6-128 15,1 6 144-15,0 8-144 0,2 3 224 0,-1 8-48 16,-3 6-16-16,0 4 0 0,1 4 32 0,-1 5 16 0,0 4 0 0,0 10 0 15,0 0-48-15,0 0-16 16,0 0 0-16,-3 18 0 0,1 7-144 0,1 10 0 0,-2 5 0 0,0 6 0 16,2 6 0-16,-3 8 0 0,2 5 128 0,1 4-128 15,-1-1 0-15,1 1 0 0,1-6 0 0,0-2 0 16,1-6 0-16,1-4 0 0,0-5 0 0,-1-1 0 16,3-5 0-16,-4-5 0 0,0-3 0 0,4-8 0 15,-1-2 0-15,-1-6 128 0,1-3-128 0,-3-13 0 16,0 0 128-16,0 0-128 0,0 0 0 0,10-5 128 15,-1-9 96-15,1-5 16 0,-2-9 0 0,-1-5 0 16,1-8-32-16,1-2 0 0,0-6 0 0,-1-5 0 0,-1-6-208 0,-1-6 176 16,2-6-176-16,-1-2 160 0,0-5-160 0,0 6 0 15,0 1 0-15,-1 11 128 0,-1 8-128 0,0 7 0 16,-1 9 0-16,-1 9 0 0,-1 3 0 0,-1 7 0 16,-1 8 0-16,0 10 128 0,0 0-128 0,0 0 128 15,-2 14-128-15,-2 13 128 0,-1 5-128 0,0 7 0 16,-3 8 0-16,3 6 0 0,-1 7 0 0,-2 6 0 15,-1 3 0-15,-1 7 0 0,-1 0 0 0,-1-1 0 16,1-2 0-16,-1-2 0 0,0-1-128 0,0-7 128 16,2-9 0-16,1-10 0 0,2-6 0 0,0-6 0 15,1-6 0-15,2-3 0 0,3-6 0 0,1-5 0 16,0-12 0-16,0 0 0 0,0 0 0 0,0 0 0 16,11-13 0-16,-2-6 0 0,1-6 0 0,-1-3 128 0,-1-8-128 0,1-6 0 15,0-2 128-15,0-6-128 16,-1-5 0-16,1-4 128 0,0-8-128 0,1-2 0 0,1-4 0 0,0 1 128 15,0 2-128-15,-2 11 0 16,1 8 0-16,-2 12 128 0,-2 7-128 0,-2 8 0 0,-1 6 0 0,-1 7 0 16,-2 11 0-16,0 0 0 0,0 0 0 0,-1 18 0 15,-1 6 0-15,-2 9 0 0,-4 6 0 0,2 8 0 16,-6 3 0-16,1 6 0 0,-4 5-144 0,-2 5 144 16,-1 3 0-16,-1-2 0 0,-1-2 0 0,0 1 0 15,-1-8 0-15,1-4 0 0,2-6 0 0,3-9 0 16,3-4 0-16,2-6 0 0,3-6 0 0,0-5 0 0,2-6 0 15,5-12 0-15,0 0 0 0,0 0 0 0,0 0 128 0,-2-9-128 16,-1-5 0-16,2-5 0 0,0-3 128 16,-1-6-128-16,2-4 0 0,2-10 0 0,-1-4 0 0,1-3 128 15,1-2-128-15,1-5 0 0,1-4 0 0,1-2 0 16,3 1 0-16,2 0 0 0,3 3 0 0,-1 10 0 16,-1 8 0-16,-1 8 0 0,-1 9 0 0,-2 6 0 15,-3 5 0-15,-5 12 0 0,0 0 0 0,6 9 0 16,-1 6 0-16,-3 6 0 0,-4 11 0 0,-1 6 0 15,-4 4 0-15,-2 8 0 0,-1 4 0 0,-1 4 0 16,-1 1 0-16,0 2 0 0,-4 7 0 0,1-6 0 16,1 0 0-16,3-7 0 0,0-7 0 0,1-6 0 15,0-4 0-15,0-3 0 0,-1-6 0 0,2-6 0 16,1-5 0-16,3-6 0 0,2-3 0 0,3-9 0 0,0 0 0 0,0 0 0 16,0-9 0-16,2-3 0 0,1-7 0 0,4-18 0 15,-1-7 0-15,2-1 0 16,1-7 0-16,-2-7 0 0,0-6 128 0,2-2-128 15,1-2 0-15,4-2 0 0,1-4 0 0,3 1 0 16,1 1 0-16,-1 8 0 0,-1 9 0 0,0 10 0 0,-4 6 0 0,-2 12 0 16,1 7 0-16,-6 6 0 15,-1 4 0-15,-5 11 0 0,0 0 0 0,0 0 128 0,3 13-128 0,-3 7 0 16,-3 5 0-16,-2 12 0 0,-3 10 0 0,-1 5 0 16,0 5 0-16,-1 5 0 0,-1 3 0 0,-1 3 0 15,1 2 0-15,-2-1 0 0,1 3 0 0,-1-6 0 16,0-7 0-16,0-4 0 0,1-5 0 0,0-8 0 15,2-4 0-15,2-6 0 0,2-8 128 0,4-5-128 0,-1-4 0 16,2-4 0-16,1-11 128 0,0 0-128 0,0 0 0 0,2-11 0 16,1-7 128-16,1-6-128 0,-1-10 0 0,3-6 176 15,0-9-176-15,4-6 160 0,-2-6-160 0,1-6 0 16,-3-4 0-16,-1-8 0 0,1-3 128 0,2-4-128 16,0 0 128-16,1 8-128 0,1 8 0 0,-1 10 0 15,-2 12 128-15,-2 10-128 0,-2 6 0 0,-1 13 0 16,-2 5 0-16,0 14 0 0,0 0 160 0,0 0-160 15,-6 12 192-15,-4 7-192 0,2 7 128 0,-2 7-128 16,1 6 0-16,0 5 0 0,-1 6 0 0,0-1 0 16,1 2 0-16,1 1 0 0,-2 0 0 0,4-1 0 15,2-5 0-15,0-6 0 0,-1-6 0 0,3-5 0 0,2-1-128 16,0-8 128 0,0-1-432-16,2-6 16 0,-2-13 0 0,0 0 0 15,0 0-1168-15,10 0-224 0,-1-7-48 0,0-4-16 16,1-8-1568-16,-1-6-304 0</inkml:trace>
  <inkml:trace contextRef="#ctx0" brushRef="#br0" timeOffset="91864.59">24740 14296 24879 0,'-27'7'2208'0,"9"-2"-1760"0,-2 1-448 0,1 4 0 0,0-1 1472 0,0 3 224 16,-1-3 32-16,3-1 16 0,3-1-1104 0,4-1-208 16,10-6-48-16,0 0-16 0,0 0 304 0,0 0 64 15,0 0 16-15,0-10 0 0,4-4 96 0,3-4 32 16,3-2 0-16,6-2 0 0,3-4-64 0,2-2-16 16,1-4 0-16,1-1 0 0,1-3-208 0,1-1-32 15,2-1-16-15,2-1 0 0,2-4-64 0,3-1-16 16,2 1 0-16,2-1 0 0,-1 3-112 0,1 3-32 15,-1 5 0-15,-4 2 0 0,-4 7-128 0,-6 5-16 16,-5 4-16-16,-4 3 0 0,-4 7 32 0,-2 2 16 16,-8 3 0-16,0 0 0 0,0 0-16 0,6 8-16 15,-4 5 0-15,0 2 0 0,-2 6-176 0,-2 0 0 16,-1 6 0-16,-1 1 128 0,-1 2-128 0,-2 5 128 16,1 0-128-16,0 0 128 0,-1-2-128 0,1-3 0 15,-2 5 0-15,2-2 128 0,2-2-128 0,-1-3 0 0,-1 0 0 16,1 3 0-16,2-4 0 0,2 2 0 15,1-8 0-15,2 2 0 0,1 1 0 0,1-3 0 16,1-1 0-16,0-1 0 0,0-1 0 0,-1 0 0 0,-2-2 0 16,1 0 0-16,-1-5 0 0,1 0 0 0,-1 1 128 15,-2-12-128-15,4 7 0 0,-4-7 0 16,0 0 0-16,0 0 0 0,4 9 0 0,-4-9 0 0,0 0 0 16,0 0 0-16,0 0 0 0,0 0 128 0,0 0-128 0,0 0 0 15,3-11 128-15,-3-3-128 0,1-1 128 0,-2-2-128 16,-2-2 128-16,1-4-128 0,0-1 128 0,0-5-128 15,-2-2 0-15,0-3 128 0,0-5-128 0,-1-1 0 16,-2 1 128-16,-1-4-128 0,-1-1 0 0,0 4 128 0,0-2-128 0,-1 5 0 16,0 1 0-16,1 3 0 0,1 3 0 15,1-1 0-15,-2 7 128 0,-1 1-128 0,2 3 0 0,0 2 0 16,0 2 0-16,1 4 0 0,-2 1 0 0,2 3 0 16,0 0 0-16,1 3 0 0,0 3 0 0,-1-2 0 15,0 1 0-15,-2 6 0 0,0 1 0 0,1 0 0 16,-1 2 0-16,0 4 0 0,1 5 0 0,-1 3-144 15,2 1 144-15,-3 4 0 0,-3 6 0 0,-1 3-128 16,-1 0 128-16,0 5 0 0,0 0 0 0,-1 3 0 16,0 0 0-16,-1-1 0 0,0-1 0 0,-4 0 0 15,-2 2 0-15,2-2 0 0,-1-1 0 0,-1 0 0 16,0 0 0-16,0-2 0 0,2-2 0 0,1-2 0 16,-1-3 0-16,3-3 0 0,1-2 0 0,1-4 0 0,2-2 0 0,2-6 0 15,1-1 0-15,5-4 0 0,6-6 0 0,0 0 0 16,0 0 0-16,0 0 0 15,0-7 0-15,3-6 0 0,2-2 0 0,2-3 0 16,4-2 0-16,1-3 0 0,4 0 0 0,0-8 0 0,2 0 0 0,1-1 0 16,4 0 0-16,0-1 0 0,-2-1 0 0,3 1 0 15,2 0 0-15,1 1 0 0,-2 3 0 16,2-4 0-16,-2-2 0 0,3 0 0 16,1 0 0-16,-2 2 0 0,-3 2 0 0,2 1 0 0,-2 0 0 0,1 4 0 15,-1 1 0-15,-2 5 0 0,1 2 0 0,-3 3 0 16,-2 3 0-16,-3 1 0 0,-2 4 0 0,-2 1 0 15,1 2 0-15,-12 4 144 0,10 3-144 0,-1 2 128 16,-2 2-128-16,0 2 0 0,0 4 0 16,0 4 0-16,-2 4 0 0,1 6 0 0,-1 1 0 0,2 5 0 0,0 4 0 15,1 1 0-15,5 3 0 0,-3 1 0 0,0 1 0 0,1 2 0 16,-2 0 0-16,4 1 0 0,-3-3 0 0,0 0 0 16,1-2 0-16,-1-3 0 15,2-2 0-15,0-3 0 0,-1-2 0 0,1-3 0 0,-2 0 0 0,1-4 0 16,-1 1 128-16,1-5-128 0,-1-2 0 0,-3-2 0 15,0 0 0-15,-2-8 0 0,-5-8 128 0,0 0-128 16,0 0 0-16,8 9 128 0,-8-9-128 0,0 0 160 16,0 0-160-16,0 0 160 0,0-11-32 0,-2-1 0 15,2 1 0-15,-2-3 0 0,-5-3-128 0,-2 0 160 16,-1-1-160-16,0-1 160 0,0-1-160 0,-1-5 0 16,-2 1 0-16,0-1 128 0,0-6-128 0,1 1 0 15,0-6 0-15,-2-1 0 0,0-2 0 0,2-2 0 0,-1-6 128 0,0 4-128 16,-1-3 0-16,0 4 0 15,-1-1 0-15,5 2 0 0,-2 2 0 0,1 1 0 0,-3 5 0 16,2 2 0-16,4 5 0 0,0 0 0 16,-1 6 0-16,3 3 0 0,-2 5 0 0,3 1 0 0,0 1 0 0,1 4 0 15,4 6 0-15,0 0 0 0,0 0 0 16,0 0 0-16,0 0-144 0,0 0 144 0,0 0 0 0,-5 14 0 16,0 1-160-16,1 4 160 15,-1 3-128-15,1 1 128 0,0 3 0 0,2 0-128 0,-3 3 128 16,2-4 0-16,-1 3 0 0,2-5 0 0,1-1 0 0,-1-2 0 15,1-2 0-15,1-3 0 0,0-1 0 0,1-1 0 16,-1-13 0-16,0 0-128 0,0 0 128 0,0 0 0 16,0 0-416-16,0 0 0 15,0 0 0-15,10-11 0 0,1-5-1616 0,-1 0-320 0,-3-2-64 16,-1-2-16912-16</inkml:trace>
  <inkml:trace contextRef="#ctx0" brushRef="#br0" timeOffset="98524.79">25175 15814 11055 0,'0'0'976'0,"-8"-3"-784"16,-1-3-192-16,0 0 0 0,0 1 1024 0,0 1 176 15,1-4 16-15,-1 3 16 0,1 1-48 0,0-2-16 16,-1 0 0-16,2 1 0 0,-1-2-352 0,2 1-80 16,-1 0-16-16,2-3 0 0,-2 4 384 0,3 2 80 0,-1-5 16 0,0 2 0 15,-2 0 80-15,2-5 32 16,-1 6 0-16,1-5 0 0,0 1-192 0,-5-8-32 0,-1 1-16 0,4 4 0 15,1 1-352-15,0 1-64 0,-1 5-16 0,2 1 0 16,5 4-208-16,0 0-48 16,-8-5-16-16,8 5 0 0,0 0-112 0,-5 9 0 0,-1 1-16 0,-1 7 0 15,3 6 0-15,1 5 0 0,-1 7 0 0,0 11 0 16,-1 6-240-16,1 5 176 16,0 3-176-16,2 7 160 0,-3 2-160 0,3 5 128 0,1 1-128 0,0 1 128 15,-2-2-128-15,2-3 0 0,-1-4 0 0,2-4 0 16,-3-10 128-16,2-5-128 0,1-2 128 0,0-4-128 15,-2-5 368-15,2-4-16 0,2-5 0 0,-1-8 0 16,-1-2 64-16,3-4 16 0,-1-6 0 0,-2-8 0 0,0 0-64 0,0 0-16 16,5-8 0-16,0-7 0 0,-1-8 0 15,-1-4 0-15,-1-2 0 0,-1-3 0 16,-2-2-160-16,1-8-16 0,-1-3-16 0,0-5 0 0,-1-3-160 0,1-2 160 16,-1-3-160-16,0 1 160 0,0 0-160 0,2 4 0 15,-2 7 0-15,1-3 0 0,0 5 0 0,0 1 0 16,-1 3 0-16,1 6 0 0,0 4 0 0,0 3 0 15,-1 4 0-15,0 1 0 0,0 5 0 0,0 4 0 16,-1 0 128-16,1 8-128 0,2 5 0 0,0 0 0 16,0 0 0-16,-4 12 0 0,0 7 0 0,-1 7 0 15,-1 5 0-15,-1 7 0 0,0 5 0 0,-1 11 0 16,-1 1 0-16,2 9 0 0,-1 5 0 0,0 2 0 16,-1-4-128-16,2 1 128 0,0-4 0 0,2-6 0 15,-2-6 0-15,2-1 0 0,0-10 0 0,2-1 0 16,2-3 0-16,0-5 0 0,-1-7 0 0,4-6 0 15,0-6 0-15,2-3 0 0,-4-10 0 0,0 0 0 16,10-1 0-16,0-12 0 0,-1-6 160 0,1-5-160 0,0-8 192 16,1-4-192-16,-1-3 208 0,-1-8-64 15,-2-3-16-15,1-4 0 0,-3-7-128 0,-1-8 128 16,0-5-128-16,-2-3 128 0,-1-3-128 0,2 5 0 0,0 1 144 0,-1 5-144 16,2 11 0-16,2 4 0 0,-1 5 0 0,0 7 0 15,1 6 0-15,-1 8 0 0,-3 8 0 0,1 4 0 16,-1 3 0-16,0 6 0 0,-2 7 0 0,0 0 0 15,2 13 0-15,1 9-128 0,-3 10 128 0,1 6 0 16,1 4-128-16,1 8 128 0,1 5-128 0,-2 6 128 0,1 5 0 16,1 7-160-16,-1 8 160 0,3 3 0 15,0-3 0-15,2-3-128 0,-2-6 128 0,3-4 0 0,-4-5 0 16,1-4 0-16,-1-6 0 0,0-3 0 0,-1-10 0 16,0-2 0-16,-3-6 0 0,2-6 0 0,1-1 0 0,-2-7 0 15,1-7 0-15,-3-11 0 0,0 0 0 0,0 0 0 16,0 0 128-16,5-18-128 0,1-3 0 0,-1-7 144 15,-2-8-144-15,1-7 128 0,-2-4-128 0,2-5 128 16,-1-3-128-16,-2-8 128 0,-1-7-128 0,1-5 0 16,2-5 0-16,2 3 0 0,0 5 0 0,0 6 0 15,1 5 128-15,2 6-128 0,-2 2 0 0,1 6 0 16,-2 4 0-16,0 6 0 0,0 1 0 0,-1 7 0 16,-2 6 0-16,1 5 0 0,-1 3 0 0,-2 7 0 15,0 8 0-15,0 0 0 0,0 0 0 0,-1 17 0 16,-2 7-144-16,2 8 144 0,0 6 0 0,0 5-128 15,-3 7 128-15,1 4 0 0,-1 6-144 0,1 5 144 16,-2 4 0-16,-1 1-144 0,1-2 144 0,0-3 0 0,0-1 0 0,-2-10 0 16,-2-5 0-16,0-6 0 0,0-3 0 0,1-3 0 15,-1-1 0-15,3-6 0 16,1-3 0-16,1-8 128 0,0-7-128 0,4-12 0 0,0 0 0 16,0 0 0-16,0 0 128 0,5-16-128 0,0-7 128 0,2-7-128 15,2-6 160-15,0-4-32 0,-3-4-128 0,3-9 192 16,0-10-192-16,2-7 0 0,-2-8 128 0,1 2-128 15,2 0 0-15,-1 3 0 0,-1 3 128 0,0 7-128 16,-2 3 0-16,2 7 0 0,-2 4 0 0,3 9 0 16,-4 5 0-16,2 5 0 0,-3 7 0 0,-1 5 0 15,0 5 0-15,-5 13 0 0,0 0 0 0,0 0 0 16,0 0 0-16,6 16 0 0,-2 4 0 0,-4 12 0 16,0 6 0-16,-2 8 0 0,-1 7 0 0,-1 8 0 0,-1 1 0 15,-1 7 0-15,-3 3 0 0,-1 6 0 0,-2 1 0 0,0-4 0 16,-2-7 0-16,1-4 0 0,-1-9 0 0,1-7 0 15,-1-1 0-15,4-8 0 0,-1-3 0 0,2-4 0 16,1-9 0-16,3-4 0 0,3-4 128 0,-2-5-128 16,4-10 0-16,0 0 0 0,-4-9 144 0,1-5-144 15,1-7 128-15,1-6-128 0,-1-6 144 0,1-4-144 16,0-5 160-16,-4-3-160 0,2-8 128 0,-1-3-128 0,1-7 0 16,0-2 0-16,0-5 0 0,0 0 128 15,0 3-128-15,2 2 0 0,0 2 0 0,-1 5 0 16,1-2 0-16,1 8 0 0,0 4 0 0,-1 5 0 15,-2 7 0-15,-1 8 0 0,2 3 0 0,-1 7 0 16,0 8 0-16,-1 2 0 0,-1 4 0 0,5 4 0 16,-9 13 0-16,0 6 0 0,-1 9 0 0,1 6 0 0,-1 7-160 0,1 6 160 15,-1 6 0-15,2 8 0 0,0 0 0 16,2 11-128-16,0 8 128 0,-1 0 0 16,1 4-144-16,1-7 144 0,-3-2 0 0,2-6 0 0,-1-11 0 15,1-3 0-15,-2-3 0 0,3-5 0 0,2-5 0 16,0-6 0-16,3-7 0 0,-3-6 0 0,3-4 0 0,0-8 0 15,0-11 0-15,0 0 0 0,0 0 0 0,4-12 0 16,0-9 144-16,0-8-144 0,0-7 160 0,1-6-160 16,-4-6 128-16,2-5-128 0,-5-6 0 0,1-4 144 15,0-8-144-15,-3-10 0 0,1-5 0 0,1 3 128 16,1 5-128-16,-1 5 0 0,2 6 0 0,0 5 128 0,-1 6-128 16,1 5 0-16,0 10 0 0,-1 4 0 0,-2 7 0 15,2 7 0-15,1 1 0 0,-3 11 0 0,1 1 0 0,2 10 0 16,0 0 0-16,0 0 0 0,-6 11 0 0,0 9 0 15,-1 10 0-15,0 5 0 0,0 6-176 0,-1 8 176 16,1 7-128-16,0 4 128 0,0 4 0 16,-2 6-128-16,-3 6 128 0,1 1 0 0,-1 3 0 0,2-5 0 15,0-5 0-15,0-7-128 0,0-9 128 0,-2-3 0 16,5-3 0-16,-4-7 0 0,4-3 0 0,1-6 0 16,-1-4 0-16,3-6 0 0,3-8 0 0,1-14 0 15,0 0 0-15,0 0 128 0,0 0-128 0,8-18 0 16,1-9 0-16,-1-6 0 0,1-9 0 0,0-4 0 15,0-2 0-15,-1-8 0 0,-2-10 0 0,1-8 0 16,-2-6 0-16,1 3 0 0,2-5 0 0,-1 9 0 16,0 3 0-16,-2 7 128 0,1 5-128 0,0 7 0 15,1 4 0-15,-1 9 0 0,-1 6 0 0,0 9 0 0,-1 7 0 0,-1 4 0 16,-3 3 0-16,0 9 0 16,0 0 0-16,2 14-128 0,-2 5 128 0,0 7 0 15,-1 8 0-15,0 8-128 0,-2 4 128 0,-1 6 0 0,0 4 0 16,1 9-128-16,-1 5 128 0,0 5 0 0,-1 3 0 0,2-1 0 15,1-1 0-15,1-9 0 0,1-4 0 16,0-6 0-16,1-5 0 0,1-6 0 0,2-8 0 0,1-8 0 16,0-4 0-16,2-7 0 0,2-6 0 0,-2-8 0 15,-7-5 0-15,13-5 0 0,0-9 0 0,-1-8-128 16,1-9 128-16,1-4 0 0,-1-6 0 0,-1-5 0 16,-1 1 0-16,-2-9 128 0,2-8-128 0,0-8 0 0,0-6 0 0,0 0 144 15,2-6-144-15,2 9 0 0,2 1 0 16,-1 8 0-16,2 3 0 0,0 7 0 0,-2 7 0 15,-2 9 0-15,1 9 0 0,-2 5 0 0,-1 6 0 0,-1 9 0 16,-6 1 0-16,-5 8 0 0,6 9 0 0,1 9 0 16,-5 7 0-16,1 12-144 0,-3 8 144 0,-1 7 0 15,-2 5 0-15,2 5 0 0,-4 8 0 0,-2 10 0 16,1 8 0-16,-2 1-128 0,-1 0 128 0,-1-6 0 16,-1-5 0-16,-1-5 0 0,2-3 0 0,0-11 0 15,-3-5 0-15,3-6 0 0,1-7 0 0,4-7 0 0,1-7 0 16,3-4 0-16,1-9 0 0,1-4 0 15,-1-10 0-15,0 0 0 0,7-14 0 0,0-9 0 16,2-6 0-16,0-7 0 0,0-6 0 0,1-7 0 16,0-10 0-16,1-4 128 0,-3-3-128 0,1-11 0 15,0-4 0-15,0-5 128 0,1-2-128 0,2 8 0 0,1 3 0 0,-3 8 0 16,-1 4 0-16,1 5 0 16,-1 8 0-16,0 5 0 0,-3 10 0 0,-2 5 0 15,0 11 0-15,-2 4 0 0,-1 4 0 0,-1 13 0 0,0 0 0 0,0 0 0 16,0 12 0-16,-1 7 0 0,-1 5 0 15,0 10 0-15,0 8 0 0,0 4 0 0,-1 6 0 0,-1 5-128 16,0 7 128-16,-2 3 0 0,-3 7 0 0,0-3 0 16,-1-6 0-16,0-3 0 0,-1-8 0 0,2-9 0 15,-1-4 0-15,1-5 0 0,0-6 0 0,3-3 0 16,2-9 0-16,2-8 0 0,2-10 0 0,0 0 0 0,0 0 0 16,5-12 0-16,1-12 0 0,-1-5 0 0,2-7 0 0,-1-11 144 15,0-9-144-15,-1-5 0 16,2-8 144-16,-5-6-144 0,2-3 0 0,1 3 144 0,0 3-144 15,3 3 0-15,-2 9 0 0,1 8 128 16,-1 5-128-16,0 11 0 0,-3 11 0 0,2 7 0 0,-4 4 0 0,-1 14 0 16,0 0 0-16,0 14 0 0,0 7 0 0,-1 5 0 15,0 10 0-15,-3 7 0 0,0 0 0 0,-1 6 0 16,-1 0-144-16,-1 5 144 0,0 2-256 0,0 1 16 16,1 2 0-16,3-4 0 15,2-3-1424-15,2-5-272 0,1-5-64 0,-1-6-11440 16,2-6-2272-16</inkml:trace>
  <inkml:trace contextRef="#ctx0" brushRef="#br0" timeOffset="99969.19">24590 16675 20271 0,'-23'-8'1792'0,"9"2"-1424"0,-1 0-368 0,1 3 0 15,2-4 256-15,2 0 0 0,0 2-16 0,2-3 0 16,1 3 928-16,2 0 192 0,0-3 48 0,1 2 0 0,4 6 192 0,-1-7 32 16,1 7 16-16,-2-10 0 0,2 10-160 0,3-6-16 15,-3 6-16-15,0 0 0 16,0 0-432-16,0 0-96 0,0 0-16 0,13 1 0 0,-1 6-336 0,2 4-64 15,-1 4 0-15,2 4-16 0,4 4-144 0,-1 8-32 16,1 3 0-16,1 4 0 0,2 2-80 0,2 4-32 16,0-2 0-16,2 1 0 0,-2 0-208 0,3-3 176 15,-2-3-176-15,0-3 160 0,-2-3-160 0,0-7 128 16,1-1-128-16,1-3 128 0,0-2-128 16,-1-2 160-16,-2-3-160 0,-2 0 160 0,-1-7-32 0,-1 0-128 15,0-2 192-15,-1-5-64 0,-1-3 16 0,-1-1 0 16,-4 0 0-16,2-3 0 0,-3 2 32 0,2-4 0 15,-3-2 0-15,-2 0 0 0,0 4-48 0,-2-3 0 16,0-1 0-16,-1 1 0 0,-1-5-128 0,3 0 0 16,-3-1 0-16,2 0 128 0,1-4-128 0,0 2 0 15,0-4 0-15,4-1 128 0,1 1-128 0,0-3 0 16,2-1 0-16,1-2 0 0,0-1 0 0,1-1 0 0,0 0 0 0,2 3 0 16,0-1 0-16,-3 4 0 0,-3-1 0 15,1 3 0-15,1-2 0 0,-1 1 0 16,1 2 0-16,0 2 0 0,-3-1 0 0,-1 4 0 0,1 0 0 15,-2 3 0-15,-3 4 0 0,-1 2 0 0,-4 8 128 16,0 0-128-16,0 0 0 0,0 0 0 0,0 0 0 0,-6 5 128 16,-3 7-128-16,-1 0 0 0,-2 2 144 0,1 4-144 15,-3 5 0-15,1-1 128 0,0-2-128 0,-2 6 0 16,-3 1 0-16,-2 3 128 0,-2 0-128 0,2 3 0 16,-3 3 0-16,-1 2 0 0,0 0 0 0,2 3 128 15,-1-3-128-15,0 0 0 0,0-1 0 0,2-1 128 0,-2-2-128 16,1-4 0-16,1-3 0 0,2 0 128 0,1-3-128 15,1-3 0-15,2 1 0 0,0-3 0 0,5-2 0 0,1-5 0 16,1 0 0-16,-1-7 0 0,4-1 0 0,5-4 0 16,-9 0 0-16,0-4 128 0,1-1-128 15,0-7 192-15,0 1-64 0,-1-2 0 0,2-3-128 0,-1-1 192 16,3 1-64-16,-4-2 0 0,-1-4-128 0,0-3 0 16,-4-3 128-16,1-4-128 0,0-2 0 0,-1 1 144 15,0-3-144-15,-1-1 0 0,0-2 128 0,0 2-128 16,-2 1 0-16,1 1 0 0,-1 1 0 0,-1 2 0 15,0 3 128-15,3 1-128 0,-1 2 0 0,-1-1 0 16,1 2 0-16,0 0 0 0,4 0 0 0,0 4 0 0,1-2 0 0,3 4 0 16,1 2 0-16,0 3 0 15,3 2 0-15,-1 0 0 0,3 5 0 0,2 7 0 16,0 0 0-16,0 0 0 0,0 0 0 0,0 0-144 0,0 0 144 0,5 17 0 16,0 4-160-16,1 7 160 0,3 1-192 0,3 7 192 15,0 2-144-15,5 4 144 0,2 0 0 16,3 7-144-16,0 3 144 0,5 3 0 0,0 1-144 15,1 1 144-15,1-1 0 0,-2-3 0 0,2-2 0 16,-2-3 0-16,-3-6 0 0,-1 0 0 0,-2-2 0 16,1-5 0-16,-2-5 0 0,-2-1 0 0,0-6 0 0,0-4 0 15,-2-7 0-15,-1-3 0 0,-3-1 0 0,-1-7 0 16,-1-1 0-16,-2-4 0 0,-2-7 0 0,0-2 0 16,-1-2 0-16,0-8 0 0,1-1 0 0,-2-6 128 0,-2-2-128 15,3 0 0-15,1-4 144 0,-1 3-144 0,1-1 0 16,-1 0 0-16,1-2 0 0,2 2 128 0,2 1-128 15,0 3 0-15,3 0 0 0,1-1 0 0,1 4 0 16,2-4 0-16,2 3 0 0,1 3 0 0,-1-6 0 0,4 4 0 16,3-2 0-16,-1 5-128 0,-2 0 128 0,-1 2 0 15,0 1 0-15,1 2 0 0,-2 1 0 0,-4 1 0 16,-1 5 0-16,-2 3 0 0,-4-1 0 0,-10 10 0 16,9-6 0-16,-9 6 0 0,0 0 144 0,0 0-144 15,0 0 192-15,-2 13-192 0,-3 0 0 0,-3 5 0 16,-1 1 0-16,-4 4 0 0,-1-2 0 0,-1 3 0 15,-2 6 0-15,2 0 0 0,0 1 128 0,-2 0-128 16,-2 2 0-16,-1 2 0 0,-3-2 0 0,0-3 0 16,0 3 128-16,-1-1-128 0,1 1 0 0,-4-2 0 0,-1-3 128 0,-1 0-128 15,-1-6 0-15,-1 0 0 16,1-3 0-16,0-2 0 0,1-2 128 0,2-1-128 16,2-4 0-16,2-1 0 0,4-6 0 0,-1-3 0 15,-1-3 0-15,2-5 0 0,0 1 128 0,1-3-128 16,2-2 0-16,1-3 0 0,1-3 0 0,-2-1 0 0,1-3 0 0,-1-4 0 15,-2-4 0-15,3-3 0 0,-2-2 0 16,-1-2 0-16,1-4 0 0,-3 2 0 0,0-2 0 16,4 2 0-16,-1 2 0 0,6 5 0 0,-1 4 0 0,3 4 0 15,4 5 0-15,-1 2 0 0,1 3 0 0,2 6 0 16,1-3 0-16,2 11 0 0,0 0 0 0,0 0 0 16,0 0-128-16,9 9 128 0,-1 4 0 0,6 6-144 15,4 8 144-15,3 3 0 0,-2 2 0 0,1 9-128 16,2 1 128-16,-1 5 0 0,1-4 0 0,1 0-128 0,1 2 128 15,0-6 0-15,-1-1 0 0,0-5 0 0,-3-1 0 0,-1-5 0 16,-4 1 0-16,-1-5 0 16,-1-4-992-16,-1-4-160 15,-2-2-48-15,-10-13-12736 0,12 1-2544 0</inkml:trace>
  <inkml:trace contextRef="#ctx0" brushRef="#br0" timeOffset="101374.72">25275 14234 24879 0,'0'0'2208'16,"-4"-11"-1760"-16,-2-3-448 0,1 2 0 0,1 0 464 0,1-1 16 15,-2 4 0-15,3-1 0 0,-1 2 576 0,2-1 112 16,1 9 32-16,-1-9 0 0,-2-2-400 0,3 11-80 15,0 0-16-15,0 0 0 0,0 0-64 0,0 0 0 16,-5-4-16-16,5 4 0 0,0 0-128 0,-5 15-32 0,-1 6 0 0,2 4 0 16,0 8-128-16,1 5-16 15,1 7-16-15,1 2 0 0,1 5-112 0,2 3-32 16,1 2 0-16,-1-1 0 0,1-3-160 0,1 0 160 16,-2 0-160-16,1-6 160 0,-1-3-160 0,1-5 0 0,-2-4 0 0,4-3 128 15,-1-7 64-15,0-2 0 16,-2-3 0-16,1-5 0 0,-1-3 208 0,-2-12 48 15,0 0 16-15,0 0 0 0,0 0 0 0,8-10 0 0,-2-7 0 16,-1-3 0-16,-1-6 80 0,0-7 16 0,0-3 0 16,-2-5 0-16,1-6-224 0,-3-1-32 0,-3-2-16 0,1-7 0 15,-1-6-80-15,1-5-16 0,-2-7 0 0,3 2 0 16,-1 0-192-16,2 5 176 0,0 9-176 0,3 6 160 16,-2 6-160-16,2 11 0 0,-1 5 0 0,0 8 128 15,-2 7 0-15,1 4-128 0,-1 12 192 0,0 0-64 16,0 0 0-16,-1 12 0 0,2 7 0 0,-1 7 0 15,-1 5-128-15,1 8 0 0,0 3 0 0,-2 10 0 0,-1 6 0 16,-1 8 0-16,-1 2 0 0,-2 0 0 0,1-1 0 16,0-1 0-16,-1-7 0 0,-3-2 0 0,1-4 0 0,0-3 0 15,0-4 0-15,3-8 0 0,1-9 128 0,0-2-128 16,0-8 0-16,0-2 128 0,5-8-128 0,0-9 0 16,0 0 0-16,0 0 0 0,0-10 128 0,0-6-128 15,0-7 128-15,0-6-128 0,0-7 160 0,2-2-160 16,0-7 192-16,0-2-192 0,-1-5 144 0,2-9-144 15,-2-4 0-15,2-6 144 0,1-6-144 0,6 3 0 16,0 7 0-16,1-1 128 0,1 2-128 0,0 6 0 16,-1 6 0-16,1 4 0 0,1 9 0 0,-3 7 0 15,-2 5 0-15,-2 7 0 0,-1 6 0 0,-2 6 0 16,-3 10 0-16,0 0 0 0,0 0 0 0,5 17 0 16,-3 10 0-16,0 6 0 0,-4 7 0 0,0 8 0 15,-2 6-144-15,-1 8 144 0,0 5 0 0,0 8 0 16,-5 6 0-16,2-2 0 0,-5 0 0 0,2-4-128 15,1-9 128-15,-3-3 0 0,-1-5 0 0,1-4 0 16,-1-4 0-16,3-6 0 0,-1-4 0 0,2-8 0 0,1-6 0 0,2-8 0 16,2-3 128-16,5-15-128 0,0 0 0 0,0 0 0 15,-7-10 128-15,3-5-128 16,-1-8 0-16,3-8 144 0,-1-5-144 0,3-8 0 0,3-8 0 0,-2-1 128 16,-1-6-128-16,1-8 0 0,2-7 0 15,1-6 0-15,1 0 0 0,2 0 0 0,1 6 0 0,0 2 0 16,-1-3 0-16,0 6 0 0,2 6 0 0,-2 3 0 15,1 8 0-15,-2 9 0 0,-1 7 0 0,-1 6 0 0,-1 7 128 16,-3 5-128-16,-2 5 0 0,2 13 128 0,0 0-128 16,0 0 0-16,-5 14 0 0,1 9 128 0,-2 9-128 15,-1 9 0-15,0 8 0 0,-2 8-176 0,0 8 176 0,-3 5 0 16,-1 2 0-16,-1 9 0 0,0 4 0 16,-1 0 0-16,-2-1 0 0,3-9-128 0,-2-8 128 0,0-5 0 15,0-3 0-15,1-6 0 0,-1-3 0 0,2-8 0 16,2-4 0-16,0-9 0 0,5-5 0 0,3-7 0 15,0-6 0-15,4-11 0 0,0 0 0 0,0 0 0 16,-5-9 0-16,2-8 0 0,2-10 0 0,1-6 0 16,1-8 0-16,3-5 0 0,-1-3 0 0,2-8 0 15,0-4 0-15,0-9 128 0,1-5-128 0,2-7 0 16,0-3 0-16,0 3 0 0,4 8 0 0,-1 3 0 16,1 0 0-16,-2 3 128 0,3 6-128 0,-1 6 0 15,-3 8 0-15,0 7 0 0,-1 8 0 0,-2 4 0 16,-2 7 0-16,-1 4 0 0,-2 3 0 0,-1 4 0 15,0 2 0-15,0 9 0 0,0 0 0 0,0 0 0 16,0 0 0-16,0 0 0 0,0 0 0 0,0 0-160 16,0 0 16-16,0 0 0 15,-4 7-432-15,-1 3-64 0,1-1-32 0,2 2 0 16,0 1-1168-16,2-2-224 0,0 2-48 0,3-2-16 16,-1 1-1312-16,-2-11-256 0</inkml:trace>
  <inkml:trace contextRef="#ctx0" brushRef="#br0" timeOffset="102314.49">24535 14274 30287 0,'-25'8'1344'0,"11"-1"272"0,2-5-1296 0,-2 0-320 0,4-1 0 0,3-1 0 0,0-3 160 0,3-1-32 16,1-3-128-16,3-2 192 0,1-6 160 0,4-3 32 15,0-1 0-15,3-4 0 0,2-4 384 0,1 2 96 16,2-7 16-16,1-1 0 0,3-4 128 0,0-4 16 16,2-6 16-16,4-1 0 0,3-1-304 0,0-4-64 15,1 0-16-15,2 2 0 0,-1 0-176 0,3 3-32 16,3 1-16-16,0-1 0 0,1 6-112 0,0 0 0 16,1 2-16-16,0 4 0 0,-3 3-80 0,-3 6-16 15,-3 4 0-15,-2 5 0 0,-6 5-16 0,-2 2 0 16,-4 6 0-16,-3 4 0 0,1 3 0 0,-3 5-16 15,-2 5 0-15,-2 9 0 0,1 8-48 0,0 6 0 0,-2 6 0 0,-2 9 0 16,-1 2 0-16,1 4-128 0,-1 2 192 0,0 3-64 16,0 3-128-16,1 1 0 15,1-4 0-15,0-3 128 0,2 1-128 0,1-10 0 16,2-3 0-16,-1-4 0 0,0-5 0 0,2-2 0 0,-2-2 0 16,1-1 0-16,-2-1 0 0,0-5 128 0,1 1-128 15,-2-4 0-15,0-4 0 0,-2-3 128 0,1-2-128 0,-1-5 0 16,-2-9 144-16,0 0-144 0,0 0 160 0,0 0-160 15,0 0 176-15,0 0-176 0,0 0 192 0,0 0-192 16,0 0 192-16,0 0-64 0,-9-5 0 0,2-6-128 16,-1-1 176-16,1-2-176 0,-2-2 160 0,0-2-160 0,0-2 160 15,1-4-160-15,-1-2 160 0,0-2-160 0,-1-1 0 16,0-3 128-16,1 0-128 0,0-3 0 0,-1-6 0 16,-1 0 0-16,-1-3 0 0,1 1 0 0,2-6 0 0,0 6 0 15,0 0 0-15,1 4 0 0,1 2 0 0,-1 4 0 16,1 5 0-16,0 0 0 0,1 4 0 15,1 0 0-15,-3-1 0 0,1 6 0 0,-1 2 0 0,2-1 0 16,0 0 0-16,1 4 0 0,0 1 0 0,0 4 0 16,-1 0 0-16,1 6 0 0,-2 0 0 0,0 3 0 15,-2 1 0-15,-3 8 0 0,-3 3 0 0,1 5 0 16,0 6 0-16,-4 2 0 0,-3 2 0 0,-2 4-128 16,1 1 128-16,-1 3 0 0,1 5 0 0,-4 4-128 15,-2-1 128-15,0 3 0 0,0-3 0 0,-2 1 0 16,-2-1 0-16,1-5 0 0,2-1 0 0,3-2 0 15,1-2 0-15,4-7 0 0,0-3 0 0,7-4 0 16,4-5 0-16,5-3 0 0,5-11 0 0,0 0-128 16,0 0 128-16,0 0 0 0,10-2 0 0,4-11 0 0,5-2 0 15,3-4 0-15,2-3 0 0,2-5-128 16,0-4 128-16,2-5 0 0,2-3 0 0,0-5 0 16,3 1 0-16,0-3 0 0,1 2 0 0,2-2 0 0,1 3 0 15,2 1 0-15,1 4 0 0,0 1 0 16,0-1 0-16,-1 4 0 0,1 1 0 0,-5 5 128 0,-7 0-128 15,-1 6 0-15,-7 4 144 0,-2 6-144 0,-5 5 128 0,1 5-128 16,-3 3 160-16,2 3-160 0,-3 7 192 0,0 2-192 16,0 7 128-16,2 4-128 0,-1 8 0 15,-2 2 0-15,1 2 0 0,0 6 0 0,1 6 0 0,-2 2 0 16,-2 2 128-16,2 1-128 0,0-1 0 0,1-2 0 0,-1-2 0 16,0-4 0-16,0-5 0 0,0-3 0 15,0-5 128-15,1 0-128 0,0-4 0 0,0-1 0 0,2-4 0 16,-1-3 0-16,-1-4 0 0,2-2 0 15,-1-8-880-15,0-1-272 16,2-4-64-16,0-4-12752 0,-2-1-2544 0</inkml:trace>
  <inkml:trace contextRef="#ctx0" brushRef="#br0" timeOffset="103667.86">24216 13183 13823 0,'0'0'1216'0,"-2"-5"-960"0,4-3-256 0,-1 3 0 0,2 1 976 0,-3 4 160 16,4-6 16-16,1 2 16 0,-5 4 304 0,10 0 48 15,3 1 16-15,2 3 0 0,3 3-496 0,1-1-80 16,6 9-32-16,1 2 0 0,0 2-160 0,4 4-48 16,4 3 0-16,2 2 0 0,-1 3-128 0,2 3-16 15,-1-1-16-15,-2 2 0 0,-1 0-48 0,-1-1 0 16,-3-3 0-16,-2-1 0 0,-3 0-32 0,-4-5-16 16,-2-1 0-16,0 8 0 0,-8-4-80 0,-5-8 0 15,-5-1-16-15,-5-2 0 0,-5-3-224 0,-8-3-144 16,-6 2 192-16,5-7-192 0,-5-1 368 0,-7-3-48 15,-6-2 0-15,-2-3 0 0,-4-6 128 0,-1 2 32 16,1-6 0-16,-3 0 0 0,1 2-96 0,3-2 0 16,-3-1-16-16,3 1 0 0,2 3-128 0,1-4-32 15,3 0 0-15,3 3 0 0,3-1-208 0,5 5 144 16,3-1-144-16,6 3 128 0,3 0-128 0,3 1 0 16,4 3 0-16,6 1 128 0,0 0-416 0,0 0-96 15,3 8 0-15,5-2-16 16,2 3-1840-16,4 0-352 0,3 2-80 0,11 2-12656 0</inkml:trace>
  <inkml:trace contextRef="#ctx0" brushRef="#br0" timeOffset="104439.71">24418 13707 10127 0,'0'0'896'0,"0"0"-704"16,0 0-192-16,0 0 0 0,0 0 1792 0,0 0 320 16,0 0 64-16,0 0 0 0,0 0-640 0,0 0-128 15,0 0-16-15,0 0-16 0,2-8-368 0,-2-2-80 16,-3 2-16-16,-3-3 0 0,-2 1-320 0,-3-3-64 15,-6-4-16-15,-1 0 0 0,-1-3-64 0,-4-1 0 16,-2-3-16-16,-2 1 0 0,-1-6-32 0,-2-1 0 16,-3-1 0-16,-2-1 0 0,-1-1-80 0,-3 1-32 15,0-1 0-15,0-1 0 0,-3-2-112 0,-2 0-32 16,-1 2 0-16,-1-1 0 0,-2-1-144 0,-1-2 128 16,1-4-128-16,-3 0 128 0,0 1-128 0,2-3 0 15,-1 1 144-15,1-6-144 0,-1 0 192 0,-1 3-48 16,-1-1 0-16,0 4 0 0,-1-4-144 0,-1 1 0 15,-1-4-160-15,2-2 160 0,0 1 0 0,1 1 0 0,-1-1 0 16,0 5 0-16,0 1 192 0,-1 1-64 0,1-3 0 0,1 0-128 16,1-3 176-16,-2 1-176 0,0 0 160 15,3 2-160-15,-2-3 160 0,-2 1-160 0,-2 5 160 0,-4-6-160 0,-1-2 144 16,2-3-144-16,3-2 128 0,-4 1-128 0,0 3 128 16,-1 0-128-16,-1 0 128 0,4 4-128 0,-1 6 224 15,4-3-32-15,5 3-16 0,-4-2 0 0,2 4 48 0,1 1 16 16,0-2 0-16,-3 4 0 0,-5 1-240 0,1 0 176 15,-1 0-176-15,2-2 160 0,-1-3-160 0,-1 0 0 16,1 1 0-16,-5 3 0 0,-4 2 0 0,1-3 128 16,-1-2-128-16,4 3 0 0,6 1 0 0,4 3 0 15,2 0 0-15,4 2 0 0,5 3 160 0,1 1-160 16,2 4 192-16,-1-1-192 0,1 4 176 0,2 1-176 16,1-1 160-16,2 3-160 0,0 1 128 0,0-5-128 15,-2-3 0-15,3 2 144 0,1 2-144 0,-3 0 0 0,-1-2 0 16,0 0 0-16,-4-1 0 0,-4 0 0 0,0 3 0 15,3 2 0-15,3 0 0 0,3 1 0 0,1 2 0 16,4 1 0-16,7-2 192 0,-1 6-32 0,2-1-16 0,2 5 0 16,2-2 0-16,4 2 0 0,0 2 0 0,2-1 0 15,0 1-16-15,-1 2 0 0,-1 0 0 0,3-1 0 16,1 1-128-16,0 1 192 0,-2 0-192 0,1 1 192 16,1 0-192-16,-1 1 0 0,3-1 0 0,0 1 128 15,-1 0-128-15,9 0 0 16,0 0 0-16,0 0 0 0,0 0 0 0,-4 6 128 0,4-6-128 15,4 13 0 1,1-5-1664-16,3 3-432 0,-8-11-80 0,0 0 0 0</inkml:trace>
  <inkml:trace contextRef="#ctx0" brushRef="#br0" timeOffset="105321.13">13722 8258 15999 0,'-7'-11'704'0,"6"1"160"0,1 0-688 0,1-3-176 15,-1 1 0-15,-1 1 0 0,0-1 1008 0,0 2 160 16,-3 1 48-16,0 2 0 0,-1 0-528 0,-3 3-112 16,-2-1 0-16,-5 1-16 0,-4 3-240 0,-5 5-64 15,-8 1 0-15,-2 1 0 0,-5 4-64 0,-1 0-32 16,-2 3 0-16,1 2 0 0,0 3 160 0,5 0 16 16,1-2 16-16,5 1 0 0,2-1 32 0,5 1 0 15,5-2 0-15,5 0 0 0,6-1-160 0,4 2-32 16,10-2 0-16,4-5 0 0,7 1 240 0,5-5 32 15,8 0 16-15,4 3 0 0,3-3 16 0,4 3 0 16,2 0 0-16,3 4 0 0,2-2-304 0,0 2-64 0,0 4-128 0,-5-1 192 16,-3-1-192-16,-4 2 0 0,-7 5 128 0,-3 2-128 15,-7-3 0-15,-6 2 0 0,-6 0 0 0,-6 3 0 16,-6-4 224-16,-4 1 0 0,-6-3 0 0,-7 0 0 16,-5 0 224-16,-5-1 64 0,-3-2 0 0,-2-2 0 15,-1-1-192-15,0-4-16 0,-1-1-16 0,7-5 0 16,0-3-160-16,6-2-128 0,3-6 192 0,4 1-192 15,4-5 0-15,5-1 0 0,5-3 0 0,6-11 0 16,4 3-2880-16,6-4-464 0</inkml:trace>
  <inkml:trace contextRef="#ctx0" brushRef="#br0" timeOffset="105566.74">14606 7914 24703 0,'-15'-3'1088'0,"9"3"240"0,0 2-1072 0,-3 3-256 15,-3 4 0-15,-1 6 0 0,-3 6 256 0,-2 4 0 16,-2 6 0-16,-2 4 0 0,-1 2 192 0,-1 4 48 16,0 4 0-16,-1 4 0 0,0-3-336 0,3 1-160 15,0-4 160-15,2 0-160 0,1-2 128 0,2-6-128 16,2 1 0-16,1-4 144 0,2-6-144 0,2 1 0 15,3-5-192-15,-1 2 192 16,4-5-1968-16,5-6-272 0</inkml:trace>
  <inkml:trace contextRef="#ctx0" brushRef="#br0" timeOffset="105863.79">14882 8415 26719 0,'-21'-1'1184'0,"9"3"240"0,-2 6-1136 0,-5 0-288 0,-5 4 0 0,-4 2 0 0,-4 3 352 16,-2 1 16-16,-4 2 0 0,1 2 0 0,1-2-208 0,5 0-32 16,3-1-128-16,5-1 192 0,5 0-192 0,7-3 0 15,4 0 128-15,6-1-128 0,6-5 0 0,4 2 128 16,7-5-128-16,7-1 0 0,7-1 256 0,3-4-64 16,2-5 0-16,3 0 0 0,2 0-32 0,-1-6-16 15,-2 1 0-15,-1-3 0 0,-3 1-144 0,-4-2 0 16,-4 0 144-16,-3-1-144 0,-7-2 192 0,-3 2-16 15,-5 0-16-15,-5 1 0 0,-2 2 16 0,-7-1 0 16,-4 4 0-16,-1 1 0 0,-4 1-176 0,-2 1 160 16,0 1-160-16,0 2 160 0,2 1-336 0,2-1-64 15,2-1-16-15,4 3-8960 16,1 5-1792-16</inkml:trace>
  <inkml:trace contextRef="#ctx0" brushRef="#br0" timeOffset="106233.97">15490 8435 23039 0,'-14'17'1024'0,"6"-6"192"0,-1 3-960 0,-2 5-256 0,-3 4 0 16,-4 8 0-16,-1-2 1088 0,-2 5 192 0,-4 3 16 0,-1 3 16 16,-2-1-560-16,0-1-112 0,-1 2-32 0,1-2 0 15,-2-1-192-15,2-4-32 0,3-3-16 0,2-6 0 16,4 0-128-16,2-4-32 0,3-6 0 0,4-2 0 0,3-2 288 15,2-5 48-15,5-5 16 0,0 0 0 16,0 0 144-16,6-7 16 0,3-6 16 0,5-3 0 0,-1-3-192 16,4-4-32-16,4-5-16 0,2-3 0 0,2-3-208 15,4-4-32-15,2-4-16 0,4-3 0 0,3 1-240 16,1-1 144-16,0 2-144 0,-1 5 128 0,-1 2-128 0,-3 5 0 16,-2 6 0-16,-4 6 0 0,-5 5 0 0,-4 4 0 15,-4 5 0-15,-5 4 0 0,-10 1-128 0,0 0 128 16,-1 11 0-16,-5 0 0 0,-4 1 0 0,-6 2 0 15,-3 1 0-15,-5 1 0 0,-5-1 0 0,-3 0 0 16,3 0 0-16,-2 1 0 0,3-6 0 0,0 0-144 16,3-2 144-16,-5 1-160 15,7-6-336-15,6-1-64 0,7-4-16 0,10 2-10656 16,0 0-2144-16</inkml:trace>
  <inkml:trace contextRef="#ctx0" brushRef="#br0" timeOffset="106554.2">15958 8494 31327 0,'0'0'2784'0,"0"0"-2224"16,0 0-560-16,0 0 0 0,10-5 528 0,4 1 0 0,2 2 0 0,6 0 0 16,2 0-336-16,7 0-64 0,0-3 0 15,2 0-128-15,1 0 160 0,1-4-160 0,2 0 128 0,-3-2-128 16,-2 1 0-16,-3-3 0 0,-1 0 128 0,-5-1-128 15,-4-1 0-15,-4 1 0 0,-1 0 144 0,-7 3-144 16,-6 2 240-16,-5 0-32 0,-3 3 0 0,-7 3 0 16,-8 4 80-16,-7 4 16 0,-7 4 0 0,-6 1 0 15,-5 3-80-15,0 2-16 0,1 1 0 0,1 0 0 0,3 3 208 16,6 0 32-16,6 2 16 0,8-2 0 0,7 2-208 0,7 1-32 16,8 1-16-16,9-2 0 0,8 2-80 0,7 0-128 15,8 0 176-15,7-1-176 0,7 1 0 0,3 1 0 16,5-3 0-16,2-2-11584 15,-1-2-2416-15</inkml:trace>
  <inkml:trace contextRef="#ctx0" brushRef="#br0" timeOffset="109069.61">17834 7039 10303 0,'0'0'448'0,"0"0"112"0,1-6-560 0,2 0 0 16,-1-1 0-16,2 1 0 0,0-1 1024 0,0 0 112 16,-1 4 16-16,-3 3 0 0,6-5 112 0,-6 5 16 15,0 0 16-15,0 0 0 0,0 0-80 0,0 0 0 16,0 0-16-16,0 0 0 0,-2 6-448 0,-2 5-96 15,1 1-16-15,-5 3 0 0,2 3-112 0,-1 2-16 16,1 2-16-16,0 2 0 0,1 0-128 0,1 3-32 16,0-2 0-16,0 3 0 0,2-2 96 0,0 2 16 15,0-4 0-15,0 1 0 0,1 1-128 0,0-5 0 16,-2-2-16-16,1-2 0 0,1 1-16 0,-2-3 0 16,0-4 0-16,3-1 0 0,-2 2-128 0,1-5-32 0,1 2 0 15,0-9 0-15,0 0-128 0,3 7 192 0,3 0-192 0,0 1 192 16,2-6-192-16,-1 0 0 15,2-1 0-15,1-1 0 16,0 0-1648-16,-10 0-352 0,0 0-80 0,0 0-10624 0</inkml:trace>
  <inkml:trace contextRef="#ctx0" brushRef="#br0" timeOffset="109473.74">17231 7944 14335 0,'0'0'640'0,"0"0"128"0,0 0-624 0,0 0-144 16,0 0 0-16,0 0 0 0,0 0 880 0,0 0 144 16,0 0 16-16,0 0 16 0,0 0-96 0,11-2 0 15,-3 0-16-15,4 0 0 0,1 0 176 0,3 1 32 16,4-3 16-16,6 1 0 0,4 1-64 0,5-2-16 16,4-2 0-16,4 2 0 0,4 1-272 0,5 2-64 15,3 1-16-15,5 0 0 0,1-1-352 0,2 1-80 0,0 0-16 16,-4 2 0-16,-1 1-144 0,-5 2-16 0,-3 0-128 0,-5 0 192 15,-3 3-192-15,-5 1 128 0,-5-4-128 16,-4 2 0-16,-4-5-224 0,-5 0-144 0,-4 1-16 16,1-1-16-1,-7-1-1840-15,-9-1-352 0</inkml:trace>
  <inkml:trace contextRef="#ctx0" brushRef="#br0" timeOffset="109937.43">17805 8387 19983 0,'-2'-19'880'0,"4"11"192"0,-1 3-864 0,0 0-208 15,-1 5 0-15,0-7 0 0,0 2 1280 0,0 0 224 16,0 5 32-16,0 0 16 0,-2-8-592 0,2 8-128 16,0 0-32-16,-7-3 0 0,-2 2-224 0,0 1-32 15,-4 0-16-15,-1 3 0 0,-2 6-128 0,0-1-16 16,-5 6-16-16,1 3 0 0,-2 2-80 0,0 3-16 16,1 4 0-16,-2 1 0 0,0 3-272 0,3 0 128 15,4 0-128-15,3 2 0 0,3-4 128 0,5-1-128 16,2-6 0-16,6 1 0 0,4-1 160 0,6-3-32 0,2-4 0 15,6-1 0-15,3-3 320 0,5-5 64 16,4 0 16-16,4-3 0 0,4-5 48 0,2-2 16 0,3-6 0 0,-1-1 0 16,-1-3-176-16,-1-3-32 0,-1-2-16 0,-3-4 0 15,-5-1 80-15,-3-3 0 0,-3 2 16 0,-8-3 0 16,-3 2 16-16,-6-2 0 0,-4 2 0 0,-7-2 0 16,-6-4-224-16,-2 3-32 0,-4 4-16 0,-4 4 0 15,-6 2-208-15,-3 2 128 0,-5 3-128 0,-4 2 0 0,-3 7 0 16,-1 1 0-16,0 3-208 0,-14 5 64 15,6 3-2224 1,8 3-432-16,-10 10-80 0,18 0-32 0</inkml:trace>
  <inkml:trace contextRef="#ctx0" brushRef="#br0" timeOffset="112255.54">12379 9970 9215 0,'4'-5'816'0,"1"-1"-656"0,3-1-160 0,5 2 0 0,3 1 3088 0,5-2 592 16,1 1 112-16,8 1 32 16,0-1-3152-16,3-3-672 0,2 0 0 0,-1-2-128 15,4 4 128-15,-1-2 0 0,1 2 0 0,1 1 0 0,0-3 0 0,0 4 0 16,0 2 0-16,-2 2-6784 16,-4 0-1232-16</inkml:trace>
  <inkml:trace contextRef="#ctx0" brushRef="#br0" timeOffset="112456.34">12538 10215 21183 0,'-6'1'1888'0,"6"-1"-1504"16,0 0-384-16,0 0 0 0,0 0 384 0,0 0 0 16,0 0 0-16,8 5 0 0,3-2 64 0,6-2 0 15,4-1 16-15,5-1 0 0,0-2 112 0,4 0 32 16,3 0 0-16,0-1 0 0,5-5-272 0,-1 3-48 15,3-3-16-15,4 3 0 0,0 2-272 0,2 0 0 16,-2-1 0-16,12 0 0 16,-10 1-2096-16,-13 2-416 0</inkml:trace>
  <inkml:trace contextRef="#ctx0" brushRef="#br0" timeOffset="112769.42">12835 9680 22111 0,'-3'-19'976'0,"4"10"208"0,2 0-944 0,2 3-240 0,4-3 0 0,5 4 0 0,0-2 512 0,7 3 48 16,5 2 16-16,6 1 0 0,4 1-256 0,5 0-32 15,4 1-16-15,-1 1 0 0,1 2 240 0,-3 3 64 16,1 2 0-16,0 5 0 0,-4 3-48 0,-3 6 0 15,-6 4 0-15,-4 0 0 0,-5 3-224 0,-4 4-48 16,-7 2-16-16,-5 2 0 0,-7 3 96 0,-6 2 32 16,-2-2 0-16,-4 1 0 0,-4 0 48 0,-2-3 16 15,-3-3 0-15,-4-1 0 0,-2-3-112 0,0-4 0 16,1 1-16-16,1-6 0 0,2-3-176 0,2-2-128 16,2-4 192-16,-1 3-192 15,6-5-1648-15,10-8-432 0,6-4-96 0</inkml:trace>
  <inkml:trace contextRef="#ctx0" brushRef="#br0" timeOffset="113248.28">14005 9925 23903 0,'-14'-7'1056'0,"9"5"224"0,5 2-1024 0,-6-1-256 0,-1 1 0 0,7 0 0 0,0 0 640 0,0 0 64 15,0 0 32-15,0 0 0 0,0 0-32 0,0 0 0 16,0 0 0-16,9-3 0 0,3 1 192 0,2-2 16 15,2-1 16-15,6 0 0 0,0-1-416 0,2-3-64 16,2 2-32-16,2-3 0 0,3 1-176 0,-2-2-48 16,-1 2 0-16,-1-1 0 0,-2 2-192 0,-2-3 144 15,-4-1-144-15,-1 2 128 0,-2-3-128 0,-3 2 128 16,-4 1-128-16,-3-2 128 0,-3 3-128 0,-4 1 0 16,-4 1 0-16,-7 3 128 0,-4 1-128 0,-6 3 0 15,-5 5 0-15,-4 0 0 0,-6 6 0 0,-3 2 0 16,1 3 0-16,-1 2 0 0,4-1 0 0,1 2 128 15,5 4 0-15,4-2 0 0,5 0-128 0,4 0 192 16,5 0-192-16,4-1 192 0,4 1-192 0,7-1 0 16,3-4 0-16,8 2 0 0,4 0 0 0,7-3 0 15,8 0 0-15,5-2 0 0,3-3-192 0,2-4 16 16,-1-2 16-16,1-1-10336 16,-4 3-2080-16</inkml:trace>
  <inkml:trace contextRef="#ctx0" brushRef="#br0" timeOffset="113458.52">14853 10261 35935 0,'-14'-16'3200'0,"9"10"-2560"0,5 6-512 0,-4-5-128 0,0 0 592 15,4 5 112-15,0 0 0 0,0 0 16 0,0 0-720 0,4-8 0 16,0 2 0-16,0-2 0 0,1-1-320 0,-1 2-48 15,2-5-16-15,0-2 0 16,0 4-576-16,2-1-128 0,-1 2-32 0,0 1 0 16,0 1-1984-16,-1-4-400 0</inkml:trace>
  <inkml:trace contextRef="#ctx0" brushRef="#br0" timeOffset="113783.09">15369 9587 27583 0,'-10'-6'1216'0,"10"6"256"0,-10 0-1168 16,1 6-304-16,0 0 0 0,3 5 0 0,-2-1 576 0,0 5 48 15,1 4 16-15,0 1 0 0,-1 3-464 0,1 0-176 16,2 0 128-16,1 2-128 0,2-2 0 0,2-4 0 0,2 0 128 0,2-1-128 15,2 0 224-15,2-1 16 0,1-5 0 0,2-3 0 16,2 0 304-16,2-4 64 0,3-4 16 0,4-1 0 16,-1-2 64-16,2-6 16 0,0-1 0 0,1-1 0 15,-2 0-192-15,2-3-48 0,-2-1 0 0,-1 2 0 16,1-2-240-16,-2-2-48 0,1 0-16 0,-2-1 0 0,-3 2-160 16,1 0 0-16,-2-2 0 0,5 0 0 15,-4 4-416 1,-1 1-160-16,-4 5-48 0,-3 2-10304 0,-2 2-2064 0</inkml:trace>
  <inkml:trace contextRef="#ctx0" brushRef="#br0" timeOffset="114108.85">15888 9764 22111 0,'0'0'1968'0,"0"0"-1584"16,0 0-384-16,0 0 0 0,0 0 512 0,0 0 0 15,0 0 16-15,0 0 0 0,0 0-32 0,7 0-16 16,4 0 0-16,1-4 0 0,4 0-96 0,0 0-32 16,2 0 0-16,0-2 0 0,1 1-48 0,-1 1-16 15,-2-2 0-15,-1-2 0 0,-1 3-144 0,-2-2-16 16,-3 0-128-16,-3 2 192 0,-1-5 176 0,-4 4 16 16,-1 6 16-16,-5-4 0 0,-2 0 144 0,-5 3 32 15,-3 1 0-15,-3 4 0 0,-1-1-272 0,-3 2-48 16,0 4-16-16,-1-1 0 0,1 3-112 0,3 0 0 0,2 1-128 15,4 2 192-15,1-2-192 0,4-1 0 0,1 2 0 16,4-3 0-16,5 1 0 0,3-2 0 0,2 0 0 0,7 0 0 16,1 1 0-16,6 0 0 0,-1-3-208 0,12 2 64 15,-2 0-2016 1,-2-4-400-16</inkml:trace>
  <inkml:trace contextRef="#ctx0" brushRef="#br0" timeOffset="114344.39">16534 9793 15663 0,'-7'-13'1392'0,"3"7"-1120"15,-1 1-272-15,0 0 0 0,3-2 3072 0,-5 4 576 16,1 0 96-16,-2 3 32 0,-1 0-2768 0,-1 1-560 16,-1 4-96-16,-2 3-32 0,-2-2-192 0,0 6-128 15,-2-3 160-15,1 2-160 0,-2-1 144 0,4 3-144 16,1 1 128-16,3 1-128 0,2 1 0 0,3-3 0 15,4 1 0-15,2-1 0 0,4 0 0 0,3-3 0 16,1 0 0-16,1-3 0 0,4 1 0 0,1-2 0 16,3-4 0-16,9 2 0 15,1-2-352-15,-2 0-160 0,-2-6-16 0</inkml:trace>
  <inkml:trace contextRef="#ctx0" brushRef="#br0" timeOffset="114569.32">17076 9370 26719 0,'-11'-18'1184'0,"6"10"240"0,-2 3-1136 0,1 4-288 0,6 1 0 0,-6 4 0 16,-4 2 672-16,-1 4 80 0,0 6 16 0,-1 1 0 0,1 2-592 0,-2 4-176 16,1 4 0-16,-1 0 0 0,0 3 128 0,0 2-128 15,1 0 0-15,-7 15 0 0,2-5 0 0,8-19 0 16,-1-1 128-16,0 4-128 0,1 2-192 0,1-3-112 15,2 3-16-15,1-1-8304 16,1 0-1664-16</inkml:trace>
  <inkml:trace contextRef="#ctx0" brushRef="#br0" timeOffset="115126.17">16720 9727 27647 0,'-1'-15'1216'0,"4"3"256"0,0 3-1168 0,5-2-304 15,4 6 0-15,4-2 0 0,2 4 736 0,5 1 96 16,5 5 0-16,2-2 16 0,1-2-592 0,0 1-112 16,5-1-16-16,-4 1-128 0,0 1 144 0,-2 1-144 15,-1 1 0-15,-2 1 144 0,-2-2-144 0,-3 1 0 0,-4 2 0 0,-4 3 0 16,-3-3 0-16,-3 4 0 0,-4 1 0 0,-4 4 0 16,-4 0 0-16,-5 0 128 0,-4 1-128 0,-2 1 0 15,-1 2 128-15,2 0-128 0,-2 0 0 0,4-3 128 16,0 0 736-16,6-2 144 0,1-2 16 0,3 1 16 31,5-3-1552-31,2 0-304 0,3-4-64 0,2 0-16 0,3 0 1168 0,3-2 240 0,4-3 32 0,3 0 16 16,1 1-128-16,2-1-32 0,-1 0 0 0,1-5 0 0,0-7-144 15,-1 2-16-15,-4 1-16 0,-2 0 0 0,-3 0-32 16,-2-2 0-16,-4 2 0 0,-5-4 0 16,1 2 64-16,-3 1 0 0,-5-3 0 0,-1 3 0 0,-5-2-96 15,-3 1-16-15,-3 2 0 0,-4-2 0 0,-3 3-144 0,1-1 0 16,-2 4 0-16,3-1 0 0,3 1 0 15,2 2-176-15,2 1 176 0,6 0-128 0,6 2 128 0,0 0 0 16,0 0 0-16,0 0 0 0,0 0 0 0,13-1-128 16,3 0 128-16,5-1 0 0,3 1 0 0,1 0-160 15,-1-2 160-15,4 1 0 0,-2-2 0 0,2 1 0 16,-3 2 0-16,1-1 0 0,0 0 0 0,-2 1 0 16,-1-3 0-16,1 3 0 0,1-2 0 0,-3 2 176 15,0 1-32-15,-3 4 0 0,-1 2-144 0,-2-1 192 0,0 4-192 16,-4 3 192-16,-1 3-192 0,-4-1 0 0,0-1 0 15,-2 2 0-15,-2 2 0 0,1 0 128 0,-1 1-128 0,1 1 0 16,3 4 0-16,0-1 0 0,2-2 0 0,3 2 0 16,2-6 0-16,5 1 0 0,4-1 0 0,4 1 0 15,2-7 0-15,4 3 128 0,3 1-128 0,-1-2 0 16,0 0 0-16,-2 0-224 16,0-3 32-16,-1 0-16976 0</inkml:trace>
  <inkml:trace contextRef="#ctx0" brushRef="#br0" timeOffset="116280.74">16452 10606 19119 0,'0'0'832'0,"0"-6"192"0,0 6-816 0,0 0-208 0,0 0 0 0,0 0 0 16,3-6 368-16,-3 6 16 0,0 0 16 0,0 0 0 16,0 0 64-16,0 0 16 0,0 0 0 0,0 0 0 15,-8-8 288-15,0 2 48 0,-6 3 16 0,0 2 0 16,-3 4 0-16,-5-1 0 0,-3-2 0 0,-5 0 0 15,0 1-80-15,-3 3-16 0,-4 0 0 0,0-2 0 16,0-3-336-16,2 4-64 0,-1-1-16 0,3 1 0 16,0 1-128-16,0-2-48 0,4 2 0 0,1-1 0 15,2 0-144-15,3 2 192 0,6-2-192 0,-1-2 192 16,4 1 48-16,2-1 16 0,4 3 0 0,8-4 0 0,0 0-80 0,0 0-16 16,0 0 0-16,0 0 0 0,0 0-160 0,0 0 0 15,0 0 0-15,0 0 128 0,10 5-128 0,-10-5 128 16,11 6-128-16,-1 2 128 0,-2 3-128 0,-2 2 0 15,1 1 144-15,-5 2-144 0,-1 2 0 0,1 5 0 16,-4 1 0-16,0 0 0 0,-3 3 128 0,-3 0-128 16,-1 4 128-16,-2 4-128 0,-4 2 192 0,-2 0-16 15,-1-3-16-15,-2 0 0 0,-2 3-32 0,1 1-128 16,-2 4 192-16,-1-1-64 0,1-3-128 0,-1-1 160 16,1-2-160-16,1 0 160 0,-1 0-160 0,2-3 128 15,-1-5-128-15,3 2 128 0,1-1-128 0,2 1 0 16,-1-3 0-16,4 0 128 0,3-3-128 0,3 4 0 15,0-3 144-15,4-2-144 0,0-3 144 0,4-2-144 0,2-1 192 0,3-1-192 16,4-2 288-16,2-4-48 0,3-1-16 0,3-1 0 16,1-2-32-16,4 1 0 0,2-2 0 0,2-3 0 15,2 1-16-15,2-2-16 0,0 0 0 0,0 0 0 16,-2 0-160-16,0 0 0 0,1 1 144 0,-4-1-144 31,-3 0-368-31,-1 0-144 0,-3-1-16 0,-1-1-16 16,-2 2-2640-16,-1-2-528 0</inkml:trace>
  <inkml:trace contextRef="#ctx0" brushRef="#br0" timeOffset="116875.7">17088 10620 4607 0,'0'0'400'0,"0"0"-400"0,0 0 0 0,0 0 0 16,5-8 2528-16,-5 8 416 0,0-9 96 0,0 0 16 16,0 9-1168-16,-3-8-224 0,-1-1-64 0,4 9 0 15,-8-4-256-15,-1 3-64 0,0 0-16 0,-1 0 0 16,-4 1-496-16,-3 3-112 0,-1 3-16 0,-1 2 0 15,-1 0-48-15,1 5-16 0,0 1 0 0,0 0 0 16,1 1-128-16,1 4-48 0,3 5 0 0,3-2 0 16,2-1-160-16,7 1-48 0,3-2 0 0,5 1 0 15,4-4 48-15,4 1 0 0,3-4 0 0,3-2 0 16,3-2 80-16,2-4 32 0,2-2 0 0,2 1 0 16,3 1-16-16,0-6 0 0,-3-2 0 0,5-2 0 15,1-1 0-15,-1 1 0 0,-2-5 0 0,-3 0 0 0,-2-2 64 0,-2 0 16 16,-3-6 0-16,-3 0 0 0,-5-4 48 0,-4-2 16 15,-5 0 0-15,0 3 0 0,-5-2-112 0,-5 2-32 16,-2-3 0-16,-6 5 0 0,-2 3-208 0,-1 2-128 16,1-1 160-16,0 0-160 0,-2 2 0 0,-1 5-192 15,-1 5 16-15,0 3 0 16,0 0-1824-16,3 4-368 0,3 4-80 16,3-2-13344-16</inkml:trace>
  <inkml:trace contextRef="#ctx0" brushRef="#br0" timeOffset="117308.5">17047 11386 11967 0,'0'0'1072'0,"0"0"-864"0,10-4-208 0,-1 0 0 15,-9 4 1424-15,12-3 240 0,-12 3 64 0,10-2 0 0,-10 2-736 0,0 0-144 16,0 0-16-16,0 0-16 0,0 0 224 0,0 0 48 15,0 0 16-15,4 10 0 0,-6 5 176 0,-2 1 16 16,-1 1 16-16,-2 1 0 0,-2 1-320 0,-1 4-64 16,-2 3-16-16,1-2 0 0,-2 0-208 0,0 3-32 15,-2-3-16-15,0 5 0 0,2-2-112 0,0 2-32 16,1-4 0-16,0 1 0 0,2-6-192 0,1 0-32 16,3-2-16-16,2-3 0 0,3-1-144 0,1-2-128 15,1-1 192-15,4-3-192 0,-5-8 128 0,9 8-128 16,0-6 0-16,2-2 0 15,1-2-1184-15,1-2-288 0,1-5-64 0,1 0-9008 16,1-5-1792-16</inkml:trace>
  <inkml:trace contextRef="#ctx0" brushRef="#br0" timeOffset="117978.07">17683 10554 27007 0,'-7'-16'1200'0,"5"4"240"0,-1 3-1152 0,2-1-288 0,1 4 0 0,0 6 0 0,6-5 288 0,4-1 0 15,2 0 0-15,3 3 0 0,4-4-80 0,2 3-16 16,-1-1 0-16,5 0 0 0,-1-5 256 0,3 6 64 16,2 3 0-16,-3-3 0 0,2-5 48 0,-3 6 16 15,-2-3 0-15,-1 3 0 0,-2 0-224 0,0 2-32 16,-1 0-16-16,-2-1 0 0,-3 4-80 0,-3-4-16 16,0 1 0-16,-11 1 0 0,10 0 0 0,-10 0 0 15,0 0 0-15,0 0 0 0,10 0 64 0,-10 0 16 16,0 0 0-16,0 0 0 0,0 0 64 0,0 0 16 15,0 0 0-15,0 0 0 0,0 14-32 0,-3-1 0 16,-2 1 0-16,-1 3 0 0,-6 3-80 0,2 1-32 0,-1 6 0 16,-1-2 0-16,0 4-96 0,-1 6 0 0,2 2-128 15,-1 1 192-15,1-1-192 0,0 0 0 16,1-1 0-16,1 5 0 0,1 1 128 0,1-1-128 0,2-2 0 0,4 4 144 16,0-3-144-16,1 2 128 0,2 2-128 0,2-1 128 15,1 4-128-15,3-5 0 0,-2 0-160 0,2 0 160 16,-1 5 0-16,2-5 0 0,-1-5 0 0,-1 2 0 15,4 5 0-15,-1-4 0 0,0 2 0 0,-1 2 0 16,-2-5 0-16,2-2 0 0,-4 0 0 0,2-2 0 16,-1 1 128-16,-2-3-128 0,0-4 0 0,-2-2 0 15,0-2 0-15,-2-1 0 0,0-3 0 0,0-2 0 16,-2-1 192-16,0-2-64 0,-1 1 0 0,1-6-128 16,-1 0 320-16,-3 1-64 0,1-6 0 0,-2 1 0 15,7-7 112-15,-11 6 16 0,-2-3 0 0,2-3 0 16,-5 0 16-16,0 0 16 0,-3-3 0 0,-1 0 0 0,-5 1-224 15,-3-2-32-15,-5 0-16 0,0 0 0 0,-1-1-144 0,-3-2 0 16,0 2 144-16,2 0-144 0,2-3 0 16,2 4-256-16,2 0 32 0,5 2 16 15,2-1-1824-15,6 6-352 16,4-7-80-16</inkml:trace>
  <inkml:trace contextRef="#ctx0" brushRef="#br0" timeOffset="120082.6">19498 7058 21247 0,'0'0'944'0,"0"0"192"0,0 0-912 0,0 0-224 0,0 0 0 0,0 0 0 15,0 0 608-15,0 0 80 0,0 0 16 0,0 0 0 16,-1-8-272-16,1 8-48 0,-3-10-16 0,2 1 0 15,-2-4-112-15,1 1-32 0,-2 0 0 0,-1-2 0 16,-3-2 160-16,0 2 16 0,0 0 16 0,-4 0 0 16,-1-5 0-16,-2-7 0 0,-1-1 0 0,-5-2 0 15,-3 3 32-15,-1-4 0 0,-1 2 0 0,-2 0 0 16,-3-5 112-16,-5 2 16 0,-3-1 16 0,-5 1 0 16,-1-1-128-16,-9-2-16 0,-7 4-16 0,-4 0 0 15,-6 0-176-15,-1-2-16 0,-3 0-16 0,-7 2 0 16,-4-2-80-16,-3 2-16 0,-4 3 0 0,0-4 0 0,-1 2-128 15,-6 2 0-15,-7-2 0 0,3 4 128 16,1-2-128-16,-1 2 0 0,-3 4 0 0,-1 2 128 0,-3 1-128 0,1 3 160 16,0 0-160-16,-4 2 160 0,-7 6-160 0,2-1 0 15,1 7 144-15,-5-1-144 0,-6 4 0 0,2 3 128 16,1-1-128-16,-1 2 0 0,-4 5 128 0,6 2-128 16,6-1 128-16,1 3-128 0,1 3 0 0,1 3 144 15,3 3-144-15,2 1 0 0,4 1 176 0,1 2-176 16,-2 1 160-16,-2-1-160 0,7 2 144 0,-2 1-144 15,-3 6 128-15,2 1-128 0,2-1 128 0,2 3-128 16,3 5 0-16,-2 0 128 0,-5 2-128 0,3-1 0 16,8 1 0-16,1 1 128 0,-3-3-128 0,8-1 0 0,1-3 0 15,1 1 0-15,4 0 0 0,3-2 0 0,4 1 0 0,1 0 0 16,0 1 0-16,2-4 0 0,6-1 0 16,2 2 0-16,7 2 0 0,0 3 0 0,4 1 0 0,-1-1 128 15,-2-2-128-15,-2 3 0 0,1-2 0 0,1 4 128 16,2 0-128-16,3 2 0 0,0 1 0 0,1 2 0 15,4 3 0-15,-1-2 0 0,-3 0 0 0,0 2 0 16,0-3 0-16,3 4 0 0,2 1 0 0,4 3 0 16,1-1 0-16,6 0 0 0,2 4 0 0,2-4 0 15,1 1 0-15,4 2 0 0,2-2 0 0,4 2 0 16,2-1 0-16,2 3 0 0,-1-2 0 0,4 2 0 16,2-4 0-16,-1 1 0 0,4 0 0 0,1-2 0 15,3 5 0-15,3-2 0 0,0 2 0 0,1-2 0 16,0 4 0-16,2 4 0 0,0-3 0 0,4-2 0 15,4 1 0-15,4 0 0 0,3-5 0 0,2 5 0 16,-1-2 0-16,4 2 0 0,4 0 0 0,4-4 0 0,1 2 0 16,4-3 0-16,4 4 0 0,0-3 0 0,4 0 0 15,3-1 0-15,-2 4 0 0,3-4 0 0,2 3 0 16,-3-6 0-16,-2 1 0 0,2-1 0 0,1-2 0 0,2-1 0 16,1-4 0-16,5 0 0 0,1 2 0 0,1-1 0 15,0-1 128-15,-1-3-128 0,-1-2 0 0,0 0 0 16,1-1 0-16,4 0 0 0,-1-1 128 0,3-2-128 15,-1 2 128-15,0 0-128 0,-1-1 128 0,1 3-128 16,-2-4 0-16,2 5 128 0,4-3-128 0,3 2 0 16,0-4 0-16,0 3 0 0,-4-5 0 0,1 0 0 15,1 0 128-15,2 4-128 0,0-6 0 0,2 1 0 0,2 1 0 16,-4-4 128-16,-2 0-128 0,0 0 0 0,0-2 0 0,4 2 0 16,0-2 0-16,1 0 0 0,2 0 0 15,-2 0 128-15,-4-5-128 0,1 0 0 0,-1 2 0 0,3-1 0 16,0-2 0-16,2 2 128 0,0-3-128 0,-2 0 0 15,-3-7 128-15,3 2-128 0,1-3 0 0,4 0 128 16,4 1-128-16,-3-3 0 0,-1-3 0 0,0 0 128 16,1-2-128-16,1-1 128 0,1 1-128 0,1-3 128 15,-2 1-128-15,-2 1 0 0,-2-5 0 0,2 3 128 16,3 1-128-16,2 1 0 0,1-3 144 0,-3 2-144 16,-5-3 0-16,1 0 128 0,0 2-128 0,-2-1 0 15,2 1 128-15,-1-6-128 0,-2 1 128 0,-4 1-128 16,-3 0 128-16,-1-2-128 0,0 0 128 0,0 0-128 15,-1 2 128-15,1-1-128 0,-2-4 160 0,-7-1-160 16,-3 0 176-16,-1-2-176 0,-1 1 192 0,0-1-192 0,-2-2 224 16,1 1-64-16,-1 0-16 0,3-3 0 0,0 0 0 15,0-3 0-15,-3 1 0 0,-2-5 0 0,-2 0-144 16,0 0 192-16,-1 2-192 0,-1-4 192 0,-3 0-192 0,1-1 160 16,1 1-160-16,0-2 160 0,1-2-160 0,0-1 0 15,-3 0 0-15,-1-3 128 0,-4 1-128 0,0-1 0 16,0-3 144-16,-3 1-144 0,2-3 0 0,-3 1 128 15,-1 0-128-15,0-5 0 0,0 1 128 0,-1-1-128 16,1 0 160-16,1-2-160 0,-1-6 128 0,0 2-128 16,-1-1 0-16,3 1 0 0,-2-7 192 0,-1 3-64 15,-1-3-128-15,0 2 192 0,-1-1-192 0,2 2 0 16,1-3-192-16,-3 0 192 0,-2-1 0 0,-1 0 0 0,-1 2 0 16,0-6 144-16,-2-1-144 0,-1-2 0 0,-3 3 0 15,-1-1 0-15,-3-1 0 0,0-2 0 0,-3-2-144 16,0 1 144-16,-3 2 0 0,0-2 0 0,-1 2 128 15,0 1-128-15,-2 1 0 0,1 0 0 0,-2-1 0 0,3 1 0 16,-3-2 0-16,1 0 0 0,-1 1 0 0,1 0 0 16,0 0 0-16,0 1 0 15,-1 1 0-15,2 4 0 0,0-2 0 0,-3 1 0 0,-3-1 0 0,3 1 0 16,0 0 0-16,-3 2 0 0,0-4 0 0,-1 2 0 16,-1 2 0-16,0-2 0 0,0 1 0 0,-2 4 0 15,0-4 0-15,-1 4 0 0,3-3 0 0,-4 1 0 16,3-3 0-16,-1 3 0 0,1-2 0 0,0 0 0 15,-1 3 0-15,2-2 0 0,0 3 0 0,-1-3 0 16,-2 2 0-16,2-2 0 0,-2 4 0 0,0-2 0 16,1 0 0-16,-1 2 0 0,-1-5 0 0,0 4 0 0,-1-1 0 15,0 2 0-15,-1-3 0 0,-1 3 0 0,-1-2 128 0,2 1-128 16,0 2 0-16,-1-2 0 0,2-1 0 16,0 2 128-16,0-3-128 0,1 2 0 0,1-5 0 0,2 3 176 15,1 0-176-15,1 1 160 0,0 2-160 0,2 0 160 16,0-4-160-16,1 0 160 0,0-2-160 15,1 1 0-15,0 1 0 0,0-2 128 0,0-2-128 0,0 3 0 16,0-1 0-16,1 1 0 0,0 5 0 0,3-4 192 16,0 2-192-16,2-3 192 0,1 4-64 0,0-1-128 15,6 5 192-15,-2 0-64 0,1-1-128 0,4 2 160 16,2 1-160-16,1 2 160 0,3 2-160 0,2 1 160 16,0 3-160-16,0 1 160 0,2-3-160 0,-1 6 160 15,2 2-160-15,-2 1 160 0,2-1-160 0,0 4 0 0,1 3 144 16,1 0-144-16,0 4 0 0,0 3 0 0,1-1 0 15,-4 3 0-15,1 1 0 0,-4 1-160 0,1 2 16 16,-2 3 0 0,-5 4-1488-16,-3 4-288 0,-4-2-64 0,-2 3-16400 0</inkml:trace>
  <inkml:trace contextRef="#ctx0" brushRef="#br1" timeOffset="125754.62">15298 15182 20271 0,'0'0'1792'0,"0"0"-1424"16,0 0-368-16,0 0 0 0,5-10 288 0,-5 10-16 16,8-6 0-16,2 2 0 0,0-1 176 0,1 1 16 0,1 0 16 0,2 3 0 15,4 1 16-15,2 0 0 0,2-1 0 0,1 2 0 16,-2 2 16-16,6 0 16 0,-2 1 0 0,6 3 0 16,2-1-96-16,2 3-32 0,4-2 0 0,2 1 0 15,7 0 112-15,-1-2 0 0,-2 3 16 0,4-1 0 16,0 3 752-16,1-1 160 15,-2 4 32-15,4 1 0 16,2 2-1776-16,-1 1-336 0,0 3-80 0,-1 2-16 0,-3 0 736 0,-1-1 0 0,0 3 160 0,-1 1-32 16,-1-5 112-16,2 5 16 0,2 0 0 15,1 2 0-15,-3 1-112 0,0 1-16 0,-3-5 0 0,1 3 0 16,-3-3-128-16,0 3 0 0,-1-3-160 0,0 3 160 16,0-3 0-16,-1 4 0 0,-1-3 128 0,0 4-128 15,-2 2 320-15,0-3-64 0,3 2 0 0,-4-1 0 16,-3 2 0-16,0 0 0 0,1 1 0 0,-1 0 0 15,-1 0-80-15,-1 1-32 0,-3 0 0 0,0 2 0 0,0-3-144 16,-1 4 192-16,-2 1-192 0,2 2 192 0,0-2-192 0,-4 1 192 16,-1 0-192-16,1 2 192 0,1 0-64 0,1-3-128 15,-3-1 192-15,-1 1-64 0,0-1-128 0,-2 1 160 16,1 3-160-16,-3-3 160 0,3-1-160 0,-2 1 128 16,-2 0-128-16,-1 0 128 0,0 3 0 0,-2-1 0 15,-3-2 0-15,2 3 0 0,-3 2 0 0,0-1-128 16,-1 4 192-16,0-3-64 0,-3 1-128 0,1 0 192 15,-1 0-192-15,-1 4 192 0,-1 1-192 0,0-4 128 16,-2 0-128-16,1 0 128 0,-2 1-128 0,0-2 0 16,0 2 144-16,-1 2-144 0,2-3 128 0,-4 0-128 0,1-1 160 15,0 3-160-15,-2-2 144 0,0 2-144 0,-2 0 128 16,-1-1-128-16,1-1 128 0,0-1-128 0,0 4 128 0,-1-2-128 16,-2 1 192-16,2 2-32 0,-1-4-16 0,0 2 0 15,-1-2-144-15,1 1 160 0,-1-3-160 0,-1 3 160 16,0-2-160-16,-1 2 160 0,-1-3-160 0,-2 3 160 15,-1-3-160-15,0 4 0 0,0 3 144 0,0-8-144 16,0-1 0-16,-1 0 128 0,-1-1-128 0,0-2 0 16,-1 0 0-16,0 3 144 0,-4 2-144 0,1-4 0 15,-2 3 160-15,2-3-160 0,-2-3 128 0,-1 1-128 16,-2-3 128-16,-2-5-128 0,1 2 0 0,-2-6 128 16,-3 3-128-16,-2-3 128 0,-4 1-128 0,0-3 128 15,-1 1 0-15,-1 2 0 0,-3-3 0 0,-1 1 0 16,-3 0-128-16,1-1 160 0,-4 0-160 0,1-2 160 0,-1-2-160 15,1-1 128-15,-2 0-128 0,1-2 128 16,-2-2-128-16,-1 0 0 0,-4-1 144 0,-3-4-144 0,-2 2 160 0,0-3-32 16,0 0-128-16,0-2 192 0,0 2-192 0,-5-5 0 15,-4-1 0-15,-2 2 0 0,-2-3 0 0,-1-1 0 16,-2-1 0-16,-1 2 144 0,-1-1-144 0,1-1 0 16,-4-3 0-16,0 1 0 0,-1-2 0 0,0 1 128 15,1 0-128-15,-5 1 0 0,-4-5 0 0,0 0 128 16,1 2-128-16,0-4 0 0,-2 2 0 0,-2-3 0 15,-3-2 128-15,-1 3-128 0,1-3 0 0,-2 1 0 16,-3-4 0-16,2 2 0 0,-3-2 0 0,6-2 0 16,1 0 0-16,-4-1 0 0,-3-3 0 0,3 3 0 15,1 0 0-15,0 2 0 0,1-1 0 0,-1-1 0 0,-4-3 0 0,1 2 0 16,2 1 0-16,-3-2 0 0,-4 1 0 0,0-2 0 16,-1 1 0-16,3-1 0 0,0 2 0 0,0-4 0 15,-4 2 0-15,4 0 0 0,5 2 0 0,1 0 0 16,-4-7 128-16,1 4 0 0,4 2 0 0,4-4 0 15,4 0-128-15,-2 2 0 0,-2-2-192 0,3 1 192 16,2 1 0-16,2-4 0 0,2 2 0 0,1-5 0 16,-5 4 0-16,4-4 0 0,3 0 0 0,1-1 0 15,4 1 0-15,1-1 0 0,-2 3 0 0,1-2 0 16,0-4 0-16,4 4 0 0,0 4 0 0,5-4 0 16,1 1 0-16,3 0 0 0,-4 0 0 0,2 1 0 15,1-5 128-15,4 2-128 0,2-1 128 0,0 3-128 16,3-4 128-16,0 1-128 0,-2 1 128 0,1-4-128 0,-1-3 0 15,2 3 128-15,3-2-128 0,1 0 0 16,2-1 0-16,3 0 0 0,2-3 0 0,0 0 0 0,2 4 0 16,1-2 128-16,-3-4-128 0,2-3 0 0,-3 3 0 0,4-4 128 15,4 4-128-15,0-6 0 0,4 1 128 0,-2 1-128 16,2-1 0-16,1-1 128 0,2 0-128 0,2 2 0 16,1-4 144-16,2-2-144 0,-1-2 0 0,0 0 0 15,0 2 0-15,3-1 128 0,-4-2-128 0,3 1 0 16,-3-4 0-16,4 2 128 0,1 0-128 0,3 0 0 15,1-3 0-15,1 1 0 0,2 1 0 0,2-1 0 16,-1-2 0-16,5 2 0 0,1-1 0 0,3-4 0 16,-1 3 0-16,2-1 0 0,2 2 0 0,0-2 0 15,2 2 0-15,-1 3 0 0,4-5 0 0,0 2 0 16,2 2 0-16,1-2 0 0,0 0 0 0,3-2 0 16,-2 1 0-16,6 2 0 0,-2-2 0 0,3 2 0 0,1 1 0 15,1 0-128-15,3-4 128 0,2 6 0 0,3 0 0 0,2 1-128 16,1 0 128-16,2 2 0 0,0 1 0 0,2 0-128 15,2-4 128-15,0 3 0 0,-1-1 0 0,2 2-128 16,1 2 128-16,1 3 0 0,-2 2 0 0,1-2 0 16,1 3 0-16,0-3 0 15,1 3 0-15,0-2 0 0,0 3 0 0,3 0 0 0,1 1 0 0,1 2 0 16,-2-3 0-16,2 2 0 0,0 2 0 0,2 0-128 16,1 1 128-16,5-3 0 0,3 3 0 0,2 0 0 15,2 1 0-15,4 0 0 0,1 1 0 0,0 2-128 16,1 0 128-16,3 4 0 0,4 4 0 0,2 2 0 15,-2-2 0-15,1 3 0 0,0-2-144 0,-1 2 144 16,3 0 0-16,1 4 0 0,1-1 0 0,0 2 0 16,1 0 0-16,-1 2 0 0,-1-2 0 0,0 3 0 15,-2 3 0-15,1 4 0 0,1-3 0 0,-1 2 0 0,1 0-128 16,-1 4 128-16,-1 0 0 0,3 0 0 0,0 1 0 0,3 3 0 16,0-2 0-16,-1 3 0 0,0 2 0 0,-2 0 0 15,2 1 0-15,2 3 0 0,2 0-128 0,-3 1 128 16,-2-1 0-16,-1 2 0 0,0 1 0 0,1 0 0 15,0 2 128-15,0-2-128 0,-2 2 0 0,0 2 0 16,-1-5-144-16,1 6 144 0,1 1 0 0,-5 1 0 16,5 3 0-16,-1-5 0 0,0-2 0 0,-1 2-128 15,-1 1 128-15,-3 0 0 0,0-1 0 0,-2 3 0 16,-3-1 0-16,1 0 0 0,-2-1 0 0,1-1 0 16,-4 1 0-16,0-1 0 0,-3 0 0 0,1 1 0 0,0 1 0 15,-1 1 0-15,-4 2 0 0,0-1 0 16,-1-1 0-16,-1-1 0 0,-3 1 0 0,-2 1 0 0,1-1 0 15,-1 1 0-15,-1-1 0 0,-1 1 0 16,2-3 0-16,1 5 0 0,1-2 0 0,-3 0 0 0,-1-3 0 0,-3 2 0 16,2-1 0-16,-3 2 0 0,-1 2 0 0,0-1 0 15,-2-1 0-15,0 2-128 0,-1-1 128 0,-3 1 0 16,0 0 0-16,-4-1 0 0,-2 1 0 0,0 2 0 16,-1 3 0-16,-1-2 0 0,-2 1 0 0,1 0 0 15,1-3 0-15,0-2 0 0,0 1 0 0,1 1 0 16,-1-4 0-16,0 2 0 0,0 2 0 0,1-2 0 15,1-1 0-15,-1-2 0 0,-2-1 0 0,1 3 0 16,0 0 0-16,1 0 0 0,-3-2 0 0,0 2 0 16,-3 1 0-16,3-1 0 0,-3-2 0 0,0 2 0 15,-1 1 0-15,-1 0 0 0,0 0 0 0,-2 1 0 0,-2-3 0 0,0 0 0 16,-1-2 0-16,1 0 0 0,-3 2 0 16,2-2 0-16,-1 0 0 0,-1-1 0 0,0 2 0 15,-1 1 0-15,0 0 0 0,-1-2 0 0,1 2 0 0,0-1 0 16,1 1 0-16,0-2 0 0,-1-1 0 0,2-1 0 15,-2-3 0-15,0-1 0 0,3 3 0 0,-2 1 0 16,0-3 0-16,-1 2 0 0,-2-5 0 0,2 5 0 16,-1 1 0-16,0-5 0 0,-8-8 0 0,9 12 0 15,-2-3 0-15,2 1 0 0,-4-1 0 0,3 2 0 16,-2 2-208-16,2-3 64 16,1 3-2032-16,-3 1-416 0,0 1-80 0</inkml:trace>
  <inkml:trace contextRef="#ctx0" brushRef="#br1" timeOffset="172899.64">2952 9039 4607 0,'0'0'400'0,"0"0"-400"15,10 0 0-15,-10 0 0 0,10-4 528 0,1 2 32 16,-1-1 0-16,3-2 0 0,-3-1-80 0,-2 2-16 0,-8 4 0 16,9-4 0-16,-9 4 192 0,10-4 48 0,-10 4 0 0,0 0 0 15,0 0-96-15,10 2-16 0,-10-2 0 0,0 0 0 16,0 0-160-16,0 0-48 0,0 0 0 0,0 0 0 16,0 0-64-16,0 0-32 0,0 0 0 0,0 0 0 15,0 0 128-15,0 0 32 0,0 0 0 0,-10 7 0 16,-1 0-112-16,-3 2-16 0,-4-4 0 0,-1 6 0 15,-2-1-80-15,0 4-32 0,-2 3 0 0,-2 1 0 16,-5-1 32-16,0 4 0 0,-5 2 0 0,-1 3 0 16,-4 0-240-16,-2 3 144 0,-4-4-144 0,-2 5 128 15,-5 0 0-15,2-3-128 0,0 2 192 0,2-2-64 16,-1 1-128-16,3 0 160 0,1 2-160 0,0 1 160 16,-2-6 0-16,2 3 0 0,3-5 0 0,1 5 0 15,-1-3 0-15,5 3 0 0,2-2 0 0,3-2 0 16,1 0 32-16,1-2 0 0,0-2 0 0,2 0 0 15,2-1-192-15,2 0 160 0,-1-2-160 0,3-1 160 0,1 1-160 16,0-3 0-16,2-5 144 0,1 0-144 0,2-3 144 16,4 0-144-16,2-2 192 0,2-2-192 0,0-2 160 0,9 0-160 15,-9-2 128-15,9 2-128 0,0 0 0 0,0 0 0 16,0 0 0-16,0 0 0 0,0 0-320 0,9-12-32 16,3 0-16-16,0 1 0 15,2-3-608-15,4-2-128 0</inkml:trace>
  <inkml:trace contextRef="#ctx0" brushRef="#br1" timeOffset="173318.02">2180 9222 5519 0,'0'0'240'0,"0"0"64"0,-9 2-304 0,9-2 0 0,-9 7 0 0,0-2 0 16,-1 3 992-16,-1 0 144 0,-3 3 16 0,0-2 16 16,-4 4-608-16,-1 1-128 0,0 0-32 0,-4 3 0 15,0 4 160-15,-1 0 16 0,-3 2 16 0,-1 3 0 0,-1 0-16 0,0 5 0 16,-2 1 0-16,1 6 0 0,-1 1-128 0,-1-1-48 15,-1 2 0-15,-1-1 0 0,2 3-96 0,1-1-32 16,-1-2 0-16,4-1 0 0,0 0-48 0,4-5-16 16,2-3 0-16,3-8 0 0,1-1 0 0,2-2 0 15,2-1 0-15,2-4 0 0,5-2 80 0,0-5 16 16,7-7 0-16,0 0 0 0,0 0 48 0,0 0 16 16,12 7 0-16,2-4 0 0,3-3-48 0,3-1-16 15,0-4 0-15,4 1 0 0,3 0-176 0,-1-2-128 16,1-3 192-16,1 2-192 0,0-3 0 0,0 5 0 15,-3 1 0-15,1-1 0 0,-2 0 0 0,0 3 0 16,-1 0 0-16,-1 2-10176 0</inkml:trace>
  <inkml:trace contextRef="#ctx0" brushRef="#br1" timeOffset="174338.23">4004 8302 8639 0,'-11'4'384'0,"6"0"64"0,-3 1-448 16,-1 0 0-16,-1-3 0 0,-2 3 0 0,1 3 768 0,-2-3 64 16,-2 2 16-16,1 0 0 0,1-3-16 0,-2 4-16 15,-3-1 0-15,2-3 0 0,0 1-80 0,2 0-16 16,2-2 0-16,-1-1 0 0,0 3 32 0,3 2 0 15,1-3 0-15,2-1 0 0,-1 4-208 0,2-1-32 16,1-2-16-16,5-4 0 0,-6 4-208 0,6-4-32 16,0 0-16-16,0 0 0 0,0 0 16 0,0 0 16 15,0 0 0-15,9-3 0 0,3 1 240 0,3-7 64 16,3 0 0-16,2-5 0 0,4-1 32 0,6-3 16 16,4-3 0-16,5 0 0 0,6-7-192 0,2 0-48 15,5-5 0-15,5-3 0 0,5-3-144 0,6-7-48 16,-2-2 0-16,6 2 0 0,5 2 160 0,3-1 32 15,2-5 0-15,2 0 0 0,1-4 32 0,-1 3 16 0,1 3 0 16,-1-4 0-16,-5-1-112 0,-1 2-32 16,-5 5 0-16,-1 2 0 0,-8 0-160 0,-1 2-128 15,-6 4 144-15,-1 5-144 0,-8 1 128 0,-3 6-128 16,-5 2 0-16,-4 1 144 0,-6 4-144 0,-3 1 0 16,-3 3 0-16,-5 3 128 0,-2 1-128 0,-3 3 0 0,-3-1-160 15,-1 4 160-15,-2 4-192 0,-8 1 192 0,0 0-208 0,0 0 80 31,0 0-368-31,0 0-64 0,0 0-16 0,0 0 0 0,0 10-224 16,-2 1-48-16,-2 2-16 0,-3-4 0 0,-2 2-256 16,1-3-48-16,-3 1-16 0,0-1 0 0,-3 3-1168 0,-4 2-224 15</inkml:trace>
  <inkml:trace contextRef="#ctx0" brushRef="#br1" timeOffset="174696.69">4720 7555 11567 0,'-16'-3'512'0,"10"3"112"0,-2 0-496 0,2 0-128 15,0-1 0-15,6 1 0 0,0 0 1088 0,0 0 208 16,0-5 48-16,4-4 0 0,3 1-448 0,3-5-64 16,3 1-32-16,6-3 0 0,3-3-112 0,4-3-32 15,5 0 0-15,7-1 0 0,7-5-80 0,7 2 0 0,4-5-16 0,5 2 0 16,3-3 16-16,3-2 16 15,2 0 0-15,1 0 0 0,2 0 112 0,0 1 0 0,4 0 16 0,-3 3 0 16,-1 2-16-16,-2 1 0 16,-1 0 0-16,-4 7 0 0,-6 3-112 0,-4 6-16 0,-7 3-16 0,-5 5 0 15,-11 2-224-15,-4 3-32 16,-5 9-16-16,-5 1 0 0,-7 3-16 0,-4 6 0 0,-9 1 0 0,-8 20 0 16,-6 8 144-16,-10 2 32 0,-7 0 0 15,-5 2 0-15,-5 0-192 0,-3-1-16 0,-1 1-16 0,-4 5 0 16,-2-2-224-16,-2 2 0 0,-1 0 128 0,-1-2-128 15,-4 1-352 1,0 4-112-16,0 1-32 0,0 4-10320 0,1 4-2048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00:29.2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1719 7003 5519 0,'0'0'240'0,"3"-9"64"0,1-2-304 0,0 2 0 15,-1-4 0-15,-1 0 0 0,-1 6 1984 0,1-2 352 0,-2 9 64 0,0 0 16 16,3-8-1024-16,-3 8-208 0,0 0-32 0,0 0-16 16,0 0-160-16,0 0-16 0,0 0-16 0,0 0 0 15,0 0-192-15,-1 15-48 0,-3 3 0 0,-1 4 0 16,-2 2-64-16,0 8-32 0,0 5 0 0,-2 5 0 16,-4 2-160-16,4 7-16 0,3 2-16 0,-2 3 0 15,-1-1-224-15,2 1-32 0,2-2-16 0,1-1 0 16,1-5-144-16,3-7 0 0,1-7 0 0,3-2 128 0,1-8-128 15,4-4 0-15,0-5 144 0,4-1-144 0,2-9 240 0,3-1-32 16,0-2 0-16,0-5 0 0,1-2 144 0,2-5 32 16,2 1 0-16,-1-4 0 0,1-1-32 15,-3 0 0-15,-1-1 0 0,-2-2 0 0,-1 1-80 0,-1-2-16 16,-1 2 0-16,-1 2 0 0,-3 2-128 0,-2 2-128 16,-1 5 144-16,-7 5-144 0,0 0 0 0,13 4 0 15,-1 7 0-15,-1 1 0 0,-2 2 0 0,0 2 0 16,-2 3 0-16,4 1 0 0,-4 3 0 0,5 0 0 15,2-2 0-15,0-1-160 0,1-1 0 0,1-3 0 16,0-2 0-16,3-6 0 0,2-3-32 0,1-5-16 16,-2-4 0-16,3-3 0 0,3-7 208 0,3-4-144 15,3-4 144-15,-1-7-128 0,2-3 128 0,0-5 0 16,-2-3 0-16,-2-2 0 0,-1-4 160 0,-2 2-32 0,-4-5-128 16,-1-2 192-16,-5-4 80 0,-2-1 16 15,-1-5 0-15,-3 0 0 0,-2 0-48 0,-3 2-16 16,1 3 0-16,-2 13 0 0,0 9-224 0,-2 6 128 15,0 6-128-15,-2 7 0 0,2 5 128 0,-2 10-128 0,0 0 0 16,0 0 0-16,0 0 0 0,0 0 0 0,-6 9 0 0,3 2 0 31,3 3-1744-31,3-3-240 0,-1 1-64 0</inkml:trace>
  <inkml:trace contextRef="#ctx0" brushRef="#br0" timeOffset="1184.48">2080 7504 4607 0,'-53'32'400'0,"15"-7"-400"0,-4 5 0 0,2 1 0 16,0-4 2944-16,5-2 512 0,0-2 112 16,4-1 16-16,-1-5-1616 0,4-4-320 15,4-4-64-15,3-3-16 0,2-6 0 0,1-3 0 0,2-8 0 0,5-1 0 16,3-7-304-16,5-6-64 0,6-6-16 0,5-5 0 15,3-6-640-15,5-6-128 0,4-4-32 0,4-2 0 16,5 0-192-16,4-2-32 0,3 0-16 0,7-3 0 16,8-4-144-16,5 4 0 0,2 2 0 0,2 5 128 0,-3 2-128 15,1 6 0-15,0 6 0 0,0 10 128 0,-1 8-128 16,-3 9 0-16,-6 11 0 0,-6 12 0 0,-8 8 0 0,-7 7 0 16,-5 7 0-16,-12 13 0 0,-8 9 0 0,-8 11 0 15,-8 8 0-15,-9 2 128 0,-10 2-128 0,-6-2 160 16,-7-3-160-16,-1-3 160 0,-1-4-160 0,-3-7 0 15,-1-7 144-15,-1-3-144 0,1-8 352 0,3-5 0 16,-1-5 0-16,4-10 0 0,2-6 256 0,3-6 48 16,8-8 16-16,4-5 0 0,4-10 160 0,7-5 48 15,3-5 0-15,6-9 0 0,5-6-480 0,6-6-80 16,7-3-32-16,9-7 0 0,7-5-288 0,9-1 0 16,7 4 0-16,7 1 0 0,4 3 0 0,4 3 0 15,1 5 0-15,1 6 0 0,2 7 0 0,-3 5 0 16,-1 8 0-16,-4 12 0 0,-5 10 0 0,-7 7 0 15,-11 7-192-15,-9 9 192 0,-7 12 0 0,-11 7-144 0,-8 7 144 16,-9 2 0-16,-7 1 0 0,-7 2 0 16,-7 1 0-16,-2-3 0 0,-2-3 0 0,-2-1 0 0,-2-3 0 15,3-5 0-15,0-3 0 0,0-2 128 0,2-6-128 16,2-1 0-16,3-2 0 0,3-7 0 16,3-5 0-16,3-5 0 15,7-7-1216-15,6-6-176 0,12 0-16 0,0-14-10576 0,8-6-2112 0</inkml:trace>
  <inkml:trace contextRef="#ctx0" brushRef="#br0" timeOffset="1561.72">4469 6736 23727 0,'18'-16'1040'0,"-5"7"240"0,2-4-1024 0,-4 3-256 16,-3-2 0-16,-4 0 0 0,-4 3 608 0,-4-1 80 16,-5 2 16-16,-4 2 0 0,-4 2 800 0,-4 2 160 15,-2 2 48-15,-4 4 0 0,-3 4-432 0,-7 2-64 16,-6 5-32-16,-3 7 0 0,-3 6-512 0,-6 6-96 15,-5 6-32-15,-1 7 0 0,0 0-224 0,2 9-64 16,3 6 0-16,5 4 0 0,6-1 0 0,10 0 0 16,9-2 0-16,9-3 0 0,4-8-128 0,10-6-128 0,8-3 192 0,7-6-192 15,4-8 0-15,7-1 0 0,7-4 0 16,4-3 0-16,5-9 0 0,7-4 0 0,6-6-128 0,4-3 128 16,3-4-304-16,0-3 48 0,0-7 0 15,-5 0 0 1,-1-2-2880-16,-8-2-560 0</inkml:trace>
  <inkml:trace contextRef="#ctx0" brushRef="#br0" timeOffset="1765.33">4861 7102 32415 0,'0'0'1440'0,"0"0"288"0,0 17-1376 0,-3-2-352 15,-4 1 0-15,-4 5 0 0,-1 4 864 0,-1 3 96 16,-1-1 32-16,1 5 0 0,1-1-128 0,1 0-32 15,-3-1 0-15,2 1 0 0,0-4-512 0,2 1-128 16,0-4 0-16,1 1-16 0,0-3-176 0,4-3-224 16,3-4 48-16,3-5 16 15,-1-10-1584-15,0 0-320 0,11 9-64 0,3-8-13088 0</inkml:trace>
  <inkml:trace contextRef="#ctx0" brushRef="#br0" timeOffset="2070">5391 7045 27647 0,'-8'14'1216'0,"3"-1"256"0,0 3-1168 0,-6 3-304 16,-2 4 0-16,-2 5 0 0,-2 3 1216 0,-2-1 176 0,-1 2 32 16,-1 1 16-16,2-1-336 0,2-3-64 0,0-1-16 0,3-5 0 15,3-2-576-15,2-2-128 0,0-1-32 0,4-4 0 16,2-2-48-16,3-12-16 0,0 0 0 0,0 0 0 15,0 0 128-15,0 0 32 0,9-11 0 0,2 3 0 16,2-9 112-16,1-1 16 0,3-2 16 0,-1-4 0 16,1 0-208-16,1-1-64 0,1-4 0 0,1 3 0 15,2-4-128-15,0 4-128 0,3 0 144 0,-1 6-144 16,0 2 0-16,-3 2 0 0,1 2 0 0,0 3 0 16,-2 2 0-16,2 3 0 0,-1-4 0 0,-2 6 0 15,0 3-1120-15,0 1-272 16,2 1-48-16,0 0-10368 0,1-2-2080 0</inkml:trace>
  <inkml:trace contextRef="#ctx0" brushRef="#br0" timeOffset="2320.06">6395 7031 22111 0,'-1'-15'1968'0,"1"5"-1584"16,0 10-384-16,2-9 0 0,0-3 2160 0,-2 12 336 15,0 0 80-15,-11-4 16 0,-4 6-1296 0,-3 3-256 16,-2 4-48-16,-5 5-16 0,-5 7-480 0,-3 5-112 16,-4 4 0-16,-1 4-16 0,1 0-16 0,6-1 0 15,3-2 0-15,4 4 0 0,6-4-160 0,6 1-16 16,5-4-16-16,3 0 0 0,4 0-160 0,4-4 0 16,2 0 0-16,5-3 0 0,3-5 0 0,4-2-176 0,4-1 176 0,5-5-192 31,4 0-1232-31,4-4-256 0,2-1-48 0,-1-4-8400 0,3-3-1680 0</inkml:trace>
  <inkml:trace contextRef="#ctx0" brushRef="#br0" timeOffset="2576.96">7444 6258 21183 0,'0'0'1888'0,"0"0"-1504"15,-5-4-384-15,-3 9 0 0,-3 2 2176 0,-6 9 384 16,-6 1 64-16,-5 3 0 0,-2 6-1120 0,-20 19-224 16,2 2-64-16,3 2 0 0,3 3-272 0,3 2-64 15,2 4-16-15,0 3 0 0,2 0-496 0,0 3-112 16,5 5 0-16,1-4-16 0,2 1-240 0,3-2 0 16,3-7 0-16,9-5 0 15,3-9-496-15,8-5-192 0,2-5-32 0,5-5-16 16,6-9-384-16,3-7-80 0,3-3-16 0,2-8-8848 15,3-6-1776-15</inkml:trace>
  <inkml:trace contextRef="#ctx0" brushRef="#br0" timeOffset="2868.96">7134 7053 28559 0,'0'0'1264'0,"7"2"272"0,2 2-1232 0,3 2-304 0,1-2 0 0,5 0 0 16,4-2 704-16,3 0 96 0,3-2 16 0,3-3 0 15,3-2 0-15,2 0 0 0,-1-5 0 0,1 2 0 16,-2-3-208-16,-1 1-32 16,-1-1-16-16,1-3 0 0,-4-1-192 0,-2 1-48 0,-3 3 0 0,-5-3 0 15,-4 1-128-15,-6 3-48 0,-2-2 0 0,-7 6 0 16,-7-2 176-16,-2 5 48 0,-7 1 0 0,-4 7 0 16,-5 6-176-16,-2 5-48 0,-7 5 0 0,-2 1 0 0,-5 8 128 15,2-2 32-15,-1 2 0 0,6 2 0 0,3 0 144 0,10-4 48 16,3 1 0-16,6-4 0 0,6 3-368 15,6-6-128-15,5-2 0 0,5 1 0 0,6-2 0 0,6-2 0 16,4-1 0-16,4-5-160 16,5-2-1136-16,5 0-240 0,9-3-32 15,26 2-15824-15</inkml:trace>
  <inkml:trace contextRef="#ctx0" brushRef="#br0" timeOffset="3217.78">10319 6107 24927 0,'-11'-22'1104'0,"5"15"240"0,1-1-1088 0,0 2-256 0,-1-1 0 0,-2 5 0 16,2 3 752-16,-4 7 80 0,-2 2 32 0,0 8 0 15,-2 7-144-15,-2 3-16 0,-1 6-16 0,-1 11 0 0,0 3-96 0,-1 11-16 16,-1 2 0-16,-2 9 0 0,0 1-256 16,0 6-64-16,-1 3-16 0,0-1 0 0,-3 4-240 15,2-2 176-15,0 0-176 0,2-8 160 0,3-11-368 16,4-7-80-16,4-9-16 0,0 8 0 15,6-14-1360-15,7-14-256 0,3-10-64 16,2-11-10544-16</inkml:trace>
  <inkml:trace contextRef="#ctx0" brushRef="#br0" timeOffset="4018.53">9794 6840 13823 0,'5'-4'1216'0,"4"-1"-960"15,8-5-256-15,2 1 0 0,6-3 2496 0,6-2 448 16,4-2 80-16,3 0 32 0,4-4-1568 0,4-2-304 15,4-2-64-15,0-5-16 0,4-2-144 0,0 2-16 16,2-2-16-16,-1-4 0 0,-2-2-240 0,-2-4-48 16,-4-1-16-16,-2 0 0 0,-7-2-240 0,-4 1-64 15,-3 3 0-15,-7 5 0 0,-5 2-160 0,-6 6-32 16,-2 6-128-16,-5 9 192 0,-2 2-192 0,-4 10 0 16,-7 3 0-16,-7 10 0 0,-5 6 0 0,-7 12 0 15,-4 6 0-15,-5 5 0 0,-3 7 0 0,-2 6-128 16,-5 6 128-16,-1 5 0 0,-3 4 0 0,0 0 0 0,2 2 0 15,4-2 0-15,4-3 0 0,6-6 0 0,3-3 128 16,8-10-128-16,3-7 144 0,5-7-16 0,5-5 0 16,4-7 0-16,2-6 128 0,6-2 0 0,3-7 16 0,3-5 0 15,4-6 192-15,2-2 48 0,1-7 0 0,3-5 0 16,2-1-192-16,-1 0-48 0,4 2 0 0,-1 0 0 16,-1 2-272-16,-2 5 0 0,0 3 128 0,-1 5-128 15,-1 4 0-15,-1 7 0 0,1 1 0 0,-4 8-144 0,-1 4 144 16,0 3 0-16,-1-1 0 0,-1 4 0 0,1-4 0 15,0 2 0-15,2 1 0 0,8 4-128 0,-2-8 128 0,4-3 0 16,0-3 0-16,2-3 0 0,1-6 0 0,3-3 0 16,2-5 0-16,2-4 0 0,2 1 0 0,-10 0 128 15,5-4-128-15,2-3 0 0,1 1 0 0,-1-2 128 16,-1-3-128-16,-1 1 0 0,-3 0 0 0,-3-1 0 16,-1-1 0-16,-2 2 0 0,-2 2-144 0,-5-3 0 15,-1 2 0-15,-2 2 0 16,-5-1-288-16,0 2-48 0,-3-2-16 0,-3 3 0 15,-1-1-208-15,-1 1-32 0,-1-2-16 0,0 3 0 16,-2-4 272-16,0 5 48 0,0-2 16 0,1 2 0 0,-1 2 288 0,4 4 128 16,-4-5-128-16,4 5 128 0,0 0 0 0,0 0 0 15,0 0 0-15,0 0 176 0,0 0-176 0,0 0 192 16,0 0-192-16,0 0 192 0,0 0-48 0,0 0 0 16,0 0 0-16,9-2 0 0,-9 2 160 0,9-4 16 15,-9 4 16-15,10-4 0 0,-1 0 128 0,-9 4 32 16,6-9 0-16,-1 4 0 0,-5 5-192 0,4-11-48 0,1 3 0 0,-4-2 0 15,2 0-256-15,-2-2 0 0,-1 12 128 0,0-14-128 16,-2-1 128-16,-1 2-128 0,-1-1 144 0,1 0-144 16,-3 2 0-16,1 2 128 0,-2-4-128 15,-2 5 0-15,-1 0 0 0,-3 5 0 0,-1 0 0 0,-3 4 0 16,0 4 0-16,-5 2 128 0,-1 6-128 0,-1-1 0 16,-3 7 0-16,-1 4 0 0,-2 1 128 0,1 3-128 15,2 2 0-15,3 6 0 0,2 2 128 0,6-2-128 16,3-2 128-16,5-3-128 0,6 2 176 0,6-2-176 0,4-5 192 0,5-8-64 15,1 0 0-15,8 1-128 0,4-1 368 16,6-3-48-16,-4-3 0 0,4-4 0 0,4 2-80 0,2-4-32 16,0-4 0-16,3-1 0 0,-1-1-208 0,2 0-240 15,0-3 48-15,14-3-12144 16,-5-3-2432-16</inkml:trace>
  <inkml:trace contextRef="#ctx0" brushRef="#br0" timeOffset="4584.18">13009 7033 20271 0,'-19'6'1792'0,"6"-4"-1424"16,1 2-368-16,2 0 0 0,-1 2 608 0,3 6 48 16,2-4 16-16,2 4 0 0,2-4 32 0,2-8 16 15,6 10 0-15,5-3 0 0,5-3 240 0,5-6 64 16,5-4 0-16,4 1 0 0,2-3-16 0,2-1 0 16,3-8 0-16,0 1 0 0,-1-4-448 0,-1 1-96 15,-1-2-16-15,-2-5 0 0,-1 2-128 0,-7 1-48 16,-6 3 0-16,-7 2 0 0,-3-3 32 0,-6 0 0 15,-4 1 0-15,-6 6 0 0,-5 5 96 0,-4 4 32 16,-9 5 0-16,-4 10 0 0,-8 8-208 0,-4 6-32 16,-4 4-16-16,-1 5 0 0,0 1-176 0,4 5 128 15,2 1-128-15,10 2 128 0,6 0-128 0,8-5 160 16,9-5-160-16,8-4 160 0,7 0-160 0,6-7 0 16,3-2 0-16,9 0 128 0,4-1-128 0,3-3 192 15,2-2-192-15,4-8 192 0,1-2-192 0,2-4 0 0,-2-2 0 16,1-5 128-1,-2-1-1680-15,-1-1-352 0,-3 0-64 0</inkml:trace>
  <inkml:trace contextRef="#ctx0" brushRef="#br0" timeOffset="4742.83">13746 7290 33167 0,'0'0'2944'0,"0"0"-2352"0,-9 7-464 0,1-4-128 16,8-3 768-16,-7 4 144 0,7-4 32 0,-8 7 0 0,8-7-432 15,0 0-96-15,0 0-16 0,0 0 0 0,0 0-272 0,0 0-128 16,0 0 0-16,0 0 128 16,0 0-1824-16,10-4-368 0,-10 4-80 0</inkml:trace>
  <inkml:trace contextRef="#ctx0" brushRef="#br0" timeOffset="5205.47">15063 6666 19343 0,'-9'-13'1728'0,"3"-2"-1392"0,0 0-336 15,3 2 0-15,-1 3 1776 0,0 2 272 0,4 8 64 0,0 0 16 16,0 0-848-16,-9 12-160 0,0 4-32 0,2 5-16 16,-1 5-544-16,2 6-96 0,-2 3-32 0,3 4 0 15,-3 0 16-15,1 3 0 0,-1 0 0 0,0 4 0 0,0-3-208 0,2 0-32 16,3-4-16-16,0-6 0 0,1-7 80 15,0-4 16-15,1-7 0 0,2-2 0 0,-1-13 448 0,10 5 112 16,3-3 16-16,1-4 0 0,1-4 192 0,4-8 32 16,4-4 16-16,0-3 0 0,0-5-448 0,0-1-96 15,1-1-16-15,0 0 0 0,-2-2-320 16,-2-2-64-16,-2-4 0 0,1 2-128 0,1 1 128 0,-1 2-128 16,-2 3 0-16,0 6 0 0,-1 4-256 0,1 3-128 15,-2 4 0-15,-4 4-16 16,2 3-1808-16,1 0-352 0,0 3-80 0,6 0-13824 0</inkml:trace>
  <inkml:trace contextRef="#ctx0" brushRef="#br0" timeOffset="5488.84">15617 6867 28559 0,'0'0'2544'0,"0"0"-2032"15,0 0-512-15,10 0 0 0,0 0 480 0,2 1 0 16,-1-1 0-16,2 0 0 0,0 0 352 0,-1 0 64 15,1-2 0-15,-1-3 16 0,-2 2-352 0,-10 3-80 0,0 0-16 0,0 0 0 16,6-5 0-16,-6 5 0 0,0 0 0 0,-5-8 0 16,-6 5 80-16,-3 3 16 0,-6 2 0 0,-4 4 0 15,-5 1-256-15,-3 4-48 0,-1-1-16 0,1 6 0 16,1 1-80-16,1 3-16 0,5 0 0 0,5 0 0 16,4 1-144-16,6-2 0 0,4-2 0 0,5 1 128 15,4-1-128-15,6-5 0 0,4 1 0 0,5 1 0 16,4-4 0-16,-3-2 0 0,5-4-176 0,20 1 176 0,3 1-400 15,0-3 0-15,0-2 0 0,-12-1 0 16,1 0-2848-16,3-3-560 0</inkml:trace>
  <inkml:trace contextRef="#ctx0" brushRef="#br0" timeOffset="5707.91">16560 6774 29487 0,'0'0'2624'0,"-11"0"-2112"15,-2 3-512-15,-2 2 0 0,-3 1 448 0,-5 7 0 16,-2 5-16-16,-5 1 0 0,-1 1 320 0,-2 3 64 16,-2 4 16-16,4-3 0 0,-1 2-416 0,3-1-80 15,2 1-16-15,7-2 0 0,6 1-96 0,6-2-32 16,7-4 0-16,6-2 0 0,5-3-48 0,5-1-16 16,4-3 0-16,7-3 0 0,-9-5-128 0,6 1 0 15,4-3 0-15,3-2 0 0,2 0-192 0,0-2-112 16,1 0-16-16,0-5-10272 15,24-5-2048-15</inkml:trace>
  <inkml:trace contextRef="#ctx0" brushRef="#br0" timeOffset="6256.08">17657 6075 24879 0,'-16'-16'1088'0,"9"12"256"0,0 0-1088 0,-3 4-256 0,-2 4 0 0,-4 5 0 0,-6 1 1824 16,-3 6 304-16,-5 6 64 0,-32 26 16 0,7 2-1696 16,3 1-352-16,3 2-160 0,0 4 160 0,0 2-160 0,3 6 128 15,3-2-128-15,2 4 128 0,0 2-128 0,6 2 0 16,3 3 0-16,4-7 128 16,8-8-1168-16,6-7-240 0,6-9-64 15,4-8 0-15,8-8 560 0,3-6 96 0,0-6 32 16,2-7 0-16,0-6-240 0,2-4-32 0,-2-6-16 0,0-3 0 15,-2-6 560-15,-1-3 128 0,-2-4 0 0,0-6 16 0,-2 1 512 0,2-1 112 16,1-5 0-16,0 2 16 0,0 1 720 0,3 5 144 16,2 0 16-16,0 6 16 0,0 4-208 0,3 3-32 15,3 2-16-15,5 1 0 0,2 2-272 0,3 0-48 16,5 4-16-16,-7 1 0 0,4-2-256 0,5 1-48 16,-1 0-16-16,2-3 0 0,2 3 48 0,-1 0 0 15,0-2 0-15,-4 4 0 0,-4 0-96 0,0 2-16 16,-6 1 0-16,-3 2 0 0,-5 5-192 0,-4 3-128 0,-5-1 128 15,-4 6-128-15,-5 2 128 0,-4 3-128 16,-5 4 160-16,-4 0-160 0,-2 4 192 0,-1-4-64 0,3 2-128 16,-2 6 192-16,5-6-192 0,7-5 128 0,6-5-128 15,7-1 0-15,5-4 192 0,5 0-48 0,6-5-16 16,3-1 0-16,2-1-128 0,5-5 192 0,-13-3-192 16,2-1 192-16,4 0 128 0,0-4 48 0,0 1 0 0,1-3 0 15,-1 0-64-15,-4-2-16 0,-2-2 0 0,0-3 0 16,-6 0 0-16,-4 0 0 0,-5-2 0 0,-6 0 0 15,-5-2-144-15,-4 0-16 0,-5 3-128 0,-4 4 192 16,3 6-192-16,-4 3-192 0,-1-2 48 0,0 4 0 16,1 2-1392-16,1-1-256 15,2 2-64-15,3 1-9968 0,-2 0-1984 0</inkml:trace>
  <inkml:trace contextRef="#ctx0" brushRef="#br0" timeOffset="6555.97">18453 6660 23039 0,'-4'6'2048'0,"-2"4"-1648"16,-2 4-400-16,-2 3 0 0,-4 3 1504 0,-3 4 224 15,-2 7 32-15,-4-1 16 0,-3 0-784 0,-3 3-160 16,-3 0-16-16,-1 2-16 0,-2 0 240 0,4-2 48 16,3-4 16-16,1 0 0 0,5-5-352 0,6-1-80 15,3-5-16-15,4-7 0 0,3 1-176 0,6-12-32 16,0 0-16-16,0 0 0 0,11-7 688 0,5-3 144 15,-1-4 16-15,4-2 16 0,5-3-416 0,4-4-96 16,3-6-16-16,2 1 0 0,1-4-224 0,3-2-48 0,5-3-16 16,14-13 0-16,0 7-224 0,-2 2-64 0,-3 6 0 0,-12 12 0 15,3 2-192-15,0 4 0 0,0 1 0 16,-1 4 0-16,-2 1 0 0,2 6 0 0,2 0 0 0,1 4 144 31,-4 2-1504-31,2 6-304 0,-1-1-64 0,1 5-12096 0,1 1-2400 0</inkml:trace>
  <inkml:trace contextRef="#ctx0" brushRef="#br0" timeOffset="7289.16">2352 9082 23039 0,'-18'-10'2048'0,"5"6"-1648"16,-1-2-400-16,-4 2 0 0,-3 2 576 0,-2 4 48 15,0 8 0-15,-5 2 0 0,-5 3 464 0,-5 7 80 16,-3 6 32-16,0 6 0 0,-4 2-304 0,-1 1-48 15,-1 2-16-15,5 3 0 0,3-1-288 0,7-1-64 16,4 2-16-16,7-2 0 0,9-9-272 0,5-3-48 16,5-4-16-16,8-1 0 0,4-5-128 0,9-6 0 15,8-2 0-15,7-8 128 0,6-3-128 0,7-2 0 16,6-5 0-16,4-3 128 0,2-4-256 0,-1-3-64 0,1-1-16 0,-2-1-10032 16,-1-3-1984-16</inkml:trace>
  <inkml:trace contextRef="#ctx0" brushRef="#br0" timeOffset="7569.1">2991 9178 34095 0,'-11'14'3024'0,"-3"4"-2416"16,0 2-480-16,-3 4-128 0,-1 4 0 0,-1 1 0 15,0 3 0-15,1 0-128 0,2-2 288 0,6-3 64 16,2 1 16-16,7-5 0 0,2-3-48 0,7-2-16 15,2-3 0-15,8-7 0 0,3-2 0 0,7-5 0 16,5-2 0-16,4-8 0 0,2-2 80 0,0-4 32 16,-3-6 0-16,0 3 0 0,-4 1-64 0,-7-1-16 15,-6-5 0-15,-1 3 0 0,-6 1 112 0,-6 1 32 16,-6 0 0-16,-5 1 0 0,-4 1-16 0,-5 3 0 16,-4 1 0-16,-6 1 0 0,-5 6-176 0,-2 3-32 15,-1-1-128-15,1 2 192 16,-2 5-1024-16,2 0-192 0,2 1-64 0,6 1-15920 0</inkml:trace>
  <inkml:trace contextRef="#ctx0" brushRef="#br0" timeOffset="7850.06">3560 9213 28559 0,'-15'23'1264'0,"9"-5"272"0,1 4-1232 0,0 6-304 0,-4 2 0 0,1 3 0 15,-2 0 544-15,-1 2 48 0,-1 0 16 16,1-2 0-16,-1-1 416 0,3-8 96 0,2-4 16 0,2 0 0 16,1-3-368-16,2-4-80 0,2-13-16 0,0 0 0 15,0 0 32-15,13 0 0 0,-3-5 0 0,4-7 0 0,2-4 96 0,1-3 32 16,4-3 0-16,-2 1 0 0,-1-6-464 0,-1 3-96 16,2 1-16-16,2-4 0 0,-1 3-256 0,3-1 0 15,0 1 0-15,1 3 0 0,0 2 0 0,2 1 0 16,-2 2-128-16,-6 6 128 15,1 2-1296-15,0 3-176 16,4-3-16-16,-2 3-10480 0,0 4-2080 0</inkml:trace>
  <inkml:trace contextRef="#ctx0" brushRef="#br0" timeOffset="8294.95">4801 9052 24063 0,'0'0'1072'0,"-10"8"208"0,0 3-1024 0,0 7-256 0,-2 1 0 0,-2 8 0 15,-1 6 976-15,-5 2 144 0,0 3 32 0,1 2 0 16,-1-3 0-16,0-1 16 0,-3 1 0 0,0 0 0 16,4-4-400-16,1-5-96 0,3-1-16 0,1-7 0 15,4-5-240-15,3-4-48 0,7-11-16 0,0 0 0 0,0 0 288 0,0 0 64 16,0 0 16-16,14-12 0 0,4-6-16 0,2-4-16 15,2 1 0-15,1-3 0 0,-1 0-416 0,3-4-80 16,-1-1 0-16,2-1-16 0,1 1-176 0,3 3 0 16,2-4 0-16,2 5 0 0,-2-2 0 0,-1 6 0 15,0 2 0-15,-2 2 0 0,3-1-208 16,-2 8-80-16,0 5-16 0,-2 2 0 16,1 2-2384-16,-1 2-496 0,-3 1-80 0</inkml:trace>
  <inkml:trace contextRef="#ctx0" brushRef="#br0" timeOffset="8574.91">5306 9307 23951 0,'0'0'2128'0,"0"0"-1696"16,11-1-432-16,2 0 0 0,-2 0 1072 0,5-1 128 16,4-1 16-16,1-5 16 0,4 0-144 0,0-3-48 0,0 1 0 0,3-3 0 15,3-4-128-15,-3 1-16 16,0 1-16-16,-5 1 0 0,-3 0-336 0,-5 0-64 0,-4-2-16 0,-5 5 0 15,-2 2-128-15,-6-2-16 0,-3 3-16 0,-5 2 0 16,-5 4 16-16,-4 5 16 0,-5 2 0 0,-3 3 0 16,-4 4-336-16,1 6 144 0,1 3-144 0,-3 0 0 15,-1 1 0-15,2 3 0 0,7-2 0 0,1 2 0 16,4-3 0-16,8-2 0 0,6-2 0 0,2 1 0 0,3 0 0 16,5-3 0-16,5-2 0 0,6-6 0 15,3 3-544-15,5-5-64 16,3 0-16-16,3 1-10640 0,4-5-2112 0</inkml:trace>
  <inkml:trace contextRef="#ctx0" brushRef="#br0" timeOffset="8942.14">6605 9018 20271 0,'-8'-16'896'0,"4"11"192"0,4 5-880 0,-6-7-208 16,0-1 0-16,-3 5 0 0,-1 1 2496 0,-2 4 464 16,-4 1 96-16,-1 1 16 0,-8 3-1808 0,-2 2-368 15,0 5-64-15,-1 2 0 0,-3 0-336 0,1 2-64 16,0 2-16-16,7 1 0 0,3-4-288 0,4 2-128 16,4 1 128-16,5-3-128 0,3 0 0 0,6 1 0 15,4-1 0-15,5-1 0 0,6-2 0 0,3-3 0 16,3 2 0-16,4 0 0 0,2-3 0 0,3 2 0 15,-4-3-144-15,-3 4 144 0,-1 2 0 0,-4 2 0 0,-3-3 0 0,-1 0 0 16,-5-2 0-16,-5 1 0 0,-2-3 0 0,-5 2 0 16,-4-1 0-16,-5-1 0 0,-3 3 176 0,-6 1-176 15,-7-2 480-15,-3 0-16 0,-3 2 0 0,-3-2 0 16,-3-2-192-16,-3-1-32 0,0-4-16 0,-1-4 0 16,-1-1-224-16,1-1 176 0,2 0-176 0,3-3 160 15,2-4-1312-15,6 2-272 16,5-4-48-16,6 1-14304 0</inkml:trace>
  <inkml:trace contextRef="#ctx0" brushRef="#br0" timeOffset="9413.42">7769 8816 17503 0,'-25'-8'768'0,"12"7"176"0,5 1-752 0,8 0-192 16,-7 5 0-16,0 6 0 0,0 6 1792 0,-2 6 320 0,-3 6 64 0,0 4 0 15,-4 4-1264-15,1 5-256 16,0 7-48-16,-3 5-16 0,-3 2 240 0,-5 3 32 0,-4 5 16 15,-5 4 0-15,-3 4-240 0,-3-1-32 16,-2-3-16-16,1-5 0 0,2-7-320 0,4-9-64 0,4-9-16 0,6-8 0 16,3-6 192-16,5-6 48 0,5-6 0 0,4-7 0 15,9-5 272-15,0 0 48 0,3-12 16 0,3-4 0 16,7-3-144-16,3-5-32 0,5-6 0 0,4-5 0 16,4-6-384-16,6-1-80 0,0-5 0 0,5-2-128 15,-1-5 0-15,4 3 0 0,1 3 0 0,3 2 0 0,1 7-176 0,1 6 16 16,-1 5 0-16,-3 5 0 0,-4 8 160 15,-5 6-192-15,-7 2 192 0,-6 5-192 0,-7 6 0 16,-3 1-16-16,-9 8 0 0,-7-1 0 0,-6 6-16 0,-6 1 0 16,-4 1 0-16,-8 2 0 0,-7 1 224 0,-4 1 0 15,-3 2-160-15,3-5 160 0,2-2-192 0,7-2 48 16,5-2 0-16,6-7 0 16,5-2-1904-16,13-6-384 0,0 0-80 0</inkml:trace>
  <inkml:trace contextRef="#ctx0" brushRef="#br0" timeOffset="9674.07">8177 9072 28559 0,'-11'10'1264'0,"4"-2"272"0,0 6-1232 0,-1 1-304 16,-3 4 0-16,-2 3 0 0,-2-2 576 0,1 3 64 16,1 0 16-16,0-1 0 0,1-2 144 0,3-2 32 15,5 0 0-15,5-4 0 0,5-4-256 0,5 1-32 16,4-6-16-16,-2-1 0 0,4 0-144 0,6-4-16 15,5-4-16-15,17-4 0 0,-2-2-32 0,-2 0-16 0,-3-5 0 0,0 0 0 16,-2-2-176-16,-6-1-128 0,-3 1 192 0,-4-1-192 16,-6-1 176-16,-3 1-176 0,-6 0 160 0,-4 2-160 15,-4-1 208-15,-3 6-48 0,-6-2-16 0,-3 7 0 16,-7 0-144-16,-4 5-224 0,-4 4 48 16,0 1 16-16,1-3-1856 15,3 1-368-15,2 1-80 0,5-1-16 0</inkml:trace>
  <inkml:trace contextRef="#ctx0" brushRef="#br0" timeOffset="9964.89">8984 8950 11967 0,'0'0'528'0,"0"0"112"0,-4 10-512 0,1 1-128 16,-1 3 0-16,-2 2 0 0,-6 2 3904 0,-1 2 768 16,-1 2 128-16,-1 3 48 0,-1 1-3184 0,-6 3-624 15,0-4-128-15,-2 3-16 0,-1-4-256 0,2 2-32 16,1-5-16-16,5-1 0 0,3-3-112 0,3-3-32 15,2-4 0-15,4 1 0 0,3-6-192 0,2-5-32 16,0 0-16-16,11 0 0 0,3-3 176 0,3-3 48 16,1-4 0-16,3 0 0 0,1-1-224 0,3-3-32 15,-1-1-16-15,2 0 0 0,2-2-160 0,0 3 0 16,0 0 0-16,0 2 128 0,-2 3-128 0,-1 0 0 0,-3 5 0 16,-3 4 0-16,-2 4 0 0,-3 5 0 15,-3 1-176-15,0 3 176 0,-4 2-256 0,-2 0 48 16,-2 2 0-16,-3 0 0 15,-1 1-368-15,-1 1-64 0,0 3 0 0,2-3-10320 0,-3 0-2064 16</inkml:trace>
  <inkml:trace contextRef="#ctx0" brushRef="#br0" timeOffset="10392.85">10149 8954 26719 0,'2'-9'2368'0,"1"-5"-1888"16,-1 1-480-16,-2 2 0 0,-4 0 896 0,-3 4 64 16,-3-3 32-16,-6 5 0 0,-4 1-384 0,-7 4-80 15,-6 4-16-15,-6 2 0 0,-6 6-144 0,-2 1-48 16,-2 0 0-16,1 9 0 0,-1 0 80 0,2-1 16 16,3 7 0-16,2 0 0 0,4 4-176 0,3 2-48 15,5-2 0-15,7-3 0 0,5 1-192 0,5-6 0 16,8 0 0-16,5-9 0 0,7-2 0 0,4-2 0 15,7-6 0-15,2-2 0 0,6-7 0 0,4-2 176 16,6-7 0-16,3-2 0 0,2-4 96 0,1-2 32 16,1-5 0-16,2-2 0 0,-5-4 64 0,2-1 16 15,-1-1 0-15,-1-7 0 0,0-2-32 0,-2-6 0 16,-1-3 0-16,0-4 0 0,-3-5-176 0,0-1-48 16,-2-4 0-16,0 7 0 0,-5 9-128 0,-3 8 0 15,-4 6 144-15,-2 7-144 0,-8 9 0 0,-2 8 144 16,-8 12-144-16,0 0 0 0,-5 9 0 0,-6 8 0 15,-3 5 0-15,-3 11 0 0,-5 3 0 0,-2 7 0 16,-3 6 0-16,-2 3 0 0,-3 4 0 0,0 3-176 0,2 6 176 0,2 1-160 31,4-2-1760-31,6-2-368 0,7-5-64 0,7-5-16 16,5-6-944-16,5-5-192 0</inkml:trace>
  <inkml:trace contextRef="#ctx0" brushRef="#br0" timeOffset="10644.64">11230 8798 34095 0,'0'0'3024'0,"0"0"-2416"15,7 6-480-15,-3 6-128 0,-2-1 224 0,-2 5 32 16,-2 6 0-16,-5 4 0 0,-4-2-256 0,-3 5 144 15,-3 3-144-15,-3 3 128 0,2-7 0 0,-2 4 0 16,-2 0 0-16,-3-2 0 0,1 2 0 0,-1 0 0 16,0-2 0-16,1-3 0 0,-5 5-416 0,4-7-96 15,5-1 0-15,2-6-16 16,4-8-2352-16,5-2-480 0</inkml:trace>
  <inkml:trace contextRef="#ctx0" brushRef="#br0" timeOffset="11279.16">11659 8826 27871 0,'0'0'1232'0,"0"0"256"0,-4 9-1184 0,-1-2-304 0,-3 7 0 0,-3 0 0 16,-4 5 784-16,-3 0 112 0,-3 2 0 15,0-1 16-15,-3-180 32 0,-1 364 0 0,3-183 0 0,0-1 0 16,3-3-528-16,2-3-96 0,6-2-32 0,0 0 0 15,4-3-160-15,5 0-128 0,2-9 192 0,6 3-192 0,4-3 384 16,7-3-16-16,6-1-16 0,-1-4 0 16,4 2-80-16,1-4-16 0,1-1 0 0,1 0 0 0,-3-4-256 0,4 2 160 15,-2-1-160-15,-2 1 128 0,0 4-128 0,-1 1 0 16,-1 2 0-16,-2 3 0 0,-3 0 0 0,-4 7 0 16,2 1 0-16,-4 1 0 0,-3 6 0 0,-1 1 0 15,-2 1-128-15,1 2 128 0,-2-2 0 0,1 0 0 16,-1 1 0-16,0 1 0 0,4-4 0 0,2 1 0 15,2 0 0-15,2-7 0 0,3-2 0 0,4-2 0 16,1-2 0-16,3-2 128 0,2-3-128 0,1 0 0 16,-1-4 0-16,1 1 0 0,-2-3 0 15,-1 2 0-15,-2-4 128 0,-4 5-128 0,0-3 0 0,1 1 0 16,0 1 0-16,-3-2 0 0,1 2 0 0,-5-2 0 16,-2 8 0-16,-3-2 0 0,0-2 0 0,-3 5 128 15,-7 2-128-15,0 0 0 0,0 0 208 0,-7 7-32 16,0 0-16-16,-5 4 0 0,-2-1-32 0,-4 4-128 0,1 3 192 15,-5-1-64-15,-2 2 0 0,0 1-128 16,-3 0 192-16,3 0-64 0,4 2 48 0,-1-1 0 0,3-1 0 0,7-1 0 16,1 0-176-16,5-3 160 0,3-1-160 15,5 0 160-15,3-4-160 0,6 1 128 0,3-4-128 0,8 2 128 16,0-7 0-16,2 1-128 0,2-3 192 0,2-2-64 16,3 0-128-16,-2-2 0 0,-2-1 144 0,0 1-144 15,-1 2 0-15,-3 0 0 0,-3 0 0 0,-4 2 128 16,-3 2-128-16,-2 2 0 0,-5 5 0 0,-1 1 0 15,-5 4 0-15,-4 4 0 0,-2 4-144 0,-4-1 144 0,-5 3 0 16,-4 1 0-16,-2 3 0 0,-4-2 0 0,-4 3 0 0,-2 1 192 16,-4 1-192-16,-14 14 192 0,2-8-192 0,3-3 160 15,1-6-160-15,16-9 160 16,-5-1-928-16,-3 1-176 16,-2 0-32-16,-13 5-10976 0,5-6-2192 0</inkml:trace>
  <inkml:trace contextRef="#ctx0" brushRef="#br0" timeOffset="11881.31">14623 8364 31327 0,'-9'-9'2784'0,"3"-2"-2224"15,-1 5-560-15,1 1 0 0,1 1 1024 0,-6 8 80 0,-1 2 32 0,-4 10 0 16,-6 7-960-16,-1 9-176 16,-4 6 0-16,1 9 0 0,-2 0 0 0,1 3 0 15,0 3 0-15,2 1 0 0,-1-1 0 0,4 0 0 0,1 2 0 0,2 1 0 16,-4-1-176-16,3-5 176 0,1-3-128 0,4-6 128 15,1-4-1104-15,4-4-144 16,2-9-32-16,4-3 0 0,3-7 368 0,3-3 64 16,-2-11 16-16,0 0 0 0,12-3 128 0,-5-4 16 0,1-1 16 15,-2-5 0-15,-1-1 224 0,-1-2 64 0,-1-4 0 0,1-2 0 0,1 0 544 0,4 1 112 16,1 2 32-16,1 1 0 0,2 0 256 0,2 2 48 16,3 3 16-16,2 0 0 0,2 3-160 0,6-3-16 15,4 2-16-15,3 3 0 0,3-1 64 0,-7 4 16 16,6 1 0-16,3-1 0 0,2-2-32 0,0 2 0 15,-2 0 0-15,-5-1 0 0,-4 3-176 0,-7 1-48 16,-5 4 0-16,-5 1 0 0,-5 3-32 0,-5 0-16 16,-6 5 0-16,-3 3 0 0,-5 4 96 0,-4 4 16 15,-4-1 0-15,-1 1 0 0,-1 2-160 0,0 2-32 16,1-4 0-16,3 0 0 0,4-2-128 0,4-2 128 16,4-3-128-16,4-1 128 0,5-1 128 0,4-4 0 15,4-3 16-15,3-3 0 0,5-3 384 0,4-3 80 16,-1-4 16-16,2-1 0 0,-2-5-224 0,-1 1-32 15,-2-2-16-15,-3-3 0 0,-4-2-112 0,-5-1-32 0,-3 1 0 16,-6-2 0-16,-6 0-144 0,0 0-16 0,-6 1-16 0,-2 2 0 31,-3 2-1312-31,-3 2-272 0,1 2-48 0,-11-2-16048 0</inkml:trace>
  <inkml:trace contextRef="#ctx0" brushRef="#br0" timeOffset="12191.65">17057 8251 23039 0,'-2'-14'2048'0,"2"14"-1648"0,0 0-400 0,0 0 0 0,0 0 880 0,-7 5 80 16,-4 3 32-16,-8 12 0 0,-2 8-384 0,0 4-80 16,-3 6-16-16,-3 4 0 0,-2 10 64 0,-2 3 16 15,-3-1 0-15,-2 5 0 0,-2 2-176 0,-1 0-32 16,-1 4-16-16,4-4 0 0,-1-1-176 0,4-1-48 16,1-3 0-16,5-2 0 15,7-10-464-15,3-3-80 0,5-9-32 0,1-6 0 16,4-4-2192-16,3-8-448 0</inkml:trace>
  <inkml:trace contextRef="#ctx0" brushRef="#br0" timeOffset="12757.05">16561 8847 12895 0,'0'0'576'0,"8"-7"112"0,2 0-560 0,6-2-128 15,3 2 0-15,-2-1 0 0,8 2 2624 0,4-1 480 0,4-4 96 16,4-4 32-16,2-2-1680 0,3-2-336 0,0-2-64 0,0-6 0 15,0 1-160-15,0-4-32 0,1-4 0 0,-1-3 0 16,1-3-176-16,-1-3-32 0,-2-5-16 0,-4 0 0 16,-3 2-368-16,-3 4-80 0,-6 6-16 0,-5 7 0 0,-4 2-64 15,-5 8-16-15,-3 5 0 0,-6 7 0 0,-1 7-192 16,-10 3 176-16,-5 10-176 0,-6 5 160 0,-4 5-160 16,-3 9 0-16,-4 3 0 0,-4 7 0 0,0 5 0 0,-6 5 0 15,-3 4-144-15,2 3 144 0,-2 2 0 0,4-4 0 16,2-2 0-16,8-5 0 0,4-6 0 0,7-6 0 15,4-5 0-15,7-3 0 0,6-6 0 0,5-3 0 16,6-5 0-16,3-3 0 0,4-5 0 0,5-3 192 16,1-7 0-16,3-4 0 0,3 0 144 0,0-4 32 15,-2 3 0-15,1-2 0 0,-2 3-240 0,-3 2-128 0,0 2 160 16,-2 2-160-16,0 3 0 0,-3 4 0 16,-2 6 0-16,0 4 0 0,0 5 0 0,1 2-128 0,-4 0 128 15,1 2 0-15,1 2 0 0,-1-3 0 16,0 2 0-16,3-4 0 0,3-1 0 0,3-2 0 15,3-5 0-15,2-4 0 0,4-2 0 0,1-4 0 16,3-6 0-16,0-5 0 0,3 1 288 0,0-6 16 0,1 0 0 16,0-6 0-16,0-4 16 0,-2-3 16 0,-5-2 0 15,-3-2 0-15,-2-1 32 0,-2-3 0 0,-6 2 0 16,-7 2 0-16,-3-1-48 0,-6 6 0 16,-3 2 0-16,-4 6 0 0,-3 2 48 0,1 7 0 0,-5 0 0 0,1 6 0 15,-2 9-368-15,0-1 128 0,1 4-128 0,1 3 0 16,-1 0 0-16,4 3 0 0,3 2 0 0,5 2 0 15,5 2 0-15,7 4-160 0,4-1 160 0,7 2 0 16,8 2-512 0,5-2 16-16,6 3 0 0,24 13 0 0,3-6-2208 0,6-3-448 0,36 18-96 15,-17-12-16-15</inkml:trace>
  <inkml:trace contextRef="#ctx0" brushRef="#br0" timeOffset="13376.42">2250 10465 22111 0,'-3'-17'1968'0,"5"-1"-1584"15,0 0-384-15,-3 7 0 0,-3 4 624 0,4 7 32 16,-6-2 16-16,1 7 0 0,-3 10 528 0,-5 10 96 16,-2 6 32-16,-1 8 0 0,-1 10-464 0,-3 7-96 0,-8 6 0 0,4-1-16 15,-3 4-112-15,-1-2-32 16,1 5 0-16,-3 0 0 0,-1-2-176 0,1-2-48 15,7-4 0-15,4-7 0 0,3-6-256 0,5-8-128 16,3-4 128-16,6-5-128 0,2-9 0 0,5-4 0 16,4-5 0-16,5-6 0 15,4-6-1840-15,6-6-240 0,2-8-48 0</inkml:trace>
  <inkml:trace contextRef="#ctx0" brushRef="#br0" timeOffset="13721.91">2788 10928 32127 0,'0'0'1424'0,"0"0"304"0,-13 1-1392 0,1 1-336 0,2-1 0 0,-4 5 0 0,-6 6 400 15,-4 2 16-15,-2 0 0 0,-4 3 0 0,-2 5-96 0,-4 1 0 16,-2 2-16-16,1 3 0 0,2-2-96 0,3-1-16 16,7-3 0-16,7-2 0 0,6-2-192 0,6-4 0 15,4-1 0-15,2-13 0 0,8 5-160 0,6-3 160 16,4-3-128-16,5-3 128 0,5-7 0 0,1-1 0 15,-1-3 192-15,0-2-64 0,-1 0 64 0,0 0 32 16,-1 1 0-16,-2 0 0 0,-3-3-32 0,-2 4 0 16,-1 2 0-16,-4 3 0 0,-4 1 0 0,-1 4-16 15,-9 5 0-15,0 0 0 0,10 7 16 0,-2 3 16 16,-3 4 0-16,0 2 0 0,0 3-80 0,0 2-128 16,1 3 176-16,2 4-176 0,2-5 128 0,1-3-128 15,2-2 0-15,1-3 0 0,3-1 0 0,2-5 0 0,2-2-176 0,5-5 176 31,2-2-848-31,4-2-64 0,-1-6-16 0,4-1-9888 16,-2-5-1968-16</inkml:trace>
  <inkml:trace contextRef="#ctx0" brushRef="#br0" timeOffset="13957.73">3358 10969 26655 0,'-7'18'1184'0,"3"-3"240"0,-1 5-1136 0,-2 4-288 0,-3 3 0 0,-1 3 0 16,1 4 480-16,-2-1 32 0,0 0 16 0,-1-2 0 15,0 1 544-15,3-5 96 0,2 0 32 0,3-6 0 16,0-3-368-16,5-2-64 0,4-5 0 0,1-2-16 16,-5-9-240-16,9 1-32 0,2-2-16 0,2-5 0 15,1-2 240-15,1-1 64 0,3-8 0 0,0-1 0 0,2 1-272 0,-1-4-48 16,2-3-16-16,0 0 0 0,3-5-288 0,3 2-144 16,2-2 160-16,1 5-160 0,-4 1 0 0,1 1 0 15,-3 3 0-15,3 5 0 16,-3 5-944-16,-1 4-224 0,-3-3-48 0,-1 6-10432 15,-4 2-2096-15</inkml:trace>
  <inkml:trace contextRef="#ctx0" brushRef="#br0" timeOffset="14346.84">4469 10980 28559 0,'0'0'2544'0,"0"0"-2032"16,0 0-512-16,-7 1 0 0,-6 3 512 0,-1 4 0 0,-4 1 0 0,-5 7 0 16,-5 2 48-16,-1 2 16 15,-1 3 0-15,-3 4 0 0,-2-2-16 0,5 2 0 0,2-3 0 0,6 0 0 16,8-2-368-16,5-3-192 0,5-5 192 16,6-1-192-16,-2-13 192 0,12 10-192 0,4-8 192 0,5-2-192 15,7-3 384-15,0-5-16 0,4-1-16 0,0-4 0 16,0-2-32-16,-10 6 0 0,1-3 0 0,9-5 0 15,-3 2-144-15,-3 6-48 0,-5 0 0 0,-2 6 0 16,-3 2 0-16,-4 6-128 0,-3 7 192 0,-2 4-64 16,-4 5 96-16,-1 8 16 0,-5 1 0 0,-3 5 0 15,-4 0-32-15,-2 3 0 0,-3 6 0 0,-3-4 0 0,-3 2-16 16,-4 4-16-16,-3 0 0 0,-2 2 0 0,-2 3-32 16,-2 0 0-16,-3-8 0 0,0 0 0 15,0-3-16-15,2-5-128 0,-1-3 192 0,2-5-64 0,-1-2-128 16,5-5-272-16,3-2 64 0,3-8 16 15,4-3-2368-15,3-7-480 16</inkml:trace>
  <inkml:trace contextRef="#ctx0" brushRef="#br0" timeOffset="14673.35">5054 11233 23951 0,'0'0'2128'0,"0"0"-1696"16,11-5-432-16,1 0 0 0,-1 2 1376 0,1 0 192 0,0 0 32 0,1-3 16 15,1 1-784-15,0 1-144 16,0-3-48-16,3-1 0 0,0 0 32 0,1-4 0 16,1 0 0-16,-1 2 0 0,-3-2-272 0,-2 1-48 0,-3-2-16 0,-2-1 0 15,-4 3 32-15,-2 3 0 0,-2 8 0 0,0 0 0 16,-6-14 64-16,-3 9 16 0,-4 5 0 0,-5 4 0 15,-4 3-192-15,-4 6-48 0,-3 1 0 0,-3 5 0 16,-1 5-208-16,1 4 144 0,2 1-144 0,3-1 128 16,6 0-128-16,4-3 0 0,2 1 0 0,8-2 0 15,5-2 0-15,4 1 0 0,5-4 0 0,5-3 0 0,5-3 0 16,7-1-320-16,7-9 48 0,5-1 16 16,8-4-1824-16,3-4-352 15,2-7-80-15</inkml:trace>
  <inkml:trace contextRef="#ctx0" brushRef="#br0" timeOffset="14912.59">5988 10985 20271 0,'-14'19'896'0,"3"-3"192"0,-3 0-880 0,-3 3-208 16,-3 3 0-16,-4 4 0 0,-2 0 1408 0,-2 2 224 16,-3-4 48-16,-1 0 16 0,1 0 0 0,2-2 0 15,5-2 0-15,2-2 0 0,5-3-464 0,5-6-80 16,3-1-32-16,9-8 0 0,0 0-288 0,0 0-64 0,4-8-16 0,2 1 0 15,7-7 112-15,2-2 32 16,3-3 0-16,3-2 0 0,0-2-400 0,5-4-80 0,0 3-16 0,3-4 0 16,3 1-240-16,-1 1-160 0,1 3 192 15,1 2-192-15,0 4 0 0,0-1 0 0,0 3 0 0,-1 3 0 32,-1 4-480-32,0 5-208 0,-2 0-32 0,10 3-18208 0</inkml:trace>
  <inkml:trace contextRef="#ctx0" brushRef="#br0" timeOffset="15430.27">9124 10739 17503 0,'-6'-5'1552'0,"6"5"-1232"16,0 0-320-16,-10 2 0 0,-1 2 2192 0,1 5 384 15,-2 2 80-15,-2 8 16 0,-3 7-1728 0,-1 0-352 16,-1 5-64-16,-1 5-16 0,0 0-128 0,-5 1-48 16,2 0 0-16,-1 0 0 0,0 0-96 0,1-3-32 15,0-2 0-15,2-3 0 0,3-5-80 0,4-3 0 16,1-6-128-16,4-4 192 0,9-11 96 0,0 0 16 15,0 0 0-15,0 0 0 0,6-14 320 0,1-5 64 16,3-4 16-16,6-3 0 0,3-3-400 0,4 1-80 16,1-4-16-16,4 0 0 0,2 0-80 0,2-1-128 0,2-1 176 0,3 1-176 15,0 4 0-15,0 4 0 0,-3 3 0 0,0 4 0 16,0 4 0-16,-3 1 0 0,0 8 0 0,-1 2 0 16,1 3-1536-1,-1 3-384-15,0 1-64 0</inkml:trace>
  <inkml:trace contextRef="#ctx0" brushRef="#br0" timeOffset="15707.93">9709 10953 24991 0,'0'0'1104'0,"0"0"240"0,0 0-1088 16,9-5-256-16,1 4 0 0,3-4 0 0,1-3 1056 0,3 1 160 15,4-7 16-15,2 1 16 0,3-1-160 0,-2 3-16 16,1-3-16-16,-4 1 0 0,0 2-400 0,-6-2-80 15,-1-1 0-15,-5 1-16 0,-4 2 32 0,-3-1 16 16,-3 5 0-16,1 7 0 0,-9-7-32 0,-4 11 0 16,-3 1 0-16,-7 8 0 0,-6 0-368 0,-3 3-80 15,-4 3 0-15,2 8-128 0,2 1 128 0,2 1-128 16,2 0 0-16,4-1 0 0,1 3 0 0,6-1 0 16,6-3 0-16,5 0 0 0,4-4 0 0,6-3 0 0,4 0-144 0,2-2 144 31,3-3-688-31,2-2-48 0,6-7-16 0,4-2 0 15,3-4-2512-15,7-2-512 0</inkml:trace>
  <inkml:trace contextRef="#ctx0" brushRef="#br0" timeOffset="16183.49">10632 10805 21183 0,'0'0'944'0,"-7"0"192"0,0 0-912 0,0 1-224 0,-4 3 0 0,-1 3 0 0,0 0 1696 0,-5 6 288 16,-1-2 64-16,-1 4 16 0,-1 2-1088 0,2 2-208 15,-2 2-64-15,0 2 0 0,-1-4-48 0,3 0-16 16,3 0 0-16,4-2 0 0,2-2-160 0,4-2-32 16,2 0-16-16,6-1 0 0,3-3-144 0,4 0-32 15,6-5 0-15,-1-4 0 0,4 0-16 0,5 0-16 16,0-3 0-16,2-4 0 0,-2-2-64 0,0 0-16 16,-1 1 0-16,-4 5 0 0,-3-4-144 0,2 2 0 15,-4 1 0-15,0 2 128 0,-1 3-128 0,0 2 0 16,-5 2 0-16,4 4 0 0,-2-3 0 0,1 4 0 15,0-1 0-15,3 2 0 0,-2-5 0 0,4-3 0 16,1 5 0-16,5-5 0 0,1-3 0 0,5-3 0 16,2-6 0-16,3 3 0 0,-5-4 0 0,4 1 240 15,1-8-64-15,0-1-16 0,3 1 80 0,2-5 16 16,-2-5 0-16,2 2 0 0,11-11-16 0,2 1 0 16,-3-2 0-16,-2-1 0 0,-5-4 112 0,-2-1 32 15,-1-5 0-15,-3 4 0 0,-6-3-112 0,-4 0-16 16,-3-1 0-16,-4-2 0 0,-6 7-128 0,-3 5-128 15,-7 7 144-15,-4 5-144 0,-4 6 176 0,-3 6-176 0,-4 6 192 16,-3 8-192-16,-7 3 128 0,-4 10-128 0,-3 6 0 16,-5 5 0-16,-1 7 0 0,-1 4 0 0,-3 6 0 15,2 6 0-15,0 4 0 0,3 4 0 0,3 2 0 0,5-1-144 16,7-4 144-16,6 0 0 0,5 0 0 0,6-7 0 31,5-2-448-31,4-4-16 0,5-3 0 0,11 10 0 0,2-6-2224 16,3-12-432-16</inkml:trace>
  <inkml:trace contextRef="#ctx0" brushRef="#br0" timeOffset="16814.18">13502 10904 17503 0,'-29'-5'1552'0,"10"4"-1232"0,1-1-320 0,0 4 0 0,3 1 1888 0,3 4 320 16,1-2 64-16,2 1 16 0,3 6-1344 0,3-4-272 16,6 3-48-16,2-4-16 0,5 0 144 0,5-4 16 15,5 4 16-15,8-3 0 0,7-7 112 0,4-1 0 16,6-3 16-16,3-6 0 0,2-1-192 0,2-4-32 16,1-5-16-16,0 2 0 0,2 0 48 0,-4 0 16 15,-3-1 0-15,-7 2 0 0,-6-1-112 0,-7 4-32 16,-8 0 0-16,-7 2 0 0,-5 0-80 0,-5 4-32 15,-7 3 0-15,-9 2 0 0,-7 6-96 0,-9 7-32 16,-7 4 0-16,-5 7 0 0,-4 4-352 0,-4 6 144 16,-7 1-144-16,7 5 0 0,-1 3 0 0,8 2 0 15,3 0 0-15,8-5 0 0,6-5 0 0,3 2 0 16,4 0 0-16,8-4 0 0,5 0 0 0,6-4 0 16,6-3 0-16,3-1-144 15,4-2-272-15,5-3-48 0,5-2-16 0,4-7 0 16,4 0-1952-16,2-3-384 0,-1-2-64 0</inkml:trace>
  <inkml:trace contextRef="#ctx0" brushRef="#br0" timeOffset="16990.83">14276 11178 23951 0,'0'0'1056'0,"0"0"224"0,0 0-1024 0,0 0-256 0,0 0 0 0,0 0 0 16,0 0 2592-16,0 9 464 0,0-9 80 0,0 0 32 15,0 0-1744-15,0 12-336 0,1-6-80 0,-1-6-16 16,0 0-512-16,0 0-96 0,3 12-32 0,-3-12 0 0,0 0-224 15,2 8-128-15,-2-8 128 0,0 0-128 16,-3 9-912-16,3-9-256 0,-9 8-48 0,0 0-10032 16,-1-3-2000-16</inkml:trace>
  <inkml:trace contextRef="#ctx0" brushRef="#br0" timeOffset="17448.65">15415 10694 20671 0,'-6'-15'912'0,"2"3"192"0,0 2-880 0,1-1-224 0,1 5 0 0,2 6 0 15,0 0 1664-15,0 0 304 0,0 0 48 16,0 0 16-16,-6 6-816 0,0 8-144 0,1 2-48 0,0 6 0 16,-2 3-208-16,0 5-48 0,1 3-16 0,1 0 0 15,-2-3-160-15,2 2-16 0,2 1-16 0,0-1 0 16,0-5-240-16,2 0-32 0,0-4-16 0,2 0 0 15,0 0-272-15,3-5 160 0,1-5-160 0,2-3 128 16,2-4 160-16,2-3 32 0,3-3 0 0,4-7 0 0,1-9 304 0,1-1 64 16,-1 0 16-16,4-1 0 15,-2 0-352-15,0-4-64 0,1-2-16 0,-2-1 0 16,0 1-272-16,-2 1 0 0,0-4 128 0,-3 4-128 0,2-2 0 0,-2 3 0 16,-2 1 0-16,-1 3-144 15,1 2-496-15,0 5-80 0,-2 0-32 16,3 4 0-16,2 0-2064 0,1 3-432 0,4 0-80 0</inkml:trace>
  <inkml:trace contextRef="#ctx0" brushRef="#br0" timeOffset="18561.89">16516 10718 18431 0,'0'0'1632'15,"0"-5"-1312"-15,0-4-320 0,0 3 0 0,-2 0 2672 0,1-2 464 16,-1 3 80-16,-2 1 32 0,-3 0-1712 0,0 3-352 15,-7 1-64-15,0 4-16 0,-4 1-480 0,-2 3-112 16,-3 3 0-16,-3 3-16 0,-4 2-128 0,1 5-32 16,-4-1 0-16,-13 13 0 0,5-9-80 0,7 3-32 15,5-4 0-15,3-1 0 0,8 0-64 0,6 0-16 0,2-8 0 0,4 0 0 16,4 0-144-16,7-5 128 0,3 0-128 0,4-4 128 16,5-4 128-16,-2-2 0 0,5-2 16 0,6 1 0 15,2-5 112-15,4-3 0 0,-9 3 16 0,2-5 0 16,0 1-144-16,1 1-16 0,-2-4-16 0,-1 0 0 0,-2 1-224 15,-2 1 0-15,-2 2 0 0,2 0 0 16,-4 0 0-16,-2 6 128 0,-5 2-128 0,-8 2 0 16,6 3 0-16,-2 6 0 0,-2 3 0 0,-2 3 0 0,0 4 0 15,-1 0 0-15,0-1 0 0,1 0 0 0,0 0 0 0,2-1 0 16,3 0 0-16,2-1 0 0,-1-3 0 0,3-4 0 16,3 1 0-16,3-6 0 0,4-4 0 0,4-4 0 15,2-5 0-15,3 0 0 0,3 0 0 16,2-2 0-16,-4-4 0 0,3-3 144 0,-1-2 48 0,0-5 16 15,3 1 0-15,-1-4 0 0,0 0 96 0,0-5 16 16,-1-2 0-16,1-10 0 0,3 0-112 0,-2-6-16 16,2-3 0-16,-1 0 0 0,3-2-192 0,-1-3 128 15,0-3-128-15,-2 6 0 0,-5 1 144 0,-3 6-144 16,-7 9 128-16,-3 5-128 0,-7 6 0 0,-1 7-144 16,-7 8 0-16,-3 5 0 0,-5 7 144 0,-7 5-208 0,-6 5 80 0,-4 7 128 15,-4 7-224-15,-3 6 80 0,-3 2 16 0,-5 6 0 16,-2 5 128-16,1 3 0 15,-2 8-144-15,0 4 144 0,1 4 0 0,2 0-144 0,2 3 144 16,5-4 0-16,6-2 0 0,6-4-128 16,5-2 128-16,6-4 0 0,5-5 0 0,6-4 0 15,4-5-128-15,3-6 128 0,4 0 0 0,2-7 0 0,3-2 0 16,4-6 0-16,3-7 0 0,2-2 144 0,2-3-16 0,1-4 0 16,1-5 64-16,-1-1 16 0,2-5 0 0,0 0 0 15,-1-3-16-15,0-2 0 0,1-3 0 0,0-5 0 16,0 0-192-16,0-3 0 0,-1-1 0 0,-3 4 0 15,-3-1 128-15,-4 6-128 0,0 3 0 0,-4 2 144 0,-3 4-144 0,-3 3 0 16,-4 4 0-16,-8 7 0 16,0 0 0-16,0 0 0 0,0 11 0 0,-3 3 0 0,-2 1-128 15,-3 4 128-15,-2 3 0 0,1 2 0 0,-5 0 0 0,0 0 0 16,-1 5-144-16,2-5 144 0,3 1 0 0,2-5 0 16,3-2 0-16,3-2 0 0,0-1 0 0,5-3 0 15,3-2 0-15,3-4 0 0,2 3 0 0,1-5 0 16,3-3 0-16,4-2 0 0,3-7 256 0,1 2-64 15,0 1 0-15,1-4 0 0,0 0 0 0,0-3 0 16,0-1 0-16,2 0 0 0,-2-2-64 0,0-2-128 16,0 0 176-16,0 0-176 0,-1 4 128 0,-1 3-128 15,-3-1 0-15,-1 4 0 0,-2 0 0 0,-2 3 0 16,-2 3 0-16,-2 1 0 0,-3 3 0 0,-2 5 0 16,-2 0 0-16,-3 6 0 0,0 1 0 0,0 1 0 15,-1 2 0-15,-2 1 0 0,2 3 0 0,-2 0 0 16,2 0-128-16,1 0 128 0,1-3 0 0,3-1 0 15,3 0 0-15,1-6 0 0,4 1 0 0,1-1 0 16,4-7 0-16,1-2 0 0,2 0 0 0,3-4 0 16,4-3 0-16,2 0 0 0,3-4 0 0,2 1 128 15,3-3-128-15,0-1 0 0,0-4 192 0,1 1-192 0,0-4 192 16,0-2-192-16,1-3 240 0,-3-6-64 0,0-2-16 16,-2 0 0-16,-2-6 16 0,-3-3 0 0,-3 2 0 0,-5 3 0 15,-5 2-176-15,-6 3 192 0,-5 1-192 16,-5 6 192-16,-7 3 0 0,-3 3 0 0,-6 5 0 0,-7 5 0 15,-6 2-192-15,-3 10 192 0,-6 3-192 0,-3 9 192 16,-2 3-192-16,0 8 0 0,1 1 0 0,5 4 0 16,4 1 0-16,6 1 0 0,6 2 0 0,4-2 0 15,9 1 0-15,8-2 0 0,8 0 0 0,9-1 0 16,5-5 0-16,13 0 0 0,4-2 0 0,11-1 0 0,7-4 0 16,5-2 0-16,7-3 0 0,6 1 0 15,6-5-768-15,4-1-192 16,2 1-48-16,32 1-20176 0</inkml:trace>
  <inkml:trace contextRef="#ctx0" brushRef="#br0" timeOffset="19926.62">2711 13913 16927 0,'0'0'752'0,"0"0"144"0,0 0-704 0,10-6-192 16,-10 6 0-16,0 0 0 0,0 0 1376 0,0 0 240 0,0 0 48 0,0 0 16 16,0 0-160-16,0 0-48 15,-14 0 0-15,-1 6 0 0,-5-3-448 0,-6 2-112 16,-3 2-16-16,-4-1 0 0,-5 2-144 0,-3 2-48 0,-2 4 0 0,-1-5 0 16,-2 2-272-16,0-2-64 0,2 3-16 0,0-2 0 15,3-5-32-15,4-3 0 0,4 1 0 0,2-2 0 16,3-1-48-16,4-4-16 0,4-2 0 0,4-2 0 15,5 5 48-15,3 0 0 0,8 3 0 0,0 0 0 16,-2-10-80-16,2 10-16 0,0 0 0 0,10-6 0 16,3 2-208-16,2 1 0 0,1 6 0 0,3 1 0 15,2 4 0-15,0 3 0 0,1 0 0 0,0-1 0 0,-1 8 0 16,0 2-128-16,-4 4 128 0,0 1 0 0,-4 4 0 16,-2 3 0-16,-1 10 0 0,-3 0 0 0,-7 3 0 15,0 2 0-15,-3 4 0 0,-3 4 0 0,-3 2 0 0,-3 5 0 16,1-3 0-16,-2 8 0 0,-3 2 0 0,-2 1 0 15,0 1 0-15,-1-1 0 0,-1-2 0 16,-1 2 0-16,-2 1 0 0,1 3 0 0,0 2 0 16,4-22 0-16,0 3 144 0,-10 33-144 0,0-5 128 0,6-6-128 15,-1-4 0-15,2-5 128 0,4-2-128 0,5-25 0 16,1 3 144-16,-5 23-144 0,2-8 0 0,4-2 144 16,1-4-144-16,2-8 0 0,-2-2 192 0,4-5-192 15,1-3 192-15,1-4-192 0,0-8 240 0,1-2-64 0,5-4-16 16,1-6 0-16,1-4 96 0,1-3 0 15,3-1 16-15,5-2 0 0,3-3 80 0,4-2 16 16,5 1 0-16,4-1 0 0,6-1-240 0,4 2-128 0,1-2 128 16,2 2-128-16,2 0 0 0,3 1 0 15,3-4 0-15,2-1 0 0,3-2 160 0,1 2-32 16,4-2-128-16,2 2 192 0,0 1-192 0,-2-5 0 16,-4 1 0-16,-2-2 0 15,-1 1-1232-15,-2-1-352 0,-3 4-64 0</inkml:trace>
  <inkml:trace contextRef="#ctx0" brushRef="#br0" timeOffset="21542.72">3756 14130 11967 0,'0'0'1072'0,"0"0"-864"0,4-9-208 0,-1 1 0 0,-3 8 1504 0,0 0 256 16,6-10 48-16,-6 10 16 0,4-11-144 0,-4 11-16 15,0 0-16-15,0 0 0 0,-3-12-496 0,3 12-80 16,-13-5-32-16,-1 3 0 0,-1 4-432 0,-3 5-96 15,-3 4 0-15,-3 4-16 0,-2 6-240 0,-2 1-64 0,-2 8 0 16,1-1 0-16,-1 4-192 0,1 4 0 16,1 4 0-16,3 0 0 0,3-2 144 0,6 1-144 15,3 2 128-15,5-4-128 0,6-5 0 0,7-3 0 16,5-2 0-16,6-4-176 0,6-1 176 0,6-6 0 16,5-1 0-16,4-5-128 0,5-6 128 0,1-5 0 0,0-4 160 0,4-3-160 15,0-6 416-15,-1-3-16 0,-3 0 0 16,-1-2 0-16,0 1 96 0,-1-5 16 0,-2-1 0 15,-2-1 0-15,-3 1 192 0,-2 2 64 0,-5-6 0 0,-4 3 0 16,-5 0-32-16,-9-2 0 0,-3 2 0 16,-6-3 0-16,-6 2-208 0,-3 1-32 0,-4 1-16 0,-2 5 0 15,-3 3-480-15,-2 6 128 0,-6 0-128 16,3 6 0 0,-1 6-1200-16,1 6-272 0,-2 4-64 0,3-1-9792 0,2 5-1936 15</inkml:trace>
  <inkml:trace contextRef="#ctx0" brushRef="#br0" timeOffset="21844.59">3811 15573 21183 0,'-1'14'1888'0,"-1"8"-1504"16,2 3-384-16,-1 4 0 0,-2 1 1184 0,0 7 160 15,-1 4 48-15,-4-1 0 0,-2 4 272 0,1-14 48 0,-1 5 16 0,-1 3 0 16,-1 1-640-16,1 2-128 16,-2-2-32-16,-2 16 0 0,3-13-448 0,2-7-96 15,2-5 0-15,5-8-16 0,1-1-240 0,5-6-128 16,-3-15 128-16,0 0-128 15,11 5-784-15,2-9-240 0,1-6-32 0,0-9-9360 0,1-8-1872 16</inkml:trace>
  <inkml:trace contextRef="#ctx0" brushRef="#br0" timeOffset="22425.12">4932 13849 23951 0,'-4'-10'1056'0,"4"10"224"0,-1-13-1024 0,1-2-256 15,-3 2 0-15,3 4 0 0,0-2 288 0,0 11 0 16,8-12 0-16,0 1 0 0,0-2 448 0,3 4 96 15,1-1 0-15,1 1 16 0,2-3-16 0,2 1 0 16,-3 5 0-16,2 2 0 0,1-3-256 0,-1 0-64 16,0 3-16-16,-1 1 0 0,-1 4-240 0,-1 0-32 15,-13-1-16-15,11 3 0 0,-11-3-80 0,9 3-128 0,1 6 176 0,-4 0-176 16,0 4 160-16,-3 1-160 16,0 1 128-16,-3 8-128 0,0 4 192 0,0 5-64 15,-1 2 0-15,-1 7 0 0,0 6-128 0,-3 2 192 16,1 5-192-16,-1 4 192 0,-2 4-192 0,2 8 0 15,2 3 0-15,-1 2 0 0,1-2 0 0,2 1 0 16,4 1 0-16,-1-1 0 0,3 0 0 0,1-3 0 0,2-1 0 0,0-2 0 16,2-5 0-16,0 0 0 0,0-3 0 0,0 0 0 15,-1-3 0-15,-1-4 0 0,-2-1 128 0,1-7-128 16,-4-21 128-16,3 1-128 0,-1 7 192 0,-2-4-64 16,1 1 240-16,-1 3 32 0,-1-1 16 0,0 2 0 0,-1 0 0 15,0 2 0-15,-1 0 0 0,-1 0 0 16,-5 29-192-16,-2-13-32 0,-1-6-16 0,1-5 0 0,2-2-16 15,0-1 0-15,-3-3 0 0,-3-1 0 0,-2-4 64 16,-1-3 16-16,-3 0 0 0,1-3 0 0,-1 0 16 0,0 0 16 16,-1-3 0-16,1 1 0 0,0-3-96 15,2-1-32-15,-1-1 0 0,2-5 0 0,1 0-144 0,1-5 0 16,1-4 0-16,0-1 0 16,2-4-816-16,-1-5-240 0,-3-6-48 0,2 0-10704 15,3-3-2144-15</inkml:trace>
  <inkml:trace contextRef="#ctx0" brushRef="#br0" timeOffset="22674.62">6448 15234 19343 0,'0'0'848'0,"0"0"192"0,5 13-832 0,1 6-208 0,-1 8 0 0,-2 3 0 15,-3 6 2688-15,-2 3 512 16,-4 1 80-16,-3 6 32 0,-3 2-1888 0,-3 1-368 0,-2 2-80 0,-3 0-16 16,-4 1-192-16,-3-3-32 0,-3-1-16 15,-2-2 0-15,-1-6-384 0,1-5-80 0,2-9 0 16,2 1-16-16,4-8-240 0,4-4 0 0,0-6 0 0,9-5 0 16,-1-5-2016-1,5-7-448-15,0-6-96 0</inkml:trace>
  <inkml:trace contextRef="#ctx0" brushRef="#br0" timeOffset="23244.53">8032 13413 25791 0,'-2'-10'2304'0,"-1"1"-1856"16,2-1-448-16,-2 1 0 0,-3-1 864 0,1 2 80 15,-4-2 16-15,-4 5 0 0,-5-2-640 0,-3 2-128 16,-5 2-32-16,-3-1 0 0,-4 2 80 0,-5 1 16 0,-5 1 0 16,0 3 0-16,-2 1 0 0,-1 2 16 15,-1 2 0-15,2-1 0 0,-1 7-272 0,1-1 128 16,0-3-128-16,4 3 0 0,5-4 0 0,5 0 0 15,1-1 0-15,6 1 0 0,5 3 0 0,5-6 0 0,1 0 0 16,4 5 0-16,4-2 128 0,2 1-128 0,3 2 0 16,3 0 0-16,2 2 128 0,4 4-128 0,5 2 0 0,3 3 0 15,2 4 176-15,3 2-176 0,0 0 160 0,3 9-160 16,0 8 0-16,-1 5 128 0,-1 0-128 16,-1 7 0-16,-3 4 0 0,-3 7 0 0,-3 5 0 0,-5 6 0 15,-3 2 0-15,-5 4 0 0,-3 1 128 0,-2 1-128 16,-3 0 192-16,-3 1-16 0,-4-5 0 0,-4-3 0 15,-4 2 304-15,-1-7 64 0,-1-1 16 0,1-4 0 16,-1-4-80-16,-1-1-16 0,1-6 0 0,0 0 0 0,0-4-128 16,3-4-16-16,0-1-16 0,4-5 0 0,0-8-112 15,6-1 0-15,0-3-16 0,5-4 0 0,3-6-48 16,3 1-128-16,1-6 192 0,1-5-64 0,5-2 16 0,4-5 0 16,4 0 0-16,4-2 0 0,4-2-16 0,4 0 0 15,7-3 0-15,3 0 0 0,1 1-128 0,2-1 192 16,3-1-192-16,0-2 192 0,-2-1-192 0,0-1 0 15,0-1 0-15,-1 1 0 0,-3-7-256 0,-2 3-64 16,0-2-32-16,2 1 0 16,1-3-2912-16,-3-2-592 0</inkml:trace>
  <inkml:trace contextRef="#ctx0" brushRef="#br0" timeOffset="23593.42">8902 13344 23039 0,'3'-11'2048'0,"1"3"-1648"16,0-2-400-16,-4 10 0 0,0 0 1280 0,0 0 160 15,0 0 32-15,0 0 16 0,-2 17-368 0,-4 3-80 16,-1 5-16-16,-2 5 0 0,-2 4-304 0,-3 3-64 16,-2 1-16-16,1 1 0 0,-1-1-192 0,2 1-64 15,3 3 0-15,0 1 0 0,-2-3-256 0,4 1-128 16,-1-4 128-16,4-10-128 15,-1 1-736-15,2 0-224 0,0 1-64 0,0 10-9024 16,1-6-1792-16</inkml:trace>
  <inkml:trace contextRef="#ctx0" brushRef="#br0" timeOffset="23961.3">8782 15041 30111 0,'0'0'1344'0,"0"0"256"0,-2 15-1280 0,-2 1-320 0,-4-2 0 0,1 4 0 16,-5 1 224-16,-2 5-32 0,-2 0 0 0,-3 6 0 16,-4 2 368-16,0 0 64 0,-3 2 16 0,2 2 0 15,1 1-112-15,3-3-16 0,2-2 0 0,4 0 0 16,5-4-288-16,7-9-64 0,2-2-16 0,6 9 0 15,4-10-144-15,7-2 192 0,3-6-192 0,8-4 192 16,1-7 208-16,6-1 48 0,0-4 16 0,6-3 0 16,3-8 96-16,0-1 16 0,-5-3 0 0,-2 0 0 15,-5 0-128-15,-4-3-32 0,-5-2 0 0,-4-4 0 0,-5-4 224 16,-3 2 32-16,-5-2 16 0,-6 1 0 0,-1-3-288 16,-6 2-48-16,-4 6-16 0,-3-2 0 0,-1-1-336 0,-3 1 0 15,-3 4 0-15,-3 5-192 16,-2 0-1248-16,1-1-256 15,-2-1-48-15,2 3-10368 0,4-1-2080 0</inkml:trace>
  <inkml:trace contextRef="#ctx0" brushRef="#br0" timeOffset="24467.05">9531 13171 20271 0,'-13'-22'896'0,"8"9"192"0,1 3-880 0,3-4-208 0,1-4 0 0,3 0 0 16,3 0 2000-16,3 2 368 0,1-1 64 16,4 0 0-16,2-3-1088 0,4 3-240 0,0 0-32 0,0 1-16 15,2 5-496-15,-1 0-112 0,-8 7 0 0,1-2-16 16,1 2-224-16,2 1-32 0,-2 1-16 0,0 2 0 15,1 1-160-15,-1 3 0 0,-1 2 0 0,8 7 0 16,-8 6 0-16,-4 5 0 0,-4 0 0 0,-2 10 0 0,-2 4 0 16,-2 5 128-16,-2 4-128 0,-1 4 0 15,2 5 0-15,0 3 0 0,1 6 0 0,0 5 0 0,1 1 0 16,0 7 0-16,2 6 0 0,-1 1 0 0,-2 3 0 16,0-3 0-16,0 1 0 0,3-1 0 0,2 2 0 15,0-8 0-15,-2-4 0 0,-1-21 0 0,2 7 0 16,0-1 0-16,0 4 0 0,-1-3 0 15,1 2 0-15,1-3 0 0,0 0 0 16,2 1 0-16,-1-7 0 0,-1 2 0 0,-1 0 0 0,0-1 0 0,-2-3 0 16,1 0 0-16,-1-4 128 0,0-3-128 0,-4-1 0 0,1-3 0 15,0 0 0-15,-2-3 0 0,0-1 240 0,-3 1-48 16,1-3 0-16,-2-2 0 0,-5-1 160 0,0 0 32 16,-4-2 0-16,0-2 0 0,1 2-16 0,-3-5 0 15,-1 2 0-15,1-6 0 0,-2 0-176 0,1-2-16 16,-1-4-16-16,4-1 0 0,2-6-160 0,3-2-224 15,0-5 48-15,2-7-11360 16,2-2-2288-16</inkml:trace>
  <inkml:trace contextRef="#ctx0" brushRef="#br0" timeOffset="24741.97">11018 14362 26719 0,'0'0'1184'0,"0"0"240"0,0 0-1136 0,0 0-288 0,0 0 0 0,5 6 0 16,2 5 1808-16,-1 4 304 0,-1-2 64 0,-1 9 16 0,-2 6-1104 0,1 3-208 15,-2 5-48-15,-2 1-16 0,-2 2-240 0,-2 2-64 16,-1 2 0-16,-3-1 0 0,-4 11-176 0,-2-4-32 15,-3-9-16-15,0 0 0 0,-1-3-288 0,0-6 0 16,0-3 0-16,1-5 0 16,1-1-1680-16,3-6-400 0,1-3-80 0</inkml:trace>
  <inkml:trace contextRef="#ctx0" brushRef="#br0" timeOffset="25337.6">12893 12733 7359 0,'-10'-11'656'0,"10"11"-528"0,-8-4-128 0,-1 1 0 16,-1-2 2368-16,-3 3 448 0,-2-1 96 0,-3 3 16 15,-4-1-1408-15,-3 1-288 0,-1 0-48 0,-5 0-16 16,-4 0-128-16,-6 1-16 0,0 0-16 0,-1 2 0 16,2 1-64-16,-1-1-16 0,4-1 0 0,4 2 0 0,3-2-64 0,2 1-16 15,3 2 0-15,4-4 0 0,3-1-320 0,5 1-64 16,3 1-16-16,2-2 0 0,8 0-64 15,0 0 0-15,0 0-16 0,0 0 0 0,0 0-192 0,7 2-48 16,2 3 0-16,2 3 0 0,2-2-128 0,2 6 0 16,2 0 0-16,2 4 0 0,0 3 0 0,1 5 0 15,0 2 0-15,0 7 0 0,-4 6 0 0,-2 6 0 16,-4 1 0-16,-2 10 0 0,-4 8 0 0,-3 6 0 16,-4 1 0-16,-2 2 0 0,-2 5 0 0,-4 3 0 15,-2 3 0-15,-3-5 0 0,0-1 0 0,-2 0 0 16,-2-3 160-16,-1-1-160 0,1-3 0 0,-2-1 0 15,2 0 0-15,-3-4 0 0,0-4 256 0,2 2-48 16,0-4-16-16,2-3 0 0,1 4-32 0,2-5-16 16,1-3 0-16,2-1 0 0,1-5-144 0,7-1 0 15,3-6 0-15,3 12 128 0,4-9-128 0,4-6 160 0,4-5-160 16,2-5 160-16,2-5 32 0,2 0 0 0,5-6 0 16,1 1 0-16,3-1-32 0,4-3 0 0,-3-3 0 15,4 2 0-15,3-5-160 0,3 3 0 0,3-1 144 16,-1 1-144-16,-2-3 0 0,-1 0 0 0,-1-3 0 0,-4-1-11520 15,-3-1-2240 1</inkml:trace>
  <inkml:trace contextRef="#ctx0" brushRef="#br0" timeOffset="25644.12">13832 12785 25791 0,'3'-18'1152'0,"-1"8"224"16,2 1-1104-16,0-2-272 0,4 4 0 0,-2 0 0 0,-2 2 608 0,-4 5 64 15,0 0 16-15,0 0 0 0,0 10 112 0,-1 5 32 16,-4 8 0-16,-2 1 0 0,0 8-80 0,-5 5-16 15,-2 1 0-15,-1 5 0 0,0 3-352 0,-1 2-64 16,1-2 0-16,2 4-16 0,-1-2-144 0,2-2-32 16,0 1 0-16,5-7 0 0,0 0-128 0,5-3 0 15,0-2 0-15,2 11 0 16,2-7-1680-16,0-7-320 0,2-5-64 0</inkml:trace>
  <inkml:trace contextRef="#ctx0" brushRef="#br0" timeOffset="26149.62">13265 14352 21999 0,'0'0'960'0,"0"0"224"0,0 0-944 0,0 0-240 16,0 0 0-16,0 0 0 0,4-6 1408 0,3 1 224 15,2-4 48-15,3 1 16 0,5-3-512 0,3 2-96 16,3-4-32-16,2 2 0 0,3 1-352 0,4-2-64 15,4 5 0-15,1-4-16 0,-2 5 80 0,0 0 0 16,-4 3 16-16,-1 2 0 0,-4 2-272 0,-3 3-64 16,-4 5-16-16,-4 4 0 0,-6 4-224 0,-1 4-144 15,-6-1 192-15,-4 6-192 0,-3 1 224 0,-7 4-64 16,-5-3-16-16,-5 4 0 0,-5 3 128 0,-3 1 32 16,-8-2 0-16,0 2 0 0,-2-2-304 0,3-1 0 0,3-1 0 0,3 1 0 15,6-2 0-15,3-6 0 16,6-2 0-16,4-3 0 0,6-2 128 0,5-2-128 0,5-3 0 0,6-3 0 15,1 1 304-15,8-5-48 0,7-2-16 0,7-1 0 16,6 1 16-16,6-4 0 0,3-4 0 0,2-1 0 16,-2 0-256-16,0-4 144 0,-1 2-144 15,0-5 128-15,-2 2-320 0,-1-3-64 0,-1-2 0 0,1 0-12096 16,-4-3-2400-16</inkml:trace>
  <inkml:trace contextRef="#ctx0" brushRef="#br0" timeOffset="26683.55">14495 12591 29423 0,'-17'-16'1296'0,"13"13"288"0,4 3-1264 0,-1-7-320 16,1 0 0-16,3 0 0 0,-3 7 0 0,8-5 0 15,3 0 0-15,3 2 0 0,3 0 0 0,2-1 288 16,6 1-32-16,0 1-16 0,3-2 192 0,1-1 32 16,3 0 16-16,1 1 0 0,0 0-16 0,-2 2 0 15,-3-1 0-15,-3 3 0 0,-1 4-208 0,-3 0-32 0,-5 2-16 0,-2 3 0 16,-3 0-208-16,-2 6 128 15,-2 5-128-15,-3 6 0 0,-4 4 128 0,-4 6-128 0,0 3 0 0,-4 5 144 16,-4 5-16-16,-1 6-128 0,-1 5 192 0,1 4-64 16,-1 8-128-16,3 4 0 0,-1 5 144 0,3 2-144 15,3 2 0-15,1 3 0 0,2 1 0 0,3 36 0 16,0-15 0-16,0-7 0 0,3-7 0 0,-3 0 128 16,-3-6-128-16,0-7 0 0,-4-6 0 0,-3-2 0 15,-4 1 0-15,-2-4 144 0,-3-5-144 0,1-4 0 0,0 0 160 16,1-6-160-16,1-1 128 0,-1-5-128 15,1-2 0-15,1-4 128 0,1 1-128 0,2-5 0 0,2 0 128 16,-1-4-128-16,3-4 128 0,3-1-128 0,1-2 288 0,1 1-32 16,1-3 0-16,1-2 0 0,-1-5-80 0,1-3-32 15,0-2 0-15,1-2 0 0,-1-2-144 0,-1-1 128 16,2-11-128-16,0 0 128 0,0 0-128 0,-9 1-192 16,-1-5 32-16,-1-4 16 15,-2-3-2144-15,-1-5-416 0</inkml:trace>
  <inkml:trace contextRef="#ctx0" brushRef="#br0" timeOffset="26988.05">15730 13930 32415 0,'0'0'1440'0,"0"0"288"0,0 0-1376 0,0 0-352 0,0 0 0 0,4 12 0 16,-1 6 544-16,-3 4 32 0,-2 3 16 0,-3 15 0 15,-4 3-16-15,-3-1-16 0,-4 4 0 0,-3-1 0 16,-2 2-32-16,-2-5 0 0,0-3 0 0,0-1 0 0,-1-1-224 0,2-3-48 15,4-2-16-15,2-1 0 0,1-5-240 0,4-3-208 16,4-6 32-16,1-6-11392 16,0-2-2272-16</inkml:trace>
  <inkml:trace contextRef="#ctx0" brushRef="#br0" timeOffset="27671.8">17362 12654 22111 0,'-9'-2'1968'0,"0"-2"-1584"0,9 4-384 0,-11-5 0 15,-4-5 832-15,-2 6 64 0,-2 1 32 0,-4-3 0 16,-3-2-48-16,-4 2-16 0,0-4 0 0,-3 3 0 0,-1 0-288 15,-1 0-64-15,1-2-16 0,-2 3 0 16,-1 4-64-16,2-1-16 0,-1-1 0 0,3-1 0 16,3-1 48-16,4 3 16 0,6 2 0 0,3-2 0 0,5-3-96 0,2 2-32 15,10 4 0-15,0 0 0 0,0 0-144 0,0 0-16 16,0 0-16-16,0 0 0 0,0 0-176 0,0 0 0 16,7 10 0-16,2 1 128 0,-1 1-128 0,2 5 0 15,-3 3 0-15,2 3 0 0,0 2 0 0,0 5 0 16,3 8 0-16,-2 6 0 0,0 2 0 0,0 5 0 15,-1 4 0-15,-1 6 0 0,-5 1 0 0,0 4 0 16,-4 5 0-16,-3 0 0 0,-2 0 0 0,-5 4 0 16,-3 2 0-16,-3 2 0 0,-5-4 224 0,-2-2 16 15,-5 4 0-15,-1-4 0 0,1-3 32 0,-1 0 16 16,-1-1 0-16,2 1 0 0,0 1-96 0,1-1-32 16,2-5 0-16,3-2 0 0,-2 1-32 0,2-6-128 15,3 2 192-15,2-4-64 0,1-4-128 0,3-1 192 16,2-2-192-16,5-4 192 0,2-3-64 0,4-7-128 15,5-8 192-15,3-2-64 0,5-5 160 0,4-8 32 0,5 0 0 0,5-2 0 16,5-8 128-16,7-3 48 0,4 1 0 0,10-2 0 16,5-4-240-16,6 1-64 0,0 2 0 15,1-4 0-15,-1 1-192 0,1 2 0 0,-6-4 0 0,6 5 0 16,2 0 0-16,0 2-256 0,-2 0 16 0,-8-1-12336 16,-4 0-2464-16</inkml:trace>
  <inkml:trace contextRef="#ctx0" brushRef="#br0" timeOffset="28454.78">17416 13381 13823 0,'-23'-1'608'0,"6"1"128"0,-1-1-592 0,2-1-144 16,2 1 0-16,3 1 0 0,2 1 2368 0,9-1 448 0,0 0 96 0,0 0 16 16,0 0-1328-16,0 0-256 0,15-1-48 0,4-1-16 15,3-2-400-15,4 0-96 0,5 0-16 0,3-1 0 16,2-1-256-16,1 1-64 0,-2 0-16 16,3-2 0-16,2 2-224 0,0 3-32 0,2-1-16 0,-2 0 0 15,-2-2-160-15,-3 3 0 0,-2-1 0 0,-3 2 128 31,-7 0-1376-31,-2 1-288 0,-4 0-48 0,-5-2-16 0</inkml:trace>
  <inkml:trace contextRef="#ctx0" brushRef="#br0" timeOffset="28884.71">18248 12805 28559 0,'-5'-15'1264'0,"8"10"272"0,-1-3-1232 0,3 1-304 16,3-2 0-16,2 3 0 15,3-3-416-15,2 1-144 0,3 3-16 0,2-3-16 0,4 2 1232 0,3 2 240 16,1-2 48-16,1 2 16 0,-1 1-240 0,0 3-64 15,-1 4 0-15,-2 4 0 0,-1 0-304 0,-3 6-64 16,-5 2-16-16,-3 4 0 0,-4 2-128 0,-4 5-128 0,-5 2 144 16,-5 3-144-16,-4 3 256 0,-5 2-32 0,-5 1-16 15,-4 0 0-15,-2 2-16 0,-5-2 0 16,0-1 0-16,1 0 0 0,-1-3 0 0,4-1-16 0,2-4 0 0,3-1 0 16,4-5 48-16,4-3 16 0,4-2 0 0,4-4 0 15,2-1 128-15,5-3 16 0,4-1 16 0,2-5 0 16,3-2 128-16,7 0 32 0,5-2 0 0,6 0 0 15,4-4-240-15,1 0-64 0,2-5 0 0,-1 3 0 16,1 2-256-16,-2-2 0 0,-1 0 128 0,-1 4-128 16,-4-2 0-16,-1 2 0 0,-2-1-208 0,-4 3 80 15,-4 3-2016-15,-1-1-400 0,-6 2-80 16</inkml:trace>
  <inkml:trace contextRef="#ctx0" brushRef="#br0" timeOffset="29346.21">18433 14155 23039 0,'-3'-17'1024'0,"2"9"192"0,1 8-960 0,0 0-256 0,0 0 0 0,0 0 0 16,0 0 2048-16,0 0 352 0,-12 15 80 0,1 4 16 15,-2 2-1296-15,2 8-256 0,-1 1-48 0,0 7-16 0,-1 5-240 16,3-3-64-16,-3-3 0 0,3 3 0 0,1 1-144 0,0-2-48 16,1 0 0-16,3-6 0 0,2-2-208 0,0 0-48 15,0-6-128-15,2 0 192 0,0-6-192 0,1-3 0 16,1-2 0-16,-1-13 0 15,0 0-1728-15,14-2-352 0,1-5-64 0,2-2-16 0</inkml:trace>
  <inkml:trace contextRef="#ctx0" brushRef="#br0" timeOffset="29922.69">18965 12405 25455 0,'-27'-8'1120'0,"17"5"240"0,0-6-1088 0,1 2-272 0,2-2 0 0,2 2 0 16,1 0 384-16,2-1 0 0,5 1 16 0,5-2 0 15,4 3 144-15,7 0 32 0,6-2 0 0,3 3 0 16,2 0-64-16,2-2 0 0,3 2 0 0,1 2 0 16,3-4 112-16,-2 5 16 0,-2 0 0 0,-1 4 0 0,-5 0-272 0,-2 5-48 15,-3-1-16-15,-4 5 0 0,-3 1-304 0,-3 3 160 16,-4 2-160-16,0 3 128 0,-3 5-128 0,-4 3 0 16,-5 7 0-16,-2 5 128 0,-5 5 0 15,-4 7-128-15,-4 6 192 0,-4 10-64 0,-2 3-128 0,-2 3 0 16,-3 3 0-16,1 6 128 0,1 3-128 0,0 1 0 15,3-3 0-15,2-1 0 0,2 1 0 0,2-2 0 16,4 2 0-16,2-6 0 0,1 1 0 0,2-5 0 16,4-2 0-16,2 0 0 0,2-1 0 0,2-3 128 15,3 1-128-15,2-3 128 0,0-1-128 0,2 1 128 16,1-5-128-16,3 3 128 0,2-3-128 0,2 1 160 16,1 0-160-16,0-1 160 0,1-1-160 0,0-3 192 15,1 3-192-15,0-3 192 0,-1 0-192 0,0-7 128 16,-1-3-128-16,-1-4 128 0,-5-2-128 0,-3-6 160 15,-1-2-160-15,-4 9 160 0,-7-6 64 0,-7-4 16 16,-8-8 0-16,2-9 0 0,-7 2 304 0,-6-7 64 16,-7 0 16-16,-5-1 0 0,-6-2-48 0,-7-3 0 15,-7-2 0-15,-8-2 0 0,-7-3-304 0,-3 0-64 16,1 1-16-16,-30-6 0 16,8 2-1856-16,8 0-384 0,3-3-80 0</inkml:trace>
  <inkml:trace contextRef="#ctx0" brushRef="#br0" timeOffset="38273.12">25364 15271 5007 0,'0'0'208'0,"0"0"64"0,0 0-272 0,0 0 0 16,-6 3 0-16,-1-1 0 0,0 3 128 0,-1 1-128 0,0-5 192 0,1 1-192 16,-1 1 0-16,-1-2 0 0,0 2 0 15,-1-2 0-15,0-1 608 0,0 3 16 0,1 3 0 0,0-2 0 16,-1-3 464-16,0 0 80 0,-2 1 32 0,2 0 0 15,-1 1-176-15,-1 0-16 0,0-1-16 0,0-1 0 16,1-1 96-16,-1 0 32 0,1 1 0 0,1 0 0 16,1-1 48-16,1 0 16 0,3 0 0 0,5 0 0 15,0 0 112-15,-8 0 32 0,8 0 0 0,0 0 0 0,0 0-368 16,0 0-80-16,0 0-16 0,0 0 0 16,0 0-176-16,0 0-48 0,0 0 0 0,0 0 0 0,0 0 0 0,0 0-16 15,0 0 0-15,8 3 0 0,0 0-64 0,3-2-16 16,2 0 0-16,2-1 0 0,2 0-96 0,2 0-32 15,1 0 0-15,4 0 0 0,3-1-96 0,3 0 0 16,6-1-16-16,2 1 0 0,1 0-48 0,7 1-16 16,6 1 0-16,3-1 0 0,1 0 16 0,2 0 16 15,2 3 0-15,1-1 0 0,-2-1-16 0,-1 3-16 16,1-1 0-16,-1-1 0 0,0 1-80 0,0 1-16 16,-2 2 0-16,-4-1 0 0,-1-1-144 0,-3 1 160 15,-2 1-160-15,-7-2 160 0,-1 1-160 0,-2 2 0 16,-3-4 144-16,-4 0-144 0,-4 1 0 0,-3 0 144 15,-4-1-144-15,-3 0 0 0,-2-1 144 0,-6-2-144 16,-7 0 0-16,0 0 144 0,0 0-144 0,0 0 160 0,0 0-160 0,0 0 160 16,0 0 0-16,-10 0 0 15,-4 0 0-15,-2 2 0 0,-2-4 0 0,-1 2 0 0,-4 0 0 0,-2 0 0 16,-3 0-160-16,-3 2 0 16,-2-4 0-16,-4 2 0 0,-2 0 0 0,-4 0 0 0,-3 0 144 15,-2-1-144-15,-5 1 0 0,0-1 144 0,1-2-144 0,-3 2 0 16,-2 1 128-16,1-2-128 0,0 0 0 0,-4 1 0 15,-2 0 0-15,2-1 0 0,3 1 0 0,3 0 0 16,1 0 0-16,4 1 0 0,2-2 0 0,4 2 0 16,3-1 128-16,6 0-128 0,3 0 0 0,6-1 0 15,3 0 0-15,6 2 0 0,2 0 0 0,5-1 0 16,9 1 0-16,0 0 0 0,0 0 128 0,5-6-128 16,3 3 128-16,6-2-128 0,2-2 144 0,6 2-144 0,-1 4 0 15,2-3 128-15,5-1-128 0,3 1 0 0,1 0 0 0,4 2 0 16,6-1 0-16,4-1 0 0,20 1 0 0,-3-1 0 15,-2 1 0-15,1 1 0 0,-2-1 0 0,-2-1 0 16,-1 3 0-16,-1 1 0 0,0-2 0 0,-5 0 0 16,-3 1 0-16,-7 0 0 0,-4 1 0 0,-4 0 128 15,-5 1-128-15,-5-2 0 0,-6 1 0 0,-3 0 0 16,-5 0 128-16,-9 0-128 0,0 0 0 0,0 0 0 16,0 0 0-16,-7 0 0 0,-2 1 128 0,-4 0-128 15,-3 1 0-15,-6-1 0 0,-3-1 128 0,-6 0-128 16,-6-1 0-16,-3-1 144 0,-5 1-144 0,-5 0 0 15,-2-1 144-15,-4 1-144 0,-2 0 0 0,-4 0 0 16,-4-3 0-16,-1 4 128 0,3-3-128 0,0 3 0 16,4 2 0-16,3-4 0 0,5 1 0 0,2 0 0 0,6-1 0 15,2 1 128-15,3 1-128 0,4 0 0 16,6 1 0-16,6 1 0 0,7-2 0 0,4 0 0 16,5-2 0-16,7 2 0 0,0 0 0 0,11 2 0 15,8-1 0-15,5 0 0 0,3 1 0 0,5-2 0 0,-4 0 0 0,5 0 0 16,4 0 0-16,2 0 0 0,4 0 0 0,5 1 0 15,6-1 0-15,2 2 0 0,0 0 0 0,20-1 0 16,-6-1 0-16,-1 0 0 0,-6 0 0 16,-2 1 0-16,-1 2 0 0,-4-3 0 0,-5 1 0 0,-7 0 0 15,-7-1 0-15,-5 0 0 0,-7-1 0 16,-6 0 0-16,-5 1 0 0,-5 1 128 0,-9-1-128 0,0 0 0 16,0 0 0-16,-10 1 128 0,-4 1-128 0,-6 0 0 15,-7 1 0-15,-5-1 128 0,-5-1-128 0,-2 1 0 0,-3-1 0 0,-3 1 128 16,-4 0-128-16,-2 0 0 0,-2 1 0 15,-3-3 128-15,-5-1-128 0,1 1 0 0,0-2 0 0,4 2 0 16,5 0 0-16,4 0 128 0,3 0-128 0,6 0 0 16,5 0 0-16,5 0 0 0,5-1 0 0,6 0 0 15,7-1 0-15,10 2 0 0,0 0 0 0,0 0 0 16,14 0 0-16,8-1 0 0,7 0 0 0,5 0 0 16,5-1 0-16,5 2 0 0,4 0 0 0,8 0 0 15,0 0 0-15,4 0 0 0,1 2 0 0,4 0 0 16,-3-1 0-16,3 2 0 0,1 1 0 0,-2 1 0 15,-5-1 0-15,-3-2 0 0,-5 1 0 0,-6-1 0 16,-6 1 0-16,-6-2 0 0,-6 2 0 0,-4-2-128 16,-6-1 0-16,-3 0 0 15,-4 0-1200-15,-2 0-224 0,-8 0-48 0,0 0-16 16,0 0-1552-16,0 0-304 0,0 0-64 0</inkml:trace>
  <inkml:trace contextRef="#ctx0" brushRef="#br0" timeOffset="38710.93">26203 15144 18015 0,'-19'-13'800'0,"10"10"160"0,-1-2-768 0,-3-1-192 0,-1 0 0 0,-1-3 0 0,-3 3 1824 0,2 1 320 15,-1 0 64-15,1 0 16 0,0 0-480 0,2-2-80 16,2 3-32-16,3 2 0 0,2 1-272 0,7 1-48 16,0 0-16-16,0 0 0 0,12 6-336 0,4 3-64 15,6-3 0-15,7 6-16 0,8-3-304 0,5 1-64 16,2 2-16-16,5-1 0 0,3 1-64 0,2 0-16 16,1-1 0-16,1 2 0 0,-1 2 0 0,1-2 0 15,-5 0 0-15,-2 2 0 0,-4 1-80 0,-5 2-16 16,-3 0 0-16,-5 0 0 0,-4-2-144 0,-5 1-48 15,-5 1 0-15,-6-2 0 0,-5 1-128 0,-5-1 128 16,-3 2-128-16,-3 0 128 0,-6-3 128 0,-4 1 32 16,-4 1 0-16,-3 1 0 0,-4 1 64 0,-4-3 16 15,-5 0 0-15,-3-2 0 0,-2-5-96 0,-2 1-16 16,0 1 0-16,1-3 0 0,0-1-96 0,2 2-32 16,1-2 0-16,3 0 0 0,2-3-128 0,4 0 0 15,5 0 0-15,4 0 128 0,4-2-128 0,2-2-224 0,4-1 48 16,4-3 16-1,5 4-1600-15,0 0-320 0,7-6-64 0,8-10-17760 0</inkml:trace>
  <inkml:trace contextRef="#ctx0" brushRef="#br0" timeOffset="40560.85">24849 14910 4607 0,'0'0'400'0,"0"0"-400"0,0 0 0 0,0 0 0 16,0 0 1344-16,-1 9 192 0,1-9 48 0,0 0 0 16,-3 14-880-16,2-4-192 0,1-10-16 0,0 12-16 15,0-12-160-15,-1 14-16 0,-2-4-16 0,3 0 0 16,0-10 80-16,0 0 16 0,0 13 0 0,0-3 0 0,0-10 128 0,3 13 16 15,-3-13 16-15,0 0 0 0,0 12-16 0,1-1 0 16,-1 0 0-16,0-11 0 0,0 9-96 0,0-9-32 16,0 10 0-16,0-2 0 0,0-8-16 0,0 10-16 15,0-10 0-15,-1 9 0 0,1-9 336 0,-3 10 64 16,3-10 0-16,0 0 16 0,-1 15 80 0,1-5 16 16,0-10 0-16,-2 11 0 0,2-11-112 0,-3 12 0 15,0-2-16-15,1-1 0 0,2-9-80 0,0 0-16 16,-4 9 0-16,3 1 0 0,-3-2 112 0,4-8 0 15,0 0 16-15,0 0 0 0,-3 11-112 0,3-11-32 16,0 0 0-16,0 0 0 0,0 0-32 0,0 0-16 16,0 0 0-16,0 0 0 0,0 0 48 0,0 0 16 15,0 0 0-15,0 0 0 0,0 0 0 0,0 0 0 16,7-15 0-16,-3 4 0 0,1 1-128 0,-1-4-16 16,-1-4-16-16,4 0 0 0,0-2-176 0,3-2-16 15,1-5-16-15,-2-1 0 0,-2-6-32 0,2-1 0 16,1-2 0-16,2-9 0 0,-1-4-112 0,-1-2-16 0,-1-1-128 0,-1 17 192 15,1-1-192-15,1-1 144 16,-1-2-144-16,1 1 128 0,0 1-128 0,0 0 0 16,-2-1 0-16,0 1 0 0,-2-2 0 0,0 2 0 0,-1 5 0 15,0 3 0-15,-2-1 0 0,-1 3 0 0,0 5 0 16,-2 2 0-16,0 0 0 0,0 6 0 0,-2 0 0 0,1 1 0 16,0 4 0-16,-2 2 0 0,3 8 0 0,0 0 0 15,-3-3 0-15,3 3-144 0,0 0 144 0,-7 6 0 16,2 5-144-16,-1 4 144 0,-1-1 0 0,4 5-144 0,-1 8 144 15,0-2 0-15,0 3-144 0,3-7 144 16,0 5 0-16,-1 14 0 0,0-3-144 0,1-1 144 0,-2 3 0 16,0-1 0-16,1 1 0 0,1 2 0 0,-2-4 0 0,-1 0 0 15,0 1 0-15,-1 1 0 0,3 0 0 0,-2-2 0 16,-1-2 0-16,0-4 0 0,1 1 0 16,-1-8 0-16,0-2 0 0,0 1 0 0,-2-3 0 0,2-2 0 15,0-3 0-15,1-2 0 0,1-3 0 0,3-10 0 16,0 0 0-16,0 0 0 0,0 0 0 0,0 0 0 15,0 0 0-15,0 0 144 0,-7-6-144 0,4-6 192 16,0 1-192-16,2-1 192 0,-1-2-192 0,2 0 192 16,0-3-192-16,2-5 192 0,-1-2-64 0,2-5-128 15,-1-3 192-15,2-4-64 0,0 1-128 0,1-3 160 16,0-3-160-16,1-5 160 0,-1-1-160 0,2-4 128 16,-2-3-128-16,1 0 128 0,2 1-128 0,-1 3 0 15,2 3 0-15,-2 5 0 0,-1 4 0 0,-1 3 0 16,0 0 0-16,-1 15 0 0,0-4 0 0,1 2 0 15,-4 1 0-15,2 2 0 0,-1 1 0 0,2-5 0 16,-1 4 0-16,-2 9 0 0,-1 5 0 0,0 5 0 0,0 0 0 0,0 0 0 16,-1 6 0-16,-1 8 0 0,0 2 0 15,-2 11-176-15,0 5 176 0,-1 1 0 16,0 2 0-16,0 4-128 0,-3 4 128 0,1 4 0 0,0 4 0 0,-2-2 0 16,2-2 0-16,-1 3-128 15,0-1 128-15,1-4 0 0,-2-1 0 0,1-4 0 0,1 1 0 16,0-3-128-16,2 0 128 0,1-5 0 0,-1-1 0 0,2-3 0 15,-1-5 0-15,0-2 0 0,1-6 0 0,2-3 0 16,1-13 0-16,0 0 0 0,-1 11 0 0,1-11 0 16,0 0 0-16,0 0 144 0,0 0-144 0,5-7 0 0,-1-4 144 15,0-3-144-15,-2-3 0 0,2-6 144 0,1-5-144 16,1-3 128-16,1-3-128 0,-1-3 128 0,2-5-128 16,1-2 160-16,-1-5-160 0,3-4 160 0,0-4-160 0,-1 12 128 15,-2-4-128-15,2 2 128 0,0 0-128 0,-1 4 0 16,-1-2 0-16,-2 4 0 0,2 4 0 0,-2 3 0 15,0 2 128-15,-2 3-128 0,0 1 0 0,0 7 0 16,-2 2 0-16,2 3 0 0,-3 1 0 0,1 5 0 16,-1 2 0-16,0 3 0 0,-1 5 0 0,0 0-176 15,0 0 176-15,0 0-128 16,0 0-256-16,0 0-32 0,0 0-16 0,0 0 0 16,0 0-992-16,0 0-208 0,8 3-32 0,1 2-16 15,0 0-832-15,0 1-176 0,0-2-16 0,1-3-13424 0</inkml:trace>
  <inkml:trace contextRef="#ctx0" brushRef="#br0" timeOffset="41145.72">24655 14021 14735 0,'-14'10'640'0,"4"-3"160"0,-2-2-640 0,-1 2-160 0,-3-1 0 0,2-1 0 15,-1 4 1280-15,1-1 240 0,0-1 32 0,1 2 16 0,0-4-128 0,3 3-32 16,1 0 0-16,3-2 0 0,6-6-144 0,0 0-48 16,-8 4 0-16,8-4 0 0,0 0-32 15,0 0-16-15,0 0 0 0,4-10 0 0,2-1-112 0,5 0-32 16,1-6 0-16,4 0 0 0,-1-2-256 0,3 0-64 15,1-3-16-15,1-2 0 0,0 1-192 0,1-4-48 16,-1 1 0-16,2-6 0 0,0 4-64 0,3-3-32 16,-1-3 0-16,2 1 0 0,1 1-144 0,1 3-16 15,0-2-16-15,0 7 0 0,-4 1-176 0,-1 4 160 16,-3 4-160-16,-4 5 160 0,0-2-160 0,2 5 128 16,0-2-128-16,-4 4 128 0,1 2-128 0,-1 2 0 15,-1 1 0-15,-1 1 128 0,0 7-128 0,-1 2 0 16,0-1 0-16,-3 6 0 0,1 1 0 0,-1 3 0 15,0 2 0-15,-2 6 0 0,2 1 0 0,-2 5 0 16,0 4 0-16,1 3 0 0,-1 1 0 0,0 1 0 16,2 0 0-16,-2-3 0 0,3-2 0 0,-1-1 0 15,-1-2 0-15,1-3 0 0,0-1 0 0,-1-1 0 16,0-4 0-16,-1 0 0 0,-2-3 0 0,0-2 0 0,-1-2 0 16,0 0 0-16,0-5 128 0,-1-4-128 0,-2-9 128 15,0 0-128-15,0 0 192 0,0 0-64 0,0 0 0 0,0 0 0 16,4-6 48-16,-2-3 0 0,1 2 0 0,-2-4 0 15,-1 1-176-15,-1-3-256 0,1 5 64 0,-1-4 16 16,-1-1-416 0,0 3-96-16,-2-1-16 0,0 3 0 0,0-3-384 15,1 2-64-15,0 0-32 0,-1 0 0 0,-1-1-1248 0,0 1-240 16,-1 0-48-16,-1-1-11568 0</inkml:trace>
  <inkml:trace contextRef="#ctx0" brushRef="#br0" timeOffset="41664.37">24693 13963 15663 0,'-14'7'688'0,"6"-6"144"0,-2 0-656 0,0 2-176 15,-2 1 0-15,2 2 0 0,0-2 640 0,-3 1 112 16,1-3 16-16,0 5 0 0,2-3 64 0,1 2 32 16,2 0 0-16,7-6 0 0,-8 4 256 0,8-4 48 15,0 0 16-15,0 0 0 0,0 0 48 0,0 0 16 16,0 0 0-16,5-9 0 0,3 0-256 0,3-3-48 16,7 0-16-16,0-2 0 0,3-1-224 0,2-3-64 0,1 0 0 0,0-2 0 15,2-2-80-15,1 1-32 0,1-1 0 0,1 1 0 16,1-2-96-16,1-4-32 0,-2 4 0 15,0 2 0-15,1-4-144 0,-9 11-48 0,2-1 0 0,2-1 0 16,1 2-48-16,-1 2-16 0,-2 2 0 0,-2-1 0 16,-2 4 32-16,-2 0 0 0,0 2 0 0,-2 2 0 0,-2-1-32 15,-2 3 0-15,2 2 0 0,-3 2 0 0,-2 3-144 0,-1 3 0 16,0 0 0-16,-2 2 128 0,1 5-128 16,-2 0 0-16,0 2 0 0,0 2 0 0,-1 2 0 0,1 3 128 15,0 3-128-15,0 4 0 0,-2-4 0 0,2 4 0 16,-1 1 128-16,1 2-128 0,-2-3 0 0,1-3 0 15,-1 1 0-15,1-1 0 0,-2-4 0 0,2 1 0 16,-2-2 0-16,0-4 0 0,0-1 0 0,1-1 0 16,0-1 128-16,0-3-128 0,-1-7 0 0,-1 2 0 15,0-9 0-15,0 0 128 0,0 0-416 0,0 0-96 16,0 0 0-16,1-10-16 16,-1 10-1712-16,1-14-320 0,-2-3-80 0,0 7-13104 0</inkml:trace>
  <inkml:trace contextRef="#ctx0" brushRef="#br0" timeOffset="41983.5">25149 13663 22111 0,'0'0'1968'0,"-2"-9"-1584"0,2 9-384 0,0 0 0 15,-4-7 576-15,4 7 48 0,0 0 0 0,0 0 0 16,0 0 448-16,0 0 80 0,-4-10 32 0,4 10 0 15,0 0-288-15,0 0-48 0,0 0-16 0,0 11 0 16,0 2-128-16,0 3-48 0,0 5 0 0,0-3 0 16,0 3-80-16,-3 5 0 0,2 5-16 0,-1 5 0 15,-1 3-32-15,-2 6 0 0,0-1 0 0,-1 5 0 16,-3 3-48-16,1 1-16 0,-1 2 0 0,2-2 0 0,0-2-160 16,1-1-48-16,-1-5 0 0,2 1 0 0,-2-5-16 15,-2 12-16-15,1-5 0 0,1-8 0 0,-1-7-80 16,3-6-16-16,0-1 0 0,1-3 0 0,0-5-128 0,3-5 128 15,0-4-128-15,1 5 128 16,0-14-1216-16,0 0-256 0,7 6-64 0,-7-6-15840 16</inkml:trace>
  <inkml:trace contextRef="#ctx0" brushRef="#br1" timeOffset="62307.22">25083 15180 6447 0,'0'0'272'0,"0"0"80"0,0 0-352 0,0 0 0 15,-6 4 0-15,6-4 0 0,-8 6 704 0,8-6 64 16,-9 4 0-16,9-4 16 0,-9 7-192 0,3-2-32 16,6-5-16-16,-6 6 0 0,6-6 112 0,-11 5 32 15,11-5 0-15,0 0 0 0,-7 3 16 0,7-3 16 16,-7 2 0-16,7-2 0 0,0 0-32 0,0 0-16 16,-7 5 0-16,7-5 0 0,-8 4-128 0,8-4-32 15,-10 7 0-15,2-3 0 0,8-4-16 0,-8 4-16 16,-1 1 0-16,1-1 0 0,8-4 80 0,-9 2 16 0,1-2 0 0,8 0 0 15,-7 2 256-15,7-2 48 16,0 0 16-16,0 0 0 0,0 0-112 0,-7-2-16 16,7 2 0-16,0 0 0 0,-3-10-80 0,1 3-32 15,2 7 0-15,2-11 0 0,0 1-144 0,1-3-48 0,-1 1 0 16,3 2 0-16,-1-4-16 0,1 1-16 0,-1 0 0 0,4 0 0 16,-3 3-96-16,0 0-16 0,1-4 0 15,1 0 0-15,0 0-48 0,-2 1-16 0,2 0 0 0,0 0 0 16,3 1-48-16,-1 0-16 0,0-4 0 0,3 4 0 15,0 2-64-15,2-4-128 0,-1 0 176 0,1 0-176 16,1 0 160-16,-1-2-160 0,2 1 128 0,-1 0-128 16,0 1 128-16,0 1-128 0,1 0 0 0,-1-1 128 15,0 2-128-15,0 0 128 0,1-2-128 0,-1 2 128 0,0 1-128 0,2-1 128 16,-2 0-128-16,1 3 128 0,2-2-128 16,-3 3 0-16,2-1 144 0,0 2-144 0,-1-6 0 15,2 5 128-15,1 0-128 0,1 1 0 0,-1-2 0 0,3 0 144 16,-3-3-144-16,3 3 0 0,0 5 128 0,0-1-128 15,-2-1 0-15,1-3 0 0,-1 4 0 0,0-1 0 16,1-2 128-16,-2 1-128 0,0-4 0 0,1 3 128 16,-1-2-128-16,2 2 0 0,0-2 128 0,1 3-128 15,1-5 0-15,0 6 0 0,-3-1 0 0,4 2 0 16,2 0 128-16,1-2-128 0,5-1 0 0,0 4 128 16,1 0-128-16,-1-2 0 0,-2 1 144 0,0 0-144 15,-2 0 0-15,1 2 144 0,1-3-144 0,0 2 0 0,-2-5 0 16,-2 4 128-16,1 1-128 0,-3-1 0 15,0 3 0-15,0-1 0 0,1 2 160 0,-1-2-160 16,0 1 192-16,1-1-192 0,3-1 0 0,0 3 0 16,0-1 0-16,0 0 0 0,-1 1 0 0,-1 0 0 0,1-1 0 0,0 1 0 15,-2 0 0-15,2 0 0 16,1-2 128-16,-1-1-128 0,-3 0 0 0,-8 3 0 16,2 0 0-16,-1 0 0 0,0-1 160 0,-1 0-160 0,0-3 128 0,-1 1-128 15,1 0 0-15,-2 2 0 0,-3-1 128 0,3 1-128 16,-2-2 0-16,-2 1 0 0,-1-1 144 0,-2 3-144 15,0-1 128-15,-7 2-128 0,0 0 128 0,0 0-128 16,6-7 0-16,-6 7 144 0,0 0-144 0,0 0 0 16,0 0 128-16,0 0-128 0,0 0 0 0,0 0 0 15,0 0 128-15,-11-1-128 0,0-2 0 0,1 2 0 0,10 1 0 16,-13 0 0-16,-2 1 0 0,1-1 0 0,0 0 128 0,3 3-128 16,-3 1 0-16,-1-3 0 0,-2 0 0 0,2 2 0 15,0-2 0-15,-2 0 0 0,-3 2 128 0,-1 1-128 16,1 0 0-16,-2-2 0 0,-2 1 0 0,1-1 0 15,-2 1 0-15,-2 1 0 0,-2 1 0 0,-3 0 0 16,-1-2 0-16,-1 5 0 0,0-2 128 0,-2 0-128 16,2 1 0-16,-2 0 0 0,0 0 0 0,1 2 0 15,-1 1 0-15,2 0 0 0,0 1 0 0,2-4 0 16,-1 3 0-16,0-3 0 0,-3-1 0 0,-1 2 0 16,-2 1 0-16,0 1 0 0,2-3 128 0,0 2-128 15,1-2 0-15,1 4 0 0,3-1 0 0,-2 3 128 16,2 0-128-16,0-2 0 0,1 2 0 0,0 1 0 0,-1-1 0 15,0-1 0-15,-1 0 0 0,1 2 0 16,1 0 0-16,1 0 0 0,2-2 0 0,5 4 0 0,2-5 0 0,0 4 0 16,1 2 0-16,-1-1 0 15,4 1 0-15,-5 1-144 0,2-1 144 0,1 1 0 16,0-1 0-16,1 2 0 0,0 0 0 0,1 0 0 16,-1-1 0-16,2 0 0 0,1-2 0 0,-1-1 0 0,2 1 0 0,-2-2 0 15,2 0 0-15,-1 0 0 0,-3-3 0 0,1-1 0 16,3 3 0-16,0 0 0 0,-2-5 0 0,2 3 0 15,2-5 0-15,0 3 0 0,2-4 0 0,1 1 0 16,0 1 0-16,9-7 0 0,-7 3 0 0,7-3 0 16,-8 3 0-16,8-3 0 0,0 0 0 0,0 0 128 15,0 0-128-15,0 0 144 0,0 0-144 0,0 0 160 16,0 0-16-16,0 0 0 0,0 0 0 0,0 0 0 16,0 0-16-16,3-8-128 0,-2-2 192 0,4 4-64 0,1-3-128 15,3 1 160-15,-1-4-160 0,2-1 160 0,3 1-160 0,-2-1 128 16,2-3-128-16,1 2 128 0,2-2-128 0,1-1 160 15,1 2-160-15,0-3 160 0,-1-2-160 0,4 1 128 16,0 0-128-16,2-2 128 0,1 0-128 0,4-1 0 16,4-6 0-16,1 3 128 0,0 1-128 0,4-2 0 15,5 1 0-15,5-2 128 0,5 3-128 16,0 2 0-16,0 1 0 0,-1-1 0 0,-3-2 0 16,3-1 0-16,1 2 128 0,1 1-128 0,-1 0 0 0,1 1 0 15,3 2 0-15,-3 0 0 0,-2 1 0 0,-1 1 0 16,-1 3 128-16,1 0-128 0,-1-2 0 0,1 2 0 15,-2 0 0-15,2 2 0 0,0-1 0 16,-1 0 0-16,1 3 0 0,-1-1 0 0,-2 5 0 0,0-4 0 16,-2 1 0-16,-13 3 0 0,1 1 0 0,2 2 0 0,3-2 128 0,2 0-128 15,-1 1 0-15,2 2 0 16,-2 2 0-16,1-3 0 0,-5-1 0 0,0 0 0 0,-4 2 0 0,0 1 0 16,-2-1 0-16,-1 0 0 15,-1-2 0-15,-2-1 0 0,1 2 0 0,-4 1 128 16,-2-1-128-16,-3 2 0 0,-1-3 0 0,-4 2 128 0,1-1-128 15,-4 2 0-15,-3-2 128 0,1 1-128 0,-7 2 0 16,0 0 128-16,0 0-128 0,0 0 128 0,2-4-128 0,-2 4 128 16,0 0-128-16,0 0 128 0,-7-1-128 0,-1-2 128 15,-4-1-128-15,0 4 0 0,-4 3 0 0,1-2 128 16,-4-2-128-16,-1-2 0 0,-3 6 0 0,-1-2 0 16,-2 0 0-16,1-1 0 0,-3 0 0 0,-3 2 0 15,0-1 0-15,-2 3 0 0,-5 1 128 0,1 1-128 0,-4-2 0 16,-14 5 0-16,7 0 0 0,2 2 0 0,2-2 0 15,1 3 0-15,-1-2 0 0,1 1 0 0,0 3 0 16,-3-1 0-16,-2 2 0 0,0 0 0 0,-1 2 0 16,1 1 0-16,0-1 0 0,-2 2 0 0,-1 3 0 0,2-3 0 15,0-1 0-15,0 0 0 0,-5 0 0 0,1 1 0 16,-2 1 0-16,4 0 0 0,3-1 0 0,2 2 0 16,-1-4 0-16,5 3 0 0,-2 0 0 0,2 2 0 15,-1-3 0-15,0-2 0 0,-4 2 0 0,5 4 0 16,2-1 0-16,6 3 0 0,1-1 0 0,2-2 0 0,0 1 0 0,3-1 0 15,-2-2 0-15,5 0 0 0,2 2 0 16,1 1 0-16,2-2 0 0,1 2 0 16,1-2 0-16,2-1 0 0,-1-2 0 0,2 2 0 15,0 0 0-15,-1-2 0 0,2-5 0 0,2 1 0 16,-1-3 0-16,3 2 0 0,0 1 0 0,-1-4 0 0,0 3 0 0,2 1 0 16,2-4 0-16,0 0 0 0,1-2 0 0,-2-1 0 15,8-7 0-15,-5 9 0 0,5-9 0 0,0 0 0 16,0 0 0-16,0 0 0 0,0 0 0 0,0 0 0 15,0 0 0-15,0 0 0 0,4-9 0 0,0-2 128 16,3 1-128-16,2-2 128 0,1 1-128 0,2 0 128 16,-1-5-128-16,3 0 0 0,0 3 0 0,3-2 0 15,-1-3 0-15,0-1 0 0,-4 0 128 16,5 1-128-16,-1-1 0 0,2-3 0 0,1 1 0 0,2-6 0 16,-1 2 0-16,4 1 0 0,4-3 0 0,-1 3 0 0,-1-6 0 15,5 5 0-15,1-2 0 0,1 4 0 16,2-6 0-16,6 6 0 0,1 4 0 0,0 0 0 0,-3-1 0 0,2-3 0 15,1-1 0-15,2 3 0 0,3 2 0 16,2 0 0-16,0 2 0 0,7 0 0 0,5-1 0 0,-2 2 0 16,-2-1 0-16,1 1 0 0,5-3 0 0,0 1 0 15,1 1 0-15,2 1 0 0,1-2 0 0,-1 0 0 16,-3 3 0-16,-2 2 0 0,-2-1 0 0,-17 4 0 16,3 2 0-16,3-2 0 0,2 3 0 0,1-2 0 15,1 2 0-15,-3 2 0 0,-2-2 0 0,-1 0 0 16,-1 2 0-16,-2-1 0 0,0 0 0 0,-1 0 0 15,-3-1 0-15,-1 2 0 0,-1 3 0 0,-2 0 0 16,-2-3 0-16,1 1 0 0,-2 1 0 0,-4 2 0 16,-3 4 0-16,-2-5 0 0,-3 0 0 0,-3 1 0 15,-2-1 128-15,-2 1-128 0,-6 0 0 0,1 0 0 0,-8 1 0 0,0 0 0 16,0 0 0-16,0 0 128 16,0 0-128-16,0 0 0 0,0 0 128 0,0 0-128 0,0 0 0 15,-8 0 128-15,1-3-128 0,-5 2 0 0,0 5 0 0,-5-3 0 16,-2 0 0-16,-1-1 0 0,-4 0 0 0,-2 1 0 15,0 2 0-15,-4-1 0 16,-1 1 0-16,-1 1 0 0,-3 2 0 0,-1-1 0 0,-4 4 128 16,-1-2-128-16,1-1 0 0,-5 3 0 0,-3-2 0 0,-23 7 0 15,5 2 0-15,2-1 0 0,7 0 0 16,0 0 0-16,-2 1 0 0,0 0 0 0,0 1 0 0,-1 0 0 16,-1 0 0-16,2 1 0 0,1 1 0 0,2 0 0 0,1-1 0 15,0 2 0-15,1 4 0 0,2-1 0 16,-2-5 0-16,-1 0 128 0,2-2-128 0,-1 3 128 0,3 2-128 15,3 0 0-15,1 1 0 0,0 1-176 0,1-3 176 16,1 0 0-16,-1-1 0 0,0-1 0 0,-2 0 0 16,4 0 0-16,4-2 0 0,3 1 0 0,4 1 0 15,4-1 0-15,2-3 0 0,0-3 0 0,1 1 0 0,3 1 0 16,4-3 0-16,1 2 0 0,1 0 0 0,2-3 0 16,1 1 0-16,3-3 0 0,0-1 0 0,1 2 0 15,5-4 0-15,5-4 0 0,0 0 0 0,0 0 0 16,0 0 0-16,0 0 0 0,0 0 0 0,0 0 0 15,0 0 0-15,0 0-128 0,13-3 128 0,-3-2 0 16,5-1 0-16,2-2 0 0,-1-5 0 0,3 2 0 16,3 1 0-16,0-3 0 0,-1 3 0 0,3-3 0 15,2-3 0-15,-1 2 0 0,3-2 0 0,4 0 0 16,2-3 0-16,4 1 0 0,3 0 0 0,-1 2 0 16,-2 0 0-16,2-4 0 0,2-3 0 0,3 2 0 0,1 0 0 0,4 2 0 15,1-1 0-15,6-2 0 0,3 1 0 16,0 2 0-16,1 2 0 0,1-1 0 0,1-3 0 0,-1 2 0 15,0 2 0-15,3 2 0 0,4-1 0 0,-3 0 0 16,-3-2 0-16,1 0 0 0,-1 3 0 0,-17 4 0 16,4-3 0-16,4 0 0 0,5 1 0 15,-1 0 0-15,-3-1 0 0,1 2 0 0,-3 3 0 0,1-3 0 16,-5 3 0-16,0 0 0 0,-2 3 0 0,0 0 0 16,0-4 0-16,-2 3 0 0,0 0 0 0,-2 2 0 15,-2-4 0-15,-2 1 0 0,-1 0 0 0,0-1 0 0,1 4 0 16,-4-3 0-16,-1 0 0 0,0-1 0 0,-1 4 0 15,0 1 0-15,0 2 0 0,-3-1 0 0,1-2 0 16,-1 4 0-16,-3 1 0 0,-4-2 0 0,0 0 0 16,-4-1 0-16,-4 3 0 0,1-1 128 15,-4 0-128-15,-3-1 0 0,-3-1 0 0,-6 3 0 0,0 0 0 0,0 0 0 16,0 0 0-16,0 0 0 0,0 0 0 0,0 0 0 16,-5 7 0-16,-1-2 128 0,-2-2-128 0,-3-1 0 15,-6 2 0-15,2 0 0 0,-5 0 0 0,-3 0 0 16,0-4 0-16,-4 2 0 0,-1 5 0 0,-1-4 0 15,-3 3 0-15,-1 1 0 0,-5-3 0 0,0 1 128 16,-4 5-128-16,-3-5 0 0,-2 0 0 0,-4 2 0 16,-3-2 0-16,-2 2 128 0,1 2-128 0,-1 3 0 0,2-3 0 15,0 3 0-15,-2-1 0 0,0 0 0 16,0 3 0-16,2 0 0 0,-1 0 0 0,-17 5 0 0,8-4 0 16,9-1 0-16,2 0 0 0,5-4 0 15,2 2 0-15,4 1 0 0,1-5 0 0,1 3 0 16,-1-6 0-16,2 4 0 0,1-3 0 0,2 2 0 15,3 0 0-15,0-2 0 0,0-1 0 0,1 2 0 0,3-2 0 0,3 4 0 16,1-5 0-16,0-1 0 16,-1 0 0-16,4 1 0 0,3 1 0 0,2-2 0 0,-2-4 0 15,5 1 0-15,1 3 0 0,1 1 0 0,1-1 0 0,2-2 0 16,9-1 0-16,0 0 0 0,-6 5 0 0,6-5 0 16,0 0 0-16,0 0-128 0,0 0 128 0,0 0 0 15,0 0 0-15,15 0 0 0,2-5 0 0,3 1-128 16,3 3 128-16,2 0 0 0,3-2 0 0,5-2-128 0,3-3 128 15,2 3 0-15,4 3 0 0,2-5 0 0,5 1 0 16,3 2 0-16,0-1 0 0,1-1 0 0,-2 2 0 16,2-1 0-16,2-4 0 0,-12 4 0 0,3-4 0 0,5 1 0 15,4 1 0-15,1-3 0 0,2-1 0 0,-1 1 0 16,4 0 0-16,0 1 0 0,0-7 0 0,0 2 0 16,3 0 0-16,-1 1 0 0,0-1 0 0,-2 0 0 15,-2 1 0-15,0 2 0 0,-1-1 0 0,0 4 0 16,-4-4 0-16,2 3 0 0,1 2 0 0,-3 3 0 15,-6 0 0-15,-1-2 0 0,0 1 0 0,-1-2 0 16,-4 0 0-16,0 1 0 0,-3-1 0 0,-1 2 0 16,-1 0 0-16,-1 0 0 0,-2-2 0 0,-1 3 0 15,0 2 0-15,-2 1 0 0,-5-2 0 0,1 2 0 0,-4 1 0 16,-3-3 0-16,-3-1 0 0,-2 2 0 16,-2 2 0-16,-1 0 0 0,-4 0 0 0,-2-1 0 15,0-2 0-15,-6 3 0 0,0 0 0 0,0 0 0 16,0 0 0-16,0 0 0 0,0 0 0 0,0 0 0 15,-7 6 0-15,1-3 0 0,-1-3 0 0,-3 1 0 0,0 3 0 16,-4-3 0-16,-4 1 0 0,-3-4 0 0,-3 2 0 0,-6 2 0 16,1 0 0-16,-4 2 0 0,-5 0 0 15,-3 1 0-15,-3 0 0 0,-3-1 0 0,-3 3 0 0,-2-2 0 16,-3-3 0-16,-3 2 0 0,-3-1 0 0,1 4 0 16,0-2 0-16,1 1 0 0,-1 2 0 0,0-2 0 15,0 3 0-15,1-1 0 0,-2 3 0 0,-22 2 0 16,12 0 0-16,6-1 0 0,4 1 0 0,5-3 0 15,3 3 0-15,7-3 0 0,2 1 0 0,2 3 0 0,2-6 0 16,5 3 0-16,2-3 0 0,5 2 0 0,3-6 0 16,5 1 0-16,2 0 0 0,11-1 0 0,-1-4 0 0,8 0 0 15,0 0 0-15,0 0 0 0,0 0 0 0,0 0 0 16,0 0 0-16,0 0 0 0,9-1 0 0,4-3 0 16,2-4 0-16,4 3 0 0,5 0 0 0,4-1 0 15,3-1 0-15,2-1 0 0,2 1 0 0,5 2 0 16,3 1 0-16,3-3 0 0,3 2 0 0,3-4 0 15,4 4 0-15,3 1-128 0,2-4 128 0,1 3 0 16,-1 1 0-16,1 2 0 0,2-2 0 0,-1-1 0 16,1 1 0-16,2 2 0 0,0-2 0 0,-2-1 0 15,-3 1 0-15,0 0 0 0,-2 1 0 0,-4 0 0 16,0-4 0-16,-2 2 0 0,-1 1 0 0,-1-2 0 0,-3 1 0 16,-2 1 0-16,-5 2 0 0,-3-2 0 15,-2-3 0-15,-3 4 0 0,-3-1 0 0,-3 1 0 0,-4 3 0 0,-4-1 0 16,-4-4 0-16,-2 4 0 15,-6 1 0-15,1 0 0 0,-8 0 0 0,0 0 0 16,0 0 0-16,0 0 0 0,-8 2 0 0,-4 3 0 0,-4-1 0 16,-4-1 0-16,-4 2 0 0,-4 1 0 0,-3 0 0 15,-4-1 0-15,-8 1 0 0,-4-3 0 16,-3 2 0-16,-3 1 128 0,-7 0-128 0,-4-2 0 0,2-4 0 0,-7 2 0 16,-4 3 0-16,-2 2 0 0,2-3 0 0,-2 2 0 15,-1 3 0-15,1-4 0 0,0 6 0 0,-27 1 0 16,13-1 0-16,12 2 0 0,8-3 0 0,8 1 0 0,8-2 0 15,6 2 0-15,6-3 0 0,5 1 0 0,7 0 0 16,4-1 0-16,-1-3 0 0,5 0 0 0,3 1 0 0,4-1 0 16,1-1 0-16,4-2 0 0,9-2 0 0,0 0 0 15,0 0 0-15,0 0-128 0,0 0 128 0,12-3 0 16,3-1 0-16,3 2-128 0,2-2 128 16,8-4 0-16,5 2 0 0,7-3 0 0,4 1 0 0,7-1 0 15,4 1 0-15,7-1-128 0,5-2 128 0,2 3 0 16,1-1 0-16,2-3 0 0,3 2 0 0,3-1 0 15,2 2 0-15,-1-3 0 0,-3 3 0 0,-2 2 0 16,-3 2 0-16,-4-3 0 0,-2 2 0 0,-3-1 0 16,3 0 0-16,-6 3 0 0,-6-1 0 0,-2-2 0 15,-4 2 0-15,-3 2 0 0,-3-4 0 0,-5 2 0 16,-6 1 0-16,-2-1 0 0,-4 1 0 0,-3 3 0 16,-5-4 0-16,-3 3 0 0,-4 0 0 0,0 2 128 15,-9 0-128-15,0 0 0 0,0 0 0 0,0 0 0 16,-10-1 0-16,-4 0 128 0,-4-2-128 0,-5 1 0 0,-4 0 0 0,-6 1 0 15,-5 4 0-15,-8-1 0 16,-8-4 0-16,-5 0 0 0,-4 4 0 0,-4 1 0 0,-2 0 0 0,-6 0 0 16,-4-3 0-16,-3 0 0 0,0 0 0 15,0 3 0-15,6 0 0 0,5-1 0 0,2 2 0 16,3 1 0-16,1-1 0 0,7 4 0 0,6-2 0 0,-11 3 0 16,15 0 0-16,13-1 0 0,8 0 0 0,8-1 0 15,6-1 0-15,13-6-160 0,0 0 160 0,0 0 0 16,15 1 0-16,8-2-128 0,5-3 128 0,10 1 0 15,9-1 0-15,5 0 0 0,4-2 0 0,4 0 0 16,2 3 0-16,5-2 0 0,2-1 0 0,3 3 0 16,0-1 0-16,1-1 0 0,0-2 0 0,-4 2 0 0,0 0 0 15,-1-1 0-15,1 1 0 0,-4 2 0 0,-4-1 0 0,-4-1 0 16,-4 0 0-16,-6 3 0 0,-5-1-240 0,-6 2 16 16,-6 0 0-16,-5-1 0 15,-8 0-2256-15,-3 2-448 0,-5 2-80 16</inkml:trace>
  <inkml:trace contextRef="#ctx0" brushRef="#br1" timeOffset="69579.34">24938 15368 3679 0,'0'0'320'0,"0"0"-320"0,0 0 0 0,0 0 0 16,0 0 1200-16,0 0 160 0,0 0 48 16,0 0 0-16,0 0-1040 0,0 0-208 0,0 0-32 0,0 0-128 15,0 0 128-15,0 0-128 0,0 0 0 0,0 0 0 16,0 0 480-16,0 0-16 0,0 0 0 0,0 0 0 16,0 0 304-16,0 0 48 0,0 0 16 0,0 0 0 0,0 0-96 0,0 0-16 15,0 0 0-15,0 0 0 0,-2-4-272 0,2 4-48 16,0 0-16-16,0 0 0 0,-4-5-144 0,4 5-48 15,0 0 0-15,0 0 0 0,0 0-32 0,0 0-16 16,0 0 0-16,0 0 0 0,0 0 80 0,0 0 16 16,0 0 0-16,0 0 0 0,0 0 80 0,0 0 32 15,0 0 0-15,0 0 0 0,0 0 16 0,0 0 0 16,0 0 0-16,0 0 0 0,0 0-48 0,0 0 0 16,0 0 0-16,0 0 0 0,0 0-144 0,0 0-48 15,0 0 0-15,0 0 0 0,0 0 128 0,0 0 0 16,-3 8 16-16,3 1 0 0,0-3 48 0,3 3 16 15,-1 0 0-15,2 0 0 0,-1 3 0 0,1 2 0 16,1 0 0-16,1-2 0 0,0 2-336 0,1 1 128 16,0 1-128-16,2 1 0 0,-1-2 240 0,3-1-32 15,1 0 0-15,0 1 0 0,2 1 112 0,2-1 0 0,0-5 16 0,-1 3 0 16,3 1 16-16,0 0 0 16,0-3 0-16,1 2 0 0,-1 1-112 0,0-3-32 15,-1 2 0-15,1 1 0 0,2-4-80 0,-2 2 0 16,0 2-128-16,1-2 192 0,0-1-64 0,1 1-128 0,0-2 176 0,-1 2-176 15,0 1 176-15,1-2-176 0,-1 2 160 16,1-1-160-16,2-1 192 0,1 1-64 0,1 2-128 0,0 0 192 16,0-4-32-16,2 2-16 0,0-1 0 0,0-1 0 15,-2 3-16-15,1-3 0 0,1 1 0 0,-2 1 0 16,-1 0-128-16,0-1 0 0,1 2 0 0,0-3 128 16,-2 1-128-16,1 2 0 0,-2-3 144 0,2 3-144 15,0-4 144-15,0 1-144 0,0 2 192 0,0-4-192 16,0 5 208-16,2-4-64 0,-1 1-16 0,2-1 0 15,0 3 0-15,0-1-128 0,-2-3 192 0,0 0-64 16,0-1 0-16,0 0 0 0,0 2 0 0,2-2 0 0,-1 2 0 16,1-3-128-16,-2 0 192 0,2 2-64 0,-1-3-128 15,-1 5 160-15,0-5-160 0,3 3 160 0,-1 0-32 0,1-2-128 16,-2 3 192-16,2-3-64 0,1 1-128 0,-1 1 0 16,-1-3 0-16,1 3 0 0,2-2 0 0,-2 1 0 15,1 2 0-15,1-3 128 0,2 3-128 0,-2-3 160 16,0 1-160-16,2 2 160 0,-2-2-160 0,2 3 128 15,-1-2-128-15,1 2 128 0,-1-3-128 0,2 3 128 16,0-4-128-16,-2 3 128 0,-1-3-128 0,2 2 0 16,-1 1 0-16,1-4 0 0,-2 3 0 0,-1-3 0 15,0-2 128-15,-1 1-128 0,-4 3 0 0,-2-4 0 16,-2 3 0-16,0 0 0 0,-1 0 0 0,-1-3 128 16,-2 1-128-16,4-1 0 0,-5 1 0 0,-4-1 0 15,2-2 128-15,-12-1-128 0,6 0 0 0,-6 0 0 16,6 0 0-16,-6 0 0 0,0 0 0 0,0 0 0 0,0 0 128 0,0 0-128 15,0 0 0-15,0 0 0 0,-6-5 144 0,0-3-144 16,-1 2 0-16,-3-3 0 0,-4 3 0 0,0 1 0 16,0-4 0-16,-1 2 0 0,-3-3 0 0,-1 3 0 15,-1-4 0-15,-6 3 0 0,-2-5 0 0,-1 1 0 16,-1 0 0-16,-1-2-128 0,-3-2 128 0,-2 2 0 16,-1-2-144-16,-1-1 144 0,-1 0-160 0,-1-2 160 15,1-1-176-15,-2 1 176 0,-1-2-192 0,-23-5 192 16,4 2-208-16,32 14 64 0,-1-5 16 0,-3-2 0 0,-4-1 128 15,-3 1-192-15,-2-1 192 0,-2 0-192 0,-3-2 192 0,-34-17-208 16,13 6 80-16,12 8 128 0,9 3-192 0,7 1 192 16,1-1-160-16,4 2 160 0,1 3-192 0,-1-1 192 15,0 2-208-15,-2 0 80 0,-1-1 128 0,-1 4-208 16,1-1 80-16,3 1 128 0,2 1-256 0,2-3 80 16,5 2 16-16,0 0 0 0,2 0 160 0,1 2-160 15,1-2 160-15,3 3-160 0,2-2 160 0,0 2 0 16,1-3 0-16,4 2-128 0,1-3 128 0,4 9-128 15,0-4 128-15,-1 1-128 0,0 0 0 0,-2-3 0 0,3 2 0 16,-5-2 0-16,2 3 128 0,-9-10-208 0,1 2 80 16,0 3 128-16,-1 0-192 0,3 1 192 0,1 0-160 15,2-3 160-15,-1 3-192 0,1 0 192 0,2 2-208 16,-1-2 80-16,2 0-16 0,0 2 0 0,0 3 0 0,1-3 0 16,0 1-96-16,1-1-16 0,1 2 0 0,0 2 0 15,7 4-80-15,-6-7-32 0,1 0 0 0,0 2 0 16,0-3 96-16,5 8 16 0,-5-6 0 0,0 1 0 15,-1-3 80-15,1 0 32 0,5 8 0 0,-9-3 0 16,1-8-48-16,1 6-16 0,1-2 0 0,1 2 0 31,-2 1-176-31,7 4-16 0,-6-5-16 0,6 5 0 16,-6-8-176-16,6 8-48 0,0 0 0 0,0 0 0 0,-5-5 192 16,5 5 16-16,0 0 16 0,0 0 0 0,0 0 160 0,-2-9 48 0,2 9 0 0,0 0 0 15,-1-9 208-15,1 9 0 0,-4-6 0 0,4 6 0 16,-2-9 0-16,2 9 0 0,-5-6 0 0,5 6-144 15,-5-8 144-15,5 8 0 0,-8-5 0 0,8 5 128 0,-8-4 64 0,8 4 32 16,-7-2 0-16,7 2 0 0,-8-7 160 0,8 7 16 16,-9 7 16-16,9-7 0 0,-7 5 16 0,7-5 0 15,-6 7 0-15,5 3 0 0,4 2 96 0,2-1 32 16,1 5 0-16,3 1 0 0,1 1 64 16,4 0 16-16,1 1 0 0,6 3 0 0,0 3-160 0,2 2-32 15,1 1 0-15,1 0 0 0,0 0-128 0,-2 2-48 16,1-2 0-16,3 3 0 0,2-2-128 0,0 0-16 15,0 3-128-15,1 1 192 0,0-6-48 0,2 2-16 16,1 3 0-16,-2-4 0 0,-2 1 64 0,1-4 16 16,2 2 0-16,0-3 0 0,1 3 32 0,0-4 0 0,1 0 0 15,3 1 0-15,2-1 32 0,2-1 16 0,1 0 0 0,3 0 0 16,0-5 16-16,1-1 0 16,-1-1 0-16,-20-4 0 0,3 1-16 0,5-1 0 15,4 5 0-15,1-1 0 0,1 3-48 0,2-2-16 16,1 1 0-16,0-1 0 0,0 1-224 0,10 2 176 15,-4-1-176-15,-1-4 160 0,-2 0-160 0,-2 0 0 0,-1 1 144 0,0 0-144 16,1 2 128-16,-1-1-128 0,1-3 128 0,2 2-128 16,1 2 0-16,-1-2 0 0,2-2 0 15,2-2 128-15,-1 2-128 0,2-1 0 0,-3 0 0 16,0 1 0-16,0-1 0 0,-2 0 0 0,0 0 0 16,-2 2 128-16,2-3-128 0,-6-1 0 0,-2 0 0 0,-1-4 128 15,-3 3-128-15,-3 0 0 0,-2-1 0 0,-3-1 128 16,-2-3-128-16,-1 1 144 0,-4 0-144 0,-2-1 160 0,0-1-32 15,-5-2-128-15,-2 0 192 0,0 0-64 0,-9-1-128 16,6 0 0-16,-6 0 144 0,0 0-144 0,0 0 128 0,0 0-128 16,0 0 128-16,0 0-128 0,0 0 0 0,-5-2 0 15,-3 1 0-15,-2-3 128 0,-2-3-128 0,-4 2 0 16,-1 0 0-16,-4-4 0 0,-2 3 0 0,0-3 0 16,-2 0 0-16,-3-1 0 0,0 1 0 0,-4-4 0 15,-2-1 0-15,-2 2 128 0,-1-3-128 0,-1-1 0 16,-1 0 0-16,-3-2 0 0,-1-2 0 0,-3 1 0 15,0-2 0-15,-2 1 0 0,-3 0 0 0,-1-1 0 16,-1 0 0-16,-1 0 0 0,1 1 0 0,-1 0 0 16,0-3 0-16,-2 1 0 0,0 0 0 0,-1 2 0 15,-3-4 0-15,-25-9 0 0,6 1 0 0,40 16 0 16,-6-1 0-16,2-1 0 0,-2-1 0 0,-2 0 0 16,2-4 0-16,-2-2 0 0,-2 1 0 0,-45-27 0 15,10 10 0-15,9 6 0 0,5 2 0 0,9 2 0 0,9 3 0 0,3-1 0 16,0 2 0-16,1 0 0 15,2 3 0-15,-3-4 0 0,-2 2 0 0,0-2 0 16,2 5 0-16,4-1 0 0,3 3 0 0,6 2 0 0,5-1 0 16,1 0-128-16,4-2 128 0,2 3 0 0,2 1 0 15,3 2 0-15,2 0 0 0,3 0 0 0,2 2 0 16,0-1 0-16,1 2 0 0,6 4 0 0,-2 3 0 0,1-3 0 16,0 1 0-16,-1-3 0 0,1 2 0 15,1-3 0-15,0 2 0 0,-7-9 0 0,1 1 0 0,2 6 0 16,0-1 0-16,0 3 0 0,0 1 0 0,0-1 0 15,1 1 0-15,-1 1-160 0,1 2 160 0,0 2 0 0,2-2-128 16,0 2 128-16,-3 1 0 0,9 3 0 0,-7-5 0 0,7 5-128 16,0 0 128-16,0 0 0 0,0 0 0 0,0 0 0 15,-7-2 0-15,7 2 0 0,0 0-128 0,0 0 128 16,0 0 0-16,0 0 0 0,-1 9-128 0,1 2 128 16,0-2 0-16,2 2 0 0,6 2 0 0,2 0-128 15,1 2 128-15,3 2 0 0,2 2 0 0,1 2 0 16,2 5 0-16,6-1 0 0,1 4 0 0,4 0 0 15,0-1 0-15,2 4 0 0,1 3 0 0,4-2 0 16,2-4 0-16,2 4 0 0,2 1 0 0,0 2 0 16,2 2 0-16,6-1 0 0,-2 0 0 0,3 0 0 15,0-1 0-15,0-1 0 0,1-4 0 0,-3 1 128 0,1 1-128 16,-20-15 0-16,7 2 128 0,1 2-128 0,3 1 0 0,3 2 144 16,2-2-16-16,2 1-128 0,3 2 192 0,2-3-64 15,-1 2 0-15,18 6 0 16,-3 0 0-16,-2 0 0 0,-1-4-128 0,-2 1 192 0,0-8-192 0,-2 3 192 15,-2 1-192-15,0-1 0 16,-3-4 144-16,0 2-144 0,-2 1 192 0,0-2-16 16,-2 1-16-16,1-3 0 0,1-4-160 0,-2 1 0 0,-3-1 0 0,2 2 0 15,-1 0 128-15,-2 0-128 0,-1 1 0 0,0-3 128 16,-1 1-128-16,-2-1 0 0,-2 0 144 0,0-2-144 16,1-1 0-16,-2 0 0 0,-3-3 0 0,-1 2 0 15,-3-2 0-15,1 2 128 0,0-3-128 0,1 2 0 16,0-4 0-16,-3 2 0 0,0 0 0 0,-3-4 0 15,1 1 0-15,-5-1 0 0,0 0 0 0,-5 0 128 16,-2-2-128-16,-2-1 0 0,-3-1 0 0,-1-2 0 0,-4 0 0 16,-2 1 0-16,0-1 0 0,-7 3 128 0,0 0-128 15,1-5 0-15,-2-4 0 0,-3 3 128 0,-1 1-128 0,-3-3 0 16,-1 3 0-16,-2-1 0 0,-3-3 0 0,-4 3 0 16,-1-5 0-16,-2 4 0 0,-5-2 0 0,0 3 0 15,-2-5 0-15,-2 5 0 0,-4-3 0 16,1 2 0-16,-3 1 0 0,-3 0-128 0,-2 2 128 0,-2 2 0 15,-1 0 160-15,-1 0-160 0,-5-1 0 0,-1-2 0 16,-2 1 0-16,2 1-160 0,-1 0 160 0,-1-1 0 16,-5-2 0-16,2 1 0 0,0-4 0 0,-1 0 0 15,-2-5 0-15,0 1 0 0,2 3 0 0,0-6 192 16,-2-2-32-16,1-1-16 0,-5-2-144 0,-1 1-176 0,-3-5 48 16,1 1 0-16,0-6 128 0,-1 4 0 15,-2-5 0-15,1 1 0 0,-2-1 0 0,0-2 0 0,0-1 0 16,3-2 0-16,2 2 0 0,1 0 0 15,2 0 0-15,3 0 0 0,3-1 0 0,3 0 0 16,0 1 0-16,2 1 0 0,3-1 0 0,3-1 0 16,3 1 0-16,-13-16 0 0,8 10 0 0,25 19 0 0,-4-2 0 15,1-1 0-15,1 3 0 0,1-1 0 0,1-3 0 16,3 3 0-16,1-1 0 0,-14-19 0 0,8 12 0 16,5 2 0-16,3 6 0 0,3 3 0 0,2 4 0 15,2-3 0-15,0 3 0 0,4 0 0 0,-2 1 0 0,1 2 0 16,3-2 0-16,1 3 0 0,-1 2 0 0,1-3 0 15,0 3 0-15,1-2 0 0,1 11 0 0,-2-8 0 16,-1-3 0-16,3 11 0 0,0 0 0 0,-2-8-128 0,2 8 128 16,0 0 0-16,0 0 0 0,0 0 0 0,0 0 0 0,0 0-128 15,0 0 128-15,0 0 0 0,-3 7 0 16,2-1-160-16,-1 4 160 0,2 3 0 0,3 1-128 16,1 4 128-16,1 5 0 0,3-1 0 0,9 22 0 0,2-1-128 15,0-4 128-15,3 1 0 0,4-2 0 0,4 0 0 16,2 0 0-16,-11-18 0 0,4 5 0 0,5 5 0 15,6 1 0-15,2 2 0 0,1 1 0 0,4 2 0 16,3 3 0-16,1-1 0 0,2-2 0 0,13 7 0 16,-2-2 0-16,-1 1 0 0,2-2 0 0,0 0 0 15,2-2 0-15,0 0 0 0,1 0 0 0,1-4 0 16,1-1 0-16,1 0 0 0,0 0 160 0,1 2-160 16,-1-2 160-16,0-6-160 0,0-1 160 0,-1-3-160 0,-1 0 160 0,-2-1-160 15,-1 0 192-15,1-1-64 0,-1-2-128 0,-1-1 192 16,1-3-64-16,-1 0-128 15,0-3 176-15,2 0-176 0,-4 2 144 0,0-4-144 16,-2 2 0-16,-1-1 144 0,-3-3-144 0,-1 2 0 0,-1-4 0 16,-1 2 0-16,-1 0 0 0,-3-4 0 0,-3 1 128 0,1 2-128 15,-1-2 0-15,0 2 0 16,-1-1 0-16,0-2 0 0,-3-3 0 0,-2 0 0 0,-3-1 0 16,-2 0 0-16,0 0 0 0,-4 0 0 0,-3-1 128 15,-2 0-128-15,-4 0 0 0,-2-2 0 0,-2 1 0 0,-2-1 0 16,-4 0 0-16,1 1 0 0,-4-1 0 0,-6 3 0 15,0 0 0-15,0 0 0 0,0 0 0 0,0 0 0 16,0 0 0-16,-9-1 0 0,-2 1 0 0,-3 1 0 16,-1 1 0-16,-6 0 0 0,1 2 0 0,-4 2 0 15,-2-2 0-15,-4 1 0 0,-3 2 0 0,-3-4 0 0,1 0-128 16,-3-1 128-16,-3 0 0 0,-2-1 0 0,-3-1 0 16,-1 0 0-16,-3-1 0 0,-1-2 0 0,-1 1 0 15,0-5 0-15,-4-2 0 0,3 2 0 16,-3-5 0-16,-4 1 0 0,-1 1 0 0,-2-7 0 0,-2-1 0 0,-1-3 0 15,-3-5 0-15,0 2 0 0,0-5 0 0,-3 1 0 16,-3-4 0-16,-2-1 0 0,-3-4 0 0,0 0 0 16,1 1 0-16,-1-1 0 0,-2-1 0 0,4 0 0 15,0-3 0-15,2 1 0 0,1 1 0 0,4 1 0 16,2 4 0-16,3-3 0 0,4-1 0 0,1 1 0 16,1-1 0-16,3 1 0 0,2 0 0 0,4 0 0 15,5 0 0-15,4-1 0 0,4 2 0 0,7 2 0 16,1 1-144-16,4 3 144 0,1-1 0 0,4 2 0 15,1 5 0-15,3 1 0 0,2-1 0 0,2 2-128 0,0 2 128 0,2 3 0 16,1 3 0-16,1 4-128 0,1 0 128 0,2 5 0 16,2-2-208-16,4 7 64 0,0 0 16 0,0 0 0 15,0 0-32-15,1 9 0 16,4 3 0-16,3-2 0 0,1 4 160 0,6 2-160 0,4 3 160 0,4 4-160 16,3 7 160-16,7 1 0 0,2 5-144 15,8 2 144-15,8 5 0 0,5 4-176 16,3-1 176-16,3 2-128 0,5 3 128 0,7 1 0 0,6 2 0 0,5 0 0 15,7 1 0-15,3 0-128 0,4 2 128 0,3 0 0 16,1 0 0-16,0-3 0 0,0-6 0 0,0 2 0 16,1 0 0-16,-1-1 128 0,-1-5 0 0,4 6 0 15,-5-7 32-15,-5-1 16 0,-4-4 0 0,-7-2 0 0,-3-6-32 16,-6-2 0-16,-5-2 0 0,-5-1 0 0,-4-3-144 0,-4-2 192 16,-6-4-192-16,11 6 192 0,-13-3-192 0,-29-10 0 15,0-3 0-15,-3 2 0 0,-4-4-128 0,-3 0-128 16,-1-2 0-16,-4-1-12688 15,-6-1-2544-15</inkml:trace>
  <inkml:trace contextRef="#ctx0" brushRef="#br1" timeOffset="70864.03">23243 5311 17503 0,'0'0'1552'0,"0"0"-1232"0,0 0-320 0,-2-10 0 16,-2 0 672-16,-2 3 80 0,6 7 16 0,-8-5 0 16,-2-2 112-16,1 2 16 0,-1 1 16 0,-4 1 0 15,-2 1-176-15,-3-1-32 0,-4 3-16 0,-1 4 0 0,-2 0-176 0,-2 1-16 16,-2 4-16-16,-1-3 0 0,1 2-96 0,0 2 0 16,4 1-16-16,2 0 0 0,2 0-144 0,5-2-32 15,5 1 0-15,4 2 0 0,4-4-192 0,4-8 128 16,0 0-128-16,12 14 0 0,0-3 128 0,8-2-128 15,4-3 0-15,5 3 144 0,5-3-16 0,1 4-128 16,1-3 192-16,-1 2-64 0,-2-3-128 0,-3 2 0 16,0 2 0-16,-4 2 0 0,-4 1 0 0,-3 1 0 15,-4 0 0-15,-3 3 0 0,-3-1 128 0,-4-1-128 16,-5-1 0-16,-3 2 128 0,-3-1 208 0,-4 0 48 16,-6 3 0-16,1-2 0 0,-5 1 128 0,-3-2 48 15,-3-2 0-15,-2 1 0 0,-1 0-304 0,-1-3-64 16,-3-4-16-16,1-2 0 0,3 2-176 0,2-3 128 15,3-3-128-15,5-1 128 0,2 0-416 0,6-1-96 16,2-1 0-16,9 2-16 16,0-10-1872-16,6 1-368 0,6-3-80 0</inkml:trace>
  <inkml:trace contextRef="#ctx0" brushRef="#br1" timeOffset="71179.37">23701 5473 19295 0,'0'0'848'0,"-10"6"176"0,-4 2-816 0,-4 0-208 0,-1 5 0 0,-1 1 0 15,-3 5 576-15,-4 3 64 0,2-1 0 0,1 1 16 0,2 1 48 0,4 0 16 16,6-4 0-16,3-1 0 16,4-3-368-16,6-2-80 0,5-1-16 0,8 1 0 0,7-5 64 0,4-3 16 15,3-5 0-15,3-3 0 0,3-2 224 0,0-2 32 16,1-5 16-16,-2-3 0 0,-2 0-96 0,0-1-32 15,-2 0 0-15,-3-2 0 0,-5 0-64 16,-4-1-16-16,-5 0 0 0,-4 0 0 0,-5 1 192 0,-6 0 48 16,-5 1 0-16,-3 0 0 0,-6 2-16 0,0 3 0 15,-4 1 0-15,-2 5 0 0,-1-2-464 0,-2 4-160 16,0 3 0-16,2 1 144 0,1 2-432 0,4 1-96 16,4 0 0-16,5-1-16 15,2 2-1920-15,8-4-384 0,0 0-80 0</inkml:trace>
  <inkml:trace contextRef="#ctx0" brushRef="#br1" timeOffset="71451.84">24622 4996 32255 0,'-14'-13'1424'0,"7"9"304"0,-2 4-1392 0,-1 4-336 0,-2 5 0 0,-2 3 0 16,-3 4 0-16,1 4 0 0,-2 5 0 0,0-1 0 15,1 4 0-15,1 0 0 0,-2 1 0 0,2 5 0 0,-1-2 0 0,-1 0 0 16,-1 2 0-16,1 2 0 16,1 1 0-16,-1-2 0 0,0-3 0 0,1 0 0 0,2-7 0 0,4 2 0 15,-2-6-192-15,5-3 64 16,3-1-768-16,3-8-160 0,2-9-32 0,0 0-11968 15</inkml:trace>
  <inkml:trace contextRef="#ctx0" brushRef="#br1" timeOffset="71843.28">25486 4939 27519 0,'0'0'1216'0,"0"0"256"0,0 0-1168 0,0 0-304 0,-6 10 0 0,-3 3 0 16,-1 2 0-16,-3 4 0 0,-2-1 0 0,-2 0 0 16,-1-1 160-16,-2 2-160 0,-2 0 128 0,1 2-128 0,-1-3 128 0,1-1-128 15,-2 0 128-15,2-3-128 0,2-3 0 16,3-2 0-16,1 1 128 0,6-3-128 15,0 0-640-15,9-7-144 0,0 0-48 0,0 0-10816 16</inkml:trace>
  <inkml:trace contextRef="#ctx0" brushRef="#br1" timeOffset="72194.78">25820 5260 16575 0,'0'0'1472'0,"-2"11"-1168"16,-2 0-304-16,-1 4 0 0,0 3 2768 0,-2 0 496 0,0 1 112 0,-3-1 16 16,-4-1-2752-16,0 1-640 0,1 0 0 0,0 0 0 15,-1-4 256-15,0-3 64 0,-1 1 0 0,1-5 0 16,0 3 144-16,1-1 48 0,2-1 0 0,11-8 0 16,0 0 16-16,0 0 16 0,0 0 0 0,0 0 0 15,6-8 0-15,4 1 0 0,4-2 0 0,2-1 0 16,0-7-96-16,5 2 0 0,-1-2-16 0,4 0 0 15,-1 1-112-15,4 2-32 0,-3 0 0 0,1 3 0 16,-3 5-112-16,2 3-32 0,0 3 0 0,-2 5 0 16,-4 4-144-16,-1 6 0 0,1 6 0 0,-3 5 0 15,-2 6 0-15,-1 4 0 0,-4 1 0 0,1 1 0 16,0-1 128-16,-1-2 0 0,-2-2 0 0,2 1 0 16,1 1-128-16,0-3-224 0,0-1 48 0,1-1 16 15,1-6-1536 1,3 1-304-16,3-1-64 0</inkml:trace>
  <inkml:trace contextRef="#ctx0" brushRef="#br1" timeOffset="79239.47">21493 6601 16575 0,'0'0'1472'0,"0"0"-1168"16,0 0-304-16,0 0 0 0,0 0 1184 0,0 0 176 15,-1-10 48-15,1 10 0 0,-1-6-1072 0,1 6-208 0,-4-9-128 0,-1 3 160 16,-1 0 288-16,-1 0 48 16,-2 0 16-16,-2 2 0 0,-4-4 128 0,-4 2 48 15,-3 0 0-15,-2-2 0 0,-3 3-192 0,-2 1-48 16,-3-1 0-16,-2 2 0 0,1 1-160 0,-2 1-32 15,0 1-16-15,-1 1 0 0,1 1-240 0,2 1 144 16,1 0-144-16,1 2 128 0,3-3-128 0,6 2 160 16,-3 0-160-16,6 2 160 0,4-2 32 0,4 1 0 15,3 1 0-15,8-6 0 0,0 0-64 0,0 0-128 0,0 9 192 0,6 3-64 16,2-3-128-16,5 2 0 0,3 4 144 0,1-2-144 16,-2 1 0-16,0 4 0 0,0 2 0 0,-1 6 128 15,0-4-128-15,-2 9 0 0,-3 3 0 0,-4 4 0 16,-4 2 0-16,-5 6 0 0,-5 1 0 0,1 1 0 15,-5 1 128-15,-2 0 0 0,-4 3 0 0,-3 1 0 16,-4 2 80-16,1-2 32 0,-3 1 0 0,3-1 0 0,-2 2-32 16,2-3 0-16,3-4 0 0,0 0 0 0,1-6-208 15,3-3 176-15,3-6-176 0,2 0 160 0,3-7 32 16,5 1 16-16,2-7 0 0,4-1 0 16,2-1 32-16,3-3 0 0,6-3 0 0,0-4 0 0,2-1-240 0,3 1 144 15,2-6-144-15,3 2 128 0,1 0-128 0,2 1 0 16,3-2 0-16,4-2 0 0,5 1 0 0,2 1 0 15,2 1 0-15,-2-6 0 16,-1-1-512-16,-1-1-144 0,-3 1-32 0,-1-3-9200 16,-1 0-1840-16</inkml:trace>
  <inkml:trace contextRef="#ctx0" brushRef="#br1" timeOffset="79526.2">21898 6730 11055 0,'0'0'976'0,"0"0"-784"0,0 0-192 0,0 0 0 16,0 0 3392-16,10 1 624 0,-10-1 128 0,13 8 16 15,-1 3-3296-15,1 4-672 0,-4 3-192 0,2 2 0 16,1 3 288-16,0 3-32 0,2-5-16 0,0 5 0 16,0-1-240-16,0-2 0 0,0 1 128 0,-2-1-128 15,-3-1-160-15,0-3-80 0,-3 0-16 0,-1 0 0 16,-1-3-2304-16,1 0-448 16</inkml:trace>
  <inkml:trace contextRef="#ctx0" brushRef="#br1" timeOffset="79718.7">22162 6728 24879 0,'0'0'2208'0,"-5"9"-1760"15,-4 3-448-15,-1 4 0 0,-2 3 432 0,-3 7 0 16,-4 4 0-16,-4 5 0 0,-1 0 240 0,-6 2 48 16,-3 0 16-16,-3 2 0 0,-2 3-320 0,2-2-64 15,3-5-16-15,-1 0 0 0,1-2-144 0,2-3-16 16,3 2-16-16,4 0 0 0,1-3-352 0,4-4-64 15,3-2 0-15,2-2-13200 0</inkml:trace>
  <inkml:trace contextRef="#ctx0" brushRef="#br1" timeOffset="80083.25">21783 7613 21183 0,'-6'12'1888'0,"-4"3"-1504"0,-3 1-384 0,0 5 0 16,-1-1 1088-16,0 4 128 0,-2 2 48 0,2-1 0 15,1 3-496-15,3-1-112 0,-3 1-16 0,4-3 0 16,4-2-160-16,1-4-32 0,4-5-16 0,3 0 0 0,2-5-16 16,4-5 0-16,2-4 0 0,5-4 0 0,3-5 64 0,2 1 16 15,2-7 0-15,3-3 0 0,2-2-192 0,0-4-48 16,1 0 0-16,0 1 0 0,0-1-112 0,-1 1-16 15,-2 0-128-15,-3 4 192 0,-4 2 0 0,-3 5-16 16,-2 4 0-16,-2 4 0 0,-2 2 64 0,-10 2 16 16,2 10 0-16,0 5 0 0,-5 3 0 0,-2 3 0 15,-3 7 0-15,-2 2 0 0,-3 0-96 0,-3 2-16 16,-4 1 0-16,-6 0 0 0,1 3-144 0,-2 3 192 16,-2 2-192-16,0-5 192 0,-2 0-192 0,-1-2 160 15,4-2-160-15,2-5 160 0,0-2-336 0,5-3-64 16,3-2-16-16,1-5 0 15,3-4-2480-15,2-5-496 0</inkml:trace>
  <inkml:trace contextRef="#ctx0" brushRef="#br1" timeOffset="80574.22">22373 6614 27519 0,'0'0'1216'0,"6"-6"256"0,1-3-1168 0,0-1-304 0,0 2 0 0,2-1 0 16,1 3 0-16,4-3 0 0,0 2 0 0,1 1 0 15,2 0 368-15,-1 3-48 0,-1 1 0 0,1-2 0 16,-1-1 240-16,-1 4 32 0,0 1 16 0,-1 1 0 0,-2 4-160 0,0 0-16 15,1 3-16-15,-5 0 0 0,2 4-64 0,-2 1-16 16,-2 3 0-16,0 3 0 0,-1 2-160 0,-2 3-48 16,0 0 0-16,-1 4 0 0,0-1-128 15,-1 7 160-15,-1 1-160 0,1 5 160 0,-3 2-32 0,-1 0-128 16,-2 2 192-16,0 5-64 0,-2 1-128 0,0 4 160 16,1-3-160-16,-1-1 160 0,1 3-160 0,0 0 0 15,0-4 144-15,0 2-144 0,2-1 0 0,-1-1 0 16,-2-3 0-16,2 1 128 0,-1-5-128 0,1 0 128 15,0-2-128-15,-1-1 128 0,1-1-128 0,-2 0 0 16,1 0 0-16,-1 0 0 0,-5-1 0 0,2-1 144 16,0-3-144-16,-3 6 0 0,-2-3 256 0,1 0-64 15,-1-5-16-15,-2 1 0 0,-1 1-176 0,1-1 0 16,0-4 0-16,0 0 0 0,-1-1 0 0,3-1 0 0,-1-4 0 16,3-2 0-16,2-1 0 0,1-5 0 15,1-2-192-15,-3-6 192 16,3-5-1296-16,4-6-144 0,2-9-32 0,2-6-13072 0</inkml:trace>
  <inkml:trace contextRef="#ctx0" brushRef="#br1" timeOffset="80914.17">22857 7375 21183 0,'0'0'1888'0,"0"0"-1504"16,0 0-384-16,9 2 0 0,3-5 448 0,0 2 0 16,4 1 16-16,3-1 0 0,4-2 0 0,2-2 0 15,3 1 0-15,3-1 0 0,-1 1-208 0,1-2-32 16,-4 0-16-16,0 0 0 0,-3 0-208 0,-2 2-240 16,-4 2 48-16,2-1-10880 0</inkml:trace>
  <inkml:trace contextRef="#ctx0" brushRef="#br1" timeOffset="81051.91">22916 7688 27647 0,'0'0'1216'0,"0"0"256"0,0 0-1168 0,0 0-304 0,0 0 0 0,1 6 0 15,3 1 704-15,2-1 96 0,3-2 16 0,5-3 0 16,5-2-272-16,4-3-48 0,1-2-16 0,18-4 0 16,0-4-352-16,-2-2-128 0,-2 1 0 0,-3-3-14336 15</inkml:trace>
  <inkml:trace contextRef="#ctx0" brushRef="#br1" timeOffset="83777.67">27086 5373 18879 0,'-3'-11'832'0,"1"5"192"0,0-1-832 0,-2-3-192 16,-1 3 0-16,-1-2 0 0,-2 4 128 0,-1-1 0 16,-2 0-128-16,-2 4 192 0,-1 3 240 0,-1 3 32 15,-2 3 16-15,-7 7 0 0,0 3-224 0,11-8-64 16,0 3 0-16,1 0 0 0,-1 3-16 0,4 2-16 15,0-1 0-15,3-1 0 0,2 1-160 0,1 4 160 16,6-4-160-16,3-3 160 0,3-6 192 0,4-5 32 16,3-4 16-16,6-2 0 0,1-6 128 0,1-1 32 15,0-4 0-15,-5-1 0 0,3-3-240 0,-2 1-32 16,-3 0-16-16,-3 0 0 0,-4-1-80 0,-2 1-32 16,-3 2 0-16,-3-1 0 0,-1-2 96 0,-1 3 0 0,-2-1 16 0,-1 3 0 15,1 5-96-15,-1-1-32 16,1 4 0-16,2 6 0 0,0 0-144 0,0 0 0 0,0 0 144 15,7-9-144-15,4 3 0 0,3-1 0 16,1 0 0-16,4 0 0 0,2-3 0 0,2 1 0 0,0-4 160 16,0-2-160-16,1-3 0 0,0 1 0 0,1-3 0 15,-1 0-160-15,-3 0 160 0,0-2 128 0,-2-2-128 0,-1 2 176 16,-2 1-48-16,-1 0 0 0,-1 2 0 0,-4 3 0 16,1 1 32-16,-2 1 0 0,-2 0 0 0,1 7 0 0,-8 7-160 15,0 0 128-15,0 0-128 0,0 0 128 16,4 17-128-16,-4 3 0 0,-4 8 144 0,-3 3-144 0,-1 4 160 0,-4 7-32 15,-4 1-128-15,-4 7 192 0,0 1-192 0,-3 2 0 16,-2 3 128-16,-4 4-128 0,-4 3 0 0,-3 1 0 16,0 2 0-16,0-4 0 0,-1-3 128 0,1-7-128 15,3-5 0-15,4-1 0 16,2-7-256-16,7-2-160 0,3-3-32 0,3-2-8640 16,3-5-1744-16</inkml:trace>
  <inkml:trace contextRef="#ctx0" brushRef="#br1" timeOffset="83954.97">27050 5648 35935 0,'-16'-14'3200'0,"11"6"-2560"0,5 8-512 0,0 0-128 32,0 0-384-32,12-7-80 0,2-2-32 0,6 3 0 15,4-5-16-15,4 2-16 0,4-3 0 0,0 2 0 16,-1-2-96-16,2 1-16 0,3 2 0 0,0-1 0 15,-10 2-2560-15,2-2-512 0</inkml:trace>
  <inkml:trace contextRef="#ctx0" brushRef="#br1" timeOffset="84351.95">28518 5038 20271 0,'-4'-17'896'0,"1"11"192"0,1 0-880 0,-2-1-208 0,-1 5 0 0,-3 1 0 0,-2 1 624 15,-3 2 80-15,-1 4 0 0,-11 5 16 0,-2 4-176 0,-1 3-32 16,-1 2-16-16,1 5 0 0,-1 0 16 0,2-4 16 16,2-1 0-16,3 3 0 0,6-1-192 0,5-3-32 15,5-2-16-15,5-5 0 0,3 0-32 0,5-1-16 16,3-3 0-16,4-3 0 0,4-1 144 0,2-8 16 15,0-3 16-15,5 0 0 0,0-5-32 0,0 0-16 16,1-5 0-16,-2 1 0 0,0 0-112 0,-1-1 0 16,0-1-16-16,-4 3 0 0,-3-2-48 0,0 3 0 0,-4 5 0 15,-1 2 0-15,-11 7-32 0,0 0-16 16,0 0 0-16,0 0 0 0,0 0-144 0,3 14 0 0,-1 2 0 16,-2-1 0-16,-3 1 0 0,1-1 128 0,2 1-128 15,2-2 128-15,2 0-128 0,1-1 0 0,1-2 0 0,2 1 0 31,1-7-544-31,4 3-32 0,2-5-16 0,3-1 0 16,1-5-2304-16,1-4-464 0,8-9-96 0,0 4 0 0</inkml:trace>
  <inkml:trace contextRef="#ctx0" brushRef="#br1" timeOffset="84709.64">29146 4936 21183 0,'-17'4'944'0,"9"0"192"0,0 6-912 0,-4 1-224 0,-3 6 0 0,-9 13 0 16,0-2 1024-16,1 4 176 0,0 1 16 0,0 0 16 16,-1 2-816-16,0 0-160 0,-1 3-48 0,4 0 0 0,-1-1 64 0,1-2 16 15,-2-1 0-15,4-1 0 0,2-6-128 0,7-1-32 16,1-4 0-16,4-5 0 0,1-5 32 0,4-12 0 16,0 0 0-16,0 0 0 0,0 0 384 0,10-5 80 15,6-4 16-15,1-3 0 0,0-5-80 0,2-2-16 16,0-4 0-16,3-1 0 0,-1-5-288 0,2-2-64 15,0-2-16-15,1-1 0 0,2 2-176 0,0 0 0 16,2 3 144-16,-2 5-144 0,-2 1 0 0,-1 4 0 16,-2 4 0-16,0 1 128 0,-4 4-128 0,-3 3 0 15,-2 6-128-15,-12 1 128 0,0 0 0 0,0 0 0 16,2 14 0-16,-5-1 0 0,-4 1 0 0,-4 1 0 16,-6 0 0-16,0 3 0 0,-3-2 0 0,-1 2 0 0,-2 1 0 0,-1-1 128 31,1 0-624-31,4-3-112 0,2-3-32 0,6-1 0 15,2-5-1904-15,9-6-384 0</inkml:trace>
  <inkml:trace contextRef="#ctx0" brushRef="#br1" timeOffset="85097.58">29649 4954 28447 0,'-15'6'1264'0,"8"3"256"0,-2 7-1216 0,-1 0-304 0,-4 3 0 0,-9 12 0 16,1 0-208-16,-1 1-112 0,-3-3 0 0,2 6-16 16,-1 3 336-16,-1-1 128 0,0 0 0 0,0 3 0 0,-2-2 128 15,1-1 32-15,-3-1 0 0,3-3 0 0,3-4-160 0,3-2-128 16,1-7 192-16,3-1-192 0,1-2 336 16,5-5-32-16,2-3-16 0,9-9 0 0,0 0 128 0,0 0 32 15,0 0 0-15,10-9 0 0,3-6 16 0,5-4 16 16,3-6 0-16,4-1 0 0,0 0-224 0,3-2-64 15,-1-7 0-15,2 1 0 0,-1 0-192 0,0 1 176 16,0-4-176-16,1 2 160 0,0 2-160 0,0 5 0 16,-2 0 0-16,-1 7 0 0,-4 2 0 0,0 4 0 15,0 4 0-15,-3 1 0 0,-4 9 0 0,-2 1 0 16,-13 0 0-16,0 0 0 0,5 14 0 0,-7 1 0 16,-3 0 0-16,-5 3 0 0,-5 0-192 0,0 0-32 0,-6 5 0 15,1-2 0-15,-2 0-80 0,1-1-16 0,-2-1 0 0,0 1 0 31,0-2-480-31,3-4-96 0,1-2-32 0,2-6 0 16,5-1-1344-16,1-2-272 0</inkml:trace>
  <inkml:trace contextRef="#ctx0" brushRef="#br1" timeOffset="85429.03">30086 5099 30287 0,'-10'6'1344'16,"1"4"272"-16,-1 2-1296 0,-3 2-320 0,-1 0 0 0,-1 0 0 0,0-1-192 0,2 1-128 15,0 0 0-15,3 1-16 0,-1 1 336 16,3-2 0-16,-2 0 0 0,5-1 128 0,-1-2-128 0,-1-3 160 16,7-8-160-16,0 0 160 0,0 0 32 0,0 0 16 15,0 0 0-15,0 0 0 0,0 0 96 0,0 0 16 16,0 0 0-16,3-11 0 0,-1-1 0 0,3-3 0 15,3-3 0-15,3 2 0 0,1-1-128 0,1-1 0 16,2-1-16-16,1 0 0 0,1-1-48 0,-1 1-128 16,1 2 192-16,-2 2-64 0,-1-2-128 0,0 6 0 15,0 2 0-15,-1 0 0 0,-3 3 0 0,-2 2 0 16,-8 4 128-16,0 0-128 0,0 0 0 0,0 0 128 16,10 0-128-16,-10 0 128 15,10 3-1344-15,-10-3-288 0,11 2-48 0,0 2-12016 0</inkml:trace>
  <inkml:trace contextRef="#ctx0" brushRef="#br1" timeOffset="85772.74">30785 4969 25791 0,'-10'0'2304'0,"-4"0"-1856"0,-2 5-448 0,-2-1 0 16,-1 3 592-16,-3 3 32 0,-1 0 0 0,-1 3 0 15,-1 1-448-15,-2 3-176 0,-2 1 128 0,1 1-128 16,0 4 272-16,2 0-16 0,4-3-16 0,4 2 0 0,3-2-48 16,6 1 0-16,1-4 0 0,4 0 0 0,8-2-32 0,2-1-16 15,2-5 0-15,9 1 0 0,2-5 176 0,6-2 48 16,0-4 0-16,3-3 0 0,3-8 48 0,-1 2 16 16,1-4 0-16,-3 0 0 0,-6 0-16 0,-2 0 0 15,-1-1 0-15,-3 0 0 0,-2-3 32 0,-5 1 16 16,-4 1 0-16,-2-2 0 0,-6 0-64 0,0 2-16 15,-8 0 0-15,-1 4 0 0,-5-1-128 0,-1 2-48 16,-1 3 0-16,-1-2 0 0,-2 2-208 0,3 2 0 16,-1 5 128-16,2 1-128 0,3 1-192 0,-2 3-64 0,3-1-32 15,3 1 0 1,1 3-1616-16,2 0-320 0,8-7-64 0,-2 9-12112 0</inkml:trace>
  <inkml:trace contextRef="#ctx0" brushRef="#br1" timeOffset="86025.72">31085 4959 24879 0,'0'0'2208'0,"-6"-4"-1760"0,6 4-448 0,0 0 0 16,-10 4 608-16,1 2 32 0,1 5 16 0,3-1 0 15,0 3-384-15,1 6-80 0,2 3 0 0,1 5-16 16,3 4 208-16,2-3 32 0,1 1 16 0,4-1 0 15,0 1-192-15,2 0-48 0,1-2 0 0,0 0 0 0,1-4-192 0,0-2 176 16,1 1-176-16,0-1 160 0,-4-3-32 16,3-3-128-16,-1 2 192 0,-2-2-64 15,-2-2-128-15,0-2-176 0,1-3 48 0,2-2 0 16,1-3-1968-16,-1-4-384 0,2-6-80 0</inkml:trace>
  <inkml:trace contextRef="#ctx0" brushRef="#br1" timeOffset="86238.06">31256 5110 20271 0,'-19'0'896'0,"5"5"192"0,2 2-880 0,-4 6-208 15,-5 3 0-15,0 3 0 0,-2 1 1792 0,0 5 304 16,-1 5 64-16,0-2 16 0,0 3-992 0,1 0-192 16,1-1-32-16,0 0-16 0,1 1-288 0,-2 0-48 0,-1-1-16 0,1 0 0 15,3 1-256-15,0-5-48 0,3 2-16 0,1-5 0 16,4-1-272-16,2-3 160 15,1-1-160-15,4-3 128 0,3-1-304 0,5-1-64 16,-3-13-16-16,6 6 0 16,7-2-2752-16,0-4-576 0</inkml:trace>
  <inkml:trace contextRef="#ctx0" brushRef="#br1" timeOffset="87798.18">24257 7016 5519 0,'0'0'496'0,"7"-10"-496"0,1 2 0 0,-2-1 0 0,0 1 1472 0,0 3 192 16,-6 5 32-16,6-9 16 0,-6 9-320 0,5-9-64 16,-2-1-16-16,-3 10 0 0,0 0-352 0,0 0-80 15,0 0-16-15,0 0 0 0,0 0-96 0,0 0 0 16,-9-3-16-16,-1 0 0 0,1 3-112 0,-3 3 0 16,0 4-16-16,-6 3 0 0,0-2-208 0,-5 3-32 15,0 5-16-15,-1 0 0 0,-1 2-80 0,-2 2-16 0,-2 2 0 16,0 3 0-16,5-1-48 0,1-1-16 0,1 0 0 15,6 0 0-15,2-1-48 0,3-4-16 0,5-1 0 0,3 1 0 16,5-1-144-16,3-3 128 0,2-3-128 16,7 0 128-16,4 2-128 0,5-5 0 0,1 1 144 15,2-3-144-15,4-3 128 0,2-2-128 0,0-1 160 0,1 0-160 16,-3 0 0-16,-2 0 0 0,-2 0 0 0,-1-1 0 31,-1-1-768-31,-3 1-80 0,-5-3-32 0,-2 2-10944 0</inkml:trace>
  <inkml:trace contextRef="#ctx0" brushRef="#br1" timeOffset="88042.42">24514 7336 28559 0,'0'0'2544'0,"-9"10"-2032"16,1 4-512-16,2 1 0 15,-1 1-304-15,1 3-144 0,1 2-48 0,0 2 0 16,1 0 496-16,0 0 0 0,-2 1-128 0,1 4 128 0,0-1 0 0,0-1 0 16,0 0 192-16,-1-1-192 0,3-3 0 0,0-2 0 15,2-2 0-15,0-1 0 0,-1-2 0 0,1-2 0 16,1-3 0-16,0 1 0 16,0-11-608-16,0 0-80 0,0 0-16 0,0 0-10544 0</inkml:trace>
  <inkml:trace contextRef="#ctx0" brushRef="#br1" timeOffset="92180.84">25034 7033 19519 0,'0'0'864'0,"-2"-11"176"0,4 3-832 0,-1-2-208 16,-1 10 0-16,4-10 0 0,-3-1 336 0,3 3 32 0,-4 8 0 16,5-10 0-16,-5 10 480 0,0 0 112 0,0 0 0 0,0 0 16 15,0 0-336-15,0 0-64 16,0 0 0-16,7 5-16 0,-7-5-192 0,7 13-48 0,-3 2 0 0,-1 1 0 15,1 2 64-15,-3 3 16 0,1 4 0 0,0 2 0 16,1-2-80-16,-2 3-32 0,-1-3 0 0,1 2 0 16,2-4-96-16,-2 0-32 15,-1 1 0-15,1-5 0 0,2-2 32 0,1-2 0 0,-4-1 0 0,2-3 0 16,2 0 16-16,-4-11 16 0,0 0 0 0,5 7 0 16,-5-7 176-16,0 0 48 0,9-2 0 0,0-7 0 15,0 0 160-15,1-6 32 0,0-3 16 0,0-1 0 16,2-4-224-16,1-4-48 0,1 2-16 0,1-5 0 15,0 1-80-15,5 0-16 0,-2-3 0 0,1 2 0 16,-1 2-144-16,2-3-128 0,1 5 192 0,-2-2-192 16,-1 3 128-16,-2 4-128 0,-2 6 0 0,0-1 0 0,0 4 128 15,-2 5-128-15,-4 0 0 0,-8 7 0 16,7-7 0-16,-7 7 0 0,0 0 0 0,0 0 0 16,0 0-272-16,0 0-176 15,-7 8-16-15,1 1-16 0,-2-3-2784 0,0 4-576 16</inkml:trace>
  <inkml:trace contextRef="#ctx0" brushRef="#br1" timeOffset="92588.85">24989 6695 22111 0,'-14'-1'1968'0,"1"-1"-1584"0,3-1-384 0,10 3 0 16,-7-4 384-16,7 4-16 0,0 0 0 0,0 0 0 15,0 0-368-15,0 0 128 0,0 0-128 0,8-6 0 16,3 1 256-16,1-3-32 0,2 2 0 0,4-1 0 16,1-3 128-16,3 4 32 0,1-2 0 0,2 1 0 15,4-1 208-15,-1-1 48 0,2 0 16 0,0 0 0 16,2 3-192-16,0-2-32 0,-2 3-16 0,1 1 0 15,-3-2-224-15,0 2-32 0,-2 0-16 0,1 3 0 16,-3-1-144-16,-1-1 128 0,-3-1-128 0,-3 2 128 16,-4 1 80-16,-13 1 16 0,0 0 0 0,0 0 0 15,0 0 480-15,0 0 80 0,0 0 32 0,-6-7 0 16,-6-2 64-16,-4 3 16 0,-3 0 0 0,-2-3 0 0,-3 1-448 16,1-1-96-16,1 3-16 0,1-3 0 0,-2 3-208 0,4-3-128 15,-2 0 160-15,3 4-160 0,1-6 0 16,3 6 0-16,2-2-128 0,12 7 128 15,0 0-1872-15,0 0-272 0,0 0-48 0,0 0-12704 16</inkml:trace>
  <inkml:trace contextRef="#ctx0" brushRef="#br1" timeOffset="93167.01">25974 7293 12895 0,'-13'4'576'0,"13"-4"112"0,-12 2-560 0,4 1-128 0,-1-2 0 0,9-1 0 0,0 0 1856 16,0 0 352-16,0 0 64 0,0 0 16 0,0 0-1392 0,0 0-256 15,0 0-64-15,0 0-16 0,15 0 16 0,3-3 0 16,1-4 0-16,4-1 0 0,4 1-48 0,0-5 0 15,-1-2 0-15,1 0 0 0,-2 0-80 0,1-2-32 16,-3-2 0-16,-3 1 0 0,-2 2-96 0,-2-1-32 16,-2 0 0-16,-1 1 0 0,-4 2 144 0,-3-1 16 15,-2 0 16-15,-4 3 0 0,-4 2 128 0,-2 0 32 16,-4 4 0-16,-5 2 0 0,-3 1-144 0,-3 4-32 16,-4 2 0-16,-6 9 0 0,-4 2-160 0,-3 3-32 15,-4 4-16-15,1 2 0 0,4 5-240 0,2 2 0 0,3 2 128 16,1 0-128-16,3-2 0 0,7 2 0 0,4-2 0 15,6-6 0-15,3 2-144 0,7-3 144 0,5-5 0 16,6-1-144-16,3-3 144 0,4-3 0 0,6-2 0 0,4-4-128 16,2-2 128-16,6-4 0 0,5-2 0 0,6-2-128 15,2-1-64-15,3-5-16 0,-1 1 0 0,-1-5 0 32,-2-2-1904-32,2 0-368 0,-2-1-80 0,-2 0 0 0</inkml:trace>
  <inkml:trace contextRef="#ctx0" brushRef="#br1" timeOffset="93682.52">26865 6479 11055 0,'0'0'480'0,"0"0"112"0,0 0-464 0,0 0-128 16,0 0 0-16,0 0 0 0,0 0 1088 0,0 0 208 0,0 0 48 0,0 0 0 15,0 0-768-15,0 0-128 0,0 0-48 0,0 0 0 16,0 0 48-16,-6 5 16 0,6-5 0 0,-9 9 0 16,0-2 64-16,1 2 16 0,3-3 0 0,0 2 0 15,5-8-80-15,-5 10-16 0,0-1 0 0,5-9 0 16,-6 7-192-16,6-7-32 0,0 0-16 0,-3 8 0 16,3-8 48-16,0 0 0 0,0 0 0 0,0 0 0 15,0 0 192-15,0 0 32 0,10 1 16 0,1-3 0 16,0-4-48-16,-1 0-16 0,0-4 0 0,0-1 0 15,1-2-96-15,-1-1-16 0,-1-1 0 0,1-1 0 16,0 0 32-16,-1-1 0 0,1 2 0 0,0 2 0 16,0-2-48-16,-1 1-16 0,-2 3 0 0,0 0 0 15,2 3 640-15,-1 0 128 0,-1 2 32 0,2-2 0 16,0 4-1712 0,0 2-336-16,0-1-64 0,0 1 0 0,-9 2 656 0,10-6 144 0,-10 6 32 0,15 2 0 15,-2-1-1888-15,-3 3-368 0,-10-4-80 16</inkml:trace>
  <inkml:trace contextRef="#ctx0" brushRef="#br1" timeOffset="93912.05">27310 6617 28559 0,'0'0'2544'0,"-8"5"-2032"16,1 2-512-16,-1 3 0 0,1-2-128 0,0 2-128 15,0-2-32-15,-1 2 0 0,2-2 416 0,-2 3 96 16,2-2 16-16,-3 0 0 0,2-3-32 0,1 2 0 0,6-8 0 0,-8 6 0 16,2 1-208-16,6-7 176 0,0 0-176 0,0 0 160 15,0 0-160-15,0 0 0 0,0 0 0 0,0 0 0 32,0 0-1472-32,0 0-208 0,4-11-48 0,4 0-9568 0</inkml:trace>
  <inkml:trace contextRef="#ctx0" brushRef="#br1" timeOffset="94239.9">27989 5968 4607 0,'5'-7'400'0,"3"-2"-400"16,2 0 0-16,-1 3 0 0,-3-5 2112 0,0 6 352 16,-6 5 64-16,0 0 16 0,0 0-1024 0,0 0-208 15,0 0-32-15,0 0-16 0,-5 13-288 0,-4 7-48 16,-2 2-16-16,-3 3 0 0,-1 8-80 0,-2 2 0 16,-1 0-16-16,1 2 0 0,-1 1-496 0,1 2-80 15,2 2-32-15,1-3 0 0,1 0 48 0,4-2 0 16,2-4 0-16,2-1 0 0,1-6-256 0,3 0 144 15,1-4-144-15,1 0 128 0,1-1-128 0,1-2 0 16,1-1 0-16,1-4 128 16,1-1-576-16,1-6-128 0,2 0-32 0,-9-7-10592 0</inkml:trace>
  <inkml:trace contextRef="#ctx0" brushRef="#br1" timeOffset="94416.28">27735 6336 32479 0,'0'0'1440'0,"0"0"288"0,0 0-1376 0,6-9-352 0,3 1 0 0,4 4 0 16,3 1-240-16,6-4-112 0,4 1-32 15,1-3 0-15,5 1 384 0,4-2-144 0,3 2 144 0,3-2 0 16,0 3-192-16,2-2 64 0,3 2 128 0,0 4-9200 16,0-1-1712-16</inkml:trace>
  <inkml:trace contextRef="#ctx0" brushRef="#br1" timeOffset="96455.93">30663 7194 14447 0,'0'0'640'0,"0"0"128"0,0 0-608 0,-2 10-160 0,2-10 0 0,0 0 0 15,5 9 896-15,-5-9 128 16,0 0 48-16,11 6 0 0,1-1-48 0,0-2-16 16,2-3 0-16,3-3 0 0,2-2-128 0,1 0-32 15,2-1 0-15,3-5 0 0,0 0-96 0,-1 0-32 16,-5-3 0-16,0 0 0 0,-1-2-80 0,-3 2-32 16,-2-1 0-16,-2 0 0 0,-1 1-224 0,-3 1-64 0,-4 2 0 0,-1-2 0 15,-4 4-64-15,-1 0-32 0,-4 4 0 0,-2 1 0 16,-3 1 32-16,-5 4 0 0,-6 4 0 0,-3 3 0 15,-6 5 0-15,-3 5 0 0,0 5 0 0,1 4 0 16,0 0-256-16,3 4-160 0,-1 4 32 16,4 0 0-16,4 0 128 0,5-1-128 0,2-5 128 0,7-1-128 15,5-3 128-15,5 1 0 0,4-6 0 0,6-2 0 16,1-4 0-16,7-5 128 0,4 0-128 0,3-5 176 16,4-1 16-16,4-3 0 0,6-1 0 0,3-3 0 0,3-6-32 0,-1 0 0 15,-5-3 0-15,-1 1 0 16,-2-1-1680-16,-3-2-336 0,-7-1-64 15</inkml:trace>
  <inkml:trace contextRef="#ctx0" brushRef="#br1" timeOffset="97147.76">31192 6481 8287 0,'-14'2'368'0,"7"2"80"15,-2 2-448-15,1-2 0 0,8-4 0 0,-8 5 0 0,8-5 1840 0,-6 8 272 16,6-8 64-16,0 0 16 0,0 0-784 0,0 0-176 16,0 0-16-16,0 0-16 0,0 0-144 0,10-12-32 15,3 1 0-15,2-1 0 0,-2-3-352 0,3-1-80 16,0 0-16-16,4 1 0 0,0 0-48 0,1 1-16 16,-2-1 0-16,1-1 0 0,0-1-64 0,-1 1 0 15,1 1-16-15,-3 5 0 0,-4-3-208 0,-3 3-32 0,-10 10-16 0,0 0 0 16,0 0-176-16,0 0 0 15,0 0 0-15,3 13 128 0,-7 3-128 0,-4 5 0 16,-2-2 0-16,-6 4 0 0,-2 3 0 0,0 0 0 0,-1 2 144 0,1 1-144 16,2-5 0-16,0 0 0 0,2-1 0 0,3-3 0 15,1-3 0-15,2-4 0 16,2-3 0-16,6-10 0 0,0 0 224 0,0 0-32 16,0 0 0-16,0 0 0 0,0 0 544 0,13-8 96 0,-1-2 32 0,6-5 0 15,-1-4-512-15,2 0-96 0,1 3-32 0,2-1 0 16,-2-4-224-16,2 4 0 0,-1-4 128 0,1 3-128 15,-4 2 0-15,-1 2 0 0,1 2 128 0,-1 2-128 16,-2 1 0-16,-1 4 0 0,-3 3 0 0,-11 2 0 16,10 0-208-16,-10 0 16 0,9 6 0 0,-9-6 0 15,7 9-1856-15,-3 0-384 16,-3 2-64-16,3 2-10368 0</inkml:trace>
  <inkml:trace contextRef="#ctx0" brushRef="#br1" timeOffset="97551.43">31556 6678 6447 0,'0'0'576'0,"0"0"-576"16,0 0 0-16,0 0 0 0,0 0 1584 0,0 0 208 15,0 0 32-15,0 0 16 0,0 0-1200 0,0 0-224 16,0 0-48-16,0 0-16 0,0 0 400 0,-5 7 80 16,5-7 0-16,-7 9 16 0,7-9 176 0,0 0 48 15,0 0 0-15,0 0 0 0,-2 6 32 0,2-6 16 16,0 0 0-16,0 0 0 0,0 0-176 0,2 12-48 0,-2-12 0 0,0 0 0 16,8 6-304-16,-8-6-64 15,6 10-16-15,-2-2 0 0,-4-8-256 0,4 13-48 16,-2-2-16-16,-2-2 0 0,-2 4 0 0,-2 0 0 0,3-5 0 0,-3 4 0 15,-1-6 64-15,0 4 16 0,0-3 0 16,5-7 0-16,0 0-80 0,-3 7 0 0,3-7-16 0,0 0 0 16,0 0-176-16,0 0 192 0,0 0-192 0,12 0 192 15,-1-2-64-15,2-3-128 0,-2-2 192 0,1-2-64 16,-1 3-512 0,0-4-96-16,2 1-32 0,-1-2 0 0,-2 6-1536 0,0-4-320 0,-1 1-64 15,0-2-9472-15</inkml:trace>
  <inkml:trace contextRef="#ctx0" brushRef="#br1" timeOffset="97920.01">32280 5980 22799 0,'-1'-13'1008'0,"1"13"208"0,-3-8-960 0,3 8-256 0,0 0 0 0,0 0 0 15,0 0 256-15,-9 0 0 0,9 0 0 0,-10 8 0 16,-1 4 464-16,-2 3 112 0,-1 3 0 0,-1 2 16 16,-3 5-32-16,0 6-16 15,-1 3 0-15,1 2 0 0,-1 3-432 0,2-2-96 0,-1-1-16 0,3-1 0 16,-1 2 64-16,4-1 0 0,1-5 0 0,4 2 0 15,2-2-96-15,5-3-16 0,0 0 0 0,4-7 0 16,4 1 112-16,3-2 0 0,1-2 16 0,4 0 0 16,1-3-32-16,2 1-16 15,2-8 0-15,0 0 0 0,0-4-96 0,0-2-32 0,-2-2 0 0,2-2 0 16,-2-3-160-16,-12-2-192 0,4 0 32 0,-4-3 16 16,1 1-1648-16,-2-3-320 0,-3 3-64 15</inkml:trace>
  <inkml:trace contextRef="#ctx0" brushRef="#br1" timeOffset="98101.47">31730 6342 31327 0,'0'0'2784'0,"0"0"-2224"0,0 0-560 0,13 1 0 0,2-1 0 0,4 0-320 16,4 0 32-16,5 0 16 0,3 0 272 0,5 0 0 15,3 0 0-15,3 0 0 0,0-1 352 0,-16 1 32 16,4 0 0-16,5 0 0 0,3 0-176 0,2 1-16 15,1 2-16-15,-2-1 0 16,0-2-1200-16,22 0-224 0,-17-2-48 0</inkml:trace>
  <inkml:trace contextRef="#ctx0" brushRef="#br1" timeOffset="101387.62">2149 18305 6447 0,'0'0'576'0,"2"-7"-576"0,-5-3 0 0,3 1 0 16,0 9 1888-16,0-11 272 0,0 3 48 0,0-4 16 15,0 5-464-15,-1-4-96 0,1 11 0 0,-3-9-16 0,0-2-160 0,-3 3-16 16,1 1-16-16,-2 0 0 0,-2 4-192 0,-1-2-48 15,-3 2 0-15,-2 3 0 0,-2 5-512 0,-1 1-96 16,-2 1-32-16,-4 5 0 0,-3 5-320 0,-1 5-80 16,0 2-16-16,2 4 0 0,0 2-160 0,3 1 0 15,4 2 144-15,4-3-144 0,1-2 0 0,5-4 0 16,4-1 0-16,5-2 0 0,3-5 0 0,3-3 0 16,5-4 0-16,5-2 0 0,3-3 0 0,7-1 256 15,1-5-64-15,4-1-16 0,2-2 240 0,1-6 48 16,-1 2 16-16,0-4 0 0,0-4-192 0,-1-1-32 15,-2 0-16-15,-3-1 0 0,-1-2-240 0,-2-2 176 16,0 1-176-16,-6 3 160 0,-1 1-160 0,-5 2 128 0,-5 3-128 16,0 3 128-16,-3 0-128 0,-4 10 128 15,0 0-128-15,0 0 128 0,0 0-128 0,-7 11 192 0,2 2-192 16,-2 0 192-16,0 2-192 0,1 4 0 0,-1-3 0 0,4 2 0 16,0 0 0-16,4-3 0 0,2-2 0 0,2-5 0 15,-5-8 0-15,11 9 0 0,5-6 0 0,2-1 0 16,2-4 0-16,5-1 0 0,3-5 0 0,1 0 0 15,6-4 128-15,-5-2-128 0,-2 0 128 0,2-2-128 16,0 1 128-16,-2 0-128 0,-1 1 0 0,-2 2 128 16,3 1-128-16,-4 0 0 0,-2 4 0 0,-2 5 0 15,1 2 0-15,-5 2 0 0,-2 2 128 0,-4 7-128 16,0 1 0-16,-3 3 0 0,-2 0 0 0,-4 3 0 16,-2 3 0-16,-3 1 160 0,-5 0-160 0,-1-2 160 15,-3 1 64-15,-1 0 16 0,-6 3 0 0,-2-2 0 16,-6-2 176-16,-1-1 32 0,0 2 16 0,-2-2 0 15,0-3-112-15,-4-2-32 0,0-6 0 0,2 0 0 0,2-5-144 16,2-1-48-16,2-4 0 0,6 0 0 0,3-6-128 16,4 1 0-16,4-3-192 0,6-1 192 15,1-5-2624-15,7-2-416 0,5 0-80 16</inkml:trace>
  <inkml:trace contextRef="#ctx0" brushRef="#br1" timeOffset="101950.09">4017 17597 18431 0,'7'-11'1632'0,"0"2"-1312"16,3-2-320-16,-2 3 0 0,-2-2 1088 0,-6 10 128 15,0 0 48-15,0 0 0 0,0 0 240 0,0 0 48 16,0 0 16-16,-6 16 0 0,-2 8-672 0,-4 4-128 15,-3 3-16-15,-3 5-16 0,-4 3-80 0,-1 4-16 16,0 7 0-16,-1 2 0 0,1 0 32 0,-3 1 0 16,1 3 0-16,3-4 0 0,3-2-352 0,5-6-80 15,2 0-16-15,5-6 0 0,3-4-224 0,4-2 144 0,4-3-144 16,3-3 128-16,1-5-128 0,4-3 0 16,2-5 0-16,1-3 0 0,3-4 0 0,0-3 0 0,-1-1 0 0,1-6 0 31,0-2-928-31,-1-2-112 0,-1-4-32 0,-2-4-9232 0,-1 1-1840 15</inkml:trace>
  <inkml:trace contextRef="#ctx0" brushRef="#br1" timeOffset="102123.82">3563 18183 23951 0,'-18'-1'1056'0,"18"1"224"0,-6-6-1024 0,6 6-256 0,0 0 0 0,11-4 0 15,5 1 1472-15,6-2 256 0,8-1 32 0,5 0 16 16,7-5-560-16,9 1-128 0,1-5 0 0,9-2-16 15,3 2-464-15,-1 2-96 0,0 3 0 0,-2-2-16 0,-2 0-496 0,-3 3 0 16,-4-1 0-16,-3 4 0 16,-5-1-2816-16,1-2-672 0</inkml:trace>
  <inkml:trace contextRef="#ctx0" brushRef="#br1" timeOffset="102705.08">5065 18082 15487 0,'-14'-7'688'0,"6"3"144"0,1 3-672 15,7 1-160-15,-6-2 0 0,6 2 0 0,0 0 1600 0,0 0 272 16,0 0 64-16,0 0 16 0,0 0-432 0,18-2-96 15,1 2-16-15,6-1 0 0,3-1-320 0,5-2-80 16,4-1-16-16,7-3 0 0,7-2-224 0,5 0-64 16,3-4 0-16,7 1 0 0,6 2-144 0,2-2-48 15,0 1 0-15,1 4 0 0,2-3-128 0,-6 4-48 16,-3-3 0-16,-3 3 0 0,-1-2-144 0,-5 3-16 16,-4 3-16-16,-6 1 0 0,-6 1-160 0,-4-1 0 0,-6 1 0 15,-5 1 0 1,-6 0-1408-16,-3 1-304 0,-5 3-64 0,-2-3-8208 0,-12-1-1632 15</inkml:trace>
  <inkml:trace contextRef="#ctx0" brushRef="#br1" timeOffset="103011.98">6174 17628 28559 0,'-5'-15'2544'0,"5"6"-2032"0,0 9-512 0,6-7 0 16,2 0-576-16,2 2-192 0,1 1-64 16,3 1 0-16,4 3 1536 0,6 2 320 0,6-1 48 0,4 3 16 0,5 1-64 0,3 4-16 15,0 5 0-15,1 2 0 0,-1 1-128 0,-1 2-32 16,-4 4 0-16,-3 1 0 0,-3 5-240 0,-6-1-48 16,-6 1-16-16,-4 4 0 0,-6 2-32 0,-5-1 0 15,-5-1 0-15,-5-1 0 0,-6-2-96 0,-4 1-32 16,-6-5 0-16,-5 4 0 0,-5-4-64 0,-3 1 0 15,-5-4-16-15,1 2 0 0,-7-3-64 0,3-3-16 16,1 0 0-16,1-1 0 0,3 0-224 0,1-3-192 16,2-7 48-16,4-2 0 15,5-9-2432-15,8-2-496 0,0-9-80 0,18-2-32 0</inkml:trace>
  <inkml:trace contextRef="#ctx0" brushRef="#br1" timeOffset="103557.75">8363 17066 6447 0,'-2'-19'576'0,"4"8"-576"16,2 0 0-16,1-1 0 0,1 3 3232 0,-1-1 544 0,-5 10 96 0,4-8 32 15,-4 8-1408-15,0 0-288 0,0 0-48 0,0 0-16 16,-8 5-736-16,-2 6-160 0,-3 3-32 0,-2 12 0 15,-3 3-672-15,-3 5-144 0,-3 3-16 0,-1 7-16 16,0-3 272-16,0 9 48 0,-1 3 16 0,3-2 0 16,0-2-224-16,3 0-32 0,2-1-16 0,3-1 0 15,2-5-272-15,4-5-160 0,0-1 192 0,3-2-192 16,2-2 128-16,2-4-128 0,2-1 0 0,0-5 0 16,0-1 0-16,5-3-192 0,0-4 0 0,0-3 0 31,-5-11-2208-31,0 0-432 0,0 0-96 0</inkml:trace>
  <inkml:trace contextRef="#ctx0" brushRef="#br1" timeOffset="103746.45">7781 17585 28911 0,'0'0'1280'0,"0"0"256"0,10-4-1216 0,1-1-320 0,2-2 0 0,6 2 0 0,5 1 960 0,5-3 128 16,7-1 16-16,5 2 16 0,3-3-448 0,4 3-96 15,5-3 0-15,-3 4-16 0,2 0-320 0,2-2-64 16,-2 2-16-16,19-1 0 16,-10-3-928-16,-6 5-192 0,-3 0-48 0,-19 3-8912 15,5-3-1792-15</inkml:trace>
  <inkml:trace contextRef="#ctx0" brushRef="#br1" timeOffset="104353.72">10644 17149 14735 0,'0'0'1312'0,"7"-5"-1056"0,-1 1-256 0,-1 1 0 16,-5 3 1136-16,0 0 160 15,0 0 48-15,0 0 0 0,0 0 144 0,0 0 48 0,-1 10 0 0,-4 1 0 16,-3 1-448-16,-3 5-96 0,-4 1-16 0,-7 1 0 16,-6 1-144-16,-4 3-16 0,-6 2-16 0,-1 1 0 15,-6 3 96-15,-1-4 0 0,-1 3 16 0,-2-4 0 16,-5 2-304-16,0-3-64 0,-2-4-16 0,-1 0 0 0,-1-3-176 16,2 1-32-16,1-4-16 0,-1-3 0 0,2 0-48 15,1-5-16-15,-1 0 0 0,2-2 0 0,3-5-32 16,3 0 0-16,5-3 0 0,4-4 0 0,2 0 48 0,6-2 16 15,4-2 0-15,5-1 0 0,5-1-16 0,5-3 0 16,3 0 0-16,5-1 0 0,3-3-48 16,5 0-16-16,5 1 0 0,4 2 0 0,4 1-192 0,4 3 144 15,6 2-144-15,4 2 128 0,3 5-128 0,3 0 0 16,4 5 0-16,1 4 0 0,0 4 0 0,7 2-176 16,2 4 176-16,6 2-128 0,2 2 128 0,4-1 0 15,2 1 0-15,0-1 0 0,1 0 0 0,0 0 0 16,2-1 0-16,0-1 0 0,0 0 560 0,1-5 32 15,-3 1 16-15,28-2 0 0,-12 0-608 0,-41-5-192 16,3-3 0-16,2 0 0 0,1 0 384 0,0-3 64 16,2-4 0-16,-1 1 16 0,-2 1-16 0,31-9-16 15,-21-1 0-15,-16-1 0 0,-13-1 160 0,-6-5 48 16,-10-2 0-16,-7-4 0 0,-6-3 48 0,-7 3 16 16,-7 2 0-16,-9 2 0 0,-8-1-240 0,-7 2-32 15,-9 4-16-15,-2 7 0 0,-2-1-224 0,-3 3 0 16,0 1 0-16,-3 0-160 0,-2 6-32 0,1 1 0 0,0 1 0 15,9 2 0 1,8 3-1248-16,8 3-256 0,8 1-48 0,8 3-11632 0,6 0-2304 0</inkml:trace>
  <inkml:trace contextRef="#ctx0" brushRef="#br1" timeOffset="106577.74">3292 19410 10127 0,'10'-9'896'0,"-10"9"-704"0,12-9-192 0,-1 3 0 16,-1 2 1216-16,-2-2 224 0,-8 6 32 0,10-7 16 15,-10 7 16-15,7-4 0 0,-7 4 0 0,0 0 0 16,0 0-288-16,0 0-64 0,0 0-16 0,0 0 0 16,0 0-80-16,0 0-16 0,-9-7 0 0,-3 4 0 15,-2 3-256-15,-2 4-48 0,-2 1-16 0,-2-1 0 16,-5 1-448-16,0 0-80 0,-4 3-32 0,-2-3 0 16,-3 2-160-16,1 0 0 0,0 0 144 0,1 2-144 15,2-5 0-15,2 3 144 0,1-2-144 0,4-2 0 0,4 0 144 16,2 1-144-16,3-2 0 0,4 2 144 0,1-1-144 15,9-3 0-15,0 0 144 0,0 0-144 0,0 0 128 0,-3 6-128 16,3-6 160-16,0 13-160 0,3-3 144 0,1 1-144 16,3 3 128-16,0 0-128 0,-2-1 0 0,2 2 0 15,-1 4 0-15,-2 2 0 0,0 3 0 0,-2 0 0 16,-2 4 0-16,-2-3 0 0,-3 2 0 0,-3-2 0 16,-1 5 0-16,-2-1 0 0,-3 1 240 0,0 5-48 15,-4-3 0-15,0-1 0 0,-5 4 64 0,0-2 16 16,0 0 0-16,0 0 0 0,4-4-80 0,-1-2 0 15,1 1-16-15,2-5 0 0,2-2-176 0,4-1 192 16,2-6-192-16,4 0 192 0,4-3-192 0,3-1 160 16,-2-10-160-16,10 9 160 0,2 0 80 0,2-4 16 0,1 1 0 15,4-1 0-15,1-2 64 0,4-1 0 0,2 2 16 16,1 0 0-16,-1-3-336 0,2 2 144 0,2-1-144 0,0 1 0 16,2-1 128-16,-2 2-128 0,1 0 0 0,-1-2 0 15,-2 1 0-15,0-3-256 0,-2-1 64 0,-1-1 0 31,-1 1-2112-31,-3 0-400 0,-4-4-96 0</inkml:trace>
  <inkml:trace contextRef="#ctx0" brushRef="#br1" timeOffset="106868.8">3956 19358 22511 0,'0'0'992'0,"0"0"224"0,6-8-976 16,-6 8-240-16,0 0 0 0,0 0 0 0,10 0 704 0,-10 0 80 16,8 7 32-16,0 4 0 0,-2 3 208 0,0-1 32 15,-1 3 16-15,2 2 0 0,-1-2-480 0,0 4-80 16,1 2-32-16,2 0 0 0,0-2-336 0,1-1-144 15,0 3 128-15,-1-3-128 0,0 0 0 0,1-1 0 16,0 1 0-16,-2-2 0 16,-3-2-624-16,4-2-208 0,0-1-32 0,-2-4-12160 0</inkml:trace>
  <inkml:trace contextRef="#ctx0" brushRef="#br1" timeOffset="107065.25">4307 19315 22111 0,'0'0'1968'0,"0"0"-1584"0,-9 3-384 0,-1 5 0 16,1-2 896-16,-4 6 80 0,-2-2 32 0,-4 4 0 15,-4 4 80-15,-1 0 32 0,-2 2 0 0,-1 0 0 16,-1-1-512-16,0 3-96 0,3 2-32 0,1-4 0 16,1 1-272-16,3-3-48 0,2-2-16 0,3 1 0 15,2 2-368-15,3-3-80 0,3-3-16 0,4-3-8960 16,0-1-1808-16</inkml:trace>
  <inkml:trace contextRef="#ctx0" brushRef="#br1" timeOffset="107477.51">3890 19990 16575 0,'0'0'1472'0,"0"0"-1168"16,0 0-304-16,0 0 0 0,-4 6 992 0,0 4 144 15,1-1 16-15,0 2 16 0,-1 0 112 0,1 0 0 16,1-3 16-16,2-8 0 0,1 10-560 0,-1-10-112 16,0 0-32-16,10 4 0 0,2-1 192 0,-3-1 48 0,2-5 0 0,2-1 0 15,-1 0-320-15,2-4-64 0,2 0-16 0,-1-2 0 16,1 2-32-16,0-2 0 0,-1 2 0 0,-1-2 0 15,0 1-176-15,-3 0-32 0,-1 3-16 0,-2 2 0 16,-8 4 16-16,0 0 16 0,9 7 0 0,-4 7 0 16,-1-3 32-16,-2 4 0 0,0 9 0 0,-4-2 0 15,-1 1 48-15,-4 4 16 0,0-1 0 0,-4 5 0 16,-2-1-64-16,-3-3-16 0,0 0 0 0,-1-3 0 16,-1 4-32-16,-3-4-16 0,0-5 0 0,2 1 0 15,2 1-48-15,0-3-128 0,3-3 192 0,3 0-64 16,-1-2-128-16,0-8 0 0,1-3 144 0,1-2-144 15,3-1-1264 1,7 1-320-16,-6-5-64 0,4-5-8880 0,1 0-1776 0</inkml:trace>
  <inkml:trace contextRef="#ctx0" brushRef="#br1" timeOffset="107990.32">4727 19139 20271 0,'-17'-5'896'0,"10"-1"192"0,0-1-880 0,0 2-208 0,3-4 0 0,4 9 0 15,0 0 1152-15,0 0 192 0,7-7 48 0,5-1 0 16,4 3-256-16,0 0-48 0,3 0-16 0,3-3 0 16,2 2-240-16,3-4-64 0,1 3 0 0,0 4 0 15,0 0-160-15,-2-1-32 0,-2 3-16 0,-1 3 0 16,-1 5-304-16,-3-2-64 0,-2 6-16 0,-2 0 0 16,-2 3-48-16,-3 5 0 0,-3 7 0 0,-3 1 0 15,-4 3 128-15,-2 4 0 0,-5 2 16 0,-2 4 0 16,-2 3-272-16,-1 3 160 0,0-2-160 0,0 2 128 15,1 4-128-15,1-6 0 0,2 2 0 0,4-6 0 16,2 1 0-16,0-3 128 0,2-2-128 0,3-2 0 0,2-1 0 16,0-2 0-16,2 1 128 0,1-3-128 0,1-1 0 0,0 0 0 15,0 1 0-15,1-1 0 0,2-3 0 16,-2 2 0-16,0-3 128 0,-4 2-128 0,1 0 0 16,-1-3 0-16,-2 1 0 0,-3-1 0 0,-2-1 0 0,-2-4 0 15,-2 1 0-15,-2 0 128 0,-4-3-128 0,-1 1 128 16,-5-1-128-16,-2 0 128 0,-4-1 32 0,0-1 0 15,1 0 0-15,-4 0 0 0,1-7-160 0,1 0 0 16,1-6 0-16,4-4 128 16,2-3-2880-16,6-2-576 0</inkml:trace>
  <inkml:trace contextRef="#ctx0" brushRef="#br1" timeOffset="108676.2">5635 19650 13823 0,'0'0'608'0,"0"0"128"0,0 0-592 0,0 0-144 0,0 0 0 0,0 0 0 15,0 0 1392-15,0 0 240 0,0 0 48 0,0 0 16 16,0 0-96-16,0 0 0 0,10 0-16 0,4-1 0 16,4-4-416-16,3 1-80 0,4-1 0 0,4 0-16 15,5-3-320-15,6 2-64 0,4-6-16 0,4 3 0 16,4-2-32-16,4 1 0 0,4 1 0 0,1-2 0 15,0-1-160-15,1-1-32 0,1-1-16 0,-2 5 0 16,-2-1-80-16,0 3-16 0,-2-3 0 0,-3 3 0 16,1-2-144-16,-5 4-48 0,-3-1 0 0,-5-1 0 0,-6 4-144 15,-6 1 0-15,-4 0 0 0,-4-1 128 0,-5 0-128 16,-3 1-192-16,-3 2 32 0,-11 0 16 16,0 0-1392-16,0 0-288 0,0 0-48 0,0 0-16 15,0 0-816-15,0 0-176 0</inkml:trace>
  <inkml:trace contextRef="#ctx0" brushRef="#br1" timeOffset="109092.52">6440 19260 6447 0,'0'0'576'0,"0"0"-576"0,0 0 0 0,0 0 0 16,0 0 2400-16,3-9 368 0,4 1 80 0,3 5 16 16,4-3-1264-16,4 4-256 0,3-1-64 0,3 2 0 15,3 0-432-15,5 1-80 0,5 0-32 0,3 0 0 16,4 0-16-16,3 0 0 0,2-1 0 0,2 1 0 16,1 1 48-16,-2 0 16 0,-3 0 0 0,1 4 0 15,0 4-48-15,1-2-16 0,-2 2 0 0,-2-2 0 16,-3 3-96-16,-2-1-32 0,-3 3 0 0,-3-3 0 15,-5 1-176-15,-3 3-32 0,-5-2-16 16,1 6 0-16,-7 0-48 0,-1 1-16 0,-4 0 0 16,-5 1 0-16,-2 1 96 0,-6 2 32 0,-4-2 0 0,-3 2 0 15,-6 2-80-15,-1 1-16 0,-5-2 0 0,-3 4 0 0,-3-4 64 16,-3-2 16-16,-2 2 0 0,1 0 0 0,-3-5 112 16,-1-3 32-16,-1 1 0 0,2-2 0 0,0 1-240 15,3-1-64-15,2-3 0 0,1 1 0 0,0-1-256 0,3-2 160 16,1 1-160-16,4-5 128 15,5 0-1280-15,3-2-272 0,3-3-48 16,10 0-16608-16</inkml:trace>
  <inkml:trace contextRef="#ctx0" brushRef="#br1" timeOffset="114519.43">12341 17384 13823 0,'0'0'1216'16,"0"0"-960"-16,0 0-256 0,5 11 0 0,-2-2 752 0,0 4 96 16,-1 0 32-16,-1 3 0 0,1 2 48 0,-4 1 16 15,0 1 0-15,-2 1 0 0,-2 0 64 0,-2 3 16 16,-2-1 0-16,0-1 0 0,-3-2-48 0,3 1 0 15,-2-5 0-15,0 2 0 0,-4-3-336 0,2-1-64 16,2-1 0-16,-1 0-16 0,0-2-320 0,3-5-64 16,0 1-16-16,0 0 0 0,1-3-160 0,9-4-144 15,-7-2 144-15,7 2-8976 16,0 0-1680-16</inkml:trace>
  <inkml:trace contextRef="#ctx0" brushRef="#br1" timeOffset="114996.72">13785 16747 6447 0,'7'-13'576'0,"-2"4"-576"0,1 2 0 0,0-6 0 16,1 2 1840-16,-1 0 256 0,2-1 48 0,-2 0 16 15,1 3-720-15,-1-3-144 0,-1 2-16 0,-2-2-16 0,-1 2-304 0,1 1-64 16,-2-1-16-16,3 1 0 0,-3-2 80 15,-1 2 0-15,0-3 16 0,0 5 0 0,-1-4-128 0,-1 5-16 16,0-4-16-16,1 5 0 0,-3-3-176 0,-1 3-48 16,-3 1 0-16,0 4 0 0,-2 0-224 0,-4 4-48 15,-2 1-16-15,-5 5 0 0,-1 7-128 0,-4 2-32 16,-1 6 0-16,-1 2 0 0,-1 1 96 0,0 2 16 16,-3 5 0-16,3 3 0 0,1 4-128 0,3-1 0 15,0-2-128-15,5 2 192 0,4 3-192 0,3-6 0 16,1-1 128-16,4-3-128 0,1 1 0 0,3-5 0 15,3-1 0-15,1-2 0 0,3-5 0 0,0-3 0 16,3 0 0-16,2 4-160 16,3-7-560-16,-1-3-112 0,-1-2-32 0,-9-11-13088 0</inkml:trace>
  <inkml:trace contextRef="#ctx0" brushRef="#br1" timeOffset="115186.59">13168 17127 16575 0,'0'0'1472'0,"2"-6"-1168"16,2 1-304-16,1-2 0 0,3 0 2352 0,2 2 400 0,4-4 96 0,4 2 16 16,6 1-1392-16,4-4-288 0,3 2-48 0,5-2-16 15,3 2-368-15,3-1-80 0,2 3-16 0,-2-3 0 16,-3 2-400-16,-2-1-64 0,-3 2-32 0,-1 2 0 16,-2 0-448-16,-3-1-96 0,-4 2 0 0,-1 1-16 31,-2 1-2496-31,-3 1-496 0</inkml:trace>
  <inkml:trace contextRef="#ctx0" brushRef="#br1" timeOffset="115496.01">13940 16989 15887 0,'0'0'704'0,"0"0"144"0,0 0-672 0,-3 5-176 16,-4 3 0-16,1 0 0 0,-2 4 1520 0,1-4 272 15,-1 4 48-15,-1-3 16 0,1 6-384 0,2 0-80 16,-1 2-16-16,-1-2 0 0,0-3-304 0,3 0-64 15,0 2-16-15,5 1 0 0,0-6-352 0,5 3-64 16,-1-5 0-16,4 4-16 0,1-5-64 0,3 2-16 16,1-3 0-16,2-3 0 0,2 3 32 0,1-1 16 15,1-3 0-15,0-2 0 0,1-4 16 0,0 0 0 16,-2 1 0-16,2-4 0 0,-4 1-112 0,0-3-32 16,-4 1 0-16,-2 0 0 0,-4 0 48 0,-1-1 0 15,-2 0 0-15,-4-4 0 0,-3 1 0 0,-3 2 16 0,-2-2 0 16,-2-1 0-16,-3 1-272 0,-1 3-48 15,-2 0-16-15,1 3 0 0,-2 1-128 0,0 0-144 16,-1 1 144-16,-5 2-208 16,4 1-1456-16,4 0-304 0,4 0-48 0,12 2-9648 0,0 0-1936 15</inkml:trace>
  <inkml:trace contextRef="#ctx0" brushRef="#br1" timeOffset="115783.48">14545 16967 18431 0,'-7'6'1632'0,"-3"3"-1312"0,-3 1-320 0,-1 6 0 0,-1-1 1536 0,-3 4 224 15,-1 3 48-15,0-2 16 0,0-1-224 0,-5 6-64 16,3-4 0-16,5-2 0 0,3-3-688 0,4-4-144 16,1-2-16-16,8-10-16 0,-2 9-32 0,2-9-16 15,0 0 0-15,0 0 0 0,0 0 432 0,14-9 96 16,2-4 0-16,2 2 16 0,-2-6-272 0,1-1-64 15,1-1-16-15,-3 7 0 0,1-4-432 0,1 2-64 16,2-2-32-16,2 2 0 0,0 0-288 0,1 1 160 16,0 0-160-16,-1 3 128 0,1-1-128 0,-3 5 0 15,3-2 0-15,-3 4 0 16,0 2-816-16,-2 0-144 0,1 4-16 0,-1 0-11328 16,-2 2-2272-16</inkml:trace>
  <inkml:trace contextRef="#ctx0" brushRef="#br1" timeOffset="116315.21">15717 17352 18143 0,'0'0'800'0,"0"0"160"0,-8 1-768 0,8-1-192 16,0 0 0-16,0 0 0 0,0 0 1536 0,0 0 256 15,0 0 48-15,5-6 16 0,4-3-336 0,2 1-64 16,3-2-16-16,4 0 0 0,0-4-416 0,2-1-64 16,2 0-32-16,2-4 0 0,2-3-224 0,2 2-32 15,0-2-16-15,2-1 0 0,-1-2-112 0,4-3-32 16,-1 0 0-16,1-3 0 0,0 1-128 0,-2-3-48 16,-1-7 0-16,-2 0 0 0,-2-2-128 0,-2-2-16 15,-1 3-16-15,-5 2 0 0,-3 3-176 0,-3 2 160 16,-5 3-160-16,-3 8 160 0,-4 2-160 0,-1 6 0 15,-3 3 0-15,-3 6 0 0,-6 6 0 0,-4 7 0 16,-4 4-176-16,-2 7 176 0,-4 5-160 0,-1 7 160 0,-5 5-192 0,-1 3 192 16,2 1-128-16,-1 7 128 0,4-1 0 15,3 2 0-15,5-4 0 0,3 0 0 0,4-5 0 16,5-2 0-16,4-3-128 0,6-4 128 0,6-2 0 16,3-4 0-16,0-2-320 0,6-2 64 0,2-4 0 15,4-2 0 1,1-8-1232-16,3-1-240 0,4 0-64 0,0-8-13248 0</inkml:trace>
  <inkml:trace contextRef="#ctx0" brushRef="#br1" timeOffset="116510.23">16531 17020 22799 0,'0'0'1008'0,"-1"7"208"0,-2 0-960 0,-1 3-256 15,-1-1 0-15,0 3 0 0,-1 2 1264 0,-3 0 208 16,-1-2 32-16,-3 10 16 0,-1-2-736 0,4-2-144 15,1-1-16-15,3-3-16 0,-1 0-384 0,3 0-80 16,1 0-16-16,0-4 0 0,3-10-128 0,3 13-144 16,-2-2 144-16,-1-11-208 15,0 0-1872-15,8 5-368 0</inkml:trace>
  <inkml:trace contextRef="#ctx0" brushRef="#br1" timeOffset="116828.8">16859 17046 19343 0,'-14'10'848'0,"8"-5"192"0,-2 0-832 0,0 6-208 15,-3 0 0-15,-1 1 0 0,0 2 1360 0,-1-1 240 0,2-3 32 0,-1 4 16 16,1-1-320-16,-1-3-64 0,0 3-16 0,0-3 0 16,2-1-320-16,2 0-64 0,2 0-16 0,1-3 0 15,5-6-144-15,0 0-16 0,0 0-16 0,0 0 0 16,11-3 224-16,3 0 32 0,2-2 16 0,0-4 0 15,2 2-416-15,1-3-80 0,3 0 0 0,-1-4-16 16,3 0-288-16,0 0-144 0,-1 3 160 0,3-2-160 16,-2 1 0-16,-2 4 128 0,-2-3-128 0,-2 6 0 15,-3 4 0-15,-1 2 0 0,-3 1 0 0,-3 4 0 0,-2 3 0 16,-1 2 0-16,-2 2 0 0,-4 0 0 0,-3 2 0 16,-5 4 0-16,0 5 0 0,-2-4 0 0,-3 0-240 0,1-3 16 15,3 1 0-15,2-3 0 16,2-1-2016-16,2-1-384 0,4-13-96 0,0 0-16 15</inkml:trace>
  <inkml:trace contextRef="#ctx0" brushRef="#br1" timeOffset="117139.45">17486 17067 22111 0,'0'0'1968'0,"0"0"-1584"15,0 0-384-15,0 0 0 0,0 0 1408 0,8-3 192 16,1-1 32-16,2-3 16 0,-1 2-256 0,1 1-48 16,3-1-16-16,0 0 0 0,-1-1-624 0,0 1-128 15,-1-4-32-15,-3 3 0 0,0-5-208 0,-1 5-32 16,-2-3-16-16,-3 3 0 0,-1 1 192 0,-2 5 32 16,-4-4 16-16,-2-1 0 0,-3 4-128 0,-5 2-16 0,-2 1-16 15,-5 7 0-15,-4 3-368 0,-2 0 0 0,-1 1 0 0,1 4 128 16,3-1-128-16,3 1 0 0,4 0 0 0,3-1 0 15,5-4 0-15,4 2 0 0,5 0 0 0,4-3 0 16,4-3-320-16,4 0 0 0,5 0 16 0,3-4 0 16,3-1-400-16,4-1-64 0,-1-4-32 15,4 1 0-15,-1 0-2208 0,1 0-432 16,1-2-80-16</inkml:trace>
  <inkml:trace contextRef="#ctx0" brushRef="#br1" timeOffset="117541.33">18120 16961 14735 0,'0'0'640'0,"0"0"160"0,-6 0-640 0,-1 0-160 16,2 0 0-16,-5 2 0 0,2 3 2592 0,-6 0 480 16,0 0 112-16,-1 4 16 0,-3-1-1584 0,-1 3-304 15,0-1-64-15,1 2-16 0,1 2-352 0,0-3-80 16,2 2-16-16,1 1 0 0,4-3-272 0,3-3-64 16,2 0-16-16,4 1 0 0,1-9-144 0,4 6-32 15,-4-6 0-15,9 3 0 0,1 2 192 0,1-4 16 16,2-2 16-16,2-2 0 0,2-3-176 0,1 1-48 15,-3 0 0-15,3-2 0 0,-4 0-96 0,-3-2-32 16,-1 1 0-16,0-1 0 0,0 2-128 0,-1-1 192 0,-2-1-192 16,-1 3 192-16,-1-2-192 0,-5 8 192 15,4-5-192-15,-4 5 192 0,0 0-192 0,0 0 192 0,0 0-192 16,0 0 192-16,0 0-48 0,0 0 0 0,0 0 0 16,0 0 0-16,0 0-144 0,0 0 0 0,0 0 0 0,-4 10 0 15,2-2 0-15,0 2 0 0,4-2 0 0,0-1 0 16,1 2 0-16,1-3 0 0,1 3 0 0,0-4 0 15,1 0 0-15,0 1 0 0,2-4 0 0,1 1 0 16,1-1 0-16,2-2 0 0,0-1 0 0,2 0 128 0,0 1-128 16,1-3 192-16,1-1-192 0,-1-1 192 15,-1 0-192-15,1 3 0 0,-1-2 0 0,-1-1 0 16,-2 1 0-16,1 0-304 0,-2 1 48 0,0 1-11792 16,-1 1-2368-16</inkml:trace>
  <inkml:trace contextRef="#ctx0" brushRef="#br1" timeOffset="117867.32">18730 16878 22111 0,'0'0'1968'0,"-6"1"-1584"15,-1 2-384-15,0-1 0 0,-1 5 1488 0,-2 2 224 16,-2-2 32-16,0 6 16 0,0 0-736 0,-3 1-128 15,0 1-48-15,0 3 0 0,-1-2-512 0,2 1-96 16,2-2-32-16,0 1 0 0,1 0-32 0,1-5-16 16,2-1 0-16,3-2 0 0,1 0 480 0,4-8 80 15,0 0 32-15,0 0 0 0,0 0 336 0,9-4 80 16,2-4 16-16,2 0 0 0,2-3-368 0,1 1-80 0,0-3-16 16,2-2 0-16,1 1-368 0,1 0-80 15,2 1-16-15,0-1 0 0,-1 2-112 0,2 1-16 0,1 0-128 0,0 3 192 16,-2-1-192-16,-3 6 0 0,-1-1 0 0,2 3 0 15,-2 1 0-15,-4 1 0 0,1 0 0 0,-2 3 0 16,-2 0-1600 0,-1 1-224-16,-1 2-32 0,0-2-15632 0</inkml:trace>
  <inkml:trace contextRef="#ctx0" brushRef="#br1" timeOffset="118060.58">17488 16480 35711 0,'-19'-10'1584'0,"14"4"320"0,1-1-1520 0,0 3-384 16,2-1 0-16,2 5 0 0,0 0 416 0,0 0 16 16,6-6 0-16,2 3 0 0,1 1-624 0,1 2-128 15,0-1-32-15,5 1-15856 0</inkml:trace>
  <inkml:trace contextRef="#ctx0" brushRef="#br1" timeOffset="118584.3">17831 17707 18431 0,'4'-14'816'0,"-1"7"160"0,-1-3-784 0,-2 3-192 16,0 7 0-16,-4-12 0 0,-1 3 2176 0,-1 2 400 16,6 7 80-16,-13-3 16 0,-1 3-1328 0,-4 3-256 0,-4 3-48 0,-3 2-16 15,-1 4-512-15,-1 2-96 0,-2 1-32 16,2 5 0-16,4 1-384 0,3-2 0 0,7-1 0 0,4-3 0 16,3-2 128-16,5 0-128 0,5-1 128 0,3-3-128 15,6 0 544-15,5-5 32 0,3-7 0 16,5-3 0-16,2-2 128 0,3 1 16 0,4-5 16 0,-1-3 0 15,-1 0-352-15,0-2-80 0,-1 0-16 0,-2-1 0 16,-2-1-32-16,-3 2 0 0,-5 3 0 0,-1 0 0 16,-3-1-112-16,-3 1-16 0,-3 6-128 0,-5 3 192 15,-5 5-192-15,0 0 144 16,0 0-144-16,0 0 128 0,-2 10-128 0,-1 3 0 0,0-3 0 16,-1 3 0-16,-1 1 0 0,0 1 0 15,3 1-144-15,2-1 144 0,2-1-224 0,3-1 16 0,1-3 0 0,0 1 0 31,5 2-1648-31,1-3-336 0,3-1-64 0,6-3-13104 0</inkml:trace>
  <inkml:trace contextRef="#ctx0" brushRef="#br1" timeOffset="118923.11">18618 17599 18431 0,'-7'1'1632'0,"-1"3"-1312"15,-5 5-320-15,0-2 0 0,0 6 1984 0,-4 1 336 16,-1-1 64-16,0 3 16 0,-3 3-912 0,-7 7-176 15,0-3-32-15,1 1-16 0,0 1-320 0,1-2-64 16,-1 4-16-16,3-3 0 0,4-4-144 0,1 0-16 16,3-2-16-16,-2 3 0 0,7-7-176 0,8-9-16 15,3-5-16-15,0 0 0 0,0 0 128 0,0 0 32 16,8-4 0-16,2-1 0 0,2-4-16 0,2-1 0 16,0-6 0-16,2 0 0 0,2-3-416 0,2 0-80 15,2-3 0-15,1-1-128 0,1-1 160 0,8-5-160 16,-3 1 128-16,4 3-128 0,-4 0 0 0,-2 5 0 15,2 2 0-15,-2 3 0 0,-7 2 0 0,-1 6 0 16,-2 4 0-16,-6 3 0 0,-2 0 0 0,-9 0-192 16,3 9 64-16,-5 1 128 0,-1 2-288 0,-5-5 64 0,-3 5 16 0,-2-1 0 15,-2 3 80-15,-3 1 128 0,-1-1-208 0,1-1 80 32,0-1-432-32,2-1-80 0,0-2 0 0,2 0-16 15,7-5-1920-15,0-3-384 0,7-1-80 0</inkml:trace>
  <inkml:trace contextRef="#ctx0" brushRef="#br1" timeOffset="119323.15">19087 17642 14735 0,'-10'11'640'0,"6"-4"160"0,-1 3-640 0,-2 1-160 0,-4 3 0 0,-1 4 0 0,-2 2 2704 15,-3 5 512-15,-1-3 112 0,-1 6 0 0,-1-1-1440 0,0 1-288 16,-2-4-64-16,3 3-16 0,-5-3-624 0,5-2-112 15,0 0-16-15,2-4-16 0,3-2-256 0,3-4-48 16,2 1-16-16,2-5 0 0,4-3-16 0,3-5 0 16,0 0 0-16,0 0 0 0,6-4 352 0,2 0 64 15,4-6 0-15,1-2 16 0,1-4-432 0,0-2-96 16,3-2 0-16,2-6-16 0,1 0-144 0,2-5-32 16,0 1 0-16,3 0 0 0,1-1-128 0,1 0 0 15,0 7 0-15,-2 1 128 0,-1 1-128 0,-1 7 0 16,-4 1 0-16,0 2 0 0,-2 5 0 0,-2 2 0 15,-2 4 0-15,-6 5 0 0,0-1-192 0,-3 3 192 16,-3 2-160-16,-2 1 160 0,-5 4-144 0,0-2 144 16,0 2-128-16,-7 2 128 0,-1 2-128 0,-1 0 128 15,1-2-128-15,-1-1 128 0,-1 1-272 0,1-2 16 16,0-1 16-16,1-4 0 16,0 1-352-16,5-5-80 0,0-3-16 0,9-1 0 15,-4-4-1264-15,4 4-256 0,0-9-48 0,3 0-12576 16</inkml:trace>
  <inkml:trace contextRef="#ctx0" brushRef="#br1" timeOffset="119640.16">19638 17531 19343 0,'0'0'848'0,"-5"2"192"0,-2 4-832 0,0 0-208 0,-2 2 0 0,-2 3 0 0,-1 3 1984 0,-2 2 336 16,-1-2 80-16,-1 3 16 0,1 0-1040 0,2-1-208 15,-3 1-32-15,2-1-16 0,0 1-528 0,0-2-96 16,1-1-32-16,2-4 0 0,2 2 32 0,1-6 0 16,2 2 0-16,6-8 0 0,0 0 112 0,0 0 32 15,0 0 0-15,0 0 0 0,0 0 208 0,6-8 48 16,4 2 16-16,-1-3 0 0,3 0-352 0,0-4-80 16,1-1-16-16,1 2 0 0,1-2-208 0,2-2-64 15,1 0 0-15,1 1 0 0,-1-1-64 0,-1 4-128 16,0-2 176-16,1 2-176 0,-1 3 128 0,0-1-128 15,-2 5 0-15,-1 0 0 0,-1 0 0 0,-2 2 0 16,-2 1 0-16,0 1 0 0,-3 1-224 0,-6 0-48 16,8 1-16-16,0 0 0 15,-8-1-1872-15,7 4-368 0,1 2-80 0,0-2-13776 0</inkml:trace>
  <inkml:trace contextRef="#ctx0" brushRef="#br1" timeOffset="119956.13">20058 17562 24191 0,'0'0'1072'0,"-7"1"208"0,-2 0-1024 0,0 4-256 0,-5 0 0 0,0 2 0 16,-3 0 1472-16,1 6 256 0,-2 0 32 0,-1-2 16 15,0 3-896-15,0 0-176 0,0 3-48 0,2 1 0 16,2-2-80-16,2-1 0 0,4-1-16 0,4 2 0 16,4-1-48-16,1 0 0 0,5-1 0 0,3-4 0 15,3 0 160-15,3 2 32 0,0-6 0 0,4-2 0 0,4-1 48 0,-1-3 16 16,2-2 0-16,3-2 0 0,-4-1-288 15,3-3-48-15,0 1-16 0,-2-3 0 0,-2 0-64 16,0-3-16-16,-2 0 0 0,-4 2 0 0,-3-2-32 0,-4 1-16 16,0 0 0-16,-3-1 0 0,-2 3 0 0,-2 3 0 15,-1 7 0-15,-3-11 0 0,-2 4-144 0,-2-2-16 16,-3 3-128-16,-2 2 192 0,-2 0-192 0,0 0 0 16,-1 2 0-16,0 0 0 0,-1 1-176 0,1 0-16 15,1 2-16-15,0-1 0 16,1-1-1344-16,2-1-272 0,2 1-48 0,2 1-16896 15</inkml:trace>
  <inkml:trace contextRef="#ctx0" brushRef="#br1" timeOffset="122218.88">28583 14238 2751 0,'35'-6'128'0,"-7"0"16"0,6 1-144 0,8 3 0 15,7-2 0-15,3-4 0 0,1 1 272 0,1-5 32 16,-2 0 0-16,1 0 0 0,0-2-112 0,3 2-32 16,4 1 0-16,-4 1 0 0,-1 4 288 0,-2-3 48 15,-2 1 16-15,-3-3 0 0,-3 2-256 0,-1-2-64 16,2 3 0-16,1-2 0 0,1 0-192 0,1-2 144 16,1 1-144-16,0 0 128 0,2-1-128 0,-2-1 0 15,-2 0 0-15,2-1 128 0,-1 2-128 0,1 0 0 16,-1 2 0-16,3-3 0 0,2 3 0 0,-2-1 0 0,-1-2 0 15,-2 3 0-15,0-2 0 0,-1 2 0 0,-1 0 0 16,-1 0 0-16,-2 1 0 0,1-2 0 0,-1 2 0 0,3-5 0 16,0 1 0-16,-2 3 0 0,-1-3 0 0,-2-1 0 15,-1-4 0-15,0 1 0 0,-1-3 0 0,2 0 0 16,0-1 0-16,0-2 0 0,0 1 0 0,0-1 128 16,1-1-128-16,0-4 0 0,-2-1 0 0,0 2 0 15,-3 0 224-15,0 2 16 0,-1 0 0 0,1-5 0 16,0 2 96-16,-2 2 32 0,-1-5 0 0,0 3 0 15,0-4-32-15,3-1 0 0,-1 0 0 0,0 2 0 16,-4-1 16-16,-2-3 0 0,0-8 0 0,0 3 0 16,-2 1-64-16,0 0-16 0,1-3 0 0,-14 21 0 15,3-4-144-15,3-4-128 0,1 0 192 0,2 0-192 16,-1-6 256-16,2 0-48 0,-1-6-16 0,20-40 0 16,-11 7 192-16,-5 8 16 0,-3 6 16 0,-2 9 0 0,-4 9-32 15,-1 6-16-15,-1 1 0 0,-2 2 0 0,0-2-192 0,-2-2-48 16,-2-8 0-16,1-1 0 0,0-4-128 0,-2 0 0 15,-1 0 0-15,1 6 128 0,-1 2-128 0,0 4 0 16,-1 7 0-16,-2 1 128 0,1 4-128 0,0-4 160 16,-3-2-160-16,2-5 160 0,0-2-160 0,-1-7 0 15,-1-1 0-15,-1-2 0 0,0 0-320 0,-2 6 64 16,1 1 16-16,-3 5 0 0,0 5 240 0,-4-1-192 16,0-1 192-16,-1-4-192 0,-2-8 48 0,-4-2 16 15,0-5 0-15,-3 2 0 0,1-1 128 0,-1 5 0 16,0 7 0-16,0 3 0 0,0 4 0 0,0 0 128 0,-1 1-128 15,0-4 0-15,0-6 0 0,-2-7 0 0,-3 0 0 0,-1 0 0 16,1-1 0-16,-3 3-160 0,-3 5 16 0,-5 3 0 16,-1 5-48-16,11 15 0 0,-4-5 0 0,-2-3 0 15,-3-5 48-15,-1-1 0 0,-5 2 0 0,-1-2 0 16,-2-2 144-16,-40-28-128 0,6 12 128 0,6 6-128 16,2 6 128-16,5 2 0 0,2 2 0 0,0 3-128 15,-1 3 128-15,-2 3 0 0,1-3 0 0,-1 2 0 16,-2-3 0-16,0 3 0 0,0 3 0 0,-1 2 0 15,-1 3-240-15,1 0-16 0,-5 1 0 0,3 2 0 16,-4-1 112-16,3 3 16 0,-1 4 0 0,1-1 0 16,-2 2 128-16,1 2 0 0,-4 4 0 0,4-1 0 15,0 0 0-15,4 3 0 0,-3-1-144 0,3 2 144 16,0 2-432 0,1 1-16-16,-1 0 0 0,0 1 0 0,1 0-176 0,-2 5-32 15,3-3-16-15,-1 7 0 0,-1-3 288 0,-1 3 48 0,-3 0 16 0,4 1 0 0,-1-1 320 16,4 4-144-16,1 2 144 0,4 4 0 0,1 1-128 0,3-3 128 15,2 0 0-15,-1 0 0 0,-1 1-128 0,2 1 128 16,2 1 0-16,1 5 0 0,1 3-160 0,3 1 160 16,1 0-128-16,-2 4 128 0,0 4-256 0,0-2 16 15,-1-1 16-15,-1 7 0 0,-3-2-128 0,0 3-32 16,0-3 0-16,1 5 0 0,0 2 80 0,3 3 16 16,0 0 0-16,2 2 0 0,0-1 288 0,2 1 0 15,4 1 0-15,4 0 0 0,3-1 0 0,7 0 0 16,8 2 0-16,4 1 0 0,4 1 0 0,5-2 0 15,5 3 0-15,2 2 0 0,3 0 0 0,2-1 0 16</inkml:trace>
  <inkml:trace contextRef="#ctx0" brushRef="#br1" timeOffset="129277.68">23638 8437 9215 0,'0'0'816'0,"-8"-5"-656"0,1 1-160 0,7 4 0 0,0 0 272 0,0 0 32 16,0 0 0-16,0 0 0 0,0 0-176 0,0 0-128 16,0 0 144-16,0 0-144 0,0 0 224 0,0 0-48 15,0 0-16-15,0 0 0 0,0 0 32 0,5-3 16 16,0-1 0-16,1 1 0 0,2 3 48 0,1-2 0 15,0 0 0-15,2-1 0 0,2 2 208 0,13-1 48 16,-1-2 16-16,2-3 0 0,7 0 176 0,1-5 48 16,7 5 0-16,8-4 0 0,6 4-128 0,2-5-32 15,3 0 0-15,1-1 0 0,3-1-144 0,5 0-48 0,3 1 0 16,4 3 0-16,6 0-208 0,-1 1-32 0,0-5-16 16,2 4 0-16,1 1 48 0,2 4 16 0,2-1 0 0,-5 2 0 15,-2 1 160-15,-4 1 16 0,-3-2 16 0,2 1 0 16,0 2 64-16,-2 1 16 0,-6 1 0 0,-6 3 0 15,-5-1-96-15,-5-1-32 0,-2 0 0 0,-3 1 0 16,-2 1-144-16,-4 1-16 0,-1-1-16 0,-5 1 0 16,-2 1-176-16,-8 0 0 0,-4-3 144 0,-4 2-144 15,-4 2-224-15,-6-3-112 0,-8-4-32 0,7 7 0 32,-7-7-1136-32,2 10-224 0,-2-10-64 0</inkml:trace>
  <inkml:trace contextRef="#ctx0" brushRef="#br1" timeOffset="134292.01">27180 7153 8287 0,'0'0'736'0,"2"-8"-592"16,3-1-144-16,-3-1 0 0,1 3 1456 0,1-4 256 15,0 4 48-15,1-3 16 0,-3 3-96 0,1-2-16 16,-1 3 0-16,-2 6 0 0,0 0-336 0,0 0-80 16,0 0-16-16,0 0 0 0,0 0-272 0,0 0-64 15,0 0-16-15,0 0 0 0,-4 12-304 0,-1 0-48 16,-1 6-16-16,-2 5 0 0,-1 1-128 0,-1-179-48 15,-1 367 0-15,-2-179 0 0,2-2-128 0,-2-2-16 16,-1 2-16-16,-1 0 0 0,2 1-176 0,0-3 0 16,2 1 0-16,1-4 0 0,2 2 0 0,0-5 0 15,1-1 128-15,0-4-128 0,2-3-224 0,3-3-128 16,1-3-32-16,1-9 0 16,0 0-1792-16,0 0-384 0,0 0-64 0,2-7 0 0</inkml:trace>
  <inkml:trace contextRef="#ctx0" brushRef="#br1" timeOffset="134474.87">26917 7412 23039 0,'0'0'1024'0,"0"0"192"0,0 0-960 0,0 0-256 0,0 0 0 0,0 0 0 0,0 0 400 0,0 0 48 16,0 0 0-16,11-2 0 16,2-1 176-16,4-1 32 0,3-2 16 0,7 2 0 0,2 2-32 0,6-1-16 15,3-1 0-15,1-1 0 0,-1 0-320 0,0 3-64 16,-1-2-16-16,-2-3 0 0,-5 2-224 0,-2 2 144 15,-3-1-144-15,9 0 128 16,-8 4-1760-16,-4 1-352 0,-4 2-80 0</inkml:trace>
  <inkml:trace contextRef="#ctx0" brushRef="#br1" timeOffset="134792.24">28009 7172 6447 0,'-5'-9'576'0,"5"9"-576"16,0 0 0-16,0 0 0 0,-2-5 4048 0,2 5 704 16,-4-1 144-16,-1 0 32 0,-2 1-3840 0,0 1-752 15,-3 0-144-15,1 3-48 0,-4 1 352 0,-1 4 64 0,-4 0 16 0,0 3 0 16,-3 4-16-16,-1 2 0 0,-1 2 0 0,-1 1 0 15,-3 2 16-15,3-1 16 0,1-2 0 0,3 1 0 16,2 1-224-16,3 3-48 0,4-4-16 0,3-2 0 16,3-1-304-16,4-1 0 0,3-3 128 0,6-3-128 15,2 0 0-15,4-3 128 0,4 0-128 0,1-4 0 16,2-1 0-16,1-1-144 0,1-2-16 0,9-2 0 16,-6 0-2160-16,-3-1-432 15</inkml:trace>
  <inkml:trace contextRef="#ctx0" brushRef="#br1" timeOffset="135095.92">28000 7543 27871 0,'0'0'1232'0,"0"0"256"0,0 0-1184 0,0 0-304 15,2 9 0-15,0-3 0 0,-2-6-128 0,10 7-96 16,0-3-16-16,1-1 0 0,1 3 464 0,2 1 96 15,0-3 0-15,-2 6 16 0,-1-2-16 0,-2 3-16 16,-1-1 0-16,-3 3 0 0,-3 1 144 0,-3-1 16 16,-3 1 16-16,-2 2 0 0,-3 2 224 0,-1 0 64 15,-2 1 0-15,2-1 0 0,0-3-144 0,-1 1-32 16,0-2 0-16,5-2 0 0,1-1-240 0,4 1-48 16,2-5-16-16,-1-7 0 0,0 0-112 0,10 4-32 0,3-3 0 0,3-2 0 15,5-4 0-15,2 0 0 0,2-5 0 0,2 4 0 16,-2-6-144-16,1 2 0 0,-2-3 0 0,5-2 128 31,-6 4-1152-31,-2 3-256 0,-5-1-32 0,-6 4-9184 0,0 0-1856 0</inkml:trace>
  <inkml:trace contextRef="#ctx0" brushRef="#br1" timeOffset="135778.12">29195 7134 11967 0,'0'0'1072'0,"4"-8"-864"16,-1 2-208-16,-1-3 0 0,2 1 1504 0,0-2 256 16,-2 3 48-16,2-2 16 0,0 2-32 0,0 4-16 15,-4 3 0-15,0 0 0 0,0 0-560 0,0 0-128 16,0 0 0-16,0 0-16 0,0 0-368 0,-7 10-64 0,0 5 0 0,-1 3-16 15,-3 2-240-15,-1 4-32 0,1-1-16 0,1 3 0 16,1 0-112-16,1-2-32 0,2 3 0 0,-1-5 0 16,6-1-64-16,1 0 0 0,1-4-128 0,7-1 192 15,1-2-48-15,2-5-16 0,2-1 0 0,4-2 0 16,2-3 128-16,2 0 32 0,3-3 0 0,1-6 0 16,-1-1 144-16,1-3 16 0,-1 1 16 0,0-4 0 15,-1 1-192-15,-1 2-32 0,-3-3-16 0,-1 4 0 16,-2-3-224-16,-4 4 144 0,-3-1-144 0,-3 5 128 0,-6 4-128 15,0 0 128-15,0 0-128 0,0 0 128 0,3 7-128 0,-3 6 0 16,-3 0 0-16,0 1 0 0,1 1 0 0,-1 2 0 16,2-1 0-16,1-1 0 0,0-1-128 0,4-3 128 15,1 0 0-15,4-3 0 0,-1 1 0 0,3-6 0 16,2 0 0-16,3-4 0 0,2-3 0 0,0-5 0 16,1 0 0-16,1-4 0 0,2-1 128 0,-1 0-128 15,1-3 0-15,-2-2 128 0,-1-3-128 0,-2 0 160 16,-3 1-160-16,-3-2 160 0,-2-3 176 0,-1 2 48 15,-6-2 0-15,1-10 0 0,-6 7-128 0,1 2-32 16,-6 5 0-16,2 5 0 0,0 1-224 0,-1 7 0 16,0 2 0-16,1 3 0 0,0 1 0 0,0 3-128 15,-1 0-16-15,-1 2 0 16,-1 0-1296-16,1 3-256 0,0 3-48 0,5-3-9024 0,0 4-1808 0</inkml:trace>
  <inkml:trace contextRef="#ctx0" brushRef="#br1" timeOffset="136379.62">29127 6747 9215 0,'0'0'816'0,"0"0"-656"16,0 0-160-16,-7 0 0 0,0 3 976 0,-1 0 176 15,2-1 16-15,-1-1 16 0,1 2 176 0,6-3 48 16,0 0 0-16,0 0 0 0,0 0-144 0,0 0-32 16,0 0 0-16,0 0 0 0,0 0-288 0,0 0-64 15,9 0-16-15,3 0 0 0,4 1-32 0,4-1 0 0,5-1 0 0,6-4 0 16,3 1-96-16,3 1-32 15,0 0 0-15,1-2 0 0,2 2-112 0,2 1-16 16,1-1-16-16,0 2 0 0,1-1-160 0,1 1-16 0,1 1-16 16,1 1 0-16,0 1-176 0,-4 0-48 0,-2 1 0 0,-4-2 0 15,-4-1-144-15,-5 1 0 0,-4 3 0 0,-7-4 128 16,-3 0 0-16,-2 0-128 0,-12 0 192 16,0 0-64-16,0 0 192 0,0 0 16 0,0 0 16 0,-9-4 0 15,-2 2-16-15,-3-2 0 0,-3-1 0 0,-2-3 0 16,-3 2-96-16,-2-4-32 0,-5 2 0 0,1-2 0 0,0 2-208 15,3-2 144-15,1 3-144 0,2-2 128 0,3 2-128 0,4 3 0 16,3 3 0-16,2-1 0 0,1-3-272 0,3 3-96 16,6 2-16-16,0 0 0 15,0 0-2752-15,0 0-576 0</inkml:trace>
  <inkml:trace contextRef="#ctx0" brushRef="#br1" timeOffset="140964.66">8164 19743 10127 0,'0'0'896'0,"0"0"-704"15,0 0-192-15,0 0 0 0,0 0 1520 0,0 0 272 16,0 0 48-16,12-5 16 0,-1-3-256 0,3-1-32 0,2-5-16 0,3-2 0 16,3-3-592-16,5-2-128 0,0-4-32 0,2-2 0 15,2-7-96-15,0 1-32 0,4 1 0 0,0-1 0 16,2-2 96-16,3-1 0 0,-1 0 16 0,2-1 0 15,-1-2-144-15,1 0-48 0,-2-1 0 0,1-2 0 16,-5 2-256-16,-3-1-48 0,0 0-16 0,-4 1 0 16,-4 0-80-16,-2 5-32 0,-3 3 0 0,-1 4 0 15,-7-1-16-15,-1 3 0 0,0 1 0 0,-5 2 0 16,1 3-144-16,-4 1 160 0,-2 2-160 0,0 2 160 16,-1 2-32-16,-2 4 0 0,-1 2 0 0,4 7 0 15,-8-6-128-15,-3 6 128 0,-1 6-128 0,-1 2 128 16,-5 1-128-16,-5 7 0 0,-2 4 0 0,-3 7 0 15,-3 2 0-15,-2 4-144 0,-2 4 144 0,-2 7 0 16,0 7-144-16,1 1 144 0,2 3 0 0,2 1-144 0,3-3 144 16,1-2 0-16,1-5 0 0,6 0 128 0,-1-7-128 0,6 0 0 15,3-2 0-15,4-4 128 0,3-4-128 0,6-3 128 16,1 1-128-16,4-6 128 0,1-3-128 0,7-2 0 16,0-3 0-16,3-5 0 0,5-3 0 0,-1-3 144 15,0-2-144-15,2-2 0 0,5-3 0 0,-1-2 0 16,1-3-192-16,-2 1 48 15,0-2-1536-15,0-2-304 0,-1 2-64 0</inkml:trace>
  <inkml:trace contextRef="#ctx0" brushRef="#br1" timeOffset="141353.37">9368 19270 21183 0,'-10'-9'944'0,"5"4"192"0,-4 0-912 0,1 0-224 0,1 1 0 0,-2 2 0 16,-1 2 1696-16,-2 1 288 0,-2 1 64 0,-2 1 16 16,-5 1-1104-16,1 3-208 0,-3 2-48 0,0 4-16 15,-2 1-208-15,-1 2-32 0,0 5-16 0,0 0 0 16,2 5-224-16,1 1-32 0,3-3-16 0,3 1 0 16,3-3-160-16,6-3 128 0,3-1-128 0,5-2 128 15,3-3-128-15,5-3 0 0,3-2 0 0,5-5 0 16,1-3 176-16,4-3-48 0,0-6-128 0,1 0 192 15,-3-3 256-15,1-2 32 0,1-1 16 0,-2-1 0 16,1-3-128-16,-1-1-32 0,-1 0 0 0,-1 2 0 0,-3 2-144 16,-3 3-16-16,-2 3-16 0,-3 0 0 0,-6 10 16 15,0 0 0-15,5-7 0 0,-5 7 0 0,0 0 0 0,0 0 0 16,0 0 0-16,0 16 0 0,-1-1-176 0,0 3 0 16,-1 0 144-16,2-1-144 0,0 1 0 0,3-1 0 15,0-5 0-15,2 4 0 0,2-2-224 0,2 0-112 16,0-4-32-16,3 1 0 15,-1-4-1504-15,2-1-304 0,-1-4-64 0,4-2-7552 16,1-1-1520-16</inkml:trace>
  <inkml:trace contextRef="#ctx0" brushRef="#br1" timeOffset="141683">9765 19208 20271 0,'0'0'896'0,"0"0"192"0,-8 5-880 0,1 3-208 0,-2-2 0 0,-2 5 0 16,-1 2 1136-16,-1 5 176 0,-2 1 32 0,1 4 16 16,0 0-176-16,-1 2-32 0,-2 2-16 0,2-2 0 15,-2 4-336-15,2-3-64 0,1-1-16 0,3-3 0 16,0-1-240-16,4-1-48 0,0-5-16 0,4-1 0 16,0-5-64-16,3-9-16 0,-1 9 0 0,1-9 0 15,0 0 160-15,0 0 16 0,13-7 16 0,-1-3 0 16,1-3 192-16,0-2 48 0,1 0 0 0,0-3 0 15,-2-2-336-15,1 1-64 0,1-3-16 0,1 0 0 16,1 2-176-16,0 0-48 0,2 1 0 0,1 2 0 0,1 2-128 0,3 0 0 16,-5 2 0-16,2 5 0 0,-1 3 0 15,-1 0 0-15,-3 0 0 0,-1 4 0 0,-2 3 0 0,-2 1 0 16,-10-3 0-16,10 4 0 0,-10-4-352 0,10 9 0 16,-1-3 0-16,1 4 0 15,-1-5-2240-15,1 4-448 0,1-3-96 0</inkml:trace>
  <inkml:trace contextRef="#ctx0" brushRef="#br1" timeOffset="142171.69">10647 19251 12895 0,'0'0'576'0,"4"-8"112"0,0-4-560 0,1 0-128 0,1 1 0 0,-2 2 0 16,-4 9 1760-16,1-9 320 0,-1-2 64 0,-1 4 16 15,1 7-400-15,0 0-80 0,-8-5-16 0,-1 4 0 16,-2 1-656-16,-2 4-144 0,-2 1-32 0,-3 5 0 16,-1 0-192-16,-5 4-64 0,-4 3 0 0,-1 0 0 15,-1 2-48-15,0 2-16 0,-1 0 0 0,2 4 0 16,2-4-192-16,5 2-64 0,3 2 0 0,1-2 0 15,5-4-256-15,8-1 160 0,1-4-160 0,4-5 128 16,0-9 64-16,9 12 0 0,4-7 0 0,-1-2 0 16,4-3-64-16,4-3-128 0,3-2 192 0,0-3-64 0,-2 0 320 15,2 1 64-15,1-5 16 0,1-1 0 0,-1 3-240 16,-3-1-48-16,-2 1-16 0,-2 3 0 0,-4 4-224 16,-2 1 176-16,1 4-176 0,-12-2 160 0,6 6-160 0,-2 7 0 15,-3 1 144-15,-2 3-144 0,-4 5 0 0,-4 1 128 16,-1 6-128-16,-3-1 0 0,-2 3 0 0,-3 2 144 15,-3 2-144-15,0 0 0 0,-2-4 144 0,-1-1-144 16,-2-1 0-16,0 1 144 0,-2-6-144 0,1 2 128 16,2-2-128-16,2-1 128 0,1 1-128 0,3-2 160 15,1-7-160-15,3-2 160 0,6-1-160 0,3-7 0 16,6-5-192-16,0 0 192 16,0 0-1936-16,0 0-272 0,7-10-48 0,5-4-8112 15,2-5-1632-15</inkml:trace>
  <inkml:trace contextRef="#ctx0" brushRef="#br1" timeOffset="142636.29">11099 19409 18431 0,'0'0'816'0,"0"0"160"0,-8 1-784 0,8-1-192 0,0 0 0 0,0 0 0 0,-9 2 1504 15,9-2 256-15,0 0 48 0,0 0 16 16,0 0-544-16,0 0-128 0,0 0 0 0,0 0-16 16,10 2-48-16,1-2-16 0,3-2 0 0,2-1 0 0,-1-2-192 0,5-3-48 15,-1-2 0-15,0 0 0 0,-1 1-224 0,1-3-48 16,0 2-16-16,0-3 0 0,-1 2-208 0,-1 2-32 15,-2-2-16-15,-4 2 0 0,1-3-128 0,-3 2-32 16,-3 1 0-16,-6 9 0 0,0 0 32 0,0-10 0 16,0 10 0-16,-6-5 0 0,-5 4 0 0,-3 3 0 15,-3 6 0-15,-4-1 0 0,-3 6-160 0,-1 4 0 16,-3 2 144-16,0 2-144 0,1 1 0 0,2 1 0 16,-1 4 0-16,3-3 0 0,2 1 0 0,3-2 0 15,1 2 0-15,7 0 0 0,3-5 0 0,3-2 0 0,4-3 0 16,4-4 0-16,6 0 0 0,3-4 0 15,3 2 0-15,3-6 0 0,1-3-192 0,5-2 64 0,1-3 0 16,1-2 0 0,-2 0-848-16,2-2-176 0,1 2-16 0,0-3-16 15,-3 2-1744-15,3-3-336 0,3 0-80 0</inkml:trace>
  <inkml:trace contextRef="#ctx0" brushRef="#br1" timeOffset="143466.07">12934 19027 15663 0,'0'0'688'0,"0"0"144"0,0 0-656 0,0 0-176 16,0 0 0-16,0 0 0 0,0 0 2208 0,0 0 416 0,-8 5 64 0,-2 6 32 16,2-1-1296-16,-1 6-256 0,-2 5-48 0,-1 5-16 15,1 4-288-15,-2 0-64 0,1 1-16 0,-2 2 0 16,0 2-272-16,1 3-48 0,0-2-16 0,2-1 0 16,-2 0-176-16,3-5-32 0,2 0-16 0,1-3 0 15,4-2-176-15,-1 0 128 0,2-3-128 0,0-3 128 16,2-3-128-16,2-2 0 0,-1-4 0 0,-1-10 0 31,3 12-2128-31,-3-12-304 0,0 0-64 0</inkml:trace>
  <inkml:trace contextRef="#ctx0" brushRef="#br1" timeOffset="143648.35">12568 19382 23951 0,'0'0'2128'0,"0"0"-1696"16,11-5-432-16,3 2 0 0,3 2 1632 0,2-2 240 15,4 1 48-15,3-2 16 0,3 4-432 0,6-1-96 16,5-3 0-16,2 2-16 0,2-1-560 0,0 2-128 16,-1-1 0-16,-2 1-16 0,-4 1-480 0,-3-1-80 15,0-2-128-15,-3 2 176 16,-6 0-1392-16,-3-2-288 0,-3 1-48 0,-4 2-16 0</inkml:trace>
  <inkml:trace contextRef="#ctx0" brushRef="#br1" timeOffset="147333.64">14178 19285 19983 0,'-8'-7'880'0,"8"7"192"0,-6-8-864 0,0 2-208 16,6 6 0-16,-7-5 0 0,0-2 1152 0,7 7 192 15,0 0 48-15,0 0 0 0,-13 7-208 0,4 2-32 16,-1 3-16-16,0 6 0 0,-2 2-496 0,0 7-112 16,-4-2-16-16,2 6 0 0,2-2-64 0,-1 4-32 0,0 0 0 0,2 0 0 15,-1-6 16-15,2 0 0 0,1-2 0 0,2-1 0 16,2-6 144-16,1-4 48 0,0-1 0 0,3 0 0 15,1-7-176-15,0-6-16 0,0 0-16 0,0 0 0 16,0 0 448-16,12-6 96 0,1-8 0 0,1-3 16 16,1-3-272-16,2-3-48 0,-1-5-16 0,2 1 0 15,0-3-384-15,1 0-64 0,0 1-32 0,3-3 0 16,2 4-160-16,0 3 0 0,0 2 0 0,0 3 0 16,-1 3 0-16,0 2 0 0,0 0 0 0,-1 2 0 15,-1 5 0-15,-2 2-176 0,-2 4 48 0,-2 3 0 16,0 0-1664-1,-2 4-320-15,0-1-64 0,-3 5-9440 0,0 2-1888 0</inkml:trace>
  <inkml:trace contextRef="#ctx0" brushRef="#br1" timeOffset="147651.67">14668 19501 23951 0,'0'0'1056'0,"0"0"224"0,0 0-1024 0,0 0-256 15,0 0 0-15,0 0 0 0,0 0 1552 0,0 0 256 16,11-3 48-16,4-1 16 0,4-1-528 0,2-5-96 16,0-2-32-16,1 2 0 0,-4-4-656 0,-1 1-144 15,1-1-32-15,-5 2 0 0,-2-2-64 0,0 1 0 16,-4-1-16-16,-2 0 0 0,0 1 80 0,0 6 0 16,-5 7 16-16,0 0 0 0,-5-9 0 0,5 9 0 15,-11 0 0-15,-2 2 0 0,-2 6-80 0,-3-1 0 0,-1 5-16 0,-1 2 0 16,-1 0-304-16,0 5 0 15,-2 4 0-15,1 1 0 0,4 3 0 0,3-2 0 0,3 3 0 16,3-3 0-16,1 0 0 0,5-1-144 0,6-3 144 0,2-3-128 31,3 0-1120-31,4 0-224 0,4-3-32 0,4-4-16 16,5 0-1424-16,2-9-304 0</inkml:trace>
  <inkml:trace contextRef="#ctx0" brushRef="#br1" timeOffset="148189.54">15552 19344 21183 0,'0'0'1888'0,"-5"-8"-1504"0,5 8-384 0,-9-4 0 0,2 2 1152 0,-1 1 176 0,-1-1 16 0,-1 5 16 16,-2 1 176-16,1 2 16 0,-2 3 16 0,-3 1 0 0,-3 3-928 0,1 3-176 16,0 1-32-16,0 1-16 0,1-1-112 0,1 1-32 15,4-4 0-15,1-1 0 0,5 1 0 0,2-1 0 16,4-13 0-16,3 12 0 0,-3-12 144 0,11 5 32 15,3-2 0-15,3-3 0 0,1-1 48 0,1-2 16 16,2-7 0-16,3 2 0 0,1-2-256 0,-1 1-64 16,-1-3 0-16,-2 3 0 0,-1-2 0 0,-2 6-16 15,-4-2 0-15,-2 3 0 0,-1 1-176 0,-11 3 192 16,12 0-192-16,-12 0 192 0,10 4-192 0,-3 5 0 16,0-3 144-16,-1 5-144 0,-6-11 0 0,5 11 144 15,-1 2-144-15,0-2 0 0,-2-2 128 0,3 3-128 16,-5-12 0-16,8 8 0 0,1 0 0 0,2-3 0 0,2-4 0 0,4-2 0 15,2-3 144-15,2-5-144 0,3-1 0 16,3-2 144-16,4-1-144 0,-2-2 128 0,1-3-128 16,1-1 128-16,-2 0-128 0,0-4 0 0,2-1 144 0,1-6-144 15,-1 2 176-15,2-5-48 0,1-9 0 0,-3-2 0 16,1-8 16-16,0-5 0 0,0-9 0 0,-1 1 0 16,-1 2-144-16,-2 6 192 0,-2 6-192 0,-4 7 192 15,-6 7-192-15,-5 8 0 0,-4 2 0 0,-2 11 0 16,-3 7 0-16,-2 9 0 0,-7-4 0 0,-4 9 128 15,-4 3-128-15,-6 9 160 0,-3 9-160 0,-3 3 160 16,-3 4-160-16,-2 7 0 0,0 3 0 0,-1 3 128 16,-2 3-128-16,-2 6 0 0,0 3 0 0,3 4 0 15,3-4-128-15,4-1 128 0,5-5 0 0,6-2 0 0,7-2 0 16,4-6 0-16,1-4-144 0,6-4 144 0,3-1 0 16,2-6-128-16,4 1 128 0,0-9 0 15,2-2-608-15,2-5-16 0,2-4 0 0,2-4-11648 16,2-4-2320-16</inkml:trace>
  <inkml:trace contextRef="#ctx0" brushRef="#br1" timeOffset="149101.01">17395 18738 15487 0,'2'-13'688'0,"-1"4"144"0,0 0-672 0,0 0-160 0,-1 9 0 0,0-9 0 16,0 3 1056-16,0 6 176 0,0 0 48 0,0 0 0 16,-1-8-384-16,1 8-80 0,0 0-16 0,0 0 0 15,0 0-256-15,0 0-48 0,0 0-16 0,0 0 0 16,-7 8 0-16,0-2 0 0,1 1 0 0,-1 3 0 15,2-4 144-15,-1 7 16 0,-3 1 16 0,0 2 0 16,2-3 128-16,-2 5 32 0,0 0 0 0,0 1 0 16,0 2-112-16,-1 3 0 0,0 6-16 0,-4 0 0 15,-3 3-112-15,1 3-32 0,-2 1 0 0,-2 2 0 0,-5 3-176 16,4-4-48-16,-2-1 0 0,0-3 0 16,0-1-128-16,3-2-16 0,1-3-16 0,1-3 0 0,1 1-160 0,5-7 128 15,-1 0-128-15,4-1 128 0,1-3 0 16,2-4-128-16,1-1 192 0,1 1-64 0,4-11 128 0,-4 7 32 15,4-7 0-15,0 0 0 0,0 0-32 0,0 0-16 16,-2 10 0-16,2-10 0 0,0 0-112 0,0 0 0 16,0 0-128-16,0 0 192 0,0 0-192 0,0 0 144 15,0 0-144-15,0 0 128 0,0 0-128 0,0 0 0 16,-7 7 0-16,7-7 128 0,0 0-128 0,-6 2 0 16,6-2 0-16,0 0 0 0,0 0 0 0,0 0 0 15,0 0 0-15,0 0-176 16,0 0-224-16,0 0-48 0,0 0-16 0,0 0 0 15,0 0-1408-15,0 0-288 0,0 0-48 0,0 0-16 16,0 0-720-16,12-6-160 0,0-8-32 0,1 5 0 0</inkml:trace>
  <inkml:trace contextRef="#ctx0" brushRef="#br1" timeOffset="150016.06">17520 19153 18431 0,'8'-18'1632'0,"-2"9"-1312"0,-6 9-320 0,6-6 0 16,-6 6 768-16,0 0 64 0,0 0 32 0,0 0 0 16,0 0 320-16,0 12 64 0,-5-4 16 0,-4 8 0 0,-3 3-192 0,-4 2-48 15,-1 2 0-15,-1-1 0 0,-3-2-160 0,0 1-32 16,2 1-16-16,-4 1 0 0,-1-4-272 0,2 2-48 15,-1-2-16-15,4 0 0 0,3-1-128 0,0-2-32 16,2-1 0-16,3-4 0 0,1-1-64 0,10-10 0 16,-4 6-16-16,4-6 0 0,0 0 176 0,0 0 32 15,0 0 16-15,0 0 0 0,11 0 112 0,2-4 32 16,-4-2 0-16,1-4 0 0,0-2-320 0,0 1-64 16,-1-3-16-16,0 2 0 0,0 2-208 0,0-1 128 15,-1 3-128-15,-1-2 0 0,-2 2 0 0,3 0 128 16,1 2-128-16,-1 1 0 0,-8 5 0 0,7-10 0 15,0 3 0-15,-2-1 0 0,-5 8 0 0,7-6 0 16,1-5 0-16,0 5 0 0,-8 6 0 0,10-5 0 0,-1-1 0 16,1 1 0-16,-1-1 0 0,1-1 0 0,0 2 0 15,0 0 0-15,0-2 0 0,3 2 0 0,2 0 0 0,1 1 0 16,-1 0 0-16,1 2 0 0,2-2 0 0,0 2 0 16,1 2 0-16,1 1 0 0,-1 0 0 0,2 2 0 15,-3-1 0-15,-3 3 0 0,1 0 0 0,0-1 0 16,-1 0 0-16,-2 1 0 0,-3-1 0 0,-10-4 0 15,10 5 0-15,-10-5 0 0,0 0 0 0,0 0 0 16,7 9 0-16,-7-9 0 0,0 0 0 0,0 0 0 16,0 0 0-16,0 0 0 0,0 0 0 0,0 0 0 15,0 0 0-15,0 0 0 0,-10 1 0 0,1-1 0 16,1-1 0-16,-3-3 128 0,1-1-128 0,-1 1 0 16,-2 0 0-16,-2-2 128 0,1 0-128 0,-3 2 0 15,-2-3 0-15,0 4 0 0,0-1 0 0,1 3 0 0,-3-1 0 16,-2 2 0-16,-3 2 0 0,1 0 0 0,-2 3 0 15,1 4 0-15,-2-1 0 0,1 4-160 0,-1 5 160 0,2 0 0 16,4-2-144-16,1 1 144 0,1 2 0 0,3 0-144 16,5 0 144-16,2-1 0 0,2 1-128 0,4 0 128 15,4-3 0-15,4-2 0 0,2 1-128 0,3-3 128 16,0-2 0-16,1 3 0 0,2-5 0 0,-1 1 0 16,2-3 0-16,1-4 0 0,2-1 0 0,0 0 0 15,0-2 0-15,1-2 0 0,-1-4 128 0,1 3-128 16,-2-2 176-16,0-2-176 0,-1-1 176 0,0-1-176 15,-2-3 160-15,2 2-160 0,0 0 144 0,-2-3-144 16,-2-3 128-16,2 0-128 0,-1-1 0 0,1 2 128 16,0 1-128-16,-1 2 0 0,-4 0 0 0,0 3 128 0,-2 0-128 0,-5 11 0 15,0 0 0-15,0 0 0 0,0 0 0 0,0 0 0 16,-3 11 0-16,-1-1 0 0,-1 3 0 0,-1 3 0 16,-3 2 0-16,0 1 0 0,0 0 0 0,3 0 0 15,1 0 0-15,2-1 0 0,2-1 0 0,4-1 0 16,2 1-128-16,2-2 128 0,3-5 0 0,2 0 0 15,1-1 0-15,1-1 0 0,1-6 0 0,1 0 0 16,2-5 0-16,0 1-256 0,0-5 48 0,-1 0 0 31,3-1-1296-31,-4-2-256 0,-2 2-48 0,0-3-16 16,-1 1-928-16,-2-1-192 0,1-3-48 0</inkml:trace>
  <inkml:trace contextRef="#ctx0" brushRef="#br1" timeOffset="150334.23">18049 19227 17503 0,'0'0'1552'16,"0"0"-1232"-16,0 0-320 0,0 0 0 0,-8 5 1552 0,8-5 256 15,-9 9 48-15,-1 0 16 0,-1 5-192 0,-2 2-32 16,0 1-16-16,-2 2 0 0,0-1-416 0,-2 2-96 16,1 0-16-16,-2 2 0 0,3 1-400 0,1-3-96 15,1-2-16-15,3-2 0 0,1 1-240 0,2-4-48 16,1-1-16-16,2 1 0 0,3-5 32 0,1-8 0 15,0 0 0-15,0 0 0 0,0 0 304 0,0 0 64 16,13-4 16-16,1-1 0 0,0-7-208 0,0 2-48 16,2-2 0-16,1-5 0 0,-1 2-256 0,1-1-48 15,1-1-16-15,-1-1 0 0,1 0-128 0,0 2 0 0,1-1 144 16,0 3-144-16,-1 1 0 0,0 2 0 0,-1 3 0 0,0 3 0 16,-2-1 0-16,0 1 0 0,-2 2 0 0,-1 3 0 15,-2 3-272-15,-1 2-32 0,-9-5 0 0,9 7 0 31,-1 1-1776-31,-1 2-352 0,-7-10-80 0,6 9-8416 0,1 1-1680 0</inkml:trace>
  <inkml:trace contextRef="#ctx0" brushRef="#br1" timeOffset="150818.37">18646 19311 18191 0,'6'-14'800'0,"-6"14"176"0,6-10-784 16,-1-1-192-16,0-3 0 0,1 4 0 0,-6 10 1312 0,3-9 224 15,-3 9 32-15,0 0 16 0,1-9-304 0,-1 9-64 16,0 0-16-16,0 0 0 0,-9-5-192 0,-2 4-48 16,-3 1 0-16,-3 3 0 0,-1 0-240 0,-1 6-48 15,-2-1-16-15,-4 3 0 0,-1 5-336 0,-1-2-80 16,2-2-16-16,0 4 0 0,1-2-96 0,4 1 0 15,3-4-128-15,5 1 192 0,2 0-32 0,4-3-16 16,6-9 0-16,0 0 0 0,0 0 112 0,6 12 32 0,4-5 0 0,4-1 0 16,5-6 224-16,4-4 32 0,0 0 16 15,2-2 0-15,2-2-304 0,-1 0-64 0,1 2-16 16,0-4 0-16,-2 1-176 0,-1-3 192 16,-2 5-192-16,0-2 192 0,-2 4-192 0,-2-2 128 0,-4 4-128 15,-3 1 128-15,-11 2-128 0,9 5 0 0,-9-5 0 0,5 11 128 16,-2 3 0-16,-5 1-128 0,-1-1 192 0,-5 5-64 15,-2 4 80-15,-3 0 16 0,-3 2 0 0,-2 3 0 16,-4 3-32-16,-2-2 0 0,-1 1 0 0,-3 2 0 16,0-3-192-16,-2 1 144 0,1-4-144 0,-1-3 128 15,-1-4-128-15,2 0 0 0,0 0 0 0,2-2 128 16,2-2-128-16,2-5 160 0,4 0-160 0,2-2 160 16,3-3-160-16,3-2-256 0,2-5 64 0,9 2 16 15,0 0-1952 1,0-14-400-16,4 0-80 0,6 0-13456 0</inkml:trace>
  <inkml:trace contextRef="#ctx0" brushRef="#br1" timeOffset="151357.13">19106 19204 5519 0,'0'0'240'0,"0"0"64"0,0 0-304 0,0 0 0 15,0 0 0-15,0 0 0 0,0 0 3680 0,0 0 672 16,0 0 144-16,0 0 32 0,9 4-2672 0,-9-4-544 0,13 0-96 0,2 0-32 16,2 2-112-16,0 2-32 0,1-5 0 0,1 0 0 15,3-1-48-15,2 1-16 0,0 1 0 0,0-1 0 16,-1-3-240-16,-2-1-48 0,0 1-16 0,-2-1 0 15,-2 1-160-15,-1-2-16 0,0 1-16 0,-2 2 0 16,-2-2-96-16,0-3 0 0,-2 2-16 0,-2-3 0 16,-3 2 0-16,-5 7 0 0,0 0 0 0,3-11 0 15,-1 3 16-15,-2-3 0 0,0 11 0 0,-5-7 0 16,0 2-176-16,-6-2-16 0,0 2-16 0,-1 3 0 16,1 0-48-16,-2 2 0 0,1 2 0 0,-1-1 0 15,-1 2-128-15,0 2 0 0,-3 1 144 0,2 0-144 16,-3 4 0-16,2 1 0 0,-2 3 0 0,2 3 128 15,-2 1-128-15,1 0 0 0,2-3 0 0,2 1 0 16,2 0 0-16,2-2 0 0,1 0 0 0,3 0 0 16,1 0 0-16,4-3 0 0,3 3 128 0,1 0-128 0,2-1 240 0,6-1-32 15,-1-1 0-15,5 3 0 0,4-4 16 0,1 2 0 16,5-4 0-16,2 1 0 0,-1-4-64 0,4 3-16 16,1-4 0-16,0 0 0 0,1-2-144 0,0-1 128 15,0-1-128-15,0 0 128 0,-1-1-128 0,-2 1 0 16,-2-1 0-16,-1 1 128 0,-2-1-336 0,-2 1-80 15,-4 0-16-15,-1 0 0 16,-4 1-3024-16,-3-1-624 0</inkml:trace>
  <inkml:trace contextRef="#ctx0" brushRef="#br2" timeOffset="160060.2">7427 10793 22975 0,'5'-10'1024'0,"-5"10"192"0,5-10-960 0,-1 5-256 0,-4 5 0 0,4-8 0 16,-4 8 320-16,3-6 32 0,-3 6 0 0,0 0 0 16,-3-6 16-16,3 6 0 0,-3-11 0 0,0 6 0 0,-4-4 144 0,1 3 16 15,-3 0 16-15,-2-6 0 16,-5 5-160-16,-1-4-16 0,-3 4-16 0,1-3 0 0,-1-1 112 0,-4 1 32 16,-5-5 0-16,1 1 0 0,-3 0 16 0,2 0 0 15,0 1 0-15,-3-2 0 0,-4-1-80 0,-1 0-16 16,-1 7 0-16,-4-3 0 0,-3-1-96 0,-4 0-32 15,-3-2 0-15,0-1 0 0,-1-1-112 0,-2 2-32 16,0-3 0-16,-1 3 0 0,-2 2-144 0,-3-1 192 16,-3-1-192-16,-2-2 192 0,-2-1-192 0,3 1 192 15,0-1-192-15,0-1 192 0,0 0-32 0,-3 0 0 16,-3 0 0-16,-1 0 0 0,0 1-160 0,-2 1 0 16,-2 1 144-16,1 0-144 0,-4 4 0 0,-3 0 144 15,-5-3-144-15,1-1 0 0,0-1 128 0,0 3-128 0,-2 6 0 0,-1-2 0 16,-1 0 0-16,4-1 0 0,0 2 0 0,1 1 0 15,0 6 0-15,0-4 0 0,0-1 0 0,3 2 0 16,2-3 0-16,2 3 0 0,0 3 0 0,-2-1 0 16,-4 2 0-16,1-3 0 0,2-4 0 0,0 6 0 15,-2 2 0-15,-3 0 0 0,-3 0 0 0,2 2 0 16,3 5 128-16,3-1-128 0,1-1 0 0,-1 5 0 16,-3-1 0-16,4 3 0 0,-2-2 0 0,5-1 0 15,3 0 0-15,-1 2 0 0,-3 4 0 0,3-1 0 16,2-1 0-16,3 1 0 0,2 0 0 0,4 2 0 15,0 5 0-15,1-1 0 0,-4-1 0 0,4 4 0 16,3 0 0-16,2 1 0 0,3 1 0 0,4 0 0 0,4-1 0 16,3 1 0-16,0 1 0 0,4 4 0 0,2 1 0 15,2-2 0-15,-1 1 0 0,4 5 0 16,3-1 0-16,0 0 0 0,2-2 0 0,0 4 0 0,2 2 0 0,2-1 0 16,2 1 0-16,-1-3 0 0,4 0 0 0,3 0 0 15,0 1 0-15,6 0 0 0,-1-1 0 0,2-3-144 16,2 2 144-16,4 3 0 0,0 4 0 0,2-1 0 15,3-1 0-15,3 0-128 0,2-2 128 0,2 0 0 16,1 0 0-16,1 2-128 0,3-1 128 0,3 0 0 16,1-2 0-16,2-1 0 0,3 2 0 0,2 0 0 15,3-1 0-15,4-2-128 0,2 3 128 0,2 0 0 16,-1 0 0-16,5-2 0 0,-1-1 0 0,4 1 0 16,1 0 0-16,5 1 0 0,3-3 128 0,4-4 0 15,3 1 0-15,2-1 0 0,1-4-128 0,4 2 0 0,-2-4 128 0,1-2-128 16,2 1 144-16,5 2-144 0,5-1 192 15,-2-1-192-15,-4-2 176 0,3 0-176 0,2 2 160 0,1-3-160 16,3-3 128-16,2-2-128 0,2-1 0 0,0 1 144 16,-1-1-144-16,3-3 160 0,1 0-160 0,2-2 160 15,2 1-160-15,-1-4 160 0,0-1-160 0,5 1 160 16,1 2-160-16,-1-2 0 0,-2-2 144 0,-3-3-144 16,2-1 0-16,2-1 128 0,1 1-128 0,-1-1 0 15,-2-7 128-15,-5 0-128 0,0-1 128 0,0 1-128 16,2 0 0-16,-2 0 0 0,-2-5 0 0,-5 4 128 15,-2-2-128-15,0 0 128 0,1-2-128 0,-1-2 128 16,-1-1-128-16,-3-1 0 0,0 3 0 0,0-3 0 16,-1-1 0-16,2-3 128 0,0 2-128 0,-1-1 0 15,-5 1 0-15,-2 0 0 0,-1-1 0 0,1 1 128 16,1 1-128-16,-1-3 0 0,1 1 128 0,-5-1-128 0,-3-6 0 16,0 3 0-16,-2-2 0 0,-3 3 128 0,-4 2-128 15,-1-4 0-15,1-1 0 0,0-2 0 0,-1 2 0 16,-5-2 128-16,-4 1-128 0,-1-3 0 0,-2 0 0 15,-3 1 144-15,-3 2-144 0,-1-2 0 0,-3 1 160 0,-1-2-160 16,-1-2 128-16,-1 1-128 0,-1 0 0 16,-1 2 128-16,-1-3-128 0,-4-3 0 0,-2-2 0 0,-4 3 0 15,-2 2 128-15,-2 0-128 0,-5 2 0 0,-3 2 0 16,-2-3 0-16,-3-1 128 0,-3 1-128 0,-5 0 0 16,-2-2 144-16,-3 1-144 0,-2 0 0 0,-2 1 0 15,-1 0 0-15,-1-2 128 0,-4 1-128 0,0-1 0 16,-5-2 0-16,-1-1 0 0,-3-3 0 0,-3 3 0 0,-8 1 0 15,-1 1 0-15,-3-7 0 0,-3 5 0 0,-1 0 0 16,-2 3 128-16,-6-2-128 0,-3 0 0 0,-6 0 0 0,-4 0 0 16,-7 0 0-16,-1 1 0 0,-2 0 0 0,-2 6-128 15,-3 4 128-15,-3 3 0 0,-1-1 0 0,2 3-128 16,0 1 128-16,-2 4 0 0,-1 5 0 0,-3-4-128 16,-1-2 128-16,-1 7 0 0,0 0 0 0,-2 4 0 15,-4 2 0-15,1-3 0 0,4 1 0 0,-2 4 0 16,-3 4 0-16,1-2 0 0,3-1 0 0,0 1 0 15,-1 0 0-15,1 2 0 0,0-2 0 0,2 3 0 16,2-1 0-16,2 3 0 0,1 3 0 0,4-3-128 16,3 1 128-16,2-1 0 0,3-1 0 0,3 5 0 15,0 0 0-15,2 3 0 0,0 0 0 0,3-3 0 16,3 1 0-16,3 5 0 0,1-1 0 0,0 3 128 0,1 1-128 16,2 1-128-16,2-1 128 0,2 3-192 0,3 3 192 15,3-1 0-15,2 3 0 0,2 0 0 0,-1 1 0 16,1 0 0-16,2 1 0 0,3 0 0 0,1 0 0 0,2 2-160 15,3-3 160-15,1 2 0 0,5-5-192 16,0 4 192-16,2 3-192 0,2-2 192 0,3 2-160 0,2 2 160 16,-1 2-128-16,3-1 128 0,-2 1 0 0,3-3-160 15,0 0 160-15,5 0 0 0,2 3-144 0,3-1 144 16,3-2 0-16,0 2-144 0,3-2 144 0,1 0 0 16,2 1-144-16,4-1 144 0,3 0-128 0,3 1 128 15,2 3-160-15,-1 0 160 0,3-1-144 0,2 1 144 0,2-1-128 16,4 0 128-16,3 0 0 0,2-3-160 0,3-3 160 15,2 2 0-15,-1-2-128 0,5 0 128 0,5 1 0 16,-1 0 0-16,6 0-128 0,5-2 128 0,3 1 0 0,2 3 0 16,4-1 0-16,1-4 0 0,1 3 0 0,3-1 0 15,1-2 0-15,1 4 0 0,3 0 0 0,1-3 0 16,1 1 0-16,3 0 0 0,-1-9 0 0,2 3 0 16,3 3 0-16,2-4 0 0,5-2 0 0,2 0 0 15,1 0 0-15,0-2 0 0,0-2 0 0,2-2 0 16,3 2 0-16,2-2 128 0,1-1-128 0,0-1 0 15,-4-4 0-15,3 1 128 0,0-3-128 0,0 2 0 16,-3-2 0-16,1-1 0 0,-1 0 0 0,2-1 0 16,3 3 0-16,0-2 128 0,-1-4-128 0,-1-2 0 15,1 0 0-15,2 0 128 0,1 0-128 0,0-5 0 0,1-6 0 16,-4 5 128-16,-4-3-128 0,4 3 0 16,2-6 0-16,-4 2 128 0,-5-2-128 0,-1-4 0 0,-4 0 128 15,1-2-128-15,2 0 0 0,-3-2 0 0,-2-2 0 0,-3-2 128 16,-3 1-128-16,-1 0 0 0,-1-2 0 15,-1-2 144-15,-2-2-144 0,-2 1 128 0,-4-4-128 0,-1 0 0 16,0-1 0-16,-2 3 128 0,-6-1-128 0,2 1 0 16,1-1 0-16,0-2 0 0,1-2 0 0,-3 0 128 15,-4 2-128-15,-2-1 0 0,-3 0 0 0,-2-2 128 16,-5-1-128-16,-1 2 0 0,-1-1 128 0,-3-2-128 16,-1-1 0-16,-3-3 128 0,-4 1-128 0,-3 2 0 15,-3-3 144-15,-3 0-144 0,-3 4 176 0,-3 1-48 16,-4 0 0-16,-4 0 0 0,-4-1 0 0,0 0-128 15,-5-4 192-15,-1 2-64 0,-2 2-128 0,-3-2 0 16,-4-4 144-16,-4 4-144 0,-2 0 0 0,-3-3 128 0,-3 2-128 16,2 3 0-16,-4 0 0 0,-2 4 0 0,-4-1 0 0,-3 2 128 15,-3-2-128-15,-5 2 0 0,0 2 0 0,-5-2 0 16,0-4 0-16,-2 2 0 0,-1-1 0 0,-1 1 0 16,-1-1 0-16,-4 3 0 0,-4 0 0 0,-3 4-128 15,-5 1 128-15,-2 1 0 0,-4 3 0 0,-4 2-128 16,-5-2 128-16,-4 4 0 0,-3-1 0 0,-4 4 0 15,-5 3 0-15,-7 5-128 0,-6 0 128 0,-5 4 0 16,-3 2 0-16,-6 3-160 0,-8 3 160 0,-4 6 0 16,-3 1-176-16,-1 5 176 0,-2 3-160 0,-3 5 160 15,-3 2-320-15,-2 2 48 0,-1 2 0 0,-6 8 0 16,-4 6-64-16,4 8-16 0,3 6 0 0,4 3 0 16,4-2 32-16,5 10 16 0,5 6 0 0,10 3 0 15,7 6-2112-15,8 6-416 16</inkml:trace>
  <inkml:trace contextRef="#ctx0" brushRef="#br2" timeOffset="163616.04">13756 20063 14111 0,'-14'-2'624'0,"14"2"128"0,-11-5-608 0,2 2-144 0,9 3 0 0,-8-4 0 0,8 4 1024 15,0 0 160-15,-4-5 32 0,4 5 16 0,0 0-528 0,0-182-128 16,0 364 0-16,5-189-16 0,-5 7-192 0,7-3-48 16,-3 2 0-16,2 1 0 0,0 0 32 0,3 1 0 15,0 2 0-15,0-1 0 0,0 3-80 0,9 2-16 16,3-1 0-16,0 1 0 0,-2-3 176 0,0 1 16 16,0 2 16-16,2-3 0 0,1-1 112 0,3 1 0 15,3 3 16-15,4-4 0 0,4 0-16 0,3-1 0 16,3-2 0-16,3 0 0 0,-2 0-80 0,3-1-32 15,1 0 0-15,4-2 0 0,2 2 48 0,5-1 16 16,7 0 0-16,0 1 0 0,4-3-80 0,1 2-32 16,-1-1 0-16,3 1 0 0,0 2-160 0,4 0-48 15,4 0 0-15,-1 0 0 0,-2-2-64 0,-1 1-16 0,-1 1 0 16,4 0 0-16,2 0 0 0,2 0-128 0,-1-1 192 0,1 1-64 16,-1 0 32-16,2 1 0 0,3-1 0 0,-1 0 0 15,-2 0 32-15,-1 1 16 0,-3-1 0 16,0 2 0-16,-1-1-16 0,1 1-16 0,-1 1 0 0,-3-1 0 15,-4 1-48-15,3-2-128 0,-5 1 192 0,0-1-64 16,1 0-128-16,1 0 160 0,-3 1-160 0,-1 1 160 16,-2-1 0-16,-3 0 0 0,-2 2 0 0,0-1 0 15,2-1-16-15,-2-1 0 0,1 2 0 0,-6 0 0 16,-3-2-144-16,1 3 192 0,-1-2-192 0,-3 2 192 16,-3-2-64-16,0 2-128 0,0 3 192 0,0-2-64 15,2-4-128-15,-2 2 0 0,-2-2 0 0,-3 0 0 16,-1 0 0-16,-2 1 0 0,-1-2 0 0,-2 2 0 15,-2 1 0-15,-1-1 0 0,-1 0 0 0,0 1 0 0,-2 1 0 16,-1 1 128-16,1-2-128 0,-2-2 128 0,0-1-128 0,0 3 0 16,-3-1 144-16,-1 1-144 0,-5-1 0 15,2 2 0-15,-4-1 0 0,0-1 128 0,-3 2 0 0,1 0 0 16,-2-2 0-16,-2 3 0 0,1-2-128 0,-2 1 0 16,-10-4-128-16,10 2 128 0,-10-2 0 0,9 4 0 15,-9-4 0-15,0 0 0 0,0 0 128 0,0 0-128 16,0 0 160-16,0 0-160 0,0 0 192 0,0 0-48 15,0 0-16-15,0 0 0 0,0 0 0 0,-14 4-128 16,-4-3 192-16,0 0-64 0,-2-1-128 0,-3-1 128 16,-1 4-128-16,-7-3 128 0,-4 0-128 0,-3 0 0 15,-6-3 0-15,0 1 0 0,-2-3 0 0,-5 1 128 0,-3 0-128 16,-5 1 0-16,-3 1 0 0,-4-2 0 0,-7 1 128 16,2 0-128-16,-2-2 0 0,-2-3 0 0,-4 4 0 15,-3 0 0-15,-2 2 0 0,-1-2 0 0,0-4 0 0,0 5 0 16,-1 1 0-16,-2 1 0 0,-2 0 0 0,-1-1 0 15,1-1 0-15,-3 0 0 0,2 2 0 0,-2 0 0 16,-1 1-128-16,1-2 128 0,3 4 0 0,-2-2 0 16,5 0 0-16,-2 0 0 0,-3 0 0 0,2 1 0 15,0-1 0-15,-1 2 0 0,2 2 0 0,-1 0 0 16,-1-1 0-16,2-2-176 0,2 1 176 0,3 1-128 16,3 2 128-16,1 0 0 0,0-2 0 0,2 0-128 15,5 0 128-15,3 0 0 0,1 0 0 0,4 1 0 16,4 4 0-16,-1 1 0 0,-3-6 0 0,1 3 0 15,2-1 0-15,2-2 128 0,3 0-128 0,0 2 176 0,0 1-176 0,3 1 0 16,1-1-192-16,2 2 192 0,2-4 0 0,-1-1 0 16,8 0 0-16,3-2 0 0,4-1 0 0,5 4 0 15,4-3 0-15,5 2 0 0,3-2-128 0,3 0 128 16,5-1 0-16,10 0 0 0,0 0 0 0,0 0 0 16,0 0 0-16,0 0 0 0,0 0-160 0,0 0 160 15,12-3 0-15,4 0-144 0,1 0 144 0,6 0-128 16,4 0 128-16,2 1-128 0,8 2 128 0,5-3 0 15,3-3 0-15,4-1-128 0,1 1 128 0,4-2 0 16,5 3 0-16,3 1 0 0,5-2 0 0,6 1 0 16,4 0 0-16,2 1 0 0,0-5 0 0,4 4 0 15,2 3 0-15,4-1 0 0,2-1 0 0,0 2 0 0,0-2 0 16,1 3 0-16,2-1 0 0,0 2 0 16,1-1 0-16,2 0 0 0,-1 0 0 0,2-1 0 0,0 1 0 0,1-2 0 15,-1 2 0-15,0 0 0 0,1 0 0 0,2 1 128 16,2 0-128-16,-2-2 0 0,-2 1 0 15,3 1 0-15,0 1 0 0,-2 1 0 0,3-1 0 0,-4 1 0 16,-2-2 0-16,-1 3 0 0,-4 1 0 0,1-2 0 16,-2 0 0-16,-3 0 128 0,-3-1-128 0,-2 3 0 15,-3 4 0-15,-1-4 0 0,-1-1 0 0,-1 0 128 16,-6 1-128-16,-2 1 0 0,-5-1 0 0,0 1 0 16,-3 1 0-16,-4-3 0 0,-1-2 0 0,-6 2 0 15,-7-1 0-15,-4-1 0 0,-2-1 0 0,-5 3 0 16,-3 1 0-16,-5-2 0 0,-3-2 0 0,-5 2 0 15,-3-1 0-15,-3-1 0 0,-10 0 0 0,0 0 128 16,0 0-128-16,0 0 0 0,0 0 0 0,0 0 0 0,0 0 0 0,-10 0 0 16,-3-1 0-16,-3 1 128 0,-3 0-128 15,-4 0 128-15,-1 0-128 0,-3-2 128 0,-5 4-128 0,-5-2 0 16,-5-2-128-16,-5 0 128 0,-5-6 0 0,-3 2 0 16,-3-4 0-16,-6 2 0 0,-3 3 0 15,-5-3 0-15,-7 2 0 0,-4-4-128 0,-3 2 128 0,-3-2 0 16,1 2 0-16,-10-2 0 0,-5 2 0 0,0-3-128 15,-1 5 128-15,-3-2 0 0,-3 3 0 0,-3 1 0 16,-3-2 0-16,-1-1-128 0,-3 5 128 0,0-1 0 16,-1 1 0-16,0-2-128 0,-1 4 128 0,0 0 0 15,-8 0 0-15,2 1 0 0,1 1 0 0,-3 0 0 16,-2 1 0-16,6 0 0 0,2 4 0 0,3-1 0 16,-2-2 0-16,4 1 0 0,8 3 0 0,3-3 0 15,3 2 0-15,7 0 0 0,3-2 0 0,6 2 0 16,5-1 0-16,5 1 0 0,4 2 0 0,4-3 0 0,4 2 0 15,5-3 0-15,3-4 0 0,11 3 0 0,3 1 0 0,5 2 0 16,2-5 0-16,6 2 0 0,2 1 0 0,9 1 0 16,1-3 0-16,3 1 0 0,4-2 0 0,4 1 0 15,9-3 0-15,0 0-128 0,0 0 128 0,0 0 0 16,0 0-176-16,0 0 176 0,17 4-208 0,2-3 80 16,3-1 128-16,4-1-160 0,6-1 160 0,4 2-160 15,3 2 160-15,7-2-128 0,3 0 128 0,9-2-128 16,4-1 128-16,5-1 0 0,3 0 0 0,6 0 0 15,6-2 0-15,7 2 0 0,6-1 0 0,7 0 0 16,2-5 0-16,8 3 0 0,6 0 0 0,4 0 0 0,1 2 0 16,1-1 0-16,7 2 0 0,0 2 0 0,0-4 0 15,6 1 0-15,3 4 0 0,-3-1 0 0,-4-2 0 0,2 1 0 16,0 2 128-16,-2 0-128 0,-2-3 0 0,0 3 0 16,0 1 0-16,-5 1 128 0,-7 1-128 15,-3 1 0-15,-5-1 128 0,-5 1-128 0,-4 1 0 0,-7 2 0 16,-6-1 0-16,-6 2 128 0,-9 0-128 0,-7-2 0 15,-2 6 0-15,-9-4 0 0,-9-2 0 0,-8 0 0 16,-8 2 0-16,-8-4 0 16,-8 4-1600-16,-7 0-304 0,-8-7-48 0</inkml:trace>
  <inkml:trace contextRef="#ctx0" brushRef="#br2" timeOffset="167548.1">26015 14774 2751 0,'0'0'128'0,"0"0"16"0,-7 0-144 0,7 0 0 0,-7 2 0 0,-1-1 0 16,8-1 2608-16,0 0 480 0,-9-3 112 0,9 3 0 16,-6 0-1984-16,6 0-384 0,0 0-96 0,0 0-16 15,-6-5 32-15,6 5 0 0,0 0 0 0,0 0 0 16,-2-11 32-16,4 1 16 0,0 1 0 0,2 0 0 16,1 0-96-16,1-1 0 0,2 2-16 0,1-1 0 15,1 0-208-15,0 0-32 0,0 2-16 0,3-1 0 0,1-5-96 0,1 2-16 16,2 1 0-16,2-2 0 0,1 5 16 0,2-6 0 15,-3-1 0-15,4 4 0 0,1 0 64 0,3-4 16 16,2-4 0-16,4 0 0 0,0-1-64 0,3 0-16 16,2 1 0-16,2 0 0 0,1 2-112 0,2-1-32 15,3 0 0-15,0 0 0 0,-2 3-32 0,1-1-16 16,-2-2 0-16,3 3 0 0,0 3-16 0,1 1 0 16,0-3 0-16,6 2 0 0,-1 0-128 0,7 3 160 15,-1 2-160-15,2 3 160 0,0-6-160 0,1 2 0 16,-2 2 0-16,4 0 128 0,1 1-128 0,3 3 0 15,-1 2 0-15,-4 2 128 0,1 1-128 0,1-2 0 16,-5 2 0-16,0-1 128 0,2-1-128 0,0 5 192 0,4 0-192 0,-3 0 192 16,-4 0-192-16,0-2 160 0,-1 2-160 0,-1 2 160 15,-1-3-32-15,0 3-128 0,-1-3 192 0,2 3-64 16,-3-1-128-16,-3 2 0 0,-5-4 0 0,-2 2 0 16,-3 1 0-16,-1-4 160 0,-1 2-160 0,-4-2 160 15,-2 1-160-15,-2-3 128 0,-2 1-128 0,-1 0 128 16,-2-3-128-16,1 2 160 0,-6-3-160 0,-2 1 160 15,-2 0-160-15,-2 1 128 0,-2-2-128 0,-2 0 128 16,-10 0-128-16,0 0 128 0,0 0-128 0,0 0 128 16,0 0-128-16,0 0 192 0,0 0-192 0,0 0 192 15,0 0-64-15,0 0-128 0,-10-5 192 0,-2 2-64 16,-3 0-128-16,0 0 0 0,-4 0 0 0,-1 1 128 16,-3-2-128-16,-3 2 0 0,-3-1 144 0,-4-2-144 15,0 1 0-15,-5 0 0 0,0 0 0 0,-4 0 128 16,-2-1-128-16,-4 1 0 0,-8 2 0 0,-2-2 0 0,2-2 0 0,-4 2 0 15,-1 1 0-15,-1 1 0 0,-2-2 0 0,-4-1 128 16,-9 1-128-16,4 2 0 0,-2 0 0 0,0 1 0 16,-2 0 0-16,1 1 0 0,-1 0 0 0,0 0 0 15,0 0 0-15,2 2 0 0,-3 2 0 0,3 1 0 16,2 2 0-16,-2-1 0 0,-3 3 0 0,4-2 0 16,4 5 0-16,4-1 0 0,5 1 0 0,3 0 0 15,3-4 0-15,0 2 0 0,-1-3 0 0,6-1 0 16,-1 0 0-16,5-1 0 0,3 3 0 0,5 1 0 15,2-3 0-15,3 4 0 0,1-2 0 0,3 2 0 16,1-1 0-16,3 1 0 0,1-5 0 0,2 4 0 16,2-2 0-16,2 2 0 0,3-4 0 0,-1-2 0 0,0 1 0 15,3 3 0-15,2-2 0 0,0-3 0 0,3 1 0 0,8-3 0 16,-9 6 0-16,9-6 0 0,0 0 0 16,0 0 0-16,0 0 0 0,0 0 0 0,0 0 0 0,0 0 0 15,0 0 0-15,0 0 128 0,0 0-128 0,12-5 0 16,6 1 128-16,0 0-128 0,1-8 160 0,1 3-160 15,2-3 192-15,3 5-64 0,3-5-128 0,3 1 192 16,1-2-192-16,3-1 0 0,2-1 128 0,2 0-128 16,5 1 0-16,1 1 0 0,4-4 128 0,3 2-128 15,-3-1 0-15,6 0 0 0,2 2 128 0,3 2-128 16,0-4 0-16,3 3 0 0,6-1 0 0,2 3 0 16,0 0 0-16,2 1 0 0,-1 2 0 0,2 2 0 15,1-4 0-15,1 6 128 0,1 1-128 0,-3 2 0 16,0 1 0-16,0 0 0 0,0 1 0 0,2 2 0 0,1-1 128 15,0 3-128-15,-2 3 0 0,-2-3 0 0,-1-1 0 0,-4 0 128 16,-2 1-128-16,0 0 0 0,-2-3 0 0,-4 2 0 16,-2 1 0-16,-3-1 0 0,-4 0 0 0,-3 1 128 15,-3 0-128-15,-3-2 0 0,-3-1 0 0,-3 0 144 16,-5 0-144-16,-3-1 128 0,-1 1-128 0,-3-1 160 16,-6-1-160-16,0 0 160 0,-6-3-160 0,-12 3 0 15,9-1 144-15,-9 1-144 0,0 0 128 0,0 0-128 16,0 0 160-16,0 0-160 0,0 0 176 0,0 0-176 15,0 0 192-15,-12-1-192 0,-1 0 224 0,-1 1-64 16,0 0-16-16,1 0 0 0,-1 0-144 0,1 0-144 16,1 0 144-16,0 0-208 0,3 0 208 0,-1 1 0 0,0-1 0 0,10 0 0 15,-11 2-128-15,11-2 128 0,-12 8-208 0,12-8 80 32,0 0-384-32,0 0-64 0,-6 8 0 0,6-8-16 15,0 0-2064-15,-1 12-416 0,1-12-64 0</inkml:trace>
  <inkml:trace contextRef="#ctx0" brushRef="#br2" timeOffset="168090.29">28033 14054 6447 0,'-20'-19'576'0,"9"7"-576"16,-1 2 0-16,1 1 0 0,-2-1 2384 0,2 2 368 15,0-2 80-15,3 5 16 0,8 5-1952 0,0 0-384 16,0 0-64-16,0 0-32 0,0 0 112 0,0 0 32 15,0 0 0-15,17-4 0 0,5-2 64 0,5 3 16 16,4 2 0-16,6 2 0 0,4 4 96 0,6-1 32 16,5-1 0-16,1 2 0 0,2 5-80 0,0-1-16 15,-1 0 0-15,2-3 0 0,-1 2-144 0,3 1-16 16,0 5-16-16,0-5 0 0,1-1 0 0,-3 0 0 0,-1 2 0 16,-1-2 0-16,-7 1-128 0,1-2-32 0,1 4 0 0,-2-3 0 15,-2 3-80-15,-1-2 0 0,-3 2-16 0,-6-2 0 16,-1 1-64-16,-6 1-16 0,-4-3 0 0,-3 2 0 15,-4-5-32-15,-1 2 0 0,-5 2 0 0,0-3 0 16,-3 3-128-16,-2-3 128 0,-6-6-128 0,4 13 128 16,-4-3-128-16,0 2 0 0,-5-4 144 0,0 4-144 15,-3-1 128-15,-2-2-128 0,-1 3 160 0,-3-3-160 16,-1 1 256-16,-4 1-64 0,-4-2 0 0,-1 1 0 16,-4-3 0-16,1-1-16 0,-4-1 0 0,2 0 0 15,0-1-176-15,0 2 160 0,1 1-160 0,1-2 160 16,2 0-160-16,2 2-176 0,2-2 48 0,4 2 0 15,4 0-1744-15,3 0-352 16,3 2-64-16</inkml:trace>
  <inkml:trace contextRef="#ctx0" brushRef="#br2" timeOffset="171438.58">27002 16471 2751 0,'-10'-5'128'0,"5"1"16"0,-4 0-144 0,3-1 0 15,1 0 0-15,5 5 0 0,-6-7 1408 0,2 2 256 16,0-3 64-16,4 8 0 0,-1-6-736 0,1 6-144 0,0-5-16 0,0 5-16 15,-4-9-176-15,4 9-16 0,-1-7-16 0,1 7 0 16,-2-9-208-16,2 9-32 0,0 0-16 16,-5-9 0-16,0 3 128 0,0-2 32 0,-3 5 0 0,8 3 0 15,-8-4-64-15,-1-1 0 0,0 1 0 0,0 1 0 16,-1 0-128-16,-1 1-48 0,0 1 0 0,-2-1 0 16,-1-2-112-16,0 1-32 0,0 2 0 0,0 0 0 15,2-1-128-15,-1 1 0 0,-1 0 0 0,0-2 128 16,0-2-128-16,-1 0 0 0,1-1 0 0,1-4 128 15,2 3 48-15,-1-3 0 0,2 2 0 0,0-3 0 16,0 2 96-16,-2-2 32 0,0 0 0 0,-1 0 0 16,-2-4-176-16,-2 2-128 0,-1 2 192 0,-2-3-192 15,-3 1 128-15,1 2-128 0,2-1 0 0,-2 1 0 0,0 2 0 16,-1-3 0-16,0 2 0 0,-3-1 0 0,-4 1 0 16,2 1-176-16,1 0 176 0,-1 0-160 0,-1-1-64 15,0 2-16-15,1-2 0 0,2 2 0 0,-2-2 96 0,4 2 16 16,0 0 0-16,4 0 0 0,1 2 128 0,1-3-192 15,-1 1 192-15,2-2-192 0,1 2 192 0,1-2-160 16,1 2 160-16,-2-3-160 0,0 2-16 0,-1-2 0 16,1-2 0-16,-2 3 0 0,-2-4-96 0,-1 1-32 15,0 4 0-15,-1-4 0 0,0 2 304 0,2 2-160 16,0-2 160-16,1 3-128 0,0-1 128 0,1 3 0 16,1-2 0-16,2 1 0 0,2 2 256 0,3 1-32 15,-1 0 0-15,2 3 0 0,-1-2 224 0,10 3 32 16,0 0 16-16,0 0 0 0,0 0-128 0,0 0-32 15,0 0 0-15,4 14 0 0,4-1 32 0,4-2 0 0,6 2 0 16,3 2 0-16,5 2 144 0,0 0 48 0,0 3 0 0,1 2 0 16,0 5-96-16,1-3-16 0,0 2 0 15,2 2 0-15,-2 2-192 0,2-1-64 0,3 3 0 0,3 1 0 16,-1-1-16-16,5 0-16 0,3 1 0 0,3 0 0 16,2 0 144-16,-1 0 16 0,1 0 16 0,2-2 0 15,-2-2 176-15,3 0 48 0,0-5 0 0,0 4 0 16,1-2-112-16,0 3 0 0,0-4-16 0,0 3 0 15,-5-5-192-15,0 0-48 0,-2-1 0 0,-1-5 0 16,0 0-16-16,-1 1-16 0,0-1 0 0,3 1 0 16,-3-3 80-16,0 1 16 0,3-1 0 0,0-2 0 15,-3-3-16-15,3 3 0 0,-4-3 0 0,1 1 0 16,0 1-32-16,0-3 0 0,3 1 0 0,0-3 0 0,0 3 0 16,-1-2 0-16,0 1 0 0,-2-1 0 15,-1 2-80-15,0-1-128 0,0 1 176 0,1-3-176 16,-1 1 176-16,2-2-176 0,-2 3 160 0,5 0-160 0,2-2 192 0,-1 2-64 15,-1-4-128-15,1 3 192 0,-2-1-48 0,-1-3-16 16,-1-1 0-16,3 3 0 0,-2-3 0 0,-1 0-128 16,1 2 192-16,-1 1-64 0,-1-1-128 0,-1 1 192 15,-2-3-192-15,-3 4 192 0,-2-3-192 0,-1 1 192 16,1 0-192-16,-1-2 192 0,-1 0-64 0,-1 1 0 16,0 1 0-16,-2 0 0 0,1-2-128 0,-3-1 160 15,-2 2-160-15,1 0 160 0,-1 1-160 0,-2-3 128 16,-3 0-128-16,1 1 128 0,-3 3-128 0,-1-1 160 15,-2-2-160-15,-3 0 160 0,0-1-160 0,-4 0 0 16,-9-2 144-16,0 0-144 0,0 0 0 0,0 0 0 16,0 0 0-16,0 0 128 0,0 0-128 0,0 0 0 0,0 0 0 0,0 0 0 15,0 0 0-15,0 0 0 0,0 0 0 0,-9 6 0 16,-1-2-144-16,-2-2 0 0,-1 1 0 0,3-2 0 31,-3-1-560-31,0 0-96 0,-3 2-32 0,2-1 0 16,-1-1-1936-16,-2-1-400 0,-2-3-80 0</inkml:trace>
  <inkml:trace contextRef="#ctx0" brushRef="#br2" timeOffset="172077.82">27379 16657 11055 0,'-33'-5'976'0,"14"1"-784"16,-2-2-192-16,2 2 0 0,0 0 1056 0,3 3 160 16,2-2 48-16,1 3 0 0,4 0-432 0,9 0-96 15,0 0-16-15,0 0 0 0,0 0-128 0,0 0-16 16,0 0-16-16,8 9 0 0,2 0 0 0,3-2 0 15,1 5 0-15,3-6 0 0,4 2 96 0,4-2 32 16,2 2 0-16,1 0 0 0,2-5 80 0,3 2 0 0,4 2 16 0,4-2 0 16,2 2-208-16,5 4-32 0,6-4-16 0,-1 3 0 15,6-3-32-15,-1 2-16 0,1-3 0 16,0 3 0-16,2-4-32 0,4 3-16 0,3 1 0 16,-1-2 0-16,0 3-64 0,2-2-16 0,-2 1 0 0,-2-3 0 15,0 3-16-15,0-1 0 0,0 2 0 0,-4-2 0 16,0-1-128-16,-4 1-16 0,-1-1-16 0,-2 2 0 15,0-2 16-15,-2 2 16 16,-3-4 0-16,1 1 0 0,1 2-16 0,-5-3-16 0,-2 0 0 16,-3 1 0-16,-4-2-176 0,-3-3 192 0,-2 2-192 0,-3-1 192 15,-1 1-192-15,-3 1 160 0,-3-2-160 0,1 1 160 16,-2-1-160-16,-1 3 128 0,-4 0-128 0,-1-1 128 16,-1-1-128-16,-2 2 0 0,-1-1 0 0,-11-4 0 15,13 6 0-15,-5-2 0 0,-8-4 0 0,5 10 0 0,-5-10 0 16,2 12 0-16,-3 0 0 0,-3 3 0 0,-5 1 0 15,-2 0 0-15,-3 3 128 0,-3 2-128 0,-3-1 0 16,-3 4 0-16,-2 3 0 0,-3-2 128 0,-2 6 0 0,0-3-128 16,-1 0 192-16,1-3-64 0,-1 1 48 0,0-5 0 15,-4 1 0-15,2-2 0 0,-1-1-16 0,2-1 0 16,0-2 0-16,3 1 0 0,0-4-160 0,-2-1 0 16,5-4 144-16,-2 3-144 0,-2-3 0 0,1 2 0 15,1-3 0-15,-4 0 0 16,2-3-416-16,-2-1-160 0,-1 0-16 0,-2 0-10928 15,-1-2-2176-15</inkml:trace>
  <inkml:trace contextRef="#ctx0" brushRef="#br2" timeOffset="186410.46">26831 14462 6447 0,'0'0'272'0,"-8"-5"80"0,-1 2-352 0,9 3 0 0,-7-1 0 0,7 1 0 15,-10-3 1488-15,10 3 240 0,-9-1 32 0,9 1 16 16,-9-3-944-16,9 3-192 0,0 0-48 0,0 0 0 15,0 0 64-15,0 0 16 0,0 0 0 0,0 0 0 16,0 0-32-16,0 0 0 0,0 0 0 0,0 0 0 16,6-10-64-16,2 4 0 0,-1-2-16 0,4 2 0 15,-3 1 64-15,3-3 16 0,-1 3 0 0,0-4 0 0,0 0-96 16,7 2-16-16,0-1 0 0,3 0 0 0,1-2-16 0,6 1 0 16,3-2 0-16,7-2 0 0,6 3 48 0,4-3 0 15,4 1 0-15,4 1 0 0,1 0-160 16,1 1-16-16,2 1-16 0,2 3 0 0,1-2-112 15,4 4 0-15,3 0-16 0,-1 2 0 0,1-1-80 0,-3 3-16 16,3 0 0-16,1 0 0 0,1 0-16 0,0 4-128 16,0 0 192-16,-1-2-64 0,1 0-128 0,-1 0 192 15,-4 1-192-15,4 2 192 0,-3-3-192 0,0 1 160 16,-4-2-160-16,-2 3 160 0,-2 0-32 0,-2 1-128 16,-3-1 192-16,1 0-64 0,-5-2 32 0,1-1 0 15,-1 4 0-15,0-2 0 0,-4 0-160 0,-3 0 192 0,-2 1-192 0,-2 2 192 16,-1 0-192-16,-1 0 128 0,0 0-128 0,-3-1 128 15,-2 3-128-15,-2 0 0 0,0-3 144 16,-4 2-144-16,0 0 0 0,-3-2 0 16,-2 2 0-16,-3-2 128 0,-3 1-128 0,-3 1 128 0,-5-2-128 0,-7-5 128 15,9 4-128-15,-9-4 0 0,0 0 128 0,0 0-128 16,0 0 128-16,0 0-128 0,-10 4 128 0,-3-2-128 16,-1-2 128-16,-3-1-128 0,-4 0 128 0,-3-2-128 15,-3 1 0-15,-3-1 128 0,-6-1-128 0,1-2 0 16,-7-2 128-16,-3 2-128 0,-3-3 128 0,-8 2-128 15,-6-5 0-15,-4 2 0 0,-3 1 0 0,-3-2 128 16,-5 0-128-16,1 1 0 0,-4 3 0 0,-3-2 128 16,-2 1-128-16,1-1 0 0,0 4 0 0,1 1 0 15,-1-3 0-15,-5 4 0 0,2 2 0 0,2 2 0 0,4 0 0 16,1 2 0-16,2 1 0 0,3 0 0 0,0 1 0 16,6 2 0-16,5 0 0 0,6-1 128 0,3 0-128 0,4 0 0 15,2 0 0-15,6 1 0 0,5-3 0 0,0 1 0 16,0 2 0-16,2-2 0 0,3-1 0 0,4 2 0 15,2 0 0-15,3-3 128 0,1-1-128 0,7 0 0 16,0-1 0-16,5 3 0 0,2 0 0 0,9-4 176 16,-10 0-176-16,10 0 192 0,0 0-48 0,0 0 0 15,0 0 0-15,0 0 0 0,6-11-144 0,4 4 192 16,3-5-192-16,5 2 192 0,4 1-192 0,4-1 0 16,5 0 0-16,4-1 0 0,3 2 128 0,6-2-128 15,-4 4 0-15,9-3 128 0,-1 2-128 0,5-1 0 16,3 3 144-16,5-2-144 0,5 4 0 0,0 2 144 0,2 1-144 15,0-3 0-15,1-3 128 0,2 5-128 0,2 2 0 0,2-1 0 16,1-2 0-16,-1 2 0 0,-1 1 0 16,-3-3 0-16,-1-1 128 0,0-1-128 0,0 3 0 0,-3 2 0 15,-1 2 0-15,-4 0 0 0,-3-4 0 16,-4 2 0-16,-5 0 128 0,-1 2-128 0,-2-1 0 0,-4-1 0 16,-4-3 0-16,-1 3 0 0,-2 3 0 0,-4 1 0 15,-3-3 128-15,-3 0-128 0,-6-2 0 0,-4 2 0 16,-3 2 0-16,-4-1 0 0,-9-2 128 0,0 0-128 15,0 0 0-15,0 0 0 0,0 0 0 0,0 0 0 16,-10 5 128-16,-7 2-128 0,-7-3 0 0,-3 1 0 16,-4-2 0-16,-5 3 0 0,-3-3 0 0,-6 0 0 0,-4 1 128 15,-4-2-128-15,-2 1 0 0,-4-3 0 0,-6 0 0 16,-1-3 128-16,-4 6-128 0,0-3 0 0,-3-3 128 0,-1 2-128 16,0-2 0-16,-2 1 0 0,-4-2 0 0,4 0 0 15,2-1 0-15,4 3 0 0,4 2 0 0,4 0 0 16,3-4 0-16,3 3 0 0,0-2 128 0,5 2-128 15,8 1 0-15,6-2 0 0,7-3 0 0,6 5 0 16,3 4 0-16,7-1 0 0,14-3 0 0,0 0 0 16,0 0 0-16,0 0 0 0,18 2 0 0,8 0 0 15,7 0 0-15,10 1-144 0,6-1 144 0,10 2 0 16,2-3 0-16,6-1 0 0,6-1 0 0,7 2 0 16,6 2 0-16,3-1 128 0,1 1-128 0,2-2 0 15,1-1 0-15,2 3 0 0,2 2 144 0,-3-3-144 0,-3 0 192 16,-3-2-192-16,-3 2 160 0,-2 1-160 0,-2 3 128 15,-7 2-128-15,-8-5 128 0,-6 4-128 0,-7 2 0 0,-5-4 128 16,-6-1-128-16,-6-1 0 0,-6 0 144 0,-4-2-144 16,-6 2 0-16,-6-1 0 0,-14-2 0 15,0 0 128-15,0 0-304 0,0 0-48 0,0 0-16 0,-10 5 0 32,-4 0-2320-32,-4-1-448 0,-2 1-112 0</inkml:trace>
  <inkml:trace contextRef="#ctx0" brushRef="#br2" timeOffset="187868.98">25289 15332 9215 0,'0'0'400'0,"0"0"96"0,-6-5-496 0,1-2 0 16,-2 2 0-16,7 5 0 0,-5-8 2448 0,1-1 400 15,1 4 80-15,3 5 16 0,0 0-1104 0,0 0-224 16,-2-10-32-16,2 10-16 0,0 0-416 0,0 0-64 0,0 0-32 0,0 0 0 16,0 0-320-16,10 0-64 0,-1 5-16 0,0 0 0 15,-9-5-80-15,10 16 0 0,2 3-16 0,-3-1 0 16,2 0-112-16,2 4 0 0,0 6-16 0,1-2 0 16,1 4-160-16,3 3-16 0,1-2-16 0,2 4 0 15,1-1 32-15,2 2 16 0,0 0 0 0,5 4 0 16,1-2-64-16,3 1-16 0,1 0 0 0,2 0 0 15,0 4-64-15,4-2-16 0,-1-2 0 0,3 1 0 16,4 2 16-16,4-2 0 0,2 0 0 0,5 3 0 16,5-5 0-16,3 0 0 0,0 0 0 0,0-1 0 15,-2-1 32-15,5-2 0 0,2-2 0 0,5-2 0 16,1 2 16-16,0-1 16 0,-6-7 0 0,4 1 0 0,-2-3 16 16,2 3 0-16,1 1 0 0,0-5 0 0,-1 1 0 15,-2-2 0-15,-2-2 0 0,2 1 0 0,5 0-224 16,-4 1 0-16,4 0 0 0,-1-1 0 0,-1 0 192 0,0 0-64 15,0-1-128-15,4 1 192 0,2-2-192 0,0 1 0 16,1 0 128-16,-1-3-128 0,-2-3 128 0,1 2 0 16,1 0-128-16,-1 0 192 0,-1-5-48 0,-1-1-16 15,-3-5 0-15,-1 0 0 0,-3 2 96 0,1 1 16 16,-2-4 0-16,-5 1 0 0,-5-3 80 0,-6 1 0 16,-3 1 16-16,-4-2 0 0,-4-2-16 0,-3 2-16 15,-5 0 0-15,0-1 0 0,-4 0-96 0,-4-2-16 16,-5-2 0-16,-3 3 0 0,-3-1-192 0,-2-1 144 15,-3 0-144-15,-4-1 128 0,-7 5-128 0,0 0 0 0,0 0-192 0,-1-9 192 32,-7 1-1696-32,-2 0-224 0,-3 2-32 0,-6-3-10944 0,-5 5-2192 15</inkml:trace>
  <inkml:trace contextRef="#ctx0" brushRef="#br2" timeOffset="190914.7">26160 16833 4607 0,'0'0'400'0,"0"0"-400"0,0 0 0 0,0 0 0 16,0 0 1088-16,0 0 128 0,0 0 16 0,0 0 16 16,0 0-368-16,0 0-80 0,0 0-16 0,0 0 0 15,0 0 176-15,0 0 16 0,11 4 16 0,1-4 0 16,-5-4-16-16,3 1 0 0,1 0 0 0,-1-3 0 16,0-1 80-16,3 0 16 0,3-5 0 0,2 0 0 15,-2-1-112-15,2-2-32 0,0-1 0 0,2 0 0 16,1-1-288-16,-1 2-64 0,2 2-16 0,-1 3 0 15,1-3-128-15,0 5-32 0,-2-4 0 0,0 6 0 16,-2 1-32-16,-3 1-16 0,-1-1 0 0,-2 5 0 16,-2 1-208-16,-10-1-144 0,0 0 192 0,7 8-192 15,-3 2 208-15,-4 4-64 0,-2 1-16 0,-5 3 0 0,-2 1 0 16,-2 3 0-16,-2 3 0 0,-2 4 0 0,-1 3 0 0,0-1 0 16,1 0 0-16,0 0 0 0,0-3-128 0,2 0 0 15,0-3 144-15,3 2-144 0,0-3 192 0,1 1-48 16,1-2 0-16,2-1 0 0,1-2-16 0,2-1-128 15,-1-1 192-15,3-1-64 0,0-1-128 0,1-1 0 16,0-1 144-16,0 0-144 0,1-2 0 0,2-1-240 16,1 1 48-16,-4-12 0 15,5 9-704-15,-5-9-128 0,6 8-16 0,-6-8-16 16,0 0-576-16,0 0-112 0,0 0-32 0,8-6-9536 0</inkml:trace>
  <inkml:trace contextRef="#ctx0" brushRef="#br2" timeOffset="191266.66">26537 16938 10127 0,'0'0'448'0,"0"0"96"0,4-12-544 0,-1 6 0 0,-3 6 0 0,1-9 0 16,-1 9 2416-16,0 0 368 0,-4-6 80 0,4 6 16 16,-10-4-1216-16,-2 5-256 0,-2 3-32 0,-2 5-16 15,-4-2-288-15,-2 7-64 0,-1 4-16 0,-2 1 0 16,-3 4-176-16,-3 6-48 0,-3 3 0 0,2-1 0 15,-1 0-32-15,-2 1-16 0,-5 3 0 0,-1 0 0 16,1 1-240-16,0 2-48 0,2 0-16 0,1 1 0 16,-1 2-128-16,3-2-32 0,-1 1 0 0,0-2 0 15,1 3-32-15,2-1-16 0,1-3 0 0,-1 0 0 0,-1-3 32 16,1 3 0-16,1 1 0 0,0-1 0 0,4 1-64 0,1-1-16 16,3-1 0-16,0 1 0 0,-4 1-160 0,3 4 160 15,-2-2-160-15,2-1 160 0,-1-3-160 0,2 1 128 16,-1 0-128-16,0-1 128 0,-3-3-128 0,1 0 192 15,1-1-192-15,-2-2 192 0,3-1-192 0,-1 2 192 16,0-4-192-16,3 2 192 0,0-1-192 0,2-2 0 16,4-1 144-16,-1 0-144 0,5-3 0 0,3-2-208 15,1-1 16-15,4-2 16 16,2-3-1712-16,2-4-352 0,1-10-64 0</inkml:trace>
  <inkml:trace contextRef="#ctx0" brushRef="#br3" timeOffset="196772.01">26029 16813 8287 0,'0'0'368'0,"-5"1"80"0,-3-1-448 0,0 0 0 0,0 2 0 0,0-2 0 15,0-2 1888-15,8 2 288 0,-6-1 64 0,0 0 16 16,-1 1-832-16,7 0-160 0,0 0-48 0,0 0 0 0,0 0-96 0,0 0-32 16,0-10 0-16,4 2 0 0,1 2-304 0,4-3-64 15,2 1-16-15,5-2 0 0,2 2-224 0,3-2-48 16,3 1-16-16,3-2 0 0,4 2 16 0,-1 1 0 15,1 1 0-15,-1-5 0 0,1 2-48 0,2 1 0 16,-2-2 0-16,0 3 0 0,-2-1-48 0,-2 2-16 16,-3-1 0-16,-1 3 0 0,-3 1-160 0,-3 3-32 15,-3 1-128-15,-4 0 192 0,-3 2-192 0,-3 6 144 16,-2 0-144-16,-6 4 128 0,-3 1 0 0,-4 4 0 16,-4 0 0-16,-2 5 0 0,-2 3 48 0,0-2 0 15,-1 5 0-15,-1-2 0 0,2 3-48 0,0-4-128 16,1 2 192-16,3-4-64 0,0 0-128 0,5 1 160 15,0-5-160-15,2-3 160 0,0-2-160 0,5 0 128 16,0-1-128-16,2-3 128 0,2-1-128 0,4-2 0 16,3-2 0-16,2-3 0 0,3-1-192 0,1-2-112 15,0-4-16-15,0 0-16 16,-2-1-2704-16,1-4-544 0</inkml:trace>
  <inkml:trace contextRef="#ctx0" brushRef="#br3" timeOffset="197589.84">26439 16633 14735 0,'0'0'1312'0,"0"0"-1056"15,0 0-256-15,0 0 0 0,0 0 1408 16,0 0 240-16,0 0 32 0,0 0 16 0,0 0-336 0,0 0-64 15,0 0-16-15,0 0 0 0,0 0-432 0,0 0-80 16,0 0-32-16,0 0 0 0,-1 7-96 0,-3 3-32 16,-1-3 0-16,-5 5 0 0,-3 1-32 0,4-6-16 15,-2 0 0-15,-2 5 0 0,-2-1-80 0,-1-1-16 16,-4 2 0-16,0 2 0 0,-3 1-144 0,-21 12-16 16,2-1-16-16,0-2 0 0,-3-2-64 0,0 1-16 15,-2 0 0-15,0-2 0 0,3-3-16 0,4 1 0 16,2-1 0-16,1 1 0 0,-1 0-16 0,-1 2-16 15,-3-2 0-15,-3 1 0 0,-6 0-16 0,-3-1 0 16,-3-1 0-16,1 2 0 0,3 1-16 0,2 0 0 16,3-2 0-16,-3 1 0 0,-4-1 0 0,-6 1-128 15,-5 4 192-15,-1-4-64 0,-1 2 0 0,34-8-128 16,-3 0 192-16,-3 1-64 0,-6 3 0 0,-3-1 0 16,-3 0 0-16,0 1 0 0,0 5-128 0,-43 15 192 15,17-5-192-15,11-4 192 0,10-1-192 0,1-2 0 16,2-3 144-16,2-3-144 0,1 0 0 0,3-1 144 0,2 3-144 0,1 0 0 15,-1 1 128-15,3-1-128 0,-1 0 0 0,4 3 0 16,-1 0 0-16,0-3 0 0,-1 3 0 0,-1-4 0 16,3 0 0-16,-1 0 0 0,0 1 128 0,3 1-128 15,1-3 0-15,2 2 128 0,-4-1-128 0,6 1 0 0,0 1 0 16,2-3 0-16,-1-1 0 0,-1 0 0 0,1 0 128 0,0 2-128 16,-1-2 0-16,0 0 0 0,1 1 0 0,2 3 0 15,-2 0 0-15,3-2 0 0,1 2 0 16,4 1 0-16,1-3 0 0,-1 0 0 0,-2 2 0 15,3 1 0-15,2-3 0 0,0-3 0 0,0-1 0 0,2 4 0 16,2-1 0-16,2 0 0 0,-3 1 0 16,0 3 0-16,2-4 0 0,-1-2 0 0,1 0 0 0,-1-2 0 15,-1 2 0-15,2 0 0 0,-2-2 0 0,3 1 0 16,1-1 0-16,1 0 0 0,2 0 0 0,1 0 0 16,-1-1 0-16,5 0 0 0,1 0 0 0,1-1 0 15,2 0 0-15,-1-1 0 0,3 0 0 0,3-3 0 16,-1 0 0-16,2 3 0 0,0-2 0 0,0 1 0 0,2-1 0 15,2-1 0-15,-1 4 0 0,3-5 0 0,1 0 0 16,-3 1 0-16,6 0 0 0,2 2 0 0,0-2 0 0,2 3 0 16,-1-4 0-16,0 2 0 0,1 2 0 0,1-2 0 15,-1-1 0-15,1 0 0 0,1-3 0 0,1 2 0 16,-1 0 0-16,0-2 0 0,1 0 0 0,-2-2 0 16,-1 2 128-16,-1 1-128 0,0-6 0 0,-2 2 0 15,-15-4 0-15,12 3 128 0,-12-3-128 0,11 1 0 16,-11-1 0-16,8-5-192 0,-3-1 0 0,-1-5-11744 15,-4 11-2336-15</inkml:trace>
  <inkml:trace contextRef="#ctx0" brushRef="#br3" timeOffset="198657.99">23373 19118 1839 0,'0'0'0'0,"12"-2"160"0,1 1-160 0,-2-4 0 0,0-1 0 0,1 2 0 15,-1 1 3392-15,2 1 656 0,0-3 128 0,-1 1 32 0,2 0-1968 16,-1 0-400-16,-4-1-80 0,-9 5-16 0,12-4-368 0,-12 4-80 16,0 0-16-16,0 0 0 0,0 0 64 0,0 0 0 15,-7-5 0-15,-3 3 0 0,-3 2-464 0,-5 0-96 16,-3 2-16-16,-3 1 0 0,-3 3-208 0,-3 3-48 15,-2 4-16-15,-3-1 0 0,1 6-208 0,0 0-32 16,-1 0-16-16,4 0 0 0,3-2-112 0,5-2-128 16,5 0 176-16,4-3-176 0,4 2 0 0,5 0 0 15,5-13 0-15,1 10 0 0,4 2 0 0,5-1 0 16,4-3 0-16,5 0 0 0,2-2 0 0,0 0 160 16,2 2-160-16,0-1 128 0,0 5-128 0,-1-3 0 15,-5 1 144-15,0-3-144 0,-6 5 0 0,0-3 144 16,-5 1-144-16,-6-10 0 0,5 13 192 0,-5-5-192 15,-4 3 192-15,-3-4-192 0,-5 3 320 0,-1-2-32 0,-3 1-16 0,-1-4 0 16,-2 0-80-16,0-1-32 0,-1-2 0 0,0-4 0 16,-1-1-160-16,0 0 128 0,1-1-128 0,4-5 128 15,2 1-320-15,0-2-64 0,3 2 0 0,3 0-16 32,5-1-1968-32,3-4-384 0,7 1-64 0</inkml:trace>
  <inkml:trace contextRef="#ctx0" brushRef="#br3" timeOffset="198901.65">24155 18852 18431 0,'0'0'1632'0,"0"0"-1312"0,-7-3-320 0,-2 1 0 0,-2 2 2144 0,-1 4 352 15,-3 3 80-15,-3 5 16 16,-3 3-1056-16,0 4-224 0,-2 3-32 0,1 4-16 0,-1-2-448 0,2 6-96 15,0-1-16-15,2 3 0 0,2 1-384 0,-1-3-96 16,-3-2-16-16,6 1 0 0,3-2-80 0,-1 1-128 16,0-6 176-16,3-1-176 0,0-2 0 0,1-1 0 15,0-3 0-15,3-1 0 16,2-1-336-16,-1-4-176 0,5-9-48 0,0 0-9744 16,0 0-1968-16</inkml:trace>
  <inkml:trace contextRef="#ctx0" brushRef="#br3" timeOffset="199201.08">24219 19212 23039 0,'-13'1'2048'0,"5"3"-1648"0,-4 3-400 0,-1-2 0 16,-1 4 960-16,-3-1 128 0,-2 2 0 0,-2 2 16 16,-3 4 176-16,-1 1 16 0,4-2 16 0,2 1 0 15,2 1-800-15,5-3-144 0,1-3-48 0,6 1 0 16,4-2-192-16,1-10-128 0,6 10 128 0,6-5-128 15,2-4 384-15,5-2 0 0,5-3 0 0,1 1 0 16,0-6 176-16,-1 0 32 0,-3-1 16 0,0-1 0 16,-2-1-48-16,-3-1-16 0,-3 0 0 0,-3-1 0 15,-2-2-96-15,-3 1 0 0,0-1-16 0,-5 5 0 16,0-2-80-16,-4 0-16 0,0 3 0 0,-1 0 0 16,-2 4-176-16,-1-1-32 0,0 4-128 0,1 1 192 0,-2 2-192 15,0 2 0-15,9-2 0 0,-9 2-160 16,9-2-1120-16,0 0-240 0,0 0-32 0,0 0-9840 15,0 0-1952-15</inkml:trace>
  <inkml:trace contextRef="#ctx0" brushRef="#br3" timeOffset="199591.24">24557 19228 18431 0,'-15'10'1632'0,"6"-1"-1312"16,-3 5-320-16,0 1 0 0,-2 3 1088 0,-2 3 128 15,-1-2 48-15,-1 4 0 0,0 2 240 0,-1-1 48 0,-4 4 16 16,0-4 0-16,-1 0-416 0,1 3-64 0,0-4-32 0,4 0 0 16,3-2-304-16,0-3-64 0,4-4-16 0,1-2 0 15,4-5-80-15,7-7-16 0,0 0 0 0,0 0 0 16,0 0 16-16,0 0 0 0,7-9 0 0,5-2 0 16,1-2 16-16,3-5 0 0,3-4 0 0,2-1 0 15,1 0-352-15,3-6-64 0,-3-1 0 0,4 2-16 16,-1-2-48-16,6 3-128 0,-2-2 192 0,3 7-64 15,0 3-128-15,-2 4 0 0,-3 1 0 0,-4 6 0 16,-4 3 0-16,-1 1 0 0,-3 2 0 0,-2 2 0 16,-13 0 0-16,10 9 0 0,-10-9 0 0,3 11 0 15,-4 2 0-15,-4 2 0 0,-4-1 0 0,-2-1 0 16,-6 1 0-16,-3 0 0 0,-7-4 0 0,-1 1 0 16,-1 2 0-16,1-3 0 0,1 1 0 0,3-3 0 15,3 0 0-15,2-4 0 0,3-2 0 0,4-2 0 16,-1-2-352-1,3-2-48-15,2-5-16 0,3 2 0 0,2-6-1600 0,6 3-320 16,2-3-64-16,3 2-8224 0,2 0-1632 0</inkml:trace>
  <inkml:trace contextRef="#ctx0" brushRef="#br3" timeOffset="199896.89">24793 19350 10127 0,'0'0'896'0,"0"0"-704"16,0 0-192-16,0 0 0 0,0 0 2864 0,0 0 528 15,9-2 128-15,3 0 0 0,-1 1-1472 0,2-4-288 16,1 0-64-16,1 0-16 0,4-4-480 0,0 1-112 0,1-3 0 16,0-1-16-16,-1-2-240 0,-2-1-32 0,-3 0-16 0,-1-2 0 15,-3 1-144-15,-3 1-16 0,-4-2-16 16,0 6 0-16,-4 2 16 0,1 9 0 0,-9-4 0 0,-5 4 0 16,-3 2-224-16,-2 6-32 0,-5 4-16 15,0 2 0-15,-5 2-128 0,2 3-32 0,-2 1 0 0,5 1 0 16,2 0-192-16,5 0 144 0,5-1-144 0,4-1 128 15,6-1-128-15,4 0 0 0,3 0 0 0,5-3 0 16,4 0 0-16,4-2 0 0,5-2 0 0,2-2 0 16,1-1 0-16,4-6 0 0,2-2-192 0,1-1 192 31,2-3-2816-31,1-3-432 0,18-6-80 0,-6 3-32 0</inkml:trace>
  <inkml:trace contextRef="#ctx0" brushRef="#br3" timeOffset="200526.28">25791 19195 16575 0,'-5'-5'1472'0,"0"1"-1168"0,5 4-304 0,-6-7 0 15,-2 3 1520-15,-1 1 240 0,0 1 48 0,-1 2 16 16,-3 2-560-16,-1 1-112 0,-2 1-32 0,-2 3 0 15,-1 1-480-15,-1 3-80 0,-1-2-32 0,2 3 0 0,1-1-208 0,3-2-64 16,2 4 0-16,3-6 0 0,10-7-64 0,0 0-32 16,0 0 0-16,0 0 0 0,5 12 160 0,6-8 48 15,1-3 0-15,6-2 0 0,4-2 272 0,3 0 64 16,3-4 16-16,-3-1 0 0,0-6-272 0,-3 1-64 16,0 2-16-16,-2-3 0 0,-2 1-112 0,-3 3 0 15,-1-1-16-15,-3 4 0 0,-1 1-96 0,-10 6-16 16,10-4 0-16,-10 4 0 0,0 0-128 0,8 13 0 15,-3 0 0-15,-3-1-176 0,-2 1 176 0,0 4 0 16,0 0 128-16,0-1-128 0,0-5 0 0,3 2 0 16,-1 0 0-16,2-3 0 0,-4-10-208 0,8 10-112 15,-8-10-32-15,12 4 0 16,2-4-1632-16,0-4-336 0,3 0-64 0,-1-6-11168 0</inkml:trace>
  <inkml:trace contextRef="#ctx0" brushRef="#br3" timeOffset="200885.7">26270 19128 9215 0,'-9'18'400'0,"4"-3"96"0,-2 5-496 0,-2 2 0 0,-1-2 0 0,-2 2 0 15,-4 2 3120-15,-2 3 528 0,-4-3 96 0,-1 6 32 16,-1 2-1856-16,0-2-352 0,-1 1-80 0,1 1-16 16,-1-1 400-16,1 1 80 0,-2-1 16 0,6-2 0 15,5-5-1968-15,1-2-304 0,4-4-96 0,4-3-32 0,1-1 624 0,5-7 112 16,0-7 16-16,0 0 16 15,0 0 48-15,12-5 0 0,4-6 0 0,0-2 0 0,2-7 64 0,1-2 0 16,1 1 16-16,2-5 0 0,0-6-256 0,0 1-48 16,3-1-16-16,1 3 0 0,2-3-144 0,0 4 0 15,-2 2 0-15,-1 5 128 0,0 1-128 0,-2 3 0 16,0 3 0-16,-2 4 0 0,-4 1 0 0,-1 6 0 16,-4 1 0-16,-2 4 0 0,-10-2 0 0,8 9-176 15,-4 3 176-15,-3 2-128 0,-2 2 128 0,-4 1 0 16,-5-3 0-16,-2 2 0 0,-3 1 0 0,-3 1 0 15,-3-2 0-15,-2-1 0 0,-1 1 0 0,1-5 0 16,-4-1 0-16,2 0 128 0,2-3-128 0,4-1-128 16,2-1 128-16,6-2-192 15,11-3-1680-15,-8-3-352 0,8 3-64 0,0-11-16 0</inkml:trace>
  <inkml:trace contextRef="#ctx0" brushRef="#br3" timeOffset="201257.24">26755 19242 14735 0,'-12'8'1312'0,"2"1"-1056"0,-4-3-256 0,0 5 0 15,0 0 1664-15,-2 1 288 0,-1 4 48 0,1 1 16 16,-2 2-416-16,0 0-64 0,0 2-32 0,-1 0 0 16,0 1-400-16,0 0-80 0,0-2 0 0,1 2-16 15,0-2-432-15,2-1-96 0,0-2-16 0,5-3 0 16,-2-2-16-16,6-4 0 0,2-1 0 0,5-7 0 15,0 0-64-15,0 0-32 0,10-3 0 0,1-2 0 0,2-3 112 0,2-5 32 16,4-3 0-16,2-1 0 0,1-1-144 0,1-1-32 16,0-2 0-16,1-5 0 0,1 1-128 0,4 1-48 15,1-2 0-15,1 3 0 0,-3 2-144 0,-2 0 0 16,1 4 144-16,-3 1-144 0,-3 4 0 0,-2 3 0 16,-4-1 0-16,-2 7 0 0,-13 3 0 0,10 0 0 15,-10 0 0-15,0 0 0 0,2 9 0 0,-3 4 0 16,-3 1 0-16,-2 0 0 0,-4-3 0 0,-4 3 0 15,-4 1 0-15,-2-2 0 0,-2-3 0 0,0 2 0 16,-4-5 0-16,2 3 0 0,1-2-208 0,2 0-16 16,2-3 0-16,3-1 0 15,3-3-1440-15,4-2-272 0,9 1-64 0,0 0-13008 0</inkml:trace>
  <inkml:trace contextRef="#ctx0" brushRef="#br3" timeOffset="201575.53">27240 19194 4607 0,'-9'0'400'0,"-1"2"-400"0,-1 3 0 0,-1 2 0 16,1-1 3968-16,-2 3 720 0,-1-3 144 0,0 7 32 16,3 2-2912-16,-3 2-576 0,0-3-112 0,0 2-32 15,0 1-464-15,1 1-80 0,0-2-32 0,1-1 0 16,-2 1-80-16,2-1 0 0,2-5-16 0,2 0 0 15,2-5 80-15,6-5 0 0,0 0 16 0,0 0 0 0,0 0-144 16,0 0-16-16,14-1-16 0,-1-1 0 0,1-5 112 0,1-3 32 16,2 0 0-16,0 0 0 0,4 0-336 0,0-1-64 15,1-3-16-15,2 2 0 0,1-1-208 0,1 0 0 16,-3-3 128-16,1 4-128 0,-2 6 0 16,-1-3 0-16,1 1 0 0,-2 5 0 0,-1-4 0 0,-1 3 0 15,-3 1 0-15,-1 1-160 16,-2-1-1968-16,-2 1-400 0,-10 2-80 0,10 3-16 0</inkml:trace>
  <inkml:trace contextRef="#ctx0" brushRef="#br3" timeOffset="201842.15">27633 19283 22111 0,'0'0'976'0,"0"0"208"0,0 0-944 0,0 0-240 0,-10 1 0 15,-2 3 0-15,1 1 1136 0,-1 1 176 0,1 6 32 0,-4-2 16 16,-2 1-544-16,3 3-112 0,3-2-32 0,1 0 0 15,1 1-256-15,5-4-48 0,4 3-16 0,0-12 0 16,5 7-80-16,4 2-16 0,4-5 0 0,1-3 0 16,2-2 192-16,3 0 16 0,3-3 16 0,-1-4 0 15,5 1-16-15,1-4 0 0,-1 4 0 0,1-3 0 16,-3 1-64-16,-2-4-16 0,-6 0 0 0,-2 2 0 16,-2-3-112-16,-3 1-16 0,-3 0-16 0,-2 1 0 15,-4-2-96-15,-2 5-16 0,0-1 0 0,-4 5 0 16,-3-3-128-16,-2 4 0 0,0 2 0 0,-2 2 0 15,1 0-1536 1,0 2-224-16,2 1-48 0,10-3-13088 0</inkml:trace>
  <inkml:trace contextRef="#ctx0" brushRef="#br3" timeOffset="202191.05">28267 19167 15663 0,'0'0'1392'0,"-6"-6"-1120"16,0-1-272-16,6 7 0 0,-12-2 1792 0,-1 1 288 16,-1 2 64-16,-2 1 16 0,-2 2-1008 0,-1 1-192 15,-3 3-32-15,0 1-16 0,-1 6-320 0,-1-1-64 0,3-2-16 0,3-1 0 16,1 4-96-16,3-1-32 0,3 1 0 16,5-1 0-16,2-3-32 0,3 0-16 0,1-2 0 15,5 0 0-15,-5-9-48 0,12 4-16 0,0-1 0 0,3 0 0 16,1-2 208-16,2-2 32 0,-2-3 16 0,2 0 0 15,-2 1-80-15,1-4-32 0,-2 2 0 0,0 1 0 16,-1-1-144-16,-1-2-16 0,-1 2-16 0,-5-1 0 16,2 1-240-16,-9 5 176 0,0 0-176 0,0 0 160 15,0 0-160-15,0 0 0 0,0 0 0 0,0 0 0 16,-1 12 0-16,0-3 0 0,-2 0 0 0,2 2 0 16,-2-2 0-16,6 2 0 0,-1-2 0 0,3 3 0 31,2-3-1280-31,3-1-128 0,4-2-16 0,4 0-8528 0,3 0-1696 0</inkml:trace>
  <inkml:trace contextRef="#ctx0" brushRef="#br3" timeOffset="202489.77">28776 19241 20271 0,'0'0'896'0,"0"0"192"0,2-12-880 0,0 6-208 16,-2 6 0-16,-3-10 0 0,-1 4 1232 0,-2 0 208 16,-3 1 32-16,-3 3 16 0,0 1-592 0,-5 1-128 15,-3 1-32-15,-3 4 0 0,-1 4-96 0,-4-2 0 16,2 2-16-16,0 1 0 0,0 6-80 0,5 0-16 16,0 1 0-16,5-1 0 0,3 0-160 0,4-1-48 15,3-1 0-15,3-3 0 0,3 2-320 0,0-13 0 0,8 13 0 0,3-4 0 16,2-1 128-16,5-2 16 0,2-1 0 0,2-2 0 15,2 1-144-15,1-4 0 0,1-4-192 0,-1 2 192 32,-1-1-1440-32,1 0-160 0,-4 0-48 0,3-3-11680 0</inkml:trace>
  <inkml:trace contextRef="#ctx0" brushRef="#br3" timeOffset="202858.99">29250 18867 13823 0,'0'0'1216'0,"-9"-2"-960"0,-2 3-256 0,-1 3 0 0,-1 2 1472 0,-2 4 240 15,-4 4 48-15,-1 3 16 0,-2 3-608 0,0 0-112 16,1 3-32-16,-1 4 0 0,-1-2-256 0,4 8-64 16,-1 0-16-16,2-1 0 0,2-1-144 0,2-2-32 15,2-6 0-15,3-2 0 0,2 2-96 0,3-4-32 16,1-5 0-16,2-2 0 0,1 1 128 0,3-6 0 15,-3-7 16-15,7 8 0 0,-7-8 48 0,14 1 0 16,0-2 0-16,1-2 0 0,1-3-240 0,-1 0-32 16,2-6-16-16,-1 3 0 0,-1 0-128 0,1 3-32 15,-5-5 0-15,3 3 0 0,-3 3-128 0,-11 5 0 16,11-4 0-16,-11 4 0 0,0 0 0 0,0 0 0 16,2 10 0-16,-4 2 0 0,-1-2 0 0,-3 4 0 15,-3-2 0-15,1 5 0 0,-2 2 0 0,0-1 0 0,0-3 0 16,1 5 0-16,1 1 0 0,3-2 0 0,0-3 0 15,2-3 0-15,2-1-384 0,1-12 0 0,3 14 0 0,2-7 0 32,-5-7-2368-32,11 6-464 0</inkml:trace>
  <inkml:trace contextRef="#ctx0" brushRef="#br3" timeOffset="203182.46">29257 19299 20671 0,'0'0'912'0,"0"0"192"15,0 0-880-15,0 0-224 0,0 0 0 0,12-2 0 0,1-5 864 0,2 2 128 16,4 2 32-16,0-1 0 0,0-1-320 0,0-3-64 16,-1 3-16-16,-2-3 0 0,0 2-96 0,-1 0-16 15,-1-5 0-15,-3 3 0 0,-2-4 96 0,-2 4 16 16,-7 8 0-16,0 0 0 0,0 0-16 0,0 0 0 15,-9-3 0-15,-3 4 0 0,-3 5-208 0,-4 1-32 16,-6 3-16-16,-1-1 0 0,-3 7-128 0,0-1-32 16,-2 1 0-16,4-1 0 0,2 1-16 0,5-2-16 15,2 0 0-15,5 0 0 0,3 0-160 0,5-3 0 16,4-1 0-16,4 0 128 0,5-1-128 0,5-2 0 16,3-1 0-16,5-3 0 15,3-1-576-15,4-1-192 0,4-1-32 0,2-1-9248 16,-2 1-1856-16</inkml:trace>
  <inkml:trace contextRef="#ctx0" brushRef="#br3" timeOffset="203645.78">29854 19227 8287 0,'0'0'736'0,"0"0"-592"0,0 0-144 0,-3-5 0 0,3 5 2688 0,-6-7 512 16,-2 2 112-16,0 3 16 0,-3 2-1760 0,1 0-352 15,0 0-64-15,-2 2 0 0,2 2-432 0,-3 1-80 16,2-1 0-16,0 1-16 0,0 7-176 0,4-4-48 16,0 3 0-16,4-1 0 0,-1 4-32 0,2 0-16 15,4 1 0-15,2-4 0 0,-1 2 32 0,1 1 0 16,0-1 0-16,0-2 0 0,0 1-64 0,-2 0 0 0,-2-12 0 15,0 12 0-15,-2-1 32 0,2-11 0 0,-8 8 0 0,-2 1 0 16,-2-5 32-16,0-1 16 0,-2 0 0 0,0 1 0 16,-3-4-160-16,1 0-48 0,-1-3 0 0,1 2 0 15,3-2-192-15,0 0-160 0,3-4 32 0,4-3-15424 16</inkml:trace>
  <inkml:trace contextRef="#ctx0" brushRef="#br3" timeOffset="204971.55">30496 18964 10127 0,'0'0'896'0,"0"0"-704"15,0 0-192-15,7-7 0 0,-7 7 1936 0,8-9 368 16,-8 9 64-16,5-8 0 0,-5 8-640 0,2-12-128 0,-2 3-16 16,0 9-16-16,0 0-352 0,-6-10-80 0,-2 2-16 0,0 1 0 15,-3 2-352-15,0 3-80 0,-2 2-16 0,-3 3 0 16,-5 2-288-16,-3 4-64 0,-2 0-16 0,0 2 0 16,2 5-176-16,1-2-128 0,0 1 192 0,4 0-192 15,-1 2 0-15,5-1 0 0,3 1 0 0,6-3 0 16,2 2 0-16,5-2 0 0,4-2 0 0,4 0 0 15,4 4 240-15,2-4-64 0,4 0-16 0,4-1 0 16,3-5 224-16,0 1 32 0,1-3 16 0,1-2 0 16,0-2 0-16,-3 0 0 0,-1-5 0 0,1-1 0 15,-1 1-48-15,-3-2 0 0,1-3 0 0,-4 1 0 16,-3-3 0-16,-1 0 0 0,-3 1 0 0,-2-3 0 16,-2-3-32-16,-4-1-16 0,-1 1 0 0,-4 0 0 0,0 2-144 15,-2 1-48-15,-1 2 0 0,-1 1 0 0,-3 3-144 16,-1 1 0-16,-2 2 0 0,2 3-176 15,0 1-1184-15,-2 1-240 0,0 0-64 16,1 3-9248-16,1-1-1856 0</inkml:trace>
  <inkml:trace contextRef="#ctx0" brushRef="#br3" timeOffset="205518.73">30011 19423 6447 0,'0'0'576'0,"0"0"-576"15,0 0 0-15,0 0 0 0,0 0 3376 0,0 0 560 16,0 0 112-16,0 0 32 0,0 0-1808 0,12-2-352 16,2 0-80-16,1-1-16 0,1-3-480 0,5 2-80 15,0 2-32-15,5-4 0 0,2-1-336 0,2 2-64 16,3 2 0-16,2-2-16 0,0 1-176 0,2 2-48 15,0 0 0-15,-4 1 0 0,-2 0-192 0,-2 1-32 16,-1-1-16-16,-3 1 0 0,-3 1-208 0,-3-1-144 0,-4 0 192 0,-2 1-192 16,-3 2 0-16,-10-3 0 0,0 0 0 0,0 0-144 31,0 0-2016-31,0 0-400 0,-4 11-64 0</inkml:trace>
  <inkml:trace contextRef="#ctx0" brushRef="#br3" timeOffset="205784.25">30297 19489 15663 0,'0'0'1392'0,"0"0"-1120"0,0 0-272 0,0 0 0 16,0 0 1856-16,0 0 320 0,0 0 64 0,0 0 16 15,-10 6-576-15,1 4-112 0,2 0-32 0,-2 4 0 16,-2 0-384-16,3 3-64 0,-1 3-32 0,-1 1 0 0,-1 3-288 0,1 2-64 15,4-3-16-15,-1 1 0 0,0-1-160 0,0-1-16 16,1-2-16-16,0-1 0 0,-1-1-160 0,2-3-16 16,-2 2-16-16,2-4 0 0,1-4-128 0,0 2-32 15,3-2 0-15,1-9 0 0,0 0-144 0,1 11 160 16,-1-11-160-16,0 0 160 16,0 0-1264-16,0 0-256 0,13-1-48 0</inkml:trace>
  <inkml:trace contextRef="#ctx0" brushRef="#br3" timeOffset="207774.02">23352 20268 5519 0,'0'0'496'0,"0"0"-496"0,0 0 0 0,0 0 0 16,0 0 2080-16,0 0 320 0,0 0 64 0,0 0 16 15,0 0-880-15,0 0-192 0,0 0-16 0,0 0-16 16,-9 4-224-16,9-4-64 0,0 0 0 0,0 0 0 16,0 0-192-16,0 0-32 0,0 0-16 0,1 11 0 15,4-1 16-15,4-5 0 0,4 0 0 0,3-1 0 16,5 0-64-16,3-1-16 0,4-1 0 0,5-2 0 15,-1 0-256-15,1-2-48 0,1-2-16 0,-2-3 0 16,-2 2-96-16,-2-1-32 0,-2-4 0 0,-3 3 0 16,-4-1-144-16,-3 1-48 0,-3-3 0 0,-3 2 0 0,-4-3 0 0,-2 3 0 15,-4 8 0-15,-1-11 0 0,-4 2 16 0,-4-1 0 16,-1 2 0-16,-4 2 0 0,-3 2-32 16,-2 3 0-16,-4 1 0 0,-1 5 0 0,-2 5-128 0,-2 0 160 15,-2 4-160-15,0-1 160 0,-1 2-160 0,3 0 0 16,3 3 0-16,2 0 0 0,4-3 0 0,5 2 0 15,4-2 0-15,5 0 0 0,3 1 0 0,8-1 0 16,-3-5 0-16,8 0 0 0,3-1 0 0,3 0 0 16,4-3 0-16,3 1 0 0,1-6 0 0,1-1 0 15,2-3-128-15,1 0 128 16,-1-3-1568-16,-1 3-240 0,-3-6-48 0,-3 1-8080 0,-2 2-1616 16</inkml:trace>
  <inkml:trace contextRef="#ctx0" brushRef="#br3" timeOffset="208047.52">23970 20385 21135 0,'0'0'928'0,"0"0"208"0,0 0-912 0,-9 4-224 0,0 1 0 0,9-5 0 16,-8 6 1808-16,8-6 320 0,0 0 64 0,0 0 16 16,-7 5-608-16,7-5-128 0,0 0-32 0,0 0 0 15,0 0-656-15,0 0-128 0,0 0-16 0,0 0-16 16,8-11 128-16,3 2 16 0,0-4 16 0,0 2 0 15,0-2-192-15,-1-2-32 0,0-2-16 0,-1 3 0 16,4 0-176-16,-3 3-48 0,-1-2 0 0,-2 2 0 16,1 0-160-16,-2 0-32 0,2 5-128 0,-8 6 192 15,6-12-192-15,-2 6 0 0,-4 6 0 0,0 0 0 0,0 0-208 0,0 0-96 16,0 0-16-16,0 0 0 16,12-1-2496-16,-12 1-512 0,12 2-112 0</inkml:trace>
  <inkml:trace contextRef="#ctx0" brushRef="#br3" timeOffset="208931.91">24252 20138 14447 0,'0'0'640'0,"0"0"128"0,9-5-608 0,-3-1-160 0,-6 6 0 0,0 0 0 16,6-8 1776-16,-6 8 320 0,0 0 64 0,0 0 16 16,0 0-528-16,0 0-112 0,0 0 0 0,0 0-16 15,0 13-512-15,-1 0-112 0,-1 4 0 0,-1 2-16 0,-1 3-224 0,0-2-32 16,1 1-16-16,0-2 0 0,2 0-224 0,-3-1-32 16,1-1-16-16,2 0 0 0,0-3-64 0,1-3-16 15,1 1 0-15,-1-12 0 0,4 11 64 0,-4-11 0 16,0 0 0-16,11 5 0 0,0-2 160 0,1-4 32 15,1-2 16-15,0-5 0 0,-2 0 48 0,3-6 16 16,3 0 0-16,-1 0 0 0,-2-3-208 0,1 1-32 16,1-2-16-16,-2-1 0 0,0 0-192 0,-2-2-144 15,0 4 192-15,-1 1-192 0,1 1 128 0,-2 1-128 16,-3 3 0-16,1 3 0 0,1-1 0 0,-4 3 0 16,-5 6 0-16,8-4-192 15,-8 4-1360-15,0 0-272 0,0 0-48 0,0 0-9376 16,0 0-1872-16</inkml:trace>
  <inkml:trace contextRef="#ctx0" brushRef="#br3" timeOffset="209248.33">24746 20241 9215 0,'-11'3'400'0,"11"-3"96"0,-10 4-496 0,10-4 0 0,0 0 0 0,0 0 0 15,-5 8 3568-15,5-8 608 0,0 0 128 0,0 0 32 16,0 0-2240-16,10 8-448 0,1-3-96 0,2-2-16 15,1-5-448-15,2 0-80 0,1-1-32 0,-1 0 0 16,1-5-304-16,-1-1-64 0,1 0-16 0,-3 0 0 16,-4 0-208-16,-1 0-32 0,-1-1-16 0,-4 1 0 15,-4-1-64-15,0 3-16 0,-6 0 0 0,0 0 0 16,-2 3 16-16,-2 0 0 0,-2 1 0 0,-2 5 0 16,-4 1-144-16,0 3-128 0,-1 2 192 0,0 4-192 15,0 4 144-15,0 1-144 0,-2-1 0 0,4 1 144 0,3 1-144 0,1 0 0 16,5-2 0-16,2-1 0 0,2-2-128 15,4 0 128-15,4 2 0 0,1 0 0 0,3-5-144 0,3 1 144 16,4-4-192-16,4 1 192 16,3-6-1280-16,1 1-160 0,1-4-32 0,0-2-9216 15,-1 1-1840-15</inkml:trace>
  <inkml:trace contextRef="#ctx0" brushRef="#br3" timeOffset="209502.29">25383 20226 11967 0,'0'0'1072'0,"0"0"-864"0,0 0-208 0,-4-9 0 16,4 9 2384-16,-9-6 432 0,0 2 96 16,-1 1 16-16,-2 2-832 0,-2 2-176 15,-2 2-16-15,0 1-16 0,-3 2-592 0,-2 3-112 0,0 0-32 0,-2 2 0 16,0-1-512-16,-1-1-128 0,1 3 0 0,4-2-16 16,5 1-240-16,4 2-64 0,3-5 0 0,7-8 0 15,-1 15-192-15,5-2 144 0,2-3-144 0,6 0 128 16,3-5-128-16,4 0 128 0,1 0-128 0,2-2 128 15,0-4-128-15,2-1 0 0,0-2 0 0,-1 1 0 32,-3-2-640-32,1 1-128 0,-1-4 0 0,0 2-16 0,-2-1-1824 0,1-1-352 15,0 0-80-15,0-5-16 0</inkml:trace>
  <inkml:trace contextRef="#ctx0" brushRef="#br3" timeOffset="209692.54">25757 19904 6447 0,'0'0'576'0,"0"0"-576"0,0 0 0 0,0 0 0 0,-10 4 3520 0,-1 5 608 16,0 0 112-16,-3 5 32 0,-4 4-2224 0,-1 2-448 16,-4 3-96-16,0 4-16 0,-2-2-448 0,1 6-80 15,0-2-32-15,2-1 0 0,2 2-528 0,2-2-96 16,3 0-32-16,-1-1 0 0,2 0-272 0,3-2 0 16,2 0 128-16,1-2-128 15,3-1-464-15,3-4-160 0,-1-3-16 0,2-2-16 16,1-13-1856-16,0 0-368 0</inkml:trace>
  <inkml:trace contextRef="#ctx0" brushRef="#br3" timeOffset="210144.63">25435 20264 13823 0,'0'0'608'0,"0"0"128"0,8-8-592 0,-1 0-144 0,-7 8 0 0,11-6 0 16,-1 0 2656-16,0 1 496 0,1 0 112 0,3 1 0 16,3 0-1872-16,2 2-384 0,0-1-80 0,4 1-16 15,4-1-208-15,-3 1-32 0,0-1-16 0,-2-1 0 16,-5 0-112-16,1 2-32 0,-5-1 0 0,-3 3 0 15,-10 0-224-15,0 0-48 0,0 0-16 0,0 0 0 16,-1 13-224-16,-4-2 0 0,-2 2 0 0,-3 2 0 16,-3-1 144-16,-1 2-144 0,-1 0 128 0,1 1-128 15,0-2 128-15,3 0-128 0,2 0 0 0,3-2 128 16,3-3-128-16,3-10 0 0,0 0 0 0,9 14 0 16,4-5 256-16,2 0-48 0,1-6 0 0,2-1 0 0,0-2 64 0,0-2 16 15,-2 0 0-15,1 0 0 0,-2-3-48 0,-2-3-16 16,-2 1 0-16,-2-4 0 0,-4 2-80 15,-1-3-16-15,-3 0 0 0,-1 2 0 0,-2-3 16 16,-1 1 0-16,1 0 0 0,-3 0 0 0,-1 1-144 0,1 4 0 16,5 7 0-16,-5-7 128 0,0 0-128 0,5 7 0 15,0 0 0-15,0 0 0 0,0 0 0 0,0 0 0 16,5-7-128-16,-5 7 128 0,13-2 0 0,1 1 0 16,0-2-144-16,1 3 144 0,3 0 0 0,-4 3 0 15,0 0 0-15,0 1 0 0,-1 1 0 0,-1 4 0 16,0-1 0-16,-3 5 0 0,-2-1 0 0,0 2 0 15,-3 2 0-15,-1 0 0 0,-3 1 0 0,-1 0 0 0,-1 1 0 16,-1-4 144-16,-1 1-16 0,2 1-128 0,0-2 192 16,2 0-64-16,2-2-128 0,-2-12 160 0,0 0-160 15,7 9 160-15,2 0-160 0,1-5 0 0,4-3 0 16</inkml:trace>
  <inkml:trace contextRef="#ctx0" brushRef="#br3" timeOffset="210924.91">27146 19907 13471 0,'0'0'592'0,"0"0"128"0,0 0-576 16,0 0-144-16,12-3 0 0,-12 3 0 0,8-2 1264 0,-8 2 208 0,0 0 64 0,0 0 0 16,0 0-80-16,0 0-16 0,0 0 0 0,0 0 0 15,0 0-144-15,0 0-16 0,0 0-16 0,0 0 0 16,0 0-240-16,-8-4-32 0,-4 0-16 0,-2 3 0 15,-2 0-176-15,-3 2-32 0,-4-1-16 0,-1 0 0 16,-2 0-256-16,-1 1-48 0,-1 0-16 0,-2 2 0 16,-1-2-48-16,1 1-16 0,2-2 0 0,3 1 0 15,2 0 16-15,4-1 0 0,1-1 0 0,4 1 0 16,2 0-64-16,3-1-16 0,9 1 0 0,-8-2 0 16,8 2 0-16,0 0 0 0,0 0 0 0,0 0 0 15,0 0-64-15,0 0-16 0,0 0 0 0,0 0 0 16,0 0-224-16,0 0 144 0,0 0-144 0,10 3 128 0,-10-3-128 0,7 7 0 15,-2 4 144-15,-1-3-144 0,-1 4 0 16,-3 3 0-16,-1 3 0 0,-3 2 0 0,-1-1 0 0,-4 3 0 16,-4 1 0-16,0 2 0 0,-1-2 0 0,-2 5 0 15,-3-2 0-15,-2 2 0 0,0-2 0 0,-2 1 0 16,3-4 0-16,1 2 128 0,1-1-128 0,1-2 0 16,2 1 0-16,1-2 0 0,1 1 0 0,3-2 0 15,2 2 0-15,3-3 0 0,3-1 0 0,-1-3 0 16,3 0 0-16,3-4 0 0,-3-11 0 0,5 11 0 15,-5-11 0-15,13 5 128 0,-2-1-128 0,2 0 128 16,-1-6-128-16,4 0 128 0,2-1-128 0,2 1 144 16,1-1-144-16,4 2 160 0,-2 1-160 0,2 0 0 15,-1 0 0-15,0 0 0 0,0 0 0 0,-2 0 0 16,-3 0 0-16,-1 0 0 0,-3 0 0 0,-1 0-272 0,0 0 32 0,-1-3 16 31,0 1-1936-31,-2-2-384 0,-1 3-80 0,-1-6 0 0</inkml:trace>
  <inkml:trace contextRef="#ctx0" brushRef="#br3" timeOffset="211902.64">27581 19921 1839 0,'0'0'0'0,"0"0"160"0,0 0-160 0,0 0 0 0,0 0 0 0,7-8 0 15,-7 8 2272-15,0 0 416 0,8-5 96 0,-8 5 16 16,9-7-1040-16,-3-1-208 0,-6 8-32 0,0 0-16 15,8-9-48-15,-3-1-16 0,-5 10 0 0,5-8 0 16,0-1 16-16,-5 9 0 0,4-10 0 0,0 0 0 16,-4 10 16-16,0 0 16 0,0 0 0 0,4-9 0 15,-4 9-384-15,1-10-80 0,-1 10 0 0,0 0-16 16,0 0-176-16,0 0-48 0,0 0 0 0,0 0 0 16,0 0-336-16,-6 5-64 0,-2 3 0 0,0 1-16 15,-1 5 16-15,1 2 16 0,-3 2 0 0,1 1 0 0,0-1-208 0,2 1-32 16,2 0-16-16,2-1 0 0,-3-3-144 15,2 1 128-15,-1-2-128 0,3-1 128 0,-1 1-128 16,0-1 0-16,0-4 144 0,-1 1-144 0,0 0 0 0,1-2 0 16,0-2 0-16,4-6 128 0,0 0-128 0,-5 9 0 15,3-3 0-15,2-6 0 16,0 0-1440-16,0 0-208 0,0 0-32 0,0 0-10096 16,0 0-2032-16</inkml:trace>
  <inkml:trace contextRef="#ctx0" brushRef="#br3" timeOffset="212396.53">27480 20384 2751 0,'0'0'256'0,"0"0"-256"0,6-12 0 0,-1 4 0 16,0-2 2896-16,-5 10 544 0,5-11 96 0,0 2 32 16,-5 9-1584-16,2-13-304 0,2 3-64 0,-4 10-16 15,3-11-240-15,-3 11-48 0,0 0-16 0,0 0 0 16,-2-11-144-16,2 11-48 0,0 0 0 0,-7-3 0 15,-2 1-208-15,0 5-32 0,-5 2-16 0,0 1 0 0,-2 2-176 0,-1 5-32 16,1-1-16-16,-1 2 0 0,0-1-64 16,4 1-16-16,1 0 0 0,3-4 0 0,4 2-160 0,1 0-16 15,2-1-16-15,2-1 0 0,0-10-96 0,0 0 0 16,9 7-16-16,1 1 0 0,3-3 128 0,0-1 16 16,1-4 16-16,3-1 0 0,0-2 48 0,0-1 0 15,0-6 0-15,-2 2 0 0,0-3-80 0,-1 2-16 16,-2-2 0-16,-2-1 0 0,-1 2-32 0,-2-1 0 15,-1 0 0-15,-3 0 0 0,-3 11-80 0,0 0-32 16,-2-13 0-16,-2 6 0 0,4 7-208 0,-8-5 128 16,1-2-128-16,-2 3 0 0,1 2 0 0,8 2-192 15,-9-3 16-15,9 3 0 16,-9-2-1552-16,9 2-320 0,0 0-64 0,0 0-15840 0</inkml:trace>
  <inkml:trace contextRef="#ctx0" brushRef="#br3" timeOffset="213087.96">27939 19721 15663 0,'0'0'688'0,"-10"-6"144"0,1 0-656 0,2-3-176 15,-1 1 0-15,0 4 0 0,8 4 1632 0,-6-6 288 16,0 1 64-16,6 5 16 0,0 0-160 0,0 0-48 15,0 0 0-15,2-7 0 0,5 0-400 0,3 2-96 16,1 1-16-16,6 1 0 0,0-3-512 0,3 1-96 16,2 1-32-16,4 2 0 0,-1-2-208 0,3 0-48 15,0 1-16-15,1 2 0 0,2 1-16 0,-3 1 0 16,-1 1 0-16,-3 0 0 0,-4 3-64 0,-2-2-16 16,-4 2 0-16,-3-1 0 0,-11-4-80 0,10 9 0 0,-6-2-16 0,-1 5 0 15,-4-3-176-15,-3 3 160 0,-5 4-160 16,-4 0 160-16,-1 3-32 0,-2 0-128 0,-3 4 192 0,0 4-64 15,-2-2-128-15,0 6 160 0,-2 4-160 0,1 1 160 16,2 1-160-16,2-2 0 0,0 2 144 0,3-1-144 16,2-1 0-16,2 0 128 0,-1-3-128 0,2-2 0 15,3 2 0-15,0-4 128 0,5-7-128 0,-2 2 0 16,0 3 0-16,1-3 144 0,2-2-144 0,0 1 0 16,-2 3 192-16,3-2-192 0,-1 1 192 0,0 0-192 15,0-3 192-15,-1-2-192 0,1-3 192 0,0 1-192 16,-1-2 176-16,1-2-176 0,1-3 160 0,0 1-160 15,-1-2 224-15,1 0-48 0,0-9-16 0,0 8 0 0,0-8 32 16,0 0 0-16,-3 7 0 0,3-7 0 0,0 0 64 0,0 0 0 16,0 0 16-16,-7 7 0 0,-1-5 80 0,-1 1 16 15,-2-2 0-15,-3-1 0 0,-3 0-32 0,-1 0 0 16,-1 0 0-16,0-1 0 0,-1-2-80 16,0 3-32-16,-3 0 0 0,0-1 0 0,3-1-224 0,0-1 144 15,3-1-144-15,0 3 128 0,3 1-128 0,1 0 0 16,0-1 0-16,1 1 0 15,3 0-1472-15,9 0-160 0,-9 6-32 0</inkml:trace>
  <inkml:trace contextRef="#ctx0" brushRef="#br3" timeOffset="-213789.72">10435 12613 28559 0,'-11'-3'2544'0,"3"-1"-2032"15,-1 0-512-15,9 4 0 0,-8-4 208 0,8 4-48 16,-6-4-16-16,6 4 0 0,-9-1 224 0,9 1 32 15,-8-6 16-15,2-1 0 0,6 7 16 0,0 0 0 16,-7-5 0-16,2-1 0 0,0-2 144 0,5 8 48 16,-2-7 0-16,0-3 0 0,1-1-144 0,0 0-32 15,0-2 0-15,1 3 0 0,2-3 0 0,-1-3-16 16,-2-1 0-16,-1 2 0 0,2 1-96 0,-2-1-16 16,-1-2 0-16,-2 0 0 0,-1-4 0 0,1 1-16 15,-4 0 0-15,1 0 0 0,-4-1 32 0,-1 3 16 16,-2 2 0-16,-1 0 0 0,-2 1 0 0,-1 1 0 15,-3-1 0-15,-1 0 0 0,-2-1-192 0,2 4-32 0,-2 0-128 16,-2-2 192-16,-2 3-192 0,-3 1 0 0,-4-2 0 0,-1-1 0 16,-1-1 0-16,1-1 0 0,1 1 0 0,-3-1 0 15,4 1 0-15,2 5-128 0,-3-2 128 16,4 3 0-16,2-1 0 0,1 4-128 0,2 2 128 0,2-3 0 16,-5 4 0-16,4 0 0 0,-1 2-128 0,0-1 128 15,2-2-192-15,1 2 32 0,1 1 0 0,2 0 0 16,2-1 160-16,3 0-160 0,1-1 160 0,2 1-160 15,3 0 160-15,0 1 0 0,-1-4 0 0,4 3 0 16,7 1 0-16,-10 0 0 0,10 0 0 0,-11-2 0 16,11 2 192-16,-9 0-48 0,9 0 0 0,0 0 0 15,0 0-16-15,-10-1-128 0,1-1 192 0,9 2-64 16,-8-2-128-16,8 2 0 0,-12-1 144 0,2 1-144 16,0 0 0-16,-3 0 128 0,-3 1-128 0,0-1 0 0,-2 0 0 15,-2 2 0-15,-3-2 0 0,-1 2 0 0,-3 1 0 16,-3-1 0-16,-4 2 0 0,-5 1 0 0,-3 0 0 0,-1 4 0 15,0-2 0-15,-3 4 0 0,-2 0 0 0,-2 5 0 16,0 0 0-16,-5 1 0 0,-2 1 0 16,0-1 0-16,-3 2 0 0,3 3 0 0,-1 1 0 0,2 1 144 15,1 3-144-15,-3 3 160 0,1 3 0 0,-3 5 0 16,-2 6 0-16,0-1 0 0,0 5-160 0,-1 0 160 16,0 6-160-16,2-1 160 0,1 2-160 0,-1 3 0 15,-3 1 0-15,1 1 0 0,0 3 0 0,4-1 0 16,3 2 0-16,2 3 0 0,4-1 0 0,1 6 0 15,0 1 0-15,2 1 0 0,-2-2 128 0,6 0-128 16,0 0 128-16,2-5-128 0,4 1 192 0,3 0-32 0,0 2-16 16,6 0 0-16,1 0-144 0,3-1 160 0,1-2-160 0,4 4 160 15,4 2-32-15,2 2 0 0,3-3 0 0,1 2 0 16,3 0-128-16,3-2 128 0,-2 2-128 16,4 1 128-16,1 1-128 0,2 0 0 0,2 1 0 0,2-2 128 15,2-3-128-15,2 4 0 0,4-1 0 0,1 0 0 16,-3 3 0-16,3-4 0 0,3-4 0 0,0 1 0 15,1 1 0-15,1-1 0 0,0-2 0 0,3 0 0 16,2-1 128-16,2 0-128 0,-1-6 128 0,3 1-128 16,0-5 0-16,3-4 0 0,1 0 0 0,2-2 0 15,-1-6 0-15,0-2 0 0,0-1 0 0,3-5 0 16,3-3 0-16,0-4 0 0,2 0 0 0,3-6 0 16,4 1 0-16,4-5 0 0,2-4 0 0,0-4 0 15,-1-4 0-15,0-3 0 0,2 0 0 0,4-3 0 16,3-1 128-16,4-2-128 0,0-1 0 0,-1-1 128 15,-5-2-128-15,4-3 0 0,0 2 144 0,3 0-144 0,-2-2 0 0,6 0 128 16,0-2-128-16,-1 0 0 0,-3-3 0 0,-1 0 128 16,0-2-128-16,1-1 0 0,2-1 128 0,-2-2-128 15,1-4 128-15,-3-5-128 0,-1 2 176 0,0-7-48 16,-2-1 0-16,5-2 0 0,1-5 32 0,1 0 0 16,-1-5 0-16,0-2 0 0,-4-5-160 0,1 0 160 15,-2-2-160-15,3 0 160 0,-1-6-160 0,0 2 128 16,-1-1-128-16,-2-3 128 0,-2-1-128 0,0 1 0 15,-1 0 144-15,0-3-144 0,-1-1 0 0,0-1 144 0,-2-2-144 16,-4 0 0-16,-4-2 192 0,-2 0-64 0,-4-1 0 16,-1-3-128-16,-4 2 256 0,0-3-64 0,-5-4-16 15,0 2 0-15,-2-1 48 0,-2 1 16 0,-2-2 0 0,-2-3 0 16,-6 7 16-16,-1-1 0 0,-4 6 0 16,-4 0 0-16,-3 1-48 0,-5-1 0 0,1 0 0 0,-6 3 0 15,1 5-16-15,-5 3 0 0,-4 2 0 16,-2-2 0-16,-2 0 32 0,-3 3 0 0,-4 0 0 0,-1-2 0 15,-1 1-224-15,0 2 128 0,-4-1-128 0,0 1 0 16,0 0 176-16,-2 1-176 0,-2 6 192 0,0-3-192 16,-1-2 208-16,-1 5-64 0,-2-1-16 0,-1 8 0 15,-1 0-128-15,-1 4 192 0,-4 1-192 0,-1 3 192 16,2 5-192-16,-1-1 0 0,0 6 0 0,1 0 128 16,0 2-128-16,0 3 0 0,-2 4 0 0,2 4 0 15,0-2-208-15,0 1-32 0,-1 5 0 0,-1 2 0 16,2 5-1184-16,1 4-240 0,0 1-64 15,1 7-13312-15,2 5-2688 0</inkml:trace>
  <inkml:trace contextRef="#ctx0" brushRef="#br4" timeOffset="-210586.61">1400 13928 20271 0,'-4'-23'1792'0,"6"14"-1424"0,5-1-368 0,7 6 0 0,7 4 2928 0,6 5 512 15,7 5 96-15,6 3 32 0,4 2-2896 0,3 7-672 16,4 2 0-16,5 9 0 0,5 5 288 0,6 7 32 16,11 3 16-16,1 7 0 0,-1 4-128 0,5 2-16 15,3 7-16-15,9 5 0 0,2 4-176 0,0 7 0 16,-4 1 144-16,1 1-144 0,1 2 0 0,3-3 0 15,6-2 0-15,-5-8 0 0,-3-3 0 0,0-3 0 16,-2-6 0-16,-1-2 0 0,-4-7 0 0,-5-6 0 16,-5-2 0-16,-3-4 0 0,-1-2 128 0,-4-4-128 15,-1-6 128-15,-5 0-128 0,-3-7 0 0,-7-2 0 16,-7 1 0-16,-3-8 0 16,-6-3-1888-16,-4-2-448 0</inkml:trace>
  <inkml:trace contextRef="#ctx0" brushRef="#br4" timeOffset="-210239.22">4860 13483 7359 0,'7'-38'656'0,"-1"14"-528"0,3 1-128 0,2 5 0 15,-1 3 6192-15,-1 6 1200 0,-2 2 240 0,-7 7 48 16,0 0-5984-16,0 0-1200 0,0 18-240 0,-5 4-64 16,-6 5 16-16,-7 4 0 0,-5 9 0 0,-6 5 0 15,-8 13-80-15,-10 3 0 0,-10 7-128 0,-4 10 192 0,-7 8-64 16,-7 10-128-16,-7 8 176 0,-14 10-176 16,-13 6 128-16,-5 7-128 0,-6 5 0 0,-9 8 0 0,-13 3 128 0,-2 4-128 15,-4 0 144-15,-2 2-144 0,-1 1 272 0,3-5-32 16,7-2-16-16,9-7 0 0,10-10 176 0,13-10 48 15,13-8 0-15,14-6 0 0,9-12-160 0,8-6-32 16,12-7 0-16,11-7 0 0,9-11-512 0,10-9-96 16,13-6-32-16,14-9-11520 15,14-7-2304-15</inkml:trace>
  <inkml:trace contextRef="#ctx0" brushRef="#br4" timeOffset="-209784.41">12430 13267 39615 0,'-7'-19'3520'0,"5"9"-2816"0,2 10-560 0,0 0-144 0,14 2-192 0,7 11-64 16,4 3 0-16,11 11-16 0,8 11 272 0,8 8 0 15,8 5 0-15,9 7 0 0,7 11 288 0,10 6-32 16,9 1-16-16,0 7 0 0,0 6-240 0,1 1 144 16,-1 5-144-16,3 2 128 0,1-4-128 0,-5 1 0 15,-5-4 0-15,-5-4 0 0,-5 1-448 0,1-12 48 16,1-5 0-16,-3-7 0 15,-8-7-496-15,-6-9-112 0,-4-2-16 0,-5-10-9712 0,-6-5-1936 16</inkml:trace>
  <inkml:trace contextRef="#ctx0" brushRef="#br4" timeOffset="-209443.05">15471 12739 43311 0,'-14'-40'3840'0,"5"17"-3072"0,-2 5-608 0,-1 5-160 16,-1 4-416-16,-2 9-112 15,-4 7-32-15,-9 5 0 0,-11 13 320 0,-12 5 64 0,-10 12 16 0,-9 8 0 0,-6 6 160 16,-11 7-208-16,-11 11 80 0,-11 7 128 0,-10 6 0 0,-15 7 0 15,-11 11 0-15,-6 4 0 0,-8 8 0 0,-4 0 0 16,-3 7-160-16,6-1 160 0,7-4 0 16,7-4 0-16,6-2 0 0,14-8 0 0,13-3 0 0,9-10 0 15,6-6 0-15,12-8 0 0,9-5 192 0,12-5-192 16,8-10 192-16,13-1-192 0,6-6 0 0,11-3-144 16,9-3-16-16,9-6 0 15,9-6-2928-15,13-10-592 0</inkml:trace>
  <inkml:trace contextRef="#ctx0" brushRef="#br4" timeOffset="-209040.56">16845 12827 42383 0,'-6'-3'3776'0,"6"3"-3024"15,0 0-608-15,1 20-144 16,5 5-512-16,6 5-128 16,3 6-16-16,7 6-16 0,3 5 672 0,9 5 128 0,7 2 16 0,6 4 16 0,6 4 32 0,11 2 0 15,8 2 0-15,5 1 0 0,-2-3-192 0,2 3 160 16,3 3-160-16,4 1 160 0,4 2-160 0,-2-3 0 16,-1-2 0-16,1 1 128 0,-2 0-128 0,-4-3 0 15,-3-4-192-15,-2-2 192 16,-4-2-1504-16,-6-2-176 0,-6-1-48 0,-6-6-9472 15,-3 1-1888-15</inkml:trace>
  <inkml:trace contextRef="#ctx0" brushRef="#br4" timeOffset="-208737.77">19622 12682 46079 0,'-38'4'4096'0,"-8"9"-3280"0,-11 7-656 0,-6 16-160 15,-7 12-432-15,-9 10-112 0,-7 14-32 0,-14 8 0 16,-10 9 432-16,-12 11 144 0,-5 11 0 0,-9 8-144 0,-8 4 144 0,2 2 0 15,2 3 0-15,-3-2 0 0,-1-1-336 0,6-11 16 16,9-5 0-16,-1-3 0 16,0-7-1968-16,10-6-384 0,6-7-80 0</inkml:trace>
  <inkml:trace contextRef="#ctx0" brushRef="#br4" timeOffset="-206509.22">9988 12202 28559 0,'0'0'2544'0,"0"0"-2032"16,0 0-512-16,0 0 0 0,0 0 0 0,8-4 0 15,0 0-208-15,-8 4 64 0,0 0 400 0,7-6 96 16,0-2 16-16,-2-1 0 0,-5 9 240 0,5-9 48 15,-3-5 16-15,-2 3 0 0,0 11-80 0,-3-10-16 16,-5-2 0-16,-2 5 0 0,-4-5-48 0,-1 5-16 0,-4-1 0 0,-4 2 0 16,-5-1-288-16,-2-2-64 0,2 3-16 0,-2-2 0 15,-2 1-144-15,0-2 160 0,-1 1-160 16,0 2 160-16,-2-3-160 0,2 4 128 0,0-5-128 0,1 3 128 16,-5-2 0-16,0 3-128 15,-5 0 192-15,-1-3-64 0,-3 2-128 0,2-1 0 16,-2 1 144-16,0 2-144 0,0 0 128 0,-1 2-128 0,3 1 128 0,-3 2-128 15,-3 2 0-15,-3 2 144 0,0 3-144 0,-1-4 0 16,1 3 192-16,-1 2-192 0,1 1 192 0,1 3-192 16,1-1 0-16,0-1 0 0,-1 4 0 0,-1 0 0 15,-3-1 0-15,1 1 0 0,2-1 0 0,-1 3 0 16,0 3 0-16,2 3 0 0,1 1 0 0,-1 4 0 16,-4-2 0-16,0 5 0 0,-3 5 0 0,3 2 0 0,-1 1 144 15,2 5-144-15,1 0 0 0,2 4 144 16,0-2-144-16,-2 4 0 0,0 3 0 0,0 2 0 0,3 0 0 15,0 2 0-15,4 4 0 0,4 4 128 16,3-1 64-16,3 3 0 0,0 3 0 0,4 3 0 0,2 3 16 0,3 4 16 16,3-1 0-16,-1-1 0 0,1-2-96 0,0 5 0 15,3-3-128-15,2 0 192 0,3-1-192 0,2-3 128 16,1-5-128-16,0-1 0 0,0-1 128 0,2 1-128 16,4-1 0-16,0-4 144 0,0 2-144 0,1-3 0 15,-2 0 0-15,2-1 0 0,2-4 0 0,2 3 0 16,-1 2 128-16,1-2-128 0,-1-1 0 0,4 0 0 15,0-1 0-15,2 0 0 0,-1-1 0 0,3-3 0 16,3 2 128-16,1-2-128 0,1 1 0 0,2-1 0 0,6-1 144 16,4 0-144-16,5 3 0 0,-1-4 0 0,3-3 0 0,-1-1 128 15,1 0-128-15,0-2 0 0,-1 0 0 0,2-3 0 16,3 2 0-16,-2-2 128 0,2-4-128 16,0 0 0-16,3-3 0 0,1 0 0 0,2-1 0 0,4-1 0 15,2 0 0-15,2-5 0 0,0 0 0 0,-2-1 128 16,-2-2-128-16,3-2 0 0,2-3 0 0,0 1 0 15,1-1 0-15,2-3 0 0,3-5 0 0,3 2 0 16,-2-2 0-16,-1-2 0 0,-5-3 0 0,3 1 0 16,1-5 0-16,2-1 0 0,0-1 0 0,3-1 0 15,1 0 0-15,-1-1 0 0,0 1 0 0,0-1 0 16,-3 0 0-16,-1-1 0 0,0 0 0 0,1-3 0 16,0 1 0-16,1-1 0 0,1 1 0 0,-1-2 0 15,-2 2 0-15,-1-1 0 0,-2-7 0 0,-1 3 0 16,0-5 0-16,4 0 0 0,3-2 0 0,-1-2 0 0,3 0 176 15,-1-4-48-15,0-1 0 0,-1-4 0 0,0 0-128 16,2-3 0-16,-3-1 0 0,4 2 0 0,-1-3 0 0,2-1 0 16,-1 0 0-16,-3 1 128 0,-4 1-128 0,-2-2 0 15,-1-2 0-15,-2 0 128 0,-1-1-128 0,-1 0 0 16,0 1 0-16,-1-3 128 0,2-6-128 16,0 1 0-16,-2-6 0 0,0-1 128 0,-2 1-128 0,1-6 192 15,1-4-192-15,-1 1 192 0,1 1-192 0,4-3 0 16,-1-1 0-16,0 0 128 0,0-4-128 0,-4 2 0 15,-1 0 0-15,-5-1 128 0,-5-1-128 0,-4-1 160 16,-3 1-160-16,-1 1 160 0,-2-2-160 0,-2 3 0 16,-4-4 144-16,0-1-144 0,-1 0 128 0,-1 0-128 0,-1-3 128 15,-1 1-128-15,-2-7 0 0,0 5 128 16,-1 0-128-16,0 0 0 0,-2 1 0 0,-3 0 0 16,-1 1 0-16,-2 5 0 0,-2-2-160 0,-3 5 160 0,-5 3-192 0,0 5 192 15,-4 3 0-15,-2 0 0 0,-5 1 0 0,-3 2 0 16,-3 2 0-16,0 2 0 15,-1-1 0-15,0 1 0 0,-1 3-128 0,-2-1 128 0,-4 3 0 0,-1-1 0 16,-2 1-160-16,-1-7 160 0,-1 0-128 0,-1 2 128 16,2 5-176-16,0-1 176 0,0-2-208 0,0 0 80 15,0 4 128-15,-2 3-208 0,1 0 80 0,-4 0 128 16,-3 2-192-16,-2-1 192 0,2 5-192 0,-2-1 192 16,-2-3-144-16,0 3 144 0,-2 4 0 0,1-2 0 15,1 5 0-15,-4 1 0 0,-3-3 0 0,-1 1 0 16,-3 2 0-16,1 4-128 0,1 3 128 0,1 0 0 15,-1-2 0-15,0 6 0 0,-2-1-128 0,-2 6 128 0,-3-3 0 0,4 5 0 16,1 4 0-16,0-1 0 0,0 2 0 0,0 3-128 16,-1 1 128-16,-2 3 0 0,-2 0 0 0,-1 3 0 15,2 0 0-15,1 2 0 0,-1 1-128 0,1 3 128 16,-4 2 0-16,0 1 0 0,-1 0 0 0,-1 1 0 16,1-1 0-16,5 4 0 0,1 3 0 0,2 2-128 15,3 2 128-15,-1 2 0 0,-2 4 0 0,2 1 0 16,0-1-128-16,3 6 128 0,1 5 0 0,2 5 0 15,-3 5 0-15,0 3 0 0,0-2 0 0,-1 4-128 16,0-1 128-16,4 3 0 0,3 0 0 0,3 2 0 16,1 0 0-16,5-1 0 0,0 2 0 0,5-1 0 15,2-1 0-15,1 0 0 0,3 3 0 0,2 0 0 0,3 1 0 16,1-2 0-16,3-3 0 0,1 4 0 16,0-1 0-16,1 3 0 0,2 3 0 0,3 1 0 0,1 1 0 15,5 1 0-15,-1-1 0 0,2 7 0 0,4-3 0 0,0 2 0 16,2-3 0-16,2 1 0 0,2-5 0 15,3 3 0-15,3-2 0 0,3-2 0 0,1-3 0 0,2-1 0 16,2-4 0-16,2 0 0 0,0-2 0 0,3-2 0 16,1 4 0-16,-1-3 0 0,3 0 0 0,0-5 0 15,-2 2 0-15,2-2 0 0,3-2 0 16,2 0 0-16,0-2 0 0,3-1 0 0,1-1 0 0,3-1 0 16,3-3 0-16,0 1-128 0,5-1 128 0,3-2 0 15,0-2 0-15,-3-4 0 0,-2-1 0 0,4-3 0 16,2-2 0-16,1-2 0 0,2-6 0 0,1 1 0 15,5-5-144-15,1-2 144 0,0-1 0 0,0-5-144 0,-1-3 144 16,2-4 0-16,2-2 0 0,3-4 0 0,2-2 0 0,2-2 0 16,1-2 0-16,-1-5-128 0,-3-1 128 0,1-3 0 15,2 0 0-15,1-2 0 0,3 1 0 0,-1 0 0 16,-4-5 0-16,0 1 0 0,-1-3 0 16,3-1 0-16,0 0 0 0,1-1 0 0,4 0 0 0,-4 0 0 15,-3-6 0-15,-2-3 0 0,-2-1 0 0,6 0 0 16,-1-1 0-16,1-1 0 0,2-4 0 0,-3 2 0 15,-4 0 0-15,1-1 0 0,0-5 0 0,1 2 0 16,1-5 0-16,-3 2 128 0,-1-4-128 0,-1-2 0 16,-7 1 0-16,2-3 128 0,-2 0-128 0,-3 0 0 15,-3-1 0-15,0-3 128 0,-1-1-128 0,-2-5 144 0,-4 2-144 16,-3-3 160-16,-5-4-160 0,-3-3 128 0,-3 0-128 16,-2-2 128-16,-3 0-128 0,0-2 160 15,1-3-160-15,-4 2 160 0,-3-4-160 0,-3 1 0 0,2 0 144 0,-3-1-144 16,-3-3 144-16,1 3-144 0,-4-2 192 0,1 3-192 15,-2 0 208-15,-3 3-64 0,-2 1-16 0,-2-3 0 16,-2 1 64-16,-2 3 0 0,-3 2 0 0,-2 2 0 16,-2 0-192-16,-3 1 160 0,0 4-160 0,-5-1 160 15,-5 5-16-15,-2-1 0 0,0 6 0 0,-3 0 0 16,-3 1 16-16,-6 0 0 0,-6 0 0 0,-4 3 0 16,-4 1-160-16,-1 4 192 0,-3 5-192 0,-3 1 192 15,-2 4-192-15,-4 4 0 0,-2 3 0 0,-11-1 0 16,-2 2 0-16,-1 2 0 0,-2 6 0 0,-3 3 0 15,-3 3-256-15,-3 2 0 0,-2 2 16 0,2 2 0 16,1 5-1200-16,2 4-240 16,2 5-48-16,-4 4-16096 0</inkml:trace>
  <inkml:trace contextRef="#ctx0" brushRef="#br4" timeOffset="-172681.57">10833 12542 28559 0,'-3'-35'2544'0,"2"12"-2032"0,1-4-512 0,0 4 0 31,1 3-320-31,0 2-176 0,1-2-16 0,-2-2-16 0,0-3 528 0,0 3 272 0,-2 3-16 0,1-4-16 15,0-3-240-15,-2 4 0 0,-3-1 0 0,-1 0 0 16,0 0 128-16,0 2 0 0,-4-1-128 0,2-1 192 16,-2 2-32-16,-1 0-16 0,-2 2 0 0,-1-1 0 15,-2-4-144-15,1 1 160 0,-2 1-160 0,0 1 160 16,-1 3-160-16,-1-1 0 0,-2-2 0 0,-2 1 0 16,-5 0 0-16,-2 1 0 0,0 1 0 0,-2 1 0 15,-3 0 0-15,2 1 192 0,-1 4-192 0,0-2 192 16,-2-3-48-16,-1 6 0 0,-3 2 0 0,-2-1 0 15,-3 3-144-15,-3 1 128 0,-6-2-128 0,-2 3 128 16,-3 0 16-16,3-1 0 0,2 1 0 0,-3 3 0 16,-1 2-144-16,-1 3 0 0,-2-1 0 0,-3 0 0 0,-5-1 0 15,4 2 0-15,5 3 0 0,-2-1 0 0,-1 4 128 0,-1-2-128 16,-3 4 0-16,-2-4 128 0,0 7-128 0,1 0 0 16,3 0 0-16,0 3 128 0,-1-1-128 0,-4 3 128 15,-4 4-128-15,1-1 128 0,0-2-128 0,3 2 0 16,1 1 144-16,1 5-144 0,3 3 0 0,-2-1 0 15,-1 0 0-15,0 3 0 0,2-1 0 0,2-2 0 16,2 3 0-16,0 3 0 0,5 2 0 0,-2 4 0 16,-3 0 0-16,-1 0 128 0,2 1-128 0,3-1 0 15,3 5 128-15,3-5-128 0,2 1 0 0,0-1 128 0,0 2-128 16,0 1 0-16,-1 1 0 0,3 2 0 0,1 2 0 16,2 2 128-16,4 0-128 0,4 0 0 0,2 0 0 0,2 6 128 15,1-2-128-15,3 2 0 0,2 3 0 16,3-1 0-16,0 1 0 0,2 2 0 0,0 0 0 0,3-1 0 15,0-5 0-15,3 2 0 0,-1 0 0 0,4 0 0 16,1 3 0-16,4 0 0 0,0 1 0 0,3-1 0 16,-2-1 0-16,3 0 0 0,0-1 0 0,3 2 128 15,0-2-128-15,4-2 0 0,2-1 0 0,1 2 0 16,1-1 0-16,0-1 0 0,2-6 0 0,0 4 0 16,2 3 0-16,1 3 0 0,-1-3 0 0,4-2 128 15,2 2-128-15,0 1 0 0,-1-5 0 16,-1 2 0-16,3-3 0 0,-2 2 0 0,4 0 0 0,4-1 0 15,-3-1 0-15,5 0 128 0,-1-3-128 0,4-2 0 16,2 1 0-16,2 1 0 0,4-3 0 0,2 3 0 0,2-1 0 0,6 1 128 16,2-3-128-16,1-1 0 0,-2-2 0 15,1 0 0-15,3-2 0 0,0 2 0 0,2-4 0 0,4 0 144 16,4-3-144-16,0-1 0 0,-1 1 176 0,-1-4-176 16,-2-1 160-16,1-1-160 0,1-6 128 0,3 3-128 15,3-1 0-15,1-2 0 0,-2-6 128 0,-1-1-128 16,-3-5 0-16,2-2 144 0,-2 1-16 0,2-5-128 15,3 3 192-15,1-5-64 0,4-1 0 0,-3-1-128 16,-4-2 192-16,-1-2-64 0,1 0-128 0,2-1 160 16,0 0-160-16,2 0 160 0,2-1-160 0,-4-6 128 15,-3 0-128-15,1-4 128 0,0 2-128 0,3-1 128 16,0-3-128-16,0-2 128 0,3 0 16 0,-3-1 0 0,-6-1 0 16,1 0 0-16,0-4 0 0,-1-3 0 0,3 2 0 15,2-2 0-15,1 0 48 0,-4-3 0 0,-2 2 0 0,-3-6 0 16,1-2 0-16,-4-1 16 0,3 0 0 15,2-3 0-15,-1-5 32 0,1-1 0 0,-2-3 0 0,-2-2 0 16,-4-3-80-16,-1-3-16 0,1 0 0 0,0-2 0 16,0-9-144-16,0 1 192 0,0-4-192 0,-2 0 192 15,3-6-192-15,-5-1 160 0,-6-7-160 0,-5 4 160 16,-3-2-160-16,-3 2 0 0,-1-6 144 0,-1 3-144 16,-2 3 144-16,-6-4-144 0,-1-1 192 0,-1-3-192 15,-2-2 224-15,-2-1-64 0,-1 2-16 0,-1-3 0 16,-2-3-144-16,-3-2 192 0,-3 2-192 0,0 2 192 15,-3-1-64-15,-3-3-128 0,-3 2 192 0,-3 4-64 16,-3 3 32-16,-3 4 0 0,-4 3 0 0,-3 1 0 0,-4 1 64 16,-3 4 16-16,-2 1 0 0,0 7 0 0,-3 2-80 15,-2 4-16-15,-6-3 0 0,-1 8 0 0,-1 3-144 16,-3 3 0-16,-3 1 0 0,0 4 128 0,1 6-128 0,0 2-176 16,-2 5 48-16,2 6 0 15,1 3-1424-15,-3 4-288 0,-2 3-48 16,-1 9-15024-16</inkml:trace>
  <inkml:trace contextRef="#ctx0" brushRef="#br4" timeOffset="-171378.56">8209 19920 8927 0,'0'0'384'0,"-6"3"96"0,6-3-480 0,-8 4 0 0,8-4 0 0,0 0 0 0,0 0 848 0,0 0 80 15,0 0 16-15,0 0 0 0,0 0-80 16,0 0-16-16,10 8 0 0,2-3 0 0,-1-3-48 0,4 1-16 16,4-2 0-16,3-1 0 0,2 0-144 0,4-1-16 15,4 0-16-15,2-1 0 0,3 1 0 0,2 1 0 16,5 0 0-16,3-1 0 0,2 0 48 0,6-2 16 15,3-1 0-15,5 3 0 0,3 0-224 0,-1 2-32 16,-2 4-16-16,-1-2 0 0,-1-2-144 0,2-1-48 16,-1 1 0-16,0 0 0 0,-2 1 32 0,1 0 0 15,-1 1 0-15,-4 1 0 0,-3-2 144 0,-2 1 48 16,-1-3 0-16,-3 0 0 0,-2 0 16 0,-1 0 16 16,-5 0 0-16,-1 0 0 0,-1 1-96 0,-5-1-32 15,-4 0 0-15,-4-1 0 0,-5-1-32 0,-4 1-16 16,-2 0 0-16,-2 0 0 0,-11 1 16 0,0 0 0 15,0 0 0-15,0 0 0 0,0 0-96 0,0 0-16 0,0 0 0 0,0 0 0 16,-12 0-384-16,-4 1-96 0,-1 1-16 0,-4 1-9968 16,-3 1-2000-16</inkml:trace>
  <inkml:trace contextRef="#ctx0" brushRef="#br4" timeOffset="-170066.45">13962 20044 5519 0,'-14'0'496'0,"5"0"-496"16,0-1 0-16,-1 1 0 0,0 0 960 0,1 0 80 16,-2 0 32-16,2 0 0 0,-1-1-176 0,1 1-48 15,0 1 0-15,0-1 0 0,-1 1-112 0,10-1-32 16,-9 0 0-16,9 0 0 0,-12 3-80 0,12-3-32 16,-10 1 0-16,10-1 0 0,-9 1 64 0,9-1 16 15,0 0 0-15,0 0 0 0,0 0-96 0,-9 4 0 16,9-4-16-16,0 0 0 0,0 0-64 0,0 0-16 15,0 0 0-15,0 0 0 0,0 0 208 0,17 3 32 16,2-2 16-16,0 1 0 0,0-2-192 0,5 0-32 0,0 2-16 0,6-2 0 16,-1 0-176-16,5 0-16 0,3-2-16 0,4 0 0 15,2-1 48-15,5 1 16 0,-1-2 0 0,3 1 0 16,-1 0 48-16,4-1 16 0,-1 1 0 16,2 1 0-16,1 0-96 0,2 2 0 0,0 0-16 15,1-1 0-15,-3 1-112 0,3-1 0 0,-1 1-16 0,3 0 0 16,1-1 32-16,2 1 16 0,1 0 0 0,2 0 0 15,0 0-96-15,0 0-128 0,-1-2 176 0,1 4-176 16,0 0 288-16,1 1-48 0,1-1-16 0,-1 1 0 16,-1 1-48-16,2-1-16 0,-4 0 0 0,1 1 0 15,0 1-160-15,0 1 160 0,-3-2-160 0,1 1 160 16,-2-2-160-16,-2-1 192 0,0-1-192 0,-1 2 192 0,-3 0-192 16,0-2 0-16,0 0 144 0,0 0-144 0,0 1 128 15,-1-2-128-15,1-2 128 0,0 2-128 0,-2 0 176 16,1 4-48-16,-2 0 0 0,1-1 0 0,-1 0-128 15,0-1 160-15,-3 0-160 0,0-1 160 0,1-1-160 16,-1 2 128-16,2 0-128 0,-1 2 128 0,-1-1-128 0,2-1 0 16,-1-2 0-16,-1 3 128 0,0-1-128 0,1 0 0 15,4-2 0-15,-2 1 128 0,-1 0-128 0,-2 3 0 16,2-2 0-16,-2 1 128 0,-2 1-128 0,-2 1 160 16,-1-1-160-16,0-3 160 0,4 0-160 0,-2-1 192 15,-3 0-192-15,1 0 192 0,-4 0-192 0,1 0 192 16,-3 0-192-16,0 0 192 0,-2 0-48 0,-2 0 0 15,-1 1 0-15,-2-1 0 0,0-1-16 0,-3 0 0 0,4 0 0 16,-5 1 0-16,1-2 32 0,-2 0 0 0,0 1 0 16,-2 1 0-16,-2 0-160 0,2 0 160 0,2 0-160 0,0 0 160 15,-3 0-160-15,0 1 0 0,-2 3 0 0,1-3 128 16,1 0-128-16,-2 0 0 0,0 1 0 16,-1-1 128-16,0 2-128 0,1-2 0 0,-2-1 0 0,-1 2 0 15,2 2 0-15,-1 0 128 0,0-1-128 0,1-2 0 16,2 1 0-16,0 1 0 0,1-1 0 0,-6 2 0 15,2-4 0-15,-1-1 0 0,0 4 128 0,0-3-128 16,0 0 0-16,-3 0 0 0,0-2 0 0,-2 4 128 16,-2 0-128-16,-1-1 0 0,-10-1 0 0,9 0 0 15,-9 0 0-15,0 0 128 0,0 0-128 0,0 0 0 16,0 0 0-16,0 0 0 0,0 0-192 0,0 0 192 16,-6-9-2048-16,-2 4-304 15,-4 2-48-15,-5-1-16 0</inkml:trace>
  <inkml:trace contextRef="#ctx0" brushRef="#br4" timeOffset="-168041.39">15969 19622 11919 0,'0'0'512'0,"0"0"128"0,0 0-512 0,0 0-128 0,0 0 0 0,0 0 0 0,0 0 1152 0,0 0 208 16,0 0 48-16,0 0 0 0,-1 12-208 0,1-12-48 15,0 0 0-15,0 0 0 0,0 0-160 0,11 3-32 16,-1 0-16-16,2-4 0 0,-1-2-48 0,3-3 0 16,2-4 0-16,0-1 0 0,1 3-32 0,2-6-16 15,0-2 0-15,4-1 0 0,0-4-176 0,1 1-32 16,0 1-16-16,-1-3 0 0,2-2-160 0,2 1-16 16,-2 0-16-16,1-3 0 0,-1-1-160 0,-1-2-16 15,0 1-16-15,1-3 0 0,1-2-64 0,-2-1-16 16,1-4 0-16,-4 0 0 0,1 2-160 0,-1 0 192 15,-2 2-192-15,1 2 192 0,-1 3-192 0,-2-1 0 16,0 2 0-16,-1 3 0 0,0 4 0 0,-2-2 0 0,-5 4 0 0,-1 0 0 16,-2 1 0-16,-3 4 0 0,0-1 128 15,-2 2-128-15,0 5 0 0,-1 8 0 0,-1-10 0 0,1 10 0 16,-2-7 0-16,2 7 0 0,0 0 0 0,-11-4 0 16,0 3 0-16,-2 6 128 0,-2 1-128 0,-1 2 0 15,-2 2 0-15,-1 5 0 0,-3 3 0 0,0 3 0 16,1 5 0-16,-2 4 0 0,1 5 0 0,1 3 0 15,-2 2 0-15,-3 4 0 0,2-1 0 0,3 4 0 16,0-1 0-16,4-2 0 0,0-6 0 0,2 0 0 16,-2-1 0-16,2-2 0 0,1-5 0 0,1 1 0 15,2-3 0-15,-1-2 0 0,2-3 0 0,1-2 0 16,2 0 0-16,-1-1 0 0,3-2 0 0,1-1 0 16,2-4 0-16,0-2 0 0,2-3 128 0,0-8-128 15,5 8 0-15,-5-8 160 0,11 3-160 0,-1-3 160 16,1-1 32-16,2-4 16 0,2-2 0 0,2 0 0 0,1-5-32 0,-1-2-16 15,0-4 0-15,1 2 0 0,1 1-160 0,0-1 0 16,-1 0 144-16,-1-1-144 0,0 2 0 0,-3 1 128 16,-1 5-128-16,-2-1 0 0,0 2 0 0,0 2 0 15,-11 6 0-15,0 0 0 0,0 0 0 0,0 0 0 16,5 12-144-16,0-2 144 0,-4 2 0 0,-2 2-144 16,-2 4 144-16,1 0 0 0,-2-1 0 0,0 0 0 15,2 1 0-15,-1 0 0 0,0-3 0 0,2-2 0 16,0 0 0-16,3-1 0 0,2-3 0 0,3 3 0 15,-1-5 0-15,4 1 0 0,0-6 0 0,3 1 0 16,0-3 0-16,3-1 0 0,0-2 128 0,-1-1-128 16,0-3 176-16,0 0-176 0,1 2 224 0,-2-2-64 0,0 0-16 15,-2-2 0-15,0 2-144 0,-6 0 192 0,-6 7-192 16,8-7 192-16,-8 7-192 0,0 0 0 0,0 0 0 0,0 0 128 16,0 0-128-16,0 0 0 0,0 0 0 0,0 0 0 15,-2 11 0-15,-1 1 0 0,-4 0 0 0,-2 4 0 16,0 0 0-16,1 6 0 0,-4 2 0 0,-1 3 128 15,-2-2-128-15,0 4 128 0,-2 6-128 0,1-1 128 16,-2 3 0-16,-2 2-128 0,-3 3 192 0,1 1-64 16,-1-5 112-16,-1 2 16 0,0-2 0 0,-1 1 0 15,-2-2 64-15,-1-1 32 0,-4-3 0 0,2-3 0 16,-3-2-32-16,-3-3-16 0,-1 1 0 0,2-4 0 16,-2-3-48-16,1-4 0 0,3-3 0 0,1-2 0 15,2-8-16-15,3-2-16 0,3-2 0 0,2-5 0 16,2-4 0-16,3-6 0 0,3-2 0 0,3-4 0 15,5-4-32-15,1 0 0 0,5-5 0 0,5 0 0 16,0 2-192-16,7 4 128 0,4 0-128 0,5 3 0 0,5 4 0 16,3 1 0-16,1 1 0 0,5 3-160 0,3 4 160 0,5 1-160 15,-1 6 160-15,0 0-160 0,-5 4 160 0,-2 4 0 16,-1 5-144-16,-4-1 144 0,-5 3-272 0,-2 2 16 16,-2-3 0-16,-6 3 0 15,-2 3-1056-15,-6 2-208 0,0 1-32 0,-2 4-16 16,-1 0-1456-16,-4 1-304 0</inkml:trace>
  <inkml:trace contextRef="#ctx0" brushRef="#br4" timeOffset="-164679.83">25133 15004 6623 0,'0'0'288'0,"0"0"64"0,0 0-352 0,0 0 0 16,0 0 0-16,0 0 0 0,0 0 832 0,0 0 112 15,0 0 16-15,-7 5 0 0,-2-5-304 0,9 0-48 16,-10 3-16-16,1-2 0 0,0-1 32 0,9 0 0 0,-8-1 0 0,8 1 0 15,0 0-128-15,0 0-32 0,-7-3 0 0,7 3 0 16,0 0-16-16,0 0 0 0,0 0 0 0,0 0 0 16,7-11 144-16,4 1 32 0,0-3 0 0,5 0 0 15,1-1-32-15,3-2 0 0,-1-2 0 0,2-1 0 16,2-1-208-16,1-3-64 0,2 1 0 0,0 2 0 16,1-3-144-16,2 0-48 0,1 4 0 0,1-4 0 15,5-2-128-15,6 1 0 0,0 3 144 0,2 1-144 16,2 0 0-16,-1-3 0 0,-2-4 0 0,-3 3 0 15,0-4 0-15,-1 5 128 0,1 0-128 0,-2 0 0 16,-1 2 0-16,-2 2 0 0,1 1 0 0,-1 0 128 16,1 3-128-16,-3 1 0 0,-2 4 128 0,-1-3-128 15,1 4 0-15,-1-1 128 0,-1 2-128 0,3-1 0 16,-3 2 0-16,2-2 128 0,-4 2-128 0,1-1 0 16,1 0 0-16,0 2 0 0,1-3 0 0,4 4 0 0,-3-3 0 15,2 4 0-15,3 0 0 0,-2 3 0 0,-1-3 0 0,2-2 0 16,0 0 0-16,1 0 0 0,-1 0 0 15,2 1 144-15,1 0-144 0,1 0 0 0,-1 1 176 0,4 1-176 16,-3 1 160-16,3 2-160 0,0-1 0 0,1 1 128 16,-3 0-128-16,-1-2 0 0,2-1 0 0,-2-1 128 15,-2 1-128-15,1-1 0 0,1 1 128 0,0-1-128 16,-1 0 0-16,1 3 0 0,1-1 160 0,-1 2-160 16,0-1 160-16,-1 0-160 0,-2 0 208 0,3-1-48 15,-2 1-16-15,0 0 0 0,-2-3-144 0,-2-2 0 0,2 1 0 16,-1 2 0-16,0 0 0 0,0 0 0 0,0 0 128 15,0 3-128-15,2 3 176 0,-2 0-48 0,-1-1-128 16,2-2 192-16,-1-3-192 0,-1 3 176 0,-1 3-176 16,0-3 160-16,-2-2-160 0,2 1 0 0,2 2 0 0,1 1 0 15,-1-1 0-15,3 0 0 0,0 3 176 0,1 0-176 16,2 1 176-16,0-2-176 0,-2-2 192 0,1 0-192 16,0 0 160-16,-1 2-160 0,-3-1 128 0,0 1-128 15,3-2 144-15,-1 3-144 0,-3-3 160 0,1 2-160 16,1 2 144-16,0 0-144 0,-1-1 128 0,-3 0-128 15,-1 2 144-15,-3 3-144 0,-2-5 160 0,1 0-160 16,-3-2 144-16,-2 1-144 0,-3 2 128 0,-1-4-128 16,-4-2 128-16,-1 2-128 0,1 2 0 0,-3-2 128 15,-11-1-128-15,0 0 0 0,0 0 144 0,0 0-144 16,0 0 144-16,0 0-144 0,0 0 192 0,0 0-192 16,0 0 0-16,-11-1 0 0,-1 1-240 0,-2 0 80 15,0 0-960-15,-3-2-192 0,1 1-32 0,-2-2-10176 16</inkml:trace>
  <inkml:trace contextRef="#ctx0" brushRef="#br4" timeOffset="-164188.86">28382 13849 6447 0,'-12'-5'272'0,"12"5"80"0,-9 0-352 0,2-3 0 0,7 3 0 0,-8-2 0 15,0-3 880-15,8 5 96 0,0 0 32 0,0 0 0 16,0 0-304-16,0 0-64 0,0 0-16 0,13-4 0 15,5 1 128-15,4 2 16 0,4 0 16 0,3 2 0 16,5 2-416-16,2 2-96 0,5 0-16 0,4-1 0 16,3-1 208-16,3 4 48 0,3 2 0 0,5-2 0 15,-1 2 0-15,2-4 0 0,1 2 0 0,1 2 0 16,-1-3-112-16,2 4-16 0,0 0 0 0,-2 2 0 16,-4-2-48-16,-3-3-16 0,-3 2 0 0,-4 0 0 15,-3 3-64-15,-4-2 0 0,-6 1-16 0,-5 2 0 0,-5-2-32 16,-2 3 0-16,-8 2 0 0,-4-2 0 0,-2-3-208 0,-8 4 144 15,-5 4-144-15,-7-3 128 0,-3-1 192 0,-5 0 48 16,-5 2 0-16,-4 1 0 0,0-1 80 0,-3 0 0 16,-3-1 16-16,-1-3 0 0,-1 0-160 0,-1-1-48 15,-3-1 0-15,1 0 0 0,-2-3-80 0,4-1-32 16,1-4 0-16,2 5 0 0,5 3-144 0,-1 0 128 16,7-6-128-16,1 3 128 0,4 2-128 0,4-1 0 15,2 0-160-15,4 0-8352 16,6 0-1664-16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05:08.63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18158 3875 2751 0,'0'0'256'0,"-3"-5"-256"16,-4 0 0-16,0-3 0 0,1 3 1328 0,0 0 208 16,-2-3 64-16,2 3 0 0,-1 3-48 0,1-5 0 15,0 2 0-15,-1 1 0 0,2 3-240 0,-2-3-48 16,-1-1-16-16,0 3 0 0,1 0-256 0,2 1-48 16,-4 1-16-16,1-1 0 0,1 0-32 0,-1-1 0 15,0 2 0-15,1 0 0 0,0 0 128 0,-4 0 0 16,2 0 16-16,9 0 0 0,0 0-256 0,0 0-48 15,0 0-16-15,0 0 0 0,0 0 112 0,0 0 32 16,16-2 0-16,4-1 0 0,1-2-288 0,6 1-48 16,3 1-16-16,6 1 0 0,3 2-128 0,7 2-16 15,5-1-16-15,7-1 0 0,6-1-80 0,3-2-16 16,5 0 0-16,3 2 0 0,2-1-16 0,-1 0-16 0,2 0 0 16,3-2 0-16,-1-1 16 0,-21 2 0 0,8 0 0 0,3 0 0 15,3-1-48-15,0 2-16 0,1-2 0 0,0-1 0 16,-3 1-16-16,-4 1 0 0,-1 2 0 0,-5 1 0 15,-5 0 0-15,-4-1 0 0,-1 0 0 0,-4-1 0 16,-5 1-32-16,-1 0 0 0,-4-2 0 0,-3 3 0 16,-6-1-128-16,-4 0 160 0,-1 2-160 0,-4-1 160 15,-2 0-160-15,-5 1 128 0,1-2-128 0,-4 2 128 16,-9-1 0-16,0 0-128 0,0 0 192 0,0 0-64 0,0 0 96 16,0 0 16-16,-8 9 0 0,-2-5 0 0,-6 0-48 15,-7 1-16-15,-1 0 0 0,-7-1 0 0,-2 1-176 0,-2 1 128 16,-7-3-128-16,-2 1 128 0,0-1-128 0,-7 1 0 15,0-1 0-15,-3-1 128 0,-8 1-128 0,-1 1 0 16,-4 2 0-16,-2-2 0 0,-1-4-192 0,-30 2-112 16,9 0-16-16,2 1-16 0,0 4 560 0,4-3 112 15,-1-2 32-15,1 1 0 0,2 2-368 0,0 2 0 16,2 0 0-16,3 2 0 0,5-3 0 0,5 0 0 16,6 1 0-16,6-3 0 0,5-1 0 0,6 2 0 15,3 3 0-15,5-4 0 0,5 1 0 0,5 1 0 16,4-2 0-16,6-1 128 0,3-1-128 0,5-1 0 15,9-1 0-15,0 0 0 0,0 0 0 0,0 0 0 16,14-5 0-16,6 0 0 0,7-5-128 0,6 4 128 16,5-2-128-16,10 1 128 0,11-2 0 0,8 0-128 15,8 0 128-15,8 0 0 0,6-3 0 0,5 5-128 16,5-2 128-16,3 3 0 0,1 1 0 0,-27-1 0 16,8 4 0-16,7-1 0 0,5 0 0 0,1 0 0 15,1-1 0-15,0 2-128 0,-2 0 128 0,-5 1 0 0,-3-1 0 16,-7 0 0-16,-5 1 0 0,-6 0 0 0,-5 1 0 15,-8 0 0-15,-6 0 0 0,-6 2 0 0,-8 1 0 16,-7-2 0-16,-7-1 0 0,-4 1 0 0,-6 1 0 0,-6 0 128 16,-7-2-128-16,0 0 0 0,-10 3 128 0,-6-1-128 15,-7 0 160-15,-9-2-32 0,-5 0-128 0,-9 2 192 16,-8 2-192-16,-9 2 128 0,-7-2-128 0,-36-3 0 16,1 1 0-16,-1 1 128 0,-6 8-128 0,-3-5 0 0,0-2 0 15,-2 3 0-15,-3 1 0 0,2 2 0 0,1-2 0 16,4 2 0-16,6-1 0 0,6 2 0 15,4-1 0-15,11 1 0 0,8 0 0 0,12-2 0 0,9 1 0 0,11-1 128 16,9 1-128-16,9-5 0 16,6 0 0-16,9 2 0 0,13-7 0 0,0 0 0 0,0 0-192 0,13 2-16 15,8-4-16-15,9-1 0 0,10-3-16 0,8 1 0 16,8 1 0-16,11-5 0 0,11 0 240 0,5-1 0 16,3 1-160-16,5-1 160 0,5 1 0 0,2-2 0 15,2 0-144-15,-30 5 144 0,13 2 0 0,3-2 0 16,3 1 0-16,1 0 0 0,-1 0 0 0,-2-2 0 15,-5 5 0-15,-4-1 0 0,-7 2 0 0,-5-2 0 16,-6 2 0-16,-8-3 0 0,-7 2 0 0,-9-1 0 16,-4 2 0-16,-9 0 0 0,-8-1 0 0,-5 2 0 15,-10 0 0-15,0 0 0 0,0 0 192 0,-14 4-48 16,-7 0-16-16,-7 2 0 0,-9-3-128 0,-7-1 192 16,-10 0-192-16,-31 0 192 0,-1 1-192 0,-7 2 0 15,-6-1 0-15,-7 0 0 0,-4-1 0 0,-7 5 0 16,-7-2 0-16,-2-1 0 0,-4 1 0 0,-3 0 0 0,-1 7 0 15,5-5 0-15,5 1 0 0,8-1-144 0,8 3 0 0,13-3 0 32,13 1-976-32,14-3-192 0,12 1-32 0,15-2-11040 0,14-3-2208 0</inkml:trace>
  <inkml:trace contextRef="#ctx0" brushRef="#br0" timeOffset="2530.67">23750 3818 3679 0,'0'0'320'0,"-9"2"-320"16,0 1 0-16,-1-2 0 0,0-1 2208 0,-2 0 368 15,-1 1 80-15,1 2 16 0,-1-3-1024 0,-2 0-208 16,1-3-32-16,1 1-16 0,3 0-80 0,1 2-16 16,1-2 0-16,8 2 0 0,0 0-240 0,0 0-48 15,0 0-16-15,0 0 0 0,0 0-336 0,0 0-64 16,0 0-16-16,11-6 0 0,0-2-160 0,7 2-32 0,5-1-16 15,-4 1 0-15,4 1 80 0,16-3 32 0,2-2 0 0,4 4 0 16,9-3-16-16,4 5 0 16,8 1 0-16,4-3 0 0,4-2-112 0,-17 5-32 0,11-4 0 0,7 3 0 15,11 1-128-15,8 0-16 0,5-2-16 0,5 1 0 16,6 4-32-16,-1 0-128 0,0-1 192 0,-3 1-64 16,-1 0-128-16,1 2 128 0,-1 2-128 0,-2-1 128 15,-5-3-128-15,-4 1 128 0,-3 0-128 0,-4 2 128 16,0-1-128-16,-3-2 160 0,-2-2-160 0,-2 1 160 15,-1 1-160-15,-1 1 128 0,0 0-128 0,-1 0 128 0,-2-1-128 16,-3 0 160-16,-2-1-160 0,-1 2 160 0,2 2-160 16,-1 3 160-16,-3-2-160 0,-1 1 160 0,-2-1-160 15,-3 1 128-15,0-2-128 0,-6-1 128 0,-2 3-128 0,-1 2 160 16,-4-2-160-16,-1 0 160 0,-1 1-160 16,-6-1 160-16,-5-2-160 0,-1 1 160 0,-2-2-160 0,-3 2 160 15,-1-1-160-15,-2-2 160 0,-2 0 0 0,-1-1 0 16,-4-1 0-16,-1 0 0 0,-2 1-32 0,-3 0-128 15,-2-2 192-15,-3 2-64 0,-3 0 0 0,-5 0 0 16,0 0 0-16,0 0 0 0,0 0 0 0,0 0 0 16,0 0 0-16,0 0 0 0,0 0-128 0,-9-1 0 15,-5-2 0-15,-4 2 128 0,-3 0-128 0,-3 0 0 16,-7-2 0-16,-4 1 0 0,-7-4 0 0,-5 0 128 16,-8 0-128-16,-6-1 0 0,-3-3 0 0,-7 3 0 15,-6-5 128-15,-8 2-128 0,-7 0 0 0,-6-3 0 16,-6 2 0-16,-7 2 0 0,-9-4 0 0,-4 5 0 0,-5 0 128 15,-4 1-128-15,-4-3 0 0,0 4 0 0,-6 3 0 0,0 1 0 16,-5-1 0-16,1 0 0 0,-1 3 0 16,6 4 0-16,4 0 0 0,8 0 0 0,5 1 0 0,10 1 0 15,7-1 0-15,-27 7 0 0,24-2 0 0,18 2 0 16,16-4 0-16,8 3 0 0,6-5 0 0,8 3 0 16,7-2 0-16,6 4 0 0,5-5 0 0,6 4 0 15,5-2 0-15,3-1 0 0,3-2 0 0,4 1 0 16,5-1 0-16,3 1 0 0,8-6 0 0,0 0 0 0,0 0 0 0,0 0 0 15,0 0 0-15,0 0 0 16,0 0 0-16,12 3 0 0,2-1 0 0,7-2 0 0,5-2 0 16,5 0 128-16,6-2-128 0,8 1 128 0,7 0-128 0,6-2 0 15,5-1 0-15,-12-2 0 0,10 2 0 16,12-3 0-16,12 2 0 0,11 2 0 0,4-5 160 0,10 4-160 16,5-2 192-16,3 3-192 0,1 0 192 0,4-1-64 15,5 2 0-15,2 0-128 0,0 3 224 0,2 0-64 16,1 1-16-16,1 0 0 0,-3 0-144 0,1 1 192 15,1 0-192-15,-3 0 192 0,-5-2 240 0,-3 1 48 16,-4 3 16-16,-3-1 0 0,1-1-496 0,-7 1 0 16,-7 0 0-16,-1 1 0 0,-4-1 0 0,-9 0-320 15,-3-2 64-15,-7 1 0 0,-7 1 256 0,-9 1 0 16,-6-1 0-16,-6 2 0 0,-7-1 256 0,-4-1-64 16,-9-2 0-16,-7 2 0 0,-3-2-336 0,-6 0-80 15,-5 0-16-15,-9 0 0 0,0 0 384 0,0 0 80 16,-13-2 16-16,-5 2 0 0,-8-2-240 0,-6-1-128 0,-4-2 128 0,-6 3-208 15,-11-1 208-15,-4 1 0 16,-4-4 0-16,-5 0-144 0,-6 0 144 0,-1 2 176 0,-5-2-48 16,-3 1 0-16,-6 1-128 0,2-1 0 0,-1-2 0 0,-6 5 0 15,-3-1 0-15,-4 2 0 0,-7-2 0 0,-2 2 0 16,-4 1 0-16,-3 0 0 0,-4 1-224 0,-3 1 80 16,-2-1 144-16,-5 0 0 0,-4 0 128 0,0 2-128 15,0 1 0-15,0 1 0 0,-3-1 0 0,5-2-128 16,5 3 128-16,5 2 0 0,3-2 0 0,-32 0 0 15,24-1 0-15,20 5 0 0,15-1 0 0,12 3 0 0,11-5 0 16,8 0 0-16,7-2 0 0,8-3 0 0,10 2 0 16,5-2 0-16,6 1 0 0,9-1 0 0,5-1 0 0,10 0 0 15,0 0 0-15,0 0 0 0,0 0 0 0,12-1 0 16,8-2 0-16,9-1 0 0,10 0 0 0,10-5 0 16,5 2 0-16,-6-1 0 0,12 1 0 0,15 1 0 15,14-1 0-15,13 2 0 0,11 1 0 0,13-1 0 16,12 4 0-16,9 1 0 0,1 3 0 0,6 0 0 15,0 0 0-15,0-1 0 0,-2 3 0 0,-2 0 0 16,-2-1 0-16,-2 0 0 0,-1 6 0 0,-7-2 0 16,-3-3 0-16,-5 2 0 0,-4 1 0 0,-6 1 0 15,-5-4 0-15,-5 0 0 0,-8 1 0 0,-5 1 0 0,-6-1 0 0,-6 2 0 16,-6-4 0-16,-8-2 0 16,-5 1 0-16,-8 0 0 0,-8 4 0 0,-5-3 0 15,-6 1 0-15,-6 0 128 0,-5-1-128 0,-6-2 0 16,-6-2 0-16,-4 1 0 0,-4 1 0 0,-8-2 128 15,0 0-128-15,0 0 0 0,-11 1 0 0,0-1 128 0,-6 1-128 0,-5-1 0 16,-5 0 0-16,-5-1 0 16,-6 0 0-16,-5-1 128 0,-7 1-128 0,-8-1 0 0,-10-6 0 0,-3 0 0 15,-6 2 0-15,-7-3 128 0,-9 3-128 0,-5-4 0 16,-5-1 0-16,-8 0 0 0,-3-2 0 0,-8 3 128 16,-6-3-128-16,-5 1 0 0,-5 3 0 0,-4-1 0 15,-5 2 0-15,-1 0 0 0,-5 2 0 0,2 3 0 16,1 2 0-16,1 2 0 0,-1-2 0 0,-44 2 0 15,31 3 0-15,22 3 144 0,16 0-144 0,18-2 0 16,15 2 0-16,13 0 0 0,12 0 0 0,13 2 0 0,11-3 0 0,12 0 0 16,11 1 0-16,11-5 0 0,9-2 0 0,22 0 0 15,12-2-128-15,25-6 128 0,19 0 0 16,25-1 0-16,23 1 144 0,-18 2-144 0,26 0 0 0,23 1 0 16,19 3 0-16,8 3 0 0,4 3 0 0,5 4 0 15,4 0-128-15,-2 6 128 0,-4 1 0 0,-10 1 0 16,-5-4 0-16,-10 1 0 0,-7 0 0 0,-8-3 0 15,-11 1 0-15,-10-2 0 0,-9 0 0 0,-11-5 0 16,-9 0 0-16,-14 1 0 0,-7 0 0 0,-10 1 0 16,-6 1 0-16,-11-2 0 15,-8 1-1136-15,-8 3-320 0,-7-1-64 0,-7 3-16 16,-6-3-2160-16,-10 1-432 0</inkml:trace>
  <inkml:trace contextRef="#ctx0" brushRef="#br0" timeOffset="4164.74">11352 3938 9215 0,'14'-1'816'0,"-6"0"-656"0,1-3-160 0,0 0 0 0,0 3 656 0,0-2 112 16,-2 2 0-16,2-1 16 0,0-2 96 0,-1 0 16 16,1 0 0-16,-3 0 0 0,-1 1 112 0,1-4 16 15,-6 7 16-15,3-6 0 0,-2 0-80 0,-1-3 0 16,-2 2-16-16,-3-2 0 0,-3 2-192 0,-2-1-48 15,-3-1 0-15,-2-1 0 0,-4 0-96 0,-2-3-32 16,-3 4 0-16,-2-3 0 0,-4-5-64 0,-1 2-32 16,-4 0 0-16,-2 2 0 0,-2-1-96 0,-4-1-32 15,-3-2 0-15,-7 1 0 0,-5-1-160 0,-24-5-16 16,4 1-16-16,2 2 0 0,-2 1 32 0,0 1 0 16,-1 0 0-16,0 0 0 0,-1 2-192 0,-3 2 0 15,-4 3 0-15,-4-3-176 0,-1-2 176 0,-1 6 0 16,0 1 128-16,-5 3-128 0,-2 0 0 0,-2-1 144 15,-4 1-144-15,3 4 0 0,1 1 128 0,-4 2-128 16,1 2 0-16,0 4 0 0,2-2 0 0,-1 7 0 16,-3 2 128-16,4 1-128 0,4 0 0 0,6 4 0 15,7 0 0-15,3 3 0 0,2 3 0 0,3 0 0 0,5-2 0 16,3 7 0-16,5 1 0 0,3 3 0 0,1 2 0 16,0 1 0-16,-2 0 0 0,1 4 0 15,0 2 0-15,2-2 0 0,-3 3 0 0,5-3 0 0,5 0 0 0,0 3 0 16,-2-2 0-16,3 3 0 0,1-6 0 15,5 1 0-15,5 0 0 0,6-3 0 0,1-1 0 0,8 0 0 16,7 1 0-16,5 0 0 0,6-1 0 0,3 3 0 16,5-3 0-16,5 3 0 0,3-2 0 0,6 2 0 15,5 2 0-15,5-3 0 0,4-3 0 0,7 1 0 0,3-1 0 16,5-1 0-16,4 0 0 0,4-2 0 0,2-4 0 16,7 2 0-16,4-1 128 0,7-3-128 15,4-1 128-15,2-4-128 0,1-3 144 0,7 0-144 0,3-1 224 16,3-4-48-16,2-1-16 0,5-4 0 15,1-7 32-15,6 3 16 0,5 2 0 16,3-5 0-16,1-3 16 0,2 1 0 0,-2 2 0 0,-28-3 0 0,9-3-224 16,7-1 176-16,4 1-176 0,2-2 160 0,2-5-16 0,0-3 0 15,2 1 0-15,-1-4 0 0,-2 0-144 0,-3-3 192 16,-3 0-192-16,-4-3 192 0,-3 2 32 16,-4-3 16-16,-4-4 0 0,-6-3 0 0,-2-2 128 0,-5-3 16 15,-5-2 16-15,-8 0 0 0,-2 1 0 0,-8-2 0 16,-5-4 0-16,0-6 0 0,-6 0-16 0,-4-1-16 15,-7 3 0-15,-3-2 0 0,-5-1-96 0,-6 7-16 16,-4 1 0-16,-3-9 0 0,-8 7-128 0,-4 7-128 16,-7 2 192-16,-1 15-192 0,-6 2 0 0,-3 2-272 15,-4 0 16-15,-4 2 16 16,-4 4-2448-16,0-1-480 0,-3 3-96 0</inkml:trace>
  <inkml:trace contextRef="#ctx0" brushRef="#br0" timeOffset="4870.74">10013 5495 2751 0,'0'0'256'0,"0"0"-256"0,0 0 0 0,0 0 0 0,-2-8 3456 0,2 8 656 15,-2-9 128-15,1-1 32 0,3-1-2352 0,2-3-448 16,1 2-112-16,1-1-16 0,1-5-496 0,0-2-96 15,5 1-32-15,0 0 0 0,1 0-128 0,4 0-16 16,2-3-16-16,0 4 0 0,-1 3-112 0,-2 3-32 16,-1 4 0-16,1 4 0 0,-2 2-48 0,0 5-16 15,-4 5 0-15,3 4 0 0,-3 6-176 0,0 1-48 16,-3 5 0-16,-1 4 0 0,-3 7 80 0,0 0 16 16,1 2 0-16,-2 0 0 0,2 2-224 0,1-2 176 15,2-2-176-15,-2-4 160 0,1-5-160 0,2-3 0 16,-1-6 144-16,2-3-144 0,-4 0 0 0,3-1 0 15,2-5 0-15,-1 1 128 0,-1-4-384 0,-8-5-80 16,10 0-16-16,-10 0 0 16,0 0-1456-16,10-4-304 0,-5-6-48 0</inkml:trace>
  <inkml:trace contextRef="#ctx0" brushRef="#br0" timeOffset="5088.49">10222 5506 7359 0,'-11'-5'656'0,"11"5"-528"0,-9 8-128 0,3-1 0 15,-1 0 2768-15,1 5 528 0,1 3 96 0,-1 3 32 16,0 0-1632-16,3 0-336 0,-1 2-64 0,1 3-16 16,2 2-144-16,2-1-16 0,3 3-16 0,4-3 0 15,2 3-256-15,5-2-48 0,4-2-16 0,3 0 0 16,3-3-208-16,3 2-32 0,3-2-16 0,-1 3 0 16,1-1-432-16,1-1-64 0,1 0-128 0,-2-2 176 15,1 0-176-15,-1 0 0 0,-1 1-160 0,1 1 160 16,-1-6-2512-1,-3-2-416-15</inkml:trace>
  <inkml:trace contextRef="#ctx0" brushRef="#br0" timeOffset="5788.45">11511 5801 8287 0,'0'0'736'0,"0"0"-592"16,0 0-144-16,0 0 0 0,-5-7 1776 0,5 7 320 16,-7-6 64-16,-1 2 16 0,-1 1-736 0,3 3-144 15,-4-1-16-15,-8 1-16 0,-1 3-256 0,3 1-48 16,-1-1-16-16,-13 8 0 0,1 1-416 0,-1 2-80 16,3 8 0-16,0-1-16 0,2 1-32 0,2 2 0 15,1 3 0-15,6 0 0 0,3-1-96 0,8 0-32 0,5-2 0 0,3-5 0 16,0-6 208-16,9-1 32 0,7 1 16 0,3-5 0 15,0-2 800-15,6-3 144 0,3-5 48 16,7-3 0 0,1 0-1968-16,0-1-384 0,0-4-64 0,0 1-32 0,-1-4 480 0,-11 5 112 0,0-3 16 0,8-4 0 15,-7 1-2048 1,-2 1-416-16,-5-2-80 0</inkml:trace>
  <inkml:trace contextRef="#ctx0" brushRef="#br0" timeOffset="6044.71">11886 5687 11967 0,'0'0'1072'0,"2"7"-864"16,-2 3-208-16,0 8 0 0,0 2 1520 0,-3-5 256 15,-1 2 48-15,-3 11 16 0,-2 0-368 0,0-3-64 16,0 4 0-16,1-3-16 0,1-2-544 0,0 0-96 16,3-3-32-16,2-4 0 0,1-1-208 0,2-6-32 15,-1-10-16-15,0 0 0 0,0 0 432 0,11 5 96 16,1-9 16-16,-3-2 0 0,1-2-224 0,8-9-32 15,2 1-16-15,-1-1 0 0,-1-2-352 0,0 0-80 16,-2-1-16-16,2 0 0 0,-5-1-160 0,3 2-128 16,1-1 144-16,-1 2-144 0,1 3 0 0,-2 3 128 15,-1 0-128-15,-1 3 0 0,-1 4 0 0,0 1 0 16,-2 4-192-16,0 0 192 16,0 0-1792-16,-10 0-256 0,12 4-64 0</inkml:trace>
  <inkml:trace contextRef="#ctx0" brushRef="#br0" timeOffset="6247.26">12578 5682 23039 0,'0'0'2048'16,"0"0"-1648"-16,-5 7-400 0,-2 2 0 0,1 3 1040 0,-3 7 128 0,0 6 32 0,-1 0 0 16,-3-5-192-16,-2 4-48 0,0 3 0 0,2-9 0 15,0 1-368-15,-3 9-80 0,1 0 0 0,3-4-16 0,2 0-496 0,2-3 0 16,2-2 0-16,2-3 0 15,2-3-224-15,0-3-144 0,2-10-16 0,0 0-16 16,0 0-1072-16,12 0-192 0,-1-3-64 0,5-7-10384 16</inkml:trace>
  <inkml:trace contextRef="#ctx0" brushRef="#br0" timeOffset="6490.89">13281 5180 25791 0,'0'0'2304'0,"0"0"-1856"16,0 0-448-16,0 0 0 0,0 0 560 0,-4 12 16 15,-1 3 0-15,-4 5 0 0,-3 3 304 0,-3 6 64 16,-1 4 16-16,-3 2 0 0,-3 0-384 0,2 2-80 16,-1 0-16-16,2 2 0 0,0 3-288 0,4 0-48 15,2-2-16-15,3-2 0 0,1-2-128 0,3-2 0 16,2 0 0-16,0-5 0 15,2-2-832-15,0-4-32 0,1-3-16 0,0-3 0 16,0-4-656-16,1-1-128 0,-2-3-16 0,2-9-6256 0,0 0-1232 16</inkml:trace>
  <inkml:trace contextRef="#ctx0" brushRef="#br0" timeOffset="6724.53">12978 5657 18431 0,'0'0'1632'0,"0"0"-1312"0,12 0-320 0,-1 0 0 16,-1-1 864-16,2-1 96 0,3 1 32 0,3 0 0 0,5-3 32 0,1 0 16 15,5-1 0-15,-6 1 0 0,2-2-112 0,3 1-32 16,1 0 0-16,11-5 0 0,-8 3-448 0,-6 2-80 16,-4 1-32-16,-3 3 0 0,-2 0-176 0,-5 1-32 15,-3 1-128-15,-9-1 192 0,0 0-192 0,5 12 0 16,-3-4 0-16,-2 4 0 0,-3 1-160 0,3-2 160 16,-5 3-128-16,1 0 128 0,2 1 0 0,-1-1 0 15,0-1 0-15,3 1-128 0,2 0 0 0,0 1 0 16,0-3 0-16,0 2 0 15,1-2-1408-15,-1-2-288 0,2 1-48 0,-4-11-9424 16</inkml:trace>
  <inkml:trace contextRef="#ctx0" brushRef="#br0" timeOffset="6959.46">13835 5647 20271 0,'0'0'896'0,"0"0"192"0,0 0-880 0,0 0-208 0,0 0 0 0,0 0 0 15,2 7 704-15,-2 0 112 0,-1 2 16 0,-3-2 0 16,-2 3-304-16,0-2-48 0,-2 5-16 0,-1-3 0 16,-2 1-272-16,-1 6-48 0,1-1-16 0,1 0 0 15,2-5-128-15,3 2-176 0,0 1 48 0,2-5 0 16,3-9-1760-16,0 10-352 0</inkml:trace>
  <inkml:trace contextRef="#ctx0" brushRef="#br0" timeOffset="7656.87">14252 5681 19119 0,'0'0'832'0,"0"0"192"0,0 0-816 0,0 0-208 16,0 0 0-16,-9-5 0 0,0 4 1008 0,-1-1 144 15,-2 2 48-15,0 3 0 0,-4 2-448 0,1 3-96 16,-1-3-16-16,-2 2 0 0,1 4-96 0,3 1-32 16,2-2 0-16,3 3 0 0,2 1-304 0,5-2-64 15,1-1-16-15,3 0 0 0,-2-11 0 0,7 9-128 16,3-1 192-16,2-3-64 0,4-2 128 0,3-3 32 16,5-2 0-16,1 0 0 0,2-6-32 0,0 2-16 15,-1-1 0-15,1-3 0 0,-2 1-64 0,0-2-16 16,-4 1 0-16,0 1 0 0,-4 0 160 0,0 1 16 15,-3 3 16-15,-1-1 0 0,-3 2-80 0,-10 4-16 0,9-4 0 16,-9 4 0-16,0 0-256 0,0 0 0 0,0 0 0 16,0 0 0-16,0 0 128 0,0 0-128 0,0 0 192 0,0 0-192 15,0 0 128-15,0 0-128 0,0 0 0 0,11 3 0 16,-11-3 0-16,10 2 0 0,-10-2 0 0,0 0 0 16,0 0 0-16,0 0 0 0,10 3 0 0,-10-3 0 15,0 0 0-15,0 0 0 0,0 0 0 0,0 0 0 16,0 0 0-16,0 0 0 0,0 0 0 0,0 0 0 15,11 5 0-15,-11-5 0 0,0 0 0 0,0 0 0 0,0 0 0 16,0 0 0-16,0 0 0 0,5 6 0 0,-5-6 0 0,0 0 0 16,0 0 0-16,5 12 0 0,-5-12 0 0,0 0 0 15,0 0 0-15,10 7 0 0,-1 2 0 0,1-5 0 16,-10-4 0-16,14-1 0 0,1 0 0 0,1-3 0 16,-3-1 0-16,-1 1 0 0,2-2 0 0,8-6 0 15,-1 1 0-15,1-1 0 0,-1-2 0 0,2-2 0 16,-1-2 0-16,1-1 0 0,1-4 192 0,1-2-192 15,-1-2 192-15,-1-5-192 0,3-4 0 0,-1-2 0 16,3-4 0-16,3-2 0 0,-1-7 208 0,2-1-64 16,1-1-16-16,-1-1 0 0,-4-2-128 0,-2 7 0 15,-3 7 0-15,-4 7 0 0,-5 10 0 0,-3 3 0 16,-3 10 0-16,-4 2 0 0,-4 10 0 0,0 0 0 16,-12 2 144-16,-6 7-144 0,0 2 208 0,-8 7-16 15,-4 8-16-15,-2 3 0 0,-2 6-176 0,1 5 192 16,0-1-192-16,1 4 192 0,0 7-192 0,2 0 0 15,2-5 0-15,4 1 0 0,3-3 0 0,7 3 0 16,5-3 0-16,6-2 0 0,3-4 0 0,2-7 0 0,3-2 0 16,2-2 0-16,1-3 0 0,3-3-224 0,0-1 48 0,-1-1-10256 15,0-3-2064 1</inkml:trace>
  <inkml:trace contextRef="#ctx0" brushRef="#br0" timeOffset="8147.43">11670 6927 17503 0,'1'-19'768'0,"2"8"176"0,-2 4-752 0,-1 7-192 16,7-9 0-16,-7 9 0 0,0 0 1488 0,0 0 272 16,0 0 48-16,7 13 16 0,-3 4-864 0,-3 4-160 15,-2 4-32-15,-1 1-16 0,-2 4 16 0,-1 2 16 16,-2 0 0-16,0-2 0 0,-1-2-240 0,2-4-48 15,1-1-16-15,0-2 0 0,-1-6-160 0,3-2-48 16,0-5 0-16,3-8 0 0,0 0 160 0,0 0 16 0,10-5 16 0,2-4 0 16,-2-5 112-16,4-3 32 15,4-2 0-15,-6 2 0 0,2-3-352 0,8-13-80 16,-2 0-16-16,2 1 0 0,-1 3-160 0,4-1 0 0,-1 6 144 0,-1 0-144 16,2 5 0-16,-2 4 0 0,-1 5 0 0,-1 1 0 15,-3 5 0-15,0 3 0 0,-4 3 0 0,-3 6 0 16,-3-1 0-16,-4 7-160 0,-4 2 160 0,-5 1 0 0,-4 2 0 15,-4 2 0-15,-4-2 0 0,-2 3 0 16,-4 0 0-16,1 0 0 0,0-3 0 0,2-2 0 16,1-5-320-16,1-2-48 0,1-6-16 0,3-1 0 15,3-3-1984-15,2-4-384 16,1-4-96-16</inkml:trace>
  <inkml:trace contextRef="#ctx0" brushRef="#br0" timeOffset="8324.79">12624 6369 23039 0,'-9'5'2048'0,"0"8"-1648"15,0-1-400-15,-1 6 0 0,-2 5 784 0,1 1 80 16,-2 7 16-16,-1 0 0 0,-1 1-16 0,1 4 0 16,0 1 0-16,2-2 0 0,2-1-512 0,1 1-96 0,2-1-32 0,-1 0 0 31,0-1-2272-31,1-2-464 0</inkml:trace>
  <inkml:trace contextRef="#ctx0" brushRef="#br0" timeOffset="8468.54">12283 6782 20271 0,'0'0'896'0,"0"0"192"0,15-8-880 0,5 1-208 0,3 0 0 0,7 1 0 15,5 2 624-15,5 0 80 0,4-3 0 0,2-1 16 16,2 0-400-16,-3-1-96 0,-3 3-16 0,-14 0-10576 15</inkml:trace>
  <inkml:trace contextRef="#ctx0" brushRef="#br0" timeOffset="8712.07">13375 6650 24815 0,'0'0'1088'0,"4"9"256"0,1-1-1088 0,-2 5-256 15,1 1 0-15,-1 4 0 0,-3 0 672 0,-1 2 80 16,-2 3 16-16,-1 1 0 0,-2-2-272 0,0-1-48 16,-1 1-16-16,2 1 0 0,0 0-272 0,1-3-160 15,2 0 192-15,0-2-192 16,1-3-496-16,1-2-208 0,1-5-32 0,-1-8-7552 15,0 0-1504-15</inkml:trace>
  <inkml:trace contextRef="#ctx0" brushRef="#br0" timeOffset="8866.45">13293 6510 29599 0,'-7'-10'1312'0,"7"10"272"0,-4-4-1264 0,0 0-320 0,4 4 0 0,0 0 0 16,0 0 784-16,0 0 112 0,0 0 0 0,0 0 16 15,0 0-912-15,0 0 0 0,0 0 0 0,8 1-9760 16,-8-1-1824-16</inkml:trace>
  <inkml:trace contextRef="#ctx0" brushRef="#br0" timeOffset="9495.09">13990 6601 3679 0,'3'-10'320'0,"0"0"-320"16,2-3 0-16,-1 3 0 0,-1 1 4016 0,-1 0 720 15,-2 9 160-15,0 0 32 0,-2-6-2832 0,-6 5-560 16,-2 1-128-16,-4 2 0 0,-4 11-384 0,-2 1-80 15,-3 1-16-15,0 4 0 0,-1 2-416 0,4-1-64 16,-1 0-32-16,7-1 0 0,3-1-240 0,5 0-48 16,2 0-128-16,4-2 192 0,5-3 64 0,1-3 0 15,3 2 0-15,2-2 0 0,2 1 80 0,1 3 32 16,-1-5 0-16,2 2 0 0,-1-4-96 0,-1 3-16 16,1-2 0-16,-5 3 0 0,-3-2 0 0,-1 1-16 15,-2-1 0-15,-5 0 0 0,2-9 48 0,-7 13 16 16,-3-4 0-16,-4 2 0 0,-3-3-128 0,-3 2-32 15,-7-3 0-15,0 2 0 0,-3-2-144 0,-2-1 0 16,4 0 0-16,1-3-11024 16,2-3-2240-16</inkml:trace>
  <inkml:trace contextRef="#ctx0" brushRef="#br0" timeOffset="10235.64">15171 6104 6447 0,'10'-24'272'0,"-5"11"80"0,3-1-352 0,4-7 0 16,1 2 0-16,-1 2 0 0,-3 3 2992 0,-1 5 528 16,-1-1 96-16,-7 10 32 0,0 0-1856 0,0 0-384 15,0 0-64-15,-4 16 0 0,-4 3-336 0,-2 11-64 16,-5 7-16-16,-2 4 0 0,0 4-80 0,-4 2-16 16,0 6 0-16,-2 4 0 0,-3 1-368 0,2 1-80 15,0 0 0-15,2 1-16 0,3-8-224 0,3-3-144 16,-1-6 192-16,6-5-192 15,-1-5-384-15,4-4-192 0,1-3-48 0,5-7 0 16,-1-7-2128-16,3-12-416 0</inkml:trace>
  <inkml:trace contextRef="#ctx0" brushRef="#br0" timeOffset="10594.8">14880 6564 11055 0,'-3'-15'976'0,"3"15"-784"0,5-11-192 0,3 2 0 16,2-5 2224-16,3 2 400 0,5 2 64 0,3-1 32 15,5-3-1536-15,5-1-304 0,2 1-64 0,3 0-16 16,0-3-80-16,-1 1-16 0,2 0 0 0,-3 1 0 16,-2-1-272-16,-1 2-64 0,-5-2-16 0,-3 2 0 15,-2 4-96-15,-5 5 0 0,-3 1-16 0,-3 4 0 16,-10 0 32-16,8 13 16 0,-2 0 0 0,-2 5 0 0,-4 2-32 16,-3 5-16-16,-1 7 0 0,-3 2 0 15,-5 4 128-15,1 1 16 0,-2-3 16 0,4-10 0 0,-1 1-112 0,-3 7-32 16,2-9 0-16,2-3 0 0,3-6 96 0,1-2 16 15,1-2 0-15,4-12 0 0,0 0-64 0,0 0-16 16,0 0 0-16,15-5 0 0,3-4 96 0,0-5 0 16,0-3 16-16,1 0 0 0,-2-4-144 0,2 0-48 15,1-6 0-15,1 2 0 0,1-3-208 0,1 1 128 16,2 3-128-16,2-3 0 0,1 2 128 0,0 0-128 16,-2 6 0-16,0 4 0 0,-2 2 0 0,0 5 0 15,0 2 0-15,-2 6 0 0,-3 0 0 0,-1 6 0 16,-3-3 0-16,-4 6 0 15,1 4-1600-15,-6 0-192 0,-1 2-64 0</inkml:trace>
  <inkml:trace contextRef="#ctx0" brushRef="#br0" timeOffset="10995">16282 6361 25791 0,'0'0'2304'0,"0"0"-1856"0,-5-4-448 0,-3 2 0 16,8 2 560-16,-10-2 16 0,0 2 0 0,0 0 0 16,-1 0 48-16,-1 3 16 0,-5 0 0 0,-1 0 0 15,-2 4-176-15,-3 0-16 0,-2 6-16 0,-2 0 0 16,-1-2-256-16,1 6-48 0,2 3-128 0,2 0 192 0,0 1-192 0,5-2 128 16,6 0-128-16,3-1 0 0,4-2 0 0,3-3 0 15,6-2 0-15,4-2 0 0,5-1 128 0,1-7-128 16,3-1 0-16,4-2 144 0,4-7-16 0,2 1 0 15,1-2 0-15,1 0 0 0,0-6 16 16,-8 4 0-16,0-2 0 0,6-5 0 0,0 2 32 0,-6-1 0 16,0-3 0-16,-4 2 0 0,-1 0 128 0,-4 3 16 15,-1 6 16-15,-4-1 0 0,-2 4-16 0,-5 7 0 16,0 0 0-16,0 0 0 0,0 0-176 0,0 0-144 16,0 0 192-16,-1 14-192 0,-3 3 0 0,4 1 0 15,-1 0 0-15,1-1 0 0,0 2 0 0,1 2 0 16,4-3 0-16,3-1 0 0,2 1 0 0,3-4 0 15,1-1-192-15,1-2 192 16,3-6-704-16,1 0-64 0,0-6 0 0,0-1 0 16,-1-1-2464-16,0-7-496 0</inkml:trace>
  <inkml:trace contextRef="#ctx0" brushRef="#br0" timeOffset="11341.49">16973 6118 23951 0,'-6'9'2128'0,"0"5"-1696"0,-3 5-432 0,-3 4 0 16,-2 4 512-16,-2 3 32 0,-2 3 0 0,-2 3 0 15,-3-2 496-15,2 2 112 0,1-1 0 0,2-4 16 16,3-7-544-16,4-1-112 0,2-4-32 0,4-6 0 16,2-4-96-16,3-9-32 0,0 0 0 0,0 0 0 0,14-3 240 0,4-7 48 15,-2-4 16-15,9-4 0 0,-3-5 0 0,3 0 0 16,-3-2 0-16,3 1 0 0,-1-3-208 0,-1-3-32 15,-3-1-16-15,2 3 0 0,2 3-208 16,-1 2-32-16,-1 1-16 0,-8 10 0 0,4 4-144 0,-1 0 0 16,-3 5 0-16,0 3 0 0,-3 2 0 0,-1 4 0 15,-1 3 0-15,-4 5 0 0,-2 3 0 0,-3 2 0 16,-4 2 0-16,-4 15 0 0,-2-2 0 0,-2-2 0 16,1-4 0-16,1 3 0 0,1-3-448 0,3-2 48 15,3-2 0-15,2-3 0 16,4-6-1120-16,2-2-208 0,2-6-64 0,5-3-8448 15,1-9-1680-15</inkml:trace>
  <inkml:trace contextRef="#ctx0" brushRef="#br0" timeOffset="11745.44">18002 5886 13823 0,'0'0'608'0,"1"-8"128"0,-1 8-592 0,1-6-144 0,-1 1 0 16,0 5 0-16,0 0 1120 0,0 0 192 0,0 0 32 0,0 0 16 16,3-8-752-16,-3 8-160 0,0 0-16 0,0 0-16 15,0 0-224-15,0 0-64 0,0 0 0 0,0 0 0 16,0 0 256-16,0 0 32 0,-7 8 16 0,-3-2 0 16,-2 4 400-16,-4-1 96 0,-3 4 16 0,-4 1 0 15,-3-2-240-15,-2 2-32 0,-3 2-16 0,1 2 0 0,0-1-208 16,4 1-32-16,2 0-16 0,3-2 0 0,3 0-112 15,3-4-32-15,5 2 0 0,2 2 0 0,3-4-112 16,4-3-16-16,4 1-128 0,3-1 192 0,3 3 64 16,2-3 0-16,2 2 0 0,2 2 0 0,2-3 0 0,-1 1 16 15,-2 3 0-15,0 0 0 0,-1 0 0 16,-2 2 0-16,-2-1 0 0,-2 1 0 0,-4 1 80 0,-1-2 16 16,-4-2 0-16,-3 7 0 0,-4-5-16 0,-3 2 0 15,-6-1 0-15,-4-3 0 16,1-1-32-16,-3-5-16 0,-3 3 0 0,1-4 0 0,1-1-144 0,1-3-32 15,0 2 0-15,2-4 0 0,3-3-128 0,5 0-272 16,3-2 64-16,3-6-10880 16,5 1-2176-16</inkml:trace>
  <inkml:trace contextRef="#ctx0" brushRef="#br0" timeOffset="11988.93">18541 5526 25103 0,'0'0'1104'0,"0"0"240"0,0 0-1072 0,0 0-272 0,0 0 0 0,0 0 0 16,-7 9 864-16,-3 6 112 0,-4 3 32 0,-4 5 0 16,-2 5 80-16,-2 1 0 0,1 4 16 0,-1 3 0 15,3 1-576-15,-1 3-112 0,1 1-32 0,2-2 0 16,2 3-256-16,-3 4-128 0,2 2 128 0,-6 16-128 15,3-7-1008-15,2-4-272 16,6-2-64-16,2-6-8016 0,3-11-1600 0</inkml:trace>
  <inkml:trace contextRef="#ctx0" brushRef="#br0" timeOffset="13227.81">18824 5998 22287 0,'0'0'976'0,"0"0"224"0,3-4-960 0,-3 4-240 16,0-8 0-16,-3 3 0 0,-2 3 1296 0,-1 0 224 15,-3 2 32-15,-3 2 16 0,-2 1-704 0,-3 5-144 16,-5 1-16-16,-11 7-16 0,1 1-144 0,0 1-32 0,2 3 0 0,1 0 0 16,1-1-160-16,5 2-32 0,5-3-16 0,5-2 0 15,3-3-96-15,5-1-16 0,2-1 0 0,5-5 0 16,-2-7-48-16,7 10-16 0,5-3 0 0,2-3 0 16,1-4-128-16,3-2 192 0,2-2-192 0,-5 2 192 15,2-3-32-15,-2-3 0 0,2 2 0 0,-1-4 0 0,1 1-32 16,-2-3-128-16,0 5 192 0,-1-3-64 0,-2 2 32 0,-2-1 0 15,-4 3 0-15,-2 1 0 0,-4 5-160 0,0 0 0 16,0 0 144-16,0 0-144 0,0 0 0 0,0 0 0 16,0 0 0-16,0 8 0 0,0 4 0 0,3-3 0 15,-1 1 0-15,3-1 0 0,2 0 0 0,3-3 0 16,4 2 0-16,2-4 0 0,2-2 0 0,4-2 0 16,2-2 0-16,2-2 0 0,1-3 0 0,1 2 0 15,1-5 0-15,-1 1 0 0,-1-3 128 0,0-1-128 16,-3-1 128-16,0-3-128 0,0 0 0 0,0-4 128 15,0-2-128-15,2-1 0 0,-1-1 0 0,1-4 144 16,2-3-144-16,0-3 0 0,-2-3 176 0,4-2-176 16,0-7 160-16,2-3-160 0,1-1 144 0,0 0-144 0,0 2 128 0,-4 4-128 15,-3 7 0-15,-3 9 0 0,-4 5 0 0,-5 6 0 16,-4 7 0-16,-4 0 0 0,-6 11 0 0,0 0-176 16,0 0 176-16,-9 14-128 0,-5 4 128 15,-2 2-128-15,-3 8 128 0,-3 3 176 0,-2 5-48 0,-3 5 0 16,-2 5-128-16,1 4 0 0,0 2 144 15,1 1-144-15,1-2 0 0,3 0 0 0,4 0 0 16,2-3 128-16,4-2-128 0,6-7 0 0,-1-2 0 0,7-4 0 16,0-4 0-16,2-1 0 0,0-3 0 0,4-3 128 15,0-4-128-15,2-5 0 0,0 0 0 0,4-4 128 16,-1-6-128-16,1-3 0 0,1-2 128 0,-1-5-128 16,2 1 0-16,-2-5 0 0,1 2 0 0,0-3 0 0,-3 3 0 15,1-1 0-15,-1 3-128 0,-1-4 128 0,-4 4 0 16,0-2-128-16,-1 4 128 0,0-3 0 0,-2 2 0 0,2-1 0 15,-3-1 0-15,0 1 0 0,-3-3 0 16,2 2 0-16,-2-2 0 0,1 0 0 0,-1-3 0 0,1 2 0 16,-2 0 0-16,0-3 0 0,-1 1 0 0,1 4 0 15,2-3 0-15,-1 6 0 0,-1-3 0 0,2 4 0 16,2 5 0-16,0 0 0 0,0 0 0 0,0 0-128 16,0 0 128-16,0 0-128 0,-5 7 128 0,1 0-160 15,3 1 160-15,2 1-160 0,3-4 160 0,2 2 0 16,2 2 0-16,1-2 0 0,2-1 0 0,2-1 0 15,-1-2 0-15,2 0 0 0,0 0 0 0,3-2 0 16,-1-1 0-16,2-2 0 0,1 2 0 0,0-3 0 0,2 1 128 16,-1-2-128-16,0-3 0 0,2 2 0 15,2 0 0-15,-1 1 128 0,0-2-128 0,1-2 0 16,0 1 0-16,-1 0 128 0,-3 2-128 0,3-2 0 16,-2 2 0-16,-1 1 128 0,0-1-128 0,-1 0 0 0,-1 1 128 15,-3 1-128-15,-1 1 0 0,-1-1 0 0,-4 2 0 0,0 0 128 16,-1-2-128-16,-8 3 0 15,0 0 0-15,0 0 0 0,0 0 0 0,0 0 0 0,0 0 0 16,0 0 0-16,0 0 0 0,-8 7 0 0,-2-5 0 16,-2 4 0-16,-2 3 0 0,0-1 0 0,-1 5-144 15,0 1 144-15,1-2 0 0,-1 2 0 0,2 2 0 16,-1 0 0-16,1 1-160 0,2-1 160 0,2-1 0 0,1-1-144 16,3-2 144-16,3 1 0 0,0-5 0 0,5 3 0 15,-1-5 0-15,5 3 0 0,-1-5 0 0,2 1-128 16,1-3 128-16,1-2 0 0,0-1 0 0,1 0 0 15,0-2 0-15,1-1 0 0,1-3 128 0,0 0-128 0,-2 2 0 16,-1-4 0-16,1 1 0 0,-3-5 128 0,1 1-272 16,0 1-48-16,-1-4-16 0,-1-2 0 15,1 1-304-15,0 0-48 0,-1 1-16 16,1 2 0-16,1-1 64 0,-2 0 0 0,1 1 0 0,-2 4 0 16,2 0 0-16,-5 2 16 0,0 4 0 0,-3 3 0 15,0 0 224-15,0 0 32 0,0 0 16 0,0 0 0 16,0 0-160-16,0 0-48 0,0 0 0 0,-5 2 0 15,0 2-672-15,5-4-144 0,0 0-32 0,0 0-6528 16,0 0-1328-16</inkml:trace>
  <inkml:trace contextRef="#ctx0" brushRef="#br0" timeOffset="13458">19026 5619 36863 0,'0'0'3264'0,"0"0"-2608"0,0 0-528 0,0 0-128 16,0 0-256-16,8 5-96 0,1 0-16 0,3 1 0 16,5-2 368-16,3 0 0 0,3-2 0 0,4 1 0 15,1 1 0-15,4-2 0 0,1 1 0 0,1-3 0 16,2 1-2544-16,2-2-480 0</inkml:trace>
  <inkml:trace contextRef="#ctx0" brushRef="#br0" timeOffset="13804.69">21145 5418 22111 0,'1'-9'1968'0,"2"4"-1584"16,0-1-384-16,-3 6 0 0,0 0 848 0,0 0 96 15,0 0 16-15,0 12 0 0,-4 5-208 0,-1 6-48 16,-3 5 0-16,-2 5 0 0,-3 2 0 0,-1 3-16 16,-1-1 0-16,0 3 0 0,1 3-432 0,1-2-64 0,1-2-32 0,2 2 0 15,0 1-160-15,3-4 0 0,-1-1 0 16,2-3 128 0,0-5-960-16,1-2-208 0,2-4-48 0,0-5 0 15,0-4-512-15,1-3-96 0,-3-5-32 0</inkml:trace>
  <inkml:trace contextRef="#ctx0" brushRef="#br0" timeOffset="14132.52">20757 5920 20271 0,'0'0'896'0,"4"-8"192"0,1 3-880 0,3 2-208 0,2-3 0 0,4 3 0 0,3-1 624 0,6 1 80 15,1-1 0-15,5-1 16 0,4 4-272 0,4-3-48 16,1-1-16-16,0-2 0 0,0-1 288 0,-1 3 48 16,0-3 16-16,-3 3 0 0,-2 3 64 0,-5-1 16 15,-6 2 0-15,-4 2 0 0,-4 2-416 0,-7 0-80 16,-6-3 0-16,-4 14-16 0,-3 3-32 0,-4 1 0 15,-3 1 0-15,-2 1 0 0,-2-1 176 0,2 2 48 16,-2-1 0-16,4-1 0 0,1 0 96 0,4-1 32 16,3-2 0-16,5 1 0 0,4-2-224 0,5-1-32 15,6-4-16-15,1-1 0 0,7-3 0 0,3 1 0 16,3-5 0-16,3-2 0 0,0-2 64 0,3-3 16 16,0-2 0-16,-1 0 0 0,-3-5-80 0,1-2-16 15,-2 0 0-15,-2 0 0 0,-6-2 48 0,0-1 16 16,-6 0 0-16,-4 0 0 0,-4 1-96 0,-5-2-32 15,-4 1 0-15,-6 2 0 0,-5 1-272 0,-3 4 0 16,-4-2 0-16,-3 6 0 16,-1-4-1424-16,-2 3-352 0,1-1-64 0,3 1-9984 15,1 2-2000-15</inkml:trace>
  <inkml:trace contextRef="#ctx0" brushRef="#br0" timeOffset="14511.67">22899 5263 20783 0,'5'-13'912'0,"-5"13"208"0,0 0-896 0,0 0-224 16,0 0 0-16,0 0 0 0,0 0 1216 0,-7 13 208 16,-5 2 48-16,-4 7 0 0,-3 1-192 0,-4 7-16 15,-3 3-16-15,-2 5 0 0,-3 3-384 0,-2 5-80 16,0 0-16-16,1 1 0 0,3 2-384 0,3-3-64 15,1 1-32-15,6-6 0 0,5-3-288 0,5-3 0 16,5-2 0-16,5-2 0 0,6-6 0 0,4-2-192 16,6-5 0-16,2-4 0 15,6-1-1760-15,3-2-352 0,3-7-64 0</inkml:trace>
  <inkml:trace contextRef="#ctx0" brushRef="#br0" timeOffset="14848.21">23530 5344 22111 0,'0'0'1968'0,"0"0"-1584"15,-5 3-384-15,-3-2 0 0,-1-1 512 0,-4 5 32 16,-4 3 0-16,-5 4 0 0,-2 4 0 0,-3 2 0 16,-11 12 0-16,1 1 0 0,3 2-240 0,5 1-48 15,3 0-16-15,5 1 0 0,3-1-240 0,5-2 0 16,6-3 128-16,3 1-128 0,4-2 0 0,5-5 128 15,4-4-128-15,5-2 0 0,3-7 576 0,6 0 0 16,4-6 16-16,2-2 0 0,-2-2 368 0,2-1 80 16,-1-3 16-16,0-1 0 0,0-4-176 0,-4 1-48 15,0-6 0-15,-2-2 0 0,5-5-176 0,-6-1-32 16,-2-6-16-16,-3 0 0 0,-6-4-208 0,-3-1-32 16,-3-1-16-16,-4 2 0 0,-2 4-224 0,-2 0-128 15,-2 5 128-15,-1 7-128 0,-2-1 0 0,-3 6 0 0,-1 3 0 0,-1-1-128 31,-3 3-2464-31,1 4-480 0,-26-4-112 0,16 10-16 0</inkml:trace>
  <inkml:trace contextRef="#ctx0" brushRef="#br0" timeOffset="15065.21">23984 5878 23951 0,'-8'15'1056'0,"5"-6"224"0,1 1-1024 0,-2 7-256 0,-1 2 0 0,-3 3 0 0,-1 0 1088 0,-1 0 144 15,0 2 48-15,-5 7 0 0,0-5-768 0,-1-5-128 16,0-2-48-16,-1-1 0 0,1-2-336 16,1-2-208-16,2 0 16 0,1-1 16 15,3-6-2176-15,3 1-432 0</inkml:trace>
  <inkml:trace contextRef="#ctx0" brushRef="#br0" timeOffset="15444.27">24803 5428 23039 0,'-6'-10'1024'0,"6"10"192"0,0 0-960 0,-8 1-256 16,-3 2 0-16,-4 2 0 0,-4 5 1088 0,-4 0 160 15,-6 5 32-15,-2 3 16 0,1 3-208 0,-3 1-32 0,7 0-16 0,3 0 0 16,2-1-528-16,3 2-96 0,4 1-32 0,4-1 0 16,5 0-384-16,3 2 128 0,5-3-128 0,6 2 0 15,6-3 192-15,4-5-32 0,3-2-16 0,2-2 0 16,1-5 240-16,2-2 64 0,-2-2 0 0,1-6 0 15,-1-1 144-15,-3-1 48 0,-1-4 0 0,0-1 0 16,-3-1-64-16,-2-1-16 0,-2-2 0 0,-1-2 0 16,-6-2-112-16,0 0 0 0,-5-2-16 0,1 0 0 0,-6-2-240 15,2 2-64-15,-4 1 0 0,0 1 0 16,-3 3-128-16,1 1 0 0,-1-2 0 0,0 4 0 16,1 4-1600-1,2-1-256-15,0 5-64 0,5 4 0 0,0 0-1280 0,0 0-256 0</inkml:trace>
  <inkml:trace contextRef="#ctx0" brushRef="#br0" timeOffset="15778.9">25566 5086 23951 0,'-11'-7'1056'0,"11"7"224"0,0 0-1024 0,0 0-256 16,0 0 0-16,-3 7 0 0,3 5 672 0,3-1 80 16,2 4 16-16,4 4 0 0,3 6 336 0,5 0 80 15,2 8 16-15,-1 1 0 0,-2 3-112 0,0 4-32 0,-4 3 0 0,-2 5 0 16,-3 8-224-16,-5 1-64 15,-3 0 0-15,-5-1 0 0,-6 5-272 0,-3-4-64 0,-8 1-16 16,0-2 0-16,-2 2-288 0,-2-6-128 0,0-5 128 0,-2-2-128 16,1-7 0-16,0 0 128 0,-2-3-128 0,-2-2 0 15,0-3-1664 1,-2 0-400-16</inkml:trace>
  <inkml:trace contextRef="#ctx0" brushRef="#br1" timeOffset="24766.4">20951 2281 6447 0,'6'-11'576'0,"-6"11"-576"0,8-4 0 0,-2 1 0 16,0 1 2832-16,1-2 464 0,-1-3 96 0,0 5 0 16,-6 2-1952-16,8-3-400 0,0 1-80 0,-1-3 0 15,0-2 144-15,-1 5 48 0,-6 2 0 0,0 0 0 0,8-4 64 0,-3-1 32 16,-1-1 0-16,-4 6 0 0,0 0-96 0,0 0 0 15,1-5-16-15,-1 5 0 0,0 0-272 0,-7-3-48 16,-1 0-16-16,-4 1 0 0,-3-3-144 0,-4 2-16 16,-5 2-16-16,-7 0 0 0,-3-1-240 0,-6 1-32 15,-4 1-16-15,-6 1 0 0,-6 1-192 0,-5 0-144 16,-5 1 192-16,-5 2-192 0,-5-1 192 0,0 0-192 16,-3 1 192-16,-1 2-192 0,-2 0 160 0,0-2-160 15,-1 0 128-15,2-1-128 0,-1-1 160 0,2 2-160 16,-2 2 192-16,0-3-192 0,-2-4 192 0,3 2-192 15,1 1 192-15,2 1-192 0,6 2 176 0,-2-1-176 16,-2 0 160-16,2 1-160 0,1-2 128 0,3 0-128 16,1 4 0-16,4-2 144 0,2-1-144 0,2 3 0 15,1-3 0-15,3-3 0 0,2 1 0 0,4-2 0 16,4 0 128-16,5-1-128 0,4 0 0 0,4 0 0 0,2 0 0 16,5 2 0-16,1 2 0 0,3-2 128 0,4 1-128 0,2-1 0 15,3 2 160-15,3 1-160 16,1-2 192-16,2-1-192 0,-1-1 160 0,1 1-160 15,8-2 128-15,-3 3-128 0,-3 4 0 0,1-2 0 0,5-5 128 16,-5 5-128-16,2 3 0 0,-1-2 0 0,-1 2 0 16,0 2 0-16,1 0 0 0,0 4 0 0,0 2 0 15,0 4 0-15,0 0 0 0,1 3 0 0,-1 0 0 0,0 1 0 16,1 1 0-16,-2 1 0 0,3 3 0 0,-1 0 0 16,1 4 0-16,-1 3 0 0,1 1 0 0,-3 1 0 15,0 1 0-15,1 1 0 0,0 1 0 0,-1 4 0 16,0-4 0-16,0 1 0 0,0 0 0 0,1-3 0 15,0-2 144-15,1-2-144 0,0 1 160 0,1-2-160 0,-2-1 192 0,3-3-64 16,0 0-128-16,-2-1 192 16,0-2-192-16,0 1 176 0,0-4-176 0,0 3 160 0,-2-3-160 15,-2 0 160-15,1 0-160 0,0-2 160 0,-1-2-160 0,0 1 128 16,1-2-128-16,3-2 128 0,0 1-128 0,3-3 128 16,3-1-128-16,2-3 128 0,2-1-128 15,4-1 128-15,1 0-128 0,5-3 128 0,2-1-128 0,4-2 0 16,2-3 0-16,3 0 0 0,4-3 0 15,1-2 0-15,5 0 0 0,5 1 0 0,3-2 0 0,5 1 0 16,5 1 0-16,5 1 0 0,4-1 0 0,3 2 0 16,3-1 0-16,3 2 0 0,5 1 0 0,2 0 0 15,2-1 0-15,2 0 0 0,2 1 0 0,0 0 0 16,2-2 0-16,3 1 0 0,-1 1 0 0,0-1 0 0,-2-1 0 16,-2 0 0-16,1-2 0 0,-3 3 0 15,-4 0 0-15,-3-1 0 0,-4 2 0 0,-3 0 0 0,-8 0 0 0,-3 2 0 16,0-1 0-16,-4 3 0 0,-4-1 128 15,-4 1-128-15,-3 1 0 0,-7 3 0 0,-5-4 0 16,-4-2 0-16,-3 2 0 0,-5 2 0 16,-3-2 0-16,-3 1 0 0,-2 0 0 0,0 1 0 0,-2-3 128 15,-1 0-128-15,-2 1 0 0,0 1 0 0,-8-5 0 0,6 5 0 16,-6-5 0-16,5 4 128 0,-1 1-128 0,-4-5 0 16,0 0 0-16,7 7 0 0,-7-7 128 0,0 0-128 15,0 0 0-15,0 0 0 0,0 0 0 0,0 0 0 16,0 0 128-16,8-1-128 0,-2-3 0 0,2-1 128 15,-2 0-128-15,2-4 160 0,0-1-160 0,-1-6 160 0,1-4-160 16,1-5 160-16,0-3-160 0,0-5 160 0,0-4-160 0,1-3 128 16,0-9-128-16,1 0 128 0,1-3-128 15,0-3 0-15,1-4 0 0,1 2 128 0,3-5-128 0,-1 2 0 16,1-2 0-16,1 3 0 0,-4 5 0 16,1 0 0-16,-1 5 0 0,0 3 0 0,-2 0 0 0,0 6 0 15,-2 3 0-15,0 1 0 0,-1 2 0 0,0 3 0 16,0 3 0-16,-1-2 0 0,-3 4 0 0,2 4 0 15,-2 3 0-15,0 2 0 0,0 0 0 0,1 5 0 16,-3-2-144-16,1 4 144 0,0 1 0 0,-1-1 0 16,-1 3-128-16,1 1 128 0,-1-1 0 0,-2 7-128 15,0 0 128-15,0 0 0 0,0 0 0 0,0 0 0 16,0-5 0-16,0 5 0 0,0 0 0 0,0 0 0 16,0 0 0-16,-10 0 0 0,-1 0 0 0,-3 3 0 15,-3-2 0-15,-2 2 0 0,-3 2 0 0,-2-1 0 16,-2-2 0-16,-4 2 0 0,-5-1 0 0,-3 2 0 15,-2 0 0-15,-4-1 0 0,-5-1 0 0,-3 2 0 16,-4-1 0-16,-2 0 0 0,-4 0 0 0,-1 1 128 0,-2 1-128 16,2-2 0-16,-4 1 0 0,-2 2 0 0,0-4 0 0,-2 0 0 15,0 1 0-15,-2 0 0 0,1 2 0 0,0-4 0 16,-2-2 0-16,0 0 128 0,-1-1-128 0,-2 1 0 16,0 3 0-16,1-3 0 0,0-3 0 0,-2 3 0 15,1-1 0-15,-1 1 0 0,-1 1 0 0,3-1 0 16,4-1 0-16,3 1 0 0,3 1 0 0,5-1 0 15,2-1 0-15,6 0 0 0,5-1 0 0,2 1 0 16,5-1 0-16,4 0 0 0,3 2 0 0,5-1 0 16,3 1 0-16,5 0 0 0,0 0 0 0,5 0 0 0,2 0 0 0,3 0 0 15,2-1 0-15,2-1 0 0,1 1 0 0,6 1 0 16,-5-4 0-16,5 4 0 0,0 0 0 0,-3-3 0 16,3 3 0-16,-2-7 0 0,-1 0 0 0,2 1 0 15,1 6 0-15,-1-8 0 0,1 1 0 0,0 0 0 16,-2-1 0-16,2 3 0 0,0 5 0 0,0 0 0 15,-2-9 0-15,-1 4 0 0,-1-4-128 0,2 3 128 16,2 6-192-16,0 0 192 16,-4-5-1088-16,4 5-128 0,0 0 0 0,0 0-16 15,0 0-1712-15,0 0-320 0,8 5-80 0</inkml:trace>
  <inkml:trace contextRef="#ctx0" brushRef="#br2" timeOffset="29637.34">17639 2572 10127 0,'-1'-20'448'0,"1"10"96"0,1-7-544 0,1 0 0 16,-1 0 0-16,0-2 0 0,2-2 1328 0,-1 0 144 0,0 3 48 0,1 0 0 16,1 0-496-16,-1 3-112 0,2 0-16 0,-1-2 0 15,-2 2-16-15,3 0-16 0,0 2 0 0,0 3 0 16,1-2 32-16,-3 5 0 0,2-2 0 0,0 3 0 16,1-2-48-16,-6 8 0 0,7-4 0 0,0 0 0 15,1 2-48-15,-8 2-16 0,0 0 0 0,0 0 0 16,8 2-176-16,-2 5-32 0,0 3-16 0,-3 3 0 15,0 1 16-15,1 8 16 0,-3 5 0 0,0 7 0 16,-1 10-64-16,-1 3-16 0,-3 6 0 0,-1 8 0 0,-4 0 16 0,-1 8 0 16,-4 3 0-16,-1 2 0 0,2 3-192 0,0 0-32 15,1-5-16-15,-1-1 0 0,1-6-144 0,1 0-16 16,1-3-128-16,0-1 192 0,2-5-32 16,-1-2-16-16,0-6 0 0,2-4 0 0,0 1 48 15,1-7 16-15,1-4 0 0,1-3 0 0,0-2-16 0,2-1 0 16,0-4 0-16,2-2 0 0,2-2-32 0,0-1-16 15,2-5 0-15,4 3 0 0,-3-6 48 0,2-6 0 16,4-1 0-16,3-4 0 0,2-3-192 0,4 1 128 16,5-3-128-16,3-2 128 0,2 1-128 0,6-3 192 15,4 2-192-15,1-2 192 0,3 1-192 0,5 2 0 16,2-3 0-16,2 2 0 0,2-3 0 0,3 3 0 16,3-4 0-16,3 4 0 0,3-5 0 0,3 1 0 15,1-3 0-15,3 0 0 0,1 1 0 0,0 2 0 16,-1-3 0-16,1 0 0 0,2 2 0 0,-22 5 0 15,5 0 128-15,3 0-128 0,2 2 0 0,1 2 0 16,0-1 0-16,1 1 0 0,2 3 0 0,-4 0 0 0,0 1 0 16,21 5 0-16,-10-1 0 0,-9 2 0 0,-9-1 0 15,-3-1 0-15,-3 4 0 0,-3-3 0 0,-2 1 0 0,-3 0 0 16,-6-3 0-16,-1 1 0 0,-6 4 0 16,-10-5 0-16,-1-3 0 0,0 3 128 0,-2 0-128 0,-1 1 192 15,-2-1-192-15,-1 0 0 0,-1-1 0 0,1 4-176 16,-4-3 176-16,-10-4 0 0,0 0 128 0,0 0-128 15,0 0 128-15,0 0-128 0,6 5 160 0,-6-5-160 16,0 0 256-16,0 0-32 0,0 0-16 0,0 0 0 0,0 0-208 0,0 0 144 16,1-9-144-16,1-4 128 0,-1 0-128 15,4-2 160-15,-4-4-160 0,2-4 160 0,1-1-160 0,1-8 128 16,1-6-128-16,1 5 128 0,1-6-128 16,4-11 0-16,2-2 144 0,5-4-144 0,1-4 0 0,2-5 144 15,2-1-144-15,0-2 0 0,-1 0 0 0,0 2 0 16,-1 8 0-16,-1 2 0 0,-1 2 0 0,0 4 0 15,-3 1 0-15,0 7 0 0,-2-1 0 0,-1 2 0 16,-1 1 0-16,1 2 0 0,-3 2 0 0,-1 2 0 16,-1-1 0-16,0 5 0 0,-1 3 0 0,-2 2 0 15,1 3-128-15,-1 4 128 0,-1 1 0 0,1-1 0 16,-2 1 0-16,3 2-144 0,-5 2 144 0,1 3 0 16,-1-1 0-16,-1 4-128 0,-1 0 128 0,-1 0 0 15,1 7 0-15,-4-3-128 0,4 3 128 0,-7-3 0 16,-5 0-144-16,0 2 144 0,-6-1 0 0,-4 0 0 15,-2 1-144-15,-4 1 144 0,-1 0 0 0,-6 1 0 16,-3-1 0-16,-5 2 0 0,-6 0 0 0,-7-2-128 0,-8 0 128 0,-5 3 0 16,-4-1 0-16,-7 1 0 0,-7 2 0 15,-39 3 0-15,3-3 0 0,2 4 0 0,-1 3 0 16,-1 1 0-16,-2-4 0 0,-3 5 0 0,-4 2 0 0,1 0 144 16,-4-4 0-16,0 1 0 0,-1 10 0 0,5-4 0 15,8-4 0-15,7 3 0 0,7 2 0 0,9-2 0 16,7-5-144-16,10 0 0 0,11-1 144 0,11-3-144 15,9 0 0-15,10-5 128 0,9-3-128 0,11-2 0 16,8-2-192-16,14 3-96 0,4-10-32 0,14-1 0 16,14-4-2720-1,15-1-544-15</inkml:trace>
  <inkml:trace contextRef="#ctx0" brushRef="#br2" timeOffset="31603.54">24796 13558 6447 0,'0'0'576'0,"0"0"-576"15,0 0 0-15,0 0 0 0,0 0 2256 0,0 0 352 16,0 0 64-16,0 0 16 0,0 0-1184 0,0 0-224 16,0 0-64-16,0 0 0 0,-7 0 0 0,7 0-16 0,-6 1 0 0,0 0 0 15,-1-1-112-15,-1 0-32 16,1 0 0-16,0 2 0 0,-2-1 32 0,0-1 16 15,0-3 0-15,1 3 0 0,1 0-160 0,0 0-48 16,7 0 0-16,-6-1 0 0,1-1-112 0,5 2-16 0,0 0-16 16,0-12 0-16,2 3-208 0,3-2-32 15,2-1-16-15,3 1 0 0,3-2-208 0,1 2-32 0,1 1-16 16,3-1 0-16,1 4-112 0,1-2-128 0,2 1 176 16,-1 2-176-16,0 0 144 0,0 1-144 0,1 2 0 0,-2 0 144 15,-1 2-144-15,-2 2 0 0,-2 2 144 0,-1 1-144 16,-3 1 0-16,-2 4 128 0,-2 0-128 0,-2 2 0 15,-1 6 0-15,-7-1 128 0,-1 1-128 0,-2-1 0 16,-3-1 144-16,-1 2-144 0,-2 1 192 0,0-2-192 0,-4-3 256 16,1 2-64-16,-1-2-16 0,-1-2 0 0,1 2 32 15,-1-1 16-15,-1-6 0 0,0 0 0 16,1 2-64-16,1-4-16 0,2 1 0 0,3-4 0 16,1-3 48-16,1-1 16 0,3 2 0 0,2-6 0 0,1-3 32 0,3 0 0 15,3 0 0-15,2-5 0 0,1-2-240 0,3 1 144 16,3-1-144-16,2 1 128 0,1-2-128 0,1 1 0 15,2-1 0-15,2 4 0 0,0 0 0 0,0 0 0 16,-1 3 0-16,0 2 0 0,-1 3 0 0,0-1 0 16,-3 4 0-16,-1 1 0 0,-1 4 0 0,-3 0 0 15,-4 6 0-15,-2-1 0 0,-2 6 0 0,-2 0 0 16,-6 2-144-16,-3 2 144 0,-4-1 0 0,-1 2 0 16,-2 2 0-16,-3-1 0 0,-1-1 0 0,-2 0 0 15,-1-2 0-15,0 0 0 0,-1-1 0 0,0-2 0 0,0-4 0 16,0 2 0-16,-1-6 0 0,3 1 0 15,1 2 128-15,5-5-128 0,0-2 0 0,4-2 128 16,2-2-128-16,2-2 0 0,3-3 192 0,2 1-64 0,2-5-128 16,4 0 192-16,2-1-192 0,4-4 144 0,2-2-144 15,4 0 128-15,-1 1-128 0,4 1 0 0,1-8 0 0,3 5 0 16,1 1 0-16,-1 3 0 0,1 0 0 0,-1 6 0 16,-2-1 0-16,-2 6 0 0,-1 1 0 15,-5 1 0-15,1 6 0 0,-4 2 0 0,-3 0-144 0,-2 5 144 16,-4 3 0-16,-2 1 0 0,-5 0-128 0,-2 1 128 15,-2-1 0-15,-2 1 0 0,-3 6 0 0,-2-6 0 16,0-1 0-16,-1 0 0 0,-1 0 0 0,-1-3 0 16,2-1 0-16,-4 1 0 0,2-5 0 0,2 0 0 0,1-1 128 15,1-2-128-15,2-3 0 0,1-3 0 0,4-3 160 0,1 1-160 16,1-4 160-16,5 0-160 0,3-6 160 16,3 0-160-16,2-1 160 0,4 0-160 0,2 1 0 0,3-7 128 15,2-1-128-15,3 3 0 0,0 1 0 0,4 0 0 16,1 1 0-16,2 1 0 0,0 1 0 15,0 2 0-15,-2 4 0 0,-1 1 0 0,-2 5 0 0,-2 0 0 16,-2 3 0-16,-3 3 0 0,-3 3 0 0,-3 4-128 16,-3 0 128-16,-2 5 0 0,-5 0 0 0,-1 3-128 15,-4 1 128-15,-3 1 0 0,-4 1 0 0,-2 0 0 16,-4-2 0-16,0 1 0 0,-1-2 0 0,-2-3 0 16,0 0 0-16,-1-2 0 0,-2 0 0 0,2-6 0 15,0 2 0-15,1-3 144 0,1-3-144 0,3 0 0 16,0-2 144-16,3-3-144 0,0-1 128 0,8-3-128 0,-1 0 160 0,6-3-160 15,2-3 160-15,3-1-160 16,4-1 160-16,2-3-160 0,3-2 128 0,1 0-128 0,2-1 0 16,4 0 0-16,1 3 0 0,4 0 0 15,-1 0 0-15,2 4 0 0,1 2 0 0,1 0 0 0,-3 5 0 16,-2-1 0-16,-3 4 0 0,0 3 0 0,0 2 0 16,-5 6 0-16,-1 0-128 0,-3 6 128 0,-3-2 0 0,-3 5 0 15,-5 1 0-15,-4 2 0 0,-2 2 0 0,-2 0 0 16,-2-2 0-16,-4 1 0 0,0-1 0 0,-2-3 0 15,-1-1 0-15,0-3 0 0,-1 1 0 0,-1-2 0 16,1-3 0-16,2-2 0 0,3-2 0 0,0-3 0 16,2 2 0-16,3-5 144 0,2-3-144 0,3-1 128 15,2-2-128-15,3-3 192 0,3 1-192 0,2-2 192 0,3-4-192 16,2 0 0-16,1 0 144 0,3-1-144 0,0 1 0 16,3 1 0-16,2-1 0 0,-1 4 0 0,-2 0 0 0,2 5 0 15,0-4 0-15,-3 5 0 0,-4 1-192 0,1 0-64 16,-2 2-16-16,-1 3 0 15,0 0-2384-15,-2 2-480 0</inkml:trace>
  <inkml:trace contextRef="#ctx0" brushRef="#br2" timeOffset="34290.25">2210 8721 9215 0,'0'0'400'0,"4"-7"96"0,0 0-496 0,1-3 0 16,-1 3 0-16,2-5 0 0,1 2 1728 0,0 1 240 15,-2-2 48-15,1 3 16 0,-1-1-736 0,-5 9-144 0,0 0-16 16,0 0-16-16,0 0-464 0,0 0-80 15,0 0-32-15,0 13 0 0,-7 5-224 0,1 6-64 0,-3 4 0 16,-1 7 0-16,-2 7 80 0,0 5 16 0,-1 7 0 0,0 2 0 16,-1 5-80-16,3 1-16 0,1 2 0 15,5-2 0-15,3-9-112 0,5-4-16 0,2-9-128 0,6-5 192 16,6-9-192-16,1-2 0 0,1-10 0 0,4-2 0 16,2-2 576-16,6-7 0 0,2-6 16 0,2-2 0 15,3-3 208-15,2-2 32 0,0-1 16 0,-1-5 0 16,-5-5-304-16,0-3-64 0,2-1-16 0,-4 0 0 0,-3-4-208 0,0 0-32 15,0 1-16-15,-3-4 0 16,-6-1-16-16,-2 1 0 0,-3 2 0 0,-3-1 0 0,-4 3-64 16,-1 4-128-16,-2 5 176 0,-3 1-176 0,-2 0 0 15,0 6 0-15,0 3-192 0,0 9 48 16,2-9-2400-16,-2 9-464 0,0-10-112 0,0 10-16 0</inkml:trace>
  <inkml:trace contextRef="#ctx0" brushRef="#br2" timeOffset="34642.44">3438 8771 4607 0,'0'0'192'0,"0"0"64"0,0 0-256 0,0 0 0 16,0 0 0-16,-5 14 0 0,0 6 4368 0,-4 5 832 15,-2 2 176-15,-2 5 16 0,-2-3-3728 0,0 5-736 16,-2 5-160-16,-2 4-16 0,-4 2-256 0,2 0-48 15,0 0-16-15,3-1 0 0,3-4-240 0,1-5-32 0,4-5-16 0,2-8 0 16,3 0-144-16,3-8 0 0,-2-2 144 0,4-12-144 16,0 0 640-16,0 0 48 0,13-12 16 15,3-2 0-15,5-4 0 0,1-3 16 0,3-1 0 0,-1-3 0 16,0 1-432-16,1 1-96 0,2-4 0 0,2 3-16 16,0-3-176-16,2 4 0 0,-1 4 0 0,-2 4 0 15,-3 3 0-15,-3 5 0 0,0 4 0 0,-2 5 0 16,-4 1 0-16,-2 9 0 0,-3 3 0 0,-5 4 0 0,-3 3-128 15,-4 2 128-15,-2 3 0 0,-2-2 0 0,-3 3-240 16,2-4 32-16,1 2 0 0,3-4 0 16,2-1-1888-16,3-1-368 0,4-2-80 0,2-5-9888 15</inkml:trace>
  <inkml:trace contextRef="#ctx0" brushRef="#br2" timeOffset="35005.73">4706 8893 30527 0,'0'0'672'0,"0"0"144"0,0 0 16 0,0 0 16 0,0 0-672 0,0 0-176 16,-8 0 0-16,-1 3 0 0,0-1 448 0,-2 5 48 15,-2 0 16-15,-5 3 0 0,-3-2-512 0,-3 5 0 16,-1-1 0-16,-1 4 0 0,2-1 192 0,-1 1-64 15,3 1-128-15,0-1 192 0,5 1-192 0,5-2-192 16,3-2 48-16,4 1 0 0,2 0 144 0,3 1 0 16,3-1 0-16,4-1 0 0,2 1 128 0,3 1 16 0,0-1 0 0,4-1 0 15,1 2-16-15,-1 0 0 0,0 1 0 0,1 0 0 16,-1-2 0-16,-2 1-128 0,-4-1 192 16,-2 1-64-16,-3 1-128 0,-4-1 160 0,-3 2-160 0,-3-2 160 15,-4-3 336-15,-4 4 64 0,-5-4 16 0,-2 2 0 16,-4-2-64-16,-12 4-16 0,-1-3 0 0,3 0 0 15,1-6-208-15,4 1-32 0,2-3-16 0,3-5 0 0,1-4-240 16,4-2 0-16,3 0 0 0,4-1 0 16,6-4-2128-16,4-3-432 0,6 0-64 0</inkml:trace>
  <inkml:trace contextRef="#ctx0" brushRef="#br2" timeOffset="35346.97">6045 8261 5519 0,'2'-16'240'0,"-2"16"64"0,0 0-304 0,0 0 0 15,1-7 0-15,-1 7 0 0,0 0 3584 0,0 0 672 0,-4 7 128 0,-2 0 32 16,-3 7-2944-16,-2 4-592 16,-2 8-112-16,-2 3-32 0,-2 5-32 0,0 3 0 0,0 2 0 0,-4 10 0 15,1 4-336-15,-3 6-80 0,0 5-16 0,-1 1 0 16,-1 4-80-16,-2 2 0 0,0 3-16 16,-1 0 0-16,-1-5-176 0,2-2 0 0,3-6 0 0,1-4 0 15,4-9 0-15,2-2 0 0,1-8 0 0,-3 13 0 16,4-14-160-16,6-11-64 0,0-5-16 0,5-10-7968 15,4-11-1600-15</inkml:trace>
  <inkml:trace contextRef="#ctx0" brushRef="#br2" timeOffset="35558.57">5279 9005 29423 0,'0'0'1296'0,"6"-5"288"0,5 0-1264 0,2-2-320 15,7 4 0-15,-4 0 0 0,4 2 0 0,6-3-144 16,4 3 16-16,20-4 0 0,1 0 128 0,1 2 144 16,3-1-16-16,-16 3-128 0,4 1 0 0,4 0 0 15,-1-3 0-15,0 3 0 0,-2 3 0 0,-1-1 0 16,-3 2 0-16,-3 0-144 16,-3 4-768-16,-2-1-160 0,-2 5-16 0,0-5-6864 15,-6 2-1376-15</inkml:trace>
  <inkml:trace contextRef="#ctx0" brushRef="#br2" timeOffset="35869.6">6371 8982 10703 0,'16'0'464'0,"-8"-1"112"0,0-2-448 0,-1 2-128 16,1 1 0-16,0 0 0 0,-1-1 1280 0,-7 1 256 16,0 0 32-16,0 0 16 0,0 0-240 0,0 0-32 15,0 0-16-15,0 0 0 0,-2 7-96 0,-3 5-32 16,-4-5 0-16,-3 5 0 0,-1-5-64 0,-8 6-16 0,-3 0 0 16,-4 1 0-16,0 2-352 0,-4 5-80 0,-2 3-16 0,-1-1 0 15,1 1-64-15,2 3-32 0,3-3 0 0,2 2 0 16,7-4-288-16,3 0-48 0,5-2-16 0,4-2 0 15,4-4 0-15,6-2 0 0,3-3 0 0,4-1 0 16,3-4 64-16,4-4 16 0,5-1 0 0,3-6 0 0,4 1-80 16,-2-2-32-16,-1-5 0 0,2 1 0 0,-2-1-160 15,1-2 0-15,-2-2 144 0,-1 1-144 0,-2-1 0 0,0 5 144 16,-4 1-144-16,0 0 0 0,-4 5 192 0,-3 0-192 16,-1 4 192-16,-9 2-192 0,5 8 464 0,-1 0-16 15,-2 8 0-15,-2 0 0 0,-1 2-656 0,0 1-144 16,-1 1-32-16,2 2 0 0,3 1 384 0,1-1 0 15,2-3 0-15,0 0 0 16,3 0-912-16,3-3-112 0,-1-2-32 0,2-4-9376 16,1 1-1856-16</inkml:trace>
  <inkml:trace contextRef="#ctx0" brushRef="#br2" timeOffset="36328.76">7572 8120 20271 0,'0'0'448'0,"0"0"80"0,0 0 32 0,0 0 16 0,0 0-576 0,-6 4 0 0,-1 9 0 0,-2 3 0 15,-2 3 528-15,-2 6 0 0,-1 6 0 0,-1 7 0 16,-3 6 176-16,-1 6 16 0,-2 5 16 0,-6 7 0 16,-4 5 96-16,1 4 0 0,-2 4 16 0,2-2 0 15,-2 0-400-15,4-8-64 0,4-3-32 0,3-7 0 16,4-12-176-16,3-5-48 0,2-5 0 0,8-6 0 16,1-7 400-16,4-3 80 0,3-7 16 0,5-3 0 0,2-7 96 0,7-2 32 15,6-6 0-15,3 2 0 0,1-6-384 0,5 1-80 16,2-6-16-16,2 2 0 0,0 0-272 0,-1 1 160 15,-2 0-160-15,-1 5 128 0,-3 5-128 16,-2 3 0-16,-2 2 0 0,-3 6 0 0,-4 5 0 0,-4 5 0 16,-5 1 0-16,-5 1 0 0,-5 1-144 0,-4-1 144 15,-4 1 0-15,-5 3 0 0,-5 3 0 0,-5-5 0 16,-5 0 128-16,-2 0-128 0,-5 2 192 0,0-4-48 16,2-2-16-16,-2-6 0 0,1-1-128 0,2-5 0 15,3-2 0-15,2-4 128 16,2-4-1520-16,3-6-304 0,5-1-64 0</inkml:trace>
  <inkml:trace contextRef="#ctx0" brushRef="#br2" timeOffset="36581.79">8353 8128 24879 0,'-7'2'2208'0,"-2"7"-1760"0,-1 1-448 16,-3 7 0-16,1 7 928 0,-6 0 96 0,-1 8 32 0,-4 4 0 16,-2 4-320-16,-2 11-64 0,-1 4-16 0,-4 7 0 0,-1 6-176 15,-1 3-32-15,-1 5-16 0,-12 29 0 16,8-8-240-16,5-5-32 0,4-5-16 0,6-5 0 16,4-4-144-16,6-6-176 0,4-10 48 0,5-6 0 15,1-9-544-15,5-10-96 16,4-3-32-16,4-9 0 0,1-2-1600 0,8-10-320 0</inkml:trace>
  <inkml:trace contextRef="#ctx0" brushRef="#br2" timeOffset="36924.68">8365 9161 28735 0,'0'0'1280'0,"5"-4"256"0,4-2-1232 0,4 1-304 16,3 1 0-16,2-1 0 0,4-1 192 0,0 1-32 16,3 2 0-16,3-4 0 0,2-2 96 0,2 0 0 15,1 0 16-15,0-4 0 0,-1 3-32 0,1-3-16 16,-4-1 0-16,-2 0 0 0,-4 2-48 0,-5-2-16 0,-4-2 0 0,-5 2 0 16,-6 0 224-16,-3 4 64 0,-3-1 0 0,-6 4 0 15,-5 2 208-15,-5 3 48 0,-7 7 16 0,0 0 0 16,-5 6-320-16,-2 3-64 15,0 4-16-15,-3 9 0 0,-2 3-32 0,5 2-16 0,0 4 0 0,4 1 0 16,3 2-32-16,7-3-16 0,5-2 0 0,9-2 0 0,5 1-96 16,5-3 0-16,8-3-128 0,5 0 192 0,1-5-64 15,6 0-128-15,5 0 176 0,4-5-176 16,4-3-144-16,5 0-144 0,6 0-32 0,3-5-11200 16,4 0-2256-16</inkml:trace>
  <inkml:trace contextRef="#ctx0" brushRef="#br2" timeOffset="37543.81">11993 9052 16575 0,'4'-15'736'0,"-4"8"160"0,0-4-720 0,-3 1-176 0,-2 0 0 0,-2-3 0 16,-5 4 1680-16,-2-1 304 0,-4 3 64 0,-3 1 16 0,-5 4-656 0,-4 3-144 15,-1 5-32-15,-6 2 0 0,-3 6-640 0,-3 2-128 16,-4 5-16-16,-20 12-16 0,8-2-48 0,7 1-16 16,6 0 0-16,8-1 0 0,7-6 16 0,8 2 0 15,7-3 0-15,7-1 0 0,6 0-64 0,7-3-16 16,4-1 0-16,3 0 0 0,7-1-48 0,5 0 0 16,1-2 0-16,3-1 0 0,-3-4-64 0,1 0-32 15,-1-5 0-15,-2 5 0 0,-3-4-160 0,-4 2 128 16,-3-3-128-16,-5 5 128 0,-7-11-128 0,-1 11 0 15,-6 0 0-15,-5 1 0 0,-4-3 160 0,-5 1-160 16,-3-4 192-16,-4 1-192 0,-4 0 208 0,-1-3-64 16,0-3-16-16,3-1 0 0,3 0-128 0,4-1 0 15,3-1 0-15,3-4 0 16,5-2-1584-16,4 0-240 0,7-2-48 0,1-2-12368 0</inkml:trace>
  <inkml:trace contextRef="#ctx0" brushRef="#br2" timeOffset="37893.72">12354 9116 11967 0,'24'-17'528'0,"-12"11"112"0,-1 1-512 0,1-4-128 0,-2 1 0 0,-1-1 0 16,-3 0 2688-16,-2 3 496 0,-4 6 96 0,-3-9 32 16,-3 4-1424-16,-4-1-288 0,-4 3-48 0,-4 6-16 15,-4 5-544-15,-13 8-112 0,-2 0-32 0,-1 5 0 0,0 1-432 0,-2 5-96 16,5 0 0-16,3 2-16 0,4-2-176 0,8 1-128 15,4-4 192-15,7 1-192 0,4-2 160 0,5-4-160 16,5 0 128-16,2-2-128 0,5-3 288 0,6-8-32 16,4-1 0-16,3-4 0 0,1-4-64 0,2-2 0 15,2-7-16-15,-8 6 0 0,1-6-32 0,0 2 0 16,-1-3 0-16,1-1 0 0,0-1 16 0,-1 1 0 16,-3-2 0-16,-3 2 0 0,0-1 48 0,-4 2 16 15,-3 4 0-15,-1 0 0 0,-4 3-64 0,-4 6-16 16,0 0 0-16,0 0 0 0,-2 7-144 0,0 3 0 15,-2 4 0-15,1-1 0 0,2 2 0 0,1 2 0 16,1 1 0-16,3 1 0 0,1 4-160 0,4-4-64 0,1-1-16 0,6-1 0 31,0-3-2144-31,3 0-432 0,4-1-96 0</inkml:trace>
  <inkml:trace contextRef="#ctx0" brushRef="#br2" timeOffset="38378.51">13450 9014 23039 0,'0'-18'2048'0,"0"12"-1648"0,0 6-400 0,0 0 0 16,-3-7 720-16,-2 3 64 0,-1 2 16 0,-4 1 0 16,-3 2 256-16,-4 3 48 0,-3-2 16 0,-3 8 0 15,-1 1-432-15,-5 4-96 0,-2 3-16 0,-2 1 0 0,-1 2-256 16,1 4-48-16,0-3-16 0,1 5 0 0,0 1-128 0,4-1-128 15,3-1 144-15,3-3-144 0,4 1 0 0,6-2 128 16,2-4-128-16,4-2 0 0,5 0 128 0,2-5-128 16,7 2 176-16,2-7-176 0,4 2 256 0,3-4-48 15,2-4-16-15,1-2 0 0,2-4 0 0,1-2-16 16,2-2 0-16,1 0 0 0,-1-5-16 0,-1-1 0 16,4-1 0-16,-3-2 0 0,0-2 32 0,-1 1 0 15,-1-7 0-15,3 1 0 0,-3-6-48 0,3-1 0 16,0-4 0-16,1-3 0 0,0-1-144 0,3-9 160 15,-1-5-160-15,3-4 160 0,-1-5-160 0,3-7 128 16,0-2-128-16,1 2 128 0,-1 4-128 0,-2 8 0 16,-3 6 0-16,-5 7 0 0,-5 9 0 0,-3 12 0 15,-6 5 0-15,-3 6 0 0,-4 3 0 0,-3 11 0 16,0 0 0-16,-5 13 0 0,-8 8 0 0,-2 6 0 16,-6 4 0-16,1 5 0 0,-4 8 0 0,-5 6 0 15,-3 3 0-15,-2 3 0 0,-2 1 0 0,2 7 0 0,1-1 0 16,2 2 0-16,1-4-160 0,7 3 160 0,2-5 0 15,6-4-144 1,5-5-464-16,4-6-96 0,2-3 0 0,4-6-16 16,4-4-432-16,3-3-64 0,3-8-32 0,4-3-8176 0,3-5-1648 0</inkml:trace>
  <inkml:trace contextRef="#ctx0" brushRef="#br2" timeOffset="38874.69">14567 9054 25791 0,'0'0'2304'0,"-2"-5"-1856"16,-1-5-448-16,0 3 0 0,1-4 720 0,-2 5 48 15,-1-2 16-15,-3 1 0 0,-2 0 192 0,-2-1 48 16,-2 1 0-16,-4 2 0 0,-3 4-512 0,-3 1-80 16,-5 4-32-16,-5-1 0 0,-4 6-160 0,-4 4-48 15,-3 2 0-15,1 1 0 0,-1 0-64 0,-1 6 0 16,3 1-128-16,4 7 192 0,2-2-192 0,4 0 0 15,5-1 128-15,5-1-128 0,3-4 0 0,6 0 0 16,4-1 0-16,4-3 0 0,4 0 176 0,7-5-16 16,3-1 0-16,4 0 0 0,5-7 32 0,6 0 16 15,3-1 0-15,6-6 0 0,3-3-16 0,1-2-16 16,3-6 0-16,0-2 0 0,3-1-48 0,-1-1-128 16,-1-4 192-16,0-2-64 0,-2-6 64 0,0-1 16 0,-1-2 0 15,-2-4 0-15,1-4 32 0,3-6 0 16,2-4 0-16,-3-2 0 0,0-5-112 0,4-10 0 15,1-6-128-15,-3 1 192 0,-1-2-192 0,-3 3 0 16,-2 5 128-16,-6 9-128 0,-2 10 0 0,-6 7 0 0,-9 17 0 0,-2 5 0 16,-4 5 0-16,-1 4 0 0,-4 2 0 0,-5 9 0 15,-4 5 0-15,-7 8-160 0,-9 7 160 0,-1 5-128 16,-3 6 128-16,-2 5 0 0,-2 5 0 0,-1 4 0 16,-2 8 0-16,-16 25 0 0,0 0 0 0,0 1 0 0,1 3 0 15,18-25 0-15,2 0 0 0,3 4-128 16,4-6-96-16,5-1-16 0,5-2 0 0,3-4 0 15,4-3-272 1,2 5-64-16,5-6-16 0,7-8 0 0,3-6-432 0,3-9-96 0,4-7-16 0,13 2-13728 16</inkml:trace>
  <inkml:trace contextRef="#ctx0" brushRef="#br2" timeOffset="39175.51">16020 8090 22111 0,'1'-13'1968'0,"2"2"-1584"16,-2-2-384-16,0 3 0 0,-1 3 1408 0,0 7 208 16,0 0 48-16,-5 4 0 0,-5 9-656 0,-4 3-128 15,-6 6-32-15,-6 10 0 0,-4 3-144 0,-4 7-48 16,-6 9 0-16,-3 5 0 0,-3 5-176 0,14-13-32 0,-3 12-16 15,-6 2 0-15,-6 8-128 0,-1 3-32 0,-2 2 0 16,2 4 0-16,2-1-272 0,4 0 160 0,4-2-160 0,-9 21 128 16,10-13-128-16,9-13 0 0,7-10 0 0,5-5 128 15,6-8-128-15,4-5 0 0,3-3 0 0,3-8 0 16,4-6-224-16,2-9 32 0,3-6 0 0,4-3-10448 16,4-3-2096-16</inkml:trace>
  <inkml:trace contextRef="#ctx0" brushRef="#br2" timeOffset="39517.18">15876 9185 26719 0,'0'0'2368'0,"9"-3"-1888"15,0 0-480-15,5 1 0 0,3 0 1024 0,2 1 96 16,2 1 32-16,3 0 0 0,3 0-704 0,4 0-128 15,2 0-16-15,5-1-16 0,0-3 32 0,3 1 0 16,-10 1 0-16,2-1 0 0,1-2-128 0,-1-1 0 16,-3-1-16-16,-1-1 0 0,-3-3 16 0,-2-4 0 15,-2-3 0-15,2-2 0 0,-7 1 192 0,-4 0 64 16,-6 0 0-16,-4 2 0 0,-4 2 128 0,-8 4 16 16,-5 4 16-16,-9 5 0 0,-8 2-160 0,-6 5-16 15,-5 7-16-15,-3 2 0 0,-1 2-96 0,1 7-32 16,2 1 0-16,3 5 0 0,6 2 32 0,6 0 0 0,5 1 0 15,10 2 0-15,6 1-160 0,7-1-32 16,7 3 0-16,8-2 0 0,7-5-128 0,10-1 128 0,5 1-128 16,10-3 128-16,7 1-400 0,6-4-96 0,4 2-16 15,31 0-18144-15</inkml:trace>
  <inkml:trace contextRef="#ctx0" brushRef="#br2" timeOffset="40461.83">6029 11288 11967 0,'20'-14'528'0,"-6"6"112"0,0-2-512 0,0 4-128 0,1-2 0 0,-3 4 0 16,-2 0 1680-16,-10 4 304 0,10-1 64 0,-10 1 16 16,0 0-848-16,0 0-160 0,2 14-32 0,-6 5-16 15,-6 3-240-15,-6 2-32 0,-3 3-16 0,-4 1 0 16,-2 3-368-16,-4 4-80 0,-3 0-16 0,-4 3 0 16,-3 1 176-16,-4 1 16 0,-3-2 16 0,-1-2 0 15,1 0-96-15,2-5-32 0,2 0 0 0,6-2 0 16,6-5 32-16,7-1 0 0,5-1 0 0,6-5 0 15,6-1-144-15,5-2-32 0,5 0 0 0,7 0 0 0,6-4 0 0,8 1 0 16,7 1 0-16,5-3 0 0,2 2 112 16,6-3 16-16,3-2 0 0,4-1 0 0,1-1-176 0,1 1-16 15,-2 1-128-15,1-2 192 0,2-1-192 0,0 1 0 16,-1 2 128-16,-2-2-128 0,-2-3 0 0,-6 0 0 16,-3-1 0-16,-15 3 0 15,-2 1-448-15,-3-1-96 16,-2-1-16-16,-2-1 0 0,-4-1-2256 0,-4 0-448 15</inkml:trace>
  <inkml:trace contextRef="#ctx0" brushRef="#br2" timeOffset="40723.53">5584 11825 23039 0,'-19'-6'1024'0,"19"6"192"0,0 0-960 0,0 0-256 16,0 0 0-16,10-10 0 0,5 6 512 0,11-1 64 15,6-3 16-15,8 5 0 0,7-1-16 0,11-6 0 16,8-1 0-16,6-1 0 0,6-2 128 0,8 0 32 16,8-2 0-16,3 3 0 0,1-3-368 0,-25 6-80 0,10 2-16 15,10-3 0-15,6-2-144 0,-3 3-128 0,2 1 144 16,3 2-144-16,2 0 128 0,-4-2-128 0,-5 2 0 0,-5-2 0 16,-4 4 0-16,-2 0 0 0,-3-2 0 0,-3 1 0 15,-7 0 0-15,-4-1 0 0,-5 2 0 0,-5 0 0 16,-5-3-736-1,-1 3-32-15,-6 2-16 0,13-4-12240 0</inkml:trace>
  <inkml:trace contextRef="#ctx0" brushRef="#br2" timeOffset="40996.4">6396 12078 26079 0,'-51'18'1152'0,"23"-5"256"0,3-3-1136 0,7 0-272 16,7-3 0-16,11-7 0 0,0 0 0 0,14 8 0 16,10-4 0-16,12-4 0 0,4-5 448 0,12-5 96 15,9 1 16-15,11-2 0 0,6 2-112 0,10-4 0 16,2-3-16-16,-24 3 0 0,6 4-304 0,5-4-128 16,7 2 0-16,4 1 128 0,1-4-128 0,-2 1 0 0,1 3 0 15,-1-2 0-15,-2 1 0 0,-3 1 0 16,-4 0 0-16,-3 1 0 0,-8-4 0 0,-2 4 128 15,-5-1-128-15,-2 2 0 16,-3 2-992-16,-2 0-288 0,-2 0-48 0,11-4-10640 0</inkml:trace>
  <inkml:trace contextRef="#ctx0" brushRef="#br2" timeOffset="41296.9">7816 11295 23039 0,'-4'-19'1024'0,"6"13"192"0,0 0-960 0,6-2-256 16,4 2 0-16,6-1 0 0,4 1 400 0,5 3 48 15,4 2 0-15,6 1 0 0,4 1 192 16,5 4 64-16,5 3 0 0,4 1 0 0,5 5-112 0,4 1-16 16,3 3 0-16,2 1 0 0,-18-2-80 0,3 3-32 15,5 4 0-15,-2 7 0 0,-1 2 48 0,-3 0 16 16,-3 2 0-16,-4 3 0 0,7 17 48 0,-11 0 16 15,-10-1 0-15,-9 0 0 0,-12 2-176 0,-6 1-32 16,-6-5-16-16,-8-1 0 0,-6 0-96 0,-7-6-16 16,-6 1 0-16,-9-1 0 0,-7-1 64 0,-5-4 16 15,-3-2 0-15,-4 2 0 0,-5 2-144 0,-6-5-48 16,-5 0 0-16,-5 1 0 16,0 0-2000-16,0 0-416 0</inkml:trace>
  <inkml:trace contextRef="#ctx0" brushRef="#br2" timeOffset="42782.33">2483 14884 7359 0,'0'0'320'0,"-11"6"80"0,1 2-400 0,3-5 0 0,7-3 0 0,0 0 0 16,-8 5 2176-16,8-5 368 0,0 0 64 0,0 0 16 16,0 0-1280-16,0 0-256 0,0 0-64 15,14-3 0-15,4-4-160 0,2-4-32 0,3 1-16 0,4-8 0 16,2-6-144-16,3 0-32 15,2-6 0-15,0 1 0 0,1-6-32 0,1-1-16 0,1 0 0 0,4 2 0 16,2 1 80-16,-2-1 16 0,0-1 0 16,-2 2 0-16,-2 3-272 0,0 2-48 0,-2-3-16 0,-3 7 0 15,-3 1-64-15,-5 6-16 0,-3 3 0 0,-2 2 0 16,-3 6-272-16,-3 3 0 0,-13 3 128 0,12 5-128 0,-2 4 0 0,-4 6 128 16,-1 6-128-16,-2 5 0 0,-1 8 144 0,-1 2-144 15,-2 5 0-15,-3 7 144 0,-4 2-144 16,2 6 0-16,0 2 0 0,-2 2 0 0,0 0 0 0,-1-3 0 15,2-2 0-15,-3-2 0 0,1-3 0 0,0-3 0 16,2 0 0-16,-1-4 0 0,0-2-128 0,3-3-64 16,2-4-16-16,0-2 0 15,3-6-1712-15,-3-1-320 0,2-6-80 0</inkml:trace>
  <inkml:trace contextRef="#ctx0" brushRef="#br2" timeOffset="42982.79">2739 15520 22111 0,'0'0'976'0,"0"0"208"15,0 0-944-15,0 0-240 0,0 0 0 0,8 7 0 0,2-2 912 0,-1-4 144 0,0 0 32 0,10 2 0 16,4-3-16-16,5-4 0 16,5-1 0-16,5-1 0 0,4-3-208 0,-8 2-32 15,6 0-16-15,23-5 0 0,-2-4-368 0,-5-1-80 0,0 1-16 16,-1 3 0-16,-2 0-224 0,-1 2-128 0,-1 1 160 0,-1 1-160 15,-3-3-2064 1,-4 4-512-16</inkml:trace>
  <inkml:trace contextRef="#ctx0" brushRef="#br2" timeOffset="43528.65">5702 14739 10127 0,'-20'-7'448'0,"7"7"96"0,-1 4-544 0,0 3 0 0,-1 7 0 0,-2 5 0 16,0 5 3728-16,-1 6 640 15,-2 5 128-15,-2 4 32 0,3 5-3408 0,-1 2-672 16,-1 3-144-16,-3 6-32 0,-4 8 80 0,-1-2 16 16,0 0 0-16,-1-3 0 0,0-3-32 0,2-7 0 15,0-2 0-15,1-8 0 0,4-5 176 0,0-7 16 0,3-5 16 0,4-8 0 16,2-3 192-16,3-7 32 0,4-5 16 0,7 2 0 15,0-14-32-15,4-5-16 0,1-6 0 16,6-6 0-16,6-2-352 0,2-2-64 0,1-5 0 0,4-5-16 16,3-1-304-16,0-5 0 0,1-4 0 0,2-1 0 0,4-3 128 15,1 3-128-15,0 1 0 0,5 4 0 16,3 4 0-16,3 3 0 0,-1 2-208 0,1 10 80 0,-5 9 128 16,-3 5 0-16,-4 6-144 0,-6 8 144 0,-2 6-128 15,-7 11 128-15,-6 6-160 0,-7 5 160 0,-6 4 0 16,-5 4 0-16,-5 4 0 0,-6 4 0 0,-5 2 0 0,-8 3 0 15,-4-3 0-15,-6-2 0 0,-1 2-128 0,-2-4 128 16,-1-3 0-16,4-5-144 0,5-2 144 0,2-4-160 16,2-5 160-16,6-5-160 15,1-4-1680-15,5-7-336 0,5-7-64 0,3-6-12064 0</inkml:trace>
  <inkml:trace contextRef="#ctx0" brushRef="#br2" timeOffset="43827.49">6546 14619 23951 0,'0'0'2128'0,"0"0"-1696"0,0 0-432 0,-9 15 0 15,-2 5 688-15,-4 1 48 16,-4 5 16-16,-4 2 0 0,-4 7 16 0,-5 5 16 0,-3-1 0 0,-3 2 0 16,1 1-176-16,0 2-32 0,3 1-16 0,4-5 0 15,6-8-304-15,9-2-64 0,5-2-16 0,7-5 0 16,6-4-176-16,4-3 0 0,6-6 0 0,5-3 0 15,1-3 0-15,5-4 0 0,3-1 0 0,1-7 0 16,0-8 464-16,0-3 64 0,-2-3 16 0,1 1 0 16,0-2 160-16,-2 0 16 0,-1-5 16 0,-2 1 0 15,-2-2-96-15,-2 1-32 0,-4-1 0 0,-3-1 0 0,-3 4-160 16,-3-3-48-16,-5-1 0 0,-1 6 0 16,-4 3-240-16,-3 1-160 0,-1 7 192 0,-3 1-192 15,-1 2-560-15,-4 4-208 16,0 6-64-16,0 3-10736 0,-1 0-2144 0</inkml:trace>
  <inkml:trace contextRef="#ctx0" brushRef="#br2" timeOffset="44178.92">7590 14493 27647 0,'8'-15'2448'0,"-6"9"-1952"0,-2 6-496 0,4-8 0 15,-3-2 656-15,-1 0 48 16,0 10 0-16,-9-7 0 0,-2 4 32 0,-2 0 16 0,-5 3 0 0,-5 4 0 16,-3 4-304-16,-2 4-48 0,-1 1-16 0,-3 5 0 15,-1 5-192-15,3 1-64 0,4 0 0 0,3-2 0 16,1-2-128-16,6 0 0 0,4 2 0 16,5-1 0-16,2-1 0 0,3 0 0 0,5 0 0 0,4 1 0 15,0-2 0-15,4 1 0 0,2 3 0 16,2-2 0-16,3-2 0 0,1 2 0 0,0-1 144 0,-1-1-16 15,-1-1 160-15,-5 0 32 0,-2-2 16 0,-2 0 0 16,-3 0 48-16,-4-2 16 0,-3-4 0 0,-3 4 0 16,-4 2 192-16,-4-4 48 0,-5-3 0 0,-5 3 0 15,-5-5-240-15,-2 2-32 0,-3-5-16 0,0-2 0 16,-1 0-208-16,1-2-144 0,1 0 192 0,3-4-192 16,2-2-2064-16,1-6-528 0</inkml:trace>
  <inkml:trace contextRef="#ctx0" brushRef="#br2" timeOffset="44747.02">9648 14162 6447 0,'-4'-13'576'0,"1"4"-576"0,3 9 0 0,-6-8 0 16,0 1 3616-16,6 7 608 0,0 0 128 0,-10 5 32 0,-2 4-2912 0,2 9-576 16,-1 7-112-16,-2 8-16 0,-2 8-224 0,-1 2-32 15,1 4-16-15,-1 5 0 0,-1 3-32 0,-2-1 0 16,-1 4 0-16,-1-4 0 0,-2-5-64 0,1-1-16 15,0-4 0-15,3-3 0 16,1-8 128-16,3-4 0 0,2-6 16 0,4-5 0 0,2-5 288 0,1-4 48 16,6-9 16-16,0 0 0 0,0 0 80 0,0 0 0 15,8-18 16-15,0-3 0 0,3-3-160 16,3-7-48-16,3 0 0 0,0-2 0 0,3-3-448 0,2-2-112 16,4-1-16-16,1-2 0 0,-1 3-192 0,5-3 128 15,2-1-128-15,2 4 0 0,1 3 0 0,0 2 0 16,-1 3 0-16,2 2 0 0,0 6 0 0,-2 2-240 15,0 5 80-15,-2 4 16 16,0 4-1504-16,0 2-288 0,-1 3-64 0,-3 4-9040 16,-4 2-1808-16</inkml:trace>
  <inkml:trace contextRef="#ctx0" brushRef="#br2" timeOffset="45070.36">10178 14519 13823 0,'0'0'1216'0,"0"0"-960"16,0 0-256-16,0 0 0 0,10 1 2272 0,3-3 416 0,-1-7 64 0,6 2 32 16,3-4-784-16,3 3-144 0,2-3-48 0,2-1 0 15,3 1-720-15,-4-3-160 0,-2 0-32 0,-3-1 0 16,-5-1-480-16,0 2-96 0,-4-1-32 0,-2 1 0 16,-5 0 16-16,-3 3 0 0,-3-2 0 0,-4 3 0 15,-5 0 64-15,-2 1 16 0,-6 4 0 0,-3 4 0 0,-4 3-128 0,-5 7-32 16,-4 2 0-16,-3 6 0 0,-1 2-224 15,0 3 144-15,-1 3-144 0,1 2 128 0,0 4-128 0,4 3 0 16,3 1 0-16,4-1 0 0,5-1 0 16,6 1 0-16,4-4-144 0,9-1 144 0,6-3 0 0,5-2 0 15,2-3 0-15,7-1 0 0,5-3-160 0,5-3 160 16,3-6-128-16,5-3 128 16,2-1-528-16,3-5-32 0,5-8 0 0,2 2 0 15,4-4-1760-15,-1-1-368 0,2 1-64 0,-4-6 0 0</inkml:trace>
  <inkml:trace contextRef="#ctx0" brushRef="#br2" timeOffset="45607.47">11209 14354 16575 0,'0'0'1472'0,"0"0"-1168"15,0 0-304-15,0 0 0 0,0 0 2272 0,0 0 400 16,0 0 80-16,0 0 0 0,-10-6-896 0,-2 4-176 0,1 1-32 15,1 3-16-15,-4 2-624 0,0 2-128 0,-3 1-32 0,1 4 0 16,-1 1-384-16,-1 3-80 0,-1-1 0 0,3 0-16 16,0-3-176-16,4 5-16 0,0 0-16 0,2-1 0 15,4-3-160-15,1-3 192 0,2 2-192 0,3-2 192 16,3 2-192-16,-3-11 0 0,0 0 0 0,10 6 128 16,0 1 80-16,1-3 16 0,2-3 0 0,1-1 0 15,3-2-96-15,-1 2 0 0,-1-2-128 0,1 1 192 16,0-4-192-16,-1 4 176 0,1 0-176 0,-2 6 160 0,0 2-160 15,0-2 0-15,0-1 0 0,-2 2 0 16,-2 3 0-16,2 2 0 0,-1-4-144 0,1 2 144 0,-1-4 0 0,3 3 0 16,0 1 0-16,4-2 0 0,1-4 0 0,3-3 0 15,1 2 0-15,3-2 0 0,5-2 0 0,4-5 144 16,1-6-144-16,1 0 128 0,0-1 16 0,0-3 0 16,-1-2 0-16,0-2 0 0,-3-4-16 0,1 1-128 15,2-2 192-15,-2-2-64 0,2-5-128 0,2-4 160 16,0-4-160-16,-1-7 160 0,1-6-32 0,-1-3 0 15,-3-9 0-15,2-3 0 0,-1-3-128 0,1-3 160 16,-2-4-160-16,-1 2 160 0,-2 5-32 0,-6 13 0 16,-3 5 0-16,-11 24 0 0,0 2-128 0,-6 1 0 15,-3 6 0-15,-4 5 0 0,-3 7 160 0,-9 3 0 16,-7 9 0-16,-5 9 0 0,-9 10-160 0,-2 7 128 0,-2 8-128 0,0 5 128 16,-3 4-128-16,0 6 0 0,-2 3 0 0,4 4 0 15,-1 5 0-15,6-2 0 16,4 3 0-16,6-3 128 0,4 0-304 0,10-2-64 0,3 3-16 15,7-6 0 1,3-4-1728-16,6-5-368 0,2-6-64 0,7-1-13760 0</inkml:trace>
  <inkml:trace contextRef="#ctx0" brushRef="#br2" timeOffset="46097.11">14140 14257 22111 0,'-18'4'1968'0,"2"0"-1584"15,2 1-384-15,4-1 0 0,10-4 704 0,0 0 64 16,0 0 16-16,0 0 0 0,0 0 336 0,17 0 64 0,5-2 16 0,5-3 0 16,6-5-208-16,1 0-32 15,2-3-16-15,2-2 0 0,1-4-416 0,-1 0-80 16,-1 0 0-16,0 1-16 0,0 3-48 0,-4-2-16 15,-3 2 0-15,-4 2 0 0,-6 3-80 0,-5-1-16 0,-4 0 0 0,-6-1 0 16,-8-5-32-16,-1 4-16 0,-7 3 0 0,-7 3 0 16,-5 2-32-16,-6 5 0 0,-4 1 0 15,-5 9 0-15,-4 5-192 0,-1 7 0 0,-3-3 0 0,0 6 0 16,0 8-128-16,6 3 128 0,4 1 0 0,4 2 0 16,6 3-144-16,7-2 144 0,6-2 0 0,6-3-144 15,7-4 144-15,7-2 0 0,4 2 0 0,5-1 0 16,1 1-368-16,7-5 16 0,6-7 0 0,-1-1-15968 15</inkml:trace>
  <inkml:trace contextRef="#ctx0" brushRef="#br2" timeOffset="46260.17">14681 14559 31327 0,'0'0'1392'0,"0"0"272"0,0 0-1328 0,0 0-336 16,-6-5 0-16,6 5 0 0,0 0 832 0,0 0 80 15,0 0 32-15,0 0 0 0,0 0-512 0,10 3-112 16,4 1 0-16,2-2-16 0,0-2-304 0,2-2 0 16,1-1 0-16,-1 1-10656 15,0 0-2032-15</inkml:trace>
  <inkml:trace contextRef="#ctx0" brushRef="#br2" timeOffset="46757.48">15998 13818 25391 0,'-12'-16'1120'0,"5"4"240"16,3 0-1088-16,-1 0-272 0,-2 1 0 0,-1 7 0 0,8 4 1056 0,-11 4 160 15,-2 1 16-15,-1 8 16 0,0 6-416 0,-1 6-96 16,0 6-16-16,1 4 0 0,0 6-352 0,2 5-80 15,3 1-16-15,-1-1 0 0,0-1-128 0,0 1-16 16,1 2-128-16,0-4 192 0,4-3-192 0,1-4 0 16,1-4 0-16,2-6 0 0,2-4 192 0,3-5-64 15,4-4-128-15,2-4 192 0,3-6 400 0,2-4 80 0,4-4 16 16,4-8 0-16,4-4 304 0,1-6 64 16,0-2 16-16,1-6 0 0,0-2-432 0,0-4-64 15,4-3-32-15,-1 1 0 0,-1 0-192 0,0-3-32 16,0 0-16-16,-2 2 0 0,-1 1-304 0,1 2 0 15,-4 3 0-15,0 5 0 0,-3 4 0 0,-2 4 0 0,-1 2-128 0,-2 3 128 32,-4 2-1088-32,0 5-128 0,-1-1-32 0,-2 7-10864 15,-10 2-2176-15</inkml:trace>
  <inkml:trace contextRef="#ctx0" brushRef="#br2" timeOffset="47749.38">17019 13890 23039 0,'-10'-4'2048'0,"0"1"-1648"16,1 1-400-16,-4 0 0 0,-3 2 1392 16,-5 3 192-16,-2 2 32 0,-6 5 16 0,-4-1-368 0,-2 5-80 15,-1 5-16-15,-2 0 0 0,0 4-656 0,-3 0-144 16,3 0-32-16,2 4 0 0,4-5-128 0,5 1-16 16,4 0-16-16,5 0 0 0,4-3-176 0,5-2 0 15,4-4 0-15,4-2 128 0,1-12 0 0,9 10-128 16,4-5 192-16,4-3-64 0,1-4 80 0,3-3 16 15,4-4 0-15,1 0 0 0,3-5 0 0,3-1 0 16,-2-6 0-16,-1 5 0 0,-5 3-80 0,0 1-16 16,-5-4 0-16,1 1 0 0,-2 2-128 0,-2 4 192 15,-4-1-192-15,0 3 192 0,-3-5-192 0,-9 12 0 16,0 0 144-16,0 0-144 0,0 0 0 0,7 12 0 16,-3-3 0-16,0 2 0 0,1 3 0 0,0-3-128 0,0 3 128 0,3-2 0 15,1-6 0-15,2 3 0 0,4-3 0 0,3-3 128 16,1-6-128-16,4 1 0 0,2-3 0 0,5-5-128 15,1-1 128-15,5-1 0 0,1-6 160 16,1-1-160-16,1-1 0 0,2-5 128 0,2 0-128 16,1-4 0-16,0-2 144 0,2-1-16 0,0-3 0 15,-1-5 0-15,1-1-128 0,1-4 160 0,1-5-160 16,-2-2 160-16,-3-4-160 0,1-5 0 0,-2-1 144 0,-13 15-144 16,1-4 0-16,-2 2-208 0,-4-2 16 0,-3 4 16 15,-3 7-64-15,-3 7-16 0,-5 8 0 0,-5 2 0 16,-6 8 256-16,-4 3 0 0,-5 7-160 0,-7 5 160 15,-6 5-144-15,-5 4 144 0,-4 8-192 0,-3 4 192 16,-3 5-176-16,-20 21 176 0,4 0-160 0,2 5 160 16,3 3-144-16,1 4 144 0,-1 2-128 0,4 3 128 0,7-3 0 15,6-1 0-15,5-4 0 0,10-3 176 0,6-3-176 0,9-6-192 16,6-8 32-16,6-5 16 0,6-1 144 0,5-6 0 16,4-4 0-16,2-7 0 0,2-2 0 0,3-7 128 15,1-1 0-15,3-7 0 0,-1-4 80 0,1-3 32 16,-1-2 0-16,-2 0 0 0,-1-2-80 0,0-1-16 15,-2-5 0-15,0-2 0 0,-4 2-16 0,0 2 0 16,-5 1 0-16,0 3 0 0,-6 4-128 0,-4 1 128 16,-11 10-128-16,0 0 128 0,0 0-128 0,0 0 0 15,-5 12 144-15,-5-2-144 0,-4 4 0 0,-1 2 0 16,-5 5 0-16,2-1 128 0,-1 0-128 0,1 3 0 0,0-1 0 16,3 2 0-16,3 3 0 0,4-4 0 15,1-3 0-15,5-3 0 0,3-4 0 0,4 1 0 0,3-2 0 0,3-3 0 16,3-7 0-16,5-2 144 15,3-1-144-15,3-1 0 0,2-4 224 0,3 0-64 0,2-3-16 0,-3-1 0 16,3 2-16-16,-4-2-128 0,0 1 192 16,-6 0-64-16,-1 2-128 0,2-3 160 0,0 5-160 0,0-3 160 15,0 2-160-15,-3 3 0 0,-3 2 0 0,-2 1 0 16,-1 4 0-16,-5 1 0 0,0 2 0 16,-3 1 0-16,-2 5 0 0,-2 1 0 0,0-2 0 15,-1 2 0-15,-1 0 0 0,2 0 0 0,-2 0 0 0,3 0 0 16,1 0 0-16,2-1 0 0,2-4 0 0,7 4 0 15,3-5 0-15,1 0 0 0,4-7 0 0,2-1 0 16,2 0 0-16,2-2 0 0,3-2 0 0,2-4 0 16,1 1 128-16,-9-1-128 0,1 2 0 0,3-3 128 15,1 0-128-15,-2-5 0 0,-1 0 144 0,0-3-144 0,-1 0 272 16,0 0-16-16,-3-3 0 0,-4 5 0 16,-3 1 128-16,-3 1 32 0,-4 5 0 0,-4-1 0 0,-1 4-112 0,-5 5-32 15,0 0 0-15,0 0 0 0,-6 2-16 0,-2 0-16 16,-1 2 0-16,0 3 0 0,0 1-240 0,1 2 0 15,-1-2 0-15,0 5 0 16,-1 1-448-16,-1 0 32 0,1 2 0 0,0 4 0 16,-5 3-2896-16,0-1-576 0</inkml:trace>
  <inkml:trace contextRef="#ctx0" brushRef="#br2" timeOffset="48390.24">9291 15904 13823 0,'-7'-1'1216'0,"-2"-2"-960"15,0 1-256-15,-2-2 0 0,-2-1 2288 0,-6 0 400 16,1 0 96-16,1-1 16 0,-2 0-944 0,-2 4-176 16,-2 3-32-16,1 3-16 0,-4 4-848 0,-1 2-160 15,-1 6-48-15,-1 3 0 0,-3 6-320 0,2-1-80 16,2 0-16-16,5 4 0 0,4-2-160 0,4 2 128 0,3-6-128 0,7-3 128 15,4-2 0-15,5-2 0 16,3-2 0-16,6-6 0 0,2-2 256 0,7-1 64 0,6-6 0 0,4-2 0 16,-2-3 32-16,5-4 16 15,0-3 0-15,1 1 0 0,2-2-160 0,-3-2-16 0,0-2-16 16,-3 2 0-16,-3 0-112 0,-3 3-32 0,-1 4 0 16,-5 1 0-16,-5 4-160 0,-2 0 0 0,-3 1 144 0,-10 4-144 15,0 0 0-15,9 12 0 0,-3 3 0 0,-1 3 0 16,-1 2 0-16,0 2 0 0,-1-2 0 0,3 3 0 15,0-4 0-15,3 0 0 0,3-1 0 0,4-3 0 16,2-5 0-16,0 0-160 0,1-3 16 0,-5-6 0 16,2-4-1392-1,3 0-256-15,3-9-64 0,2 3-8240 0,2-4-1632 0</inkml:trace>
  <inkml:trace contextRef="#ctx0" brushRef="#br2" timeOffset="48683.84">9976 15884 21183 0,'-10'13'944'0,"5"-7"192"0,-1 7-912 0,-1 1-224 16,2 0 0-16,-3 2 0 0,-1 3 832 0,-1 3 112 16,-3-1 16-16,1 1 16 0,-2 1 368 0,1-1 64 15,0-2 0-15,2-2 16 0,1-3-80 0,2 0 0 16,4-1-16-16,3-4 0 0,1-10-592 0,0 0-112 16,8 5-32-16,-1-5 0 0,5-1 48 0,2-6 0 15,1-2 0-15,1-4 0 0,1 3-224 0,2-5-32 16,1-3-16-16,8-10 0 0,-2 4-368 0,-2 1 144 15,-1 4-144-15,-8 7 0 0,0-2 0 0,2 4 0 16,1-1 0-16,-3 4 0 0,1 1 0 0,-2 5 0 16,-2 4 0-16,-2 5 0 0,0 0 0 0,-1 4 0 15,-1 2 0-15,-2 3 0 0,-1 2-176 0,-1 1 176 16,-3 2-192-16,-1 1 192 16,0 0-528-16,0 0 0 0,0-1 0 0,1 4 0 15,2-6-1968-15,1-2-384 0,1-3-64 0</inkml:trace>
  <inkml:trace contextRef="#ctx0" brushRef="#br2" timeOffset="49098.95">10967 15950 22287 0,'0'0'976'0,"0"0"224"0,0 0-960 0,0 0-240 0,0 0 0 16,-5 3 0-16,-2 0 928 0,-5 4 144 0,-4 2 16 0,-5 3 16 0,-3 2-240 0,-3 7-48 15,-2 3-16-15,-5 3 0 0,0 2-240 0,0 4-48 16,1 0-16-16,4 1 0 0,3-2-288 0,3 1-48 16,4-4-16-16,1-1 0 0,6-2-16 0,6-7-128 15,1-2 192-15,6-3-64 0,4-5 128 0,5-1 32 16,6-4 0-16,4-5 0 0,7-7 256 0,3-1 48 16,3-8 16-16,4 0 0 0,4-6-16 0,1-4 0 15,2-1 0-15,-1-2 0 0,1-2 64 0,-2-2 16 16,-2-5 0-16,0-1 0 0,-2-7-16 0,-1 0 0 15,-3-7 0-15,-2-3 0 0,-3-4-160 0,-2-1-48 16,-3 1 0-16,-3 5 0 0,-1 4-192 0,-5 6-64 0,-4 5 0 0,-2 10 0 16,-3 5-192-16,0 8 0 15,-5 6 128-15,-1 12-128 0,-5 0 0 0,-4 9 0 16,-3 6 0-16,0 8 0 0,-4 5 0 0,2 6 0 0,-2 5 0 0,-3 6 0 16,0 7 0-16,0 4-128 15,1 4 128-15,1 2 0 0,2 3-224 0,2-3 16 16,5 3 0-16,-3-4 0 15,5 1-1856-15,0-2-368 0,-2 1-80 0,-2 20-14256 0</inkml:trace>
  <inkml:trace contextRef="#ctx0" brushRef="#br2" timeOffset="49698.42">2654 17860 21935 0,'0'0'960'0,"-1"-8"224"0,2 0-944 0,4-4-240 0,0 2 0 0,3 0 0 15,2-4 608-15,2 0 80 0,1-1 16 0,4 0 0 0,1-6 384 0,5 1 64 16,2-2 32-16,4 1 0 0,2 0-288 0,2 0-48 16,1-2-16-16,1 1 0 15,-2 5-224-15,-2 1-48 0,-3 5-16 0,-1 1 0 0,-3 6-192 0,-3 5-32 16,-2 3-16-16,-2 10 0 0,1 5-304 0,-1 8 128 15,-3 5-128-15,-3 9 0 0,1 6 128 0,-5 8-128 16,-2 7 0-16,-3 3 0 0,-5 4 208 0,0 1-64 16,0 0-16-16,-4 0 0 0,0-4 0 0,-2-4-128 15,0 0 192-15,-1-5-64 0,-3-3-128 0,3-3 160 16,2-6-160-16,-2 1 160 0,0-4-160 0,0-5 0 16,0-5 0-16,-1-3 0 15,1-4-2000-15,0-2-384 0,0-7-80 0</inkml:trace>
  <inkml:trace contextRef="#ctx0" brushRef="#br2" timeOffset="49864.85">2676 18839 12895 0,'0'0'1152'0,"0"10"-928"16,0-10-224-16,9 14 0 0,2-5 3152 0,3 3 592 16,1-3 112-16,7 1 32 0,3-4-2256 0,3 0-448 15,3-2-96-15,4-1 0 0,5-3-160 0,4-1-32 0,5-5 0 0,1-1 0 16,4 0-320-16,0-3-64 0,0 0 0 0,-1-3-16 15,1-2-496-15,0 2 128 0,2 2-128 0,3-4-15888 16</inkml:trace>
  <inkml:trace contextRef="#ctx0" brushRef="#br2" timeOffset="50517.82">4907 18229 18431 0,'-12'6'1632'0,"-2"-2"-1312"0,0-1-320 0,1-2 0 16,2-1 1040-16,1-1 144 15,0-2 32-15,10 3 0 0,-4-9 384 0,4 2 64 0,0-5 32 0,2 1 0 16,5-2-704-16,4-3-144 0,2-3-16 15,5-1-16-15,3 3-384 0,3-1-80 0,3 1-16 0,6 1 0 16,0-1-128-16,0 6-16 0,0 3-16 0,-2 4 0 16,-7 4-176-16,0 6 128 0,-2 5-128 0,1 5 128 15,-4 9-128-15,-4 1 0 0,-4 6 0 0,-4 5 0 16,-5 4 0-16,-4 1 160 0,-6 2-160 0,-2 2 160 0,-4 1 32 16,-3-4 16-16,-2-1 0 0,-2-3 0 0,-3-7 48 15,-1-1 16-15,4-3 0 0,1-5 0 0,2-4 288 16,1-4 48-16,4-6 16 0,6-3 0 0,7-6-112 15,0 0 0-15,0 0-16 0,-3-14 0 0,7-6 16 16,5-6 16-16,2 0 0 0,5-7 0 0,2-4-288 16,4-3-64-16,5-3-16 0,0 1 0 0,1-5-160 0,6 3 128 15,2-3-128-15,-11 15 128 0,3 0-128 0,3-1 0 16,2 1 0-16,1 4 0 0,2 4 0 0,-2 6 0 16,0 6 0-16,-2 7 0 0,2 5 0 0,-3 6-176 15,-3 4 176-15,-3 7-128 0,-2 6 128 0,-3 6 0 16,-3 1 0-16,-4 7 0 0,-7 4 0 0,-1 3 0 15,-4 3 0-15,-3 2 0 0,-5-5 0 0,1 2 192 0,0-5-64 16,-2-1 0-16,-2-2-320 0,1-2-48 16,1-3-16-16,-1 8 0 15,2-11-1600-15,3-4-320 0,2-10-64 0,2-16-14112 0</inkml:trace>
  <inkml:trace contextRef="#ctx0" brushRef="#br2" timeOffset="50886.95">6066 18235 10127 0,'0'0'896'0,"0"0"-704"0,0 8-192 0,-1 0 0 16,1-1 2992-16,1 0 560 0,0 2 112 0,3-2 32 16,-4-7-1840-16,9 5-384 0,2 0-64 0,4-2 0 15,-1-3 80-15,4-1 32 0,4-4 0 0,1-1 0 16,1 1-448-16,1-2-96 0,1-3-16 0,-1-2 0 0,1 1-336 0,-4-2-80 15,1-1-16-15,-1 0 0 0,-3 0-256 0,0 0-48 16,-1-1-16-16,-3 1 0 0,-3 1-64 0,-5 2-16 16,-2-3 0-16,-3 1 0 0,-6 3 0 0,-1-2 0 15,-3 5 0-15,-2-1 0 0,-5 6-128 0,-3 3 128 16,-3 4-128-16,-1 4 128 0,-6 4-128 0,-2 3 0 16,-1 4 0-16,-2 2 0 0,-2 2 0 0,2 4 0 15,1-1-128-15,4 5 128 0,3 1 0 0,5 1 0 16,3-2-144-16,6-4 144 0,3 0 0 0,6-4 0 15,3-1 0-15,4 0 0 0,5-3-432 0,4-4 32 16,5-2 0-16,14-1 0 16,3-3-1376-16,4-7-272 0,1-4-48 0,0-3-13264 0</inkml:trace>
  <inkml:trace contextRef="#ctx0" brushRef="#br2" timeOffset="51283.53">7202 18134 23615 0,'0'0'1040'0,"0"0"224"0,0 0-1008 0,-2-5-256 0,-5-3 0 0,0 3 0 15,-4-3 1280-15,-1 2 192 0,-3 0 64 0,-3-2 0 16,-3 3-352-16,0 4-64 0,-3 1-16 0,-3 2 0 16,-4 7-464-16,-2 0-80 0,-3 6-32 0,-3 2 0 15,-1 3-272-15,-1 3-48 0,0 1-16 0,5 0 0 16,2 2-192-16,6 0 0 0,4-4 128 0,5 0-128 0,5-3 0 15,5-2 0-15,6-1 128 0,4-4-128 0,1-4 0 0,7 0 176 16,4-6-176-16,5-1 160 0,6-2 48 0,4-4 16 16,2-4 0-16,3 0 0 0,-1-3 96 0,1-1 32 15,0-2 0-15,-1 1 0 0,-3-2-176 0,2 1-48 16,-4 5 0-16,-3 2 0 0,-3-1-128 0,-3 6 160 16,-4 0-160-16,-1 7 160 0,-3 6 80 0,-2 2 16 15,-5 5 0-15,-1 9 0 0,-5 2-80 0,-3 3-16 16,1 3 0-16,-5 2 0 0,-3 3 32 0,-2 2 16 15,-3 1 0-15,-4 0 0 0,-1 5 48 0,-5-3 0 16,0 1 0-16,-3-3 0 0,-4 2-64 0,1-6 0 16,-2-1 0-16,3-4 0 0,3-4-64 0,3-2-128 0,0-8 176 15,-7 5-176 1,7-9-1808-16,5-7-480 0,1-11-80 0</inkml:trace>
  <inkml:trace contextRef="#ctx0" brushRef="#br2" timeOffset="51738.29">7999 18186 21183 0,'-7'-9'1888'0,"-4"0"-1504"16,2-6-384-16,-1 3 0 0,-1 5 768 0,-3-1 96 16,-1 4 16-16,-1 6 0 0,-4 0 160 0,-2 7 48 15,-2 0 0-15,0 5 0 0,-4 4-336 0,0 2-64 16,-2 5-16-16,0 1 0 0,1 3-288 0,3-1-48 16,1 1-16-16,5-1 0 0,5-4-64 0,3 1-32 15,3-5 0-15,4-2 0 0,3-4 0 0,2-2 0 16,2-4 0-16,3 0 0 0,3-6 208 0,2-2 32 15,4 0 16-15,3-5 0 0,2-5-32 0,2-2 0 16,1 0 0-16,1-5 0 0,1 1-144 0,-1-1-48 16,-3 1 0-16,2 0 0 0,-4 2-128 0,-3 3-128 15,0 0 192-15,-2 3-192 0,-3-2 128 0,-4 6-128 0,-6 4 0 0,0 0 0 16,6 6 0-16,-3 6 0 16,1 0 0-16,-4 2 0 0,-1 4 0 0,-2 4 0 15,1-3-160-15,-1 0 160 0,-1 1 0 0,3-1 0 16,0-1 0-16,1 6 0 15,1-5-512-15,3-3 32 0,1-4 0 0,3-4 0 16,2-2-2320-16,1-4-464 0</inkml:trace>
  <inkml:trace contextRef="#ctx0" brushRef="#br2" timeOffset="51934.57">8481 17666 29887 0,'0'0'1328'0,"0"0"272"0,-4 8-1280 0,-1 6-320 0,0 1 0 0,-1 0 0 0,-5 5 336 16,-3 3 16-16,-5 5 0 0,-1 3 0 0,0 3 208 0,-6 6 32 15,0 1 16-15,-1 1 0 0,1 3-176 0,4-3-48 16,0-1 0-16,3 0 0 0,2 1-384 0,5-1 0 16,-2 0 128-16,4-1-10416 15,1 0-2064-15</inkml:trace>
  <inkml:trace contextRef="#ctx0" brushRef="#br2" timeOffset="52212.01">8093 18261 27647 0,'0'0'2448'0,"7"-7"-1952"16,2-1-496-16,2 1 0 0,2 0 384 0,2 0-32 0,3 1 0 0,2-3 0 16,3 1 32-16,4-3 16 15,2 3 0-15,3-4 0 0,1-1-16 0,-2 3-16 0,0-2 0 0,-2 5 0 16,-2-4-368-16,-2 5 144 0,-1-1-144 0,-3 3 0 15,0 2 0-15,-3 4-304 16,-4 2 48-16,1 7 0 16,-4 3-192-16,-6 0-16 0,-3 2-16 0,-2-3 0 0,-2 2 320 0,-2 3 160 0,-2 3-160 0,-3 0 160 15,-3 3 400-15,1-1 176 0,-2-1 48 0,-1 2 0 16,-1 3 48-16,0-5 16 0,-1 4 0 0,0-3 0 16,-1 1-432-16,2 0-64 0,1-1-32 0,3-5 0 15,0 0-160-15,5-1-192 0,4-1 32 0,-2 0 16 16,5-7-2752-1,-1-9-560-15</inkml:trace>
  <inkml:trace contextRef="#ctx0" brushRef="#br2" timeOffset="52574.5">8967 18188 17503 0,'-17'7'1552'0,"11"0"-1232"16,-3 0-320-16,-1 5 0 0,-2 2 1680 0,-3 2 288 15,0 3 48-15,-3 2 16 0,-4-3-976 0,1 2-192 16,2 1-32-16,-1 0-16 0,3 0 208 0,0-1 32 16,3 0 16-16,3-4 0 0,3 0-416 0,-1-2-80 15,4 0 0-15,3-5-16 0,2 0-304 0,0-9-64 16,0 0-16-16,8 0 0 0,3-1 16 0,0-4 16 16,1-4 0-16,3 0 0 0,1-4 176 0,1-3 16 0,-3 0 16 0,2 0 0 15,0-2-32-15,-1 0 0 0,-1-1 0 0,0-1 0 16,-1 1 48-16,-1-2 0 15,0 1 0-15,-1 0 0 0,1 2-128 0,-2 3-32 16,0 1 0-16,-1-2 0 0,-2 2-128 0,2 4-16 0,-4-1-128 16,2 3 192-16,-1-1-192 0,-3 4 176 0,0-2-176 15,-3 7 160-15,0 0-160 0,0 0 0 0,4-5 0 0,-4 5 0 16,0 0 0-16,0 0 0 0,0 0 0 0,0 0 0 16,0 0-432-16,0 0 48 0,0 0 0 0,0 0 0 15,0 0-1312 1,0 0-256-16,0 0-48 0,0 0-8512 0,0 0-1712 0</inkml:trace>
  <inkml:trace contextRef="#ctx0" brushRef="#br2" timeOffset="52887.8">9235 18279 13823 0,'0'0'1216'0,"0"0"-960"15,0 0-256-15,0 0 0 0,0 0 2848 0,0 0 528 16,0 0 96-16,5-3 32 0,1-1-1520 0,1-2-288 15,1 0-64-15,1-2-16 0,0-2-272 0,0 1-64 16,0 0-16-16,-1-1 0 0,3 0-432 0,-2-3-64 16,-3-1-32-16,-1 4 0 0,-2-3-192 0,-3 3-32 15,-1 1-16-15,-3-1 0 0,-2 3-112 0,-3 5 0 16,-2 2-16-16,-3 1 0 0,-2 4-240 0,-3 5-128 16,-3 2 160-16,2 6-160 0,-4 2 0 0,1 3 0 0,0 2 0 15,1 5 0-15,5-2 0 0,-1 2 0 16,5 2 0-16,3 0 0 0,2-6 0 0,3 4 0 15,5-5 0-15,8 0 0 0,2-3 0 0,4-4-160 0,3 0 160 0,3-4-192 16,0-4-96-16,7 0-32 0,2-6 0 0,16 0 0 31,3-4-2288-31,0-6-464 0</inkml:trace>
  <inkml:trace contextRef="#ctx0" brushRef="#br2" timeOffset="53324.08">10946 17536 31727 0,'-17'-3'1408'0,"11"4"288"0,-1 1-1360 0,0 6-336 15,-2 0 0-15,-1 7 0 0,0 5 160 0,-4 8-32 0,0 0-128 16,0 6 192-16,-2 3 176 0,2 7 16 0,2 0 16 0,1 2 0 16,3-6-240-16,0 0-160 15,0-1 192-15,5-4-192 0,1-2 256 0,5-4-64 16,-1-2-16-16,3-6 0 0,3-4 176 0,2-7 32 15,2-1 16-15,3-5 0 0,1-7 416 0,4-6 80 16,1-1 0-16,2-4 16 0,1-3-208 0,0-2-32 0,-2-1-16 0,1-3 0 16,1-1-368-16,-1 0-80 0,0-4-16 0,0 2 0 15,-1-2-192-15,3 3 176 0,-1-3-176 0,0 4 160 16,-1-3-160-16,1 6-176 0,0 2 48 16,9-3 0-1,-2 4-1856-15,-5 7-384 0,-3 6-64 0,-8 3 0 0</inkml:trace>
  <inkml:trace contextRef="#ctx0" brushRef="#br2" timeOffset="54089.01">11636 17896 24879 0,'0'0'1088'0,"0"0"256"0,0 0-1088 0,0 0-256 0,4-8 0 0,1 2 0 0,2-3 1664 0,1 3 256 15,1-6 64-15,0 3 16 0,0-1-560 0,1 1-112 16,1-3-32-16,1 0 0 0,-6 1-528 0,-1-2-96 15,-1 3-32-15,-4 2 0 0,-3 1-272 0,0-1-64 16,-4 3-16-16,-3 5 0 0,-3 4-160 0,-2 5-128 16,-3 1 192-16,-6 4-192 0,-2 4 0 0,-4 2 0 15,-1 2 0-15,-3 3 0 0,0-1 0 0,2 4 0 16,4-4 0-16,4 0 0 0,4-1 0 0,6-2 0 16,4-5 0-16,5-2 0 0,5 0 0 0,5-1-144 15,5-4 144-15,6-2 0 0,6-4-144 0,5-2 144 0,3-2-160 0,3-2 160 16,3-6 0-16,0 2 0 15,-1-6 0-15,-1 4 0 0,-2-5 0 0,0 2 0 16,-4-2 0-16,-1 3 0 0,-3-1 128 0,-3 3-128 16,0-4 0-16,-5 5 0 0,-3 0 144 0,-4 4-144 15,-2 1 0-15,-7 3 144 0,0 0-144 0,0 0 0 16,-3 7 0-16,-2 3 0 0,-2-1 0 0,0 3 0 16,-2 0 0-16,0 2 0 0,0 0 0 0,0 1 0 0,0-2 0 15,1-2 0-15,2 2 0 0,2 0 0 0,2-6 0 16,2 3 0-16,0-10 0 0,6 5 0 0,2 1-144 0,2-3 144 15,3 1 0-15,2-4-192 0,3-4 192 16,3 1-160-16,2 0 160 0,3 0 0 0,-1-3 0 0,0 0 0 16,1 1 0-16,1 1 0 0,-5-1 128 0,3 0-128 15,-3 0 0-15,1-1 0 0,0 0 0 0,-1 1 0 0,-3 0 0 16,0-3 0-16,3 3 0 0,-5-1 128 16,1-2 32-16,0 3 16 0,0-4 0 0,1 0 0 0,1-1 64 15,2 0 16-15,1-4 0 0,1-1 0 16,3-2-48-16,0 1 0 0,1-2 0 0,3-1 0 0,1-3-48 0,1-1-16 15,-4-5 0-15,3 2 0 0,0-5-144 0,-2-1 160 16,2-3-160-16,-2-3 160 0,1-3-160 0,1-5 160 16,1-1-160-16,0-4 160 0,1-2-160 0,0 1 0 15,1 0 144-15,-2-2-144 0,0 0 0 0,-1 0 0 16,-1 1 0-16,-1 1 128 0,-2 0-128 0,-3 2 0 16,-2 4 0-16,-3 2 0 0,-1 5 0 0,-2 3 0 15,-3 5 0-15,-5 5 0 0,-2 0 0 0,-3 7 0 16,-3 5 0-16,-3 3 128 0,-5 6-128 0,-4 5 0 15,-5 5 0-15,-7 11 0 0,-5 6-144 0,-5 9 144 16,-4 3-160-16,-4 7 160 0,-3 9-128 0,-5 5 128 16,-2 6 0-16,-1 5-144 0,1 4 144 0,1 5 0 15,0 3-144-15,4 2 144 0,4-3 0 0,8 1 0 0,6-5 0 16,8-1 0-16,4-8 0 0,8 0 0 0,4-6 0 16,5-4 0-16,5-5 0 0,6-7 0 0,4-4-144 15,1-3 144-15,3-6-320 0,4-9-16 16,3-4 0-16,5-5-12208 0,2-6-2432 15</inkml:trace>
  <inkml:trace contextRef="#ctx0" brushRef="#br2" timeOffset="55155.26">14528 17596 15663 0,'0'0'1392'0,"-5"8"-1120"0,5-8-272 0,-2 9 0 16,2-9 1424-16,0 0 240 0,0 0 32 0,10 5 16 0,3-1-240 0,5-6-64 15,2-2 0-15,3-2 0 0,4-3-176 0,3-2-32 16,3-3-16-16,1-3 0 0,-1 1-336 0,0-2-64 15,2-2-16-15,-2-2 0 0,-1 2-208 0,-1-2-48 16,-5 0-16-16,0 0 0 0,-5-4-160 0,-2 3-16 16,-2-1-16-16,-7 2 0 0,-4 2-96 0,-3 1-16 15,-6-1 0-15,-3 3 0 0,-8 2-16 0,-4 6-16 16,-3 1 0-16,-6 5 0 0,-2 1-160 0,-2 7 0 16,-3 7 0-16,0 6 0 0,-2 2 0 0,-2 7-176 15,-2 1 48-15,-2 5 0 0,2 2 128 0,2 2-128 16,5 0 128-16,5 0-128 0,6-3 128 0,8-1 0 15,5 2 0-15,8-5 128 0,3-6-128 0,6-2-192 16,5-1 64-16,7 0 0 0,6-1 128 0,4-5-208 16,4-1 80-16,5-2 128 15,1-7-1920-15,2-3-256 0,0-3-48 0,3-1-16 0</inkml:trace>
  <inkml:trace contextRef="#ctx0" brushRef="#br2" timeOffset="55329.73">15472 17775 31327 0,'-9'2'2784'0,"-2"-4"-2224"0,-1-2-560 0,1 2 0 15,-1 1 1040-15,2 1 112 0,1 1 0 0,9-1 16 16,0 0-144-16,0 0-16 0,0 0-16 0,0 0 0 16,0 0-608-16,-1-8-128 0,4 3-32 0,2-2 0 15,2 2-368-15,0 2-80 0,-7 3-16 0,14-3-11440 16,-3 2-2288-16</inkml:trace>
  <inkml:trace contextRef="#ctx0" brushRef="#br2" timeOffset="55778.71">16159 16908 29487 0,'-11'2'2624'0,"0"3"-2112"0,-1 0-512 0,0 6 0 15,-1 5 208-15,-3 6-64 0,-1 4-16 16,0 6 0-16,2 5 192 0,0 1 48 0,1 0 0 0,3 4 0 16,0-2-112-16,4 0-32 0,2-2 0 15,1-1 0-15,3-3 16 0,1-2 0 0,2-3 0 0,2-5 0 16,6-2 16-16,2-3 16 0,0-4 0 0,2-2 0 16,3-5 96-16,2-5 16 0,1-3 0 0,3-3 0 15,0-1 176-15,2-4 32 0,1-3 16 0,-2-5 0 16,-1-1-96-16,-3-4-32 0,3 1 0 0,-3-5 0 0,1-2-128 15,-2-1-32-15,0 1 0 0,-1-3 0 0,-2-2-160 0,1 1-32 16,-2 0-128-16,0 0 192 0,0 4-192 16,-2 2-240-16,1 2 48 0,-1 4 16 15,-3 3-1952-15,0 3-400 16,2 4-80-16,-7 1-16 0</inkml:trace>
  <inkml:trace contextRef="#ctx0" brushRef="#br2" timeOffset="56747.93">17090 17202 24191 0,'-18'-6'1072'0,"6"4"208"0,-5 2-1024 0,-2 6-256 15,-4-3 0-15,-2 5 0 0,-6 5 1024 0,-3 2 160 16,-4 3 32-16,0-1 0 0,-2 0-400 0,2 3-80 0,-1 3-16 0,5 3 0 15,6-2-352-15,5-3-80 0,5 0-16 0,5-2 0 16,7-3-80-16,3 0-32 0,6-1 0 0,3-2 0 16,3-5 160-16,5 1 48 0,3-4 0 0,3-2 0 15,4-3 80-15,1-3 0 0,1 0 16 0,-1-5 0 16,1 2-32-16,-1-6-16 0,1 1 0 0,-4-2 0 16,-1-1-80-16,-2 4-16 0,-1-2 0 0,-4 2 0 15,-3 0 0-15,-2 0-16 0,-9 10 0 0,0 0 0 0,5-6-304 0,-5 6 0 16,0 0 128-16,0 0-128 0,0 0 0 0,-2 11 0 15,2-11 0-15,-4 13 0 16,1-1 0-16,3 2 0 0,3-2 0 0,1-1 0 0,2 1 0 16,2-6 0-16,2 0 0 0,4 2 0 0,3-5 0 0,3-2-144 15,2-2 144-15,4-1 0 0,2-1 0 0,2-4 0 16,1 0 0-16,2-7 0 0,2 1 0 0,-2 0 0 16,-1-2 0-16,0-3 0 0,0-2 288 0,0-4-16 15,-1-1 0-15,2 0 0 0,0-5 48 0,-1-5 16 16,-1 0 0-16,1-5 0 0,-1-9-96 0,1-5-32 15,1 0 0-15,3-11 0 0,1-1-80 0,1-4-128 16,0-3 176-16,1-2-176 0,-1 0 128 0,-2 4-128 16,-3 8 0-16,-4 8 0 0,-5 8 0 0,-6 13 0 15,-8 8 0-15,-3 6-144 0,-5 7 0 0,-2 13 0 16,-11-1 0-16,-7 6 0 0,-6 9-64 0,-5 5-16 16,-7 4 0-16,-2 9 0 0,-3 3 224 0,-2 6-192 15,-3 7 192-15,-1 6-192 0,-2 0 192 0,-1 9 0 16,2 4 0-16,2 3-144 0,2 1 144 0,7-2-208 0,6-3 80 15,8-5 128-15,8-3-304 0,9-6 64 0,7-6 16 16,5-8 0-16,6-2-32 0,4-4 0 0,5-7 0 16,3-5 0-16,4-4 256 0,2-5 0 0,1-6-160 15,2-2 160-15,2-6 0 0,2-2 0 0,1-5 160 16,2 1-160-16,0-5 208 0,-1-4-64 0,-1 0-16 0,0 1 0 16,-1 0-128-16,-3-1 160 0,-2 2-160 0,-3 1 160 15,-3 1-160-15,-5 3 0 0,-2 4 0 0,-4 0 0 16,-3 4 0-16,-12 3 0 0,0 0 128 0,0 0-128 15,0 0 0-15,-3 10 0 0,-3 2 0 0,-3 2 0 0,-1 3 0 0,-2 1 0 16,-2 1 0-16,2 0 0 0,0 3 0 0,3 2 0 16,4-1 0-16,2-4 0 0,-1 0 0 0,4-2 0 15,5 1 0-15,2 0 0 0,5 0 0 0,1-3 0 16,1-3 0-16,2-1 0 0,4 0 0 0,5-3 0 16,1 1-144-16,5-4 144 0,2-1 0 0,4 0 0 15,2-1 128-15,3-5-128 0,1-2 192 0,0-2-48 16,-1-3-16-16,-14 1 0 0,2-3 112 0,0-1 16 15,1-2 0-15,14-11 0 0,-3-3-48 0,-21 10 0 16,0-2 0-16,0-7 0 0,-2 0-16 0,-3-2 0 16,-3 5 0-16,-5-3 0 0,-5 3 16 0,-3 1 0 15,-3 2 0-15,-8 6 0 0,-4 1 16 0,-4 2 0 16,-3 6 0-16,-3 2 0 0,0 6-224 0,-24 4 128 16,4 5-128-16,9 0 0 0,5 5 0 0,6 1 0 15,3 4 0-15,7-1 0 0,5 2 0 0,5-1 0 16,5 2 0-16,5 3 0 0,4-2 0 0,7-3 0 0,5 0 0 15,5-1 0-15,4-2 0 0,3 1-240 16,1-1 80-16,7 0 16 16,5-1-2512-16,7 4-496 0,30 4-112 0,-15-2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06:13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26012 4102 18431 0,'-16'-6'1632'0,"-1"-2"-1312"0,1 3-320 16,-1 0 0-16,1 0 672 0,3 1 64 0,-1 2 16 0,3 1 0 16,0-2 32-16,4 2 16 0,7 1 0 0,0 0 0 15,0 0 224-15,0 0 32 0,0 0 16 0,0 0 0 16,0 0-304-16,10-7-64 0,4 4-16 0,4-1 0 15,1 0-432-15,5-2-96 0,4 0-16 0,5 3 0 16,8-2 144-16,3 0 32 0,2 1 0 0,5 1 0 16,3-1 64-16,7-1 0 0,4-1 16 0,10 1 0 15,7-3 112-15,5 3 32 0,1 1 0 0,3 0 0 16,5-2-176-16,5 2-48 0,8 2 0 0,2-1 0 16,3 1-48-16,5 0-16 0,4 2 0 0,-1 0 0 15,0 0-64-15,2 2 0 0,2-1-16 0,-3 3 0 16,-2-2 0-16,-1 2 0 0,2-1 0 0,-1 2 0 15,-3 1-48-15,-2 0 0 0,-2 1 0 0,0-2 0 0,-1 4-128 16,-7-3 0-16,-4-1 144 0,1 2-144 0,-1-2 0 16,-3-2 144-16,-8 3-144 0,-3 0 0 0,-3-2 128 0,-2 0-128 15,-3-1 0-15,-5 4 0 0,-4-3 160 0,-6-2-160 16,-4 2 128-16,-4 2-128 0,-5-2 144 0,-2-1-144 16,-8 0 160-16,-4 0-160 0,0 1 224 0,-2 0-48 15,-4-2-16-15,-5-1 0 0,-1 1-32 0,-3-1-128 16,-3 0 192-16,-3 0-64 0,-2 1-128 0,-4-2 192 15,3 0-192-15,-2-2 192 0,-2 1-192 0,-1 0 128 16,-9 1-128-16,7-1 128 0,-7 1-128 0,9 1 160 16,-9-1-160-16,0 0 160 0,0 0-160 0,0 0 128 15,0 0-128-15,0 0 128 0,0 0-128 0,8-3 0 0,-2 1 0 0,-6 2 128 16,0 0-128-16,0 0 0 0,8 1 0 0,-8-1 0 16,0 0 0-16,0 0 0 0,0 0 0 0,8 3 0 15,-8-3 0-15,0 0 0 0,0 0 0 0,0 0 0 16,0 0 0-16,0 0 0 0,0 0 144 0,0 0-144 15,0 0 128-15,3 3-128 0,-3-3 128 0,0 0-128 16,0 0 128-16,0 0-128 0,0 0 160 0,0 0-160 16,0 0 160-16,0 0-160 0,0 0 160 0,0 0-160 15,0 0 176-15,0 0-176 0,0 0 192 0,-11 3-192 16,-3-2 144-16,1-1-144 0,-2 0 0 0,4 0 144 16,-3 0-144-16,-3 0-144 0,2-1 144 0,-4 1-208 15,-4-1-1328-15,3 1-272 16,-2 0-48-16,-2 0-9920 0,2-2-1968 0</inkml:trace>
  <inkml:trace contextRef="#ctx0" brushRef="#br0" timeOffset="2269.82">1849 5236 5519 0,'-12'0'496'0,"7"0"-496"0,-2-1 0 0,1 0 0 0,-2 1 1360 0,2 0 176 16,6 0 48-16,-5 0 0 0,5 0-16 0,0 0 0 16,0 0 0-16,0 0 0 0,0 0-560 0,0 0-112 15,13-3-32-15,6 1 0 0,6 0-304 0,8 1-64 16,7-2-16-16,7-2 0 0,6 2 32 0,8-2 0 16,5-1 0-16,9-1 0 0,9 2-240 0,2 0-32 15,7-4-16-15,3 2 0 0,0-3 32 0,6 3 0 16,5-5 0-16,1 3 0 0,1-3 64 0,3-1 32 15,2 3 0-15,2-3 0 0,0 1-48 0,-1 5-16 0,1-3 0 16,-2 3 0-16,-2-2-48 0,-2 3-16 16,-1 1 0-16,-4-1 0 0,2 1-64 0,-5 1-16 15,-4 2 0-15,-3 0 0 0,-6-1-144 0,-4 1 128 16,-2 1-128-16,-7-1 128 0,-6 2-128 0,-4 0 0 16,-5 0 144-16,-8 2-144 0,-7 1 160 0,-5 0-32 15,-6-1-128-15,-3 2 192 0,-9 3-400 0,-3 2-96 0,-6-2-16 0,-3 7-12560 16</inkml:trace>
  <inkml:trace contextRef="#ctx0" brushRef="#br0" timeOffset="4460.46">4248 6614 11967 0,'-14'0'1072'0,"14"0"-864"0,-10-1-208 0,2-1 0 16,8 2 1984-16,0 0 336 0,0 0 80 0,0 0 16 15,-5-7-656-15,7-6-128 0,4 2-32 0,4-7 0 16,4-6-416-16,8 1-96 0,2-4 0 0,4-1-16 15,4-5-352-15,2 0-64 0,3 0-16 0,5 0 0 16,3 1-256-16,1 0-64 0,-4 1-16 0,0 3 0 0,-1-3 0 0,-2 2 0 16,-3 4 0-16,-4 0 0 0,-3 5 64 0,-5 4 16 15,-5 4 0-15,-5 3 0 0,0 7-64 0,-1 4-16 16,-2 7 0-16,-1 3 0 0,-2 10-304 0,-3 8 160 16,-2 5-160-16,-2 10 128 0,-1 2-128 0,-4 11 0 15,-4 5 0-15,2 4 0 0,-2 4 0 0,2 0 160 16,-2-2-160-16,-1-6 160 0,-2 0-32 0,2-4-128 15,2 1 192-15,1-1-64 0,1-5 112 0,-1-4 16 16,-3-6 0-16,1-2 0 0,3-5-112 0,3-13-16 16,-1 1 0-16,2 6 0 0,2-4-128 0,2-2 0 15,-3-6 0-15,1-1 0 16,4-4-1024-16,-2-4-304 0,-3-10-48 0,0 0-9520 16,0 0-1904-16</inkml:trace>
  <inkml:trace contextRef="#ctx0" brushRef="#br0" timeOffset="4660.26">4233 7693 29487 0,'0'0'2624'0,"0"0"-2112"0,0 0-512 0,0 0 0 16,7 9 512-16,5-1-16 0,4-3 0 0,4-3 0 16,1-2 448-16,7-2 80 0,5-3 32 0,10-5 0 15,6 1-240-15,5-5-48 0,5-4-16 0,3-4 0 16,2-4-320-16,0 3-64 0,-4 0-16 0,-1 0 0 15,-3 4-352-15,-3 2 0 0,-2 5 0 0,-4-1 0 16,-5 3-1984 0,-3 2-480-16,-2 4-96 0</inkml:trace>
  <inkml:trace contextRef="#ctx0" brushRef="#br0" timeOffset="5338.7">7168 6322 13823 0,'6'-26'1216'0,"-3"14"-960"15,3-1-256-15,2-6 0 0,-1 2 1264 0,4 2 208 16,3 2 32-16,-4 2 16 0,-3 3 192 0,0 1 32 16,-7 7 16-16,0 0 0 0,0 0-272 0,10 7-48 15,-4 3-16-15,-1 9 0 0,-5 11-656 0,0 5-144 16,-6 2-32-16,0 6 0 0,-2 4 0 0,-2 6 0 15,-4 4 0-15,0 0 0 0,-1 1-128 0,2 0-16 16,-1-3-16-16,0-1 0 0,0-6-272 0,6-16-160 16,-1 0 192-16,-2 15-192 0,1-7 0 0,1-5 0 15,1-5 0-15,2-7 0 16,-2-4-640-16,2-2-64 0,0-5-32 0,0-6-9712 0,0-3-1952 16</inkml:trace>
  <inkml:trace contextRef="#ctx0" brushRef="#br0" timeOffset="5510.16">6734 6918 19343 0,'-7'-10'848'0,"7"10"192"0,0 0-832 0,6-11-208 0,2 4 0 0,4 2 0 16,6 0 1744-16,8 1 304 0,2 0 64 0,7 0 16 15,7-5-576-15,5 3-112 0,4-5-32 0,8 0 0 16,5-1-288-16,8-4-64 0,5 1-16 0,2 0 0 16,0-2-336-16,0 2-80 0,2-1-16 0,-2-1 0 15,0 2-352-15,-2-2-64 0,-2 0 0 0,-8 0-16 0,-8 4-176 0,-4 4-176 16,-6 0 48-16,-2 4-11264 15,-5 0-2240-15</inkml:trace>
  <inkml:trace contextRef="#ctx0" brushRef="#br0" timeOffset="6629.18">4366 9252 12895 0,'-16'5'576'0,"8"0"112"0,8-5-560 0,0 0-128 16,0 0 0-16,0 0 0 0,9-13 2864 0,5-5 528 0,4-5 128 0,5-6 0 15,8-8-2368-15,5-2-496 16,6-4-80-16,3 1-32 0,0-3-176 0,4 1-48 0,-2-7 0 0,1 1 0 16,-1-2 352-16,-1-1 64 0,-3 2 16 15,1 0 0-15,2 0-32 0,-1 4 0 16,-3 7 0-16,-4 5 0 0,-4 6-240 0,-6 7-48 0,-5 6-16 15,-4 11 0-15,-2 9-16 0,-2 10 0 0,-6 8 0 0,-3 13 0 16,-2 10-208-16,-2 10-32 0,-3 7-16 0,-3 8 0 16,-2 5-144-16,-2 5 0 0,1 6 0 0,-3 4 0 15,-4 1 0-15,0-3 0 0,2-7 0 0,-1-3 0 16,-1-6 0-16,2-6 0 0,0-1 0 0,1-6 0 0,2-7 0 16,0-5 0-16,0-8 0 0,0-1-176 15,0-6-1504-15,0 0-304 16,-1-5-64-16,-1-3-16 0</inkml:trace>
  <inkml:trace contextRef="#ctx0" brushRef="#br0" timeOffset="6798.29">4551 10237 31327 0,'0'0'2784'0,"10"11"-2224"16,1-5-560-16,4 5 0 0,5-4 544 0,2 3 0 15,3-5 0-15,5 1 0 0,7-6-112 0,4-4-32 16,3-1 0-16,6-6 0 0,1-1-48 0,6 0-16 15,6-4 0-15,1-1 0 0,-2-1-336 0,-5 2 128 16,-5 1-128-16,-5 1 0 16,-5 1-2384-16,-2-1-560 0</inkml:trace>
  <inkml:trace contextRef="#ctx0" brushRef="#br0" timeOffset="7228.37">6973 8898 29487 0,'-9'3'2624'0,"-1"-2"-2112"15,10-1-512-15,0 0 0 0,0 0 1088 0,14-4 96 16,4-1 32-16,8 1 0 0,5-2-672 0,11 1-128 16,9-2-32-16,8-4 0 0,7 0-80 0,2-3-32 15,3-4 0-15,-1-3 0 0,3-3-144 0,1 3-128 16,1 0 144-16,-2 1-144 16,-3-3-768-16,-4 3-240 0,-3-1-48 0,-11 1-14112 0</inkml:trace>
  <inkml:trace contextRef="#ctx0" brushRef="#br0" timeOffset="8278.24">10247 6182 18591 0,'-6'-19'832'0,"5"12"160"0,0-1-800 0,-2-3-192 0,1-1 0 0,2 12 0 16,0 0 1088-16,0 0 192 0,0 0 16 0,0 0 16 15,-8 6-544-15,1 7-96 0,-2 6-32 0,0 7 0 16,-3 4 0-16,-4 19 0 0,1 1 0 0,-1 1 0 15,0 0-160-15,1-2-32 0,-1 2-16 0,1-4 0 16,1-9-160-16,3-4-16 0,0-6-16 0,4-3 0 0,2-8 144 0,1-5 48 16,0-2 0-16,4-10 0 0,0 0 336 0,0 0 64 15,0 0 0-15,8-14 16 0,2-5 128 0,5-4 32 16,3-6 0-16,1 0 0 0,4-6-704 0,0 0-144 16,-2-3-32-16,2-1 0 0,3 4-128 0,2 2 0 15,1 2 0-15,-6 11 0 0,0-3 0 0,11-5 0 16,-2 1 0-16,-13 15 0 15,2-1-864-15,11 0-256 0,-4 6-48 0,-2 3-9712 16,-2 3-1920-16</inkml:trace>
  <inkml:trace contextRef="#ctx0" brushRef="#br0" timeOffset="9094.11">10824 6595 22111 0,'0'0'1968'0,"0"0"-1584"15,0 0-384-15,0 0 0 0,0 0 832 0,5-8 64 16,2 1 32-16,6-5 0 0,5-3 176 0,1 0 48 0,1-2 0 0,7-1 0 16,0-1-304-16,1-1-48 0,0 0-16 0,-6-1 0 15,0 0-176-15,-9 7-32 0,-3-1-16 0,-2 1 0 16,-2 0-112-16,-2-4-32 0,-7 4 0 0,-3 4 0 16,-2 6 32-16,-2 5 16 0,-4 3 0 0,-5 6 0 15,-4 0-208-15,-14 16-32 0,-1-1-16 0,1 4 0 16,2-2-208-16,2 4 128 0,1 3-128 0,9-2 0 15,5-3 0-15,5 0 0 0,8-6 0 0,5-3 0 16,5-2 0-16,7-4 0 0,3 0 0 0,7-6 0 16,4-2-144-16,6-3-32 0,4-5 0 0,2-5 0 0,1-3-160 0,3-4-48 15,0-2 0-15,-2 1 0 16,-2-2-256-16,-14 7-64 0,-1-4-16 0,10-5 0 16,-4 3 16-16,-3 1 0 0,-6 1 0 15,0 3 0-15,-5 1 448 0,2 4 112 0,-3-3 16 0,-3 3 0 0,0 2 128 16,-1 1-128-16,-10 3 128 0,11-4-128 0,-11 4 128 0,0 0 0 15,10-1 128-15,-10 1-128 0,0 0 320 0,0 0 0 16,0 0 0-16,0 0 0 0,0 0-112 0,9 6-16 16,-9-6-16-16,0 0 0 0,0 0 16 0,0 0 0 15,4 9 0-15,-1 3 0 0,-3-12 16 0,1 10 16 16,-1-10 0-16,1 13 0 0,-1-13-32 0,4 12 0 16,-4-12 0-16,5 9 0 0,-5-9-32 0,8 8-16 15,1-4 0-15,-9-4 0 0,6 0 96 0,7 0 16 16,-1-2 0-16,0-1 0 0,-2-4 16 0,1 4 16 15,2 0 0-15,1 2 0 0,0-3-96 0,0 1 0 16,1-2-16-16,-1 1 0 0,0 2-176 0,0-1 128 16,0 1-128-16,0-3 128 0,0 0-128 0,0 1 160 0,0-4-160 15,-1 2 160-15,0-1-32 0,1-3-128 0,-3 3 192 16,3-3-64-16,0 2 0 0,1-4 0 0,-1 1 0 0,0 1 0 16,0-4-128-16,0 1 0 0,-1 3 144 0,-3 0-144 15,-2 0 128-15,7-9-128 0,-4-3 160 0,1 2-160 16,1-1 144-16,-1 0-144 0,0-1 128 0,-1-2-128 15,2-1 0-15,0-2 0 0,2-1 128 0,0-5-128 16,5-2 0-16,3 0 0 0,1-3 0 0,-5 9 0 0,3-3 0 16,2-8 0-16,3-3 128 0,11-20-128 0,-4 4 0 15,-11 20 0-15,1-8 0 0,16-24 0 0,-3 4 0 16,-2 6 0-16,-3 8 0 0,-4 7 0 0,-5 0 0 0,-4 12 0 16,-5 10 0-16,-5 4 0 0,-3 4 0 0,-6 6 0 15,0 10 0-15,-11 3 0 0,-6 6 0 0,-7 9 0 16,-8 6 0-16,-6 11 0 0,-5 11 0 0,-2 7 0 15,-2 7 128-15,-3 7-128 0,-5 6 128 0,0 1-128 16,1 2 0-16,0 1 128 0,2-2-128 0,6 0 0 16,6 2 0-16,10-4 0 0,6-5 0 0,9-5 0 15,6-7 0-15,5-2 0 0,4-1 0 0,4-3-224 16,1-5 48-16,4 1 16 16,0-8-1664-16,1 0-336 0,2-3-64 0,-2-3-13264 0</inkml:trace>
  <inkml:trace contextRef="#ctx0" brushRef="#br0" timeOffset="9951.65">10180 8735 11967 0,'0'0'1072'0,"-5"6"-864"16,-4 0-208-16,3-1 0 0,6-5 1552 0,-5 10 272 15,0-4 48-15,5-6 16 0,0 0-288 0,0 0-48 16,0 0-16-16,0 0 0 0,0 0-352 0,13-1-80 16,4-3-16-16,6-6 0 0,3-2-64 0,3-6 0 15,3-4-16-15,3-2 0 0,2-7-240 0,0 1-64 16,0 1 0-16,0-3 0 0,-3-1-192 0,-1 5-64 16,-1-1 0-16,-5 5 0 0,-3-6-240 0,-3 5-48 15,-3-3-16-15,-8 11 0 0,1 0-144 0,-1-5 128 16,-1-1-128-16,-3 5 128 0,-1 4-128 0,-2 3 0 15,-2 3 144-15,-1 8-144 0,0 0 0 0,0 0 0 16,0 0 0-16,0 0 128 0,0 0-128 0,0 0 0 16,0 0 0-16,0 0 0 0,-7 7 0 0,7-7 0 15,0 0 0-15,-5 10 0 0,5-10 0 0,0 0 0 16,-3 9 0-16,3-9-128 0,0 0 128 0,0 0 128 0,0 0-128 0,0 0 176 16,0 0-176-16,0 0 0 0,0 0 0 0,0 0-176 15,0 0 176-15,0 0 0 0,5-5 0 0,-5 5 0 16,0 0 0-16,0 0 0 0,3-11 0 0,-3 11 128 15,2-7-128-15,-2 7 0 0,0 0 0 0,0 0 0 16,1-7 0-16,-1 7 0 0,0 0 0 0,0 0 0 16,0 0 0-16,0 0 0 0,0 0 0 0,0 0 0 0,0 0 0 0,0 0 128 15,0 0-128-15,0 0 0 0,-9 6 0 0,3 2 0 16,1 6 0-16,-2 3 0 0,0 2 176 16,-2 8-48-16,-3 3 0 0,1 8 0 0,0 3 0 15,-3 4-128-15,-3 5 192 0,-2 4-64 0,-4 2 16 0,1 0 0 16,1 0 0-16,3-3 0 0,-1-4-16 0,2 0 0 15,2-6 0-15,4-5 0 0,1-6-128 0,1-3 0 16,1-6 0-16,3-3 0 0,1-4 192 0,3-2 64 16,1-14 16-16,0 0 0 0,0 0 96 0,0 0 16 15,0 0 0-15,14-11 0 0,-1-3 224 0,3-8 48 16,2-4 16-16,2-6 0 0,2-1-320 0,1-4-64 16,0-3-16-16,1-6 0 0,-3 0-48 0,4-5-16 15,-3-4 0-15,4-3 0 0,1-4-208 0,0 6 0 16,1 4 0-16,3 5 0 0,-2 4 0 0,3 6 0 15,-4 5 0-15,0 8 0 0,-4 2 0 0,-1 5 0 16,-3 4-144-16,-2 4 144 0,2 5-128 0,-2 3 128 16,-3 3 0-16,-1 5-144 15,-1-2-1072-15,1 2-192 0,-1 4-64 0,0 1 0 16,-2-1-1632-16,0 2-336 0,2 10-64 0,0-1-16 0</inkml:trace>
  <inkml:trace contextRef="#ctx0" brushRef="#br0" timeOffset="10260.56">11289 8526 18431 0,'-9'9'816'0,"9"-9"160"0,-4 10-784 0,2-1-192 0,2-9 0 0,0 0 0 15,2 12 1536-15,2-4 272 0,1 1 48 0,5-5 16 16,2-3-272-16,5-2-48 0,5-3-16 0,2-4 0 16,4-1 16-16,-1-5 0 0,2-1 0 0,-1-1 0 0,-1-2-672 0,-2-1-144 15,-2 0-32-15,-5 0 0 0,-2 1-112 0,-3 0-16 16,-7 0-16-16,1 2 0 0,-7-1 16 0,-4 3 0 15,-4 4 0-15,-2 1 0 0,-1 4-256 0,-6 5-32 16,-4 4-16-16,-4 7 0 0,-1 6-272 0,-3 3 160 16,-3 2-160-16,-4 2 128 0,2 3-128 0,3 4 0 15,3 4 0-15,6 0 0 0,2 1 0 0,8 0 0 16,3-5 0-16,6 0 0 0,6-5-192 0,3-1 0 16,3-2-16-16,5-2 0 15,4-1-1280-15,3-4-256 0,4-4-48 0,3 0-16 16,3-7-1136-16,4-3-240 0,-1-3-32 0,2-5-16 0</inkml:trace>
  <inkml:trace contextRef="#ctx0" brushRef="#br0" timeOffset="10781.94">12002 8405 13823 0,'10'-24'1216'0,"-4"14"-960"16,0 1-256-16,-6 9 0 0,2-8 2352 0,-2 8 416 16,0 0 96-16,0 0 16 0,-9 6-992 0,-1 6-192 15,-1-3-32-15,-3 4-16 0,-4 2-688 0,-1 1-144 0,-3 2-32 0,-1 1 0 16,-1 0-16-16,1 2-16 0,2-1 0 0,2 0 0 15,2-1-176-15,6-2-16 0,4-4-16 0,7-13 0 16,0 11-224-16,0-11-64 0,0 0 0 0,15 0 0 16,3-8-64-16,4-1-32 0,2-6 0 0,3-1 0 15,-1-3-160-15,1 0 128 0,-1 1-128 0,-4 1 128 16,-1-1 0-16,-3 6 0 0,-6 3 0 0,1 2 0 0,-13 7 32 16,11 0 0-16,0 4 0 0,-4 3 0 0,1 2-160 0,-2 3 0 15,1 5 0-15,-1-1 0 0,0 1 0 0,1-1 0 16,-1 0 128-16,2-2-128 0,2 1 0 15,2-2 0-15,4-2 0 0,2-6 0 0,2-2 0 0,1-5 0 16,2-3 144-16,3-6-144 0,2-2 224 0,2-1-32 16,2-1 0-16,0-3 0 0,0-4-64 0,-2 0 0 15,-1 1-128-15,2 0 192 0,-3-2 80 0,0-6 16 16,-2-3 0-16,4-3 0 0,0-1 48 0,2-6 16 16,0-7 0-16,0-7 0 0,-2-3-160 0,3-10-16 15,4 0-16-15,0-4 0 0,2-7-160 0,-2 6 0 16,-3 4 0-16,-3 8 0 0,-6 6 0 0,-4 6 0 15,-6 11 0-15,-6 4 0 0,-7 13 128 0,-4 4 0 16,-6 5 0-16,1 9 0 0,-4 4-128 0,-6 4 0 16,-8 8 0-16,-5 5 0 0,-6 7 0 0,-2 10-144 15,-4 6 144-15,-19 30-208 0,3-1 208 0,2 1 0 16,6 0 0-16,6-2 0 0,4 2 0 0,9 0 0 16,5-1 0-16,10-3 0 0,6-8 0 0,6-2 0 0,6-4-128 15,5-3 128-15,3-9 0 0,2-2 0 0,5-2 0 16,2-3 0-16,1-4-144 0,2-6 16 0,-2-4 0 0,1-4 0 31,0-2-1824-31,-2-7-352 0,-2 0-80 0,-4-6-14832 0</inkml:trace>
  <inkml:trace contextRef="#ctx0" brushRef="#br0" timeOffset="10960.79">12082 7991 39215 0,'-20'-11'1728'0,"11"6"384"0,2-1-1696 0,7 6-416 16,0 0 0-16,0 0 0 0,0 0 432 0,0 0 0 16,6-8 0-16,1-1 0 0,5 2-432 0,0 0 128 15,2 0-128-15,0 2 0 16,-2 0-1408-16,-2-2-384 0,0 2-64 0,-4 3 0 0</inkml:trace>
  <inkml:trace contextRef="#ctx0" brushRef="#br0" timeOffset="11589.61">14851 6154 12895 0,'0'0'1152'0,"0"0"-928"16,0 0-224-16,0 0 0 0,-12 1 1536 0,6 2 256 15,-1-2 48-15,-2 7 16 0,4 1 64 0,0-4 32 16,3 2 0-16,1 3 0 0,2 3-576 0,4-1-112 15,2-4-32-15,9-1 0 0,4-3-240 0,7-3-48 16,5-2-16-16,4-4 0 0,8-3-176 0,3-2-48 16,2-2 0-16,2-4 0 0,2-5-240 0,1-3-48 15,-2 0-16-15,-1-3 0 0,-7-1-48 0,-2 1-16 16,-5-1 0-16,-3-2 0 0,-6 5-96 0,-6-1-32 16,-7 4 0-16,-5 3 0 0,-10-2-48 0,-6 3-16 0,-5 2 0 15,-11 2 0-15,-5 5 0 0,-7 5 0 0,-7 8 0 16,-6 5 0-16,-7 9-144 0,-4 6 0 0,-3 5 144 15,2 7-144-15,0 2 0 0,10 6 0 0,5 1 0 16,11 3 0-16,8-2 0 0,7 1 0 0,8 1 0 0,7-3 0 16,10 0 0-16,8-5 0 0,8-3 0 0,7-3 0 15,7-1 0-15,8-6 0 0,4-1 0 0,5-5 0 16,2-3-576-16,1-2-64 16,-1-7-32-16,-4-1-11200 0,1-6-2240 0</inkml:trace>
  <inkml:trace contextRef="#ctx0" brushRef="#br0" timeOffset="11772.3">15981 6442 29487 0,'0'0'2624'0,"0"0"-2112"0,-4 4-512 0,4-4 0 0,-7 5 736 0,2 3 32 16,2-3 16-16,0 0 0 0,3-5 624 0,0 0 112 16,5 8 16-16,3-6 16 0,1 1-688 0,1-3-144 15,4-1-16-15,0-1-16 0,-2 2-448 0,1-2-96 16,-1-2-16-16,-2-1 0 15,0 1-1520-15,-1 2-304 0,-2 2-64 0,1-9-14624 0</inkml:trace>
  <inkml:trace contextRef="#ctx0" brushRef="#br0" timeOffset="12213.89">17299 5872 27071 0,'-17'-19'1200'0,"7"6"240"0,1 4-1152 0,2-1-288 0,0 5 0 0,7 5 0 0,0 0 896 0,0 0 128 16,0 0 32-16,-7 10 0 0,0 4-352 0,2 6-80 16,1 6-16-16,-1 2 0 0,-1 5 16 0,3 4 0 15,3 2 0-15,4 3 0 0,1-3-336 0,0-2-64 16,2-2-16-16,0-5 0 0,1-2-80 0,1-1 0 16,0-6-128-16,1-2 192 0,0-2-192 0,3-7 176 15,1-4-176-15,2-6 160 0,3-2 288 0,0-7 64 16,3-1 16-16,-3-7 0 0,0-2-16 0,0-2 0 15,-1 0 0-15,0 1 0 0,-3-2-224 0,-2 1-48 16,-6-3-16-16,2 1 0 0,0 2-224 0,0 1 144 16,-1 1-144-16,-1 1 128 0,1 0-128 0,0 3 0 15,0 2 0-15,-1 3 0 16,0-1-1344-16,1 6-160 0,-8 5-32 0,10-5 0 16,-10 5-1664-16,10-5-320 0</inkml:trace>
  <inkml:trace contextRef="#ctx0" brushRef="#br0" timeOffset="13066.7">18177 5972 24879 0,'-4'-6'2208'0,"0"1"-1760"0,-1 1-448 0,-1 1 0 16,-3 1 1472-16,-2 4 192 0,-3 5 64 0,-12 7 0 15,0 2-608-15,-5 6-112 0,-3 2-32 0,-2 6 0 16,-2 2-416-16,4-1-96 0,2-2-16 0,5-1 0 0,4-4-64 0,7 0-32 15,4 0 0-15,6-3 0 0,3-2-160 0,3-3-48 16,4-5 0-16,3-1 0 0,-7-10 112 0,14 3 0 16,1 0 16-16,3-4 0 0,2-6 16 0,0-4 0 15,2-4 0-15,0 2 0 0,2-2-96 0,-9 2 0 16,-1-2-16-16,1 0 0 0,2 1-176 0,-2 0 128 16,-2-2-128-16,1 5 128 0,-5 3-128 0,1 3 0 15,-1 0 0-15,-2 5 0 0,-7 0 0 0,9 8 0 16,0-1 0-16,-1 6 0 0,2-3 0 0,-1 2 0 15,2 0 0-15,1-3 0 0,3 1 0 0,1-3 0 16,4 0 0-16,2-3 0 0,3-4 0 0,1-2 0 16,2-5 0-16,3 0 0 0,0-5 0 0,3-3 0 15,0-3 0-15,0-1 0 0,-1-5 128 0,-1 0-128 16,-1-7 128-16,-2 1-128 0,0-3 0 0,0 0 128 16,0-5-128-16,2-1 0 0,1 0 0 0,-2-3 128 15,-1-7-128-15,1-5 0 0,0-3 128 0,1-4-128 16,-3 1 0-16,-4 4 128 0,-4 2-128 0,-2 4 0 0,-4 9-192 0,-5 7 192 15,-5 5-240-15,-4 8 80 0,-4 9 16 0,-6 7 0 16,-6 7-96-16,-4 8-16 0,-5 4 0 0,-3 8 0 16,-7 2 96-16,-1 9 16 0,-3 8 0 0,3 6 0 15,-5 6 144-15,0 7 0 0,0 6-144 0,0 4 144 16,1 2 0-16,6 1-144 0,5-3 144 0,7-4 0 16,8-6-128-16,9-8 128 0,7-5 0 0,7-7 0 15,5-5 0-15,5-8 0 0,4-6 0 0,4-4 0 16,1-6 256-16,4-7-32 0,1-4-16 0,2-4 0 0,3-2 48 15,-1-6 0-15,-2-4 0 0,-1-1 0 0,-2-1-128 16,2-1 0-16,-3-1-128 0,-1-3 192 16,-1-1-192-16,-4 4 144 0,-5 1-144 0,-4 3 128 0,0 4-128 0,-5 3 0 15,-2 4 0-15,-9 5 0 0,0 0 0 0,5 6 128 16,-2 5-128-16,-2 2 0 0,-2 2 128 0,-3 3-128 16,-1 1 128-16,-2 2-128 0,0 1 0 0,-2 0 0 15,2 4 128-15,1-4-128 0,1-3 0 0,1-1 0 16,3-1 0-16,1-3 0 0,2-2 0 0,4 1 0 15,1-6 0-15,3 0 0 0,2-2 0 0,3-5 128 16,3 0-128-16,2-4 0 0,2-1 128 0,6 0-128 16,0 0 128-16,2-5-128 0,2-1 0 0,-1-3 128 15,-2-2-128-15,1 1 0 0,1-1 0 0,1-1 128 16,-1 1-128-16,0-1 0 0,-1-1 144 0,0 4-144 16,-2 0 160-16,-6 2-160 0,-4 4 176 0,-3 0-176 15,-2 4 192-15,-3 3-192 0,-2 2 160 0,-8-1-160 16,0 0 128-16,3 12-128 0,-3 1 128 0,-2 2-128 0,-2 1 0 15,-2 5 128-15,-3 4-128 0,-2-1 0 0,-2 4 0 0,0-2 128 16,-1 2-128-16,0-2 0 0,0 4 0 16,-6 8 0-1,1-3-432-15,1 1-64 0,0-2-16 0,1-1-12080 0,-1-2-2416 0</inkml:trace>
  <inkml:trace contextRef="#ctx0" brushRef="#br0" timeOffset="14785.9">14979 7836 10127 0,'0'0'896'0,"0"0"-704"16,0 0-192-16,0 0 0 0,2 8 0 0,1 0 192 0,-3-8-192 0,0 0 192 16,8 8 352-16,1-1 80 15,-1-3 16-15,3 0 0 0,-1-2 560 0,2 0 112 0,1-1 32 0,2-2 0 16,5-3-48-16,0-1 0 0,1-5 0 0,2 1 0 16,3-4-288-16,2-1-64 0,4-4-16 0,-1-1 0 15,1 0-192-15,1-1-32 0,1 1-16 0,-3-2 0 16,-2-1-112-16,-5 0 0 0,-3 0-16 0,-6 3 0 15,-2-1-112-15,-8 1-32 0,-5 1 0 0,-4 2 0 16,-6 0 96-16,-2 7 32 0,-4 4 0 0,-17 3 0 0,-8 6-80 0,-6 7-16 16,-6 6 0-16,-5 4 0 0,0 7-176 0,-1 1-32 15,1 9-16-15,5 3 0 0,1 1 48 16,10 3 16-16,5-1 0 0,7-1 0 0,8-1-32 16,6-5-16-16,9-3 0 0,8-2 0 0,7 0-240 0,8-3 176 15,10-6-176-15,5-4 160 0,10-6 80 0,10-2 16 16,10-4 0-16,5-6 0 0,1-2-256 0,5-2 0 15,1-5 0-15,-2 1 0 16,-6-2-1664-16,-1 0-320 0,-3 0-64 0,0 0-13248 0</inkml:trace>
  <inkml:trace contextRef="#ctx0" brushRef="#br0" timeOffset="14974.2">16240 8288 33695 0,'-22'-3'1488'0,"15"3"304"0,-2 2-1424 0,1-1-368 16,1 0 0-16,0 1 0 0,7-2 1072 0,0 0 144 0,0 0 16 15,0 0 16-15,0 0-768 0,9 0-160 0,0-2-16 0,1 1-16 16,0-2-288-16,3 2-256 0,1-3 64 0,0-1 0 31,4 0-2112-31,2 1-400 0,-1-3-96 0</inkml:trace>
  <inkml:trace contextRef="#ctx0" brushRef="#br0" timeOffset="15347.8">17109 7397 31327 0,'-7'-8'1392'0,"7"8"272"0,0 0-1328 0,0 0-336 15,0 0 0-15,-4 7 0 0,-1 8 0 0,-2 3 0 16,0 3 0-16,-1 7 0 0,-1 2 608 0,2 1 48 16,-1 5 16-16,2 0 0 0,2-1-352 0,1-1-64 15,1 0 0-15,2 0-16 0,2-1-112 0,2-6 0 16,3-2-128-16,-1-5 192 0,1-1-64 0,4-2 0 16,0-6-128-16,2 0 192 0,2-5 288 0,2-1 48 15,0-4 16-15,4-6 0 0,2 0 128 0,-1-3 32 0,0-4 0 0,0-4 0 16,-1-1-240-16,1-4-32 15,0 1-16-15,-2-2 0 0,-1 0-32 0,0-3-16 16,-1 0 0-16,0-3 0 0,-1 1-176 0,0-1-48 16,-2 5 0-16,-1-2 0 0,1 1-144 0,-1 1 0 0,-1 4 0 0,1 2 0 15,-4 5-176-15,2 0-64 0,-3 5-16 0,-2 2 0 32,0 1-2112-32,-7 4-448 0,0 0-64 0,10 6-13024 0</inkml:trace>
  <inkml:trace contextRef="#ctx0" brushRef="#br0" timeOffset="16388.04">17972 7518 22111 0,'0'0'976'15,"3"-5"208"-15,-3 5-944 0,0-8-240 0,0 8 0 0,0 0 0 0,-6-1 1728 0,-6 5 288 16,-3 2 64-16,-5 2 16 0,-6 4-688 0,-3 6-144 16,-3 2-32-16,-1 3 0 0,-1 3-528 0,1-2-96 15,2 3-32-15,3-3 0 0,4 1-224 0,5 1-48 16,3-5-16-16,4 2 0 0,6 0-288 0,3-4 0 15,4-5 128-15,5-1-128 0,2 1 224 0,4-8-16 16,3 0 0-16,4-3 0 0,3-4 48 0,2-4 0 16,1-2 0-16,1-2 0 0,-2-3-80 0,0-5-16 15,0 1 0-15,-1-1 0 0,-3 2 16 0,1-3 0 16,-2-1 0-16,-1-1 0 0,-3 1-16 0,-1 2 0 16,-1 3 0-16,-2 3 0 0,-2-2-160 0,-1 7 0 15,-2-1 0-15,-6 7 0 0,0 0 0 0,0 0 0 16,2 10 0-16,1-1 0 0,0 3 0 0,0 2 0 15,1-2-128-15,1 2 128 0,3-1 0 0,2 1 0 16,2-4 0-16,3 2 0 0,3-6 0 0,2 2 0 0,2-5 0 16,2-3 0-16,2-2 0 0,2-4 0 15,3-1 0-15,1 0 0 0,-2-6 0 0,3-4 0 16,1-2 0-16,1-1 128 0,-2-6-128 0,0 1 0 0,-1-3 0 0,-2-1 0 16,-2-4 0-16,-2-3 0 0,0-1 128 15,0-6-128-15,-1-4 0 0,-1-4 128 0,2-3-128 0,-5-2 128 16,2-4-128-16,-1 3 0 0,-3 2 0 0,-3 7-176 15,-3 6 16-15,-4 6 0 0,-3 7 0 0,-3 7 0 16,-4 5 16-16,-7 9 0 0,-5 4 0 0,-5 8 0 16,-4 2-48-16,-3 8 0 0,-3 5 0 0,-5 11 0 15,-1 4 192-15,-3 7 0 0,-3 4-144 0,-2 11 144 16,-5 4 0-16,6 4 0 0,3 2-144 0,6-3 144 0,7-6 0 0,7-2-128 16,8-2 128-16,6-3 0 0,4-5-128 15,5-3 128-15,4-11 0 0,3-3 0 0,6-2 0 0,5-6 256 16,3-5-32-16,2-3 0 0,1-6 112 0,3-3 32 15,2-6 0-15,0-2 0 0,-1-1-176 0,0-6-16 16,0-1-16-16,2 1 0 0,-5-9-160 0,1 1 0 16,-5-4 144-16,5-1-144 0,-3-5 128 0,0 2-128 15,-3 3 128-15,-3 2-128 0,-4 4 0 0,-4 4 0 16,-3 2 0-16,-2 7 0 0,-4-1 0 0,-5 7 0 16,0 0 0-16,-5 10 0 0,-4 1 0 0,-2 4 0 15,-3 4 0-15,-2 3 0 0,1-1 0 0,0 1 0 16,1 2 0-16,2 1 128 0,1-3-128 0,5 0 0 15,1-2 0-15,3 0 0 0,4-3 0 0,3-2 0 16,4-1 0-16,2 0 0 0,4-5 0 0,4-2 0 16,4-3 0-16,4-4 0 0,1-2 0 0,2-5 0 15,2 1 128-15,0 0-128 0,-2-3 128 0,2 1-128 16,1-2 128-16,-1 1-128 0,-1-4 0 0,-2 2 0 16,0 1 0-16,-2-3 128 0,-4 2-128 0,1 0 0 0,-3 0 128 0,1 2-128 15,-2-1 128-15,-1 2-128 0,-1-2 160 16,-1 4-160-16,-3-2 128 0,0 3-128 0,-2 1 0 15,0 0 0-15,-2 2 0 0,1-2 0 0,-2 3 0 0,-1 0 0 16,-8 1 0-16,8 0 0 0,-8 0 0 0,7 2 0 16,-7-2 0-16,8 5 0 0,1-1 0 0,0 0 0 15,0 1 0-15,-2 1 0 0,0-2 0 0,0 1 0 16,2 2 0-16,1-2 0 0,2-3 0 0,2 2 0 0,1-2 0 16,1 2 0-16,2-4 0 0,1 0 0 0,0-2 0 15,3-1 0-15,0-1 0 0,0 1 0 0,1-5 0 0,-1 0 0 16,0 1 0-16,0-3 0 0,1-1 0 0,0 1 0 15,-1-5 128-15,-2-2-128 0,-1-2 0 0,-2 0 0 16,-3-4 128-16,-3-1-128 0,-2 0 0 0,-3 1 176 16,-1-1-176-16,-2 4 160 0,-3 2-160 15,-1 3 128-15,-3 5-128 0,0 1 128 0,-5 6-128 0,0 4 128 16,-6 7-128-16,-1 0 128 0,-6 6-128 0,0 2 0 16,-1 4 0-16,1 3 128 0,0 5-128 0,0 2 0 15,2 1 0-15,3 4 0 0,6-1 0 0,5 0 0 16,3 2-128-16,7-1 128 15,6 1-2304-15,8 1-400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4:44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13878 11708 5519 0,'13'-1'496'0,"2"0"-496"0,0 1 0 0,2-1 0 16,-1-3 560-16,-2 3 16 0,-1 1 0 0,-1 0 0 16,-2-2 80-16,-10 2 32 0,11 2 0 0,-11-2 0 15,10 1 560-15,-10-1 112 0,12 1 32 0,-12-1 0 16,0 0-432-16,12 3-96 0,-12-3-16 0,11 1 0 15,-11-1-272-15,0 0-48 0,0 0-16 0,0 0 0 16,9-6 160-16,-9 6 32 0,0 0 0 0,0-11 0 16,-2 4 224-16,-2-5 48 0,-2 2 16 0,-2-1 0 0,-2 2-160 0,-1-3-16 15,-4-2-16-15,-2 2 0 0,-2 0-352 0,-3 0-64 16,-4 1 0-16,-1 0-16 0,-5-3-112 0,2 4 0 16,-3-2-16-16,-4 0 0 0,-5 0-64 0,-4-3-16 15,-5-3 0-15,2 2 0 0,-1 0-160 0,2 1 192 16,-2 1-192-16,-1 3 192 0,1-2-192 0,-4-1 128 15,-2 1-128-15,-4 1 128 0,-2-4-128 0,1 0 0 16,3 1 144-16,-1 1-144 0,1 1 0 0,-5-1 128 16,-1-1-128-16,-5 2 0 0,-2 4 0 0,1 0 128 15,4 3-128-15,0 1 0 0,0-2 0 0,-3 4 144 16,-2 0-144-16,-3-1 0 0,0-2 144 0,1 3-144 16,4 1 0-16,3 0 144 0,1 1-144 0,-1 2 128 0,-3 1-128 15,1 0 128-15,-1 2-128 0,3 1 0 0,4-4 144 16,1 2-144-16,3 1 0 0,-1 3 0 0,-1 0 0 0,-2-1 0 15,-1 2 0-15,4-1 0 0,1 5 0 0,3-3 0 16,-1 2 0-16,2 1 0 0,2-1 0 0,-4 3 0 16,-4 3 0-16,1-3 128 0,0-2-128 0,2 4 0 15,2-1 0-15,2 3 0 0,0-1 0 0,2 2-128 16,2 2 128-16,0-1 0 0,-2 3 0 0,1-4 0 16,2-4 0-16,4-1 0 0,3 3 128 0,3-1-128 15,1 3 128-15,1 2-128 0,2 0 128 0,4 0-128 16,3-1 0-16,1 3 0 0,6 5 0 0,1-4 0 15,0 1 0-15,1 0 0 0,0-3 0 0,3 4 0 16,2-3 0-16,2 1 0 0,3 1 0 0,2 1 0 16,1 4 0-16,2-3-128 0,2 0 128 0,2-3 0 15,3 1 0-15,3 1 0 0,0 2 0 0,5-3 0 16,2-1 0-16,2 4 0 0,1 3 0 0,0-2 0 0,2 0 0 0,3-3 0 16,1 1 0-16,4-1 0 0,1 1 144 0,2-3-144 15,3 0 192-15,3 1-192 0,1 3 160 0,3 2-160 16,2-4 128-16,3-2-128 0,2-3 192 0,-1 0-64 15,-3 2 0-15,3-2 0 0,1-2-128 0,0 0 192 16,0-2-192-16,2 3 192 0,6 0-192 0,2 1 192 16,2 0-192-16,-2-2 192 0,-3-1-192 0,4-2 0 15,0 2 144-15,6-3-144 0,-1-1 144 0,5 0-144 16,0-4 192-16,0 1-192 0,-6 1 176 0,5-3-176 16,1 1 160-16,1-2-160 0,1 3 160 0,3-2-160 0,1 1 160 15,-2-4-160-15,-2-1 128 0,1 2-128 0,2 0 0 16,3 3 144-16,4-6-144 0,0-2 0 0,-4-2 0 15,4 3 128-15,3-1-128 0,0-1 128 0,4-2-128 0,1 0 128 16,-2-2-128-16,1 0 0 0,-2 0 144 0,1-1-144 16,1-2 0-16,-2 0 0 0,-1-2 0 0,-1-2 128 15,-3 0-128-15,0-1 0 0,0-1 0 0,0-1 128 16,0 0-128-16,-5-3 0 0,-5-2 0 0,0-1 128 16,-4-3-128-16,1-1 128 0,2-1-128 0,-2-2 128 15,-1-1-128-15,-6-1 176 0,-4 1-176 0,0-5 192 16,-4-1 64-16,-1 0 32 0,0 0 0 0,-3-4 0 15,0-5-32-15,-3 1-16 0,-1-4 0 0,-5 2 0 16,-6-4 80-16,-7 2 0 0,-5 1 16 0,-7 2 0 16,-4-4 48-16,-5 4 16 0,-6 0 0 0,-5-2 0 15,-5-1-192-15,-7-1-32 0,-7 1-16 0,-9-1 0 0,-10-1-160 16,-7 5 0-16,-6-3 0 0,-8 7 0 0,-6 1-304 16,-9 6 64-16,-8 3 16 0,-4 1 0 0,-5 0-112 0,-1 4-32 15,-1 6 0-15,0 1 0 16,-3 4-208-16,9 5-32 0,11 1-16 15,8 11 0-15,7 4-2144 0,3 8-432 0</inkml:trace>
  <inkml:trace contextRef="#ctx0" brushRef="#br0" timeOffset="4031.43">5696 17545 10127 0,'0'0'896'0,"0"0"-704"0,0 0-192 0,0 0 0 0,9-2 496 0,-9 2 64 16,0 0 16-16,6-8 0 0,-6 8 624 0,0 0 128 16,8-8 16-16,-8 8 16 0,0 0-208 0,1-6-32 15,-1 6-16-15,0 0 0 0,0 0-144 0,-2-9-48 16,-2 4 0-16,4 5 0 0,-8-4-352 0,8 4-80 16,-10-2-16-16,-2 2 0 0,-2 0-80 0,-1 2 0 15,-3 1-16-15,-1 1 0 0,-1-2 48 0,-2 3 16 16,-2 2 0-16,0-1 0 0,-4 3 48 0,-2-1 16 15,-3 2 0-15,-2 0 0 0,0 4-16 0,-3 2 0 16,-4-3 0-16,-4 1 0 0,-4 1-96 0,-2-1-32 16,3 2 0-16,-4-2 0 0,1-2-128 0,0 3-32 0,1 1 0 15,-1-1 0-15,-1 2-64 0,-3-4 0 0,-4-1-128 16,4 1 192-16,7-4-192 0,5-1 144 0,6-1-144 16,5 0 128-16,4-3 16 0,5 0 0 0,4 0 0 0,3 1 0 15,4-4-144-15,4-1 0 0,9 0 144 0,0 0-144 16,0 0 0-16,0 0-240 0,0-6 48 0,4-1 0 31,4 2-1152-31,3-3-240 0,5 0-32 0,1-2-16 16,4 2-512-16,0-2-96 0,2 1-32 0</inkml:trace>
  <inkml:trace contextRef="#ctx0" brushRef="#br0" timeOffset="4465.07">4352 17805 10127 0,'0'0'896'0,"0"0"-704"15,-9 0-192-15,9 0 0 0,-8-2 1216 0,8 2 224 16,0 0 32-16,0 0 16 0,-8-2-560 0,8 2-112 16,0 0-32-16,0 0 0 0,-8-4 128 0,8 4 32 15,0 0 0-15,0 0 0 0,0 0-48 0,0 0 0 0,0 0 0 0,0 0 0 16,0 0-432-16,0 0-80 0,0 0-32 0,4 10 0 16,-4-10-96-16,8 10 0 0,2 2-16 15,4-3 0-15,1 2 80 0,3 0 0 0,4 1 16 0,0 4 0 16,3 2 80-16,0 1 16 0,0 0 0 0,6 2 0 15,2 4-64-15,3-2-16 0,-1 0 0 0,2 2 0 16,-1-3-160-16,0 1-48 0,-2-3 0 0,-3 0 0 16,0-4-144-16,-2-1 0 0,-1-2 0 0,-1 1 128 15,-2 1-128-15,-1-2 0 0,-2-1 0 0,-2 1 128 16,-1-3-128-16,-2 0 0 0,-3 1 0 0,-2-3 0 31,0 0-640-31,-3 1-64 0,-9-9-16 0,0 0-8256 0,0 0-1648 0</inkml:trace>
  <inkml:trace contextRef="#ctx0" brushRef="#br0" timeOffset="5035.37">4584 17918 14847 0,'0'0'656'0,"0"0"144"0,-7-7-640 0,7 7-160 0,0 0 0 0,0 0 0 16,0 0 448-16,0 0 48 0,-7-4 16 0,7 4 0 15,0 0 0-15,0 0 16 0,0 0 0 0,0 0 0 16,0 0 496-16,0 0 80 0,0 0 32 0,0 0 0 15,0 0-256-15,0 0-48 0,0 0-16 0,0 0 0 16,0 0-176-16,12 4-48 0,1 0 0 0,2-1 0 16,3-1 48-16,4 1 16 0,2-2 0 0,1 2 0 15,3-2 48-15,0 3 0 0,3-1 0 0,2 0 0 16,2 2-192-16,5-4-16 0,2-2-16 0,2 1 0 16,2 0-176-16,4 0-48 0,3 0 0 0,0 0 0 15,1 0-48-15,0 0-16 0,1 0 0 0,1 0 0 16,0-1 64-16,4 0 16 0,2 1 0 0,2-2 0 15,0 1 48-15,-1 1 0 0,-4 0 0 0,1 0 0 0,0 0 0 16,0 0 0-16,-2 0 0 0,2 0 0 0,0 0-96 16,-2 1-16-16,-3 2 0 0,-2-2 0 0,-1 0 16 15,-1 1 0-15,-3-1 0 0,-1-1 0 0,2 0 96 0,-4 2 0 16,0 0 16-16,-2-1 0 0,0 0 0 0,-5 1 0 16,-4-1 0-16,-3-1 0 0,-3 0-48 0,-1 1-16 15,-2 2 0-15,-2 0 0 0,-7-1-80 0,-2 2 0 16,-3-2-16-16,-2-1 0 0,-9-1-176 0,0 0 0 15,0 0 144-15,0 0-144 0,0 0 0 0,0 0-320 16,0 0 64-16,0 0 16 16,-10 5-1824-16,-2 4-368 0,-4-2-80 0,-1 4-14592 0</inkml:trace>
  <inkml:trace contextRef="#ctx0" brushRef="#br0" timeOffset="8667.41">28133 19346 4607 0,'14'-11'192'0,"-4"8"64"0,-1 3-256 16,3 0 0-16,0 0 0 0,-1 2 0 0,1 0 3152 0,-2 1 592 15,0-1 112-15,-10-2 32 0,10 7-2624 0,-10-7-528 16,0 0-96-16,0 0-32 0,0 0-192 0,0 0-32 16,0 0-16-16,0 0 0 0,0 0 128 0,0 0 16 15,-6 5 16-15,-3 0 0 0,-3 0-64 0,-3-3-16 16,0-2 0-16,-5 0 0 0,-2 0-192 0,-1-1-32 16,-1-3-16-16,-3 4 0 0,-1 0-16 0,-3 0 0 15,-1 0 0-15,-5 0 0 0,-8 0 48 0,0-1 0 16,-5-3 0-16,-1-1 0 0,0-1-48 0,-2-3 0 0,-2 1 0 15,-4-1 0-15,-6 6-48 0,-6-6-16 0,-3-1 0 16,-2-3 0-16,1 3-128 0,0-1 0 0,-2 1 144 0,-5 1-144 16,-10 0 0-16,2-2 0 0,0-5 0 0,1 0 128 15,-2 9-128-15,-3-5 0 0,-6-3 0 0,2 1 0 16,1 3 0-16,2-3 0 0,0 1 0 0,-4 3 128 16,-8-3-128-16,4 2 176 0,1 2-176 0,-6-4 192 15,-8 1-192-15,2 2 128 0,2-2-128 0,-5 3 128 16,-6-3-128-16,1 5 0 0,0-4 0 0,-1 1 128 15,-3 0-128-15,-1 0 0 0,-3 4 0 0,-1-5 0 16,-1 3 0-16,1-1 128 0,-2 1-128 0,0 4 0 16,1-2 0-16,1 1 0 0,3 0 0 0,1 1 0 15,1 0 0-15,-3 2 0 0,2-2 128 0,0 2-128 16,-1 2 0-16,-2-2 128 0,-2-4-128 0,-1 2 128 0,-2 1-128 16,3-1 192-16,3-3-192 0,1 2 192 15,1 1 16-15,-2-1 16 0,4-5 0 0,-3 4 0 0,1 4 32 16,0-4 0-16,-1-2 0 0,1 4 0 0,0 3-256 0,1-3 144 15,-1-1-144-15,3 2 128 0,-3 3-128 0,4-1 0 16,-5-3 0-16,3 2 0 0,3-1 0 0,-5 2 0 16,-5-2 0-16,1 1 0 0,4 1 0 0,-3-1 128 15,-2-4-128-15,2 1 0 0,5 4 176 0,-5-2-48 16,-6-1-128-16,2 2 192 0,2 2 16 0,0-1 0 16,-4-5 0-16,3 5 0 0,1 4-16 0,0-1-16 15,-4-4 0-15,4 4 0 0,5 2-48 0,0-1 0 16,-6-6 0-16,9 3 0 0,6 1 0 0,-2 1-128 15,-3-1 192-15,5 0-64 0,5-1 0 0,-3 3 0 0,-1 0 0 16,1 1 0-16,2-2-128 0,2 0 160 0,0 2-160 0,-2 1 160 16,-2 0-160-16,4 0 160 0,3 2-160 0,-2 0 160 15,-3-3-160-15,2 2 128 0,8 3-128 0,1-1 128 16,1-1-128-16,0-1 0 0,1 0 0 0,3 2 0 16,10-5 128-16,-5 5-128 0,3 1 128 0,1-3-128 15,0 2 192-15,4-2-64 0,4 3 0 0,1 0 0 16,-2 0-128-16,1 2 0 0,1 5 144 0,2-4-144 15,3-2 0-15,5 3 128 0,2 2-128 0,-1-1 0 16,-1-1 0-16,2 1 0 0,0 0 0 0,3 0 128 16,3-2-128-16,5 3 0 0,3 0 0 0,1 2 0 15,0-2 0-15,-2 0 0 0,0-1 0 0,2 3 128 16,1 0-128-16,2 2 0 0,3-3 0 0,0 0 0 16,3 1 0-16,2 2 0 0,2 0 0 0,1 1 0 0,0-2 0 15,-2-1 0-15,3-1 0 0,1-2 0 0,3 3 0 16,2 0 0-16,3 2 0 0,2-1 0 0,4-1 0 0,4 1 0 15,0 1 0-15,4 1 0 0,2 0 0 0,4 1 0 16,1 0 0-16,3 0 0 0,3-1 0 0,0-1-160 16,5 3 160-16,2-3 0 0,1 0-128 0,5-2 128 15,0 1 0-15,2 0 0 0,2 2 0 0,3-2 0 16,3-1 0-16,2 1 0 0,4 1 0 0,2-2 0 16,2 0 0-16,2-1 0 0,0-2 0 0,2 0 0 15,1-2 0-15,2 1 0 0,-1-1 0 0,5-3 0 16,1 3 0-16,4-5 0 0,4 0 128 0,1-4-128 15,3 2 0-15,2-1 0 0,2 1 144 0,0-2-144 0,-2-2 128 16,6 0-128-16,0 1 0 0,6 0 128 0,3 1-128 16,0 1 0-16,-4-2 0 0,1 1 0 0,2-2 128 0,3 3-128 15,-2 0 0-15,6 1 0 0,2-2 0 0,-1 0 0 16,-1 1 0-16,4 0 0 0,3-1 0 0,1 0 0 16,5 0 0-16,0-2 0 0,-1 1 0 0,-1 1 128 15,3-1-128-15,2 2 160 0,1-1-160 0,-1-1 160 16,-2 1-160-16,2-1 0 0,0 1 0 0,0 1 0 15,5-2 0-15,-3 2 0 0,-2-1 0 0,4 1 0 16,2 1 0-16,0-2 0 0,0 0 144 0,1 3-144 16,2-1 0-16,4 2 0 0,2-2 0 0,-1 2 0 15,2-1 0-15,1 0 0 0,4 3 0 0,1-4 0 16,-2 1 0-16,4 2 0 0,3-1 0 0,0 4 0 16,-3-5 0-16,0 5 0 0,-1-2 0 0,1 2 0 15,-5-6 0-15,2 2 0 0,-2 1 0 0,0-1 0 0,1 2 0 16,-2-4 0-16,-2 3 0 0,0-2 0 0,3 7 0 0,-2-5 0 15,-2-3 0-15,-3 4 0 0,1 0 0 0,1 0 128 16,2-2-128-16,-1 3 0 0,-3-3 0 0,1 4 128 16,-3 1-128-16,-1-2 0 0,-5 0 0 0,-4-1 0 15,-5 4 0-15,5-3 0 0,0 0 0 0,0 1 0 16,-6-3 0-16,-2 2 0 0,1-2 144 0,-1 1-144 16,1-3 192-16,-4-1-192 0,0 3 256 0,0-3-64 15,1-3-16-15,1 2 0 0,1 1-48 0,1-1 0 16,-4-1 0-16,1-2 0 0,-1 1 0 0,2 1-128 0,3-1 192 15,-2 1-64-15,-1-2-128 0,1 1 192 16,-1 0-192-16,1-1 192 0,2 2-192 0,-2-2 128 16,2-1-128-16,1 0 128 0,-1 0-128 0,1-1 0 0,1 0 0 0,-2-1 128 15,-3 1-128-15,1-1 0 0,1-4 0 0,2 3 0 16,2-1 0-16,-3 0 0 0,-5 1 0 0,0-3 128 16,3 0-128-16,1 2 0 0,4-2 0 0,-2-1 0 15,-6 1 0-15,3-2 128 0,-1 1-128 0,3-1 0 16,3 2 0-16,-2-1 0 0,-1-2 0 0,-1 3 0 15,2-3 0-15,2 3 0 0,3 1 0 0,-5-2 0 16,-5 0 0-16,-1-2 0 0,1 1 128 0,2 3-128 16,0-1 0-16,-2-1 0 0,-4 0 0 0,-1-2 0 15,-2 5 0-15,6 0 0 0,1 3 0 0,-2-4 0 16,1-1 0-16,-2 3 0 0,0 0 0 0,1 0 0 16,3 0 0-16,3-1 0 0,-3 0 0 0,-3-1 0 15,-4-1 0-15,0 4 0 0,1 0 0 0,1 2 0 16,2 0 0-16,-2-1 0 0,-3 1 0 0,2-1 0 0,1-1 0 0,-2 4 0 15,5-1 128-15,-4-1-128 0,-4-3 0 0,-1 0 0 16,-2-4 0-16,0 3 0 0,1 2 0 0,2-2 0 16,-1-4 0-16,-3 2 0 0,-1-3 0 0,-3 3 0 15,3 1 0-15,0-2 0 0,0 4 0 0,-1-1 0 16,-2-5 128-16,-2 3-128 0,-3 0 0 0,0-1 0 16,1-1 0-16,0 3 0 0,1-1 0 0,-2 2 0 15,2-1 0-15,-1-4 0 0,-7 1 0 0,2 2 0 16,-2-3 0-16,0 0 0 0,-2-1 0 0,-1 2 0 15,-1-2 0-15,-1 3 0 0,-3-5 0 0,-2 1 0 16,-4-1 0-16,-3-2 128 0,-3-2 0 0,-2 2-128 16,-2 0 192-16,1 1-64 0,-2-5 32 0,-2 3 0 0,0 0 0 15,-2-2 0-15,-2 3-160 0,1 0 192 0,-2 2-192 0,-1-4 192 16,-2-1-64-16,-3-1-128 0,-4 0 192 0,-1 0-64 16,-2 0 32-16,-1 1 0 0,-4-2 0 15,0-3 0-15,-4-2 16 0,-3 0 0 0,-4-3 0 0,-3-1 0 16,1-1-176-16,-7-1 0 0,-5-4 144 0,-7 2-144 15,-2 2 0-15,-6 1 0 0,-3-4 0 0,-9 0 0 16,-7 2-176-16,-8 4 176 0,-9-3-208 0,-10 2 80 16,-14 0-1472-1,-10 0-272-15,-7 4-64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06:42.2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30T21:06:50.033"/>
    </inkml:context>
  </inkml:definitions>
  <inkml:trace contextRef="#ctx0" brushRef="#br0">24786 13566 2751 0,'0'0'256'0,"0"0"-256"0,0 0 0 0,0 0 0 16,0 0 3312-16,0 0 608 0,-5 7 128 0,5-7 32 16,0 0-2352-16,0 0-448 0,-4 7-112 0,4-7-16 15,0 0-16-15,0 0-16 0,0 0 0 0,0 0 0 16,0 0 144-16,0 0 16 0,0 0 16 0,0 0 0 15,0 0-80-15,0 0 0 0,0 0-16 0,0 0 0 16,0 0-240-16,0 0-64 0,0 0 0 0,0 0 0 16,0 0-208-16,4-8-48 0,1-2-16 0,1 2 0 15,0-3-288-15,2 4-48 0,-3-2-16 0,3 4 0 16,1 0-64-16,-2-1-16 0,-2 0 0 0,-5 6 0 0,9-2 32 0,-9 2 0 16,12-1 0-16,-12 1 0 0,0 0-32 0,0 0-16 15,6 5 0-15,-1 1 0 0,-2 3-16 0,-2 1 0 16,-1 2 0-16,-1 2 0 0,-4 0-160 0,-1-4 192 15,0 1-192-15,0-3 192 0,-2 2-64 0,1-3 0 16,-1-1 0-16,8-6 0 0,-9 6 64 0,1-2 16 16,8-4 0-16,0 0 0 0,-10-1 96 0,10 1 16 15,0 0 0-15,-6-8 0 0,5-4-32 0,1-1 0 16,1-1 0-16,3 0 0 0,-1-3-288 0,5 0 128 16,1-1-128-16,1 0 0 0,0 1 0 0,0 6 0 15,1 1 0-15,-1-2 0 0,0 2 0 0,1 3 0 16,1 3 0-16,-2 0 0 0,0 0 0 0,-1 5 0 15,-9-1 0-15,9 8 0 0,-4-2 0 0,1 5 0 16,-4-1 128-16,-2 1-128 0,-3 3 0 0,-2 0 0 16,-1 1 0-16,-1 1 0 0,0-2 128 0,-1 1-128 0,1-5 0 0,-4 3 0 15,0-3 128-15,2-5-128 16,9-5 0-16,0 0 0 0,0 0 0 0,0 0 0 0,-9-1 0 0,9 1 0 16,-6-10 0-16,3 1 0 0,4-4 0 15,2-1 0-15,0 1-192 0,0 2 0 0,2-3 0 16,1 1 0-1,-3-1-1488-15,2-1-304 0,2 0-48 0,-1 2-10704 0,1 2-2160 0</inkml:trace>
  <inkml:trace contextRef="#ctx0" brushRef="#br0" timeOffset="1069.39">24889 13524 20671 0,'0'0'912'0,"0"0"192"16,-4 8-880-16,-1 3-224 0,1 0 0 0,4-11 0 0,-4 9 1232 0,4-9 208 16,-2 10 32-16,2-10 16 0,0 0-432 0,0 0-96 15,2 5 0-15,-2-5-16 0,0 0 16 0,0 0 0 16,0 0 0-16,0 0 0 0,0 0 0 0,0 0 16 15,0 0 0-15,0 0 0 0,0 0 16 0,0 0 0 16,0 0 0-16,0 0 0 0,6-2-32 0,0-3 0 16,-3-3 0-16,1 2 0 0,-1-7-160 0,2 1-32 15,-3 1-16-15,1-4 0 0,1 1-368 0,-3-1-80 16,2-2-16-16,-1 2 0 0,2-3-288 0,0-4 0 16,-1 1 0-16,1-2 0 0,3-5 256 0,-2 1-64 15,0-2-16-15,0 0 0 0,0-4-16 0,-1 0 0 0,0-2 0 0,-1 4 0 16,0-2-32-16,0-1-128 0,-3 4 192 15,1-3-64-15,0 1-128 0,0 2 128 0,1 0-128 16,-2-1 128-16,0 0-128 0,0 3 128 0,0-1-128 0,0 3 128 16,-2-3-128-16,2 4 128 0,-1-3-128 0,1 4 128 15,-1 0-128-15,0 2 0 0,-1 0 0 16,1 1 0-16,1 0 0 0,0-1 0 0,0 2 128 0,0 1-128 16,0 0 0-16,0 0 0 0,0 1 0 0,1 1 0 15,1 0 0-15,-1 2 0 0,-1 0 0 0,0 1 0 0,1-2 0 16,0 1 0-16,-1 1 0 0,2 0 0 0,-1 1 0 0,0 0 0 15,0-3 0-15,-1 4 0 0,0 0 0 16,2-1 0-16,0 2 0 0,-1 2 0 0,1-2 0 0,-1 2 0 16,0-4 0-16,2 5 0 0,-2-2 0 0,0 4 0 15,1-4 0-15,-1 5 0 0,0-3 0 0,0 3 0 16,-1 5 128-16,3-5-128 0,-3 5 0 0,0-8 0 16,0 8 0-16,0 0 0 0,1-6 0 0,-1 6 0 15,2-4 0-15,-2 4 0 0,0 0 0 0,0 0 0 16,0 0 0-16,0 0 0 0,0 0 0 0,0 0 0 15,0 0 0-15,0 0 0 0,0 0 0 0,0 8 0 16,0 3 0-16,1 2 0 0,-2 1 0 0,1 5 0 16,0 5-144-16,-2 1 144 0,1 7 0 0,1 3 0 15,-3 1 0-15,1 2 0 0,-1 4 0 0,1 3-128 16,-2-3 128-16,0 4 0 0,0-2 0 0,-1 3 0 0,0 1 0 16,-1-2 0-16,3 0 0 0,-2-3 0 15,0 0 0-15,0-2 0 0,0-3 0 0,1-1 0 16,-1-1 0-16,1-2 0 0,2 0 0 0,-2-2 0 0,0-3 0 15,2 12 0-15,-3-9 0 0,2 0 0 0,0-5 0 0,1-4 0 16,-1-1 0-16,2-4 0 0,0-3 0 16,0 0 0-16,-1-2 0 0,4-4 0 0,-2-9 0 0,0 0 0 15,0 0 0-15,0 0 0 0,0 0 0 0,0 0 0 16,0 0 0-16,0 0 0 0,0 0 0 0,0 0 0 16,0 0 0-16,0 0 0 0,0 0 0 0,0 0 0 0,0 0 0 15,0 0 0-15,0 0 0 0,0 0 0 0,0 0 0 0,0 0 0 16,3-6 0-16,1-5 0 0,0 4 0 15,-1-6 0-15,0 0 0 0,1 1 0 0,1-4 0 16,0 0 128-16,0-3-128 0,2-3 0 0,-1-5 0 16,3 1 0-16,-1-6 0 0,-1-1 0 0,1-4 128 0,-2-4-128 15,-2-3 0-15,0-2 0 0,-2-5 128 0,1-1-128 16,-3 1 0-16,0 2 0 0,-1-1 128 0,-1 3-128 16,0 0 0-16,-1 5 0 0,1 0 0 0,-1 5 0 15,-1 2 0-15,2 6 0 0,-1-1 0 0,2 7 128 16,0 2-128-16,1 2 0 0,0 1 0 0,0 4 0 15,1 1 0-15,-1 6 0 0,0-2 0 0,1 4 0 16,-1 5 0-16,0 0 0 0,0 0-128 0,0 0 128 16,0 0-192-16,9 0 192 15,-1 1-1088-15,2 3-128 0,-2 3 0 0,2 0-16 16,1 0-1344-16,1 4-272 0,0 0-48 0</inkml:trace>
  <inkml:trace contextRef="#ctx0" brushRef="#br0" timeOffset="3804.5">24912 13596 15263 0,'0'0'672'0,"0"0"144"0,-7 6-656 0,7-6-160 15,-4 12 0-15,-1-2 0 0,-1-4 1136 0,6-6 192 16,-8 5 32-16,1 4 16 0,-1-1-80 0,2 0-16 16,6-8 0-16,-7 5 0 0,7-5-16 0,-9 3-16 15,2 1 0-15,7-4 0 0,-9 0 32 0,0-1 0 0,9 1 0 0,-10-4 0 16,1-1-208-16,3-3-48 16,0 2 0-16,3-4 0 0,0 2-336 0,2-3-80 0,1 2-16 0,1-5 0 15,0 3-144-15,3 2-48 0,1-5 0 0,3-2 0 16,0 2-160-16,2 3-48 0,2-2 0 0,1 4 0 15,-1-2-48-15,-2 5-16 0,0-3 0 0,-1 5 0 16,-9 4-128-16,9 0 128 0,0 0-128 0,0 2 128 16,-2 4-128-16,-1 2 128 0,-2 0-128 0,1 4 128 0,-3 0-128 15,-4 7 128-15,-3 0-128 0,0-2 128 0,-4-4-128 16,-1 1 192-16,-1 0-192 0,-3 1 192 16,-3-4 0-16,1 3 0 0,-2-1 0 0,0-4 0 0,2-2 0 0,-1-3 0 15,-1-1 0-15,2-4 0 0,0-2-32 0,2-1 0 16,2-3 0-16,0-1 0 0,1-5 32 0,3 2 0 15,2-3 0-15,2-1 0 0,4 1-192 0,3-2 0 16,3 0 0-16,2-2 0 0,2 1 0 0,1 3 0 16,3 1 0-16,-1 0 0 0,1 5 0 0,0 1 0 15,0 3 0-15,1 2 0 0,0 5 0 0,-1 1 0 16,0 3-144-16,-1 2 144 0,-3 3 0 0,-2 3 0 16,-7-1 0-16,3 0 0 0,-5 3 0 0,-2-1 0 15,-3-1 0-15,-3 1 0 0,-3-2 0 0,1-4 0 16,-2 1 0-16,1-3 0 0,-1-1 160 0,1-4-160 15,-2-3 160-15,2-1-160 0,-1-3 0 0,2-4 0 16,0-1 0-16,1-2 0 0,-1-1 0 0,2 1-320 16,4-4 64-16,1-3 0 15,3-1-1664-15,3 0-320 0,5 0-64 0,3 0-9728 0,2-2-1936 16</inkml:trace>
  <inkml:trace contextRef="#ctx0" brushRef="#br0" timeOffset="4587.31">24904 12334 6447 0,'0'0'272'0,"0"0"80"0,0 0-352 0,0 0 0 16,0 0 0-16,0 0 0 0,0 0 2624 0,0 0 448 15,0 0 80-15,0 0 32 0,0 0-1520 0,0 0-320 0,0 0-48 0,0 0-16 16,0 0-128-16,0 0-16 16,0 0-16-16,0 0 0 0,0 0-224 0,1-8-32 0,2 1-16 0,-1-4 0 15,2 4-16-15,0-3 0 0,1 2 0 0,0-3 0 16,0-2-192-16,0 1-32 0,0-2-16 0,2-1 0 15,-1 4-80-15,2-1-32 0,-2-2 0 0,2 2 0 16,-1-1-96-16,1 3 0 0,-1 1-16 0,1 0 0 16,0-5-48-16,-1 1 0 0,0 3 0 0,-1-3 0 0,0 4-64 15,1-2-32-15,0 3 0 0,-7 8 0 16,0 0-48-16,0 0-16 0,5-10 0 0,-5 10 0 16,0 0 0-16,0 0 0 0,0 0 0 0,0 0 0 0,0 0-32 0,0 0-128 15,0 0 192-15,0 0-64 0,0 0-128 0,4 13 0 16,-2-2 0-16,-1 5 0 0,0 0 0 15,0 2 0-15,-3-2 0 0,1 4 0 0,-2 0 0 0,0 7 0 16,1 1 0-16,-1 2 0 0,0 3 0 0,0 1 0 16,1 5 0-16,-1 2 128 0,0 5-128 15,1 1 0-15,1 3 0 0,-4 5 0 0,2 4 0 0,0-2 0 16,1-4 0-16,-1-5 0 0,3 0 0 0,-1-2 0 16,1-7 0-16,0-2 0 0,0-2 0 0,0-1 0 15,-1-2 128-15,1-2-128 0,-3-1 256 0,1-2-16 16,-1 0-16-16,1-2 0 0,-2 1-32 0,0-6-16 15,0-1 0-15,0 0 0 0,1-1 16 0,-1-2 0 0,1-7 0 16,-2 0 0-16,5-9-192 0,-4 9 0 16,4-9 0-16,0 0 0 0,0 0 0 0,0 0 0 15,0 0 0-15,0 0 0 0,3-9-144 0,1-4-64 0,-1-1-16 16,1-1 0 0,-1 0-1632-16,1-2-320 0,-1 1-64 0,1 3-9104 0,-1 2-1840 0</inkml:trace>
  <inkml:trace contextRef="#ctx0" brushRef="#br0" timeOffset="5092.07">24779 13567 14111 0,'0'0'624'0,"0"0"128"0,0 0-608 0,0 0-144 15,0-9 0-15,0-3 0 0,0 12 640 0,2-7 80 0,-2-3 32 0,1 3 0 16,-1 7 128-16,0 0 16 15,1-11 16-15,0 3 0 0,1-2 320 0,-2 10 64 16,2-8 16-16,-2 8 0 0,4-11-48 0,-1 5-16 16,-3 6 0-16,0 0 0 0,0 0-112 0,0 0-32 0,0 0 0 15,0 0 0-15,0 0-272 0,0 0-48 0,0 14-16 0,-2 2 0 16,1 3-400-16,1 2-96 0,-1 0-16 0,1 2 0 16,-2 1-128-16,2 0-128 0,0-2 192 0,3 0-192 15,0-3 272-15,0-2-48 16,1-1-16-16,1-2 0 0,2-3 176 0,0-3 48 0,2-1 0 0,1-4 0 15,4-4 304-15,-1-6 64 0,1 1 16 0,1-6 0 16,3-4-96-16,2-2-16 0,1-2 0 0,0-2 0 16,1-1-272-16,-2-2-64 0,1-1-16 0,-1 1 0 15,-1 0-160-15,-1 2-48 0,-3-1 0 0,-2 5 0 0,-2 2-144 16,-2 2 0-16,-3 0 0 0,1 1 0 16,-2-2-1376-16,4 5-256 0,-2 1-48 15,0 2-17440-15</inkml:trace>
  <inkml:trace contextRef="#ctx1" brushRef="#br0">24383 17749 0,'0'0'16,"72"220"-1,2-37 1,38 8-1,1-24 1,14-6 0,-30-36-1</inkml:trace>
  <inkml:trace contextRef="#ctx0" brushRef="#br0" timeOffset="8176.31">24249 12612 11055 0,'5'-1'976'0,"3"0"-784"15,1-1-192-15,2 1 0 0,1-1 1088 0,0-1 192 16,4 3 16-16,0-1 16 0,3 2-176 0,2 3-48 0,-1-3 0 0,2 2 0 16,-1-1-368-16,1 3-80 0,-3 2 0 0,-3-2-16 15,0 0-112-15,-7 1 0 0,-2-1-16 0,-2 2 0 16,-2 2-48-16,-2-2-16 0,-2 6 0 0,-4 0 0 16,-3-2 272-16,-5 7 48 0,-2 1 16 0,-1-1 0 15,-2-1-64-15,-1 0 0 0,0-2 0 0,-2 0 0 16,1-1-112-16,-2-2-16 0,-1-1-16 0,6 1 0 15,-1-6-144-15,4 0-32 0,1 1 0 0,3-3 0 16,1-1-208-16,3 1-48 0,6-4-128 0,0 0 192 0,0 0-352 16,0 0-80-16,10 2-16 0,3-2-9776 15,1-2-1952-15</inkml:trace>
  <inkml:trace contextRef="#ctx0" brushRef="#br0" timeOffset="8648.83">24449 12793 20271 0,'0'0'896'0,"0"0"192"0,0 0-880 0,0 0-208 15,0 0 0-15,0 0 0 0,0 0 1728 0,0 0 320 16,0 0 48-16,0 0 16 0,-8 4-672 0,2 1-128 16,-1-3-32-16,0 2 0 0,-3 1-592 0,1 3-128 15,-4-3-32-15,-10 1 0 0,-1 3-128 0,-4-3-16 16,-5 2-16-16,-3-2 0 0,-2-3-48 0,-4-1-16 15,-3 0 0-15,-4-2 0 0,-2-2-48 0,2 1 0 16,-2-1 0-16,-2 0 0 0,-6 0-112 0,-2-2-16 16,-4-4-128-16,-3 2 192 0,-7-4-192 0,0 2 176 0,0-3-176 15,19 6 160-15,-7-4-160 0,-5 1 192 0,-6-3-192 16,2 3 192-16,0-1-192 0,1 2 192 16,1 1-192-16,-27-1 192 0,8 2-192 0,6 1 160 0,2-2-160 0,2 3 160 15,-1 1-160-15,1-1 128 0,-3 2-128 0,-4 1 128 16,-2-3-128-16,-3 2 0 0,-1 0 0 0,1-3 128 15,-1 1-128-15,6 2 192 0,3 1-192 0,8 1 192 16,4-1-64-16,5 2-128 0,4-1 192 0,3 3-64 16,5-3-128-16,3 1 160 0,1 0-160 0,3-2 160 0,1 0-160 15,6 1 0-15,3-1 0 0,0 1 128 0,0 1-128 0,3-1 0 16,2 0 0-16,1 0 0 0,1-1 0 0,-1 2 0 16,2-2 0-16,4 0 0 0,1 0-160 0,1 0-16 15,-1 0 0-15,3 0 0 16,3-2-304-16,2 1-64 0,1 1-16 0,1 0 0 15,0-1-80-15,0-2-32 0,1 1 0 0,2-1 0 16,0 2-1536-16,1 0-304 0,-2-6-64 0,0 3-16 0</inkml:trace>
  <inkml:trace contextRef="#ctx0" brushRef="#br0" timeOffset="9309.93">17561 12292 13823 0,'0'0'608'0,"0"-8"128"0,-2-2-592 0,1 2-144 16,-3 0 0-16,-1 1 0 0,-4 0 1232 0,0 0 224 0,-1 1 32 0,-3 1 16 15,-3 2-192-15,-4 3-32 16,-6-2-16-16,-3 4 0 0,-4 6-368 0,-3-3-80 0,-1 3-16 0,-1 2 0 15,-2 4-368-15,2-2-80 16,1 4-16-16,2-1 0 0,6-1-80 0,6 1 0 0,8-1-16 0,6 0 0 16,0 0 80-16,5 0 0 0,3-1 16 0,6 0 0 15,5 3 976-15,4 1 192 0,3-2 32 0,3 1 16 32,2 2-1936-32,2-1-384 0,1-1-64 0,1 1-32 0,-2-6 864 0,-4 2 0 0,-3 2 176 0,-5-2-32 15,-1-3 112-15,-6 1 0 0,-5-11 16 0,0 13 0 16,-4-3 48-16,-6 3 0 0,-7-4 0 0,-3 1 0 15,-6 2 48-15,-1-5 16 0,-4 1 0 0,1-2 0 16,-1-5-240-16,0-1-144 0,2-1 192 0,-1-4-192 0,1-3 160 16,3 1-160-16,6-5 128 0,3 2-128 15,5 0-1408-15,5-3-384 16,7-1-64-16,5-3-12736 0</inkml:trace>
  <inkml:trace contextRef="#ctx0" brushRef="#br0" timeOffset="9545.98">18022 11900 22799 0,'0'0'1008'0,"-8"4"208"0,-1 1-960 0,-3 0-256 0,0 7 0 16,-3 2 0-16,-3 7 1216 0,-2 2 192 15,-4-1 32-15,2 7 16 0,1 2-352 0,-2 4-64 16,1 3-16-16,-3 2 0 0,1 0-400 0,-1 4-96 15,2 0-16-15,2-2 0 0,2 1-320 0,4-3-192 16,3-5 192-16,3-2-192 0,2-7 0 0,3 0 0 16,2-15 0-16,1 3-192 15,1 1-1488-15,3-1-304 0,1-4-48 0,1 1-10832 0</inkml:trace>
  <inkml:trace contextRef="#ctx0" brushRef="#br0" timeOffset="10395.23">18023 12395 16575 0,'0'0'1472'0,"0"0"-1168"0,-7 5-304 0,-1 5 0 16,-1 3 864-16,-1 1 112 0,-1 1 32 0,-2 2 0 0,0 2 176 0,0-2 32 15,1 0 16-15,3-2 0 0,4-5-224 0,2 2-48 16,3-1-16-16,5-4 0 0,5-2-304 0,4 0-48 16,4-3-16-16,3-2 0 0,0-1-192 0,3-4-32 15,2 0-16-15,-5 0 0 0,0-4-80 0,-4 3-32 16,0-1 0-16,-2-3 0 0,0-1 32 0,-2 0 0 15,-1-1 0-15,-3-1 0 0,-3-1 432 0,-1 0 80 16,-4-2 32-16,-1 3 0 0,-2 3-512 0,-3-2-96 16,-3 2-32-16,-1 2 0 0,0 6-160 0,9 2 160 15,-10-1-160-15,1-1 160 0,9 2-160 0,0 0 0 16,0 0 0-16,0 0 0 0,0 0 0 0,0 0 0 16,0 0 0-16,0 0 0 0,14-2 0 0,-2-1 0 15,2 1 0-15,1-1 0 0,0-1 0 0,3 2 0 16,1-2 0-16,0-1 0 0,-3 0 0 0,1 1 0 0,-2-2 0 0,-1 3 0 15,-1 1 0-15,-2 2 0 16,1 2 0-16,-3 4 0 0,-3 1 0 0,-1 4 0 0,-1-2-176 16,-1 8 176-16,-3 4 0 0,-3 6 0 0,-2-3 0 15,-1 4 176-15,-2-2 144 0,-2 4 16 0,-2 2 16 16,-2 1 0-16,-2 2-80 0,-11 16-16 16,2-2 0-16,1-9 0 0,-1-2-64 0,3-5 0 0,0-5-16 0,4-5 0 15,2-4 32-15,2-2 16 0,1-2 0 0,3-9 0 16,2-2 64-16,8-4 16 0,0 0 0 0,0 0 0 15,1-19 32-15,4-1 16 0,2-2 0 0,3 1 0 16,3-5-160-16,-2 0-48 0,3-7 0 0,-2 10 0 16,2-9-144-16,1 3 0 0,1-1 0 0,3 0 0 15,2-1 0-15,0 5 0 0,1 4 0 0,1-1 0 0,1 2 0 16,0 3 0-16,0 3-160 0,-1 6 160 0,-1 0-128 16,-2 5 128-16,-3 1 0 0,-3 5-144 0,-3 4 144 0,-2 4-208 15,-1-1 80-15,-3 3 128 0,-3 1-192 0,-2 3 192 16,-4 2-192-16,1-2 192 0,-3-2-208 15,1 1 80-15,3 1 128 0,-2-2-208 0,1-3 208 16,5-3 0-16,-2-8 0 0,7 5-144 0,2 1 144 0,4-2 0 16,4-3 0-16,2-2 0 0,2-3-144 0,2-2 144 15,2 1-160-15,2 1 160 0,0-6-160 0,2 3 160 16,0-2-160-16,1 2 160 0,-4-5 0 16,1 1 0-16,0-3 0 0,-1-1 0 0,-1 2 0 0,-4 0 0 15,-2-2 0-15,-2-3 0 0,-5-1 0 0,-4-3 0 16,-4 2 0-16,-4 2 0 0,-3 1 128 0,-2 3-128 15,-1 0 0-15,-7 2 0 0,-2 7 160 0,-2 1-160 16,0 3 128-16,-4 2-128 0,-3 4 128 0,-1 0-128 16,1 6 128-16,-1-1-128 0,1 4 0 0,3 4 0 15,2-1 0-15,5 0 0 0,2-1 0 0,6 1 0 16,2-1 0-16,7 0 0 0,3-4 0 0,5 1 0 0,3 0 0 0,4-3 0 16,1 1 0-16,3 2 0 15,-1-4 0-15,1 2 0 0,-2-3 0 0,2 2 0 16,-3-3 0-16,0 3 0 0,-2-3 0 0,-2 5 0 0,0-2 0 15,-3 1 0-15,-1 2 0 0,2-3 0 0,-6 3 0 16,5 5-12368-16,-3 0-2448 0</inkml:trace>
  <inkml:trace contextRef="#ctx0" brushRef="#br0" timeOffset="11701.23">17866 13262 17215 0,'0'0'768'0,"0"0"144"0,-3-7-720 0,2 2-192 0,-2-2 0 0,1 2 0 15,-1 1 1728-15,3 4 304 0,0 0 64 0,-2-7 16 16,2 7-384-16,0 0-80 0,0 0-16 0,0 0 0 0,-7 0-608 0,1 5-112 16,-2 3-16-16,1 5-16 0,-1 2-144 0,-1 4-32 15,0 3 0-15,-1 2 0 0,0 1-160 0,1 1-32 16,0 3-16-16,0-1 0 0,0 0-192 0,4-1-48 15,0-1 0-15,0-3 0 0,1-1-128 0,0-1-128 16,2 0 192-16,1-3-192 0,-1-3 160 0,2-3-160 16,0 0 128-16,2 1-128 0,-1-4 0 0,0-1 0 15,-1-8 0-15,0 0-176 16,0 0-1168-16,0 0-256 0,0 0-32 0,0 0-16 16,0 0-1296-16,0 0-256 0</inkml:trace>
  <inkml:trace contextRef="#ctx0" brushRef="#br0" timeOffset="11952.48">17317 13923 19343 0,'0'0'1728'0,"0"0"-1392"15,0 0-336-15,0 0 0 0,0 0 1408 0,0 0 224 0,0 0 32 16,0 0 16-16,10 1-128 0,4-1-16 0,5 0-16 15,14-3 0-15,1-2-496 0,3-1-80 0,1-3-32 0,4 4 0 16,3-1-400-16,-11 2-96 0,5 0-16 0,2 1 0 16,-2 0-144-16,3-1-16 0,-2 1-16 0,-5 1 0 15,-3-2-224-15,-3 3 0 0,-3 1 128 0,-5 0-128 16,-3 0-1216-16,-4 2-272 0,-2 1-64 0,-2 1-13104 16</inkml:trace>
  <inkml:trace contextRef="#ctx0" brushRef="#br0" timeOffset="12362.42">17670 14341 11055 0,'0'0'976'0,"4"-6"-784"16,0-2-192-16,-1 2 0 0,1-5 2832 0,0 5 528 16,0 0 96-16,-4 6 32 0,4-7-1568 0,-4 7-304 15,0 0-64-15,0 0-16 0,0 0-448 0,0 0-112 16,-12 5-16-16,-2 6 0 0,-1 3-320 0,-3 1-80 16,-1 3-16-16,1 3 0 0,-2 2-128 0,1 0-32 15,-1 2 0-15,0 1 0 0,3 7-160 0,4-5-32 16,3-2-16-16,5-1 0 0,2-6-176 0,7 0 128 0,0 0-128 0,5-1 128 15,3-4 16-15,5-3 0 0,2-2 0 16,4-3 0-16,2-3 112 0,-4-3 32 0,3-4 0 0,2-6 0 16,1 2 176-16,0-4 48 0,-2-1 0 15,1-2 0-15,-3-4 80 0,-3-2 32 0,-2 0 0 0,-6 0 0 16,-1-5-16-16,-5 1 0 0,-5 3 0 0,-2-3 0 16,-4 1-336-16,-3 4-64 0,-1-2-16 0,-2 1 0 15,-1 2-192-15,-2 1-288 0,-3 4 64 0,-1 1-13088 16,-1 4-2608-16</inkml:trace>
  <inkml:trace contextRef="#ctx0" brushRef="#br0" timeOffset="15217.41">15257 13656 16127 0,'0'0'704'0,"0"0"160"0,0 0-688 0,0 0-176 15,0 0 0-15,0 0 0 0,-6-3 1024 0,-2 2 160 16,-2 0 32-16,-4 2 16 0,-2 0-448 0,-6 2-80 15,-5 2-32-15,-3-1 0 0,-4-1 48 0,-3 4 16 16,-4 2 0-16,-4-3 0 0,-2 3 0 0,-2-3 0 16,-3 3 0-16,0-1 0 0,-2 2-160 0,2-2-48 15,1 1 0-15,4-3 0 0,4 2-336 0,2 0-64 16,3-2 0-16,3 1-128 0,2-2 0 0,5-2 0 16,3 1-160-16,5-2 160 15,4-2-880-15,4 0-48 0,5-1-16 0</inkml:trace>
  <inkml:trace contextRef="#ctx0" brushRef="#br0" timeOffset="15476.73">15423 13825 16575 0,'0'0'736'0,"8"0"160"0,-8 0-720 0,8-1-176 0,-8 1 0 0,0 0 0 16,0 0 1104-16,0 0 192 0,0 0 48 0,-5 7 0 15,-4 3-496-15,-5-1-80 0,-5 3-32 0,-6-3 0 16,-7 2 16-16,-5 3 0 0,-4-5 0 0,-1 2 0 16,-5-3 144-16,-1 2 16 0,-2 2 16 0,0-2 0 15,-3 4-272-15,0-3-48 0,0 1-16 0,-1 0 0 0,1 2-336 0,0-4-80 16,-1 2-16-16,3-3 0 0,3 0-160 16,2 2 0-16,0-1 0 0,6 0-176 15,3-4-544-15,4 0-112 0,4 4-32 16,2-5-8288-16,3-1-1648 0</inkml:trace>
  <inkml:trace contextRef="#ctx0" brushRef="#br0" timeOffset="15748.92">14190 13488 23951 0,'-17'1'2128'0,"-2"2"-1696"15,-1 1-432-15,-3 5 0 0,-4 3 400 0,-3 3 0 16,-6 8 0-16,-1 0 0 0,0 5 320 0,0 1 64 16,-1 4 16-16,3 4 0 0,0 3-64 0,6 2-16 0,4-3 0 0,6-1 0 15,3-3-256-15,10-2-48 16,2-4-16-16,8 0 0 0,5 0-80 0,6-3-32 16,4-1 0-16,8-1 0 0,5-6 0 0,5 1 0 0,1-1 0 15,5 0 0-15,5-3-96 0,4-1 0 0,4-4-16 0,3 0 0 16,3-1-320-16,-4 1-64 0,-3-2-16 15,-3 1-15120-15</inkml:trace>
  <inkml:trace contextRef="#ctx0" brushRef="#br0" timeOffset="16522.07">9837 12181 13823 0,'-28'0'1216'0,"13"3"-960"0,-3 2-256 0,4 1 0 0,2-2 640 0,1 0 96 16,2 1 16-16,2 1 0 0,3-2 144 0,4-4 48 16,0 0 0-16,0 0 0 0,14 4-304 0,6-1-48 15,3-3-16-15,8-4 0 0,1-1 208 0,6-4 48 16,2 1 0-16,4-2 0 0,1 1-320 0,2-4-64 16,-1 4-16-16,0-3 0 0,-2-2-240 0,0 4-32 15,-5-2-16-15,-1 2 0 0,-4 2 0 0,-3-2 0 16,-6 4 0-16,-4-1 0 0,-6-3-144 0,-4 4 0 15,-11 6 0-15,7-10 128 0,-7 10 96 0,-3-9 16 0,-4 0 0 16,-6 5 0-16,-7 4-112 0,-7 3 0 16,-8-2-128-16,-3 7 192 0,-1 6-192 0,-6 2 0 15,-2 2 0-15,3 2 0 0,-2 4 0 0,0-1 0 16,1 1 0-16,1 3 0 0,4-3 128 0,5 3 16 16,6-2 16-16,5 2 0 0,5-3 96 0,6-1 32 15,7-4 0-15,3 3 0 0,7-1-112 0,5 0-32 0,4-3 0 0,5-1 0 16,3-3-16-16,5-2-128 0,0 3 192 0,6-4-64 15,2-7-128-15,5-1 0 0,0-2-192 0,2 2-9088 16,1-2-1824-16</inkml:trace>
  <inkml:trace contextRef="#ctx0" brushRef="#br0" timeOffset="16705.5">10568 12723 21183 0,'0'0'1888'0,"0"0"-1504"0,0 0-384 0,0 0 0 0,0 0 1680 0,0 0 272 16,0 0 48-16,0 0 16 0,0 0-576 0,0 0-112 16,0 0-32-16,0 0 0 0,13 0-832 0,0-1-160 15,-1-1-48-15,1 0 0 0,0-3-256 0,-2-3-192 16,-1 3 16-16,-1 1 16 16,1-1-2016-16,2 0-416 0</inkml:trace>
  <inkml:trace contextRef="#ctx0" brushRef="#br0" timeOffset="17046.68">11163 12214 13823 0,'-4'-19'1216'0,"3"10"-960"0,0 4-256 0,1-4 0 0,2 3 3296 0,-2 6 608 15,0 0 128-15,0 0 32 0,0 0-2976 0,-2 10-608 0,-2 3-112 0,-1 5-32 16,-4 2 128-16,0 4 32 0,0 0 0 0,0 4 0 16,2-4-224-16,0 4-32 0,3-2-16 0,2 1 0 15,1-3-96-15,-1-4-128 0,2-1 176 0,2-1-176 16,-1-4 208-16,4-6-64 0,-5-8-16 0,6 7 0 16,3-3 464-16,1-4 96 0,3-4 16 0,1-3 0 15,3-2-16-15,-3-5 0 0,3-2 0 0,1-1 0 16,-1-2-416-16,-3-2-80 0,0 1 0 0,-3-2-16 0,3-2-176 15,-3 0 128-15,0 2-128 0,-1 2 128 0,-3 0-128 0,4 2-176 16,-4 3 48-16,2 1 0 16,-1 2-1472-16,-2 7-272 0,-1 1-64 15,-5 4-8304-15,0 0-1648 0</inkml:trace>
  <inkml:trace contextRef="#ctx0" brushRef="#br0" timeOffset="17330.25">11420 12400 21999 0,'0'0'960'0,"0"0"224"0,0 0-944 0,10 2-240 16,0-2 0-16,2 0 0 0,-2-1 832 0,2 0 128 16,4 0 32-16,-1-2 0 0,1-2-208 0,2-3-32 15,0 2-16-15,0-4 0 0,0 4 32 0,-1-6 16 16,0 1 0-16,-3-1 0 0,-1 2-80 0,-3 1-32 16,-3 3 0-16,-1-2 0 0,-6 8-64 0,0 0-16 15,-6-4 0-15,-1 3 0 0,-5 2-208 0,-3 2-64 16,-4 6 0-16,-4 0 0 0,-1 3-128 0,-3 2-16 15,-2-1-16-15,1 4 0 0,-1 2 96 0,2 0 32 0,4 0 0 0,4 0 0 16,4-1-160-16,4-2-128 0,3 2 144 16,4-4-144-16,4-1 128 0,4-3-128 0,4 1 0 15,3 1 0-15,3-6 0 0,5 0-160 0,4 0 0 0,2-3 0 16,2 2-1568 0,2-2-304-16,2-3-64 0,7-1-12752 0</inkml:trace>
  <inkml:trace contextRef="#ctx0" brushRef="#br0" timeOffset="17598.84">12188 12434 19343 0,'0'0'1728'0,"0"0"-1392"16,0 0-336-16,0 0 0 0,0 0 896 0,0 0 96 15,0 0 32-15,-8 0 0 0,-2 0 0 0,-4 3 16 16,-4-1 0-16,-1 5 0 0,-1-1-80 0,-3 6 0 15,1-5-16-15,-1 3 0 0,0-1-64 0,3 4-16 16,0-3 0-16,4 3 0 0,1 1-464 0,4 0-80 16,3-3-32-16,3 1 0 0,2-1-160 0,3-3-128 15,4 2 144-15,4-3-144 0,2 2 192 0,4-2-48 16,4-3-16-16,1-2 0 0,4 1-128 0,-2 0 192 16,5 1-192-16,0-4 192 15,0-2-1280-15,-2-1-256 0,1-2-64 0,7-3-12928 0</inkml:trace>
  <inkml:trace contextRef="#ctx0" brushRef="#br0" timeOffset="18254.8">12664 11904 21183 0,'0'0'1888'0,"0"0"-1504"0,0 0-384 0,-5 9 0 15,-1 1 672-15,-4 6 64 0,-4 1 16 0,-2 6 0 16,-1 1 464-16,-1 3 112 0,-3 2 16 0,1 4 0 15,0 4-336-15,-1 3-64 0,2 0-16 0,0 4 0 0,0-4-512 0,1 6-96 16,2 0-32-16,2-2 0 0,1-4-480 0,3-4-80 16,1-1-32-16,3-5 0 15,1-6-544-15,2-2-112 16,-2-8-32-16,3-1 0 0,0-8 416 0,2-5 96 0,0 0 16 0,0 0 0 16,-1-10 256-16,0-2 48 0,-1-2 16 0,1-2 0 0,-1-3 144 0,0 0-192 15,-1-2 192-15,1 2-192 0,2 1 192 0,2 2 256 16,1-1-64-16,0 3-16 0,2 5 320 0,3-1 64 15,1 4 16-15,1-3 0 0,2 4-32 0,4 0 0 16,0 0 0-16,3 2 0 0,3 1-176 0,2-1-48 16,0 1 0-16,2-1 0 0,-1-1 64 0,0 2 0 15,1-2 0-15,-3 1 0 0,-2 3-80 0,-3 0-16 16,-3 0 0-16,-2 2 0 0,-3 0-16 0,-3 3 0 16,-2 3 0-16,-4 1 0 0,-2 2 48 0,-3 6 16 15,-4-1 0-15,-1 2 0 0,-3 1 16 0,-1 0 0 16,-2 0 0-16,3 2 0 0,1-1-48 0,2-1-16 15,3-1 0-15,3-4 0 0,4-2-96 0,4-3-32 0,4 2 0 16,4-6 0-16,0-2 112 0,4 1 32 0,4-5 0 16,-1-3 0-16,-1-1-32 0,2-1 0 0,-2-6 0 0,-2 3 0 15,1-2-112-15,-3 0-32 0,-2-1 0 0,-4-1 0 16,-3-2-128-16,-2 2 192 0,-4 2-192 0,-1-3 192 16,-5-4-192-16,-3 3 128 0,-3 1-128 0,0 3 128 15,-2-1-128-15,0 4 128 0,1 1-128 16,1 2 128-16,2 3-128 0,1 0 0 0,3 1 0 0,6 1 0 15,0 0 0-15,0 0 0 0,0 0 0 0,0 0 0 16,10 3 0-16,4 0 0 0,4 2 0 0,1 3 0 0,1-2 0 16,2 4 0-16,1-5 0 0,1 4 0 0,0 1 0 0,0 3 0 15,0-4 0-15,1 4 0 0,-2-3 0 0,-2 4 0 16,-2 1 0-16,-1 0 0 0,-3 1 0 0,-1-1 0 16,-2 3 0-16,-2 1 0 0,-3 1 0 0,0 2 0 15,-2 2 0-15,-3 3 0 0,1-2-128 0,-3 4 128 16,-3 0 0-16,1 12 0 15,-1-4-2896-15,-2 1-512 0,-5 15-112 0,-3-11 0 16</inkml:trace>
  <inkml:trace contextRef="#ctx0" brushRef="#br0" timeOffset="19056.55">10580 13607 15663 0,'6'-5'1392'0,"2"0"-1120"15,0 0-272-15,1-2 0 0,-2 0 1168 0,-2 3 176 16,-5 4 48-16,0 0 0 0,0 0-320 0,0 0-64 16,-4-3-16-16,-4-1 0 0,-3 3-208 0,-3 1-32 15,-5 0-16-15,-3 1 0 0,-3 3-128 0,-1-1-32 16,-4 1 0-16,-3 1 0 0,0 0 64 0,-2 0 16 15,0 1 0-15,1 1 0 0,-1-2-144 0,3-1-16 0,2 1-16 0,2 2 0 16,3-4-112-16,2 0-32 0,2 1 0 16,5-2 0-16,3-2-96 0,2 0-32 0,3 0 0 0,8 0 0 15,0 0 0-15,0 0 0 0,0 0 0 0,0 0 0 16,0 0-208-16,0 0 0 0,8 9 0 0,2 3 0 16,0-1 0-16,3 4 0 0,-3 3 0 0,0 4 0 15,-2 3 0-15,-1 1 0 0,-4 5 0 0,-1 4 0 16,0 1 0-16,-4 4 0 0,-1 7 0 0,-4 0 0 15,-4 3 0-15,-3 7 0 0,-4 8 0 0,-2 2 0 16,-3-4 0-16,0 2 0 0,-1-5 0 0,-3 0 0 16,-1-3 0-16,-2 0 128 0,0 0-128 0,1-1 0 15,0-2 160-15,2-2-160 0,2-3 160 0,1-2-160 16,1-3 160-16,1-4-160 0,2-3 160 0,3-1-160 16,2-5 144-16,6 1-144 0,0-5 128 0,5 0-128 0,1-7 128 0,3-1-128 15,2-2 128-15,3-2-128 0,7-2 256 0,0-3-48 16,4 0 0-16,4-4 0 0,3-1 144 0,5 0 32 15,4-2 0-15,2-3 0 0,3-3-64 0,3 0-16 16,4 0 0-16,-2-1 0 0,3 0-144 0,-1-1-32 0,-2-1 0 16,-2 1 0-1,-2-4-960-15,-2 1-208 0,-3 3-48 0,-1-1-10304 16,-3 0-2048-16</inkml:trace>
  <inkml:trace contextRef="#ctx0" brushRef="#br0" timeOffset="19487.41">11431 13854 18015 0,'-2'-23'800'0,"2"14"160"0,0-5-768 0,-2 3-192 0,2 2 0 0,-2-1 0 0,-3 2 1280 0,-2 1 192 16,-1 4 64-16,-5 4 0 0,-4 2-528 0,-3 4-112 15,-3 1 0-15,-2 5-16 0,-2 3-16 0,-2 2 0 16,-3 2 0-16,0 3 0 0,3 4-64 16,2-3-16-16,3 4 0 0,5-4 0 0,5-1-352 0,5 1-80 15,7-2-16-15,5-4 0 0,5-3-96 0,7-5-32 16,4 0 0-16,4-3 0 0,3-1 176 0,2-3 48 15,1-5 0-15,1-3 0 0,2 0 16 0,1 0 16 16,0-4 0-16,-1 1 0 0,-1-4-16 0,-2 0 0 16,-6-4 0-16,0-2 0 0,-3-4 64 0,-2 1 0 15,-3-1 0-15,-2 1 0 0,-3-6-224 0,-4 3-32 16,-3 0-16-16,-5-1 0 0,-1 4-240 0,-2 2 0 0,-3 2 0 16,-1 2 0-1,-1 6-1152-15,0 1-256 0,-2 6-64 0,0 2-16 16,-2 4-1872-16,-2 2-368 0</inkml:trace>
  <inkml:trace contextRef="#ctx0" brushRef="#br0" timeOffset="19761.61">11302 14851 21183 0,'0'0'944'0,"-3"8"192"0,-1-1-912 0,0 6-224 0,1 1 0 0,-2 1 0 0,-2 3 2000 0,0 4 368 15,-1 0 64-15,-2 2 0 0,-2 3-864 0,0-2-176 16,-2 1-48-16,0-2 0 0,1 3-720 0,1-1-160 16,4 0-16-16,-3-1-16 0,4-5-288 0,0 2-144 15,2-2 160-15,2 1-160 0,0-3 0 0,3-2 0 16,0-2 0-16,1-1 0 15,2-6-1552-15,2 1-208 0,4-4-32 0,1-4-12608 0</inkml:trace>
  <inkml:trace contextRef="#ctx0" brushRef="#br0" timeOffset="20384.15">11893 13566 20271 0,'-7'-7'1792'0,"0"-3"-1424"16,5 1-368-16,1-4 0 0,1-1 1152 0,3 2 144 16,3-4 48-16,2 1 0 0,2 2-352 0,4 2-64 15,4-2-16-15,1 1 0 0,4 3-496 0,3-1-96 16,5 2-32-16,1-2 0 0,1 3-32 0,0 0-16 16,-2 3 0-16,-1 1 0 0,-2 2 112 0,-6 1 32 15,1 0 0-15,-2 4 0 0,-4 4-112 0,-1-1-16 16,-4 6 0-16,-1 2 0 0,-4 4-64 0,-2 4 0 15,-3 8-16-15,-4 0 0 0,-3 6 80 0,-4 8 0 16,-3 2 16-16,-2 2 0 0,0 5 16 0,-3 4 0 16,-2 1 0-16,0 0 0 0,0 1-160 0,2 0-128 15,1 2 192-15,3 2-192 0,3-2 176 0,4 2-176 16,2-3 160-16,3 0-160 0,3-5 0 0,3 2 0 16,2 4 0-16,0-5 0 0,1 1 0 0,-1-2 0 0,0-4 0 0,-1 0 0 15,-1 0 0-15,2-2 0 16,-4-6 0-16,2 4 0 0,-1 1 0 0,1-1 0 15,0 1 0-15,1 1 0 0,-3-4 0 0,1 1 0 16,0 2 128-16,0-3-128 0,0 1 0 0,-2 0 0 0,2-4 0 0,-3 2 0 16,1-3 0-16,-2-5 0 15,-2 0 128-15,1-4-128 0,-3-7 256 0,0 2 16 0,1-6 0 0,-4-3 0 16,-2-3 304-16,-2 0 48 0,-3-1 16 0,-13 3 0 16,-3-8-128-16,-2-2 0 0,-4-6-16 0,-2-2 0 15,-6-1-112-15,-1-4 0 0,-3-5-16 16,2 2 0-16,0-3-240 0,4 0-128 0,2 2 160 0,2 3-160 15,-1 0-1824-15,1 3-464 16,-2 2-80-16,0 1-32 0</inkml:trace>
  <inkml:trace contextRef="#ctx0" brushRef="#br0" timeOffset="29570.1">25058 11922 5519 0,'0'0'496'0,"6"-9"-496"0,0-1 0 0,1 2 0 16,-1-2 2448-16,-1 3 400 0,0-4 80 0,-1 4 16 16,0-3-1216-16,-2 1-256 0,0-3-32 0,-2 2-16 15,0-3-240-15,0 3-48 0,0 1-16 0,-2-2 0 16,0 1-112-16,-2 0-32 0,-1 3 0 0,0-2 0 15,0 2-64-15,0-4-16 0,-2 4 0 0,1-2 0 0,1 3-176 0,0-1-32 16,1 0-16-16,4 7 0 0,0 0-96 0,-5-5-32 16,0-1 0-16,5 6 0 0,0 0-144 0,0 0-16 15,0 0-16-15,0 0 0 0,-8 7-160 0,2 2-16 16,1 3-16-16,1 6 0 0,0 3-16 0,0 1 0 16,3 3 0-16,0 1 0 0,0 6 16 0,1 2 0 15,0 2 0-15,0 3 0 0,1 6 0 0,0 1 0 16,0 2 0-16,2 5 0 0,1 1-16 0,1 2 0 15,-1 0 0-15,-1-2 0 0,3 1-16 0,-1-4 0 16,-4-2 0-16,3 2 0 0,-2-3 48 0,2 2 16 16,-4 2 0-16,0-2 0 0,-1-2 16 0,0-4 0 15,-3 2 0-15,0-6 0 0,-1-2 48 0,0-1 16 16,-2 1 0-16,0-3 0 0,-1-2-64 0,0 0-16 16,2 2 0-16,0-2 0 0,-1-3-64 0,2-3-16 15,-1-3 0-15,1-1 0 0,2-3 0 0,2-1 0 16,-1-1 0-16,0-1 0 0,1-2-128 0,0-2 0 15,-1-1 0-15,2 1 0 0,2-3 128 0,-2 0 0 16,0-10 0-16,1 8 0 0,-1-8-128 0,0 0 0 16,0 0 0-16,0 0 0 0,0 0 0 0,0 0-176 0,0 0 48 15,11-6 0 1,0-4-496-16,-3-2-80 0,0-3-32 0,1-3 0 0,-4-2-2352 16,1-4-480-16</inkml:trace>
  <inkml:trace contextRef="#ctx0" brushRef="#br0" timeOffset="30053.97">24618 12504 22111 0,'-19'-11'976'0,"6"4"208"0,-1-4-944 0,0 3-240 16,3 1 0-16,2-1 0 0,0 2 832 0,3-2 112 15,-1 3 16-15,7 5 16 0,-5-4 368 0,5 4 64 16,0 0 0-16,0 0 16 0,0 0-416 0,0 0-96 16,0 0-16-16,0 0 0 0,0 0-224 0,0 0-48 15,0 0-16-15,0 0 0 0,0 0-112 0,9 9-32 16,-3 3 0-16,2 0 0 0,0 1-48 0,0 2-16 16,3-1 0-16,0 5 0 0,2 4-112 0,0 4-32 15,1 0 0-15,-1 3 0 0,4 3-64 0,0 1 0 0,-2 3-16 0,1 1 0 16,3-1-176-16,2-1 192 15,2-2-192-15,-4-3 192 0,1-6-192 0,3 2 128 0,0-3-128 0,-3-5 128 16,-2 0 80-16,0-4 16 0,0-5 0 16,-1 1 0-16,5-4 160 0,-2 0 16 0,1-4 16 15,0-4 0-15,1-3 64 0,-1-6 16 0,1-3 0 0,0-4 0 16,-2-4 48-16,0-4 16 0,-1-7 0 0,-2-6 0 16,-1-1-80-16,1-8-16 0,-1-8 0 0,1-1 0 15,0 1-144-15,0 2-16 0,1 5-16 0,0 3 0 16,-2-1-288-16,0 6 128 0,-4 4-128 0,1 4 0 15,-1 4 128-15,-4 2-128 0,0 5 0 0,-3 4 0 16,-1 1 0-16,-1 7 0 0,-2 1-128 0,-1 8 128 16,0 0-1488-16,0 0-208 0,0 0-32 0,0 0-16 15,0 0-2112-15,-4 15-432 0</inkml:trace>
  <inkml:trace contextRef="#ctx0" brushRef="#br0" timeOffset="31430.64">24796 15470 10127 0,'0'0'448'0,"0"0"96"0,0 0-544 0,-8 6 0 0,8-6 0 0,-7 8 0 16,7-8 2016-16,-7 5 288 0,7-5 64 0,-4 10 16 16,4-10-1056-16,-3 11-224 0,0 1-32 0,1-5-16 15,2-7-128-15,-2 13-32 0,1-4 0 0,1-9 0 16,-1 10 80-16,1-10 16 0,0 9 0 0,0-9 0 15,0 9-144-15,0-9-16 0,0 0-16 0,0 0 0 16,0 0-32-16,0 0 0 0,0 0 0 0,7-5 0 16,1-5 32-16,-2-2 0 0,-1-1 0 0,0-2 0 15,-1 1-112-15,0-2-32 0,-1-2 0 0,-1-2 0 0,2 1-144 16,-3-2-16-16,3-4-16 0,-3-2 0 0,-1-5-176 0,0-2-48 16,-1-3 0-16,0 0 0 0,0-1-64 0,-1 0-16 15,1-3 0-15,-2-2 0 0,1 2-48 0,1-3-16 16,-1-2 0-16,0-2 0 0,1-2-128 0,-1 3 128 15,1-2-128-15,0 3 128 0,-2 1-128 0,1 1 0 16,-1-1 0-16,1 4 128 0,0-1-128 0,1 2 0 16,-2 1 0-16,3-2 128 0,2-1-128 0,-1 5 0 15,0 0 0-15,-1 7 0 0,0 5 0 0,2 0 0 16,-1 1 0-16,0 4 0 0,0 2 0 0,3 3 0 16,-3 5 128-16,2-3-128 0,-2-1 0 0,2 5 0 15,-1-1 0-15,0 5 0 0,-2 5 0 0,0 0 0 16,3-8 144-16,-3 8-144 0,0 0 0 0,0 0 0 15,0 0 0-15,0 0-192 0,0 0 192 0,7 12 0 16,-3 2 0-16,-1 1 0 0,0 1 0 0,-2 3-128 16,2 2 128-16,-2 2 0 0,2 6 0 0,-1 1 0 15,-1 3 0-15,2 3-128 0,0 6 128 0,-1-1 0 0,-1 2 0 0,-1 3 0 16,3-3 0-16,-2 4 0 0,2 2 0 16,-3-3 0-16,-2 1 0 0,1 3 0 0,0-1 0 15,-2 1 0-15,2-2 0 0,0 1 0 0,0-6 0 0,1 3 0 16,0-3 0-16,3-1 0 0,0-2 0 0,1-1 0 15,-2-5 0-15,1-2 0 0,-1-2 0 0,2 2 0 16,-4-5 0-16,3-1 0 0,-2-5 0 0,0-4 128 16,-1-1-128-16,1-5 0 0,-1-11 0 0,0 0 128 15,0 0-128-15,0 0 176 0,0 0-176 0,4-11 192 0,-1-3 0 0,-1-4 16 16,1-4 0-16,-3 1 0 0,2-6-48 0,0 0-16 16,-1-4 0-16,-1 0 0 0,-1-3-16 0,-1-4-128 15,0-3 192-15,2-6-64 0,-3 1-128 0,0-5 0 16,0-5 144-16,0-3-144 0,1-2 128 0,-2 2-128 15,2 3 160-15,-2-2-160 0,0 1 0 0,0 1 0 16,0 2 0-16,-1 1 0 0,1-1 0 0,1 2 0 16,-1 4 0-16,-3 4 0 0,2 3 0 0,2 0 0 15,0 3 0-15,-2 2 0 0,-1 6 0 0,2 1 0 16,1 2 0-16,1 5 0 0,-1 5 0 0,2 1 0 16,0 5 0-16,-1 1 0 0,0 3 0 0,2 7 0 15,0 0 0-15,0 0 0 0,0 0 0 0,0 0 0 16,0 0 0-16,0 0 0 0,0 0 0 0,0 0 0 15,-3 11-144-15,2 0 144 0,1-11-288 0,0 15 32 16,0-1 16-16,1-2 0 16,2-1-512-16,-3-11-96 0,0 0-32 0,5 13 0 15,-5-13-1808-15,6 10-384 0,-6-10-64 0,0 0-12800 0</inkml:trace>
  <inkml:trace contextRef="#ctx0" brushRef="#br0" timeOffset="32584.38">24435 14751 9215 0,'0'0'816'0,"-10"7"-656"15,1-1-160-15,2 2 0 0,7-8 2048 0,-8 6 368 16,0 3 80-16,3-3 0 0,5-6-944 0,-5 8-192 16,5-8-32-16,0 0-16 0,0 0-128 0,0 0-32 15,0 0 0-15,0 0 0 0,0 0 16 0,0 0 0 16,0 0 0-16,6-9 0 0,2-5-64 0,1 1-16 15,1 2 0-15,2-7 0 0,-1-2-304 0,1-3-64 16,4 1-16-16,-1-1 0 0,1 2-128 0,2-5-48 16,1 1 0-16,2-5 0 0,1 3-96 0,1-4-32 15,1 1 0-15,-1-2 0 0,-1 0-96 0,0-1-32 16,0-1 0-16,-1 1 0 0,-2 1-64 0,-1 4-16 16,-2 0 0-16,-1 5 0 0,-2 3 0 0,0 2-16 0,-2 2 0 15,-1 2 0-15,-3 2 16 0,-1 3 0 0,2 4 0 16,-3-2 0-16,1 0-64 0,-6 7-128 0,0 0 192 0,0 0-64 15,0 0-128-15,0 0 0 0,0 0 144 0,12 3-144 16,-3 3 0-16,-2 3 144 0,-7-9-144 16,8 14 0-16,-2 1 176 0,-1 7-176 0,3 1 160 0,0-2-160 15,-2 5 128-15,2-2-128 0,-2 1 0 0,3 3 144 0,0 3-144 16,0-5 0-16,-1 2 0 0,3-1 0 0,-1 2 0 16,0-3 0-16,-1 1 128 0,1-3-128 15,1 2 0-15,2-2 0 0,-4-1 0 0,1-1 0 0,0 0 0 16,1-2 0-16,-1 0 0 0,-3-2 0 0,1-3 0 0,-3-2 0 15,3 0 128-15,-3 1-128 0,0-5 0 16,0 0 0-16,-5-9 144 0,6 5-144 0,-6-5 128 0,0 0-128 16,7 2 128-16,-7-2-128 0,0 0 208 0,9-6-16 15,-9 6-16-15,5-8 0 0,-1-3-48 0,-1 2-128 16,-3 9 192-16,0-10-64 0,0-2-128 0,-1 2 0 16,-1-3 144-16,0 3-144 0,0 1 0 0,-2-1 128 15,-1-1-128-15,0-3 0 0,0 1 0 0,0-1 0 16,-3 4 0-16,4-5 0 0,-2-3 0 0,-2 1 0 15,3 1 0-15,-3 0 0 0,0 1 0 0,0 3 0 16,3-2 0-16,-3-3 0 0,1 2 0 0,-2 1 0 16,0 1 0-16,1-1 0 0,-1-2 0 0,2 2 0 0,-1-2 0 0,2 5 0 15,-1-3 0-15,1 2 0 0,-3 5 0 16,0-2 0-16,0 1 0 0,0 2 0 0,0-2 0 0,1 3 0 16,-1 0 0-16,-2 1 0 0,0 4 0 15,-2 4 0-15,3-1 0 0,0 1 0 0,0-1 0 16,0 7-128-16,-3-3 128 0,3 3-128 0,-4 0 128 0,1 4-128 15,-2 1 128-15,0 2-128 0,-3-2 128 0,2 3-128 16,1 2 128-16,1 2 0 0,-1-2 0 0,-2 3-128 16,2 3 128-16,-5-2 0 0,2 4 0 0,0-3 0 0,0 1 0 15,1-2 0-15,-1 2 0 0,3 1 0 0,-1-3 0 16,2 2 0-16,0-3 0 0,3-4-128 16,1 0 128-16,0 0 0 0,1 0 0 0,2-3 0 0,1-2 0 15,1-1 0-15,1-4 0 0,4-9 0 0,0 0 0 0,0 0 0 16,0 0 0-16,0 0 0 0,0 0 0 0,8-8 0 15,1-6 0-15,1-2 0 0,1-5 0 0,2-1 0 16,0-3 0-16,2 3 128 0,3-5-128 0,1 1 0 16,0 1 0-16,1-6 0 0,2-2 0 0,-1-1 0 15,1-3 0-15,1 0 0 0,0 1 0 0,-2 0 0 16,4-2 0-16,0 1 0 0,0 1 0 0,-2 5 0 16,-5 5 0-16,0 2 0 0,0 4 0 0,-1 3 0 15,-1 3 0-15,-2 7 0 0,-4 0 0 0,1 3 0 16,-11 4 0-16,9 8 0 0,-2 1 0 0,-2 5 0 15,-2 2 0-15,0 6 0 0,-3 6 0 0,-3 1 128 16,-2 2-128-16,3 0 0 0,-1 3 128 0,1-4-128 16,-1 1 128-16,-1-1-128 0,3-5 0 0,0 3 0 15,0-3 0-15,-1 0 0 0,2-5 0 0,0-1 0 16,-1-2 0-16,2-1 0 16,2-2-800-16,1-2-176 0,-4-12-48 0,10 9-12240 15,-10-9-2464-15</inkml:trace>
  <inkml:trace contextRef="#ctx0" brushRef="#br0" timeOffset="37150.54">25204 12042 6447 0,'2'21'576'0,"2"7"-576"0</inkml:trace>
  <inkml:trace contextRef="#ctx0" brushRef="#br0" timeOffset="41366.93">3287 7716 11967 0,'0'0'1072'0,"-2"6"-864"16,-3 1-208-16,-1-5 0 0,0 2 576 0,0 1 64 15,2 2 0-15,-1-2 16 0,-2 0 688 0,4 0 144 16,3-5 32-16,-5 4 0 0,-2-3-176 0,7-1-16 15,0 0-16-15,0 0 0 0,0 0-176 0,7-6-48 0,1-6 0 0,4 1 0 16,2-2-448-16,4-4-80 16,2 0-32-16,5-6 0 0,2-3-208 0,4 1-64 0,0-3 0 0,5 3 0 15,-2-3-96-15,1 3-32 0,-4 0 0 0,0 5 0 16,-3 4 96-16,-4 5 16 0,-2 0 0 0,-3 7 0 16,-4 4-80-16,-1 6-16 0,-3 8 0 15,-2 5 0-15,-4 8 96 0,-2 8 16 0,-4 9 0 0,-3 1 0 16,-4 6-256-16,-2 4 176 0,-3 3-176 0,-2 1 160 15,-3-1-160-15,-2 1 128 0,-2-1-128 0,-2-3 128 16,-1-4 208-16,1-7 48 0,1-3 0 0,1-4 0 0,2-4-32 16,3-5 0-16,3-8 0 0,4-5 0 0,2-4-32 0,5-5-16 15,3-6 0-15,2-8 0 0,5-2 80 16,4-9 32-16,0-6 0 0,6-3 0 0,2-8-192 0,4-2-32 16,2-2-16-16,2-3 0 0,0-4-176 0,1-1 0 15,1-3 0-15,3 0 128 0,-1-2-128 0,1 3 0 16,3 5 0-16,0-1 0 0,1 6 0 0,-1 6 0 15,0 5 0-15,-2 10 0 0,-3 7 0 0,-1 6 0 16,-1 9 0-16,-2 7 0 0,-3 9 0 0,-3 9 0 16,-2 5-128-16,-2 9 128 0,0 3 0 0,-6 8 0 15,-3 1 0-15,-1 2 0 0,-4 0 0 0,-3-4 0 16,-3 0 0-16,-2-2 0 0,-2-2 128 0,2-3-128 16,-3-1 128-16,0-2-128 0,0-4 0 0,1-1 0 15,1 0 128-15,0-5-128 16,0-4-1152-16,4-5-256 0,1-3-48 0,0-4-15184 0</inkml:trace>
  <inkml:trace contextRef="#ctx0" brushRef="#br0" timeOffset="42030.44">4959 8038 16287 0,'-21'11'720'0,"12"-5"160"0,-2 5-704 0,-2-3-176 16,-1 6 0-16,0-1 0 0,0 0 576 0,2 2 64 0,-1-1 32 15,1 0 0-15,5-2 192 0,2-1 32 16,2-1 16-16,3-3 0 0,0-7-224 0,8 5-48 0,5-3-16 0,4-3 0 16,4-5 208-16,4-2 32 15,7-6 16-15,7-5 0 0,6-5-288 0,2-2-48 0,2-4-16 0,1-3 0 16,-3-2-192-16,-1-1-32 0,0-3-16 0,-2 3 0 15,-2-1 176-15,-1 1 48 0,-3 2 0 0,-4 5 0 16,-2-1-192-16,-5 6-16 0,-7-4-16 0,-5 8 0 16,-6 2 128-16,-5 2 32 0,-5 2 0 0,-6 3 0 0,-3 1 16 0,-6 8 16 15,-6 4 0-15,-5 11 0 0,-2 5-304 16,-5 6-176-16,-7 8 192 0,-1 7-192 0,-5 3 0 16,0 5 0-16,0 4 0 0,-1 2 0 0,-1 4 0 0,5-1 0 15,4-2 0-15,6-3 0 0,7-1 0 0,8-6-144 16,5-2 144-16,5-4 0 0,6-3 0 0,5-2 0 15,5-2 0-15,4-3-128 16,7-4-384-16,5-1-80 0,5-4-16 0,7-6 0 16,5-3-2416-16,3-6-496 0</inkml:trace>
  <inkml:trace contextRef="#ctx0" brushRef="#br0" timeOffset="42466.52">6551 7833 24239 0,'0'0'1072'0,"0"-8"224"0,-1-1-1040 0,0-1-256 16,-2 3 0-16,-1-2 0 0,-1 0 496 0,-1-1 32 0,-3 2 16 0,-2-2 0 15,-5 5 64-15,-1 1 16 0,-4-1 0 0,0 5 0 16,-3 5-176-16,-4 1-16 0,-3 7-16 0,-3 2 0 15,-2 1-192-15,-2 5-32 0,-1 2-16 0,0 2 0 16,4 3-176-16,3 2 160 0,3-2-160 0,6 0 160 16,5-2-160-16,7 0 0 0,2-3 144 0,5-6-144 15,4-1 0-15,6-6 0 0,5 0 0 0,4-7 128 0,4-5-128 16,6-2 192-16,6-6-64 0,3 0 0 0,2-4 96 16,2-1 32-16,1-5 0 0,-1 0 0 15,-2 0-256-15,-2 2 144 0,-2 3-144 0,-3 4 128 16,-2 7-128-16,-4 5 0 0,-5 9 144 0,-3 3-144 0,-5 7 192 0,-4 8-48 15,-3 10 0-15,-6 3 0 0,-3 4 48 0,-4 0 0 16,-5 4 0-16,-4 4 0 0,-3 4 256 0,-2 2 64 16,-5-2 16-16,-3-1 0 0,-2 0-528 0,-2-3 0 15,-1-2-160-15,0-8 160 0,2-1 0 0,3-5 0 16,0-6 0-16,5-5 0 0,5-4-208 0,2-7-128 16,4-7-32-16,3-3-10000 15,4-9-2016-15</inkml:trace>
  <inkml:trace contextRef="#ctx0" brushRef="#br0" timeOffset="42844.9">7430 7686 31151 0,'0'0'1376'0,"0"0"288"0,-7-3-1328 0,0 3-336 0,-2 3 0 0,-4 4 0 16,-3 1 0-16,-3 3 128 0,-4 4-128 0,-3 3 0 15,-3-1 192-15,-2 4-16 0,-2 2-16 0,2 5 0 16,-1-1 0-16,1 3 0 0,6 2 0 0,1-4 0 16,1 1-160-16,5-4 128 0,3-4-128 0,3 0 128 15,6-4-128-15,1-4 0 0,5-2 144 0,5-3-144 0,-5-8 336 0,9-1 0 16,4-6 0-16,2-3 0 0,3-2 96 16,1-6 16-16,1-1 0 0,2 1 0 15,-2 0-224-15,-1 3-32 0,-1 0-16 0,-2 4 0 0,1 4-176 0,-3 6 160 16,-1 2-160-16,-2 5 160 0,-2 4-160 0,0 3 0 15,-1 2 144-15,-3 4-144 0,-2 6 128 0,1-1-128 16,-2 1 160-16,1-2-160 0,1-4 144 0,3-1-144 16,0 0 128-16,3-6-128 0,2-3 0 0,2-1 0 15,1-4 0-15,12-6-176 16,-2-6-896-16,3-6-176 0,3-7-32 0,-2-3-16 16,-2-4-1504-16,-1 0-288 0,10-19-64 0,-8 10-16 15</inkml:trace>
  <inkml:trace contextRef="#ctx0" brushRef="#br0" timeOffset="43034.47">8200 6908 28383 0,'0'0'1264'0,"-4"9"256"0,-1 3-1216 0,-2 7-304 16,-4 7 0-16,0 6 0 0,-2 9 320 0,-2 3 16 0,-2 4 0 15,-2 4 0-15,-2 4 272 0,0 4 48 16,0 6 16-16,0 1 0 0,-1-2-256 0,0 1-48 0,0 0-16 0,2-2 0 15,1 2-224-15,0-8-128 0,0 3 128 0,-3-2-128 32,-1-3-384-32,2-4-128 0,-2-10-48 0,2-4-9040 0,2-6-1792 0</inkml:trace>
  <inkml:trace contextRef="#ctx0" brushRef="#br0" timeOffset="43207.56">7544 7802 11967 0,'14'-8'1072'0,"-5"5"-864"0,2 1-208 0,5-1 0 0,3 2 2768 0,5-2 512 15,1-1 112-15,6 1 0 0,3 0-1760 0,3-1-352 16,1-1-80-16,0-4-16 0,2 0-80 0,-1-3-16 16,2-1 0-16,-3 1 0 0,-1-2-480 0,1 0-96 15,-2-1-32-15,-7 0 0 0,1 2-608 0,-2-1-128 16,-2 3-32-16,7-2 0 16,-8 2-2336-16,-5 7-480 0</inkml:trace>
  <inkml:trace contextRef="#ctx0" brushRef="#br0" timeOffset="43344.92">8424 7758 21183 0,'-2'10'1888'0,"1"5"-1504"16,-3 2-384-16,-1 3 0 0,-1 3 1216 0,-2 6 192 15,-2-1 16-15,-1 3 16 0,-6 1-272 0,1-1-48 16,-3-1-16-16,1 1 0 0,1 0-720 0,3-4-128 16,2 1-48-16,-4 5 0 15,6-9-1504-15,4-4-304 0,2-3-64 0</inkml:trace>
  <inkml:trace contextRef="#ctx0" brushRef="#br0" timeOffset="43712.19">9012 7496 30399 0,'-14'-1'1344'0,"8"2"288"0,-2 2-1312 0,1-1-320 0,-2 3 0 0,-1 4 0 0,-2-1 800 0,2 3 96 16,-1 5 0-16,-1 1 16 0,1 4-560 0,-1 3-112 15,2 1-32-15,1-1 0 0,2 3 0 0,0-3 0 16,3 0 0-16,1 2 0 0,0-3-32 0,2 1-16 16,-1-1 0-16,2-5 0 0,3-6-16 0,0 0 0 15,-1-3 0-15,2-1 0 0,-4-8 176 0,0 0 16 16,0 0 16-16,11-5 0 0,3-6 128 0,2-4 32 15,0-4 0-15,2-2 0 0,-4 2-240 0,1-4-32 16,0-2-16-16,1 2 0 0,-2-2-224 0,0-1 144 16,-2 2-144-16,0-3 128 0,-2 4-128 0,0 2 0 15,-1 2 0-15,1 2 0 0,-2 3 0 0,-1 3 0 16,0 3 0-16,0-3 0 16,-4 4-352-16,-3 7-96 0,0 0-32 0,0 0 0 15,0 0-2400-15,0 0-464 0</inkml:trace>
  <inkml:trace contextRef="#ctx0" brushRef="#br0" timeOffset="44022.15">9470 7731 25791 0,'0'0'1152'0,"0"0"224"0,0 0-1104 0,6 7-272 0,1 0 0 0,0-3 0 15,2 0 752-15,3-2 80 0,-1-3 32 0,3-1 0 16,1-2 96-16,2-4 32 0,2-2 0 0,0-1 0 0,-1-3-176 0,-2 0-48 15,-1-2 0-15,-1-1 0 0,-3-1-80 0,0-1-32 16,-5-2 0-16,-2 2 0 0,-3 2 48 0,-2 0 0 16,-4 2 0-16,-2 2 0 0,-4 5-192 0,-3 2-16 15,-3 5-16-15,-5 5 0 0,-3 4-288 0,-5 8-48 16,-1 2-16-16,-5 4 0 0,2 8-128 0,-1 0 0 16,0 4 0-16,3 2 0 0,3 1 0 0,5 0 0 15,3-2 128-15,6 1-128 0,5-3 0 0,6-1 0 16,5 0 0-16,6-4 0 0,4-2-128 0,8-2-16 15,5-2 0-15,18 5 0 16,1-11-1392-16,7-7-288 0,-4-1-48 0,1-10-14848 0</inkml:trace>
  <inkml:trace contextRef="#ctx0" brushRef="#br0" timeOffset="44607.83">12268 7504 23039 0,'-21'6'1024'0,"12"-3"192"0,0-1-960 0,2 1-256 16,7-3 0-16,-5 4 0 0,5-4 512 0,0 0 64 16,0 0 16-16,0 0 0 0,11 1 176 0,3-4 48 15,3-2 0-15,3-5 0 0,4 0 0 0,4-5 0 16,3-2 0-16,4-2 0 0,7-1-144 0,-1-6-32 16,0 0 0-16,-2-4 0 0,-3 2-128 0,-6 0-16 15,-3 3-16-15,-4-2 0 0,-6 6-128 0,-4-1-32 16,-5 2 0-16,-6 2 0 0,-3 1 224 0,-5 3 32 15,-7 9 16-15,-5 4 0 0,-7 6-240 0,-4 5-48 0,-6 9-16 0,-4 7 0 16,-4 1-288-16,-2 6 0 0,1 5 0 16,2 7 0-16,2 4 0 0,6 3 0 0,3 0 0 0,6-1 0 15,5-4 0-15,6-4 0 0,5 0 0 16,6-3 0-16,3-5 0 0,9-2 0 0,4-5 0 0,5-2 0 16,1-6-192-16,5-2 192 0,5-4-208 0,18-1 80 15,1-5-976-15,2-5-192 0,0-6-48 16,-2-5-14560-16</inkml:trace>
  <inkml:trace contextRef="#ctx0" brushRef="#br0" timeOffset="44808.66">13074 7757 30399 0,'-23'4'2704'0,"12"-3"-2160"15,-1 0-544-15,-1 2 0 0,2-1 1520 0,-1 3 192 16,2 2 32-16,1-2 16 0,3-4-800 0,6-1-176 15,0 0-16-15,0 0-16 0,0 0-288 0,2-6-48 16,6-6-16-16,1-1 0 0,1-3-208 0,1-1-64 16,2 0 0-16,0-2 0 0,0-3-288 0,2 2-64 15,-2 1-16-15,6-4 0 16,-2 5-3104-16,0 1-624 0</inkml:trace>
  <inkml:trace contextRef="#ctx0" brushRef="#br0" timeOffset="45244.06">13916 6868 26079 0,'0'0'1152'0,"-6"-2"256"0,6 2-1136 0,-6 0-272 16,6 0 0-16,-7 7 0 0,3 9 160 0,-2 3-32 16,0 4 0-16,-1 7 0 0,2 4 384 0,-1 4 64 15,3 1 0-15,0 5 16 0,-1 1-208 0,0 3-32 16,0-1-16-16,2-1 0 0,-1-6-112 0,2-3-32 15,2-5 0-15,2-4 0 0,-1-5 272 0,2-5 48 16,1-4 16-16,1-7 0 0,2-3 448 0,2-5 96 16,2-4 16-16,3-8 0 0,3-5-144 0,1-2-32 15,1 0 0-15,0-5 0 0,1-5-560 0,-1-2-112 16,-2 0-32-16,1 2 0 0,-1-2-208 0,0 2 0 16,-2 2 128-16,1-2-128 0,-1 5 0 0,3-1-128 15,-1 5 128-15,5-3-208 16,-4 7-1616-16,-3 4-320 0,-2 7-64 0,-3 1-8352 15,0 3-1664-15</inkml:trace>
  <inkml:trace contextRef="#ctx0" brushRef="#br0" timeOffset="46272.36">14896 6967 30287 0,'-15'-2'1344'0,"7"2"272"0,-2 0-1296 0,-1 1-320 0,-3 3 0 0,-4 4 0 16,-2-3 256-16,-3 5 0 0,-5 0-16 0,-3 5 0 15,-2 2 224-15,-2 4 48 0,-1 6 16 0,1 0 0 0,0 2-176 0,2-2-32 16,1 2-16-16,3 5 0 0,2-6-48 0,6 0-16 16,3-4 0-16,5-2 0 0,6-8-48 0,5-1 0 15,4-1 0-15,5-7 0 0,4-3 80 0,1-6 16 16,5-5 0-16,2-1 0 0,4-7 80 0,2 1 16 16,2-3 0-16,-1-2 0 0,1-4-256 0,0 1-128 15,-3 1 160-15,-1-1-160 0,-3 2 224 0,-1 2-48 16,-2 1-16-16,-2 2 0 0,-3 3-160 0,-2 7 0 15,-1 2 0-15,-2 2 128 0,-7 3-128 0,9 8 0 16,0-2 0-16,-4 4 0 0,1 0 0 0,2 2 0 16,1-1 0-16,1-3 0 0,0 2 0 0,2-5 0 15,0 0 0-15,4-1 0 0,4-3 0 0,3-2 0 16,1-4 0-16,4-3 0 0,4-6 0 0,3-4 0 16,2-2 0-16,3-5 0 0,-1-1 128 0,-1-5 32 0,0-3 16 15,-1 0 0-15,-1-1-48 0,-1-4 0 16,0-3 0-16,-2 1 0 0,2-7 48 0,1-4 0 15,0-7 0-15,-2-5 0 0,0-2-176 0,-1-3 160 16,-1-6-160-16,-3 0 160 0,-3 0-160 0,-2 5 0 0,-3 11 0 16,-4 7 128-16,-4 6-128 0,-4 12 0 0,-3 7 0 0,-4 9 0 15,-3 5 0-15,1 13 0 0,-10 5 0 0,-4 9 0 16,-4 11 0-16,-5 6 0 0,-3 14-176 16,-5 4 176-16,-2 7 0 0,-1 7-160 0,-2 5 160 0,1 9 0 0,-2 6-144 15,1 4 144-15,2-6 0 0,2 1-144 0,4-7 144 16,5-6 0-16,5-4 0 0,4-8 0 0,8-4 0 0,5-10 0 15,5-6 0-15,3-6 0 0,5-4 0 0,4-9 0 16,2-7 0-16,4-6-128 0,2-6 128 16,2-8 192-16,4-7-32 0,2-5-16 0,1-7 96 0,2 2 16 15,2-7 0-15,0-3 0 0,-2-1-256 0,1 0 144 16,1 1-144-16,-4 2 128 0,-3 3 0 0,0 5 0 16,-4 1 0-16,-3 6 0 0,-2 5-128 0,-5 5 0 15,-1 3 0-15,-2 2 0 0,-3 8 0 0,-2 2 0 16,-3 3 0-16,-2 5 0 0,-5 1 0 0,0 3 0 15,-3 1 0-15,-2 3 0 0,-2 2 0 0,0-1 0 16,1 3 128-16,0-2-128 0,-1-3 0 0,3-2 0 16,-2-3 0-16,3 1 0 0,2-4 0 0,3-5 0 15,0-8 128-15,7 7-128 0,2-3 0 0,3-6 0 16,5-3 0-16,1-1 0 0,1-7 0 0,2 2 128 16,2-3-128-16,1-1 128 0,2-3-128 0,-1 0 192 15,3 0-192-15,1 0 192 0,-1 2-192 0,-1 2 0 16,0 1 0-16,-6 2 128 0,-4 2-128 0,-1 4 0 0,0 2 0 15,-2 3 0-15,-3 3 0 0,-1 2 0 0,2 4 0 0,-6 2 0 16,4 1 0-16,-2 2 0 0,-3 2 0 16,-1 2 0-16,0 2 0 0,-2-1 0 0,1-1 0 15,1-1 0-15,1-1 0 0,2-3 0 0,2-3 0 0,4 0 0 16,0-3 0-16,3-2 0 0,2-2 0 0,6-6 0 16,0-2 0-16,4-2 0 0,8-3 0 0,-1 0 0 15,1-3 0-15,2-3 0 0,-1-2 0 0,-3 0 0 16,-1-1 128-16,-1-1-128 0,-3-7 0 0,-1 1 128 15,-1 0-128-15,-2-1 192 0,-2-2-192 0,-5 2 192 16,0 0-192-16,-8 3 0 0,-2 1 144 0,-3 4-144 0,-3 3 160 16,-3 2-32-16,-5 5-128 0,-5 5 192 0,-2 4-64 0,-8 8-128 15,-4-1 176-15,-6 9-176 0,-2 4 128 0,-1 4-128 16,-2 4 0-16,1 3 0 0,0-1 0 0,5 2 0 16,-2 0 0-16,8 2 0 0,4-2 0 0,4-2 0 15,9 0 0-15,4-4 0 0,6 0 0 0,4-6 0 16,6 2 0-16,6-7 0 0,5-4 0 0,7-6 0 15,4 0-144-15,25-6 144 16,4-5-1040-16,7-9-128 0,5-3-32 0</inkml:trace>
  <inkml:trace contextRef="#ctx0" brushRef="#br0" timeOffset="48067.99">19554 5823 20271 0,'-2'-6'1792'0,"0"-2"-1424"16,-1 0-368-16,1 1 0 0,-2 1 640 0,4 6 64 16,0 0 16-16,-6 2 0 0,-1 3-208 0,1 3-64 15,-2 6 0-15,-1 4 0 0,1 5-32 0,-5 9-16 16,-1 6 0-16,-3 9 0 0,-1 5 208 0,1 4 32 0,-4 2 16 0,1 3 0 15,-2 3-64-15,-2 2-16 16,-1-3 0-16,1 0 0 0,1-6-176 0,1-5-32 16,3-6-16-16,3-4 0 0,2-5 96 0,3-11 32 15,4-3 0-15,2-5 0 0,2-5-48 0,4-3-16 16,-1-10 0-16,9 0 0 0,4-5 48 0,4-7 16 0,3-6 0 16,4-1 0-16,3-3-208 0,2-5-32 0,0 1-16 15,2-2 0-15,-1 4-224 0,0 0 0 16,-3 3 128-16,-2 4-128 0,-1 6 0 0,-3 3 0 0,0 7 0 15,-3 6 0-15,-3 6 0 0,-1 6-192 0,-3 4 192 0,-3 6-160 16,-3 0 160-16,-4 3 0 0,-1 3 0 16,-2 3 0-16,-3 1-144 0,-1-3 144 0,3-1-160 15,-1 10 160 1,3-5-768-16,4-8-64 0,4-11-16 0,0-10-9536 0,4 1-1904 0</inkml:trace>
  <inkml:trace contextRef="#ctx0" brushRef="#br0" timeOffset="48403.93">20470 6568 27647 0,'-7'0'2448'0,"-4"0"-1952"15,-3 3-496-15,-2 6 0 0,-6 0 272 0,-2 5-32 16,-3 1-16-16,2 1 0 0,-3 2 240 0,0 4 48 16,0-1 16-16,-2 4 0 0,2 0-80 0,0-2-32 15,1 0 0-15,4 2 0 0,0-5-64 0,7 0-16 16,3-4 0-16,4-1 0 0,3-6-144 0,4-1-16 15,2-8-16-15,7 1 0 0,4-3 96 0,5-6 0 16,1 0 16-16,4-6 0 0,2-3-16 0,1-3 0 16,0 3 0-16,0-1 0 0,-2 1-256 0,-2 5 160 15,-2 3-160-15,-3 1 128 0,-2 4-128 0,-2 4 160 0,-2 5-160 16,0 4 160-16,-4 5-32 0,0 3 0 16,-1 2 0-16,0 2 0 0,-4 0 0 0,1 2-128 0,0 2 192 0,2-3-64 15,1-1-128-15,2 1 0 16,0-3 0-16,3-2 0 0,1-5 0 0,3-2 0 0,0-5 128 0,3-1-128 15,3-2-192-15,2-8-80 0,2-2-16 0,7-10 0 16,-4-3-2768-16,-5 0-544 16</inkml:trace>
  <inkml:trace contextRef="#ctx0" brushRef="#br0" timeOffset="48755.75">21216 6617 28559 0,'0'0'2544'0,"2"-9"-2032"16,-1 2-512-16,-1 0 0 0,-1 2 704 0,-1 1 64 16,2 4 0-16,-3-5 0 0,-6-3 64 0,0 4 0 15,-1 0 16-15,-1 2 0 0,-1 2-352 0,-2 2-80 16,-2 2-16-16,0 1 0 0,-2 6-144 0,-1-3-48 16,-1 4 0-16,1 1 0 0,1-2 0 0,3 3 0 0,2 1 0 15,3 1 0-15,2-4-64 0,3 3-16 16,2-1 0-16,5 2 0 0,2-4-128 0,3 0 160 0,2 1-160 0,3 1 160 15,0-3 32-15,5 2 16 16,-2 1 0-16,-1 0 0 0,-3-3 112 0,1 2 0 0,-2 1 16 0,-2-3 0 16,-3 3 128-16,-4 3 32 15,-2 2 0-15,-4 0 0 0,-4 0 0 0,-4 0 0 0,-5 3 0 16,-3-2 0-16,-6 0-112 0,-2 1-32 0,-4-2 0 16,-2-2 0-16,0-1-176 0,0-1-48 0,2-5 0 0,2-1 0 15,0-4-352-15,3-2-80 0,1-3-16 0,-6-5 0 16,7-2-3088-1,5-5-624-15</inkml:trace>
  <inkml:trace contextRef="#ctx0" brushRef="#br0" timeOffset="49265.05">22932 6783 25567 0,'-23'-1'1136'0,"15"2"224"0,0-1-1088 0,2 3-272 15,1 0 0-15,1 4 0 0,4-7 0 0,1 7 0 0,3 2 0 0,3-2 0 16,5-5 704-16,4 1 64 16,6-3 32-16,3-3 0 0,5 1 112 0,3-5 32 0,2-3 0 0,3-1 0 15,4-2-288-15,-1-4-48 0,1 0-16 0,-1-2 0 16,1-3-272-16,-4 3-64 0,-3 0-16 0,-5 1 0 15,-6 0-240-15,-6 2 144 0,-6 3-144 0,-5 0 128 16,-9 6 400-16,-7 2 80 0,-8 7 16 0,-9 7 0 16,-7 6-288-16,-8 6-48 0,-6 2-16 0,-3 8 0 15,-4 5-272-15,0 1 128 0,-2 2-128 0,2 1 0 0,5 2 144 16,5-3-144-16,8 2 0 0,8-3 144 0,7-3-144 16,9-2 0-16,1-2 0 0,10-7 0 0,7-1 128 0,8-4 0 15,8-5 0-15,9-3 0 0,7-3-128 16,4-3-176-16,6-6 48 0,21-7 0 15,-11-1-1280-15,-2-3-256 16,-3-1-64-16,-2-1-13712 0</inkml:trace>
  <inkml:trace contextRef="#ctx0" brushRef="#br0" timeOffset="49429.56">23756 7270 35535 0,'-19'5'1568'0,"11"1"336"0,-2 1-1520 0,0 0-384 0,-1 0 0 0,-1 0 0 0,1 3 352 0,2-3 0 15,2-1 0-15,7-6 0 0,0 0 96 0,0 0 32 16,0 0 0-16,0 0 0 0,0 0-224 0,3-7-64 16,-2 0 0-16,4-7 0 15,3 0-1088-15,0 3-240 0,0-2-32 0,3-1-15088 0</inkml:trace>
  <inkml:trace contextRef="#ctx0" brushRef="#br0" timeOffset="49906.82">24496 6566 26719 0,'-8'-12'1184'0,"8"12"240"0,-7-2-1136 0,7 2-288 16,-9 6 0-16,0 4 0 0,0 7 240 0,1 1-16 15,1 2 0-15,-1 5 0 0,-1 3 288 0,1 4 48 16,1-3 16-16,-1 3 0 0,2 1 640 0,1 0 144 16,1-1 32-16,1-8 0 15,2-4-1584-15,1-2-320 0,3 0-64 0,-1-3-16 0,2 1 912 0,2-10 192 16,3-1 48-16,4-6 0 0,2-4 0 0,6-3 0 0,0-3 0 0,7-6 0 16,0-5 32-16,3 0 16 15,-2-3 0-15,0 1 0 0,-1-4-320 0,-1 2-64 0,-1-6-16 16,0 3 0-16,1 1-208 0,-5-2 144 0,0 4-144 15,-3 0 128-15,-1 3-128 0,-2 3 0 0,-2 1-192 16,-2 1 192-16,1 3-1920 16,-2 4-256-16,-1 3-48 0,0 3-13008 0</inkml:trace>
  <inkml:trace contextRef="#ctx0" brushRef="#br0" timeOffset="50209.58">25237 6812 26719 0,'0'0'1184'0,"0"0"240"0,0 0-1136 16,0 0-288-16,0 0 0 0,0 0 0 0,13 0 592 0,-1-5 64 15,2-1 16-15,4-7 0 0,1 3 160 0,3-3 16 16,-1-3 16-16,1-1 0 0,-2-1-288 0,-3 3-48 16,-6 1-16-16,-3 2 0 0,-3-2-144 0,-4 1-48 15,-5 5 0-15,4 8 0 0,-10-4 64 0,-4 4 16 16,-3 4 0-16,-6 4 0 0,-7 5-400 0,0 4 128 15,-1 5-128-15,0 3 0 0,-1-1 0 0,0 2 0 16,0 1 0-16,4-2 0 0,3 0 0 0,5-2 0 0,3 3 0 16,7-3 0-16,5-7 0 0,5-2 0 15,4 1 0-15,7-2 0 0,7 0 0 0,3-6-256 0,5-1 48 0,4-1 0 32,5-3-1184-32,0-3-224 0,1-5-48 0,-1-3-12688 0</inkml:trace>
  <inkml:trace contextRef="#ctx0" brushRef="#br0" timeOffset="50444.6">26230 6671 28559 0,'-16'-4'2544'0,"5"3"-2032"0,-2 2-512 0,-3 5 0 16,-5-3-768-16,-1 5-256 15,-4 2-64-15,-2-1 0 0,-2 2 1520 0,-1 5 288 0,-1 1 64 0,1 6 16 0,-2 5-16 0,1 2 0 16,0-1 0-16,1 1 0 0,3-2-272 15,4 0-48-15,3-5-16 0,8-3 0 0,4-2-208 0,5-1-48 16,4-3-16-16,5-2 0 0,6-5-176 0,4-3 0 16,5-4 0-16,4-2 0 0,3-1 0 0,3-1 0 15,4-5-144-15,-1 1 144 16,0-7-1488-16,0 1-192 0,0 0-48 16</inkml:trace>
  <inkml:trace contextRef="#ctx0" brushRef="#br0" timeOffset="50708.81">26975 5700 28447 0,'-13'0'1264'0,"5"5"256"0,-3 2-1216 0,-3 5-304 16,-3 4 0-16,-4 5 0 0,-5 6 128 0,-2 6-128 0,-2 4 192 15,-3 7-192-15,-4 2 624 0,1 5 16 0,-2 3 0 0,-9 24 0 16,9-7-352-16,6-5-64 0,5-2-16 16,5-4 0-16,0 1-80 0,7-2-128 0,6-3 176 0,-1-4-176 15,2-2 0-15,4-6 0 0,2 1 0 0,0-7 0 16,1-5-1344-16,0-6-384 16,0-3-80-16,-1-1-10672 0</inkml:trace>
  <inkml:trace contextRef="#ctx0" brushRef="#br0" timeOffset="51221.48">26328 6684 25455 0,'2'-10'1120'0,"3"1"240"15,2 1-1088-15,3-1-272 0,2 2 0 0,6-2 0 0,3 0 0 0,4 0 0 16,3-1 0-16,-5 1 0 0,1 0 160 0,5-2 128 16,2 2 32-16,0-1 0 0,3 3 128 0,-5 0 48 15,-3 2 0-15,-5 2 0 0,-3 2-80 0,-6 2-16 16,-4 5 0-16,-4 4 0 0,-4 3-32 0,-4 4-16 15,-5 3 0-15,-4 3 0 0,-3 2-160 0,-3 3-16 16,0-1-16-16,-2 1 0 0,2 0-160 0,3-3 128 16,4-2-128-16,3-2 128 0,4-5-128 0,4-1 0 15,5-2 0-15,3 0 128 0,6-3 96 0,4-1 16 16,4-5 0-16,3-4 0 0,1-4 272 0,0-3 64 16,0 0 16-16,0-6 0 0,-3-1-256 0,-2 0-48 0,-6-4-16 15,0 1 0-15,-6-1-48 0,-1 0-16 0,-3-4 0 16,-4 3 0-16,-3 0 16 0,-3 1 0 0,-3 3 0 0,-1 3 0 15,-3-2-224-15,0 2 0 0,0 4 0 16,2 0 0-16,0 4 0 0,0 0 0 0,4 1 0 0,2 0 0 16,3-4 0-16,2 7-128 0,4-5 128 0,4 1 0 15,2-3-144-15,4 3 144 0,3 0 0 0,2 2-144 16,1-5 144-16,2 3-128 0,0 2 128 0,3 1-128 16,-1 2 128-16,-1 3 0 0,-2 2-144 0,1 0 144 15,1 3 0-15,-3 3 0 0,-1 2 0 0,1 1 0 0,-4 3 0 16,-1 1 0-16,-2 1 0 0,-3 3 0 0,-2 2 0 15,-2 0 0-15,-5 0 0 0,2 2 128 0,-3-6 80 16,0 1 16-16,-3-2 0 0,3 3 0 0,0 0 32 0,0 0 0 16,3 0 0-16,0-5 0 0,4-3-256 0,2 0 176 15,3-1-176-15,4 0 160 0,2-5-160 0,2 1 0 16,3-5-160-16,3 2 160 16,2-5-2704-16,0-3-448 0,24-11-96 0,-15 1-16 15</inkml:trace>
  <inkml:trace contextRef="#ctx0" brushRef="#br0" timeOffset="51888.73">29776 5321 9215 0,'-4'-9'816'15,"0"-3"-656"-15,1-6-160 0,-2 4 0 0,-1 0 2688 16,-1 4 496-16,-3-3 96 0,-2 2 32 0,0 1-1728 0,-2-1-352 15,-2 4-64-15,-1-2-16 0,-5 1-256 0,-1 3-64 16,-2-3-16-16,-2 3 0 0,-1 3-240 0,0-1-32 16,0 1-16-16,-3-1 0 0,1 3-320 0,-3 4-64 15,-4-1-16-15,1-1 0 0,2-2-128 0,4 3 0 16,3 0 0-16,4 3 128 0,1 0-128 0,6-2 128 16,3 1-128-16,2 1 128 0,2-2-128 0,3 2 0 15,-1 2 0-15,3-2 128 0,4-6-128 0,0 14 0 16,3 0 0-16,-1 3 128 0,1 1-128 0,1 1 0 15,1 1 0-15,0 0 128 0,1 3-128 0,1 4 0 16,-6-2 0-16,-1 7 0 0,-1 4 0 0,-4 3 0 16,0 3 128-16,-6 1-128 0,-1-2 0 0,-4 5 0 15,0 2 0-15,-2 0 0 0,-1 2 0 0,0-2 0 16,-1 0 0-16,-1 5 128 0,0-1 64 0,-1 0 16 16,-1 0 0-16,0 1 0 0,-3-1 128 0,-4 1 32 15,0-1 0-15,-2-4 0 0,0-1-224 0,1 3-144 16,-1-3 192-16,1 1-192 0,2 0 160 0,1-5-160 15,0 1 128-15,1-1-128 0,2 4 128 0,2-6-128 0,1-2 0 16,3-2 128-16,2 0-128 0,3-6 0 16,3-1 144-16,3-7-144 0,0-3 0 0,4-1 128 15,2-1-128-15,2-4 0 0,2 0 192 0,4-8-16 0,-6-6-16 16,12 5 0-16,2 0 64 0,4-2 16 0,1-3 0 16,4 0 0-16,2 0-96 0,4 0-16 0,3-1 0 15,2 1 0-15,2-2-128 0,3 1 0 0,3-2 0 0,3 2 0 16,1-1 0-16,-1-1 0 0,0-1 0 0,-4 2 0 15,-5-5-1296-15,-1 2-240 16,-4 0-64-16,-3-5-8240 0,-2-1-1648 0</inkml:trace>
  <inkml:trace contextRef="#ctx0" brushRef="#br0" timeOffset="52291.86">30113 5623 23951 0,'-13'-14'2128'0,"7"9"-1696"16,-2 1-432-16,-2-1 0 0,-1 2 512 0,-5 2 32 15,-1 3 0-15,-4 6 0 0,-2 0-368 0,-3 6-176 16,-5 2 160-16,-11 13-160 0,4-1 320 0,5 5-48 15,3 2 0-15,5 0 0 0,6-2-128 0,5 0-16 16,7-1-128-16,3 1 192 0,8-1 48 0,3 0 0 16,7-6 0-16,2-6 0 0,4-3 272 0,4 0 64 0,5-3 16 0,2 0 0 15,3-4 32-15,2-1 0 0,-1-7 0 16,1-2 0-16,-1-1-48 0,0-4-16 0,-3-4 0 16,-1 0 0-16,-1-5 16 0,-1-1 16 0,-5-2 0 0,1-2 0 15,-2-1-80-15,-2-2-32 0,-4-3 0 0,-1 1 0 16,-4 2-160-16,-1-1-48 0,-4 2 0 0,-2 0 0 0,-2 1-272 15,-4 2 0-15,-5 2 128 0,0 1-128 16,-5 1-160-16,-2 3-96 0,-2 3 0 0,-2 2-16 16,-1 4-2288-16,1 1-464 15,-1 2-96-15</inkml:trace>
  <inkml:trace contextRef="#ctx0" brushRef="#br0" timeOffset="52495.88">30034 6628 21183 0,'-13'25'944'0,"6"-11"192"15,-3 11-912-15,-2 4-224 0,1 4 0 0,-3 4 0 0,-3 2 1584 0,-1 1 272 16,-2-2 48-16,0 0 16 0,1 0-1200 0,-5 13-224 16,4-5-48-16,3-10-16 0,4-5-240 0,3-3-64 15,2-7 0-15,3 0 0 0,3-3-128 0,0-4 0 16,2-2 0-16,4-5 0 15,-4-7-1600-15,0 0-416 0</inkml:trace>
  <inkml:trace contextRef="#ctx0" brushRef="#br0" timeOffset="53095.37">30690 5103 10127 0,'-1'-4'896'0,"1"-5"-704"15,1 0-192-15,2-1 0 0,0 2 3152 0,2-1 608 16,2 3 112-16,3-3 32 0,3 2-2848 0,2-4-560 15,4 4-112-15,3-2-32 0,2 3 80 0,4 2 16 16,2-4 0-16,-1 3 0 0,-1 0 64 0,0 1 0 16,2-2 16-16,-2 2 0 0,-2 0-96 0,1 4-32 0,0 0 0 15,-2 0 0-15,-2-1-32 0,0 2-16 16,-3 0 0-16,1 7 0 0,-2 1-144 0,-3-1-16 16,-2 3-16-16,-2 5 0 0,-2 1-176 0,-3 3 0 15,-3 2 144-15,-3 6-144 0,-3 5 144 0,-3 3-144 0,-5 3 192 0,-3 5-192 16,-1 7 176-16,-1 6-176 15,-2 8 160-15,-1 4-160 0,-1 0 128 0,0 4-128 0,0 5 0 0,0 6 0 16,1 2 0-16,1 4 0 0,-4 1 0 16,3-1 0-16,1-1 144 0,1-4-144 0,-1-1 128 0,0-5-128 15,-1-7 128-15,3-4-128 0,1-1 128 0,3-5-128 16,2-3 144-16,2-7-144 0,2-5 160 0,4-1-160 16,2-4 192-16,4-2-64 0,-1-2-128 0,2-2 192 15,2 0 128-15,-3-3 0 0,2-4 16 0,-1 1 0 16,-4-3 96-16,1 0 16 0,-3-4 0 0,-3-2 0 15,-2 1 192-15,-1-2 32 0,-3-2 16 0,-2 0 0 16,-5-3 64-16,-1-1 16 0,-5 0 0 0,-3 1 0 0,-5 0-128 16,-3-1-32-16,-4-1 0 0,-2 1 0 0,-4 0-288 0,-3 0-64 15,-2-4-16-15,-22 5 0 16,4-1-240-16,6-5 144 0,5 0-144 0,7-1 128 16,5-3-1024-16,5-2-224 0,5-2-32 15,6-5-11712-15,3-6-2320 0</inkml:trace>
  <inkml:trace contextRef="#ctx0" brushRef="#br0" timeOffset="58092.27">7825 14270 3679 0,'0'0'160'0,"1"-8"32"15,1 2-192-15,-1-1 0 0,-1-2 0 0,0 4 0 0,-1-4 3600 0,-2 3 688 16,1 1 128-16,-2-3 16 0,0 3-2544 0,-1 2-512 16,-3-4-96-16,-2 5-32 0,-3 2-640 0,-2 1-128 15,-1 1-32-15,-2 6 0 0,-1-2 0 0,-2 7 0 16,1 5 0-16,0 2 0 0,-1 2-80 0,2 3-32 15,1-1 0-15,2 3 0 0,1-3-160 0,2 0-48 16,3 3 0-16,2-4 0 0,2 0-128 0,3-3 0 16,3-3 144-16,4-2-144 0,1-1 240 0,3-1-32 0,2-6 0 15,3 1 0-15,2-3 288 0,3-4 48 16,1-1 16-16,2-2 0 0,2-5-96 0,0 0-16 0,1-3 0 16,-1-1 0-16,-1-3-80 0,-2 0-32 15,-2-1 0-15,-3 1 0 0,-2-2-16 0,-3-1-16 0,-1-1 0 0,-3-1 0 16,-6-1-16-16,-2-2 0 15,-1 2 0-15,-1-2 0 0,-2 1-48 0,0-1-16 0,-1 1 0 16,4 3 0-16,-1 3-224 0,4-1 0 0,0 1 0 0,2 0 0 16,5 2 0-16,2 3 0 0,3-3 0 0,3 2 0 15,5 1 0-15,4-1 0 0,0 6-160 16,3 2 160-16,0-3-128 0,0 5 128 0,4 0-128 0,-2 6 128 16,0 0 0-16,-1 4 0 0,0 2 0 0,-4 5-128 15,-1 1 128-15,-3 4 0 0,0 3 0 0,-5 5 0 16,-5 2 0-16,-2-1 0 0,-5 2 0 0,0 0 0 15,-6 0 192-15,2-3 0 0,-3 1 16 0,0 0 0 16,1-5 48-16,-2-2 16 0,2-2 0 0,2-3 0 0,2 1 48 16,2-2 0-16,3-3 0 0,5-3 0 0,3-3 0 0,5-1 0 15,4 1 0-15,5-2 0 0,7-6-64 0,0-3 0 16,2-4 0-16,0 2 0 0,0 1-256 0,-2-2-192 16,0 0 16-16,-4 2-12240 15,0 4-2432-15</inkml:trace>
  <inkml:trace contextRef="#ctx0" brushRef="#br0" timeOffset="58897.13">4499 13170 6447 0,'13'-5'576'0,"8"-5"-576"16,4 0 0-16,2-3 0 0,-2 2 1632 0,3-1 224 15,2-2 32-15,-2 3 16 0,-2 1-304 0,-3-2-48 16,-3 6-16-16,-2-3 0 0,-4 3-256 0,-1 2-64 15,-2-3-16-15,-2 5 0 0,-9 2-176 0,0 0-48 16,0 0 0-16,0 0 0 0,-4 7-208 0,-3 1-64 16,-8 5 0-16,-4 1 0 0,-6-3-224 0,-3 4-48 15,-6 1-16-15,-3 2 0 0,-5-2-160 0,-1 2-16 16,-3 1-16-16,1 0 0 0,-3 3-224 0,-1-1 144 0,1 1-144 16,-1-3 128-16,2-1 0 0,2-2 0 15,0-3 0-15,4 0 0 0,3-2 0 0,4-5-128 0,3 1 192 0,5-1-64 16,3-2-128-16,2-3 0 15,4 0 0-15,4 1 0 0,3-1 144 0,3 0 0 16,7-1 0-16,0 0 0 0,0 0-16 0,8 7-128 16,4-2 192-16,3 2-64 0,5 4 0 0,4 0-128 15,3 2 192-15,1 6-64 0,-1 2-128 0,-2 1 0 0,-2-2-192 0,-3 6 192 16,-2 7-128-16,-3 0 128 0,-2 1 0 0,-4 4 0 16,-5 4 0-16,-3 3 0 0,-2 3 0 0,-4 0 0 15,-4 3 0-15,-4 1 0 0,-3 0 0 0,-6 2 0 16,-4-2 0-16,-1-1 0 0,-5 1 0 0,3-4 0 15,-3-2 128-15,-1 2-128 0,-2-2 128 0,0 2-128 16,-1-3 176-16,-1 2-48 0,-1 2-128 0,1-2 192 0,0 2-192 0,1-1 0 16,0-5 128-16,3 2-128 0,2-6 0 15,6-2 0-15,3-3 0 0,7-1 0 0,4-5 0 0,4-1 0 16,6-8 0-16,4-1 0 0,4 0 192 0,7-2-48 16,7-4-16-16,3-2 0 0,5-4 32 0,5 0 0 15,8-2 0-15,1-4 0 0,3-4-32 0,3-2 0 16,1 0 0-16,5-1 0 0,2 0-128 0,3 2 0 15,0-2 144-15,-4-2-10816 16,-6 3-2160-16</inkml:trace>
  <inkml:trace contextRef="#ctx0" brushRef="#br0" timeOffset="59466.32">5475 13332 15487 0,'0'0'688'0,"0"0"144"0,6-5-672 0,-6 5-160 15,6-3 0-15,-6 3 0 0,0 0 1312 0,0 0 224 16,0 0 64-16,0 0 0 0,-6 5-592 0,-5 5-112 16,-5 0-32-16,-3 4 0 0,-2 8-192 0,-2 6-32 15,-5 4-16-15,0 0 0 0,-3 3-208 0,3 2-32 16,3 5-16-16,2-5 0 0,5-4-112 0,7-3 0 16,2 0-16-16,4-5 0 0,5-1 144 0,4-5 48 15,2-4 0-15,6-3 0 0,3-2 336 0,4-5 80 0,4-2 16 0,2-5 0 16,2-3-96-16,2-1 0 0,3-7-16 0,0-3 0 15,1-3-112-15,1-2 0 16,2-3-16-16,-1 0 0 0,0 0-64 0,-4-3-16 16,-3 3 0-16,-2-1 0 0,-3 1-32 0,-4-1-16 0,-4-4 0 0,-4 6 0 15,-3 0-128-15,-4 3-32 0,-4 2 0 16,-3 4 0-16,-2 0-192 0,-2 3-144 0,-4 4 192 0,-3 4-192 31,-5-1-960-31,-2 4-288 0,-5 5-64 0,1 0-10848 0,-3 5-2160 0</inkml:trace>
  <inkml:trace contextRef="#ctx0" brushRef="#br0" timeOffset="60464.4">4406 14554 8287 0,'0'0'736'0,"0"0"-592"0,-4 2-144 0,-2-1 0 16,-2 1 1904-16,0 0 336 16,-2-1 80-16,1 0 16 0,-2 1-480 0,-1 0-80 15,1 2-32-15,-2-2 0 0,0 1-336 0,2-2-80 16,0-1-16-16,-1 2 0 0,2-2-208 0,2-2-32 0,3 1-16 0,5 1 0 16,0 0-160-16,0 0-48 0,7-5 0 0,2 1 0 15,3 2-272-15,4-1-48 0,1-1-16 0,2-3 0 16,3-1-192-16,1 3-32 0,1-3-16 0,3 3 0 15,-1 1-64-15,2-2-16 0,-1-2 0 0,1 5 0 16,-1-1 64-16,-2 0 0 0,-3 1 0 0,-2 2 0 16,-5 0-32-16,-2 1 0 0,-2 0 0 0,-3 0 0 15,-8 0-32-15,0 0 0 0,0 0 0 0,0 0 0 0,-5 5 0 0,-4 1-16 16,-1-2 0-16,-5-1 0 0,-4 0-48 0,-3 0 0 16,0 0 0-16,0-2 0 0,0 1 16 0,2 0 0 15,2-2 0-15,1-2 0 0,1 1 0 0,3 0 0 16,3-3 0-16,2 4 0 0,3-4-144 0,5 4 128 15,-4-4-128-15,4 2 128 0,0 2-128 0,9-8 0 16,4 2 0-16,3 1 0 0,4-2 0 0,1 2 0 16,2 2 0-16,2-3 0 0,3 1 0 0,-3 2 0 15,-1 0 0-15,-3 2 0 0,-3-1-256 0,-1 1-96 16,-2 1-16-16,3 0 0 16,-4 3-3024-16,-14-3-592 0,0 0-128 0,0 0-32 0</inkml:trace>
  <inkml:trace contextRef="#ctx0" brushRef="#br0" timeOffset="60902.55">5128 14473 19343 0,'-14'-4'848'0,"10"2"192"0,0 0-832 0,4 2-208 16,0-1 0-16,0 1 0 0,8-4 1904 0,2 3 336 16,3-1 64-16,2 0 0 0,1 0-1120 0,5-1-224 15,3-1-64-15,3-2 0 0,1 1-336 0,1 0-80 16,0-5-16-16,0 3 0 0,0-2-288 0,-1 4-176 15,-1 2 192-15,-1-5-192 0,-4 3 0 0,0 1 0 0,-4-2-240 16,-3 1-9456 0,-3 1-1888-16</inkml:trace>
  <inkml:trace contextRef="#ctx0" brushRef="#br0" timeOffset="61199.11">5341 14398 2751 0,'-20'1'128'0,"11"1"16"0,0-1-144 0,-1-1 0 0,-1 0 0 0,-2 1 0 16,1 3 5392-16,0 1 1056 0,-1-1 208 0,-1 1 32 15,-4 4-4704-15,0 0-928 0,1 1-192 0,1-1-32 16,2 4-128-16,4-2-32 0,1 0 0 0,3 2 0 16,2 0-256-16,3-3-48 0,2 3-16 0,4-2 0 15,3-1-96-15,3 2-32 0,2-5 0 0,1 6 0 16,4 0 96-16,2-2 32 0,3 1 0 0,1 2 0 16,2-3 96-16,-2 4 32 0,0 2 0 0,1-1 0 0,-2 2 96 0,-1 1 0 15,-3-1 16-15,-4 1 0 0,-3 1-176 0,-4 0-32 16,0-3-16-16,-3-1 0 0,-4-2-48 15,-2 0-16-15,-1-3 0 0,-6 2 0 0,-2-1 144 16,-5-1 48-16,-3-3 0 0,-3 1 0 0,-1 0-208 0,-4-5-32 16,-1 0-16-16,1 1 0 0,0-5-240 0,0-3 144 15,-2 0-144-15,-9-4 128 16,6-4-1472-16,6-1-320 0,-1-4-48 16,5-3-16448-16</inkml:trace>
  <inkml:trace contextRef="#ctx0" brushRef="#br0" timeOffset="61783.54">6415 13041 11967 0,'-11'-22'1072'0,"7"7"-864"0,2-2-208 0,2-1 0 16,3 1 2832-16,4 0 528 0,3 2 96 0,3 0 32 0,2 1-2416 15,3 0-496-15,-1-2-80 0,4 2-32 0,2 0-96 0,1 3-32 16,1-2 0-16,1 2 0 0,-3 3 112 0,1 3 0 15,-4 1 16-15,-2 4 0 0,-3 3-48 0,-1 2-16 16,-1 1 0-16,-6 8 0 0,-1 5-192 0,-6 3-32 16,-4 2-16-16,-3 8 0 0,-2 12 48 0,-2 5 16 15,-2-2 0-15,-3 10 0 0,-2 6-16 0,-1 6 0 16,-4 1 0-16,1 2 0 0,1 2-208 0,2 2 144 16,-2 6-144-16,1-7 128 0,-3 0-128 0,4-3 0 15,4-2 0-15,2-4 0 0,2-7 0 0,3-1 0 0,3 2 0 16,2-3 0-16,1-1 0 0,1-4 160 0,-1-1-32 15,1-3-128-15,1-1 256 0,0 2-48 0,-1-4-16 16,-2 1 0-16,-1-3 48 0,-1 2 0 0,-2-3 0 16,-1 1 0-16,-1-4 112 0,0-1 32 0,-1 2 0 0,-1-5 0 15,1-1 64-15,-3 1 0 0,-1 1 16 0,1-3 0 16,-1-8 16-16,1 4 0 0,-2-1 0 0,-1 0 0 16,-5-2-128-16,0-1-32 0,-1-3 0 0,-1-1 0 15,-3 1 32-15,-2 0 0 0,-3-3 0 0,-1-2 0 16,-3-1-64-16,-5-5-16 0,-4 2 0 0,-4-4 0 15,-6 1-80-15,-2-2-32 0,-2-3 0 0,1-4 0 16,2-1-160-16,-1 0 0 0,6-3 0 0,1 2-12896 16,-2-4-2576-16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08:03.8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2277 7206 15663 0,'0'0'688'0,"6"-10"144"0,2 3-656 0,-1-2-176 16,-7 9 0-16,9-5 0 0,-9 5 736 0,12-3 112 15,-12 3 32-15,11-179 0 0,-2 364-128 0,-3-173-32 16,1-2 0-16,-5 9 0 0,-1 6 384 0,-1 3 80 16,-2 5 16-16,-2 6 0 0,-2 3-336 0,-2 3-64 15,-1 7-16-15,-1 6 0 0,0 0 16 0,2 2 0 16,-3 2 0-16,1 0 0 0,-3-4-416 0,3-1-64 16,2-3-32-16,2-3 0 0,1-1-160 0,1-12-128 0,0-5 192 15,4-6-192-15,0-4 160 0,3-8-160 16,-1-5 128-16,4-2-128 0,5-4 0 0,0-6 0 0,-1-5 0 0,0-4 0 31,2-5-1504-31,-2-4-224 0,0-8-64 0,-3-2 0 0</inkml:trace>
  <inkml:trace contextRef="#ctx0" brushRef="#br0" timeOffset="188.7">2157 7332 21183 0,'14'-10'1888'0,"6"1"-1504"0,6-5-384 0,7-1 0 16,5 0 1152-16,9 1 144 0,8-2 48 0,3 1 0 16,2-3-576-16,1-2-128 0,0-2 0 0,-1 2-16 15,-1-2 16-15,-4 5 0 0,-5 0 0 0,-3 3 0 0,-5 0-480 16,-5 5-160-16,-8-1 0 0,-5 5 144 16,-5 2-2064-16,-6 5-432 0</inkml:trace>
  <inkml:trace contextRef="#ctx0" brushRef="#br0" timeOffset="339.63">2364 7655 23439 0,'-18'18'1024'0,"10"-8"240"0,4 1-1008 0,0-3-256 15,4 2 0-15,5-3 0 0,4 0 480 0,5-3 48 16,2 0 16-16,9-3 0 0,5 0 96 0,4-3 0 16,3-2 16-16,5-5 0 0,4-1-144 0,2-5-48 15,-2 1 0-15,0 0 0 16,-2 1-1008-16,-2-1-208 0,-4-1-32 0</inkml:trace>
  <inkml:trace contextRef="#ctx0" brushRef="#br0" timeOffset="656.36">3333 7565 17503 0,'0'0'1552'0,"-10"9"-1232"0,-2 3-320 0,2 5 0 16,0 3 2528-16,-5 3 448 0,-4 5 96 0,-3 1 0 15,-1 3-1344-15,0 2-288 0,0 1-48 0,3 0-16 16,1 0-720-16,5 0-144 0,5-2-16 0,8-5-16 16,1-2-336-16,9-6-144 0,6-2 128 0,5-5-128 15,3-6 192-15,8-4-64 0,3-5 0 0,4-5 0 16,2-7 256-16,1-3 64 0,3-2 0 0,-2-4 0 0,-3-3 16 0,-3 0 16 16,-3-2 0-16,-5 0 0 0,-4-5-32 0,-5 1 0 15,-5 2 0-15,-5 1 0 0,-5-2 48 16,-6-1 0-16,-3 2 0 0,-6 3 0 0,-3 4-224 0,-4 4-32 15,-4 2-16-15,-4 5 0 0,-5 3-224 0,-2 7 0 16,-1 4 0-16,2 6 0 0,3-1-176 0,0 5-16 16,4 2-16-16,1-3 0 15,5 2-2672-15,5 1-544 0</inkml:trace>
  <inkml:trace contextRef="#ctx0" brushRef="#br0" timeOffset="1188.5">4149 7518 20271 0,'-15'-15'1792'0,"7"9"-1424"16,8 6-368-16,-8-2 0 0,1 1 1008 0,7 1 128 16,-9 7 16-16,1 10 16 0,-2 7-672 0,1 5-144 15,-2 8-32-15,-1 2 0 0,1 3 96 0,-2 0 16 16,0 3 0-16,0-1 0 0,-3-4 80 0,2-2 32 16,0-1 0-16,2-4 0 0,-1-3 80 0,1-6 16 15,5-3 0-15,2-5 0 0,1-4 240 0,4-12 48 0,0 0 16 0,0 0 0 16,6-13 192-16,6-5 32 15,5-5 16-15,6-5 0 0,4-3-448 0,5-4-96 16,2-2 0-16,2-2-16 0,-1 0-432 0,5-2-192 16,4 0 160-16,-2-2-160 0,3 2 0 0,-1 4 0 0,1 2 0 0,2 6 0 15,1 6 0-15,0 6 0 16,-3 6 0-16,-2 2 0 16,-1 4-896-16,-4 4-192 0,-2 3-16 0,-5 1-16240 0</inkml:trace>
  <inkml:trace contextRef="#ctx0" brushRef="#br0" timeOffset="1899.95">7237 7393 13295 0,'0'-18'576'0,"0"6"144"0,2-5-576 0,1 3-144 15,-2 0 0-15,-1 4 0 0,0 10 1216 0,0 0 192 0,0 0 64 0,0 0 0 16,-3 11-256-16,0 10-32 15,-1 8-16-15,-6 7 0 0,-3 4-80 0,-2 10-32 0,2 5 0 0,-2 0 0 16,-4 5-352-16,-2 4-80 0,0-1-16 0,-2 7 0 16,-1 3-112-16,1-5-32 0,-3-2 0 0,2-11 0 15,0-5-80-15,1-11-32 0,1-6 0 0,5-9 0 16,1-5 448-16,5-5 96 0,5-6 0 0,6-8 16 16,0 0-32-16,0 0-16 0,-3-13 0 0,3-6 0 15,4-6-192-15,1-2-32 0,5-6-16 0,3-4 0 0,2-5-432 0,0-2-64 16,3-5-128-16,2 1 176 0,0-4-176 0,4 0 0 15,4-3 0-15,3 4 0 0,6-1 0 0,4 5 0 16,3 5 0-16,5 4 0 0,2 5 0 16,-1 5 0-16,-1 7-192 0,-6 7 192 0,-4 5-144 0,-6 9 144 15,-5 10 0-15,-5 8 0 0,-9 4-320 0,-7 4 64 16,-7 7 0-16,-9 4 0 0,-8 2 64 0,-7 3 32 16,-9-1 0-16,-6 0 0 0,-8 2 160 0,-3-4 0 15,-1-5 0-15,0-3-128 0,2-3 128 0,3-4 0 16,7-1 0-16,4-3 0 0,6-4-128 0,4-8-112 15,3-1-16-15,4-7 0 16,3-7-1728-16,7-5-336 0,7-1-80 0,7-5-7360 16,6-7-1472-16</inkml:trace>
  <inkml:trace contextRef="#ctx0" brushRef="#br0" timeOffset="2168.52">8044 7394 16575 0,'0'0'1472'0,"-10"13"-1168"15,-2 2-304-15,-1 5 0 0,-2 0 1344 0,-1 7 224 0,-3 4 32 0,2-5 16 16,-3-1-192-16,-8 17-32 0,-2-2-16 0,8-5 0 16,4-4-560-16,6-2-112 0,5-2-32 0,7-2 0 15,5-7-320-15,8-4-64 0,2-5-16 0,6-3 0 16,6-2 192-16,4-8 48 0,0-4 0 0,2-2 0 16,0-3-128-16,0-2-32 0,-1-3 0 0,-1-1 0 15,-2-1 128-15,-4-2 32 0,0 1 0 0,-6-1 0 0,-4-1 128 16,-4-2 48-16,-2 1 0 0,-5 0 0 0,-4-4-112 15,-2 3 0-15,-5-1-16 0,-3 3 0 0,-4 4-240 16,-1 2-32-16,-3 3-16 0,0 5 0 0,0-1-272 0,2 6 0 16,-1 4 0-16,3 2 0 15,4-1-1152-15,10-1-304 0,-6 6-48 0,6-6-9776 16,0 0-1968-16</inkml:trace>
  <inkml:trace contextRef="#ctx0" brushRef="#br0" timeOffset="2486.96">9101 7218 23039 0,'0'0'2048'0,"-9"-7"-1648"15,0-1-400-15,2 2 0 0,-2 3 912 0,-4 3 112 16,-6 0 0-16,-2 6 16 0,-5 5 80 0,-3 0 16 16,-4 0 0-16,-3 6 0 0,-2 2-464 0,1 2-96 15,2 3 0-15,3-1-16 0,5-2-240 0,8-2-64 16,8 0 0-16,6 0 0 0,3-3-256 0,7 1 160 15,6-2-160-15,5 0 128 0,4-1 0 0,6-1 0 16,3 1 0-16,2 0 0 0,-1-4 0 0,2 2 0 16,0 3 0-16,-2-4 0 0,-3-2 48 0,-3 3 0 0,-5-3 0 15,-2 2 0-15,-5-2 192 0,-4 1 32 0,-8-10 16 16,0 12 0-16,-5-2 160 0,-4-1 48 0,-5-3 0 0,-14 7 0 16,-5-3-176-16,-3 1-16 0,1-2-16 0,-2-1 0 15,0-4-240-15,3-2-48 0,2 1-128 0,5-3 192 0,3-2-192 16,6 0-208-16,4-2 32 0,7-1 16 15,7 5-2816-15,0-10-560 0</inkml:trace>
  <inkml:trace contextRef="#ctx0" brushRef="#br0" timeOffset="2713.63">9591 7300 27871 0,'0'0'1232'0,"0"0"256"0,0 0-1184 15,0 0-304-15,0 11 0 0,-3 4 0 0,-6 3 1072 0,-2 5 144 16,-3 1 48-16,2-4 0 0,-2 4-320 0,-2 3-64 16,-3 5-16-16,0-2 0 0,0 3-416 0,1 1-64 15,0 1-32-15,3-2 0 0,2 0-352 0,3-3 128 16,1 2-128-16,3-1 0 0,1-7-192 0,2 0-96 16,2-4-32-16,2-3 0 15,2-6-720-15,2-1-160 0,2-6-16 0,6-4-16 16,0-4-1792-16,3-8-368 0</inkml:trace>
  <inkml:trace contextRef="#ctx0" brushRef="#br0" timeOffset="2992.18">10712 6599 18431 0,'0'-31'1632'0,"0"21"-1312"0,0 2-320 0,0 2 0 0,0-3 1920 16,0 9 304-16,0 0 64 0,-7 3 16 15,-3 7-1168-15,-2 4-240 0,-6 6-32 0,-5 6-16 0,-3 5-208 0,-2 8-32 16,1 4-16-16,-3 4 0 0,1 4-208 0,1 1-32 16,-1 2-16-16,1 2 0 0,0 2-208 0,1 1-128 15,1 1 128-15,0-3-128 0,2 0 0 0,2-2-240 16,2-4 48-16,-4 14 0 15,5-14-976-15,4-11-192 16,3-7-48-16,1-9-11696 0</inkml:trace>
  <inkml:trace contextRef="#ctx0" brushRef="#br0" timeOffset="3162.75">9959 7361 25791 0,'0'0'1152'0,"7"-2"224"0,2-2-1104 0,2 2-272 16,3-5 0-16,5 3 0 0,3 1 592 0,4 0 64 15,4-2 16-15,3 0 0 0,0 1-80 0,5 1-16 16,1 1 0-16,4-1 0 0,1-2-144 0,-2 1-48 16,0 1 0-16,-4 0 0 0,-3-1-384 0,-2-1-320 0,-2 1 48 15,-3 2-8960-15,-3-2-1792 16</inkml:trace>
  <inkml:trace contextRef="#ctx0" brushRef="#br0" timeOffset="3388.23">10929 7251 5519 0,'0'0'240'0,"0"11"64"0,0-3-304 0,-2 6 0 0,-2 5 0 0,-3 1 0 16,0 1 3488-16,-2 2 640 0,-4-2 128 0,-1 3 32 0,-1 4-2256 0,1 0-448 15,-4 3-96-15,3 0-16 0,1-3-416 0,1 2-96 16,-1-6 0-16,7 3-16 0,-4-7-560 0,8-2-128 16,-1-1 0-16,4 0-16 0,1-6-240 0,3-2 144 15,1-1-144-15,1-3 128 0,3-2-128 0,0-2-176 16,0-5 48-16,4-2 0 15,1-1-848-15,0-2-176 0,1-2-16 0,-2-3-16 16,2 0-640-16,1-3-128 0,0-2-32 0,-1-1 0 16,-1-2-1440-16,-1 3-288 0</inkml:trace>
  <inkml:trace contextRef="#ctx0" brushRef="#br0" timeOffset="4008.12">11038 7439 2751 0,'13'-14'256'0,"-8"6"-256"0,2 2 0 0,0 0 0 0,0-5 3056 0,-1 4 560 16,-1-3 112-16,-1 5 32 0,2-4-944 0,-2 1-192 15,-1 3-48-15,-3 5 0 0,0 0-704 0,2-8-144 16,-1 3-16-16,-1 5-16 0,0 0-560 0,0 0-112 15,0 0-32-15,0 0 0 0,5-5-288 0,1 0-64 16,-6 5-16-16,6-4 0 0,0 0-144 0,1 2-32 16,-1-2 0-16,0-1 0 0,-6 5-192 0,7-4-64 0,-2 0 0 0,0-1 0 15,1 0-192-15,1 1 176 0,-2 1-176 0,0-2 160 16,-1-2-160-16,1 2 0 0,0 1 0 0,0-2 128 16,-1 1-128-16,-1 1 0 0,2-1 144 0,1-3-144 15,-6 8 0-15,5-3 0 0,-3-4 0 0,-2 7 0 16,0 0 0-16,0 0 0 0,0 0 0 0,0 0 0 0,4-7 0 0,-1 3 0 15,-3 4 0-15,0 0 128 16,0 0-128-16,0 0 0 0,0 0-128 0,0 0 128 0,0 0-192 0,0 0 32 16,0 0 16-16,0 0 0 0,0 0-48 0,0 0 0 15,0 0 0-15,0 0 0 0,0 0 0 0,0 0 0 16,0 0 0-16,-4 2 0 0,4-2 192 0,0 0-208 16,0 0 80-16,0 0 128 0,0 0-144 0,0 0 144 15,0 0 0-15,0 0 0 0,0 0 0 0,0 0-128 16,0 0 128-16,0 0 0 0,0 0 0 0,0 0 0 15,0 0 0-15,0 0 0 0,0 0 0 0,0 0 0 16,0 0 0-16,0 0 0 0,0 0 0 0,0 0 0 16,0 0-128-16,0 0 128 0,-3 9 0 0,3-9 0 15,-2 7 0-15,2-7 0 0,0 0 0 0,0 0 0 16,0 0 0-16,-3 5 0 0,3-5 0 0,-2 7 0 16,2-7 0-16,-3 7 0 0,0 0 0 0,1 2 0 15,-1-1 0-15,0 2 0 0,-2-1 0 0,-1 3 0 16,1 2 0-16,0-1 0 0,0-1 0 0,1 0 0 15,-2 5 0-15,1-2 0 0,-1 0 0 0,-1-1-128 16,1 3 128-16,1 1 0 0,-3 2 0 0,2 2 0 0,-2-2 0 16,1 0 0-16,0 1 0 0,-2-1 0 15,2-1 0-15,-1 0 0 0,0 0 0 0,1-1 0 0,-2-2 0 16,1 0 0-16,-1-2 0 0,0 0 0 0,1-5 0 16,-1 2 0-16,0-3 0 0,0 1 128 0,0-4-128 15,0 1 0-15,1 2 144 0,2-5-144 0,0 3 128 0,6-6-128 16,0 0 0-16,-5 0 0 0,5 0 128 0,0 0-128 15,0 0-272-15,0 0-96 0,-4-4-16 0,3 0 0 16,1 4-2368 0,0-9-464-16,1 3-112 0</inkml:trace>
  <inkml:trace contextRef="#ctx0" brushRef="#br0" timeOffset="4627.91">10929 7720 14735 0,'-5'6'1312'0,"-1"-2"-1056"15,-1 2-256-15,2 2 0 0,0-3 848 0,1 1 112 16,-2 3 32-16,3-2 0 0,2 2-16 0,1-9 0 15,0 0 0-15,0 0 0 0,5 5 240 0,-5-5 32 16,9 0 16-16,3-3 0 0,-1-3 32 0,2-1 16 16,1 2 0-16,1-6 0 0,0-2-368 0,3 0-80 15,1-3-16-15,-1-2 0 0,-2-2-176 0,3-4-32 16,1 0-16-16,-1-1 0 0,1-1-192 0,-2 3-48 16,1 0 0-16,-1 1 0 0,-2 3-192 0,2 3-32 15,-4 4-16-15,0 0 0 0,-1 0-144 0,-3 3 0 16,-1 3 0-16,-2 0 0 0,0 2 0 0,-7 4 0 0,0 0 0 0,0 0 0 31,0 0-1568-31,6 4-240 0,-6-4-48 0,8 7-13248 0</inkml:trace>
  <inkml:trace contextRef="#ctx0" brushRef="#br0" timeOffset="4954.14">11621 7478 25631 0,'0'0'1136'0,"6"-3"224"0,3-6-1088 0,4 4-272 0,2-3 0 0,1 2 0 15,1 1 1088-15,1-3 176 0,-1 0 16 0,3-1 16 0,-1 3-416 0,1-2-96 16,-4-2-16-16,0 1 0 0,-2-2-192 0,-3-1-32 16,-2 1-16-16,-3-2 0 0,-2-2-16 0,-4 1-16 15,-4 3 0-15,-2-2 0 0,-3 4-48 0,-4 3 0 16,-2 3 0-16,-4 2 0 0,-2 2-160 0,-4 4-32 15,-5 5-16-15,1 4 0 0,-1 4 80 0,2 2 32 16,0 2 0-16,7 1 0 0,2 4-80 0,2-3-16 16,3 4 0-16,8-2 0 0,2 5-112 0,4-2-16 15,4 2-128-15,5 0 192 0,5-1-64 0,5-4 0 16,2 2-128-16,5-3 192 0,2-1-192 0,4 0 0 16,2-1 0-16,3-4 0 15,2 1-1408-15,4-1-320 0,4-1-64 0</inkml:trace>
  <inkml:trace contextRef="#ctx0" brushRef="#br0" timeOffset="5660.8">14021 7308 15999 0,'-13'1'704'0,"13"-1"160"0,-8 5-688 0,1-1-176 0,-1 0 0 16,0 1 0-16,3 3 1072 0,-2-3 176 0,3 4 32 0,1-2 16 16,1 0-320-16,2-7-64 0,0 0-16 0,7 10 0 15,3-1 112-15,7-2 16 0,1-4 0 0,5-1 0 16,5 1-80-16,5-3-16 15,4-3 0-15,3 0 0 0,-2-6-368 0,2 0-80 0,-2-5-16 0,13-6 0 16,-8 0-96-16,-6 1-32 0,-5 0 0 0,-7 3 0 16,-5-1-64-16,-7 0-16 0,-4 0 0 0,-6 0 0 0,-7 3 32 15,-6 3 0-15,-7-3 0 0,-6 5 0 16,-4 4-32-16,-7 4 0 0,-5 5 0 0,-3 7 0 16,-8 4-128-16,1 3-128 0,0 2 144 0,1 3-144 0,2 5 192 0,6 0-64 15,5 1-128-15,7 3 192 0,7-3-192 16,8 1 0-16,7-1 128 0,6-4-128 0,3 1 0 0,11-1 0 15,7-6 128-15,7 0-128 0,6-2 192 0,5-3 0 16,7-4 0-16,5-1 0 0,1-7-192 0,0 0 0 16,-1-4 0-16,1 1 0 15,-1-1-1488-15,1-3-400 0,0 1-80 0</inkml:trace>
  <inkml:trace contextRef="#ctx0" brushRef="#br0" timeOffset="5863.83">14938 7703 30351 0,'-10'7'1344'0,"10"-7"272"0,-10 5-1296 0,5 1-320 16,0 2 0-16,5-8 0 0,-5 5 1344 0,5-5 192 0,0 0 32 0,0 0 16 16,0 0-816-16,7 2-144 0,-7-2-48 0,8-3 0 15,3-3-192-15,1-1-64 16,-2 1 0-16,0-3 0 0,0-2-320 0,-1-1-208 0,-1 0 16 0,-1 1 16 31,0-2-1968-31,0 3-400 0,-3-1-80 0</inkml:trace>
  <inkml:trace contextRef="#ctx0" brushRef="#br0" timeOffset="6297.74">15984 6882 24879 0,'0'0'1088'0,"0"0"256"0,0 0-1088 0,0 0-256 16,0 0 0-16,0 0 0 0,7 10 496 0,-3 7 32 15,-6 5 16-15,0 7 0 0,-2 5 224 0,-2 4 32 16,-5 3 16-16,0 5 0 0,-3-2-304 0,0 4-64 16,1 1-16-16,2-4 0 0,-1 0-128 0,4-4-32 15,1-6 0-15,3 0 0 0,3-9-144 0,1 0-128 16,0-5 192-16,3-3-192 0,0-5 496 0,1-4-16 16,-4-9 0-16,0 0 0 0,10 1 464 0,2-4 80 15,2 0 32-15,0-10 0 0,2-5-320 0,1-1-64 0,-2-1-16 16,0 1 0-16,2-4-400 0,-6 6-64 15,3-1-32-15,2-4 0 0,-1-5-160 0,1 0 0 0,1 0 0 0,1 0 128 16,1 1-384-16,0-1-96 0,0 3-16 0,0 3 0 16,-1 3-1664-1,1 1-336-15,1 5-64 0,0 3-7920 0,0 1-1584 0</inkml:trace>
  <inkml:trace contextRef="#ctx0" brushRef="#br0" timeOffset="7358.78">16985 7135 23039 0,'1'-7'2048'0,"0"-1"-1648"16,1-4-400-16,-2 5 0 0,0-2 1792 0,-2 4 288 15,2 5 48-15,-6-1 16 0,-3 1-944 0,-5 1-192 16,-4 5-48-16,-3 4 0 0,-6 3-576 0,-2 1-112 16,-3 5-16-16,-4 0-16 0,2 3 16 0,1-1 16 15,1 1 0-15,4 2 0 0,4 2-144 0,5-5-128 0,4 1 192 0,3 1-192 16,7-5 0-16,1-5 0 15,3 0 0-15,5-1 0 0,2-5 192 0,7 1-64 0,1-6 0 0,4 0-128 16,2-2 384-16,2-3-16 16,1-3-16-16,0-1 0 0,-2-1-144 0,1-1-16 0,-1-3-16 0,1 2 0 15,-3-4-176-15,-1 1 192 16,-2 2-192-16,-2-1 192 0,2 2-192 0,-5 3 0 16,-2 2 144-16,1 0-144 0,-10 5 0 0,8 0 0 0,-8 0 0 15,7 5 0-15,1-2 0 0,0 1 0 16,1 1 0-16,1 2-128 0,4-4 128 0,0 0 0 0,2-2 0 0,3-2 0 15,4-2 0-15,3 1 0 0,2-6 0 16,2 1 0-16,3-7 0 0,0-2 0 0,0 0 128 0,3-3-128 16,-1-4 128-16,2-1-128 0,0-7 128 0,0 1-128 15,0-4 128-15,-2-2-128 0,1-3 128 0,0-2-128 16,0-6 128-16,1-3-128 0,0-2 128 0,0-8-128 16,-1-2 0-16,-1-7 144 0,1 1-144 0,-2 2 0 15,-1 2 0-15,-4 8-224 0,-4 7 16 16,-6 11 0-16,-5 4-32 0,-4 10 0 0,-3 8 0 0,-5 6 0 15,-2 10 64-15,-12 5 16 0,-4 6 0 0,-6 8 0 0,-6 9 160 16,-4 4-208-16,-5 5 80 0,-2 7 128 0,-3 8-160 0,0 3 160 16,-1 6 0-16,5 3-144 0,1 2 144 0,6-4-160 15,6 2 160-15,5-6-160 0,4-5 160 0,8 0 0 16,4-8 0-16,2-4-128 0,4-7 128 0,3-4 0 16,2-2 0-16,7 1 0 0,2-8 256 15,1-8-32-15,3-3 0 0,-5-8 0 0,3-2 224 0,1-4 64 16,2-4 0-16,2 0 0 0,-1-6-224 0,2-1-32 15,-2-3-16-15,0-2 0 0,1-3-32 0,0-2 0 16,3 1 0-16,-2 3 0 0,-3 2-80 0,0 3 0 16,-4 3-128-16,-1 5 192 0,-5-1-192 0,-1 6 0 15,-2 3 0-15,-8 0 0 0,5 10 0 0,-2 1 0 16,-3 5 0-16,-3 1 0 0,-2 2 0 0,-1 3 0 16,-2 3 0-16,2-3 0 0,1 1 0 0,1 0 0 15,2-4 0-15,4-1 0 0,2-4 0 0,3 0 0 16,3-2 0-16,2 0 0 0,2-5 144 0,2 0-16 0,3-2 0 15,2-4 0-15,2-1 192 0,2-2 48 0,2-2 0 16,-2 0 0-16,-1 0-80 0,0-1-16 0,-1-3 0 16,-1 1 0-16,5-8-16 0,-2-1-16 0,-2 1 0 0,-3 1 0 15,-1 1-48-15,-2-1 0 0,-2 3 0 0,-2 3 0 16,-2 2-192-16,-2 1 0 0,-9 5 128 0,0 0-128 16,0 0 0-16,4 6 0 0,-2-1 0 0,0 3 0 15,-4 2-128-15,1-1 128 0,0 2 0 0,0 3 0 16,1-2 0-16,3 4-128 0,4 1 128 0,3-2 0 0,1-1 0 0,5 3 0 15,3-5 0-15,2-3 0 0,6 1 0 0,2-3 0 16,3 0 0-16,4 2 0 0,3-6 0 0,-1-1 0 16,2 0 0-16,-1-4 0 0,0 0 0 0,3-2 0 15,-2-5 0-15,-2 1 0 0,-1-3 128 0,-2 1-128 16,-2-4 0-16,-6 0 0 16,1-1 128-16,-1-2-128 0,1-2 0 0,-4-3 144 0,-2-2-144 0,-3-5 0 15,-3 1 0-15,-4-1 128 0,-4 1-128 0,-2 2 0 16,-5 2 0-16,-5-5 0 0,-5 6 0 0,-4 5 0 15,-6 4-176-15,-5 4 176 0,-3 6-144 0,2 6 144 16,-8 3-160-16,1 2 160 0,-1 4 0 0,1 3-144 16,3 2 144-16,1 4 0 0,3 3 0 0,3 1-160 15,4 3 160-15,7 2 0 0,3 2 0 0,7 7 0 16,6-2 0-16,9-2 0 0,8-1 0 0,9-2 0 16,8-4 0-16,6 0 0 0,7-1 0 0,9-4 128 15,8 1-128-15,10 0 144 0,7-4-144 0,5-1 0 16,0-1 0-16,6-5 0 15,2 4-1472-15,-2-1-384 0,-3-1-80 0</inkml:trace>
  <inkml:trace contextRef="#ctx0" brushRef="#br0" timeOffset="8414.85">2118 9504 7359 0,'0'-12'656'0,"0"-1"-528"16,4-1-128-16,-2-1 0 0,1-2 1632 0,0-1 288 16,2-1 64-16,1 0 16 0,-1-1-464 0,1 3-80 15,2 5-32-15,-2 3 0 0,-2 1-128 0,-4 8-16 16,0 0-16-16,0 0 0 0,0 0-496 0,-4 18-112 15,-2 7-16-15,-2 3 0 0,0 5-96 0,-3 6-32 0,-4 5 0 16,-3 2 0-16,3 3-80 0,1 1-32 0,1 1 0 0,3-4 0 16,3-1-144-16,7-8-48 0,7-4 0 0,-2-3 0 15,4-10-80-15,3-3-128 0,5-4 176 0,2-9-176 16,1-4 512-16,6-3-16 0,4-6 0 0,3-2 0 16,0-7 144-16,3-2 48 0,0-3 0 0,-2-3 0 15,-1 4-368-15,-3-1-64 0,2-3 0 0,-5 2-16 0,-3 1-240 16,-4 1 128-16,-4 2-128 0,-4 3 0 15,-1 2 128-15,-5 8-128 0,-6 6 0 0,0 0 144 0,0 0-144 0,4 9 0 16,-3 4 0-16,-2 3 0 0,-3 1 0 0,1 2 0 16,3 0 0-16,0 0 0 0,2-1-128 0,1-2 128 15,3-1 0-15,2-3 0 0,4-2 0 0,3-4 0 16,3-3 0-16,2-3 0 0,2-4 0 0,5-4 0 16,3-7 0-16,2-3 0 0,0-1 0 0,1-4 0 15,0-2 0-15,0-2 128 0,0-4-128 0,-3 0 0 16,0 3 0-16,-5-2 0 0,-6-2 0 0,-1 0 128 15,-5 0-128-15,-3-1 0 0,-3-2 128 0,-3 2-128 16,-5 0 128-16,-3 6-128 0,-4 1 0 0,1 5 0 16,-2 3-144-16,3 0 144 15,-1 6-1600-15,3 1-192 0,2 2-64 0,2 9-12480 0</inkml:trace>
  <inkml:trace contextRef="#ctx0" brushRef="#br0" timeOffset="8808.6">3600 8765 21183 0,'0'0'1888'0,"0"0"-1504"0,0 0-384 0,-1 10 0 16,-1 5 0-16,1 7 0 0,0 6 0 0,-2 5 0 15,1 0 1008-15,-2 6 224 0,-3 3 48 0,-1 9 16 16,-3 5-288-16,-3 5-64 0,-2 0-16 0,2 4 0 15,-1-2-240-15,-1 2-48 0,1-6-16 0,2-2 0 0,2-4-288 16,2-6-48-16,1-7-16 0,3-9 0 0,3-5 16 16,1-6 0-16,2-6 0 0,4-2 0 0,-5-12 176 0,13 1 48 15,1-4 0-15,3-7 0 0,3-1 160 0,1-7 32 16,1-6 16-16,1 0 0 0,1-3-400 0,0 1-96 16,0 4-16-16,-1-4 0 0,-3-2-208 15,1 2 0-15,-1 3 128 0,0 5-128 0,1 0 0 0,-2 5 0 16,-2 7 0-16,0 2 0 0,-2 4 0 0,-1 5 0 15,-1 2 0-15,0 7 0 0,-3 6 0 0,-1 2 0 16,0 3 0-16,-4-1 0 0,-1 4 0 0,-2-1 0 16,-1 2 0-16,1-1 0 0,-1-3-128 0,1 0 128 15,-2-4-192-15,3 1 192 16,1-3-1104-16,0-4-112 0,1-3-32 0,1 0-14480 0</inkml:trace>
  <inkml:trace contextRef="#ctx0" brushRef="#br0" timeOffset="9226.37">4721 9357 22111 0,'0'0'1968'0,"0"0"-1584"16,0 0-384-16,0 0 0 0,0 0 896 0,2 10 112 16,0 11 16-16,-4 1 0 0,0 4-256 0,-2 6-32 15,-3 3-16-15,0 3 0 0,-4 0-176 0,2 3-32 16,-1 0-16-16,1 1 0 0,0-4-240 0,1-1-32 16,2-4-16-16,2-1 0 0,2-3-208 0,0-6 128 15,4-3-128-15,0-5 0 16,2-3-384-16,-4-12-160 0,11 4-32 0,3-6-12672 0</inkml:trace>
  <inkml:trace contextRef="#ctx0" brushRef="#br0" timeOffset="9521.84">5691 9446 27519 0,'0'0'1216'15,"0"0"256"-15,0 0-1168 0,0 0-304 0,0 0 0 0,0 0 0 16,-7-10 576-16,0 5 64 0,-5 3 16 0,-2 2 0 0,-5-1-368 0,-5 2-80 16,-4 2-16-16,-2 7 0 0,-6 3-48 0,1 5-16 15,-4 5 0-15,1-1 0 0,1 1 64 0,2 5 0 16,2-1 0-16,6 2 0 0,3-3 96 0,9 0 32 16,5-2 0-16,6-2 0 0,5 0-192 0,5-5-128 15,6-4 192-15,6-1-192 0,4-5 192 0,8-2-64 16,3-5 0-16,5-5-128 0,4-1 224 0,5-2-64 15,1-3-16-15,3-4 0 0,-1-1-336 0,-3 1-80 16,-3 2-16-16,-5-3 0 16,-3-1-2336-16,-5-2-480 0</inkml:trace>
  <inkml:trace contextRef="#ctx0" brushRef="#br0" timeOffset="9865.2">6544 8784 21183 0,'-4'4'1888'0,"-4"7"-1504"16,-2 3-384-16,-1 9 0 0,-1 2 1392 0,-11 22 208 15,-2 0 32-15,-2 4 16 0,-1 1-1200 0,-1 3-224 0,-1 0-48 0,3-2-16 16,-1-1 32-16,2-2 16 0,2-2 0 0,5-7 0 15,1-6-208-15,6-3 176 0,2-8-176 0,3-5 160 16,3-5 80-16,4-14 16 0,0 0 0 0,11 5 0 16,1-2 512-16,4-7 96 0,1-4 32 0,4-4 0 0,-1-2-288 15,2 2-48-15,1 1-16 0,-1-1 0 16,0 4-304-16,-7 4-64 0,1 1-16 0,0 7 0 0,-1 1-160 16,1 8 0-16,-1 1 0 0,-3 9-176 0,-1 2 176 15,-4 4 0-15,0-1 0 0,-2 3 0 0,0-1 0 0,0-2 128 16,1 0-128-16,-2-4 0 15,2 0-1632-15,2-2-400 16,0-2-80-16</inkml:trace>
  <inkml:trace contextRef="#ctx0" brushRef="#br0" timeOffset="10271.95">9207 9234 11967 0,'-5'-32'528'0,"3"12"112"0,1-1-512 0,-3 2-128 0,-1 4 0 0,0 2 0 16,-1 4 2448-16,-3 2 464 0,-1 4 96 0,-4 6 0 0,-4 4-1536 0,-2 9-320 16,-3 4-64-16,-8 7-16 0,-4 7-400 0,-4 3-80 15,-1 1-16-15,-1 3 0 0,-1-1-128 0,7 1-16 16,2-2-16-16,6-1 0 0,5-6-192 0,8 0-32 15,5-3-16-15,8-5 0 0,4-2-176 0,6 0 0 16,5-8 0-16,6-4 0 16,4-6-448-16,9-6-128 0,5 0-32 0,4-8-12528 0</inkml:trace>
  <inkml:trace contextRef="#ctx0" brushRef="#br0" timeOffset="10580.04">9761 9161 20271 0,'-6'0'1792'0,"-5"0"-1424"16,0 0-368-16,-3 4 0 0,-4 1 896 0,-3 5 128 0,-2 6 0 15,-17 6 16-15,0 6-128 0,-1 0-16 0,2 4-16 0,6 1 0 16,6-1-288-16,6-4-48 0,9 0-16 16,7-4 0-16,6 1-288 0,9-3-64 0,8-3-16 15,9-4 0-15,3-4 64 0,-4-4 16 0,5-3 0 0,5-3 0 16,2-2 16-16,3-3 0 0,-1-3 0 0,4 0 0 15,-4-4-32-15,-2-1 0 0,-2-2 0 0,-4-2 0 16,-3 1 192-16,-4-3 32 0,-3-1 16 16,-4-2 0-16,-5 2 176 0,-6 0 48 0,-3 1 0 0,-5 1 0 15,-8 0-192-15,-4 1-48 0,-5-2 0 0,-3 1 0 16,-5 2-320-16,0 5-128 0,-1-2 0 0,2 6 0 16,0 0-336-16,5 3-176 15,3 2-16-15,5 0-10448 0,3 1-2080 0</inkml:trace>
  <inkml:trace contextRef="#ctx0" brushRef="#br0" timeOffset="10882.88">10619 9166 1839 0,'-17'-6'0'0,"10"5"160"15,-2-1-160-15,0 4 0 0,-1 0 0 0,-3 5 0 0,-3 3 5664 0,-3 2 1104 16,-3 4 208-16,-1 4 64 0,-2 0-5200 0,-1 1-1040 15,2-2-208-15,4 1-32 0,2 0-176 0,6 1-16 16,6-2-16-16,2-1 0 0,6-3-160 0,4 0-48 16,4 0 0-16,4-2 0 0,3-6 176 0,2-2 16 15,4 0 16-15,2-5 0 0,3-4 160 0,1-2 16 16,0-2 16-16,1-4 0 0,-4 1 32 0,0 0 16 16,-2-5 0-16,-5 0 0 0,-1-1-80 0,-3 3 0 0,-2 0-16 15,-4 3 0-15,-3-4-16 0,-3 2 0 0,-6 3 0 0,-1-2 0 16,-2 5-256-16,-4-1-48 0,-3 3-16 15,-2 0 0-15,-2 0-160 0,2 2 0 0,1 2 0 0,3 0-176 16,2 1-2240 0,9 0-448-16</inkml:trace>
  <inkml:trace contextRef="#ctx0" brushRef="#br0" timeOffset="11263.51">11833 8524 21183 0,'-12'-12'944'0,"9"5"192"0,-1 2-912 0,0 1-224 15,4 4 0-15,0 0 0 0,-8 4 0 0,1 9 0 16,-2 2 0-16,-4 16 0 0,-3 7 704 0,2 5 192 16,0 0 32-16,-2 6 16 0,1 1-112 0,-4 4 0 0,-1 1-16 0,-3-1 0 15,-3 0-96-15,1 0-16 0,0 1 0 0,0 0 0 16,3-3-384-16,0-4-96 0,2-4-16 15,2-3 0-15,3-7-208 0,1-3 0 0,1-3 0 0,3-6 0 16,2-3-272 0,4-4-160-16,3-5-16 0,1-10-8384 0,0 0-1680 0</inkml:trace>
  <inkml:trace contextRef="#ctx0" brushRef="#br0" timeOffset="11725.95">12321 9208 22111 0,'-3'-6'1968'0,"1"-2"-1584"16,-1-4-384-16,0 0 0 0,-3 1 848 0,0-3 96 16,0 1 16-16,-6 3 0 0,-2-3-400 0,-3 6-80 15,-5 0-16-15,-5 5 0 0,-2 3-224 0,-5 4-48 16,-3 5-16-16,-4 5 0 0,-5 6-16 0,3 2 0 15,-3 1 0-15,6-1 0 0,2 2 16 0,-8 12 0 16,10-1 0-16,12-6 0 0,9-2-176 0,7-6 128 16,7-5-128-16,5-8 128 0,5 0 48 0,3-2 0 15,6-5 0-15,5-1 0 0,6-1 416 0,8-5 96 16,5-2 16-16,20-12 0 0,-4-8-224 0,-5 1-32 0,-2-5-16 16,-18 9 0-16,2-5-240 0,0-1-64 0,-3-5 0 15,-1-3 0-15,1-6 80 0,1-2 16 16,-2 0 0-16,0-7 0 0,0-4-64 0,-2-4-16 0,-1-4 0 15,1 1 0-15,-2 2-144 0,0 7 0 0,-6 7 0 16,-2 9 0-16,-3 11 0 0,-5 5 0 0,-2 6 0 0,-4 10 0 16,-5 5 0-16,-1 9 0 0,-4 7 0 0,-4 14 0 15,-5 5 0-15,-1 7-144 0,-4 6 144 0,-4 6 0 16,-4 3-128-16,-2 7 128 0,-2 4 0 0,2 3 0 16,2 1-144-16,6-4 144 0,4 0 0 0,4-7-144 15,7-3-848 1,5-3-160-16,3-4-48 0,7-6-8528 0,4-4-1696 0</inkml:trace>
  <inkml:trace contextRef="#ctx0" brushRef="#br0" timeOffset="12290.02">14681 8237 21599 0,'0'-25'960'0,"0"15"192"0,0 3-928 0,0 7-224 0,0 0 0 0,-3 5 0 16,-5 7 352-16,-3 7 32 0,-5 8 0 0,-3 7 0 0,-5 8 192 16,-3 2 32-16,-2 7 16 0,-1 6 0 15,-3 4-80-15,-2 0-16 0,-2 4 0 0,-1 0 0 0,0 1-16 0,1-1-16 16,0-5 0-16,6-6 0 0,4-4-240 0,5-9-32 15,6-5-16-15,6-4 0 0,3-5 96 0,6-6 16 16,4-7 0-16,7-3 0 0,2-5 192 16,6-5 64-16,4-5 0 0,5-1 0 0,3-9-160 0,2 0-32 15,2-2 0-15,2-2 0 0,1-2-240 0,1 2-144 16,1 1 160-16,-1 5-160 0,0-1 128 16,-2 7-128-16,-3 1 0 0,-2 5 144 0,-5 2-144 0,-3 7 0 15,-6 4 0-15,-6 1-176 0,-4 4 176 0,-6 1 0 16,-6 2 0-16,-5 1-128 0,-7-1 128 0,-3 1 128 15,-6 1-128-15,-4-3 176 0,-6-2-48 0,-2-1 0 16,-3-3 0-16,2-1 0 0,1 1-128 0,1-1 128 16,1-5-128-16,5-2 128 0,1 1-416 0,9-7-96 15,2-3 0-15,5-3-9872 16,3-2-1968-16</inkml:trace>
  <inkml:trace contextRef="#ctx0" brushRef="#br0" timeOffset="12578.27">14918 9108 18431 0,'0'0'816'0,"0"0"160"0,11 4-784 0,3 1-192 0,3 0 0 0,3-3 0 15,4 2 2112-15,3-3 368 0,1-1 80 0,3-1 0 16,-1-3-1344-16,3 1-256 0,3-5-64 0,-3 0-16 16,1-3-256-16,-3-1-48 0,-3-2-16 0,-3-1 0 0,-3 1-112 0,-5 0 0 15,-3 0-16-15,-4 0 0 0,-4-1 144 0,-5 0 48 16,-4 3 0-16,-3 3 0 0,-5-1-176 0,-5 5-48 15,-5 4 0-15,-5 2 0 0,-4 6-112 0,-2 1-32 16,1 0 0-16,1 4 0 0,1 5-48 0,3 1-16 16,6 0 0-16,5 2 0 0,6 1-192 15,5 1 0-15,7 0 0 0,5-2 0 0,6 1 0 0,5-1 0 16,4-1 0-16,5 0 0 16,4-2-672-16,2-3-32 0,3-2 0 0,14 1-16176 15</inkml:trace>
  <inkml:trace contextRef="#ctx0" brushRef="#br0" timeOffset="13213.72">16704 9005 13823 0,'0'0'1216'0,"0"0"-960"16,0 0-256-16,0 0 0 0,0 0 1344 0,7 8 240 16,0-3 32-16,2-3 16 0,1 1-96 0,4-2 0 15,4-1-16-15,3-3 0 0,2 0-112 0,5-1-32 16,0-5 0-16,1 1 0 0,2-4-544 0,-1-1-96 16,1 0-32-16,-2 0 0 0,-1-1-176 0,-6 2-32 15,-3-1-16-15,-4-1 0 0,-4-1-192 0,-3 0-32 0,-4-1-16 16,-5 4 0-16,-7-2-16 0,-1 1 0 0,-5 1 0 0,-4 1 0 15,-3 6-96-15,-3 0 0 0,-7 5-128 0,-1 5 192 16,-2 0-192-16,0 8 0 0,-1 1 0 16,5 7 0-16,2 2-128 0,5 1 128 0,5 3 0 0,5-2 0 15,6 3-144-15,6-3 144 0,6 1 0 0,6-2-144 16,4-3 144-16,7-1 0 0,6-2 0 0,4-2 0 16,3-2-192-16,3-3-64 0,2-3-16 0,14 4-10256 15,-4-8-2048-15</inkml:trace>
  <inkml:trace contextRef="#ctx0" brushRef="#br0" timeOffset="13382.96">17478 9204 25791 0,'0'0'2304'0,"0"0"-1856"16,0 0-448-16,0 0 0 0,0 0 1216 0,0 0 128 15,0 0 48-15,0 0 0 0,0 0-272 0,0 0-48 16,10 9-16-16,-10-9 0 0,9 0-496 0,-1-2-112 15,-1-3 0-15,1 0-16 0,-3 1-432 0,0-1-176 16,1-3 16-16,1 3-10464 16,-2 1-2080-16</inkml:trace>
  <inkml:trace contextRef="#ctx0" brushRef="#br0" timeOffset="13758.87">18072 8607 26207 0,'0'0'1152'0,"0"0"256"0,0 0-1136 0,0 13-272 0,-4 1 0 0,-3 6 0 0,-1 4 256 0,-1 2-16 16,-2 3 0-16,0 4 0 0,-2 1 176 0,2 2 32 15,-1-2 16-15,1-2 0 0,3 1-176 0,2-2-32 16,1-1-16-16,1-5 0 16,3-2-112-16,1-1-128 0,2-3 176 0,2-8-176 0,3 0 512 0,0-5-16 15,3-5 0-15,2-3 0 0,0-3 496 0,2-7 96 16,0-1 32-16,2-3 0 0,1-3-400 0,-1-3-80 16,-1 1 0-16,0-1-16 0,-1-2-160 0,1-4-16 15,1 0-16-15,0 0 0 0,-2-3-240 0,2 4-64 16,-3-4 0-16,1 4 0 0,-1 3-128 0,1 4-176 15,-1 2 48-15,-4 2 0 16,1 4-1584-16,-2 4-304 0,-3 2-64 0,2-2-13408 0</inkml:trace>
  <inkml:trace contextRef="#ctx0" brushRef="#br0" timeOffset="14054.18">18434 8826 15663 0,'0'0'1392'0,"0"0"-1120"16,10 1-272-16,0 0 0 0,3-1 2064 0,3 0 368 16,5-1 64-16,2-2 0 0,3 0-1056 0,2-2-224 15,0-6-32-15,1 5-16 0,1-3-224 0,-4 3-48 0,-1-4-16 0,-3 2 0 16,-1-2-256-16,-7 2-48 0,-3-3-16 0,-4 3 0 16,-5-5-80-16,-4 7-16 0,-6-3 0 0,-6 4 0 15,-5 3-144-15,-5 2-16 0,-5 2-16 0,-2 2 0 16,-2 5-288-16,0 0 0 0,-5 5 0 0,2 3 0 15,1 1 0-15,4 1 0 0,3 3 128 0,4 1-128 16,4 0 0-16,4-3 0 0,6-1 0 0,4 0 0 0,5-1 0 16,4-2 0-16,6 0 0 0,3-5 0 0,6 1 0 15,6-2-192-15,0-5 192 0,4 0-192 16,1-4-1600-16,2 0-304 16,-2 1-64-16</inkml:trace>
  <inkml:trace contextRef="#ctx0" brushRef="#br0" timeOffset="14289.69">19255 8755 25279 0,'0'0'1120'0,"-8"-2"224"0,-1 0-1072 0,-1 0-272 16,-1 2 0-16,-3 3 0 0,-4 1 896 0,-4 3 128 15,-4 0 32-15,0 5 0 0,-2 2-288 0,2 0-48 16,2 2-16-16,2 1 0 0,3 1-272 0,5 1-64 15,5-1-16-15,5-3 0 0,4 1-176 0,5-4-48 0,5-1 0 0,6 0 0 16,0-5 32-16,7 3 0 16,3-6 0-16,1-2 0 0,3 0-320 0,0-1-64 0,1-2-16 0,1-1 0 31,-5 1-1904-31,4-2-384 0,-2 3-80 0</inkml:trace>
  <inkml:trace contextRef="#ctx0" brushRef="#br0" timeOffset="15079.01">20170 8035 28559 0,'-9'3'2544'16,"-3"2"-2032"-16,-5 5-512 0,-3 1 0 0,-3 5 144 0,-3 5-144 15,-3 3 128-15,-1 8-128 0,0 2 464 0,1 6 16 16,-1 2 0-16,-1 4 0 0,2-3-256 0,0 5-48 15,-1 5-16-15,4 1 0 0,-1-2-160 0,3-2 0 16,4-5 0-16,2 1 0 0,3-4-192 0,2-4-112 16,3-5-16-16,2-2-16 15,2-7-512-15,1-4-112 0,1-3 0 0,0-5-16 16,1-7 80-16,3-5 32 0,0 0 0 0,0 0 0 0,-3-6 512 0,0-8 96 16,2-1 32-16,1-2 0 0,1 0 224 0,3-3 0 15,0 1 0-15,3 2-144 0,4-1 592 0,0 1 112 16,0 2 16-16,7 2 16 0,0-1 48 0,4 0 16 15,2 3 0-15,4 2 0 0,2-4-192 0,2 4-32 16,1-1-16-16,1 3 0 0,3-4-16 0,0 4 0 0,1-5 0 16,-1 5 0-16,-3-3 144 0,-2 2 32 15,-5-2 0-15,-4 5 0 0,-4-2-80 0,-5 4-16 16,-4 0 0-16,-10 3 0 0,0 0-224 0,0 0-32 0,-10 6-16 0,-3 3 0 16,-6 4-80-16,-5 0-128 0,-7 2 176 0,0 3-176 15,-2 1 128-15,5 0-128 0,3-1 0 0,6-2 0 16,5-1 144-16,7-1-144 0,4-1 0 0,4-5 144 15,5-2-144-15,5 0 192 0,7-3-192 0,5 0 192 16,2-3 144-16,4-3 48 0,4-2 0 0,0-4 0 16,-2 1-128-16,-1-3 0 0,-2 2-16 0,-2-2 0 0,-2-3-96 15,-2 0-16-15,-5 1 0 0,-3-2 0 0,-3-2 32 16,-4 1 0-16,-2-3 0 0,-3 1 0 0,-2 0 16 0,-2 0 0 16,0 0 0-16,-5 4 0 0,2 4-176 0,0-1 0 15,0 2 0-15,1 1 128 0,2 2-128 0,0-2 0 16,2 8 144-16,4-5-144 0,4 0 0 0,2-1 0 15,3 1 0-15,3 1 0 0,5-2 0 0,2 0-128 16,-1 3 0-16,6-2 0 0,0-2 128 0,2 2 0 16,0 3 0-16,1-2 0 0,-2-3 0 0,0 5 128 15,-2 1-128-15,-3 1 176 0,-2 1 48 0,-5 1 16 16,-5 1 0-16,-3 3 0 0,-3-1-240 0,0 4 128 16,-3-2-128-16,-2 4 0 0,-2-1 0 0,-2 4 128 15,0-1-128-15,-1 0 0 0,0 2 0 0,0-1 176 16,3 1-176-16,0-3 160 0,1 0-160 0,3 2 0 15,4 0 0-15,3-4 128 0,4 2 0 0,-1-6 0 16,2 2 0-16,3-4 0 0,1-1 208 0,2 1 48 0,2-2 0 16,3 0 0-16,0-1-96 0,11-1-16 15,0 2 0-15,0-4 0 0,-1 1-112 0,-1-1-32 16,-1 0 0-16,-1 1 0 0,1 1-128 0,-1 0 0 0,0 1 0 16,-2 1 128-16,-3 0-1152 15,0 2-224-15,0 0-48 0,0 0-16 0</inkml:trace>
  <inkml:trace contextRef="#ctx0" brushRef="#br0" timeOffset="16414.61">2741 11397 8287 0,'15'-11'368'0,"-4"4"80"0,1 1-448 0,-1 0 0 16,1 2 0-16,-12 4 0 0,12-4 2576 0,-12 4 432 15,0 0 96-15,0 0 16 0,0 0-1520 0,0 0-320 16,0 0-48-16,0 0-16 0,-9 0-160 0,-5 4-32 15,-3 2-16-15,-8 3 0 0,-3-1-192 0,-5 4-48 16,-5 4 0-16,-4 0 0 0,-3 1-256 0,-5 0-48 16,-6 1-16-16,3 3 0 0,-2 5-128 0,-1 1-48 15,-2-3 0-15,-1 3 0 0,1-6 80 0,3 2 16 16,4 1 0-16,3-3 0 0,7-5 16 0,8-2 0 16,6-2 0-16,7 0 0 0,5-1-192 0,5-1-16 15,5-3-16-15,5-7 0 0,0 0-160 0,6 11 128 16,3-5-128-16,4 3 128 0,4-3 96 0,2 3 16 15,2-3 0-15,2 6 0 0,2-3-240 0,-2 5 0 16,-3 1 0-16,-1 4 0 0,0 3 0 0,-3 3 128 0,-2 2-128 0,-3 6 0 16,-2 2 0-16,-4 5 0 15,0-1 128-15,-5 7-128 0,-2 2 0 0,-3 4 0 0,-2 3 0 0,0 1 0 16,-5 1 0-16,-1 0 128 0,-2-1-128 0,-3 4 0 16,-2 0 128-16,0-2 0 0,-1 3-128 0,0 2 192 15,-2-4 0-15,1 4 0 0,-1-6 0 0,2 5 0 16,-2 4-192-16,1 2 176 0,-1 0-176 0,1 1 160 15,-1-3-160-15,0 0 0 0,-3 0 0 0,3-5 0 16,1 1 0-16,0-4 0 0,-1-4 0 0,4-7 0 16,3-2 128-16,5-16-128 0,0-1 0 0,3 2 128 0,-1-2-128 15,2 2 128-15,-1-2-128 0,2-4 128 0,1 1-128 0,1-1 128 16,1-3-128-16,3-2 128 0,3-3 0 0,2 0-128 16,3-1 192-16,2-3-64 0,2 0 160 0,5 1 32 15,3-4 0-15,4-1 0 0,6-2-64 0,3-4 0 16,2-2 0-16,6-2 0 0,5-5-64 0,5-3 0 15,3 0-16-15,2 0 0 0,3-7-176 0,-2 2 160 16,-1-2-160-16,0 2 160 0,-2-1-160 0,0 3 0 16,-1 0 144-16,20 0-144 15,-11 8-784-15,-6 3-240 0,-7-1-32 0,-7 2-17104 0</inkml:trace>
  <inkml:trace contextRef="#ctx0" brushRef="#br0" timeOffset="19068.39">3668 11670 3679 0,'0'0'160'0,"0"0"32"0,0 0-192 0,0 0 0 16,0 0 0-16,0 0 0 0,-7 0 2960 0,-2 0 560 16,0 2 96-16,-4-1 32 0,-2 3-2224 0,-3 0-432 15,-3-3-96-15,-2 4 0 0,-3 3 16 0,-10 2 16 16,1 4 0-16,1 1 0 0,-2 0-192 0,3 3-32 0,1 1-16 0,1 1 0 15,-2 1-272-15,2-1-48 16,7 0-16-16,2 1 0 0,5 2-176 0,5-3-48 0,6-1 0 0,4-1 0 16,6 0-128-16,5-3 192 15,5-4-192-15,0-1 192 0,3 2 128 0,2-2 16 0,1 3 16 0,13 3 0 16,0-2-112-16,-10-4-32 16,1 3 0-16,0 4 0 0,1-1-208 0,-3 2 0 0,0 0 0 0,-4 2 0 15,-3-1 128-15,-2 3-128 16,-4-1 0-16,-2 4 144 0,-3-4 288 0,0 3 48 0,-4 2 16 0,-4-2 0 15,-1 0 144-15,-4 0 16 0,-2-3 16 0,-2 0 0 16,-1-1-224-16,-8 6-64 0,1-8 0 0,-1-2 0 16,1-1-128-16,0-1-48 0,1-3 0 0,2-6 0 15,0-1-32-15,4-3-16 0,-2 0 0 0,3-3 0 16,3-4-160-16,1 0 192 0,3-5-192 0,2-1 192 16,1 1-64-16,5-7-128 0,0-1 192 0,6-4-64 15,2-1-128-15,4 0 128 0,2-6-128 0,3 1 128 16,2 1-128-16,3-2 0 0,3-2 0 0,-7 9 0 0,3-1 0 15,2-3 0-15,2 3 0 0,0-3 0 0,-2 1 0 16,3 2 128-16,-4-3 0 0,-2 5 0 0,-3 1 112 16,-3-1 16-16,-4 2 0 0,-3 2 0 0,-4 3-32 15,-4 3 0-15,-3 1 0 0,-2 3 0 0,-3-2-96 0,-1 5-128 16,-6 0 176-16,-3 1-176 16,-3 4-1024-16,-3 4-320 0,-1-2-64 15,-11 5-15152-15</inkml:trace>
  <inkml:trace contextRef="#ctx0" brushRef="#br0" timeOffset="19496.45">3362 13263 18431 0,'4'-15'816'0,"-2"7"160"0,1 3-784 0,0-3-192 16,-1 2 0-16,-2 6 0 0,0 0 1408 0,0 0 224 16,0 0 48-16,0 0 16 0,0 13-480 0,-1 2-112 15,-2 5-16-15,-1 1 0 0,-1 2-160 0,-2 5-32 16,-3-2-16-16,-1 5 0 0,0 3-176 0,0-1-16 16,-1 0-16-16,1 0 0 0,-1 3-304 0,2-2-64 15,1-2-16-15,0-2 0 0,0-7-160 0,3 0-128 16,1 0 192-16,1-3-192 0,4-4 0 0,0-5 0 15,0-11 0-15,0 0 0 16,0 0-2080-16,12 3-368 0,-2-7-80 0</inkml:trace>
  <inkml:trace contextRef="#ctx0" brushRef="#br0" timeOffset="20219.72">4211 11622 4607 0,'-7'-6'400'0,"0"-1"-400"15,3 0 0-15,-2-2 0 0,2 1 2560 0,4 8 448 16,0 0 64-16,3-11 32 0,1-2-1504 0,2 4-288 16,2-1-64-16,3 4-16 0,3-6-368 0,1-1-80 15,3 3-16-15,2-1 0 0,5 2-128 0,0-4-16 16,2-1-16-16,-2 4 0 0,1-1-176 0,-1 4-48 16,-1-2 0-16,-1 6 0 0,-3-2-144 0,-2 1-48 15,-4 4 0-15,-2 0 0 0,-12 0 32 0,0 0 0 16,8 7 0-16,-2 2 0 0,-6 5 128 0,-3 1 32 15,-3 3 0-15,-3 4 0 0,-3 5-160 0,0 3-32 16,-4 8 0-16,2 4 0 0,0 4 0 0,3 3-16 16,-1 4 0-16,5 3 0 0,-2 3 16 0,1 0 16 15,3-3 0-15,1 3 0 0,2 5-208 0,1-1 144 16,1 0-144-16,1-2 128 0,1 0-128 0,2-5 0 16,-2-2 144-16,3-2-144 0,-2-3 0 0,1 0 0 0,0 1 0 0,1 0 0 15,-1-6 0-15,0 2 144 16,0-4-144-16,1 2 0 0,0-2 192 0,0 0-192 15,-1-3 192-15,1 0-192 0,0-1 192 0,-1 0-64 0,1 0 0 16,0 0-128-16,0-5 208 0,0-2-64 0,1-1-16 16,1-3 0-16,-2-3 96 0,1-2 16 0,0-5 0 15,1 3 0-15,-1-1 16 0,1-3 0 0,-2-3 0 0,-2 3 0 16,0-2-96-16,0 0-16 0,-2 0 0 16,-1-4 0-16,0 2-144 0,0-4 192 0,-1 2-192 0,-1 0 192 15,2-10-192-15,-4 11 128 0,-1 2-128 0,0-3 128 0,-1 3 16 0,-2 0 0 16,-1-5 0-16,2 4 0 0,-1-3 128 15,-1 1 32-15,-1 1 0 0,0-2 0 16,0 3 16-16,-2-5 0 0,0 4 0 0,-1-3 0 0,-5 4 16 16,-2 1 16-16,-2-4 0 0,-3 2 0 0,-3-2 64 0,-3 1 16 15,-1-5 0-15,-2 0 0 0,-4 3-80 0,-3-3-16 16,-1 4 0-16,0-2 0 0,0 4-192 16,4-5-144-16,3 0 192 0,4 1-192 0,1-2 0 0,4-1 0 15,9-2 0-15,3-2 0 16,1-4-1792-16,4-1-256 0,5-6-48 0</inkml:trace>
  <inkml:trace contextRef="#ctx0" brushRef="#br0" timeOffset="21082.5">5360 12549 20271 0,'0'0'896'0,"0"0"192"0,0 0-880 0,0 0-208 16,0 0 0-16,0 0 0 0,0 0 912 0,7 15 144 15,-1 4 32-15,-2 4 0 0,2 0-16 0,-2 2 0 16,-3 6 0-16,-1 2 0 0,0 1-176 0,-2-1-16 16,-5-1-16-16,1 1 0 0,-5-1-48 0,-1 1-16 15,-1-1 0-15,-4-3 0 0,-1 1-288 0,-4-1-64 16,1-3-16-16,0-2 0 0,0-2-80 0,0-5-16 16,0-5 0-16,3-3 0 0,-2-7-336 0,2-4-128 15,1-11 0-15,3 0-10704 16,4-3-2144-16</inkml:trace>
  <inkml:trace contextRef="#ctx0" brushRef="#br0" timeOffset="21716.87">6962 11387 20271 0,'0'-14'1792'0,"0"6"-1424"0,0 2-368 0,0-4 0 16,-1 2 960-16,1 8 112 0,-5-9 16 0,0 7 16 0,-4 0-512 0,-3 2-96 16,-2 0-32-16,-4 2 0 0,-4 0-112 0,-4 2-32 15,-4-1 0-15,0-1 0 0,-1 2-144 0,-16 1-48 16,2 0 0-16,4-1 0 0,2 1 144 0,3 3 32 15,5-2 0-15,0-1 0 0,2 3-16 0,3-3 0 16,2-3 0-16,4 2 0 0,2 1-32 0,7-1-16 16,-1-3 0-16,5 1 0 0,7-2-16 0,0 0 0 15,-8 3 0-15,8-3 0 0,0 0-96 0,0 0 0 16,0 0-128-16,6 14 192 0,1 2 16 0,0-2 0 16,5-2 0-16,-1 5 0 0,-1 2-208 0,2 6 128 15,1 2-128-15,-2 5 0 0,-2 2 0 0,-1 6 0 16,-1 1 0-16,-3 4 0 0,-3-1 0 0,-1 6 0 15,-1 3 0-15,0 1 0 0,-2 0 0 0,-3 1 0 16,-3 0 0-16,-1 3 0 0,-2-1 0 0,-2-1 0 16,0-2 0-16,-1 2 0 0,0-3 0 0,-3 3 0 15,-4 1 0-15,0 0 0 0,-4-3 0 0,-1 0 176 16,-1 0-176-16,2-3 160 0,0-1 32 0,2-2 0 16,0-5 0-16,1 0 0 0,4-4-192 0,0-2 0 0,1-1 0 15,3-3 0-15,6-3 0 0,0-4 128 0,2-2-128 16,1 0 128-16,1-5-128 0,3-1 192 0,1-2-192 0,2-2 192 15,1 0 96-15,3 0 32 0,1-1 0 0,4-4 0 16,4 0-16-16,5-4 0 0,6-1 0 0,7 0 0 16,6 1 0-16,5-4 0 0,6-1 0 0,3-1 0 15,4-2-128-15,0-2-32 0,-3 3 0 0,-14-1 0 0,5 0-16 16,1 0-128-16,4-2 192 0,-1 2-64 16,-1 0-128-16,-1 1 192 0,-3-1-192 0,-4 0 192 15,-4-4-1776-15,-6 2-336 16</inkml:trace>
  <inkml:trace contextRef="#ctx0" brushRef="#br0" timeOffset="22354.08">7584 11449 13823 0,'-2'-14'1216'0,"2"9"-960"15,0-4-256-15,0 2 0 0,2-5 864 0,-1 5 128 16,0-2 32-16,0 2 0 0,2 2 528 0,-3 5 112 16,0 0 32-16,0 0 0 0,0 0-560 0,0 0-112 15,0 0-32-15,0 0 0 0,0 0-240 0,0 8-48 16,-4 3-16-16,0 6 0 0,-1 3 32 0,0 2 16 15,0-2 0-15,-1 7 0 0,-3 1-176 0,0 2-48 16,0 2 0-16,1-1 0 0,1-2-192 0,2-1-64 16,2-2 0-16,2 0 0 0,1-5-64 0,4-3 0 15,1-3-16-15,4-3 0 0,2 1 160 0,4-3 48 16,1-4 0-16,4-3 0 0,4 1 0 0,3-3 16 16,1-2 0-16,2-2 0 0,2-1-208 0,0-2-64 0,-2-3 0 15,1 3 0-15,-2-5-128 0,-1 5 0 0,-1-3-192 0,-3 3 192 31,-1-4-1856-31,-4 2-240 0,-4 2-48 0</inkml:trace>
  <inkml:trace contextRef="#ctx0" brushRef="#br0" timeOffset="22575.93">8140 11430 25791 0,'0'0'2304'0,"0"0"-1856"0,0 0-448 0,0 0 0 0,-2 5 864 0,-2 5 80 16,-1 2 16-16,-2 4 0 0,0 3 224 0,-3 6 48 16,-3 1 16-16,0 6 0 0,1 4-544 0,0 2-96 15,-3 2-32-15,0 4 0 0,-1-2-352 0,4 1-80 16,-1-1-16-16,3 0 0 0,2 0-128 0,3-4 0 16,0-1 0-16,1-2 0 15,-2 0-1360-15,1-5-304 0,-2-1-64 0</inkml:trace>
  <inkml:trace contextRef="#ctx0" brushRef="#br0" timeOffset="23287.23">7536 12682 5519 0,'-2'-6'496'0,"1"-4"-496"16,1 3 0-16,-2-3 0 0,1 2 3024 0,1-2 512 16,0 3 112-16,1 0 0 0,-1 7-1680 0,0 0-352 15,9-6-64-15,1 2-16 0,2-2-368 0,3 1-80 16,3 2 0-16,5-1-16 0,4-5-304 0,4 7-64 16,4 2-16-16,0 2 0 0,2 0-304 0,0 0-48 0,-1 3-16 0,-5 3 0 15,-5 6-96-15,-6 2-32 0,-3 1 0 0,-7 2 0 16,-4 1 96-16,-5 5 16 0,-4 1 0 0,-4 0 0 15,-4 0 32-15,-3-1 16 0,-4-1 0 0,0-1 0 16,-1-4-112-16,1-2-32 0,3 0 0 0,2-1 0 16,2-2-48-16,3-1-16 0,5 0 0 0,3-4 0 15,2 1-144-15,4-1 128 0,2 0-128 0,5-3 128 16,2 0 16-16,4 0 0 0,3 2 0 0,-3 3 0 16,2 0-16-16,0 0 0 0,-4 2 0 0,-3 5 0 15,-5 0-128-15,-5 3 0 0,-4-3 0 0,-5 4 0 0,-4 3 0 0,-5-1 128 16,-4-1-128-16,-7 1 192 0,-2-3 64 15,-2-2 0-15,-1 1 16 0,-3-1 0 0,-3-2-112 0,2-2-32 16,1-4 0-16,3-3 0 0,7-3-128 0,1-5 0 16,1-2-160-16,5-2 160 15,4-6-2272-15,3-2-352 0,4-6-80 0</inkml:trace>
  <inkml:trace contextRef="#ctx0" brushRef="#br0" timeOffset="23984.17">8899 11131 11807 0,'0'0'512'0,"-6"-6"128"0,1-4-512 0,1 2-128 0,0-1 0 0,4 9 0 0,0 0 1312 0,0 0 240 15,5-7 48-15,2-2 16 0,-1 0-512 0,3 4-96 16,1-1-32-16,4 0 0 0,0 1-96 0,2-1-32 15,1 1 0-15,2 1 0 0,0-1-80 0,1-1 0 16,1 1-16-16,-2 3 0 0,-1 2-352 0,-4 2-64 16,-2 0-16-16,-3 4 0 0,-9-6-320 0,8 14 144 15,-3 2-144-15,-4 5 0 0,-1 6 0 0,-5 2 0 16,-4 7 0-16,-3 6 0 0,-5 2 0 0,-1 8 0 16,-1 4 0-16,1 7 0 0,1-2 0 0,0 6 0 15,2-3 0-15,1 3 0 0,1 3 0 16,3 2 0-16,2 3 0 0,3 0 0 0,4-7 0 0,5 1 0 15,0 3 0-15,4-1 0 0,4-3 0 0,2 1 0 16,1-8 0-16,2 1 0 0,0 1 0 0,1-1 0 16,0-2 0-16,-1-3 0 0,-3-2 0 0,-3-1 0 15,0 2 0-15,-2-4 0 0,-1-3 0 0,-2 0 0 16,-1-2 0-16,0-2 0 0,1-6 0 0,-3-2 0 16,1-3 0-16,0-3 0 0,-1-2 128 0,0-6-128 15,1-4 0-15,0 0 0 0,1-2 320 0,0 0 0 16,0 0 0-16,0-3 0 0,0-3 16 0,0 1 16 0,-1-1 0 15,1-1 0-15,2 2-80 0,-1-2-16 0,-6-10 0 16,5 13 0-16,-1 1-64 0,-1-4-32 0,-3 3 0 16,-3 0 0-16,-1-2 176 0,-1 1 48 0,-4 2 0 15,-2 0 0-15,-3-4 208 0,-3 3 48 0,-2 2 16 0,-4-1 0 16,-3-1-64-16,-4 0-16 0,-1 0 0 0,-4-5 0 16,-2 3-112-16,-1-4-16 0,0 3-16 0,-4-2 0 15,0 0-240-15,4-5-32 0,3-3-16 0,5 0 0 16,6-3-288-16,5-6-64 0,3 0-16 0,5-6-11520 15,8-4-2304-15</inkml:trace>
  <inkml:trace contextRef="#ctx0" brushRef="#br0" timeOffset="24407.2">9797 12153 7359 0,'0'0'656'0,"0"0"-528"0,10 5-128 0,-3-1 0 16,4 0 2864-16,-1 6 528 0,1 0 128 0,-1 7 0 15,2 1-1552-15,-3 3-320 0,0 6-64 0,-3 0-16 0,-4 3-352 0,-2 5-64 16,-3 0 0-16,-5 1-16 0,-3-1-128 0,-9 11-32 15,-1-7 0-15,-2-3 0 0,-1-4-464 0,0-2-80 16,0 1-32-16,-2-6 0 0,2-1-224 0,0-5-48 16,6-2-128-16,-1-6 192 15,1 1-2528-15,2-8-512 0</inkml:trace>
  <inkml:trace contextRef="#ctx0" brushRef="#br0" timeOffset="25243.91">11350 10928 16127 0,'1'-15'704'0,"0"8"160"16,-1-1-688-16,0-4-176 0,-1 2 0 0,-3-3 0 0,-2 4 960 0,-3-2 144 15,-1-1 48-15,-2 5 0 0,-2-2-192 0,-2 3-16 16,-3 0-16-16,-3-1 0 0,-2 4-208 0,-4 3-32 15,-2 2-16-15,-2 0 0 0,-1 3-112 0,4-2-32 16,-2-1 0-16,-1 1 0 0,-1-2 32 0,4 0 0 16,0 1 0-16,3-1 0 0,5 3-32 0,-1-2 0 15,3-4 0-15,4 2 0 0,3 1-144 0,3 0-16 16,2 1-16-16,7-2 0 0,0 0-224 0,0 0-128 16,0 0 128-16,0 0-128 0,0 0 176 0,0 0-48 15,-5 6 0-15,5-6 0 0,-3 13 0 0,6 2 0 16,-1 0 0-16,2 7 0 0,1 3-128 0,2 7 0 15,-1 1 0-15,0 4 128 0,1 1-128 0,-1 8 0 0,0 2 0 16,-1 7 0-16,1 1 0 0,-3 2 0 0,1 2 0 16,0 3 0-16,-4-2 0 0,0 5 0 0,0-1 0 0,0 1 0 15,0-1 0-15,-3 0 0 0,1 1 0 16,-2 3 0-16,-2-2 0 0,-2-1 0 0,-1 2 0 0,0-1 0 16,-1-1 0-16,-3-4 0 0,-2 3 0 0,-3 0 0 15,-1 1 0-15,1 1 0 0,-2 0 144 0,-1-4-144 0,-4 3 208 16,3-5-16-16,0 3-16 0,-1-4 0 15,0-6-32-15,2-2 0 0,0-1 0 0,2-6 0 16,3-1-144-16,2-2 192 0,0-4-192 0,6-5 192 0,0-2-64 16,3-8-128-16,1-3 192 0,4-1-64 0,6-2 48 0,1-2 0 15,2-2 0-15,3-5 0 0,0 1 80 0,2-2 0 16,4 0 16-16,4-3 0 0,2 1-80 0,1 0-32 16,2 0 0-16,2-2 0 0,-2-3-160 0,2 0 0 15,2-3 0-15,-1-2 0 0,2 3 128 0,0-1-128 16,-2-1 192-16,1 1-64 0,0-8-288 0,0 2-64 15,-3-2-16-15,0 0-11184 16,-1-1-2240-16</inkml:trace>
  <inkml:trace contextRef="#ctx0" brushRef="#br0" timeOffset="26369.76">11875 11078 10127 0,'0'0'896'0,"7"-4"-704"16,-1-2-192-16,-1-3 0 0,-2 1 1408 0,0-1 240 15,0 4 48-15,-3 5 16 0,-2-9-208 0,2 9-32 0,0 0-16 0,-7-1 0 16,-2 5-512-16,-1 1-112 0,-3 1 0 0,-2 8-16 16,-3 7-240-16,0 3-32 0,0 4-16 0,-1 4 0 15,1 2-48-15,-2 2-16 0,0 2 0 0,3 1 0 16,3 1-256-16,4-4-48 0,4-3-16 0,4-1 0 15,4-5 48-15,4 0 16 0,4-8 0 0,2-2 0 16,4 0 176-16,4-6 48 0,3-4 0 0,0-5 0 16,4-3 208-16,2-2 32 0,2-4 16 0,0-1 0 15,3-6-32-15,-4-2 0 0,-2-2 0 0,-3-4 0 0,-3-1-144 0,-2-3-48 16,-4 2 0-16,-2-4 0 0,-6 0 16 0,0-4 0 16,-7 5 0-16,-3-2 0 0,-5-3-176 0,-1 8-48 15,-4 0 0-15,2 4 0 0,-3 2-256 0,1 5-144 16,-2 2 16-16,-3 2 0 15,-1 5-1200-15,0 4-224 0,-1 2-48 0,2 7-9152 16,-4-1-1840-16</inkml:trace>
  <inkml:trace contextRef="#ctx0" brushRef="#br0" timeOffset="26693.95">11691 12382 18431 0,'0'0'1632'0,"0"0"-1312"0,-2 12-320 0,2-2 0 15,0 1 1248-15,0 6 176 0,0 1 48 16,-2 3 0-16,-1 3-256 0,-3 3-64 0,-3 0 0 0,-1 3 0 15,-3 3-208-15,3 2-48 0,-3 0-16 0,0-1 0 16,-1-4-288-16,3 0-48 0,1 2-16 0,2-7 0 16,1 1-272-16,3-6-64 0,1-1-16 0,2 0 0 0,0-1-48 0,1-3 0 15,0-15 0-15,6 12 0 16,2-6-512-16,2-2-128 0,3-7 0 16,1-4-16-16,2-6-2448 0,2-5-480 0</inkml:trace>
  <inkml:trace contextRef="#ctx0" brushRef="#br0" timeOffset="27322.56">12554 10784 10127 0,'-5'-16'448'0,"3"8"96"0,2 1-544 0,3 0 0 16,-1-2 0-16,3 3 0 0,2-3 2288 0,0 3 336 0,2 2 80 15,3 1 16-15,2-3-1792 0,1 1-352 0,0 2-80 0,2 1-16 16,1-2-32-16,1 3 0 0,0 0 0 0,0-1 0 15,-1 1 64-15,-2 1 0 0,-1 1 0 0,1 3 0 16,-6 1-160-16,0 0-32 0,-1 3 0 0,-3 1 0 16,-1 3 0-16,-2 0-16 0,-4 3 0 0,-2 4 0 0,-1 4 144 0,-3 5 48 15,-2 5 0-15,-3 4 0 16,0 0-176-16,-1 5-48 0,0 4 0 0,2 2 0 0,-1 3-272 16,2 5 0-16,0-2 0 0,6 5 0 0,-1-2 0 0,2 5 0 15,3-2 0-15,3 5 0 0,2 0 0 0,1 2 0 16,3-5 0-16,0 3 0 0,1 1 0 15,2-1 0-15,2 0 0 0,-3 0 0 0,1-3 0 0,0 3 0 16,-1-7 0-16,0 2 0 0,-1 0 0 0,-1-6 0 16,-3-3 0-16,1-4 0 0,-3 2 0 0,-1-6 0 15,0 1 0-15,-1-7 0 0,0-1 144 0,-1-3-144 16,-1-3 0-16,3-2 144 0,-6-2-144 0,2-1 192 16,-2-2-192-16,1 0 192 0,-2-2-64 0,0 0 0 15,0-2 0-15,-1 0 0 0,0-1 64 0,0 0 16 16,0-1 0-16,-1 1 0 0,-3 0 0 0,-2 0 0 15,-1 1 0-15,-2-3 0 0,-3 1 320 0,-3 1 64 16,-3-1 16-16,-5 0 0 0,-4-2 64 0,-2 3 16 16,-2-3 0-16,-2 2 0 0,-1-3-128 0,-15 5-32 0,11-3 0 15,6-2 0-15,6-5-320 0,4 1-64 16,1-6-16-16,6-3 0 16,5-3-1008-16,5-2-208 0,5-7-32 0,3-5-9952 0,4-4-2000 15</inkml:trace>
  <inkml:trace contextRef="#ctx0" brushRef="#br0" timeOffset="27787.27">13651 11937 19343 0,'0'0'1728'0,"3"10"-1392"15,3-2-336-15,0 5 0 0,0 3 768 0,1 2 96 16,-2 1 16-16,-2 5 0 0,1 3-16 0,-4 1 0 0,-4 2 0 15,-2 4 0-15,-4 0 48 0,-3-1 16 0,-2-1 0 0,-2-1 0 16,-2 0-176-16,-2-6-48 0,-1 0 0 0,-1-4 0 16,3-1-384-16,-11 10-96 0,3-10-16 0,6-5-9664 15,1-7-1936-15</inkml:trace>
  <inkml:trace contextRef="#ctx0" brushRef="#br0" timeOffset="28458.51">14912 10359 2751 0,'0'0'256'0,"-3"-5"-256"15,-1-2 0-15,-1 2 0 0,5 5 2752 0,-4-2 512 16,4 2 112-16,-10-3 16 0,0 0-1728 0,-1 5-352 0,0 0-64 15,-3 1-16-15,-1 2-448 0,-1 1-80 0,-2 1-32 0,-1 0 0 16,-4 3-112-16,0 2-32 0,-1-5 0 0,0 4 0 16,-2-5 0-16,1 3 0 0,-2 0 0 0,3-4 0 15,1-1-64-15,3 2-16 0,2 0 0 0,4-1 0 16,1-1-192-16,3-2-64 0,1-1 0 0,9-1 0 16,0 0-48-16,0 0-16 0,0 0 0 0,-5 6 0 0,5-6 176 15,0 14 16-15,3 0 16 0,3 3 0 0,2 2-48 0,2 4-16 16,1 10 0-16,2 4 0 0,0 2-272 15,-1 7 0-15,1 2 128 0,-1 8-128 0,-1 6 0 0,-2 4 0 16,-1-2 0-16,-1 6 0 0,1 5 0 16,-2 4 0-16,0-3 0 0,0 1 0 0,-4 1 0 0,-2 1 0 15,-2 0 0-15,-5 1 0 0,-3-2 0 0,-3 2 0 16,-1-5 0-16,-3 3 0 0,-4 3 0 0,-3-2 0 16,-3 1 0-16,-2-1 0 0,-4 1 0 0,-3-1 0 15,-2-2 0-15,-1 0 0 0,-3-5 0 0,-1-2 0 16,2-6 0-16,3-2 0 0,1-5 0 0,8-7 0 15,1-10 0-15,9-2-144 0,5-3 144 0,5-6 0 16,5-6 0-16,5-4 0 0,5-2 176 0,5-4-48 16,4-5 0-16,6-3 0 0,4-2 32 0,5-3 0 15,6 0 0-15,1-3 0 0,1-2-160 0,1 1 160 16,3-5-160-16,0 3 160 0,0 1-160 0,5-3 0 0,2 1 144 16,1-2-144-16,1 2 0 0,3 2-128 0,-1-2 0 15,-2 0-14016-15</inkml:trace>
  <inkml:trace contextRef="#ctx0" brushRef="#br0" timeOffset="29449.62">15040 11252 12671 0,'0'0'560'0,"0"0"112"0,0 0-544 0,0 0-128 0,0 0 0 0,0 0 0 15,0 0 1728-15,0 0 304 0,0 0 64 0,0 0 16 16,0 0 192-16,0 0 32 0,0 0 16 0,10 1 0 0,4-2-640 0,4 0-128 15,4-3-32-15,2 0 0 0,1 2-512 16,2-1-96-16,3 1-32 0,2-1 0 0,1-2-288 0,0-1-64 16,0 2-16-16,-1 0 0 0,-2-2-224 0,0 2-32 15,-4 0-16-15,0 2 0 0,-3-7-144 0,-5 2-128 16,-1 3 144-16,-7 2-144 0,-2-2 0 0,-2 2-208 16,-6 2 16-16,7-4 0 15,-7 4-2720-15,4-4-544 0</inkml:trace>
  <inkml:trace contextRef="#ctx0" brushRef="#br0" timeOffset="29959.47">16256 10479 28559 0,'-5'-5'2544'0,"-1"3"-2032"0,0 0-512 16,-2 4 0-16,2-2 400 0,-5 5-16 0,0 1 0 0,-2 3 0 16,-1 4 48-16,-1 2 0 0,0 4 0 0,1 3 0 15,2 2-144-15,2 0-32 0,1 0 0 0,3 3 0 0,2-4-48 16,4 0-16-16,3-1 0 0,3-1 0 15,0-2 48-15,6-3 0 0,-1-4 0 0,5-2 0 0,3-2 0 0,2-1 0 16,1-4 0-16,2-3 0 0,1-3 0 0,1-3 0 16,-1-3 0-16,-2-1 0 0,0 0-112 0,-3-4-128 15,-1 0 176-15,-2-2-176 0,-2 1 128 0,0-1-128 16,-3-1 0-16,1-2 0 0,-2-3 128 0,-2 1-128 16,0-2 0-16,-3 4 0 0,1 2 0 0,-1 1 0 15,-2 2 0-15,0 5 0 0,-1 0 0 0,-3 9 0 16,0 0 0-16,0 0 0 0,0 0 176 0,-3 13-176 15,-3 3 160-15,0 5-160 0,-3 4 272 0,-2 6-32 16,-2 4-16-16,-1 5 0 0,-2 3-64 0,-1 1-16 16,0 5 0-16,2-1 0 0,5-10-144 0,-1 0 0 0,0 2 144 15,1-1-144-15,1-2 128 0,2-2-128 16,-1 2 128-16,4-2-128 0,-1-2 0 0,1-3 144 16,2-1-144-16,-1 3 0 15,2-3-816-15,0-3-272 0,1-5-48 0,1 4-14800 0</inkml:trace>
  <inkml:trace contextRef="#ctx0" brushRef="#br0" timeOffset="30878.35">15676 12217 6447 0,'-14'1'272'0,"14"-1"80"0,-8-5-352 0,8 5 0 15,0 0 0-15,1-11 0 0,6-1 3360 0,4 1 608 16,3-1 112-16,6 1 16 0,4-1-2400 0,3-3-480 15,4-1-112-15,0 3-16 0,1 4-448 0,1 0-80 16,0 3-32-16,0 5 0 0,-1-1-80 0,-1 6 0 16,-1 5-16-16,-1 1 0 0,-2 2-16 0,-2 3 0 15,-3 3 0-15,-5 2 0 0,-6 0-128 0,-6 6-32 16,-9 3 0-16,-5 0 0 0,-5-2 48 0,-3 1 0 16,-7-4 0-16,-1 0 0 0,0 0 0 0,0-3 0 15,-3-2 0-15,10-7 0 0,-1-1 16 0,1 1 0 0,3 1 0 16,-1-4 0-16,6 1-160 0,4-5-32 15,6-5 0-15,0 0 0 0,4 9-128 0,3 0 0 16,3-4 144-16,3 4-144 0,1-1 0 0,4 3 144 0,4-1-144 16,8 12 0-16,-2-7 0 0,-1 5 0 15,-3 2 0-15,-1 0 0 0,-4 0 128 0,-3 4-128 0,-4-3 0 16,-5 0 0-16,-3-2 176 0,-5 2-32 0,-4-3 0 16,-1-6 0-16,-5 0 400 0,-3 0 80 0,-3 0 16 0,-6 3 0 15,-5-3-128-15,-2-1-32 0,-3 1 0 0,-15 3 0 0,4-1-256 16,2-5-48-16,0-6-16 0,13-1 0 0,-2-1-304 15,-1-6-64-15,-2-3-16 0,-11-11 0 16,10-3-3232-16,4-6-656 16</inkml:trace>
  <inkml:trace contextRef="#ctx0" brushRef="#br0" timeOffset="31669.05">16561 10132 23039 0,'-6'-21'1024'0,"2"8"192"0,2 0-960 0,-2-1-256 16,4 0 0-16,0 2 0 0,3 0 272 0,0-2 16 0,2 2 0 0,2 0 0 15,4 3 224-15,1 3 32 0,0-4 16 0,6 2 0 16,0 0-80-16,2 2-16 0,2 2 0 0,1-2 0 16,1-2-64-16,-1 3-16 0,0-2 0 0,1 1 0 15,1 3-80-15,1-4-32 0,-3 2 0 0,2 0 0 16,-1 3-64-16,0-4-16 0,-3 3 0 0,-2 3 0 15,-2 1-64-15,-3 4 0 0,-2 1-128 0,-2-1 192 16,-1 3-192-16,-1 0 176 0,-3 4-176 0,-2 1 160 16,-1 4-32-16,-4 4-128 0,0 3 192 0,-1 3-64 0,0 6 0 15,-2 4-128-15,-3 4 192 0,0 1-64 0,-1 6-128 16,0 4 0-16,1 3 0 0,0 2 128 0,3-1-128 0,1 6 0 16,0 4 0-16,2 2 0 0,0-2 0 0,2-1 0 15,0 1 0-15,3-4 0 0,2 1 0 16,3-2 0-16,2-1 0 0,0-4 0 0,-1-1 0 0,1-3 0 15,2-4 0-15,-1-1 0 0,-2 3 208 0,-2-1-32 16,-1-3-16-16,-4 2 0 0,-1-2 0 0,-2 1 0 16,-1 4 0-16,-4 0 0 0,0-5-160 0,-2 2 192 15,1 0-192-15,-1-1 192 0,2 2-192 16,0-2 128-16,-1-5-128 0,1 2 128 0,-1-3-128 0,1-2 0 16,1 2 144-16,1 1-144 0,2-3 0 0,-3-2 0 15,1 1 0-15,2-2 128 0,1-2-128 0,1 0 0 16,0-3 128-16,1-2-128 0,2 3 144 0,1-2-144 15,1-4 192-15,1 1-192 0,-1-5 208 0,3 3-64 16,0 1-16-16,-1-4 0 0,-3-3-128 0,1 0 192 16,0 0-192-16,0-1 192 0,-1-3-192 0,-1 0 160 15,-2 2-160-15,0-1 160 0,-1 1 64 0,-1 1 16 0,-2 0 0 16,1 1 0-16,-1-3 64 0,-2 2 16 0,-4 0 0 0,-2-4 0 16,-1 0 16-16,-3 1 16 0,1 0 0 0,-1 3 0 15,-3-2 80-15,0-2 16 0,1-2 0 16,-4-1 0-16,-3 5-32 0,-1-6 0 0,-2 0 0 0,-1-1 0 15,-2-2-64-15,-1-1-16 0,-1 1 0 0,3-3 0 16,0-1-160-16,3-3-48 0,3 0 0 0,2-3 0 0,1-3-128 16,2-3 0-16,1-3-192 0,4-4 192 15,-1-5-1856-15,4-1-240 16,3-9-48-16,4-6-15152 0</inkml:trace>
  <inkml:trace contextRef="#ctx0" brushRef="#br0" timeOffset="32351.94">17750 11494 11967 0,'0'0'1072'0,"0"0"-864"16,0 0-208-16,13-3 0 0,-4 1 2240 0,1 3 384 15,0 6 96-15,-1 0 16 0,0 0-1120 0,0 5-208 16,0 3-64-16,-3 3 0 0,-4 4-320 0,1 4-80 16,-3 0-16-16,-3 2 0 0,-3-4-48 0,-3 1-16 15,-4 3 0-15,-2-2 0 0,-3 2-48 0,-2-2-16 16,-2-2 0-16,0-2 0 0,-1-2-352 0,1-1-64 16,2-1 0-16,-1-1-16 0,2-1-240 0,0-2-128 0,0-9 160 0,3-1-160 15,0-5-160-15,4-4-128 0,3-5-32 0,2-7 0 16,2-5-2656-1,3-2-544-15</inkml:trace>
  <inkml:trace contextRef="#ctx0" brushRef="#br0" timeOffset="32992.83">19115 10317 20495 0,'8'-11'896'0,"-8"11"208"0,4-3-880 0,1-4-224 16,2 2 0-16,0 1 0 0,-1 1 304 0,-6 3 16 15,0 0 0-15,0 0 0 0,0 0 512 0,0 0 96 16,0 0 32-16,-5-7 0 0,-5 3-400 0,-2 3-80 15,-2 0-16-15,-3 1 0 0,-5 0-80 0,-2 1-32 16,-3 2 0-16,-1-1 0 0,-1 3-32 0,-2-1-16 16,0-1 0-16,0 1 0 0,-3-1 16 0,1 2 16 15,0-1 0-15,1-1 0 0,3 2-48 0,3 1-16 16,3-2 0-16,4 1 0 0,3 3 112 0,3-3 32 0,3-3 0 16,4 7 0-16,2-1-176 0,4 6-48 15,4 1 0-15,2 2 0 0,-1 0-192 0,4 5 128 0,2 2-128 16,1 5 0-16,0 1 160 0,1 3-160 0,0 2 160 15,-2 5-160-15,1 2 128 0,-3 0-128 0,-2 2 0 0,0 1 0 16,-2 4 0-16,-3 2 128 0,0 1-128 0,-2 1 0 16,-2 3 192-16,-2 0-16 0,-2 2 0 0,-3-1 0 15,-1 2 16-15,0 0 0 0,-5-3 0 0,-1 1 0 0,-1 0 0 16,-2 2 16-16,-2-3 0 0,-2-3 0 0,-1-1 80 0,-1-4 16 16,-2 2 0-16,-11 17 0 0,2-11-64 0,5-4-16 15,1-2 0-15,2-7 0 0,3-3-224 0,1 0 176 16,3 0-176-16,4-3 160 0,-1 1-160 0,3-4 128 15,1-3-128-15,2-2 128 0,3 4-128 0,3-3 192 16,3-12-192-16,1-3 192 0,1 2-192 0,1-1 160 16,1 2-160-16,3-3 160 0,1 1-160 0,2-2 192 15,2 0-192-15,12 3 192 0,0-6-192 0,6-2 192 16,0-3-192-16,-3-5 192 0,2-2 96 0,5-2 32 16,1 2 0-16,1-1 0 0,0-4-128 0,2 0 0 15,-2 1-16-15,14-1 0 0,-5-2-176 0,-1 3 160 16,-5 2-160-16,-2 1 160 0,2 1-160 0,-5-3 0 15,-3-3 0-15,-10 5-176 16,2 1-2416-16,-2-1-480 0</inkml:trace>
  <inkml:trace contextRef="#ctx0" brushRef="#br0" timeOffset="34794.16">19146 10849 15663 0,'0'0'1392'0,"0"0"-1120"0,0 0-272 0,0 0 0 16,0 0 1136-16,0 0 160 0,0 0 48 0,9-1 0 15,-1 0 368-15,4-1 80 0,-1 1 0 0,5 0 16 16,1 0-528-16,2 1-96 0,3-2-32 0,2 1 0 0,2-1-448 0,-2-2-80 15,2 1-32-15,1 1 0 0,2-1-224 0,1 2-48 16,-2-3-16-16,0-2 0 0,-2 2-160 0,-3 0-16 16,-2 3-128-16,-5-1 192 0,-5-1-336 0,-2-1-80 15,-9 4-16-15,0 0-9920 16,0 0-1984-16</inkml:trace>
  <inkml:trace contextRef="#ctx0" brushRef="#br0" timeOffset="35436.82">20248 10253 3679 0,'0'0'320'0,"0"0"-320"0,2-5 0 0,1-3 0 15,-1 2 2848-15,-2 6 496 0,0 0 112 0,0 0 0 16,0 0-1632-16,0 0-336 0,0 0-64 0,0 0-16 15,0 0-512-15,-6-1-96 0,0 0-32 0,-3 2 0 16,-1 4-80-16,-2 2-32 0,1 0 0 0,-3 2 0 16,-2 1 16-16,0 4 0 0,-2 0 0 0,-1 0 0 0,0 1-192 15,1 4-32-15,0 0-16 0,3 4 0 16,1-1-224-16,4-2-32 0,2-1-16 0,5 1 0 0,1 2 32 0,6 1 0 16,1 1 0-16,3-1 0 0,1 0 16 0,2 1 16 15,1 0 0-15,0 3 0 0,2-3-80 0,0 3-16 16,-1-4 0-16,0-1 0 0,-2 5 48 0,1-4 0 15,-1-4 0-15,-2 3 0 0,-4 3 48 0,1-3 16 16,-1-3 0-16,-1-1 0 0,-1-3 48 0,-3-1 16 16,2 0 0-16,-4-3 0 0,-1-1 112 0,-1-2 32 15,-1 0 0-15,-1-1 0 0,-2-3 48 0,1-1 16 16,-1-5 0-16,1 0 0 0,-2 1-192 0,0-3-16 16,0-4-16-16,0 0 0 0,1-3-112 0,2 1-32 15,1-3 0-15,2-5 0 0,3-1-144 0,2-2 192 16,1-2-192-16,2-1 192 0,3 2-192 0,-2-3 0 0,2-1 0 15,2 2 128-15,0-3-128 0,4 5 0 16,-1-1 0-16,1-3 128 0,1 5-128 0,-1 2 0 0,-1 2 0 0,-2 4 0 16,1 2 0-16,-2-1 0 0,-1 1 0 0,-1 3 0 15,-2-1-192-15,0 3 192 0,-3 2-192 0,-1 0 192 32,-2 4-1456-32,0 0-160 0,0 0-48 0,0 0-9344 0,0 0-1888 0</inkml:trace>
  <inkml:trace contextRef="#ctx0" brushRef="#br0" timeOffset="35728.79">19974 11636 22111 0,'-15'15'1968'0,"10"-5"-1584"16,-3 1-384-16,1 5 0 0,1 3 896 0,-1 4 80 15,1 0 32-15,-1 1 0 0,0 4 288 0,2-2 64 16,-3 1 16-16,0 1 0 0,1 0-416 0,-1 2-96 16,2-5-16-16,0 0 0 0,-1 1-208 0,2-3-64 15,1-2 0-15,0 2 0 0,2-2-128 0,-2-4-48 16,2 0 0-16,-1-3 0 0,0 1-192 0,2-1-32 16,0-1-16-16,0-4 0 0,1-9-160 0,0 0 160 15,0 9-160-15,0-9 160 0,1 6-288 0,-1-6-64 16,0 0-16-16,0 0 0 15,0 0-2096-15,8-3-432 0,0-2-80 0</inkml:trace>
  <inkml:trace contextRef="#ctx0" brushRef="#br0" timeOffset="36547.92">20355 10093 11967 0,'-17'-18'528'0,"11"12"112"0,-2-4-512 15,-1 2-128-15,0-3 0 0,2 3 0 0,-1-1 2240 0,0 4 432 16,1 0 80-16,0-3 0 0,1 2-1168 0,1-3-240 16,0 3-64-16,2 2 0 0,3 4-160 0,0 0-32 15,0 0-16-15,0 0 0 0,7-8-256 0,2 3-48 16,2 1-16-16,3 2 0 0,2-2-320 0,4 3-64 16,1 2-16-16,3-2 0 0,-1-1-48 0,1 0-16 15,-1 2 0-15,4 1 0 0,-2 2 16 0,-1 2 0 16,-2-1 0-16,-2 1 0 0,-2 2-32 0,-3 0 0 0,-1-1 0 15,-3 4 0-15,-4 0-16 0,0 6-16 16,-4 1 0-16,-3 6 0 0,-3 1 16 0,-5 6 0 0,-2 0 0 0,-3 6 0 16,-1 2-64-16,-4 5-16 15,1 2 0-15,-4 2 0 0,2 3-176 0,0 3 0 0,1-1 0 0,2 2 128 16,-1 4-128-16,5-4 0 0,0 2 0 0,3-1 0 16,2-2 0-16,1 1 0 0,3-2 0 0,1 0 0 15,1-1 0-15,1-1 0 0,0 1 0 0,1 0 0 16,-1 0 0-16,0 0 0 0,0 1 128 0,-1-1-128 15,1-7 0-15,-4 3 0 0,0-1 0 0,-1 1 0 16,0 0 0-16,0-4 0 0,0 3 0 0,-1-4 0 16,-1 0 128-16,1-1-128 0,0-2 0 0,-1-1 128 0,1 0-128 15,1-1 160-15,-3-1-160 0,2-1 160 0,0 2-160 0,1 0 0 16,-1-1 144-16,3-2-144 0,-1 0 0 0,1-1 128 16,1-2-128-16,0-2 0 0,2 0 128 0,0 3-128 15,2-4 128-15,0 1-128 0,1-2 0 0,1 1 128 16,-2-1-128-16,1-1 0 0,-1-4 128 0,1 0-128 15,-2 2 128-15,0-4-128 0,-1-1 128 0,0-1-128 16,0 0 128-16,0-2-128 0,0-2 176 0,-1-2-48 16,-1 0 0-16,-1 0 0 0,0-5 160 0,1 1 32 15,-1 0 0-15,1-4 0 0,2-4 160 0,-5 5 32 16,0 2 16-16,0-4 0 0,-3 1 0 0,-1-1 0 16,-2 1 0-16,-2-1 0 0,-2-1-48 0,-3 1-16 15,-4 1 0-15,-2 2 0 0,-4 0-80 0,-2-1-32 16,-3 3 0-16,-1-3 0 0,0 3-160 0,0-1-16 15,0-3-16-15,0 3 0 0,1 0-160 0,3-3 0 16,3 1 0-16,3 1 0 0,2-2 0 0,5-2 0 0,1-1 0 16,5-1 0-1,2 0-896-15,9 0-192 0,0 0-64 0,0 0 0 16,8-13-1888-16,8 4-384 0,6-1-80 0,2 5-16 0</inkml:trace>
  <inkml:trace contextRef="#ctx0" brushRef="#br0" timeOffset="38140.46">13788 14275 4607 0,'0'0'400'0,"6"-1"-400"0,-6 1 0 0,8-3 0 15,-2 0 2432-15,-6 3 384 0,7-3 96 0,-7 3 16 16,0 0-1312-16,0 0-256 0,0 0-48 0,0 0-16 15,0 0-144-15,0 0-48 0,0 0 0 0,-11 3 0 16,-1 1-240-16,-4 0-48 0,-4 5-16 0,-1-1 0 16,-6-1-256-16,-4 2-48 0,-4 0-16 0,-3 2 0 0,-3 2 16 0,-1-3 0 15,0 2 0-15,-1 0 0 0,-4 0-48 16,0 2-16-16,1 0 0 0,1-1 0 0,4-2-144 16,4 2-32-16,2 2 0 0,4-6 0 0,3 1-64 15,1-4-32-15,7 3 0 0,3-4 0 0,3 2-32 0,4-1-128 16,2-2 192-16,3 0-64 0,3 3 16 0,2 0 0 15,2 0 0-15,2 2 0 0,1-1-16 0,5 2 0 16,0-1 0-16,2 2 0 0,1 2 0 0,-2-1-128 16,0 3 192-16,1 3-64 0,-2 2-128 0,-2 5 128 15,-2 2-128-15,-2 4 128 0,-2 3-128 0,-2 1 0 16,-3 2 0-16,-3 3 0 0,-1 2 192 0,-5 2-64 16,-2-1 0-16,-3 3 0 0,-5-3 64 0,2 3 16 15,-2 4 0-15,0-3 0 0,1 0 0 0,-1 0 0 16,1-4 0-16,-1 3 0 0,0-3 64 0,1 1 16 15,0 1 0-15,1-4 0 0,0 1-64 0,1-2-16 16,1 1 0-16,3-3 0 0,1-1-16 0,2-2-16 16,5-2 0-16,2-1 0 0,2-1 16 0,4-6 16 15,3 2 0-15,4-3 0 0,2-1 48 0,5 0 16 16,4-5 0-16,3-1 0 0,2 0 48 0,4-1 0 16,4 1 0-16,1-2 0 0,2-1-64 0,4-5 0 0,0 4 0 0,0-3 0 15,-9-5 0-15,0-1-16 0,1 0 0 0,-1-1 0 16,1 0-240-16,-3 0 176 0,-4-2-176 0,-1-1 160 15,5 0-160-15,-8 0 0 0,-2 0-192 0,2-1 192 16,-7-2-2080 0,-3-2-288-16,-10 5-64 0,8-8-14816 0</inkml:trace>
  <inkml:trace contextRef="#ctx0" brushRef="#br0" timeOffset="38668.28">14605 14207 19343 0,'4'-6'1728'0,"1"-4"-1392"0,1 4-336 0,0-1 0 0,-3-2 1184 0,0 3 160 16,2-2 48-16,-5 8 0 0,0 0-256 0,0 0-48 15,-3 8-16-15,-2 2 0 0,-2 5-400 0,-2 6-80 16,0 4-16-16,-1-1 0 0,0 4-64 0,-2 0 0 15,2 3-16-15,-3 2 0 0,2-4-208 0,-1 3-32 16,1 1-16-16,-2 13 0 0,3-7-240 0,4-7 0 16,1-7 128-16,2-1-128 0,1 2 0 0,0-6-240 15,2 0 48-15,3-2-9488 16,1-1-1904-16</inkml:trace>
  <inkml:trace contextRef="#ctx0" brushRef="#br0" timeOffset="39318.08">14506 15468 16527 0,'0'0'720'0,"9"-2"176"0,-9 2-720 0,11-5-176 0,-2 2 0 0,-9 3 0 15,9-2 1424-15,-9 2 256 0,0 0 48 0,0 0 16 0,0 0-544 0,0 0-112 16,0 0-32-16,0 0 0 0,0 0-96 0,-9 8 0 16,-3-2-16-16,-1-1 0 0,5-2-256 0,-1 4-48 15,-1-2-16-15,0 3 0 0,-1 0-224 0,-1 1-32 16,2 3-16-16,1 0 0 0,-6 8-64 0,5-3-16 15,3-1 0-15,5-5 0 0,2 0-144 0,2 2-128 16,2-1 192-16,2 2-192 0,5 5 0 0,0 2 0 16,1 2 0-16,0 0 0 0,-2 2 128 0,1 2-128 15,-1-3 0-15,-1 4 0 0,-3-1 128 0,2 1-128 16,-6-3 0-16,1 2 0 0,-1-3 192 0,-3 3-192 16,-3-4 192-16,2-3-192 0,-5 4 384 0,0-3-16 15,-2-4-16-15,-1 0 0 0,-2-1 176 0,-1-2 48 16,-1 0 0-16,-1-3 0 0,0-1-192 0,0 0-48 15,-1-4 0-15,1-1 0 0,-1-1-144 0,2-4-16 16,0-2-16-16,1-3 0 0,2-1 64 0,2-5 16 16,2-2 0-16,3-1 0 0,3-6-96 0,2 0-16 15,2-1 0-15,2-2 0 0,3-5-128 0,2 3 0 16,4 2 0-16,1-4 0 0,2 2 0 0,0-3-192 16,3 3 32-16,1-3 16 0,2 5 144 0,2 0 0 0,2-2 0 15,0 2-128-15,1 1 128 0,2-1 0 0,2 3 0 16,-10 7-128-16,-1-3 128 0,2-2 0 0,0 0 0 0,-1 0 0 15,-3-3 0-15,-3 2 192 0,-4-1-32 16,-3 1-16-16,-3 2 64 0,-4 0 16 0,-3-1 0 16,-3 3 0-16,-5 1-32 0,-2-1-16 0,-3-2 0 0,-8-2 0 15,-2 3-176-15,3 2 0 0,-5 4 0 0,10 1 128 32,-1 2-432-32,-1-2-80 0,1 4-32 0,1 0 0 0,1-2-2272 0,2 1-448 15,3-2-80-15</inkml:trace>
  <inkml:trace contextRef="#ctx0" brushRef="#br0" timeOffset="40601.1">15429 13948 6447 0,'0'0'576'0,"0"0"-576"0,0 0 0 0,0 0 0 0,0 0 1536 16,0 0 192-16,0 0 32 0,0 0 16 0,0 0-544 0,0 0-96 16,0 0-32-16,0 0 0 0,0 0-80 0,5-5-32 15,1 0 0-15,2 1 0 0,2 0-16 0,2-1 0 16,-1 1 0-16,2-1 0 0,-1 2-48 0,4-3-16 16,-1 4 0-16,1 1 0 0,0-2-144 0,0 2-48 15,0 1 0-15,0 2 0 0,-1 2-160 0,1 3-48 16,-1-4 0-16,-2 6 0 0,-3 5-224 0,0 4-48 15,-3 7-16-15,0 1 0 0,-3 4-32 0,-3 3-16 16,-2 7 0-16,-2 0 0 0,-3 9 16 0,1 2 0 16,-6 2 0-16,0 5 0 0,-2 2-64 0,1 6 0 0,-5-1 0 15,3 1 0-15,-1 4-128 0,1 0 128 16,2-19-128-16,2 2 128 0,-1 3 16 0,1 4 0 16,1 1 0-16,0-3 0 0,1 5-16 0,1-6 0 0,0-2 0 15,1 17 0-15,2-6 48 0,2-7 0 16,0-7 0-16,1 14 0 0,2-6 0 0,2-13 0 0,-1-4 0 15,3-6 0-15,-1-17 128 0,0 2 16 0,1 3 16 16,2-2 0-16,0 0-64 0,2 2-16 0,0-1 0 0,1 0 0 16,-1 2-64-16,0-4-32 0,0-1 0 0,0 1 0 15,7 17-16-15,-2-12 0 0,-1-3 0 0,0-4 0 16,-3-6 16-16,1 0 0 0,-1 2 0 0,-2-4 0 0,-2-4 32 0,-6-8 0 16,7 11 0-16,-2-3 0 15,-5-8-32-15,0 0 0 0,0 0 0 0,0 0 0 16,-1 14 80-16,-3-1 16 0,-3-7 0 0,-4 0 0 15,-3 1 176-15,-4-2 32 0,-2 5 16 0,-6-5 0 0,10-1 0 16,-3 1 0-16,-3 1 0 0,-2-2 0 0,-4 1-48 16,-4 3-16-16,-2-3 0 0,-2 1 0 0,-31 6-176 0,9-5-48 15,5 2 0-15,9-4 0 0,5-1-192 0,3 2 144 16,3-3-144-16,4-2 128 0,3-1-128 0,7-1 0 16,3-2 0-16,5-2-176 15,5 0-1040-15,6 5-224 0,5-9-32 0,8-3-16 16,5-1-1856-16,5 2-368 0</inkml:trace>
  <inkml:trace contextRef="#ctx0" brushRef="#br0" timeOffset="41177.1">16511 15023 13823 0,'2'-14'1216'0,"-1"12"-960"16,2-3-256-16,1 0 0 0,-4 5 1136 0,6-2 176 15,-6 2 32-15,0 0 16 0,8 11-464 0,-3 1-80 16,-1 6-32-16,0 2 0 0,-2 2-96 0,-1 7-32 15,-2 2 0-15,-1 2 0 0,-4 1 0 0,0 3 0 16,-3 1 0-16,-6 17 0 0,-4-7-128 0,-3-1-16 16,1-6-16-16,-1-2 0 0,-1-1-240 0,0-1-32 0,2-2-16 0,2-6 0 15,2-6-48-15,4-3-16 0,4-3 0 16,7-3 0 0,6-3-1648-16,6-6-336 0</inkml:trace>
  <inkml:trace contextRef="#ctx0" brushRef="#br0" timeOffset="41872.44">18079 13686 18719 0,'0'0'832'0,"-2"-5"160"0,-1-5-800 0,1 4-192 15,-1-3 0-15,-2 2 0 0,-1 4 832 0,-2-1 112 16,-2 0 16-16,-3 3 16 0,-3 1-176 0,-5 5-32 0,-3 1-16 16,-15 3 0-16,1 1-288 0,1 3-48 0,-3-3-16 0,5 3 0 15,17-6-80-15,-2 2-32 0,-2-2 0 0,0 3 0 16,2-3-16-16,1 4 0 0,2-4 0 0,2 3 0 16,1-2-32-16,1 2-16 0,3-3 0 0,-6 5 0 15,4 1-80-15,3-3-16 0,3 3 0 0,1-4 0 16,5-9-128-16,-3 16 128 0,2 3-128 0,1 4 128 15,0 0-128-15,3 1 0 0,1 6 0 0,-1 4 0 0,1 3 0 16,0 0 128-16,0-1-128 0,-2 4 128 0,0 3-128 16,-2 0 128-16,-3 6-128 0,-1-4 128 0,-2 1-128 15,-3 2 0-15,0 1 0 0,-4 0 0 0,1 2 0 16,-4 1 0-16,-3 2 144 0,-1-1-144 0,-2-1 192 16,1-1-48-16,-1-5 0 0,2 2 0 0,1-2-144 0,2-2 160 15,1-4-160-15,0-2 160 0,-1-5-32 16,0 0-128-16,1 2 192 0,0 0-64 0,2-1 16 0,0 0 0 15,-1 1 0-15,2-3 0 0,-1 1-16 0,0 0 0 16,2 1 0-16,2 0 0 0,1-3 0 0,2-3-128 16,2 2 192-16,0-7-64 0,3-1 32 0,2-3 0 15,2-1 0-15,2-4 0 0,1-2 160 0,3-3 16 16,3 0 16-16,4-5 0 0,3-2 192 0,4 0 32 16,2-2 16-16,3-2 0 0,3 0-272 0,-7-1-48 15,4 1-16-15,1-3 0 0,-2-4-128 0,4 2-128 16,-4 0 144-16,1 0-144 0,-3 1 0 0,2-4-320 15,-4 0 64-15,0 1 0 16,0 4-1536-16,-2-4-288 0,0 3-64 0,8-8-12320 0</inkml:trace>
  <inkml:trace contextRef="#ctx0" brushRef="#br0" timeOffset="42388.57">18352 13907 12895 0,'-3'-12'576'0,"3"4"112"0,0 2-560 0,0-1-128 15,3-3 0-15,-1 3 0 0,2-4 1728 0,1 4 320 16,0-3 64-16,2 3 16 0,1 0-784 0,2 0-144 16,3 3-48-16,2-2 0 0,2 0-320 0,0 3-80 15,1-1-16-15,1 1 0 0,0 0-160 0,-1 2-16 16,-1 1-16-16,-2 1 0 0,-1 4-224 0,-3 0-32 16,-2 0-16-16,-4 5 0 0,-5-1-144 0,-2 4-128 15,-3 0 144-15,-5 0-144 0,-2 2 176 0,-3 0-176 16,-3 2 192-16,-2-1-192 0,-4 1 144 0,3 0-144 15,0 1 0-15,3 0 144 0,3 0-144 0,3-2 0 16,5 1 0-16,3-4 0 0,4-2 0 0,5 3 0 0,4-3 0 16,5 1 0-16,0-1 0 0,3-1 0 15,1 2 0-15,0-2 0 0,0 1 0 0,-2 2 0 16,0-3 0-16,-4 3 0 0,-3 1 0 0,-2-1 128 16,-4-3-128-16,-4 3 0 0,-5-3 224 0,-3 1-32 0,-5 1-16 0,-5-3 0 15,-4 2 160-15,-5-2 48 0,-1 1 0 0,-2-4 0 16,-2 3-176-16,1-2-16 0,8 0-16 0,0 0 0 15,0-2-176-15,1 2 0 0,3-2 0 0,3 1 0 16,3-3-1008-16,3 2-272 16,3-1-64-16,3-2-12416 0</inkml:trace>
  <inkml:trace contextRef="#ctx0" brushRef="#br0" timeOffset="42950.67">18143 14942 11055 0,'0'0'976'0,"0"0"-784"16,0 0-192-16,0 0 0 0,0 0 2560 0,0 0 480 15,-5 6 96-15,-4-2 0 0,1 3-1472 0,1 3-320 0,-1-1-48 0,0 2-16 16,-1 3-448-16,0 1-80 16,2 1-32-16,0-1 0 0,-1-1-80 0,3 1 0 0,2-1-16 0,2-1 0 15,1-2-256-15,1 2-48 0,2-4-16 0,0 2 0 16,4-3 80-16,0 1 32 0,2-4 0 0,3 0 0 15,0 0 224-15,2-2 32 0,-2-2 16 0,0-1 0 16,4-1-272-16,0-2-48 0,0-2-16 0,0 0 0 16,-1 0-160-16,2-4-16 0,1 0-16 0,-1-4 0 0,4 3-160 15,-3-1 160-15,-2-5-160 0,-1 4 160 16,-2 2-160-16,-2-2 0 0,-2 3 144 0,-1 2-144 0,-3 2 0 16,-5 5 0-16,0 0 0 0,0 0 128 0,0 0-128 0,-5 8 0 15,-1 3 0-15,-1 4 0 0,-3 0 0 0,-1 4 0 16,-2 3 0-16,0 6 0 0,1 0 0 15,-2 3 0-15,2 4 0 0,-1-1 0 0,5-8 0 0,-3 3 0 16,1-3 0-16,0 4 0 0,0-1 0 0,1-1 0 16,0 2 0-16,3-3 0 0,-1 1 0 0,4-4 0 15,0 0 0-15,2-2 128 0,1-2-128 0,1-2 0 16,2 0 0-16,-2-3 0 16,4-5-1136-16,0 0-192 0,0-3-32 0,5 4-16 15,-1-4-1648-15,-9-7-336 0</inkml:trace>
  <inkml:trace contextRef="#ctx0" brushRef="#br0" timeOffset="43581.9">19063 13591 19343 0,'-11'-13'848'0,"11"13"192"0,-5-6-832 0,-1-3-208 0,3 1 0 0,0-3 0 0,1 5 1184 0,2-3 192 15,2 1 32-15,3-1 16 0,3 2-368 0,3 1-80 16,3 0-16-16,3 1 0 0,2 2-336 0,1 0-80 15,-3-1-16-15,2 3 0 0,1-1-16 0,2 2-16 16,-1 2 0-16,1 1 0 0,-2 2-160 0,-1 1-16 16,-1 4-16-16,2 1 0 0,-4 3-112 0,-5 5-32 15,-2 7 0-15,-4-1 0 0,-4 3-160 0,-1 4 192 16,-5 8-192-16,-2 2 192 0,-3 9-48 0,-3 4 0 16,3-11 0-16,-6 8 0 0,-3 8-144 0,-1 3 128 0,0 4-128 15,-1 5 128-15,-3 1-128 0,1 2 0 16,0 0 0-16,1 1 0 0,-9 23 0 0,4-9 0 15,4-8 0-15,6-9 0 0,6-19 0 0,1-1 0 16,3 2 144-16,0-3-144 0,2 0 208 0,3 0-16 16,-2-3-16-16,4-1 0 0,0 0-48 0,1-2-128 0,2 3 192 15,-2 1-64-15,5 31 0 0,2-13-128 16,-2-8 192-16,1-7-64 0,-2-9 0 0,0-2-128 0,1-1 192 16,-1-4-64-16,-2-3 32 0,2-3 0 0,-3-3 0 15,-2-3 0-15,-1 3 80 0,-3-4 16 0,-3 3 0 16,-3-6 0-16,-2-3 192 0,-3-1 32 0,-4-2 16 0,-4-3 0 15,-3-2 320-15,-5-4 64 0,-5-3 16 0,-7-3 0 16,-2-3-64-16,1-2 0 0,-2-1 0 0,-1-1 0 16,-4 2-256-16,-1 1-64 0,-4-2-16 0,0 0 0 15,0-2-368-15,2-1-128 0,2 3 0 0,3-2 144 0,7 0-384 16,4 2-80-16,1-4 0 0,6 4-16 16,3-3-2384-1,3 4-480-15</inkml:trace>
  <inkml:trace contextRef="#ctx0" brushRef="#br0" timeOffset="49986.37">24774 13581 1839 0,'0'0'0'0,"0"0"160"0,0 0-160 0,0 0 0 15,0 0 0-15,0 0 0 0,0 0 3360 0,0 0 640 16,0 0 128-16,0 0 32 0,0 0-2288 0,0 0-448 16,0 0-80-16,-4 7-32 0,4-7-144 0,0 0-16 15,0 0-16-15,0 0 0 0,-5 5-48 0,5-5-16 16,-3 4 0-16,3-4 0 0,0 0-112 0,0 0-32 16,0 0 0-16,0 0 0 0,0 0-144 0,0 0-16 15,0 0-16-15,0 0 0 0,0 0-96 0,0 0-16 16,2-5 0-16,2-4 0 0,1 3-144 0,1 1-48 15,3-4 0-15,-1 3 0 0,2-6-144 0,-1 3-48 16,1 0 0-16,0 4 0 0,-1-1-32 0,0 0-16 16,0 1 0-16,-1 2 0 0,-2 2-80 0,-6 1 0 15,0 0-128-15,0 0 192 0,5 6-192 0,-2 4 0 16,-3-1 0-16,-3 3 0 0,-2-5 192 0,-3 6-48 0,-2-3-16 0,-1 2 0 16,-2 0 64-16,-1-3 0 0,3 0 0 0,-2-4 0 15,-1 4-32-15,-1-3 0 0,1 1 0 0,-2-1 0 16,4-3-32-16,-1-2-128 0,1 0 192 0,0-2-64 15,3-3 112-15,3-2 16 0,2-1 0 0,4-3 0 16,4 1-48-16,2-3 0 0,3 1 0 0,3-1 0 0,0 2-208 16,1 1 144-16,-1-7-144 0,4 6 128 0,1 1-128 0,1-1 0 15,-3 3 0-15,2 0 0 0,3-2 0 0,1 7 0 16,-4-1 0-16,-3 4 0 0,-2 1 0 0,-4 2 0 16,0 3 0-16,-3 1 0 0,-1 4 0 0,-4-1 0 15,0 0 0-15,-2 6 0 0,-2-1 0 0,-4 1 0 16,-2 0 0-16,-1 0 0 0,-2-3 0 0,0 0 0 15,-2 1 0-15,0 0 0 0,1-7 0 0,-1 2 128 16,4-6-128-16,1 0 0 0,0-2 128 0,2 1-128 16,1-6 0-16,2 0 128 0,1-2 0 0,3-1-128 15,2-4 192-15,3 1-64 0,1-3 16 0,2-4 0 16,4 2 0-16,1-1 0 0,2-1-144 0,3 2 0 16,-3-2 0-16,6-3 128 0,-2 3-128 0,-2 2 0 15,1 2 0-15,-2 5 0 0,-2 3 0 0,-3 3 0 16,0 2 0-16,-3 2 0 0,-7-3 0 0,1 8 0 15,-2 4 0-15,-3-1 0 0,-1-4 0 0,-3 4 0 16,2-2 0-16,-6 4 0 0,1-3 176 0,-2 1 0 16,0-1 0-16,-1-3 0 0,0 0-176 0,2 1 0 15,-1-4 0-15,0 1 0 0,2-4 128 0,2-1 32 0,0-1 16 0,3-2 0 16,1-2 64-16,1 0 16 0,1-5 0 0,3 2 0 16,2-2-128-16,1 1 0 0,2-2-128 15,3 1 192-15,1 1-192 0,2-1 0 0,1 2 0 0,3-3 0 16,-1 3-480-1,3 0-144-15,-2 5-16 0,-1 0-16 0,-3 1-1952 16,2 2-384-16</inkml:trace>
  <inkml:trace contextRef="#ctx0" brushRef="#br0" timeOffset="51920.64">25171 13599 5519 0,'0'0'496'0,"0"0"-496"15,0 0 0-15,0 0 0 0,-7-4 1360 0,1 0 176 16,-2-1 48-16,1 1 0 0,-1 2-432 0,-1-1-96 16,2 2-16-16,-2-2 0 0,0 2-80 0,0 0-32 0,-1-3 0 0,2 1 0 15,-2 1-112-15,2-2-32 0,-2 3 0 0,3-2 0 16,-5-1-80-16,2 3-32 0,-1-2 0 0,0 2 0 15,1 0-48-15,0 0-16 0,0-1 0 0,0 1 0 16,0 1 192-16,2 0 32 0,0 0 16 0,8 0 0 16,-6 0-32-16,1 0-16 0,5 0 0 0,0 0 0 15,-6 0-192-15,6 0-32 0,0 0-16 0,0 0 0 16,0 0-112-16,0 0-32 0,0 0 0 0,0 0 0 0,11 0 64 0,0-1 16 16,1-2 0-16,2-2 0 0,1 0-96 0,3 1-16 15,2 0 0-15,6-2 0 0,-1 0-16 0,3 1-16 16,-1-3 0-16,2 2 0 0,3-3-80 0,1 0-16 15,1-3 0-15,2 4 0 0,2-4 48 0,1 3 0 16,1-3 0-16,3 1 0 0,4 2-32 0,0-2 0 16,0 1 0-16,0-2 0 0,-3 5-48 0,0-3-16 15,-2 3 0-15,-3-2 0 0,-1 2-80 0,-1-2 0 16,-1 2-128-16,-2-1 192 0,0 1-192 0,-1 2 144 16,-1-1-144-16,-3 1 128 0,3 1-128 0,-4-1 0 15,-4-2 144-15,-1 2-144 0,-3 3 0 0,-2-3 128 16,-1 0-128-16,-2 1 0 0,-1 1 128 0,0 2-128 0,-4 0 128 15,0-1-128-15,-2 0 0 0,-8 2 128 16,6-3-128-16,-6 3 0 0,0 0 0 0,0 0 128 0,0 0-128 0,0 0 0 16,0 0 0-16,0 0 0 15,0 0 0-15,0 0 0 0,-6 5 0 0,-2-1 128 0,-2 1-128 0,0 2 0 16,-1-3 0-16,-3-1 144 0,-4 4-144 0,1 0 0 16,-6-2 128-16,-2 2-128 0,-3 0 0 0,-3-1 0 15,0 0 128-15,-1 1-128 0,-1 1 0 16,-3 1 0-16,-2-3 128 0,0 3-128 0,0-1 0 0,-2 2 0 15,1-2 0-15,-3 2 0 0,-4-3 0 0,1 2 0 16,0-1 0-16,2 2 0 0,2-2 0 0,1 2 0 16,1-2 128-16,3-1-128 0,0 2 0 0,2-3 0 15,-1 3 0-15,2-2 0 0,-1 2 0 0,1-4 0 0,1 1 0 16,2 0 0-16,3 0 0 0,1-4 0 0,2 2 0 16,3 1 0-16,3 0 0 0,3-2 0 0,1-3 0 15,2 0 0-15,2 1 0 0,2 0 0 0,2-1 0 0,6 0 0 16,0 0 0-16,0 0 0 0,0 0 128 0,0 0-128 15,0 0 0-15,0 0 0 0,0 0 0 0,8-1 0 16,-1 0 0-16,2 1 0 0,-1-2 0 0,2 2 0 16,-2-2 0-16,2 0 0 0,0 1 0 0,1 0 0 15,0-3 0-15,1 3 0 0,2-2 0 0,3 1 0 16,1-1 0-16,1-1 0 0,0-1 128 0,2 0-128 16,4 1 0-16,1-3 0 0,3-1 0 0,2 2 0 15,3-4 0-15,3 2 0 0,3-3 0 0,3 0 0 16,5 1 0-16,5-5 0 0,1 1 128 0,2-1-128 15,-14 5 0-15,1-4 0 0,4-2 0 0,3 1 0 16,2 0 128-16,1 1-128 0,2-3 0 0,-2 2 0 16,-2 0 128-16,15-4-128 0,-8 2 0 0,-4 2 0 15,-6 0 128-15,-5 3-128 0,-4 1 0 0,-5 3 160 0,-2-2-160 0,-7 4 128 16,-2-2-128-16,-4 2 128 0,-1 2-128 0,-4 1 128 16,-4-2-128-16,-1 1 0 0,-9 4 0 0,0 0 128 15,0 0-128-15,0 0 0 0,0 0 144 0,0 0-144 16,0 0 0-16,-7 4 0 0,-1-1 0 15,-3 2 128-15,0-1-128 0,-3 1 0 16,-1 4 0-16,-3-4 0 0,-1 1 0 0,-3 3 0 0,-2-1 0 0,-3 2 0 16,-2-1 0-16,0 1 0 0,-4-1 0 0,-3 2 128 15,-2 2-128-15,-2-2 0 0,-4 1 0 0,0 2 128 16,-1 0-128-16,1-1 0 0,-2-1 0 0,2 3 0 0,-1 1 0 16,2-1 0-16,0-1 0 0,-6 0 0 0,-2 0 0 0,2 0 0 15,1-4 0-15,1 2 0 0,2 2 0 0,2-3 0 16,0 0 0-16,3 2 0 0,5-3 0 0,2 2 0 15,0 0 0-15,3-3 128 0,1 0-128 0,4-2 0 16,-3-1 0-16,5 2 0 0,0-6 0 0,3 1 0 16,1-1 0-16,3 1 0 0,4-1 0 0,1 2 0 15,3-4 0-15,1 0 0 0,7 0 0 0,0 0 0 16,0 0 0-16,0 0 0 0,0 0 0 0,0 0 0 16,8-6 0-16,2 2 0 0,3 0 0 0,2-4 0 15,3 2 0-15,1 2 0 0,1-1 0 0,6-2 0 16,0-1 0-16,3-2 0 0,2 2 0 0,3-5 0 15,4 6 0-15,3-5 0 0,2 1 0 0,7 2 0 16,5-1 0-16,0 2 0 0,1-2 0 0,0 1 0 0,-11 0 0 0,2 2 128 16,0-5-128-16,2 5 176 15,2-4-176-15,1 4 192 0,1-6-64 0,-1 5 0 16,0-2 0-16,16-2 0 0,-7 1 32 0,-5 0 0 0,-6 2 0 16,-2-1 0-16,-6 4-32 0,0-3-128 0,-2 1 192 0,-5-1-64 15,1 3-128-15,-6 1 0 16,-3-3 144-16,-4 2-144 0,-4 2 0 0,-3-1 0 15,-2 2 0-15,-2 2 128 0,-2-3-128 0,-2 3 0 0,-8 1 0 0,0 0 0 16,0 0 0-16,0 0 0 0,0 0-176 0,0 0 176 31,0 0-1184-31,0 0-144 0,-8 0-16 0,-2 0-16 16,0 1-800-16,-4 0-144 0,-2 1-48 0,1-1-9344 0,-1-1-1872 0</inkml:trace>
  <inkml:trace contextRef="#ctx0" brushRef="#br0" timeOffset="52253.46">26399 13053 19343 0,'0'0'1728'0,"-7"-1"-1392"15,2-4-336-15,-1 1 0 0,1 0 832 0,5 4 112 16,0 0 16-16,0 0 0 0,0-7 432 0,4 0 80 16,3 2 32-16,3-1 0 0,4 2-352 0,4-1-80 15,4 1-16-15,3-1 0 0,2 1-80 0,5 2-16 16,2 0 0-16,2 1 0 0,2 1-128 0,-1 1-16 15,-3 3-16-15,-1 0 0 0,-1 1-192 0,-2-1-32 16,-2 2-16-16,-2 5 0 0,-5-3-96 0,0 4-16 16,-5 2 0-16,-3 0 0 0,-6 4-112 0,-1 3-16 15,-5 1-16-15,-4 2 0 0,-4 4 112 0,-3-3 32 16,-4 3 0-16,-4-2 0 0,-4 2 48 0,-1-4 16 16,-3 0 0-16,-1-2 0 0,-5-3-144 0,-1 0-32 15,1-1 0-15,-2-2 0 0,2 1-208 0,4-2-128 0,3-4 128 0,-1 3-128 16,1 0 0-16,2-5-240 0,3 1 48 15,2-3 0 1,0 2-2624-16,2-4-512 0</inkml:trace>
  <inkml:trace contextRef="#ctx0" brushRef="#br0" timeOffset="53726.74">24493 13648 3679 0,'0'0'160'0,"0"0"32"16,0 0-192-16,9 0 0 0,-9 0 0 0,7 0 0 0,0 0 2224 0,0 0 400 15,-1 3 64-15,0-2 32 0,1 0-1584 0,0 0-320 16,-7-1-64-16,8 2-16 0,-1-1-32 0,-7-1-16 16,0 0 0-16,8 3 0 0,-8-3 128 0,8 0 16 15,-8 0 16-15,0 0 0 0,7 2 32 0,-7-2 0 16,0 0 0-16,7 3 0 0,-7-3 16 0,0 0 0 15,0 0 0-15,0 0 0 0,0 0-80 0,0 0-16 16,0 0 0-16,0 0 0 0,0 0-80 0,0 0-16 16,0 0 0-16,-4 5 0 0,-1-1 0 0,-3 2-16 15,-2-1 0-15,-1 1 0 0,-6-1-64 0,-1-1-16 16,-1-1 0-16,-2 3 0 0,-2 1-112 0,0-2-32 16,-5 1 0-16,-1 2 0 0,-4-2-112 0,-2 2-32 15,-2-3 0-15,-2 0 0 0,-3 2-80 0,-2 0-32 16,-2-3 0-16,0 1 0 0,2 1-32 0,-2-1-16 15,0 1 0-15,-1 3 0 0,0-4-160 0,1 4 192 16,0-4-192-16,2 3 192 0,-2 0-192 0,3-3 0 0,-2 0 0 16,6 4 128-16,3-4-128 0,3 2 0 15,3 0 0-15,1-1 128 0,1 3-128 0,1-3 0 0,0 2 0 16,3-2 0-16,0-1 0 0,1 2 0 0,0-3 0 0,5-1 0 16,1 2 0-16,0 1 0 0,3-4 0 0,3 1 0 15,1-2 0-15,3 0 0 0,7-1 0 0,0 0 0 16,0 0 160-16,0 0-160 0,0 0 192 0,12-2-192 15,3-2 144-15,4-1-144 0,4 0 0 0,2 0 144 16,7-3-144-16,1 2 0 0,3-1 0 0,4 1 0 0,5 1 0 0,3 1 0 16,3-4 0-16,1 2 0 0,4-4 0 15,0 1 0-15,0 0 0 0,0 0 0 0,-1-1 0 0,-1 1 0 16,2 0 128-16,-3 0-128 0,-3-1 0 0,-3 2 0 16,-2 0 0-16,-2 0 0 0,-4 2 144 0,-2-2-144 15,-5 3 160-15,-4-1-160 0,-4-1 176 0,-4 2-176 16,-2 3 192-16,-3-1-192 0,-2-1 128 0,-3 3-128 15,-2 0 0-15,-8 1 0 0,0 0 0 0,0 0 128 16,0 0-128-16,0 0 0 0,0 0 144 0,0 0-144 16,-5 5 0-16,-3-1 144 0,-3-2-144 0,-3 2 128 15,-3 1-128-15,-3 1 128 0,-4-2-128 0,-4 3 192 16,-4 0-192-16,-4 0 192 0,-3 0-64 0,-6-1 0 16,-4 3 0-16,-2 0 0 0,-1 0-128 0,-1 0 160 15,-2 0-160-15,0 1 160 0,1 3-160 0,-4-3 0 16,0 1 144-16,-1-3-144 0,0 2 0 0,1-1 0 0,6 1 0 15,-1 2 128-15,0-2-128 0,0 3 0 16,4-3 0-16,1 3 0 0,1-1 0 0,3-2 0 16,5 2 0-16,-9 3 128 0,11-6-128 0,9 0 0 15,7-3 0-15,11 2 0 0,10-8 0 0,0 0 0 0,0 0 0 16,10 1 0-16,8-1 0 0,8 0 0 0,5-2 0 0,6-5 128 16,4 1-128-16,5-4 0 0,0 1 128 0,3-3-128 15,3 2 0-15,3-2 0 0,0 0 0 0,-1 3 0 16,2-2 0-16,-1 2 0 0,-3-4 0 0,0 3 0 15,-4 1 0-15,-1-1 0 0,-3 2 0 0,-4-2 128 16,-2 2-128-16,-3 0 0 0,-4 1 0 0,-3 2 0 0,-5-1 0 16,-5 1 0-16,-3 1 0 0,-4 3 0 0,-5-2 0 15,-6 3 0-15,0 0 0 0,0 0 0 0,-5 0 0 16,-5 1 0-16,-4 2 0 0,-4-2 0 0,-2 2 0 0,-3 1 0 16,-4 2 0-16,-4-2 0 0,-4 1 0 15,-3 4 0-15,-4-2 0 0,-4 2 0 0,-4-2 0 0,-21 4 0 16,0-3 0-16,8 2 128 0,3-3-128 0,1 4 0 15,5-3 0-15,17 1 0 0,0-2 0 0,1 2 0 16,2 0 0-16,5-1 0 0,-2 0 0 0,6-4 0 16,2 0 0-16,5 2 0 0,4-2 0 0,3-2 0 15,2 0 0-15,2-1 0 0,7-1 0 0,0 0 0 16,0 0 0-16,0 0-128 16,7-4-272-16,0 2-48 0,2-2-16 0,0-3 0 15,0 2-560-15,-1 1-96 0,-3-2-32 0,0 1 0 16,0 1-1504-16,-1-1-304 0,-4 5-64 0,0-6-12064 0</inkml:trace>
  <inkml:trace contextRef="#ctx0" brushRef="#br0" timeOffset="54151.69">23037 13853 3679 0,'0'0'320'0,"0"0"-320"0,0 0 0 0,2-5 0 16,3 1 3168-16,-5 4 560 0,5-5 112 0,-5 5 32 15,5-8-1680-15,-5 3-336 0,0 5-64 0,0 0 0 16,0-4-272-16,0 4-48 0,0 0-16 0,0 0 0 16,0 0-256-16,0 0-48 0,-6 2-16 0,-3 0 0 15,-2 1-368-15,-1 2-80 0,-2 4-16 0,-1-3 0 0,-3 4-80 0,-8 3-16 16,0 0 0-16,-1 1 0 0,-2 1-96 0,4 0-32 16,2-1 0-16,0 1 0 0,1 1-48 0,0 0-16 15,0 2 0-15,3 0 0 0,1-1-64 0,3 0-32 16,2-2 0-16,3 0 0 0,0-2-128 0,2 0-32 15,6 1 0-15,2-4 0 0,0-10 0 0,0 0-128 16,11 11 192-16,4-2-64 0,4-6 128 0,7-3 32 16,4-1 0-16,8 1 0 0,-1 0 64 0,-6 0 16 15,4 0 0-15,3 0 0 0,7-2-176 0,-1 0-48 16,1 2 0-16,2-1 0 0,-1-2-144 0,0 0 192 16,-3 2-192-16,-1 0 192 0,1 0-192 0,-4-1 192 15,-1 0-192-15,-3 1 192 0,-3-2-192 0,-5 3 128 16,-1-1-128-16,-6 0 128 0,-3-1-128 0,-5 2 0 0,-1 0 0 15,-4 0 0-15,-7 0 0 0,0 0-192 16,0 0 0-16,0 0 16 16,0 0-1680-16,-6-1-320 0,-4 0-80 0,-2-1-10000 15,1 4-2000-15</inkml:trace>
  <inkml:trace contextRef="#ctx0" brushRef="#br0" timeOffset="55120.12">24566 13634 8287 0,'19'-4'368'0,"-8"4"80"0,3 0-448 0,1-1 0 16,2-1 0-16,0 0 0 0,-1-2 1920 0,-1 3 320 16,-1-3 48-16,0 2 16 0,-1 1-960 0,-2 1-192 15,0-2-48-15,-2 1 0 0,-9 1-32 0,8 0-16 16,-8 0 0-16,0 0 0 0,0 0 48 0,0 0 16 15,0 0 0-15,0 0 0 0,0 0-112 0,0 0-32 16,0 0 0-16,-8 5 0 0,-1 0-176 0,-4 2-32 16,0-4-16-16,-2 2 0 0,-2 2-128 0,-2-2-32 0,-4-3 0 0,-1 3 0 15,-2 1-48-15,-5-3-16 0,2 1 0 16,-3 1 0-16,-1 3-96 0,-3-3-32 0,-2 3 0 16,-1 1 0-16,-4-2-128 0,-1 3-16 0,-3-2-16 0,-3 2 0 15,-6-1-48-15,1 1-16 0,-1 2 0 0,-2-3 0 16,-2 3-48-16,1-2 0 0,1 3 0 0,-2 1 0 15,-1-4-128-15,0 2 160 0,1 0-160 0,3-1 160 16,3 1-160-16,1 4 160 0,4-5-160 0,1-1 160 0,1 3-160 16,1-4 128-16,0 1-128 0,3-2 128 15,3 0-128-15,-16 3 0 0,12-1 0 0,6 0 128 0,5-5-128 0,7-2 128 16,3 0-128-16,7 0 128 0,5 1-128 0,2-4 128 16,1-3-128-16,8 3 128 0,0 0-128 0,0 0 192 15,0 0-192-15,0 0 192 0,10-4-64 0,3 1-128 16,2 0 192-16,3-1-64 0,1-2-128 0,-2 3 0 15,3 1 0-15,5 1 128 0,7-2-128 0,0-1 0 16,-2-1 0-16,16-1 0 0,-1 2 0 0,-1-2 0 16,1-1 0-16,-1 3 0 0,-1-2 0 0,-11 2 0 15,6-1 0-15,2 1 0 0,3-2 0 0,3 0 0 16,-1 1 0-16,2-4 0 0,2 1 0 0,-2-3 0 16,-2 0 0-16,0 0 0 0,-2 1 0 0,0 1 0 15,1 1 0-15,-1-1 0 0,0 0 0 0,-2 2 0 16,-4 0 0-16,-3-1 0 0,-2 0 0 0,-3-1 0 15,-2 3 0-15,-3-3 0 0,-3 2 0 0,-2 4 0 16,-1-2 0-16,-4-1 0 0,-5 1 0 0,1 3 0 16,-10 2 0-16,0 0 0 0,0 0 0 0,0 0 0 15,0 0 0-15,0 0 0 0,-10 2 0 0,1 2 0 0,-5 0 0 16,-2 2 0-16,-5-2 0 0,-3 3 128 0,-2 1-128 16,-8-1 0-16,-5 3 0 0,-4-2 128 15,-4 3-128-15,-3-2 0 0,-1 2 128 0,-5 3-128 0,1-1 0 16,-4 0 128-16,-2 1-128 0,-24 2 128 0,6 0-128 0,12-5 128 15,6 0-128-15,7 2 0 0,7-4 0 0,4 4 128 16,4 1-128-16,4-3 0 0,7-1 0 0,4-1 128 16,5 0-128-16,4-4 0 0,2 4 0 0,6-5 0 15,7-4 0-15,0 0 0 0,0 0 0 0,0 0 0 16,8-6 128-16,5-3-128 0,4 1 128 0,3-2-128 16,4 2 128-16,4-2-128 0,1 1 0 0,2-1 128 0,-2 2-128 15,2-2 0-15,-3 4 0 0,-8-1 0 16,0 2-512-16,1 2 0 0,-2-1 16 15,-2-1 0-15,-1 1-1792 0,-2 1-352 0,-2 0-80 0,2-4-13984 16</inkml:trace>
  <inkml:trace contextRef="#ctx0" brushRef="#br0" timeOffset="55454.63">23248 13750 17503 0,'-9'-15'768'0,"5"7"176"0,0 0-752 0,0-2-192 16,0 3 0-16,1-4 0 0,-1 4 2176 0,0 2 416 16,4 5 80-16,-6-5 16 0,1 2-1088 0,-2 3-192 15,-2 1-64-15,-1 4 0 0,-1 2-448 0,-2 2-80 16,-2 3-32-16,-2 4 0 0,-1 1-160 0,-2 4-48 16,-4 2 0-16,0 1 0 0,0-1-96 0,-1 1-32 15,1 1 0-15,-9 10 0 0,8-5-80 0,2 1-32 0,1 0 0 0,6-4 0 16,3-4-96-16,4-4-32 0,5-3 0 0,3 1 0 15,2 1-16-15,7-5 0 0,5-3 0 16,6-3 0-16,5 5 112 0,6-5 16 0,11 1 0 0,2-5 0 16,2-2-48-16,2-1 0 0,1 0 0 0,2-1 0 15,-2-6-272-15,-12 2 160 0,-1 0-160 0,5 2 128 16,-1 2-128-16,2-1-224 0,-1-3 48 0,0 1 16 16,-3 0-2096-16,0 3-432 15,1-3-64-15</inkml:trace>
  <inkml:trace contextRef="#ctx0" brushRef="#br0" timeOffset="56415.51">24995 13759 10127 0,'0'0'896'0,"0"0"-704"16,0 0-192-16,-5 7 0 0,0 0 1968 0,0-3 352 16,-1 1 80-16,-1 1 16 0,1-2-672 0,0 1-128 15,-2 1-16-15,0-1-16 0,-3 0-208 0,0 0-32 0,-2 1-16 16,-1-3 0-16,-3 0-48 0,1-1-16 0,-1 1 0 0,1-3 0 15,-1 0-304-15,1-1-64 0,-1-2-16 0,1-1 0 16,0 1-48-16,4-5-16 0,-1 0 0 0,2-3 0 16,0 1-144-16,4-3-32 0,-2-1 0 0,4 0 0 15,-2 1-144-15,1-2-48 0,4-1 0 0,-1-2 0 16,2 1-176-16,1 1-32 0,1-1-16 0,3 1 0 0,0-3-224 16,1 1 176-16,1 0-176 0,2-1 160 15,1 1-160-15,1 2 0 0,2 0 0 0,1 4 128 0,1-1-128 16,1 1 0-16,2 4 0 0,1-4 0 0,0 6 0 0,-1-2 0 15,1 4 0-15,-1 2 0 0,-2 2 0 16,-1 2 0-16,-3 1 0 0,0 5 0 0,0-3 0 0,-2 2 0 16,-2 3 0-16,1 4 0 0,-3 2 0 0,-1 0 0 15,-4-1 0-15,-1 4 0 0,-3 6 0 16,-1-5 0-16,-2 0 0 0,-3-1 0 0,0-1 0 0,-3 0 0 16,1 1 0-16,-4-2 0 0,-1-3 0 0,-1 1 0 15,-1-4 192-15,-2-1-64 0,0-2 128 0,1 1 0 16,0-4 16-16,4-1 0 0,1-5-16 0,1-3-16 15,2 1 0-15,3-1 0 0,2-5-16 0,2 2 0 0,1-5 0 16,3 1 0-16,2-3-48 0,3-3-16 16,1-2 0-16,1-1 0 0,2-2-160 0,2 1 160 0,1-3-160 0,3-2 160 15,3 3-160-15,1 1 0 16,-1 1 0-16,2 1 0 0,2 1 0 0,0 2 0 16,1 3 0-16,-2 2 0 0,-1 4 0 0,-1 0 0 0,-1 4 0 15,-2 3 0-15,-1 4 0 0,-3 2 0 0,0 4 0 16,-3-3 0-16,-1 6 0 0,-3 4 0 0,-4 1-144 15,-4 2 144-15,-3 2 0 0,-1 3 0 0,-5 2 0 16,-2-1 0-16,-3 1 0 0,-2-3 0 0,0-1 0 0,-1 0 0 16,-3 0 0-16,-2-3 0 0,0-1 0 0,-1-3 0 15,-1-4 0-15,1 2 0 0,-1-5 0 0,3 0 0 0,-1-5 0 16,5-2 0-16,0-1 0 0,5-2 0 0,2-2 0 16,4-6 0-16,3 0 128 0,5-3-128 0,2-4 0 15,4 1 0-15,5-2 128 0,1-1-128 0,5-1 0 0,3-5 128 16,0 4-128-16,2-3 0 0,0-6 0 0,2 6 128 15,5 0-128-15,-1 3 0 0,2 1 0 0,0 4 0 16,0 2 0-16,-1 3 0 0,-2 5 0 0,1 3 0 16,-2 3 0-16,-3 5-160 0,0 1 160 0,-3 6 0 15,-3-1 0-15,-2 4 0 0,-5 3 0 0,-1 1 0 16,-7 5 0-16,-3-2-128 0,-3-1 128 0,-3 1 0 16,-5-2 0-16,-1-1 0 0,-3-1 0 0,-2-1 0 15,-1-1 0-15,-2-2 0 0,-2-2 0 0,1-3 0 16,1 1 0-16,0-5 128 0,0-1-128 0,3-2 0 15,1 1 0-15,2-6 128 0,3-2-128 0,3-1 0 16,1-2 0-16,2 1 0 0,2-5-192 0,2 2-96 16,0-4-32-16,4-1 0 15,5 2-1664-15,2 0-352 0,1-2-64 0,6 0-10400 16,5-2-2064-16</inkml:trace>
  <inkml:trace contextRef="#ctx0" brushRef="#br0" timeOffset="57012.07">25600 13491 5519 0,'-11'0'496'0,"-9"1"-496"16,-2 0 0-16,2 2 0 0,2 0 1680 0,1 0 240 16,3-2 64-16,2 1 0 0,-1 0-960 0,0 1-192 15,2-1-48-15,1 2 0 0,0-3-80 0,-2 0-32 16,-1 3 0-16,2-2 0 0,-2-1-32 0,0-1 0 16,0 0 0-16,-1 0 0 0,-2 2 240 0,1 2 32 15,0-4 16-15,0 1 0 0,-2 3 96 0,3-2 32 16,1-1 0-16,2-1 0 0,1 0-32 0,1 1 0 15,9-1 0-15,0 0 0 0,0 0-144 0,0 0-48 16,0 0 0-16,0 0 0 0,0 0-192 0,0 0-32 0,11-5-16 0,3 0 0 16,3 2 0-16,1 0 0 0,1-3 0 0,3-2 0 15,4 0-80-15,2-2-32 16,2 3 0-16,3-3 0 0,2 1-96 0,-9 2 0 16,6 0-16-16,5 2 0 0,5-4 128 0,0 1 16 0,0-3 16 0,0 2 0 15,0-3-176-15,1-2-32 0,3 1-16 16,1 2 0-16,-1-5-80 0,2 2-16 0,-1-2 0 15,4 1 0-15,0 1-80 0,-2 0-128 0,-2-2 176 16,-1 4-176-16,-2-1 160 0,0 2-160 0,-2-2 128 0,-2 4-128 16,-2-1 128-16,-1 3-128 0,-2-2 128 0,-5 3-128 15,-1 1 128-15,-4 0-128 0,0 1 128 0,-5 2-128 16,-3 0 0-16,-3 0 128 0,-3-1-128 0,-3 2 0 16,-8 1 0-16,0 0 0 0,0 0 128 0,0 0-128 0,0 0 0 15,-7 3 0-15,-1-2 0 0,-1 0 0 0,-1 0 0 0,-2 1-224 16,1 1 48-16,-3 0 16 15,1-2-1104-15,0 3-208 16,1-1-64-16,0-1 0 0,2-1-848 0,2 2-176 0,-2-1-48 0,4-2-12656 0</inkml:trace>
  <inkml:trace contextRef="#ctx0" brushRef="#br0" timeOffset="57427.99">26139 13065 9215 0,'-7'0'816'0,"-2"-2"-656"16,-1 0-160-16,0-1 0 0,-2 1 2416 0,-2-1 448 0,3-1 80 0,1 3 32 15,10 1-1232-15,0 0-240 0,0 0-48 0,0 0-16 16,0 0-160-16,0 0-16 0,8-2-16 0,4-1 0 15,3 2-224-15,3 0-32 0,2-1-16 0,4 0 0 16,2 0-192-16,2-1-32 0,0 0-16 0,5-1 0 16,0 1-96-16,2 0 0 0,1 0-16 0,1 1 0 15,0-1-32-15,1 3 0 0,-1 0 0 0,1 7 0 16,-3-3-64-16,-1 2-16 0,0 1 0 0,-4-1 0 16,-3 2-112-16,-2 4-16 0,-2 2-16 0,-4 2 0 0,-3-2-96 15,-5 5-16-15,-3 3 0 0,-6 1 0 16,-4 0-48-16,-3 4-16 0,-4 2 0 0,-3-1 0 0,-2 2 128 15,-3-4 32-15,-5-2 0 0,-4-1 0 0,0-2-16 0,-3 2 0 16,-2-4 0-16,-2 2 0 0,0-6-160 0,0 1-48 16,1 2 0-16,3-3 0 0,2-2-128 0,2 2 0 15,2-3 0-15,-6 4 0 16,5-2-2032-16,8-1-272 0,4-5-64 16</inkml:trace>
  <inkml:trace contextRef="#ctx0" brushRef="#br0" timeOffset="58630.24">25851 12831 13407 0,'0'0'592'0,"0"0"128"0,0 0-576 0,0 0-144 16,0 0 0-16,0 0 0 0,0 0 1088 0,0 0 192 0,1-8 48 0,-1 8 0 16,0 0-112-16,0 0 0 0,0 0-16 0,0 0 0 15,0 0-368-15,0 0-80 0,4-10-16 0,-4 10 0 16,0 0-144-16,0 0-16 0,0 0-16 0,0 0 0 16,0 0-128-16,0 0-32 0,0 0 0 0,0 0 0 15,0 0 80-15,1 13 16 0,3-2 0 0,-1-1 0 16,-2 3-112-16,1 0 0 0,1-4-16 0,1 2 0 15,1-2-48-15,1 2-16 0,1-2 0 0,-1 2 0 0,0-5-128 0,-6-6-32 16,5 11 0-16,-5-11 0 0,9 7 112 0,-1-1 0 16,-8-6 16-16,13 3 0 15,-3-3 192-15,4-3 48 0,-2-2 0 0,1-1 0 0,1-2-32 16,1-3 0-16,1-1 0 0,0-1 0 0,-1-2-144 16,-1-1-16-16,2-1-16 0,-1-2 0 0,3-1-160 0,-2 1-16 15,-3-2-128-15,-2 3 192 0,2 3-192 0,-1-3 128 16,-2 2-128-16,0 1 0 0,1-2 0 0,-3 4 0 15,-2 2 0-15,-1 0 0 16,0-1-1584-16,-5 12-208 0,2-8-32 0,-2 8-13824 0</inkml:trace>
  <inkml:trace contextRef="#ctx0" brushRef="#br0" timeOffset="59546.77">26020 12879 22687 0,'-10'4'1008'0,"10"-4"208"0,-8 5-976 0,8-5-240 0,0 0 0 0,0 0 0 16,0 0 176-16,0 0-16 0,0 0 0 0,0 0 0 16,0 0 176-16,0 0 48 0,0 0 0 0,0 0 0 15,10 5 336-15,-10-5 80 0,10-6 16 0,-1 1 0 16,2 0 80-16,-3-4 0 0,0 0 16 0,0-4 0 15,-1-1 16-15,3 1 0 0,-2-4 0 0,0-1 0 0,-1-4-240 0,2 1-48 16,0-2-16-16,0 0 0 16,1-4-160-16,-1 2-16 0,-1-5-16 0,-1 1 0 0,2 1-48 0,-1-3-16 15,-2-1 0-15,1-3 0 0,-1-1-48 16,0-3-16-16,1-1 0 0,0 0 0 0,0 0-96 0,-2-1-16 16,2 0 0-16,0 2 0 0,0 2 0 0,1-2-16 15,-2-3 0-15,2 2 0 0,-2 0-16 0,2-4 0 16,-2 2 0-16,1-3 0 0,0 0-16 0,1-2 0 15,-2 1 0-15,1 1 0 0,-1 3-144 0,0-1 192 16,-2 2-192-16,0 4 192 0,-3-1-192 0,2-4 160 16,-1 0-160-16,1 0 160 0,-3-2-160 0,0 2 192 15,0 2-192-15,0-3 192 0,0 0-16 0,-4 0 0 16,3 1 0-16,-2 2 0 0,1-4-176 0,-2 2 0 16,3 0 0-16,-1-5 0 0,1 1 0 0,1-2 0 15,0-2 0-15,0 3 0 0,0 3 0 0,-2 3 0 16,2-2 128-16,-2 1-128 0,1 0 0 0,0-3 0 15,-1 3 144-15,2-3-144 0,0-1 128 0,0-1-128 16,-1 4 160-16,1-1-160 0,0 2 0 0,0 1 128 0,0 1-128 16,0-1 0-16,1 2 0 0,1-3 0 0,0 1 0 15,0-1 0-15,3-7 0 0,0 1 0 0,0 2 0 0,0-1 0 16,1 5 0-16,2-3 0 0,1 3 0 0,0 1 0 16,-2-5 0-16,2 4 0 0,0-3 0 0,0 2 0 15,-3-5 0-15,2 1 0 0,1 2 0 0,0 3 0 16,0-1 0-16,1 2 0 0,0 3 0 0,1-1 0 15,1-4 0-15,1 5 0 0,1-1 0 0,1 3 0 16,0-9 0-16,0 4 0 0,1 1 0 0,1 0 0 16,2 3 0-16,0 2 0 0,-2 2 0 0,0-1 0 0,-1-2 0 15,2 0 0-15,0 2 0 0,-2-2 0 0,-1 3 0 0,2-1 0 16,-1-3 0-16,2 2 0 0,1-1 0 0,-1 3 0 16,4 0 0-16,-2 2 0 0,0 0 0 0,-1-1 0 15,-1 1 0-15,3 5 0 0,0-1 0 0,2 2 0 16,3 0 0-16,-1-1 0 0,-1 3 0 0,0-3 0 15,-1 4 0-15,4-1 0 0,-4 2 0 0,-2 0 0 16,0-2 0-16,-2 4 0 0,0 1 0 0,0 1 0 16,-1 2 0-16,-1 2 0 0,1-1 0 0,-1 1 0 15,-1 2 0-15,0 0 0 0,-1 1 128 0,0 1-128 16,2 1 0-16,-3 2 0 0,-2 1 128 0,1-3-128 16,-3 3 0-16,0 1 144 0,-1 3-144 0,3-2 0 15,-3 1 0-15,1-2 128 0,1 2-128 0,-1 0 0 16,-1 1 0-16,0 0 128 0,-9 1-128 0,10-2 0 15,-1 2 0-15,-9 0 128 0,10 0-128 0,-10 0 0 16,0 0 0-16,0 0 0 0,9 2 0 0,-9-2 0 16,0 0 0-16,0 0 0 15,0 0-432-15,0 0-16 0,4 11 0 0,0-2 0 16,-4-9-1984-16,4 14-416 0,0 1-80 0</inkml:trace>
  <inkml:trace contextRef="#ctx0" brushRef="#br0" timeOffset="61908.1">28650 6833 2751 0,'0'0'128'0,"8"-7"16"0,-2 0-144 0,1 0 0 0,2-2 0 0,0 4 0 0,1-2 2416 0,1 0 448 16,-1 1 80-16,-1-2 32 0,0 3-1344 0,-1 0-272 16,-1-2-48-16,-1 1-16 0,-1 3-144 0,-5 3-48 15,2-8 0-15,-2 8 0 0,-3-6 0 0,-5 3 0 16,-1 2 0-16,-3 2 0 0,-6 2-368 0,-4 2-80 16,-2 4-16-16,-4 1 0 0,0 6-256 0,-6 2-64 15,-2 1-16-15,1 4 0 0,-2-1-48 0,1-1-16 16,2 2 0-16,4 1 0 0,4-2-48 0,2-2 0 15,5-2 0-15,2-1 0 0,7-2-192 0,4 0 144 16,5-2-144-16,4 0 128 0,5-1-128 0,5-4 192 16,4 0-192-16,4-2 192 0,2-1-64 0,2 3-128 15,3-3 192-15,1 1-64 0,-1 3-128 0,-1-3 0 16,-4 3 0-16,-3-2 128 0,-2 1-128 0,-3 1 0 16,-3 0 0-16,-3 1 128 0,-4 2 0 0,-4-3-128 15,-4 3 192-15,-3-1-64 0,0 0 112 0,-8 2 16 16,-3-2 0-16,-1 2 0 0,-3 1-64 0,-2-3-16 0,0-2 0 15,0 1 0-15,0-3-176 0,3-2 128 0,0-4-128 0,3-1 128 16,3-1-128-16,1-2 0 0,4-1-192 16,2-6 192-1,4-1-2464-15,8-3-368 0,6 1-80 0</inkml:trace>
  <inkml:trace contextRef="#ctx0" brushRef="#br0" timeOffset="62477.33">29327 6552 11055 0,'-14'-14'480'0,"7"10"112"16,-2 1-464-16,0 1-128 0,0 1 0 0,0 4 0 0,0 5 3280 0,-1 3 640 16,0 6 128-16,1 1 32 0,-1 2-3200 0,-4 4-640 15,0 3-240-15,1 0 176 0,0 3 0 0,1 2 0 16,-1-3 0-16,0 3 0 0,4 1 16 0,-2 0 0 15,-2 0 0-15,1-4 0 0,-1 1-16 0,3-2 0 16,1-4 0-16,1-5 0 0,1-1-176 0,0-3 128 16,3-2-128-16,1-6 128 0,3-7-128 0,0 0 192 15,0 0-192-15,0 0 192 0,6-5 32 0,-1-6 16 16,1-3 0-16,2-2 0 0,1 2-96 0,0-2-16 16,-2-2 0-16,2-2 0 0,0-4-128 0,0 2 0 15,1 2 0-15,0-1 0 0,2-3 0 0,-1 1 128 0,1 2-128 16,0-1 128-16,0 2-128 0,1-2 128 0,-2 1-128 15,2-1 128-15,1 2 128 0,2-1 0 0,1 2 16 0,-1-1 0 16,1 1 96-16,-2 0 16 0,0 1 0 16,-1 4 0-16,-1 0-48 0,-1 1 0 0,-2 4 0 15,0 2 0-15,-1 3-144 0,-2 1-48 0,-7 3 0 0,0 0 0 16,8 5-144-16,-2 6 0 0,1 0 0 0,-2 3 128 16,-1 1-128-16,1 3 0 0,-4 2 0 0,2 3 0 15,-3 1 0-15,0-1 0 0,0-1 0 0,0 1 0 0,0 1 0 16,0-4 0-16,-2 2 0 0,0-2 0 0,-2-2 0 15,0 0 0-15,0-3 144 0,0-1-144 0,2-4 176 16,-2 0-48-16,0 1 0 0,2-6 0 0,2-5-128 0,0 0 160 16,0 0-160-16,0 0 160 0,0 0-160 0,0 0 192 15,5-5-192-15,0-3 192 0,0 2-192 0,0-5 128 16,0 3-128-16,0-3 128 0,-1 4-128 0,0-3 0 16,-2 2 0-16,1-2 0 0,-1 2 0 0,0-2-224 15,0 2 48-15,1-3 16 16,-3 11-1632-16,2-8-320 0,-2 8-64 0,3-7-11392 15</inkml:trace>
  <inkml:trace contextRef="#ctx0" brushRef="#br0" timeOffset="62898.11">29519 6662 13823 0,'0'0'1216'0,"0"0"-960"0,0 0-256 0,0 0 0 15,0 0 384-15,0 0 48 0,0 0 0 0,-1-5 0 16,1-4 512-16,0 3 96 0,1 1 32 0,2-3 0 15,1 1-288-15,-2-2-48 0,2 0-16 0,1-3 0 0,1 2-16 0,2-2 0 16,0 0 0-16,1 3 0 0,1-2-64 0,0 2-32 16,-2-3 0-16,3 5 0 0,0-3-96 0,1 3-32 15,1 0 0-15,1 2 0 0,1 1 0 0,0 1 0 16,-1 6 0-16,0-1 0 0,-1 1-256 0,0 3-48 16,-2 3-16-16,-1 5 0 0,-2 1-32 0,-2 3 0 15,-3 1 0-15,-1 0 0 0,-1 2 0 0,-1-2 0 16,-2 1 0-16,-1-1 0 0,2 0-128 0,-3-1 0 15,2 0 144-15,-1-3-144 0,-1 0 0 0,1-2 0 16,1-4 0-16,-3 5 128 16,3-5-1024-16,2-9-208 0,0 0-48 0,0 0-7552 15,0 0-1536-15</inkml:trace>
  <inkml:trace contextRef="#ctx0" brushRef="#br0" timeOffset="63712.98">30229 6357 16575 0,'1'-16'736'0,"-1"11"160"0,0 5-720 0,2-8-176 0,0 0 0 15,-1 3 0-15,-1 5 1088 0,0-7 192 0,0 7 48 0,0 0 0 16,0 0-432-16,-4-5-96 0,4 5-16 0,-10 0 0 16,0 2-304-16,-2 5-64 0,-2-1-16 0,-1 2 0 15,-5 2 112-15,-1 4 32 0,2-2 0 0,0 5 0 16,0 2-176-16,1 0-48 0,2-1 0 0,2 0 0 0,3-1-64 15,2 0 0-15,4-3-16 0,2 0 0 16,4 0-112-16,3-5 0 0,4 0-128 0,2-6 192 0,3 0 32 0,1-4 0 16,2-1 0-16,-1-3 0 0,2-3 32 0,1-1 0 15,-1-4 0-15,1 0 0 0,-1-1 32 0,-2 3 16 16,-2-3 0-16,-2 2 0 0,2 1 0 0,-4-1 0 16,-4 6 0-16,0-2 0 0,-1 3-16 0,-4 5 0 15,0 0 0-15,0 0 0 0,0 0-288 0,0 0 0 16,-1 12 0-16,1-3 0 0,0 2 0 0,1-1 0 15,3 2 0-15,2 0 0 0,0-3 0 0,4 2 0 16,2-6 0-16,3 0 0 0,3 0 0 0,2-5 0 16,-1-4 0-16,3 0 0 0,2-1 128 0,-1-5-128 15,4 0 144-15,-2-5-144 0,-1-3 224 0,0 0-48 16,1 0-16-16,-3-2 0 0,1-2 96 0,-1-2 0 0,0 0 16 16,0-4 0-16,3 0-16 0,0-5 0 0,0-4 0 15,3-4 0-15,7-7-96 0,-2-3-32 16,-1 0 0-16,-1-1 0 0,1-1-128 0,-1 2 0 15,-3 4 0-15,-4 0 0 0,-4 6 0 0,-3 3 0 16,-5 4 0-16,-3 3 0 0,-2 8-144 0,-5 6 144 0,-3 3 0 0,-4 7 0 16,-4 2-176-16,-4 8 176 0,-5 3-160 0,-2 8 160 15,-2 4-160-15,-3 4 160 0,-3 2-160 16,-1 7 160-16,-2 6 0 0,1 3-144 0,1 3 144 0,1-1 0 16,2 5 0-16,6-3 0 0,5 1 0 15,3-4 0-15,4-3 0 0,5-3-160 0,3-2 160 0,3-6 0 16,5-2 0-16,2-4-128 0,3-1 128 0,2-5 0 15,3-1 0-15,4-6 0 0,2-4 0 0,1-4 0 16,2-4 0-16,0-2 0 0,-1-6 0 0,2-2 0 16,0-4 0-16,0-2 0 0,1-3 144 0,-1-2-144 0,-1-6 0 0,2-3 0 15,1-3 128-15,0-4-128 0,3-4 0 16,-1-4 0-16,3-4 144 0,4-5-144 0,0-5 0 0,0-2 128 16,0 2-128-16,-3 4 0 0,-4 5 0 0,-4 5 0 15,-6 6 0-15,-7 8 0 0,-2 5 0 16,-6 6 0-16,-3 8 0 0,-6 4 0 0,-5 6 0 0,-8 8 0 15,-4 10 0-15,-8 6 0 0,-3 5 0 0,-5 7 0 16,-1 3-128-16,-1 7 128 0,0 4 0 0,0 6 0 16,1 2 0-16,2 4-128 0,1 3 128 0,4 0 0 15,5-3 0-15,5 0 0 0,5-4 0 0,5-1 0 0,5-7 0 16,5 1 0-16,4-7 0 0,4-3-128 16,4-3 128-16,1-4-128 15,0 1-1536-15,0-5-320 0,-2 2-48 0</inkml:trace>
  <inkml:trace contextRef="#ctx0" brushRef="#br0" timeOffset="64315.06">28585 7856 16575 0,'-4'-17'736'0,"3"11"160"0,0-3-720 0,1 3-176 15,0-3 0-15,0 9 0 0,0 0 1584 0,0 0 272 0,0 0 64 0,0 0 16 16,0 11-992-16,-4 3-208 16,1 3-32-16,0 3-16 0,-3 2-240 0,1 2-64 15,2 4 0-15,-3 1 0 0,0-2-48 0,0 2-16 16,1-2 0-16,-4-1 0 0,2-3 0 0,0 0-16 15,-1-3 0-15,2-3 0 0,-2-3 64 0,4-1 16 0,1-6 0 0,3-7 0 16,0 0 80-16,0 0 32 0,0 0 0 0,5-6 0 16,2-7 144-16,2-2 48 15,3-5 0-15,0-3 0 0,1-6-336 0,2 1-64 0,2-4-16 16,1 1 0-16,2 5-272 0,0-1 160 0,-1 3-160 0,2 2 128 16,-4 1-128-16,1 5 0 0,-4 2 0 0,0 3 0 15,-2 3 0-15,-2 1 0 0,-3 3 0 0,0 3 0 16,-7 1 0-16,5 5 0 0,-1 4 0 0,-3-1 0 15,-1 4 0-15,-4 1 0 0,-2-3 0 0,-3 2 0 0,-3 5 0 0,-2-2 0 16,-2 0 0-16,-2-2 0 0,-1-1 0 16,-1 2 128-16,-1-3-128 0,4 1 128 0,1-4-128 0,2 0 0 15,2-3 0-15,0-2 0 0,2-5-208 0,4 0-128 16,2-3-32-16,1-7 0 16,3 2-2896-16,3-3-576 0</inkml:trace>
  <inkml:trace contextRef="#ctx0" brushRef="#br0" timeOffset="64629.29">29301 7477 20271 0,'-18'-6'1792'0,"8"6"-1424"16,-4 1-368-16,0 5 0 0,-1 1 1648 0,-2 5 256 15,2 1 48-15,-1 2 16 0,0 3-1616 0,1 4-352 16,1-1 0-16,2 0 0 0,2-1 0 0,1 0 0 15,0-1 0-15,3-1 0 0,2-1 144 0,3-3-144 16,2 0 0-16,2-7 144 0,1 1 160 0,3-4 16 16,5-2 16-16,3-3 0 0,3-1 352 0,2-6 64 0,2-1 16 0,0-2 0 15,3-5-192-15,-3 2-16 0,-1-1-16 0,-2-1 0 16,-1-1-240-16,-3-1-48 0,-2 0-16 0,-3 1 0 16,-4 1-32-16,-2 2 0 0,-4 4 0 0,0-1 0 15,-4 2 128-15,-5 0 32 0,-2 5 0 0,-3 0 0 16,-4 1-368-16,-1 3 144 0,-3 2-144 0,-7 3 0 15,4 0-224 1,3 5-160-16,3-3-16 0,4 2-16 0,2-3-2192 0,3 2-432 16,1 2-96-16</inkml:trace>
  <inkml:trace contextRef="#ctx0" brushRef="#br0" timeOffset="64969.85">29892 7264 24351 0,'0'0'1088'0,"0"0"208"0,0 0-1040 16,0 0-256-16,0 0 0 0,-8-4 0 0,-1 1 688 0,-2 6 80 16,-1 1 0-16,-2 1 16 0,-2 4-208 0,-3-2-32 15,-2 6-16-15,0-2 0 0,-2 5-224 0,0-1-48 16,0 0-16-16,3 3 0 0,2 0-32 0,3-2 0 16,0 1 0-16,3-2 0 0,3-4 0 0,2 2 0 15,4 0 0-15,4-3 0 0,1 3-80 0,4-7 0 16,-6-6-128-16,8 6 192 0,3-1-192 0,2-1 176 15,2 0-176-15,0 1 160 0,0-1-32 0,-1 0 0 16,-2 2 0-16,-2 2 0 0,-2-4-128 0,-2 1 0 16,-3 5 0-16,-3-4 128 0,-4 3 112 0,-1-3 16 0,-5 5 0 0,-2-2 0 15,-2 2 80-15,0-3 32 0,0 2 0 0,0-1 0 16,-2 0-240-16,0-3-128 0,1 2 128 0,1-3-128 16,1-3 0-16,2 1 0 0,3-3 0 0,-1-2 0 31,9 2-1696-31,0 0-416 0,0-10-64 0,3 0-11264 0</inkml:trace>
  <inkml:trace contextRef="#ctx0" brushRef="#br0" timeOffset="65179.73">30168 7283 5519 0,'0'0'240'0,"0"0"64"0,0 0-304 0,0 0 0 15,0 0 0-15,0 0 0 0,0 0 4416 0,-2 9 832 16,-1 1 176-16,-1 4 16 0,0-2-3536 0,-2 5-720 15,-3-1-144-15,-2 3-16 0,-1 3-352 0,-1 0-64 16,0-2-16-16,2 3 0 0,-3-3-352 0,1 1-80 16,2 0-16-16,1-3 0 0,1-1-144 0,1-3 0 15,2-1 0-15,1 3 0 16,1-4-1168-16,4-12-272 0,0 0-48 0,0 0-10992 0</inkml:trace>
  <inkml:trace contextRef="#ctx0" brushRef="#br0" timeOffset="65469.12">30790 6741 22975 0,'0'0'1024'0,"0"0"192"0,0 0-960 0,0 0-256 0,0 0 0 0,-2 6 0 16,-2 1 832-16,-1 4 112 0,-3 6 16 0,-1 2 16 0,-2 1-80 16,-2 4 0-16,-3 4-16 0,2 7 0 15,-3 2-368-15,1-1-80 0,-2 1-16 0,0 3 0 0,2-3-208 0,0-1-32 16,4-1-16-16,-1-1 0 0,3 0-160 0,1-2 0 16,1-5 0-16,2-1 128 0,2-5-304 0,-2-2-64 15,1-3-16-15,-2 6 0 16,2-7-2240-16,1-3-448 0</inkml:trace>
  <inkml:trace contextRef="#ctx0" brushRef="#br0" timeOffset="65644.53">30479 7231 6447 0,'0'0'576'16,"0"0"-576"-16,0 0 0 0,0 0 0 0,0 0 3552 0,9-2 608 16,1 0 112-16,2-1 16 0,2-1-2752 0,2 1-544 15,3-3-112-15,4-1-32 0,2 0-208 0,5 4-64 16,0-5 0-16,3 3 0 0,2 0-352 0,-1 2-80 15,-1 1-16-15,-3-2 0 0,-2 3-128 0,-2-1-256 16,-3 1 64-16,6 0 16 16,-9-2-1488-16,-3 2-320 0,-5 1-48 0,-12 0-4704 15,8-1-944-15</inkml:trace>
  <inkml:trace contextRef="#ctx0" brushRef="#br0" timeOffset="65915.59">31179 7058 2751 0,'0'0'256'0,"0"0"-256"0,0 0 0 0,0 0 0 15,0 0 3200-15,0 0 608 0,0 0 112 0,0 0 32 0,-5 5-2000 0,2 0-400 16,-5 1-80-16,2 6 0 0,-1-2-384 0,0 4-80 16,-1 2-16-16,-1 2 0 0,0 0-288 0,2 0-48 15,-1 1-16-15,0-1 0 0,1-2-256 0,2 2-48 16,-3 0-16-16,4-2 0 0,-1 1-192 0,1-3-128 15,0 1 128-15,2-5-128 0,-1 0 0 0,2-5 144 16,1-5-144-16,0 0 0 0,0 0 0 0,0 0 0 16,0 0 0-16,0 0-192 15,0 0-688-15,10-6-128 0,-1-4-16 0,-4 3-10976 0</inkml:trace>
  <inkml:trace contextRef="#ctx0" brushRef="#br0" timeOffset="66338.35">31423 7158 21359 0,'-17'6'944'0,"10"2"208"0,1 0-928 0,0 3-224 0,-1-1 0 16,1 2 0-16,0-1 576 0,0-2 80 0,1 4 16 0,2-3 0 15,0 1-32-15,2 2 0 0,1-3 0 16,2 2 0-16,2-5-64 0,1 1-32 0,-5-8 0 0,8 4 0 16,-1 0 160-16,2-2 48 0,0-1 0 0,1-3 0 0,-1-2 16 0,1-1 16 15,1-4 0-15,-1 3 0 0,-3-6-352 0,1 3-80 16,0-2-16-16,-1 2 0 16,-2-2-80-16,0 0-32 0,1 3 0 0,-1-3 0 0,0 4-96 0,-1-2-128 15,-2 1 176-15,1 2-176 0,-1-2 128 0,-2 8-128 16,3-6 0-16,-3 6 0 0,0 0 0 0,0 0 0 15,0 0 0-15,0 0 0 0,0 0 0 0,0 0 0 16,0 0 0-16,0 0 0 0,0 0 0 0,0 0 0 16,2-4 0-16,-2 4 0 0,0 0 0 0,0 0 0 15,0 0-128-15,0 0 128 0,0 0-192 0,0 0 0 16,0 0 0-16,0 0 0 16,0 0-304-16,0 0-48 0,0 0-16 0,7-8 0 15,-7 8-576-15,7-5-112 0,-7 5-32 0,7-1-7744 16,-7 1-1536-16</inkml:trace>
  <inkml:trace contextRef="#ctx0" brushRef="#br0" timeOffset="66993.92">31788 7234 19007 0,'0'0'832'0,"0"0"192"0,0 0-832 0,0 0-192 16,12 2 0-16,0-4 0 0,6 0 1072 0,0-1 160 0,5-1 48 0,1-2 0 16,0 0-400-16,2 1-80 15,-1-6-16-15,0 3 0 0,1-5-224 0,-1 0-48 0,-3 0-16 16,0 2 0-16,-2-4 80 0,-2 1 0 0,-3 0 16 0,-2 1 0 15,-4-1 96-15,-4 1 16 0,0 2 0 0,-5-1 0 16,-3 2 0-16,-3 3 0 0,-4 0 0 0,-3 1 0 16,-4 5-336-16,-3 2-64 0,-3 3-16 0,-1 3 0 15,0 1-288-15,1 3 160 0,-1 6-160 0,1 0 128 16,3-1-128-16,4 2 0 0,2 0 0 0,4-2 0 16,4-1 0-16,3 2 0 0,5-1 0 0,1-2 0 0,8-1-144 15,0-3 144-15,2 1 0 0,2-3 0 0,3 1-288 16,0-5 48-16,1 0 16 15,1-4 0-15,0-1-1328 0,1-3-272 0,-4 0-48 16</inkml:trace>
  <inkml:trace contextRef="#ctx0" brushRef="#br0" timeOffset="67153.17">31118 6763 31327 0,'-28'-18'1392'0,"17"12"272"16,-8 3-1328-16,5 3-336 0,5 0 0 0,9 0 0 0,0 0 272 0,0 0-16 16,5 9 0-16,5 1 0 15,2 0-1920-15,0-1-384 0</inkml:trace>
  <inkml:trace contextRef="#ctx0" brushRef="#br0" timeOffset="67632.56">30150 8149 14735 0,'2'-16'640'0,"0"8"160"0,-1 1-640 0,0-3-160 15,0 2 0-15,-1-1 0 0,0 4 2272 0,0 5 416 16,0 0 96-16,-3-6 16 0,-2 0-1520 0,-3 4-320 16,-1 2-48-16,-4 1-16 0,-1 3-432 0,-1 2-80 15,-1 1-32-15,-1 0 0 0,0 2-48 0,4-1-16 16,-4 2 0-16,3 2 0 0,1-4 32 0,4 5 0 15,2-1 0-15,2-1 0 0,2 2-320 0,4-4 160 16,3 2-160-16,3-2 128 0,1 0 0 0,4-4 0 16,1 1 0-16,1-1 0 0,1-2 0 0,1 1 0 15,0 0 0-15,-1 2 0 0,-1-4-128 0,-1 4 128 16,-6-3-128-16,1 2 128 0,-8-5 112 0,0 0 16 16,0 0 0-16,-3 5 0 0,-4 2 256 0,-3 0 64 15,-3-1 16-15,-2 1 0 0,-3 2-288 0,-3-4-64 0,1-1-16 0,-2 2 0 16,0-1-224-16,0 2 128 0,3-1-128 0,-5-3 0 31,5-3-832-31,6 0-272 0,3-3-48 0,10 3-16 16,0 0-2064-16,5-11-416 0</inkml:trace>
  <inkml:trace contextRef="#ctx0" brushRef="#br0" timeOffset="68034.11">30839 7637 11967 0,'-2'-18'528'0,"2"11"112"0,-1 0-512 0,1 1-128 15,0-3 0-15,0 9 0 0,0-5 2960 0,0 5 560 0,0 0 128 0,0 0 0 16,0 0-1968-16,-5 8-400 16,-1 6-64-16,-3 2-32 0,-1 5-352 0,-3 5-64 0,2 0 0 0,-3 5-16 15,-2 3-176-15,1 1-48 0,0 2 0 0,2 1 0 16,-1 0-208-16,0 2-32 0,-1 0-16 0,1 4 0 15,1-5-128-15,2-1-16 0,-1-2-128 0,2-3 192 16,3-3-192-16,-1-4 0 0,0-2 128 0,3-1-128 16,1-4 0-16,3-4-288 0,0-6 64 0,2 2 16 15,-1-11-2256-15,0 0-448 16,10-6-96-16</inkml:trace>
  <inkml:trace contextRef="#ctx0" brushRef="#br0" timeOffset="68903.97">31136 7909 23039 0,'-10'0'2048'15,"-1"4"-1648"-15,-3 5-400 0,3-3 0 0,-1 6 864 0,-5-1 96 16,-1 6 0-16,-2 1 16 0,0-1-464 0,-2 4-112 16,1 2-16-16,1-1 0 0,3-1 0 0,1-1-16 15,4-1 0-15,3-1 0 0,5-3-96 0,4 0-16 16,3-2 0-16,3-4 0 0,3 0 176 0,3-4 16 15,2-5 16-15,3 0 0 0,1-5 48 0,1-4 0 0,0 0 0 0,0-4 0 16,-1 1-224-16,-2-2-32 16,-2 0-16-16,-2-3 0 0,-3-2-48 0,-2 1 0 0,-2 2 0 0,-1-2 0 15,-5 0 32-15,-2 2 0 16,0-1 0-16,-3 5 0 0,0 3 32 0,0 0 0 16,-1 4 0-16,2 1 0 0,0 1-256 0,5 3 176 15,0 0-176-15,0 0 160 0,0 0-160 0,0 0 0 0,0 0 0 16,12-5-176-16,3 0 176 0,3 0 0 0,3-5 0 15,2 4-128-15,1-5 128 0,2 2 0 0,2-3 0 0,1-1 0 16,0 3 0-16,-1-2 0 0,-1 4 0 0,-3-3 0 16,-1 6 0-16,-4 0 0 0,-4 4 0 0,-2 2 0 15,-3 4 0-15,-2 3 144 0,-3 6-144 0,-3 7 0 16,-4 1 240-16,-3 6-64 0,-4 3-16 0,-3 0 0 16,-3 4-16-16,-4 3 0 0,-3 1 0 0,0-1 0 0,-3-1-144 15,1-1 192-15,0-3-192 0,1-4 192 0,5-1-64 0,-1-4-128 16,-2 2 192-16,3-6-64 0,1-4-128 15,5-4 0-15,2-2 144 0,3-5-144 0,7-5 224 16,0 0-32-16,0 0 0 0,0 0 0 0,0 0 176 0,3-10 16 16,2-4 16-16,4-4 0 0,0-2-208 0,1 2-32 15,0-1-16-15,1 1 0 0,2 0-16 0,0 1 0 16,1-2 0-16,2 2 0 0,3 1-128 0,0 0 0 16,1 0 0-16,-1 2 0 0,0 0 0 0,1 2-176 15,0 0 48-15,-2 3 0 0,0-1 128 0,0 3 0 16,-4 1 0-16,-3 3 0 0,2 1 0 0,2 0 0 15,-2 2 0-15,1 0-128 0,0 3 128 0,0 1 0 16,-2 2 0-16,1-1 0 0,-1 3 0 0,-2 2 0 0,-1-2 0 16,0 1-128-16,-2-4 128 0,1 2 0 15,-2 0 0-15,-1-1 0 0,-5-6 0 0,5 9 0 16,2-3 0-16,-2 2 0 0,-5-8 0 0,5 5 0 16,1-2 0-16,4 0 0 0,1-1 0 0,-1-2 0 15,0-2 128-15,0 2-128 0,3-3 0 0,1-1-192 16,2-4 32-16,-2 2 0 0,3 1 160 0,3-6 0 0,3 3 0 15,-5-1 0-15,3 2 0 0,1-4-240 0,0 1 48 0,1-3 0 16,-4-1 192-16,0 0-192 16,-3 1 192-16,-3-2-192 0,-2 0 192 0,-4 0 0 0,-3 3 0 0,-7 3 0 15,-3 0 0-15,-3 3-144 16,-7 5 144-16,-4 3 0 0,-5 5 0 0,-3 3-160 0,-3 4 160 0,2 1 0 16,0 3 0-16,3 3 0 0,3 0 0 0,-4 11 0 15,5-6 0-15,8 0 0 0,5-5 0 0,8-2 0 16,5 0 0-16,3-1 0 0,5-4 0 0,4-5 0 15,7 1 0-15,5-3 0 0,5-5 128 0,3 2-128 0,6-2 128 16,3 1-128-16,5-4 0 0,3-1 144 16,2 0-560-16,-22 2-112 0,9 2-32 15</inkml:trace>
  <inkml:trace contextRef="#ctx0" brushRef="#br1" timeOffset="78103.2">4684 10984 18431 0,'0'0'1632'0,"4"-10"-1312"0,-2 1-320 0,0-3 0 16,2 5 416-16,-1-5 16 0,1 2 0 0,-1-1 0 15,-2-1-48-15,0 3 0 0,1-2 0 0,-2 1 0 16,-3-2-64-16,0 0-32 0,0 3 0 0,-1-4 0 15,-5 2 208-15,0 0 32 0,-1-5 16 0,-3 1 0 16,2-1 32-16,-6 1 0 0,-2-1 0 0,-3 2 0 16,0 1-64-16,-3-1 0 0,0 0 0 0,-4 3 0 15,-2-3-128-15,-2 1-48 0,-2 4 0 0,0-1 0 16,0 2-32-16,0-1-16 0,-8 4 0 0,0-1 0 16,-2-3 64-16,0 5 16 0,-4-3 0 0,2 3 0 15,0 0-112-15,0 3-32 0,0 1 0 0,2 2 0 16,-5 2-224-16,-2 1 144 0,-3 0-144 0,-1-2 128 15,-1-5-128-15,1 4 0 0,1-1 0 0,2 2 0 16,1-1 0-16,0 4 0 0,-3-2 0 0,2 4 0 0,-1 2 0 16,1-2 0-16,1 2 0 0,2 4 0 0,2 2 176 0,0 2-48 15,-1 1-128-15,1 3 192 0,-3-1-192 0,2 4 0 16,-5 0 0-16,1-1 0 0,0 0 0 0,0-1 0 16,1 0 0-16,3 5 0 0,3 0 0 0,-1 4 0 15,5 2 0-15,-4 0 0 0,0 2 0 0,2 0 0 16,1-1 0-16,0 2-160 0,1 6 160 0,0 3 0 15,0-3 0-15,2 3 0 0,3 0 0 0,-1-1 0 16,0 2 0-16,-2-2 0 0,0 1 0 0,1-3 0 16,-5 3 0-16,4-3 0 0,-2 3 0 0,1-2 0 15,2 2 0-15,1-2 0 0,0 1 0 0,3-2 0 16,3 5 0-16,2 2 0 0,-2 0 0 0,2 2 0 0,0-1 128 16,0 1-128-16,1 1 0 0,2 2 0 0,2-2 0 15,0 0 0-15,-1 0 0 0,5 1 0 0,1 3 0 16,1 1 0-16,2-1 0 0,3-3 0 0,2 1 0 0,2 0-128 15,1-2 128-15,1 2 0 0,0-1 0 0,2 1 0 16,4-1 0-16,0-1 0 0,4 2 0 0,3-5 0 16,1 0 0-16,3-3 0 0,1 1 0 0,1 2 0 15,1-3 0-15,2 1 0 0,-1 2 0 0,3-1 0 16,2 1 0-16,1-2-128 0,1-1 128 0,2-1 0 16,1 4 0-16,0-1 0 0,0-2 0 0,-1 3 0 15,0-2 0-15,2-2 0 0,4 0 0 0,-1-1 0 16,0-3 0-16,2-1 0 0,1 2 0 0,2-1 0 15,2-1 0-15,1 1 0 0,-1-2 0 0,3 0 0 16,0 0 0-16,1 1 0 0,0-1 0 0,0-2 0 0,0-1 0 16,-1-2 0-16,-3-2 0 0,3 0 0 0,3-1 0 0,0 2 128 15,1-2-128-15,2 0 0 0,2-5 0 0,-2 1 0 16,3-4 0-16,-4 0 128 0,0-4-128 0,1-1 0 16,-1 0 0-16,4-2 0 0,-1-1 0 0,4-5 0 15,2-1 0-15,-2-3 0 0,2 3 0 0,-1-2 0 16,-2 0 0-16,-1-6 0 0,0 1 0 0,0-2 128 15,-3-1-128-15,5-4 0 0,0-6 0 0,2 1 0 16,2-2 0-16,3 1 128 0,-2-6-128 0,-1 0 0 16,-3-3 0-16,1-2 128 0,1-1-128 0,0 1 0 0,1-3 0 15,2 0 128-15,0-3-128 0,-2 1 0 16,-1-6 0-16,-1 0 128 0,0 1-128 0,-3 1 0 0,-3-4 0 0,0-3 128 16,4-3-128-16,-1 5 0 0,0 2 128 15,-3-3-128-15,-2-2 128 0,-1 1-128 0,0 3 128 16,-2-3-128-16,-1-2 192 0,-1-1-16 0,-1 2-16 15,2-3 0-15,-1 1-160 0,0-1 192 0,0 0-192 0,2-2 192 16,-2 4-64-16,1-2 0 0,0-3 0 0,-3-1 0 16,0-1 0-16,-6 2 0 0,0-2 0 0,-1 3 0 15,0-4 64-15,-3 2 16 0,-5-2 0 0,0 3 0 16,-1-3 48-16,-2 1 0 0,-3 2 0 0,0-3 0 16,-2-1 16-16,-2-1 16 0,1-3 0 0,-2 0 0 15,-1-2-32-15,0 1-16 0,-2 0 0 0,2-3 0 16,-1-2-80-16,-2-3-16 0,-2-1 0 0,2-5 0 15,-1-2-16-15,1-1-128 0,-1-1 192 0,-2 2-64 16,1-1 96-16,-1-1 16 0,-7-2 0 0,3-1 0 16,-2 3 80-16,-1 6 0 0,-1 3 16 0,-1 3 0 0,-2 2 0 15,-2 4 0-15,-3-1 0 0,-3 6 0 0,-1 2-176 0,-3 0-32 16,0 3-128-16,-3 1 192 0,-1 3-192 16,-2 3 144-16,0 8-144 0,-1 1 128 0,-1 6-128 0,0 1-192 15,-1 0 32-15,-1 4 16 16,-1 2-1072-16,-1 1-192 0,-4 4-64 15,5 2-10704-15,-2 4-2160 0</inkml:trace>
  <inkml:trace contextRef="#ctx0" brushRef="#br1" timeOffset="78807.95">2311 16115 6447 0,'0'0'576'0,"0"0"-576"16,0 0 0-16,-1-10 0 0,1 1 1600 0,0-2 224 15,0 2 32-15,2-3 16 0,2 1-480 0,-3 1-112 0,2-4 0 0,1 0-16 16,1 0 16-16,0-3 16 15,1 0 0-15,0 4 0 0,1-4-208 0,0 1-64 0,4-1 0 16,0-3 0-16,2 0-256 0,1-3-48 16,1-1-16-16,0-1 0 0,3 0-128 0,0 1-16 15,-2 1-16-15,1 1 0 0,-1 5-112 0,0 0-32 16,-2 1 0-16,1 0 0 0,0 5-176 0,-3 4-32 16,-2 2-16-16,0 4 0 0,0 1-176 0,-1 4 128 0,0 2-128 15,0 7 128-15,0 2-128 0,0 4 0 0,-2 2 0 16,1 3 0-16,-4 4 0 0,2 1 0 0,-1 3 0 15,-1 1 0-15,-2 1 0 0,1 0 0 0,-3 2 0 0,0 0 0 16,3-3 144-16,-3-3-144 0,-3 1 160 0,0-2-160 16,3-4 0-16,-1 2 0 0,0-5 0 0,-2 8 0 15,3-7-496-15,-1-4-192 16,1-2-32-16,0-3-16 0,0-14-2256 0,0 0-448 0</inkml:trace>
  <inkml:trace contextRef="#ctx0" brushRef="#br1" timeOffset="79259.41">2608 15833 25791 0,'0'0'2304'0,"0"0"-1856"15,0 0-448-15,0 0 0 0,0 0 256 0,0 0-32 16,-6 4-16-16,1 2 0 0,0-1 112 0,1 3 0 0,0 1 16 0,0 0 0 15,2 3 160-15,-2 2 16 16,-1 4 16-16,2 0 0 0,-2 1 16 0,0 3 0 16,-1 3 0-16,-3 12 0 0,0 1-240 0,-1-1-48 15,-2-3-16-15,1 2 0 0,-2 1-96 0,1 1-16 16,0 4 0-16,1 4 0 0,-2-6 128 0,0 4 32 16,1-3 0-16,0 0 0 0,2 2 0 0,1-2 0 0,0-4 0 0,0 1 0 15,4 0-112-15,1 4-32 0,3 0 0 16,2-3 0-16,3 1-144 0,1-2 0 0,2 1 144 15,2 0-144-15,2-1 0 0,2-1 128 0,-1 1-128 16,5 0 0-16,2-1 0 0,1-1 128 0,1 1-128 0,2 3 0 16,1-2 0-16,2 0 128 0,1-1-128 0,2 0 0 15,2-2 0-15,3 0 144 0,2 0-144 0,-1-3 0 0,1-3 128 16,2 0-128-16,3 2 0 0,3-3 0 16,2 2 0-16,2 1 128 0,2-4-128 0,1 3 0 0,-2-2 128 0,3 1-128 15,1 2 0-15,2-4 0 0,3 1 0 0,0-3 128 16,-1 3-128-16,4-3 0 0,-1 3 0 0,-3-2 0 15,-1 2 0-15,-4-2 0 0,0 4 0 0,-2-1-192 16,-3 1 0-16,4 3-10560 16,0 2-2112-16</inkml:trace>
  <inkml:trace contextRef="#ctx0" brushRef="#br1" timeOffset="80229.36">5190 18070 11055 0,'10'-7'480'0,"-10"7"112"15,10-8-464-15,2 3-128 0,-12 5 0 0,10-4 0 0,-2-1 1536 0,-8 5 304 16,0 0 48-16,0 0 16 0,6-8-320 0,-6 8-64 15,0 0-16-15,0 0 0 0,0 0 0 0,-5-5 0 16,-4 0 0-16,-4 4 0 0,-5 1-688 0,-2 2-144 16,-5 1-32-16,-7 0 0 0,-5 2-272 0,-5 5-64 15,-1 2-16-15,-2 4 0 0,-2 7-288 0,0-2 160 16,3 1-160-16,-1-1 128 0,3 2-128 0,4-2 0 16,6-5 0-16,7 1 128 0,5-2-128 0,4 1 0 15,5-2 0-15,6-1 0 0,5 0 0 0,9-4 0 16,2 2 0-16,8-2 0 0,7 1 0 0,4-1 256 15,3 3-32-15,4-3-16 0,0 2-208 0,0 2 0 0,0-2 0 16,-2 2 0-16,-2 1 0 0,-3 0 0 0,-4-2 0 0,-4 4 0 16,-4-1 0-16,-4 0 0 0,-7-1 0 0,-2-2 0 15,-7 0 144-15,-4 2-144 0,-6 3 128 16,-3-1-128-16,-2 1 336 0,-4-1-16 0,-5 0 0 0,1-2 0 16,-2-2-176-16,0 0-144 0,1-5 192 0,3 0-192 15,3-3 0-15,2-4 0 0,1-3-240 0,6-1 80 31,2-1-1824-31,4-6-352 0,2-2-80 0</inkml:trace>
  <inkml:trace contextRef="#ctx0" brushRef="#br1" timeOffset="80511.96">5982 17705 7359 0,'0'0'320'0,"0"0"80"0,0 0-400 0,0 0 0 0,0 0 0 0,-12 0 0 0,1 4 3552 0,0 6 624 15,-2 1 128-15,-1 6 32 0,-1 9-2528 0,1 0-496 16,-4 6-96-16,0 1-32 0,-2 3-160 0,-1 2-48 16,0 1 0-16,-1 6 0 0,-1-2-336 0,0 0-80 15,1 1-16-15,-1-6 0 0,1-1-352 0,-2-1-64 16,1-1 0-16,1-1-128 0,2-5 0 0,2-1 0 15,2 0 0-15,2-4 0 16,2-1-288-16,2-4-160 0,3-3-48 0,1-4-9024 0,4 1-1808 16</inkml:trace>
  <inkml:trace contextRef="#ctx0" brushRef="#br1" timeOffset="80829.59">6096 18317 16575 0,'0'0'1472'0,"0"0"-1168"0,-10 0-304 0,1 2 0 16,-2 1 2112-16,-1 4 352 0,-2 2 80 0,0 4 16 15,-2 1-1136-15,-1-2-208 0,1 1-64 0,2 1 0 16,-3 3-384-16,5-3-64 0,3-3-32 0,2 2 0 16,2-1-320-16,5-12-64 0,0 8-16 0,7 1 0 0,-7-9 96 15,12 5 16-15,1-1 0 0,2-2 0 0,3-4-128 0,1 1 0 16,-1-2-16-16,2 1 0 0,1-6-112 0,-1 2-128 15,-1 1 176-15,-2-4-176 0,-2 0 176 16,-2-2-176-16,-2 2 160 0,-2-3-160 0,-3 1 160 0,-2 1-160 16,-3-4 160-16,-3 1-160 0,-3 2 224 0,-2-3-48 15,-2-3-16-15,1 2 0 0,-3 1-160 0,1 2 160 16,0 1-160-16,1 3 160 0,0-3-160 0,3 4-256 16,6 7 64-16,-6-8 16 15,-1 3-1824-15,7 5-368 0,0 0-80 0</inkml:trace>
  <inkml:trace contextRef="#ctx0" brushRef="#br1" timeOffset="81252.34">6520 18355 13823 0,'-8'15'1216'0,"3"0"-960"0,-1 3-256 0,-2 1 0 15,-1 4 1408-15,-2 5 256 0,-3-1 32 0,-3 5 16 16,-2 4 512-16,-3 1 96 0,0 0 32 0,-3 1 0 15,1 2-1072-15,0-3-192 0,1-4-64 0,2-4 0 16,0 1-320-16,3-5-80 0,2-4-16 0,1-1 0 16,-2-4-80-16,4-4-16 0,3-1 0 0,4-6 0 15,6-5-32-15,0 0-16 0,0 0 0 0,0 0 0 16,0 0 304-16,4-12 48 0,2-2 16 0,4-4 0 16,2-4-400-16,-2-1-80 0,3 1-16 0,-1-5 0 15,1 1-208-15,1-6-128 0,1-2 128 0,3-5-128 0,1 0 0 0,3 0 144 16,1-1-144-16,1 5 0 0,1-1 0 15,2 6 0-15,1-2 0 0,-3 8 0 0,-1-2 0 0,-3 7 0 16,-2 1 0-16,-1 6 0 0,-2 3 0 0,-3 1 0 16,-3 7 0-16,-10 1 0 0,0 0 0 0,8 11-144 15,-5 3 144-15,-4 0 0 0,-4 0 0 0,-4 4-128 16,-5 1 128-16,0 3 0 0,-4-3 0 0,-1-1 0 16,0-2 0-16,-2-2 0 0,0 0 0 0,1-1-160 15,1-3 160-15,2-1 0 0,2-2-272 0,1 0 48 16,5-5 16-16,9-2 0 15,0 0-1184-15,0 0-224 0,0 0-48 0,0 0-16 16,12-10-1616-16,5 0-320 0</inkml:trace>
  <inkml:trace contextRef="#ctx0" brushRef="#br1" timeOffset="81561.64">7018 18411 18831 0,'0'0'832'0,"0"0"176"0,0 0-816 0,4 11-192 0,-2-3 0 0,-2-8 0 15,7 9 2016-15,-7-9 352 0,11 4 80 0,2-2 16 16,-1-1-800-16,4-2-176 0,0-1-16 0,3-2-16 16,0-3-496-16,3-3-112 0,0 0-16 0,-1 0 0 15,0-5-256-15,-2 2-48 0,-3 2-16 0,-2-2 0 16,-2-4-128-16,-4 5-48 0,-1 1 0 0,-5-3 0 16,-2-1-80-16,-3 1-32 0,-4 1 0 0,-6 1 0 15,-3 5 80-15,-6 1 16 0,-3 4 0 0,-4 3 0 16,-3 4-176-16,-1 5-16 0,0 4-128 0,2 3 192 0,1 4-192 15,3 2 0-15,3 4 0 0,2 1 0 0,5 1 0 0,4-1 0 16,4 1 0-16,6 0 0 0,5-4 0 16,4 0 0-16,5 0 0 0,7-4 0 0,3-1 0 0,3 2 0 15,2-3 0-15,2-3 0 16,3-2-768-16,1 0-128 0,2-2-48 0,4-5-10720 16,3 0-2160-16</inkml:trace>
  <inkml:trace contextRef="#ctx0" brushRef="#br1" timeOffset="81977.41">8998 17061 17215 0,'0'0'768'0,"4"-11"144"0,-1 3-720 0,-3 8-192 0,3-12 0 0,-3 12 0 16,3-7 1680-16,-3 7 304 0,0 0 64 0,0 0 16 0,0 0-384 0,0 0-80 15,-9 10 0-15,-5 8-16 0,-1 6-688 0,-2 1-144 16,0 3-32-16,-4 3 0 0,0 6 96 0,-2 3 16 16,-1 1 0-16,-1-2 0 0,3 5-192 0,0-4-48 15,2 0 0-15,2-2 0 0,1-3-336 0,2 0-64 16,0-1 0-16,3-2-16 0,2-7-176 0,1 2 128 16,2-4-128-16,2 0 128 0,-1-2-128 0,4 1 0 15,2-3-160-15,0-1 160 16,0-3-1696-16,0-2-240 0,0 1-48 0,0-3-16 0</inkml:trace>
  <inkml:trace contextRef="#ctx0" brushRef="#br1" timeOffset="82202.09">8073 18144 24879 0,'0'0'2208'0,"0"0"-1760"0,0 0-448 0,0 0 0 15,0 0 1072-15,13-1 128 0,2-2 16 0,6 2 16 16,6-2 240-16,6 2 32 0,5-3 16 0,7 2 0 16,3-6-560-16,4 3-128 0,5-3 0 0,-2 3-16 15,-3 0-448-15,-2 0-96 0,-2-1-16 0,-2 3 0 16,-3 1-256-16,-3 2 0 0,-5-2 128 0,-2 4-128 16,-2-1-1264-1,-3 5-304-15,-4 1-64 0,-4-2-13952 0</inkml:trace>
  <inkml:trace contextRef="#ctx0" brushRef="#br1" timeOffset="82796.88">8759 18510 21183 0,'0'0'1888'0,"0"0"-1504"16,0 0-384-16,0 0 0 0,5-6 768 0,-5 6 96 16,0 0 16-16,0 0 0 0,-3-12 752 0,-5 2 160 15,-2 4 16-15,-3 3 16 0,-3-1-576 0,-2 0-112 0,-3 3-32 0,0 1 0 16,-2 4-384-16,-2 0-80 0,-2-2 0 0,0 5-16 16,0 2-192-16,1 0-48 0,-1 2 0 0,3 2 0 15,-4-3-176-15,6 3-32 0,2-1-16 0,3 1 0 16,5 1-32-16,4 1 0 0,-1 2 0 0,5-1 0 15,4 1 0-15,5-1 0 0,3-2 0 0,5 2 0 16,3-1 0-16,3 1 0 0,4 2 0 0,0 1 0 16,3-1-128-16,-1 2 0 0,-1 4 144 0,-1-1-144 15,-3-2 0-15,-3 3 144 0,-4 1-144 0,-3-2 0 16,-1 0 160-16,-2 0-160 0,-5-1 128 0,-2-1-128 16,-4-1 160-16,-1 1-160 0,-4-2 192 0,-3 2-192 15,-4-3 320-15,-2 0-64 0,-2 0 0 0,-3-5 0 16,-3-1 16-16,1 1 0 0,-4-4 0 0,1 1 0 0,1-2-16 15,0-2-16-15,1-2 0 0,3-3 0 0,4-1-240 0,3-2 0 16,4-5 0-16,3 2 0 0,4-4 0 16,5-5 0-16,4-4 0 0,7-2 144 0,6-4-144 0,4-1 0 15,3-2 0-15,8-1 0 0,4-6 0 0,3-1 0 16,3 1-128-16,0-3 128 0,0-1 0 0,0-1 0 16,1-2 0-16,-3 3 0 0,0 0 0 15,0 1 0-15,-2 0 0 0,-5 4 0 0,-5 2 0 0,-4 3 0 16,-4 2 0-16,-5 3 0 0,-3 1 208 0,-6 4 16 15,-6 1 0-15,-4 3 0 0,-4 0-80 0,-5 5-16 16,-4 0 0-16,-3 4 0 0,-4 2-128 0,-2 3-256 16,-3 4 64-16,0 4 16 15,-2-1-1840-15,2 6-368 0,1-2-80 0,2 2-16 0</inkml:trace>
  <inkml:trace contextRef="#ctx0" brushRef="#br1" timeOffset="117981.85">5920 10826 29487 0,'-2'-11'2624'0,"2"1"-2112"15,0-2-512-15,0 12 0 16,4-6-720-16,-4 6-256 0,0 0-48 0,13 4-16 0,0 0 800 0,2 6 240 0,-1-3 0 0,4 6 0 15,2 4 0-15,4 0 256 0,3 5 0 0,3 5-16 16,5-1 16-16,3 5 0 0,4-3 0 0,1 1 0 16,1 3 48-16,3 1 16 0,0 1 0 0,1 2 0 15,-1 1-64-15,2 3 0 0,2 2 0 0,2 5 0 16,5 2 0-16,-1-4 0 0,-1 4 0 0,1-1 0 16,-1 0 224-16,0 6 32 0,0 3 16 0,2 4 0 15,1-4-80-15,3 3 0 0,1 2-16 0,0-1 0 16,-5 4-96-16,3 0-16 0,-1 0 0 0,1 5 0 15,0 3 48-15,4 2 0 0,0 2 0 0,-2-4 0 16,-3 0-224-16,-2-1-144 0,1 3 192 0,2-1-192 16,-4-2 192-16,2-2-64 0,0-2 0 0,0-2-128 15,-2-5 256-15,-2-3-48 0,-6 1-16 0,0-5 0 16,-2-2-16-16,-2-6-16 0,-1 1 0 0,-4-7 0 0,1-4-32 16,-3-1 0-16,0-9 0 0,-2 1 0 0,-4-5-128 15,-6-3 0-15,-2-5 0 0,-3-3 0 16,-3-4-1520-16,-3-4-272 0,-3-4-64 15,1-3-13504-15</inkml:trace>
  <inkml:trace contextRef="#ctx0" brushRef="#br1" timeOffset="118589.37">9798 10375 33167 0,'-14'-20'2944'0,"7"11"-2352"0,7 9-464 0,-8-1-128 32,-3 3-1120-32,0 7-240 0,-3 3-48 0,-1 8-16 0,-2 4 1168 0,-4 6 256 0,-5 5 0 0,-2 7 0 15,-1 4 144-15,-5 7-144 0,-6 5 192 0,-3 5-192 16,-5 5 160-16,-3 5-160 0,-2 2 128 0,-2 5-128 16,0-3 128-16,-2 7-128 0,-3-2 0 0,-5 4 128 15,-4 3-128-15,-8 0 192 0,-2-1-192 0,2 2 192 0,-4 4 192 0,-2 4 32 16,-2-4 16-16,-2 4 0 0,-2-2 80 0,3 2 32 15,2 0 0-15,1-4 0 0,1-1 48 0,-3 1 16 16,1 1 0-16,1-1 0 0,3 4-32 0,5-4 0 16,0-1 0-16,1 1 0 0,2-1-128 0,4-4-48 15,5-3 0-15,2 1 0 0,4-3-144 0,2-4-16 16,3 0-16-16,0-3 0 0,-2 1 16 0,4-3 0 16,1-4 0-16,5-2 0 0,4-4-64 0,5-3-16 15,3-6 0-15,3-3 0 0,3-2-160 0,5-8 192 16,3-6-192-16,3-4 192 0,1-1-192 0,2-5 0 0,2-3 144 15,2-5-144-15,2-8 160 0,2 1-32 0,2-6-128 0,2-6 192 16,0 0-32-16,0 0-16 0,0 0 0 0,0 0 0 16,0 0 0-16,0 0 0 0,0 0 0 0,0 0 0 15,0 0-144-15,10-8 128 0,-1-2-128 0,-2 1 128 16,0-5-128-16,2 0 0 0,1-1 0 0,0 2 0 16,-1-1-288-16,2-3-96 0,1-1 0 0,1 0-16 31,-2 0-2448-31,2 0-480 0</inkml:trace>
  <inkml:trace contextRef="#ctx0" brushRef="#br1" timeOffset="119744.19">10449 11125 32255 0,'0'-8'2864'0,"0"8"-2288"16,9-5-576-16,6 4 0 15,4 4-864-15,6 2-288 0,5 4-48 0,5 2-16 0,5 2 944 0,4 3 272 16,3 3-128-16,9 8 128 0,6 2 0 0,7 3 0 0,3 1 160 0,2 1-160 16,0 2 144-16,3 2-144 0,5 3 0 15,5-1 144-15,4-1-144 0,-1-1 0 0,-2-1 0 0,3 2 0 16,2 2 0-16,0 3 128 0,-2-1-128 0,-4 2 0 16,-5-6 0-16,-2 5 0 0,0 0 128 0,-2 0-128 15,1-2 0-15,-8-3 0 0,-5-3 0 0,-5 3 128 16,-5-1-128-16,-4-1 0 0,-1-4 0 0,-5 0 0 31,-2 0-512-31,-2-5 0 0,-4 1 16 0</inkml:trace>
  <inkml:trace contextRef="#ctx0" brushRef="#br1" timeOffset="120107.23">13778 10734 32255 0,'-27'-28'2864'0,"9"17"-2288"15,-2 4-576-15,-3 6 0 16,-2 7-816-16,-7 7-272 0,-9 9-48 0,-5 6-16 0,-3 11 960 0,-8 10 192 15,-7 10 0-15,-6 8 0 0,-7 7 0 0,-9 10 128 0,-5 7-128 16,-4 8 0-16,-3 4 0 0,-8 8 0 16,-7 3 128-16,0-1-128 0,1 4 0 0,-2-2 128 0,-2 2-128 15,-2-4 128-15,-2 2-128 0,5-7 0 0,3-6 0 16,-1-1 0-16,1-6 0 0,9-2 0 0,9-7 176 16,7-5-176-16,6-9 208 0,7-10-48 0,3-4-16 0,14-8 0 15,6-4 48-15,12-6 0 0,6-4 0 0,10-4 0 16,6-6-464-16,10-1-96 0,5-5-16 0,10-5-12608 15</inkml:trace>
  <inkml:trace contextRef="#ctx0" brushRef="#br1" timeOffset="120590.14">14001 10787 29487 0,'-21'-23'2624'0,"13"10"-2112"0,2 3-512 16,6 10 0 0,0 0-720-16,0 0-256 0,0 0-48 0,15 8-16 0,5 1 912 0,7 6 128 0,5 3 128 0,6 1-128 15,7 1 160-15,3 3-160 0,-1-1 160 0,5 3-160 16,4 6 272-16,7 3-32 0,5 1-16 0,6 2 0 15,4-1 32-15,4 2 0 0,-1 3 0 16,4 5 0-16,3 2-64 0,5-1 0 0,2 2 0 0,0 4 0 16,-2-3-64-16,1 4-128 0,2 2 176 0,-2-3-176 15,-3-2 208-15,-1 1-64 0,-3 1-16 0,-1-2 0 16,-1-1-128-16,-1-1 0 0,-2 0 144 0,-2-6-144 16,-4-1 128-16,-5-1-128 0,-5-3 128 0,3-3-128 15,0-2 0-15,-5-2 0 0,-3-1-160 0,-5 0-8688 16,-7-4-1744-16</inkml:trace>
  <inkml:trace contextRef="#ctx0" brushRef="#br1" timeOffset="120988.11">17918 10439 27647 0,'-26'-41'2448'0,"11"21"-1952"0,-1 4-496 0,-1 8 0 16,1 1 848-16,-4 7 80 0,-4 5 16 0,-5 5 0 15,-4 12-704-15,-5 7-240 0,-7 8 144 0,-4 6-144 16,-8 6 0-16,-9 9 0 0,-9 7 0 0,-8 6 0 15,-6 4 0-15,-3 9 0 0,0 4 0 16,-10 3 0-16,-10 6 0 0,1 2 0 0,2 4 0 0,-3-1 0 16,-6 1 0-16,2 2 0 0,3 2 128 0,5-3-128 15,4-5 0-15,2-3 0 0,3-7 0 0,6-7 128 16,6 1-128-16,7-7 0 0,6-4 144 0,3-5-144 16,1-8 192-16,6-3-16 0,6-4-16 0,7-3 0 15,9-6-160-15,8-4 0 0,6-8 0 0,7-3 128 16,7-4-960-1,7-4-192-15,7-2-32 0,9-4-12240 0</inkml:trace>
  <inkml:trace contextRef="#ctx0" brushRef="#br1" timeOffset="121384.66">18147 10371 36863 0,'-8'-16'1632'0,"8"16"336"0,0 0-1584 0,0 0-384 0,10 5 0 0,4 10 0 31,5 4-960-31,7 10-288 0,4 4-48 0,4 4-16 0,6 3 1312 0,4 3 0 0,6 7 192 0,1 2 0 16,1 5 80-16,3 3 16 0,2 2 0 0,2-1 0 16,8 4-112-16,1-6-32 0,6 0 0 0,-2 3 0 15,1 0-16-15,-1 1-128 0,1-3 192 0,2-3-64 16,1 0 0-16,-1-4-128 0,-1-4 192 0,-3-1-64 15,-2 0-128-15,0-2 0 0,0 1 0 0,0 0 0 16,-3-6-336-16,-3-2-160 16,-3-2-16-16,-4-1-9616 0,-1-3-1920 0</inkml:trace>
  <inkml:trace contextRef="#ctx0" brushRef="#br1" timeOffset="121711.7">21249 10448 26719 0,'-9'-35'2368'0,"1"7"-1888"0,-1 8-480 0,0 9 0 15,-3 2 2368-15,-2 6 368 0,-5 4 80 0,-6 12 0 16,-9 6-2272-16,-11 8-544 0,-8 6 0 0,-10 11 0 15,-5 5 0-15,-7 12 0 0,-7 9 0 0,-10 7 0 16,-13 11 0-16,-4 3 0 0,-5 5-144 0,-8 8 144 16,-8 6 0-16,-1 6 0 0,0 4 0 0,-5 0 0 15,-4 6 0-15,7-2 0 0,6-4 0 0,1 0 0 16,0-6-400-16,7-1 16 0,4-3 16 0,7-7 0 31,4-3-352-31,5-2-80 0,2-2-16 0,4 0-9120 16,7-1-1840-16</inkml:trace>
  <inkml:trace contextRef="#ctx0" brushRef="#br1" timeOffset="122151.95">11993 14412 37775 0,'-11'-19'1664'0,"8"9"368"0,3 10-1632 0,12-4-400 0,4 0 0 0,8 5 0 31,8 3-864-31,6 6-256 0,4 6-48 0,8 3-16 0,8 4 1184 0,11 3 0 0,8 6 256 0,8 5-32 16,7 0 32-16,6 4 0 0,7 4 0 0,8 4 0 15,7-2-128-15,3 5-128 0,4 2 176 0,3 2-176 16,3 3 144-16,-2-1-144 0,-5 1 0 0,3 3 144 15,2-4-144-15,-4 1 0 0,-8 6 0 0,1-6 128 16,2 2-128-16,-12-1 0 0,-9-5 0 0,-5-2 0 16,-3-4-192-16,-1-7-64 0,-2-3 0 0,-8-6-10192 15,-9-5-2032-15</inkml:trace>
  <inkml:trace contextRef="#ctx0" brushRef="#br1" timeOffset="122521.77">16118 13686 27647 0,'-46'-16'1216'0,"13"11"256"0,-5 2-1168 0,-4 7-304 0,-1 10 0 0,-9 9 0 16,-8 11 1904-16,-7 8 320 0,-7 14 64 0,-4 9 16 15,-2 7-1888-15,-6 10-416 0,-7 3 0 0,-6 9 0 16,-7 2 0-16,0 10 0 0,-3 6 0 0,-5 3 0 16,-8 0 0-16,3 1 0 0,2-5 0 0,-2-1 0 15,-3-6 0-15,5-5 128 0,9-2-128 0,7-7 128 16,3-1 112-16,5-12 16 0,4-8 16 0,8-5 0 15,11-2 32-15,9-9 0 0,9-3 0 0,10-8 0 0,9-5-304 16,9-4 160-16,6-8-160 0,9-1 128 16,9-3-2048-16,9-5-400 15,7-6-96-15</inkml:trace>
  <inkml:trace contextRef="#ctx0" brushRef="#br1" timeOffset="122938.83">16636 13883 21183 0,'-22'-19'944'0,"10"12"192"0,2-1-912 0,10 8-224 0,0 0 0 0,0 0 0 16,10 19 4224-16,9 5 816 0,8 0 144 0,10 8 48 15,10 4-4352-15,7 2-880 0,6-4-160 0,11 4-32 16,8 3 192-16,10 2 0 0,10-2 192 0,3-2-192 15,0 2 176-15,4 3-176 0,3-4 160 0,2-1-160 16,1-2 144-16,0 0-144 0,-1 4 128 0,2-5-128 16,1-1 128-16,-2 0-128 0,-4-4 0 0,-4 1 128 15,-3 1-128-15,-5 0 0 0,-4-1 144 0,-7-1-144 16,-5 2-1056-16,-5-1-288 16,-5 0-48-16,-1-3-9744 0,-4 0-1968 0</inkml:trace>
  <inkml:trace contextRef="#ctx0" brushRef="#br1" timeOffset="123242.88">20043 13253 46991 0,'-15'-38'4176'0,"8"19"-3344"0,2 6-656 0,0 4-176 31,5 9-1088-31,-7 4-240 0,-2 5-48 0,-4 5-16 0,-5 6 1088 0,-7 9 304 0,-6 11 0 0,-7 9-128 16,-9 10 128-16,-10 12 176 0,-9 8-48 0,-9 16 0 16,-9 8-128-16,-6 10 0 0,-7 3 0 0,-1 10 128 15,0 7-128-15,-2-1 0 0,0 4 0 0,-2-5 0 16,3-1-320-16,1-3 0 0,0 1 0 0,-1-8 0 31,-3-2-1936-31,3-4-384 0,2 5-80 0</inkml:trace>
  <inkml:trace contextRef="#ctx0" brushRef="#br1" timeOffset="125662.08">7744 14216 11055 0,'0'0'976'0,"0"0"-784"16,0-11-192-16,2 6 0 0,-2 5 752 0,8-8 96 16,-1 3 32-16,4 1 0 0,1 0-304 0,5-1-64 15,5 3-16-15,-1-3 0 0,5-2-64 0,0 0-16 0,1 3 0 0,0 1 0 16,1-3-32-16,-3 2-16 16,-3 4 0-16,-3 4 0 0,-3 2-208 0,-2 1-32 15,-4 3-128-15,-3 0 192 0,-3 2-192 0,-3 3 0 0,-2 0 0 0,-3 2 0 16,-5-3 176-16,-3 2-176 15,-2 1 192-15,-2-2-192 0,-2-1 448 0,0-1-32 16,0-3 0-16,2 4 0 0,2-5 80 0,3-1 16 0,0-1 0 16,5-1 0-16,6-6-256 0,0 0-32 0,0 0-16 0,0 0 0 15,0 0-208-15,0 0 128 0,6 7-128 0,5-4 0 16,1 0 128-16,2 2-128 0,1 0 0 16,-2-1 144-16,1 6-144 0,-1-4 0 0,-4 2 0 0,1 1 0 15,-4 0 0-15,-2 2 0 0,-3 2 0 0,-4-4 0 16,-6 1 128-16,-1 0-128 0,-3 4 192 0,-4-1-64 0,-2 1 224 15,-2-4 32-15,0 1 16 0,-2-2 0 0,-2 2-176 16,1-1-32-16,2-4-16 0,4-3 0 0,3-1-176 0,4 2 192 16,-2-1-192-16,13-3 192 15,-9-7-1312-15,9 7-256 0,0 0-48 0</inkml:trace>
  <inkml:trace contextRef="#ctx0" brushRef="#br1" timeOffset="125981.74">8895 13930 21183 0,'-17'-10'944'0,"5"6"192"0,-1 3-912 0,-1-1-224 15,4 0 0-15,-2 1 0 0,-2-2 416 0,1 6 32 16,-1 1 16-16,0 0 0 0,-1 2-80 0,-1 5 0 15,1 5-16-15,-1 3 0 0,0 1-32 0,1 3 0 16,0 0 0-16,0 0 0 0,-2 5-80 0,-1 3 0 16,-1 4-16-16,-1 3 0 0,-1-1 48 0,0 3 16 0,-3 1 0 0,0 1 0 15,-3-3-304-15,0 1 160 16,1-2-160-16,1-2 128 0,2-5-128 0,1-1 0 0,-4 0 0 16,3-6 128-16,2 2-128 0,3-5 0 0,3-3 144 0,2-1-144 15,0-3 0-15,4-3 144 0,3 2-144 0,2-7 0 16,4-6-944-1,0 0-288-15,0 0-64 0,0 0-6224 0,0 0-1248 0</inkml:trace>
  <inkml:trace contextRef="#ctx0" brushRef="#br1" timeOffset="126388.52">8663 14362 23039 0,'-14'-3'1024'0,"14"3"192"0,-10 0-960 0,1 1-256 16,9-1 0-16,-9 5 0 0,1 5 576 0,1 0 80 16,-1 4 16-16,-1 0 0 0,3-2-336 0,-1 2-64 15,2 0-16-15,1 1 0 0,3-4-128 0,2 2-128 0,-1-13 192 0,4 14-192 16,4 1 144-16,-1-3-144 0,0-2 0 16,2-4 144-16,2 1-144 0,3-4 160 15,-1-1-160-15,2-1 160 0,3-4-160 0,1-2 192 0,1-3-192 0,2 1 192 16,0-2-192-16,-1 0 192 0,1-5-192 0,-3-1 192 15,-1 2-192-15,-2 1 128 0,-2-2-128 16,0-2 128-16,-1 2-128 0,-2 2 0 0,-2-1 144 0,-1 0-144 16,-1 3 0-16,0 0 128 0,-7 10-128 0,0 0 0 15,0 0 304-15,0 0-16 0,0 0 0 0,0 0 0 16,-3 18 32-16,-2 0 0 0,-3-1 0 0,0 4 0 16,-4-1 112-16,2 7 16 0,-1-1 16 15,-1 2 0-15,-2-7-64 0,-1 3-16 0,0 1 0 0,-1-2 0 16,2 1-192-16,2 2-64 0,-1-6 0 0,3 2 0 15,1 3-128-15,1-2 128 0,2-3-128 0,1 2 128 16,0-2-128-16,1 2 0 0,1-3-160 0,2 1-9984 16,1-1-2000-16</inkml:trace>
  <inkml:trace contextRef="#ctx0" brushRef="#br1" timeOffset="147208.24">25051 13536 5519 0,'0'0'240'0,"-9"2"64"0,9-2-304 0,-8 1 0 0,0 0 0 0,8-1 0 16,0 0 144-16,-9 1-16 0,9-1-128 0,0 0 192 15,0 0 0-15,0 0 0 0,0 0 0 0,0 0 0 16,0 0 96-16,0 0 16 0,11 3 0 0,3-2 0 16,3 0 64-16,2-1 16 0,3-2 0 0,2 1 0 15,0 1-176-15,4-3-16 0,2-1-16 0,2-5 0 16,1-1-176-16,-1-2 0 0,4 1 0 0,0 1 128 15,1-4-128-15,1 4 0 0,3 1 0 0,2 0 128 16,4 3-128-16,0 1 0 0,-5-4 0 0,0 3 0 16,0-3 176-16,0 1 0 0,0-2 0 0,-1 2 0 15,-2 3 96-15,2-2 32 0,1 0 0 0,0 1 0 16,0-2 0-16,0 4 0 0,-3-2 0 0,1-2 0 16,-2 3-176-16,-1 0-128 0,-4-1 144 0,0 1-144 15,0 0 144-15,-5-2-144 0,-2 2 128 0,1 1-128 0,-2-2 176 16,-2 2-48-16,-2 0-128 0,-2 2 192 0,0-3-192 15,-1 0 0-15,-3 1 128 0,0 0-128 0,-1 2 128 16,-1-2 0-16,-2-1-128 0,1 1 192 0,-5 1-192 0,1-1 0 16,-8 4 128-16,0 0-128 0,0 0 0 0,0 0 0 15,0 0 128-15,0 0-128 0,0 0 0 0,0 0 128 16,0 0-128-16,0 0 0 0,-10 0 128 0,-2 0-128 16,1 0 0-16,-3 2 0 0,1 0 0 0,-2-2 0 15,-2 2 0-15,1 0 0 0,-1 1 128 0,0-1-128 16,-1 2 0-16,-1 0 0 0,-2-2 0 0,1 2 0 15,0 1 0-15,-2 2 0 0,-2-4-192 0,-3 4 64 16,-1 0 128-16,-2-1-208 0,-3-1-96 0,-3 2-16 0,-3-2 0 16,-3 4 0-16,-1-2 176 0,-1 1 144 0,1 1-208 15,-3 3 80-15,2-3 128 0,1 3 0 0,-4-3 0 16,1 3-128-16,0 0 128 0,-2-3 0 0,-2 0 0 16,3 1-128-16,5 3 128 0,4 1 0 0,2-4 0 0,5 3 0 15,0 1 0-15,5-4 0 0,0 2 0 0,3-4-128 16,3 0 128-16,2 0 0 0,4 2 0 0,1-4 0 15,2 2 128-15,-1-3-128 0,2 0 128 0,1 1-128 16,2-2 0-16,0 1 128 0,7-5-128 0,-7 5 0 16,7-5 0-16,-7 8 0 0,2-3 0 0,5-5 128 15,0 0-128-15,0 0 0 0,0 0 0 0,0 0 0 16,0 0 0-16,0 0 0 0,0 0 0 0,0 0 128 16,11-2-128-16,1-2 176 0,2-1-176 0,4 0 192 15,1-3-192-15,3-2 0 0,4 0 0 0,0-3 0 0,3-1 0 16,3 1 0-16,3 2 0 0,6-2 128 0,4 2-128 15,2-1 0-15,2-2 144 0,0 1-144 0,-1 5 128 16,1-5-128-16,2-1 128 0,-1 5-128 0,-3-1 128 0,1 3-128 16,2-1 128-16,1 1-128 0,-1 3 0 15,-1-2 0-15,-5 0 0 0,-1 1 0 0,-2-4 0 0,-3 2 0 16,-3 1 0-16,-4 0 128 0,0 1-128 16,-6 1 0-16,-1-1 0 0,-3 1 128 0,-3 0-128 0,-3 1 0 15,-2 2 0-15,-13 1-6272 0</inkml:trace>
  <inkml:trace contextRef="#ctx0" brushRef="#br1" timeOffset="147705.35">26335 13076 5519 0,'42'-4'240'0,"-13"3"64"0,3 0-304 0,5 1 0 15,1 0 0-15,3 2 0 0,1 2 544 0,1 0 48 16,-2 4 16-16,-2-2 0 0,-6 2-64 0,-1-1-16 15,-4-2 0-15,-3 4 0 0,-4-1-64 0,-4 3-16 16,-3-2 0-16,-5 4 0 0,-4 0-112 0,-3-1-16 0,-6 4-16 16,-3 0 0-16,-4 2 16 0,-6 0 0 15,-3-1 0-15,-4 3 0 0,-3-1 16 0,-4 0 16 0,-5-2 0 0,-2 1 0 16,0-1-160-16,0-1-48 0,1 1 0 0,1 1 0 16,2 1-144-16,2 0 128 0,3 0-128 0,1 0 128 15,1-3-128-15</inkml:trace>
  <inkml:trace contextRef="#ctx0" brushRef="#br1" timeOffset="148744.73">24137 13822 2751 0,'-49'4'128'0,"12"-1"16"0,-8 0-144 0,0 1 0 0,-2 1 0 0,-2-1 0 16,-3 0 480-16,-1 0 64 0,-2 1 16 0,-2-1 0 0,0-3-304 0,-4 0-48 16,4 0-16-16,3 2 0 0,2 1-192 0,1 2 0 15,2-2 128-15,2 2-128 0,-2 1 176 0,4-3-16 16,-4 2 0-16,4 0 0 0,1-2-160 0,4-3 192 16,1 2-192-16,5 1 192 0,0 3-192 15,5-2 128-15,3-2-128 0,2 2 128 0,4 3-128 0,2-3 0 16,1 2 0-16,5-2 128 0,0-3-128 0,3-1 0 15,9-1 0-15,0 0 0 0,0 0 0 0,0 0 0 16,0 0-192-16</inkml:trace>
  <inkml:trace contextRef="#ctx0" brushRef="#br1" timeOffset="149194.96">23108 13871 6447 0,'-31'7'576'0,"10"-3"-576"0,-5 1 0 0,-2 1 0 0,-1 0 512 0,0-3-16 16,0 5 0-16,1-2 0 0,1 6-144 0,3-5-32 16,1 1 0-16,3 1 0 0,-2 2-96 0,3-2-32 15,2 3 0-15,3-5 0 0,0 2 0 0,2-2-16 16,4-1 0-16,8-6 0 0,0 0 0 0,0 0 0 15,0 0 0-15,0 0 0 0,8 10 80 0,3-5 0 16,3-5 16-16,4 3 0 0,2 3 0 0,2-2 0 16,2 0 0-16,3-2 0 0,2 1-128 0,4 2-16 15,4-1-128-15,2-2 192 0,-1-2-192 0,3 0 0 16,1 0 128-16,0 2-128 0,0-4 0 0,0 0 0 0,0-1 128 16,-3 3-128-16,-1 3 0 0,-2 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10:52.1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28457 11945 13823 0,'0'0'608'0,"0"0"128"0,0 0-592 0,0 0-144 0,0 0 0 0,0 0 0 16,0 0 1728-16,0 0 304 0,0 0 64 0,0 0 16 15,0 0-832-15,0 0-176 0,0 0-16 0,0 0-16 16,0 0-96-16,0 0-16 0,0 0 0 0,0 0 0 15,0 0 16-15,0 0 0 0,0 0 0 0,0 0 0 16,3-8-112-16,1 3-32 0,-4 5 0 0,5-4 0 16,3-3-256-16,-2 0-48 0,1 2-16 0,0-1 0 15,1 0-80-15,3-1-32 0,0 1 0 0,-1 1 0 16,0 2-80-16,0-1-32 0,0-1 0 0,2 3 0 16,-5-1-48-16,3 3-16 0,-2 0 0 0,2 3 0 0,-2-1-48 0,0 3-16 15,-8-5 0-15,7 7 0 0,0 2-160 0,-4 1 192 16,0 1-192-16,-6-1 192 0,1 3-192 0,-2 0 192 15,-2 0-192-15,-1-2 192 0,1 0 0 16,-2-2 16-16,-4 2 0 0,0-4 0 0,1 3 112 0,-1-5 32 16,1 1 0-16,-1 0 0 0,2-2-64 0,-1-2-16 15,3 0 0-15,1-1 0 0,-1-1-48 0,8 0-16 16,-6-1 0-16,6 1 0 0,-3-6 80 0,3-2 16 16,3 0 0-16,0-4 0 0,2-2-128 0,4 2-32 15,1-3 0-15,3-2 0 0,1-1-144 0,1 0 0 16,1 1 0-16,1 0 128 0,3 2-128 0,0 3 0 15,0 1 0-15,1 1 0 0,-2 3 0 0,0 4 0 16,-2-4 0-16,0 6 0 0,-2 0 0 0,-2 6 0 16,-2 0 0-16,-3 1 0 0,-2 4 0 0,-2-2 0 15,-1 3-224-15,-3 0 80 0,-3 1 144 0,-1 2 0 16,-2 3 0-16,-2-2-128 0,-2-1 128 0,-1 1 0 0,-1-1 0 0,0 2 0 16,-2-5 0-16,-2-2 0 0,0 1 0 15,-1-4 0-15,0 1 0 0,0-1 0 0,3-2 128 0,-2-3-128 16,0 2 0-16,4-2 144 0,3-2-144 15,0-2 0-15,2 1 192 0,2-3-64 0,5 5 0 16,-1-12-128-16,1 1 240 0,1-1-64 0,3 0-16 0,3-4 0 16,0 1-160-16,2 0 0 0,0-3 0 0,1 2 128 15,3 0-128-15,2 0 0 0,0 2 0 0,3 1 0 16,2 5 0-16,0 0 0 0,0 1 0 0,-1 3 0 0,1 3 0 16,-1 0 0-16,-2 2 0 0,-2 4 0 0,-1 2-160 0,-2 3 160 15,-2-3 0-15,-3 5-144 0,0 2 144 16,-6-2 0-16,-1 5-144 0,-1 1 144 0,-3 0 0 15,-2 1 0-15,-5 2 0 0,1-3 0 0,-1-4 0 16,-3 1 0-16,1 1 0 0,-1-3 0 0,0 0 0 0,-1-4 0 16,0 1 0-16,-3-3 0 0,3 0 0 0,-2 0 0 15,-1-4 0-15,2 0 0 0,0-3 128 0,1 0-128 16,1-1 128-16,1-2-128 0,2-1 0 0,2-3 128 16,0 0-128-16,0-2 0 0,4 1 160 0,1-3-160 15,3 1 192-15,1-4-192 0,0-1 144 0,3 0-144 16,1-2 0-16,2 1 144 0,3 0-144 0,0 1 0 15,1 1 0-15,1 0 0 0,3 0 0 0,-1 5 0 16,1 0 0-16,0 4 0 0,0 2 0 0,0 1 0 0,-1 1 0 0,-1 4 0 16,0 0-144-16,-2 4 144 15,-2 0 0-15,-2 4 0 0,-2-1-160 0,-2 4 160 0,-2 0-128 0,-1 0 128 16,-2 1 0-16,-2 0 0 16,-2 0 0-16,-2 2-128 0,-1-1 128 0,0-2 0 15,-2-2 0-15,1 1 0 0,-2 1 0 0,0-4 0 16,1 0 0-16,-2-4 0 0,-2 1 128 0,1-2-128 15,1-3 128-15,0 2-128 0,0-4 128 0,0-1-128 0,1-3 128 0,1 0-128 16,-1-4 144-16,5 1-144 0,1-6 192 0,0 3-192 16,2-1 160-16,1-2-160 0,2 1 128 0,3-2-128 15,2-2 128-15,2-2-128 0,1-2 0 0,6-3 128 16,0 1-128-16,2 1 0 0,2 0 0 0,1 1 0 16,0 3 0-16,1 2 0 0,-1 4 0 0,1 1 0 0,1-1 0 15,-1 6 0-15,-1 4 0 0,-2 1 0 16,-1 1-176-16,-1 4 176 0,-2 3-128 0,-2 0 128 0,-3 2 0 0,-1 0-160 15,-1 3 160-15,-3 2 0 0,-2 0 0 0,-3-1-128 16,1 1 128-16,-4 2 0 0,-2 0 0 16,-1-2 0-16,-1 1 0 0,-1-3 0 0,-2-3 0 0,0 2 0 15,-2-5 0-15,-1 1 0 0,1-3 0 0,-1-1 0 16,1 0 128-16,-1-3-128 0,-1-1 0 0,3-1 144 16,1-3-144-16,1 0 128 0,2 0-128 0,5-5 128 15,1 3-128-15,2-6 128 0,3 1-128 0,4-3 128 16,2-1-128-16,4-3 128 0,2 0-128 0,4-1 0 15,2 1 0-15,4 1 0 0,-1-1 0 0,3 4 0 16,3 0 0-16,0 5 0 0,0-1 0 0,-2 3 0 16,-1 4 0-16,-1 0 0 0,-1 3-160 0,-2 4 160 15,-5 0 0-15,-2 3-144 0,-3 3 144 0,-2 3 0 16,-4-1 0-16,-4 2-128 0,-3 0 128 0,-3 1 0 0,-5 0-144 0,-1 0 144 16,-4 2 0-16,-1-1 0 15,-4-2 0-15,0 0 0 0,-3-4 0 0,-1 1 0 0,0-1 0 16,1-4 0-16,2-2 0 0,1 0 128 0,0 0-128 15,4-2 0-15,0-3 0 0,3-3 128 0,1-1-128 0,3 1 0 16,1-2 128-16,4-3-128 0,3 0 128 16,2-2-128-16,3-2 144 0,4 1-144 0,2 0 160 15,2-2-160-15,3 0 0 0,1 2 0 0,2-2 0 0,1 4 0 16,1 1 0-16,-1 2 0 0,-1 2 0 0,0 3 0 16,-2 4 0-16,-2-1 0 0,-3 3 0 0,-2 2 0 15,-3-1 0-15,-2 3-128 0,-3-1 128 0,-2 1 0 0,-3 0-320 16,-1-1 32-16,-2 6 16 0,0-4 0 15,1 1-2032-15,2 1-416 16,1 1-80-16</inkml:trace>
  <inkml:trace contextRef="#ctx0" brushRef="#br0" timeOffset="9023.23">3138 7375 2751 0,'0'0'256'0,"-2"-5"-256"0,1-4 0 0,1 3 0 15,-2 1 2480-15,1-3 448 0,1 3 80 0,-1 0 32 16,-3-1-1280-16,-1 1-256 0,-3 2-48 0,-1 1-16 16,-1-1-480-16,0 1-80 0,-5 2-32 0,-2 3 0 15,-1 2-368-15,-2 2-80 0,-2 4-16 0,-2 3 0 16,-2 3 16-16,-2 4 0 0,1 4 0 0,-4 5 0 16,2 6-144-16,1 3-16 0,0 3-16 0,2 0 0 0,3-3 64 15,4-1 16-15,5-2 0 0,0 9 0 0,7-12-112 16,6-7-32-16,4-4 0 0,4-7 0 0,5-5 320 15,3-5 64-15,5-7 16 0,4-3 0 0,2-3 288 16,2-3 64-16,1-7 16 0,3-2 0 0,3-1-352 16,1 1-64-16,-3-4 0 0,-11 7-16 0,-1-2-224 0,9-10-32 15,-8 4-16-15,-3 0 0 0,-3 6-64 0,-2 4-16 16,-3 4 0-16,-2 2 0 0,-9 9 0 0,0 0 0 16,11 7 0-16,-3 3 0 0,-2 4-144 0,1 3 0 15,-1 1 0-15,-1 1 0 0,0 2 0 0,2 1 0 16,2-2 0-16,1 1 0 0,1-3 0 0,2-3 0 15,1-1 0-15,2-2 0 0,0 2-224 0,-1-5-32 16,0 0 0-16,0-5 0 16,1-1-1824-16,0-2-368 0,2-1-80 0,-3-3-10592 0</inkml:trace>
  <inkml:trace contextRef="#ctx0" brushRef="#br0" timeOffset="9360.62">4183 7247 21183 0,'0'0'944'0,"0"0"192"0,0 0-912 0,0 0-224 0,0 0 0 0,0 0 0 15,0 0 1072-15,-10 5 160 0,-1 3 48 0,2-2 0 16,-3-1-336-16,-5 8-64 0,-1-2-16 0,-4 2 0 16,2 5-288-16,-2-2-48 0,2 0-16 0,2-1 0 0,3-2-272 0,2-2-64 15,3 3-16-15,5 0 0 0,1-5-160 0,4-9 0 16,0 0 0-16,6 13 128 0,3 1 0 0,3-4-128 15,2 1 192-15,5 2-64 0,2-2 176 0,1 2 16 16,0 0 16-16,-2-2 0 0,3 3-112 16,-4 0-32-16,-3 1 0 0,1-1 0 0,1 0-64 0,-4 0 0 15,-4-1-128-15,-3 1 192 0,-1-3 48 0,-4 2 0 16,-3 2 0-16,-3-1 0 0,-2-3 256 0,-4 0 48 16,-3-1 16-16,-1 2 0 0,-4 0-176 0,-1-1-16 15,-4 0-16-15,-1 2 0 0,-3-4-224 0,1-2-128 16,-1-3 128-16,3-3-128 15,5 1-320-15,1-4-128 0,3 0-16 16,3-6-10672-16,5-1-2112 0</inkml:trace>
  <inkml:trace contextRef="#ctx0" brushRef="#br0" timeOffset="9774.6">4772 7336 12895 0,'0'0'1152'0,"0"8"-928"0,-1 3-224 0,1 3 0 16,0-3 2224-16,-2 6 400 0,1 7 64 16,0-1 32-16,-1 2-1296 0,2 3-256 0,2-1-48 0,2 1-16 15,1 3-560-15,2-5-112 0,0 1-32 0,4-4 0 16,-1-2-208-16,2 0-32 0,2-2-16 0,-4-1 0 16,-3-6-144-16,4 1 0 0,1-3 0 0,-3-3 128 15,1-4-544-15,1-1-112 0,-1-2-32 16,0-2 0-16,1-3-592 0,1-2-128 0,-2 0-32 0,1-3 0 15,2 0-256-15,1-4-48 0,0-4-16 0,1-1 0 16,1-2 512-16,0-5 96 0,2 1 32 0,10-17 0 16,-4 2 288-16,-1 2 64 0,-4 1 16 15,-1 3 0-15,-2 1 144 0,1 4 32 0,-2 1 0 16,-1 7 0-16,-1 9 1920 0,-2 4 400 0,-11 8 80 0,0 0 16 0,0 0 96 16,9 6 32-16,-6 8 0 0,-6 3 0 0,-3 2-688 0,-6 5-144 15,-3 7-32-15,-3 4 0 0,-5 6-96 0,-1 6-32 16,-6 1 0-16,6-12 0 0,-3 3-16 0,-16 21-16 15,2 4 0-15,3-6 0 0,1-5-592 0,1 1-112 16,1-2-32-16,4-2 0 0,3-3-336 0,3-4 0 16,-1-6 0-16,6-4 0 15,5-7-1472-15,-3 0-352 0,4-3-80 0</inkml:trace>
  <inkml:trace contextRef="#ctx0" brushRef="#br0" timeOffset="10539.27">8408 7056 15663 0,'0'0'1392'0,"2"-6"-1120"0,-2-4-272 0,-2 3 0 16,-1 2 896-16,-4-6 112 0,-3 3 16 0,0-1 16 15,-3 4 240-15,-2-1 64 0,-4 3 0 0,-4-2 0 0,-2-1-544 0,-5 1-96 16,0 5-32-16,-2 5 0 0,-1 1-112 0,-1 7-32 15,1 4 0-15,-3 0 0 0,-2 2-176 0,2 2-32 16,1-2-16-16,2 0 0 0,4 3-176 0,12-7-128 16,2 1 192-16,-2 8-192 0,7-3 192 0,8 0-64 15,3 0 0-15,9 0-128 0,4 4 208 0,6 0-64 16,6-2-16-16,-2 1 0 0,1 0 128 16,1-2 32-16,-2-2 0 0,-4 3 0 0,-2 1-160 0,-3-1-128 15,-3 0 192-15,-6-8-192 0,-2 0 256 0,-3 8-64 16,-3 0-16-16,-4-10 0 0,0 2 336 0,-7-1 64 15,-1 1 0-15,-10 4 16 0,-2-2-160 0,7-8-48 16,-2 2 0-16,-9-2 0 0,2-1-192 0,4-7-32 16,3-2-16-16,3-7 0 0,3-1-368 0,2-6-80 15,1-3-16-15,4-1 0 16,6-1-2480-16,5-7-496 0,8 0-96 0</inkml:trace>
  <inkml:trace contextRef="#ctx0" brushRef="#br0" timeOffset="10772.58">9134 6470 19343 0,'0'0'1728'0,"0"0"-1392"0,-10 7-336 0,0-1 0 16,-1 6 576-16,-2 3 64 16,-2 5 0-16,-3 6 0 0,-4 5 512 0,-1 5 96 0,0 3 32 0,-2 7 0 15,-2 2-368-15,1 6-64 0,-1 6-16 0,0-1 0 16,3 4-400-16,8-22-96 0,-2 10-16 0,-6 23 0 15,5-4-320-15,3-12 0 0,4-7 0 0,1-6 0 16,6-3-592-16,1-8-144 16,1-6-32-16,1-4 0 0,1-9-1344 0,1-3-288 15,0-12-48-15,0 0-7344 0</inkml:trace>
  <inkml:trace contextRef="#ctx0" brushRef="#br0" timeOffset="11860.28">8742 7122 12895 0,'0'0'1152'0,"12"0"-928"15,1 0-224-15,1 0 0 0,5-1 1024 0,-5 0 176 16,1 0 16-16,13-2 16 0,3 1-112 0,0-1-32 16,3-2 0-16,-10 2 0 0,1-2 32 0,12-5 0 15,-5 4 0-15,-2-3 0 0,-2 4-240 0,-2 0-48 16,-5-2-16-16,-2 2 0 0,-3-1-192 0,-4 1-48 16,-12 5 0-16,0 0 0 0,0 0-48 0,0 0-16 15,4 10 0-15,-5 0 0 0,-6 3-32 0,1 0-16 16,-4 1 0-16,-8 8 0 0,-1 4-192 0,1 1-32 15,0-3-16-15,3-3 0 0,1 1-224 0,3-7 128 16,4 0-128-16,4-1 0 0,1 2 0 0,4-4 128 16,0 0-128-16,6-2 0 0,3-9 128 0,2-1 0 15,1 0-128-15,-1-2 192 0,2-5 16 0,12-2 0 0,-2-5 0 16,3 1 0-16,-1-4-16 0,-1 2 0 16,1-3 0-16,-3 1 0 0,-2 1-32 0,-3 1-16 0,-3-2 0 15,-2 6 0-15,0 2-144 0,-1 0 192 0,-1 3-192 0,-12 6 192 16,10 0-192-16,0 1 0 0,-10-1 0 0,11 5 0 15,-1 1 0-15,2-1 0 0,-3 2-128 0,4 0 128 16,1-3 0-16,0 0 0 0,3-4 0 16,4 0 0-16,2-1 0 0,1-3 0 0,0-6 0 0,5 0 0 15,2-6 0-15,0-2 0 0,0-2 0 0,2-5 0 16,2 1 144-16,1-4-144 0,0-3 160 0,-1-2-160 0,1-1 144 16,-1-3-144-16,1-3 128 0,-3-4-128 0,-2 1 0 0,-2-8 0 15,-1 0 128-15,-2-5-128 0,-3-4 0 16,-9 15 160-16,0-5-160 0,0-1 160 0,-1-2-160 0,-2 7 0 15,-3 7 0-15,-2 6 0 0,-2 6-128 0,-2 8-16 16,-4 6 0-16,-5 2 0 0,-5 11-16 0,-3 11 0 16,-4 8 0-16,4 2 0 0,-4 7 16 0,-13 26 0 15,-4 5 0-15,-1 8 0 0,-6 13 144 0,1 3 0 16,0 1-144-16,5-1 144 0,6 0 0 0,5-8 0 16,7-5-144-16,8-9 144 0,8-8 0 0,4-4 0 15,4-11-128-15,4-5 128 0,4-5 0 0,2-1 0 16,1-7 0-16,-1-4 144 0,0-8 0 0,3-3 0 15,1-9 0-15,0-1 0 0,1-2 208 0,1-6 32 16,0-4 16-16,0-2 0 0,-2-4-48 0,-2-1-16 16,0 3 0-16,-4 0 0 0,-3 2-208 0,-1 1-128 15,-2 3 160-15,0 6-160 0,-7 9 0 0,0 0 0 16,0 0 0-16,0 0 0 0,0 0 0 0,0 0 0 16,0 0 0-16,4 8 0 0,-2 5 0 0,-1-4 0 15,1 1 0-15,0-3 0 0,-2-7 0 0,7 12 0 0,-7-12 0 16,11 5 0-16,2-1 0 0,-1-4 0 0,5-2 0 0,1-1 0 15,1-1 0-15,5-5 0 0,4 0 0 16,13-9 0-16,-3-3 0 0,1-2 0 0,2 0 0 0,0 0 144 16,-1-5-144-16,2-1 160 0,0-6-160 0,-11 10 160 15,3-2-32-15,4-6-128 0,4-2 192 0,16-20-64 16,-5-1-128-16,-5 0 192 0,-2-2-192 0,-3-1 192 0,-4 2-192 16,-3 2 0-16,-4 6 144 0,-6 8-144 0,-3 3 0 15,-5 6 128-15,-4 4-128 0,-9 13 0 0,-1 2 0 16,-4 1 0-16,-1 4 0 0,-4 0 0 0,-4 5 0 0,-3 4 0 15,-3 5 0-15,-5 6 128 0,-7 4-128 0,-4 6 0 16,-4 7 0-16,-3 3 0 0,-3 2 0 0,-17 23 0 16,2-1 0-16,6 0-128 0,7 0 128 0,6 0 0 15,6-4 0-15,9-1 0 0,6-4 0 0,7-5-128 16,6-3 128-16,1-3 0 0,4-4-128 0,4-2 128 16,5-3-128-16,3-4 128 0,3-2 0 0,-2-10-128 0,4-1 128 15,14-3 0-15,3-3 0 0,1-3 0 16,0-3 0-16,2-5 0 0,2-6 0 0,1-4 144 15,0-3-144-15,-3-2 160 0,-3-6-160 0,-2 4 128 16,-2 2-128-16,-3 3 128 0,-5 3-128 0,-6 2 128 0,-8 6-128 16,-10 8 128-16,0 0-128 0,0 0 0 0,0 0 144 15,-17 8-144-15,-4 4 208 0,-1 4-16 0,-3 4-16 0,6-6 0 16,-3 6-48-16,-3 1-128 0,1 0 192 0,2 2-64 16,2 5-128-16,2-2 0 0,3 0 0 0,2-2 0 15,3 1 0-15,3-1 0 0,5-3 0 0,3 10 0 16,5-8-576-1,5-3 0-15,0-2 0 0,4-2 0 0,2 1-2816 0,1-4-576 16</inkml:trace>
  <inkml:trace contextRef="#ctx0" brushRef="#br0" timeOffset="12422.61">13666 6689 16575 0,'4'-10'1472'0,"-1"2"-1168"0,1-2-304 0,-1 1 0 15,-3-4 960-15,-1 3 144 0,-2 3 32 0,-2 2 0 16,-3-3-16-16,-2 3 0 0,-5 2 0 0,-4 1 0 15,-5 2-432-15,-14 2-96 0,-1 1-16 0,11 2 0 16,-2 4 16-16,-16 2 0 0,4 5 0 0,3 0 0 0,2 1-80 0,5-1 0 16,5-1-16-16,8 1 0 0,3 1-192 15,8 0-48-15,4-3 0 0,6 1 0 0,3 0-48 0,5 1-16 16,3 1 0-16,4 1 0 0,5 0 240 0,-5-4 32 16,2 0 16-16,9 11 0 0,-4 6-224 0,-5-4-64 15,-1 2 0-15,-7-5 0 0,-2 4-64 0,-4-5-128 16,-2 0 176-16,-6-2-176 0,-5-2 496 0,-3-1-16 15,-4-4 0-15,-6-1 0 0,-4 1 160 0,-7-4 48 16,-1 0 0-16,-2-3 0 0,-1-1-416 0,3-2-80 16,2-4 0-16,2-3-16 0,1-3-176 0,4 0 0 15,2-7 0-15,6 3 128 16,5-6-1728-16,4 0-336 0,2-3-80 0,10 4-13744 16</inkml:trace>
  <inkml:trace contextRef="#ctx0" brushRef="#br0" timeOffset="12909.97">14343 6647 23039 0,'-9'6'2048'0,"-2"2"-1648"0,-4 5-400 0,-3 3 0 16,-4 5 688-16,-2 3 48 0,-2 8 16 0,-5 2 0 15,-2 3 192-15,-3 5 32 0,0 2 16 0,-4 3 0 16,3 7-256-16,-2 3-48 0,-1 0-16 0,1 1 0 15,0 6-416-15,3-6-96 0,2 1-16 0,1-1 0 16,5-4-144-16,4-7 0 0,3-6 0 0,0 6 0 0,3-12 160 16,8-7-160-16,3-9 192 0,6-11-192 0,1-8 128 15,0 0-128-15,0 0 0 0,0 0 0 16,9-12 240-16,2-3-16 0,1-7 0 0,1-3 0 0,0-5-80 0,1-2-16 16,0 1 0-16,-1-3 0 0,0-2 32 15,-2 0 0-15,3-6 0 0,0 1 0 0,4 1 288 0,1 1 64 16,0-5 16-16,2 0 0 0,-1-4-48 0,5 0-16 15,1-2 0-15,3 2 0 0,3 2-240 16,-7 18-48-16,3-6-16 0,3 2 0 0,-1 0-160 0,2 4 192 16,4 2-192-16,-2 3 192 0,-1 4-192 0,-1 3 192 15,-2 4-192-15,-2 4 192 0,-4 6-192 0,-1-1 128 16,-2 4-128-16,-4 3 128 0,-4 8-128 0,-3 0 0 16,-3 5 0-16,-5 3 0 0,-3 4 0 0,-4-1 128 15,-4 3-128-15,-4 2 0 0,-3 2 144 0,-5-3-144 16,-2 1 160-16,-3-4-160 0,-5-4 192 0,-1-1-48 15,1-1-16-15,-4-1 0 0,0-1 48 0,-5-1 0 16,3-2 0-16,3-5 0 0,4-1-176 0,3-4 0 16,3-3-160-16,5-3 160 15,3-3-1584-15,9 0-208 0,0-5-64 0,9 3-9152 16,4-8-1824-16</inkml:trace>
  <inkml:trace contextRef="#ctx0" brushRef="#br0" timeOffset="13239.43">15013 6628 25455 0,'0'0'1120'0,"0"0"240"0,0 0-1088 0,-4 8-272 0,-4 1 0 0,-1 3 0 0,-7 2 1104 0,1 4 176 16,-1 2 16-16,-2 3 16 0,-3 5-176 0,0 0-48 16,-2 3 0-16,0 4 0 0,1 1-432 0,1-1-80 15,-1 2-32-15,2-1 0 0,2-1-288 0,5-4-48 16,-1-6-16-16,4 2 0 0,1-5-192 0,3-3 176 15,2-8-176-15,2-1 160 0,0-2 336 0,2-8 64 16,0 0 16-16,0 0 0 0,8-5 96 0,1-1 32 16,0-6 0-16,2-1 0 0,2-1-416 0,2-3-80 15,-2-2-16-15,2-4 0 0,2-1-64 0,-1-2 0 16,1-3-128-16,-1 0 192 0,1 2-192 0,1-2 0 16,1-2 128-16,-2 3-128 0,-1 0 0 0,-2 4 0 15,0 6 0-15,-2 3 0 0,0 1-176 0,-2 3-80 16,-1-2 0-16,0 7-16 15,-2-1-1712-15,1 3-320 0,-2 2-80 0,-6 2-8576 16,0 0-1712-16</inkml:trace>
  <inkml:trace contextRef="#ctx0" brushRef="#br0" timeOffset="14001.63">15837 6648 21183 0,'9'-23'1888'0,"-4"16"-1504"0,0-5-384 0,1 1 0 15,1 1 1280-15,-1-2 176 0,-1 5 32 0,0 0 16 16,-5 7-96-16,0 0 0 0,0 0-16 0,-7 11 0 0,-4 4-656 0,-3 4-128 16,-3 2-32-16,-4 9 0 0,-3 0 0 0,-1 6 0 15,-2 3 0-15,0-1 0 0,-1 0-192 0,0-1-32 16,0 0-16-16,4-1 0 0,1-2-80 0,6-1 0 15,-1-5-16-15,4-2 0 0,2-6 64 0,4-4 16 16,0-3 0-16,3-4 0 0,0 0 256 0,5-9 64 16,0 0 16-16,0 0 0 0,9-5 80 0,2-2 16 15,3-4 0-15,1 0 0 0,2-3-448 0,-1-3-96 16,1-1-16-16,1-2 0 0,3-11-192 0,1 2 144 16,1 1-144-16,0-4 128 0,0 1-128 0,1 3 0 15,1-2 0-15,3 8 128 0,4-1-128 0,-2 2 0 16,2 4 0-16,-8 8 0 0,-1-3-240 0,0 6 32 15,-1 2 0-15,-2 2 0 16,-1 2-1616-16,0 1-320 0,1 1-64 0,7 2-9568 16,0 1-1904-16</inkml:trace>
  <inkml:trace contextRef="#ctx0" brushRef="#br0" timeOffset="14537.46">16699 6681 14735 0,'0'-19'640'0,"0"13"160"0,0-3-640 0,0 9-160 0,-3-6 0 0,3 6 0 16,-6-3 2656-16,-3 3 496 0,0 1 112 0,-4 2 0 16,-4 2-1792-16,-3 4-384 0,0-3-64 0,-3 6 0 15,-1-1 64-15,-4 3 0 0,1 1 16 0,-9 10 0 16,1 1-384-16,5-3-80 0,3 3 0 0,7-6-16 0,4-2-416 0,6-8-80 16,3 1 0-16,3 2-128 0,1-5 320 0,6-2-64 15,2-1 0-15,4-2 0 0,4-3 320 0,3 0 48 16,4-4 16-16,3-4 0 0,0 2-256 0,8-3-64 15,-5 0 0-15,-4-1 0 0,1 2-64 0,0-2-32 16,-2 2 0-16,0 0 0 0,-1 1-32 0,-1 3 0 16,0 1 0-16,-1 1 0 0,0 4-192 0,-2 0 176 15,-2 1-176-15,7 4 160 0,-2 2-160 0,1-2 0 16,0 1 0-16,5-2 0 0,-1-4 0 0,2 1 0 16,4-2 0-16,0 0 0 0,1 2 144 0,2-3-144 15,4-3 160-15,2 1-160 0,3-2 192 0,1-1-48 16,3-8-16-16,1-1 0 0,2-1 48 0,0 0 0 15,0-3 0-15,0-3 0 0,-14 6 0 0,3-5 0 16,3-4 0-16,2-3 0 0,0-6-48 0,2-5-128 16,2-5 192-16,0-4-64 0,0-9-128 0,-1-4 192 15,0-5-192-15,10-23 192 0,-21 24-192 0,-2 5 0 16,-2 4 0-16,-6 7 0 0,-5 1 0 0,-3 9 0 16,-6 5 0-16,-4 7 0 0,-6 5 0 0,-4 4 0 15,-7 6 0-15,-4 8 0 0,-5 7 0 0,-6 9 0 0,-7 5-128 0,-5 3 128 16,-15 16 0-16,1 8-144 0,2 4 144 0,3 6 0 15,14-11 0-15,3 6-128 0,2 3 128 16,6 3 0-16,3-1 0 0,8-2 0 0,6 2 0 0,5-2 0 16,5-2-192-16,5 0 64 0,1-4 128 0,4 4-208 15,4 0-384 1,5-2-80-16,8-2-16 0,4 0-12192 0,4 2-2448 0</inkml:trace>
  <inkml:trace contextRef="#ctx0" brushRef="#br0" timeOffset="15311.99">3787 9315 11055 0,'0'0'976'0,"16"-10"-784"16,-3 0-192-16,5 1 0 0,2 4 1776 0,-5-3 304 15,-15 8 64-15,17-5 16 0,-17 5-704 0,0 0-144 16,0 0-32-16,0 0 0 0,9 11-192 0,-8 2-64 16,-5 2 0-16,-10 6 0 0,-5 5-224 0,-6 0-48 15,-3 3-16-15,-7 5 0 0,-4 3-80 0,-4 1-16 16,-2 3 0-16,-2 4 0 0,-5-2-128 0,1 3-48 16,4-6 0-16,2 0 0 0,4-3-96 0,5-2-32 0,4-2 0 15,8-4 0-15,7-8-48 0,5-3-16 16,6-3 0-16,6-4 0 0,4 1 32 0,7-6 0 0,4 0 0 15,11-4 0-15,5-5-48 0,11-1-16 0,5 0 0 0,7 2 0 16,6-1-240-16,4-2 144 0,5-5-144 0,2 0 128 16,-2 0-128-16,2-5 0 0,1 1 144 0,0 2-144 15,-2-1 0-15,-4 3 0 0,-3 1 0 0,-25 2 0 16,1 0-704 0,-4 2-64-16,-6-2-16 0,1 2 0 0,-8 2-2032 15,-5-1-416-15,-6-1-80 0</inkml:trace>
  <inkml:trace contextRef="#ctx0" brushRef="#br0" timeOffset="15559.81">3288 9768 25791 0,'-12'-2'1152'0,"12"2"224"0,0 0-1104 0,0 0-272 16,11-9 0-16,8 3 0 0,7-3 496 0,8 0 32 15,8-1 16-15,10 1 0 0,6-5-256 0,11-1-48 16,6-3-16-16,5-1 0 0,5-3 64 0,8 3 16 15,6-1 0-15,-24 5 0 0,9-2 96 0,8 2 32 16,6 2 0-16,-1 1 0 0,0-4-304 0,-4 1-128 16,-5 4 128-16,-10 3-128 0,-8 2 0 0,-6-1 0 15,-7 4 0-15,-10 0 0 16,-10-1-816-16,-7-1-80 0,-5 1-32 0,-8 2 0 16,-4 0-480-16,-5 1-112 0,-8 1-16 0,0 0-9344 0</inkml:trace>
  <inkml:trace contextRef="#ctx0" brushRef="#br0" timeOffset="15777.97">4015 9661 9215 0,'-63'24'400'0,"20"-6"96"0,-4 1-496 0,3 0 0 0,5-1 0 0,6-3 0 15,2-2 3280-15,12-1 560 0,9-5 128 0,10-7 0 16,0 0-2176-16,14 6-432 0,10-1-80 0,11-5-32 16,8-4-304-16,10 1-64 0,11-3-16 0,11-2 0 0,9-4-480 0,-19 1-80 15,8 0-32-15,11-1 0 16,6-5-144-16,6 2-128 0,2 0 144 0,-2-1-144 15,-3 3 128-15,-5-1-128 0,-4 0 0 0,-8 5 144 0,-9 0-144 0,-9 5-224 16,-11 0 48-16,-12-1 16 16,-7-1-896-16,-9 2-176 15,-6 0-48-15,-7-1 0 0,-6 5-240 0,-10-3-48 0,-10 2-16 0</inkml:trace>
  <inkml:trace contextRef="#ctx0" brushRef="#br0" timeOffset="16122.83">3639 9687 20671 0,'-11'-12'912'0,"10"2"192"0,6 1-880 0,9-4-224 16,7-5 0-16,7 2 0 0,5-2 384 0,5 0 48 15,9-1 0-15,9 1 0 0,9-2-80 0,9 0-16 16,6-2 0-16,-18 8 0 0,9-5 480 0,8-1 80 16,6 2 32-16,7 0 0 0,5-1-176 0,2 1-48 15,1 3 0-15,-2 1 0 0,4 1-272 0,-8 2-64 16,-9 2-16-16,-9-1 0 0,-5 2 48 0,-8 5 16 15,-9 2 0-15,-4 2 0 0,-6 2-64 0,-6 2-16 0,-3 5 0 16,-7-2 0-16,-4 5-176 0,-6 1-32 0,-6 2-128 16,-3 4 192-16,-4 1-64 0,-5 2 0 0,-2 0-128 0,-10 3 192 15,-4 3 48-15,-7 3 0 0,-5 4 0 16,-4 1 0-16,-2 2 272 0,-4-1 48 0,-7 2 16 0,0-2 0 16,-2-1 128-16,-3-2 16 0,0 2 16 0,0-3 0 15,-4-2-240-15,-18 13-48 0,9-5-16 0,9-4 0 16,4-4-288-16,7-3-144 0,6-5 160 0,7-2-160 15,4-8 0-15,8 0-256 0,7-2 16 0,5-7-11920 16,6-5-2400-16</inkml:trace>
  <inkml:trace contextRef="#ctx0" brushRef="#br0" timeOffset="17442.88">7455 9403 9215 0,'-19'4'816'0,"8"-1"-656"0,-2 0-160 0,1 3 0 15,1 2 1424-15,0 1 256 0,0 5 48 0,3 0 16 16,1-2-352-16,5 2-80 0,2 2-16 0,3-4 0 15,4-3-208-15,4-1-32 0,5-4-16 0,3 0 0 0,5-2 128 0,5-2 32 16,4-2 0-16,4-4 0 0,0 0-656 0,2-4-128 16,4 4-32-16,1-8 0 0,-1-4-144 0,0 0-48 15,2-4 0-15,-5-2 0 0,0-2 64 16,-4 0 16-16,-3 1 0 0,-3 1 0 0,-7-2 704 0,-7 3 144 16,-6 4 32-16,-5-1 0 15,-3 0-1552-15,-4-2-304 0,-1 3-64 0,-5 2-16 16,-5 5 992-16,-3 0 208 0,-6 5 32 0,-3 3 16 0,-6 8-336 15,-3 3-128-15,-4 7 0 0,-2 7 144 0,1 4-144 0,-2 4 0 16,2 4 0-16,3 7 0 0,4 4 0 0,6 1 0 16,4 4 0-16,8-3 0 0,5-2 0 0,7 0 0 15,6-1 0-15,4-5 0 0,6-1 0 0,7-3 0 16,3-7 0-16,4-2 0 0,2-4 0 0,2-2-272 16,0-2 32-16,4 0 16 15,3-3-1824-15,0-8-384 0,-2-1-64 0</inkml:trace>
  <inkml:trace contextRef="#ctx0" brushRef="#br0" timeOffset="17618.15">8302 9780 17503 0,'0'0'1552'0,"0"0"-1232"0,0 0-320 16,0 0 0-16,6 9 1408 0,0 0 208 0,-6-9 48 0,6 6 16 16,-6-6-80-16,3 12 0 0,1-2-16 0,0-2 0 15,-4-8-688-15,0 0-144 0,6 6-32 0,-6-6 0 16,8 4-432-16,-8-4-96 0,10 2 0 0,-10-2-16 15,0 0-432-15,0 0-96 0,9-5-16 0,-9 5-9040 16,0 0-1792-16</inkml:trace>
  <inkml:trace contextRef="#ctx0" brushRef="#br0" timeOffset="18046.91">9630 8898 28271 0,'-4'-23'1248'0,"4"12"272"0,-1 2-1216 0,0 1-304 15,1 8 0-15,0 0 0 0,-5 9 368 0,-2 10 16 16,0 4 0-16,-2 9 0 0,-1 5-64 0,-1 10-16 0,0 7 0 0,-2 4 0 16,1 4-48-16,-2 2-16 0,1 0 0 0,4-1 0 15,-3 1-48-15,4-6 0 0,-1-5 0 0,2-5 0 16,4-8-192-16,1-7 128 0,2-9-128 0,5-2 0 16,0-6 464-16,4-5 0 0,1-8 0 0,3-4 0 15,1-9 448-15,4-3 96 0,2-7 16 16,2-3 0-16,0-4-320 0,0-5-64 0,0-1-16 0,-7 10 0 15,1-6-352-15,6-13-64 0,1-1-16 0,-1 1 0 16,0 3-64-16,-1 0-128 0,1 4 176 0,-1 3-176 16,0 2 0-16,-2 5 0 0,-4 5 0 0,0 4 0 15,-1 0-704-15,0 4-32 16,0 4-16-16,0 2 0 0,0 4-2832 0,0 2-576 0</inkml:trace>
  <inkml:trace contextRef="#ctx0" brushRef="#br0" timeOffset="19184.5">10751 9020 29487 0,'-7'-14'1296'0,"7"14"288"0,-4-5-1264 0,4 5-320 16,-7-1 0-16,0 1 0 0,-3 0 1040 0,-8 5 160 15,-1 8 16-15,-5 6 16 0,-6 5-784 0,-1 6-144 16,-8 3-48-16,4 3 0 0,-1 0-64 0,1-1 0 15,3-1-16-15,4 1 0 0,4-1-176 0,3-1 0 16,5-4 0-16,6-2 0 0,3-7 128 0,6-4-128 16,2-6 128-16,6 0-128 0,3-5 0 0,5-1 0 0,4-4 128 15,4-3-128-15,3-6 192 0,1-3 16 16,4-6 0-16,-1-2 0 0,1-6-48 0,0 2-16 0,-2 1 0 16,0-4 0-16,-1 1 32 0,-5-1 0 15,-3 3 0-15,-2 1 0 0,-2-1 0 0,-3 6 0 0,-3 4 0 0,-1 4 0 16,-2 0-176-16,-7 10 0 0,0 0 0 0,0 0 0 15,0 11 0-15,-2 3 0 0,-1 1 0 0,-3 3 0 16,4 1-128-16,-1 2 128 0,1-1 0 0,2 3 0 16,2 1 0-16,3-2 0 0,6-2 0 0,3-1 0 0,5-2-160 15,2-5 160-15,3-4 0 0,6-2-144 0,3 1 144 16,4-6 0-16,-1-2 0 0,4-8 128 16,-1-7-128-16,3-1 176 0,0-4-176 0,-2 1 192 0,-4 0-64 0,1-1-128 15,-1-4 192-15,2-2-64 16,-1-6 80-16,0-5 16 0,0-4 0 0,-1-6 0 0,1-3-32 0,1-6 0 15,2-12 0-15,-1-3 0 0,1-5-64 0,-1-5-128 16,0-2 176-16,0 1-176 0,-3 2 128 0,0 8-128 16,-3 10 0-16,-4 8 0 0,-3 8 0 0,-7 10 0 15,-9 6 0-15,-4 10 0 0,-3 6 0 0,-6 10 0 16,-6 5-144-16,-6 5 144 0,-6 10-192 0,-10 8 64 16,-5 8 0-16,-3 3 0 0,-4 4 128 0,-4 10-128 0,-4 7 128 15,-2 6-128-15,-7 8 128 0,3 7 0 16,-2 8 0-16,6-2 0 0,4 0 0 0,8 0-128 15,5-3 128-15,9-2 0 0,8-10 0 0,9-6-160 16,5-10 160-16,5-5 0 0,5-7-128 0,8-6 128 16,1-4 0-16,5-6 0 0,2-4 0 0,5-5-128 0,-1-8 128 15,8-4 0-15,2-5 0 0,3-6 144 0,-1-7-16 0,-1-3 0 16,3-5 16-16,-1-1 0 16,0-4 0-16,-3 0 0 0,-3-5-144 0,3-5 160 15,-4-6-160-15,1 4 160 0,1-1-160 0,-1 7 160 0,-2 3-160 0,-3 4 160 16,-3 7-160-16,-5 4 0 0,-2 5 0 0,-6 6 0 15,-3 1 0-15,-8 5 0 0,0 0 0 0,-1 9 0 16,-3 3 0-16,-4 4 0 0,-2 1 0 0,-3 5 0 16,-1 3 0-16,-3 3 0 0,-4 4-144 0,3 0 144 0,1 1 0 15,3-2 0-15,0-4 0 0,4-1 0 16,1-3 0-16,2-3 0 0,6 0 0 0,2-6 0 16,2-2 0-16,3-2 0 0,-6-10 0 0,17 5 0 0,2-4 0 0,2-1 0 15,2-2 0-15,5-6 0 0,1 1 0 0,2-5 176 16,1-1-176-16,0-2 160 0,-1-3-160 15,1-2 160-15,0-3-160 0,-2 3 160 0,0-2-160 16,-5 6 0-16,-5 0 144 0,-1 6-144 0,-3-1 128 0,-4 6-128 16,-4-2 128-16,-8 7-128 0,0 0 0 0,3 13 0 15,-5 2 0-15,-2 4 0 0,-3 1 0 0,-1 0 0 16,1-1 0-16,-1 3 0 0,-1 0 0 0,1 0 0 16,5-2 0-16,1 1 0 0,2-4 0 0,4-1 0 15,3-2 0-15,4-3 0 0,3 1 0 0,5-1 0 16,5-2 0-16,3-5 0 0,5-4 0 0,2-3 0 15,2-2 0-15,0-1 0 0,1-3 0 0,1 0 144 16,1-4-144-16,-1 1 0 0,0-1 160 0,-1-2-160 16,1-4 128-16,-1 1-128 0,-2 1 0 0,1 1 0 0,-3-3 128 0,2-2-128 15,0-3 0-15,-2 1 0 16,-4-3 0-16,2-1 128 0,-6-4-128 0,-1 2 0 16,-2-4 144-16,-8 3-144 0,-3 7 128 0,-4 1-128 0,-7 2 128 15,-6 5-128-15,-2 1 0 0,-10 2 128 0,-5 7-128 16,-5 4 0-16,-4 3 0 0,-6 6 128 0,-4 6-128 0,-1 4 0 15,-2 1 0-15,1 5 144 0,4 1-144 0,4 8 0 16,1 3 128-16,9 1-128 0,4 1 0 0,8 0 0 16,5-1 0-16,9-3 0 0,6-2 0 0,10-3 0 15,7-2 0-15,7 0 0 0,7-3 0 0,6-4 0 16,7-2 0-16,6-2 0 0,5 1 0 0,-16-11 0 16,8 1-2064-16,4-3-320 0</inkml:trace>
  <inkml:trace contextRef="#ctx0" brushRef="#br0" timeOffset="19568.68">15442 8788 27519 0,'-13'-6'1216'0,"13"6"256"0,0 0-1168 0,-8-2-304 0,8 2 0 0,0 0 0 16,-10 5 1040-16,0 6 160 0,2 2 16 0,-1 6 16 16,-1 4-544-16,0 1-112 0,0 3-32 0,1 1 0 15,0-3-176-15,4 2-48 0,1-3 0 0,2 4 0 16,0-4-192-16,4 3-128 0,1-3 128 0,3-2-128 16,-1-3-1152-16,1-3-288 15,2 0-64-15,-1-4-16 0</inkml:trace>
  <inkml:trace contextRef="#ctx0" brushRef="#br0" timeOffset="19734.68">15374 8246 32703 0,'2'-16'1456'0,"-1"4"288"0,0 5-1392 0,-1 7-352 15,0 0 0-15,0 0 0 0,0 0 0 0,0 0 128 16,0 0-128-16,0 0 0 15,0 0-976-15,10-2-272 0,-10 2-48 0,13 3-11984 0</inkml:trace>
  <inkml:trace contextRef="#ctx0" brushRef="#br0" timeOffset="20057.2">16859 8496 21183 0,'-15'-12'944'0,"6"9"192"0,-4-2-912 0,-2 0-224 0,-3 3 0 0,-5 0 0 16,-5 2 2960-16,4 3 560 0,-4 3 96 0,-1 1 32 15,-3 0-2512-15,0 3-496 0,0 3-112 0,3 0-16 0,5 3-80 0,2 3-32 16,6 3 0-16,6 0 0 16,5 0-160-16,3 5-48 0,6-1 0 0,3 5 0 0,2-1 64 0,3 1 0 15,5 2 0-15,2 2 0 0,1 0-256 0,-1 2 128 16,-2-1-128-16,-3-1 0 0,-3 0 128 0,-2 0-128 15,-4-4 0-15,-5-3 144 0,-1 0-16 0,-8 0 0 16,-6-4 0-16,-7-5 0 0,-6-3 496 0,-2 1 80 16,-11-6 32-16,-2 1 0 0,-6-6-368 0,-3 0-80 15,-4-4-16-15,-2-2 0 0,-1-2-272 0,0-1-144 16,-1 0 16-16,-1-1-12736 16,1 0-2560-16</inkml:trace>
  <inkml:trace contextRef="#ctx0" brushRef="#br0" timeOffset="20712.02">5691 11395 13823 0,'6'-18'1216'0,"-2"6"-960"16,0 3-256-16,-2-3 0 0,1 0 1136 0,-3 3 176 15,-3 2 32-15,3 7 16 0,-7-5 480 0,-6 3 80 0,-6 4 32 0,-6 8 0 16,-6 1-1008-16,-6 11-208 0,-6 5-32 0,-5 8-16 15,-6 10 96-15,-3 2 32 0,-8 7 0 0,-3 6 0 16,-5 1-176-16,2 4-16 0,1-2-16 0,3 4 0 16,3-5-240-16,8-2-48 0,8-6-16 0,10-8 0 15,10-4-160-15,9-4-16 0,11-4-128 0,11-4 192 16,9-2-192-16,11-9 0 0,6-2 0 0,10-6 0 16,6-11 0-16,11-7 0 0,8-2 128 0,7-6-128 15,5-3-320-15,1-3-96 16,1-6-32-16,-1 2-14640 0</inkml:trace>
  <inkml:trace contextRef="#ctx0" brushRef="#br0" timeOffset="21031.91">6333 11536 11055 0,'-2'-11'976'0,"-1"4"-784"15,-2-5-192-15,-3 9 0 0,8 3 3824 0,-11 0 720 16,-5 5 128-16,-2 5 48 0,-4 1-3264 0,-5 6-656 15,-7 7-128-15,-3 4-32 0,-4 7-256 0,0 7-48 16,6 0-16-16,-1 3 0 0,4-1-112 0,7 0-16 16,8-2-16-16,7-3 0 0,6-2-48 0,8-5 0 15,8-6 0-15,6-2 0 0,3-8 192 0,10-4 48 16,5-1 0-16,8-8 0 0,3-3-176 0,1-3-16 16,0-10-16-16,-1-1 0 0,2-3 96 0,-6-4 32 0,-5-3 0 15,-5-4 0-15,-4 2 224 0,-3-3 64 16,-6 2 0-16,-5-2 0 0,-5 1 64 0,-4 0 32 0,-8-5 0 15,-4 0 0-15,-7-1-256 0,-6 2-48 0,-6 4-16 16,-4 1 0-16,-5 6-352 0,-1 3-160 0,-3 4 16 0,0 5 0 31,1 4-1184-31,2 1-224 0,1 3-48 0,7 2-9520 0,5 4-1888 0</inkml:trace>
  <inkml:trace contextRef="#ctx0" brushRef="#br0" timeOffset="21512.05">7146 11458 25791 0,'-5'8'2304'0,"-1"1"-1856"15,-2 3-448-15,-1 6 0 0,-1 4 416 0,-3 6-16 16,-2 2 0-16,-3 3 0 0,-1 3 208 0,-10 16 32 16,0-5 16-16,1-4 0 0,1 0-48 0,3-4-16 15,2-5 0-15,5-5 0 0,0-2-176 0,4-7-32 16,3-2-16-16,3-4 0 0,7-14 0 0,0 0 0 15,0 0 0-15,0 0 0 0,0 0 528 0,15-8 128 16,1-3 0-16,3-6 16 0,4-3-464 0,-5 3-80 16,4-2-32-16,2-3 0 0,1-3-288 0,3 1-176 15,1-2 192-15,3 0-192 0,1-4 128 0,2 2-128 16,0 1 0-16,1 7 0 0,-1 1 0 0,0 2 0 16,-2 6 0-16,-3 4 0 0,-3 7 0 0,-5 3 0 0,-5 6 0 15,-1 2 0-15,-6 6 0 0,-4 3 0 16,-3 4 0-16,-8 13 0 0,-8 0 0 0,-4 0 0 15,-2-2 0-15,-1-3 0 0,-3-4 0 0,4-3 0 16,3-7 0-16,3-5 0 0,4-2 0 0,5-4 0 16,4-7 128-16,0 0-128 0,0 0 128 0,0 0-128 0,8-10 192 15,6-7-192-15,3-3 240 0,4-3-64 0,-1 0-16 16,4 1 0-16,3-1-160 0,-8 8 0 0,0 0 0 0,4-2 0 16,1 3 0-16,0 4 0 0,0 0 0 0,2 5 0 15,-2 1 0-15,1 2 0 0,-4 7 0 0,-1 1 0 16,-1 7 0-16,-1 1-176 0,0 1 176 0,-4 8-128 15,-4-1 128-15,-1 0-192 0,-3 5 192 0,-1 11-192 16,-3-1-1216-16,0-3-256 0,1-2-64 16,3-4-9248-16,5 0-1856 0</inkml:trace>
  <inkml:trace contextRef="#ctx0" brushRef="#br0" timeOffset="22149.14">9303 11077 14623 0,'-7'37'640'16,"0"-6"144"-16,-2 11-624 0,-3 9-160 0,-2 8 0 0,-3 4 0 0,-2 7 1408 0,-2 3 240 15,-2 3 48-15,-4 3 16 0,-5-2-752 16,-1-1-160-16,0-3-32 0,1-6 0 0,1-6-64 0,0-5 0 16,1-11-16-16,2-5 0 0,0-3 480 15,3-5 112-15,3-9 0 0,6-5 16 0,4-6-208 0,4-3-64 16,8-9 0-16,0 0 0 0,-3-11 80 0,6-6 16 15,7-4 0-15,4-6 0 0,3-1-544 0,2-5-128 16,2-1 0-16,4-2-16 0,0-3-432 16,3-7 128-16,1-2-128 0,4-3 0 0,2-3 144 0,3 4-144 15,2-3 160-15,4 10-160 0,1 3 0 0,1 7 0 16,0 5-128-16,-2 7 128 0,-3 6-176 0,-4 6 176 16,-3 4-160-16,-6 6 160 0,-4 8-176 0,-5 3 176 15,-5 5-192-15,-5 8 192 0,-6 0-176 0,-7 7 176 0,-7 3-160 16,-7 2 160-16,-5 1-224 0,-4-2 48 15,-3-3 16-15,-5-3 0 0,-2-2 16 0,-1-2 0 16,-1-6 0-16,2-3 0 0,1-6-112 0,2 1 0 16,2-6-16-16,4-4 0 15,6-5-1792-15,1-4-368 0,3-7-64 0,4-3-11456 0</inkml:trace>
  <inkml:trace contextRef="#ctx0" brushRef="#br0" timeOffset="22415.8">10604 10463 25631 0,'0'0'1136'0,"0"-7"224"0,0 7-1088 0,0 0-272 16,-5-2 0-16,-4 4 0 0,-4 6 1216 0,-5 6 176 16,-5 9 32-16,-5 4 16 0,-5 3-704 0,-2 8-144 15,-5 9-16-15,1 7-16 0,-4 3 16 0,-14 31 16 16,4-4 0-16,5-1 0 0,1 6-336 0,5 2-64 15,3-2 0-15,7-7-16 0,8-7-176 0,5-7 0 16,3-10 0-16,5-6 0 0,2-5 0 0,4-7-144 16,1-5 144-16,4-2-208 15,3-10-400-15,1-5-80 0,1-5-16 0,-5-13-9296 16,12 2-1872-16</inkml:trace>
  <inkml:trace contextRef="#ctx0" brushRef="#br0" timeOffset="22762.51">10488 11435 23039 0,'0'0'2048'0,"0"0"-1648"0,10-1-400 0,3-2 0 16,2-2 1200-16,4-2 144 0,4 0 48 0,4-3 0 15,1 0-368-15,4-4-64 0,1 0 0 0,2 0-16 16,1 0-304-16,1-1-64 0,0-2-16 0,-3-1 0 15,-4 1-112-15,-2-1-32 0,-2 0 0 0,-10 0 0 16,1-1-32-16,-6 0-16 0,-4 3 0 0,-6 0 0 0,-1 2 16 0,-5 6 16 16,-4-3 0-16,-6 8 0 0,-7 1-112 15,-3 5-32-15,-5 2 0 0,-1 8 0 0,-4 3-256 0,-13 11 128 16,5 1-128-16,2 4 0 0,7 1 192 16,2-3-64-16,7 2 0 0,7 1-128 0,5-1 144 0,8-2-144 15,6-3 0-15,7-3 144 0,5 3-144 0,1-11 0 16,7-2 144-16,3 3-144 0,7 1 0 0,2-1 0 15,6 0 0-15,3-2 0 16,4-2-272-16,0-4-128 0,2 0-32 0,-1-4 0 16,3-1-2064-16,-3-3-400 0,1-4-96 0</inkml:trace>
  <inkml:trace contextRef="#ctx0" brushRef="#br0" timeOffset="23015.29">11895 10957 1839 0,'0'0'0'0,"0"0"160"0,0 0-160 0,0 0 0 16,0 0 0-16,0 0 0 0,10 8 6208 0,-1-2 1216 15,0 6 256-15,3 2 32 0,2 3-5408 0,1 5-1088 16,1 1-224-16,1 9-32 0,1 0-336 0,1 3-64 0,2 2-16 0,2 0 0 16,1-2-320-16,2 1-64 0,2 1-16 0,-2-3 0 15,4 1-144-15,-4-4 0 0,1-1 0 0,0-1 0 16,-3-4 0-16,-1 1-272 0,-3-5 64 0,-1-3 16 15,-1-7-576-15,-3-2-96 0,-3-1-32 16,-2-2 0-16,-3-4-2144 16,-7-2-432-16</inkml:trace>
  <inkml:trace contextRef="#ctx0" brushRef="#br0" timeOffset="23215.98">12596 10751 19343 0,'-3'-16'848'0,"3"16"192"0,0 0-832 0,0 0-208 15,0 0 0-15,-6 2 0 0,-3 6 3136 0,-5 3 576 16,-5 7 112-16,-7 5 16 0,-3 4-1984 0,-7 5-384 16,-3 2-96-16,-4 5-16 0,-2 5-336 0,-7 4-64 15,-2 5 0-15,-4 2-16 0,0 1-432 0,2 1-96 16,1 4-16-16,-16 15 0 0,11-7-400 0,11-8 128 16,6-5-128-16,4-4 0 15,6-4-256-15,5-1-128 0,3-5-16 0,5 0-12112 16,1 0-2416-16</inkml:trace>
  <inkml:trace contextRef="#ctx0" brushRef="#br0" timeOffset="24111.53">6966 14118 19231 0,'2'-21'848'0,"1"8"176"16,-2 2-816-16,2-5-208 0,0-3 0 0,1 3 0 0,-6 1 1088 0,0 2 160 15,1 1 32-15,1 0 16 0,0-1-64 0,-1 3-16 16,-3-3 0-16,-1 3 0 0,-3 1-128 0,-2 0-48 15,-2 3 0-15,-2 3 0 0,5 2-400 0,-3 1-96 16,-2 1-16-16,-4 3 0 0,-4 5-208 0,-6 1-64 16,-2 5 0-16,-4 6 0 0,-32 23-96 0,10 1-32 15,8 4 0-15,3 2 0 0,3 3 0 0,7-4-128 16,-1-1 192-16,9-5-64 0,7-6-128 0,9-3 0 16,6-7 0-16,5-3 128 0,3-5-128 0,8-3 0 15,2-3 0-15,8-7 128 0,3-4 16 0,4-6 0 16,2-2 0-16,6-6 0 0,2-4 192 0,7-3 48 15,2-2 0-15,0-2 0 0,0-6-128 0,-1 1 0 16,-3-5-16-16,-1 6 0 0,-2-2-80 0,-5 5-16 16,-9-1 0-16,-1 6 0 0,-1 0 48 0,-7 9 0 15,-8 8 0-15,2 1 0 0,-3 1-192 0,1 2 0 16,0 2 0-16,0 5 128 0,-1 2-128 0,-1-1 0 0,0 3 0 16,3 18 0-16,-2-6 0 0,-1 1 0 0,0-4 0 0,0-1 0 15,1-1-144-15,1 2 144 0,0-4-192 0,3-1 192 16,1-3-1760-1,4-1-240-15,2 0-48 0,0-1-8448 0,1-5-1664 16</inkml:trace>
  <inkml:trace contextRef="#ctx0" brushRef="#br0" timeOffset="24399.23">8464 13560 34031 0,'0'0'1504'0,"0"0"320"0,-5 0-1456 0,0 0-368 16,5 0 0-16,-6 7 0 0,-2 3 0 0,1 6 0 16,-2 4 0-16,-1 1 0 0,-9 27 0 0,1-4 0 15,2 1 0-15,5-1 0 0,2 1 0 0,-1 0 0 16,0 2 0-16,1 1 128 0,-1-2-128 0,1 2 144 15,1-2-144-15,3-1 160 0,1-1-160 0,2-2 0 16,-1-6 0-16,-1-3 0 0,3-3 0 0,0-2 0 16,1-6 0-16,0-3 0 15,1-3-2224-15,-1 0-464 0,-1-5-112 0</inkml:trace>
  <inkml:trace contextRef="#ctx0" brushRef="#br0" timeOffset="24586.77">8040 14158 20271 0,'0'0'1792'0,"0"0"-1424"0,0 0-368 0,7-7 0 16,4 0 2224-16,1-2 368 0,2 5 80 0,4 0 16 15,-5-1-1808-15,5 1-368 0,5-1-64 0,6 2 0 0,5-4-64 16,4 1-16-16,4-1 0 0,3-1 0 0,39-8-128 0,-15 4-32 16,-10-2 0-16,-3 0 0 0,-1 2-208 15,-1 2-240-15,3 0 48 0,1 2-9648 16,-2-3-1936-16</inkml:trace>
  <inkml:trace contextRef="#ctx0" brushRef="#br0" timeOffset="25080.74">10581 12838 22111 0,'-5'-10'1968'0,"-2"5"-1584"16,7 5-384-16,-3-2 0 0,-2 0 352 0,-2 5-16 16,-2 2 0-16,-1 5 0 0,-3 2 240 0,-2 5 64 0,-4 8 0 0,-8 13 0 15,-1 2-128-15,-2 11-32 0,6-13 0 0,-3 9 0 16,-2 4-32-16,1 3-16 0,0 3 0 0,0 0 0 15,-1-1-128-15,-1 0-32 0,6-1 0 0,-19 37 0 16,9-23-80-16,10-17 0 0,6-13-16 0,6-7 0 16,5-8 432-16,4-6 96 0,6-5 0 0,3-4 16 15,3-4 64-15,4-4 16 0,2-2 0 0,5-3 0 0,6-2-224 16,0-2-64-16,1-1 0 0,4 3 0 16,-12 3-320-16,4 3-192 0,3 0 192 0,5 2-192 0,-2 1 0 15,3 5 0-15,-2 1 0 0,0 5 0 0,17 10 0 16,-11 3 128-16,-8-2-128 0,-7 4 0 0,-9-2 160 0,-4 2-160 15,-5-3 128-15,-7 2-128 0,-5-8 320 0,-6 3-32 16,-3 1 0-16,-6-4 0 0,-6-2 160 0,0-1 48 16,12-10 0-16,-3 4 0 0,-6-3-160 0,0 3-16 15,0-6-16-15,1 0 0 0,-3 1-128 0,-1-5-32 16,0-2 0-16,-2-4 0 0,0 0-304 0,2-1-64 16,0-6-16-16,4-1 0 15,0 1-2320-15,5-5-480 0,3-2-96 0,-5-19 0 0</inkml:trace>
  <inkml:trace contextRef="#ctx0" brushRef="#br0" timeOffset="25381.11">11466 13585 28959 0,'0'0'1280'0,"0"0"272"0,0 0-1232 0,0 0-320 0,0 0 0 0,0 0 0 16,-9 10 832-16,-2 4 128 0,1-5 0 0,-1 6 16 15,-2 3-320-15,-1 3-64 0,-1 3-16 0,0 1 0 16,1 3-32-16,1-3-16 0,2 3 0 0,2-3 0 0,1 1-160 0,4 0-48 16,2-3 0-16,2 0 0 0,2 1 64 15,2-3 16-15,2-2 0 0,3-1 0 0,4-2-80 0,1-1 0 16,2-3-16-16,5-2 0 0,3-2-48 0,-1-2 0 15,2-4 0-15,10 0 0 0,-2-4-512 0,-2 0-128 16,-1-6 0-16,-1-1-11552 16,-5-3-2304-16</inkml:trace>
  <inkml:trace contextRef="#ctx0" brushRef="#br0" timeOffset="25537.11">11624 13149 25791 0,'-16'-26'2304'0,"11"15"-1856"15,1-1-448-15,1 2 0 0,3-3 2416 0,2 3 384 16,-1 1 80-16,2-1 0 0,-1 4-1760 0,2 1-352 16,2-3-80-16,1 3-16 0,-1 3-512 0,0-1-160 15,1 0 0-15,-7 3-11392 16,0 0-2368-16</inkml:trace>
  <inkml:trace contextRef="#ctx0" brushRef="#br0" timeOffset="26514.62">3024 16817 10127 0,'1'-5'896'0,"-1"-4"-704"16,2 0-192-16,-2-4 0 0,0 3 1248 0,0 0 224 15,0 10 32-15,0-6 16 0,0-2 16 0,0 8 0 0,0 0 0 0,0 0 0 16,-8 9-576-16,-1 2-128 15,-1 10 0-15,1 3-16 0,-1 8-448 0,0-1-96 16,-1 8-16-16,1 0 0 0,0 0 64 0,2 1 16 0,1-1 0 0,1-3 0 16,2-3 64-16,4-4 16 15,2-4 0-15,3 1 0 0,3-7 144 0,1-4 16 0,2-5 16 0,5 0 0 16,3-6 208-16,2-2 32 0,2-5 16 0,3-2 0 16,0-5-384-16,1-2-80 0,-2 1 0 0,2-3-16 15,-4-1-208-15,0 2-32 0,-3 3-128 0,-2 1 192 16,-3 3-192-16,-1 2 0 0,0 0 0 0,-1 5 0 15,-4 3 0-15,0 5 0 0,0 4 0 16,-1 3 0-16,-2 4 0 0,0 6 0 0,0-2 0 0,2 0 0 16,2 2 0-16,-1-5 0 0,4 1 0 0,2-3 0 15,1-3 0-15,2-3 0 0,1-5-128 0,3-2 128 0,3-5 128 16,2-4 64-16,1-5 32 0,1-5 0 0,3-3 96 16,1-5 32-16,3-2 0 0,-6 1 0 0,-1-6-96 15,-1 2-32-15,-2-2 0 0,-3 3 0 0,-3-4-48 0,-2-1-16 16,-3 0 0-16,-2-2 0 0,-3 3-160 0,-1 1 128 15,-3-1-128-15,1-8 128 16,-2 8-576-16,-3 6-112 0,1 4-16 16,-2 5-16-16,-1 6-2160 0,0 8-448 0,0-14-64 0,0 14-9408 15</inkml:trace>
  <inkml:trace contextRef="#ctx0" brushRef="#br0" timeOffset="26945.69">4659 15909 22111 0,'0'0'1968'0,"-3"9"-1584"0,2 3-384 0,-3 0 0 15,-2 6 240-15,-2 8-48 0,-2 3 0 0,-2 5 0 16,0 4 512-16,-2 8 80 0,0 4 32 0,-1 6 0 15,-2 5 80-15,-1 7 32 0,-1 2 0 16,-1 5 0-16,-2 4-464 0,2-2-80 0,-3 1-32 0,4-4 0 16,1-7-32-16,2-3 0 0,0-10 0 0,5-7 0 15,3-2 144-15,2-10 32 0,1-7 0 0,2-2 0 16,5-7-48-16,0-3-16 0,1-8 0 0,-3-8 0 16,0 0 272-16,11-6 48 0,3-5 16 0,3-2 0 15,2-8-192-15,0 0-16 0,4-4-16 0,1-3 0 0,2 3-336 0,0-3-64 16,2 3-16-16,-4-2 0 0,0 4-128 15,-2 4-176-15,-4 5 48 0,-1 6 0 0,1 3 128 0,0 5 0 16,-4 5 0-16,-1 4 0 0,-4 5-128 0,2 4 0 16,-5 4 0-16,-1 4 0 0,-2 0 128 0,-3 2 0 15,-1-4 0-15,-3 5 0 0,-3 4-128 0,1 2 0 16,-1-5 0-16,-2 12 0 16,2-8-576-16,3-4-96 0,3-3-32 0,1-6 0 15,3-6-2208-15,-1-6-448 0</inkml:trace>
  <inkml:trace contextRef="#ctx0" brushRef="#br0" timeOffset="27336.69">5278 16814 32831 0,'0'0'1456'0,"-5"3"288"0,5-3-1392 0,0 0-352 0,0 0 0 0,0 0 0 16,0 0 0-16,0 0 0 0,9 2 0 0,2-2 128 16,3-1 240-16,2-3 48 0,4-1 16 0,1-5 0 15,1 0 48-15,2-3 16 0,1-3 0 0,1 0 0 16,0 1-224-16,0 3-32 0,-3-2-16 0,-2-2 0 16,0 2-224-16,-5 0 176 0,-3 3-176 0,-4-3 160 0,-4 2-32 0,-3 2-128 15,-5-1 192-15,-2 3-64 0,-3-1-128 0,-4 4 0 16,-4 4 144-16,-4 2-144 15,-5 6 0-15,-2 4 0 0,-5 4 0 0,-4 4 0 0,-2 3 0 0,-1 6-160 16,-1 0 160-16,2 5-160 0,-1 4 160 0,3 1 0 16,4-1 0-16,4-2 0 0,5 0 0 0,7-4 0 15,4 0 0-15,7-6 0 0,5 3 0 0,7-5 128 16,5-2-128-16,5-4 0 0,3-1 0 0,6-4 0 16,4-4 0-16,5-2 0 0,0-1-336 0,3-5 16 15,2-3 0-15,-1-3-10624 16,2 4-2112-16</inkml:trace>
  <inkml:trace contextRef="#ctx0" brushRef="#br0" timeOffset="27674.28">6235 16605 25791 0,'-4'9'2304'0,"-2"1"-1856"15,-1 5-448-15,2 4 0 0,-4 0 304 0,0 5-48 16,1 0 0-16,-1 7 0 0,0-2 288 0,0 4 48 16,-1-1 16-16,2 1 0 0,-2-1-176 0,2-4-48 0,-2-2 0 0,2-3 0 15,0-1 224-15,0-3 32 0,2-2 16 0,1-3 0 16,-1-2 128-16,1-5 32 0,5-7 0 0,0 0 0 16,0 0-80-16,0 0-16 0,0 0 0 0,0-6 0 15,3-4 16-15,-1 0 0 0,1-5 0 0,2-2 0 16,0-3-352-16,4-4-80 0,0-2-16 0,2-2 0 15,2 1-128-15,4-5-32 0,2 1 0 0,4 2 0 16,1-3-128-16,2 3 0 0,2 1 0 0,4 1 0 0,-1 4 0 0,-1 3 0 16,1 1 0-16,-1 1 0 0,-1 3-224 0,-1 2 32 15,-2 6 0-15,-1-1 0 16,-1 3-1840-16,-1 2-352 0,-2 3-80 0,7 3-13520 16</inkml:trace>
  <inkml:trace contextRef="#ctx0" brushRef="#br0" timeOffset="28135.14">7258 16746 22111 0,'0'0'1968'0,"0"0"-1584"16,10 1-384-16,-1-1 0 0,1-1 1296 0,1-1 176 15,0 2 48-15,3 0 0 0,2-1-480 0,0 0-80 16,0-2-32-16,2 1 0 0,0-1-112 0,0-2-32 16,-1-1 0-16,1 1 0 0,0-3-16 0,0 2 0 0,-2-4 0 0,2 2 0 15,0-3 16-15,0 2 0 0,0-2 0 0,-1 1 0 16,2-2-144-16,0-2-16 0,1 0-16 0,-3-2 0 16,0 2-208-16,-1-1-32 0,0-1-16 0,-2-2 0 15,0 0-64-15,-4-1-16 0,-3-1 0 0,-2-1 0 16,-2 0-16-16,-6 2-16 0,-3 1 0 0,-3 5 0 0,-3-1-80 15,-6 3-16-15,-5 4 0 0,-4 1 0 16,-3 9-144-16,-7 4 0 0,-6 6 144 0,-6 5-144 0,-4 2 0 0,-2 5 0 16,1 5 0-16,1 1 0 0,3 5 0 0,3 2 0 15,5 2 128-15,5 3-128 16,5 3 0-16,5 1 128 0,6-2-128 0,4 2 0 0,6-5 0 0,7-1 0 16,4-3 0-16,4-5 0 0,6-1 128 0,6-2-128 15,7-3 160-15,4-3-160 0,7-3 304 0,8-4-48 16,7-3 0-16,5-5 0 0,6-4-48 0,3-2-16 15,2-6 0-15,4 1 0 0,5-1-192 0,-1-2 0 16,4-2 0-16,-1-1 0 16,0 3-1728-16,0-1-304 0,-1 2-48 0</inkml:trace>
  <inkml:trace contextRef="#ctx0" brushRef="#br0" timeOffset="31561.35">12664 16194 10127 0,'0'0'448'0,"0"0"96"0,0 0-544 0,0 0 0 0,7-4 0 0,-7 4 0 16,0 0 1936-16,0 0 288 16,5-5 48-16,-5 5 16 0,3-7-1024 0,-3 7-208 0,0 0-32 0,0 0-16 15,-1-9-240-15,0 0-64 0,-2 1 0 0,0 1 0 16,-3-4-96-16,0 4-32 0,-1-5 0 0,-2 1 0 15,-4 3-64-15,0-4 0 0,-1 1-16 0,-1 0 0 16,0-1-64-16,-3 4-16 0,-2-4 0 0,-1 4 0 16,1-2-112-16,0 4-32 0,-3-2 0 0,2 2 0 0,1 2-48 15,-2 0-16-15,1-2 0 0,-1 5 0 0,-2 2-16 16,-1 2-16-16,-3 0 0 0,-2 1 0 0,0 0-16 16,-1 5 0-16,-2 0 0 0,-1 3 0 0,0 0 16 0,-1 2 0 15,0 4 0-15,-1 0 0 0,1-1 0 0,2 4 0 16,2-1 0-16,2 5 0 0,0 0 16 15,2 3 0-15,3-2 0 0,2 3 0 0,3 4-192 0,3-3 128 16,0 0-128-16,6 2 128 0,2-4-128 0,5 1 0 16,1 3 144-16,5-2-144 0,1-3 128 0,3 1-128 15,4-5 128-15,1-1-128 0,2 1 128 0,1-2-128 16,1-2 160-16,2-2-160 0,1-5 176 0,1 1-176 16,0 2 192-16,3-6-192 0,0 0 272 0,1-2-48 15,2 0-16-15,-1-3 0 0,0-3 48 0,0 1 0 16,-1-4 0-16,0 2 0 0,-1-4-32 0,1-2 0 15,0 0 0-15,-1-1 0 0,0-4-32 0,-2 1 0 16,4-2 0-16,-3-2 0 0,0-2-48 0,1-1-16 16,0 1 0-16,1-2 0 0,0-2-128 0,0-1 192 0,0 1-192 15,2 0 192-15,1 1-192 0,-1-1 0 16,0-1 144-16,-2 1-144 0,-1 0 0 0,-2 3 128 16,0-1-128-16,-2 1 0 0,-3 3 0 0,0 3 128 0,-4-3-128 15,0 3 0-15,-2 0 0 0,-1 1 0 0,-3 4 0 16,-1-3 128-16,-1 3-128 0,-4 6 0 0,0 0 128 15,0 0-128-15,0 0 0 0,0 0 0 16,0 0 0-16,0 0 0 0,-3 10 0 0,0 1 0 0,-1 4 0 0,0 2 0 16,-1 1 0-16,0 1 0 0,-2 2 0 0,4 2 0 15,-1 0 0-15,1-1 0 0,2 1 0 0,1 1 0 16,1-3 0-16,3 2 0 0,2-4 0 0,3-2 0 16,3-2 208-16,3-1-16 0,2-4-16 0,2 0 0 15,4-1 208-15,1 0 64 0,0-4 0 0,1 2 0 0,2-1-32 0,1-3 0 16,0-2 0-16,4-1 0 0,-1 0-160 0,1-1-16 15,0-2-16-15,0 1 0 0,0-5-32 16,-1 1 0-16,0 1 0 0,-1-2 0 0,-2 1-32 0,-1 1-16 16,-3-3 0-16,-1 2 0 0,-1 3-144 0,-3 0 0 15,-3-2 0-15,-3 2 0 0,-2 2 0 0,-4 1 0 16,-7 0 0-16,0 0-176 16,0 0-2480-16,0 0-496 0,-21 12-112 0,0-1 0 0</inkml:trace>
  <inkml:trace contextRef="#ctx0" brushRef="#br0" timeOffset="32887.22">15214 15653 8287 0,'0'0'736'0,"0"0"-592"0,4-4-144 0,0 0 0 16,-4 4 1520-16,0 0 272 0,0 0 48 0,0 0 16 15,0 0-640-15,0 0-112 0,0 0-16 0,0 0-16 16,-7 1-64-16,0 3-16 0,-2-1 0 0,-4 2 0 15,0 0 48-15,-2 0 16 0,-1 1 0 0,-5 4 0 0,-2 1-48 0,-2 3-16 16,-2 2 0-16,-3 2 0 0,-3 1-160 0,-4 3-16 16,-5 2-16-16,-3-3 0 0,-2 2-288 15,0 1-64-15,0 0-16 0,-16 7 0 0,8-8-64 0,7-2-16 16,5-1 0-16,2-1 0 0,4 0 64 0,5-2 16 16,3-1 0-16,4-2 0 0,3 2-48 0,4-3-16 15,3-3 0-15,4 2 0 0,3-6-144 0,4 4-32 16,2-2 0-16,3 3 0 0,-1-11 0 0,13 10-16 15,3 0 0-15,4-2 0 0,5 1 128 0,1-3 16 16,7 3 16-16,5-1 0 0,1 3-48 0,-9-4-16 16,8 2 0-16,0-3 0 0,3 0-64 0,2 3-16 15,2-2 0-15,-1 1 0 0,2-4 16 0,-2 1 0 16,-2 3 0-16,2-3 0 0,-4-1 64 0,4 1 16 16,-4 0 0-16,-3-1 0 0,-5-3-96 0,-5 2-32 15,-2-2 0-15,-5 0 0 0,-2-1-160 0,-4 0 128 16,-2 0-128-16,-4 0 128 0,-8 0-128 0,0 0 0 15,0 0 0-15,0 0 128 0,-6 1-368 0,-2-1-80 16,-2 0 0-16,-2 2-16 16,-2 2-2096-16,-2-2-400 0,1-1-96 0</inkml:trace>
  <inkml:trace contextRef="#ctx0" brushRef="#br0" timeOffset="33507.26">17205 15458 21071 0,'-4'-14'928'0,"3"7"208"0,-2-4-912 0,1 1-224 15,-2-3 0-15,-1 3 0 0,-3-1 960 0,-1-1 128 16,-2 2 48-16,-2-1 0 0,-1 3-336 0,-1-1-64 16,-2 5-16-16,-1 1 0 0,-2-2-160 0,-3 3-48 15,-2 2 0-15,-5 4 0 0,-3 1-64 0,-1 0 0 16,-3 4-16-16,-2 3 0 0,-3 4 32 0,-1 5 16 15,-2 3 0-15,1 5 0 0,-2 9-96 0,1 5-32 16,0 6 0-16,0 1 0 0,1 6-160 0,2 2-16 16,5 0-16-16,5 2 0 0,5 1-160 0,7-5 0 15,6-3 0-15,6 0 0 0,6-8 144 0,7-2-144 0,4-5 160 0,6-2-160 16,7-1 416-16,4-2-16 0,6-5 0 0,4-1 0 16,-1-7 128-16,4 0 32 0,3-4 0 0,3 2 0 15,2-5-16-15,3-3 0 0,1-1 0 0,1-6 0 16,3 0-128-16,-2-3-32 0,-1-3 0 0,1 1 0 15,3-2-32-15,0-4-16 0,-1 1 0 0,0-5 0 0,-2 0 80 16,-1-5 16-16,0-2 0 0,-2-3 0 0,-4-2 16 16,-3-5 0-16,-11 6 0 0,-1-5 0 0,2-4-48 0,-1-7 0 15,-4-3 0-15,-1-1 0 0,-3-5-128 16,-4-1-16-16,-4 2-16 0,-4-18 0 0,-7 3-112 0,-6 6 0 16,-7 7-128-16,-7-2 192 0,-1 10-192 15,-6 2 128-15,-3 3-128 0,-5 2 0 0,0 1 0 0,-6 4 0 16,-3-1 0-16,-3 5 0 0,-15-6 0 0,2 10-288 15,0 4 64-15,3 5 16 16,3 4-1968-16,3 4-384 0,3 5-64 0,7 4-16192 0</inkml:trace>
  <inkml:trace contextRef="#ctx0" brushRef="#br1" timeOffset="38030.58">11103 17146 7359 0,'0'0'656'0,"-7"-4"-528"16,-4 0-128-16,3 1 0 0,-1-1 1296 0,0-2 240 15,0 0 32-15,1 3 16 0,1-1-288 0,0-1-48 16,2 0-16-16,5 5 0 0,-5-4-80 0,5 4-32 16,0 0 0-16,-1-5 0 0,1 5-224 0,0 0-64 15,0 0 0-15,0 0 0 0,0-9-208 0,1 5-48 16,-1 4-16-16,0 0 0 0,0 0-192 0,0 0-48 15,0 0 0-15,5 6 0 0,0 6-64 0,0-1 0 16,0 1-16-16,3 3 0 0,-2 3 0 0,2 3 0 16,0 6 0-16,-2-2 0 0,3 6-48 0,0-1 0 15,0 2 0-15,0 4 0 0,1-3-64 0,1-1 0 16,1-1-128-16,2-1 192 0,0-1-192 0,1 0 144 0,0-5-144 0,3-2 128 16,2 2 64-16,3-5 0 0,3-1 0 0,2-4 0 15,1-1 112-15,0-1 16 16,-1-2 16-16,1-1 0 0,-1-1-16 0,1 0-16 0,1-6 0 0,-1 2 0 15,-1 0-64-15,2-2-16 0,1 1 0 16,-1-3 0-16,-2-3-80 0,3 1-16 0,1 1 0 0,-1-3 0 16,2-1-128-16,2-3 160 0,0 2-160 0,15-5 160 15,-6 3-160-15,-2-5 128 0,-1 1-128 0,-2-2 128 16,1-1-128-16,1 1 0 0,-1-1 144 0,2 2-144 16,1-1 192-16,2 0-48 0,2 2 0 0,-1 0 0 0,2-1 48 15,-1-2 16-15,3 1 0 0,-2 3 0 0,0-2-48 16,-1 3-16-16,-2 2 0 0,-1 3 0 0,-2-1-144 0,1 1 128 15,1 3-128-15,-4 2 128 0,0 3-128 0,-1 1 0 16,3 2 0-16,-1 1 0 0,-2 0 0 16,-2 3 0-16,-1 3 0 0,-3-2 0 0,-2 3 0 0,-1 4 0 15,-2 1 0-15,-3 3 0 0,-2 3-128 0,-4 0 128 16,-1-4 0-16,-2 2 0 0,1-3 0 0,-5-1 0 16,-1 2-144-16,-4-3 144 0,2-3 0 0,-2-3 0 15,-5-1 0-15,-2 0 0 0,0-11 0 0,0 0 0 16,-1 10 0-16,1-10 0 0,-4 10 224 0,4-10-48 0,-6 7-16 0,6-7 0 15,0 0 80-15,0 0 16 0,0 0 0 0,0 0 0 16,0 0 0-16,0-8 16 0,2-2 0 16,5 2 0-16,0-3-144 0,6 1-128 0,1-4 192 0,2 0-192 15,3 0 128-15,3 1-128 0,1-2 0 0,2 0 0 16,3 1 0-16,4-2 0 0,1 1 0 0,1 0 0 16,2-3 0-16,3 2 0 0,5 0 0 0,4 1 0 15,0 4 0-15,4 2 0 0,2-1 0 0,3 3 0 16,0-2 0-16,0 4 0 0,1 3 0 0,1 2 0 15,4 0 0-15,-2 2 0 0,-3-1 0 0,4 2 0 16,3 0 0-16,-4 0 0 0,0-1 0 0,3 0 0 16,2-1 0-16,1 1 0 0,2-2 0 0,2-2 0 15,-2-1 0-15,1-2 0 0,-2-1 0 0,3 3 0 0,2 1 0 16,1 0 0-16,2-5 0 0,-1 2 0 0,5 0 128 16,3-2-128-16,2 2 192 0,1-2-192 0,3-3 176 15,-1 0-176-15,0-3 160 0,-1-1-160 0,-1-2 176 16,-3-2-176-16,0-4 192 0,-4 3-192 0,-3-2 192 0,-5-2-64 15,-7 1 0-15,-3 1-128 0,-5 1 192 0,-4 3-64 16,-8 1 0-16,-3 2-128 0,-5 2 0 0,-6-1 0 16,-6 2 0-16,-5 4 0 15,-7 2-1632-15,-12 5-432 0,0 0-96 0</inkml:trace>
  <inkml:trace contextRef="#ctx0" brushRef="#br1" timeOffset="38796.56">12111 18599 4607 0,'0'0'192'0,"0"0"64"0,0 0-256 0,4-11 0 0,-1 3 0 0,-3 8 0 16,0-12 3584-16,-2 5 656 0,-3-3 144 0,3 1 32 15,-3-3-2080-15,-2 3-416 0,-2-2-64 0,-3 1-32 16,0-2-384-16,-2 0-80 0,-2 1-16 0,-5 4 0 16,-3 2-560-16,-2 0-112 0,-2 3-32 0,-4 2 0 15,0 2-384-15,-1 4-96 0,0 3-16 0,1 5 0 16,-2 1-144-16,3 2 0 0,2-2 0 0,6-1 0 15,5 1 0-15,6-1 0 0,3 1 0 0,5-2 0 16,1-3 0-16,9 2 0 0,-6-12 0 0,12 7 0 16,6 2 0-16,5-6 0 0,1-2 0 0,3-2 0 15,1 0 144-15,0-2-144 0,1-2 160 0,0 1-160 16,-2 0 128-16,1 3-128 0,-3 0 0 0,-2 1 0 0,0 0 0 16,-4 2 128-16,-4 5-128 0,-2 4 0 0,-3 4 0 15,-3 1 0-15,-5-1 0 0,-3 3 0 0,-4 2 256 16,-4 2 16-16,-4-1 0 0,-5 2 0 0,-6 0 240 0,-2-1 64 15,-4 0 0-15,-2 0 0 0,-1 1-192 0,0-3-16 16,0-1-16-16,2-1 0 0,-1-1-192 0,3-3-32 16,3-3-128-16,3 1 192 0,4-6-192 0,5-2 0 15,3-4 0-15,11 0 0 16,-4-8-1312-16,5-2-160 0,6-2-16 0,4-3-9392 16,4 0-1888-16</inkml:trace>
  <inkml:trace contextRef="#ctx0" brushRef="#br1" timeOffset="39038.15">12602 18418 15663 0,'0'0'1392'0,"0"0"-1120"0,0 0-272 0,0 0 0 16,-10 6 2560-16,0 2 448 0,-3 1 80 0,-1 7 32 15,-1 1-1152-15,-1 1-240 0,-4 0-32 0,0 0-16 16,-1 0-512-16,1 1-96 0,0 0-32 0,2 1 0 15,3 2-576-15,3-3-112 0,3-3-32 0,2-1 0 16,4 1-320-16,-1-1 0 0,2-2 0 0,1-2 128 16,-1 1-128-16,2-4-240 0,2 1 64 0,-2-9 16 15,0 0-608-15,10 8-112 16,0-2-16-16,1-2-9616 0,2-4-1920 0</inkml:trace>
  <inkml:trace contextRef="#ctx0" brushRef="#br1" timeOffset="39366.25">12871 18397 20383 0,'0'0'896'0,"0"0"192"0,0 0-864 0,0 0-224 16,0 0 0-16,-5 6 0 0,-4 3 1200 0,1 3 192 16,-3 2 32-16,1 0 16 0,1-1-96 0,0 5 0 15,-1 0-16-15,3 2 0 0,-1-6-464 0,3 3-96 16,0-1 0-16,1 1-16 0,1-2-304 0,3 0-64 15,2-4-16-15,-1 0 0 0,-1 1-192 0,1-5-48 16,-1-7 0-16,0 0 0 0,7 7 128 0,-7-7 0 16,11 5 16-16,0-7 0 0,0-5 208 0,0 0 32 0,1-4 16 0,-1 2 0 15,0-5-144-15,1-1-16 0,1 0-16 0,-3-1 0 16,1 0-128-16,2-2-32 16,0-1 0-16,-1 0 0 0,1 0-192 0,0 1 144 15,-2 0-144-15,2 2 128 0,1-1-128 0,0 4 0 0,-1-1 0 0,-2 4 0 16,-1 3 0-16,-1 3 0 0,-1-1-160 0,-8 5 160 31,0 0-1424-31,11-2-192 0,-11 2-48 0,10 7-9072 0,-10-7-1808 0</inkml:trace>
  <inkml:trace contextRef="#ctx0" brushRef="#br1" timeOffset="39715.14">13340 18542 19343 0,'0'0'1728'0,"0"0"-1392"16,0 0-336-16,14-5 0 0,-1-2 1264 0,2 2 176 15,-1-4 32-15,4 3 16 0,4 0-208 0,-2-3-32 16,2 1-16-16,1-3 0 0,-1 0-416 0,0 3-96 16,-4-5-16-16,-2 4 0 0,0-2-192 0,-2 3-64 15,-3-2 0-15,-2 1 0 0,-3-3-16 0,-2 4-16 16,-4 8 0-16,-2-7 0 0,-5 3 112 0,-4 2 32 15,-4 1 0-15,-6 3 0 0,-5 1-416 0,-5 6-144 16,-2 1 0-16,0 4 144 0,1 1 96 0,0 1 16 0,1 2 0 16,1-3 0-16,6 2-48 0,4 0 0 0,2-1 0 15,5-2 0-15,4-1-208 0,6-4 128 0,3-9-128 0,5 14 0 16,2 0 128-16,4-4-128 0,0 1 0 0,4-3 144 16,3 1-144-16,2-2-224 0,2 2 48 0,3-2 16 31,-3 0-2256-31,2 0-448 0</inkml:trace>
  <inkml:trace contextRef="#ctx0" brushRef="#br1" timeOffset="40102.08">14509 18310 21183 0,'0'0'944'0,"-3"-11"192"0,-1 0-912 0,2 0-224 15,-2 1 0-15,-1 4 0 0,-4 2 1360 0,0 3 240 16,-4-3 32-16,-1 3 16 0,-2 1-480 0,-5 5-80 16,-3 1-32-16,-1 4 0 0,-1-2-256 0,2 5-48 15,1-1-16-15,3 2 0 0,2-1-304 0,4 4-64 16,4-1-16-16,4 1 0 0,3-2-112 0,6-1-32 15,3 2 0-15,2 1 0 0,1-1 0 0,2 1 0 16,2-1 0-16,1 2 0 0,-1-2 16 0,2-3 0 16,-4-2 0-16,-2 1 0 0,0-1 16 0,-4-1 0 0,-5-10 0 0,3 12 0 15,-5 0 48-15,-1-2 16 0,-4-5 0 0,-3 3 0 16,-5-3 64-16,-4 0 16 0,-4 3 0 0,-3-6 0 16,-3-2-224-16,-1-2-32 0,-2-5-128 0,1 1 192 15,1-1-192-15,1-4-128 16,2 0 128-16,4 0-208 15,4 0-2144-15,5 2-416 0,4-4-96 0,7 1-16 0</inkml:trace>
  <inkml:trace contextRef="#ctx0" brushRef="#br1" timeOffset="40702.65">15964 18099 21135 0,'-14'-2'928'0,"5"2"208"0,-1 0-912 0,1 1-224 0,9-1 0 0,-13 7 0 15,-1 5 768-15,-1 2 96 0,-1 1 32 0,-1 5 0 16,-1 0 16-16,1 1 16 0,-3 5 0 0,1 1 0 15,2-6-96-15,-2 3-32 0,1 2 0 0,1-5 0 16,1 1-96-16,-2-2 0 0,0-2-16 0,3-3 0 16,2-2-64-16,3-1-16 0,1-5 0 0,3-1 0 15,6-6-16-15,0 0 0 0,0 0 0 0,0 0 0 16,9-8 32-16,5-4 0 0,3-1 0 0,2-3 0 16,1-2-272-16,0-1-48 0,1-3-16 0,2 2 0 15,3 1-288-15,-1-1 0 0,1-2 128 0,0 0-128 16,0 1 0-16,2 3 0 0,0 4 0 0,0 1 0 15,0 1 0-15,-3 5 0 0,-2 2 0 0,-3 5 0 0,-2 3 0 16,-5 2 0-16,-1 6 0 0,-4 6 0 0,-4 4 0 16,-4 2-176-16,-3 7 176 0,-3 0-208 0,-4 3 208 0,-3 3 0 15,-2-1-160-15,-2 1 160 0,1-4 0 0,1-1 0 16,-1-5 0-16,5-1 0 0,2-3-400 0,5-3 32 16,-1-1 16-16,3-3 0 15,0 0-1248-15,4-5-240 0,-2-10-48 0,0 0-8480 16,0 0-1680-16</inkml:trace>
  <inkml:trace contextRef="#ctx0" brushRef="#br1" timeOffset="41016.61">16437 18336 22111 0,'0'0'1968'0,"0"0"-1584"0,0 0-384 0,0 0 0 16,0 0 1296-16,13-4 176 0,2 1 48 0,0-3 0 15,0-1-96-15,3-1-16 0,-1-4 0 0,3 2 0 16,2 1-464-16,-1 0-112 0,1-1 0 0,-3-2-16 16,-1 7-320-16,-3-4-64 0,-1 1-16 0,-3-1 0 15,-2 0-224-15,-9 9-32 0,0 0-16 0,0 0 0 16,-1-13-16-16,1 13 0 0,-10-5 0 0,-2 2 0 16,0 1-128-16,-2 4 0 0,-4 0 0 0,0 2 0 15,0 5 0-15,4 0 0 0,0 5 0 0,2-2 0 16,-1 0 0-16,5 2 0 0,2 2 0 0,2 0 0 0,4-1 0 15,3-1 0-15,1 1 0 0,2 0 0 16,3 1-176-16,2-2-64 0,3-2-16 0,1 1 0 16,3 1-1504-16,1-5-304 15,0-1-64-15,3-6-12240 0</inkml:trace>
  <inkml:trace contextRef="#ctx0" brushRef="#br1" timeOffset="41362.96">17292 18239 11967 0,'0'-11'1072'0,"-1"2"-864"16,-1-3-208-16,-1 5 0 0,3 7 2928 0,-4-9 528 16,-3 4 128-16,-5 1 0 0,-2-1-1600 0,-4 5-336 15,-2 1-64-15,-3 4-16 0,-4-1-512 0,-1 2-96 16,-1 6-32-16,0-3 0 0,1 1-416 0,4 1-64 0,5-2-32 16,2 4 0-16,6-4-160 0,5 2-48 0,3-2 0 0,3-9 0 15,5 10-208-15,4-2 176 0,5-2-176 0,2-2 160 16,2-4 48-16,1-1 16 0,3-4 0 0,0 0 0 15,0 1-96-15,1 0-128 0,-1 2 176 0,-4-1-176 16,0 1 128-16,-3 2-128 0,-1 2 0 0,-4 1 0 16,-10-3 0-16,0 0 0 0,2 11 0 0,-3 3 0 15,-5 1 192-15,-4 3-64 0,-1 2 0 0,-5 2-128 16,-1 0 224-16,-2-1-64 0,-2 0-16 0,0 0 0 16,0 0-16-16,0-2 0 0,1-3 0 0,0 1 0 15,-1-2-128-15,4-1 0 0,4-4 0 0,2 1 0 16,2-3-384-1,4 0-96-15,5-8-32 0,0 0 0 0,0 0-2560 0,0 0-512 16,11-8-96-16,4-1-32 0</inkml:trace>
  <inkml:trace contextRef="#ctx0" brushRef="#br1" timeOffset="41758.89">17753 18214 20271 0,'1'-10'896'0,"-1"10"192"0,5-9-880 0,-1 1-208 16,-4 8 0-16,-3-14 0 0,-1 3 2096 0,-1 2 368 15,-1 0 80-15,-2 3 16 0,-1 2-1216 0,-1 1-256 16,-1 2-32-16,-3 3-16 0,-3 4-336 0,-1 2-80 0,-1 0-16 0,-1 4 0 16,-3-2-416-16,0 4-192 0,2 1 160 0,3 0-160 15,5-2 128-15,4 1-128 0,-1 0 0 0,5-1 0 16,2-5 128-16,3-8-128 0,0 0 0 0,6 12 0 15,1-6 160-15,5-3-160 0,0-6 160 0,2 1-160 16,7-1 256-16,-4-1-64 0,3-3 0 0,-1 0 0 16,1-3-64-16,-1 3-128 0,-1-2 176 0,-2 1-176 15,0 0 160-15,-2 1-160 0,-3 2 128 0,-2 2-128 16,-9 3 0-16,0 0 0 0,0 0 128 0,0 0-128 16,5 12 0-16,-2 2 0 0,-3 3 0 0,-4 1 0 15,-3-1 0-15,1 1 0 0,1-1 0 0,1 1 0 16,2 0 0-16,2-2 0 0,0 0 0 0,5-2 0 15,1-4 0-15,0 1-192 0,5-4 32 0,0-2 16 16,3 0-1280-16,4-4-256 16,2-2-48-16,0 0-8192 0,6-5-1648 0</inkml:trace>
  <inkml:trace contextRef="#ctx0" brushRef="#br1" timeOffset="41980.38">18520 17754 21183 0,'0'0'1888'0,"0"0"-1504"16,-10 7-384-16,-4 5 0 0,-4-2 800 0,-3 5 96 15,-5 2 0-15,1 3 16 0,-4 5 736 0,1 0 144 16,-2 4 16-16,2 0 16 0,3 2-720 0,2 2-144 0,2-4-16 0,3 3-16 16,1-1-608-16,3 4-112 0,3-2-16 15,1-3-16-15,1 2-176 0,1 0 0 0,3 2 0 0,1-3 0 31,2-6-816-31,2-1-32 0,0-2-16 0,1-7-8944 0,0-2-1792 0</inkml:trace>
  <inkml:trace contextRef="#ctx0" brushRef="#br1" timeOffset="42166.57">18115 18113 21183 0,'0'0'1888'0,"0"0"-1504"0,10-8-384 0,3 2 0 15,-1 5 816-15,2 0 80 0,0-2 32 0,3 0 0 16,1 0 416-16,2 2 96 0,2 1 16 0,-2 0 0 0,0-2-960 0,-1 2-192 16,2 2-48-16,-2 2 0 0,1-1-256 0,3-1 0 15,1-2 0-15,-1 2 0 16,-3 1-1904-16,-1-2-336 0</inkml:trace>
  <inkml:trace contextRef="#ctx0" brushRef="#br1" timeOffset="42425.43">18808 18188 11967 0,'0'0'528'0,"-8"5"112"0,0 3-512 0,-1-2-128 0,-1 6 0 16,-1-3 0-16,-1 5 2880 0,0-2 560 0,-2 0 96 0,0 2 32 15,-2 1-1856-15,4 2-368 0,-1-1-80 0,0-1-16 16,2-2-608-16,1 0-128 0,1 1-32 0,4-4 0 16,0 1-336-16,2 1-144 0,3-12 128 0,-1 11-128 15,2 1 0-15,-1-12 0 0,0 0 0 0,8 5 0 32,2-1-1440-32,1 0-224 0,1-4-32 0</inkml:trace>
  <inkml:trace contextRef="#ctx0" brushRef="#br1" timeOffset="42765.09">18978 18224 19119 0,'-22'19'832'0,"10"-6"192"0,-2-3-816 0,0 1-208 15,0 2 0-15,1-1 0 0,1 0 1104 0,1 0 176 16,2-3 48-16,3 1 0 0,6-10-320 0,-5 9-64 15,2 0-16-15,3-9 0 0,0 0-16 0,0 0 0 16,8 7 0-16,-8-7 0 0,12 3 96 0,2-3 16 16,-1-2 0-16,1-1 0 0,0-1-160 0,1-5-32 15,2 1 0-15,-1-3 0 0,0 2-208 0,-1-4-48 16,0 2-16-16,0 1 0 0,1-3-272 0,-1 3-48 16,-1 0-16-16,1 2 0 0,-1-1-224 0,-1 3 128 0,-4-4-128 15,0 7 0-15,-9 3 0 0,10-1 0 0,-10 1 0 16,0 0 0-16,0 0-128 0,7 5-80 0,-1 5-16 15,-6-10 0 1,0 0-1424-16,3 11-272 0,1 2-64 0,-1 2-16 16,-1-4-992-16,0 0-192 0</inkml:trace>
  <inkml:trace contextRef="#ctx0" brushRef="#br1" timeOffset="43074.63">19423 18453 10127 0,'0'0'896'0,"14"-1"-704"0,0-3-192 0,1 1 0 16,2 1 1856-16,0-2 320 0,1 1 80 0,1-1 16 15,2-2-496-15,-1 1-112 0,0-4 0 0,2 1-16 0,-1 1-176 0,0-2-16 16,-1 1-16-16,-1-2 0 0,0 1-368 0,-2-2-80 16,-3-1-16-16,0 3 0 0,-5-3-368 0,-3 0-80 15,-1 1-16-15,-4-2 0 0,-2 2 16 0,-4 2 0 16,-4 2 0-16,-4 0 0 0,-3 2-144 0,-6 5-16 15,-3 1-16-15,-4 4 0 0,-4 1-352 0,-2 1 144 16,1 4-144-16,0-1 0 0,1 3 192 0,2 1-192 16,8-4 192-16,5 3-192 0,-2 2 176 0,9 1-176 15,2-2 160-15,4 1-160 0,1-1 0 0,2 1 0 16,4-1 0-16,3-1 0 0,1 1 0 0,6 0-320 16,-1 1 64-16,4-2 0 15,3-4-2176-15,0-3-416 0,7 0-96 0,-3-4 0 0</inkml:trace>
  <inkml:trace contextRef="#ctx0" brushRef="#br1" timeOffset="43213.06">18998 17874 24879 0,'0'0'2208'0,"0"0"-1760"0,12 2-448 0,-12-2-7296 16,10 4-1536-16</inkml:trace>
  <inkml:trace contextRef="#ctx0" brushRef="#br1" timeOffset="43947.27">12154 19405 16991 0,'0'0'752'0,"0"0"144"16,-8 4-704-16,8-4-192 0,-11 3 0 0,11-3 0 0,-6 8 1232 0,6-8 224 15,0 0 32-15,0 0 16 0,0 0-400 0,12 4-80 16,1-3 0-16,4-2-16 0,2-2 16 0,3-2 16 16,4-4 0-16,1 2 0 0,4-6-272 0,2 0-48 15,2 2-16-15,2-2 0 0,1 0-240 0,-2 2-48 16,-3-3-16-16,-3 1 0 0,-3 4-192 0,-3-2-32 16,-3-3-16-16,-6 4 0 0,-4-2-32 0,-2 3-128 15,-4 2 192-15,-5 7-64 0,0-8 16 0,0 8 0 16,-9-7 0-16,-3 4 0 0,-6 3-144 0,-4 3 160 0,-2-1-160 15,-3 6 160-15,-2-1-160 0,-1 4 0 0,-1-3-160 0,2 5 160 16,1 0-144-16,3 3 144 0,0 2-128 0,4 1 128 16,2 2 0-16,1-1-160 0,3 2 160 0,3-1 0 15,1 0 0-15,6-1-128 0,3-5 128 0,2 2 0 16,4-2-192-16,3 0 0 0,3-1 16 0,5-4 0 31,3 0-1360-31,1-3-256 0,5 0-64 0,1-7-16 0</inkml:trace>
  <inkml:trace contextRef="#ctx0" brushRef="#br1" timeOffset="44335.15">13119 19255 13823 0,'0'0'1216'0,"0"0"-960"0,0 0-256 0,0 0 0 15,0 0 1600-15,0 0 288 0,0 0 48 0,0 0 16 16,0 0-512-16,5 13-96 0,-1-1-32 0,1 4 0 16,2-1-352-16,0 1-64 0,1-2 0 0,1 3-16 15,0 1-496-15,1-1-112 0,1 0-16 0,3-1 0 16,2 1-256-16,-3-2 128 0,3-3-128 0,-1-2 0 16,2 0 0-16,-1-5-272 0,1 0 16 0,-2-2 16 31,-1-1-2064-31,-1-6-400 0,2-3-96 0,-1-3-16 0</inkml:trace>
  <inkml:trace contextRef="#ctx0" brushRef="#br1" timeOffset="44518.87">13428 19140 23551 0,'0'0'1040'0,"-10"2"224"0,-1 0-1008 0,-1 6-256 0,-1 2 0 0,-4 3 0 0,-1 3 1088 0,-5 2 160 15,-1 2 32-15,-3 6 16 0,0-1-160 0,-2 1-48 16,-1 0 0-16,-2-1 0 0,-1 2-400 0,2-2-96 15,3 0-16-15,3-1 0 0,2 2-416 0,5-2-160 16,6-3 0-16,3-3 144 16,2-4-784-16,7-4-144 0,0-10-48 0,10 10-8848 15,4-6-1776-15</inkml:trace>
  <inkml:trace contextRef="#ctx0" brushRef="#br1" timeOffset="44893.59">13826 19234 19343 0,'-17'21'848'0,"6"-7"192"0,-4 5-832 0,-2 4-208 0,-2-2 0 0,-2 5 0 16,-1 2 1280-16,-2 2 224 0,0-2 32 0,1 4 16 15,0 0-400-15,1-4-64 0,-1-3-32 0,3-2 0 16,4 0-400-16,-1-3-80 0,3-2 0 0,3-1-16 15,3-6-64-15,3-2-16 0,1-1 0 0,4-8 0 16,0 0 16-16,0 0 0 0,8-11 0 0,2 1 0 16,1-3 96-16,3-3 32 0,4-2 0 0,0-3 0 15,0 0-304-15,2-4-64 0,0-2-16 0,6-1 0 16,-1 4-240-16,3-3 144 0,1 2-144 0,1 1 128 0,-1-3-128 16,3 4 0-16,-1 5 0 0,-1 2 0 0,-4 3 0 15,0 4 0-15,-6-2 0 0,-2 7 0 0,-3 5 0 16,-6 4 0-16,-9-5 128 0,4 12-128 0,-5-1-192 15,-4 1-64-15,-6 2 0 0,-3 1-16 16,-3-1-176-16,-5 0-16 0,0 1-16 16,1 0 0-16,-2 1-1952 0,4-4-384 0,4-3-64 15</inkml:trace>
  <inkml:trace contextRef="#ctx0" brushRef="#br1" timeOffset="45516.24">14617 19243 14447 0,'0'0'640'0,"-3"-5"128"0,3 5-608 0,0 0-160 15,-4-7 0-15,0 2 0 0,-1 0 1344 0,5 5 224 16,-6-8 48-16,6 8 16 0,-9-5-592 0,0 4-112 16,-1-1-32-16,-1 2 0 0,-1 2-256 0,-1-1-48 15,0 3-16-15,-1 1 0 0,-2 1-16 0,1 0-16 16,-3 6 0-16,2-1 0 0,-2 3-192 0,-1 2-32 15,-1 0-16-15,0 2 0 0,4 1-96 0,1-1-16 16,2-1 0-16,3 1 0 0,5-1-64 0,3-1 0 0,5-3-128 16,2-3 192-16,3 2-16 0,3-6-16 0,7 2 0 15,0-5 0-15,5-1 176 0,1-4 48 0,2-1 0 0,1-5 0 16,0 0-48-16,1-3 0 0,0 0 0 16,-2 0 0-16,0-3-48 0,-3 2-16 0,-4-1 0 0,-3-1 0 15,-2 1-16-15,-4-1 0 0,-2 2 0 0,-4-2 0 16,-4-2-32-16,-3 4-16 0,-3 0 0 0,-3-2 0 15,-1 1-208-15,-3 3 144 0,-2-2-144 0,-2 5 128 32,0 1-448-32,-2 1-80 0,0 1-32 0,1 1 0 15,1 3-2640-15,3 0-512 0</inkml:trace>
  <inkml:trace contextRef="#ctx0" brushRef="#br1" timeOffset="45869.48">14964 19228 13823 0,'0'0'1216'0,"-10"12"-960"15,-1-4-256-15,0 5 0 0,-1 0 2080 0,0-2 368 16,-4 3 80-16,1 2 16 0,0 0-864 0,-2-2-160 16,0-2-48-16,-1-1 0 0,3 2-400 0,-2-3-96 15,3 1-16-15,1-4 0 0,3 2-272 0,10-9-64 16,0 0-16-16,0 0 0 0,0 0-128 0,0 0-32 15,0 0 0-15,13-8 0 0,0-1 48 0,1-2 0 16,1-1 0-16,1 2 0 0,-2-3-176 0,3 3-48 16,-2-3 0-16,3 2 0 0,0-1-272 0,0 0 160 0,-2 0-160 0,2 3 128 15,-2-2-128-15,0 3 0 0,-2-2 0 16,-2 6 0-16,0 4 0 0,-1 0 0 0,-11 0 0 0,9 8 0 16,-3 3 0-16,-2 5 0 0,-2-6 0 0,-4 4 0 15,-2 1 0-15,-1 2 0 0,-3 0 0 0,-1 2 0 16,-2 1 0-16,1 0 0 0,-1 0 0 0,2-1 0 31,0-1-656-31,4-1-16 0,1-2 0 0,2 0-10288 0,2-1-2064 0</inkml:trace>
  <inkml:trace contextRef="#ctx0" brushRef="#br1" timeOffset="46262.1">15351 19296 18431 0,'0'0'816'0,"0"0"160"0,3-11-784 0,-3 11-192 15,0 0 0-15,10-6 0 0,-1 1 1664 0,2-3 304 16,2 2 48-16,1-2 16 0,1 2-832 0,1 1-176 15,-1-4-16-15,0 4-16 0,-2 2-96 0,0-2-32 16,-3-2 0-16,0 3 0 0,-10 4-336 0,0 0-64 16,0 0-16-16,0 0 0 0,0 0-48 0,0 0-16 0,-10-1 0 0,-2 3 0 15,-6 4-192-15,-1 5-32 0,-3 0-16 0,0 2 0 16,-1 3-144-16,3 1 0 0,1-1 144 16,2 0-144-16,2-1 128 0,3-1-128 0,4-3 128 0,4 2-128 15,2 0 128-15,4-4-128 0,3 2 128 0,4-5-128 16,2 1 0-16,3-1 144 0,3-3-144 0,0-1 0 15,3 1 0-15,0-2-176 0,0-1 0 0,2 0 0 32,-2-1-2080-32,0-2-432 0,1 1-64 0</inkml:trace>
  <inkml:trace contextRef="#ctx0" brushRef="#br1" timeOffset="46609.82">15804 19293 20271 0,'0'0'1792'0,"0"0"-1424"0,-10 4-368 0,0 1 0 0,-2 2 704 0,1 0 80 16,-2 0 16-16,0 4 0 0,-1 0 384 0,-2-1 80 15,0 3 16-15,-1 2 0 0,-2 0-272 0,1-1-48 16,1 2-16-16,2-2 0 0,0 1-112 0,3-2-32 16,2-7 0-16,3 2 0 0,0 1-480 0,7-9-112 15,0 0-16-15,0 0 0 0,0 0 0 0,0 0 0 16,0 0 0-16,14 1 0 0,1-5 96 0,3-2 16 15,0 1 0-15,0-2 0 0,1-3-144 0,0 1-32 16,-1-4 0-16,-2 2 0 0,0 2-128 0,1-1 0 16,4 2 0-16,-4-1 128 0,-1 3-128 0,-2 2 0 15,-2-2 0-15,0 3 0 0,-12 3 0 0,9 4 0 16,-9-4 0-16,6 12 0 0,-3 0 0 0,-2 2 0 0,-1 0 0 0,-1 0 0 16,-2 0 0-16,1-1 0 0,-1-2 0 15,0 3 0-15,1 2-144 0,1-4 144 0,1-2 0 0,1 2 0 31,-1-12-544-31,4 9 0 0,-4-9 0 0,9 9-10032 0,-9-9-2016 0</inkml:trace>
  <inkml:trace contextRef="#ctx0" brushRef="#br1" timeOffset="46906.32">16513 18917 20559 0,'0'0'896'0,"8"-7"208"16,-8 7-880-16,0 0-224 0,0 0 0 0,0 0 0 0,0 0 1200 0,-1 13 192 16,-3 4 32-16,-1 2 16 0,-6 6-240 0,-1 4-48 15,-5 3-16-15,-1 4 0 0,-1 1-96 0,-1 1-16 16,0-4 0-16,-2 2 0 0,0-3-320 0,2 0-80 15,2-5-16-15,1 2 0 0,-1-3-368 0,5 0-80 16,-1-1-16-16,3-2 0 0,2-2-144 0,1-4 0 16,2 0 0-16,1-3 0 15,1-5-320-15,-1-1-128 0,5-9-48 0,0 0-9952 16,0 0-2000-16</inkml:trace>
  <inkml:trace contextRef="#ctx0" brushRef="#br1" timeOffset="47113.25">16259 19273 19343 0,'11'-8'848'0,"0"4"192"0,0 2-832 0,3-5-208 0,4 2 0 0,2 1 0 15,2 2 1936-15,3-2 352 0,3-1 64 0,3 2 16 16,0 0-1088-16,1 0-224 0,-1 1-32 0,-3 0-16 16,-2 0-640-16,0 2-128 0,-5 0-32 0,0 0 0 15,-2 0-208-15,-1 0 0 0,-4 0 0 0,-2 4 0 31,0-2-800-31,-2 1-96 0,-10-3-32 0,0 0 0 0,10 3-2176 16,-10-3-432-16</inkml:trace>
  <inkml:trace contextRef="#ctx0" brushRef="#br1" timeOffset="47293.6">16746 19284 8287 0,'0'0'736'0,"-7"9"-592"16,1-1-144-16,-2 0 0 0,0-1 3008 0,-1 3 576 16,-3-1 128-16,1 2 0 0,-1-4-1584 0,0 4-320 15,-1 1-64-15,-1 0-16 0,0 1-128 0,0-3-16 16,0 2-16-16,3-3 0 0,0 1-816 0,2 1-176 15,1-3-16-15,3 1-16 0,5-9-320 0,0 0-64 16,0 0-16-16,0 0 0 0,0 0-144 0,0 0 0 16,0 0 144-16,0 0-144 0,8 6-208 0,3-2-112 15,0-4-32-15,0-1 0 16,2-2-1760-16,0 0-368 0,-2-4-64 0</inkml:trace>
  <inkml:trace contextRef="#ctx0" brushRef="#br1" timeOffset="47946.65">17277 19302 11967 0,'0'0'1072'0,"0"0"-864"0,9-4-208 0,-9 4 0 15,0 0 2016-15,0 0 352 0,5-8 80 0,-5 8 16 0,-1-10-560 16,1 10-112-16,-7-10-32 0,0 4 0 16,-3 2-336-16,-3 1-64 0,-4 1-16 0,-2 2 0 15,-1 2-336-15,0 2-80 0,-2-1-16 0,0 6 0 0,1-3-416 0,1 0-96 16,-1 5-16-16,3-3 0 0,2 3-144 0,3 0-48 16,0-2 0-16,6 2 0 0,2-2-64 0,3 3-128 15,2-12 176-15,6 9-176 0,0 1 240 0,4-5-64 16,0-1-16-16,4-1 0 0,3-5 96 0,2 1 0 15,1-2 16-15,2-1 0 0,-1 0-80 0,1-2 0 16,-2-2-16-16,1 3 0 0,-2-2-176 0,-1 0 128 16,-3 2-128-16,-4-2 128 0,-2 0-128 0,-9 7 0 15,0 0 144-15,0 0-144 0,0 0 0 0,0 0 0 16,0 0 0-16,0 0 0 0,0 0 0 0,0 0 0 16,3 16 0-16,-3-5 0 0,1 0 0 0,3 2-128 0,1-5 128 15,2 3 0-15,4-3 0 0,1 1 0 0,5-2 0 16,2-1 0-16,1-1 0 0,4-3 0 0,4-2 0 15,0-1 0-15,4-3 0 0,0-2 0 0,0-1 160 16,1-3-160-16,1 0 176 0,-2-3-176 0,0 1 192 0,1 0-192 16,0-2 240-16,-2-2-64 0,1-3-16 0,1-2 0 15,3-4-32-15,-2-3-128 0,-2-5 192 0,0-5-64 16,-2-6-128-16,0-1 160 0,-3-7-160 0,-1 2 160 16,-3 4-160-16,-3 4 0 0,-3 7 144 0,-5 9-144 15,-3 2 0-15,-2 9 0 0,-5 2 0 0,-2 13 0 16,0 0 128-16,-7 0-128 0,-5 3 160 0,-3 8-160 15,-5 3 0-15,-3 6 0 0,-4 3 0 0,-2 3 0 16,-2 6 0-16,-2 6 0 0,-2 5 0 0,0 1 0 16,3 6 0-16,6 0 0 0,3-5 0 0,3 2 0 0,2-5 0 15,2 0 0-15,0-4 0 0,3-1 0 0,2 0 0 16,2 0-208-16,0-5 32 0,0-6 16 16,0 0-608-16,2-7-112 15,-2-5-16-15,0-3-10944 0,0-2-2192 0</inkml:trace>
  <inkml:trace contextRef="#ctx0" brushRef="#br1" timeOffset="48113.36">17268 19079 32255 0,'0'0'2864'0,"0"-11"-2288"16,4 2-576-16,-4 9 0 0,8-11 688 0,-3 4 16 16,2 0 16-16,2 2 0 0,3-2 272 0,0 0 48 0,1 2 16 0,1-1 0 15,-1 1-640-15,0 4-128 0,-3-1-32 0,-10 2 0 16,10-3-400-16,-10 3-96 0,10 0-16 0,-10 0 0 31,0 0-2688-31,9 4-560 0</inkml:trace>
  <inkml:trace contextRef="#ctx0" brushRef="#br1" timeOffset="49273.04">2707 8261 15663 0,'-19'-5'688'0,"7"4"144"0,-2 0-656 0,0-1-176 0,0 1 0 0,0 0 0 15,0 0 768-15,2 1 128 0,2-3 32 0,10 3 0 16,-7-1-240-16,7 1-48 0,-9-1-16 0,9 1 0 16,0 0 16-16,0 0 0 0,0 0 0 0,0 0 0 15,0 0-112-15,0 0-16 0,0 0 0 0,0 0 0 0,0 0 160 0,0 0 32 16,0 0 0-16,0 0 0 0,0 0-48 0,0 0 0 16,0 0 0-16,14 1 0 0,0-1 96 15,2 0 16-15,3-1 0 0,3-3 0 0,1 2-128 0,5 1-32 16,5-1 0-16,4 0 0 0,2 0-96 0,8 1 0 15,5-2-16-15,7 0 0 0,5 0-112 0,5-1 0 16,1 0-16-16,4-2 0 0,2-2-144 0,7 2-32 16,1-3 0-16,2 2 0 0,2-1 64 0,-1-1 16 15,1-5 0-15,2 1 0 0,2 4 48 0,2 3 0 16,-1-2 0-16,-2 3 0 0,-4-6-80 0,-1 4-16 16,-1 0 0-16,-2 1 0 0,-4 1-96 0,-4 2 0 15,-4-1-128-15,-4 1 192 0,-2 1-64 0,-8-1 0 16,-5 1-128-16,-3 2 192 0,-5 1-192 0,-6 1 128 15,-6 2-128-15,-5 1 0 0,-4-5 128 0,-6 0-128 16,-5 4 0-16,-12-4 0 0,0 0 0 0,0 0-288 0,0 0 32 0,0 0 16 31,0 0-1792-31,0 0-352 0,0 0-80 0,0 0-13824 0</inkml:trace>
  <inkml:trace contextRef="#ctx0" brushRef="#br1" timeOffset="50054.81">7830 8001 19519 0,'-25'1'864'0,"4"-2"176"0,-2-2-832 0,2 1-208 0,3 2 0 0,3 2 0 16,1 0 1152-16,2 1 192 0,4 2 48 0,8-5 0 16,-11 4-656-16,11-4-128 0,0 0-32 0,0 0 0 0,0 0-320 0,0 0-64 15,0 0 0-15,0 0-16 0,0 0 464 0,11 8 112 16,1-2 16-16,7 1 0 0,5-6 272 0,6 1 64 15,3 1 16-15,6-4 0 0,7-3-256 16,2-5-48-16,7 0-16 0,6-1 0 0,8 2-112 0,6-1-32 16,7 0 0-16,7-5 0 0,4-2 0 0,6 1 0 15,4 3 0-15,3-4 0 0,-1-3 0 0,4 1 0 16,3 0 0-16,1-1 0 0,0-4-80 0,2 2 0 16,1 0-16-16,-6 2 0 0,1 1-80 0,1-1-16 15,-3 0 0-15,-6-1 0 0,-7 0-112 0,-3-1-32 16,-4 3 0-16,-5 4 0 0,-4 0-128 0,-6 0-16 15,-7 2-16-15,-3 2 0 0,-7-3-160 0,-1 6 128 0,-6 0-128 16,-5 0 128-16,-1 1-128 0,-6-1 0 0,-5 1 0 16,-4 3 0-16,-4-1 0 0,-3 4 0 0,-8 2 0 0,-4-2 0 31,-10 0-368-31,0 0-48 0,0 0-16 0,0 0 0 16,0 0-1504-16,-5 8-304 0,-4 2-64 0,-4-2-16736 0</inkml:trace>
  <inkml:trace contextRef="#ctx0" brushRef="#br1" timeOffset="58998.49">27036 4620 11055 0,'0'0'976'0,"0"0"-784"15,0 0-192-15,0 0 0 0,0 0 1120 0,0 0 176 16,0 0 48-16,0 0 0 0,0 0-64 0,0 0 0 15,1 11 0-15,0 2 0 0,2 3-400 0,-3 5-96 16,0 3-16-16,0 3 0 0,1 4 128 0,-1 7 32 16,-1 7 0-16,1 2 0 0,-4 5-288 0,1-1-64 15,1-1-16-15,-2-5 0 0,0 2-272 0,0-7-48 16,-1-5-16-16,1-3 0 0,1-8 96 0,0-3 32 16,-2-6 0-16,2-2 0 0,3-13 192 0,0 0 32 15,0 0 16-15,0 0 0 0,0 0 112 0,8-11 32 16,2-8 0-16,4-4 0 0,4-2-288 0,1-5-64 0,3-6-16 15,1 0 0-15,-1 1-240 0,1-1-128 16,1 4 160-16,1 6-160 0,-1-1 0 0,-3 5 0 16,2 3 0-16,-2 4 0 0,0 4 0 0,-2 4 0 15,-1 6 0-15,-1 4 0 0,-3 5 0 0,-3 4 0 0,-3 3 0 0,-3 7-160 16,-3 4 160-16,-4 2 0 0,-6 3 0 0,-3 2 128 16,-5 1 0-16,-1-1 16 0,-2-3 0 15,-2-1 0-15,0-3-144 0,0 1 160 0,1-5-160 16,0-3 160-16,-1-6-160 0,3-5 0 0,2-1 0 0,2-5 128 15,4-3-400-15,2-3-96 0,2-5-16 0,5-1 0 16,4-8-3264-16,5-3-672 16</inkml:trace>
  <inkml:trace contextRef="#ctx0" brushRef="#br1" timeOffset="59307.65">27819 4700 17503 0,'0'0'1552'0,"0"0"-1232"0,-13 9-320 0,0 0 0 0,0 3 1376 0,-1 2 224 15,-2 0 32-15,1 3 16 0,-2 1-144 0,2 2-32 16,-5 0 0-16,2 1 0 0,3 0-688 0,-1 0-144 16,2-4-16-16,4 0-16 0,1-2-224 0,5-2-32 15,4-13-16-15,0 0 0 0,0 0-112 0,14 1-32 16,7-5 0-16,-1-6 0 0,0-1 64 0,2-3 0 16,1-5 0-16,-2-3 0 0,0 2 16 0,-3 1 16 15,-3 2 0-15,-4 4 0 0,2 1 32 0,-4 2 0 16,-9 10 0-16,0 0 0 0,0 0 0 0,0 0 0 15,10 7 0-15,-2 2 0 0,-2 4-192 0,-1 1-128 16,0 2 144-16,2 2-144 0,0 2 128 0,3-4-128 16,2-5 0-16,1 1 0 0,2-7 0 0,3-3 0 0,1-3 0 0,0-4 0 15,0-5 0-15,2-3 0 16,4-5-128-16,-1-1 128 16,-3-4-1584-16,-3 0-208 0,-1-1-32 0,-3 0-12848 0</inkml:trace>
  <inkml:trace contextRef="#ctx0" brushRef="#br1" timeOffset="59642.13">28469 4280 24879 0,'-2'-17'1088'0,"1"5"256"0,-2 2-1088 0,2 0-256 0,1 3 0 0,0 7 0 15,0 0 1968-15,0 0 336 0,0 0 64 0,0 0 0 0,-12 3-1360 16,2 3-288-16,-1 7-48 0,-1 2-16 0,-2 2-336 0,2 1-64 15,0-1 0-15,2 2-16 0,1-1-240 0,4-1 144 16,2-5-144-16,2 1 128 0,2 0-128 0,3-4 0 16,4 1 0-16,0-2 0 0,3-1 0 0,0-2 0 15,2-1 0-15,1-1 0 0,1 0 0 0,1 0 0 16,1-2 128-16,0 2-128 0,-2 2 0 0,-1 3 0 16,-1-3 144-16,-3 2-144 0,-2 2 192 0,-3 3-48 15,-3-1 0-15,-3 2 0 0,-3 2 128 0,-3-1 32 16,-2-3 0-16,-3 6 0 0,-3 1-32 0,2-2 0 15,1 0 0-15,-1-4 0 0,0-3-272 0,4-3 160 16,9-6-160-16,0 0 128 16,0 0-880-16,0 0-176 0,0 0-32 0,4-12-10320 15,4-6-2064-15</inkml:trace>
  <inkml:trace contextRef="#ctx0" brushRef="#br1" timeOffset="59867.85">29119 4002 24239 0,'0'0'1072'0,"0"0"224"0,0 0-1040 0,0 0-256 0,0 0 0 0,-10 5 0 15,0 1 1536-15,1 7 240 0,1 0 48 0,-1 3 16 16,-1 3-848-16,0 4-160 0,-2 1-48 0,3 1 0 16,1 0-336-16,-1 0-64 0,0 3 0 0,1-2-16 0,3-2-368 0,1 0 144 15,2-1-144-15,0 1 0 0,1-2 0 0,1-2 0 16,0-2 0-16,1-2 0 15,1-2-336-15,2-5-80 0,-4-9-16 0,0 0 0 16,10 2-1920-16,0-5-384 0,0-2-80 0</inkml:trace>
  <inkml:trace contextRef="#ctx0" brushRef="#br1" timeOffset="60208.3">29541 3762 23903 0,'-10'14'1056'0,"2"-5"224"0,-2 3-1024 0,-1 2-256 0,0 3 0 0,0 3 0 15,-1 2 1312-15,1 1 224 0,0-2 32 0,-1 3 16 16,1-3-640-16,1 0-128 0,1 0-32 0,2-3 0 16,1-5-336-16,1 1-80 0,2-6-16 0,3-8 0 15,0 0-32-15,0 0 0 0,0 0 0 0,0 0 0 16,12-8 176-16,-1-6 16 0,2-2 16 0,2-3 0 15,0-1-160-15,2-1-48 0,-1 0 0 0,2-4 0 16,0 3-112-16,-1 3-16 0,-1-2-16 0,1 3 0 16,0 3 16-16,-1 2 16 0,-5 6 0 0,1 0 0 15,-1 5-48-15,0 2-16 0,1 1 0 0,-12-1 0 16,11 10-144-16,-1 3 0 0,-2-2 0 0,-3 2 128 0,-1 0-128 16,-1 0 0-16,-2 1 0 0,1 0 0 15,1 0-768-15,-1-2-224 0,0 2-48 16,-1-1-10160-16,-1-13-2048 0</inkml:trace>
  <inkml:trace contextRef="#ctx0" brushRef="#br1" timeOffset="60510.45">30161 3570 27647 0,'0'0'2448'0,"9"-13"-1952"0,3-1-496 15,2-2 0-15,1-2 640 0,3-1 48 0,1-4 0 16,-2 3 0-16,1-2 64 0,-1 2 16 0,-1-2 0 0,-2 2 0 16,-4-3-432-16,-1 4-80 0,-2 2 0 0,-3 7-16 15,-4 10-64-15,0 0-16 0,0 0 0 0,-8-6 0 16,-4 6 192-16,-2 7 32 0,-3 5 16 0,-1 4 0 16,0 2-96-16,-1 5-32 0,0 1 0 0,4 0 0 15,3 0 32-15,5-2 0 0,2 0 0 0,3-3 0 16,6-4-144-16,4 0-32 0,2-3 0 0,5-4 0 15,4-1-128-15,3-1 0 0,2-3 0 0,3-2 128 16,1-1-352-16,-3-1-80 0,-2-1-16 0,-4-1-16432 16</inkml:trace>
  <inkml:trace contextRef="#ctx0" brushRef="#br1" timeOffset="61254.51">30292 3369 12543 0,'0'0'560'0,"0"0"112"0,0 0-544 16,3-10-128-16,-2 2 0 0,-1 8 0 0,0 0 1280 0,0 0 208 16,-1-9 48-16,1 9 16 0,0 0-160 0,-9-4-48 15,1 4 0-15,-1 2 0 0,-1 0-160 0,0 5-32 16,-3-2-16-16,1 5 0 0,-1-1-368 0,1 5-80 16,-2 0-16-16,4 1 0 0,1-2-144 0,3-1-16 15,2 0-16-15,4-12 0 0,0 0-128 0,7 6-32 16,-7-6 0-16,15 2 0 0,3-5 80 0,1-3 16 15,1-5 0-15,2 1 0 0,2 1 16 0,-3-5 16 16,0-1 0-16,-2 0 0 0,-1 3-144 0,-3-2-16 16,-2 2-16-16,-3 3 0 0,-3-1-96 0,-7 10-32 0,0 0 0 0,0 0 0 15,0 0-32-15,0 0 0 0,-5 15 0 0,-1 4 0 16,-4 1 64-16,-6 6 16 0,-4-1 0 0,-3 4 0 16,3-2-64-16,1 1-16 0,0-4 0 0,3 2 0 15,4-6-128-15,3-2 0 0,4-3 0 0,4-5 128 16,1-10-128-16,6 12 0 0,3-7 0 0,6-4 0 15,3-4 0-15,2-2 0 0,2-5 0 0,2 0 0 32,1-4-1344-32,2-2-240 0,0-1-48 0,-1-1-14080 0</inkml:trace>
  <inkml:trace contextRef="#ctx0" brushRef="#br1" timeOffset="61879.02">31202 2814 20271 0,'-2'-16'896'0,"2"16"192"0,-8-7-880 0,0-2-208 15,1 5 0-15,-2 1 0 0,-1 3 1760 0,-3 4 304 16,-1 0 64-16,-2 6 16 0,0 0-992 0,-1 7-192 15,-4 2-32-15,3 1-16 0,-1 4-336 0,3-3-64 16,2-1 0-16,2 3-16 0,6 2-272 0,2-4-48 0,4-1-16 0,5-2 0 16,3-2-160-16,0-3 160 0,2-7-160 0,0 1 160 15,1-3-16-15,1-4 0 0,-1-5 0 0,2-1 0 16,0 1 176-16,1-5 48 0,1 0 0 0,-2-3 0 16,-3-2 0-16,0 0 0 0,-2 0 0 0,-1-2 0 15,0-1-96-15,-4 3-16 0,0-3 0 0,-2 2 0 16,-1-1-64-16,0 3 0 0,-2 0-16 0,-2 2 0 15,-1 0-48-15,1 1-128 0,0 2 192 0,0-1-64 16,4 10-128-16,0-8 0 0,0 8-160 0,2-10 160 16,1 2 0-16,4-1 0 0,0 2 0 0,4-6 160 15,0-1-160-15,3-3-144 0,4 0 144 0,2-2-208 16,2-2 208-16,1 0 0 0,-1-2 0 0,4-3 0 16,-1 1 0-16,1-7 160 0,-1 0-32 0,-3-2 0 0,-1-3-128 15,1-1 0-15,-2-1 0 0,-1-2 0 0,-1-5 0 16,0 2 0-16,-2-3 0 0,1 1 0 0,-2 1 128 15,-1 1 0-15,-4 5 0 0,2 5 0 0,-3 9 0 16,-5 7-128-16,-2 7 192 0,-2 11-64 0,0 0 64 0,0 0 0 16,-4 16 0-16,-2 11 0 0,-3 4-192 0,0 4 0 15,-1 6 144-15,1 2-144 0,-1 8 128 0,0 6-128 16,0 7 160-16,-2 2-160 0,-1 7 128 0,2 1-128 16,2 0 0-16,1 0 0 0,1-3 0 0,2 1 0 15,-2-1 0-15,2-1 0 0,1-7 0 0,1-5 0 16,-1-7-176-16,1-3 176 15,1-1-720-15,-1-6-32 0,-1-3 0 0,-2-1 0 16,-3-2-1440-16,-2-4-304 0,-5-9-48 0</inkml:trace>
  <inkml:trace contextRef="#ctx0" brushRef="#br1" timeOffset="62006.25">31300 3223 19343 0,'14'-22'1728'0,"-1"8"-1392"0,2-2-336 0,5-2 0 16,5 3 1152-16,0-2 176 0,2 1 16 0,3-3 16 15,3-2 64-15,3 0 16 0,2-4 0 0,4 3 0 16,1 0-608-16,4-2-112 0,3-3-16 0,1 6-16 15,-1 1-432-15,-3 5-96 16,-5 2-16-16,-6 6 0 16,-4-1-1872-16,-8 6-368 0</inkml:trace>
  <inkml:trace contextRef="#ctx0" brushRef="#br1" timeOffset="62545.19">27883 5600 23039 0,'-19'0'2048'0,"0"1"-1648"0,1 0-400 0,-2 1 0 15,1 0 336-15,0 2-16 0,0 4 0 0,1 0 0 16,0 5 416-16,3 5 80 0,-1 0 16 0,3 1 0 15,0 4-480-15,2 2-96 0,2-2 0 0,4 0-16 16,2-2-240-16,6 0 128 0,3-3-128 0,3-7 0 16,5-2 192-16,2-5-64 0,4-4-128 0,0-3 192 15,1-4 256-15,4-2 32 0,-1-7 16 0,0 0 0 16,1-4 144-16,0-2 48 0,-3-2 0 0,1-3 0 16,-1-1-320-16,-3 3-64 0,-3 2-16 0,-2 1 0 15,-1 4-144-15,-1 4-16 0,-5 0-128 0,0 4 192 16,-7 10-32-16,0 0-16 0,0 0 0 0,0 0 0 15,0 0-144-15,6 12 128 0,-2 2-128 0,0-3 128 0,-2 2-128 16,2 2 0-16,2-1 0 0,-1-2 128 0,4-1-128 16,1 0 0-16,2-5 0 0,2-1 0 0,1-2 0 0,2-3-144 15,-1-2 144-15,2-3-208 16,0 0-2464-16,1-8-480 16</inkml:trace>
  <inkml:trace contextRef="#ctx0" brushRef="#br1" timeOffset="62999.79">28632 5103 22111 0,'0'0'1968'0,"-9"1"-1584"0,0-2-384 0,9 1 0 16,-10 4 608-16,2-2 32 0,8-2 16 0,0 0 0 15,0 0 128-15,0 0 32 0,-8 6 0 0,8-6 0 16,0 0-624-16,0 0-192 0,-4 9 128 0,1 3-128 15,1-3 0-15,-1 2 128 0,1 1-128 0,-2-1 0 16,-1 2 320-16,-2 2-32 0,4-2-16 0,-5 3 0 16,-2 2 176-16,0 0 48 0,1-2 0 0,-4 5 0 15,2-5-48-15,-1 1 0 0,-1-1 0 0,6-1 0 16,-1 1-112-16,3-4-16 0,2-3-16 0,3-9 0 16,0 0-304-16,0 0 160 0,0 0-160 0,8 11 128 15,2-8-128-15,0-3 128 0,2-3-128 0,2-4 128 16,1 2-128-16,0 0 128 0,-2-5-128 0,2 5 128 15,1 0-128-15,0 0 0 0,-1 3 0 0,2 2 0 0,-2 2 0 16,0 3 0-16,1-2 0 0,-5 3 0 0,1 2 0 16,-4 0 0-16,0 1 0 0,-2-1 0 0,0 3 128 0,-3-2-128 15,-3 2 0-15,-2 0 128 0,1 0 96 0,-5 3 16 16,0-1 0-16,-4 1 0 0,-2 0 64 0,-3 2 16 16,-1-1 0-16,-2 1 0 0,-1-4-144 0,1 1-32 15,2 0 0-15,-1-4 0 0,-1 0-144 0,2-3 128 16,-1 3-128-16,4-4 128 0,2-3-128 0,1 1 0 15,10-3 0-15,-9-4 0 16,4-1-304-16,1-4-80 0,1 2-32 0,5-6-10272 16,0 0-2064-16</inkml:trace>
  <inkml:trace contextRef="#ctx0" brushRef="#br1" timeOffset="63552.51">28621 5057 16991 0,'-4'-11'752'0,"1"-1"144"0,-1-1-704 0,1 1-192 16,-2-4 0-16,-1 2 0 0,1 2 1664 0,0 4 320 16,0 0 48-16,5 8 16 0,0 0-512 0,0 0-112 15,-10 0-16-15,2 7 0 0,3 0-512 0,0 9-96 16,-1 5-32-16,2 7 0 0,2 0-176 0,2 4-32 16,3 0-16-16,1 2 0 0,1 0-80 0,0 1-16 0,3-2 0 15,1-1 0-15,1 1-32 0,3-2-16 0,-1 1 0 0,2-5 0 16,2-2-208-16,0-3-32 0,1-4-16 0,1-1 0 15,-2-3-144-15,1-2 192 0,-3-2-192 0,3-5 192 16,-1-6-192-16,-2-2 192 0,-2 1-192 0,0-6 192 16,3-1-192-16,-2-2 160 0,-1-1-160 0,-1 0 160 15,-2-4-432-15,1 1-96 0,0-3-16 0,-1 2 0 32,-3-1-1904-32,0 3-384 0,-3-1-80 0</inkml:trace>
  <inkml:trace contextRef="#ctx0" brushRef="#br1" timeOffset="63738.16">28500 5349 22111 0,'0'0'976'15,"-9"4"208"-15,9-4-944 0,0 0-240 0,0 0 0 0,0 0 0 16,0 0 1072-16,0 0 160 0,14-5 48 0,4-4 0 0,0 0-288 0,6-3-48 16,2-5-16-16,6-1 0 0,3 0-496 0,-1-1-112 15,0 0 0-15,-2-1-16 0,-2 1-144 0,0 0-32 16,-4-3 0-16,0 3 0 15,-3 0-448-15,-2 1-112 0,1 0-16 0,-7 1-8640 16,-1-2-1744-16</inkml:trace>
  <inkml:trace contextRef="#ctx0" brushRef="#br1" timeOffset="63940.07">29095 4606 17791 0,'0'0'784'0,"0"0"176"0,0 0-768 0,0 0-192 0,0 0 0 0,5 14 0 15,-3 4 1360-15,1 4 240 0,-2 5 64 0,0 1 0 16,-1 4-256-16,0 2-32 0,-1 3-16 0,-1 2 0 15,-1 5-272-15,1-1-48 0,-2 5-16 0,1-5 0 16,-1-3-256-16,2-1-64 0,-1-1-16 0,3-1 0 16,2-3-416-16,0-3-80 0,2-2 0 0,0 0-16 15,1-6-176-15,1-4 0 0,1-2 0 0,-2-3 0 16,0-5 0-16,-5-9-144 0,0 0 0 0,0 0 0 31,0 0-2128-31,0 0-416 0,7-5-96 0</inkml:trace>
  <inkml:trace contextRef="#ctx0" brushRef="#br1" timeOffset="64349.32">28957 5203 20271 0,'0'0'1792'0,"-8"-2"-1424"0,-3-2-368 0,11 4 0 0,-8-5 1600 0,8 5 256 16,-2-7 64-16,2 7 0 0,8-11-896 0,0-1-160 15,4 1-32-15,3-4-16 0,3-2-432 0,1-2-64 16,4-2-32-16,0-4 0 0,0 1-16 0,1-1 0 16,2-1 0-16,3 2 0 0,1-2-16 0,2 3 0 15,0 4 0-15,0 0 0 0,-4 0 48 0,0 2 0 16,-4 2 0-16,-3 2 0 0,-3 7-112 0,-3-2 0 16,-1 3-16-16,-2 1 0 0,-12 4-176 0,10 0 0 15,-10 0 0-15,0 0 0 0,0 0 0 0,0 0 128 0,0 0-128 16,6 7 0-16,-6-7 0 0,0 0 128 0,2 11-128 0,-4 2 0 15,1-2 0-15,-2 2 0 0,0 1 0 16,-1 0 0-16,-2-2 0 0,2 2 128 0,-4 0-128 0,3-1 0 16,1-4 0-16,0 2 0 0,4-11 0 0,-3 9 0 15,3-9 0-15,0 0 0 0,0 0 0 0,0 0 0 16,0 0 0-16,0 0 0 0,0 0 0 0,10 3 0 16,0-6 0-16,-1 0 0 0,0-1-144 0,-2-3 144 15,1 0-816-15,0 0-48 16,-2-1-16-16,2 1 0 15,-3-3-1696-15,0 2-352 0,0-3-64 0</inkml:trace>
  <inkml:trace contextRef="#ctx0" brushRef="#br1" timeOffset="64697.12">29673 4763 20271 0,'0'0'1792'0,"0"0"-1424"16,0 0-368-16,-7 12 0 0,-1-2 448 0,2 4 32 15,-2-1 0-15,2 3 0 0,-1 3 864 0,2 3 160 16,0-2 32-16,0 4 16 0,0 3-656 0,0-3-144 16,0 2-32-16,0-5 0 0,1 0-240 0,1-4-48 0,2-3-16 0,4-4 0 15,-3-10-64-15,0 0-16 16,0 0 0-16,0 0 0 0,0 0 224 0,10-2 32 0,1-6 16 0,1-6 0 15,-5-6 32-15,6-4 0 0,-2 0 0 0,1 1 0 16,-1-4-272-16,1 2-48 0,-1-2-16 0,1 3 0 16,-1 1-128-16,0-2-32 0,2-1 0 0,1-1 0 15,3 3-144-15,0 4 0 0,2-2 0 0,1 5 0 16,-3 1 0-16,0 1 0 0,-2 2 0 0,-1 4 0 31,-2 1-1088-31,0 2-192 0,1 4-32 0,0 2-9424 0,-1 1-1872 0</inkml:trace>
  <inkml:trace contextRef="#ctx0" brushRef="#br1" timeOffset="65014.9">30249 4546 23551 0,'0'0'1040'0,"-11"5"224"16,-1 1-1008-16,-1 3-256 0,-1 4 0 0,0 0 0 0,-1 2 1152 0,1 2 176 15,1 0 32-15,2 2 16 0,-3 0-640 0,3 1-128 16,2-5-32-16,1-1 0 0,3 0-192 0,2-5-64 15,3-9 0-15,0 0 0 0,0 0 0 0,0 0-16 16,16-3 0-16,-4-2 0 0,1-8 48 0,1 1 16 16,-1-2 0-16,2-3 0 0,-1-2-176 0,-1 1-16 15,-2 0-16-15,3 2 0 0,-2 1-32 0,-2 1 0 16,-1 6 0-16,-2-1 0 0,0 4 32 0,-7 5 0 16,0 0 0-16,11 0 0 0,-11 0-160 0,13 5 0 15,-3 4 0-15,0 0-176 0,2 2 176 0,0-2 0 0,-3 1 0 16,3-3 0-16,-1 2 0 0,1-4 0 15,0 0 0-15,1-3 0 0,1-3 0 0,2-3 0 0,2 1 0 0,1-8-128 32,2 0-1024-32,-2-3-192 0,-1 0-32 0,-2 0-8288 0,-1 1-1648 15</inkml:trace>
  <inkml:trace contextRef="#ctx0" brushRef="#br1" timeOffset="65295.87">30897 4132 25279 0,'-15'1'1120'0,"6"0"224"0,-1 0-1072 0,-2 2-272 0,1 2 0 0,-3 7 0 0,-2 0 768 0,-2 2 80 16,0 3 32-16,1 1 0 0,2 1-240 0,2-2-32 15,2-1-16-15,5-1 0 0,2 3-400 0,3-3-64 16,4-4-128-16,2-2 176 0,2 0-176 0,6-2 128 15,-1-4-128-15,3 0 128 0,3-4 0 0,4-2 0 16,1-1 0-16,1-3 0 0,0-1-128 0,0 0 160 16,-1-3-160-16,-1 0 160 0,-2 0-160 0,-1-3 0 15,-1 0 0-15,-2-1 0 16,1-1-592-16,-3-1-160 0,-3 2-16 0,0-2-12640 16</inkml:trace>
  <inkml:trace contextRef="#ctx0" brushRef="#br1" timeOffset="65501.66">31129 3672 23951 0,'-17'19'2128'0,"7"-3"-1696"0,1 4-432 0,0 8 0 16,0 0 336-16,2 4-16 0,-1 4 0 0,2-2 0 15,0 0 288-15,4 1 48 0,2-1 16 0,1-1 0 16,0 0-480-16,3-2-192 0,1-2 128 0,-1-4-128 15,1 3 0-15,-1-2-224 0,0 2 32 0,0-4 0 16,0-5-2176-16,-4-3-448 16,0-4-64-16</inkml:trace>
  <inkml:trace contextRef="#ctx0" brushRef="#br1" timeOffset="65688.46">31066 4120 8287 0,'0'0'736'0,"0"0"-592"15,0 0-144-15,10-4 0 16,-2-1 2304-16,1 1 448 0,1 1 64 0,0 0 32 0,0-2-1312 0,2 0-272 15,-1 1-48-15,2 0-16 0,1 2-432 0,1-2-64 16,-3-1-32-16,0 1 0 0,1 2-160 0,1-4-48 16,0-1 0-16,0 3 0 0,0 1-240 0,-1 0-48 15,2-2-16-15,-2 1 0 0,-1 0-160 0,-1 1 128 16,-11 3-128-16,10-3 128 0,-10 3-128 0,0 0 0 16,0 0 0-16,0 0-12384 0</inkml:trace>
  <inkml:trace contextRef="#ctx0" brushRef="#br1" timeOffset="66177.85">31650 3722 22975 0,'0'0'1024'0,"0"0"192"0,0 0-960 0,0 0-256 0,-2 11 0 0,0 3 0 15,-2 1 1472-15,-1 3 256 0,-3 1 64 0,1 2 0 16,-1 6-720-16,2-2-144 0,-2 3-32 0,3-4 0 16,0 2-320-16,1-1-80 0,2-4-16 0,2-4 0 15,1-3-480-15,1-5 0 0,-2-9 0 0,6 9 0 16,-6-9 272-16,0 0-32 0,12 1-16 0,1-3 0 0,-2-4 272 0,1-2 48 16,1-6 16-16,-3 0 0 15,2-3-128-15,1 0-32 0,-1-1 0 0,-2-1 0 0,-1-2-80 0,-2 0-32 16,0 2 0-16,-2 0 0 0,0-3-96 0,0 2 0 15,-1-2-16-15,-2 4 0 0,0 2-176 0,-1 2 128 16,1 0-128-16,-2 0 128 0,0 5-128 0,0-1 0 16,0 2 0-16,0 8 128 0,0-10-128 0,0 10 0 15,0 0 0-15,3-8 0 0,-3 8 0 0,4-11 0 16,1 2 0-16,0 1 0 0,4 2 0 0,0-3 0 16,-2 3 0-16,3-2 0 0,4 2-128 0,0 1 128 15,0-2 0-15,2 2 0 0,-2 0 0 0,3 1 0 16,4 1 0-16,-2 1 0 0,-1 2 0 0,1 3 0 15,0 2 0-15,0-1 0 0,1 2 0 16,0 3 0-16,1-3 0 0,-1 5 0 0,-1-3 0 0,3 5 0 0,-3-1 0 0,-1-2 0 16,-3 1 0-16,0 1 0 0,0 0 0 15,-7-3 0-15,0-1 0 0,1 3 0 0,0-2 0 0,-2 3 0 16,1-3 0-16,-2 1-176 0,0-1 176 0</inkml:trace>
  <inkml:trace contextRef="#ctx0" brushRef="#br1" timeOffset="66325.75">31840 3327 27647 0,'-12'-15'1216'0,"8"6"256"16,4 9-1168-16,0-8-304 0,2-2 0 0,-2 10 0 0,7-6 1120 0,-7 6 160 0,7-8 48 0,-7 8 0 15,0 0-1952-15,0 0-384 0</inkml:trace>
  <inkml:trace contextRef="#ctx0" brushRef="#br1" timeOffset="66950.63">27774 6585 10303 0,'0'0'448'0,"0"0"112"0,1-10-560 0,2 2 0 0,1-1 0 0,0 1 0 15,2-3 1008-15,-1 3 80 0,1-3 32 0,2 3 0 16,-2-2 192-16,2 4 32 0,-3-2 16 0,-5 8 0 0,0 0-208 15,6-6-32-15,-6 6-16 0,0 0 0 0,0 0-144 0,0 0-16 16,0 0-16-16,-6 11 0 0,-3-1-48 0,-2 7-16 16,-5 3 0-16,0 3 0 0,-3-1-432 0,0 1-96 15,0 3-16-15,1-1 0 0,3-4-176 0,3-1-144 16,5-4 192-16,3-1-192 0,6-1 0 0,3-4 0 16,4 0 0-16,7-6 0 0,3-3 128 15,5-1-128-15,1-3 0 0,3 0 0 0,3-2 208 0,-2-1-64 16,-1 0-16-16,-1 5 0 0,-2-1-128 0,-2 2 0 15,-3 0 0-15,-5 2 0 0,-3 1 128 0,-12-3 0 16,10 7 0-16,-4 4 0 0,-6-11 208 0,0 16 48 16,-5 1 0-16,-6 0 0 0,-6 0 0 0,0 1 0 15,-3 0 0-15,-4 1 0 0,-4 1-208 0,3-1-48 16,-2-2 0-16,2-5 0 0,-1-4-128 0,4-3 0 16,2-4 0-16,4-2 0 15,2-5-1408-15,5-2-320 0,4-3-64 0,4-6-12160 0</inkml:trace>
  <inkml:trace contextRef="#ctx0" brushRef="#br1" timeOffset="67295.63">28417 6399 16575 0,'0'0'1472'0,"-9"7"-1168"16,2-4-304-16,2 8 0 0,3-1 1168 0,2 4 176 15,3 2 48-15,1 1 0 0,0-2-192 0,2 2-48 16,3 2 0-16,1 0 0 0,1 0-560 0,0-1-112 16,4-3-32-16,-1-3 0 0,-1 1-256 0,1 0-48 0,1-4-16 0,1 0 0 15,-4-5-128-15,-1-1 0 0,1-3 0 0,-12 0-8320 16,0 0-1536 0</inkml:trace>
  <inkml:trace contextRef="#ctx0" brushRef="#br1" timeOffset="67916.35">29055 6139 13823 0,'0'0'1216'0,"0"0"-960"0,0 0-256 0,0 0 0 16,-9-3 1472-16,9 3 240 0,-10 1 48 0,10-1 16 16,-9 8-336-16,1 5-64 0,0 1-16 0,-1 2 0 15,0 3-448-15,0 2-80 0,0-1-32 0,2 4 0 16,0 2-144-16,0-2-16 0,-1-3-16 0,2 0 0 15,-1-4-240-15,2-1-64 0,-1-2 0 0,3 0 0 16,0-5 80-16,3-9 16 0,0 0 0 0,0 0 0 16,0 0 112-16,0 0 32 0,10-7 0 0,1-7 0 15,2-6-80-15,1-2-16 0,1 1 0 0,2-5 0 16,-1 1-208-16,2-3-32 0,-2 1-16 0,1-1 0 16,-3 4-208-16,3-3 144 0,-4 3-144 0,4 3 128 15,1-4-128-15,0 6 0 0,-2 2 0 0,2 4 0 16,0 1 0-16,0 10 0 0,-3 2 0 0,0 6 0 0,-2 6 0 15,-2 4 0-15,-1 3 0 0,-2 2 0 16,-3 4 0-16,-2 2 0 0,-5-4 0 0,1 3 0 0,-1 0-256 16,0 3-16-16,1-2-16 0,1-1 0 15,3-5-2256-15,0-2-448 16,4-3-80-16</inkml:trace>
  <inkml:trace contextRef="#ctx0" brushRef="#br1" timeOffset="68143.13">29882 5693 21183 0,'0'0'944'0,"0"0"192"0,-13-2-912 0,1 4-224 0,0 0 0 16,-4 4 0-16,-1 5 1920 0,-5 4 352 0,-1 3 64 16,-1 2 16-16,-3 4-1120 0,2 4-208 0,1 4-64 0,2-2 0 15,4 3-400-15,4 0-96 0,3-1-16 0,3-4 0 16,6-1-304-16,4-3-144 0,5-5 128 0,2-1-128 15,1-3 0-15,4-1 0 0,1-5 0 0,7 0 0 16,0-4-192-16,3-2 0 0,-1-5-16 0,1 0 0 31,3-2-1632-31,-1-5-320 0,-3 0-64 0</inkml:trace>
  <inkml:trace contextRef="#ctx0" brushRef="#br1" timeOffset="68497.16">30037 5759 21183 0,'0'0'1888'0,"0"0"-1504"0,0 0-384 0,0 0 0 0,7-11 1056 0,0 4 144 16,2-3 16-16,3 2 16 0,6-3 112 0,1-3 32 16,0-4 0-16,3 0 0 0,4 1-544 0,0 1-128 15,-1-3 0-15,-1 0-16 0,2-4-368 0,-4 5-80 16,-1-1-16-16,-3 1 0 0,-3-1 16 0,-2 3 0 15,-7 0 0-15,-1 4 0 0,-1 0 32 0,-4 0 16 16,-4 1 0-16,-1 5 0 0,5 6 64 0,-12 0 16 16,-6 3 0-16,-1 6 0 0,-2-1-64 0,1 9-16 0,0 2 0 0,1 6 0 15,1 1-96-15,4 3-32 0,2-2 0 16,6-1 0-16,3-4-32 0,6-3-128 0,3 1 192 16,7-3-64-16,4-2 0 0,5-5 0 0,6-1 0 15,3-2 0-15,2-5-128 0,3-3 0 0,0-3 144 16,3-2-144-16,3-6 144 0,1 0-144 0,3-7 192 0,3-1-192 15,-1 0 0-15,5 0-256 0,1 1 32 16,2 0-11520-16,1-3-2304 0</inkml:trace>
  <inkml:trace contextRef="#ctx0" brushRef="#br1" timeOffset="69329.32">28134 7641 7359 0,'0'0'656'15,"0"0"-528"-15,-5-9-128 0,1 3 0 0,4 6 2064 0,-5-5 384 16,-2-2 80-16,7 7 16 0,-8-2-640 0,-1 2-128 15,0 2-32-15,0 6 0 0,-1 1-768 0,-2 4-144 16,1 2-48-16,1 5 0 0,-3 6-304 0,0 2-64 16,-1 2-16-16,3 1 0 0,2-1-80 0,1-1-32 15,2-6 0-15,3-1 0 0,5-2-288 0,1-3 128 16,3-5-128-16,1-1 0 0,3-8 256 0,4-3-48 0,-1-1-16 0,4-7 0 16,3-3 272-16,3-4 48 0,1-2 16 15,1-2 0-15,3-2-192 0,-2-4-32 0,-5 3-16 0,0 0 0 16,-4-2-96-16,0 1-32 0,-4 0 0 15,-3 5 0-15,-1 0 0 0,-3 3 0 0,-2 6 0 0,-4 9 0 16,0 0 16-16,0 0 0 0,0 0 0 0,0 0 0 16,9 7-176-16,-2 2 0 0,-4 5 144 0,2 1-144 15,1 3 0-15,2-2 128 0,1 1-128 0,1-3 0 16,3-2 0-16,0 0 128 0,1-1-128 0,1-6 0 16,1-1 0-16,2-4-288 0,1-2 48 0,0-2 16 15,0-6-2528 1,-2-2-512-16</inkml:trace>
  <inkml:trace contextRef="#ctx0" brushRef="#br1" timeOffset="69666.83">28871 7242 23039 0,'-16'6'2048'0,"-2"-2"-1648"16,-1 0-400-16,-2 4 0 0,0-1 800 0,-2 6 80 15,-1-2 16-15,0 3 0 0,-1 4 64 0,4 0 32 16,0 0 0-16,5-1 0 0,3 1-528 0,4 0-96 16,5-3-32-16,2 1 0 0,6-1-208 0,5-5-128 15,5-2 160-15,5-3-160 0,6-3 192 0,4 1-64 16,2 1-128-16,2-3 192 0,3-1-16 0,-3 1-16 16,-2 2 0-16,-1-1 0 0,-4 2-160 0,-2 1 160 0,-3 0-160 15,-5 2 160-15,-2 3-160 0,-6 0 128 0,-2 1-128 16,-3 5 128-16,-3-2 192 0,-3 0 16 0,-4 2 16 0,-4 1 0 15,-1-2 48-15,-4 1 16 0,-1 0 0 16,-1-1 0-16,-1-4-224 0,0 1-64 0,0-2 0 0,1-5 0 16,0-1-128-16,2-4 0 0,-1-3 0 0,2-1-176 31,0-3-2320-31,1-2-480 0</inkml:trace>
  <inkml:trace contextRef="#ctx0" brushRef="#br1" timeOffset="69889.17">29277 7177 24879 0,'-12'1'2208'0,"12"-1"-1760"0,0 0-448 0,-8 8 0 0,3 2 144 0,3 4-144 16,-1-2 160-16,3 3-160 0,2 1 400 0,0 2-16 15,1 0 0-15,3 1 0 0,4 1-160 0,2 2-32 16,-2-3-16-16,1-1 0 0,1-2-176 0,-1 1 128 15,1-1-128-15,-1 1 128 0,2-3-128 0,-1-1 0 16,1-4 0-16,-1 1 128 0,-1-4-352 0,-1 0-80 16,0-4-16-16,-1-4-11584 0</inkml:trace>
  <inkml:trace contextRef="#ctx0" brushRef="#br1" timeOffset="70117.24">29499 7058 22111 0,'-5'17'1968'0,"-3"3"-1584"0,1 2-384 0,2 4 0 15,-1 6 896-15,1 2 80 0,0 3 32 0,1 1 0 16,-3 3 192-16,2 3 32 0,0 3 16 0,-2 1 0 16,1 2-416-16,-2 1-96 0,-1 1-16 0,1-4 0 15,2 1-416-15,1 0-96 0,0-4-16 0,3-1 0 16,1-5-192-16,1 0 128 0,0-4-128 0,0-2 0 31,0-6-592-31,1-3-224 0,4-5-32 0,-3-9-16 0</inkml:trace>
  <inkml:trace contextRef="#ctx0" brushRef="#br1" timeOffset="70598.12">30577 6520 16575 0,'0'0'736'0,"-9"-3"160"0,0 1-720 0,0 1-176 0,-1 2 0 0,-1 0 0 16,-2 3 1328-16,-2 5 224 0,-4 4 48 0,1 3 16 16,-3 2-592-16,1 5-112 0,-3 0-16 0,7 1-16 15,-1 1-176-15,4-2-48 0,3-1 0 0,5-1 0 16,4 1-192-16,5-4-32 0,7-3-16 0,2 2 0 15,-2-4-160-15,5 1-48 0,1-6 0 0,1 1 0 16,1-5 48-16,0 2 0 0,-1 1 0 0,-1-2 0 16,-2 0-48-16,-2 4 0 0,-5 1 0 0,0-1 0 15,-8-9-32-15,5 14-16 0,-4-2 0 0,-2 4 0 0,-3 0 160 16,-2 1 48-16,-4-1 0 0,-2 2 0 16,-3 1-64-16,-1 1-16 0,-2 1 0 0,0-3 0 0,0-5-288 0,3 1 128 15,1-5-128-15,3 0 0 0,2-5 0 0,9-4-272 16,0 0 16-16,-7-5-9952 15,5-5-2000-15</inkml:trace>
  <inkml:trace contextRef="#ctx0" brushRef="#br1" timeOffset="70950.3">30944 6201 8287 0,'-2'-14'368'0,"2"3"80"0,2 0-448 0,1 2 0 0,-1-3 0 0,0 3 0 16,-1-1 1856-16,-1 10 304 0,0 0 48 0,0 0 16 15,0 0-592-15,0 0-112 0,-4 12-32 0,-1 4 0 16,-4 1-96-16,0 6-32 0,-1 0 0 0,1 8 0 15,0 6-352-15,0 2-80 0,0 4-16 16,2-1 0-16,2 3-208 0,1 3-64 0,1 4 0 0,2 0 0 16,2-1-320-16,2-1-80 0,1-2-16 0,3-1 0 15,4-9-224-15,-3-1 128 0,3-4-128 0,0-4 0 16,-1-5 0-16,0-5 0 0,-1-3 0 0,-1-6 0 16,-2-1-1616-16,-6-9-368 15,10 0-80-15,-10 0-16 0</inkml:trace>
  <inkml:trace contextRef="#ctx0" brushRef="#br1" timeOffset="71369.46">30834 6596 21247 0,'0'0'944'0,"11"-10"192"0,4-3-912 16,3 3-224-16,2-1 0 0,2-1 0 0,2 0 704 0,3-4 80 15,1 0 32-15,1-1 0 0,-2 0 80 0,0-3 32 16,-5 1 0-16,1 2 0 0,-1 0-208 0,-4 1-32 15,-4 3-16-15,-4 3 0 0,-3-2-192 0,-7 12-32 16,0 0-16-16,0 0 0 0,0 0-112 0,0 0 0 16,0 0-16-16,-3 8 0 0,-4 1 32 0,-4 6 16 15,-2 5 0-15,-2 1 0 0,1 3-112 0,-4 3-32 16,3-3 0-16,0 2 0 0,-1-3-208 0,4 1 144 16,0-1-144-16,3-1 128 0,3-7-128 0,3-2 0 0,5 1 0 0,2-3 128 15,-4-11-128-15,7 4 0 0,5-4 0 0,2-2 0 16,3-2 208-16,0-5-32 0,-1 0-16 0,2-6 0 15,1-2 32-15,-1-1 0 0,-5 2 0 0,-1-2 0 16,0-1-192-16,-2 2 160 0,-1 3-160 0,-1 4 160 16,-2-5-160-16,-1 4 128 0,-5 11-128 0,0 0 128 15,3-7 0-15,-3 7-128 0,0 0 192 0,0 0-64 16,0 0-128-16,0 0 0 0,-2 13 0 0,1-2 0 16,1 2 0-16,1-1 0 0,2-4 0 0,1 4 0 15,-4-12 0-15,7 11 0 0,1-1 0 0,1-1 0 0,1 0 0 16,0-5-176-16,0-1 176 0,2-2-192 15,-1-1-336 1,2-1-80-16,1-2-16 0,0-1-9904 0,-1-1-1984 0</inkml:trace>
  <inkml:trace contextRef="#ctx0" brushRef="#br1" timeOffset="71817.75">31627 5595 10127 0,'0'0'896'0,"0"0"-704"16,0 0-192-16,-9-2 0 0,9 2 2400 0,-9 8 448 0,1 2 96 0,2 7 0 15,-2 3-1584-15,3 5-320 0,0 1-64 0,1 4-16 16,1 6-112-16,-1 3-16 16,-1 6-16-16,1-3 0 0,-1 4 64 0,0-1 16 15,0 5 0-15,0 2 0 0,-2-2-272 0,1-2-48 0,1 0-16 16,1-2 0-16,3-7-304 0,-1-2-64 0,-1-5-16 15,3-7 0-15,2-2 48 0,1-4 16 0,-1-3 0 16,2-4 0-16,-4-12 48 0,9 5 16 0,-9-5 0 0,13-2 0 16,1-3 176-16,0-5 32 0,0-2 16 0,0-3 0 15,-2-2-240-15,1 1-48 0,0-1-16 0,-2 3 0 16,-1 0-224-16,1 4 0 0,-1 1 128 0,1 3-128 16,-2 1 0-16,0 0 128 0,-9 5-128 0,0 0 0 15,9 4 0-15,-9-4 0 0,0 0 0 0,11 6-160 0,-2 2 160 16,-2 2 0-16,-2 1 0 0,-5-11 0 0,3 12 0 15,-1 0 0-15,-4 5 0 0,0-2 0 16,-3-2 0-16,-2 2 0 0,0 2 160 0,-5-1-160 0,-3-1 128 0,1 2-128 16,-2 1 0-16,0-2 0 0,0-3 0 0,2-2 0 15,1 1 0-15,3-6 0 0,1-2-192 16,9-4-16-16,0 0-16 0,0 0 0 16,-8-3-1856-16,8 3-368 0,-1-8-80 0,4-8-11472 0</inkml:trace>
  <inkml:trace contextRef="#ctx0" brushRef="#br1" timeOffset="72148">32137 5429 24351 0,'0'0'1088'0,"0"0"208"0,0 0-1040 0,0 0-256 0,0 0 0 0,-9 7 0 16,-3 3 656-16,5 5 80 0,-4 4 16 0,4 7 0 15,-1 3 128-15,1 5 16 0,-1 6 16 0,0 3 0 16,1 0-176-16,0 4-32 0,0-2-16 0,2 3 0 16,0-2-112-16,-1 1-32 0,3 1 0 0,0-2 0 15,2 1-288-15,3-4-48 0,3-2-16 0,2-5 0 0,-1-1-192 16,2-7 0-16,1-2 128 0,1-4-128 15,1-4 0-15,1-3 0 0,-1-3 128 0,2-2-128 16,1-4 0-16,0-1-128 0,-1-5 128 0,-1-2-208 16,0-2-1872-16,-1-1-368 0,1-4-80 15,-2 0-16-15</inkml:trace>
  <inkml:trace contextRef="#ctx0" brushRef="#br1" timeOffset="72485.6">32301 6056 21183 0,'0'0'1888'0,"0"0"-1504"16,0 0-384-16,8-6 0 0,4-3 944 0,2 1 112 16,0 2 32-16,6-3 0 0,2 1-32 0,1-3 0 0,-2-2 0 0,2 0 0 15,0-1-240-15,0-2-48 16,-1-2-16-16,-5-1 0 0,-4 0-192 0,-3 0-48 0,-2 1 0 0,-4 2 0 15,-3-1-64-15,-2 4 0 16,-3 3-16-16,-3 3 0 0,-3 4-32 0,-2 6 0 0,-6 2 0 0,-3 5 0 16,-4 5-16-16,-2 3 0 0,-1 1 0 0,2 4 0 15,0 1 16-15,3-2 0 0,3-2 0 0,12-11 0 16,1 2-80-16,0 3 0 0,4-4-16 0,1 3 0 16,4 0-144-16,3-3-32 0,2 1 0 0,6 1 0 15,2-3 16-15,4 1 0 0,3-4 0 0,21 6 0 0,-1-7-144 0,-2-1 0 16,-5-3 0-16,-2-1 0 15,-2-1-2192-15,-1-1-432 16</inkml:trace>
  <inkml:trace contextRef="#ctx0" brushRef="#br2" timeOffset="82463.88">19083 5324 19343 0,'-9'-13'848'0,"3"3"192"0,0-1-832 0,-1 3-208 0,2 3 0 0,5 5 0 16,-6-6 864-16,6 6 128 0,0 0 32 0,0 0 0 15,-9 8-464-15,3 0-96 0,1 5-16 0,0 2 0 0,-2 2-48 0,3 4-16 16,-2 5 0-16,1 5 0 0,0 2 160 0,0 7 32 15,-3 7 0-15,1 4 0 0,-1 3-128 0,-1 5 0 16,0 7-16-16,0 5 0 0,-1 4-112 0,-1 3 0 16,-2 5-16-16,0 5 0 0,0 0-48 0,-1 0-16 15,2 1 0-15,-2-3 0 0,0-2-48 0,-1 0-16 16,-3-5 0-16,0 2 0 0,0-2 80 0,0 2 32 16,-1-2 0-16,2 2 0 0,1-2 32 0,-2 1 0 15,-1-4 0-15,2-1 0 0,1 2-48 0,0 0 0 16,-3-3 0-16,1-3 0 0,0-1-128 0,3 1-16 15,-2-3-128-15,3-1 192 0,-1 0-192 0,1-4 144 16,1-4-144-16,1 0 128 0,-4 1-128 0,4-2 192 16,-2-2-192-16,1-3 192 0,-2 1-192 0,3-6 0 15,3 0 144-15,1-3-144 0,0-6 144 0,3-2-144 16,2-3 192-16,2-2-192 0,0-6 128 0,2-5-128 16,2-3 0-16,2-3 0 0,1 0 128 0,3-2-128 0,1-5 0 15,3 1 0-15,2-3 0 0,-1 0 0 0,4 2 0 16,0-4 0-16,-1 0 0 0,3-1 0 15,-1 1 0-15,5-1 0 0,1-2 0 0,6-1 0 0,2 0 0 16,4 0 0-16,3 0 0 0,6 0 0 0,4 1 0 0,2-2 0 16,2-1 0-16,2-4-144 0,-1 0 144 0,3 2 0 15,2-3 0-15,6 3 0 0,4 1 0 0,1 2 0 0,1-4 0 16,-1 0 0-16,0 0 0 0,3 4-128 0,2 2 128 16,4 0 0-16,0-1 0 0,-2 0 0 0,-1 0 0 0,2 1 0 15,1-1 0-15,4 2 0 0,5 0 0 0,-1-2 0 16,-4-4 0-16,2 2 0 0,2-1 0 0,3-2 0 15,3-2 0-15,-1 1 0 0,-3 1 0 16,2 0 0-16,1 1 0 0,1 2 0 0,2 1 0 0,-3-1 0 16,-4 0 0-16,4 2 0 0,1-1 0 0,0 1 0 15,-3 0 0-15,-4 0 0 0,-6-2 0 0,2 2 0 16,2 3 0-16,1-1 0 0,0 1 0 0,-8 1 0 16,-5-6 0-16,-2 2 0 0,-1 6 0 0,2 0 0 15,2-1 0-15,-1 0 0 0,-7-1 0 0,-5 0 0 0,-5-2 0 16,0 3 0-16,1 5 0 0,0-2 0 15,0 4 0-15,0-4 0 0,2 4 0 0,-6-1 0 0,-3-3 0 16,-6 1 0-16,-3-4 0 0,-2-1 0 0,1 1 0 16,-3 0 0-16,-3-3 0 0,-1 1 0 0,-1-2 0 0,-2 3 128 15,0-4-128-15,-4 0 0 0,0-1 0 0,0 0 128 16,-3-2-128-16,-2 0 128 0,-2-3-128 16,-2-2 128-16,0 2 0 0,-2-4 0 0,-1 2 0 0,-2-3 0 15,-2-3 128-15,-1-1 16 0,-2-2 16 0,1 2 0 16,-2-7 32-16,1-2 16 0,-1 1 0 0,2-5 0 15,1 2-112-15,-1-6-32 0,3-4 0 0,-1-4 0 16,-1-9-32-16,1-3-16 0,1-4 0 0,-1-6 0 16,3-3-16-16,0-5 0 0,1-4 0 0,0-9 0 15,2-8-128-15,1-4 192 0,1-3-192 0,0-1 192 16,4-5-192-16,1-6 0 0,3 1 0 0,0-4 0 0,0 0 0 16,2 0 0-16,1 1 128 0,2 1-128 0,-1 1 0 0,-1 0 0 15,1 4 0-15,0 3 0 0,-1 7 0 0,0 4 0 16,-3 5 0-16,2 3 128 0,-3 2-128 15,3 7 0-15,-2 5 0 0,0 7 128 0,1 6-128 0,0 5 0 16,-2 1 0-16,-1 3 0 0,-2 2 0 0,-2 4 0 16,-1 5 0-16,-1 2 0 0,-1-1 0 15,-2 3 0-15,-2 5 0 0,-2 2 0 0,-1 3 0 0,-1 1 0 16,-1-1 0-16,-2 0 0 0,-1 4 0 0,-1 1 0 16,-1 3 0-16,-2 2 0 0,0 0 0 0,-2 2 0 15,-2 4 0-15,-1-2 0 0,1 1 0 0,-2 4 0 16,-2-2 0-16,-4 2 0 0,1 0-144 0,-7 2 144 0,-1-2 0 15,-5 0 0-15,-1 2-144 0,-6-1 144 0,-6 1 0 16,-2 0-144-16,-4 1 144 0,-2 1 0 0,-5 0 0 16,0 1-128-16,-6 1 128 0,-5-1 0 0,-5 0 0 0,-6-1-128 15,-6 0 128-15,-2 0 0 0,-1 0 0 0,-1 1 0 16,-7 1 0-16,-5-2 0 0,-10-3 0 0,1 3 0 16,1 1 0-16,-6-1 0 0,-7-2 0 0,-2-1 0 15,4 3 0-15,-9-1 0 0,-3 0 0 0,-2 1 128 16,-1 0-128-16,-7 1 0 0,-6-1-128 0,-2 3 128 15,1 2 0-15,-4 1 0 0,-5-3 0 0,0 0 0 16,0 5 0-16,1 0 0 0,1-6 0 0,1 3 0 16,6 3 128-16,-1-4-128 0,3 0 128 0,7-1-128 15,3 1 0-15,3-3 128 0,2-2-128 0,6 1 0 16,5 0 0-16,6-2 0 0,4-1 0 0,8-1 0 16,7 2 0-16,7-2 0 0,6-1 0 0,5 0 0 15,5 0-944 1,8-3-208-16,5 0-32 0,9-2-16304 0</inkml:trace>
  <inkml:trace contextRef="#ctx0" brushRef="#br2" timeOffset="83257.14">19330 5629 11967 0,'0'0'1072'0,"0"0"-864"16,0 0-208-16,0 0 0 0,0 0 1328 0,0 0 208 15,0 0 64-15,-8 4 0 0,1 2-608 0,-1 6-112 16,-1-2-32-16,4 4 0 0,-1 4-400 0,1 1-96 15,-4 6-16-15,4 0 0 0,1-2 48 0,-1 1 16 16,2 2 0-16,3-7 0 0,3-1-208 0,2-3-64 16,-1 0 0-16,3-3 0 0,4-1 64 0,0-5 16 15,2 1 0-15,2-3 0 0,0-4 336 0,3-3 64 16,1-2 16-16,1-4 0 0,2-4-48 0,0-1 0 16,-2 0 0-16,2-1 0 0,0-1-144 0,-1-1-48 15,-1-2 0-15,-1 0 0 0,0 0-192 0,-2 0-64 16,-3 1 0-16,-2 4 0 0,-1 1-128 0,-4 7 192 15,-7 6-192-15,0 0 192 0,0 0-192 0,0 0 0 16,0 0 0-16,-1 14 128 0,-3-1 832 0,2 5 144 0,-1 1 48 16,-1 2 0-1,-1 0-1760-15,3-2-352 0,4-3-64 0,2-1 0 0,1-2 816 0,3-1 208 0,2-6 0 0,3-1 0 16,1-4 0-16,3-2 0 0,2-5 0 0,2-1 0 16,0-4 0-16,1-1 160 0,0-2-160 0,-1-1 192 15,0 0-16-15,-2-3 0 0,-4-1 0 0,-1 0 0 16,-3 0-16-16,-1 2 0 0,-2 1 0 0,-2 1 0 15,0-2-160-15,-3 4 128 0,0 1-128 0,-1 0 128 16,3 5-128-16,-5 7-272 0,6-8 64 0,-6 8-9616 16,0 0-1920-16</inkml:trace>
  <inkml:trace contextRef="#ctx0" brushRef="#br2" timeOffset="83444.31">20105 5788 24351 0,'0'0'1088'0,"-3"10"208"16,3-10-1040-16,-8 9-256 0,3 2 0 0,0 5 0 0,-3-2 912 0,2 1 128 16,-1 5 32-16,0 1 0 0,-1 0-144 0,2 2-32 15,-1-3 0-15,5 3 0 0,-3-1-576 0,2-3-112 16,2-4-16-16,1 0-16 0,3-1-176 0,0-1-256 16,-3-13 64-16,0 0-9216 15,0 0-1840-15</inkml:trace>
  <inkml:trace contextRef="#ctx0" brushRef="#br2" timeOffset="83666.85">20535 5521 14735 0,'0'0'1312'0,"0"0"-1056"0,-8 2-256 0,-1 2 0 16,-1-2 2240-16,0 6 384 0,0 10 64 0,0 6 32 15,-4 1-1168-15,-1-1-224 0,-2 2-48 0,1 0-16 0,-2 4-448 16,1 0-96-16,1-4-16 0,2 3 0 16,1-3-464-16,3 1-112 0,2-3 0 0,3-4-128 0,1-1 0 0,3-1-224 15,2-4 16-15,2-1 0 16,-3-13-2128-16,0 0-416 0</inkml:trace>
  <inkml:trace contextRef="#ctx0" brushRef="#br2" timeOffset="83856">20838 5442 25791 0,'0'0'2304'0,"-7"13"-1856"16,3 0-448-16,-2 6 0 0,-2 6 480 0,-2 2 0 16,-1 6 0-16,-2 2 0 0,-2 3 432 0,2 3 96 15,-3 1 16-15,-1-1 0 0,2-1-448 0,2 4-96 16,2-4-16-16,3 0 0 0,3-3-336 0,4-3-128 15,3-1 0-15,2-4-9664 16,0-8-2048-16</inkml:trace>
  <inkml:trace contextRef="#ctx0" brushRef="#br2" timeOffset="84553.21">21663 5746 19343 0,'0'0'1728'0,"0"0"-1392"0,0 0-336 0,0 0 0 15,0 0 576-15,-8 13 64 0,2 1 0 0,-3 3 0 16,-2 1 160-16,1 4 32 0,-1-1 16 0,-3 4 0 15,-1 3-128-15,-2-4-16 0,1-1-16 0,2-1 0 16,1-1-208-16,3-3-32 0,1-3-16 0,1-2 0 16,3-2-144-16,5-11-32 0,-2 9 0 0,2-9 0 0,0 0 0 0,0 0 0 15,14-10 0-15,1-3 0 0,4-1 128 0,1-4 32 16,1-3 0-16,-1 0 0 0,-1 1-288 0,0 1-128 16,0-3 128-16,-1 3-128 0,-2 1 0 0,1 2 128 15,-1 2-128-15,-2 1 0 0,-3 6 0 0,-3 4 0 16,-8 3 0-16,9 8 0 0,-2 3 0 0,-3 2 0 15,-3 5 0-15,-2 3 0 0,-2 3 0 0,-2 3 0 16,-1 4 0-16,-2 0 0 0,-3-1 0 0,2-5 0 16,0 0 128-16,4-2-128 0,3-4 0 0,0-2-256 15,2-6 64-15,0-11 16 16,7 9-2576-16,-7-9-512 0,17-6-96 0,-3-3-32 0</inkml:trace>
  <inkml:trace contextRef="#ctx0" brushRef="#br2" timeOffset="84810.65">22187 5853 20271 0,'0'0'1792'0,"-11"5"-1424"15,-2 5-368-15,1 0 0 0,-1 2 768 0,-2 2 96 16,-3 1 16-16,3-1 0 0,-1 1-16 0,2 2 0 0,2-2 0 16,1 0 0-16,5-5-224 0,2 2-64 0,3 2 0 0,4-5 0 15,-3-9-64-15,8 7-32 0,4-3 0 0,2-3 0 16,0-3-176-16,4-3-48 0,1-3 0 0,0 0 0 15,-1-4-96-15,-1-2-32 0,0-2 0 0,-2 2 0 16,-1-2 64-16,-4-1 0 0,-2 2 0 0,-5 0 0 16,-2 1 176-16,-2 2 32 0,-5 0 16 0,1 2 0 15,-1 2-96-15,-2 4-32 0,-2-1 0 0,-1 4 0 16,-2 1-288-16,2 4 0 0,-1-2 0 0,2 2 0 16,2 0-1600-16,8-4-416 0,-6 7-96 15</inkml:trace>
  <inkml:trace contextRef="#ctx0" brushRef="#br2" timeOffset="85013.84">22639 5573 19343 0,'-3'-16'1728'0,"3"16"-1392"0,0 0-336 0,0 0 0 0,0 0 1280 0,0 0 192 15,-9 19 48-15,-1 2 0 0,0 2-272 0,-4 0-48 16,0 2-16-16,0 1 0 0,-1 6-352 0,1-3-80 15,-1 0-16-15,3 0 0 0,3-5-544 0,0 4-192 16,0-2 0-16,3-1 144 16,1 1-848-16,1-6-160 0,-1-1-32 0,3-1-12384 0</inkml:trace>
  <inkml:trace contextRef="#ctx0" brushRef="#br2" timeOffset="85156.34">22355 5844 23151 0,'0'0'1024'0,"0"0"208"0,0 0-976 0,12-3-256 0,-1 2 0 0,2 1 0 16,1 1 512-16,4 2 64 0,3 2 16 0,5-3 0 16,4-2-400-16,3 0-192 0,5 0 160 0,-2 0-160 15,2-1 0-15,-1 0 0 0,-3-3 0 0</inkml:trace>
  <inkml:trace contextRef="#ctx0" brushRef="#br2" timeOffset="85529.68">23440 5760 16575 0,'0'0'1472'0,"1"-8"-1168"15,-1 2-304-15,0 1 0 0,0 5 1616 0,-5-9 272 16,-2 5 48-16,0 3 16 0,-2 2-464 0,-4 3-80 15,-5 4-32-15,-2 2 0 0,-2 4-544 0,1 1-128 16,-2 3 0-16,1 0-16 0,2 1-304 0,2 0-48 16,3-2-16-16,5-1 0 0,3-5-320 0,4 1 0 15,3-12 0-15,0 0 0 0,3 12 128 0,-3-12 0 16,12 7 0-16,1-4 0 0,-1-4 64 0,2-3 0 16,0 2 16-16,0-7 0 0,-1-1-32 0,0-3-16 15,1 0 0-15,-3 3 0 0,0-1-160 0,0 3 128 0,-4-1-128 16,-7 9 128-16,0 0-128 0,0 0 0 0,0 0 0 15,0 0 0-15,0 0 0 0,7 13 0 0,-5 1 0 16,-1 1 0-16,-1-2 0 0,3 1 0 0,-2 1 0 0,3 0 0 16,1 2-688-16,3-2-160 15,1-2-48-15,2-2-8688 0,2 1-1744 0</inkml:trace>
  <inkml:trace contextRef="#ctx0" brushRef="#br2" timeOffset="85830.68">23859 5757 14735 0,'0'0'1312'0,"0"0"-1056"16,0 0-256-16,0 0 0 0,-5 4 2048 0,-3-1 368 15,-1 1 64-15,-2 1 16 0,-2 1-1184 0,-1-1-224 16,-2 6-64-16,-2-3 0 0,0 1-320 0,0-1-64 16,1 2 0-16,0-3-16 0,2 4-352 0,2-4-64 15,4 1-16-15,3 1 0 0,2-4-192 0,3 2 0 16,1-7 0-16,5 8 0 0,2 1 240 0,2-3-48 15,3 2-16-15,-2 1 0 0,3-5 0 0,1 2 0 16,0 2 0-16,0-3 0 0,-2 4-48 0,-2-2 0 16,2 3 0-16,-1 3 0 0,-4-1 176 0,-3 2 16 15,-2-4 16-15,-3 2 0 0,-4 1-32 0,-4-3-16 16,-3 2 0-16,-2 0 0 0,-3-3-48 0,0 2-16 0,1-5 0 16,-1 0 0-16,-1 1-224 0,4-5 176 15,2-1-176-15,3-2 160 16,9 1-1440-16,-4-4-272 0,3-5-64 0</inkml:trace>
  <inkml:trace contextRef="#ctx0" brushRef="#br2" timeOffset="86166.3">24286 5508 17503 0,'0'0'768'0,"0"0"176"0,0 0-752 0,0 0-192 0,0 0 0 0,0 0 0 0,0 0 1616 15,-5 5 304-15,-1 3 48 0,1 3 16 0,-6 5-800 0,1 0-160 16,-1 4-16-16,-2 2-16 0,-1 2-208 0,-1 3-32 16,0 3-16-16,-1-2 0 0,1 3-208 0,1-4-32 15,0-1-16-15,1-2 0 0,1-2-240 0,0 0-48 16,3-5-16-16,-1 5 0 0,4-7-176 0,2-3 192 16,4-12-192-16,0 0 192 0,0 0 160 0,0 0 32 15,13 5 16-15,1-6 0 0,0-6 144 0,1 1 32 16,0-6 0-16,3 2 0 0,0-4-192 0,0-1-48 15,-1 2 0-15,1 1 0 0,0-2-176 0,0-2-32 16,1 1-128-16,1 2 192 0,-1 2-192 0,-1 0 0 16,0 3 128-16,-3-1-128 0,-1 4 0 0,-1 1 0 15,0 3 0-15,-6 0 0 16,1-2-1040-16,-8 3-208 0,0 0-32 0,0 0-14656 0</inkml:trace>
  <inkml:trace contextRef="#ctx0" brushRef="#br2" timeOffset="86297.05">24132 5954 3679 0,'0'0'320'0,"0"0"-320"0,0 0 0 0,3 8 0 16,1 2 4400-16,2-1 800 0,2 2 176 0,3-2 16 16,6 2-3248-16,0-4-656 0,2 3-128 0,4-3-16 15,3 2-592-15,2-4-112 0,0 1-32 0,17 0 0 0,-3-1-480 16,-14-3-128-16,2 0 0 0</inkml:trace>
  <inkml:trace contextRef="#ctx0" brushRef="#br2" timeOffset="87013.16">19199 6617 4607 0,'0'0'192'0,"0"0"64"0,12-3-256 0,-12 3 0 15,0 0 0-15,7-5 0 0,-7 5 3008 0,0 0 544 16,0 0 112-16,0 0 32 0,0 0-1632 0,0 0-320 16,0 0-64-16,-10-1-16 0,-1 4-704 0,-2 6-160 15,-2-1-32-15,-2 5 0 0,-1 3-208 0,-1 3-48 16,-1 0-16-16,1 3 0 0,1 0-144 0,4-1-32 15,3-3 0-15,3 0 0 0,4-2-160 0,3-4-32 16,1-2-128-16,0-10 192 0,10 6 16 0,1-3 0 16,3-4 0-16,2-3 0 0,1-1 144 0,3-4 32 15,-1-1 0-15,0-3 0 0,-2-2-192 0,0 1-48 16,-2-2 0-16,1 2 0 0,-4-1 16 0,1 0 0 16,-3 2 0-16,-2 3 0 0,-2-1-16 0,-1 4 0 15,-5 7 0-15,0 0 0 0,0 0-144 0,0 0 192 0,0 0-192 0,10 4 192 16,1 2-192-16,-1 6 0 0,0-3 0 15,0 2 0-15,0 1 0 0,2-3 0 0,-1 2 0 16,2-1 0-16,-1 3-240 0,4 0 32 0,2-6 0 16,1 1-9744-16,1-4-1952 0</inkml:trace>
  <inkml:trace contextRef="#ctx0" brushRef="#br2" timeOffset="87372.44">19821 6339 16575 0,'-12'-7'1472'0,"12"7"-1168"0,0 0-304 0,-9 4 0 0,0-1 1616 0,1 8 272 15,-6 0 48-15,0 7 16 0,-2 5-768 0,0 1-160 16,-1 1-16-16,1 5-16 0,-1 1-128 0,-1 1-32 16,1-3 0-16,1 2 0 0,2-4-416 0,3 1-96 15,3-4 0-15,3-1-16 0,5-8-304 0,7-2 160 16,0-3-160-16,3-5 128 0,2 2 48 0,2-2 0 15,0-5 0-15,1-2 0 0,2-6-32 0,0 2 0 16,2-4 0-16,2 2 0 0,0-2-144 0,4 4 0 16,-3-2 0-16,1 4 0 0,-1 2 0 0,-2 0 0 15,-3 2 0-15,-2 5 0 0,-2 3 0 0,-4 0 0 16,-2 3 0-16,-3-1 0 0,-1 3 0 0,-5 2 0 16,0 1 144-16,-3 1-144 0,-4 2 240 0,-3-2-32 15,-2-3 0-15,-1-1 0 0,-3-1 48 0,-1 1 0 16,0-4 0-16,0 2 0 0,1-2-256 0,4 0 0 15,2-5 0-15,0-1 0 16,2-5-1792-16,2-2-320 0</inkml:trace>
  <inkml:trace contextRef="#ctx0" brushRef="#br2" timeOffset="87657.81">20150 6695 23039 0,'0'0'1024'0,"-12"8"192"0,5 1-960 0,-3 2-256 0,-1 2 0 0,-1 4 0 0,-2 2 832 0,0 1 128 16,0 2 32-16,1-3 0 0,3-2-64 0,0-1-16 16,3-2 0-16,1 0 0 0,2 0-384 0,4-2-80 15,4-3 0-15,2 1-16 0,2-3-160 0,2-2-16 16,3-4-16-16,2-1 0 0,3-4 64 0,0-1 16 16,0-5 0-16,-1 1 0 0,1-5-128 0,0 1 0 15,-2 1-16-15,-2-1 0 0,-3 0 112 0,0 2 32 16,-5-3 0-16,-1 0 0 0,-2 1 0 0,-2 3 16 15,-2-3 0-15,-2 3 0 0,1 3-192 0,-2 1-144 16,-2 0 192-16,6 6-192 0,-10-4 0 0,3 3 0 16,0 0 0-16,7 1 0 15,0 0-1088-15,0 0-320 0,0 0-64 0,-7 2-13392 0</inkml:trace>
  <inkml:trace contextRef="#ctx0" brushRef="#br2" timeOffset="87940.86">20419 6778 23151 0,'0'0'1024'0,"-3"8"208"0,-1 6-976 0,-1-2-256 0,0 0 0 0,-1 2 0 15,0 1 736-15,1 0 96 0,1-1 32 0,2 0 0 16,-1-1-16-16,3 2 0 0,3 0 0 0,0-3 0 16,3-1-240-16,1-3-48 0,1 1-16 0,2-4 0 15,0 0-176-15,2 0-48 0,-2-5 0 0,1-1 0 16,2-4-16-16,0-2-16 0,-1 0 0 0,4-5 0 15,0-2 48-15,-1 0 16 0,-1 2 0 0,0-2 0 0,-2-2 64 16,-1 0 16-16,2-2 0 0,-4 0 0 0,0 0-64 16,-3-1-16-16,0 0 0 0,0 0 0 0,-3 1-176 15,1 2-48-15,0 1 0 0,2 2 0 0,-3 2-128 16,2-1 0-16,-1 5 0 0,-4 7 0 16,5-9-1392-16,2 4-304 0,-7 5-64 15,6-6-13360-15</inkml:trace>
  <inkml:trace contextRef="#ctx0" brushRef="#br2" timeOffset="88160.24">20948 6444 23775 0,'0'0'1056'0,"0"0"224"0,0 0-1024 0,0 0-256 15,-4 12 0-15,-2 0 0 0,0 3 1152 0,-3 3 192 16,-1 2 48-16,-2 7 0 0,2 2-336 0,-4 3-64 15,1 1-16-15,2 0 0 0,-2-2-432 0,2-2-96 16,-1 1 0-16,3 2-16 0,3-4-304 0,1 0-128 16,0-4 0-16,1 2 128 0,3-5-416 0,-1 0-96 0,1-4 0 0,-1-1-16 31,2-8-2352-31,0-8-480 0</inkml:trace>
  <inkml:trace contextRef="#ctx0" brushRef="#br2" timeOffset="88279.67">20713 6815 14735 0,'0'0'640'0,"0"0"160"0,6-9-640 0,2 4-160 0,1 2 0 0,1 1 0 0,3 1 1984 16,-1 1 384-16,2-3 64 0,0 6 0 0,7-1-1728 16,-2 1-336-16,4-2-80 0,2-1-16 0,2-1-272 0,5 1 128 15,4 1-128-15</inkml:trace>
  <inkml:trace contextRef="#ctx0" brushRef="#br2" timeOffset="89057.63">21895 6828 11967 0,'-18'3'528'0,"7"0"112"16,-3-1-512-16,-1 0-128 0,2 2 0 0,-1 2 0 0,1 0 1856 0,2-1 352 15,2-1 64-15,9-4 16 0,0 0-944 0,0 0-176 0,0 0-32 0,0 0-16 16,0 0-160-16,14 8-48 0,2-6 0 0,3-2 0 16,3-2-304-16,2-3-64 0,4-5-16 0,0 2 0 15,-2-4-160-15,-1 0-48 0,-1-3 0 0,-2 1 0 16,-2-2-16-16,-2 2-16 0,-4 2 0 0,-4 3 0 16,-2 0-16-16,-8 9 0 0,-2-8 0 0,-4 1 0 15,-2 1 96-15,-4 4 16 0,-6 2 0 0,-4 2 0 16,-3 7-96-16,-4 0-16 0,-6 4 0 0,1 2 0 15,2 2-272-15,3 2 160 0,1 2-160 0,5 0 128 16,4 0-128-16,5 1 0 0,4 2 0 0,5-4 0 0,5-2 0 16,5-1 0-16,3-3 0 0,4-3 0 0,5 2 0 0,4-2 0 15,5-4 0-15,4-5 0 16,5 1-592-16,0-4 0 0,0-2 0 0,1-1-14384 16</inkml:trace>
  <inkml:trace contextRef="#ctx0" brushRef="#br2" timeOffset="89252.16">22390 6945 20271 0,'-17'6'1792'0,"11"0"-1424"16,-2-1-368-16,8-5 0 0,-8 7 1120 0,2 3 160 16,1-3 16-16,1 4 16 0,4-11 288 0,-1 9 48 15,1-9 16-15,4 10 0 0,-4-10-768 0,0 0-128 16,7 7-48-16,-7-7 0 0,12 5-368 0,-1-5-80 15,-1-3-16-15,-1-1 0 0,0-1-448 0,0 0-112 16,0-3-16-16,1 3-9712 0,0 1-1936 16</inkml:trace>
  <inkml:trace contextRef="#ctx0" brushRef="#br2" timeOffset="89582.72">22742 6725 26719 0,'0'0'2368'0,"0"0"-1888"15,0 0-480-15,0 0 0 0,-5 10 752 0,-2 2 48 16,0 5 16-16,-4 2 0 0,4 5 208 0,-3 3 64 16,3-3 0-16,1 3 0 0,1-4-672 0,1 0-128 15,3-2-32-15,1-2 0 0,0-4-96 0,2-1-32 16,3 2 0-16,0-7 0 0,-5-9-128 0,11 6 0 15,-1-5 0-15,1-1 0 0,2-2 0 0,1-6 320 16,0-2-48-16,0-4 0 0,1-4 48 0,0 0 16 16,3 1 0-16,0-3 0 0,-1 1-48 0,-1 0-16 15,-1 0 0-15,2 0 0 0,-2 0-144 0,0-1-128 16,1 2 192-16,-2 4-192 0,0-1 0 0,-2 2 0 16,-2 5 0-16,1 2 0 15,-4 0-736-15,-7 6-256 0,9-2-48 0,-9 2-9680 16,0 0-1936-16</inkml:trace>
  <inkml:trace contextRef="#ctx0" brushRef="#br2" timeOffset="89861.61">23140 6897 19343 0,'0'0'848'0,"-11"6"192"0,11-6-832 0,-9 5-208 0,9-5 0 0,0 0 0 15,0 0 1536-15,0 0 256 0,0 0 48 0,0 0 16 16,0 0-576-16,0 0-96 0,14 2-32 0,-1-3 0 15,1-2-416-15,-2-3-96 0,-1-2 0 0,0 2-16 16,0-4-352-16,-4 4-64 0,-2-3-16 0,-2 2 0 16,-3-3-48-16,0 10-16 0,-8-8 0 0,1 7 0 0,-4 2 112 0,-1 3 16 15,-2 1 0-15,-1 3 0 0,-3-2 0 0,0 6 16 16,1-2 0-16,1 3 0 16,-1 1-144-16,3 2-128 0,2-1 192 0,3-2-192 0,2 0 0 0,5 0 0 15,4-3 0-15,4 1 0 0,1 2 0 0,3-5 0 16,3-1 0-16,4-3 0 0,3-2-224 0,4-2-96 15,3-3-32-15,1-4-15200 16</inkml:trace>
  <inkml:trace contextRef="#ctx0" brushRef="#br2" timeOffset="90112.33">23712 6809 16703 0,'0'0'736'0,"0"0"160"0,0 0-720 0,0 0-176 16,0 0 0-16,0 0 0 0,0 0 1232 0,0 0 224 16,0 0 32-16,-4 7 16 0,0-1-464 0,-2 5-80 15,-2-2-32-15,-5 7 0 0,-1 1-208 0,2-2-32 0,0 1-16 16,2-4 0-16,1 1-256 0,3 1-48 16,1-1-16-16,2-2 0 0,3-11-208 0,3 11-144 0,-3-11 192 0,7 13-192 15,3-4 208-15,1 0-64 0,1-4-16 0,-2-4 0 16,2 0-128-16,7-2-176 0,-1 0 48 0,1-4 0 15,-1-3-2112 1,-1 0-400-16</inkml:trace>
  <inkml:trace contextRef="#ctx0" brushRef="#br2" timeOffset="90340.65">24202 6483 21183 0,'0'0'1888'0,"-10"4"-1504"16,0 4-384-16,-2 2 0 0,0 5 816 0,-4 4 80 16,-1 4 32-16,-5 1 0 0,-1 1 240 0,0 5 48 15,2 2 16-15,-1-2 0 0,0 2-544 0,3 1-112 16,2 2-32-16,1 1 0 0,4-2-352 0,1 1-192 16,4-1 192-16,2-1-192 0,0-1-176 0,2-4-144 0,1-4-16 0,-1-2-16 31,1-5-2208-31,-1-4-432 0,-1-2-80 0,4-11-32 0</inkml:trace>
  <inkml:trace contextRef="#ctx0" brushRef="#br2" timeOffset="90863.84">23860 7027 11967 0,'4'-14'528'0,"0"4"112"0,-2 2-512 0,5-1-128 0,-2 3 0 15,3-3 0-15,-1 3 2560 0,2 1 464 0,1-2 112 0,2 4 0 16,0-1-1920-16,0 3-400 16,2-3-80-16,0-1-16 0,2 2-240 0,2-1-48 0,2 0-16 0,-1 1 0 15,2-4-32-15,-2 2 0 0,-1 1 0 0,3-5 0 16,-4 3 96-16,-3 2 16 0,-14 4 0 0,0 0 0 15,0 0-208-15,0 0-32 0,0 0-16 0,0 0 0 16,-4 17 16-16,-1-3 16 0,-3 1 0 0,-1 2 0 16,-1-1-16-16,0 2 0 0,0-2 0 0,2 0 0 0,2-1-48 0,2-1-16 15,3-1 0-15,2 1 0 0,4-4-192 16,3-4 0-16,1-1 0 0,3 0 0 16,2-1 304-16,2-4 16 0,1-2 0 0,1-3 0 0,0-2 64 0,0-3 32 15,-3-1 0-15,-1-3 0 0,0 0-176 0,-3 0-48 16,0 2 0-16,-4-2 0 0,-2 0 0 0,-2-1 0 15,-3-2 0-15,-3 5 0 0,0-2-64 0,-3 2 0 16,0 2-128-16,-3 0 192 0,2 4-192 0,-4-1 128 16,4 2-128-16,7 5 0 0,0 0 0 0,-10-1 0 15,10 1 0-15,0 0 0 0,0 0 0 0,0 0 0 16,0 0 0-16,0 0 0 0,0 0 0 0,15-3 0 16,3-2 0-16,-7 3 0 0,6-3 0 0,7 2 0 15,-3-1 0-15,-2 3 0 0,-1-2 0 0,0 3 0 0,-1 4 0 16,-2-1 0-16,-1 2 0 0,-3 3 0 15,-1-1 0-15,-2 6 0 0,-2 2 0 0,-1 2 0 16,-3 0 0-16,-2 2 0 0,-2 2 0 0,0-1 0 16,-3 2 160-16,0-2-32 0,0-2 80 0,1 0 32 0,0 0 0 0,0-5 0 15,2 0-112-15,0-3 0 16,2 1-128-16,0-11 192 0,3 12-64 0,2-4 0 0,-5-8-128 0,10 6 192 16,2-2-192-16,-1-3 0 0,2-1 0 0,0-1 0 15,-2 0 0-15,2-2 0 0,1 3 0 0,0 0 0 16,1 0-336-1,-1 3-112-15,-1-2-32 0,-1 2-11232 0,0-1-2240 0</inkml:trace>
  <inkml:trace contextRef="#ctx0" brushRef="#br2" timeOffset="91903.3">19341 7708 8287 0,'4'-7'736'0,"1"-1"-592"15,0-2-144-15,0 2 0 0,-1-2 2192 0,-1 3 416 16,-1-4 80-16,-2 5 0 0,0 6-1040 0,0-11-224 15,-1 3-32-15,-1-2-16 0,-1 2-384 0,-1-1-80 16,-1 2-16-16,5 7 0 0,-9-4-208 0,-2 1-48 16,2 3-16-16,-3 3 0 0,0 1-96 0,-1 1-16 15,-1 2 0-15,-1 4 0 0,-2 3-64 0,1 3 0 16,1 2-16-16,-3 3 0 0,2 3-32 0,2 1 0 16,3 4 0-16,0 0 0 0,-1 0-144 0,2 1-48 15,5-5 0-15,0 2 0 0,1-1-208 0,0 0 144 16,4-3-144-16,0 0 128 0,4-2-128 0,-1-2 0 15,-2-1 0-15,1-3 0 0,2 0 0 0,0-5 0 16,2 2-144-16,-1-2 144 16,-5-11-496-16,0 0-32 0,0 0-16 0,0 0 0 15,0 0-1392-15,0 0-288 0,0 0-48 0,0 0-9696 0</inkml:trace>
  <inkml:trace contextRef="#ctx0" brushRef="#br2" timeOffset="92580.74">19124 7965 10127 0,'0'0'896'0,"0"0"-704"0,0 0-192 0,0 0 0 15,0 0 1952-15,0 0 352 0,-1-6 80 0,1 6 16 0,0 0-944 0,0 0-192 16,9-8-48-16,1 2 0 0,1 2-464 0,2-2-112 15,0 1 0-15,2 0-16 0,3-4-16 0,2 2 0 16,2 1 0-16,1 0 0 0,-2 0-32 0,2-2 0 16,-3-1 0-16,1 0 0 0,-2 2-288 0,-1 5-64 15,-3-3-16-15,-2 4 0 0,-13 1-208 0,10 2 176 16,-10-2-176-16,6 6 160 0,-6-6-32 0,-2 14-128 16,-4 0 192-16,0 3-64 0,-3 1 192 0,0-1 48 15,0-1 0-15,2 4 0 0,-1-3-48 0,3 0 0 16,1-1 0-16,3-2 0 0,1 0-176 0,4-4-144 15,2 0 192-15,4-2-192 0,4-1 160 0,4-3-160 16,4 0 128-16,-2-4-128 0,2-4 320 0,1-2-32 16,1-6 0-16,-1 0 0 0,-2-1 0 0,0-1 0 15,-6-3 0-15,0 2 0 0,-3-1 0 0,-4 0 0 16,1 4 0-16,-4-2 0 0,-2-3 80 0,-3 4 16 16,-3 3 0-16,0-1 0 0,-3 1-64 0,0 1 0 15,-1-2 0-15,0 6 0 0,7 5-128 0,0 0-16 0,-13 0-16 0,3 3 0 16,1 1-160-16,2 2 0 0,7-6 0 0,-8 8 0 15,3 1 0-15,5-9 0 0,-4 10 0 0,4 1 0 16,0-11 0-16,4 9 0 0,5-1 0 16,0-3 0-16,-2 0 0 0,2 1 0 0,-9-6 0 0,13 4 0 15,-1 0-144-15,-1 0 144 0,2 0 0 0,-2-1 0 16,-2 0 0-16,4 1-128 0,-2 2 128 0,1 0 0 16,-1 1 0-16,-1 2 0 0,0-4 0 0,1 5 0 15,-1-2 0-15,-1 3 0 0,-2-1 0 0,2 3 0 0,0-5 0 16,0 2 0-16,1 2-128 0,-1-3 128 0,-1 1 0 15,-2-2 0-15,-1 4 0 0,0-5 0 0,-5-7 0 0,5 12 0 16,-5-12 0-16,4 8 0 0,-4-8 0 0,0 0 0 16,0 11 0-16,0-11 0 0,0 11 0 0,0-11 0 15,-1 10 0-15,-2 0 0 0,3-10 0 0,-4 11 0 16,1-1 0-16,-1-3 0 0,4-7-256 0,-4 12-112 16,-1-6-16-16,5-6 0 15,-4 10-2624-15,4-10-544 0</inkml:trace>
  <inkml:trace contextRef="#ctx0" brushRef="#br2" timeOffset="93298.09">20774 7921 13823 0,'-5'-13'1216'0,"2"3"-960"16,0 0-256-16,0-3 0 0,-1 1 1264 0,0 2 208 16,-2-2 32-16,1 4 16 0,-1 0-112 0,-2 3-32 15,-1 3 0-15,0 0 0 0,-1 4-544 0,-1 2-96 16,-3 6-32-16,-2 1 0 0,-1 3-128 0,-4 4-16 0,1 2-16 0,-2 7 0 15,-2 0-80-15,1 3-16 0,3-3 0 0,3 1 0 16,3-4-192-16,5 0-32 0,6-2-16 0,3-3 0 16,5-4-48-16,5-6-16 0,3-1 0 0,4-5 0 15,6-1 176-15,3-5 16 0,2-6 16 0,1-1 0 16,1-5-32-16,1-2 0 0,-2-2 0 0,-1 0 0 16,-1-1-160-16,-2 1-32 0,-2 1-128 0,-3 0 192 0,-3 0-64 15,-3 2 0-15,-3 2-128 0,-2 4 192 16,-1 2-16-16,-8 8-16 0,0 0 0 0,0 0 0 0,0 0-160 0,0 0 160 15,0 0-160-15,1 14 160 0,-1 5-160 16,0 0 0-16,-1-1 0 0,1 0 0 0,1-2 0 0,2 2 0 16,1 0 0-16,2-2 0 0,2 1 0 0,0-3 0 15,3 0 0-15,1-1-176 16,0-7-1936-16,2 0-400 0,1-2-80 16,2-4-16-16</inkml:trace>
  <inkml:trace contextRef="#ctx0" brushRef="#br2" timeOffset="93574.01">21445 7736 18431 0,'0'0'1632'0,"0"0"-1312"15,0 0-320-15,0 0 0 0,-5 8 1472 0,-1-2 208 16,-1 6 48-16,-3-1 16 0,3 5-288 0,-5 1-64 15,1 4-16-15,1 2 0 0,2-1-432 0,-1 1-96 16,1 3-16-16,3-2 0 0,1 3-464 0,2-1-112 16,1 1 0-16,1 2-16 0,0-1-240 0,2-4 128 15,2-1-128-15,1-1 0 0,0-1 0 0,0-4 0 0,0-4 0 0,3 4 0 32,-4-4-304-32,-4-13-144 0,0 0-48 0,0 0 0 0,0 0-2192 0,0 0-432 0,0 0-80 15,0-19-32-15</inkml:trace>
  <inkml:trace contextRef="#ctx0" brushRef="#br2" timeOffset="93772.43">21216 7950 7359 0,'0'0'320'0,"0"0"80"0,0 0-400 0,0 0 0 16,0 0 0-16,0 0 0 0,0 0 3488 0,0 0 608 16,11 2 128-16,0 0 32 0,2-2-2448 0,1 0-480 15,2 0-112-15,3 0 0 0,3-2-128 0,3 1 0 16,3 0-16-16,1 0 0 0,1-2-512 0,0 2-112 15,5-4 0-15,-5 0-16 0,-1 1-288 0,-2 1-144 16,-2 1 160-16,0-2-160 0,-3-1-128 0,-1 1-128 16,-6 2-32-16,-1 0-9232 15,-3 0-1840-15</inkml:trace>
  <inkml:trace contextRef="#ctx0" brushRef="#br2" timeOffset="94716.55">22170 7585 10127 0,'0'0'448'0,"0"-7"96"16,0-1-544-16,0 3 0 0,0-3 0 0,0 8 0 0,0-5 2016 0,0 5 288 16,0 0 64-16,0 0 16 0,0 0-1216 0,0 0-240 15,0 0-48-15,0 0-16 0,-7 8-96 0,2 4 0 16,-4 4-16-16,0 3 0 0,-1 4 112 0,-2 3 32 15,-2 0 0-15,0 4 0 0,0 1-256 0,1-2-64 16,0 1 0-16,4 2 0 0,3-5-256 0,-2 0-48 16,2-4-16-16,2-2 0 0,2-1-112 0,-1-2-16 15,2-2-128-15,1 0 192 0,2-3 96 0,-2-13 16 16,8 6 0-16,0-3 0 0,0-3 272 0,5-2 64 16,2-1 16-16,10-5 0 0,-1-5-304 0,-8 2-64 15,2 2-16-15,2-3 0 0,2 2-272 0,2-1 160 16,-3-1-160-16,0 5 128 0,-2-1-128 0,-1 4 0 15,0 3 0-15,-4 2 0 0,-3 3 0 0,-2 4 0 16,-4 1 0-16,-2 3 0 0,-3 2 128 0,-4 2-128 0,-2 1 192 16,-5 2-64-16,-4 2 272 0,-3 0 48 15,-2 2 16-15,-12 7 0 0,0-6-176 0,2 0-32 0,-1-4-16 16,2-2 0-16,3-4-240 0,1-4 144 0,5 0-144 0,1-6 128 16,1-1-128-16,2-5-192 0,0 0 32 0,6-2 16 15,4-4-2160 1,3 0-448-16,3-6-64 0</inkml:trace>
  <inkml:trace contextRef="#ctx0" brushRef="#br2" timeOffset="94993.52">22784 7875 23551 0,'-12'6'1040'0,"12"-6"224"0,-6 8-1008 0,-2-2-256 16,-2 4 0-16,1 2 0 0,-2 3 1328 0,-1 3 208 16,0 0 64-16,0 1 0 0,2 0-320 0,1 4-64 15,3-3-16-15,-2 2 0 0,4-5-496 0,2 1-80 16,2 0-32-16,4-3 0 0,1-1-192 0,4-2-32 16,2-1-16-16,2-3 0 0,3-1-64 0,2-1-16 15,1-4 0-15,4-1 0 0,0-2-128 0,0-3-16 16,1-1-128-16,0-4 192 15,-1 2-560-15,-2-5-112 0,-3 3-32 0,0-2 0 16,-4-3-2160-16,-3 1-432 0,-3 2-96 0</inkml:trace>
  <inkml:trace contextRef="#ctx0" brushRef="#br2" timeOffset="95120.97">22801 7694 23951 0,'-12'-15'1056'0,"9"10"224"0,-3-3-1024 0,1 1-256 0,0 1 0 0,1-1 0 15,4 7 1472-15,0 0 256 0,0 0 32 0,0 0 16 16,0 0-1136-16,0 0-208 0,0 0-48 0,0 0-16 15,0 0-368-15,0 0 0 0,0 0 0 0,0 9-9312 16,0-9-1936-16</inkml:trace>
  <inkml:trace contextRef="#ctx0" brushRef="#br2" timeOffset="95872.92">23344 8108 13823 0,'0'0'1216'0,"0"0"-960"16,0 0-256-16,0 0 0 0,0 0 1440 0,0 0 240 0,0 0 48 15,4 10 16-15,0 0-400 0,-2 4-96 0,0 0-16 0,-2 1 0 16,-2 0-128-16,1 3-16 16,-1 2-16-16,-2 0 0 0,0 0-272 0,-1 0-48 0,-2 2-16 0,1-2 0 15,-4-1-160-15,-3 0-48 0,3-1 0 0,-3-1 0 16,-1-2-176-16,0-1-32 0,-2 1-16 0,-6 3 0 15,4-3-304-15,6-5 0 0,-2 0 0 0,1-7 0 16,2-3-1680-16,0-4-304 16,4-3-48-16</inkml:trace>
  <inkml:trace contextRef="#ctx0" brushRef="#br2" timeOffset="97109.16">23783 7684 9215 0,'0'0'816'0,"0"0"-656"16,0-5-160-16,0 1 0 0,0-3 1312 0,0 2 224 15,0 5 64-15,2-5 0 0,1-3-80 0,-2 2-16 16,-1 6 0-16,0 0 0 0,3-4-352 0,-3 4-80 16,0 0-16-16,0 0 0 0,0 0-352 0,0 0-80 15,0 0-16-15,0 0 0 0,2 10 16 0,-2 3 0 16,0 1 0-16,-1 2 0 0,-2 1 96 0,-2 2 32 15,1 1 0-15,-2 3 0 0,-2 2-208 0,2-2-32 16,-1 0-16-16,-1 3 0 0,-1-2-176 0,0 0-16 16,0-1-16-16,2-3 0 0,-1-2-80 0,2-2-16 15,-2-2 0-15,4 0 0 0,0-2-48 0,3-3-16 16,1-9 0-16,0 0 0 0,0 0 112 0,0 0 16 0,8 0 0 16,2-3 0-16,1-2 32 0,5 0 16 0,1-8 0 15,2 3 0-15,2 0-160 0,-1-4-16 0,4 0-128 0,-1 3 192 16,1-2-192-16,2 1 0 0,-1 6 0 0,-1 0 0 15,0-2 0-15,-1 4 0 0,-2 3 0 16,-4 1 0-16,-1 3 0 0,-5 2 0 0,-3 2 0 0,-3 1 0 16,-4 3 0-16,-5-1 0 0,-2 2 0 0,-6 3 0 15,-3 0 0-15,-5-1 0 0,0 2 128 0,-5 0-128 16,-3 2 192-16,0-2-48 0,-1 1-16 0,0-2 0 0,0 1-128 16,1-6 0-16,-1 0 144 0,3-4-144 15,1-1 0-15,2-2 0 0,4-3 0 0,4-3 0 16,2-2-1248-16,5-1-224 0,1-3-32 15,4 0-16-15,6-4-1728 0,4 2-336 16</inkml:trace>
  <inkml:trace contextRef="#ctx0" brushRef="#br2" timeOffset="97496.54">24355 7764 16991 0,'0'0'752'0,"-7"3"144"0,1-3-704 0,6 0-192 0,0 0 0 0,0 0 0 15,-8 2 1664-15,2 0 288 0,6-2 64 0,0 0 16 16,0 0-560-16,0 0-128 0,0 0 0 0,8 1-16 16,3-1-304-16,4-1-64 0,4-2-16 0,4 2 0 15,5-2-368-15,4 1-80 0,6-2-16 0,0 0 0 0,2-1-176 0,0 1-48 16,1-3 0-16,1 0 0 0,-1 2-112 16,-3-2-16-16,-5 0-128 0,-3 3 192 0,-2-2-192 15,-3 2 0-15,-6 2 0 0,-4 0 0 0,-4 1 0 0,-11 1-288 16,0 0 32-16,0 0 16 15,-6 7-1936-15,-6 3-384 0,-4-1-64 16,-4 3-10160-16</inkml:trace>
  <inkml:trace contextRef="#ctx0" brushRef="#br2" timeOffset="97667.31">24392 8000 12895 0,'-25'13'1152'0,"15"-6"-928"16,4 3-224-16,-2-2 0 0,1 1 1856 0,2-2 336 16,3 3 64-16,2-3 16 0,0-7-672 0,7 7-128 15,2 0-16-15,2-4-16 0,4-1-288 0,4-2-48 16,4-2-16-16,5 0 0 0,5-4-224 0,4 0-48 15,1 1-16-15,2-3 0 0,-1 0-224 0,2-6-32 16,1 1-16-16,-3 3 0 0,-3-3-240 0,-3 4-48 16,-2 1-16-16,-5 0 0 0,-4-2-224 0,-5 2 0 15,-3-1 0-15,-1 3 0 16,-5 2-1776-16,-5-2-336 0,-3 6-80 0</inkml:trace>
  <inkml:trace contextRef="#ctx0" brushRef="#br2" timeOffset="98002.47">24786 7523 16575 0,'-3'-15'1472'0,"3"7"-1168"0,-1-2-304 0,1 0 0 15,1-4 1920-15,2 2 336 0,-1 3 64 0,-1 3 16 16,-1-2-480-16,0 8-80 0,0 0-32 0,0 0 0 0,0 0-800 0,0 0-176 15,-5 12-16-15,-1 2-16 0,-2 1-112 0,-3 8-32 16,-2 0 0-16,-2 6 0 0,-2 5 176 0,2 3 16 16,-5 4 16-16,1 3 0 0,-4 3-192 0,-1 3-32 15,0 0-16-15,-1-1 0 0,1 4-224 0,4-2-32 16,-2-1-16-16,5-6 0 0,0 0-160 0,3-8-128 16,1-2 144-16,3-7-144 0,1 1 128 0,2-5-128 15,3-1 0-15,3-4 144 0,-1-6-144 0,2 0 0 16,2-6 144-16,-2-6-144 0,0 0 0 0,0 0 0 15,5-4-192-15,4-3 64 16,-2-1-1408-16,1-2-288 0,-1-1-48 0,2-6-15008 0</inkml:trace>
  <inkml:trace contextRef="#ctx0" brushRef="#br2" timeOffset="98354.37">25395 7558 33167 0,'-11'-8'1472'0,"6"5"304"0,-1-1-1424 0,-3 8-352 0,-2 2 0 0,-3 8 0 16,-4 3 496-16,-5 4 16 0,-4 4 16 0,-2 4 0 16,-2 4 256-16,-2 5 48 0,-1 4 16 0,1 1 0 15,4-2-336-15,5 0-64 0,5 3 0 0,5-3-16 0,6-3-240 0,5 0-64 16,6-5 0-16,6-1 0 0,6-7 80 0,5-2 16 15,6-5 0-15,3-7 0 0,2-2 208 0,2-6 32 16,1-3 16-16,3-8 0 0,-8-1 32 0,2-3 0 16,-3-5 0-16,1-2 0 0,0-4-16 0,0-1 0 15,-1-5 0-15,-1-2 0 0,5-9 16 0,-8-2 16 16,-6-5 0-16,-7 3 0 0,-6 1-128 0,-5 4-16 16,-5 2-16-16,-4 1 0 0,-5 2-240 0,-4 5-128 15,-2 6 128-15,-1 4-128 0,-1 3 0 0,-2 6-128 16,2 3 0-16,-1 3 0 15,0 4-2176-15,2 1-448 0,-1 3-64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12:57.66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489 3458 14335 0,'0'0'640'0,"0"0"128"0,0 0-624 0,0 0-144 15,0 0 0-15,0 0 0 0,-9 1 944 0,9-1 144 0,-8 3 48 0,8-3 0 16,0 0 16-16,0 0 0 16,0 0 0-16,0 0 0 0,0 0 64 0,0 0 0 0,0 0 16 15,0 0 0-15,0 0-336 0,7-10-64 0,3-2 0 0,2 1-16 16,-1 1-96-16,1-4-16 0,0-3 0 0,2-1 0 15,2-1-128-15,0 0-16 0,-1-6-16 0,3 2 0 16,0-1-128-16,2-2-32 0,-2 3 0 0,-3 3 0 16,2 4-112-16,-9 9-16 0,0-2-16 0,0 5 0 15,1 3-112-15,0 1-128 0,-9 0 176 0,8 7-176 16,-2 4 208-16,1 4-64 0,-1 2-16 0,-1 2 0 16,-2 1-128-16,3 4 128 0,-4 2-128 0,3 22 128 0,-1-2-128 15,0-4 0-15,-2-2 0 0,2-3 0 0,-1-7 0 16,-1-1 0-16,6-6 0 0,-2-1 0 0,-6-22 0 0,10 27 0 15,-10-27 128-15,14 23-128 0,-14-23 0 0,13 22 0 16,-13-22 0-16,0 0 0 16,17 16-400-16,-17-16-64 0,0 0-16 0,15 9 0 15,-5-10-2016-15,-4-3-384 0,-4-5-96 0,-6-2-16 16</inkml:trace>
  <inkml:trace contextRef="#ctx0" brushRef="#br0" timeOffset="323.58">705 3321 13823 0,'0'0'1216'0,"0"0"-960"0,0 0-256 0,0 0 0 16,0 0 1408-16,0 0 224 15,0 0 48-15,0 0 16 0,0 0 32 0,0 0 16 16,0 0 0-16,0 0 0 0,-3 12-464 0,1 0-112 16,2-1-16-16,2 3 0 0,-2 3-304 0,2 4-64 0,-1 7-16 0,5 0 0 15,-4 3-192-15,2 2-64 0,-2 2 0 0,1 2 0 16,-2 0-192-16,-1 4-32 0,0 3-16 0,-1 0 0 15,-2 3-16-15,1 0-16 0,-1 3 0 16,1 0 0-16,-1 0 16 0,3-6 16 0,2 1 0 0,0-5 0 16,3 0-48-16,0-2-16 0,2 1 0 0,2-1 0 15,1 2-48-15,0-2-16 0,1 3 0 0,3-1 0 16,2-3-144-16,1-1 160 0,2-2-160 0,3-1 160 16,1 0-160-16,4-1 0 0,2 0 0 0,4-6 0 15,2 1 0-15,2-4 0 0,1-3 0 0,4-1 0 0,3-3 0 0,2-1-224 16,2 1 32-16,6-2 0 15,4-2-2736-15,-1-2-528 16</inkml:trace>
  <inkml:trace contextRef="#ctx0" brushRef="#br0" timeOffset="1971.38">1079 2483 8287 0,'0'0'736'0,"0"0"-592"0,4-10-144 0,-1-2 0 0,-2 5 2176 15,-1 7 384-15,0 0 96 0,0 0 16 0,2-13-816 0,-2 13-144 16,0 0-48-16,0 0 0 0,4-8-464 0,-4 8-112 16,0 0 0-16,0 0-16 0,0 0-240 0,12 6-32 15,-3 4-16-15,-2 4 0 0,-2 4-96 0,-1-3-32 16,-1 1 0-16,0 12 0 0,-1-1-144 0,-2-9-48 16,-2 0 0-16,2 10 0 0,-2-4-176 0,1-1-32 15,-2-3-16-15,0-2 0 0,2-4-240 0,1-2 176 16,0 1-176-16,0-13 160 0,0 0-160 0,5 9 0 15,2-3 0-15,-7-6 0 0,0 0 0 0,0 0-272 16,9-10 32-16,-2-1 16 16,0-1-2064-16,-1-4-400 0,0-5-96 0</inkml:trace>
  <inkml:trace contextRef="#ctx0" brushRef="#br0" timeOffset="2489.3">1327 2100 14735 0,'0'0'640'0,"0"0"160"0,0 0-640 0,0 0-160 16,0 0 0-16,0-7 0 0,0 7 800 0,4-10 128 15,-4 10 32-15,0 0 0 0,7-8-64 0,-7 8-16 16,0 0 0-16,8-8 0 0,-8 8-304 0,8-3-64 16,-8 3-16-16,6-5 0 0,-6 5-128 0,0 0-32 15,0 0 0-15,0 0 0 0,9-4 16 0,-9 4 0 16,0 0 0-16,0 0 0 0,0 0 0 0,0 0 0 15,0 0 0-15,10 4 0 0,-10-4 32 0,0 0 0 16,0 0 0-16,8 5 0 0,-8-5 0 0,0 0 0 16,0 0 0-16,6 7 0 0,-1 2-96 0,-5-9-16 15,7 10 0-15,-4 2 0 0,2-1-80 0,2 1 0 16,-1 3-16-16,-1 4 0 0,0 0 0 0,0 4 0 0,-1 1 0 16,-1-1 0-16,-1 4 112 0,1-1 32 15,-3 5 0-15,-1-2 0 0,-3-2-16 0,0 1 0 0,1-3 0 16,0-1 0-16,-2-1-112 0,-1-3 0 15,1-2-16-15,2-4 0 0,-1-1-176 0,1-3 128 0,3-10-128 0,0 0 128 16,0 0-128-16,0 0 0 0,0 0 0 0,0 0 0 31,0-14-1248-31,3-4-288 0,1-1-48 0,-1-2-12368 0</inkml:trace>
  <inkml:trace contextRef="#ctx0" brushRef="#br0" timeOffset="3026.08">1558 1551 13823 0,'0'0'1216'0,"-8"-5"-960"15,1 1-256-15,2-2 0 0,0 0 1200 0,0-2 192 16,4-3 32-16,-1-1 16 0,2 1-304 0,2-6-64 16,-1-2-16-16,5 0 0 0,1-2-176 0,-2-1-48 15,1-2 0-15,0-3 0 0,3-1-160 0,1-4-32 16,-1 1-16-16,0 1 0 0,1 0-144 0,1-1-32 16,-1 6 0-16,-1 5 0 0,-2 3-192 0,1 3-64 0,0 4 0 0,-8 10 0 15,0 0-64-15,0 0 0 0,0 0-128 0,0 0 192 16,3 13 64-16,0 6 16 15,-2 4 0-15,-2 3 0 0,-3 0-144 0,0 2-128 16,0 2 144-16,2-1-144 0,-2 2 128 0,2-1-128 0,0-4 0 16,2-2 0-16,0-1 0 0,2-4 0 0,-1-4 0 15,1-1 0-15,2-4 0 0,-4-10 144 0,0 0-144 0,5 10 128 16,-5-10 128-16,0 0 32 0,10-2 0 0,-2-6 0 16,-2-4 208-16,1-1 32 0,-1-5 16 0,-1-2 0 15,-1-1-80-15,2 0-16 0,2-1 0 0,-2-2 0 16,-1-4-224-16,2 0-48 0,3 0-16 0,-4-4 0 15,1 2-160-15,3 1 128 0,3-2-128 0,1 3 128 0,2 3-128 16,2 2 0-16,1 1 0 0,0 6 0 16,0 3 0-16,-1 2 0 0,0 3 0 0,-2 0 0 0,-1 5-160 15,1 0 160-15,-2 0 0 0,0 3-144 16,-2 0-240-16,1 2-64 16,-1-1 0-16,-1 3 0 0,2-2-912 0,-1 3-192 0,0 1-48 15</inkml:trace>
  <inkml:trace contextRef="#ctx0" brushRef="#br0" timeOffset="3369.34">1998 1315 18431 0,'0'0'816'0,"0"0"160"0,-7 6-784 0,7-6-192 15,0 0 0-15,0 0 0 0,0 0 1184 0,0 0 192 16,0 0 32-16,0 0 16 0,12 4-16 0,5-6 0 15,2-2 0-15,1-1 0 0,3-2-192 0,3 0-32 0,-2 2-16 0,0 0 0 16,-1-1-400-16,-8 5-96 16,1 1-16-16,5 5 0 0,-3 2-288 0,-4 5-64 15,-9 1-16-15,-2 5 0 0,-1 1 0 0,-5 5 0 0,-4 0 0 0,-2 3 0 16,-3-3 96-16,0-2 0 0,-1-1 16 16,0-2 0-16,0-1 96 0,3-3 16 0,4-3 0 15,2 1 0-15,4-13-80 0,0 8-16 0,5 1 0 0,2-4 0 16,1-1-160-16,6-1-48 0,8-5 0 0,-2 0 0 15,4-2 112-15,3-5 0 0,4 2 16 16,0-5 0-16,4 2-192 0,0-4-144 0,1-3 192 0,-2 2-192 0,-1 0 0 16,-2-2 0-16,-3 3 0 0,0 2-144 15,-3 0-2560-15,-1 5-512 0</inkml:trace>
  <inkml:trace contextRef="#ctx0" brushRef="#br0" timeOffset="4691.66">2060 5067 5519 0,'-12'5'240'0,"2"2"64"0,2-1-304 0,-2-2 0 15,2 0 0-15,8-4 0 0,0 0 2592 0,0 0 464 0,0 0 80 0,0 0 32 16,0 0-1504-16,4-8-320 0,4-2-48 0,3 0-16 15,3-6-656-15,3 1-144 0,2-3-32 0,1 1 0 16,2-1-64-16,0-1 0 0,0 0-16 0,0 0 0 16,1-2 0-16,-1 2 0 0,-1 0 0 0,-2 3 0 15,-3 2 16-15,-2 5 0 0,-2 2 0 0,-2 6 0 0,-10 1-224 16,0 0-32-16,9 14-128 0,-4 4 192 0,-3 2-192 0,-2 9 176 16,-3 4-176-16,-5 8 160 15,-3 1-32-15,-2 4-128 0,-2-2 192 0,-1 6-64 0,-1-6 0 16,-1 0 0-16,0-6 0 0,4-4 0 0,1-7-128 0,2-1 0 15,1-5 144-15,2-6-144 0,4-5 384 0,4-10 0 16,0 0 0-16,0 0 0 0,0 0 368 0,0 0 80 16,13-11 0-16,1-6 16 0,2-3-144 0,2-4-48 15,1 0 0-15,2-6 0 0,2 1-400 0,-1-1-96 16,3-1-16-16,1 2 0 0,4-3-144 0,-3 0 0 16,5 3 0-16,-4 4 0 0,-2 4 0 0,-2 3 0 15,-4 2 0-15,0 5 0 0,0 3 0 0,-4 4-256 16,-2 0 48-16,1 4 0 15,-3 4-2096-15,-2 0-400 0,-10-4-96 0</inkml:trace>
  <inkml:trace contextRef="#ctx0" brushRef="#br0" timeOffset="4902.7">2741 5487 22975 0,'-4'17'1024'0,"4"-3"192"0,2 3-960 0,-2 2-256 0,-4 1 0 0,2 3 0 16,1 1 1344-16,-2-2 208 0,-1 0 48 0,3 2 16 16,-3-3-528-16,2 1-96 0,-1 0-32 0,1 0 0 15,-1-3-512-15,0-1-128 0,3-1 0 0,0-5-16 16,0 1-176-16,0 0-128 0,3-3 144 0,-3-10-144 16,3 12-1552-16,-3-12-416 0,0 0-80 15</inkml:trace>
  <inkml:trace contextRef="#ctx0" brushRef="#br0" timeOffset="5324.68">3325 5407 11967 0,'0'0'1072'0,"0"0"-864"0,0 0-208 0,0 0 0 16,0 0 1664-16,3 12 304 0,-1 0 48 0,0 3 16 15,-2 3-768-15,-2 3-160 0,0 6-16 0,-3-3-16 16,-5 3-128-16,-2-2-32 0,2 3 0 0,-1-2 0 16,-2 0-96-16,0-1-32 0,-1-3 0 0,0 3 0 15,3-4-432-15,-2-1-96 0,-1-2 0 0,3-2-16 0,0-6-240 0,2-1 144 16,3-4-144-16,6-5 128 15,0 0-1952-15,0 0-400 0</inkml:trace>
  <inkml:trace contextRef="#ctx0" brushRef="#br0" timeOffset="5756.89">3935 5155 12895 0,'0'0'1152'0,"0"0"-928"16,-1-9-224-16,4 1 0 0,3-1 2752 0,3 1 512 15,1-3 112-15,4-1 16 0,3-7-1936 0,4-2-384 16,5 0-80-16,0-1-16 0,1-1-176 0,2-4-32 16,2 1-16-16,1-6 0 0,-2 0-112 0,-1 3 0 15,-2-2-16-15,-3 1 0 0,-2 3-304 0,-1 2-64 16,-4 6-16-16,-6 5 0 0,-3 5-112 0,-8 9 0 15,0 0-128-15,0 0 192 0,0 0-192 0,2 19 0 16,-5 3 0-16,-5 6 0 0,-2-2 0 0,-2 10 0 16,1 7 0-16,-4 0 0 0,-2 4 0 0,-1 2 0 0,1 0 0 0,-1-1-160 15,0-8 160-15,2-3 0 0,2-5 0 0,3-5 0 16,4 0 0-16,2-9 0 0,2-5 0 0,3-3 0 16,0-10 144-16,0 0-144 0,9 4 192 0,2-6-192 0,1-5 592 15,2-6 16-15,1-3 0 0,2-4 0 16,0-2-32-16,1-1 0 0,0-4 0 0,0 0 0 15,2-2-304-15,2-1-64 0,-1-5-16 0,2 3 0 0,1-1-192 0,3 3 0 16,0 6 128-16,-2 2-128 0,-1 4 0 0,-1 6 0 16,-1 3 0-16,-2 5 0 15,-2 3-1040-15,0 4-160 0,-2 4-16 0,2 2-16 16,1 5-1904-16,0-2-384 0</inkml:trace>
  <inkml:trace contextRef="#ctx0" brushRef="#br0" timeOffset="6080.96">4900 5333 20271 0,'0'0'896'0,"-7"1"192"0,7-1-880 0,0 0-208 0,0 0 0 0,0 0 0 16,0 0 912-16,0 0 144 0,8 10 32 0,0-2 0 16,1-3 32-16,2 3 16 15,2-3 0-15,4 0 0 0,0 4-160 0,3-3-16 16,1 4-16-16,2-1 0 0,1 4-208 0,-1-2-32 15,-4 2-16-15,4 7 0 0,-9-2-368 0,-5 4-64 0,-5 2 0 0,-4-1-16 16,-4 1-16-16,-5 1 0 0,-5-2 0 0,-3 3 0 16,0-4 96-16,-1-2 32 0,-1-4 0 0,2 1 0 15,2-2 96-15,5-2 0 0,-2-3 16 0,7 0 0 16,5-10-176-16,0 10-32 0,0-10-16 0,8 10 0 16,3-5-64-16,5-2-16 0,3-3 0 0,4-3 0 15,2-2 80-15,3-4 16 0,0 0 0 0,8-5 0 16,2-2-256-16,1-1 176 0,2 0-176 0,-2-2 160 15,2-1-1088-15,-3 3-224 16,1-1-32-16,0 1-16032 0</inkml:trace>
  <inkml:trace contextRef="#ctx0" brushRef="#br0" timeOffset="6818.38">1211 7300 9215 0,'-9'0'400'0,"6"2"96"0,3-2-496 0,0 0 0 15,0 0 0-15,0 5 0 0,-2 2 1856 0,2-7 256 16,0 0 64-16,11 11 16 0,-1 0-768 0,0-3-144 15,1 1-48-15,7-6 0 0,1-3-32 0,5-1-16 16,7-1 0-16,2-6 0 0,8 0-64 0,-2-2-16 16,4-1 0-16,2-3 0 0,2-4-256 0,1-1-48 15,0-7-16-15,1 4 0 0,-2 0-208 0,0 0-32 16,-2-3-16-16,-3 1 0 0,-6 1-128 0,-5-1-16 16,-7 2-16-16,-5 3 0 0,-1 1-128 0,-6 0-32 15,-5-1 0-15,-5 3 0 0,-6 3-16 0,-1 6-16 16,-2 1 0-16,-5 1 0 0,-4 3-48 0,-6 6-128 15,-3 6 192-15,-6 6-64 0,-6 2-128 0,0 8 0 16,-1 5 0-16,-2 6 0 0,-4 5 0 0,5 0-144 16,2 3 144-16,3 0 0 0,1 4 0 0,3-4-128 0,6 1 128 15,4-6 0-15,5-4 0 0,6 0 0 0,2-2 0 16,7-2 0-16,7-3 0 0,3-2 0 0,4-8 0 0,5-2 0 16,5-5 0-16,4-2 0 0,4-1 128 0,4-5-128 15,2-4 0-15,1-1-128 0,2-3 128 0,-1-2-208 16,2-3-1712-1,2-3-352-15,0 1-64 0</inkml:trace>
  <inkml:trace contextRef="#ctx0" brushRef="#br0" timeOffset="6984.22">2331 7708 32127 0,'0'0'1424'0,"0"0"304"0,0 0-1392 0,0 0-336 0,0 11 0 0,0-11 0 0,0 11 880 0,0-11 96 16,4 10 32-16,-4-10 0 0,9 8-400 0,-9-8-80 15,13 1-16-15,-2-1 0 0,1-1-240 0,-2-2-48 16,-3-3-16-16,0 0 0 0,2-1-208 0,-3-2-160 16,-1 4 32-16,0-2-11168 15,-5 7-2224-15</inkml:trace>
  <inkml:trace contextRef="#ctx0" brushRef="#br0" timeOffset="7537.9">3220 7089 21183 0,'0'0'944'0,"-4"-7"192"0,0-5-912 0,4 12-224 16,-1-10 0-16,1 10 0 0,0 0 512 0,0 0 64 16,0 0 16-16,0 0 0 0,4 13-16 0,-2 6 0 15,-2 3 0-15,3 4 0 0,-1 6 128 0,2 0 32 16,0 6 0-16,0 1 0 0,0-1-272 0,1 3-48 16,0 1-16-16,-1-1 0 0,-2-3-80 0,1-1 0 15,0-3-16-15,-1-5 0 0,0-5 96 0,1-4 32 16,1-5 0-16,-2-5 0 0,-2-10 192 0,0 0 32 15,7 9 16-15,-7-9 0 0,0 0 96 0,13-10 0 16,0-4 16-16,0-7 0 0,0-3-128 0,1 0-16 0,1-4-16 16,0 1 0-16,0-4-384 0,2 1-80 15,-1 2-16-15,2-1 0 0,0 0-144 0,-1 4 0 0,0 3 144 0,1 3-144 16,-4 2 0-16,-1 3-192 0,-2 3 32 0,1 3 0 31,-1 3-1808-31,-1 0-352 0,3 3-80 0</inkml:trace>
  <inkml:trace contextRef="#ctx0" brushRef="#br0" timeOffset="8206.29">4398 7252 26943 0,'0'0'1200'0,"0"0"240"0,0 0-1152 15,0 0-288-15,0 0 0 0,-10-4 0 0,0 4 656 0,1 0 80 16,9 0 16-16,-12 2 0 0,-2 0 80 0,-1 2 0 15,0 1 16-15,-2 0 0 0,-2 0-144 0,0 5-48 16,-2-2 0-16,-1 3 0 0,0 0-224 0,-3 3-48 16,-2 2-16-16,1 1 0 0,-1-1-368 0,0 2 144 15,2 1-144-15,-1 4 0 0,2 4 128 0,4-3-128 16,2 2 0-16,5-3 0 0,3 1 0 0,1 2 0 16,4-3 0-16,4-3 0 0,1-2 0 0,3-3 0 15,2-1 0-15,2-4 0 0,5 0 128 0,0-2-128 16,4-3 0-16,1-1 0 0,3-1 0 0,-1-1 0 15,1-2 0-15,0-4 0 0,2-1 176 0,-1-5-176 16,2-1 160-16,1 0-160 0,1-3 304 0,-1 0-48 16,-1-1 0-16,1 1 0 0,-3-2-80 0,0 0-32 0,-3 0 0 15,-1 4 0-15,1 5-16 0,-1-6-128 0,-3 0 192 16,0 3-64-16,0-1-128 0,0 2 0 0,0-3 0 16,1 1 128-16,0 0-128 0,0-3 0 0,-1 2 0 15,3 1 0-15,-1-5 128 0,2 2-128 0,0-1 0 0,-1 0 128 16,0 1-128-16,1-3 0 0,0 1 0 0,0-2 0 15,-1-1 0-15,3 0 0 0,-1-3 0 0,1 2 0 0,-2 0 0 16,0-1 0-16,-1 1 128 0,2 0-128 16,0-2 0-16,-1-1 0 0,-2 0 0 0,-1 4 0 15,-1-1 0-15,0 0 0 0,-3-3 0 0,2 4 0 0,-2 0 0 16,1 1 0-16,-3 0 144 0,0 1-144 0,-3 5 0 0,2-1 0 16,-3-1 0-16,-2 5 0 0,1-1 0 15,-4 10-128-15,3-8 128 0,-3 8 0 0,0 0 0 0,0 0 0 16,1-9 0-16,-1 9 0 0,0 0 0 0,0 0-160 15,0 0 160-15,0 0 0 0,0 0-128 0,0 0 128 16,0 0 0-16,0 0 0 0,0 0 0 0,0 0-128 16,-1 12 128-16,1-12 0 0,0 0 0 0,-1 9 0 15,1-9 0-15,0 0 0 0,-4 10 0 0,4-10 0 16,0 0 0-16,0 0 0 0,-5 9 0 0,5-9 0 16,-5 9-144-16,5-9 144 0,0 0-224 0,-8 6 48 15,3 2 16-15,5-8 0 16,-8 4-352-16,8-4-64 0,-7 2 0 0,7-2-16 15,-11 6-2288-15,1 1-448 0,-5-3-80 0,4 5-32 0</inkml:trace>
  <inkml:trace contextRef="#ctx0" brushRef="#br0" timeOffset="10430.41">4998 6927 15599 0,'0'0'688'0,"0"0"144"0,0 0-656 0,0 0-176 0,0 0 0 0,0 0 0 15,10 1 1216-15,-10-1 224 0,0 0 32 16,0 0 16-16,0 0-304 0,0 0-64 0,0 0-16 0,0 0 0 15,0 0 112-15,0 0 32 0,0 0 0 0,0 0 0 16,0 0-288-16,0 0-48 0,0 0-16 0,-10-3 0 16,-4 2-224-16,0 0-48 0,-1-2-16 0,-2 1 0 15,-2 1-160-15,-1 1-48 0,-2 5 0 0,-1-4 0 16,-5-1-112-16,0 2-32 0,-1 1 0 0,-1 2 0 16,-3 3-64-16,-2-1-32 0,-1 5 0 0,-1-2 0 0,-1 4-160 0,-1 4 160 15,0 3-160-15,2 3 160 0,0-2-160 0,-1 4 128 16,3 1-128-16,0 7 128 15,3 0-128-15,3 3 0 0,1 0 0 0,4-1 0 0,4 0 0 0,4-2 0 16,3 1 0-16,5-4 0 0,3-1 0 0,4-2 0 16,2-6 0-16,4-4 0 0,1 1 0 0,6-2 0 15,3-4 128-15,4-5-128 0,3-2 128 16,3-4-128-16,2-6 192 0,-1-2-64 0,1-5 144 0,2-2 32 16,3-4 0-16,1-1 0 0,0-4 32 0,0-1 16 15,0-3 0-15,2 1 0 0,0 1-32 0,-4-2 0 16,-1-4 0-16,2-5 0 0,1-1 0 0,0-1 0 15,-4 0 0-15,1 1 0 0,-1-1-96 0,-2 3-32 16,-6 0 0-16,-1 5 0 0,-2 6-192 0,-2 5 144 0,-4 0-144 0,-3 5 128 16,-1 6-128-16,-8 7 0 15,0 0 0-15,0 0 0 0,0 0 0 0,-5 7 128 0,-4 10-128 16,-3 3 0-16,-5 7 0 0,1 0 0 0,0 3 128 16,-3 3-128-16,-4 3 0 0,2-1 0 0,4 1 0 0,-1 1 0 15,1 0 0-15,6-3 0 0,3-3 0 16,4-5 0-16,3 2 0 0,5-5 0 0,4-3 0 15,2-1 0-15,4-3 0 0,2-2 0 0,3-5 0 0,4-1 0 16,3-4 0-16,0-1 0 0,1-3 0 0,1-3 0 16,3-1 0-16,0-3 0 0,4 0 0 0,-2-3 0 15,2 0 0-15,1-3 0 0,-3 2 176 0,0-2-176 16,-1-3 208-16,1-1-48 0,1-1-16 0,0 2 0 0,-3-1-16 16,-1 0-128-16,1-4 192 0,-1 3-64 0,1-2-128 0,-1 0 128 15,0-6-128-15,0 2 128 0,1-5-128 16,-1 0 0-16,-6-4 144 0,3-2-144 0,2 1 0 15,1-4 144-15,-2-4-144 0,1 0 0 0,1 1 128 0,-2-3-128 16,0-1 0-16,-1-3 0 0,-2-1 0 0,-1 0 0 16,-1-2 0-16,-1 2 0 0,1 1 0 0,-2 3 0 15,0 2 0-15,-3 3 0 0,-2 4 0 0,-2 3 0 16,-2 2 0-16,-4 2 0 0,-2 6 0 0,-3 0 0 16,0 3 0-16,-3 4-144 0,-3 6 144 0,0 1-128 15,-3 6 128-15,0 3-128 0,-7 3 0 0,-2 8 0 16,-5 1 0-16,-3 7 0 0,-3 4 128 0,-1 8-208 15,-5 4 80-15,-1 5 128 0,0 5-176 0,-3 9 176 16,-2 6-128-16,1 2 128 0,1 4-128 0,2 3 128 16,2-1-128-16,3 0 128 0,1-1 0 0,3 0-128 15,3-2 128-15,3-5 0 0,3-9 0 0,2-6 0 16,3 0 0-16,4-7 0 0,3-1 0 0,3-3 0 16,1-10 0-16,1 2 0 0,5-5 0 0,1-1 0 15,2-4 0-15,2-2 0 0,2-5 0 0,-1 0 144 0,1-5-144 16,2-6 160-16,3-5 16 0,1-1 0 0,0-3 0 0,0-1 0 15,4-2-16-15,1-2 0 0,1-2 0 16,-1-1 0-16,0-1-160 0,1-5 0 0,-1 1 144 0,3 0-144 16,2-5 0-16,-1 5 0 0,-1-2 0 0,0 2 128 0,-1 1-128 15,1-2 0-15,-1 1 0 0,-2 3 0 0,-3 0 0 16,0 3 0-16,-2 3 0 0,-3 1 0 0,-3 2 0 0,-3 6 0 16,-10 6 0-16,8-3 128 0,-8 3-128 0,0 0 0 15,0 0 0-15,0 0 0 0,0 0 0 0,0 12 0 16,-3 1 0-16,-1 0 0 0,-2 4 128 0,-4 2 0 15,-3 5 0-15,-1 2 0 0,0-5-128 0,-1 3-128 16,-2 3 128-16,2-3-192 0,1 3 192 0,4-2 0 16,0 0 0-16,1-3 0 0,3-1 0 0,4-3 0 15,4-3 0-15,1-1-128 0,2 0 128 0,4-2 0 16,3-4 0-16,0 0 0 0,2-4 0 0,2-2 0 16,0-2 0-16,3-2 0 0,2-4 0 0,0-2 128 15,0 1-128-15,-1-4 128 0,0 1 0 0,3-4 16 16,-2-3 0-16,0 1 0 0,1-2-16 0,-1 0-128 15,0 0 192-15,0 0-64 0,-2 1-128 0,-1 0 160 16,-1 2-160-16,-3 5 160 0,1-1-160 0,-1 5 0 16,-1-3 0-16,-3 4 0 0,-10 5 0 0,7-2 0 15,-7 2 0-15,0 0 0 0,0 0 0 0,0 0 0 16,0 0 0-16,5 8 0 0,-2 4 0 0,-3 2 0 16,-3-1 0-16,1 2 0 0,-1 1 0 0,0 2 0 0,1 0 0 0,1-2 0 15,1 0 0-15,3 0 0 0,-1 2 0 0,2-3 0 16,1-3 0-16,1 0 0 0,3 2 0 15,3-2 0-15,2-2 0 0,1 2 0 0,1-5 0 16,4 1 0-16,1-6 0 0,2 0 0 0,1-2 0 0,-1-3 0 16,-1-2 0-16,2-1 0 0,0-2 0 0,1-3 0 15,1-1 0-15,-2 1 0 0,4-5 0 0,-3 1 0 16,0 1 0-16,-1 0 0 0,1-1 0 0,-2-2 0 16,1 0 0-16,0-2 0 0,-1-3 128 0,0 3-128 0,0 0 0 15,0 0 128-15,-2-2-128 0,0 1 128 0,-3-8-128 16,-2 4 0-16,-3 1 0 0,-2-1 128 0,-3 2-128 0,-3 2 0 15,-1 1 0-15,-4 0 128 0,-2 4-128 0,-1 2 0 16,-4 4 0-16,-3-2 128 0,-3 5-128 0,1 4 0 16,-6 2 0-16,-2 2 0 0,-2 5 0 0,-2 6 0 15,-2-1 0-15,1 7 0 0,-2 3 0 0,3 2-144 16,3 3 144-16,0-3 0 0,1 3-128 0,2-3 128 16,3-1 0-16,3 2 0 0,2-2 0 0,4 0-128 15,2-2 128-15,5 1 0 0,4-8 0 0,3 1 0 16,1-1 0-16,2-1 0 0,3-5 0 0,4 0-128 15,1-4 128-15,3-1 0 0,4-2 0 0,1-2 0 16,4-2 0-16,2 2 0 0,0-4 0 0,5-1 0 16,3 0 0-16,1 0 144 0,1-4-144 0,1 2 0 15,2-3 0-15,-3 5 0 0,-2-1 0 0,-2 2 0 16,-2 1 128-16,-1-1-128 0,-3 3 0 0,-3 0 0 16,-2 2 0-16,-1 3 0 0,-3 2 0 0,-4-1 0 15,-2 0 128-15,-2 2-128 0,-5 2 0 0,-1-2 0 16,-2 5 0-16,-2-2 0 0,-3 1 0 0,-1 3 0 0,-2-3 0 0,-2 3 0 15,-3 0 0-15,-2-2 0 0,1 1 0 0,-2 2 0 16,-1-3 0-16,-1 3 0 0,-1 1 0 0,-5 2 128 16,0-2-128-16,-2 0 0 0,0-2 144 15,1 1-144-15,0 0 0 0,3-4 128 0,3 0-128 0,0-2 0 16,3 1 0-16,1-4 0 0,7-5 0 16,0 0 128-16,0 0-128 0,0 0 0 0,0 0 0 0,0 0 128 15,0 0-128-15,0 0 0 0,0 0 0 0,0 0 128 0,0 0-128 0,0 0 0 16,0 0 0-16,0 0 0 0,10 11 0 0,1-2 0 15,0 3 0-15,0-1-128 16,5-2 128-16,1 3 0 0,4-5 0 0,0 3-128 0,2-1 128 0,3 1 0 16,0-2 0-16,0 1 0 0,2-5 0 0,1 0 0 15,3-2 0-15,0-1 0 0,-1-1 0 0,4-1 144 16,-1-1-16-16,5-2-128 0,1-1 176 16,2-3-176-16,-2 2 160 0,2 1-160 15,-1-1-512-15,0 3-192 0,-4-1-32 0,-3-1-13520 16,-7-2-2704-16</inkml:trace>
  <inkml:trace contextRef="#ctx0" brushRef="#br0" timeOffset="12445.33">1239 9501 5519 0,'0'0'240'0,"8"-5"64"0,0-3-304 0,-1 3 0 0,1 0 0 0,-1-3 0 0,4 3 2176 0,-4 0 384 15,-7 5 80-15,12-8 16 0,-1 3-1088 0,-11 5-224 16,9-4-32-16,-9 4-16 0,9 2-352 0,-9-2-80 15,4 2-16-15,0 2 0 0,-2 5-352 0,1 0-80 16,-3 5-16-16,0 4 0 0,0-1 96 0,-3 4 16 16,-2 25 0-16,-1-3 0 0,-3 0-192 0,0 1-48 15,0 1 0-15,-1 3 0 0,-2 4-80 0,0 0 0 16,-2-1-16-16,2-5 0 0,1 0-176 0,2-6 192 16,0 0-192-16,1-6 192 0,-2-5-64 0,5-3-128 15,4-3 192-15,0-3-64 0,-3-3-128 0,4-6 0 16,0-11 0-16,0 0 0 15,4 9-608-15,-4-9-160 0,10 0-16 0</inkml:trace>
  <inkml:trace contextRef="#ctx0" brushRef="#br0" timeOffset="12911.6">1181 9497 23951 0,'0'-13'2128'0,"1"3"-1696"0,0-3-432 0,6-5 0 0,4 1 0 0,3-2 0 0,3-3 128 0,4 3-128 16,3 1 192-16,10 3 0 0,2-2 0 0,4 2 0 0,2 0 192 16,2 1 32-16,2 0 16 0,-3 5 0 0,-2 0 16 0,-3 7 0 15,-2 3 0-15,-7 6 0 0,-5 4-288 0,-6 4-160 16,-4 1 192-16,-5 7-192 0,-7 6 0 0,-4 3 0 15,-6 1 0-15,-2 3 0 0,-5 1 0 0,-6-2 208 16,-3 0-64-16,1-2-16 0,-2 1 32 0,-3-3 0 16,-1-6 0-16,1 0 0 0,2-6-16 0,5 1 0 15,2-4 0-15,5-1 0 0,3-5-144 0,6 1 0 16,3-2 144-16,2-9-144 0,6 8 0 0,7 1 128 0,3 0-128 16,6 4 0-16,5-5 0 0,2 3 0 0,1-1 0 15,0 4 0-15,-1 3 0 0,1-1-160 16,2 2 160-16,-5 0 0 0,0 5-128 0,-6 0 128 15,-3 2 0-15,-5-3 0 0,-4-1 0 0,-4 2 192 16,-3 0 0-16,-6-3 0 0,-6 2 416 0,-2-2 80 16,-5 2 16-16,-3-2 0 0,-3 1-16 0,-5-2 0 15,-4-2 0-15,-2 0 0 0,-1-2-336 0,-1-5-64 0,-3 0-16 0,0-4 0 16,-4-4-272-16,1 1-144 16,1-2 16-16,4-2 0 15,4-3-2672-15,5-3-528 0</inkml:trace>
  <inkml:trace contextRef="#ctx0" brushRef="#br0" timeOffset="13463.16">2219 9912 21183 0,'0'0'1888'0,"0"0"-1504"16,0 0-384-16,0 0 0 0,0 0-176 0,0 0-96 15,0 0-32-15,11 0 0 0,-11 0 848 0,15-2 160 0,-1-2 48 0,-2-2 0 16,-1-1-112-16,0-2-32 0,1 1 0 0,0-4 0 16,1 2-16-16,0-4 0 0,-3 0 0 0,0 0 0 15,0 3-192-15,-2-3-32 0,-3 1-16 0,-3 1 0 16,-2 1-128-16,-2-2-32 0,-1 4 0 0,-3-2 0 0,-3 3-16 0,-1-1-16 15,-2 4 0-15,0 2 0 0,-2 3 32 0,-1 3 0 16,-2 2 0-16,0 8 0 0,0 1-192 0,-1 4 128 16,0 2-128-16,0 3 128 0,1 6-128 0,1-1 0 15,2 3 0-15,7-2 0 0,2-5 0 0,3-2 0 16,5-3 0-16,3-1 0 0,3 1 0 16,5-5 192-16,4-3-192 0,3-3 192 0,1 1 16 0,4-4 16 15,0-4 0-15,6 0 0 0,-3-2-32 0,3 0 0 16,1-6 0-16,3 0 0 0,2-1-192 0,-1-2-288 15,-4 1 64-15,-2-4 16 16,0-3-2064-16,-6-1-416 0,-3 0-64 16</inkml:trace>
  <inkml:trace contextRef="#ctx0" brushRef="#br0" timeOffset="13815.37">3088 9089 20271 0,'0'0'1792'0,"0"0"-1424"0,0 0-368 0,0 0 0 16,0 0 384-16,5 7 0 0,-5 6 0 0,-3 6 0 16,-2 4 256-16,-3 5 64 0,-2 6 16 0,-1 2 0 15,-3 1-64-15,-1 3-16 0,-2 6 0 0,0 0 0 16,0 1-96-16,-2 4-32 0,0 1 0 0,2 1 0 16,2-4-192-16,1-4-64 0,1-6 0 0,4-5 0 15,-1-4 0-15,2-5 0 0,1-3 0 0,3-6 0 16,3-4 448-16,1-12 64 0,0 0 32 0,0 0 0 15,0 0-32-15,14-6-16 0,0-5 0 0,2-3 0 16,2 1-304-16,2 0-48 0,2-5-16 0,1 1 0 0,0-1-240 0,-2 3-144 16,2 1 160-16,-1 7-160 0,-2-2 0 15,2 8 0-15,1 4 0 0,-6 7 0 0,1 0 0 0,-4 5-192 16,0 3 192-16,-2 5-160 0,-6 0 160 0,0 1 0 16,-1 3 0-16,-1-2-128 0,-4 3 128 0,-1-3 0 15,0 5 0-15,1-4 0 0,2-2-192 0,1-3-96 16,-1-2-32-16,2-4 0 15,1-3-2816-15,-5-12-560 0</inkml:trace>
  <inkml:trace contextRef="#ctx0" brushRef="#br0" timeOffset="14246.17">4300 9604 24879 0,'-11'-7'1088'0,"2"2"256"0,-3 0-1088 0,0-3-256 0,-1 2 0 0,-5 0 0 16,-5-1 128-16,-3 2-128 0,-9 1 144 0,-2 2-144 16,-1-2 192-16,-1 7-48 0,0 0-16 0,0 5 0 15,1 5 32-15,0 2 0 0,-1 3 0 0,3 2 0 16,3 4 176-16,0 3 48 0,-1-3 0 0,6 4 0 15,6-2-96-15,6-2-16 0,5-3 0 0,3 0 0 16,5-2-64-16,6-3-16 0,3-4 0 0,5-2 0 16,5-5 96-16,4-3 16 0,4-3 0 0,1-4 0 0,1-4 256 15,2-2 48-15,4-4 16 0,-1-1 0 0,-1-1-192 16,-2-1-48-16,-4 0 0 0,0 0 0 0,0-1-128 16,-2 3-48-16,-3 0 0 0,-3 5 0 0,-4-2-80 0,-2 7-128 15,-10 6 176-15,0 0-176 0,0 0 0 0,10 5 0 16,-4 6 0-16,-2 2 0 0,-2 4 0 0,-2 0 0 15,-2 2 0-15,2 2-144 0,2 0 144 0,0 0 0 16,2-1 0-16,2-1 0 16,2 1-976-16,1-2-176 0,1-3-16 0,3-2-16 15,2-6-1328-15,3-4-272 0</inkml:trace>
  <inkml:trace contextRef="#ctx0" brushRef="#br0" timeOffset="14529.65">4574 9466 21183 0,'0'0'1888'0,"0"0"-1504"16,3 17-384-16,-1-1 0 0,-4 1 320 0,-1 3-16 0,-5 1 0 0,0 3 0 15,1 2 416-15,-5 1 96 0,1 2 16 0,1 2 0 16,-1-4 128-16,1-1 48 0,0-3 0 0,2-1 0 16,2-3-240-16,2-1-32 0,3-4-16 0,1-2 0 15,0-12-16-15,0 0-16 0,8 5 0 0,2-2 0 16,1-6 80-16,-1-2 0 0,3-5 16 0,2 0 0 15,3-5-112-15,1-3-32 0,2-1 0 0,-2-4 0 16,-3 1-320-16,1-1-64 0,-1-1 0 0,3 0-16 0,2 1-112 16,1 4 0-16,0 0-128 0,-2 3 192 0,-2-1-192 0,0 4 0 15,0 4 0-15,-4-1 0 0,-3 4-176 0,-1 1-16 16,1 1-16-16,-11 4 0 16,11-1-2608-16,2 1-512 0,-1 2-96 0,0 1-32 15</inkml:trace>
  <inkml:trace contextRef="#ctx0" brushRef="#br0" timeOffset="14714.19">5226 9501 21183 0,'0'0'1888'0,"0"0"-1504"16,0 0-384-16,-3 14 0 0,-1-2 944 0,-1 5 112 16,-1 2 32-16,-2 3 0 0,-2-1 80 0,-1-1 32 15,-2 3 0-15,0 3 0 0,-1-2-496 0,3-1-112 16,1 0-16-16,2-4 0 0,3 1-336 0,1-2-80 0,1-3-16 0,2-1 0 31,1 3-1168-31,1-1-256 0,2-1-32 0,1-3-11600 0</inkml:trace>
  <inkml:trace contextRef="#ctx0" brushRef="#br0" timeOffset="15046.55">5920 9469 28559 0,'0'0'2544'0,"0"0"-2032"0,0 0-512 0,0 0 0 0,-9 9-192 15,0 1-144-15,-1 5-32 0,-3 4 0 0,-2 4 864 16,-2 1 160-16,-2-183 48 0,1 368 0 0,1-184-320 0,0 1-64 16,3-1-16-16,5-2 0 0,3-1-176 0,6-3-128 15,0-4 144-15,5-1-144 0,1-1 288 0,6-8-32 16,3 1-16-16,0-5 0 0,3-3 400 0,2-5 96 15,-1-3 16-15,2 0 0 0,-1-4 64 0,0-1 16 16,-1-2 0-16,-2 1 0 0,-4-5-192 0,-2 1-16 16,-1 0-16-16,-3-2 0 0,-2-1-128 0,-5 3-32 15,-3 0 0-15,-2 2 0 0,-1 1-176 0,-3 3-32 16,-1 5-16-16,-2-1 0 0,-2 3-224 0,0 2 0 16,0 1 0-16,2 6 0 15,0 0-1088-15,2 1-272 0,-1 0-48 0,2 2-16 16,9-5-1824-16,-7 8-352 0</inkml:trace>
  <inkml:trace contextRef="#ctx0" brushRef="#br0" timeOffset="15378.13">6451 9441 21183 0,'0'0'1888'0,"0"0"-1504"0,0 0-384 0,0 0 0 0,-5 13 0 0,-1 2 0 0,-1 0 0 0,0 3 128 16,-2 2 752-16,0 2 144 0,1 1 48 0,0-2 0 15,-2 0 64-15,3 2 16 0,-1 2 0 0,0-3 0 16,1-1-176-16,3 1-16 0,1-2-16 0,1-2 0 16,1-4-368-16,1-1-80 0,0-13-16 0,6 9 0 15,-6-9 160-15,10 6 16 0,0-4 16 0,2-3 0 0,0-3 64 0,1-3 16 16,0-2 0-16,1-4 0 0,0 0-208 0,0 1-32 16,0-5-16-16,-1-1 0 0,-3-1-176 0,1-1-16 15,1 1-16-15,0 1 0 0,1-1-288 0,0 3 0 16,-2 2 0-16,4 1 0 0,1 0 0 0,-2 5 0 15,-2 0 0-15,-3 4 0 0,-1 1 0 0,0 2 0 16,-1 1 0-16,1 1 0 16,-1 3-432-16,1 1 16 0,-8-5 0 0,10 9 0 15,-2-1-1888-15,-2 2-368 0,-2-3-80 0,-4-7-12544 0</inkml:trace>
  <inkml:trace contextRef="#ctx0" brushRef="#br0" timeOffset="15871.13">5214 9132 35007 0,'-14'-15'1552'0,"7"5"320"0,3-6-1488 0,1 5-384 15,2 2 0-15,1 9 0 0,-1-13 464 0,1 13 32 16,0-7 0-16,0 7 0 0,0 0-240 0,0 0-32 16,0 0-16-16,0 0 0 0,0 0-400 0,0 0-64 15,0 0-32-15,0 0-10656 16,-2 10-2144-16</inkml:trace>
  <inkml:trace contextRef="#ctx0" brushRef="#br0" timeOffset="16585.79">2153 11579 14735 0,'0'0'1312'0,"-1"-9"-1056"16,-2-5-256-16,0 0 0 0,-1 0 1152 0,0 4 192 15,1-3 16-15,1 4 16 0,-2-2-224 0,0 2-64 16,4 9 0-16,-7-9 0 0,2-1-160 0,-3 2-32 15,-1 4-16-15,0 3 0 0,0 4-160 0,-1 0-16 16,-1 5-16-16,-2 4 0 0,-1 2-384 0,-3 2-80 16,0 4-16-16,0 1 0 0,2 3-208 0,2 3 128 15,0-5-128-15,5 6 0 0,2-2 128 0,5-1-128 16,5-6 0-16,5-2 144 0,5-4-144 0,6-2 192 16,4-7-192-16,3-2 192 0,1-3 192 0,4-4 32 15,2-4 16-15,0-4 0 0,-3-4 16 0,1-2 0 16,-2-1 0-16,-3-1 0 0,-3-2-96 0,-4 1-16 15,-3 3 0-15,-4 0 0 0,-3 0-64 0,-4 3-16 0,-6-1 0 16,-2 1 0-16,-2 0-32 0,-3 2-16 0,-3 2 0 0,0 0 0 16,0-2-208-16,1 5 176 0,0 4-176 0,9 5 160 15,-6-4-160-15,6 4 0 0,0 0 0 0,0 0 0 16,0 0-144-16,0 0 144 0,0 0-192 0,11-5 192 16,3 0 0-16,5-5-128 0,3 0 128 0,5-2 0 0,2-2 0 0,4-1 0 15,1-1 0-15,-1-5 0 0,2-2 0 0,-4-4 0 16,1-1 0-16,0-4 0 0,-4 0 0 0,4-1 0 15,-2-1 0-15,-1-1 144 0,-2 7 32 0,0-3 0 16,-6-1 0-16,0 4 0 0,-2-1 80 0,-4 7 32 16,-2 4 0-16,-6 5 0 0,0 5-96 0,-7 8 0 15,0 0-16-15,0 0 0 0,0 0-176 0,-4 19 0 16,-4 5 0-16,-1 6 0 0,-2 7 0 0,-2 4 0 16,-2 7 0-16,0 8 0 0,-2 5 0 0,-1 6 0 15,-2 5 0-15,-1 3 0 0,-5 3 0 0,3 0 0 16,0 5 0-16,2-7 0 15,-1-5-480-15,4-4-80 0,2-8-16 0,-1-4 0 16,3-5-1392-16,0-6-272 0,2-5-64 0,1-6-7248 0,4-5-1456 16</inkml:trace>
  <inkml:trace contextRef="#ctx0" brushRef="#br0" timeOffset="16725.11">2449 11870 27647 0,'11'-12'2448'0,"0"2"-1952"16,4 0-496-16,4-3 0 15,3 1-816-15,3 2-256 0,2-3-48 0,1 0-16 0,0 0 1440 0,1-2 272 0,2 1 64 0,-1 0 16 16,0-1-336-16,-1 2-80 0,-1 1-16 0,-2-1-11968 16</inkml:trace>
  <inkml:trace contextRef="#ctx0" brushRef="#br0" timeOffset="17131.57">4444 11095 21183 0,'-7'-18'1888'0,"4"10"-1504"15,0-2-384-15,1 4 0 0,-3-3 1440 0,1 2 224 16,-4 1 32-16,-2 1 16 0,-2 5-1376 0,0 2-336 15,-4 5 0-15,-1 0 0 0,-4 6 0 0,0 4 0 16,-3 2 0-16,-3 0 128 0,-2 2 0 0,1 0 16 0,4-1 0 0,3 3 0 16,5-1 192-16,4-2 48 15,5-2 0-15,4 1 0 0,4 0-64 0,4-1-16 16,3-3 0-16,4 0 0 0,4 2 0 0,2-1 0 16,0 1 0-16,-1-1 0 0,1-3-64 0,-1 1-16 15,-2 1 0-15,-4-1 0 0,-2-2 48 0,-2 0 16 16,-2 1 0-16,-5-3 0 0,-4 2 0 0,-2 0 0 0,-5 0 0 15,-3 0 0-15,-3 2 96 0,-6-3 0 16,-4-1 16-16,-5 1 0 0,1-6-128 0,-3-2-16 0,1-3-16 0,2-1 0 16,-1-1-432-16,5-3-96 0,4-5-16 15,4 2 0-15,4-2-2560 16,4-2-512-16,-1-13-96 0,8 5-32 0</inkml:trace>
  <inkml:trace contextRef="#ctx0" brushRef="#br0" timeOffset="17456.24">4915 11091 10127 0,'-17'4'448'0,"6"4"96"0,1 3-544 0,-2 3 0 15,-4 1 0-15,0 4 0 0,-5 3 3456 0,-1 4 576 16,-3 0 112-16,0 3 16 0,-2 0-2752 0,6-1-576 16,2-4-96-16,2 3-32 0,7-4-320 0,5-2-64 15,2 0 0-15,8-3-16 0,3-3-32 0,6-1 0 16,6-7 0-16,2 0 0 0,1-5 96 0,0-2 16 15,1 0 0-15,3-7 0 0,2-3 112 0,0-3 16 16,0 0 16-16,-2 0 0 0,-3-4 48 0,0-1 16 16,-1 0 0-16,-2-1 0 0,-2 1-48 0,-3 0-16 15,-2 1 0-15,-4-1 0 0,-5 0-128 0,-2 0-16 16,-4-1-16-16,-6-3 0 0,-3 1-144 0,-3 1-32 16,-2-1 0-16,0 3 0 0,-3-1-48 0,2 3-16 15,-1 6 0-15,0 5 0 0,2 3-304 0,3 4-64 0,1-1-16 0,1 4 0 31,-1 4-464-31,4-2-112 0,2 4 0 0,3 1-16 16,3-2-1136-16,3 3-240 0,1-1-32 0,3-3-11296 0</inkml:trace>
  <inkml:trace contextRef="#ctx0" brushRef="#br0" timeOffset="17916.24">5993 10374 25743 0,'-1'-17'1136'0,"4"7"240"0,-1 3-1104 0,-2 7-272 0,5-11 0 0,-5 11 0 16,0 0 1072-16,0 0 144 0,0 0 48 0,0 0 0 15,2 16-608-15,-5 7-112 0,-5 6-32 0,-1 6 0 16,-1 5-128-16,-5 8-48 0,-4 5 0 0,-5 5 0 16,-5 5-144-16,-2-1-48 0,-1 3 0 0,-2-1 0 15,-2 1-144-15,1-1 160 0,-3-3-160 0,3-3 160 16,5-6-352-16,4-5-80 0,6-9-16 0,5-5 0 16,7-9-1536-16,6-6-304 15,4-4-64-15,-2-14-6304 0,14 4-1248 0</inkml:trace>
  <inkml:trace contextRef="#ctx0" brushRef="#br0" timeOffset="18241.18">6903 10200 26255 0,'0'0'1152'0,"0"0"256"0,-7 4-1120 0,0 3-288 15,0 3 0-15,-3 6 0 0,-7 3 336 0,2 4 16 0,-5 3 0 0,2 3 0 16,1 3-16-16,-1 0 0 0,-4 0 0 0,3 0 0 16,1-3-192-16,1 3-144 0,2 1 192 0,2-7-13056 15</inkml:trace>
  <inkml:trace contextRef="#ctx0" brushRef="#br0" timeOffset="18580.93">7151 10966 39615 0,'-29'4'1760'0,"10"6"352"0,-1 3-1680 0,-2 8-432 15,0 2 0-15,1 4 0 16,-5 2-448-16,0 2-192 0,-2-3-16 0,-1 1-16 0,-1-4 672 0,4 1 0 15,1-3 0-15,6-3 0 0,5-2 0 0,6-5 0 16,4-5 0-16,4-8 0 0,0 0 0 0,10 0 0 16,5-5 128-16,5-4-128 0,6-6 288 0,2-1-16 15,2-3 0-15,1-3 0 0,-2-3-80 0,0 2-32 16,-1 0 0-16,0 3 0 0,-1 8 16 0,-2 1 0 16,0 3 0-16,-3 5 0 0,-1 6 32 0,2 5 16 15,-3 6 0-15,-3 3 0 0,-4 5-224 0,-5 7 128 16,-3 3-128-16,-2 0 0 0,-1 2 0 0,-4 2 128 15,-2-2-128-15,-4 4 0 16,-3 5-768-16,-2-3-208 0,-2-1-48 0,0-1-16064 0</inkml:trace>
  <inkml:trace contextRef="#ctx0" brushRef="#br0" timeOffset="19231.91">2135 13278 9215 0,'-5'-9'816'0,"-3"-2"-656"16,-3 3-160-16,0-1 0 0,-3 4 1664 0,0 1 320 0,0 4 48 0,0 3 16 16,0 0-448-16,-3 4-64 0,-2 5-32 0,2 4 0 15,-5 5-640-15,2 3-128 0,-2 2-32 0,3 6 0 16,0-1-192-16,0 2-64 0,1 4 0 0,3-6 0 16,2-3-240-16,4-4-48 0,3-2-16 0,3-4 0 15,3-3 96-15,5-2 16 0,-5-13 0 0,12 2 0 16,3-4 448-16,5-8 112 0,6-6 16 0,4-5 0 15,6-3 16-15,2-11 16 0,1 0 0 0,1-3 0 0,-3-6-352 0,-2 1-80 16,0 1-16-16,-6-5 0 0,0-1-192 16,-2 0-32-16,-3-3-16 0,0 0 0 0,-1-2-16 15,-5-1 0-15,0 1 0 0,-6 6 0 0,1 5-160 0,-2 7 160 16,-2 10-160-16,-4 3 160 0,-3 11-160 16,-2 11 0-16,0 0 0 0,-2 10-176 0,-4 9 32 0,-2 12 0 15,1 8 0-15,-3 8 0 0,-2 7 144 0,-1 3-192 16,1 2 192-16,2-10-192 0,-1 9 192 0,0 5 0 15,-3-1 0-15,1-1-128 0,1-5-192 0,1-3-48 16,5-2 0-16,0 13 0 16,2-16-1552-16,4-10-320 0,5-6-64 0,0-17-6432 0,3-5-1280 15</inkml:trace>
  <inkml:trace contextRef="#ctx0" brushRef="#br0" timeOffset="19529.05">2597 13344 21183 0,'0'0'944'0,"8"5"192"0,-1 3-912 0,2-3-224 0,1-1 0 16,3 0 0-16,0 1 1200 0,2-3 192 0,3-3 32 0,-1 0 16 15,1-4 64-15,4 1 16 0,0 0 0 0,-1-2 0 16,1-4-400-16,-2-1-80 0,0 3-16 0,-1-4 0 16,-2 1-400-16,-2-2-96 0,-2 0-16 0,-3 2 0 15,-2-2-80-15,-3 0-32 0,-4 3 0 0,-1-1 0 16,-4 3-64-16,-1 1-16 0,-4 3 0 0,0 2 0 15,-3 4-144-15,-1 4-48 0,-5 6 0 0,0 3 0 16,-2 3-128-16,1 2 0 0,1 4 0 0,0 4 0 0,2-1 0 16,2 2 0-16,5 1 0 0,3-2 0 0,3 3 0 0,4-2-176 15,4-5 176-15,8 12-128 16,2-6-400-16,3-5-80 0,1-5-16 0,2-2 0 16,0-4-2496-16,3-7-496 0,2 0-96 15,-7-7-32-15</inkml:trace>
  <inkml:trace contextRef="#ctx0" brushRef="#br0" timeOffset="19868.15">3391 13385 15663 0,'-19'20'688'0,"10"-6"144"0,-1 8-656 0,-6 6-176 0,-2 4 0 0,0 5 0 16,-1 3 1968-16,-4 3 352 16,-5 2 80-16,-2 2 16 0,-3-1-1008 0,-2 1-192 0,-2-5-32 0,3 0-16 15,1 0-112-15,5-6-32 16,3-3 0-16,4-7 0 0,6-3-208 0,4-7-48 0,2-3-16 0,4-5 0 15,5-8-112-15,0 0 0 16,4-11-16-16,3-4 0 0,3-5 64 0,3-4 16 0,2-5 0 0,2-7 0 16,3-2-464-16,3-7-96 0,0-2-16 15,2-5 0-15,3-4-128 0,3-2 160 0,1 2-160 0,2 1 160 16,3 6-160-16,2 4 0 0,2 6 0 0,1 4 0 16,-2 6-176-16,1 8 176 0,-3 3-128 0,-5 11 128 15,-5 7 0-15,-5 5-160 0,-6 6 160 0,-5 4 0 16,-5 3-160-16,-6 5 160 0,-5-1-128 0,-5 4 128 15,-10 4-144-15,-4 5 144 0,-6-1-160 0,-10 16 160 16,-2-8-512-16,4-4-16 16,3-4 0-16,1-5 0 0,2-8-1088 0,7-4-224 0,3-9-32 15,4-2-12912-15</inkml:trace>
  <inkml:trace contextRef="#ctx0" brushRef="#br0" timeOffset="20153.27">3769 13475 31327 0,'0'0'2784'0,"0"0"-2224"16,0 0-560-16,0 0 0 0,0 0 448 0,8-6-32 15,-2 1 0-15,3-4 0 0,2 1 208 0,2-3 32 16,1-2 16-16,2 3 0 0,2-4-288 0,1 0-48 16,0-2-16-16,0-2 0 0,0 1 0 0,-2 3 0 15,-2-2 0-15,-2 0 0 0,-2 0-48 0,-2 2-16 16,0 4 0-16,-6 0 0 0,-3 3-32 0,-3 1-16 15,3 6 0-15,-10 5 0 0,-1 1-208 0,-3 7 0 0,-4 1 0 0,0 3 0 16,0 3 0-16,0 1 0 16,2 1 0-16,1 0 0 0,-1 2 0 0,6 1 0 0,0-2 0 15,4 0 0-15,3 1 0 0,3-5 0 0,3-2 0 0,6 3 0 32,2-2-640-32,4-4 0 0,2-8-16 0,-3-1-10528 0,1 2-2096 15</inkml:trace>
  <inkml:trace contextRef="#ctx0" brushRef="#br0" timeOffset="20438.88">4340 13433 20271 0,'-3'8'1792'0,"-3"2"-1424"0,-3-1-368 0,-1 4 0 0,-1 1 1440 0,1 1 224 15,1-4 32-15,-1 2 16 0,3-3-304 0,2-3-48 16,1-1-16-16,4-6 0 0,0 0-384 0,0 0-64 15,0 0-32-15,10-5 0 0,0-1-176 0,4-6-48 16,3 2 0-16,2-3 0 0,0-2-352 0,1 1-80 16,-1 0-16-16,0 3 0 0,-1-3-192 0,0 3 144 15,-2 4-144-15,1 3 128 0,-2 0-128 0,0 4 0 16,-1 3 0-16,0 2 0 0,-2 2 0 0,-1 5 0 16,-2 2 0-16,0 1 0 0,-1 4 0 0,-2 0 0 0,-2 0-224 0,-2 2 80 15,0-1-192-15,-1 0-48 16,0 3 0-16,3 3 0 15,0-5-2432-15,5-4-512 0</inkml:trace>
  <inkml:trace contextRef="#ctx0" brushRef="#br0" timeOffset="20917.93">5696 13197 36511 0,'-15'-10'1616'0,"8"6"336"0,0-2-1568 15,-1-2-384-15,0 3 0 0,-2 0 0 0,-5-2-128 0,-2 4-128 16,-2 1 0-16,-1 2-16 0,-3 4 272 0,-2 5 0 16,-4 0 0-16,-5 6 0 0,0 4 0 0,-3 3 0 15,-2 3 0-15,-2 1 0 0,1 3 0 0,0-1 0 16,2 1 0-16,4 0 0 0,4-3 0 0,5-2 0 15,3 0 0-15,6-4 0 0,4-3 0 0,4-6 0 16,5 1 0-16,3-12 0 0,9 5 0 0,6-5 0 16,8-5 0-16,5-4 0 0,6-6 176 0,3-4-176 15,3-6 192-15,3 0-192 0,1-5 192 0,1-3-64 16,-2-3 0-16,-1-3-128 0,2 0 320 0,1 0-64 16,-1-6 0-16,0 1 0 0,-2-7 80 0,-3-1 16 15,-2-4 0-15,-2-1 0 0,0-8-80 0,-5-1-16 16,-3 1 0-16,-3 0 0 0,-2 7-128 0,-4 6-128 15,-7 6 192-15,-2 9-192 0,-2 12 192 0,0 4-64 16,-5 6 0-16,-3 10-128 0,-5 6 144 0,-6 8-144 16,-4 9 0-16,-5 7 144 0,-1 3-144 0,-4 11 0 0,-3 6 0 0,-3 6 0 15,2 4 0-15,-3 2 0 0,0 5 0 16,1 4 0-16,1 3-176 0,5 1-64 0,3-4-16 0,-1 18 0 31,6-7-1680-31,9-17-352 0,5-9-64 0,4-19-7952 0,3-4-1584 0</inkml:trace>
  <inkml:trace contextRef="#ctx0" brushRef="#br0" timeOffset="21217.08">6586 12935 20271 0,'-9'-6'1792'0,"4"3"-1424"0,-3 1-368 0,-2 2 0 0,-2 0 2928 16,0 3 512-16,-3 0 96 0,-3 3 32 0,-3 6-2672 0,0-2-544 15,-1 4-96-15,-1 1-32 0,0 2 32 0,3-1 0 16,2-1 0-16,4-1 0 0,4-1 0 0,4 1 0 16,3-1 0-16,4-2 0 0,3 2 64 0,4 2 0 15,0-1 16-15,4 0 0 0,1 3-80 0,0 1-32 16,1 3 0-16,-2-1 0 0,-1 2 96 0,-3-3 32 16,0 0 0-16,-5 0 0 0,-3 2 96 0,-3-1 0 15,-7 3 16-15,-3-3 0 0,-3-1 80 0,-5 0 16 16,-4-1 0-16,-2 0 0 0,-2 0-208 0,-2-2-32 15,-2-3-16-15,0-3 0 0,3 2-304 0,-2-6 0 16,3-2 0-16,2-3-12960 16,2-2-2608-16</inkml:trace>
  <inkml:trace contextRef="#ctx0" brushRef="#br0" timeOffset="22135.47">2096 15350 25567 0,'-11'-4'1136'0,"4"3"224"0,-2 0-1088 0,0 2-272 0,-1 2 0 0,-1 3 0 15,-2 3 464-15,-1 4 48 0,-4 4 0 0,-2 5 0 16,0 2-128-16,-1 8 0 0,0 1-16 0,0 1 0 15,4 1 16-15,3-2 0 0,2 0 0 0,5-3 0 16,2-1-112-16,3-4-16 0,6-4 0 0,4-2 0 16,3-1 288-16,6-7 48 0,4-4 16 0,3-5 0 15,3 2 160-15,4-4 48 0,-3-6 0 0,2-2 0 0,1-6-160 16,-1 0-16-16,1-1-16 0,-5-3 0 16,0-3-176-16,-3-2-16 0,-1 5-16 0,-1 0 0 15,-8-1-96-15,-3 0-32 0,-4-1 0 0,-2-2 0 0,-4 4-32 0,-4 0-16 16,-4 3 0-16,-2 0 0 0,-1 0-112 0,-7 2-128 15,-2 3 176-15,1-2-176 0,1 2 0 0,1 1 0 16,-1 3 0-16,6-2 0 0,0 2 0 0,3-3 0 16,3 3 0-16,4-3 0 0,4 0 0 0,7-1-192 15,4-2 48-15,4-2 16 0,5-2-64 0,6 1 0 16,4-1 0-16,2 4 0 0,3-1 192 0,2 0-192 16,2 5 192-16,1 1-192 0,-3 3 192 15,0 4 0-15,-3 5 0 0,-2 1-128 0,-5 2 128 0,-3 6 0 16,-3 4 0-16,-5 1-128 0,-1 3 128 0,-6 3 0 0,-3-2 0 15,-3 2-128-15,-1 2 128 0,-4-3 0 16,-4 3 0-16,-3-4 0 0,0 0 160 0,-2-3-32 16,1-2-128-16,-2-2 192 0,2 0-32 0,2-3-16 15,1-6 0-15,5-7 0 0,0 0-144 0,0 0 160 0,0 0-160 0,9-4 160 16,1-4-16-16,4-4 0 0,3-5 0 0,2-1 0 16,2 1-144-16,3-4 0 15,2 1 0-15,2-3 128 0,4 4-128 0,-2 1 0 16,3 3 0-16,0 1 0 0,0 1 0 0,-1 7 0 0,-3 3 0 15,-1 6 0-15,0 2 0 0,-2 8 128 0,-5 3-128 0,0 3 0 16,-2 3 0-16,-4 2 0 0,-4 5 0 0,-3 4 0 16,-2 0 0-16,-3 3 0 0,-3-3 128 0,-3 0-128 15,1-1 0-15,-2 1 0 0,-1-3-160 0,-3 8 160 16,2-10-2896-16,2-5-496 16</inkml:trace>
  <inkml:trace contextRef="#ctx0" brushRef="#br0" timeOffset="22740.89">4656 15351 8287 0,'0'0'368'0,"-1"-9"80"0,-5-3-448 0,3 5 0 15,3 7 0-15,0 0 0 0,0 0 4784 0,0 0 864 16,-8 17 176-16,1 6 48 0,-3 2-4160 0,-2 7-832 16,-1 2-176-16,2 7-16 0,-2 7-96 0,-1 2-16 15,-1-2 0-15,-3 4 0 0,-2 3 48 0,1 0 0 16,1-2 0-16,0 3 0 0,-1-3-240 0,3-3-64 15,2-3 0-15,3-3 0 0,4 1-192 0,-1-10-128 16,-1-4 160-16,2-7-160 0,3-2 0 0,1-4 0 16,3-6 0-16,3-3 0 15,-3-9-1760-15,0 0-352 0,13-6-64 0,-2-7-7616 0,-2-5-1520 0</inkml:trace>
  <inkml:trace contextRef="#ctx0" brushRef="#br0" timeOffset="23033.46">4491 15332 28559 0,'-4'-19'1264'0,"4"4"272"0,5-4-1232 0,5-3-304 0,4 3 0 0,8 0 0 16,8 0 1168-16,1 3 176 0,2-1 48 0,4 1 0 16,2 3-736-16,4 4-144 0,2 0-16 0,-1 5-16 15,2 2 16-15,-1 2 0 0,-3 11 0 0,-4 1 0 0,-6 5-176 16,-3 4-48-16,-4 2 0 0,-4-1 0 0,-6 4-128 15,-5 2-16-15,-6 4-128 0,-7-3 192 0,-4-1 64 0,-6-3 16 16,-4 2 0-16,-6-4 0 0,-4 0 112 0,-4 1 32 16,-2-3 0-16,-1-1 0 0,-2-3-160 0,2 0-16 15,3-7-16-15,-1-1 0 0,2-5-224 0,-1-4-192 16,2-4 48-16,1-5 0 16,4 0-2192-16,4-1-432 0,3-3-96 15</inkml:trace>
  <inkml:trace contextRef="#ctx0" brushRef="#br0" timeOffset="24475.57">5252 15167 14623 0,'0'0'640'0,"-11"1"144"0,2-181-624 0,0 364-160 0,0-180 0 0,9-4 0 15,-10 0 1600-15,10 0 304 0,0 0 48 0,0 0 16 16,0 0 0-16,0 0 0 0,0 0 0 0,0 0 0 16,9-10-448-16,5-3-96 0,2 0-16 0,5 3 0 15,2 0-800-15,2 2-160 0,2-3-48 0,-6 5 0 16,5-6-224-16,3 5-48 0,1-4-128 0,12 2 192 15,-5-2-192-15,-2 3 0 0,-5 3 0 0,-3 4 0 16,-4 4-2048-16,-5 4-336 0,-7 0-80 0,-5 5-6592 16,-6 2-1312-16</inkml:trace>
  <inkml:trace contextRef="#ctx0" brushRef="#br0" timeOffset="24608.9">5454 15278 15663 0,'-5'9'1392'0,"5"-9"-1120"16,-9 5-272-16,9-5 0 0,0 0 2624 0,0 0 448 15,0 0 112-15,0 0 16 0,0 0-1216 0,14-5-256 16,2-4-32-16,3 4-16 0,2-6-1040 0,5 4-192 15,3-1-64-15,4 2 0 0,4-1-224 0,0-1-160 16,0 0 192-16,-1 0-192 16,0 4-1536-16,-3 1-400 0,9-9-96 0,-10 7-11456 0</inkml:trace>
  <inkml:trace contextRef="#ctx0" brushRef="#br0" timeOffset="24942.18">6680 14274 11055 0,'0'0'976'0,"0"0"-784"0,0 0-192 0,0 0 0 0,0 0 1968 0,-9 2 336 16,1 3 80-16,-1 7 16 0,-2 4-880 0,-3 7-176 16,-3 5-48-16,1 5 0 0,-1 3-400 0,0 4-96 15,-4 5-16-15,2 4 0 16,0 1-128-16,0 3-16 0,-1 3-16 0,-1 1 0 0,1 3-352 0,3-1-64 16,1-5-16-16,2-2 0 0,1-5-192 15,2-2 0-15,1-4 0 0,-1-5 0 0,1-6-128 0,3-4-128 16,2 0-32-16,-3-6-8480 15,3-5-1712-15</inkml:trace>
  <inkml:trace contextRef="#ctx0" brushRef="#br0" timeOffset="25356.1">6202 14934 19343 0,'-3'-14'848'0,"5"6"192"0,1-5-832 0,6-2-208 15,3-2 0-15,3 2 0 0,3-2 2016 0,5 3 352 16,3-1 80-16,4-1 16 0,0-4-1328 0,2 3-272 16,1 1-48-16,0 0-16 0,-1-1-384 0,-3 5-80 15,-4 5-16-15,0 1 0 0,-4-4-128 0,-2 5-16 16,-5 0-16-16,-4 7 0 0,1 5-160 0,-5 7 128 0,-2 1-128 0,-2 5 128 16,-2 4-128-16,-2 7 0 15,-2 2 0-15,-2 1 0 0,-5 3 208 0,2 0-32 0,-2 2-16 0,-4-2 0 16,2-4 64-16,-1-4 16 0,0-2 0 0,1-4 0 15,3-1 208-15,0-5 64 0,1-3 0 0,4-1 0 16,1-4-80-16,4-9-16 0,0 0 0 0,0 0 0 16,0 0 112-16,0 0 32 0,13-3 0 0,0-3 0 0,-1-9 48 15,1 1 16-15,0-1 0 0,1-3 0 16,0-1-352-16,0-3-64 0,0 1-16 0,2-2 0 0,3 1-192 16,0 0 144-16,-1 1-144 0,0 0 128 0,1 4-128 15,1-1 0-15,1 1 0 0,-2 6 128 0,-3 3-128 0,0 3 0 16,-4 0 0-16,0 4 0 0,-12 1-384 0,11 2 32 15,-11-2 16-15,10 9 0 16,-2-4-2096-16,0 4-432 0,-2 0-80 16,-1 3-12672-16</inkml:trace>
  <inkml:trace contextRef="#ctx0" brushRef="#br0" timeOffset="26138.8">7256 14908 21183 0,'-6'-10'1888'0,"3"5"-1504"0,-1-4-384 0,-1 2 0 15,0-2 176-15,-3 4-48 0,2 0 0 16,-2 0 0-16,-1 3 1040 0,-1 2 208 0,-1 3 32 0,-2 5 16 15,-2-2-752-15,-1 6-160 0,0 1-16 0,-2 4-16 16,-1 2-112-16,1 2-32 0,3 0 0 0,1 2 0 16,1 3-160-16,3-5-48 0,4-3 0 0,2 0 0 15,4 0 896-15,2-4 160 0,2-6 32 0,6 6 16 16,3-5-1376-16,1-2-288 0,1-6-48 0,-3-4-16 0,2-3 928 16,1 0 176-16,0-2 32 0,2-2 16 15,-2 2-288-15,0-3-64 0,1-2-16 0,-2 2 0 0,-2-2-128 16,0-1-32-16,-3 1 0 0,-2 3 0 0,-2 1-128 0,-1 3 0 15,-4 6 0-15,0 0 128 0,0 0-128 0,0 0 0 16,0 0 0-16,0 0 0 0,-5 6-176 0,0 4 48 16,-1-2 0-16,-1 5 0 15,2 3-368-15,0-3-64 0,-1-3-16 0,2 3 0 16,1 0-1872-16,3-2-384 0,2 0-80 0,-2-11-9344 0</inkml:trace>
  <inkml:trace contextRef="#ctx0" brushRef="#br0" timeOffset="26371.18">7689 14834 19343 0,'0'0'1728'0,"0"0"-1392"16,-5 0-336-16,-1 1 0 0,-3 3 1488 0,-1 0 240 0,-3 1 32 15,-1 5 16-15,-1-1-608 0,-2 5-112 0,-2 1-32 0,0 2 0 16,0 1-400-16,1 1-96 0,2 1-16 15,2 0 0-15,2 1-224 0,3-2-48 0,3-1-16 0,1-2 0 16,5-1-224-16,4 1 144 0,1-6-144 16,0 1 128-16,1 2-128 0,3-5-272 0,1-1 64 0,7 1 16 31,-3 5-2000-31,0-10-400 0</inkml:trace>
  <inkml:trace contextRef="#ctx0" brushRef="#br0" timeOffset="26719.17">7775 14966 19343 0,'0'0'1728'0,"0"0"-1392"16,-1 5-336-16,1-5 0 0,0 0 880 0,0 0 96 16,0 0 32-16,7 5 0 0,0-2 272 0,5-3 64 15,-1-1 16-15,4-2 0 0,3-1-432 0,1 1-96 16,0-5 0-16,3 0-16 0,-1-1-48 0,0 0 0 15,-3-2 0-15,-1 2 0 0,1-2-256 0,-4 1-48 16,-1-2-16-16,-4-1 0 0,0 3-128 0,-4-3-16 16,-3 2-16-16,-2 2 0 0,-2-1 48 0,-2 4 16 15,-2-2 0-15,-3 4 0 0,-4 3-144 0,0 3-16 16,-3 5-16-16,-2-1 0 0,-1 6-176 0,0-1 0 16,0 4 144-16,1 3-144 0,1 1 0 0,3 1 0 15,3 0 0-15,2 1 0 0,5 1 0 0,2-1 0 0,4 4 0 16,5 0 0-16,0-3 0 0,5-1 0 0,2 0 0 15,9 6 0 1,-1-4-464-16,1-4-16 0,-1-3 0 0,-6-6 0 16,2-3-2880-16,0 2-576 0</inkml:trace>
  <inkml:trace contextRef="#ctx0" brushRef="#br0" timeOffset="26971.43">8557 14362 23039 0,'0'0'1024'0,"0"0"192"16,-4-3-960-16,4 3-256 0,-6-3 0 0,-2 3 0 0,0 3 1344 0,-5 3 240 16,0 4 32-16,-2 2 16 0,-4 2-864 0,0 3-192 15,-2 5-16-15,2 3-16 0,-1 1-96 0,2 4 0 16,0 2-16-16,3-1 0 0,1 0-288 0,1 2-144 15,1 2 160-15,3 0-160 0,1 4 0 0,2-4 0 16,1 1 0-16,3-1 0 16,4 1-1904-16,3-4-416 0,1-3-96 0</inkml:trace>
  <inkml:trace contextRef="#ctx0" brushRef="#br0" timeOffset="27288.28">8558 15252 2751 0,'0'0'128'0,"0"0"16"16,-8 5-144-16,8-5 0 0,-11-1 0 0,11 1 0 0,0 0 6528 0,0 0 1264 0,0 0 256 0,0-18 48 15,4-1-5520-15,4-2-1104 0,2-4-208 0,3 3-48 16,1-3-480-16,-3 4-96 0,3-3 0 0,1-3-16 16,2-2-32-16,1-6 0 0,0 0 0 0,1-5 0 15,1-8-176-15,3 2-32 0,0-1-16 0,0 5 0 16,-1-1-240-16,0 5-128 0,-3 6 128 0,-1 4-128 0,-3 3 0 15,-1 5 0-15,-2 6 0 0,-4 6 0 0,0 3-144 16,-8 5 144-16,5 5-160 0,-2 8 160 0,-3 1-176 0,-2 6 176 16,0 3-192-16,-2 0 192 0,-1 5-144 0,-1-2 144 15,-2 7 0-15,-1 3-144 16,-2 2-304-16,-2 3-64 0,-1-1-16 16,0 2 0-16,-2 8-2128 0,-1-8-416 0,2-3-96 0,1-2-6576 15,0-1-1328-15</inkml:trace>
  <inkml:trace contextRef="#ctx0" brushRef="#br0" timeOffset="27439.89">8586 14980 27407 0,'0'0'1216'0,"3"-5"256"0,-3 5-1184 0,9-4-288 16,0 1 0-16,1 0 0 0,1 0 960 0,3 2 128 16,3 0 16-16,2-2 16 0,4 3-576 0,2 0-112 15,3 2-32-15,4-1 0 0,-1-1-192 0,2 1-32 16,1 0-16-16,0 2 0 15,-1-2-1408-15,-2 1-288 0,-3-2-48 0</inkml:trace>
  <inkml:trace contextRef="#ctx0" brushRef="#br0" timeOffset="27703.21">9218 14274 28559 0,'-1'-9'1264'0,"1"9"272"0,0 0-1232 0,0 0-304 0,10 7 0 0,2 2 0 0,2 4 832 0,-2 5 128 16,3 5 0-16,2 4 16 0,1 1-128 0,0 11-16 15,-1 0-16-15,0 4 0 0,-3 5 48 0,-1 6 16 16,-2 3 0-16,-5 5 0 0,-1 4-320 0,-5 3-64 16,-2 2-16-16,-6 2 0 0,-6-2-320 15,-5-1-160-15,-5 0 160 0,-3-3-160 0,-2-7 192 0,-11 21-48 16,-1-17-16-16,5-7 0 0,2-5-256 0,0-4-64 15,2-4-16-15,-4-2-11712 16,-4-4-2352-16</inkml:trace>
  <inkml:trace contextRef="#ctx0" brushRef="#br0" timeOffset="28625.55">3843 17261 9215 0,'6'-4'816'0,"2"-4"-656"0,-1 0-160 0,1 3 0 15,-2-2 2768-15,1 2 528 0,-2-2 96 0,0 0 32 16,-1 2-1248-16,-4 5-256 0,0 0-64 0,0 0 0 16,-2-11-432-16,-2 4-80 0,-2 4-32 0,-7-4 0 15,-2 2-464-15,-4 2-80 0,-5 3-32 0,0 4 0 0,-5 5-288 0,-2 0-64 16,-6 3-16-16,-4 5 0 0,-3 3-192 0,0 2-48 15,-1 1 0-15,3 3 0 0,1 0-128 16,6 3 192-16,3-2-192 0,5-2 192 0,4-3-192 0,8-3 0 16,6-4 0-16,7-2-176 0,4-6 176 0,7 0 0 15,0-2 0-15,6-5 0 0,4-3 0 0,7-3 128 16,6 0-128-16,3-6 176 0,3-2 0 0,6 1 0 16,-2-2 0-16,3 0 0 0,1-2-176 0,-5 2 128 15,-4 2-128-15,-2 2 128 0,-1 6-128 0,-4 4 0 16,-5 3 0-16,-3 5 0 0,-4 7 0 0,-3 3 0 15,-4 5 0-15,-2 6 0 0,-4 1 0 0,-4 7 160 0,-3 3-160 16,-3 6 160-16,-3-3 48 0,-4 6 16 0,-4 4 0 16,-4 3 0-16,-5-1 112 0,0 1 32 15,-1-2 0-15,-4-2 0 0,-1 0 48 0,-1-5 16 16,-1-3 0-16,1-6 0 0,3-5-48 0,3-6-16 0,4-2 0 0,4-4 0 16,4-6-64-16,5-3-16 0,9-11 0 0,0 0 0 15,0 0 0-15,0 0 0 0,9-9 0 16,5 0 0-16,4-4-96 0,3 1 0 15,3-2-16-15,4 0 0 0,3-4-176 0,2 3 0 0,2-1 0 0,2 1 0 16,0-1 0-16,1 3 0 16,2-1-160-16,-3 3 160 15,2 3-1024-15,2-2-128 0,1 2 0 0,-3 1-16 0,-3 1-1696 16,-5 3-336-16</inkml:trace>
  <inkml:trace contextRef="#ctx0" brushRef="#br0" timeOffset="28990.33">4547 17125 23775 0,'-18'-4'1056'0,"9"5"224"0,9-1-1024 0,0 0-256 0,0 0 0 0,0 0 0 16,0 0 992-16,0 0 160 15,13-1 16-15,5-1 16 0,1-1-480 0,6-1-80 16,4-5-32-16,6 3 0 0,3-3-272 0,2 0-48 16,1-4-16-16,0 4 0 0,-2-1-256 0,-1 5 0 0,-2-3 0 0,-4 4-9264 15,-4 3-1744-15</inkml:trace>
  <inkml:trace contextRef="#ctx0" brushRef="#br0" timeOffset="29128.18">4629 17426 28735 0,'-21'9'1280'15,"11"-7"256"-15,10-2-1232 0,0 0-304 0,0 0 0 0,0 0 0 0,0 0 1024 0,15 0 160 16,4-2 32-16,5-5 0 0,9 0-576 0,4-1-96 16,2-3-32-16,0-2 0 0,0 3-384 0,3-3-128 15,0 3 0-15,0 1-10320 16,-1-1-2112-16</inkml:trace>
  <inkml:trace contextRef="#ctx0" brushRef="#br0" timeOffset="30172.56">5939 17144 22575 0,'0'0'992'0,"-4"-11"224"0,-2-6-976 0,0-1-240 0,0 1 0 0,0 2 0 16,-3 5 832-16,-1 0 112 0,-1 2 16 0,1 2 16 0,-2 3-208 0,-2 4-64 16,0 5 0-16,-4 1 0 0,-4 1-224 0,-1 8-48 15,-1 6-16-15,0 3 0 0,-3-1-272 0,2 6-144 16,-2-2 160-16,2 3-160 0,1 4 288 0,2 0-32 16,4 1-16-16,2-3 0 0,4 0-240 0,5-6 144 15,3-3-144-15,3-5 128 0,3-3 64 0,4-5 0 16,3-2 0-16,4-6 0 0,4-1 96 0,6-6 32 15,3-6 0-15,3-6 0 0,2-3 192 0,1-4 64 16,0-2 0-16,1-4 0 0,-2-3-256 0,-1 0-32 16,-2-2-16-16,-2-2 0 0,1-1-80 0,-2-3-32 15,-2-1 0-15,0-5 0 0,-4-2-16 0,-1-5 0 16,0-3 0-16,0-1 0 0,-1-2-144 0,0 4 128 16,-2 2-128-16,-1 7 128 0,-2 8-128 0,-2 10-272 15,-3 8 64-15,-2 6 16 0,-2 2 16 0,-3 12 16 16,0 0 0-16,-3 16 0 0,-2 4-32 0,-1 4-16 15,-2 3 0-15,-1 7 0 0,-1 3 80 0,0 6 128 16,-4 6-208-16,3 1 80 0,-2 1 128 0,2 1 0 16,0 4 0-16,2-5-128 0,1-5 128 0,3 0 0 15,1-4 128-15,4-4-128 0,1-5 0 0,5-1 0 0,2-6 0 16,2 1 0-16,2-8 0 0,2-1 0 0,1-4 0 16,-3-9 0-16,4-1 0 0,2-3 224 0,1-2-32 15,2-3 0-15,1-1 48 0,-1-4 0 0,1 1 0 0,1-1 0 16,0-1-96-16,-2-4-16 0,0 0 0 0,-3-1 0 15,-2 4-128-15,1-3 160 0,-3-3-160 0,-3 2 160 16,-2 2-160-16,-3 2 128 0,-1-2-128 0,-2 3 128 16,-3 1-128-16,-1 3 0 0,1 6 0 0,-7-6 0 0,0 5 0 15,-4 2 0-15,0 2 0 0,-3 5-176 0,-2-1 48 0,-1 5 0 16,-2 3 0-16,1-1 0 0,0-1 128 16,2 2 0-16,1-1-144 0,4 1 144 0,1-1 0 15,4-1 0-15,1-1-144 0,2 1 144 0,3-5 0 16,4 1 0-16,2-4 0 0,5 0 0 0,1-3 0 0,5-2 0 15,3-2 0-15,3-2 0 0,0 2 0 16,2-6-128-16,2-1 128 0,2-4 0 0,-1 2-176 0,1-3 32 16,1-1 0-16,1-3 0 0,1-3-48 0,3 0 0 15,1-5 0-15,3 0 0 0,-1-7-64 0,0-4 0 16,-1-3-16-16,-2-4 0 0,0-4-112 0,-2-4 0 16,-3-6-16-16,1-3 0 0,-5-7 80 0,1 2 32 15,-4 2 0-15,0 2 0 0,-3 7 288 0,-2 8 0 16,-3 4-128-16,-3 7 128 0,-3 10 0 0,-3 4 256 15,-4 11-64-15,-4 3 0 0,2 8 80 0,-9 6 16 0,-2 6 0 0,-3 7 0 16,-4 7-288-16,-3 8 0 16,0 4 128-16,-2 5-128 0,-2 3 128 0,-1 4-128 15,-2 3 144-15,0 1-144 0,-1 3 272 0,4-1-32 16,-1-1-16-16,3 1 0 0,3 0-96 0,2-3-128 0,2-3 176 0,3-2-176 16,-1-6 128-16,4-1-128 0,2-2 0 0,-2 4 0 31,0-6-1088-31,2-8-256 0,2-8-64 0</inkml:trace>
  <inkml:trace contextRef="#ctx0" brushRef="#br0" timeOffset="30321.78">6532 16936 25791 0,'7'-7'2304'16,"3"0"-1856"-16,5 1-448 0,3-2 0 0,3 1 592 0,5-3 32 15,6 1 0-15,5-3 0 0,2-180-240 0,2 364-32 16,-2-180-16-16,-1 1 0 15,-4 2-1248-15,1 1-256 0,-2 1-48 0</inkml:trace>
  <inkml:trace contextRef="#ctx0" brushRef="#br0" timeOffset="30688.81">7795 16295 25743 0,'-22'-2'1136'0,"12"4"240"0,-4 1-1104 0,-1 7-272 0,-6 1 0 0,1 4 0 0,-4 4 496 0,-3 5 32 16,-1 2 16-16,-1 5 0 0,-4 2 32 0,0 4 0 16,0 5 0-16,0 4 0 15,-2-2-352-15,4 3-64 0,0-2-16 0,3 3 0 0,1 4-144 0,4-1-256 16,4-3 64-16,-3 24-13104 15</inkml:trace>
  <inkml:trace contextRef="#ctx0" brushRef="#br0" timeOffset="31034.61">7580 17534 29887 0,'-14'-1'1328'0,"14"1"272"0,-7-4-1280 0,2 0-320 16,1-4 0-16,3 1 0 0,1-4 1632 0,3 0 272 16,2-5 48-16,4-9 16 0,3-1-944 0,6-4-192 15,3 0-48-15,3-3 0 0,4-1-208 0,2-3-64 16,2-3 0-16,1-3 0 0,1-1-48 0,2-6-16 0,0-3 0 0,-1-3 0 16,1-5-144-16,-2 0-48 15,0 1 0-15,-2 5 0 0,0 6-256 0,-4 4 0 0,0 7 128 0,-3 9-128 16,-3 2 0-16,-4 8 0 0,-3 4 0 0,-4 7 0 15,-2 2-160-15,-9 6 160 0,7 8-160 0,-4 3 160 16,0 9-192-16,-3 3 192 0,-3 1-208 0,0 8 80 16,-4 4 128-16,0 4-128 0,-4 7 128 0,-1 2-128 15,-2 0 128-15,0 2-160 0,1 1 160 0,-6 19-160 16,1-7-336-16,3-6-64 16,1-4-16-16,1-3 0 0,1-8-1520 0,1 0-304 0,2-5-64 0,4-15-8144 15,-2 0-1616-15</inkml:trace>
  <inkml:trace contextRef="#ctx0" brushRef="#br0" timeOffset="31226.64">7557 17196 34095 0,'0'0'3024'0,"9"-7"-2416"16,2 2-480-16,4-1-128 0,3 2 512 0,6 0 64 15,4 2 32-15,5-2 0 0,8 0 128 0,4 0 32 16,2-1 0-16,3 1 0 0,3-3-256 0,-3 2-64 15,1 3 0-15,-2 1 0 0,-2 0-448 0,0 0 0 16,0 1 0-16,16 0 0 16,-4 0-1904-16,-11-2-368 0,-7-3-80 0</inkml:trace>
  <inkml:trace contextRef="#ctx0" brushRef="#br0" timeOffset="31524.89">8646 16113 35007 0,'7'2'3120'0,"3"2"-2496"0,0 1-496 0,4 4-128 0,1 5 0 0,2 5 0 15,-2 4-176-15,1 6 176 0,1 2 336 0,-2 8 176 16,-2 7 16-16,-2 5 16 0,-2 3 224 0,-4 5 64 15,-3 4 0-15,-5 7 0 0,-7 4-192 0,-3 4-16 16,-6 4-16-16,-5 5 0 0,-4 0-384 0,-5 5-80 16,-4-2-16-16,-1 0 0 0,0-1-128 0,-3-1 0 15,-1-2 0-15,-2-2 0 0,-3-2 0 0,1-5-176 16,0 3 48-16,-17 25 0 16,7-10-2288-16,2-10-448 0,-18 19-80 0,1-22-32 0</inkml:trace>
  <inkml:trace contextRef="#ctx0" brushRef="#br0" timeOffset="33641.4">32396 10167 12895 0,'0'0'1152'0,"0"-8"-928"15,0-2-224-15,0 10 0 0,4-9 2368 0,-4 9 416 0,2-11 96 0,-2 11 0 16,7-8-1008-16,-7 8-208 16,0 0-32-16,0 0-16 0,0 0-512 0,0 0-96 15,0 0-32-15,0 0 0 0,0 0-192 0,0 0-32 16,-9 11-16-16,-3 6 0 0,-2 3-160 0,-2 8-16 0,-2 8-16 0,8-13 0 16,-2 7-128-16,1 2-32 15,-2 0 0-15,0 2 0 0,-1 2-80 0,1 0-32 16,-1 1 0-16,-11 28 0 0,5-13-48 0,4-6-16 0,3-7 0 0,3-3 0 15,1-5 0-15,1-5 0 0,0-3 0 0,2-3 0 16,0 0-32-16,1-5-16 0,-2-4 0 0,2 1 0 16,5-12-32-1,0 0-128-15,0 0 192 0,0 0-64 0,0 0 32 0,0 0 0 0,0 0 0 0,0 0 0 16,-4-9 16-16,4 1 0 16,3-3 0-16,0-1 0 0,0 1-176 0,1-3 0 0,1-4 0 0,0 0 128 0,-1 2-128 15,0-2 0-15,1 3 0 0,0-3 0 0,-1 0 0 0,1-1 0 16,-1 1 0-16,3-2 0 0,-1-2 0 0,-1 1 0 15,2-1 0-15,2-2 0 0,-1-4 0 0,1 1 0 16,2-1 0-16,2-1 0 0,3-5 0 16,-7 12 0-16,1-7 0 0,3-2 0 0,1-2 0 0,4 3 0 15,0-3 0-15,1 2 0 0,1 3 0 0,18-17 0 16,-5 8 0-16,-3 4 0 0,-4 5 0 0,0 0 0 16,-2 5 0-16,0-1 128 0,-5 2-128 0,3 3 0 15,-1 1 144-15,1 3-144 0,-1 4 0 0,1 0 128 16,0 5-128-16,-2 3 0 0,-1 3 0 0,-7 3 144 0,3 1-144 15,-3 3 0-15,1 4 0 0,0 3 0 0,-2 1 0 16,1 3 0-16,-2 1 0 0,3 18 0 16,-6-8 0-16,-5 0 0 0,-6-2 128 0,-3 4-128 15,-3 5 0-15,-1 3 0 0,-3 5 176 0,5-21-32 0,-4 6 0 0,-1-2 0 16,-2 2 48-16,-1-4 0 16,-1 2 0-16,1-6 0 0,-1 1 192 0,-14 12 32 0,7-6 16 0,3-9 0 15,0-6-48-15,2-3-16 0,1-5 0 16,-4-2 0-16,0-6-48 0,-2 0 0 0,-3-1 0 15,-1-6 0-15,-3-2-80 0,0-2-32 0,1-4 0 0,16 9 0 16,-1-1-208-16,-1-4 144 0,2 0-144 0,1 2 128 16,1-1-128-16,4-1 0 0,-1 1 0 0,-3-7 0 15,7 5-400 1,4 4-64-16,4 0-16 0,4 5 0 0,6-2-2128 0,-1 6-416 16,2-2-96-16</inkml:trace>
  <inkml:trace contextRef="#ctx0" brushRef="#br0" timeOffset="35585.75">21168 1708 13695 0,'0'0'608'0,"0"0"128"0,0 0-592 0,0 0-144 16,0 0 0-16,0 0 0 0,0 0 1360 0,0 0 240 16,0 0 64-16,0 0 0 0,9-5-128 0,-9 5-32 15,0 0 0-15,0 0 0 0,0 0-160 0,1-7-16 16,0 2-16-16,-1 1 0 0,-2-3-64 0,2 2-16 16,-3 1 0-16,1-3 0 0,-3 0-464 0,-5-6-112 15,-2 3-16-15,1 1 0 0,-3 0-160 0,0 2-32 16,-4-4-16-16,-2 5 0 0,-2-3-96 0,-2 4-16 15,-2-1 0-15,-2 2 0 0,-3 1-80 0,-4 2-32 16,-1 0 0-16,-3 2 0 0,0 3-208 0,-3 2 176 16,3 1-176-16,-2 4 160 0,2 0-160 0,-1 3 0 0,2 2 0 0,1-1 0 15,3 4 0-15,2-1 128 0,2-2-128 16,2 2 0-16,2 1 0 0,5-1 0 0,1 2 0 0,5-1 0 16,3 2 0-16,1-2 0 0,5 0 128 0,3-1-128 15,5-1 0-15,3-3 0 0,4 0 0 0,5-2 0 16,3 1 0-16,6-2 160 0,5-3-160 0,2-3 160 15,1-5-16-15,4-3 0 0,3-2 0 0,1-1 0 16,3-4 32-16,-1-2 0 0,2-1 0 0,-1-2 0 0,-1-1 0 16,1-1 0-16,0 1 0 0,-2-1 0 0,-2 2-48 15,-1 1 0-15,0-3 0 0,-3 1 0 0,-2-1 16 0,-3 2 0 16,1-1 0-16,-4 3 0 0,-7 3 64 0,-1 1 16 16,-1 2 0-16,-7 2 0 0,-10 5-48 0,0 0-16 15,0 0 0-15,0 0 0 0,0 0 0 0,4 8 0 16,-6 5 0-16,-1-2 0 0,-5 2-160 0,-1 5 0 15,-1 2 0-15,-4 7 0 0,-3 2 128 0,0 6 0 16,-5 9 0-16,-2 0 0 0,-3 6-128 0,0 1 0 16,0-6 0-16,-3 2 0 0,-1 0 0 0,-1 2 0 15,-3 3 0-15,4 1 0 0,0-1 0 0,1-3 0 16,3-4 0-16,0 0 0 0,-1-2 0 0,3-4 0 16,5-3 128-16,0-4-128 0,1-2 0 0,4 1 128 15,1-6-128-15,1 1 128 0,3-6-128 0,1-2 192 16,3-5-192-16,2-2 192 0,0-2-32 0,4-9 0 15,0 0 0-15,0 0 0 0,0 0 112 0,0 0 32 16,0 0 0-16,12-8 0 0,2 1-64 0,2-5-16 16,2-1 0-16,5 2 0 0,2-2-224 0,5 2 128 0,0 1-128 15,7-2 0-15,5 3 0 0,2-1 0 16,3 3 0-16,2-5 0 0,2-1 0 0,2 2 128 0,4-3-128 16,-1 1 0-16,-2 2 128 0,-16 2-128 0,4 0 176 0,1-2-176 15,0 0 160-15,-1 3-160 0,-1-5 128 16,-4 4-128-16,-4-1 0 0,-3 2 128 0,-2-2-128 0,-4 4 0 15,-2-1-960 1,-4 3-288-16,-6 2-48 0,-3-1-12768 0,-9 3-2544 0</inkml:trace>
  <inkml:trace contextRef="#ctx0" brushRef="#br0" timeOffset="149206.35">24193 9724 17503 0,'-6'-10'1552'0,"0"-4"-1232"15,1 0-320-15,2 2 0 0,2-2 1728 0,1-2 272 16,0 2 64-16,4-2 16 0,1-6-1696 0,1-1-384 16,2-3 0-16,-1-2 0 0,2-4 640 0,1 1 192 15,3 2 16-15,-3 1 16 0,0 7-160 0,-2 1-16 16,1 5-16-16,-2 6 0 0,1 3 16 0,-8 6 0 0,0 0 0 15,8 13 0-15,-4 4-16 0,-2 8 0 0,-2 8 0 0,-1 4 0 16,-2 3-208-16,2 6-32 0,0 0-16 16,-1 2 0-16,0 2-208 0,2-8-32 0,2-6-16 0,1-3 0 15,1-2-160-15,1-7 160 0,4-2-160 0,0-6 160 16,0-4-16-16,2-6 0 0,2-5 0 0,3-6 0 16,3-5 368-16,5-8 80 0,4-6 16 0,4-5 0 15,4-9-96-15,1-5 0 0,1-6-16 0,-1 0 0 16,1-7-304-16,-3-4-48 0,-2-5-16 0,2-2 0 15,2-6-128-15,0-2 128 0,-2 0-128 0,1 8 128 16,-1 10-128-16,-3 11 0 0,-4 8 0 0,-6 9 0 16,-6 8 0-16,-3 9 0 0,-3 9 0 0,-10 3 0 15,6 17 0-15,1 7 0 0,-5 8 0 0,-2 9 0 16,-1 8 0-16,-3 11 0 0,-1 7 0 0,0 7 0 16,1 6 0-16,0-3 0 0,-2 3 0 0,1-6 0 0,-1-8 0 15,2-5 0-15,3-9 0 0,1-9 0 0,1-2 0 16,4-9 0-16,4-7 0 0,3-7 0 0,6-5 0 15,6-6 0-15,2-7 0 0,3-12 0 0,4-9 144 16,1-9 0-16,2-10 0 0,2-8 0 0,2-9 0 16,5-5 0-16,4-7 0 0,2-6 0 0,4-5-144 0,-1-6 160 15,-3-6-160-15,0-3 160 0,-3-6-160 0,0 10 0 16,2 6 0-16,-1 11 128 0,0 12-128 0,-6 11 0 16,-5 11 0-16,-6 10-176 0,-8 12 176 0,-3 8 0 15,-3 9-144-15,-1 8 144 0,-2 9-160 0,-5 8 160 16,-1 11-208-16,-1 10 80 0,1 12 128 0,-6 8-208 15,3 12 80-15,-4 6 128 0,1 7-208 0,0 5 80 0,-1 5 128 16,-2-6-208-16,0-8 80 0,-2-5 128 0,-3-11-208 16,4-9 80-16,-1-6 128 0,2-7 0 0,2-11 0 0,6-5 0 15,1-9 0-15,2-5 128 0,4-4-128 16,4-12 0-16,2-3 128 0,2-14-128 0,1-11 128 0,5-12-128 16,4-6 192-16,3-14-48 0,0-10 0 0,5-5 0 15,2-8-144-15,2-8 128 0,1-8-128 0,-1-9 128 16,0-11-128-16,-2-4 0 0,-4-7 0 0,3 4 0 15,3 2 0-15,-1 13 0 0,0 11 0 0,-1 14 0 16,-2 9 0-16,-3 13-224 0,-5 9 80 0,-5 9 16 16,-5 15 128-16,-4 9 0 0,-4 6 0 0,-4 7-128 15,-2 10 128-15,-1 7 0 0,-1 10-144 0,-3 13 144 16,-1 11-144-16,-1 7 144 0,1 11-192 16,-3 8 192-16,-1 6-128 0,-1 9 128 0,0 3 0 0,-1 1 0 0,1-3-176 15,-2-4 176-15,-2-2-160 0,-2-8 160 16,-1-7 0-16,-5 0 0 0,-2-8-128 0,-2 0 128 0,4-1 0 15,-3-2 0-15,1-2 0 0,3-7 0 16,2-8 0-16,5-8 0 0,3-7 0 0,3-8 0 16,2-5 0-16,-2-9 0 0,7-6-144 0,3-15 144 0,0-10 0 0,1-17 0 15,1-10 0-15,0-12 0 0,1-7 0 0,0-16 128 16,-3-10-128-16,2-10 128 0,-2-4-128 0,1-5 0 16,-2-3 0-16,4 3 0 0,1 8 0 0,0-2 0 15,-2 3 0-15,0 4-128 0,-3 6 128 0,1 4 0 16,0-3-144-16,-1 4 144 0,-1 0 0 0,1 7 0 15,1 2 0-15,1 3 0 0,1 6 0 0,3 0 0 16,-1 3 0-16,5 2 0 0,2 6 0 0,2 3 0 0,-1 5 0 16,1 1 0-16,2 6-160 0,-3 9 160 0,-1 7 0 15,-1 8-144-15,-5 9 0 0,-5 10 0 0,-10 11 0 0,0 0 0 16,-5 25-80-16,-9 13-16 0,-10 14 0 0,-5 13 0 16,-5 14 240-16,-6 13-192 0,-5 13 192 0,-4 6-192 15,-6 2 192-15,-6 5 0 0,-5-2 0 0,-1-1 0 16,0-5 0-16,4-2 0 0,2-2 208 0,0 1-64 15,-3-4 160-15,5-8 16 0,-2-7 16 0,5-10 0 16,6-10-16-16,7-9-16 0,7-12 0 0,8-10 0 16,9-7-48-16,5-11-16 0,7-11 0 0,7-8 0 15,-4-18-240-15,8-14 0 0,-2-12 0 0,11-16 0 16,3-15 0-16,10-10 0 0,4-14 0 0,11-10 0 16,6-5 0-16,4-8-128 0,2-5 128 0,2-6-160 15,-2-2 160-15,7-5 0 0,1-2 0 0,6 0 0 16,8-3 0-16,2 0-128 0,-2 0 128 0,-3 4 0 0,-2 2-192 0,1 10 64 15,-1 1 0-15,1 9 0 0,1 10 128 0,-9 3-160 16,-4 3 160-16,-5 7-160 0,-3 4 160 0,0 2 0 16,0 1-144-16,1 4 144 0,1 0 0 0,4 7 0 15,1 0 0-15,-4 6 0 0,-2 0-144 0,-2 5 144 16,0 4 0-16,-3 7 0 0,-3 1 0 0,-3 11-128 16,-4 8 128-16,-6 12 0 0,-4 8 0 0,-5 9 0 15,-4 7 0-15,-7 8 0 0,-6 7 0 0,-8 17-128 16,-5 7 128-16,-9 18 0 0,-7 15 0 0,-7 13 0 15,-5 13 0-15,-6 16 0 0,-4 13 0 0,-2 12 0 16,-5 3 144-16,-5 4-144 0,-7-1 144 0,0-2-144 0,3-9 160 16,5-5-160-16,6-12 160 0,9-8-160 0,9-9 160 15,6-12-160-15,7-14 208 0,5-12-48 0,6-9-16 16,5-9 0-16,0-15-144 0,4-9 0 0,7-11 0 0,-7-9 0 16,10-14 0-16,4-11 0 0,5-16 0 0,6-14 0 15,3-12 0-15,8-12 0 0,7-10 0 0,7-11 0 16,4-15 0-16,7-7 0 0,3-14 0 0,2-7 0 15,2-14-160-15,13 4 160 0,13-4-208 0,3 5 80 32,4 4-256-32,-2 6-64 0,-2 2 0 0,1 14 0 0,2 12-16 15,-11 10-16-15,-12 11 0 0,-8 8 0 0,-10 10 128 0,-7 9 32 0,-5 11 0 0,-5 8 0 16,-5 10 320-16,-6 10 0 0,-3 10 0 0,-4 10 0 16,-6 12 0-16,-5 14 0 0,-5 12 0 0,-6 13 0 15,-6 15-128-15,-7 18 128 0,-7 16 0 0,-6 22 0 0,-7 17 0 16,1 11 0-16,-3 10 0 0,0 8 0 0,2 7 0 15,3-4 0-15,3-8 0 0,3-8 0 0,2-13 160 16,2-3 0-16,3-10 0 0,0-9 0 0,2-6 224 0,0-9 64 16,3-6 0-16,1-6 0 0,2-3-80 0,3-6-16 15,1-6 0-15,4-5 0 0,3-6-224 0,1-4-128 16,2-4 160-16,3-7-160 0,-1-8 0 0,0-1 0 16,1-4 0-16,-1-8 0 0,-2-5 0 0,2-6 0 15,-1-10 0-15,1-4 0 0,0-6 0 0,0-11-192 16,1-10 192-16,2-7-160 0,-3-8 160 0,2-11 0 15,-4-13-144-15,1-9 144 0,-1-15 0 0,-1-12-144 16,-3-13 144-16,-1-11 0 0,1-9 0 0,1-5 0 0,3-1 0 16,-1-1 0-16,2 0 0 0,-1 3 0 0,5 5 0 0,-1 7 0 15,2 2 0-15,-1 8 0 0,-1 3 0 16,0 3 0-16,-1-1 0 0,-2 1 0 0,-3 6 0 0,1-2 0 16,1-1 0-16,-1 1 0 0,-2-1 0 0,1 5 0 15,1 2 0-15,1-1 0 0,4 0 0 16,-3 8 0-16,-1 0 0 0,1 4 0 0,0 2 0 0,-3 7 0 15,-4-1 0-15,-2 8-128 0,-4 3 128 0,-2 4 0 16,-2 7 0-16,-1-1-160 0,-3 1 160 0,3-1-128 16,-2 2 128-16,-1 5 0 0,-1 2 0 0,1 3-128 15,0 6 128-15,2-2 0 0,0 6 0 0,-1-5 0 16,2-1 0-16,0 2-128 0,5 3 128 0,-3 3 0 16,-1 2 0-16,0 2 0 0,0 4 0 0,2 4-128 15,-1 1 128-15,1 7 0 0,-1 5 0 0,-1 4 0 0,9 9 0 16,-11 4-160-16,-3 6 160 0,-4 12 0 0,-5 11-224 0,-6 14 64 15,-8 10 16-15,-10 13 0 0,-4 5 144 0,-4 17-160 16,-1 12 160-16,2 11-160 0,-1 14 160 0,4 11 0 16,3 12 0-16,0 2 0 0,-2-1 0 0,2 0 144 15,-4-3-144-15,5-6 0 0,3-5 256 0,7-11-64 16,-1-5-16-16,5-7 0 0,0-8-32 0,5-6 0 16,0-3 0-16,3-9 0 0,-1-9 32 0,2-4 0 15,0-10 0-15,0-6 0 0,1-8-32 0,2-7 0 16,1-8 0-16,5-10 0 0,4-6-144 0,2-12 0 15,9-10 0-15,-6-15 128 0,4-7-128 0,5-15 0 16,6-11 0-16,1-9 0 0,4-8 0 0,4-8-224 16,2-9 80-16,3-3 16 0,2-9 128 0,1-2-128 0,3-4 128 15,4-2-128-15,8-5 128 0,2 2 0 16,5-1 0-16,7-2-128 0,5-1 128 0,1 0 0 0,-4 2 0 16,0-4 0-16,-2-2 0 0,2 4-128 0,3 3 128 15,3 9 0-15,5-1 0 0,-2 6 0 0,-4 7 0 0,-6 11-128 16,-9 11 128-16,-6 9 0 0,-7 10-144 0,-5 12 144 15,-5 12 0-15,-9 11 0 0,-6 6 0 0,-9 3 0 16,3 14 0-16,-8 16 0 0,-7 14-144 0,-5 17 144 16,-6 18 0-16,-7 14 0 0,-4 8 0 0,-7 19 0 15,-11 18 0-15,-5 9 0 0,-1 3 0 0,2 5 0 16,2 2 0-16,5-6 0 0,3-1 0 0,3-12 0 16,5-7 144-16,0-7 48 0,1-7 0 0,2-6 0 15,6-11 64-15,2-10 32 0,6-11 0 0,7-9 0 0,5-5-96 16,12-12-32-16,7-9 0 0,6-11 0 0,6-13-160 15,6-11-224-15,6-16 48 0,6-12 16 0,3-11 160 16,10-15 0-16,9-8 0 0,12-9 0 0,11-11 0 16,4-9 0-16,-2-7 0 0,2 2-128 0,6 5 128 0,7 7-128 15,4 12 128-15,-13 15-128 16,-13 15-240-16,-8 18-32 0,-10 11-16 0,-9 15 0 16,-8 11 160-16,-10 12 16 0,-7 12 16 0,-7 11 0 0,-9 13 224 0,-8 13 0 15,-6 13 0-15,-9 9 0 0,-6 5 0 0,-6 12 0 16,-4 7 192-16,-6 0-192 0,0 3 224 0,-1 2-64 15,-2-7-16-15,2-2 0 0,1-7 240 0,-2-6 64 16,-2-4 0-16,4-7 0 0,4-7-144 0,8-6-32 0,5-6 0 16,7-11 0-16,7-8-272 0,4-8 0 15,6-11 0-15,6-8 0 0,3-9 0 0,5-11 0 0,6-7-144 16,3-6 144-16,1-7-160 0,7-6 160 0,6-8-192 16,7-1 192-16,6-7-256 0,4 7 48 0,5 4 16 0,-5 9 0 15,-7 7-48-15,-11 14 0 0,-8 9 0 0,-12 14 0 16,-6 15 0-16,-10 14 0 0,-5 14 0 0,-9 12 0 15,-8 11 240-15,-8 9 192 0,-7 4-48 0,-8 8 0 16,-9 5 112-16,-3-3 32 0,-4-4 0 0,1 2 0 16,-1-1 32-16,3-6 16 0,5-5 0 0,3-4 0 15,-2-3-48-15,4-7-16 0,0-1 0 0,1-9 0 16,3-6-80-16,3-2-32 0,4-4 0 0,5-6 0 16,6-3-160-16,8-10 0 0,2-8 0 0,5-9 0 15,1-5 0-15,7-8 0 0,6-8 0 0,5-7 0 0,4-4-176 16,6-7 48-16,3-4 0 0,3-4 0 0,2-5-80 15,-1 2-16-15,-2 0 0 0,-3 7 0 0,-3 3 32 0,-1 10 16 16,-2 6 0-16,-4 10 0 0,-7 11-48 0,-3 10-16 16,-6 5 0-16,-3 7 0 0,-5 8 240 0,-3 1 128 15,-1-1 0-15,-3 2-128 0,0 1 240 0,-1-2-64 16,-1-3-16-16,0-2 0 0,-2-5-32 0,1-4-128 16,-1-5 192-16,1-5-64 0,-2-3 0 0,1-10 0 15,2-9 0-15,5-8 0 0,0-8 0 0,1-7-128 16,2-7 192-16,2-11-64 0,0-9 16 0,1-4 0 15,1-10 0-15,3-9 0 0,-2-8-144 0,1-11-176 16,0-7 48-16,1-5 0 0,0-5-112 0,0-8-16 16,-3-4 0-16,3-6 0 0,0 1 112 0,0 5 16 15,-1 3 0-15,-5 1 0 16,-6 5-384-16,-4 9-80 0,-9 5-16 0,-5 9 0 0,-6 9 608 0,-6 3 0 0,-1 2 0 16,0 3 0-16,-1 8 0 0,-7 2 192 0,-8-2-32 0,-4 7 0 15,-7 0-32-15,0 5-128 0,4 1 192 0,2 3-64 16,3 5-128-16,-9-1 0 0,-6-3 0 0,-3 5 128 15,-3 1-128-15,1 2 0 0,4-2 0 0,-2 1 0 16,-4 1 0-16,-3 2 0 0,-8 0-192 0,8-1 192 16,4-1 0-16,3 0 0 0,3-1 0 0,-1-1 0 15,-2-1 0-15,6-3 0 0,6-4 0 0,15-9 0 16,0-11 0-16,12-6 0 0,9-8 144 0,6-10-16 16,9-10-128-16,7-6 128 0,6-12-128 0,7-3 128 15,3 0-128-15,5-10 0 0,6-9-128 0,8-2 128 0,4-3 0 16,11-9 0-16,6-13 0 0,12-2 0 0,10-5 0 15,2 3 0-15,0 1 0 0,2 9 0 16,-1 10 0-16,-2 19 0 0,-4 15 0 0,-10 17 0 0,-12 21 0 16,-15 13 0-16,-14 15 0 0,-10 15 0 0,-15 7 0 15,-12 13 192-15,-9 12 0 0,-13 19-16 0,-8 13-48 16,-5 13 0-16,-5 18 0 0,-13 5 0 0,-10 11-128 0,-6 5 0 16,-1 11 144-16,1-7-144 0,5-3 0 0,-2-7 144 15,-2-4-144-15,6-9 0 0,9-6 336 0,10-9-32 16,11-11-16-16,13-13 0 0,10-10-160 0,12-12-128 15,8-8 144-15,11-12-144 0,4-14 0 0,6-16 0 16,8-12 0-16,10-12 0 0,10-11 0 0,9-10-160 16,10-6 160-16,4-14-192 0,5-6 192 0,0-11 0 15,2-2 0-15,5-12-128 0,7-9 128 0,8-1 0 16,7-4-144-16,-2 0 144 0,-5 3-320 0,-2 12 0 0,-2 16 0 0,-6 14 0 16,-8 12 0-16,-13 16 16 0,-14 8 0 0,-15 16 0 15,-10 8 304-15,-7 7 0 0,-7 7 0 0,-6 6 0 16,-7 6 0-16,-5 9 0 0,-10 8 0 0,-8 10 144 15,-10 8-144-15,-5 14 128 0,-4 13-128 0,-4 13 128 16,-6 7-128-16,-2 8 0 0,-1 13 0 0,-10 5 0 16,-8 5 0-16,0 6 0 0,4 2 0 0,3 3 128 15,3-2 16-15,-1-1 0 0,-4-6 0 0,2 0 0 16,-1-1 16-16,8-7 0 0,10-13 0 0,7-4 0 16,7-9-32-16,5-5 0 0,6-10 0 0,5-10 0 15,5-5-128-15,6-14 0 0,4-9 0 0,5-9 128 16,8-10-128-16,1-15 0 0,5-12 0 0,7-16 0 15,5-13 0-15,3-11 0 0,3-10 0 0,7-14 0 16,6-14-160-16,4-5 160 0,6-7 0 0,10-9-144 0,14-6 144 16,5 1 0-16,0 1 0 0,2 3 0 0,0 1 0 15,4 11 0-15,5 8 0 0,-4 4-128 0,-2 3 128 16,-5 3 0-16,-8 3 0 0,0 1 0 0,-3 4 0 0,2-2-128 16,-2 0 128-16,-4 0 0 0,-4-3 0 0,-6 5 0 15,-4 2 0-15,-1-2 0 0,-1-2 0 0,3 1 0 16,0 3 0-16,5 5 0 0,7-3 0 0,0 1 0 15,-2 0 0-15,-4 2 0 0,-9 2 0 0,-3 4-192 16,-4 9 192-16,-3 4-192 0,-5 5 192 0,-3-2 0 16,-2 4 0-16,-1 2 0 0,-1 3 0 0,0 5 0 15,-1 0 0-15,1 7 0 0,1-2 0 0,-1 4 0 16,-3 2 0-16,-1-1 0 0,-1-5 0 0,0 3 0 16,0 0 0-16,2 0 0 0,-2 1 0 0,-3 2 0 0,-1-2 0 15,0 0-128-15,0 0 128 0,0 3 0 0,-4-1 0 0,0 2 0 16,-1 3 0-16,0 1 0 0,0-2 0 0,-1-1 0 15,-3-1 0-15,1 4 0 0,-2 0 0 0,0 3 0 16,-2 2 0-16,-1 4 0 0,1 1 0 0,-1 1 0 16,0 3 0-16,-1 3 0 0,0 3 0 0,0 9-128 15,0 0 128-15,0 0 0 0,0 0-144 0,0 0 144 16,-9 9-176-16,0 3 48 0,1 6 0 0,-3 6 0 16,0 5 0-16,-3 14 0 0,-5 9 0 0,-5 9 0 15,-8 12 128-15,-6 12-208 0,-10 9 80 16,-2 9 128-16,-1 4-176 0,3-1 176 0,3 2-128 0,2-3 128 15,2-7 0-15,6-9 0 0,4-9 0 0,5-14 0 16,-1-7 240-16,7-14-32 0,4-9 0 0,6-6 0 16,5-11 16-16,5-9 0 0,0-10 0 0,6-5 0 0,6-9-32 0,6-10 0 15,2-10 0-15,5-7 0 0,5-10-64 0,3-3 0 16,2-9-128-16,3-5 192 0,2-10-192 16,7 1 0-16,2-6 0 0,4-5 0 0,0-7 0 0,0-5 0 15,-2-5 0-15,4 1 0 0,2 1-144 0,3 5-80 16,2 0-16-16,-1 14 0 0,-1 12 48 0,-9 11 0 15,-9 10 0-15,-12 13 0 0,-10 10 192 0,-6 9 0 16,-3 8-160-16,-6 3 160 0,-5 8 0 0,0 0 0 16,-7 19 0-16,-4 10 0 0,-9 11-224 0,-7 10 80 15,-7 14 16-15,-10 8 0 0,-7 10 128 0,-1 3-160 16,2-5 160-16,-1 7-160 0,0 1 160 0,0 1 0 16,-1-1 0-16,-4-3 0 0,1-11 128 0,3 0 64 0,9-3 16 15,7-1 0-15,10-4-48 0,5-11-16 0,7-12 0 16,8-4 0-16,6-6-144 0,5-5 0 0,4-7 144 0,8-5-144 15,4-7 0-15,10 0 0 0,7-8 0 0,5 0 128 16,4-1-128-16,-3 2 0 0,0-1 0 0,-2 7 0 16,-4 2 0-16,1 9 0 0,-2 6 0 15,-6 11-128-15,-3 7 128 0,-7 13 0 0,-4 9 0 0,-8 5 0 16,-8 5 0-16,-6 10 0 0,-9 9 0 0,-5 5 128 16,-8 7 0-16,-5 3 16 0,-6 3 0 0,-5 3 0 15,-7 7 32-15,-11 4 0 0,-12 0 0 0,-5 5 0 16,-3 5 16-16,-4 4 0 0,-1 1 0 0,-9 3 0 15,-12-1 0-15,3 3 0 0,1 6 0 0,-6-2 0 16,-7-5-64-16,0 1-128 0,-2 6 192 0,5-6-64 16,-1-3-128-16,-5 2 192 0,-1 1-192 0,3-4 192 15,5-1-192-15,-5-6 0 0,-3-3 0 0,9-6 0 0,8-1 0 16,0-5 0-16,-4-3 0 0,6-1 0 0,6-9 0 0,9-3 192 16,4 0-192-16,4-3 192 0,-1-11-192 0,5-8 0 15,4-7 0-15,9-11-176 0,9-9 176 0,10-10 0 16,8-9 0-16,10-11 0 0,10-7-160 0,6-9 160 15,8-9-192-15,4-11 192 0,7-11-384 0,6-10 48 16,3-8 0-16,8-11 0 0,8-8 192 0,11-11 144 16,10-10-192-16,0-4 192 0,3-10-304 0,0 8 48 15,1 5 16-15,-2 7 0 0,0 8 240 0,-6 14 0 16,-6 12-160-16,-14 14 160 0,-12 12 0 0,-21 14 0 16,0 0 0-16,-22 22 128 0,-14 13 192 0,-12 12 16 15,-10 7 16-15,-16 15 0 0,-13 10 32 0,-14 10 16 0,-16 13 0 16,-3-1 0-16,-2 5-144 0,-6 7-48 0,-6 1 0 15,3-2 0-15,7-5-80 0,1-4-128 0,-1-1 176 0,15-8-176 16,11-7 272-16,8-13-48 0,6-13-16 0,13-10 0 16,11-9-80-16,14-15-128 0,11-10 176 0,12-9-176 15,11-9 0-15,12-8 0 0,9-14-160 0,14-11 160 16,13-12-336-16,11-8 48 0,7-9 16 16,6-12 0-16,2-5-80 0,7-9-16 0,9-9 0 0,12-6 0 15,13-16 64-15,0 0 16 0,-3-4 0 0,13-4 0 16,13-3-64-16,-9 8-16 0,-13 13 0 0,-7 12 0 15,-5 13 176-15,-15 17 16 0,-11 17 16 0,-25 16 0 16,-14 18 160-16,-27 17 0 0,-13 7 0 0,-18 20 128 16,-14 11 192-16,-14 17 64 0,-11 11 0 0,-19 14 0 0,-20 15 0 15,-8 12 0-15,-5 7 0 0,-13 9 0 0,-12 1-144 16,3 4-32-16,7 1 0 0,-3-1 0 0,-5-3 112 16,14-4 32-16,15-2 0 0,10-14 0 0,5-10-160 0,12-10-16 15,9-8-16-15,17-8 0 0,13-9-160 0,13-11 0 16,11-13 0-16,9-12-176 0,11-11-144 0,6-13-16 15,12-9-16-15,15-17 0 16,12-16-272-16,20-14-48 0,16-10-16 16,6-9 0-16,3-7 112 0,14-11 32 0,15-15 0 0,7-8 0 15,4-2 80-15,15-10 16 0,12-12 0 0,-1-1 0 16,-5 0-32-16,9-3 0 0,8 2 0 0,-3 11 0 16,-9 13 176-16,-5 17 48 0,-6 16 0 0,-18 18 0 0,-20 14 256 0,-17 23 256 15,-18 21-64-15,-21 15 0 0,-17 16 272 0,-23 15 48 16,-20 16 16-16,-17 16 0 0,-15 14 304 0,-12 13 64 15,-11 17 16-15,-14 8 0 0,-12 4-400 0,0 7-64 0,5 1-32 16,5-6 0-16,4-7-224 0,6-10-64 0,3-5 0 0,12-14 0 16,14-7 16-16,12-13 0 0,13-14 0 0,13-12 0 15,12-9-144-15,16-10 0 16,14-8 0-16,14-14 0 0,9-8-256 0,10-10-48 0,9-8 0 0,17-13 0 16,19-7 48-16,9-9 0 0,2-7 0 0,18-2 0 15,14 0-48-15,-2 4 0 0,-4 4 0 0,3 10 0 16,4 13 32-16,-10 11 0 0,-13 10 0 0,-9 14 0 15,-8 4 80-15,-23 15 32 0,-19 7 0 0,-13 9 0 16,-13 3 160-16,-12 8 0 0,-8 8 0 0,-10 2 0 16,-9-3 192-16,-5-1-16 0,-4 1-16 0,-3-2 0 15,-2-3 160-15,-1 1 16 0,2 0 16 0,3-4 0 16,4-9-48-16,4-6-16 0,7-5 0 0,11-12 0 0,11-6-112 0,17-11-32 16,13-8 0-16,12-11 0 0,6-8-144 0,13-7 0 15,14-2 0-15,7-7 128 0,10-1-128 16,7-2 0-16,10 1 0 0,-3 3 0 15,-5 2-784-15,1 2-144 0,3 2-32 16,-13 4-11712-16,-12 4-2336 0</inkml:trace>
  <inkml:trace contextRef="#ctx0" brushRef="#br1" timeOffset="161702.51">26621 2257 4607 0,'0'-14'400'0,"0"14"-400"0,0-5 0 16,-1-4 0-16,0 2 3024 0,-1 0 528 0,2 7 96 0,-1-8 32 15,-3-2-1840-15,0 1-368 0,-1 4-80 0,-1-3-16 16,-3 3-512-16,0 0-96 0,-1-1-32 0,-3 2 0 16,2 2-128-16,-3 2-32 0,-3-2 0 0,1 2 0 15,-3 3-96-15,1 3-32 0,0 6 0 0,2-1 0 16,-2-3-64-16,1 3-32 0,2-1 0 0,-5 8 0 15,3-3-128-15,3 1-32 0,3-2 0 0,4-3 0 0,4 2-192 0,4-4 128 16,3-3-128-16,3-3 0 0,4-3 192 0,3-2-48 16,2 1-16-16,6-2 0 0,1-5 176 0,1 0 16 15,0-3 16-15,11-5 0 0,-4 5 32 0,-1-1 0 16,-3 5 0-16,-1-2 0 0,-5 5-128 0,-2 1-32 16,-4 3 0-16,-3 3 0 0,-12-3-208 0,8 8 144 15,-5 4-144-15,-4 6 128 0,-5 3-128 0,-4 5 128 16,-3 1-128-16,-4 8 128 0,1 7 32 0,-2 0 0 15,-2-2 0-15,6-11 0 0,0 2-16 0,0 0 0 16,0 0 0-16,1-1 0 0,3-4-144 0,1-2 0 16,0 0 144-16,3-4-144 0,2-3 192 0,3-2-48 0,1-5 0 0,2 0 0 15,2-4 80-15,4-3 16 16,2-4 0-16,2 1 0 0,4-1 96 0,4-2 32 16,2-1 0-16,2-2 0 0,3 1-240 0,-1 1-128 15,0-1 160-15,7-1-160 0,-5 2 0 0,-4 0 0 16,-3 3 0-16,-2-2 0 15,2-2-1552-15,-6 1-368 0,-1 1-64 0,-5 1-13648 0</inkml:trace>
  <inkml:trace contextRef="#ctx0" brushRef="#br1" timeOffset="162002.78">26978 2093 15663 0,'-5'-4'1392'0,"1"3"-1120"15,4 1-272-15,0 0 0 0,-7-3 1584 0,7 3 256 16,0 0 48-16,0 0 16 0,0 0-624 0,0 0-112 15,0 0-16-15,9-1-16 0,1 0-688 0,3-1-144 16,2 2-32-16,1-1 0 0,2 0-96 0,0 0-32 16,0-1 0-16,-2 2 0 0,0 0-144 0,-4 2-144 0,-2-1 144 0,-10-1-8368 31,0 0-1552-31</inkml:trace>
  <inkml:trace contextRef="#ctx0" brushRef="#br1" timeOffset="162121">26919 2295 16991 0,'0'0'752'0,"0"0"144"0,0 0-704 0,3 9-192 15,3 1 0-15,1-2 0 0,2-3 768 0,2-1 112 16,3-3 16-16,4 0 16 0,0-1-272 0,4-1-64 16,2 2-16-16,0-1 0 0,4-1-320 0,0-2-64 0,0 1-16 15,-1-3-10224-15</inkml:trace>
  <inkml:trace contextRef="#ctx0" brushRef="#br1" timeOffset="162771.16">27601 1595 15887 0,'0'0'704'0,"0"0"144"0,0 0-672 0,0 0-176 15,0 0 0-15,0 0 0 0,0 0 1056 0,0 0 176 16,0 0 48-16,0 0 0 0,4 10-448 0,-3 1-64 0,-1 4-32 0,-2 2 0 16,-2 1 176-16,0 2 48 0,-1 0 0 0,-1 6 0 15,-2 3-128-15,-1 4-32 0,0 1 0 0,-2 3 0 16,1 0-224-16,-1-3-64 0,3-6 0 0,-1 0 0 16,0-3-144-16,2-3-48 0,2-4 0 0,2-4 0 15,-1-1 112-15,1-3 16 0,1-4 0 0,2-6 0 16,0 0-32-16,0 0 0 0,0 0 0 0,0 0 0 15,0 0 96-15,3-7 32 0,1-5 0 0,1-3 0 16,2-1-288-16,0-3-64 0,1-3-16 0,0-6 0 0,-2-1-176 16,2-3 128-16,0 1-128 0,3 2 128 0,-1-3-128 15,1 1 0-15,2 5 0 0,1-3 128 0,0 1-128 16,1 3 0-16,0 3 0 0,2 2 0 0,-1 3 0 0,1 3 0 16,-2 1 0-16,0 5 0 0,-1-1 0 0,0 4 0 15,-2 2-128-15,-1 2 128 0,-2 3 0 0,-1 1-176 16,-2 1 176-16,-1 3-128 0,-3 1 128 0,-2 3 0 15,-3 0-144-15,-1 1 144 0,-2 4 0 0,-4-5 0 16,-2 0 0-16,-2 2 0 0,-4-3 0 0,1 0 0 16,-4-1 0-16,4 0 0 0,-1-5 0 0,3 0 0 15,-2 1 0-15,3-3 128 0,1-2-128 0,3-1 0 0,0 0-192 16,2 0 192 0,2-4-1856-16,6 5-256 0,-1-7-64 0,3 1-7712 0,3-3-1552 0</inkml:trace>
  <inkml:trace contextRef="#ctx0" brushRef="#br1" timeOffset="163140.54">27933 1302 20271 0,'0'0'896'0,"-3"-2"192"0,-2-3-880 0,3 1-208 0,2 4 0 0,0 0 0 15,4-8 1120-15,2 3 176 0,3 1 48 0,2-2 0 16,3 1-528-16,3 1-112 0,-1-1 0 0,3-1-16 16,0 0-64-16,1 4-16 0,0-2 0 0,-2 0 0 0,-4 4-144 0,-2 5-16 15,-3-1-16-15,-4 4 0 0,-2 2-240 16,-6-1-32-16,-2 4-16 0,-7 3 0 0,-4 4 48 0,-3 3 16 16,-4 3 0-16,-1-1 0 0,-1-1 96 15,2-2 16-15,1-3 0 0,4 1 0 0,2-3 80 0,7-2 32 16,0-5 0-16,8 0 0 0,1 1-144 0,6-5-32 15,4-3 0-15,6-2 0 0,4-2 16 0,4-1 0 16,4 1 0-16,4-3 0 0,2-2-144 0,3-1-128 16,1 1 192-16,-1-3-192 0,-3 2 144 0,-2-2-144 15,-4 2 0-15,0-2 144 16,-4 2-1152-16,-2 3-224 0,-4-1-48 0,-3 2-9120 16,-4 1-1824-16</inkml:trace>
  <inkml:trace contextRef="#ctx0" brushRef="#br1" timeOffset="163466.7">27408 2220 14847 0,'0'0'656'0,"-5"5"144"0,5-5-640 0,-8 6-160 0,8-6 0 0,-5 7 0 16,0-2 1008-16,5-5 160 0,0 0 48 0,-6 6 0 0,6-6-304 0,0 0-48 16,-4 12-16-16,4-12 0 0,0 0 368 15,0 0 80-15,10 3 16 0,2 0 0 0,4-3-32 0,3 0 0 16,7-1 0-16,2-1 0 0,2 0-368 0,3 1-80 16,3-2 0-16,2 1-16 0,4 2-240 0,0-2-64 15,-2 0 0-15,0-1 0 0,0-1-160 0,-6 2-32 16,-3-1-16-16,-3 1 0 0,-2 0-304 0,-5 0 160 15,-3 1-160-15,-4 1 128 0,-2 1-384 0,-5 1-96 16,-7-2-16-16,0 0-10576 16,0 0-2128-16</inkml:trace>
  <inkml:trace contextRef="#ctx0" brushRef="#br1" timeOffset="163931.29">27585 2446 8287 0,'0'0'736'0,"0"0"-592"16,0 0-144-16,0 0 0 0,0 0 3888 0,-4 10 736 15,0 3 160-15,-2-1 16 0,1 0-2880 0,1 3-576 0,-1 1-112 0,0 0-16 16,-2 3-384-16,3 0-80 0,-1-1-16 0,2 3 0 16,-1-4-240-16,1 1-48 0,2-1-16 0,1-2 0 15,0-2-112-15,2 1 0 0,4-2-16 16,0-3 0-16,0-1 80 0,3-4 32 0,1-1 0 0,3 0 0 15,1-3 112-15,1-1 32 0,3-2 0 0,1-1 0 16,1-5-176-16,0 1-48 0,2-4 0 0,-1 1 0 0,-3-2-192 16,-2-1-144-16,-2 0 192 0,-1 3-192 0,-2-3 144 15,1 2-144-15,-5 2 0 0,0-1 144 0,-2 2-144 0,-1-2 0 16,-1 5 0-16,0-2 0 0,-2 3 0 0,-1 5 0 16,0 0 0-16,0 0 0 0,0 0 0 0,0 0 0 15,0 0-160-15,-5 7 160 0,0 2 0 16,0-2-144-16,-1 6 144 0,-2 4 0 0,-1 0 0 0,0 4 0 15,-1 3 0-15,1 4 0 0,-5-2 128 0,0 5 64 16,-1 2 16-16,0 3 0 0,-2 0 128 0,1 4 32 16,-2-2 0-16,4 1 0 0,0 0-64 0,1-4-16 15,0-3 0-15,6 0 0 0,-2-1-112 0,1 0-32 16,2-6 0-16,2 1 0 0,2-3-144 0,2-4 0 16,0 0 0-16,2-3 128 0,2 1-128 0,1-6 0 0,1-1 0 15,4 2-176 1,2-7-1760-16,3-5-368 0,2-3-64 0</inkml:trace>
  <inkml:trace contextRef="#ctx0" brushRef="#br1" timeOffset="166369.76">30435 2653 11055 0,'0'0'976'0,"0"0"-784"0,5-5-192 0,0-1 0 16,0 1 960-16,-1 2 128 0,2 0 48 0,0-3 0 15,-1 3-96-15,3-1-16 0,-8 4 0 0,6-3 0 16,-2-3-208-16,-4 6-48 0,0 0-16 0,0 0 0 16,0-9 160-16,-1 3 48 0,-5-2 0 0,-2 4 0 15,-2 0-128-15,-3 2 0 0,-2-2-16 0,-3 3 0 16,-1 1-304-16,-5 1-64 0,-5 4-16 0,-3 0 0 16,-3 0-112-16,0 5 0 0,1 1-16 0,-2 1 0 15,0 4-144-15,3 1-32 0,2 1 0 0,4 0 0 0,7 0-128 0,2-2 128 16,6-6-128-16,6 2 128 0,0-1-128 15,6-11 0-15,0 0 0 0,0 0 128 0,11 5 16 0,3-1 0 16,3-2 0-16,0-4 0 0,6-4 64 0,3-4 16 16,-1 0 0-16,2-3 0 0,-1 0-32 0,1 2-16 15,0-3 0-15,-1 0 0 0,0 1 16 0,-6 3 0 16,-1 0 0-16,-3 5 0 0,-2 0-192 0,-4 1 192 16,-10 4-192-16,0 0 192 0,0 0-16 0,5 12 0 15,-5 2 0-15,-4 5 0 0,-2 6 64 0,-3 3 16 16,-3 0 0-16,-4 3 0 0,-1 2 0 0,-1 4 16 15,-2 6 0-15,2-1 0 0,1-2-144 0,1-3-128 16,2-4 192-16,3 0-192 0,1-5 176 0,0-2-176 16,-1 0 160-16,2-2-160 0,1-4 224 0,1-2-48 15,2-4-16-15,1-4 0 0,3 3 32 0,1-13 0 0,0 0 0 0,0 0 0 16,0 0-16-16,9 4 0 16,1-2 0-16,2-3 0 0,0-4 64 0,2 0 16 0,3-4 0 0,1 1 0 15,1-2-256-15,1 3 176 16,-1-4-176-16,1 4 160 0,2 0-160 0,0 1 0 0,-2 0 0 0,0-1 0 15,-2 2 0-15,-3 1 0 0,-2-2 0 16,1 1 0-16,-3 1-400 16,0 0-16-16,-11 4 0 0,10-5 0 0,-10 5-1376 15,0 0-288-15,7-5-48 0,-7 5-8160 0,0 0-1616 0</inkml:trace>
  <inkml:trace contextRef="#ctx0" brushRef="#br1" timeOffset="166842.46">30743 2346 15887 0,'0'0'336'0,"4"-5"80"0,1-4 16 0,0 4 32 0,0-3-464 0,-1 3 0 16,-4 5 0-16,5-5 0 0,-1-4 1056 0,-4 9 112 16,0 0 32-16,0 0 0 0,0 0-304 0,0 0-64 15,0 0-16-15,-5 10 0 0,-3-1 144 0,0 4 48 0,-4 0 0 0,-8 9 0 16,1-1-96-16,-3 2-16 0,1 5 0 0,-1-6 0 15,0 1-128-15,-1 0-48 0,2-2 0 0,0-2 0 16,1-2-240-16,2 1-48 0,4-5-16 0,3-3 0 16,1 2-160-16,3-4-48 0,2 1 0 0,5-9 0 15,0 0-64-15,0 0-16 0,5 8 0 0,7-2 0 16,1-2 128-16,1-1 0 0,3-2 16 0,2-2 0 16,3-1-32-16,0 0-16 0,0-2 0 0,3 0 0 15,0 3-224-15,-1 0 176 0,2 1-176 0,-2 0 160 16,1 0-160-16,1 1 0 0,-2-1 0 0,-1 0 128 0,-3-1-128 0,-2 1 0 15,-3 0 0-15,-4 0 0 16,-11 0-1504-16,0 0-176 0,0 0-48 0,0 0-13120 16</inkml:trace>
  <inkml:trace contextRef="#ctx0" brushRef="#br1" timeOffset="167414.51">31149 1929 8287 0,'0'0'736'0,"0"0"-592"16,-4-6-144-16,4 6 0 0,-4-4 1552 0,4 4 288 15,0 0 48-15,0 0 16 0,0 0-752 0,-6 1-160 0,1 2-32 0,0 4 0 16,-2 6-336-16,1 3-80 0,-2 3-16 0,1 3 0 16,0 2 256-16,1 2 48 0,0 0 16 0,-4 14 0 15,1-3 0-15,0-2 0 0,0-4 0 0,1-6 0 16,1-1-320-16,0 2-64 0,1-3-16 0,1-3 0 16,0-4 208-16,1 0 48 0,0-1 0 0,2-6 0 15,2-9-240-15,0 0-32 0,0 0-16 0,-4 10 0 16,4-10 96-16,0 0 0 0,0 0 16 0,0 0 0 15,0 0 32-15,6-13 0 0,2-1 0 0,1 0 0 0,0-3-304 16,1-3-64-16,0-1-16 0,-1 1 0 0,0-2-176 0,1 0 160 16,3-6-160-16,-3 2 160 0,2-5-160 0,2 2 0 15,3 2 0-15,-3 1 128 0,0 3-128 0,1 2 0 16,2 2 0-16,-6 4 0 0,-1 1 0 0,0 3 0 16,1-2 0-16,-1 4 0 0,-1 0 0 0,0 4 0 15,-2 0 0-15,1 4 0 0,-8 1 0 0,0 0 0 16,6 6-144-16,-6-6 144 0,3 8 0 0,-2 3-160 15,-2-1 160-15,-2 2-128 0,-1 0 128 0,-2-1 0 16,-2 0 0-16,-2-2 0 0,3 1 0 0,-4-1 0 16,-3 0 0-16,-5 5 0 0,0-5 0 0,2 1 0 15,-1-4 0-15,6-1 0 0,0 0 0 0,0-1 0 16,1-3 0-16,1 1 0 0,1-4-288 0,4 1-32 0,5 1 0 0,0 0 0 31,0 0-1568-31,-3-9-320 0,6 0-64 0,2-2-11264 0</inkml:trace>
  <inkml:trace contextRef="#ctx0" brushRef="#br1" timeOffset="167766.82">31226 1586 23903 0,'0'0'1056'0,"0"0"224"0,0 0-1024 0,2-5-256 0,2 0 0 0,2-2 0 16,3 3 208-16,2 2 0 0,2-1 0 0,3 1 0 0,4 0 48 0,0 0 0 15,0 1 0-15,2 1 0 0,1 0 112 0,-2 3 16 16,-2 0 16-16,-2 1 0 0,-3 1-80 0,-3 3 0 16,-2-3-16-16,-4 3 0 0,-1 4-96 0,-4 3-16 15,-6 0 0-15,-3 1 0 0,-3-2 144 0,-2 1 32 16,-1-1 0-16,0 0 0 0,-3-4 32 0,4 0 16 15,3 2 0-15,1-5 0 0,2 1-96 0,3 1-32 16,5-9 0-16,0 0 0 0,4 7-128 0,5 2-32 0,-1-4 0 16,6-1 0-16,4 0 16 0,1-3 0 15,0 1 0-15,3-2 0 0,0 0-320 0,0 0-64 16,0 0-16-16,-3 1 0 16,-4 1-2304-16,-3 1-480 0</inkml:trace>
  <inkml:trace contextRef="#ctx0" brushRef="#br1" timeOffset="168074.31">30695 2901 13823 0,'-14'3'608'0,"5"2"128"0,-2 1-592 0,2 1-144 0,1-2 0 0,8-5 0 0,-5 11 1536 16,5-11 256-16,-2 9 64 0,2-9 16 0,0 0-752 0,6 10-160 16,4-5-16-16,4-2-16 0,4-4 176 0,1-1 48 15,6-2 0-15,3-1 0 0,4-4-240 16,4 4-32-16,2 2-16 0,1-4 0 0,-2 0-160 0,1 1-16 16,2-1-16-16,-2 2 0 0,-4 2-352 0,-1-1-80 15,-2-2-16-15,-12 4 0 0,-1-1-224 0,-2 2 0 16,-1-1 0-16,4 0 0 15,-6 1-1472-15,-3-2-352 0,-10 3-64 0,0 0-11488 16</inkml:trace>
  <inkml:trace contextRef="#ctx0" brushRef="#br1" timeOffset="168469.19">30976 3089 21183 0,'0'0'944'0,"-9"3"192"0,2 5-912 0,-2-3-224 0,0 4 0 0,1-1 0 16,2 5 1760-16,-1 2 304 0,1 4 64 0,2 2 16 16,3-2-1104-16,1 1-208 0,1-3-64 0,3-1 0 15,1 1-192-15,1-1-32 0,2-2-16 16,2-2 0-16,0 0-240 0,4-3-48 0,0 0-16 0,3-2 0 16,2-5 128-16,1-2 32 0,1-2 0 0,2-4 0 15,-3-1 16-15,1-5 16 0,-1 1 0 0,-1 1 0 16,0-5-192-16,-2-1-32 0,0 0-16 0,-3-1 0 15,-3 1-176-15,1-1 160 0,-6-1-160 0,2 2 160 16,-3 3-160-16,-3 0 160 0,-2 6-160 0,0 7 160 16,0 0 112-16,0 0 32 0,0 0 0 0,-11 2 0 0,-2 2-64 15,1 9-16-15,-2 1 0 0,1 7 0 0,-4 4-48 16,2 6-16-16,1 0 0 0,0 3 0 0,-1 2 0 16,1 3 0-16,1 2 0 0,2-3 0 0,1 1 0 15,1-2 0-15,1-2 0 0,3-1 0 0,1-1-160 0,2-1 160 16,0-6-160-16,2 2 160 0,3-5-160 0,1-1 0 15,0-2 0-15,1 2 0 16,1-3-864-16,2-1-208 0,-1-4-32 0,3 0-10784 16,3-2-2144-16</inkml:trace>
  <inkml:trace contextRef="#ctx0" brushRef="#br1" timeOffset="-206740.94">22377 10364 1839 0,'0'0'160'0,"0"0"-160"0,0 0 0 0,0 0 0 16,0 0 1712-16,-9 0 304 0,0 0 64 0,9 0 16 15,-11 0-1248-15,2 2-240 0,9-2-48 0,-10 4-16 16,2-4-112-16,8 0-32 0,-10 3 0 0,10-3 0 16,0 0-16-16,-8 1-16 0,8-1 0 0,0 0 0 15,0 0 32-15,0 0 16 0,-7 2 0 0,7-2 0 16,0 0-96-16,0 0 0 0,0 0-16 0,0 0 0 16,0 0-16-16,0 0 0 0,0 0 0 0,0 0 0 15,0 0 96-15,0 0 32 0,11 3 0 0,3-2 0 0,0 2-96 0,4-3-32 16,0 0 0-16,2-3 0 0,5 1 144 0,2 0 16 15,2 2 16-15,3 0 0 0,1-2-160 0,1-2-48 16,-1-1 0-16,4 2 0 0,1 2 32 0,3 0 0 16,1 1 0-16,4 0 0 0,6-1-96 0,4 3 0 15,5 3-16-15,-1 2 0 0,-2-7-48 0,2 0-128 16,1 1 192-16,4 0-64 0,3-1 64 0,3 1 0 16,4 1 0-16,-3 0 0 0,-4-1-32 0,1-1 0 15,1 0 0-15,4 2 0 0,3 0 32 0,1 1 0 16,-2-3 0-16,-4 0 0 0,0 0 64 0,-1 1 0 15,0 0 16-15,1 1 0 0,3 0 48 0,-1-2 16 16,-3 1 0-16,-1 2 0 0,-2 0 32 0,1-1 0 0,4 1 0 16,-1 2 0-16,0 2-112 0,-4 2 0 0,-3-5-16 15,-1 0 0-15,-2 0-48 0,1 2-16 0,4-1 0 0,2 0 0 16,0 0 16-16,-3-1 16 0,-4-3 0 16,-1 2 0-16,-1-1 48 0,1 1 0 0,2 1 0 0,0 0 0 15,1-1-64-15,-2 0-16 0,-2-3 0 0,-2 0 0 16,3 0 48-16,-1 3 16 0,-3 0 0 0,3 2 0 15,0-2-32-15,-1 0 0 0,0-1 0 0,-2-2 0 16,-4-2-16-16,1-1 0 0,-2 3 0 0,3-1 0 16,0 1-32-16,3 1-16 0,3 3 0 0,-3-2 0 15,-2-2 0-15,-1-1 0 0,-3 1 0 0,3-2 0 16,-1-1-16-16,3 3 0 0,2 1 0 0,-1 1 0 16,-2-2 0-16,1-2 0 0,-1-2 0 0,0 2 0 0,-1-2 48 15,-2 2 0-15,3-1 0 0,0 2 0 0,4 2-16 16,-2-1 0-16,-2-1 0 0,0-1 0 0,-5 1-160 0,1 0 192 15,0-2-192-15,3 1 192 0,0-2-192 0,2 3 160 16,0 1-160-16,-1 0 160 0,-1 0-160 0,-2-2 192 16,-1-1-192-16,-1 1 192 0,-1 2-192 0,0 0 0 15,1 3 144-15,1-3-144 0,1-1 144 0,-4-1-144 16,-1 2 192-16,-1 0-192 0,-2-2 160 0,1-1-160 16,-2-2 128-16,2 3-128 0,1 0 128 0,0 1-128 15,1 0 0-15,1 1 128 0,-1 0-128 0,0 0 0 16,0 0 0-16,-3 0 128 0,-2-1-128 0,0-1 0 15,1 2 0-15,0-1 0 0,-1-2 0 0,1 2 128 0,-2-1-128 16,1 4 0-16,0-1 128 0,-1 1-128 0,-1-2 128 16,1-2-128-16,-2-1 128 0,0 1-128 0,-1 4 0 0,0 0 128 15,3-4-128-15,0 4 0 0,-2 2 0 0,-2-1 0 16,-1-3 0-16,0 0 0 0,-2 0 0 0,-2 0 0 16,0 2 0-16,-2-1 128 0,-1-2-128 0,-2 1 0 15,-2 1 0-15,-2 1 128 0,0-2-128 0,-2 0 0 16,-3 0 0-16,-2 1 0 0,-1 1 128 0,-2 1-128 15,-2-6 0-15,-1 3 0 0,-11 0 0 0,8 0 0 16,-8 0 0-16,0 0 0 0,0 0 0 0,0 0 0 16,0 0-384-16,0 0 64 0,0 0 0 0,0 0 0 15,0 0-1088 1,0 0-224-16,0 0-32 0,0 0-16 0,0 0-1248 0,0 0-240 16</inkml:trace>
  <inkml:trace contextRef="#ctx0" brushRef="#br1" timeOffset="-206243.97">30750 9951 28559 0,'-13'-17'1264'0,"7"8"272"15,-3-4-1232-15,4 6-304 0,0-1 0 0,0 4 0 16,5 4-704-16,0 0-192 0,0 0-32 0,0 0-16 0,0 0 944 0,0 0 224 16,0 0 32-16,14 0 0 0,3 3 128 0,5 3 16 15,3 3 16-15,6 3 0 0,4-3-32 0,2 2 0 0,1-2 0 0,2 4 0 16,-1-1-48-16,-1-2-16 0,1 2 0 0,-4-1 0 16,1 5 32-16,-1 1 0 0,-3 2 0 0,1 1 0 15,-1 0 32-15,0 0 16 0,-3 2 0 0,0-2 0 16,0 2-128-16,-3 2-16 0,-6-1-16 15,-2 0 0-15,-3-2 80 0,-1 1 32 0,-2-3 0 0,-1 1 0 16,-5 1 128-16,1 0 32 0,-5 0 0 0,-3-1 0 16,-4 1-64-16,-4 1-16 0,-2-3 0 0,-1 3 0 15,-4-3 192-15,-7 0 32 0,-6-1 16 0,-3 1 0 16,-5 1-96-16,-2 2 0 0,-3-3-16 0,-4-1 0 16,-5-2-240-16,-2 1-32 0,-3-3-16 0,-4 0 0 15,-4-2 48-15,0-3 0 0,-1 3 0 0,1-1 0 16,3-3-112-16,1 2-16 0,1-4 0 0,3 3 0 0,2-1-64 15,1-6 0-15,0 3-128 0,2 2 192 0,2-2-192 16,5-1 0-16,1 3 0 0,5 0 0 0,2-2 0 16,4 2 0-16,3 1 0 0,6 1 0 15,4-3-960-15,5 2-128 16,5 1-16-16,9-9-11824 0,5 12-2368 0</inkml:trace>
  <inkml:trace contextRef="#ctx0" brushRef="#br1" timeOffset="-203699.23">22327 10460 4607 0,'0'0'400'0,"-9"-7"-400"0,2 2 0 0,-1-2 0 15,-3-2 1088-15,1 0 128 0,1-2 16 0,-3 0 16 16,-2 4-304-16,0 1-64 0,0-4-16 0,0 5 0 0,-1 0-32 0,0 1-16 16,-2 0 0-16,3 1 0 0,-2-2 16 0,-2 1 0 15,-2 3 0-15,-1-1 0 0,5-2-64 0,-2 1-16 16,0 1 0-16,3-2 0 0,1 3-32 0,0-1 0 16,0 1 0-16,4 0 0 0,10 1-64 0,0 0-16 15,-10-1 0-15,10 1 0 0,-8-3-112 0,8 3-16 16,0 0-16-16,0 0 0 0,0 0-80 0,0 0-16 15,0 0 0-15,0 0 0 0,0 0-208 0,14 1-32 16,-3 1-16-16,3 0 0 0,2 2 80 0,1 2 16 16,3-1 0-16,2-1 0 0,4-3 80 0,2 5 32 15,2-3 0-15,6-1 0 0,3-2-16 0,8 0 0 16,7-2 0-16,4 4 0 0,7-2 48 0,6 1 0 16,3-2 0-16,5 1 0 0,5-5-64 0,6 1-16 0,5 2 0 0,4 2 0 15,3-3-128-15,4 0-32 0,0 2 0 0,-1 0 0 16,-6-1-144-16,1 2 192 0,-2-1-192 0,1 4 192 15,0-1-192-15,-3 1 0 0,-5-2 0 0,-2 0 0 16,-2 0 144-16,-1 3-144 0,3 0 160 0,-3-1-160 16,-2-2 224-16,-1 1-48 0,-2 2-16 0,3 3 0 15,4-5 32-15,-3-1 0 0,-5 1 0 0,3-1 0 16,-2-1 0-16,6 1 16 0,4 0 0 0,-1 2 0 16,-2 2 0-16,-4-1 0 0,2-3 0 0,3 2 0 15,2-1-80-15,-4 1 0 0,0 1-128 0,-1-4 192 16,-1-3-192-16,2 3 176 0,0 4-176 0,-3-2 160 15,-5 1-32-15,-1-3 0 0,-1-4 0 0,2 3 0 16,1 1 0-16,-1 0-128 0,-2 0 192 0,1-4-64 16,2-1 0-16,-1 2-128 0,0 3 192 0,1 0-64 0,2 0-128 15,1 0 160-15,-4-1-160 0,1 1 160 0,0 0-160 0,3 0 0 16,1 3 144-16,-3 2-144 0,-5 4 0 0,3-3 128 16,-4-2-128-16,-1 2 0 0,-1-2 0 0,1 2 0 15,-4 3 0-15,-1-6 128 0,-2-3-128 0,-1-1 128 16,0-1-128-16,-1 2 128 0,1 2-128 0,0-2 128 15,0 0-128-15,-2 0 128 0,-2 0-128 0,0 0 0 16,1 0 0-16,-2 0 0 0,1 0 0 0,0 0 0 16,2 0 0-16,-1-2 128 0,0 0-128 0,-2-1 0 15,0-1 0-15,0 1 128 0,-1-1-128 0,-1 3 0 16,-4-2 0-16,-2 2 0 0,-3-1 0 0,-2 0 0 16,-1-2 0-16,-5 0 128 0,-1 0-128 0,-4 2 0 0,-3 1 0 15,-1-2 128-15,-5-1-128 0,0 0 0 0,-1 2 0 0,-4-1 128 16,-6 3-128-16,1-1 0 0,-3-3 0 15,-1 3 128-15,-2 1-128 0,-3 0 0 0,-9 0 0 0,7 0 0 16,-7 0 0-16,0 0 128 0,0 0-128 0,0 0 0 16,0 0 0-16,0 0 0 0,0 0 0 0,0 0 0 15,0 0 0-15,0 0 0 0,0 0 0 0,0 0-128 16,0 0-96-16,0 0-16 0,-8 10 0 0,8-10 0 31,-11 5-1168-31,11-5-256 0,-7 10-32 0,7-10-16 16,0 0-1280-16,0 0-256 0,0 0-48 0,0 0-9376 0</inkml:trace>
  <inkml:trace contextRef="#ctx0" brushRef="#br1" timeOffset="-203156.75">30274 9876 20271 0,'-11'-18'1792'0,"3"5"-1424"16,-2 3-368-16,0-2 0 0,-1 2 448 0,0 3 0 16,1 2 16-16,0-3 0 0,0 2 64 0,0 1 16 0,0-2 0 0,1 2 0 15,1 1 160-15,8 4 16 0,-6-6 16 0,6 6 0 16,0 0 128-16,0 0 32 0,0 0 0 0,0 0 0 15,16 0-256-15,7 5-32 0,6 0-16 0,9 5 0 16,8-1-288-16,4 5-64 0,2-4-16 0,5 4 0 16,5 0-16-16,6 2 0 0,-1-2 0 0,4-1 0 15,3 10 32-15,1-1 0 0,-4-5 0 0,0 2 0 16,1-2 80-16,-5 4 0 0,-1 2 16 0,-5 2 0 16,-3-2-80-16,-5 1 0 0,-8 1-16 0,-5-2 0 15,-8 1-48-15,-6 1-16 0,-3-5 0 0,-8 2 0 16,-6-1-32-16,-4 0 0 0,-5-4 0 0,-5 4 0 15,-4-2 240-15,-3 1 32 0,-5 2 16 0,-4-2 0 16,-4-1 144-16,-5-1 48 0,-7 0 0 0,-2-2 0 16,-5-2-192-16,-3 1-48 0,-3 2 0 0,-6-1 0 0,-5 0-80 15,-4-1-32-15,-4-2 0 0,-6 1 0 0,-6 0-80 16,-3-2 0-16,-3 4-16 0,6-2 0 16,0 1-48-16,3-1-128 0,4 0 192 0,7 2-64 0,6-2-128 0,8 2 192 15,6-1-192-15,9-2 192 0,4-1-192 0,9 1 0 16,6-4-160-16,5 0 160 0,3-5-368 0,11-4 32 15,0 0 0-15,0 0 0 16,0 0-1680-16,11 1-336 0,4-2-64 0,3-1-9040 16,1 0-1792-16</inkml:trace>
  <inkml:trace contextRef="#ctx0" brushRef="#br1" timeOffset="-136344.14">22311 10041 3679 0,'-19'10'160'0,"6"-6"32"0,-2 2-192 0,1 2 0 15,-3-3 0-15,1 0 0 0,-1 0 848 0,2 0 128 0,0-1 32 0,1 0 0 16,4-4-32-16,-2 0 0 0,1 0 0 0,-1 0 0 15,2-3 48-15,0 1 16 0,0 0 0 0,-2 2 0 16,0-1-240-16,0 1-48 0,-2-1-16 0,0 2 0 16,-2 0-64-16,2 2-16 0,0-1 0 0,1 1 0 15,2 1 128-15,0-3 32 0,4 0 0 0,7-1 0 16,0 0-64-16,0 0-16 0,0 0 0 0,0 0 0 16,0 0-480-16,0 0-112 0,11-2-16 0,3-3 0 15,4 1 192-15,4-2 16 0,2-6 16 0,2 3 0 16,4-2 176-16,1-1 48 0,6 1 0 0,3-2 0 15,2-2-128-15,2 4 0 0,4 2-16 0,3-7 0 16,1-1-16-16,2-2 0 0,-1-2 0 0,2 1 0 16,1-6-64-16,0 1-16 0,0-3 0 0,1 1 0 0,3-2-48 15,-5 2-16-15,-1-4 0 0,-2 1 0 16,-4 2 32-16,1-2 0 0,-4 1 0 0,0 2 0 0,-3-1 112 16,0 3 32-16,1 2 0 0,-1-4 0 0,0 3-32 15,0-4 0-15,-2 1 0 0,-1-2 0 0,-1 2-112 0,-1-2-32 16,-2 1 0-16,1 1 0 0,-2-1-80 0,-2 2 0 15,-2-6-16-15,1 5 0 0,4-2-32 0,1 4 0 16,-2-3 0-16,2 2 0 0,1-2 0 0,-3 0 0 16,-1 2 0-16,-1-5 0 0,0 2-144 0,1-3 128 15,-3-2-128-15,5 2 128 0,-1 2-128 0,-1-2 128 16,-1-4-128-16,2 2 128 0,3-2-128 0,1 2 128 0,0-2-128 16,0 2 128-16,0 0-128 0,2-1 192 0,-5-3-192 15,4 1 192-15,-4 1-192 0,2-1 128 0,1 1-128 16,-1-3 128-16,-1-2-128 0,2 2 0 0,2-1 0 0,0 0 128 15,3-1-128-15,-2 3 0 0,-3 0 144 16,-2-1-144-16,-5-1 0 0,1-2 144 0,2 0-144 0,-1 0 0 16,-3-3 144-16,-1 2-144 0,-1-4 0 0,1 3 144 15,0-2-144-15,2 5 128 0,1-1-128 0,-1 0 128 16,1 3-128-16,-1-4 0 0,0 1 144 16,0 0-144-16,-1-4 0 0,1 2 144 0,-2-5-144 0,0 2 0 15,2 2 128-15,-2-5-128 0,0 0 0 0,1 2 0 16,-2-1 144-16,0-2-144 0,1 0 0 0,1 1 144 15,2 1-144-15,-1-1 0 0,-1 2 144 0,1 1-144 16,-5 1 0-16,1-4 144 0,-3 1-144 0,3-1 0 16,0-3 128-16,-1 0-128 0,1-3 0 0,0 1 0 0,1 2 128 15,-2 2-128-15,1 0 0 0,0 0 0 0,-2-2 128 0,2 1-128 16,0-2 0-16,0 1 0 0,4-2 144 16,-1 2-144-16,0-1 0 0,0 2 144 0,-3 1-144 15,0-1 0-15,1 1 0 0,-3 1 128 0,0-5-128 16,2-2 0-16,-1 1 0 0,2 1 0 0,-3 1 0 15,2 0 0-15,-2-1 0 0,2 2 0 0,1 1 0 16,1-4 128-16,1 0-128 0,1 0 0 0,5 2 0 0,-1-1 0 16,-1 2 0-16,0-2 0 0,-1 0 0 0,0-2 0 15,0 1 0-15,1-2 0 0,-2-6 0 0,1 3 0 16,-1 3 0-16,1-1 0 0,0 3 0 0,-2 0 0 16,1 0 0-16,1-2 0 0,2-4 0 0,-1 3 0 15,-2 3 144-15,-3 0-144 0,-1 0 0 0,0 2 0 0,-1-4 0 16,2 3 0-16,-3-4 0 0,1 2 0 0,-1-4 0 15,-2 4 0-15,-1-1 0 0,0 3 0 0,-1 0 0 16,3 1 0-16,-4 2 0 0,1-1 0 0,-1-2 0 0,2 1 0 16,-4-4 0-16,3 4 0 0,-2 3 0 0,1 1 0 15,-1 3 0-15,-1 3 0 0,-1-1 0 0,0 1 0 16,1-6 0-16,-2 2 0 0,5 2 0 0,-4 1 0 16,0 3 0-16,-1 1 0 0,-1-1 0 0,0 4 0 15,2 0 0-15,-3 1 0 0,1 1 0 0,-1 2 0 16,0 0 0-16,0-2 0 0,-3-1 0 0,0 0 0 15,1 0 0-15,0 2 0 0,1-1 0 0,-1 4 0 16,-1 5 0-16,0-1 0 0,0 3 0 0,0-1 0 16,-3 2 0-16,0-2 0 0,-2 2 0 0,0 2 0 15,-1 2 0-15,-1 1 0 0,0 1 0 0,0 0 0 16,0-1 0-16,-1 2 0 0,0 0 0 0,0 3 0 0,0 3 0 16,1 2 0-16,-3-1 0 0,2 3 0 0,-1-2 0 0,-3 9 0 15,6-6 0-15,-6 6-128 0,0 0 128 0,0 0 0 16,8-1 0-16,-8 1-128 0,0 0 128 0,8 7 0 15,0 3-144-15,-3 6 144 0,-2-1 0 0,-1 5-176 16,-2 3 176-16,0 5-128 0,0-1 128 0,-2 6 0 16,-1 5-144-16,1 0 144 0,-2 0 0 0,0 5 0 15,0 1 0-15,0 5 0 0,1 6-128 0,0 0 128 16,-1-2 0-16,2 2 0 0,0-1 0 0,-1 3 0 16,-4 2 0-16,0 2 0 0,-1 8-144 0,-1-2 144 15,-2-3 0-15,0 0 0 0,-3-3 0 0,1 4 0 0,-4 4 0 16,-1 2 0-16,0 4 0 0,-1-4 0 15,0-2 0-15,-1 1 0 0,-2 0 0 0,-1 0 0 0,-2 3 0 16,-2 1 0-16,1 1 0 0,-2 0 0 16,0-3 0-16,0 0 0 0,0-1 0 0,-1 2 0 15,-2 2 0-15,1 0 0 0,-1-3 0 0,0-4 0 0,0 1 0 0,1 2 0 16,3 4 0-16,-1 1 0 0,-2-1 0 0,2-1 0 16,2 2 0-16,-2-2 0 0,0-3 0 0,0 4 0 15,0 3 0-15,0-3 0 0,0 0 0 0,0-3 0 16,-3-2 0-16,-2 3 0 0,-2-1 0 0,-1 3 0 15,3-1 0-15,0-2 0 0,-1-2 0 0,-2 0 0 16,1 1 0-16,-4-2 0 0,-1 6 0 0,3-1 0 16,0-3 0-16,-1-1 0 0,-3-3 0 0,-1 2 0 15,-2-3 0-15,1 5 0 0,2 0 0 0,0 0 0 16,-1 0 0-16,3-2 0 0,-2 0 0 0,2-4 0 0,-1 1 0 0,1 0 0 16,1 0 0-16,-5 1 0 0,-1-2 0 0,0-4 0 15,-3 1 0-15,1-1 0 0,-1 2 0 16,0 0 0-16,-1 5 0 0,1-4 0 0,0 2 0 0,-3-2 0 15,-2-6 0-15,-4 2 0 0,-4 5 0 0,3 1 0 16,2 0 0-16,2 0 0 0,-2 0 0 0,1-5 0 16,-1-1 0-16,-1 0 0 0,-4-3 0 0,3 4 0 15,-1 3 0-15,1-3 0 0,2-2 0 0,3-1 0 16,1-5 0-16,0 2 0 0,-2-3 0 0,-1-1 0 16,-4-1 0-16,2 1 0 0,1 3 0 0,2-1 0 15,-2 2 0-15,3-3 0 0,0-3 0 0,1 0 0 16,0-7 0-16,0 2 0 0,-1-1 0 0,3 4 0 0,0-2 0 15,4-1 0-15,-1-4 0 0,3-2 0 16,-1 3 0-16,3-3 0 0,0-4 0 0,-1-1 0 0,-3-1 0 0,-2 1 0 16,-3 0 0-16,0 1 0 0,2 2 0 0,-1 2 0 15,-1 1 0-15,-3 1 0 0,3-3 0 0,-4 0 0 16,3-1 0-16,-2 0 0 0,-2-2 0 0,3-1 0 16,3 0 0-16,-1-2 0 0,-1-3 0 15,2 2 0-15,-1 3 0 0,3-3 0 0,1-2 0 0,0 2 0 16,-1-2 0-16,2 3 0 0,-5-6 0 0,4 3 0 15,1-1 0-15,1 1 0 0,2-3 0 0,2 0 0 16,0-4 0-16,2-1 0 0,1 0 0 0,2-2 0 16,-5 0 0-16,2-1 0 0,0-1 0 0,1-2 0 15,-1-8 0-15,5 3 0 0,3-1 0 0,-1 3 0 16,2-2 0-16,1 3-160 0,4-3 160 0,1 1-192 16,2-5 192-16,0 3-208 0,2-2 80 0,1 0 128 15,3 2-240-15,-1-3 80 0,3 1 16 0,0 1 0 0,1-5-16 0,1-2 0 16,-1 1 0-16,4 2 0 0,0 0-16 15,8-3 0-15,-6 2 0 0,6-2 0 0,0 0-96 0,0 0-32 16,0 0 0-16,0 0 0 16,0 0-144-16,0 0-16 0,11 9-16 0,3-4 0 15,1-5-16-15,3 0 0 16,2-1 0-16,2-2 0 0,1 1-160 0,2-3-48 0,1-4 0 0,2 2 0 16,1-1-1984-16,4 1-416 0</inkml:trace>
  <inkml:trace contextRef="#ctx0" brushRef="#br1" timeOffset="-134437.6">31532 8891 15135 0,'0'0'672'0,"11"-2"144"0,-11 2-656 0,11 0-160 15,0 2 0-15,-1 0 0 0,-10-2 672 0,0 0 96 16,9 3 32-16,-9-3 0 0,0 0-16 0,0 0 0 16,0 0 0-16,0 0 0 0,0 0 256 0,0 0 48 15,0 0 16-15,-11-3 0 0,-1-2-368 0,-2-1-80 16,-3 1-16-16,-4-3 0 0,-2-5-224 0,-6 0-48 15,-6 0-16-15,-2 0 0 0,-6-1-16 0,-3-1 0 16,-2-1 0-16,-5 1 0 0,-6 1 0 0,-2-4 0 0,-4-2 0 0,-5 0 0 16,-6-1-80-16,-4 1 0 0,-3 1-16 0,-2-1 0 15,-7-5 16-15,-5 3 16 0,-5-3 0 0,-2 4 0 16,2 3-32-16,-3-1-16 0,-5-4 0 0,0 4 0 16,-2 2 0-16,-5 0 0 0,-5-5 0 0,-1 3 0 15,-1 2-32-15,-3 2 0 0,-5 0 0 0,1 5 0 16,0-4-192-16,-1 4 144 0,-3-1-144 0,2 4 128 15,3 2 128-15,-1 0 0 0,-1-2 16 0,2 3 0 16,3 3-32-16,2 0-16 0,-3 0 0 0,5 1 0 16,2 1-64-16,4 1-16 0,-1 5 0 0,0-3 0 15,-4-2 16-15,4 3 0 0,1 3 0 0,0-2 0 16,-1 1-160-16,3 1 0 0,5 4 0 0,-3-2 128 16,-4 4-128-16,6 1 192 0,5 2-192 0,4 1 192 15,1-1-64-15,2 3 0 0,0 0 0 0,5 0 0 0,1 4-128 16,4 3 128-16,1 0-128 0,3-1 128 15,4 1-128-15,4 2 0 0,8 4 144 0,4 0-144 0,5 2 0 16,5-3 144-16,3-1-144 0,3 2 0 0,-1 2 0 0,4 0 0 16,4-2 0-16,4 0 0 0,4-2 0 0,3 4 0 15,3 6 0-15,4-3 0 0,3 0 0 0,3-1 0 16,4 1 0-16,2-1 0 0,6-2 0 0,6-1 0 16,5 0 0-16,4-2 0 0,5-3 0 0,8 2 0 15,4 1 0-15,9-5 0 0,5 1 144 0,7-2-144 16,9 1 0-16,5-2 144 0,2 4-144 0,4-5 128 15,3-2-128-15,10 1 128 0,6-2-128 0,5-3 0 16,-1-3 0-16,5-1 128 0,3-1-128 0,8 0 128 0,5 0-128 16,1-6 128-16,0 1-128 0,6-2 0 15,8 1 144-15,-1 1-144 0,-3-4 0 0,4 3 144 0,3 0-144 16,5-2 0-16,-3 2 128 0,2 0-128 0,2 0 0 0,-3 2 0 16,-3-6 0-16,-2 4 0 0,2 2 0 0,-2-3 0 15,-1-2 128-15,1 3-128 0,2 1 0 0,-2-3 0 16,-4-1 160-16,2 0-160 0,3-2 128 0,-6 2-128 15,-5-1 128-15,-3 0-128 0,1-3 0 0,-3 3 128 16,-4 0-128-16,-3-3 128 0,-2 0-128 0,-1 0 128 16,1-2-128-16,-5 0 128 0,-7-5-128 0,1 2 128 15,-2 0-128-15,0-4 128 0,-1 3-128 0,-4-5 128 16,-4-1-128-16,-3-1 0 0,-1-4 0 0,-2 0 128 16,0 3-128-16,-3 0 0 0,-3-1 0 0,-2-5 128 15,-1-3-128-15,-1-2 0 0,-1-2 0 0,-3 0 128 16,-4-5-128-16,-3 4 0 0,-3 0 0 0,-5-4 128 0,-7 1-128 15,-3-2 160-15,-4 1-160 0,-4-4 160 0,-4-1-160 16,-4 2 128-16,-3-1-128 0,-4-1 128 0,-8-3-128 0,-7-1 160 16,-4 0-160-16,-8-3 160 0,-8 1-160 0,-7-3 128 15,-6 1-128-15,-12-2 128 0,-12 2-128 0,-6-4 0 16,-5 1 0-16,-5 5 128 0,-3-2-128 0,-3 3 0 16,1 2 0-16,0-1 0 0,4 7-192 0,2 6 16 15,4 6 16-15,6 4 0 16,4 4-1248-16,4 8-256 0,4 2-64 0,6 5-15616 0</inkml:trace>
  <inkml:trace contextRef="#ctx0" brushRef="#br2" timeOffset="-114265.52">23792 9599 9151 0,'-16'10'400'0,"6"-3"96"0,-1 2-496 0,1-2 0 0,-3 0 0 0,3-2 0 16,-3 2 896-16,-2 2 96 0,-3-3 16 0,-2 4 0 15,-2-2 176-15,-1 1 32 0,0-6 16 0,0 2 0 16,3-1-112-16,1 0-32 0,1-4 0 0,7 0 0 15,11 0 224-15,0 0 32 0,6-16 16 0,8-3 0 16,10-6-448-16,9-3-80 0,9-7-32 0,5-6 0 16,3-3-416-16,8-5-64 0,10-2-32 0,9 1 0 15,8-4-96-15,3-2 0 0,0 0-16 0,2 4 0 0,0 3-16 16,2 3 0-16,-3 8 0 0,-12 6 0 0,-8 5-160 0,-13 6 0 16,-12 9 0-16,-11 6 0 0,-11 10 0 0,-9 5 0 15,-8 8 0-15,-12 13 128 0,-10 7 32 0,-13 8 0 16,-10 10 0-16,-10 6 0 0,-10 5-32 0,-7 3 0 15,-8 3 0-15,0 6 0 0,1-2-128 0,3-2 160 16,1-7-160-16,4-10 160 0,4-7 80 0,9-11 16 16,8-4 0-16,16-7 0 0,6-8 416 0,11-9 96 15,12-11 0-15,0 0 16 0,20 5-400 0,13-14-64 16,11-8-32-16,12-9 0 0,9-8 32 0,9-5 0 16,6-6 0-16,10-3 0 0,9-3-320 0,5-9 160 0,2-5-160 0,9-1 128 15,13-2-128-15,1 0 0 0,-2 2 144 16,7 5-144-16,6 8 0 0,-12 8 0 0,-15 6 0 15,-9 8 0-15,-10 11 0 0,-11 7 0 0,-11 11 0 0,-9 3-128 16,-12 4 128-16,-13 8-160 0,-10 5 160 0,-10 5-160 16,-12 4 160-16,-11 9-208 0,-12 7 80 15,-11 8 128-15,-10 4-176 0,-11 1 176 0,-10 0-128 0,-1-3 128 16,2-2 0-16,-2-3 0 0,-1-6 0 0,-5-2 0 16,-5-5 0-16,2-3 0 0,3-3 128 0,10-9-128 15,12-2 128-15,12-5-128 0,9-5 160 0,10-5-160 16,13-3 304-16,8-5-48 0,12-6 0 0,20-9 0 15,21-7 64-15,11-6 16 0,12-5 0 0,11-6 0 16,10-1-208-16,12-7-128 0,12-7 160 0,11-6-160 16,10-1 0-16,5-2 0 0,5-4 0 0,12 4 0 15,12 2 0-15,6 3 0 0,4 7 0 0,-7 12 0 0,-8 10 0 16,-11 9-128-16,-10 10 128 0,-16 6-208 0,-15 8 80 0,-21 9 128 16,-14-1-208-16,-18 10 80 0,-18 6 128 0,-15 6-128 15,-16 3 128-15,-13 3-128 0,-14 3 128 0,-12 3-208 16,-15 5 80-16,-15 1 128 0,-15 6-128 0,-11 1 128 15,-7-1 0-15,-15-1 0 0,-12-1 0 0,-9-3 0 16,-7-4 0-16,-8-3 0 0,-7 0 224 0,-6 0-32 16,-3-1-16-16,-3-1 0 0,-4-5-176 0,8-4 0 15,15-4 0-15,8-5 0 0,12-9 0 0,16-3 0 16,14-7 0-16,20-3 0 0,14-3 192 0,15-6 0 16,14-3 0-16,14-7 0 0,15-5 64 0,17-10 32 15,19-8 0-15,19-1 0 0,16-9-288 0,14-2 0 0,12-10 0 16,18-5 0-16,16-6 0 0,15-1 0 0,13-4 0 0,9 2 0 15,5-2 0-15,3 7 0 0,5 11-208 0,-1 8 80 16,0 8-48-16,-10 10 0 0,-9 3 0 0,-13 10 0 16,-14 3 176-16,-10 7-192 0,-12 1 192 0,-12 10-192 15,-16 1 192-15,-17 6-160 0,-17 3 160 0,-17 3-160 16,-15-3 160-16,-15 6-192 0,-12 4 192 0,-15 0-192 16,-13 2 192-16,-20 4-192 0,-18 7 192 0,-16-2-192 15,-17 1 192-15,-9 3 0 0,-8-3 0 0,-12-3 128 16,-11-3-128-16,-7-5 0 0,0-3 128 0,-8-2-128 15,-2-7 128-15,-8 0-128 0,-6 0 160 0,4-6-160 16,2-3 128-16,1-3-128 0,0-2 0 0,12-4 0 0,9-1 128 16,14-5-128-16,4-3 0 0,19-2 144 15,15 0 112-15,14-6 0 0,12-6 16 0,15-4 0 0,9-6 80 0,14-3 16 16,9-5 0-16,15-10 0 0,11-7-240 16,13-5-128-16,13-5 128 0,16-9-128 0,13-10 0 0,20-2 0 15,14-1 0-15,17-6 0 0,10-9 0 0,15 9 0 16,10 5 0-16,7 9-128 0,4 9 128 0,-7 6-128 15,-4 5 128-15,-8 7-128 0,-4 10 128 0,-8 3 0 16,-11 2 0-16,-6 10-128 0,-1 5 128 0,-12 7 0 16,-13 2 0-16,-10 5 0 0,-14 5 0 0,-13 8 0 15,-11 6 0-15,-13 4 0 0,-12 4 0 0,-13 5-160 16,-11 5 160-16,-14 7 0 0,-14 9-176 0,-16 5 176 16,-15 7-160-16,-20 4 160 0,-19 5 0 0,-11 2-144 15,-8 2 144-15,-9-2 0 0,-11 1 0 0,-2-2 0 0,-1-3 0 16,0-3 0-16,-9-8 0 0,3-1 128 0,1-1-128 0,9-3 128 15,9-4 0-15,13-2 0 0,14-7 0 0,15-5 0 16,11-6 32-16,18-2 16 0,15-6 0 0,14-6 0 16,12-3 64-16,12-7 16 0,11-6 0 0,15-10 0 15,12-7-256-15,16-11 0 0,12-9 0 0,11-8 0 16,10-11 0-16,10-6 0 0,10-8-128 0,8-5 128 16,7-7-192-16,7-1 64 0,7-3 128 0,5 4-208 15,1 1 16-15,6 12 16 0,1 5 0 0,-7 10 0 16,-11 6 0-16,-12 12 0 0,-12 10 0 0,-13 10 0 15,-10 10 176-15,-16 7-160 0,-13 6 160 0,-12 4-160 16,-11 6 160-16,-10 4 0 0,-14 0-144 0,-5 17 144 16,-12 5-128-16,-13 10 128 0,-17 6-160 0,-11 8 160 15,-7 2 0-15,-8 4-144 0,-5-3 144 0,-6-3 0 0,-6-7 0 16,-3-6 0-16,-2-5 0 0,1-5 0 0,1-3 192 16,-5-7 32-16,-7-4 0 0,6-5 0 0,5-2 96 0,5-4 0 15,2-3 16-15,8-8 0 0,7-5-80 0,12-5-32 16,11-9 0-16,13-5 0 0,13-10 0 0,10-7 0 15,10-10 0-15,11-9 0 0,11-10-224 0,12-5 0 16,10-5 0-16,10-8 0 0,7-6 0 0,8-4-192 16,4-2 16-16,9-6 0 0,9-2 176 0,6 5-160 15,6 2 160-15,4 3-160 0,0 2-16 0,5 9 0 16,1 8 0-16,-3 4 0 0,-4 5 176 0,-1 1-192 16,-5 6 192-16,1 5-192 0,-1 5 192 0,-8 7 0 15,-9 2 0-15,-3 6 0 0,-7 9 0 0,-2 4 0 16,-5 8 0-16,-9 4-128 0,-11 8 128 0,-6 7 0 0,-8 1 0 15,-7 7 0-15,-10 2 0 0,-12 1 0 0,0 0-144 0,-10 19 144 16,-9 3 0-16,-11 3-176 0,-12-1 176 0,-10 3-128 16,-7 0 128-16,-8 2 0 0,-6-1 0 0,-4-2 0 15,-7-5 0-15,-3-3 0 0,-2-6 0 0,3 0 128 16,1-2-128-16,0-5 0 0,-3-4 128 0,4-2-128 16,5-3 128-16,8-5-128 0,9 0 160 0,8-6-160 15,9-6 192-15,8-7-64 0,7-7-128 0,10-4 192 16,7-8 0-16,12-8-16 0,9-6 0 0,7-11 0 15,7-10-176-15,7-4 0 0,6-6 0 0,11-4 0 16,9-8-176-16,8-2 48 0,7 2 0 0,7 5 0 16,-4 2-32-16,2 4 0 0,-1 2 0 0,0 11 0 15,0 7 160-15,-8 8-128 0,-9 8 128 0,-9 8-128 16,-8 9 128-16,-10 6 0 0,-7 3 0 0,-8 10 0 0,-6 3 0 16,-5 5-128-16,-4 13 128 0,-10-1 0 0,-7 9-144 15,-6 3 144-15,-6 8-160 0,-6 0 160 0,-7-1-160 16,0 0 160-16,1 0-160 0,3-3 160 0,1-5 0 0,5-5 0 15,3-1 0-15,5-3 0 0,10-2 0 16,4-3 0-16,3-2 144 0,5-6-144 0,3-2 336 16,8-5-16-16,7-5-16 0,9-10 0 0,5-7-176 0,9-6-128 15,6-1 144-15,5 0-144 0,3-5 0 0,3-3 128 16,2-7-128-16,7-4 0 0,4-5 0 0,6 4 0 16,5 2 128-16,-1 6-128 0,-6 7 0 0,-1 8 0 15,-8 8 0-15,-5 4 0 0,-10 8 0 0,-4 4 0 16,-8 11 0-16,-7 6 0 0,-6 6 0 0,-4 3-192 0,-6 9 48 15,-6 5 0-15,-2 5 0 0,-9 10 0 0,-2 11 0 16,-4 9 0-16,-4 10 144 0,1 5-192 0,-2-1 192 0,2 0-192 16,3-9 192-16,3 5 0 0,3-3-144 0,3 5 144 15,4-2 0-15,1-1 0 0,0-6 0 0,2 0 0 16,0-1 0-16,-2 5 0 0,-2 0 0 0,-3 8-176 16,-1 5 176-16,-2 2 0 0,-6 3 0 0,-2 0 0 15,-3 5 0-15,-4 6 128 0,-4 6-128 0,-3 7 128 16,-4 3-128-16,-2 7 0 0,-2 6-128 0,-1 7 128 15,-3 6-128-15,-2 5 128 0,-2 4-128 0,-1 3 128 16,-1 3-640 0,2 4-32-16,4 3-16 0,7 2 0 0,0 3-1728 15,10-1-336-15,6 0-80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13:46.44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24720 15299 6447 0,'0'0'272'0,"0"0"80"0,0 0-352 0,0 0 0 15,0 0 0-15,0 0 0 0,0 0 2560 0,-7 5 432 16,2 0 80-16,5-5 32 0,-6 2-1520 0,-1 2-304 16,1 1-64-16,0 0-16 0,-1-4 288 0,0 1 64 0,-1 4 16 0,0-3 0 15,-2 0-208-15,3-1-32 16,-4 0-16-16,5 0 0 0,0-2-176 0,6 0-48 0,-7-1 0 0,7 1 0 16,-5-3-80-16,5 3-32 0,-3-6 0 0,3 0 0 15,2-2-128-15,3-2-16 0,3 2-16 0,1-3 0 16,1 1-352-16,1 1-64 0,2-1-16 0,2 3 0 15,1-4-160-15,1 3-32 0,2-3-16 0,0 4 0 16,1 0-176-16,-1 0 160 0,1 0-160 0,0 0 160 16,-1 4-160-16,4 0 0 0,-2 2 0 0,-1 0 128 15,-1 1-128-15,0 1 160 0,0 3-160 0,-1 1 160 0,-2-4-160 16,0 5 0-16,-2 1 144 0,-3 3-144 16,-1-1 0-16,-2 4 0 0,-3 2 0 0,-3-1 0 0,-3 4 0 0,-3-1 0 15,-2 1 0-15,-3 0 128 0,-2-3-128 0,-2 0 128 16,-1-1-128-16,-1 2 128 0,-2-4 48 0,-2-1 16 15,-1 0 0-15,0-3 0 0,-2 3 64 0,0-5 0 16,2 1 16-16,0-3 0 0,1-2-48 0,1-1-16 16,1-3 0-16,2 1 0 0,1-7 32 0,4-1 0 15,2-1 0-15,3 0 0 0,3-4-16 0,3-2 0 16,3-3 0-16,3 0 0 0,3 0-224 0,3-2 176 16,2 2-176-16,1-3 160 0,1 2-160 0,4 1 0 15,-1 1 0-15,2 1 0 0,1 2 0 0,0 4 0 16,-6 3 0-16,1 2 0 0,4 2 0 0,-2 0 0 15,2 0 0-15,-2 4 0 0,0 3 0 0,-1-1 0 16,-2 2-128-16,2 5 128 0,-4 2 128 0,-3 3 80 16,-6-2 32-16,-2 2 0 0,-4 1-416 0,-4 3-80 15,-2 1 0-15,-3 1-16 0,-3 1 272 0,0 0 0 16,-4-2 0-16,0-2 0 0,-2-4 0 0,-1 0 0 16,-1 1 0-16,-1-2 0 0,1-2 0 0,0 2 0 15,-2-5 0-15,0 1 0 0,0-3 144 0,0-3-144 0,0 2 128 0,6-4-128 16,-2-2 144-16,1-2-144 0,3-3 160 0,3-3-160 15,1 0 192-15,2-1-64 0,4-3-128 0,3-2 192 16,1-1-192-16,4-4 176 0,4 0-176 0,-1-3 160 16,3 2-160-16,3 0 0 0,2 3 0 0,3-1 128 15,1 0-128-15,2 2 0 0,-1 3 0 0,2 1 0 16,0 5 0-16,3 0 0 0,-3 4 0 0,3 3 0 16,0 5 0-16,0 1-144 0,0 1 144 0,-3 4 0 0,-1 0 0 0,-5 2-128 15,0 3 128-15,-4 1 0 0,-4-3 0 0,0 4 0 16,-6 5-128-16,-2-2 128 0,-2-1 0 0,-6 1 0 15,-4 2 0-15,0-2 0 0,-2-3 0 0,-4-2 0 16,-2-1 0-16,-2 1 0 0,0-5 0 0,1 2 0 16,-5 0 0-16,4-5 0 0,0 1 0 0,0-1 0 15,2-3 0-15,0-2 0 0,1-2 128 0,1-3-128 16,1-4 0-16,3 1 144 0,2-5-144 0,3 2 160 16,1-4-160-16,4-1 160 0,0-3-160 0,4 0 160 15,4-1-160-15,0-3 160 0,4-3-160 0,3 2 0 16,3 3 0-16,4-1 128 0,1 0-128 0,1 3 0 15,2 3 0-15,2 1 0 0,0 4 0 0,2 5 0 0,0 3 0 16,2 4 0-16,3 0-144 0,-2 3 144 16,-2 4 0-16,-3 3 0 0,-1-2 0 0,-3 1-128 15,-3 1 128-15,-5 2 0 0,0 2 0 0,-6 3 0 16,-3 1-128-16,-6 3 128 0,-2-2 0 0,-4-1 0 16,-2-1 0-16,-6-1 0 0,-3-2 0 0,-4 0 0 0,-4-6 0 15,-3 1 0-15,-1-2 0 0,1 0 0 0,-1-4 0 16,-1 1 0-16,0-3 0 0,0-2 128 0,2-2-128 0,2-2 0 15,1-3 0-15,3 0 128 0,2-6-128 0,2 2 0 16,4-4 160-16,3-2-160 0,2-5 160 0,3 1-160 16,3-3 144-16,3 3-144 0,5 1 128 0,1-2-128 0,5 1 0 15,3-2 0-15,6 1 128 0,3 2-128 0,2 0 0 16,3 2 0-16,3 3 0 0,0 1 0 0,3 2 0 16,-1 5 0-16,2 3 0 0,0 2 0 0,2 2 0 15,-1 3 0-15,0 6-144 0,-2-1 144 0,-4 4 0 16,-6-2 0-16,1 4 0 0,-8 2 0 0,-3-1-144 15,-4 2 144-15,-5 4 0 0,-4 1-144 0,-5-2 144 16,-4 0 0-16,-2-4 0 0,-5 0 0 16,-2-3 0-16,-3-3 0 0,-2 1 0 0,-3-3 0 0,-2 0 0 0,1-4 0 15,0 1 0-15,-2-2 0 0,1-2 0 0,-1-2 0 16,1-1 0-16,-1-3 128 0,2-3-128 0,2-1 0 16,3-5 0-16,3-1 128 0,2-2-128 0,3-2 128 15,4 0-128-15,3-1 128 0,4-2-128 0,3 0 0 16,4-2 0-16,3 1 128 0,1 1-128 0,8 2 0 15,1 1 0-15,4 3 0 0,3 2 0 16,3 1 0-16,2 0 0 0,2 5 0 0,-1-2 0 0,3 6 0 16,-3 6 0-16,2 1-128 0,2-1 128 0,-1 2 0 15,-2 4-144-15,-1 1 144 0,-2 4 0 0,-3 0 0 16,-5 2-144-16,-5-1 144 0,-4 3 0 0,-5 1 0 0,-7 1 0 0,-5 0 0 16,-3 0 0-16,-4-1-128 15,-4-2 128-15,-4-1 0 0,-1-5 0 0,-6 1 0 0,1-1 0 0,-4-3 0 16,-2 1 0-16,-2-3 0 0,-1-2 0 15,1-2 0-15,0-6 0 0,0 2 128 0,0-3-128 16,3-4 0-16,2 0 0 0,3-4 128 0,3-2-128 0,6 0 0 16,3-3 144-16,6-1-144 0,5-3 128 0,4 3-128 15,6-1 128-15,5 1-128 0,5-1 0 0,6 2 128 0,6 1-128 16,3 1 0-16,3 0 0 0,3 0 0 16,4 2 0-16,3 4 0 0,2 1 0 0,0 6 0 15,0 2-144-15,1 2 144 0,1 6 0 0,-1 4 0 0,-3 3 0 16,-4-2-128-16,-4 0 128 0,-5 3 0 0,-4 3 0 15,-8 0 0-15,-3 0 0 0,-7 0 0 0,-7 1-128 0,-4 1 128 16,-5 3 0-16,-4-1 0 0,-5-7 0 0,-4 1 0 16,-6 0 0-16,-4-2 0 0,-4-3 0 0,1-2 0 15,-1 2 0-15,-2-4 0 0,1-2 0 0,-1 0 0 16,-2-3 0-16,4-2 0 0,1-5 0 0,5-1 0 16,4 2 0-16,3-3 0 0,4-5 128 0,4-2-128 15,4 0 0-15,4 1 144 0,6-3-144 0,4-1 0 16,3 1 0-16,4-1 128 0,3-2-128 0,7 1 0 15,4 1 0-15,6 0 0 0,-1 3 0 0,4 5 0 16,2 2 0-16,5 0 0 0,2 5 0 0,2 2 0 16,3 4 0-16,-3 3 0 0,-5 3-144 0,-5 3 144 15,-4-2 0-15,-5 5 0 0,-5 2-128 0,-4 2 128 16,-6 3 0-16,-5 0 0 0,-4 0-144 0,-3-2 144 16,-5 2 0-16,-3-4-144 0,-3-1 144 0,-4-3 0 15,-5-3 0-15,-2 0 0 0,-4-3 0 0,-1 0 0 0,-3-3 0 16,0 2 0-16,0-4 0 0,2-2 0 0,-1 0 0 0,2-4 128 15,2 0-128-15,3-3 0 0,3-3 0 16,3-1 0-16,2-3 0 0,5-2 144 0,1-3-144 0,5-2 0 16,2-3 144-16,4 2-144 0,3-2 0 0,5 1 144 15,4 0-144-15,5 2 0 0,3 0 0 0,3 3 0 16,3-1 0-16,4 6 0 0,0 1 0 0,4 6 0 16,2 0-144-16,1 5 144 0,0 2 0 0,-1 4 0 0,-2 5-128 15,-3 4 128-15,-4 2 0 0,-6 1 0 0,-6 3-128 16,-6 1 128-16,-5 2 0 0,-5-2 0 0,-5 3 0 15,-4-4 0-15,-3-1 0 0,-5-3 0 0,-1-2 0 0,-3-2 0 16,-7-3 0-16,-4 0 0 0,8-4 0 16,-1 1 128-16,-2-3-128 0,1 1 144 0,2 1-144 0,1-3 0 15,1-3 0-15,-1-2 128 16,-5-1-480-16,4-2-96 0,2-3-32 16,4 0 0-16,4-3-2528 0,4-2-496 0</inkml:trace>
  <inkml:trace contextRef="#ctx0" brushRef="#br0" timeOffset="1061.4">1836 7659 3679 0,'0'0'320'0,"3"-13"-320"15,1-2 0-15,0 1 0 0,-2-3 2496 0,5 1 448 16,-2-2 64-16,0 2 32 0,-1-1-1216 0,1 0-240 16,1 1-48-16,-2 2-16 0,0 3-368 0,-2-1-80 15,2 3-16-15,-4 9 0 0,3-9-144 0,-3 9-16 16,0 0-16-16,0 0 0 0,0 0-176 0,-8 13-48 16,-2 4 0-16,-3 4 0 0,2 5 96 0,-3 5 16 15,-1 7 0-15,-1 6 0 0,0 1-112 0,1 6-16 0,-1 4 0 16,4 1 0-16,1-1-144 0,3 0-48 0,1 1 0 0,2-2 0 15,5-7-320-15,5-7-128 0,0-6 0 16,4-5 0-16,1-6 224 0,4-4-48 0,3-5-16 0,2-2 0 16,3-8 32-16,2-4 16 0,1-2 0 0,3-7 0 15,1-1 240-15,2-6 32 0,-1-5 16 0,0-5 0 16,-1 1-96-16,-4-6-16 0,2 1 0 16,-4-2 0-16,-3-3-96 0,-2 0-32 0,-2 0 0 0,0 2 0 0,-2 0-64 15,1 2 0-15,-4 3-16 0,1 1 0 0,-2 6-176 0,-2 3 0 16,-5 3 0-16,2 5 0 0,1-1-128 0,-6 11-128 15,7-5 0-15,-7 5-16 16,0 0-2224-16,0 0-448 0,0 0-96 16,10 5-16-16</inkml:trace>
  <inkml:trace contextRef="#ctx0" brushRef="#br0" timeOffset="1442.25">2831 7600 19343 0,'0'0'1728'0,"0"0"-1392"16,0 0-336-16,6 5 0 0,-1 2 640 0,-1 4 64 15,-3 5 16-15,-1 1 0 0,-2 4 240 0,-2 3 32 16,-1 4 16-16,0 1 0 0,-2 5-96 0,0 3-16 16,-3 3 0-16,-2-1 0 0,1 2-128 0,-1 3-16 15,1-2-16-15,1 0 0 0,2-4-160 0,0-4-48 0,1-4 0 16,2-5 0-16,1-5 0 0,1-7 0 15,1-1 0-15,3-6 0 0,-1-6 96 0,8 0 16 0,1-6 0 16,2-5 0-16,6-3-112 0,-1-6-16 0,1-1 0 16,0-4 0-16,1-4-320 0,1 1-192 0,-1-2 192 15,1-5-192-15,0 5 144 0,0 3-144 0,3 0 0 0,0 6 144 16,-1 2-144-16,1 4 0 0,-3 4 0 0,-1 4 0 16,-2 4 0-16,-1 7-144 0,-3 7 144 0,-2 5 0 15,-2 0-176-15,-5 5 176 0,-3 0-160 0,-2 7 160 0,-2 0-208 16,-1 5 48-16,0 1 16 0,0 1 0 15,1-1-1456-15,0-2-304 16,3-5-48-16,2 1-16 0,3-7-1120 0,4-4-240 16</inkml:trace>
  <inkml:trace contextRef="#ctx0" brushRef="#br0" timeOffset="1850.1">4839 7711 23951 0,'12'-6'2128'0,"2"-1"-1696"16,3 1-432-16,0-2 0 0,-1 3 384 0,-3 1-16 16,-3 1 0-16,-3-4 0 0,-4 3 96 0,-3 4 32 15,-6-2 0-15,-4 2 0 0,-4 0 96 0,-6 1 32 16,-5 4 0-16,-5 5 0 0,-6 1-64 0,0 3-16 15,-1 0 0-15,-3 2 0 0,2 2 32 0,3 3 0 16,1 2 0-16,5 4 0 0,4-8-288 0,3 4-48 0,6 1-16 0,4-1 0 16,6-1-224-16,5 0 144 0,4 3-144 15,3-4 128-15,4 0-128 0,2-1 192 0,4 2-192 16,0-1 192-16,5-2 0 0,-1 0 16 0,-1 0 0 0,-3 2 0 16,0-4 128-16,-4 3 32 0,-1-3 0 0,-3 7 0 15,-4 1-176-15,-5-5-16 0,-4-1-16 0,-6 1 0 16,-7 1 336-16,-6-4 64 0,-7-1 16 0,-2 0 0 0,-4 0-144 15,-1-1-32-15,-1-3 0 0,-2-1 0 0,3-4-208 0,0 1-64 16,1-6 0-16,4 1 0 0,2-4-128 16,5-3 0-16,5-5 0 0,5 1 0 15,3-4-1920-15,7-5-256 16,4-3-48-16,7-2-13840 0</inkml:trace>
  <inkml:trace contextRef="#ctx0" brushRef="#br0" timeOffset="2512.08">5485 7313 20271 0,'5'-33'896'0,"-1"19"192"0,-2 0-880 0,3 0-208 16,-1 1 0-16,0 1 0 0,0 3 1088 0,-4 9 160 16,0 0 32-16,0 0 16 0,0 0-624 0,-1 13-128 15,-2 3-32-15,-2 8 0 0,-3 7 320 0,-1 4 48 16,-1 5 16-16,-1 7 0 0,-3 6-304 0,-1 4-48 15,-2 6-16-15,-1 0 0 0,-1 3-112 0,0 5-32 16,1 2 0-16,-1-1 0 0,-1 3-256 0,1-4-128 16,2-7 0-16,2-7 128 0,1-3-288 0,3-6-64 0,1-10-16 15,2-7 0 1,3-3-416-16,1-6-96 0,1-5-16 0,1-4 0 16,-1-4-496-16,3-9-96 0,0 0-32 0,-5-8 0 0,0-5-3216 15,-1-5-640-15,-1-4-128 0,1-3-16 0,-2-3 4032 0,1-2 800 0,-2-2 176 16,0-3 16-16,1-5 368 0,5 3 128 0,-2 6 0 0,3 0 0 0,1 2 1728 0,4 6 352 15,2 0 64-15,1 4 16 0,2 4-16 0,1 1 0 16,1 4 0-16,1 2 0 16,2 3-1248-16,3-3-240 0,5 2-48 0,3 2-16 15,4-4-288-15,5 2-64 0,2 2-16 0,4-2 0 0,0 0-112 0,2 2-32 16,-1 0 0-16,4-2 0 0,-2 0 192 16,-1 3 48-16,-2-4 0 0,-3 2 0 0,-1 0 96 0,-5-3 32 15,-3 2 0-15,-3 4 0 0,-4 0-192 0,-4 4-16 16,-5-1-16-16,-4 4 0 0,-7-5 112 0,-2 13 32 15,-3 2 0-15,-5 1 0 0,-3 1 272 0,-7 3 48 16,1 1 16-16,-3 0 0 0,-1 1-192 0,1-2-16 16,-1 2-16-16,2-2 0 0,3-2 80 0,3-2 16 15,3 0 0-15,1-4 0 0,4 0-384 0,3-3-80 16,3 0-16-16,1-9 0 0,9 1-80 0,3 0-16 16,2-2 0-16,3-2 0 0,1-6 0 0,1 2 0 15,1-2 0-15,0 0 0 0,1-1-128 0,-2 2 0 16,-3-1 0-16,-1 3 128 0,-1 1-128 0,-1 2 0 15,-1 3 0-15,-2 5 0 0,-1 3 0 0,0 6 0 0,-3 3-160 16,0 3 160-16,1 0-128 0,-1 3 128 0,2 0 0 16,2-3-144-16,1 2 144 0,3-3 0 0,0-1 0 15,3-3 0-15,2-1 0 0,2 1 0 16,4-6 0-16,1-1 0 0,5-4 0 0,1-4 0 0,-1-4 0 0,2-4 0 31,0 1-1472-31,-1-5-256 0,-3-2-48 0,-2 1-9424 0,-3-2-1872 0</inkml:trace>
  <inkml:trace contextRef="#ctx0" brushRef="#br0" timeOffset="2961.9">7325 6993 23151 0,'-1'-22'1024'0,"1"15"208"0,0 0-976 0,-1-2-256 16,0 3 0-16,-3 0 0 0,4 6 816 0,-10 2 112 16,-4 3 32-16,-3 5 0 0,-3 4-64 0,-2 11-16 15,-2 3 0-15,-1 10 0 0,-2 6 64 0,2 7 16 16,-3 5 0-16,0 5 0 0,0 6-256 0,0 7-32 16,-2 5-16-16,2 2 0 0,-3 3-368 0,0-4-80 15,2-1-16-15,2-7 0 0,4-6-192 0,4-3 0 16,4-7 128-16,2-8-128 0,4-9 192 0,2-6-16 15,3-7 0-15,4-5 0 0,3-3 48 0,3-8 16 16,0-6 0-16,8-4 0 0,2-4 144 0,5-4 48 16,3-6 0-16,3-4 0 0,2-4-240 0,0-1-64 0,1 0 0 0,-1-2 0 15,1 1-128-15,1 2 0 0,-2 3 0 16,0 3 0-16,-1 2 0 0,-1 7 0 0,0 2-144 16,-2 8 144-16,-2 2 0 0,-4 2 0 0,-5 6-128 0,-4 4 128 15,-3 2 0-15,-7 4 0 0,-5 3 0 0,-7-2 0 16,-6 3 144-16,-6-4 96 0,-5 0 16 0,-4 0 0 15,-3 1-128-15,-3-4-128 0,-4 2 176 0,-2-2-176 16,1-2 176-16,2-3-176 0,4-2 160 0,2-5-160 16,4-1-144-16,4-4-128 0,3-2-32 0,6-5-11696 15,5-5-2336-15</inkml:trace>
  <inkml:trace contextRef="#ctx0" brushRef="#br0" timeOffset="3263.15">7891 7186 23951 0,'0'-29'1056'0,"4"14"224"0,2-2-1024 0,2 0-256 16,1 1 0-16,0 2 0 0,-2 4 576 0,1 2 48 16,-8 8 16-16,0 0 0 0,6 7-128 0,-2 3 0 15,-3 6-16-15,-2 10 0 0,-3 2 240 0,-1 6 48 16,-4 5 16-16,-2 7 0 0,-3 5-160 0,-1 4-16 15,-3 2-16-15,-4 8 0 0,1 1-32 0,-2 5 0 16,-3 1 0-16,1 1 0 0,-3 2-304 0,4-3-64 16,0 2-16-16,3-9 0 0,4-8-192 0,3-10 0 15,2-2 0-15,3-11 0 0,3-6-128 0,2-4 128 0,3-6 0 0,1-6 0 16,2 0-304-16,-2-12 48 0,0 0 16 0,9-3 0 31,1-6-1440-31,3 1-304 0,1-5-48 0,1-2-7024 0,1-4-1408 0</inkml:trace>
  <inkml:trace contextRef="#ctx0" brushRef="#br0" timeOffset="3582.04">7867 7963 21183 0,'0'0'1888'0,"0"0"-1504"0,0 0-384 0,9 7 0 0,-1 2 336 0,3-4 0 16,4 0 0-16,3 0 0 0,6-2 688 0,5-2 144 15,4-1 32-15,3-1 0 0,2-3-240 0,2-2-32 16,-1-1-16-16,0-3 0 0,2 1-48 0,0-5-16 15,-1-1 0-15,-1-3 0 0,-4-1-16 0,-3-2 0 16,-4-1 0-16,-3-3 0 0,-4 0 0 0,-5 3 0 16,-4-4 0-16,-6 5 0 0,-5-1-336 0,-8 2-80 15,-5 1-16-15,-8 5 0 0,-7 2-16 0,-2 8 0 16,-5 6 0-16,-3 4 0 0,-7 4 0 0,3 7 0 16,-1 0 0-16,2 6 0 0,3 3 0 0,6 0 0 15,4 7 0-15,5 1 0 0,7-5-160 0,6 3-32 16,5 1-16-16,8 0 0 0,8 2-176 0,5-2 0 15,6 0 144-15,5-5-144 0,7 0 0 0,5-5 128 16,6 0-128-16,5-4 0 16,5-5-640-16,0-1-208 0,1-7-48 0,1 2 0 15,3-6-2304-15,2-3-448 0</inkml:trace>
  <inkml:trace contextRef="#ctx0" brushRef="#br0" timeOffset="4556.57">11373 7360 9215 0,'2'-23'400'0,"3"12"96"0,-1 1-496 0,3-4 0 16,0 2 0-16,0 2 0 0,0-1 2576 0,1 4 432 15,-2 0 64-15,2 2 32 0,-8 5-1376 0,0 0-256 16,0 0-64-16,0 0-16 0,-7 11-400 0,1 6-80 15,-4 4-16-15,-3 2 0 0,-2 5-64 0,-2 2-32 16,-2 7 0-16,-4 7 0 0,2 0-112 0,-2 3-32 16,0 1 0-16,-10 16 0 0,3-8-144 0,3-8-48 15,3-5 0-15,3-4 0 0,5-10-48 0,4-3-16 16,3-5 0-16,4-5 0 0,2-7 32 0,3-9 0 0,0 0 0 16,0 0 0-16,0 0 48 0,11-5 16 0,4-5 0 0,4-3 0 15,4-2-160-15,3-5-16 0,2-6-16 0,1 2 0 16,0 0-304-16,2-4 128 0,0 0-128 0,2 0 0 15,0-5 128-15,2 1-128 0,0-1 0 16,2 4 0-16,1 0 0 0,-1 6 0 0,-2 1 0 0,-4 7 0 16,-3 5 0-16,-4 7 0 0,-4 7 0 0,-5 7 0 15,-3 6 0-15,-1 5 0 0,-8 7-128 0,-4 4 128 0,-4 4 0 16,-4 3 0-16,-2 6 0 0,-4 1 0 0,-2-1 0 16,0-5 0-16,1-2 0 0,-1 0 0 15,1 0 0-15,2-5 0 0,4 0 0 0,2-5 0 0,2-4-272 0,2-2 32 16,3-6 16-16,3-4 0 15,2-2-1584-15,2-5-320 0,5-5-64 16,0-4-8496-16,2-2-1712 0</inkml:trace>
  <inkml:trace contextRef="#ctx0" brushRef="#br0" timeOffset="5008.76">12292 7590 4607 0,'0'0'400'0,"7"-2"-400"16,1-2 0-16,-2-1 0 0,-6 5 928 0,8-3 96 16,-2-2 32-16,1 3 0 0,-7 2-608 0,6-4-112 15,0-3-16-15,1 2-16 0,-1 0 640 0,2-2 128 16,-1 0 16-16,1 2 16 0,0-1-336 0,-1 1-80 16,0 0-16-16,0-2 0 0,1 2 112 0,0 0 32 15,-2-4 0-15,-1 3 0 0,0 1 528 0,-5 5 128 0,0 0 0 16,5-8 16-16,-2 2-128 0,-3 6-16 0,0 0-16 0,0 0 0 15,0 0-320-15,0 0-64 0,-5 0-16 0,-3 4 0 16,-2 5-224-16,-3-1-64 0,2 6 0 0,-2 3 0 16,0 2 0-16,-1 1 0 0,-1 3 0 0,1 1 0 15,3-1-192-15,0-1-32 0,1 1-16 0,3 0 0 16,3-4-176-16,1-2-32 0,6 0-16 0,-1-3 0 16,3-1-48-16,6-1-128 0,-1-4 192 0,5 0-64 15,4-5 64-15,3 0 0 0,-1-3 0 0,5-3 0 0,0-2 0 16,0-3 16-16,-2 0 0 0,1-5 0 0,-3 0 16 15,1-2 0-15,-3-3 0 0,-1 1 0 0,-3 0 48 0,-4-5 16 16,-3 1 0-16,-2-1 0 0,-4 2-64 0,-3 1-16 16,-2 1 0-16,-3 2 0 0,-4 0-208 0,-3 4 144 15,0 3-144-15,-2 0 128 0,0 2-128 0,0 2-144 16,1-2 144-16,-2 5-208 16,1 4-1536-16,2 0-304 0,3 0-64 0,3 1-9424 15,6-3-1888-15</inkml:trace>
  <inkml:trace contextRef="#ctx0" brushRef="#br0" timeOffset="5600.53">13643 7275 13823 0,'10'-23'608'0,"-3"13"128"0,1-5-592 0,-1-2-144 0,2-1 0 0,-2 2 0 15,0-1 2368-15,-4 3 432 0,0-1 80 0,-3 5 32 16,-3 0-1344-16,0 2-272 0,-4-3-48 0,-2 3-16 16,-1-1-224-16,-1 4-48 0,-3 0-16 0,-3 0 0 15,-3 2-400-15,-2 5-80 0,-1 4-16 0,-2 0 0 16,-3 6-80-16,-1 2-32 0,-3 4 0 0,-1 4 0 16,0 3-64-16,-3 5-16 0,-1 3 0 0,-2 4 0 15,2 2-16-15,2 2-16 0,2 4 0 0,3-5 0 0,6-2-96 0,4-1-128 16,5-1 176-16,4-3-176 0,6 0 224 15,5-6-64-15,3-2-16 0,3-5 0 0,3-2 64 0,6-6 16 16,3-3 0-16,5-4 0 0,4-4 192 0,2-4 32 16,4-3 16-16,1-7 0 0,2-2-128 0,0-3-16 15,-3-3-16-15,2-2 0 0,-2-5-96 0,2 0-16 16,0-4 0-16,1-2 0 0,-2-3 64 0,2-5 16 16,2-6 0-16,1-7 0 0,2-6-96 0,1-1-32 15,1-7 0-15,2-3 0 0,-1-3-144 0,-2 2 0 16,1-1 0-16,4-6 0 0,-2 4 0 0,-2 7 0 15,-1 8 0-15,-3 2 0 0,-4 10 0 0,-7 9 0 16,-7 5 0-16,-4 11 0 0,-6 5 0 0,-5 9 0 16,-6 10 0-16,-5 5 0 0,-6 4-160 0,-7 9 160 15,-6 7-208-15,-4 2 80 0,-4 6 128 0,-3 8 0 16,-6 7 0-16,-2 8 0 0,-2 10 0 0,2 3 0 16,2 2 0-16,1 2 0 0,2 2 0 0,5-2 0 0,3-3 0 15,6-3 0-15,5-5 0 0,4-3 0 0,2-2 0 16,4-7 0-16,4-3 0 0,3-5 0 0,0-2 0 15,4-2 0-15,0-4 0 0,2-5 0 0,1-3 0 16,1-4 128-16,2-4-128 0,1-4 0 0,0-5 0 0,0-2-128 31,1-3-272-31,1-4-48 0,2-1-16 0,1-3 0 0,0-2-1584 16,1-1-320-16,1-3-64 0,6-8-13408 0</inkml:trace>
  <inkml:trace contextRef="#ctx0" brushRef="#br0" timeOffset="6132.61">14581 7260 23727 0,'0'0'1040'0,"-5"-5"240"0,5 5-1024 0,-8-3-256 16,-1 3 0-16,-1 1 0 0,-2 3 1200 0,-1 1 192 16,0 3 32-16,0 1 16 0,1-2-400 0,0 5-80 15,1-3 0-15,1 3-16 0,2 4-112 0,4-5 0 16,3-1-16-16,2 1 0 0,4-1-208 0,4 2-32 16,4-1-16-16,5 0 0 0,5-1-64 0,2-2-16 0,6-1 0 0,4 0 0 15,3-6-144-15,4 0-16 0,3-2-16 0,0 0 0 16,1-6-32-16,0 0 0 0,-2-1 0 15,1-2 0-15,-1 1 64 0,2-2 16 0,-1-6 0 0,0 1 0 16,1-5 128-16,-1 0 32 0,-3-3 0 0,-3-1 0 16,-5-4-336-16,-3-1-176 0,-7-5 192 15,-4-2-192-15,-4-3 192 0,-5 2-64 0,-5 0 0 0,-7 3-128 16,-9 7 176-16,-7 3-176 0,-5 6 160 0,-10 5-160 16,-10 5 208-16,-8 5-48 0,-7 4-16 0,-6 5 0 0,-6 9-144 15,-2 6 0-15,-6 6 0 0,2 7 128 0,2 6-128 16,4 6 0-16,6 1 0 0,8 2 128 0,9 3-128 15,11 0 0-15,8-6 0 0,9 2 0 0,8-1 0 16,7-4 0-16,8 0 128 0,8-3-128 0,7 1 0 0,10-5 128 16,7 0-128-16,8-6 128 0,9-1-128 0,7-5 128 15,5-2-128-15,6-2 128 0,5-3-128 0,3-2-224 16,2-5 48-16,0 1 16 16,-4-4-1968-16,-1 2-400 0</inkml:trace>
  <inkml:trace contextRef="#ctx0" brushRef="#br0" timeOffset="9142.18">2197 10378 9503 0,'0'0'416'0,"0"0"96"0,0 0-512 0,-2 12 0 16,2-1 0-16,-1 0 0 0,0-2 832 0,1-9 64 15,-4 10 0-15,4-10 16 0,0 0 304 0,-3 13 48 16,1-4 16-16,2-9 0 0,0 0-48 0,-1 11 0 16,1-11 0-16,0 0 0 0,0 0-336 0,0 0-80 15,10 3-16-15,0-5 0 0,0-7 224 0,5-1 32 16,4-5 16-16,0-3 0 0,-1-2-384 0,3-2-80 16,0-2-16-16,5 1 0 0,-4-1-176 0,4-3-32 15,-1 3-16-15,2-6 0 0,1 2-112 0,-1 0 0 16,-3 4-16-16,-4 1 0 0,-1 4-96 0,-4 4-16 15,-3 4 0-15,-2 4 0 0,-2 2-128 0,-8 5 0 16,0 0 144-16,5 15-144 0,-5 6 0 0,-3 10 128 16,-3 5-128-16,-3 6 0 0,-1 6 0 0,-3 5 128 15,-3 2-128-15,-2 3 0 0,-1 5 0 0,-3-1 128 0,-5 8-128 16,2-5 0-16,0-8 0 0,0-5 128 0,3-4-128 16,1-6 0-16,3-6 240 0,3-6-32 0,2-9 0 0,3-4 0 15,5-1 224-15,0-6 32 0,5-10 16 0,0 0 0 16,0 0 64-16,0 0 16 0,12-10 0 0,0-9 0 15,5-9 80-15,1-2 0 0,4 0 16 0,1-4 0 16,0-3-400-16,1-5-96 0,3-3-16 0,1-2 0 0,1 2-144 16,2-1 128-16,1 4-128 0,1 0 128 0,1 4-128 15,2 3 0-15,0 5 0 0,0 2 0 0,-3 8 0 0,-2 2 0 16,-4 6 0-16,-1 6 0 0,-3 1-320 16,-4 4 64-16,-4 2 16 0,-1 3 0 15,-2 0-2064-15,-4 4-432 0,-8-8-80 16</inkml:trace>
  <inkml:trace contextRef="#ctx0" brushRef="#br0" timeOffset="9463.2">3127 11013 27583 0,'0'0'1216'0,"0"0"256"0,0 0-1168 0,0 0-304 0,0 0 0 0,1 18 0 15,-2 2 768-15,-4 2 112 0,-3 2 16 0,-2 3 0 16,-1-3-112-16,-3 3-16 0,-3 1 0 0,-1 1 0 15,-1-4-304-15,1 2-64 0,1-4-16 0,0-2 0 16,2 0-384-16,5-9 0 0,1 2 128 0,-3 0-128 16,4-188-336-16,8 356-112 0,0-182 0 0,0 0-9664 15,-3-11-1920-15</inkml:trace>
  <inkml:trace contextRef="#ctx0" brushRef="#br0" timeOffset="9924.81">3803 10417 26719 0,'0'0'2368'0,"0"0"-1888"15,0 0-480-15,5-8 0 0,2-4 288 0,0-1-32 16,3 2-16-16,2-3 0 0,1-4 208 0,2 0 64 15,3 0 0-15,1-2 0 0,1-2-80 0,2 1-16 16,1-2 0-16,-1 1 0 0,0 2 48 0,0 1 16 16,-2 2 0-16,-2 3 0 0,-6 3-176 0,-1 3-48 15,-11 8 0-15,0 0 0 0,0 0-128 0,6 12-128 0,-5 5 192 0,-3 8-192 16,-5 5 160-16,-3 6-160 0,-5 1 128 0,-3 2-128 16,-1 0 192-16,-3 3-64 0,-2 3 0 0,0-3 0 15,1 2 32-15,4-4 0 0,-2-4 0 0,7-2 0 16,1-10-16-16,4-4 0 0,1-5 0 0,3-2 0 15,5-13 176-15,0 0 16 0,0 0 16 0,0 0 0 16,8-9 256-16,3-2 48 0,5-8 16 0,3-7 0 16,1 1-192-16,3-2-32 0,1 2-16 0,3-3 0 0,1-2-432 15,1-3 128-15,0 0-128 0,2 2 0 0,-1 1 0 16,3 0 0-16,3-2 128 0,-2 8-128 0,-1 2 0 16,-2 4 160-16,-2 3-160 0,-2 4 160 0,-3 7-160 0,-10 4-256 15,-1 3 64-15,-1 2 16 16,-2 2-400-16,-1 1-96 0,-1 3-16 15,-3 1 0-15,-1 2-2000 0,-3 0-416 0,-1 2-80 16</inkml:trace>
  <inkml:trace contextRef="#ctx0" brushRef="#br0" timeOffset="10515.44">4491 10732 22575 0,'0'0'992'0,"0"0"224"16,0 0-976-16,0 0-240 0,0 0 0 0,0 0 0 0,0 0 1040 0,8 2 176 16,0-2 16-16,4 1 16 0,2-1-320 0,1 1-64 15,3 0-16-15,0 2 0 0,-1-1-144 0,1 5-48 16,-2-1 0-16,-1 6 0 0,0 0-96 0,0 5-32 16,-3 1 0-16,4 11 0 0,-6 0-80 0,-6 0 0 15,-6 3-16-15,-8 5 0 0,-1 2 80 0,-5 0 0 16,-5-5 16-16,-3 1 0 0,-4 1 48 0,0-3 0 15,0-2 0-15,4-6 0 0,1-1-48 0,6-5 0 16,1-2 0-16,9-8 0 0,2 2-208 0,2-5-32 16,2 3-16-16,1-9 0 0,7 3-128 0,4-2-16 15,3-2-128-15,3-2 192 0,6-2-64 0,4-1-128 0,1-2 176 16,5-4-176-16,0-1 0 0,1 1 0 0,2 1-192 16,-2-2 48-1,-1 3-528-15,-1-3-96 0,-3-1-32 0,1 4 0 16,-4-1-2752-16,1-1-544 0</inkml:trace>
  <inkml:trace contextRef="#ctx0" brushRef="#br0" timeOffset="11396.77">3494 10837 22511 0,'0'0'992'0,"0"0"224"0,0 0-976 0,12 3-240 16,-1 0 0-16,1 5 0 0,0 3 624 0,2 4 80 0,3 3 0 0,-2 5 16 16,-1 6 48-16,-2 3 0 0,-4 0 0 0,-1 1 0 15,-3 0-224-15,-4 0-32 0,-3 1-16 0,-2-1 0 16,-3-2 32-16,-1 0 16 0,-2 0 0 0,-2-4 0 16,-4-2-208-16,-1-3-32 0,-3-1-16 0,-2 0 0 15,-2-2-432-15,1-2-96 0,-3-4-16 0,2-5-14000 16</inkml:trace>
  <inkml:trace contextRef="#ctx0" brushRef="#br0" timeOffset="11809.19">5800 10261 20095 0,'0'0'896'0,"0"0"176"0,0 0-864 0,0 0-208 0,0 0 0 0,13-4 0 0,1 1 928 15,2 1 144-15,3 1 16 0,3-3 16 0,3-1-320 0,1 0-64 16,2 1-16-16,2-1 0 0,2-5-496 0,0 2-208 15,-3-1 176-15,0 5-176 16,-2 3-832-16,-5 1-272 0,-8 0-48 0</inkml:trace>
  <inkml:trace contextRef="#ctx0" brushRef="#br0" timeOffset="11927.87">5856 10497 21183 0,'-15'13'1888'0,"7"-6"-1504"16,8-7-384-16,0 0 0 0,0 0 1152 0,0 0 144 15,8 9 48-15,7-4 0 0,4-7 128 0,8-1 48 16,5 0 0-16,6-1 0 0,5-6-896 0,9 2-176 15,7-2-48-15,2-2 0 0,0-3-400 0,-4-3-272 16,-3-2 32-16</inkml:trace>
  <inkml:trace contextRef="#ctx0" brushRef="#br0" timeOffset="15529.53">7952 9442 5519 0,'0'0'240'16,"0"0"64"-16,3-11-304 0,-1 1 0 0,1-1 0 0,-1 4 0 0,0 0 3072 15,-2 7 576-15,0 0 96 0,0 0 32 16,0 0-1824-16,0 0-352 0,0 0-80 0,0 0-16 0,0 0-480 0,0 13-112 16,0 2-16-16,0 4 0 0,-2 2-64 0,0 2 0 15,-3 5-16-15,-2 2 0 0,1 6-160 0,-2 3-16 16,-2 1-16-16,-1-1 0 0,-3 3-192 0,0 0-48 15,-1-2 0-15,-1-1 0 0,0-5-112 0,1-1-16 16,-1-5-16-16,1-1 0 0,0-7 208 0,1-2 32 16,2-4 16-16,3-4 0 0,3-1 128 0,1-5 16 15,5-4 16-15,-3-4 0 0,3-8 16 0,3 0 0 16,6-6 0-16,2-8 0 0,3-2-320 0,3-3-64 16,2-4-16-16,3-3 0 0,2-5-272 0,2 0 0 15,2-8 128-15,3 0-128 0,1-1 0 0,3 4 0 16,0-1 0-16,1 5 0 0,4 3 0 0,0 7 0 15,4 5 0-15,-1 2 0 0,-1 7 0 0,-4 6 0 16,0 6 0-16,-4 4 0 0,-3 7 0 0,-6 2 0 16,-6 5 0-16,-5 4 0 0,-6 8-144 0,-8 1 144 15,-6 1-128-15,-7 6 128 0,-5 3 0 0,-5 0 0 16,-5-2 0-16,-3 2-128 0,-6-3 128 0,-1-3 0 16,-1 0 0-16,3-7-128 0,0-2-64 0,3-3 0 15,2-5 0-15,-8 2 0 16,7-6-1280-16,7-2-272 0,6-7-48 0,6-2-9456 0,5-2-1872 0</inkml:trace>
  <inkml:trace contextRef="#ctx0" brushRef="#br0" timeOffset="15807.58">9392 9166 18431 0,'9'-17'1632'0,"-4"10"-1312"15,0-3-320-15,6 2 0 0,-1 0 2368 0,2 1 384 16,0 5 96-16,-1-1 16 0,-4 3-1408 0,-7 0-288 16,7 3-48-16,-3 6-16 0,-4 3-384 0,-4 5-80 15,-1 2 0-15,-2 4-16 0,-4 2-112 0,0-2-32 16,-2 4 0-16,-2-1 0 0,-1 5-224 0,-1-2-64 16,-1 2 0-16,0 0 0 0,-1-3-192 0,0 0 0 15,1-2 128-15,1 0-128 0,0 0 0 0,3-1 0 16,3-3 0-16,2-3 0 15,1-4-512-15,3-3 16 0,1-5 0 0,4-7 0 16,0 0-1872-16,0 0-384 0,-1-5-80 0</inkml:trace>
  <inkml:trace contextRef="#ctx0" brushRef="#br0" timeOffset="15946.86">9059 9354 22863 0,'-6'-8'1008'0,"6"8"208"0,0 0-960 0,0 0-256 0,0 0 0 0,0 0 0 15,8-4 944-15,3 1 144 0,3 3 16 0,3 0 16 16,2 0-592-16,2-1-112 0,7 2-32 15,4-1 0-15,4-2-160 0,-9-1-32 0,7 2-16 0,0-2 0 16,-1 3-176-16,-1 0 0 0,-4 0 0 0,-3 3-12816 16</inkml:trace>
  <inkml:trace contextRef="#ctx0" brushRef="#br0" timeOffset="16106.38">9090 9638 24879 0,'0'0'2208'0,"-8"4"-1760"16,8-4-448-16,0 0 0 0,0 0 1536 0,0 0 240 15,0 0 32-15,5 6 16 0,2 2-928 0,3-3-176 16,3 0-32-16,3 0-16 0,3 0-352 0,4-2-64 16,4-2 0-16,3-1-16 0,4-1-240 0,2-3 176 15,0-3-176-15,1 4 160 16,-1-1-1680-16,0 1-336 0</inkml:trace>
  <inkml:trace contextRef="#ctx0" brushRef="#br0" timeOffset="17498.97">10336 9818 16815 0,'-17'-8'736'0,"7"4"160"0,0 0-704 0,1-5-192 16,2 1 0-16,4-4 0 0,-1-2 992 0,4 1 160 0,2-2 48 0,3-3 0 15,2-8 64-15,2 1 16 0,2 1 0 0,4-4 0 16,-1 4-464-16,5-3-96 0,2 2-16 0,-1 1 0 15,-1 2-112-15,-1 4-16 0,-2 4-16 0,-2 5 0 16,2 7-240-16,-4 3-32 0,1 4-16 0,-4 9 0 16,-3 9 16-16,-1 7 0 0,-2 3 0 0,-4 4 0 15,-4 1 80-15,-4 4 16 0,-4 2 0 16,3-4 0-16,-3 4-384 0,0-4 144 0,3-2-144 0,0-5 0 0,2-7 160 16,3-3-160-16,3-2 128 0,2-5-128 0,0-16 160 0,7 8-160 15,4-6 192-15,3-4-192 16,0-3 704-16,3-7 16 0,4-4 16 0,-1-4 0 15,-1-3-240-15,0-5-48 0,2 2-16 0,-4-5 0 0,-1 1-208 0,-1-4-32 16,0 0-16-16,-1-3 0 0,-1-3-48 16,-2 0 0-16,-3 1 0 0,-1 1 0 0,0-2-128 0,-1 5 0 15,-2 3 144-15,-1 1-144 0,-1 2 0 0,-2 5 0 16,0 1 0-16,-1-1 0 0,-2 2 0 0,1 2 0 16,-2 1 0-16,-1 0 0 0,0 0 0 0,1-2 0 15,1-1 0-15,0 0 0 0,-2 0 0 0,-1 0 0 16,1-4 0-16,2 7 0 0,-3 1 0 0,4 4 0 15,2 3 0-15,2-2 0 0,4 0 0 0,-3 3 0 16,2-1 0-16,7 3-128 0,6 1 128 0,5 0 0 16,3-2 0-16,10 3-128 0,11 1 128 0,6-5 0 15,6-3-144-15,7 0 144 0,5-3 0 0,5-1 0 16,4 3 0-16,11 0 0 0,4-1-128 0,5 0 128 16,2-4 0-16,9 1 0 0,3 0 0 0,3 2 0 0,0-4 0 0,-29 7 0 15,8-4 0-15,8-1 0 16,7-2 0-16,2 0 0 0,2-2 0 0,0 0 0 15,1-1 0-15,0 3 0 0,-3-2 0 0,0 1 0 0,0 3 0 0,-5 0 0 16,-4-1 0-16,-2 3 0 0,-4 3 0 16,-3 0 0-16,-5 3 0 0,-6 1 0 0,-6-1 0 15,-10 4 0-15,-6 2 0 0,-8 1 0 0,-9 1 0 0,-10 2 0 16,-8 4-1216 0,-9-1-192-16,-6 1-16 0,-12-4-14592 0</inkml:trace>
  <inkml:trace contextRef="#ctx0" brushRef="#br0" timeOffset="18039.04">11352 9492 20271 0,'2'-18'1792'0,"0"9"-1424"16,-1 0-368-16,-1 9 0 0,0 0 896 0,0 0 128 15,0 0 0-15,0 0 16 0,0 0-160 0,3 14-48 16,-3 5 0-16,-3 4 0 0,0 1 80 0,-2 5 16 15,-3 3 0-15,0 5 0 0,-1 0-464 0,1 1-80 16,-3-1-32-16,1-1 0 0,-4-5-32 0,0 2-16 0,0-1 0 0,2 0 0 16,-5-7 0-16,3-1 0 0,3-4 0 0,2-6 0 15,2-2 80-15,2-2 0 0,5-10 16 0,0 0 0 16,0 0 256-16,0 0 48 0,-4-11 16 0,6-3 0 16,3-4 208-16,4-5 32 0,2-6 16 0,2 0 0 15,2 0-576-15,3-2-112 0,4-1-32 16,2-3 0-16,4-5-256 0,2 3 0 0,2 2 128 15,2 2-128-15,1 1 0 0,-2 3 0 0,-2 7 0 0,0 4 0 0,-3 2 0 0,-3 6 0 16,-3 3 0-16,-4 6 0 0,-4 5 0 0,-4 5 0 16,-4 0 0-16,-3 3 0 0,-6 5-208 0,-3 1 48 15,-6 1 16-15,-3 1 0 0,-4 3 144 16,-6 2 0-16,-2-3-144 0,-2-3 144 0,-1-2 0 16,1-2 0-16,-1-6-144 0,1 1 144 0,2-5-208 0,4-1 16 15,3-4 0-15,3-3 0 16,4 0-1344-16,3-3-256 0,4-1-48 0,5-3-16 15,4-7-1184-15,6-4-240 0</inkml:trace>
  <inkml:trace contextRef="#ctx0" brushRef="#br0" timeOffset="18360.32">11922 9117 23951 0,'5'-5'2128'0,"5"0"-1696"16,5 0-432-16,1-4 0 0,1 1 1040 0,4-3 128 0,2 2 32 0,2-2 0 16,3 4-336-16,1-2-64 0,1 3-16 0,-4-2 0 15,-2 3-272-15,-3 4-64 16,-5 1-16-16,-4 2 0 0,-6 3-176 0,-3 5-16 16,-6 6-16-16,-3 1 0 0,-5 3 256 0,-5 0 48 0,-4 3 16 0,-5 1 0 15,0-1-240-15,0-3-48 0,0 0-16 0,6-2 0 16,2-1 80-16,4-2 32 0,3-6 0 0,3 2 0 15,5 0-96-15,2-11 0 0,6 6-16 0,6-1 0 16,4-2 192-16,6-3 32 0,3-3 16 0,4-1 0 16,1 0-240-16,1-1-48 0,-1-1-16 0,-4 1 0 15,0 0-304-15,-2-2-64 0,-2 5-16 0,-5-1 0 16,0 2-2528-16,-3 1-496 16</inkml:trace>
  <inkml:trace contextRef="#ctx0" brushRef="#br0" timeOffset="18565.34">12585 9507 23039 0,'0'0'1024'0,"0"0"192"0,7-5-960 0,2 1-256 16,3-2 0-16,1 2 0 0,4 1 2112 0,2 1 368 15,2 1 80-15,7-3 0 0,1-3-1696 0,1 4-352 16,-1 0-64-16,0-1 0 0,-3 2-304 0,2-2-144 15,-4 3 160-15,-1-1-160 0,-3 2 0 0,-2 0 0 16,-3-1-208-16,-2 0-9856 16,-3 0-1968-16</inkml:trace>
  <inkml:trace contextRef="#ctx0" brushRef="#br0" timeOffset="18991.9">13426 8932 29487 0,'0'0'2624'0,"0"0"-2112"16,0 0-512-16,0 0 0 0,0 0 320 0,0 0-64 16,5 8 0-16,0 1 0 0,-5 5 160 0,-3 1 32 15,2 3 0-15,0 1 0 0,-1-2-80 0,1 2-16 16,1 0 0-16,3 0 0 0,2-1-224 0,-1-2-128 15,3-2 128-15,2-2-128 0,1-1 0 0,0-5 144 16,2 1-144-16,1-5 0 0,1-2 336 0,0-2-32 16,1-3-16-16,0-2 0 0,3-5 96 0,-2 0 32 15,1-2 0-15,1-1 0 0,0 1-160 0,-1 0-16 16,0-1-16-16,1-3 0 0,-3-2-32 0,0 0 0 16,0 3 0-16,1 3 0 0,-1 1 64 0,-4 3 16 15,-2 5 0-15,-1 2 0 0,-8 3-64 0,0 0-16 16,0 0 0-16,2 10 0 0,-4 7 96 0,-3 6 16 0,-4 1 0 0,-3 6 0 15,-2 3-80-15,-2 2-16 16,-4 5 0-16,-1 0 0 0,0 2-208 0,-1 2 128 0,2-1-128 16,1-2 0-16,2 0 128 0,2-3-128 0,1-1 0 0,5-4 0 15,0-4 0-15,3-2-240 0,1-2 32 0,2-2 0 16,2-6-1520 0,2-5-288-16,2 0-64 0,7-3-13952 0</inkml:trace>
  <inkml:trace contextRef="#ctx0" brushRef="#br0" timeOffset="19481.73">14293 9399 24191 0,'6'-10'1072'0,"-1"2"208"0,0 2-1024 15,1-6-256-15,2 3 0 0,-3-1 0 0,1 3 1216 0,-2-2 192 16,-1 1 48-16,-1-1 0 0,-2 3-400 0,0 6-80 15,-3-4-16-15,-4 2 0 0,-2 0-192 0,-5 4-32 16,-3 1-16-16,-3 1 0 0,-5 5-288 0,0 0-64 16,-5 5-16-16,2 0 0 0,-2-1-160 0,3 2-48 0,2 0 0 0,2 0 0 15,3 1-144-15,2-4 128 16,4 2-128-16,4-1 128 0,3-2-128 0,6-3 0 16,1 0 0-16,5-1 128 0,4-4 208 0,4-1 48 15,3 0 0-15,5-2 0 0,1-4-112 0,3 0-16 16,0-5 0-16,3 3 0 0,0-3-256 0,1 3 160 15,0 1-160-15,-3-4 128 0,-2 2-128 0,-1 1 0 16,-2 2 144-16,-1 3-144 0,-5 1 0 0,-2 1 144 0,-2 7-144 0,-2-2 0 16,-3 6 160-16,-2-1-160 0,-3 3 128 0,-2 5-128 15,-2 6 256-15,-3 1-16 0,-4 3-16 16,-3 0 0-16,-3 2 0 0,0 1 0 0,-4-1 0 0,2-3 0 16,-1 0-80-16,1-4-16 0,1 2 0 0,1-5 0 15,5 0-128-15,2-3 0 0,3-2 144 0,3 1-144 16,3-7 0-16,4 0 128 0,1-5-128 0,4 0 0 15,4-1 192-15,3-3-16 0,2-2-16 0,4-3 0 0,2-1-32 16,0 0-128-16,3 4 192 0,-2-3-64 16,0-1-128-16,2 2 0 0,0-1-192 0,2 3 192 15,2 0-1248-15,-1 1-128 0,2-1-32 16,-2 2-10688-16,1 1-2160 0</inkml:trace>
  <inkml:trace contextRef="#ctx0" brushRef="#br0" timeOffset="20173.3">7634 10450 13071 0,'-19'3'576'0,"7"-1"128"0,-1 2-576 0,0-1-128 15,2-2 0-15,3-1 0 0,0-1 1248 0,8 1 224 16,0 0 32-16,0 0 16 0,0 0-96 0,16-3-16 16,4-1 0-16,7 0 0 0,10-1-528 0,8-2-112 15,8-2-32-15,10 2 0 0,10-3-224 0,9 0-32 16,7-3-16-16,18-1 0 0,10-2 48 0,12 2 16 15,7 0 0-15,14 0 0 0,12-4-16 0,8 3-16 16,6 1 0-16,2 1 0 0,6 2-160 0,2-2-16 0,0 3-16 16,-46 2 0-16,17 2 176 0,9-2 32 0,8 3 16 15,5 1 0-15,3-3 112 0,0 4 32 0,-2 1 0 0,1 0 0 16,-1 2-224-16,-4-1-64 0,-10 0 0 0,-4 1 0 16,-6 1-192-16,-10 0-32 15,-10-1-16-15,-11 2 0 0,-12-2-144 0,-11 0 0 0,-12 0 0 16,-11 0 0-16,-13 0 0 0,-11 0-272 0,-11 1 32 0,-8-1 16 15,-8 0-2720 1,-11 0-560-16</inkml:trace>
  <inkml:trace contextRef="#ctx0" brushRef="#br0" timeOffset="21154.57">10183 10872 23439 0,'-20'3'1024'0,"11"-2"240"0,-1-1-1008 0,10 0-256 0,0 0 0 0,0 0 0 15,0 0 1424-15,0 0 240 0,5-8 64 0,7 3 0 16,7 1-576-16,2 3-96 0,3-3-32 0,8 1 0 16,5-1-480-16,5 1-96 0,2 2-32 0,4 0 0 15,4-3-160-15,2 3-48 0,-2 2 0 0,-1 3 0 0,-4 2 96 16,-4 5 16-16,-6 7 0 0,-7 1 0 0,-5 4-128 0,-9 5 0 16,-7 0-16-16,-12 6 0 0,-7 5 144 0,-8 4 16 15,-7-1 16-15,-5 1 0 0,-9-1-128 0,-4-1-32 16,-4-3 0-16,0-1 0 0,0-3 32 0,1-2 0 15,2-3 0-15,-11 6 0 0,13-8 96 16,12 0 0-16,9-8 16 0,14-9 0 0,3 0-176 0,8 0-32 16,6-3-128-16,8-1 192 0,8-3 32 0,9-3 0 15,3-3 0-15,6-2 0 0,5-5 32 0,3 0 0 16,4-6 0-16,3 4 0 0,6 2-256 16,1-4 176-16,3-3-176 0,1-1 160 0,-1 2-160 0,-5 0 0 15,-4 2 0-15,-5 6 128 16,-6-3-1696-16,-4 6-352 0,-6 3-64 0</inkml:trace>
  <inkml:trace contextRef="#ctx0" brushRef="#br0" timeOffset="26654.2">1630 13183 5519 0,'0'0'496'16,"0"0"-496"-16,-7 1 0 0,1 2 0 0,6-3 2192 0,-9 2 352 15,0 1 64-15,3-1 16 0,6-2-1152 0,0 0-240 16,0 0-32-16,0 0-16 0,0 0-112 0,0 0-32 16,0 0 0-16,0 0 0 0,10-10-320 0,4 0-64 15,4 0-16-15,-1-3 0 0,5 3-192 0,2-3-64 16,4-3 0-16,1 0 0 0,4 3-64 0,3 2-32 15,1 0 0-15,1 5 0 0,1-2 32 0,0 5 16 16,-8 3 0-16,1 5 0 0,-3 6-144 0,-4 4-48 16,-6 3 0-16,-7 3 0 0,-3 7-144 0,-5 4 0 15,-4 7 0-15,-6 3 0 0,-8 7 272 0,-5-1-16 16,-4 5-16-16,-3-2 0 0,-3-4 64 0,-4-2 16 16,-4 4 0-16,0-4 0 0,-1-5 32 0,1-1 16 15,2-1 0-15,0-4 0 0,0-2 144 0,3-7 16 0,4-1 16 0,5-3 0 16,5-2-256-16,6-3-48 15,2-4-16-15,6-2 0 0,4-10-80 0,0 0-16 0,7 5 0 0,7-2 0 16,7-7 112-16,3 0 16 16,1-1 0-16,4-2 0 0,2 2-48 0,5 2 0 15,4-6 0-15,5 2 0 0,2 2-208 0,1-2 0 16,0 2 0-16,-1-4 0 0,0 0 0 0,-2 4 0 0,-3-2 0 0,-5 3 0 16,-7 2 0-16,-2 1 0 0,-6 1 0 0,-3-2 0 31,-3 1-1600-31,-3 0-432 0,-13 1-80 0,0 0-12544 0</inkml:trace>
  <inkml:trace contextRef="#ctx0" brushRef="#br0" timeOffset="27380.7">3667 13321 17503 0,'-1'-12'1552'0,"0"5"-1232"0,-3-3-320 0,0 4 0 16,4 6 784-16,0 0 112 0,0 0 0 0,0 0 16 16,0 0 272-16,-9 9 48 0,2 5 16 0,-1 7 0 0,-1 7-576 0,1 3-112 15,2 3-32-15,-3 3 0 0,1-1 48 16,-2 3 0-16,-4 2 0 0,-1 1 0 0,-4 0-16 0,-1 0 0 16,-2 2 0-16,3-2 0 0,1-8-160 0,0-6-16 15,1-1-16-15,3-5 0 0,-2-6 192 0,5-2 32 16,2-5 16-16,3-1 0 0,6-8 80 0,0 0 16 15,0 0 0-15,0 0 0 0,0-13-112 0,2-4-16 16,3 0 0-16,3-4 0 0,1-3-368 0,1-1-80 16,3-2 0-16,2-4-128 0,0-3 128 0,3 2-128 15,-1 2 0-15,3 1 0 0,1-7 128 0,4 2-128 16,-2-2 0-16,3 2 0 0,3 1 0 0,-1 2 0 16,3 1 0-16,-1 2 0 0,0 6 0 0,-1 4 0 15,0 7 0-15,-3 5 0 0,-5 2-128 0,-3 4 128 16,-4 4 0-16,-4 4-144 0,-4 4 144 0,-3 4-160 15,-6 5 160-15,-4 2-160 0,-5 2 160 0,-2-1 0 0,-2 3 0 0,-4-3 0 16,-6 4 0-16,-1-3 0 16,-3 0 0-16,-1-3 0 0,-4-2 0 0,3-4 0 0,3-5 0 0,1 0 0 15,0-10 0-15,5 0 0 16,5-1 0-16,4-2 0 16,3-9-688-16,4 3-144 0,5-6-48 0,7-2 0 15,8 1-1744-15,6-1-368 0,5-1-64 0,3-5-9968 0</inkml:trace>
  <inkml:trace contextRef="#ctx0" brushRef="#br0" timeOffset="27671.23">4300 13185 14735 0,'0'0'640'0,"0"0"160"0,0 0-640 0,0 0-160 0,3 16 0 0,-6 0 0 0,-6 3 2000 16,-2 3 368-16,-4 5 80 0,-2-2 16 0,-1 6-992 16,-1-3-192-16,-1 1-32 0,2 0-16 0,3-1-416 0,3 1-96 15,4-5-16-15,4-3 0 0,5-6-304 0,5-1-64 16,6-4-16-16,7-2 0 0,6-8 0 0,4-3 0 15,3-4 0-15,3-1 0 0,0-2-16 0,2-3-16 16,0-6 0-16,0-3 0 0,-2 2 32 0,-2 1 0 16,-2 0 0-16,-6 0 0 0,-3 0 112 0,-6 0 16 15,-4-4 16-15,-6 1 0 0,-4 2 32 0,-5 0 0 16,-5 2 0-16,-4 1 0 0,-6 1-224 0,-2 3-32 16,-5 2-16-16,1 0 0 0,0 6-224 0,1 4 0 15,3 2 0-15,2 3 0 16,2 2-320-16,0 0-144 0,2-3-48 0,4 5 0 15,10-8-2368-15,0 0-496 0,0 9-80 0,0-9-32 0</inkml:trace>
  <inkml:trace contextRef="#ctx0" brushRef="#br0" timeOffset="27995.64">5284 13071 20271 0,'5'-8'1792'0,"0"3"-1424"0,-5 5-368 0,0 0 0 16,4-5 1792-16,-4 5 304 0,0 0 48 0,0 0 16 15,-6 0-816-15,-2 2-176 0,-6-1-16 0,-1 3-16 16,-3 6-560-16,-2-1-96 0,-2 2-32 0,0-2 0 16,0 2-192-16,0 0-64 0,3 3 0 0,2 0 0 0,3 0-64 0,4-3-128 15,3 2 176-15,3-2-176 16,4-1 160-16,4 2-160 0,3 0 128 0,3-1-128 0,4 0 240 0,3-2-48 16,1 1 0-16,-2 2 0 0,1-2 16 15,-3 2 0-15,1-1 0 0,-1 1 0 0,-4 0-32 16,-1-2-16-16,-1 1 0 0,-3 2 0 0,-3-3 96 0,-2 3 32 15,-4 2 0-15,-2-1 0 0,0 0 64 0,-6 3 16 16,-3-2 0-16,-5-1 0 0,-7 3-64 0,-2-1-16 16,-2-1 0-16,-9 4 0 0,4-8-160 0,6-4-128 15,3-3 192-15,4 1-192 0,4-5 0 0,4-1 0 16,4-2-192-16,5 1 48 16,6 2-2768-16,0-10-544 0</inkml:trace>
  <inkml:trace contextRef="#ctx0" brushRef="#br0" timeOffset="28532.56">5787 13145 15663 0,'0'0'1392'15,"0"0"-1120"-15,-2-13-272 0,-1 7 0 0,2-2 2096 0,1 8 352 16,0 0 80-16,0 0 16 0,-6 1-768 0,-2 7-160 0,-1 1-16 0,-2 5-16 16,-3 2-672-16,-3 6-128 15,-2 3-16-15,-1 1-16 0,-4 2-304 0,0-1-48 0,-2 3-16 0,3-5 0 16,3 1-192-16,1-3-64 16,2-2 0-16,5 0 0 0,0-6-128 0,5-1 0 0,0-1 0 15,3-4 0 1,4-9-592-16,0 0-112 0,12-9 0 0,-1-3-9248 0,6-1-1840 0</inkml:trace>
  <inkml:trace contextRef="#ctx0" brushRef="#br0" timeOffset="28824.54">6783 12450 28559 0,'0'0'2544'0,"0"0"-2032"16,-4-4-512-16,4 4 0 16,-12-2-256-16,0 8-128 0,-2 8-48 0,1-2 0 0,-5 2 1184 0,-2 7 224 15,-3 5 48-15,-1 3 16 0,0 7-368 0,0 3-80 16,-2 2-16-16,2 1 0 0,-3 5-192 0,1 3-32 15,0-1-16-15,1 1 0 0,1-2-336 0,2-2 0 16,2-2 0-16,-7 15 0 16,4-12-480-16,4-10-112 0,4-2-32 0,5-17-9072 0,-1 1-1824 15</inkml:trace>
  <inkml:trace contextRef="#ctx0" brushRef="#br0" timeOffset="29024.59">6185 13100 6447 0,'0'0'576'0,"4"-6"-576"0,2 1 0 0,1-1 0 16,2 2 4256-16,3 1 736 0,2-2 160 0,4 0 32 16,3 1-3296-16,3 0-656 0,4 1-128 0,2-5-16 15,2 3-448-15,1 2-64 0,0-1-32 0,0-1 0 16,0 3-352-16,-1 1-192 0,-2 2 192 0,9-1-192 16,-4-1-336-16,-6-1-176 0,-2 5-48 0,-5-3 0 15,-1-1-2288-15,0-2-464 0,5-2-80 0,-3-1-32 0</inkml:trace>
  <inkml:trace contextRef="#ctx0" brushRef="#br0" timeOffset="29245.31">7014 12973 18831 0,'0'0'832'0,"4"12"176"0,-3-2-816 16,2 1-192-16,-3 5 0 0,1-3 0 0,-2 1 1552 0,-3 3 272 15,0 1 48-15,-2 1 16 0,-1-1-464 0,0 3-80 16,0 0-32-16,0-1 0 0,-1-2-736 0,2-2-160 0,-1-1-32 16,2 1 0-16,-1-4-240 0,1 1-144 0,2 0 160 0,2-5-160 15,1-8-144-15,0 0-128 0,0 0-32 0,0 0 0 32,9 0-2240-32,-1-3-448 0,3-8-80 0,0-2-32 0</inkml:trace>
  <inkml:trace contextRef="#ctx0" brushRef="#br0" timeOffset="29565.63">7304 13075 15663 0,'0'0'688'0,"-6"6"144"0,-2 4-656 0,0-1-176 0,1 3 0 0,0 2 0 15,-3-2 1920-15,2 4 368 0,1-2 64 0,-1 1 16 0,1 0-992 0,0 0-192 16,2-2-32-16,1 0-16 0,1 1-208 0,0-4-32 15,2-1-16-15,1-9 0 0,0 0-112 0,0 0-32 16,0 0 0-16,6 6 0 0,3-4 80 0,1-4 16 16,2-2 0-16,0-3 0 0,0-5-128 0,2 1 0 15,0 1-16-15,2-4 0 0,-2-1-288 0,1-1-48 16,1 1-16-16,-1 1 0 0,-1-2-80 0,0-1-32 16,0 0 0-16,-1 2 0 0,-2 3-224 0,1 1 144 15,-2 0-144-15,0 3 128 0,-1-2-128 0,-2 5 0 16,0-1 0-16,-1 1 0 0,-6 5 0 0,5-4 0 15,-5 4 0-15,0 0 0 16,0 0-1504-16,0 0-176 0,0 0-48 0,0 0-9568 16,0 0-1920-16</inkml:trace>
  <inkml:trace contextRef="#ctx0" brushRef="#br0" timeOffset="29908.89">7945 13118 21183 0,'0'0'1888'0,"0"0"-1504"0,0 0-384 0,7-4 0 15,0-2 1408-15,3 0 224 0,1 2 32 0,3 0 16 16,0-1-352-16,3-3-80 0,0 2-16 0,2-3 0 16,2 1-368-16,-1 3-80 0,-1-5-16 0,-1 4 0 15,-1-4-272-15,-2 3-64 0,-2 0-16 0,-5-1 0 0,-1-2-48 0,-5 1-16 16,-2 0 0-16,-5 1 0 15,-4 3 48-15,-3-1 16 0,-5 2 0 0,-3 2 0 16,-3 4-64-16,-4 6-16 0,-3 1 0 0,-2 5 0 0,-2 1-80 0,1 3 0 16,1 2-16-16,5 0 0 0,5 1-16 0,5 0 0 15,4 2 0-15,5-2 0 0,8-2-80 0,4 0-16 16,6-2 0-16,8 3 0 0,5-3-128 16,5 0 128-16,5-2-128 0,3-3 128 0,-7-2-128 0,5-3 160 15,2 2-160-15,1-1 160 16,2-1-1696-16,2-3-320 0,1 0-80 0</inkml:trace>
  <inkml:trace contextRef="#ctx0" brushRef="#br0" timeOffset="30462.19">9654 12744 14735 0,'8'-16'1312'0,"-3"10"-1056"16,0 0-256-16,-5 6 0 0,5-7 1408 0,-5 7 240 15,0 0 32-15,0 0 16 0,5 10-160 0,-2 7-48 16,-3 3 0-16,-3 5 0 0,-2 5-208 0,0-178-64 15,0 365 0-15,-3-178 0 0,-3-1-288 0,-1 1-64 16,1 0-16-16,-3 1 0 0,-1-3-144 0,-2 0-16 16,1-2-16-16,0 0 0 0,2-5-240 0,2-6-48 15,-2-2-16-15,2-4 0 0,3-4 16 0,4-3 0 16,0-5 0-16,5-6 0 0,0 0 272 0,9-10 64 16,-1-1 16-16,6-7 0 0,4-5-304 0,1-2-64 15,2-2-16-15,2-4 0 0,0-3-352 0,1 1 144 16,2 1-144-16,0-1 0 0,5 1 128 0,-2 1-128 15,3-1 0-15,0 4 0 0,-1 1 0 0,1 6 0 16,-1 0 0-16,8-3 0 16,-7 8-864-16,-7 7-176 0,-4 2-48 0,-2 4 0 15,-2 3-2224-15,0 3-448 0,2 2-80 0,-2 1-32 0</inkml:trace>
  <inkml:trace contextRef="#ctx0" brushRef="#br0" timeOffset="30761.22">10184 13108 23039 0,'0'0'1024'0,"0"0"192"0,0 0-960 0,7-8-256 0,3 2 0 0,4 1 0 15,1-3 1584-15,5 2 272 0,4-4 48 0,6 2 16 0,3-2-960 0,4 1-176 16,-2-5-32-16,1 0-16 0,-1-1-224 0,-2 1-64 16,-3-1 0-16,-4-1 0 0,-1 4-64 0,-8 0-32 15,-4-1 0-15,-3 1 0 0,-3 3 112 0,-5-1 32 16,-3 3 0-16,-7 2 0 0,-4 4 0 0,-5 2 0 15,-5 6 0-15,-2-2 0 0,-4 4-304 0,-2-1-64 16,-1 8-128-16,-2 0 192 0,0 2-64 0,1 1-128 16,3-1 176-16,4 1-176 0,4 0 128 0,6 0-128 15,5-4 0-15,1 2 0 0,7-2 0 0,4-2 0 16,4 0 0-16,7-1 0 0,4-3-336 0,4 1-32 16,6-1 0-16,2-1 0 15,0-4-2784-15,4-2-560 0</inkml:trace>
  <inkml:trace contextRef="#ctx0" brushRef="#br0" timeOffset="31928.12">11249 12902 25631 0,'0'0'1136'0,"0"0"224"0,-3-4-1088 0,-4 2-272 0,0-1 0 0,-4 1 0 15,0 2 1440-15,-3 2 224 0,-2 1 64 0,-5 0 0 16,-2 4-880-16,-1 2-160 0,0 2-48 0,1 1 0 15,2 2-144-15,1 1-48 0,4-1 0 0,3-1 0 16,3-2-128-16,5 2-48 0,1-3 0 0,4 0 0 16,4-4 16-16,1 2 0 0,6-4 0 0,2-2 0 0,4-2 32 0,2 0 0 15,2 0 0-15,2-3 0 0,0 0-96 0,-1-2-16 16,-2 1 0-16,-1 2 0 0,-1-2-16 0,-3 1 0 16,-1-1 0-16,-1 3 0 0,0 1 16 0,-2-1 0 15,-1 0 0-15,0 2 0 0,1 1-80 0,-3 3 0 16,0-2-128-16,1 0 192 0,1-2-192 0,3 3 128 15,1-3-128-15,1-1 0 0,3-1 192 0,4-2-64 16,2 1-128-16,1-5 192 0,2-3-16 0,2-1-16 16,3-2 0-16,1-2 0 0,1-3-160 0,1-1 128 15,-2-2-128-15,1-3 128 0,1 1-128 0,4 1 0 16,0-8 144-16,2 0-144 0,-1-2 128 0,1-4-128 16,1 0 128-16,-3-6-128 0,2 0 128 0,-2-7-128 15,1 0 128-15,-5 1-128 0,-1-1 0 16,-5 3 0-16,-3 2 0 0,-3 3 128 0,-4 2-128 0,-3 8 0 15,-5 5 0-15,-3 4 0 0,-4 6 0 0,-6 5 0 16,-3 4-144-16,-4 5 144 0,-5 5-160 0,-5 6 160 16,-6 2-208-16,-6 7 80 0,-6 5 128 0,-3 2 0 15,-3 7-144-15,-5 3 144 0,-2 4 0 0,0 3 0 0,2 5-144 16,3 3 144-16,6-3 0 0,6 1 0 0,5 1 0 16,6-3 0-16,6-1-144 0,6-6 144 0,4-1 0 15,6-3-144-15,6-4 144 0,0-5 0 0,5-2 0 0,5-5 0 16,4-3 0-16,0-3 0 0,6-3 0 15,0-3 0-15,4-5 0 0,0-3 144 0,1-3-144 0,-2 0 0 16,0-5 144-16,0 1-144 0,1-5 0 0,-1 1 144 16,0-2-144-16,0-1 0 0,-1 1 144 0,-1 0-144 0,-2 0 0 0,1 0 144 15,-1-1-144-15,1 2 0 16,-2 3 144-16,-1-1-144 0,1 3 0 0,-3-1 144 0,-1 3-144 0,-3-1 0 16,1 5 0-16,-1 2 0 0,-3 0 0 15,0 1 0-15,-2 0 0 0,0 4 0 0,-1-2 0 0,2 1 0 16,-2-2 0-16,1 2 0 0,-2 1 0 0,1 0 0 15,1-2 0-15,-1 1 0 0,-1-3 0 0,1 0 0 16,-2 2 0-16,-1-3 0 0,0-3 0 0,0 2 0 16,-1-2 0-16,1 1 0 0,0-1 0 0,-1 0 0 15,1-3 0-15,-3 1 0 0,1 2 0 0,-1-3 128 16,0 0-128-16,0 0 0 0,1 1 0 0,-1-3 0 16,-2 4 128-16,-3 4-128 0,6-4 0 0,-6 4 0 15,5-3 0-15,-5 3 0 0,0 0 0 0,0 0 0 16,0 0 0-16,0 0 0 0,0 0 0 0,0 0 0 15,0 0 0-15,0 0 0 0,0 0 0 0,0 0 0 16,0 0 0-16,0 0 0 0,0 0 0 0,0 0 0 0,6-4 0 16,-6 4 0-16,0 0 0 0,6 4 0 0,-6-4 0 0,0 0 0 15,0 0 0-15,9 0 0 0,-2 0 0 16,-7 0 0-16,7 0 0 0,-7 0 0 0,8-3 0 0,-8 3 0 16,0 0 0-16,0 0 0 0,6-2 0 0,-6 2 0 15,0 0 0-15,0 0 0 0,7 2 0 0,-7-2 0 16,0 0 0-16,2 8 0 0,-1 1 0 0,-1 2 0 15,0 2-128-15,-1-1 128 0,-3 4 0 0,-1 0 0 16,-1 0 0-16,-2 0 0 0,1 1 0 0,-2 0 0 0,0 0 0 16,-1-2 0-16,-2 0 0 0,1-2 0 0,-2 0 0 0,0 1 0 15,-2-3 0-15,1 1 0 0,-2-5 0 16,-2 1 160-16,0-3-160 0,0-1 160 0,0-3-160 0,-1-3 160 16,-1-2-160-16,-2-3 160 0,2 0-160 0,1-2 160 15,0-4-160-15,1 0 160 0,0 2-160 0,3-4 0 16,4 2 0-16,0 3 128 0,1-3-128 0,4 2 0 15,0 1 0-15,0-3 0 0,5 6 0 0,0 0 0 16,1 2 0-16,2 3 0 0,-2 2 0 0,9 2 0 16,3 0 0-16,2 5 0 0,2 2 0 0,3 2 0 0,6 0-144 15,8 7 144-15,2 0 0 0,3 2 0 16,6 5 0-16,3-5 0 0,3-1 0 0,5-1 144 16,2-2-144-16,0 1 192 0,1-2-32 0,-2-4 0 15,-4 1 0-15,-3-6 0 0,-3 1-16 0,-1-4 0 16,-4 0 0-16,-2 1 0 0,-6-6-144 0,-4 2 0 0,-2 2 0 15,-6-1 0 1,-3 0-2752-16,-4-1-512 0</inkml:trace>
  <inkml:trace contextRef="#ctx0" brushRef="#br0" timeOffset="33722.97">14966 12327 31103 0,'-4'-17'1376'0,"6"9"288"0,0-5-1344 0,3 3-320 0,4 1 0 0,0-1 0 0,0 4 272 0,2 1-16 16,-2-2 0-16,3 5 0 0,-2 1-256 0,0 2-272 15,-1 1 48-15,-1 5-13808 16</inkml:trace>
  <inkml:trace contextRef="#ctx0" brushRef="#br0" timeOffset="33859.98">14852 12947 25791 0,'0'0'2304'0,"2"-8"-1856"16,3-1-448-16,1-1 0 0,-1 2 2368 0,1-1 384 15,0 3 80-15,2 0 16 0,0-2-2272 0,-1 4-576 16,-7 4 0-16,0 0-10576 16,0 0-2224-16</inkml:trace>
  <inkml:trace contextRef="#ctx0" brushRef="#br0" timeOffset="34689.49">6466 14322 20271 0,'-6'-14'1792'0,"2"6"-1424"16,-1-1-368-16,0 0 0 0,0 1 352 0,2 2 0 15,-1 0 0-15,1 4 0 0,-2 0 1088 0,2 5 224 16,-1 4 32-16,-2 4 16 0,-1 5-768 0,-1 6-160 0,-1 6-16 16,-1 3-16-16,-2 8 48 0,-3 3 16 0,-2 6 0 0,-1 1 0 15,-2 1-112-15,0 2-32 0,-1 1 0 0,-3 1 0 16,0-2-288-16,1-2-48 0,0-9-16 0,3 1 0 16,2-1-160-16,0-8-32 0,2-6-128 0,3-2 192 15,2-3-48-15,1-3-16 0,2-3 0 0,3-7 0 16,0-1 0-16,5-8-128 0,0 0 192 0,0 0-64 15,5-11-128-15,1-5 192 0,3-4-192 0,1-3 192 0,1-4-192 16,1 1 0-16,0-7 0 0,-1-2 0 0,-1-2 0 0,-2-2 0 16,2-2 0-16,-1-3 0 0,0-2 0 15,2-1 0-15,1 8 0 0,0-6 0 0,2 2 0 16,0 2 0-16,2 1 0 0,0 4 0 0,2 0 0 0,2 3 0 16,1 4 0-16,0 0 0 0,2 6 0 15,-1 1 0-15,-1 3 0 0,1 2 0 0,1 0 0 0,-3 6 160 16,2 7-160-16,-2 3 160 0,-1 1-160 0,-1 5 128 15,-1 6-128-15,-3 2 128 0,-3 3-128 0,0 3 0 16,-4 6 0-16,-5-3 0 0,-4 3 240 0,-3 1-48 0,-4 0 0 0,-5 0 0 16,-4-1 256-16,-4 3 32 15,-2-2 16-15,-1 0 0 0,-2-5-48 0,-1-2 0 16,-1-2 0-16,0-3 0 0,-1-4-192 0,2-1-64 16,1-8 0-16,-1-3 0 0,0-2-48 0,1 0-16 15,1-1 0-15,2-1 0 0,1-6-128 0,2 2 0 16,0 1 0-16,4-4 0 0,0-1 0 0,3 2-272 15,1-2 32-15,-3-4 16 16,6 1-1264-16,2 5-256 0,6 1-48 0,2 0-16 16,2 1-1696-16,6 1-336 0</inkml:trace>
  <inkml:trace contextRef="#ctx0" brushRef="#br0" timeOffset="35252.33">7304 14144 21183 0,'-9'-4'1888'0,"0"2"-1504"16,0 0-384-16,-2-2 0 0,-2-1 1072 0,0 0 144 16,1 3 16-16,0-1 16 0,1-1 352 0,-1 3 64 15,1 0 0-15,1 0 16 0,1-1-512 0,1 2-96 16,2 0-32-16,6 0 0 0,0 0-368 0,0 0-80 16,0 0-16-16,0 0 0 0,7 4-256 0,5 0-48 15,3 5-16-15,5-4 0 0,5-3 64 0,5 2 16 16,6 0 0-16,3 1 0 0,2-1-48 0,5 0-16 15,1-3 0-15,1 5 0 0,1 1 0 0,1 4 0 16,-2-2 0-16,-1 4 0 0,-3-4-48 0,-4 2-16 0,-2 4 0 16,-3-3 0-16,-5-1-48 0,-3 2-16 15,-4-3 0-15,-5 2 0 0,-4-1 32 0,-3-2 0 0,-3 1 0 16,-6-1 0-16,-2 2 80 0,-2-2 0 0,-6 1 16 0,-3 3 0 16,-3-1 32-16,-5 0 0 0,-4 2 0 0,-5 2 0 15,-4-2-48-15,-4 1-16 0,-3 1 0 0,-2 2 0 16,-1 1-48-16,-2 0-16 0,2-2 0 15,-1 1 0-15,-1-1-176 0,2 0 192 0,1-1-192 0,2 0 192 16,8-2-192-16,1-3 0 0,5 1 0 0,6-4 128 0,1-1-128 16,3-5 160-16,5 2-160 0,2-3 160 0,8-1-160 0,0 0-224 15,0 0 48-15,8-5 16 16,4 4-1216-16,6 1-240 0,3-4-48 16,-2-1-11344-16,3 0-2272 0</inkml:trace>
  <inkml:trace contextRef="#ctx0" brushRef="#br0" timeOffset="35879.94">9300 14049 14047 0,'0'0'624'0,"0"0"128"0,0 0-608 0,0 0-144 0,0 0 0 0,0 0 0 16,1-7 1264-16,-1 7 208 0,0 0 64 0,0-5 0 0,0-3-304 0,-1 2-48 16,-2 1-16-16,0-1 0 0,3 6 16 0,-3-5 0 15,-2 2 0-15,-1-2 0 0,0 1-304 0,0 3-64 16,-1 1-16-16,-1 1 0 0,-3-3-224 0,0 2-32 16,-1 2-16-16,0 4 0 0,-3-2 16 0,-3 1 0 15,-4 2 0-15,-2 2 0 0,-1 5 0 0,-6 1 0 16,1 0 0-16,-5 4 0 0,-2 4-80 0,-1 1-16 15,-1 3 0-15,1 1 0 0,2 4-128 0,3 2-16 16,5 2-16-16,4-1 0 0,4 1-160 0,4-2-128 16,5 0 144-16,6-1-144 0,5-2 0 0,5-2 0 15,2-3 0-15,7 0 0 0,6-3 208 0,5 1-48 16,7-3-16-16,5-4 0 0,5-6 192 0,3-2 48 16,4-2 0-16,0-3 0 0,1-3 32 0,-1-2 16 15,2-4 0-15,0-1 0 0,0-2-48 0,0-2 0 16,-4-7 0-16,0 1 0 0,0-2 384 0,-4-2 64 15,-2-5 0-15,-6-1 16 0,-3-4-336 0,-5 0-80 16,-6-4-16-16,-5-2 0 0,-5-1 32 0,-5 0 16 16,-3-2 0-16,-4 2 0 0,-4 4-288 0,-6 4-176 0,-4 0 192 0,-5 6-192 15,-6 2 160-15,0 5-160 0,-5 1 128 16,-3 2-128 0,0 3-752-16,1 2-224 0,-6 6-48 0,6-1-16 0,2 2-1568 15,1 1-304-15,2 2-64 0</inkml:trace>
  <inkml:trace contextRef="#ctx0" brushRef="#br0" timeOffset="38031.87">6100 16649 15135 0,'-1'-13'672'0,"1"8"144"0,2-4-656 0,-2 2-160 0,0-3 0 0,0 2 0 15,0 0 1392-15,0 8 240 0,0 0 48 0,0 0 16 0,0 0-592 16,0 0-112-16,-2 9-32 0,-2 4 0 0,-1 1-128 0,0 9-48 16,0 4 0-16,0 7 0 0,-2 7-272 15,1 6-48-15,0 3-16 0,-1 5 0 0,0 4 128 0,-2 4 32 16,-3-3 0-16,0 5 0 0,-2-1-144 0,1 0-16 15,-1-3-16-15,0-1 0 0,0-8-160 0,1-5-16 16,-2 0-16-16,2-6 0 0,2-4 32 0,2-4 16 16,0-3 0-16,1-5 0 0,2 1-80 0,-2-6-16 15,5-3 0-15,-1-6 0 0,1-2-16 0,3-9-16 16,0 0 0-16,0 0 0 0,0 0-160 0,0 0 128 16,-4-10-128-16,2 1 128 0,-1-4-320 0,2-1-80 15,1-1-16-15,1-8 0 16,2 3-784-16,1-2-144 0,1-4-48 0,-1 8-8416 15,1-1-1696-15</inkml:trace>
  <inkml:trace contextRef="#ctx0" brushRef="#br0" timeOffset="38397.83">5977 16784 25791 0,'-17'-22'2304'0,"11"12"-1856"0,1-4-448 0,1-2 0 15,4-3 768-15,1-1 48 0,6 3 16 0,3-2 0 16,0-6 64-16,5 3 0 0,6 1 16 0,3 1 0 16,5 0-512-16,5 0-96 0,4 3-32 0,3 0 0 0,1 2 16 0,0 2 0 15,0 6 0-15,-3 0 0 0,-2 6-64 0,-4 3-16 16,-5 5 0-16,-2 2 0 0,-5 3-208 0,-4 6 128 15,-4 1-128-15,-3 5 0 0,-4 3 320 0,-3-3-16 16,-6 3-16-16,-3-2 0 0,-6 3 160 16,-2-2 48-16,-6 2 0 0,-4-4 0 0,-3 1-112 0,-7 2-32 15,-2-5 0-15,-1-1 0 0,-1-2-160 0,3-2-16 16,0-3-16-16,2-1 0 0,3-7-160 0,4-1 0 16,2-5 0-16,-1-3 128 15,7-2-768-15,8-2-144 0,5-6-48 0,8-5 0 16,8-1-2160-16,6-2-432 0</inkml:trace>
  <inkml:trace contextRef="#ctx0" brushRef="#br0" timeOffset="38751.83">7059 15918 24639 0,'8'-20'1088'0,"0"7"240"0,4-2-1072 0,3-2-256 0,6 0 0 0,4 0 0 15,2 1 768-15,5 2 112 0,1 0 16 0,3 1 0 16,0 0 160-16,-1 4 32 0,-2 3 16 0,-4 1 0 0,-2 5-464 0,-5 5-112 16,-6 3-16-16,2 9 0 0,-8 8-208 0,-7 2-48 15,-7 3-16-15,-8 0 0 0,-5 2 272 0,-6 1 64 16,-4 3 16-16,-1-3 0 0,0-4-176 0,4-1-32 15,4-4-16-15,3-4 0 0,3-2-224 0,5-3-144 16,4-3 192-16,5-12-192 0,3 11 144 0,3-4-144 16,6-2 0-16,8-3 144 0,7-3 160 0,4 1 16 15,2-4 16-15,3 2 0 0,0-5-192 0,-1 1-144 16,-2 2 192-16,-10 3-192 16,0 1-960-16,1 1-320 0,-1 0-48 0,1 3-15136 0</inkml:trace>
  <inkml:trace contextRef="#ctx0" brushRef="#br0" timeOffset="38991.21">7792 16699 27695 0,'0'0'1216'0,"8"-4"272"0,-1 3-1184 0,2-3-304 16,-1 0 0-16,4 0 0 0,4 0 1376 0,2 1 224 0,1-1 32 0,2 0 16 16,3-2-816-16,1 2-144 0,-3 0-48 0,5 1 0 15,-4-2-336-15,1 0-80 0,-4 1-16 0,1 2 0 16,-2 1-208-16,-1-1-256 0,-2 1 48 0,-1 0-15920 16</inkml:trace>
  <inkml:trace contextRef="#ctx0" brushRef="#br0" timeOffset="39363.07">9300 15711 23151 0,'-2'-16'512'0,"2"16"96"0,0 0 32 0,0 0 0 0,2-8-512 0,-4 3-128 15,2 5 0-15,0 0 0 0,-6 2 1088 0,-7 7 176 16,-1 4 32-16,2 7 16 0,-5 8-336 0,2 3-64 16,-1 2-16-16,1 2 0 0,0 2-192 0,4 3-32 15,2 0-16-15,2-1 0 0,2-3-208 0,4-1-64 16,0-1 0-16,3-7 0 0,7-2 16 0,3-5 0 0,0-2 0 0,4-1 0 15,1-2 96-15,-1-7 16 0,3 1 0 16,5-4 0-16,4-3-144 0,1-1-32 0,0-2 0 16,3-1 0-16,2-5-336 0,1-2 128 0,-5 2-128 0,-3-5 0 15,-3 1-608 1,-4-1-192-16,-3-3-32 0,-2-1-16 0,-1-2-2432 16,-1-1-496-16</inkml:trace>
  <inkml:trace contextRef="#ctx0" brushRef="#br0" timeOffset="39575.75">9775 15726 13823 0,'0'0'608'0,"0"0"128"0,0 0-592 16,-3 12-144-16,0-3 0 0,-2 2 0 0,-3 4 2512 0,-1 2 480 15,-1 3 80-15,-2 2 32 0,-2 5-944 0,-2 0-192 16,-3 5-48-16,-3 4 0 0,-1 2-576 0,-2 5-112 16,-1 0-16-16,0 3-16 0,-1 0-544 0,3 2-96 15,-1 1-32-15,3 3 0 0,2-3-336 0,0 0-64 16,4-6 0-16,1 3-128 0,1-7 128 0,1-1-128 15,3-2 0-15,2-3 0 0,2 1 0 0,2-6 0 16,0-1 0-16,3-3 0 16,1-1-1312-16,3-6-272 0,2-3-48 0,2-3-13856 0</inkml:trace>
  <inkml:trace contextRef="#ctx0" brushRef="#br0" timeOffset="40205.28">10746 16539 18431 0,'6'-13'816'0,"0"8"160"0,-3-3-784 0,1 2-192 0,0-3 0 0,0 1 0 16,-3-1 2816-16,-1 2 512 0,0-1 96 0,-1-1 32 15,-3 3-1920-15,-1-3-368 0,-1 3-80 0,-2-5 0 16,0 5-448-16,-1 1-64 0,-2-3-32 0,-2 3 0 0,-2 1-128 15,-2-1-32-15,-2 3 0 0,0 1 0 0,-1-1-160 16,-3 4-32-16,-1-1-16 0,0 4 0 0,0 0-176 0,-1 0 128 16,0 4-128-16,0 0 128 0,-1 5-128 0,1 0 0 15,-1-1 0-15,2 2 0 0,1 3 0 0,3 1 0 16,1 2 0-16,1-2 0 0,2 0 0 0,5 0 0 16,3-2 0-16,1 1 0 0,3-5 0 0,3-1 0 15,2 1 0-15,3-3 0 16,1 0 0-16,2-1 0 0,-1 0 0 0,2-4 128 0,1 3-128 0,-1-3 128 15,3 0-128-15,0 1 128 0,0-4-128 0,2-2 160 16,1-2-160-16,1-2 160 0,2 2-160 0,1-1 128 16,0 1-128-16,-2-1 128 0,4 1-128 0,-1-3 0 15,2 0 0-15,0 1 128 0,2 0-128 0,0-1 0 16,-1 1 0-16,-2 2 0 0,-1 0 0 0,-2 2 0 16,-2 2 0-16,-1 1 0 0,-1 0 0 0,-2 5 0 15,-2-2 0-15,-1 5 0 0,-3-1 0 0,-3 6 0 16,-2 2 0-16,-1 2 0 0,-3 3 0 0,-2 0 0 15,-3 0 0-15,-1 4 0 0,-6 1 256 0,0 2-48 16,-2 1 0-16,-2 2 0 0,-4 3 16 0,-2 2 0 16,0 0 0-16,-4-1 0 0,-1 1-96 0,-1 2-128 0,0-1 176 15,3-1-176-15,2-2 192 0,5-7-192 0,5-1 192 0,4-5-192 16,4-1 240-16,5-5-64 0,4 0-16 0,8-3 0 16,6-5 208-16,7 0 32 0,7-6 16 0,7 1 0 15,-1-5 0-15,9-3 0 0,3-1 0 0,5-4 0 16,0 3-144-16,1 1-16 0,1-4-16 0,2 3 0 15,1-3-96-15,0 2-16 0,-13 5 0 0,1 0 0 0,1 0-128 0,-2-2 0 16,-2 3 0-16,-2-2 0 16,-2 2-1776-16,-4 2-432 15,-6 3-96-15</inkml:trace>
  <inkml:trace contextRef="#ctx0" brushRef="#br0" timeOffset="41192.23">5505 16282 17615 0,'0'0'768'0,"0"0"192"0,0 0-768 0,0 0-192 0,0 0 0 0,0 0 0 0,0 0 1328 0,0 0 224 16,-6 5 48-16,-2 0 16 0,1 1-304 16,-5 4-64-16,-2-2-16 0,-4 4 0 0,-3-2-144 0,-2 4-16 15,-2 1-16-15,-5 1 0 0,-3 2-160 0,-4 0-16 16,-2 0-16-16,-20 11 0 0,5-5-224 0,2-1-32 16,2 3-16-16,2-4 0 0,0 3-192 0,3-1-32 15,6-3-16-15,0 0 0 0,6-5-80 0,3 1-16 16,5-1 0-16,5-3 0 0,4-3-16 0,6-2-16 15,2-2 0-15,8-6 0 0,0 0 80 0,0 0 16 16,12 4 0-16,5-2 0 0,8 0 96 0,8-2 32 16,3 0 0-16,6-2 0 0,3 0-224 0,-10 2-32 15,6 2-16-15,6 2 0 0,5 0-176 0,2-1 160 16,-1-2-160-16,0 1 160 0,0-2 64 0,-3 4 16 16,-1-1 0-16,-2 3 0 0,-4-1 80 0,0 2 32 15,-3 0 0-15,-5-2 0 0,-2 2-176 0,-4 2-48 16,-4-3 0-16,-5 3 0 0,-2-3-128 0,-4 4 0 0,-3-3 0 15,-3 3 0-15,-3-3 0 0,-3 2-272 16,-4 0 32-16,-2 3 16 16,-5-2-2576-16,-5 3-512 0</inkml:trace>
  <inkml:trace contextRef="#ctx0" brushRef="#br0" timeOffset="42306.13">3447 16156 11679 0,'0'0'512'0,"0"0"128"0,9-5-512 0,-1-1-128 0,-3-2 0 0,1 4 0 16,-6 4 1520-16,9-6 272 0,-9 6 64 0,8-9 16 16,-8 9-384-16,5-8-80 0,-5 8 0 0,0 0-16 15,0-11-208-15,0 11-32 0,-6-10-16 0,-2 5 0 16,-1 2-128-16,-4 2-32 0,-3 1 0 0,-2 4 0 15,-1 4-272-15,-4 3-48 0,-2 3-16 0,-5 2 0 0,-3 4-128 0,-2 7-48 16,-3 2 0-16,-3 7 0 16,-4 3-96-16,0 7-32 0,-4 6 0 0,2 3 0 0,2 6-96 0,0 2-32 15,4 1 0-15,5 2 0 0,1 3-208 0,7-1 0 16,4-5 128-16,10-2-128 0,5-8 0 16,7-5 0-16,2-3 128 0,7-6-128 0,6-3 192 0,6-6-16 15,3-7 0-15,4-2 0 0,4-4 96 16,5-4 32-16,6-5 0 0,6-3 0 0,5-4-48 0,5-4-16 15,6-5 0-15,-1-5 0 0,0-5 0 0,-1-1 0 16,1 0 0-16,-1-3 0 0,-2-2 64 0,-2-6 16 16,-2-3 0-16,-4 0 0 0,-4 2 144 0,-3-3 48 15,-3-3 0-15,-6-4 0 0,-4-1 32 0,-4-1 16 16,-7-5 0-16,-4-3 0 0,-3 1-176 0,-4 3-48 0,-6-1 0 16,-5 4 0-16,-3 4-176 0,-4 3-32 15,-3 2-128-15,-4 3 192 0,-1 4-192 0,-5 4 0 16,-2 5 0-16,-4 5 0 0,-3 1-256 0,0 3-112 15,-1 5-16-15,4 2 0 16,4 3-2112-16,3 2-416 0,6 3-96 0</inkml:trace>
  <inkml:trace contextRef="#ctx0" brushRef="#br0" timeOffset="43494.54">8825 9607 4607 0,'0'0'400'0,"0"0"-400"0,-5 8 0 0,5-8 0 0,-7 9 1328 0,7-9 176 15,-7 9 32-15,2 1 16 0,5-10-688 0,-4 9-144 16,4-9-16-16,0 0-16 0,-3 9 224 0,3-9 48 16,0 0 16-16,0 0 0 0,0 0 176 0,0 0 48 15,0 0 0-15,0 0 0 0,0 0-32 0,0 0 0 16,5 10 0-16,2-2 0 0,4-6-96 0,3 1-32 16,1-3 0-16,6 0 0 0,7-2-128 0,2 1-16 15,3 0-16-15,2 0 0 0,5-4-336 0,2-2-64 16,0 3-16-16,1 2 0 0,0-2-192 0,1-1-32 15,1 0-16-15,-2 1 0 0,-2-1-80 0,-1-1-16 16,-1 0 0-16,-6 4 0 0,-5 1-128 0,-4-1 128 16,-5 1-128-16,-5 1 128 0,-4-1-128 0,-10 1 0 15,0 0 0-15,0 0 0 0,0 0 0 0,0 0-304 16,0 0 48-16,0 0 16 16,-10 2-1968-16,1-2-400 0,-2-2-80 0</inkml:trace>
  <inkml:trace contextRef="#ctx0" brushRef="#br0" timeOffset="43907.62">9503 8963 12895 0,'0'0'1152'0,"0"0"-928"16,2-10-224-16,-2 10 0 0,4-8 336 0,-4 8 32 16,0 0 0-16,0 0 0 0,0 0 528 0,0 0 96 15,0 0 32-15,0 0 0 0,0 0-192 0,0 0-16 16,0 0-16-16,-6 4 0 0,-3 9-224 0,0 2-32 15,-4 3-16-15,2 2 0 0,0 2 128 0,-1 3 32 16,-1 4 0-16,2 3 0 0,0 0-16 0,0 0 0 16,1-1 0-16,1 1 0 0,2-6-288 0,-1 2-48 15,0 1-16-15,1-4 0 0,-2 1-160 0,1-3-32 16,-1-7-128-16,3-1 192 0,2 1-192 0,2-2 0 16,-1 1 128-16,2-6-128 0,1-9 0 0,0 0 0 0,-3 11 0 15,3-11 0-15,0 0 0 0,0 0-256 16,0 0 16-16,0 0 16 15,0 0-1776-15,0 0-368 0,0 0-64 0</inkml:trace>
  <inkml:trace contextRef="#ctx0" brushRef="#br0" timeOffset="44135.3">9113 9285 20271 0,'0'0'1792'0,"0"0"-1424"16,5-9-368-16,2 1 0 0,5 2 576 0,2-2 64 16,4 4 0-16,5-1 0 0,6-1 192 0,5 2 32 15,5 1 16-15,7-2 0 0,4-1-496 0,3 1-80 16,-1 1-32-16,0-2 0 0,1-1-128 0,-3 4-16 16,-3 0-128-16,2 3 192 15,-6 0-1680-15,-5 0-352 0</inkml:trace>
  <inkml:trace contextRef="#ctx0" brushRef="#br0" timeOffset="52671.33">13448 15884 12895 0,'0'0'1152'0,"0"0"-928"0,0 0-224 0,0 0 0 0,0 0 1792 0,0 0 320 15,-5-1 64-15,5 1 16 0,-6 0-848 16,0 1-192-16,-1 1-16 0,1 2-16 0,-4 3-288 0,0-2-64 16,-3 1-16-16,0 3 0 0,-1-1 80 0,-2 3 0 15,-3-180 16-15,-3 365 0 0,-3-182-80 0,-3 2-32 16,-3 1 0-16,-2 1 0 0,-1 6-240 0,-4-1-48 16,-3-3-16-16,0-1 0 0,1 0-144 0,1-1-32 15,4 1 0-15,3 0 0 0,2-4 32 0,4 2 0 16,2-3 0-16,4-3 0 0,2 1 32 0,5-1 0 15,3-2 0-15,4 1 0 0,2-2-64 0,5 4 0 16,5-5 0-16,5 2 0 0,1-3 192 0,6 2 16 16,4-1 16-16,3 0 0 0,3 2-48 0,4-3-16 15,2 0 0-15,2 2 0 0,1-4-96 0,0 1-32 16,1 0 0-16,0-1 0 0,0-2 16 0,0-2 0 16,2 0 0-16,-4 0 0 0,-1 0-112 0,-4 0 0 0,-1 0-16 0,-4 0 0 15,-1-1-176-15,-4 1 0 16,-2 0 0-16,-4 0 128 0,-3 0-384 0,-3 0-64 0,-9 0-32 15,0 0 0 1,0 0-2624-16,0 0-528 0</inkml:trace>
  <inkml:trace contextRef="#ctx0" brushRef="#br0" timeOffset="53262.49">14690 16014 12895 0,'4'-7'1152'0,"0"-3"-928"0,0 1-224 0,0-2 0 15,-1 3 1872-15,0-1 336 0,0 3 64 0,-3 6 16 16,0 0-576-16,0 0-112 0,0 0-32 0,0 0 0 16,-4 9-624-16,0 5-128 0,-1 5-32 0,0 7 0 15,-3 5-32-15,0 3-16 0,0 1 0 0,-1 7 0 16,-3 1-64-16,-2 9-16 0,-5 6 0 0,0 2 0 15,0 0-224-15,0 0-48 0,-5-1-16 0,2-4 0 16,1-3-192-16,2-5-48 0,2 0 0 0,2-5 0 0,1-2-128 16,4-6 0-16,1-6 0 0,4-3 128 0,3-2-128 15,1-4 0-15,-3-5 0 0,4-1 0 0,0-13 0 0,0 0 0 16,0 0 0-16,0 0-176 16,10-1-1360-16,-2-4-288 0,2-7-48 15,-2-2-7744-15,0-2-1552 0</inkml:trace>
  <inkml:trace contextRef="#ctx0" brushRef="#br0" timeOffset="53681.8">14606 15956 16575 0,'-10'-8'1472'0,"4"-5"-1168"16,0-1-304-16,1 2 0 0,-1 1 1920 0,3-2 336 16,-1 2 64-16,0-1 16 0,1-2-688 0,2 0-144 0,1-1-32 15,4 2 0-15,1-1-512 0,4-1-128 16,4-1 0-16,3-2-16 0,3-2-304 0,4 0-48 0,3 3-16 0,4-2 0 16,4-2-112-16,6 1-16 0,-1 2-16 0,4 3 0 15,2 1-48-15,-13 8-16 0,7-3 0 0,3 6 0 16,4 3 32-16,1 1 16 0,0 3 0 0,-1 3 0 15,-2-1-32-15,-2 8-16 0,-4 2 0 16,-5 3 0-16,-6 1-112 0,-5 0 0 0,-6 4-128 0,-4 3 192 0,-6-2-48 16,-5 3-16-16,-2-2 0 0,-5 0 0 0,-7-3 128 15,-5 0 0-15,-4-1 16 0,-8 0 0 16,-6-2 48-16,-2-3 0 0,-2 1 0 0,-20 2 0 0,5-3-176 0,7-3-16 16,2-5-128-16,4 0 192 0,1-4-192 15,7-1 0-15,5-4 128 0,5-3-128 0,2 1 0 0,7-6-240 16,5-1 48-16,5 0 16 15,5 0-1920-15,5-1-384 0,2 0-80 0,6-3-8208 16,5-3-1648-16</inkml:trace>
  <inkml:trace contextRef="#ctx0" brushRef="#br0" timeOffset="54166">15867 14745 21183 0,'-7'-15'944'0,"7"6"192"0,2-4-912 0,5-1-224 0,3 2 0 0,4-4 0 16,2 2 1024-16,6 0 176 0,2 0 16 0,9 2 16 16,4 0-256-16,8 5-48 0,7-2-16 0,4 2 0 15,1-2-208-15,0 3-32 0,-1 3-16 0,-5 2 0 0,-16 1 48 16,0 3 16-16,-2 2 0 0,-4 5 0 0,-4 0-256 16,-3 4-48-16,-5 1-16 0,-7 4 0 0,-6 12-96 0,-8 1-32 15,-9 0 0-15,-5 3 0 0,-3 1 80 0,-6-2 16 16,-4-1 0-16,-16 12 0 0,3-7 96 0,1-4 32 15,5-3 0-15,6-3 0 0,6-4 112 0,7-4 32 16,7-6 0-16,5 1 0 0,6 3-288 0,7-3-48 16,6-3-16-16,8-5 0 0,8 1 208 0,8-2 32 15,6-3 16-15,5-3 0 0,1 0-96 0,-10 0-32 16,4 0 0-16,6 1 0 0,4-1-256 0,6-1-160 16,3-3 192-16,1-2-192 0,-4 1 128 0,3 1-128 15,-3-1 0-15,-3-2 0 16,-2 2-416-16,-5 3-192 0,-5-1-32 0,-3-1-16 15,-2 1-1968-15,-8 0-384 0</inkml:trace>
  <inkml:trace contextRef="#ctx0" brushRef="#br0" timeOffset="60049.86">15210 9192 7775 0,'0'0'336'0,"0"0"80"0,10-4-416 0,-10 4 0 0,11-5 0 15,-11 5 0-15,7-5 384 0,-7 5 0 0,7-10 0 0,-7 10 0 16,2-8 0-16,1-2 0 0,-3 10 0 0,-2-9 0 16,-1-3-144-16,-2 4-48 0,1-4 0 0,-4 2 0 15,-2 0-64-15,-2-2-128 0,-2 3 176 0,-1-2-176 16,-3 1 192-16,-1-3-192 0,0-3 192 0,-1 0-192 15,-3 0 176-15,-1-1-176 0,0 1 160 0,0 1-160 16,-2-1 192-16,0-1-48 0,-4-4-16 0,-2 3 0 16,-2 3 48-16,-3 0 0 0,-3-2 0 0,2 2 0 15,1 2-176-15,-1 3 0 0,2-3 0 0,-1 1-176 16,-1 0 176-16,1 0 0 0,0 0 0 0,2 3 0 16,0-2 0-16,1 3 0 0,-2-2 0 0,0 2 0 15,-4 0 0-15,3 1 128 0,3-2-128 0,1 2 0 16,-3-2 0-16,3 0 0 0,1 3 0 0,2-5 0 0,-2 1 0 0,0 0 0 15,2 1 0-15,-2 0 0 0,-2-1 0 16,-2 2 0-16,-1 0 0 0,-3 2 0 0,-2 3 0 0,-2 0 0 16,0-5 0-16,1 5 0 0,1 0 0 0,1 2 0 15,-1-4 0-15,2 0 0 0,-1 0 0 0,0 2 0 16,1 3 0-16,-4 0 0 0,1 0 0 0,0 0 0 16,0 0 0-16,2 0 0 0,-1 0 0 0,0 0 0 15,1-3 0-15,1 2 0 0,-2 1 0 0,0 3 0 16,-1-1 0-16,-3 2 0 0,-2 0 0 0,-1 1 0 15,2-1 0-15,0-3 0 0,1-2 176 0,2 1-48 16,-1-1 0-16,3-1 0 0,1 2-128 0,-3 0 0 0,2-1 0 16,0 2-176-16,0 2 176 0,2 1 0 0,2-3 0 0,0 0-128 15,-3-1 128-15,1 3 0 0,1 2 0 16,2-1 0-16,2-3 0 0,0 3 0 0,6 1 0 16,-3 1-128-16,-2-1 128 0,2 4 0 0,0-1 0 0,-2-2 0 15,0 3 0-15,-2-1 0 0,-1 2 0 0,2-3 0 16,0 1 0-16,2-3 176 0,0 1-48 0,-1 2 0 15,2-3-128-15,2 5 0 0,-1-2-192 0,1 2 192 16,-1-1-144-16,1 3 144 0,-1-4 0 0,-1 3 0 16,1-1 0-16,0 1 0 0,-1 2 0 0,3-4 0 15,0 1 0-15,2-1 0 0,0 2 0 0,2 3 0 16,1-2 0-16,1 2 0 0,4 1 0 0,0 1 0 16,0 2 0-16,-2-4 0 0,1-2 0 0,-2 4 0 15,1 2 0-15,-1 0 0 0,2 0 0 0,-2-2 0 0,2 1 0 16,0-1 0-16,1 2 0 0,1-3 0 15,0-1 0-15,1-1 0 0,5 0 0 0,0 1 0 0,2 2 0 16,1-2 0-16,2-2 0 0,-1 0 0 0,2 1 0 16,-1-2 0-16,1 3 0 0,-2 2 0 0,1-2 0 0,-1-2 0 15,4 2 0-15,-1 0 0 0,0 0 0 0,3 0 0 16,-4-1 0-16,4 5 0 0,2 1 0 16,1 1 0-16,0-3 0 0,5 0 0 0,-4 0 0 0,3 0 0 15,0-1 0-15,2 2 0 0,-1 0 0 0,0-1 0 16,1 3 0-16,0-3 0 0,0 1 0 0,0 0 0 15,1 0 0-15,0 2 0 0,-2 3-128 0,3-1 128 16,0-5 0-16,1 2 0 0,1 0 0 0,3 1 0 16,2-3 0-16,0 0 0 0,-1-1 0 0,2 2 0 0,-1 0 0 15,2 1 0-15,0-1 0 0,0 1 0 0,1 0 0 16,0 0 0-16,0-1 0 0,0 0 0 0,-1-2 0 16,1 1 0-16,1-3 0 0,2 1 0 0,-1-2 0 0,5-1 0 15,2 1 0-15,1-3 128 0,0 2-128 0,1-5 0 16,3 3 0-16,0-2 0 0,1 1 128 0,0-3-128 15,2 2 0-15,-2-3 0 0,-1 1 0 0,0 3 0 16,0-1 128-16,2 3-128 0,0-2 176 0,3 1-176 16,2-2 128-16,0 2-128 0,0-3 0 0,1 1 0 15,0-1 144-15,4-2-144 0,-1 3 0 0,1-3 144 16,-1 0-16-16,3 2-128 0,2-2 192 0,2 2-64 16,-1 0 0-16,3-2 0 0,-1-1 0 0,1 1 0 15,0-1 16-15,0-1 0 0,-4 2 0 0,5 2 0 16,1-3 0-16,3 1 0 0,1 2 0 0,2-5 0 15,2-2-16-15,-2 1-128 0,-2 2 192 0,1-3-64 0,0 4-128 0,0-2 192 16,1 0-192-16,1-1 192 0,0 1-192 0,1 0 192 16,-2-4-192-16,-2 0 192 0,-1 1 0 0,0-1 0 15,-2 2 0-15,2-1 0 0,1-1-192 0,1-1 0 16,-2-3-160-16,-1-2 160 0,-2 3 0 0,-2-3 0 16,1 1 0-16,-1 0 160 0,0-3-160 0,2 3 0 15,1-5 0-15,0 1 0 0,-1-1 128 0,-2-2 0 16,-5 2 0-16,-1 1 0 0,0-1-128 0,-1-1 0 15,1 2 0-15,-2-6 0 0,-2-2 0 0,3-3 0 16,-1 1 0-16,-3-2-176 0,-2 0 176 0,-3-2 0 0,-2 0 128 16,0-3-128-16,-2-1 0 0,-2-1 0 0,2 0 0 15,-6 5-128-15,0 1 128 0,-3 0 0 0,-1 1 0 16,-2 1 0-16,-1-2 0 0,-3 1 0 0,1 0 0 16,0-2 0-16,-2-2 0 0,1 1 0 0,-2-1 0 0,0-1 0 15,-3 1 0-15,-2-1 0 0,-1 2 0 16,-1-5 0-16,-3-1 0 0,0 3 0 0,0-2 0 0,1 7 0 15,-1-1 0-15,2 2 0 0,-1 0 0 0,0-1 0 16,-1 1 0-16,1 3 0 0,-1-2 0 0,-2-1 0 16,0 2 0-16,-2 0 0 0,-1 1 0 0,-2 0 0 15,-2-2 0-15,-1-1 0 0,0 2 0 0,-3 0-128 16,-1 3 128-16,-1-2 0 0,0-5 0 0,-3 1-128 16,-3 2 128-16,-1-2 0 0,2 3 0 0,2 2 0 15,0 2 0-15,1-1 0 0,3 0 0 0,-1 0 0 16,1 0 0-16,-3 2 0 0,1 2 0 0,-2-1-128 0,0-1 128 15,1 0 0-15,-1-2 0 0,0-1 0 16,-2 0 0-16,-1 2 0 0,-4 0 0 0,0-4 0 0,-3 0 0 0,-1-1-128 16,-3 3 128-16,-2 0 0 0,-1 0 0 0,-3-1-128 15,-3-1 128-15,-3 3 0 0,-6 2-144 0,2-2 144 16,0-1-160-16,-1 2 160 0,1 2-160 0,0-1 160 16,0-1-160-16,1 1 160 0,1 2-192 0,-1 0 192 15,-2 0-208-15,-2 2 80 0,0 2 128 0,-1-1-128 16,-1 3 128-16,0-3-128 0,-2 2 128 0,-1-3-160 15,-1 3 160-15,-3 2-160 0,-3 4-96 0,-4-1-32 16,-3-1 0-16,-1 0 0 0,-3 0 32 0,0-1 16 16,0 1 0-16,-4 2 0 0,-4 3 48 0,-1 0 0 0,0-1 0 15,3 1 0-15,2 0-80 0,-1 0-16 0,-1 2 0 16,-3 2 0-16,-3 1 32 0,2 0 0 16,1-1 0-16,1 3 0 0,2 0 0 0,-1 0 16 0,-5 3 0 0,-1-3 0 15,2 2-128-15,3-2-16 0,2 2-16 0,-2-2 0 16,0 5 208-16,-2-4 64 0,-1 4 0 0,2-2 0 15,3 2 128-15,0 2-128 0,3-1 128 0,0 0-128 16,-2 0-16-16,0 2 0 0,2-1 0 0,4 0 0 16,6 1-112-16,0 4 0 0,-3 6-16 0,0-1 0 15,-1 1 144-15,0-2 128 0,0-4-192 0,0 1 192 16,3 3-192-16,2 4 192 0,4-2-192 0,0 3 192 16,0-5-160-16,1 0 160 0,2 1-128 0,1-1 128 15,2-1 0-15,3 1 0 0,2 2 0 0,4 2 0 16,3 3-128-16,1 5 128 0,2 1-128 0,2 5 128 15,-1-1-208-15,2 0 32 0,0-3 16 0,5 0 0 0,0 0-32 16,4-2 0-16,3-4 0 0,3-2 0 0,0 2 192 16,8 0 0-16,2-3 0 0,3 4 0 0,3 4 0 15,2-1 0-15,1 0 0 0,5 0 0 0,4 1 0 16,3-1 0-16,0 0 0 0,5 0 0 0,2 1 0 0,5-2 0 16,3-1 0-16,0-2 0 0,2 1 0 0,1 2 0 15,2 3 0-15,2 0 0 0,0-1 0 0,3 0-128 16,2-2 128-16,4-1-128 0,6-2 128 0,2-3 0 15,5 1 128-15,2-5-128 0,-1 0 0 0,1-2 0 16,-1-2 0-16,2 1-128 0,5-1 128 0,-1-1 0 16,0-2 128-16,3-2-128 0,1-1 0 0,-1-3 0 15,-1 2 0-15,4 4-128 0,4 2 128 0,2-2 0 16,0-3 0-16,3 0 0 0,1 3 0 0,3 1 0 0,1 1 0 0,4-3 0 16,2-4 0-16,3 0 128 0,-1 1-128 15,4-1 0-15,2 2 0 0,1-2 0 0,0-5 0 0,-3 3 0 16,-1-1 0-16,0 3 0 0,3 0 0 0,2-5 0 15,2-1 0-15,2-1 0 0,2-3 0 0,3-3 0 16,3-5 0-16,0-1 0 0,-2 2 0 0,3-5 0 16,3-3 0-16,-3 1 0 0,-6-5 0 0,-2-2 0 15,2-3 0-15,-1-6 0 0,6-11 0 0,-4-4 0 16,-2 1 0-16,2-5 0 0,2-7 0 0,-6-3 0 16,-5-4 0-16,-4-6 0 0,-4-3 0 0,-4 1 0 15,-7 1 176-15,-7 3-48 0,-11 0 0 0,-11 4 0 16,-14-3 192-16,-14 3 16 0,-13-5 16 0,-13 8 0 15,-11 2-16-15,-17 5 0 0,-18 4 0 0,-9 6-3472 16</inkml:trace>
  <inkml:trace contextRef="#ctx0" brushRef="#br0" timeOffset="79436.53">10300 19100 8287 0,'0'0'736'0,"10"2"-592"16,-10-2-144-16,12 3 0 0,-2-1 896 0,-1 1 160 15,-9-3 32-15,10 2 0 0,-10-2-176 0,0 0-16 16,10 3-16-16,-10-3 0 0,0 0-208 0,0 0-32 0,0 0-16 0,0 0 0 15,8 3 144-15,-8-3 16 0,0 0 16 0,0 0 0 16,0 0 224-16,0 0 32 0,0 0 16 0,0 0 0 16,0 0-176-16,0 0-48 0,0 0 0 0,6-9 0 15,-6 9-96-15,4-9-32 0,-4 9 0 0,0-13 0 16,-3 7-112-16,1-4-32 0,-2 2 0 0,0-2 0 16,-1 3-176-16,0-3-32 0,-2 1-16 0,1-1 0 15,-4 1-96-15,2-1-32 0,-4 1 0 0,-1-1 0 16,-2 4-32-16,-1-3 0 0,1 1 0 0,-3-1 0 15,-2 2-64-15,2 0 0 0,-1 1-128 0,-1 3 192 16,-3 2-192-16,-1 1 128 0,-2 1-128 0,1 2 0 16,-2 1 0-16,1 2 0 0,-1-1 0 0,1 4 0 15,1-1 0-15,2 4 0 0,-2 0 0 0,1 2 0 0,1 2 0 16,1 1 0-16,0-1 0 0,3 5 0 0,3 0-144 0,2 0 144 16,1 2 0-16,3-3-144 0,2 0 144 15,3-2 0-15,1 0 0 0,3-2 0 0,1-2 0 0,3-1-160 16,-1 1 160-16,2 0 0 0,1-3 0 0,0-2 0 15,-5-9 0-15,8 13 0 0,0-3 0 0,-1-1 0 16,-7-9 0-16,12 6 0 0,-2 2 0 0,1-3 0 16,2-4 0-16,-2-1 144 0,2-1 32 0,1 0 0 15,4-3 0-15,0-2 0 0,1-1 16 0,0 1 16 16,0-4 0-16,1 2 0 0,2-3 16 0,-1-1 0 16,0 1 0-16,0-2 0 0,0 0-224 0,-1 5 176 15,0-3-176-15,1 3 160 0,-2-4 16 0,-1 2 0 16,-2 1 0-16,-1 3 0 0,1-2-176 0,-2 4 192 0,-3-5-192 15,-1 5 192-15,-10 4-192 0,0 0 160 0,10-2-160 16,-10 2 160-16,0 0-160 0,0 0 0 0,9 6 0 0,-4 2 128 16,-5-8-128-16,4 9 0 0,-1 4 0 0,-2 1 0 15,-2-4 0-15,-2 4 0 0,-3 2 0 0,1 3 128 16,-4 2 16-16,2 3 0 0,-4-1 0 0,2 2 0 16,-2 2 32-16,-2-1 0 0,-1 2 0 0,-1 2 0 15,-1 0-16-15,1 2 0 0,0 1 0 0,0 0 0 16,-3-1-160-16,3-2 192 0,-1 1-192 0,1 1 192 15,-1-2-192-15,0-1 0 0,0 1 144 0,1-4-144 16,-1 2 0-16,2-1 0 0,2 2 0 0,-1-1 0 16,0 1 0-16,1 1 0 0,-2-5 0 0,1 3 128 15,4-6-128-15,-1-1 0 0,0 0 128 0,1-1-128 0,0 0 0 16,1-5 128-16,1-1-128 0,0 0 0 0,2 2 0 16,1-6 128-16,0-1-128 0,2-2 0 0,2-7 128 0,0 0-128 15,0 0 160-15,0 0-160 0,0 0 256 16,10-1-32-16,2-4-16 0,2-1 0 15,2-7 32-15,3 0 0 0,3-3 0 0,2-1 0 0,0 1-96 0,3 2-16 16,2 0 0-16,3-3 0 0,0 1 0 0,2 0 0 16,0 1 0-16,0 0 0 0,1 0 0 0,-1 1-128 15,0-2 192-15,2 2-64 0,1 0 32 0,-3 4 0 16,-2-1 0-16,-1 3 0 0,-6-2 0 0,-1 5 0 16,-2 0 0-16,-2-2 0 0,-3 4-160 0,-5 0 128 15,-2 2-128-15,-10 1 128 0,0 0-128 0,0 0 0 16,0 0 0-16,0 0 0 0,0 0 0 0,-6 5-224 15,-3-1 32-15,-1 2 0 16,-1-2-1600-16,-2-2-304 0,-1 2-64 0,-1-1-10080 0,-1-2-2032 16</inkml:trace>
  <inkml:trace contextRef="#ctx0" brushRef="#br0" timeOffset="84204.26">13356 18534 14735 0,'0'0'1312'0,"0"0"-1056"0,0 0-256 0,0 0 0 16,-3-7 1152-16,3 7 160 0,0 0 32 0,0 0 16 16,0 0-240-16,-6 5-48 0,-4 3-16 0,2 4 0 15,-5 6-256-15,3 3-48 0,0 6-16 0,0 5 0 16,0 1 48-16,-3 2 16 0,-1 4 0 0,0 0 0 16,-3 3-96-16,1 1-32 0,-2-2 0 0,2-2 0 15,-2 4-336-15,1-4-64 0,3-3-16 0,2-3 0 16,1-1-112-16,0-4-16 0,1-9-128 0,2 2 192 15,2-2-192-15,2-4 144 0,0 0-144 0,3-2 128 16,2-4-128-16,3 0 0 0,2-4 0 0,3 1 0 16,1-5-1856-16,4-3-288 15,2-3-64-15</inkml:trace>
  <inkml:trace contextRef="#ctx0" brushRef="#br0" timeOffset="84584.86">13201 18478 18431 0,'-7'-9'1632'0,"2"-3"-1312"16,3-1-320-16,-1-1 0 0,3 0 1056 0,4-1 144 15,0-2 16-15,3 1 16 0,5-2 96 0,3-1 16 16,4-2 0-16,4 4 0 0,2 1-544 0,3 0-96 15,4 2-32-15,2 2 0 0,2 0-176 0,2 2-48 0,2 3 0 16,-2 3 0-16,-1-1 0 0,-1 3-16 0,-1 2 0 0,-2 6 0 16,-4 0-32-16,-3 6 0 0,-6-1 0 0,-4 7 0 15,-3 4-208-15,-5 3-32 0,-4 3-16 0,-6 0 0 16,-4 1 0-16,-4-2 0 0,-6 1 0 0,-1-3 0 16,-5 2 144-16,-3-4 32 0,-3-5 0 0,-5 0 0 15,-4-1 192-15,-4-3 32 0,0-2 16 0,-2-1 0 16,-3 4-208-16,3-3-32 0,1-1-16 0,2 0 0 15,0-6-176-15,6 0-128 0,3 1 144 0,7-6-144 16,5-5 128-16,6 0-128 0,5-1 0 0,6-5 0 16,7 0-1024-1,7-1-288-15,6-3-64 0,4 0-9760 0,5 2-1968 0</inkml:trace>
  <inkml:trace contextRef="#ctx0" brushRef="#br0" timeOffset="85113.92">14167 17769 16527 0,'0'0'720'0,"-3"-9"176"0,2-2-720 0,2 0-176 0,2-1 0 0,0 2 0 16,4-1 1232-16,3 1 224 0,1 1 32 0,3-2 16 15,3 3-384-15,3-2-80 0,3 1-16 0,4-2 0 16,1 3-320-16,2 1-64 0,1 1 0 0,-2 4-16 15,2-1-112-15,-3 3 0 0,-3 3-16 0,-3 1 0 16,-6 3-160-16,-3 5-16 0,-3 2-16 0,-5 4 0 16,-4 2-128-16,-4 5-32 0,-8 3 0 0,-4 5 0 15,-5 2 144-15,-3-1 32 0,-3-2 0 0,0-1 0 16,-3 1 144-16,-1-1 48 0,0-3 0 0,1 1 0 0,2-6 0 16,7-2 16-16,4-1 0 0,5-4 0 0,2 3-80 15,6-5 0-15,3-2-16 0,4-5 0 0,5 2-144 0,6-4-32 16,6 2 0-16,5-2 0 0,5-5 96 0,3 0 16 15,3 1 0-15,5-1 0 0,4-1-192 0,1-1-48 16,1-1 0-16,0-1 0 0,1 0-128 0,-2 0 128 16,-4-5-128-16,-2 3 128 0,-4 2-128 0,-3-1 0 15,-2 4 0-15,-7-1 0 16,-5 1-912-16,-3 5-272 0,-4 4-48 0,-8-2-10096 16,-5-6-2000-16</inkml:trace>
  <inkml:trace contextRef="#ctx0" brushRef="#br0" timeOffset="85736.91">12592 19637 17327 0,'0'0'768'0,"0"0"160"0,0 0-736 0,0 0-192 16,0 0 0-16,0 0 0 0,0 0 1536 0,14-2 256 0,2-2 64 0,5-1 16 15,1 0-368-15,9 1-80 0,2-4-16 0,5 3 0 16,5 2-160-16,6-3-32 0,4 0-16 0,3 2 0 16,2 2-240-16,3-2-64 0,3-4 0 0,0 3 0 15,-2 1-144-15,0 1-48 0,-1-2 0 0,-4 1 0 16,1 1-128-16,-5 1-48 0,-2-2 0 0,-2-1 0 15,-4 2-256-15,-7 2-48 0,-5 0-16 0,-5-1 0 16,-5 1-208-16,-4 0 144 0,-2 0-144 0,-5-1 128 16,-2 2-128-16,-10 0 0 0,0 0 0 0,0 0-176 15,0 0-928 1,0 0-192-16,0 0-48 0,0 0 0 0,-10 5-1168 0,-5 3-240 16,-2 1-64-16</inkml:trace>
  <inkml:trace contextRef="#ctx0" brushRef="#br0" timeOffset="86158.69">13184 19677 24879 0,'0'0'2208'0,"0"0"-1760"16,3-9-448-16,-3 9 0 0,0-12 1280 0,0 12 192 0,0 0 16 0,0 0 16 16,0 0-192-16,0 0-32 15,0 0-16-15,0 0 0 0,0 0-624 0,0 0-128 0,-7 7-32 0,1 4 0 16,-3 5-96-16,0-1 0 0,0 1-16 0,0 2 0 16,0 0 16-16,2 2 16 0,0 1 0 0,1 0 0 15,1 0-48-15,0-1-16 0,2 3 0 0,-2-3 0 16,1-1-112-16,2 3-32 0,1-2 0 0,1-2 0 15,1 1 48-15,3-3 0 0,1-2 0 0,2 0 0 16,2-5 16-16,3 0 0 0,1-4 0 0,3-2 0 16,3-3 96-16,4-1 32 0,2-3 0 0,2-1 0 15,1-4-160-15,0 4-32 0,0-5 0 0,0 1 0 16,-1 0-192-16,-1 1 128 0,1-3-128 0,0 1 0 16,-3-3 0-16,1 1 0 0,-3 5 0 0,0 2 0 15,-2-3-752-15,-2 4-192 16,-3 2-32-16,-1-2-16 0,-1-3-1888 0,-2 4-368 15,-11 3-80-15</inkml:trace>
  <inkml:trace contextRef="#ctx0" brushRef="#br0" timeOffset="86453.08">13796 19753 29199 0,'0'0'1280'0,"0"0"288"0,0 0-1248 0,-11 8-320 16,0-1 0-16,-1 5 0 0,-2 2 1312 0,-1 4 208 16,-1 2 32-16,-2 3 16 0,-1 2-352 0,0 3-64 0,-2 4 0 0,2 5-16 15,2 2-368-15,-1-1-64 0,-1-1 0 0,1 4-16 16,0-3-224-16,2-2-32 0,-1-2-16 0,2-2 0 16,0-1-160-16,2 3-16 0,0-1-16 0,3 0 0 15,1 0-80-15,1-3-16 16,1 1 0-16,2-1 0 0,0-3-128 0,1 0 0 0,1-6 0 0,2-2 0 15,0-1-192-15,2-1 16 0,0-5 16 0,2-3 0 32,-3-9-2224-32,6 9-448 0,-6-9-96 0,0 0-16 0</inkml:trace>
  <inkml:trace contextRef="#ctx0" brushRef="#br1" timeOffset="128623.3">11679 18676 15375 0,'5'-11'672'0,"-2"2"160"0,2 3-672 0,0-4-160 0,1 2 0 0,2-2 0 16,1 1 1376-16,-3-1 240 0,2 3 48 0,2-1 16 16,-4 0-304-16,2 0-64 0,-8 8-16 0,8-6 0 15,-1 1-80-15,-7 5-32 0,1-5 0 0,-1 5 0 16,0 0-176-16,0 0-48 0,0 0 0 0,0 0 0 15,0 0-400-15,0 0-96 0,-6 10-16 0,-2 4 0 16,-4 0-16-16,-2 4-16 0,-3 2 0 0,-3 2 0 16,-4 0 16-16,-4 5 0 0,-3-1 0 0,-2 3 0 0,-2-1-32 0,-2 2 0 15,-3 2 0-15,-2-3 0 0,0 1-64 0,2-1-16 16,0-5 0-16,4 3 0 0,0-3-32 16,2 0-16-16,1 0 0 0,3-2 0 0,6-5-96 0,0 0-32 15,2-4 0-15,5-1 0 0,1 2-16 0,6-7-128 16,1-2 192-16,9-5-64 0,0 0 64 0,0 0 16 15,0 0 0-15,0 0 0 0,0 0 80 0,9-13 16 16,3 0 0-16,3-1 0 0,3 0-176 0,3-2-128 16,3-2 192-16,3 2-192 0,-1-5 176 0,3 2-176 15,0-1 160-15,0 0-160 0,6-3 0 0,-2 1 0 16,1-3 0-16,3 0 0 0,0 1 0 0,0 0 0 16,-1 3 0-16,0-1 0 0,-3-2 0 0,-1 0 0 0,-2 3 0 15,0 2 0-15,-5 0 0 0,-2 1 0 0,-3 1 0 0,-1 1 0 16,-2 1 0-16,-3 4 128 0,-3-1-128 0,-1 1 0 15,-2 3 0-15,-2 1 0 0,-6 7 0 0,0 0 0 16,0 0 0-16,0 0 0 0,0 0 0 0,0 0 0 16,0 0 0-16,0 0 0 0,-11-2 0 0,-1 6 0 15,0 2 0-15,-3 3 0 0,-5 3 0 0,0 3 0 16,-1 0 0-16,-4 3 0 0,0 1 0 0,-3 0 0 16,-3 3 0-16,0 1 0 0,-1 2 0 0,-1-2 0 15,-3 0 128-15,1 4-128 0,-1-3 0 0,3 2 0 16,1-1 176-16,3-1-176 0,0-1 192 0,1-2-192 15,-1-2 0-15,1 3 0 0,1-3 0 0,3-1 0 16,2-2 128-16,2-2-128 0,-1 1 0 0,2-1 0 16,0-1 128-16,3 0-128 0,1 0 0 0,3-3 0 0,2 1 0 0,1-3 0 15,0-1 0-15,4-3 0 0,5-4 0 0,-6 5 0 16,6-5 128-16,0 0-128 0,0 0 0 0,0 0 0 16,0 0 0-16,0 0 0 0,0 0 128 0,0 0-128 15,0 0 0-15,0 0 0 0,0 0 0 0,0 0 0 16,10 7 0-16,1-2 0 0,2 0 0 0,2 1 0 15,2-3 0-15,2-1 0 0,1 0 0 0,6 1 0 16,0 1 0-16,4 3 0 0,0-2 0 0,3 1 0 16,-2 2 0-16,3-2 0 0,0 4 0 0,2-1 0 15,-1 4 0-15,1-4 0 0,-2 1 0 0,-1 1 0 16,-2-4 0-16,-2 3 0 0,-1-4 160 0,0 3-160 16,-1 0 128-16,-3 0-128 0,-2 1 128 0,-1-1-128 15,-3-1 0-15,-3-2 128 0,-1 3 16 0,-1-4 0 0,0 0 0 16,-2 3 0-16,-1-5-144 0,-10-3 0 0,10 7 0 0,-2-1 0 15,-8-6 0-15,8 5 128 0,-8-5-128 16,0 0 128-16,0 0-128 0,0 0 128 0,0 0-128 0,0 0 128 16,0 0-128-16,0 0 0 0,0 0 144 0,0 0-144 15,0 0 128-15,-7 4-128 0,-2 0 128 0,1 0-128 16,-1-3 0-16,-3-1 144 0,-2 0-144 0,-2-1 0 16,-2 2 128-16,-1-2-128 0,-2-3 0 0,0 0 0 15,-2 1 128-15,-1 1-128 0,-2-3 0 0,1-2 0 16,0 1 128-16,-3-3-128 0,-4 2 0 0,0 2 0 15,-1-3 0-15,0 2 0 0,-1-3 128 0,1 0-128 16,0 0 0-16,1 0 0 0,-4 0 0 0,3 1 0 0,1 2 0 16,1-3 0-16,-4 2 0 0,3-2 0 0,7 1 0 15,0-2 0-15,2 2 0 0,1-2 0 0,2 4 0 16,2-3 0-16,4 1 0 0,3 3 0 0,2 0 160 0,2 0-160 16,2 0 128-16,5 5-128 0,0 0 0 0,0 0 0 15,0 0-144-15,0 0 144 0,5-10 0 0,-5 10-128 16,8-5 128-16,2 0 0 0,2-3 0 0,-1 3 0 15,0 2 0-15,2-4 0 0,1-1 0 0,1-2 0 16,1-3 0-16,1 0 0 0,2-1 0 0,2 2 0 16,-1-1 0-16,6-2 0 0,0-3 0 0,4 0 0 15,0-2 0-15,2-1 0 0,-2-1 0 0,2 0 0 16,0-2 0-16,1-3 0 0,0 2 0 0,1-3 0 16,1 1 0-16,-5 2 0 0,1 3 0 0,-2 0 0 0,-1 1 0 15,-1 1 0-15,-5 2 0 0,0 2 0 0,-2 1 0 16,-1 1 0-16,-3 2 0 0,-2 1 0 0,-2 0 0 15,-3 5 0-15,-9 6 0 0,0 0 0 0,5-6 0 0,-5 6 0 16,0 0 0-16,0 0 0 0,0 0 0 0,0 0 0 16,-10 2 0-16,-1 3 0 0,-1 2 0 0,-2 2 0 15,-2-4 0-15,-1 6-128 0,-1-3 128 0,-1 5 0 16,-3-4 0-16,-1 3 0 0,-2 0 0 0,1 2 0 16,-1 4 0-16,-3 0 0 0,0-3 0 0,-4 4 0 15,0 5 0-15,1-2 0 0,-2 1 0 0,1 1 0 16,0-1 0-16,2 0 0 0,-2-3 0 0,1 2 0 15,1 1 0-15,0-4 0 0,3 0 0 0,2 0 0 16,4-3 0-16,2 1 0 0,1-2 0 0,3-4 0 16,2 2 0-16,-1 1 0 0,3-1 0 0,2-3 0 15,9-10 0-15,-7 9 0 0,3-3 0 0,4-6 0 0,0 0 0 0,0 0 0 16,0 0 0-16,6 12 0 0,2-5 0 0,3 0 0 16,0-2 0-16,3 0 0 0,1 2 0 0,4 2 0 15,5 0 0-15,1 0 0 0,3-2 0 0,1 3 0 16,1-1 0-16,3 1 0 15,0 2-880-15,3-1-112 0,0 1-32 0,-1 2 0 16,2-3 1648-16,1 0 320 0,0-1 64 0,-1 2 16 0,-2 0-784 0,-2-3-240 16,0 3 128-16,-2-3-128 0,-1 1 0 0,-1 1 0 15,-2-3 128-15,-3 3-128 0,-3-4 0 0,-2-1 0 16,-5-1 128-16,-1-1-128 0,0-2 0 0,-3 2 128 16,-10-4-128-16,0 0 0 0,0 0 144 0,8 6-144 15,-8-6 0-15,0 0 144 0,0 0-144 0,0 0 128 0,0 0-128 16,0 0 128-16,0 0-128 0,-9 6 0 0,-3-3 144 15,0 0-144-15,-2-2 0 0,0-1 144 0,-3 0-144 16,-1 0 0-16,-3 0 128 0,-2-1-128 0,-3 0 0 0,0-2 0 16,-2 1 0-16,-2-2 0 0,1-3 0 0,-3 4 0 15,-3-1 128-15,-1 0-128 0,-1-5 0 0,1 1 0 16,-3-2 0-16,1 3 0 0,0-2 0 0,-1 1 0 16,1-5 0-16,1 3 0 0,1-2 0 0,4 0 0 15,2 1 0-15,2-2 0 0,0 3 0 0,5 1 0 16,4-8 0-16,4 3 0 0,2 0 0 0,3 4 0 15,4-1 0-15,3 1 0 0,3-4 0 0,4 0 0 16,5 3 0-16,5 3-144 0,5-5 144 0,1 1 0 16,3-4-128-16,0-1 128 0,1 1-128 0,4-1 128 15,2-2 0-15,1 0 0 0,2-2 0 0,0-4 0 0,1 3 0 16,-1-1 0-16,-2-4 0 0,1 4 0 0,1-2 0 0,1 1 0 16,0 2 0-16,1-1 0 0,-2-1 0 0,-1 0 0 15,-3 2 0-15,-3-2 0 0,2 1 0 16,-3 3 0-16,-6-2 0 0,-2 3 0 0,0 0 0 0,-3 3 0 15,-3 0 0-15,-3 4 0 0,-2 3 0 0,-1 0 0 16,-5 9 0-16,0 0 0 0,0-7 0 0,0 7 0 16,0 0 0-16,0 0-128 0,-8-5 128 0,-1 3 0 15,-1 2 0-15,-1 2 0 0,0 3 0 0,-2 0-128 16,-3 2 128-16,0 3 0 0,-1 3 0 0,-1-1-128 16,1 4 128-16,-2 0 0 0,0 2 0 0,1 2-128 15,-3 3 128-15,-1 0 0 0,1-3 0 0,-1 5-160 16,2 0 160-16,-1-2 0 0,0 1 0 0,2 1 0 15,0-3 0-15,1 0 0 0,1-2 0 0,-1 2 0 0,-1-2 0 16,2 0 0-16,-3-3 0 0,1 2 0 0,0-1 0 0,2-2 0 16,-1-1-224-16,-1 1 64 0,0-2 16 0,1 2 0 31,-1 2-240-31,2-4-64 0,2-5 0 0,2 1 0 16,3 3-1072-16,1-3-208 0,3 0-64 0,6-10 0 15,0 0-1584-15,0 0-320 0</inkml:trace>
  <inkml:trace contextRef="#ctx0" brushRef="#br1" timeOffset="152490.65">15735 17736 7359 0,'0'0'656'0,"0"0"-528"0,2-8-128 0,-2 3 0 15,0 5 1872-15,0-10 352 0,-2 2 64 0,0-1 16 16,-2 1-1152-16,0-3-208 0,-1 4-48 0,0-3-16 0,-1-1-336 0,-2-1-64 16,0 3-16-16,1-3 0 0,-1 1 48 0,3 5 16 15,-1-1 0-15,-1-3 0 0,0 4 80 0,-2-3 16 16,-3 1 0-16,1-2 0 0,-2 4-176 0,-11-10-48 15,0 4 0-15,1 3 0 0,0-4-64 0,-1 5-16 16,1 0 0-16,-1 1 0 0,-2-2-32 0,0 3-16 16,-3 1 0-16,-2-3 0 0,-7 3-48 0,-3-4-16 15,-2 2 0-15,1-1 0 0,0-2 16 0,0 4 0 16,0-3 0-16,0 2 0 0,-1-3-32 0,0 4-16 16,-3-2 0-16,-1 3 0 0,-4 0-176 0,-2-3 160 15,-3 2-160-15,2 2 160 0,4 0-32 0,0 1-128 16,0 0 192-16,2 2-64 0,0 2-128 0,-4 0 0 15,-4 4 144-15,0-2-144 0,-3-1 0 0,4 0 0 16,1 0 0-16,1 2 0 0,-2 1 0 0,0-1 0 16,-2-2 0-16,-3 4 0 0,-2 1 0 0,-4 0 0 0,1 1 0 15,3 1 128-15,1 3-128 0,3-3 0 0,2 1 0 0,-2-3 0 16,-1 2 0-16,0-2 0 0,1-1 0 0,0 3 128 16,1-3-128-16,3 5 144 0,-2-4-144 0,0 5 160 15,-1-4-32-15,-3 3-128 0,-1-5 192 0,0 2-64 16,4-5 32-16,-2 4 0 0,3 0 0 0,2 0 0 15,0 2 16-15,-1-3 0 0,-2 5 0 0,-1-3 0 16,-3 0-16-16,1 1 0 0,2-3 0 0,-1 4 0 16,2-1-160-16,0 2 128 0,0 2-128 0,-3-1 128 15,-4-1-128-15,3 1 0 0,-1-5 0 0,2 5 0 16,2-4 144-16,1 5-144 0,-1 0 160 0,1 0-160 16,-3-1 208-16,2 2-48 0,-2-4-16 0,4 2 0 15,3 1-16-15,2-2 0 0,0 3 0 0,0 0 0 16,0 0-128-16,-1-3 128 0,-4 0-128 0,0 1 128 0,1 1-128 15,-1 0 0-15,1-1 0 0,2 2 128 0,-1 0-128 16,3 3 0-16,2-1 0 0,-2 1 128 0,1-2-128 0,-2 2 0 16,1-2 0-16,3 0 0 0,2 3 0 0,2-3 0 15,3 2 128-15,3-1-128 0,1 2 0 0,-1 0 0 16,2 0 0-16,1 1 128 0,-2-1-128 16,-1-1 0-16,-2 1 0 0,-3 0 0 0,-1-1 0 0,-1 2 0 15,3-2 144-15,2 2-144 0,-1 3 0 0,2 0 0 16,-3-2 0-16,2-1 0 0,3-2 0 0,-2 4 0 15,0 2 0-15,-3 0 0 0,1-3 0 0,1-1 0 16,0 2 0-16,0 0 0 0,2 3 0 0,1 1 0 0,2-4 0 16,-1 6 0-16,1 0 0 0,-1 3 0 0,0-2 0 15,1 0 0-15,-3 1 0 0,1-2 0 0,0 3 0 0,0-2 0 16,3 2 0-16,2 1-128 0,3 1 128 0,0-1 0 16,-1 2 0-16,5 0 0 0,3 1 0 0,-1 0-128 15,1 0 128-15,-1-3 0 0,2 2 0 0,4 0 0 16,0-1 0-16,2 4 0 0,-1-3 0 0,1 0 0 15,1-3 0-15,2 3 0 0,0-1 0 0,1 2 0 16,0 1 0-16,1-2 0 0,3-3 0 0,0 2 0 16,2 1 0-16,3-1-128 0,0-4 128 0,2 1 0 15,-1-3 0-15,5 2 0 0,1-3 0 0,1 3-128 16,2-3 128-16,2 5 0 0,2-4 0 0,0 2 0 16,0-2 0-16,1 0 0 0,1 0 0 0,1-1 0 0,1-2 0 15,1 0 0-15,2 1 0 0,1-2 0 16,2-3 0-16,2 1 0 0,1 0 0 0,2 1 0 0,-1 2 0 0,3-3 0 15,0 0 0-15,3-1 0 0,2 0 0 0,2 1 0 16,-2-1 0-16,-1 0 0 0,0 1 0 0,-2-1 0 16,-1-1 0-16,-1-2 128 0,3 1-128 0,4-2 0 15,1-1 0-15,1-1 0 0,0-2 0 0,6 2 144 16,5 1-144-16,0-4 160 0,0 0-160 16,3 2 192-16,0-5-192 0,1 1 192 0,1 1-192 15,3-4 0-15,1 1 144 0,4 1-144 0,3 0 0 0,-2 4 0 16,-4-4 0-16,0 2 128 0,-1-3-128 0,1 3 0 15,0-2 0-15,4 3 128 0,3-3-128 0,-3 1 0 0,1 0 0 16,-3-3 0-16,-1 0 0 0,2 2 0 0,2-1 0 16,3 2 0-16,0-2 0 0,2-1 0 0,0-4 0 15,-2 0 128-15,0 0-128 0,-1 3 0 0,3 0 128 0,2 0-128 16,3 2 0-16,-2 2 128 0,0-4-128 16,-5 2 0-16,-2 0 0 0,1 1 0 15,1 2 0-15,2-3 128 0,1 0-128 0,-3 2 0 0,-2-4 0 0,-1 1 0 16,-1 1 0-16,1-1 0 0,2-1 0 0,1 0 128 15,2 1-128-15,-3-1 0 0,-3-3 0 0,-2 2 0 16,-2-2 0-16,2 0 144 0,-3 0-144 0,5 2 0 16,-1 1 128-16,2-3-128 0,-2-1 0 0,-1-1 0 15,-4 0 0-15,3-2 0 0,-2 2 128 0,2-1-128 16,0 0 0-16,2-1 128 0,0 1-128 0,-2-2 0 16,-3-2 128-16,0 1-128 0,1 1 0 0,-1-3 0 15,-1 1 128-15,0 1-128 0,-2-3 0 0,2 2 0 0,-1 1 128 16,-2-3-128-16,-3 2 0 0,-22 2 0 0,4-3 0 0,6 0 0 15,1 2 128-15,4-1-128 0,2-1 128 16,1 2-128-16,1-2 192 0,40-9-192 0,-9 2 144 0,-8-1-144 16,-4 0 0-16,-2 0 144 0,-3-2-144 0,-3 1 0 15,-2 0 0-15,-4 0 0 0,-2-2 128 0,-1 0-128 16,2-2 0-16,1 0 128 0,0-2-128 0,0-2 0 16,1-3 0-16,-3 3 0 0,1-4 0 0,-2 3 128 15,-1-5-128-15,0 4 0 0,0-4 128 0,3 1-128 16,1 2 128-16,-1-6-128 0,1-2 0 0,-3-3 0 15,-4-3 128-15,-19 17-128 0,3-3 0 0,3-5 0 16,1-1 0-16,1-1 128 0,-1 0-128 0,0-2 192 16,2-1-192-16,27-31 192 0,-11 9-64 0,-7 6-128 0,-7 1 192 15,-1 1-64-15,-2 0-128 0,-2 0 160 0,-4 0-160 16,-3 3 160-16,-2 2-160 0,-4-2 192 0,-1-2-192 0,-2 1 192 16,-4 1 16-16,-4-5 16 0,-5 3 0 0,0-4 0 15,-4 1-32-15,-2-1 0 0,-3 2 0 0,-2-1 0 16,-2 1-64-16,-2-3 0 0,0-2-128 0,-1 1 192 15,-1-2-192-15,-1 7 0 0,-5-1 128 0,-1 3-128 16,1 2 0-16,-1 4 0 0,1-3 0 0,-3 2 0 16,-2-2 0-16,-3 4 0 0,-4 3 0 0,-1-1 0 15,-1 0 0-15,-4 3 0 0,-4-1-192 0,-4 5 192 16,-4 2-1520 0,-2 2-192-16,-5 0-32 0,1 2-15536 0</inkml:trace>
  <inkml:trace contextRef="#ctx0" brushRef="#br1" timeOffset="166939.35">5772 16119 3679 0,'0'0'160'0,"-7"5"32"0,-1 0-192 0,-2-2 0 15,2-2 0-15,-2 2 0 0,1 0 1152 0,-2 3 192 16,-1-4 48-16,-2 2 0 0,-4-2-752 0,1 2-128 16,-1 3-48-16,0-4 0 0,-1 0-16 0,-1 2-16 15,-1 1 0-15,0 1 0 0,-1 3-96 0,-1-1-16 16,-2 2 0-16,-1-2 0 0,1 4-16 0,-2-2-16 16,-1-1 0-16,-1 4 0 0,0-1 0 0,-2-1 0 0,-1 0 0 0,-1 2 0 15,-1-1-32-15,1 0-16 0,1-1 0 16,2-1 0-16,-2 0-64 0,4 3-16 0,1-1 0 0,2-3 0 15,3 0 16-15,-1-2 0 0,2 2 0 0,-2-3 0 16,3 5-48-16,-1-3-128 0,2 1 192 0,-1-2-64 16,0 1 16-16,0-3 0 0,1 4 0 0,0-4 0 15,3 1-144-15,1 0 160 0,1-3-160 0,1 3 160 16,1 1-160-16,1-1 160 0,0 0-160 0,2-3 160 16,-3 1-160-16,3 3 0 0,2-3 144 0,7-5-144 15,0 0 0-15,0 0 128 0,0 0-128 0,0 0 0 16,0 0 0-16,0 0 128 0,0 0-128 0,0 0 0 15,0 0 256-15,0 0-32 0,0 0 0 0,0 0 0 16,10 5 32-16,-1-1 0 0,2 1 0 0,-1-2 0 0,2-2-128 16,1 0 0-16,-1 0-128 0,3 2 192 0,1 1-192 15,4-3 128-15,2-1-128 0,-1 0 0 0,1 5 144 16,2-2-144-16,0-2 128 0,2 0-128 0,-1 0 144 0,2 3-144 16,-2 3 160-16,2-2-160 0,1 0 160 0,1-1-160 15,3 4 160-15,1-1-160 0,1 0 176 0,1-1-176 16,-1 0 192-16,0 2-192 0,2-3 192 0,-2 1-64 15,-1-1 0-15,0-1-128 0,-1 1 176 0,-2 3-176 16,-2-3 160-16,-1-2-160 0,-1 0 0 0,-1 2 128 16,-2 0-128-16,0-1 0 0,-2 0 0 0,0 2 0 15,-4-2 128-15,-1-3-128 0,-2 3 144 0,-2-1-16 16,0-2 0-16,-12-1 0 0,0 0-128 0,9 5 0 16,-9-5 0-16,0 0 0 0,0 0 0 0,0 0 0 15,0 0 0-15,0 0 0 0,0 0 128 0,0 0 0 16,0 0 0-16,0 0 0 0,0 0 48 0,0 0 0 0,0 0 0 0,-9 1 0 15,-4 0-176-15,2-1 160 0,-1 0-160 0,2 0 160 16,0-1-160-16,0 0 0 0,0 0 144 0,-2 1-144 16,-1 0 0-16,1 0 128 0,-2 0-128 0,0 0 0 15,0 1 0-15,-1-1 0 0,-3-1 0 0,0 1 128 16,-1-3-128-16,-1 3 0 0,-3 0 0 0,0 0 128 16,-1 0-128-16,-1 3 0 0,-3-3 0 0,1 0 0 15,-4-3 160-15,1 1-32 0,-1-2-128 0,-2 1 192 16,0-1-192-16,-1-1 0 0,1 0 0 0,-1 1 0 15,1 3 0-15,2-1 0 0,-1-1 0 0,1-1 0 16,1 3 0-16,2 0 0 0,1-1 0 0,1 2 0 16,-2-2 0-16,2 1 0 0,1-3 0 0,3-1 0 15,2 1 0-15,3 0 0 0,2 2 0 0,2-3 0 0,2-2 0 0,2 3 0 16,0 2 0-16,9 2 0 0,-8-4 0 0,8 4 0 16,0 0 0-16,0 0 0 0,0 0 0 0,-2-8 0 15,2 8 0-15,0 0 0 0,4-6 0 0,3-2 0 16,3-1 0-16,1 4 0 0,-2-1 0 0,1 1 0 15,1 1 0-15,2-3 0 0,0-2 0 0,3-2 0 16,4 1-144-16,3-4 144 0,-1-1 0 0,3-1 0 16,2-1 0-16,1-1 0 0,0 3 0 0,1 1 0 15,2-1 0-15,0-1 0 0,3-1 0 0,2 1 0 16,4 0 0-16,0-1 160 0,1 1-160 0,2-2 0 16,-1-1 0-16,0 1 0 0,-1-1 0 0,-3 0 0 15,-2 1 0-15,-3 2 0 0,-4 0 0 0,1 4 0 16,-3-2 0-16,-1 0 0 0,-5 7 0 0,-2-1 0 0,-2 1 0 0,-3 0 0 15,-2 1 0-15,-3 3 0 0,-9 3 0 0,0 0 0 16,7-4 0-16,-7 4 0 0,0 0 0 0,0 0 0 16,0 0 0-16,0 0 0 0,-12-5 0 0,1 4 0 15,-3 1 0-15,-3 5 0 0,-2 0 0 0,-1 0 0 16,2 1 0-16,-3 0-176 0,-2 6 48 0,-2-1 0 16,-1 3 128-16,-2 2 0 0,-5-4 0 0,-2 2-128 15,0 2 128-15,-1 0 0 0,-1 2 0 0,1-3 0 16,-1 0 0-16,1-3 0 0,2-1 0 0,2 2 0 15,3-3 0-15,1 0 0 0,1-2 0 0,0 2 0 16,1 2 0-16,2-4 0 0,1 1 0 0,1-1 0 16,0 2 0-16,3-4 0 0,0-2 0 0,2 4 0 15,1-2 0-15,5 2 0 0,-2 1 0 0,3-3 0 16,4 2 0-16,-1-3 0 0,2 2 0 0,5-7 0 0,-2 11 0 0,2-11 0 16,0 12 0-16,3-1 0 0,4 1 0 0,0-2 0 15,2-2 0-15,4 0 0 0,2-1 0 16,1-2 0-16,0 0 0 0,3 2 0 0,0-3 0 0,2-2 0 15,1 3 0-15,0 2 0 0,2-4 0 0,0 1 0 16,2 1 0-16,0 3 0 0,1-3 0 0,4 1 0 16,0 1 0-16,2-2 0 0,1 1 0 0,0 1-128 15,0-5 128-15,2 1 0 0,-1-3 0 0,1 0 0 16,-2-2 0-16,-1 1 0 0,-1 1 0 0,-1-1 0 16,-3 0 0-16,-2 1 0 0,-3 0 0 0,-1 0 0 15,-4-2 0-15,-2 2 0 0,-6 2 0 0,-10-2 0 16,0 0 0-16,9 3 0 0,-9-3 0 0,0 0 0 15,0 0 0-15,0 0 0 0,-5 11 0 0,-5-4 0 0,-4 3 0 16,-3 0-7616-16,0 4-1456 0</inkml:trace>
  <inkml:trace contextRef="#ctx0" brushRef="#br1" timeOffset="185688.54">2940 19143 10591 0,'0'0'464'0,"0"0"112"0,0 0-576 0,0 0 0 0,0 0 0 0,-4-8 0 15,-1-2 1488-15,1 4 192 0,4 6 48 0,-6-4 0 16,0-2-576-16,6 6-96 0,-9-4-32 0,0 0 0 15,0 4-256-15,-2 0-64 0,-2 0-16 0,1 4 0 16,-2 1-48-16,2 3 0 0,-1 0 0 0,2 3 0 16,-1-4-192-16,-1 5-32 0,-1 3-16 0,2 1 0 15,0 0-80-15,1-2-32 0,-1 2 0 0,2 3 0 16,1 3-32-16,2-2-16 0,2-1 0 0,1-1 0 16,1 1-48-16,2-2 0 0,1-3 0 0,3-3 0 0,2 1 48 15,0-5 0-15,1 1 0 0,-6-8 0 0,10 4 144 16,3-4 16-16,1-2 16 0,2-1 0 0,0-5 96 15,0 0 0-15,-1-4 16 0,3-1 0 0,0 1-256 16,0-2-48-16,-2 0-16 0,1-1 0 0,-1 1-208 0,0-1 176 16,-2-2-176-16,-3 3 160 0,2 3-160 0,-3 3 192 15,-1-1-192-15,-1 4 192 0,-8 5-192 0,8-2 0 16,-8 2 0-16,0 0-176 0,12 7 176 0,-3 2 0 16,-3-1 0-16,0 2-128 0,0 3 128 0,-1-2 0 15,1 3 0-15,-1 0 0 0,-2-1 0 0,-2-3 0 16,5 2 0-16,-1-3 0 0,2 1 0 0,0-4 0 15,-7-6 0-15,13 11 0 16,-3-4-1808-16,2-2-288 0,-1 0-48 0,1-4-11056 0</inkml:trace>
  <inkml:trace contextRef="#ctx0" brushRef="#br1" timeOffset="186062.96">3394 19087 16575 0,'0'0'1472'0,"-5"13"-1168"0,-2-3-304 0,2 1 0 16,-1 2 2032-16,0 2 336 0,-3 6 80 0,0-2 16 16,-1-1-624-16,0 1-128 0,1 1-32 0,0 2 0 15,0 0-592-15,1-1-128 0,3-3-32 0,0-3 0 16,1-1-480-16,2-2-80 0,2 1-32 0,1-5 0 16,-1-8-112-16,0 0-32 0,10 4 0 0,-1-4 0 15,-9 0 96-15,11-7 16 0,1 0 0 0,1-5 0 0,-2 1-112 0,0-1 0 16,1-2-16-16,1 0 0 15,-1 0-176-15,1 2 128 0,1-4-128 0,1 1 128 16,1 2-128-16,-1 3 0 0,-2 0 0 0,3 6 0 0,-1 1 0 16,-1 1 0-16,-2 2 0 0,-1 4 0 0,-1 2 0 0,1 3 0 15,-4-2-128-15,-1 7 128 0,-2 2 0 0,-1 1 0 16,-2-1 0-16,0 2 0 0,-2 0 0 0,-3-2 0 16,3 2 0-16,-2 0 0 0,0 0 0 0,0 0 0 15,2-2 0-15,-2-2 0 0,0-1 0 0,1-3 0 16,1 1 0-16,1 1 0 0,0-12-272 0,3 9-48 15,-3-9 0-15,0 0 0 16,12 6-1728-16,1-5-336 0,0-5-80 0,4-1-7120 16,1 0-1424-16</inkml:trace>
  <inkml:trace contextRef="#ctx0" brushRef="#br1" timeOffset="186504.54">4310 18980 17503 0,'0'0'1552'0,"-2"-6"-1232"0,-1-3-320 0,-2 3 0 16,5 6 848-16,-9-4 112 0,-2-4 32 0,-1 4 0 16,0 2 464-16,-2 2 80 0,-3 1 32 0,-1 3 0 15,-2 1-496-15,-3 3-112 0,-1 4 0 0,-3 5-16 16,-2 3-320-16,0 3-64 0,0 5-16 0,-1 0 0 16,2 3-96-16,3 2-32 0,-2-3 0 0,4 3 0 15,3 0-208-15,4-1-32 0,2-7-16 0,2 2 0 16,3-5-160-16,3-3 192 0,5-4-192 0,1 0 192 15,3-7 48-15,-3-8 16 0,12 4 0 0,1-4 0 16,1-3 0-16,5-4 16 0,2-6 0 0,7-4 0 16,1-3-32-16,3-2-16 0,0-6 0 0,-1 3 0 0,-1-4-96 0,-1 1-128 15,-1-9 176-15,-1-4-176 0,0 2 160 0,-1-4-160 16,0-8 128-16,-2-4-128 0,-4-6 128 0,3-2-128 16,3-5 128-16,-1 6-128 0,-1 2 128 0,-2 13-128 15,-2 8 0-15,-2 10 128 0,-7 3-128 0,-2 13 0 16,-4 4 0-16,-5 9 0 0,0 0 0 0,0 13 0 15,-4 6 0-15,-3 10 0 0,-3-1 192 0,-4 12 16 16,-3 6 0-16,-2 8 0 0,-3 5-80 0,-2 6 0 16,-2 6-128-16,0 0 192 0,2-1-192 0,2-7 0 0,5-7 0 15,3-5 0-15,4-4 0 0,2-5 0 0,3-6-192 16,1-5 192 0,1 1-832-16,3-8-48 0,4-2-16 0,1 0-10112 0,2-5-2048 0</inkml:trace>
  <inkml:trace contextRef="#ctx0" brushRef="#br1" timeOffset="187142.63">5316 19124 14735 0,'4'-6'1312'0,"-3"-5"-1056"16,-1 11-256-16,4-7 0 0,-3-5 1792 0,-1 5 288 16,-1-5 64-16,-2 3 16 0,3 9-336 0,-5-10-64 15,-1 1-16-15,-2 2 0 0,-1 2-464 0,-1 2-112 16,-5 0-16-16,-2 5 0 0,-1 0-400 0,-1 2-96 15,-1 2-16-15,-3 3 0 0,-3 4-304 0,0-3-64 16,1 3-16-16,1 3 0 0,-1 4-256 0,1 0 0 16,1 1 128-16,2 4-128 0,-1-4 0 0,4 0 160 15,3-1-160-15,5-2 128 0,-2-3-128 0,6 0 160 0,4-3-160 16,0-3 160-16,2-9 0 0,0 0 0 0,9 6 0 0,-9-6 0 16,13 1 192-16,1-3 32 0,1-3 16 15,3-1 0-15,5-2-32 0,1 0-16 16,0-5 0-16,2 3 0 0,-1 1-208 0,-1 3-144 0,0-1 192 0,-2 4-192 15,-3 1 128-15,-4 4-128 0,-1 0 0 0,-1 6 0 16,0 1 0-16,-3 5 0 0,-4 2 0 0,-3 5 0 16,-3 3 128-16,-4 5-128 0,-4 4 144 0,-3 4-144 15,-3 2 384-15,-3 4-32 0,-3 3 0 0,-4 1 0 16,-4-2-48-16,-4 2-16 0,-1-5 0 0,1 2 0 16,0-2-32-16,2-2 0 0,3 0 0 0,3-4 0 15,1-4-64-15,4-1-32 0,3-6 0 0,3-3 0 16,4-4-160-16,3-5 128 0,2-2-128 0,4-11 128 15,0 0-128-15,0 0 192 0,0 0-192 0,10-3 192 0,3-6 0 16,5 0 16-16,2-5 0 0,3 0 0 0,-2-1-208 0,7 2 0 16,3-1 128-16,2-1-128 0,-1-1 0 0,3 2 0 15,2 4-192-15,0-1 192 16,-1-1-1152-16,-2 2-128 16,-2 0-32-16,-2 2 0 0,-2-1-1392 15,-1 3-288-15,-2 1-48 0</inkml:trace>
  <inkml:trace contextRef="#ctx0" brushRef="#br1" timeOffset="187660.22">5728 18868 20271 0,'-21'0'1792'0,"7"-1"-1424"0,-2 0-368 0,-2 0 0 15,0-2 0-15,2 1 128 0,2 2-128 0,1 2 0 16,0-2 1648-16,3-2 256 0,10 2 48 0,0 0 16 15,0 0-624-15,0 0-128 0,0 0-32 0,0 0 0 0,0 0-304 0,0 0-64 16,0 0-16-16,15 3 0 0,6 2-128 0,3-2-32 16,1 0 0-16,5-1 0 0,3-1-80 0,1 3-32 15,3 0 0-15,0 0 0 0,0 2-32 0,-2 2-16 16,-2-2 0-16,-1 6 0 0,-3-2-96 0,-1 1-32 16,-2 1 0-16,-4-2 0 0,-1 4-96 0,-5 1 0 15,-2 3-16-15,-4-3 0 0,-2 0-32 0,-4 2 0 16,-4-3 0-16,-3 5 0 0,-2 2 176 0,-4 0 16 15,-3-2 16-15,-6 1 0 0,-4 2-32 0,1 1-16 16,-5 1 0-16,-2-1 0 0,-2 0-128 0,-1 2-32 16,1-2 0-16,-1 0 0 0,1 0-80 0,2-3-128 15,1-1 176-15,4-1-176 0,3-2 128 0,3-4-128 16,5-2 0-16,0-5 0 0,6 1 0 0,6-6 0 16,0 0 0-16,0 0 0 15,0 0-1392-15,11-6-176 0,2-2-32 0,5-3-16 16,5-2-1712-16,1 1-320 0,8-13-80 0,-4 6-16 0</inkml:trace>
  <inkml:trace contextRef="#ctx0" brushRef="#br1" timeOffset="188047.88">6724 18919 10127 0,'-6'-11'448'0,"6"11"96"0,-4-8-544 0,2-3 0 0,-1-1 0 0,0 3 0 16,-2 1 4032-16,0 1 688 0,5 7 144 0,-10-4 16 16,2 1-2704-16,-3 3-560 0,0 2-96 0,-5 6-32 0,-1 4-656 15,-1 4-128-15,-3 1-16 0,1 4-16 0,-2 3-256 0,1 5-48 16,2 2-16-16,0 0 0 0,1 8-48 16,3-1-16-16,1 0 0 0,4-4 0 0,2-3-96 0,5-3 0 15,2 0-16-15,4-4 0 0,0-4 112 16,5-2 32-16,2-3 0 0,4-1 0 0,3-4 128 0,2-1 48 15,0-4 0-15,4-2 0 0,2-4 0 0,3-3 0 16,3-6 0-16,2-1 0 0,0-4-16 0,1 0 0 16,-5-4 0-16,1 0 0 0,-4-3 64 0,-2-6 16 15,-3 0 0-15,-5-5 0 0,-3-4 144 0,-4-3 48 16,-4-2 0-16,-4 0 0 0,-5 1-416 0,-3 5-80 16,-5 5 0-16,-3 0-16 0,-5 5-240 0,-3 4 128 15,-1 4-128-15,-4 3 0 0,-3 1 0 0,-2 1-128 0,-4 3-16 16,2 4 0-1,0 4-1632-15,2 1-320 0,2 1-64 0,1 3-17952 0</inkml:trace>
  <inkml:trace contextRef="#ctx0" brushRef="#br1" timeOffset="189759.15">7460 18472 22975 0,'0'0'1024'0,"0"0"192"0,7-7-960 0,-7 7-256 0,6-6 0 0,-1 1 0 15,-5 5 480-15,5-8 48 0,-5 8 16 0,3-7 0 0,-6-3 112 0,-2 2 32 16,-1-2 0-16,-4 1 0 0,-3-4-32 0,-5 4 0 16,-5-2 0-16,-2 1 0 0,-6 1-48 15,-2-4-16-15,-4 3 0 0,0-3 0 0,-1 2-144 0,-1-1-48 16,-2-2 0-16,-1 2 0 0,-2-1-64 0,-3 3-16 15,-3 3 0-15,-3-3 0 0,-4-1 0 0,-3-1-16 16,-2-2 0-16,-1 0 0 0,1 0 0 0,-3 3 0 16,-1-3 0-16,-4 3 0 0,-4 0-96 0,1-1-16 15,-1-2 0-15,-1 4 0 0,0-1-64 0,-3 5-128 16,0-4 176-16,-4 2-176 0,-2-3 128 0,2 3-128 16,2 1 0-16,-2 0 0 0,-2 3 0 0,1-2 0 15,-3 0 0-15,4 3 0 0,2-1 160 0,-4-1-160 16,-1 1 128-16,-2 3-128 0,-3 0 0 0,2 1 0 15,3 0 128-15,-6 2-128 0,0 3 0 0,0 2 0 0,-2-5 144 16,3 3-144-16,2 1 0 0,2 1 0 0,-1 2 0 0,2 0 0 16,2-3 0-16,1 3 0 0,2-2 0 0,-2 4 0 15,0 0 0-15,0 2 0 0,1 2 0 0,1-1 0 16,2-1 0-16,2 2 0 0,4 1 0 0,2-1 0 16,1 1 0-16,-1 1 0 0,-2-2 0 0,2 2 0 15,4 0 0-15,0 3 0 0,-1 0 0 0,3 0 0 16,-1 4 0-16,0 1 0 0,-1-1 0 0,5 1 0 15,0 2 0-15,7-4 0 0,4 1 0 0,1-1 0 16,1 0 0-16,2-1 0 0,3 5 0 0,2-1 0 16,2 2 0-16,2-4 0 0,2 1 0 0,1-2 0 0,4 2 0 15,-1 3 0-15,7 4 0 0,1 0-128 16,2 1 128-16,3 3 0 0,0-1 0 0,3 3 0 0,1 3 0 16,3 0-160-16,-1 6 160 0,2-5 0 0,1 1-128 15,5 0 128-15,2-4 0 0,2 1 0 0,0-2-192 16,2 0 192-16,5 0-192 0,3 0 192 0,2-1-192 0,4 0 192 15,-1-1-192-15,7-1 192 0,3-2-160 0,4-2 160 16,3-1-128-16,2 3 128 0,3-1 0 0,3-3-128 16,-1 1 128-16,2 0 0 0,2-3 0 0,3 2-160 15,-1-1 160-15,2 0 0 0,2 1 0 0,4-1 0 16,3 3 0-16,5-1 0 0,-4-3 0 0,3 1 0 16,1-4 0-16,1 4 0 0,1-4 0 0,4-2 0 15,2-1 0-15,2 3 0 0,-1-1 0 0,-2-4 0 16,0 1 0-16,-1-1 0 0,-1 0 0 0,4 1 0 0,1 2 0 15,0-1 0-15,1 0 0 0,-2 0 0 16,-1-1 0-16,1 0 0 0,-1-3 0 0,1 1 0 0,1-1 0 0,0-2 0 16,1 0 0-16,-3-2 128 0,-1-6-128 0,-1 2 0 15,1-4 0-15,0-1 144 0,2 0-144 0,-1-1 128 16,2-3 16-16,-4-2 0 0,-3 0 0 0,-1-1 0 16,1 1 32-16,-2 0 0 0,1 0 0 0,-2-1 0 15,-2-2-176-15,1 1 0 0,-2 1 0 0,-3-2 0 16,-3-2 0-16,2 2 0 0,-1 1 176 0,2-3-176 15,-2-1 208-15,2-3-48 0,-1 2-16 0,0-4 0 16,-2 2 48-16,0-1 0 0,-2-3 0 0,2-2 0 16,2 1 48-16,2-2 16 0,-1 2 0 0,1-2 0 15,0 0-64-15,0 0-16 0,-3 2 0 0,1-2 0 0,-1-1-176 16,0 2 128-16,2 1-128 0,-3-1 128 16,-2 3-128-16,-2-4 128 0,-1-4-128 0,-1 0 128 0,-3 0-128 15,-1-1 0-15,0-1 0 0,-1 3 128 0,-2-1-128 0,0-1 192 16,1-2-192-16,0 2 192 0,1-5-32 0,-2 4 0 15,2 2 0-15,-1-2 0 0,-1 1-160 0,-1 2 192 16,-1-4-192-16,-1 3 192 0,-2 1-48 0,-2 1 0 16,-1 1 0-16,1 0 0 0,-1-2-144 0,-1 1 0 15,2 0 0-15,0-1 0 0,-2-2 0 0,1 2 0 16,1-1 0-16,-2-2 128 0,-1 0 16 0,-1 4 0 16,-1-2 0-16,-2-1 0 0,0 2-144 0,-4 0 0 15,-1 1 0-15,0 0 0 0,-1-3 0 0,-2 2 192 16,1 1-192-16,-1-2 192 0,-2-1-32 0,3-1 0 0,-2 3 0 15,0-1 0-15,-2-5-32 0,1 2 0 16,-1-6 0-16,-1 4 0 0,-3-1 16 0,-1 1 0 0,-1-5 0 16,-1 2 0-16,-2 2 16 0,-1-2 0 0,-3-1 0 0,-1 0 0 15,-3 2-16-15,-3-2 0 0,-3 1 0 0,-1 2 0 16,0-1-144-16,-3 2 160 0,-1-4-160 0,-2 2 160 16,-1 4-160-16,-1-2 0 0,-2 3 0 0,0 2 128 15,-1-3-128-15,1 2 0 0,0 0 144 0,-1 2-144 16,-2-4 0-16,-1 4 0 0,-4-1 0 0,-1 1 128 15,-1 0-128-15,-1 1 0 0,-2 1 0 0,1 1 0 16,0 5 0-16,-2-1 0 0,-1-1 0 0,-2 1 0 16,0 3 0-16,-1-1 0 0,-2 5 0 0,-2-2 128 15,-1 4-128-15,-3-2 0 0,-3 3 0 0,2 2 0 16,-2 1-240-16,1-1-16 0,-1 1 0 0,2 2 0 16,-1 4-1344-1,4 6-256-15,2-2-64 0,0 5-10832 0,4 2-2160 0</inkml:trace>
  <inkml:trace contextRef="#ctx0" brushRef="#br1" timeOffset="202121.02">17372 14065 28559 0,'6'-11'2544'0,"-1"-2"-2032"0,0 3-512 0,0 2 0 16,-1-2 0-16,-4 10 128 0,0 0-128 0,0 0 0 16,0 0 160-16,0 0-16 0,0-8 0 0,0 8 0 15,-9-2 112-15,-1-1 0 0,-3-2 16 0,-2 5 0 16,-4 6-112-16,-4-2-32 0,-3 1 0 0,-3 2 0 15,-4-3-128-15,-1-1 128 0,-2 4-128 0,-2 0 128 16,-4-4-128-16,-1 3 128 0,-3 2-128 0,-5 0 128 16,-6 3 64-16,-4-5 0 0,-4-2 0 0,-1 2 0 15,-1-2 240-15,-3 4 48 0,-3 2 16 0,-8-1 0 16,-9 0 112-16,-1-3 32 0,1 3 0 0,-3-3 0 0,-2 6-192 16,-3-4-16-16,-4-1-16 0,2 0 0 15,1 1-32-15,-2 3 0 0,-3-1 0 0,-1-1 0 0,0 1-64 16,0-1 0-16,-2 2-16 0,-3-1 0 0,-6 1-112 0,0 2-32 15,2-1 0-15,-7 3 0 0,-6 2-160 0,0-3 160 16,2 2-160-16,-3 1 160 0,-6-1-160 0,2-2 0 16,3 0 0-16,-4 1 0 0,-4 1 0 0,2-1 0 15,3-4 128-15,-3 2-128 0,-2 1 0 0,4 1 0 16,3 2 0-16,-3-2 128 0,-7-3-128 0,4 2 160 16,4 0-160-16,-3-3 160 0,-4 2-160 0,5 1 128 15,0 2-128-15,-2-2 128 0,-1-2-128 0,1 4 0 16,4 1 144-16,1-2-144 0,-2-1 0 0,8-3 0 0,0 2 0 0,3 0 0 15,-1-6 0-15,3 4 0 0,6-4 0 16,-2 3 128-16,-2-1-128 0,0 1 0 0,6-2 0 0,0 2 0 16,3-2 0-16,-1 2 0 0,0-5 0 0,2 5 128 15,2-3-128-15,-2 3 0 0,-4-4 0 0,4 6 0 16,3-6 0-16,-2 3 0 0,0 0 0 0,2 2 0 16,2-3 0-16,2 2 0 0,3-4 0 0,1 3 128 15,-4 0-128-15,7 0 128 0,3 0-128 0,4 0 128 16,3 1-128-16,-2 3 176 0,-4-3-176 0,3 1 192 15,5 2-192-15,1-2 0 0,3 1 0 0,-4 1 128 16,-3-3-128-16,2-1 128 0,2-6-128 0,2 5 128 16,2 2-128-16,-1 2 0 0,-2-6 0 0,-2 2 0 15,-5 1 0-15,4-2 0 0,1 3 0 0,-2-1 0 0,3 1 0 16,-2-1 0-16,-1 0 0 0,4-1 0 0,2-2 0 0,9-1 0 16,4-1 0-16,0 1 0 15,-1-1 0-15,-2-3 0 0,5 2 0 0,2-2 0 0,1 0 176 0,3 2-48 16,0-2-128-16,3 2 192 0,3 2-192 0,-2-1 0 15,-4-4-192-15,2 1 192 0,1 0 0 0,3 2 0 16,2-2 0-16,2 0 0 0,2 2 0 0,-1 1 0 16,4-3 0-16,-3 0 0 0,-2 2 0 0,3-3 0 15,1 0 0-15,1 1 0 0,2 0 0 0,3 2 0 16,3-2 0-16,1 0 0 0,3 1 0 0,-1 0 0 16,4-2 0-16,2 1 0 0,-2 1 0 0,6-1 0 15,-1 0 0-15,3 0 0 0,0-1 0 0,0 2 0 16,-1 2 0-16,0 2 0 0,1 0 0 0,2-2 0 0,-4 5 0 15,1-1 0-15,0 1 0 0,1-3 0 16,1 5 0-16,-1-1 0 0,2 3 0 0,1 0-128 0,-1-2 128 16,1 2 0-16,-2 1 0 0,1-4 0 0,2 4 0 0,-3 1 144 15,2 2-144-15,-1-1 0 0,-1 1 0 0,1 2-176 16,-1 1 176-16,0-1 0 0,-2 1 0 0,-1 0 0 16,3 5 0-16,-2-1 0 0,-3-2 0 0,2 1 0 15,2 0 0-15,-3-2 0 0,-1 0 0 0,2 2 0 16,0 1 0-16,2-1 0 0,0-2 0 0,0 2 0 15,0 0 0-15,2-1 0 0,1-3 0 0,-1 2 0 16,2 2 0-16,0 1 0 0,-2-3 0 0,5 2 0 16,-5-2 0-16,4 3 0 0,2-2 0 0,-2 3 0 15,-1 2 0-15,1-3 0 0,1 3 0 0,-1-3 0 16,-1 5 0-16,1-3 0 0,1 3 0 0,2-1 0 0,-1 0 0 16,1 1 0-16,-1-3 0 0,-1 3-128 0,1-4 128 15,-1 6 0-15,0-1 0 0,2 2 0 0,-4-2 0 16,2 2 0-16,1-4 0 0,-1 3 0 0,2-2 0 0,1-2 0 15,2 2 0-15,0-4 0 0,1 2 0 0,3-3 0 16,3 2 0-16,2-2 0 0,-4-4 0 0,5-2 0 16,2 0 0-16,0-1 0 0,0-1 0 0,3-1 0 15,3-2-144-15,2 2 144 0,-2-1 0 0,2 1-176 16,1-3 176-16,1 2-128 0,-1 0 128 0,3 1 0 16,2-5 0-16,0 3 0 0,4-1 0 0,2 1 0 15,2-3 0-15,3 4-128 0,3-1 128 0,4-2 0 16,3 2 0-16,3 0 0 0,5-3 0 0,2 1 0 15,1-2 0-15,-1 1-128 0,0 2 128 0,2-3 0 16,3 1 0-16,3-2 0 0,3 2 0 0,4-1 0 0,1 2 0 16,-2-1 0-16,-2 2 0 0,0 0 0 0,3-1 0 0,1 1-128 15,2 4 128-15,2-2 0 0,1 0 0 0,-4 0 0 16,-5 0 0-16,1-1 0 0,0-2 0 0,3 3 0 16,2 0 0-16,2 0 0 0,1-5 0 15,-1 2 0-15,-3-2 0 0,0 1 0 0,2-1 0 0,4 4 0 16,3 2 0-16,-2-2 0 0,1-7 0 0,0 4 0 15,-3-1 0-15,4 4 0 0,4-4 0 0,4 2 0 16,-1-2 0-16,-1 0 0 0,-1-4 0 0,2 1 0 16,4-2 0-16,2-1 0 0,2-2 0 0,0-1 0 15,-5 0 0-15,1 0 0 0,-1-1 0 0,3 1-128 16,5 0 128-16,-4 0 0 0,-6-3 0 0,3 2 0 16,0 2 0-16,5 0 0 0,2-2 0 0,-3 0 0 15,-3-2 0-15,1-2 0 0,1 3 0 0,4-2 0 16,4-3 0-16,-2-1 0 0,-4 1 0 0,2 1 0 0,2 2 0 15,0-1-160-15,-4-3 160 0,-1 2 0 0,-2 2-160 0,4 2 160 16,4-3-128-16,-3 1 128 0,-3-3 0 0,1 4 0 16,-1-1 0-16,4 1-128 0,1-1 128 15,-2 1 0-15,-5-2 0 0,1-2 0 0,2 2 0 0,2 0 0 16,4-4 0-16,-3 4 0 0,-1-1 0 0,0-1 0 16,0 2-128-16,2 0 128 0,3-2 0 0,-1 1 0 15,-3 1 0-15,4-2-128 0,2 0 128 0,-2-2 0 16,-1 2 0-16,0-3 0 0,-1 1 0 0,5-3 0 15,4 2 0-15,-2-3 0 0,-4 1 0 0,1-2-128 16,2 0 128-16,-2-1 0 0,0-1 0 0,-2 1 0 0,0 0 0 16,1 2-128-16,6 0 128 0,-6-1 0 0,-3 2 0 0,-2 3 0 15,3-4 0-15,0 3 0 0,1-2 0 0,-1 0 0 16,-5 2 0-16,1-1 0 0,3 4 0 16,-2-3 0-16,0-3 0 0,1 3 0 0,-6 0 0 0,4 2 0 15,1-1 0-15,-2 3 0 0,-4-5 0 0,-1 5 0 16,-2-1 0-16,2 0 0 0,0 5 0 0,-2-1 0 15,-2 1 0-15,0-1 0 0,-2 2 0 0,0 1 0 16,-2 2 0-16,0 1 0 0,0-2 0 0,-4 2 0 16,-3-3 0-16,-3 1 0 0,-2-1 0 0,2 2 0 15,1 6 0-15,-3-4 0 0,-1-4 0 0,-3 2 0 16,-5 1 0-16,0 1 0 0,-2 1 0 0,2-1 0 16,-4 2 0-16,0 3 0 0,0-3 0 0,-2 2 0 15,-3-4 0-15,-2 0 0 0,-3 2 0 0,-1 4 0 16,1-1 0-16,-4 1 0 0,0 0 0 0,0-1 0 15,0 3 0-15,-2-5 0 0,0 3 0 0,-2-2 0 16,-3 2 0-16,0-2 0 0,-4 1 0 0,-3-2 128 0,-3 2-128 16,-1-1 0-16,0 3 0 0,-4-3 0 0,0 2 0 0,-1-4 0 15,-2 1 0-15,1-1 0 0,-6-2 0 0,3-1 128 16,-2-1-128-16,-2 1 0 0,-10-3 0 0,11 2 128 16,-2-2-128-16,-9 0 0 0,0 0 0 0,10 0 144 15,-10 0-144-15,9-4 0 0,-1 1 160 0,-8 3-160 16,6-11 128-16,-1 1-128 0,1-1 128 0,0-1-128 15,-1-2 128-15,0-2-128 0,0-2 0 0,1 0 128 16,1-3-128-16,0-6 0 0,-2 0 0 0,2-5 128 0,-1-3-128 16,0-3 0-16,1 0 0 0,-2-3 128 0,-1 0-128 15,1-1 0-15,0-3 0 0,0 1 0 0,-1 0 128 16,1 1-128-16,-1-4 0 0,-1 0 0 0,0-6 0 0,-1 1 0 16,2 0 0-16,-2-4 128 0,-2-1-128 0,1 1 0 15,0 3 0-15,0-3 0 0,1-3 128 0,-1 2-128 16,-1-1 0-16,1-2 128 0,2 0-128 0,-1 1 128 15,2-1-128-15,-3 1 0 0,2 2 144 0,1-4-144 16,-1-4 0-16,1-1 0 0,0 0 0 0,1 4 128 16,-1-3-128-16,1 4 0 0,0-4 0 0,2 4 128 15,-1-1-128-15,0 3 0 0,-1 1 0 0,0-2 0 16,-2 2 128-16,1 3 0 0,-2 5 0 0,1 2 0 16,-1-3 32-16,1 0 16 0,-3-2 0 0,0 6 0 15,0 4 16-15,0-3 16 0,-1 0 0 0,1 2 0 0,0 2-64 16,0 2-16-16,0-1 0 0,0 2 0 0,-2 3-128 15,1 0 128-15,1 2-128 0,-2 3 128 0,-1-1 16 0,1 4 0 16,-1 6 0-16,-1 1 0 0,-1 3-16 0,1 2-128 16,-1 1 192-16,3 4-64 0,-2 3-128 0,4 8 0 15,-5-7 0-15,5 7-176 16,0 0-784-16,0 0-176 0,0 0-16 0,0 0-16 16,0 0-2176-16,-2 13-432 0</inkml:trace>
  <inkml:trace contextRef="#ctx0" brushRef="#br1" timeOffset="203684.57">18350 5668 11967 0,'0'0'1072'0,"2"-7"-864"16,-2 2-208-16,0-4 0 0,0 1 1120 0,2-1 176 15,-1 2 48-15,-1 0 0 0,0 0 160 0,-1 2 32 16,1 5 16-16,-2-7 0 0,-3 1-320 0,0 2-64 16,0 3-16-16,-1-1 0 0,-3 1-224 0,-1 2-48 15,-3 2-16-15,-2 5 0 0,-4 2-176 0,-4 4-48 16,-3 1 0-16,0 4 0 0,-2 3-144 0,-4 4-48 16,-2 6 0-16,-1 5 0 0,1 5-64 0,0 2-32 15,2 9 0-15,3-1 0 0,1 1-112 0,6-1-32 0,6-6 0 16,3 0 0-16,5-6-208 0,7-3 144 0,6-4-144 0,7-6 128 15,4-5 0-15,7-6-128 0,5-6 192 16,5-2-64-16,5-6 144 0,5-2 32 0,4 0 0 0,3-8 0 16,0-5 224-16,0-6 48 0,4-5 16 0,-1-1 0 15,-1-2-48-15,-2-1-16 0,-4-4 0 0,-1-1 0 0,-1-3 16 16,-5 1 0-16,-3-1 0 0,-5 0 0 0,-4 1-48 16,-5 0-16-16,-7 2 0 0,-6 3 0 0,-2-2-224 15,-5 5-32-15,-6 2-16 0,-2 5 0 0,-5 1-208 0,-1 2 0 16,-5 3 0-16,-8-1 0 15,-1 7-944-15,3 3-224 0,1 1-48 0,1 6-16 16,2 3-1424-16,3 0-288 0,2 1-48 0</inkml:trace>
  <inkml:trace contextRef="#ctx0" brushRef="#br1" timeOffset="204124.3">19813 5676 10127 0,'0'0'896'0,"0"0"-704"0,0 0-192 0,0 0 0 15,0 0 2096-15,0 0 384 0,0 0 80 0,0 0 0 16,0 0-944-16,0 0-192 0,0 0-32 0,0 0-16 16,0 0-96-16,-5 4 0 0,-3-2-16 0,-4 3 0 15,-2 1-224-15,-4 0-32 0,-3 4-16 0,-1 0 0 16,-4 3-288-16,-11 6-48 0,2-1-16 0,3-2 0 16,1 0-128-16,6-1-48 0,2-4 0 0,3 1 0 0,2-2-80 0,5-4 0 15,4 2-16-15,9-8 0 0,-1 9-96 0,2 5-16 16,6-4 0-16,4 1 0 0,6-3 16 0,1 2 0 15,4-2 0-15,-3-1 0 0,3-3-64 16,2 0-16-16,2 0 0 0,-1 2 0 0,2-3-192 0,2 1 176 16,-1-2-176-16,1 1 160 0,2-3-160 0,-3 0 0 15,-2 0 0-15,0-2 128 0,-2 1-128 0,-1 0-144 16,1 0 144-16,-2-2-208 16,-3-1-2496-16,-2-3-496 0</inkml:trace>
  <inkml:trace contextRef="#ctx0" brushRef="#br1" timeOffset="204631.1">20812 5789 2751 0,'0'0'256'0,"0"0"-256"0,0-6 0 0,0 6 0 15,0 0 4416-15,0 0 832 0,-1 9 160 0,-3 0 32 16,0 3-3712-16,-1 0-736 0,-2 5-160 0,-2 4-16 16,-2 3 80-16,0 3 32 0,-3 6 0 0,-4 2 0 15,0 3-160-15,-8 17-48 0,2-8 0 0,-1-4 0 0,1 1-208 0,3-8-32 16,2-1-16-16,2-10 0 0,1-7 112 0,2-2 32 15,2-2 0-15,3-1 0 0,2-8 48 0,7-5 16 16,0 0 0-16,0 0 0 0,0 0 96 0,11-14 32 16,2-5 0-16,1-1 0 0,4-4-336 0,1-3-64 15,2 2-16-15,-4 3 0 0,2-2-224 0,1-3-160 16,2-5 192-16,1-2-192 0,1-3 128 0,1-1-128 16,2 2 0-16,2 5 0 0,2 3 0 0,-1 4 0 15,-1 5 0-15,1 1 0 0,-2 1 0 0,-3 6 0 16,-1 3 0-16,-5 3 0 0,-1 5 0 0,-5 5-144 15,-3 3 144-15,-4 3-128 0,-3 3 128 0,-6 1-128 16,-4 2 128-16,-5 2-128 0,-3 0 128 0,-3 3 0 16,-2-1 0-16,-4 1 0 0,-4-3 0 0,0 0 0 15,-3-1 0-15,2-2 0 0,1-3 0 0,3-1 0 16,0-5 0-16,-8 1 0 16,5-6-400-16,8-3-48 0,5-4-16 0,6-1 0 15,1-5-2000-15,8-1-400 0,4-6-80 0</inkml:trace>
  <inkml:trace contextRef="#ctx0" brushRef="#br1" timeOffset="204981.95">21375 5325 26719 0,'0'0'2368'0,"0"0"-1888"0,3-6-480 0,1 1 0 15,2-3 208-15,4 2-48 0,4 1-16 0,1 0 0 0,3-1 304 0,1 3 64 16,4-5 16-16,3 3 0 0,-1 1 32 0,0 4 0 16,-2 0 0-16,0 1 0 0,-5 3-112 0,-3 4 0 15,-3-1-16-15,-5 9 0 0,-3-2-80 0,-5 4-16 16,-3 2 0-16,-7 0 0 0,-5 3 256 0,-4 4 48 16,-4-3 16-16,-2 3 0 0,1-5-16 0,2-1-16 15,3 0 0-15,2-1 0 0,4-4 16 0,1-2 16 16,6 1 0-16,3-6 0 0,4 1-336 0,6-3-80 15,3-1-16-15,5-3 0 0,3-3-32 0,5-2-16 16,6-3 0-16,4 0 0 0,1 1-176 0,0-2 160 16,0-2-160-16,0 3 160 0,-1-4-352 0,-1 2-64 15,-3 0 0-15,1-2-16 16,-4 2-1488-16,-1-2-288 0,-2 4-64 0,1-3-8960 16,-4 4-1776-16</inkml:trace>
  <inkml:trace contextRef="#ctx0" brushRef="#br1" timeOffset="205227.82">22151 5789 23951 0,'0'0'1056'0,"0"0"224"0,0 0-1024 0,0 0-256 0,7 0 0 0,6 0 0 0,0 0 1824 0,2-1 304 16,4 0 64-16,3-1 16 0,2 1-1248 15,4 1-256-15,2 0-64 0,2-3 0 0,1 3-256 0,-1 0-64 16,-2-3-16-16,-2-1 0 0,-4 3-304 0,-2-1 0 16,-2 0 0-16,-2-1-144 15,-3 1-1184-15,-1-3-224 0,-1-2-48 0,0 2-7824 16,-3 1-1568-16</inkml:trace>
  <inkml:trace contextRef="#ctx0" brushRef="#br1" timeOffset="205652.38">23005 5260 25167 0,'10'-12'1104'0,"-5"9"240"0,3 2-1072 0,-2-2-272 16,-6 3 0-16,0 0 0 0,0 0 976 0,5 8 144 15,-1 5 32-15,-5-2 0 0,-3 3-144 0,-4 3-32 16,-3-1 0-16,-1 3 0 0,1 1-352 0,-1 3-80 15,2-1-16-15,1-2 0 0,3 3-320 0,2-2-64 0,2-4-16 16,3 0 0-16,3-3 16 0,1-1 0 16,1-6 0-16,3 2 0 0,4-4 304 0,1-5 48 15,1 0 16-15,2-4 0 0,0-3 64 0,1-2 32 0,0-5 0 16,0 0 0-16,1 0-288 0,0 0-48 0,0-4-16 0,0-2 0 16,-2-1-96-16,-1 2-32 0,-2 2 0 0,3-1 0 15,-2 0-128-15,-1 1 160 0,0 5-160 0,-3-1 160 16,-1 3-160-16,-2 3 0 0,-2 5 0 0,-6 2 0 15,0 0 0-15,0 9 0 0,-3 5 0 0,-4 2 0 16,-2 5 0-16,-2 5 0 0,-3 4 0 0,-3 4 0 16,-3 7 0-16,0-1 160 0,-2 5-160 0,1-1 160 0,0-3-160 15,0 0 0-15,4-1 144 0,2-3-144 0,1-4 0 0,4-5 0 16,1 0 0-16,2-4 0 16,4 0-192-16,0-2-48 0,3-5-16 0,3-5 0 15,0 0-544-15,4-6-112 0,2-1-32 0,3-5 0 16,5-2-2448-16,1-5-512 0</inkml:trace>
  <inkml:trace contextRef="#ctx0" brushRef="#br1" timeOffset="206130.73">23864 5652 5519 0,'5'-13'240'0,"-5"13"64"0,3-9-304 0,-1 3 0 16,1 1 0-16,-3 5 0 0,0 0 5376 0,0 0 1024 15,0 0 208-15,0 0 48 0,-9-1-4352 0,-3 2-880 16,2 1-160-16,-4 1-48 0,-2 3-544 0,-2 3-112 16,-1-1-32-16,-1 2 0 0,-2 3-208 0,2-3-32 0,1 3-16 0,1-2 0 15,0-1-80-15,4 3 0 0,1-4-16 0,4 1 0 16,0-1 16-16,6-2 16 0,3-7 0 0,0 0 0 16,0 0 176-16,7 4 16 0,3-2 16 0,4-2 0 15,3-4-48-15,2-1-16 0,0-4 0 0,3 1 0 16,-1-2-176-16,1 2-48 0,-2-3 0 0,2 3 0 0,-3-2-128 15,-1 2 160-15,0-2-160 0,-3 5 160 16,-1 1-160-16,-2 2 192 0,-1 2-192 0,-2 5 192 0,-2-1-192 16,-2 2 0-16,-2 3 144 0,-2 1-144 0,-1 5 0 15,-2 7 0-15,-4 2 0 0,-2 0 0 0,-3 4 160 0,-4 0-32 16,0 7-128-16,-4 5 192 0,-3 5-192 0,-2-2 176 16,-3 3-176-16,2-6 160 0,0-2-160 0,0-3 0 15,2-2 0-15,2 1 128 0,2-2-128 0,2-7 192 16,2 0-192-16,5-5 192 0,2-4-192 0,3-3 192 15,1-1-192-15,3-1 192 0,4-5-48 0,3 1 0 16,3-1 0-16,4-6 0 0,2-5-16 0,3 0 0 16,2 0 0-16,2-3 0 0,0 2-128 0,1 1 0 15,0-3 0-15,3 2 0 16,0-1-384-16,1 0-48 0,0 2-16 0,1 0 0 16,-2 0-1920-16,1 3-384 0,0 4-64 0</inkml:trace>
  <inkml:trace contextRef="#ctx0" brushRef="#br1" timeOffset="206807.48">24793 5651 10127 0,'-18'0'448'0,"6"2"96"0,-2 2-544 0,0-2 0 16,2 2 0-16,12-4 0 0,-6 3 2512 0,6-3 400 0,0 0 80 0,5 5 16 16,5-3-1344-16,12 0-272 0,3-2-48 0,-3 0-16 15,3 0-704-15,20-3-144 0,3 1-32 0,-10-2 0 16,9 3-192-16,26-5-64 0,-7 1 0 0,-4-4 0 16,-5 1-48-16,-19 0-16 0,1 2 0 0,-3 1 0 15,-2-3-480-15,-5 3-96 0,-6 1-32 0,-2 1 0 16,-9 3-2432-1,-12 0-480-15,-13 7-112 0,-7 6-16 0,-11-1 1824 0,-2 5 352 16,-6 1 80-16,-7 3 16 0,-5-3 176 0,-5 1 48 0,-5 0 0 0,5 1 0 16,3-1 2656-16,3-1 544 0,4-1 96 0,17-8 32 0,0 5-640 15,-12 6-112-15,8-3-16 0,15-6-16 0,3-2-384 0,-1 5-80 16,7 0-16-16,9-5 0 0,0-9-464 0,16 10-80 16,7-5-32-16,3-2 0 0,5-2-144 0,-4-1-48 15,7 0 0-15,25 0 0 0,7 2-144 0,-22-2-128 16,5-2 144-16,22-1-144 0,-9-4 128 0,-20 3-128 15,1-1 0-15,-2 3 144 16,0 0-1200-16,-3-1-240 0,-1 0-48 0</inkml:trace>
  <inkml:trace contextRef="#ctx0" brushRef="#br1" timeOffset="207123.03">25271 5354 24991 0,'0'0'1104'0,"8"-2"240"0,5-3-1088 0,12-2-256 15,4 5 0-15,-3 1 0 0,5 1 160 0,11 2-32 16,9 2 0-16,6 1 0 0,6 0 528 0,-2-1 112 0,1 4 0 0,4-1 16 16,-1 7 16-16,-5 0 0 0,-2 4 0 0,-1 2 0 15,-6 2-176-15,-9 5-48 0,-8 3 0 0,-3 4 0 16,-7 2-208-16,-6-2-48 0,-10 2-16 0,-3-2 0 15,-5 1 80-15,-5-2 0 0,-6-5 16 0,-5 0 0 16,-7-4 192-16,-5-1 48 0,-5-4 0 0,-1 2 0 16,-3 0-208-16,-18 7-48 0,6-2 0 0,4-5 0 0,4-4-240 15,7-1-144-15,2-7 160 0,4 1-160 16,7-1-1488-16,4-3-400 0,4-7-80 16,7-4-16-16</inkml:trace>
  <inkml:trace contextRef="#ctx0" brushRef="#br1" timeOffset="207749.2">27624 5544 8287 0,'8'-4'736'0,"-2"0"-592"0,0 0-144 0,1 2 0 15,0-5 1952-15,0 4 352 0,-7 3 80 0,0 0 16 16,5-5-736-16,-5 5-160 0,0 0-32 0,0 0 0 15,-1-4-112-15,-3-3-16 0,0 1-16 0,-4 3 0 16,-3 1-432-16,-3 2-96 0,-3 2-16 0,-3 0 0 16,-4 2-48-16,-5 1-16 0,-3 2 0 0,-4 2 0 0,-6 0-208 0,0 4-32 15,-1 0-16-15,1 0 0 0,3 3-96 0,4-2-32 16,5-2 0-16,7 1 0 0,5 1-128 0,6-1-16 16,3-6-16-16,5 4 0 0,4-5-176 0,5 0 192 15,4 1-192-15,5-3 192 0,5-3 112 0,5 0 16 16,0-1 16-16,5-1 0 0,3 0-144 0,-1-3-16 15,-1-3-16-15,-1 4 0 0,-1 0-160 0,-2 2 160 16,-5 1-160-16,0 4 160 0,-3 4-160 0,-3 1 192 16,-8 4-192-16,0 4 192 0,-3 3 0 0,-4 3 0 15,-7 5 0-15,-3 0 0 0,-4 2 128 0,-4 6 16 16,-3 4 16-16,-3 2 0 0,-3-2-144 0,0-2-16 16,1 0-16-16,0-2 0 0,2-6-32 0,2-3 0 15,1-2 0-15,2-3 0 0,2-2 96 0,6-1 16 16,3-1 0-16,4-4 0 0,4-2-112 0,5-6-16 15,6 0 0-15,2-2 0 0,5 1 32 0,5-4 0 16,3-3 0-16,3-4 0 0,4-2-160 0,1-2 192 16,3 1-192-16,0-3 192 0,0 3-192 0,0-2 0 15,-2 3 0-15,1 0 0 16,-1 1-1024-16,0-2-128 0,-3 3-16 0,-2 0-16 16,-1-2-1568-16,0 3-304 0,1-4-64 0</inkml:trace>
  <inkml:trace contextRef="#ctx0" brushRef="#br1" timeOffset="208191.67">28974 5412 17503 0,'10'-12'768'0,"-5"7"176"0,2 1-752 0,0 2-192 16,1-2 0-16,-2 1 0 0,-6 3 1424 0,7-5 256 16,-7 5 48-16,0 0 16 0,0 0-336 0,0 0-64 15,0 0 0-15,-5 9-16 0,-4-2-192 0,-5 3-48 16,-7 0 0-16,-3 4 0 0,-4 2-352 0,-5 3-80 15,-6 3-16-15,-3 2 0 0,-1-1-16 0,-1 1-16 16,1 3 0-16,1-3 0 0,3 0-96 0,3 0 0 16,4-3-16-16,6-3 0 0,3 1-96 0,4-2-16 15,5 0 0-15,4-3 0 0,3-3-128 0,6-1-48 16,4-1 0-16,4 0 0 0,3-2 80 0,6 0 16 0,4-3 0 0,4 0 0 16,4-2-64-16,3 0-16 0,2 0 0 15,1 1 0-15,1-2-224 0,4-1 144 0,-1 0-144 0,-1-1 128 16,-3-2-128-16,0 2 0 0,-1-4 144 15,-1 1-144-15,-1-4 0 0,-3 2-320 0,-4 0 64 16,-1-3 16-16,-3 2-1808 16,-2-1-352-16,-3 0-80 0,3 2-13840 0</inkml:trace>
  <inkml:trace contextRef="#ctx0" brushRef="#br1" timeOffset="208753.38">29930 5216 18431 0,'0'-18'1632'0,"1"12"-1312"16,2-3-320-16,1 1 0 0,-2 3 1216 0,1-3 160 0,-3 8 32 0,0 0 16 15,0 0-176-15,0 0-32 16,-5 3-16-16,-4 5 0 0,-3-1-320 0,-2 6-64 0,-5 4-16 0,-1 2 0 16,-2 5-128-16,-2 5-32 15,0 1 0-15,-4 2 0 0,0 6-80 0,1 1-32 0,1 0 0 0,0 0 0 16,2-2-224-16,1-3-48 0,3-2-16 0,2-5 0 16,1-3 48-16,5-4 16 0,2-2 0 0,2-1 0 15,2-7 192-15,2-1 32 0,4-9 16 0,0 0 0 16,0 0 0-16,0 0 0 0,0 0 0 0,6-8 0 15,2-1-32-15,2-3-16 0,3-4 0 0,1-1 0 16,0-5-304-16,2-1-48 0,2-6-16 0,2 0 0 16,3-7-128-16,1-2 128 0,2 1-128 0,2 4 128 15,2 0-128-15,2 1 0 0,0-2 0 0,1 3 0 0,1 6 0 16,-1 2 0-16,-1 0 0 0,-2 7 0 0,-2 3 0 0,-3-1-176 16,-4 5 176-16,-3 4-192 0,-3 2 192 15,-2 5 0-15,-4 1 0 0,-3 6-128 0,-2-1 128 0,-4 5 0 16,-4 2 0-16,-3 1 0 0,-5 2-176 0,-2 0 0 15,-4 0 0-15,-2 0 0 0,-3-2 176 0,-1-2 0 16,-1 0 0-16,-1-1 128 0,1-4-128 0,-2 1-128 16,-1-5 128-16,0 3-192 0,1-5 192 0,2-1-128 15,2-1 128-15,0-1-128 16,3-1-320-16,3-1-48 0,3-1-16 0,4-5 0 16,3 2-1664-16,3-5-352 0,2 4-64 0,4-6-12544 0</inkml:trace>
  <inkml:trace contextRef="#ctx0" brushRef="#br1" timeOffset="209137.57">30487 4565 23903 0,'9'-15'1056'0,"-4"11"224"0,1-4-1024 0,3 2-256 0,2 2 0 0,-2-2 0 16,1 1 864-16,2 1 128 0,-1 1 32 0,2 2 0 16,0 1-176-16,1 3-16 0,0-1-16 0,-2 3 0 15,-1 3-320-15,-4 0-64 0,-3 3-16 0,-3 0 0 0,-3 2 48 0,-5 2 16 16,-2 2 0-16,-3 1 0 0,-2 0-64 0,-1-2-16 16,-3-1 0-16,-3 2 0 0,2 1-16 0,2-1 0 15,0-3 0-15,6 0 0 0,0 0 48 0,4-1 0 16,0-4 0-16,7 2 0 0,4-3-64 0,5 2-16 15,4 0 0-15,6-1 0 0,4-5 48 0,5 1 16 16,4 2 0-16,3-2 0 0,-1 1-192 0,7 2-32 16,0-6-16-16,-1 3 0 0,1 2-176 0,-1-4 0 15,-5 0 144-15,-1-1-144 0,-2 0 0 0,-4-1 0 16,-2 0 0-16,-6 1 0 16,-5-2-848-16,-1 0-240 0,-5 0-64 0,-9 0 0 15,-2 8-2000-15,-9 0-416 0</inkml:trace>
  <inkml:trace contextRef="#ctx0" brushRef="#br1" timeOffset="209443.86">29137 6092 23951 0,'-9'2'2128'0,"0"3"-1696"0,0-1-432 0,0-1 0 16,0-1 560-16,3 1 16 0,6-3 16 0,0 0 0 16,0 0 816-16,0 0 176 0,0 0 16 0,9 0 16 15,6 0-528-15,4 0-128 0,4-2 0 0,6 0-16 16,6-1-304-16,4 1-64 0,3-2-16 0,2-1 0 0,3 1 16 0,3 0 16 16,2 2 0-16,1-3 0 0,-2 1-208 0,3 1-32 15,0-1-16-15,-2 2 0 0,-3-3-208 16,-2 1-128-16,-3 1 160 0,-3 1-160 0,-5 1 0 0,-5-2 0 15,-3-2 0-15,-5 3 0 16,-5 0-1648-16,-4 2-272 16,-4 2-48-16,-10-2-14160 0</inkml:trace>
  <inkml:trace contextRef="#ctx0" brushRef="#br1" timeOffset="209879.79">29537 6371 28559 0,'0'0'1264'0,"-6"0"272"0,-2 2-1232 0,1 1-304 0,-1 2 0 0,2 4 0 15,-1-2 1600-15,2 4 272 16,-3 2 48-16,2-2 16 0,2 2-640 0,-2 2-128 16,1-1-16-16,1-1-16 0,1 2-560 0,0 3-128 0,0 1 0 0,3-1-16 15,0-3-192-15,3 0-48 0,0 1 0 0,4-5 0 16,0 0 0-16,4 1 0 15,0-6 0-15,4 1 0 0,3-2 48 0,4-4 0 0,3-1 0 0,3-3 0 16,3-4-48-16,2 0 0 0,2-3 0 0,2 0 0 16,1-5-192-16,-1 0 176 0,-3-1-176 0,-2 0 160 15,-3-2-160-15,-1 2 0 0,-3 2 0 0,-5-2 0 0,-4 2 0 16,0 0 0-16,-7 2 0 0,0 3-176 0,-6 2 48 16,-3 7 0-16,0 0 0 0,0 0 0 0,-6-2-16 0,-2 7 0 15,1 0 0-15,-5 5 0 0,1 0 16 16,-1 4 0-16,1 4 0 0,-2 2 0 0,-2 7 128 15,1 1 0-15,0 4 0 0,-3 1 0 0,-2-3 0 0,0 3 256 16,0 1-64-16,0-1-16 0,1 1 32 0,2-2 16 16,1-2 0-16,1 2 0 0,1 0-224 0,3-1 144 15,2-3-144-15,3 2 128 0,3-4-128 0,0 1 0 16,2-4 0-16,2 2 0 16,0-2-1856-16,2-2-256 0,4 12-64 0,6-12 0 0</inkml:trace>
  <inkml:trace contextRef="#ctx0" brushRef="#br1" timeOffset="-214331.7">17657 7700 13071 0,'3'-12'576'0,"-1"6"128"0,2 1-576 0,1-4-128 0,-1 1 0 0,0 2 0 0,0-4 1328 0,1 3 224 16,0 1 48-16,1 0 16 0,-1 2-272 0,-5 4-64 15,0 0-16-15,0 0 0 0,0 0-384 0,0 0-80 16,0 0-16-16,3 10 0 0,1 6 48 0,-4 5 0 15,-4 3 0-15,2 4 0 0,-1 6-80 0,-4 6-16 16,-3 3 0-16,-1 3 0 0,-3 6-144 0,-2 2-16 16,1 4-16-16,0-3 0 0,2-4-272 0,-2-4-48 15,4 0-16-15,-1-6 0 0,1-5-32 0,2-3 0 16,0-8 0-16,1 1 0 0,2-6 48 0,1-1 0 16,2-5 0-16,3-5 0 0,0 0 16 0,0-9 0 15,0 0 0-15,0 0 0 0,2-10 128 0,1-1 16 16,1-1 16-16,0-6 0 0,1 0-240 0,-1-4-48 15,0-4-128-15,0 2 192 0,-1-4-192 0,1 2 0 16,0-6 0-16,1 1 0 0,-1-4-192 0,1-2 64 16,0-1 128-16,0 0-208 0,1 0 208 0,1 1 0 15,0 2-160-15,2-1 160 0,2 2 0 0,-1 2 0 16,1 0 0-16,2 4 0 0,1-2-144 0,2 3 144 16,3 0 0-16,2 6 0 0,-1 2-128 0,3 1 128 0,1 0 0 15,2 3 0-15,0 2 0 0,0 5-128 16,-2 2 128-16,0 1 0 0,-1 5 0 0,-3 6 0 0,-3 2 0 15,-3 6 0-15,-3 3 0 0,-2 2 0 0,-4 1 0 16,-4 5 0-16,-4 2 0 0,-1 4 128 0,-3-1-128 0,-3 1 192 16,-1-2 64-16,-4-4 16 0,-3 3 0 0,-4-4 0 15,-2 2 32-15,-1-1 0 0,-2-4 0 0,0-1 0 16,-1-2-112-16,2-2 0 0,-1-2-16 0,1-5 0 16,1-1-176-16,3-6 128 0,2-2-128 0,2-2 128 15,3-6-128-15,2-1-192 0,2-5 32 0,-1-5 16 16,7 3-1472-16,5-2-304 0,5-3-48 15,3 5-8928-15,3-2-1792 0</inkml:trace>
  <inkml:trace contextRef="#ctx0" brushRef="#br1" timeOffset="-213866.26">18313 7359 9215 0,'-4'-5'816'0,"0"-3"-656"0,-1 2-160 0,0 1 0 15,0-2 1840-15,1 1 336 0,1 2 64 16,-1 0 0-16,4 4-400 0,0 0-96 0,-1-6-16 0,1 1 0 15,1 1-416-15,6-2-96 0,1-1 0 0,2 2-16 16,3-4-496-16,1 3-80 0,4 0-32 0,5-3 0 16,1 2-96-16,4-3-32 0,0 1 0 0,1-1 0 15,-2 5 128-15,-2 1 32 0,-1 1 0 0,-4 6 0 16,-2 2-272-16,-4 3-48 0,-2 5-16 0,-7 3 0 16,-3 2-32-16,-3 2-16 0,-5 5 0 0,-3 1 0 15,-4 5 112-15,-3-3 32 0,-5 0 0 0,-2-2 0 0,-2 2-16 16,1-2 0-16,-2-1 0 0,3-2 0 0,3-4-16 15,5-1 0-15,1-3 0 0,5-2 0 0,4-4-160 16,5 0-48-16,5-3 0 0,5-3 0 0,3-3 0 0,5-3 0 16,5-1 0-16,3-3 0 0,3-1-16 0,3-3 0 15,1 2 0-15,3-3 0 0,-1 1-128 0,1 2 0 16,-3 4 0-16,10-5-176 16,-8 2-1296-16,-6 2-272 0,-5 2-48 0,-9 3-9296 15,3-1-1856-15</inkml:trace>
  <inkml:trace contextRef="#ctx0" brushRef="#br1" timeOffset="-213606.44">18829 7978 18431 0,'0'0'1632'0,"0"0"-1312"0,0 0-320 0,0 0 0 15,0 0 2288-15,0 0 384 0,0 0 80 0,10 0 0 16,2 0-1520-16,8-1-304 0,-2-2-64 0,5-2-16 16,2 0-160-16,2 0-48 0,2-3 0 0,3 2 0 15,1-4-288-15,0 2-64 0,1-1-16 0,-2 3 0 16,-1 1-144-16,-2-2-128 0,-2 2 144 0,-3 1-144 0,-4-1-208 0,-2-1-144 16,-3 1-32-16,-2 2-9760 15,-2 1-1952-15</inkml:trace>
  <inkml:trace contextRef="#ctx0" brushRef="#br1" timeOffset="-213207.12">19643 7394 26719 0,'0'0'2368'0,"0"0"-1888"16,0 0-480-16,0 0 0 0,0 0 704 0,0 0 64 15,0 0 0-15,4 11 0 0,-2-4-192 0,-1 6-16 16,-1-3-16-16,0 7 0 0,-1 3-160 0,1 3-16 16,0-3-16-16,3-1 0 0,0-1-208 0,4-1-144 15,0-1 192-15,4-4-192 0,-1-1 240 0,1-2-64 16,2-4-16-16,2-4 0 0,0-3 240 0,3-5 48 16,-1-2 16-16,4-3 0 0,-2-2 16 0,2-1 0 15,-1-185 0-15,-1 365 0 0,-1-183-160 0,-2-1-16 16,0-2-16-16,-4 2 0 0,2 0-64 0,-2 1-16 15,1 3 0-15,-6 2 0 0,1 0 0 0,-1 6 0 0,-3-1 0 16,-4 8 0-16,0 0-32 0,0 0-16 0,-1 10 0 0,-3 3 0 16,-2 7-160-16,-2 3 128 0,1 4-128 0,-5 4 128 15,-1 5-128-15,-1 5 0 0,3 4 144 16,-2 4-144-16,-1-5 128 0,2 2-128 0,0-4 160 0,2 0-160 16,0-1 0-16,2-3 0 0,1-3 0 0,1-2 0 15,1-3 0-15,2-1-256 0,-1-5 48 0,0-2 16 16,0-2-1792-16,4-7-368 15,-2-2-64-15</inkml:trace>
  <inkml:trace contextRef="#ctx0" brushRef="#br1" timeOffset="-212589.37">20567 7750 13823 0,'2'-5'1216'0,"2"-4"-960"0,-1 2-256 0,-1-3 0 16,1 1 1984-16,-2 0 336 0,-2 2 80 0,-2 1 16 16,-1 0-688-16,-1 2-144 0,-2 3-32 0,-3 1 0 15,-4 1-464-15,-2 4-80 0,-1 3-32 0,-4-1 0 16,0 5-368-16,-4-1-80 0,-3 2-16 0,0 3 0 0,1 3-240 0,0 3-48 15,3-4-16-15,3 1 0 16,4-1-16-16,1-1-16 0,5-4 0 0,3 2 0 0,3-2 0 0,4-3 0 16,3 3 0-16,5-7 0 0,2-1 96 0,5-5 32 15,3-3 0-15,6-1 0 0,4 0 112 0,4 0 32 16,-2-5 0-16,3 2 0 0,-1-5-224 0,0 3-32 16,-2-3-16-16,-2 3 0 0,-3 4-32 0,-1 2 0 15,-2 3 0-15,-3 4 0 0,-3 5-16 0,-2 1 0 16,0 5 0-16,-4 3 0 0,-5 1 32 0,-3 5 0 15,-2 2 0-15,-2 4 0 0,-2-1 96 0,-3 4 32 16,1-1 0-16,-3 0 0 0,-2-5-16 0,1 1 0 16,0-4 0-16,1 3 0 0,0-5-80 0,3-3 0 15,1 1-16-15,3-4 0 0,1-1-176 0,4-4 160 16,1-1-160-16,3-4 160 0,1 0-160 0,2-3 0 16,1-4 0-16,3-2 128 0,1-2-128 0,1 1-176 15,0 2 48-15,2-5 0 16,1 0-1296-16,0 0-256 0,-1-3-48 0,1 3-9968 15,0-2-1984-15</inkml:trace>
  <inkml:trace contextRef="#ctx0" brushRef="#br1" timeOffset="-212144.83">21860 7534 18431 0,'-2'-19'1632'0,"2"10"-1312"16,2 0-320-16,-1-1 0 0,-1 3 704 0,0-1 64 15,0 2 0-15,0 6 16 0,0 0 448 0,0 0 96 16,-8-3 16-16,-2 2 0 0,-3 1-528 0,-3 4-112 16,-5 5 0-16,0-1-16 0,-2 5-192 0,-1 1-48 15,-3 0 0-15,-1 1 0 0,-2 2 64 0,3-1 16 16,0 1 0-16,4-1 0 0,3 1-48 0,3 0-16 16,4-1 0-16,2-3 0 0,4-1-32 0,3 2-16 15,1-3 0-15,6-1 0 0,2 0 80 0,4-2 16 16,4-1 0-16,2 1 0 0,6-1-144 0,2 2-32 15,3-4 0-15,-1 2 0 0,2 0-160 0,0-3-48 0,-1 0 0 16,0 1 0-16,-2-2-128 0,0-1 128 0,-1-1-128 16,-2 3 128-16,1-2-128 0,-3-2 0 0,-2-3 0 15,-1 2-176 1,-1-1-1936-16,-1 2-384 0,-2 0-64 0</inkml:trace>
  <inkml:trace contextRef="#ctx0" brushRef="#br1" timeOffset="-211715.01">22346 7626 23039 0,'0'0'2048'0,"0"0"-1648"0,0 0-400 0,-3 10 0 0,-1-1 704 0,-3 5 48 16,0 1 16-16,-2 3 0 0,-3 2 304 0,0 4 64 15,-2 7 16-15,-2 2 0 0,-1 3-448 0,-2 3-64 16,-2 7-32-16,0 1 0 0,-5 4-128 0,5 1-32 15,-2 0 0-15,1-3 0 0,3-5-80 0,1-4-32 16,2-3 0-16,2-4 0 0,1-6 192 0,3-7 48 16,1-2 0-16,4-4 0 0,2-5 96 0,2-2 32 15,1-7 0-15,0 0 0 0,0 0 32 0,12-8 16 16,0-1 0-16,4-8 0 0,1-6-336 0,2-1-64 16,2 0-16-16,-1-7 0 0,0-2-208 0,2-2-128 15,1-3 160-15,1-2-160 0,1-4 128 0,0 4-128 16,0 2 0-16,2 5 0 0,-1 7 0 0,1-1 0 15,0 5 0-15,-2 6 0 0,-2 4 0 0,-1 5 0 16,-3 5 0-16,-3 4 0 0,-3 0 0 0,-5 5 0 16,-5 1 0-16,-3 5 0 0,-3 4 0 0,-6 2-128 15,-4 1 128-15,-5 0 0 0,-5 2 0 0,-3 1 0 0,-1 4 0 0,-2-5 0 16,-2 1 0-16,3-1-128 0,2-4 128 16,1-6 0-16,4-1-400 0,3-4 16 0,3 0 16 0,2-5 0 31,3-3-1312-31,2-5-272 0,2-2-48 0,3-2-16 0,5-3-1376 15,3-3-256-15</inkml:trace>
  <inkml:trace contextRef="#ctx0" brushRef="#br1" timeOffset="-211349.67">22843 7283 25791 0,'2'-21'2304'0,"0"11"-1856"16,3 1-448-16,4-2 0 0,5-1 720 0,1 3 48 16,4-2 16-16,7 3 0 0,2-1 880 0,1 2 160 15,-1 2 32-15,0 0 16 16,-1 2-1872-16,-2 3-288 0,-2 3-96 0,-3 4-32 0,-7 0 608 0,-3 4 112 16,-3 1 16-16,-5 4 16 0,-4 2-112 0,-7 2-32 15,-5 4 0-15,-7 0 0 0,-5 4 192 0,-5-2 16 16,-4 1 16-16,0-5 0 0,2-2 96 0,4 0 32 15,5-1 0-15,5-1 0 0,4-3 32 0,6 0 0 16,5-5 0-16,5 1 0 0,5-4-272 0,11-2-48 0,6-3-16 16,6-2 0-16,10 0 48 0,1-2 16 15,2 0 0-15,1-3 0 0,2 0-176 0,-4 1-128 0,4-3 144 16,-3 1-144-16,-1 1 0 0,-5-1-208 0,1 2 16 16,-2 1 0-1,-2 2-1584-15,-4 0-304 0,-2 1-64 0,4 0-14752 0</inkml:trace>
  <inkml:trace contextRef="#ctx0" brushRef="#br1" timeOffset="-210539.13">24062 7918 15663 0,'-14'3'688'0,"14"-3"144"0,-12-178-656 0,4 362-176 16,8-184 0-16,0 0 0 0,0 0 1968 0,0 0 352 15,1-175 80-15,6 364 16 0,9-190-704 0,3 1-144 16,7-2-32-16,4-1 0 0,7 0-560 0,5-1-112 0,5-1-32 0,-11 0 0 16,7 0-288-16,8 1-64 0,7-1-16 0,3-1 0 15,1 1-32-15,2 0-16 0,1-6 0 0,-2 4 0 16,-2-3-112-16,-2 3-32 15,1 1 0-15,-7 2 0 0,-6 0-272 0,-8 3 0 0,-8-3 0 0,-7 2 0 16,-5-1-400 0,-6 3-192-16,-5 4-48 0,-8-4 0 0,-8 5-2320 0,-10 1-480 15,-9 3-80-15</inkml:trace>
  <inkml:trace contextRef="#ctx0" brushRef="#br1" timeOffset="-210347.54">24309 8038 13823 0,'-11'2'1216'0,"-1"1"-960"16,3 1-256-16,9-4 0 0,0 0 1760 0,4 11 304 15,5 0 64-15,5-3 16 0,4 0-176 0,-1-5-48 16,8 3 0-16,6 0 0 0,9-1-928 0,7-1-192 16,6 0-32-16,4-2-16 0,4-2-176 0,3 0-16 15,2-1-16-15,3 0 0 0,1-1-240 0,-3 1-48 16,-3 0-16-16,-7 0 0 0,-6 1-240 0,-6 0 0 16,-6-2 0-16,-8 1-160 15,-5-3-1632-15,-6-1-336 0,-5 1-64 0,-5 0-6480 16,-4-2-1296-16</inkml:trace>
  <inkml:trace contextRef="#ctx0" brushRef="#br1" timeOffset="-210066.95">24946 7692 20271 0,'4'-14'896'0,"1"10"192"0,2-2-880 0,7-1-208 0,5 4 0 0,8-1 0 16,9 0 2176-16,3 3 384 0,4 1 64 0,6 4 32 15,4-1-1312-15,4 2-272 0,4 4-48 0,5 1-16 16,5 6-368-16,-1 2-80 0,-5 2-16 16,-6 7 0-16,-6-2-192 0,-7 4-32 0,-5 2-16 0,-7-1 0 15,-6 3 0-15,-7 2 0 0,-8 1 0 0,-7 0 0 16,-6 2 16-16,-5-4 16 0,-5 0 0 0,-5-5 0 0,-7 0 112 16,-6 0 0-16,-7-5 16 0,-7 1 0 0,-6-4-64 15,-5-2-16-15,0-1 0 0,1-1 0 0,14-7-240 0,-2 2-144 16,1-3 160-16,2 1-160 0,3 2 0 0,3-6-320 15,5-1 64-15,4-1-12096 16,0-1-2400-16</inkml:trace>
  <inkml:trace contextRef="#ctx0" brushRef="#br1" timeOffset="-209301.6">27428 7994 11055 0,'7'-6'976'0,"0"1"-784"15,1 0-192-15,3-4 0 0,-2 1 2032 0,1-2 352 16,3 1 80-16,0-2 16 0,-2 2-704 0,-1-2-144 15,-1 0-32-15,-2 2 0 0,-2-2-368 0,-1 2-80 16,-3-4 0-16,-1 2-16 0,-1 0-368 0,-4-2-80 16,-3 4-16-16,-4 0 0 0,-2 4-224 0,-6 1-32 15,-5 2-16-15,-7 5 0 0,-5 2-80 0,-9 3-32 16,-8 4 0-16,-25 5 0 0,5 2 32 0,27-3 16 16,-2 3 0-16,-23 11 0 0,11-6 80 0,27-7 16 15,2-1 0-15,-5 7 0 0,11-2-112 0,8-2-32 16,8-3 0-16,6-2 0 0,6-2-80 0,9-5-16 15,4 1 0-15,6-3 0 0,9-4 128 0,7-1 32 16,7-2 0-16,-8-5 0 0,1 1-176 0,6-2-48 16,4-3 0-16,1 0 0 0,-1 2-128 0,-1-4 128 15,-2 3-128-15,-2-3 128 0,-2 2-128 0,-5 3 0 0,-3-1 0 16,-4 5 128-16,-4 4 0 0,-5 4-128 16,-3 5 192-16,-5 0-64 0,-5 5 48 0,-3 2 0 0,-6 5 0 15,-4 4 0-15,-6 1-48 0,-5 5 0 0,-3 1 0 0,-5 4 0 16,-4 2 96-16,-3 1 16 0,-2-2 0 15,-2-1 0-15,-1-2-240 0,1-4 128 0,1-3-128 0,-11 11 0 16,8-6 176-16,8-3-176 0,4-6 192 0,5-5-192 16,7-3 192-16,2-3-192 0,4-2 192 0,9-10-192 15,0 0 160-15,0 0-160 0,8 6 128 0,2-3-128 16,5-3 192-16,6-2-64 0,4 1 0 0,6-1 0 16,4-2-128-16,5-2 192 0,-1-3-192 0,4 2 192 15,3-2-192-15,1 3 0 0,3 1 0 0,-1-3 0 0,0 2 0 16,-1-3-144-16,-2 3 144 0,-3 2-208 15,-2-1-1136-15,-6 2-240 0,-4 1-32 16,-3 0-16-16,-3-1-1104 0,-1-4-208 0,-1-2-64 0,-1 3 0 16</inkml:trace>
  <inkml:trace contextRef="#ctx0" brushRef="#br1" timeOffset="-208880.64">28160 7708 18431 0,'-16'-17'1632'0,"8"8"-1312"16,-1 2-320-16,-1-3 0 0,0 1 1552 0,0-1 240 0,-2 3 64 0,0-1 0 15,-1 3-128-15,3 1 0 16,2 1-16-16,2 3 0 0,6 0-624 0,0 0-128 0,-4 6-32 0,5 1 0 15,4 2-336-15,4 0-64 0,4 1-16 0,6 3 0 16,7-2 32-16,7 3 0 0,7 2 0 0,6 0 0 16,2 3-80-16,6 0-16 0,-2 0 0 0,-1 0 0 15,-2 0-112-15,0 0-16 0,-2 0-16 0,-2 1 0 16,-1-3 0-16,-4 1 0 0,-3 0 0 0,-6-2 0 16,-6 0-16-16,-3-1 0 0,-6 0 0 0,-6-1 0 0,-2-1-48 15,-5 1-16-15,-5 2 0 0,-7 0 0 16,-2 0 160-16,-7-1 16 0,-6 1 16 0,-1-4 0 0,-9 2-240 0,-1 2-48 15,-2-5-128-15,-1-1 192 0,-1 2-192 0,0-3 176 16,0 1-176-16,3-3 160 16,5 2-160-16,1-4 128 0,5-1-128 0,3-1 128 0,5-1-352 0,3-2-80 15,2 2-16-15,4-6 0 16,8 4-1792-16,0-7-352 0,2 1-80 0,5-3-9344 16,4 3-1872-16</inkml:trace>
  <inkml:trace contextRef="#ctx0" brushRef="#br1" timeOffset="-208409.24">30296 7672 25743 0,'3'-14'1136'0,"-1"6"240"0,2-1-1104 0,-2 0-272 0,0 2 0 0,-1 1 0 16,-1 6 1248-16,-3-6 192 0,-2 2 32 0,-2 3 16 16,-6 1-592-16,-4 4-128 0,-5 5-32 0,-8 1 0 15,-7 4-208-15,-4 5-32 0,-6 5-16 0,-4 2 0 0,-4 5-64 0,0 4-16 16,2 1 0-16,3 4 0 0,6 1-48 0,5 2-16 15,5-1 0-15,8-2 0 0,7 4-208 0,6-9-128 16,9-4 160-16,7-1-160 0,3 2 400 0,9-7-16 16,7 2 0-16,6-7 0 0,7-2 128 0,5-3 32 15,1-2 0-15,2-4 0 0,1-8-96 0,2-2 0 16,0-5-16-16,0-6 0 0,-2 0 32 0,2-4 16 16,-2-1 0-16,1-4 0 0,-3-3 96 0,-3-4 0 15,-2-2 16-15,-4-5 0 0,-2-3-144 0,-6-3-16 16,-5 5-16-16,-3 0 0 0,-4 0-224 0,-6 3-32 15,-4 4-16-15,-6 1 0 0,-3 5-144 0,-3 2 0 16,-3 2 0-16,-1 3 0 16,-5 1-592-16,0 5-208 0,-1 2-32 0,1 6-13248 15,0-5-2656-15</inkml:trace>
  <inkml:trace contextRef="#ctx0" brushRef="#br1" timeOffset="-203957.06">17080 5311 27759 0,'0'0'1216'0,"0"0"272"0,0 0-1184 0,0 0-304 0,0 0 0 0,0 0 0 16,0 0 0-16,-2 9-192 0,-1 4 16 0,2 1 16 16,-2 1 160-16,1 7 128 0,-2 1-128 0,1-6 176 15,-1 5 96-15,1 5 32 0,-2 1 0 0,-2 5 0 16,0 3 144-16,0 4 48 15,-2 4 0-15,0 17 0 0,-6-3-32 0,2 1 0 16,0-1 0-16,1 3 0 0,-2 2-80 0,3-1-32 0,-2 2 0 16,1 2 0-16,1-2-144 0,-2 3-16 0,2-1-16 15,-2-1 0-15,-2 2 48 0,0 2 16 0,2 0 0 16,-2-1 0-16,-2-3-48 0,1 1-16 0,-1 3 0 0,2 1 0 16,-2 1-32-16,2 3 0 0,0-2 0 15,0 0 0-15,1 0-144 0,0-2 160 0,1-1-160 16,1-2 160-16,2-1-160 0,3-5 128 0,0-5-128 0,2-3 128 0,0-2-128 15,3-3 160-15,-1 0-160 0,1-8 160 0,0-6-160 16,1-2 160-16,1-9-160 0,0-4 160 0,1-4-160 0,1 0 128 16,1-7-128-16,-3-8 128 0,0 0-128 0,0 0 0 15,0 0 0-15,11 6 0 0,-11-6 0 0,0 0 0 16,11 4 0-16,-11-4 0 0,0 0 0 0,10 6 0 16,-10-6 0-16,12 9 0 0,-12-9 0 0,11 8 0 15,-1 1 0-15,0-3 0 0,3 2 0 0,1 1 0 16,1-3 0-16,4 2 0 0,2-3 0 0,3 0 0 15,1 1 0-15,2-1 0 0,1-1 0 0,2 1 0 16,2 0-144-16,1 0 144 0,-1 1 0 0,5 1 0 0,2-2 0 16,3 0 0-16,1 4 0 0,6-2 0 0,2 0 0 15,1 2 0-15,-1-3 0 0,2 2 0 0,0-4 0 0,5 0 0 16,0-2 0-16,6 0 0 0,3-4 0 0,4 2 0 16,-1 2 128-16,1 1-128 0,-1-1 0 0,1-1 0 15,2 1 128-15,2 0-128 0,6 1 0 0,0 1 0 16,-6-4 0-16,2 0 0 0,-2 0 0 0,5 4 0 15,5 0 0-15,-4-2 128 0,-2 0-128 0,0-1 0 16,1-1 0-16,3 1 0 0,2 2 0 0,0-3 0 16,-1 0 0-16,-1 1 0 0,-1 4 0 0,1-1 0 15,-1-1 0-15,1 0 0 0,0 1 0 0,-3 3 0 16,-1-4 0-16,-1 2 0 0,2 2 0 0,3-2 0 16,0 0 128-16,-2 3-128 0,-2-3 0 0,-2 0 0 15,0 2 0-15,3 1 0 0,0 1 0 0,-3-3 0 0,-2 1 0 16,0 1 0-16,0 0 0 0,-1 4 0 0,4-5 0 15,-3 2 128-15,1-6-128 0,-1 2 0 0,-1 4 0 16,1-3 144-16,0 0-144 0,3 2 128 16,2-3-128-16,-1 0 192 0,-4 0-192 0,2 2 192 0,-1 0-64 0,3 1-128 15,1-2 192-15,-1 3-64 0,-3-3-128 0,-4 6 128 16,1-2-128-16,2 1 128 0,2-5-128 0,3 1 0 16,4-2 0-16,-2 3 0 0,-4 1 0 0,2-4 0 15,2 0 128-15,4 1-128 0,4-2 0 0,-3 1 0 16,-4 0 0-16,-1 0 128 0,2-2-128 0,4 2 0 15,2 0 0-15,-4-1 128 0,-4-2-128 0,-2 2 0 16,0 0 0-16,4 1 128 0,2-2-128 0,-3-1 192 16,-4-2-192-16,-3 1 192 0,0 1-192 0,4-1 128 0,4 0-128 15,-1 1 128-15,-4-2 16 0,-2 0 0 0,-2-2 0 0,5 1 0 16,4 1-16-16,3 0-128 0,2 0 192 16,-3 0-64-16,-3-3-128 0,-3 2 160 15,1 1-160-15,4 0 160 0,3 0-160 0,-2 0 0 0,-3-2 0 0,1 0 128 16,1 2-128-16,3 0 0 15,3-1 0-15,-3-3 0 0,-7 2 0 0,2-1 0 0,1 1 0 0,2-1 0 16,6-1 0-16,-3-2 0 0,-4 0 0 0,0 1 0 16,7-3 128-16,-2 3-128 0,4-4 0 0,-1 3 128 15,-4 2-128-15,0-4 0 0,0 1 0 0,2 1 0 16,2 0 0-16,-1 2 0 0,-6 3 0 0,0-2 0 16,1 0 0-16,1-2 0 0,1 1 0 0,-4 2 0 15,-4 1 0-15,0 0 0 0,1 0 0 0,2-2 0 0,1-1 0 16,-4 0 0-16,-6 3 0 0,-1-1 0 0,0-1 0 15,-3 2 0-15,-1 1 128 0,-3-1-128 0,-2-1 0 16,-4 1 0-16,-3 1 0 0,-2 3 0 0,-1-1 0 16,0 3 0-16,-2 2 0 0,2-2 0 0,-1-4 0 0,1 1 0 15,-3 1 0-15,-4 2 0 0,-4 0 0 0,-4 0 0 16,-3 4 128-16,1-2-128 0,-2-2 0 0,-2 1 0 16,1-1 0-16,-2-1 0 0,-2 1 0 0,1 1 0 15,0-1 0-15,0 2 0 0,-3 0 0 0,-1-3 0 16,0 1 0-16,-4 2 0 0,-2-2 0 0,-3 0 0 15,-3 1 0-15,-2-2 0 0,-1-2 0 0,-2 2 0 16,3 0 0-16,-5 1 0 0,1-2 0 0,-10-3 128 16,12 1-128-16,-2 3 0 0,-1 0 0 0,0-1 0 0,-9-3 0 15,10 3 0-15,-1 0 0 0,-9-3 0 0,0 0 0 0,11 1 0 16,-11-1 0-16,9 0 0 0,-9 0 128 0,0 0-128 16,9-3 0-16,-9 3 0 0,5-10 0 0,2 2 128 15,-2-3-128-15,0 1 0 0,0-3 144 0,2-3-144 16,0-2 0-16,2-1 128 0,0-7-128 15,1-2 0-15,1-5 0 0,2-1 144 16,-2-2-144-16,2-2 0 0,0 0 0 0,-2-5 0 0,1 1 0 16,-1-1 0-16,1-7 0 0,0 1 0 0,1-3 0 0,1-2 0 15,-4-2 0-15,2-4 0 0,-1-6 0 0,0 2 0 16,0-3 0-16,-1 0 0 0,0-2-160 0,-1 0 160 16,1-3-128-16,-1 0 128 0,-3-3-160 0,2 0 160 15,-2-5-160-15,4 2 160 0,-2 2-160 0,0-3 160 16,-3 0-192-16,2 2 192 0,0-4-208 0,-1 4 80 0,-1-2 128 15,0 5 0-15,-1-1-144 0,0 1 144 0,-2 0 0 0,-2 0-144 16,0-1 144-16,0 4 0 0,0 0-128 16,-2 0 128-16,-1 2 0 0,2 2 0 0,1-1 0 0,0 2 0 15,0 2 0-15,1-3 0 0,2 1 0 0,-1 2-128 16,2-5 128-16,1-1 0 0,2 5 0 16,0 2 0-16,1-5 0 0,2 3 0 0,-1 2-192 0,1-1 192 15,0 5-192-15,0 0 192 0,2 1-160 0,-3 3 160 16,2 0-128-16,-1 2 128 0,-1 0 0 0,0-1-128 15,1 3 128-15,-1 4 0 0,-1-2 0 0,2 4 0 16,-1 1 0-16,-1 3 0 0,-2-1 0 0,0 3 0 16,1-3 0-16,-1 6 0 0,-3 1 0 0,-1 2 0 0,-1-3 0 0,1 5 0 15,-2 5 0-15,0 3 0 0,-2-1 0 16,1 1 0-16,0-1 0 0,0-2 0 0,-1 3 0 16,1 3 0-16,1 1 0 0,-1 2 0 0,-2 1 0 0,2-1 0 15,1 0 0-15,-1 3 0 0,-1 1 0 16,0 3 0-16,-1-2 0 0,0 5 0 0,3 7 0 0,-8-9 0 15,-1 2 0-15,-1 5 0 0,0-1 0 0,-3 1-128 16,-1-1 128-16,-1 3-128 0,-2 0 128 0,-1 3-128 16,1-2 128-16,-4 2 0 0,0-1-144 0,-5 2 144 15,-3 0 0-15,0 2-144 0,-2-1 144 0,-4 4 0 16,-3 1 0-16,-3 3-128 0,-1 0 128 0,-4-1 0 16,-2 2 0-16,0 3 0 0,-1-2-128 0,1 2 128 15,-5 2 0-15,-5 0 0 0,0-1-128 0,-1-1 128 16,2 2 0-16,0-1 0 0,-3 1 0 0,1 0 0 0,-3 2 0 15,-2-1 0-15,-5 0 0 0,0-1 0 0,1-1 0 16,-1 0 0-16,-1 0 0 0,-1 0 0 0,-3-1 0 16,-2 4 0-16,-2-2 0 0,1-1 0 0,-1-2 0 0,1-1 0 15,1 6 0-15,-2-5 0 0,-3 0 0 0,-4-1 0 16,1-1 0-16,2 4 0 0,-2-1 0 0,-2 1 0 16,-7 0 0-16,0-2 0 0,1 0 0 0,4-4 0 15,0 2 0-15,-2 0 0 0,-7 0 0 0,2 0 0 16,2-3 0-16,2 1 0 0,-2-2 0 0,-1-1 128 15,-4-1-128-15,1 1 0 0,2-2 0 0,0 5 0 16,-3 1 128-16,0-6-128 0,-1 0 0 0,2 0 0 16,6 0 128-16,-7 1-128 0,-5-2 0 0,1-1 0 15,0-2 0-15,2 3 0 0,0-3 192 0,-2 1-64 0,-5-3-128 16,5 2 192-16,3 1-192 0,-2-2 0 0,-6-2-192 16,1 0 192-16,1 0 0 0,3 0 0 0,3 0 0 15,-3 0 0-15,-4 0 0 0,5 2 0 0,3-1 0 16,2-1 0-16,-1 0 0 0,-3 0 0 0,-1-1 0 0,6-1 0 15,3 1 0-15,-2 0 0 0,-4-2 0 0,0 1 0 16,2-1 0-16,3 1 0 0,4 0 0 0,-5 1 0 16,-8-4 0-16,1-1 0 0,7 1 0 0,0-1 0 15,1 1 0-15,-4 0 0 0,-3 0 0 0,1-2 0 16,2 0 0-16,0 3 0 0,-2 2 0 0,-2-2 0 16,-4 0 0-16,5 2 0 0,5-1 0 0,-3 2 0 15,-4-2 0-15,4-2 0 0,3 0 0 0,2 4 0 16,0 1 0-16,2 1 0 0,0-1 0 0,2 0 0 15,2 0 0-15,0 1 0 0,1 2 0 0,-2 1 0 16,-2 0 0-16,2-3 0 0,3 1 0 0,1 2 0 0,2 0 0 16,-4 1 0-16,0-2 0 0,1-1 0 0,2 1 0 0,3 2 0 15,1 4 0-15,-2-3 0 0,-2 2 0 16,2-3 0-16,3 0 144 0,3 4-144 0,0-2 128 0,0 4-128 16,-1-4 0-16,-3 2 128 0,3-4-128 0,2 5 0 15,1-1 144-15,4 4-144 0,3-4 0 16,1 1 0-16,-1-5 0 0,1 3 0 0,-1-2 0 15,8-1 128-15,2 2-128 0,-2-4 0 0,2 0 128 0,2 2-128 16,0-1 160-16,1 1-160 0,0-3 128 0,2 1-128 16,2 1 0-16,4-2 0 0,2-3 128 0,1 2-128 15,1 1 0-15,1 0 144 0,5-1-144 0,1 2 0 0,-3-2 0 16,2 1 0-16,2 0 128 0,2 1-128 0,1-1 0 16,4 2 128-16,1-3-128 0,3 1 0 0,-1-1 0 15,4-1 128-15,2 0-128 0,2 0 128 0,2 0-128 0,2 0 128 16,-1 0-128-16,2 0 0 0,0 0 144 0,1 0-144 15,1-1 0-15,2-1 0 0,-3 1 0 0,9 1 128 16,-9-3-128-16,9 3 0 0,-9-1 0 0,9 1 128 16,-7-2-128-16,7 2 128 0,-7-5-128 0,7 5 128 15,-5-4-128-15,5 4 0 0,-4-8 0 0,4 8 0 16,0 0 0-16,-2-6 0 0,2 6 0 0,-1-5 0 16,-2-4 0-16,3 9 128 0,3-5-128 0,-3 5 0 15,0 0 0-15,0 0 0 0,0 0 0 0,0 0 0 16,-4-8 0-16,4 8 0 0,0 0 0 0,0 0 0 15,-10 6 0-15,3 3 0 0,1 5-144 0,-2 5 144 16,-2 4 0-16,1 6 0 0,-5 6 0 0,0 3 0 0,-2 6 0 0,1 1 0 16,-2 3 0-16,-1-2 0 0,-1 1 0 15,0 1 0-15,-1-2 0 0,1 0 0 0,1-7 0 0,0 2 0 16,-1-2 128-16,0 1-128 0,-3-1 0 0,3-1 0 16,1 2 0-16,1-2 0 0,1-1 0 0,5-1 0 15,2 3 128-15,4-1-128 16,2-1-656-16,6-2-176 0,2-1-16 15,7-4-17152-15</inkml:trace>
  <inkml:trace contextRef="#ctx0" brushRef="#br1" timeOffset="-202106.95">16680 6706 15663 0,'-12'-7'688'0,"12"7"144"0,0 0-656 0,0 0-176 0,0 0 0 0,0 0 0 15,0 0 416-15,0 0 48 0,0 0 16 0,0 0 0 16,0 0-304-16,0 0-176 0,0 0 192 0,-4 12-192 16,4-12 416-16,-1 10-32 0,1-10 0 0,0 11 0 0,0-11 144 0,0 0 32 15,0 0 0-15,0 0 0 0,5 13 80 0,0-5 32 16,-5-8 0-16,0 0 0 0,11 6 176 0,-1-2 48 16,0-2 0-16,1 2 0 0,3 0-128 0,2 1 0 15,0-2-16-15,2-3 0 0,2 0-192 0,1-2-48 16,0 0 0-16,1-1 0 0,-1 3-128 0,5 3-16 15,0-3-16-15,2 1 0 0,-1-2-32 0,4 1-16 16,0 0 0-16,2 2 0 0,2 1 32 0,3-2 16 16,3 0 0-16,1 2 0 0,1 1-160 0,0 1-48 15,-1-1 0-15,1-2 0 0,3 2-144 0,2 0 192 16,2 1-192-16,3-1 192 0,2-1-192 0,3 3 0 16,5 1 144-16,-4-4-144 0,0-2 0 0,1 2 144 0,1 0-144 15,1 4 0-15,3-3 128 0,2-1-128 16,2 1 0-16,-2-4 0 0,-3-1 192 0,2 0-64 0,2-2 0 0,4 3-128 15,-1 1 192-15,1 1-64 0,2-1 0 0,0-2-128 16,-3-3 192-16,0 1-64 0,1 2 0 0,3 1-128 16,3 1 160-16,-2-1-160 0,-1-1 128 0,1 0-128 15,-2-1 0-15,4 2 128 0,-2 2-128 0,0-1 0 16,2 0 128-16,-2 2-128 0,-1-3 0 0,0 1 128 16,1 0-128-16,4 1 0 0,4-2 144 0,-4 1-144 15,-5-1 0-15,2 1 144 0,0 3-144 0,1 0 0 16,-1-2 128-16,0 1-128 0,-1-1 0 0,-1 1 0 15,0 1 0-15,-1 0 0 0,-1-1 0 0,4 2 0 16,-2-2 0-16,0 1 0 0,-6-4 0 0,5 0 0 16,0 1 0-16,1 2 0 0,0 2 0 0,0-1 0 15,-3-1 0-15,1 0 0 0,-3-1 0 0,1 0 0 0,0 0 128 16,3 2-128-16,-2 1 0 0,3-2 0 0,-5-1 0 16,-2 0 128-16,0-1-128 0,2 1 0 0,1 1 128 0,2-1-128 15,-1 1 0-15,-2-2 0 0,-3-2 0 0,1 2 0 16,0 2 0-16,4-1 0 0,1 1 128 0,-3-2-128 15,-1 0 0-15,0 2 0 0,-3 2 0 0,-2-1 0 16,1-2 0-16,3 2 0 0,2 0 128 0,1 0-128 16,-3-3 0-16,-1-1 0 0,-4-1 0 0,2 1 0 15,0 1 0-15,5 2 0 0,3-2 0 0,0 0 0 16,-2-2 0-16,0 1 0 0,-1-1 0 0,1 1 0 0,2 0 0 16,2 1 0-16,1-1 128 0,-6 0-128 15,0-3 0-15,-3 1 0 0,-2-3 0 0,1 3 0 0,1 4 0 16,5 2 0-16,-2-2 0 0,-4-1 0 0,-5-2 0 0,0 0 0 15,-2-3 0-15,4 1 0 0,5 2 128 0,0 1-128 16,-2 3 0-16,-1-5 0 0,-3-1 0 0,0 0 0 16,1 2 0-16,0-2 0 0,2 2 0 0,-2 1 0 15,1 0 0-15,-2-1 0 0,-1-3 0 0,-1 1 0 16,-1 1 0-16,-4-1 0 0,-1-2 0 0,2 4 0 16,2 3 0-16,1 1 0 0,-2-3 0 0,-2 0 0 15,-3 0 0-15,-1 0 0 0,2-3 0 0,-1 3 0 16,1 3 0-16,2-2 0 0,2 1 0 0,0-2 0 15,-1-2 0-15,-2 2 0 0,-5-4 0 0,1 2 0 16,1-2 0-16,-2 4 0 0,1 0 0 0,2 4 0 16,1-2 0-16,0 1 0 0,-5-2 0 0,0-1 0 0,-3 2 0 15,-1-2 0-15,-1-2 0 0,2 2 0 0,2 2 0 0,0 0 0 16,0 1 0-16,3-2 0 0,-1-1 0 16,1 0 0-16,-1-3 0 0,0 1 0 0,-5 1 128 0,2-1-128 15,0 0 0-15,-1-1 0 0,0 2 0 0,2-2 0 16,1 1 0-16,0 2 0 0,-2-1 0 0,0 1 0 15,0-2 0-15,-3 1 0 0,-1-3 0 16,0 0 0-16,0 1 0 0,1 1 0 0,2 2 0 0,2 2 0 16,0 1 0-16,-2 0 0 0,1-2 0 0,1-1 0 15,0-4 0-15,-1 1 0 0,-3 1 0 0,0 1 0 16,3 0 0-16,-1 0 0 0,-1-2 0 0,1 0 0 16,-1 1 0-16,-2-1 0 0,-1 1 0 0,-2 1 0 15,-1-1 0-15,-1 1 0 0,-4-2 0 0,0 1 0 0,-4-1 0 16,-1 1 0-16,0-2 128 0,-1 1-128 0,-2 2 0 0,0-1 0 15,-2-1 0-15,-3 2 160 0,-2 1-160 0,-2 0 128 16,-1 0-128-16,-1 0 0 0,-1 0 0 0,0 0 0 16,-2 0 0-16,1 1 0 0,-3 0 0 15,-9-1 0-15,10 0 0 0,-10 0 0 0,10 0 128 0,-10 0-128 16,10 0 0-16,-10 0 0 0,0 0 0 0,9 0 0 16,-9 0 0-16,0 0 0 0,0 0 144 0,0 0-144 15,0 0 192-15,0 0-48 0,0 0 0 0,0 0 0 16,0 0 32-16,0 0 0 0,0 0 0 0,0 0 0 15,0 0-176-15,0 0 128 0,0 0-128 0,0 0 128 16,0 0-128-16,0 0 0 0,-6-5 0 0,6 5 0 16,-5-9 0-16,5 9 0 0,-6-6 0 0,6 6 0 15,0 0 0-15,0 0 128 0,0 0-128 0,0 0 0 0,0 0 0 0,0 0 0 16,0 0 0-16,0 0 0 0,0 0-432 0,0 0 48 16,0 0 0-16,0 0 0 15,0 0-1360-15,0 0-272 0,0 0-48 0,9 3-13600 16</inkml:trace>
  <inkml:trace contextRef="#ctx0" brushRef="#br2" timeOffset="-168215.64">1263 19838 10127 0,'-3'-2'448'0,"-1"2"96"0,4 0-544 0,-5 1 0 15,1-1 0-15,4 0 0 0,-4 1 1104 0,4-1 112 16,0 0 32-16,0 0 0 0,-5 7-192 0,5-7-32 16,-5 3-16-16,5-3 0 0,0 0 48 0,0 0 16 15,0 0 0-15,0 0 0 0,-3 6 16 0,3-6 0 16,0 0 0-16,0 0 0 0,0 0-128 0,-2 5-32 15,2-5 0-15,0 0 0 0,0 0-48 0,0 0-16 16,0 0 0-16,0 0 0 0,-6 0-96 0,6 0 0 0,-4-5-16 16,0-2 0-16,1-6-176 0,2-1-48 0,0-3 0 0,2-4 0 15,2-3-128-15,-3-4-16 0,0-2-16 0,1-1 0 16,0-2-48-16,2-1 0 0,-1-2 0 0,0 1 0 16,1-2-32-16,-1 2-16 0,-1 2 0 0,1 0 0 15,1-1-48-15,1 1-16 0,-2-1 0 0,2-3 0 16,-1-1-80-16,2 0 0 0,0-2-128 0,-1 1 192 15,1-3-192-15,1-3 0 0,0 6 0 0,1-2 0 16,-3-2 0-16,1 2 0 0,-3 2 0 0,2-3 0 16,-1-1 0-16,-3 3 128 0,-2 0-128 0,1 0 0 15,-3-2 0-15,3 6 0 0,-3-1 0 0,0 1 0 16,-1 0 128-16,1 3-128 0,1-1 0 0,-1 2 144 16,0 1-144-16,0 1 0 0,2 0 0 0,-1 2 0 0,1-1 128 15,-1 1-128-15,1 2 128 0,0 0-128 0,0 0 0 0,0 4 0 16,1-2 0-16,1 4 0 0,-2 1 0 0,0 0 0 15,1 0 0-15,0 0 0 0,-2 0 0 0,2 1 0 16,-2 4 0-16,2 2 0 0,-1 1 0 0,0 0 0 16,2 2 0-16,-2 0 0 0,2 9 0 0,0 0 0 15,-1-10 0-15,2-1 0 0,-1 11 0 0,0 0 0 16,0-7 0-16,0 7 0 0,0 0 0 0,0 0 0 16,0 0 0-16,0 0 0 0,0 0 0 0,0 0 0 15,6-7 0-15,-6 7 0 0,12-1 0 0,-1 4-144 16,0 2 144-16,3-1 0 0,0-1-128 0,3 3 128 15,1 1 0-15,3-3 0 0,4 1 0 0,3 3 0 16,2-3 0-16,3 0 0 0,3 1 0 0,1-2 0 0,-1 0 0 16,4 0 0-16,4 2 0 0,1-2 0 0,-1 2 0 0,3 2 0 15,2-4 0-15,3 3 128 0,4 1-128 0,1-1 0 16,3 2 0-16,-4-2 0 0,-1 3 0 0,3-4 0 16,1-1 0-16,4 3 0 0,0-4 128 0,2 1-128 15,1 3 0-15,-1-3 176 0,-1 1-176 0,-3 0 160 16,-3-1-160-16,2-1 128 0,2 3-128 0,3-1 128 15,0-2 0-15,-2 0-128 0,-3-2 192 0,1 2-64 16,0-3 0-16,3 0-128 0,2-1 192 0,1 2-64 16,0-1 0-16,-3-1-128 0,-4-1 192 0,2 1-64 15,-2 1 0-15,2 0 0 0,0 1 0 0,2 0 0 16,1 1-128-16,-2-1 0 0,-4 1 0 0,-1-2 0 16,1-1 128-16,-2 0-128 0,0 0 0 0,2-1 128 15,-1 1-128-15,2-3 0 0,0 3 0 0,-3-2 128 0,-3-2-128 16,1 0 0-16,0 0 0 0,-1-2 128 15,0-2-128-15,2 4 0 0,-2-2 144 0,2 0-144 0,1 1 0 0,-1-3 128 16,-1 2-128-16,0 1 0 0,-1-4 0 0,2 2 128 16,1-4-128-16,2 3 0 0,1-2 0 0,-2 4 0 15,-1-3 0-15,-2 2 128 0,0-1-128 0,-1 0 0 16,1 2 0-16,0-2 0 0,-1 3 0 0,1 0 128 16,0-2-128-16,1 2 0 0,-3 4 0 0,2-4 0 15,-1-3 0-15,1 3 0 0,0 3 0 0,2-1 0 16,-1-1 0-16,2 2 0 0,2-2 0 0,0 1 0 15,-3 1 0-15,-1-2 0 0,0-1 0 0,1 2 0 16,1 1 0-16,5 1 0 0,2 1 0 0,-1-2 0 16,0 0 0-16,1-1 0 0,1-2 0 0,2 3 0 15,2-1 0-15,3 2 128 0,-1-3-128 0,1-1 0 0,-3-1 0 0,0 3 128 16,-2 1-128-16,2-1 0 0,1-2 0 16,2 2 0-16,-2 1 0 0,-1-2 0 0,-3 1 0 0,1 1 0 15,-2-1 0-15,2 3 0 0,4 0 0 0,-3-1 0 16,1-3 0-16,-2 0 0 0,-1 2 0 0,2-1 0 15,1 0 128-15,1 0-128 0,1-1 128 0,-1 0-128 16,-1-3 0-16,-1 0 0 0,-2 2 0 0,2-2 0 16,-2 3 0-16,1-1 0 0,-2 1 0 0,0-2 0 15,-4 1 0-15,-1 1 0 0,2-4 0 0,-5 4 0 16,3 2 0-16,-1-1 192 0,2-1-64 0,-1 2 0 16,-1-3-128-16,0 2 0 0,1-1 0 0,-3 3 0 15,-1-1 0-15,2 0 0 0,2 1 0 0,0-1 0 16,1-2 0-16,-2 0 0 0,-4 1 0 0,0 1 0 15,1-1 0-15,-1 1 0 0,-4-1 0 0,5 2 0 0,0 0 0 16,2-1 0-16,-3 0 0 0,-2-1 0 0,-2 1 0 16,2 0 0-16,-1 0 0 0,1 1 0 0,-1-1 128 15,3 2-128-15,-1-1 128 0,2 0-128 0,-3 0 0 0,1-1 0 16,0 1 0-16,-1 1 0 0,0 0 0 0,-1 1 0 16,2 1 0-16,3-2 128 0,0 0-128 0,0 0 0 15,-3 1 0-15,-1-1 0 0,0 0 0 0,-1 0 128 16,0 1-128-16,0 0 0 0,-1 2 0 0,1 1 0 15,0-4 0-15,0 2 128 0,-4 0-128 0,1-1 192 16,1-1-64-16,-3 2 0 0,3 1 0 0,-2 1 0 16,2 2 0-16,0-2 0 0,-3-2-128 0,4 1 128 0,-2-2-128 15,1 3 128-15,-3-3-128 0,0 1 0 16,1-4 0-16,-1 2 0 0,-1 2 0 0,3-2 0 0,-1 0 0 16,3-2 0-16,-2 1 0 0,-1-1 0 0,-3 0 0 15,0 1 128-15,-3-2-128 0,0 1 0 0,2 1 0 0,-2-1 0 16,0-3 0-16,2 1 0 0,1 2 0 0,1-1 128 15,0 1-128-15,-2-1 0 0,0 1 0 0,1-2 0 16,-1 1 0-16,1 1 0 0,-1-1 0 0,-1 2 0 16,1-2 0-16,-1 0 0 0,1-1 0 0,0 1 0 15,1 1 0-15,0-1 144 0,-3-1-144 0,0-1 0 16,-1 3 0-16,0-1 0 0,-1 2 0 0,1 0 0 16,0-1 0-16,0 1 0 0,2 0 0 0,-3 0 0 15,2-1 0-15,-2 2 0 0,-3-1 0 0,-1-1 0 16,-2 0 128-16,0 2-128 0,0-1 0 0,-2 1 0 15,0 0 0-15,-1 0 0 0,-1 0 0 0,3 0 0 0,0 0 0 16,-1 0 0-16,0-1 0 0,1-1 0 0,-1 1 0 16,-2 0 0-16,1 0 0 0,-3 1 0 0,-1-2 0 0,0 0 0 15,2-1 0-15,-3 1 0 0,0 0 128 0,-1 2-128 16,0 0 0-16,0 0 0 0,-2-1 0 0,1 1 0 16,-1 0 0-16,-2 0 0 0,0-1 0 0,-3 0 0 15,0-1 0-15,-1 2 0 0,-1-1 128 0,2 0-128 16,-2 1 0-16,0-1 0 0,-2-2 0 0,1 3 0 15,-2-1 0-15,0 1 0 0,-1 1 0 0,1 0 0 16,-3 1 0-16,1-1 0 0,-2 3 0 0,-1-1 0 16,-1 4 0-16,-1-3 0 0,2 1 0 0,-1 1 0 15,-8-6 0-15,7 9 0 0,0 2 0 0,-2 0 0 16,-1 1 0-16,-2 4 0 0,-1 0 0 0,1 4 0 0,-4 2-128 16,0 1 128-16,-2 1 0 0,-1 1 0 0,-3 7 0 0,1 4 0 15,-1-4 0-15,0 6 0 0,0 1-128 0,-3 6 128 16,0-2 0-16,-1 1 0 0,0 0 0 0,-1 0 0 15,-1 2 0-15,1 1 0 0,4-3 0 0,-2 2 0 16,-2-4 0-16,-1 5 0 0,0 3 0 0,0 2 0 16,0-1 0-16,3-1 0 0,-2 1 0 0,1 0 0 15,-1 1 0-15,0 2 0 0,0-7 0 0,2 5 0 16,-2 2 0-16,1 5 0 0,0 1 0 0,1-4 0 16,-2 2 0-16,1-2 0 0,0-1 0 0,0 3 0 15,1-1 0-15,-2-1 0 0,0 3 0 0,1-2 0 16,-2 3 0-16,1-6 0 0,0 0 0 0,2-2 0 15,-3-1-816-15,0-3-160 16,0 3-48-16,1-2 0 0,1 0 1648 0,0-4 320 0,1 0 64 0,-2-3 16 0,2-2-832 16,-1-1-192-16,-2-8 0 0,1 2 0 0,-1 0 0 0,-1-1 0 15,1-5 0-15,1 2 0 0,1-5 0 0,-2 3 0 16,2-4 0-16,0 2 0 0,0-2 0 0,-1-2 0 16,-1-2 0-16,2-2 0 0,-1-1 0 0,0-4 0 15,1 1 0-15,1 0 0 0,-3-3 0 16,3 0 0-16,1-2 0 0,-3-1 0 15,2-2 0-15,-3 1 128 0,1 0-128 0,-2-2 0 16,-2 0 0-16,-1-2 0 0,-2-1 0 0,-2 1 0 0,0-2 0 0,-4 0 0 16,-3-2 0-16,-2 1 0 0,-2-1 0 15,-3-1 0-15,-6 2 0 0,-2-3-160 0,-3-1 160 0,0-2 0 16,-1 1 0-16,-2-3-128 0,-2 4 128 0,-1-1 0 0,-3-2 0 16,-2 3 0-16,-5-4 0 0,1 3 0 0,-2 1 0 15,0-2 0-15,-1 1 0 0,-1 1 0 0,0-3 0 16,-4 2 0-16,-4 2 0 0,-1-5 0 0,2 3 0 0,0-3 0 15,-2 1 0-15,-3 3 0 0,-2-2 0 0,0 2 0 16,-1 1 0-16,1-3 0 0,0 1 0 0,1 4 0 16,-1-1 0-16,-3-2 0 0,-1 0 0 0,1 1 0 15,2 1 0-15,0 1 0 0,-1 1 0 0,0 1 0 16,-3-4 0-16,2 1 0 0,3 2 0 0,1 0 0 16,2-1 0-16,-6 2 0 0,-2-1 0 0,2 0 0 15,-1-2 0-15,3 2 0 0,0 1 0 0,-2 0 0 16,-2 0 0-16,-2 0 0 0,1 0 0 0,2 3 0 15,4-2 0-15,-4 1 0 0,-1 2 0 0,1 0 0 16,3 1 0-16,1-1 0 0,1 0 0 0,1 0 0 0,1 1 0 0,-1-1 0 16,-2-1 0-16,4 2 0 0,0 2 0 0,2-3 0 15,3-1 0-15,-3 2 0 0,-4 2 0 0,3-3 0 16,4 1 0-16,1 1 0 0,-1-2 0 16,2 0 0-16,1 0 0 0,0 1 0 0,0-3 0 0,0-1 0 15,2 2 0-15,0-2 0 0,0 2 0 0,0-1 0 16,4 0 0-16,-4-1 0 0,-4 3 0 0,0-2 0 15,1-1 0-15,2 1 0 0,-1-2 0 0,1 2 0 16,-2 1 0-16,0-1 0 0,-3 0 0 0,4-2 0 16,2 0 0-16,1 2 0 0,1-1 0 0,1-1 0 15,-3 0 0-15,-1 0 0 0,0 0 0 0,1 0 0 16,2 2 0-16,1-2 0 0,-2 0 0 0,-1 0 0 0,0 0 0 0,-3 0 0 16,-3 1 0-16,1 0 0 0,2-1 0 15,2 2 0-15,-1 0 0 0,0 1 0 0,-4-2 0 16,1 1 0-16,-1 1 0 0,-1-2 0 0,3-1 0 0,4 0 0 15,-2 0 0-15,-2 0 0 0,-4 0 0 0,2 0 0 16,2-1 0-16,1-2 0 0,0 1 0 0,1-1 128 16,3 1-128-16,-5 1 0 0,-1-3 0 0,0-3 0 15,-1 5 0-15,2-2 0 0,1 1 0 0,-1 0 0 16,-4-2 0-16,0 1 0 0,-2 0 0 0,4-2 128 16,-1-1-128-16,2 2 0 0,1 0 0 0,0-3 0 15,-6 3 0-15,2-1 0 0,-1-2 0 0,1 3 0 16,2-2 0-16,2 0 0 0,1 1 0 0,-2-3 0 15,-3 1 0-15,2-2 0 0,2 0 0 0,3-1 128 16,2 3-128-16,-4-2 0 0,4 2 0 0,-2-2 0 0,-3 1 0 16,3-2 0-16,1-3 0 0,2 4 0 0,2-2 0 0,3-1 0 15,2 2 0-15,-3-2 0 0,-3-1 0 0,-1 0 0 16,1 2 0-16,2-2 0 0,1-2 0 0,4 0 0 16,-4 2 0-16,2 0 0 0,-3 1 0 0,1-1 0 15,-1 0 0-15,4 2 0 0,1-2 0 0,1 1 0 16,4 3 0-16,2 1 0 0,4 0 0 0,-2 0 0 15,0 0 0-15,0 3 0 0,1 2 0 0,1-1 0 16,2-2 0-16,-1 5-128 0,4-1 128 0,1 2 0 16,1 0 0-16,4 0 0 0,1-1 0 0,1 2 0 15,3 2 0-15,-2 0-128 0,-3-1 128 0,1 1 0 16,0 0 0-16,3 2 0 0,-2 1 0 0,3-1 0 16,-1-2 0-16,1 4-128 0,0 0 128 0,2-1 0 0,-1 0 0 15,4 5 0-15,1-2 0 0,0 2 0 0,-1-2 0 16,4 2-128-16,1-4 128 0,1 4 0 0,0-3 0 0,0 3 0 15,-1-4 0-15,3 2 0 0,-1-1 0 0,3 0 0 16,1 2 0-16,2-4 0 0,1-3 0 0,0 2 0 16,1 1 0-16,2-1 0 0,7-4 0 0,-7 3 0 15,0-1 0-15,7-2 0 0,0 0 0 0,0 0-128 16,-8 0 128-16,2 0 0 0,6 0 0 0,0 0 0 16,0 0 0-16,0 0 0 0,-3-9 0 0,-1-2 0 15,1 2 0-15,2-1 0 0,1-4 0 0,0 0 0 16,1-1 0-16,2-2 0 0,-1-6 0 0,-2 0 0 15,0 2 0-15,0-4 0 0,-1 0 0 0,1 1 0 16,1-3 0-16,-1 3 0 0,0-4 0 0,-1 3 0 16,1-5 0-16,1 4 0 0,2-5 0 0,-2 1 0 15,-2-3 0-15,2 0 0 0,3-6 0 0,-1 3 0 0,-2-2 0 16,1-3 0-16,0-1 0 0,-1-1-128 0,3 1 128 16,1-3 0-16,-1 2-144 0,-2-3 144 0,-2 1 0 15,1-5-144-15,-1 2 144 0,2-4 0 0,-2-2 0 0,0 2-128 16,0 2 128-16,-3 2 0 0,2 1 0 0,-2 4 0 15,0 3 0-15,-1 1 0 0,-3-2-144 0,4 7 144 16,-4 4 0-16,-2-2-144 0,2 1 144 0,-1 3 0 16,3-2 0-16,-5 2-128 0,2 1 128 0,1 3 0 15,0-1 0-15,0 0 0 0,-1 0 0 0,2 2 0 16,-5 3 0-16,1-2-128 0,4-2 128 0,-2 4 0 16,-1 1 0-16,-1 1-128 0,0 1 128 0,0 5 0 15,2-2 0-15,-2-2 0 0,2 1 0 0,-2 2 0 0,3 3 0 0,-4-2-128 16,4-1 128-16,-1 3 0 0,1-2 0 0,-1 3 0 15,2 0 0-15,1 3 0 0,-1-3 0 0,1 3-128 16,5 6 128-16,0 0 0 0,-3-7 0 0,3 7-128 16,-6-7 128-16,6 7 0 0,0 0 0 0,-6-5-128 15,0-3 128-15,6 8 0 0,-4-6 0 0,4 6 0 16,-6-4 0-16,6 4 0 0,-4-9 0 0,4 9 0 16,0 0 0-16,-7-6 0 0,7 6 0 0,0 0-128 15,0 0 128-15,-6-5 0 0,1-3 0 0,5 8 0 16,0 0 0-16,0 0-128 0,-8-8 128 0,3 5 0 15,5 3 0-15,0 0-128 0,-5-8 128 0,-1 3 0 16,6 5 0-16,0 0-128 0,-5-4 128 0,5 4 0 0,-7-6 0 0,7 6-128 16,0 0 128-16,0 0 0 0,-6-4 0 15,6 4-128-15,0 0 128 0,0 0 0 0,0 0 0 0,0 0-160 16,0 0 160-16,0 0 0 0,0 0-160 0,0 0 160 16,0 0-128-16,10 2 128 0,2 2 0 0,0-2-160 15,2-2 160-15,2-2 0 0,0 0-128 0,6-1 128 16,2 1 0-16,3-1 0 0,3 2-128 0,3 0 128 15,3-3 0-15,4-1 0 0,1 1 0 0,4 0 0 16,2 1 0-16,1 0 0 0,1-2 0 0,5 1 0 16,2 0-144-16,4-4 144 0,3 1 0 0,4 2 0 15,2-2-128-15,1 1 128 0,-1 0 0 0,2-2 0 16,3 2 0-16,2-2 0 0,5 3 0 0,-1 0 0 16,-5-3-128-16,2 2 128 0,0 2 0 0,4 1 0 15,3 1 0-15,-1-3 0 0,-2 0 0 0,2 2 0 0,-4-2 0 16,5 3 0-16,1 0 0 0,0 0 0 0,-2-3 0 0,-2 3 0 15,-1 0 0-15,1 1 0 0,3-1 0 16,-4 2 0-16,-1 0 0 0,2 0 0 0,1 0 0 0,-5 2 0 16,2-2 0-16,4 2 0 0,1 1 0 0,0-3 0 15,-3 0 0-15,0 1 0 0,2 1 0 0,2 1 0 16,2 0 0-16,-2 0 0 0,-4 0 0 0,2-1 0 16,1 0 0-16,1 2 0 0,0-1 0 0,1 1 0 15,-2-3 0-15,0 1 0 0,-1-1 0 0,1 0 0 16,0-1 0-16,1 0 0 0,-1-2 0 0,-2-2 0 15,-2 0 0-15,0 3 0 0,2 1 0 0,-1 0 0 16,-1-1 0-16,0 2 0 0,-4-2 0 0,1 1 0 16,-1 1 0-16,5 1 0 0,5 2 0 0,0-3 0 15,-2 1 0-15,-1 0 0 0,-1-2 0 0,3 4 0 16,3 0 0-16,0 1 0 0,-7-4 0 0,3 2 0 0,-1-2 0 16,2 2 0-16,4-1 0 0,-3 1 0 0,-2-2 0 0,-1-1 0 15,-3 0 0-15,1 2 0 0,2 0 0 0,-3-1 0 16,-1-2 0-16,-2 2 0 0,-2 2 0 0,0-2 0 15,-1 0 0-15,2 0 0 0,3-1 0 0,-3 2 0 16,2-2 0-16,-5 0 0 0,1 0 0 0,4 0 0 16,-2 0 0-16,4 0 0 0,-1 0 0 0,0 0 192 15,-3 0-64-15,3 0-128 0,0 0 0 0,-1-2 0 16,1 2 0-16,-1 0-192 0,-3-1 192 0,-4 1 0 16,-1-1 0-16,6 1 0 0,2 0 0 0,-1-1 0 15,-4-2 0-15,0 0 0 0,-1-2 0 0,-1 3 0 16,-3-1 0-16,5 2 0 0,2-3 0 0,-7-1 0 0,0 1 0 15,-2 0 0-15,0 2 0 0,4-2 0 0,0 0 192 0,1 1-192 16,0-3 0-16,-1 1 0 0,-2 0 0 0,0 1-144 16,0-1 144-16,1 2 0 0,3-1 160 0,-1 0-160 15,0-1 0-15,-2 2 0 0,1-1 0 0,-1 1-160 16,0 0 160-16,4 1 0 0,2-1 0 0,1 2 0 16,-5-7 0-16,1 2 0 0,2 1 0 0,2 1 0 15,-1 1 0-15,2-2 0 0,-1-2 0 0,-2-2 0 16,-2 2 0-16,-1 2 0 0,-3-2 0 0,2 2 0 15,-2 1 0-15,2-3 0 0,-1 0 0 0,-2 0 0 16,-2-1 0-16,-1 1 0 0,-1 0 0 0,2 3 0 16,1 1 0-16,0-1 0 0,0-3 0 0,-2 2 0 15,-4 3 0-15,-1 0 0 0,0-2 0 0,0-1 0 16,1 2 0-16,-3 1 0 0,2-1 0 0,-2-2 0 16,-4-2 0-16,1 3 0 0,-5-3 0 0,-2 1 0 0,-1 2 0 0,-1 0 0 15,-2-2 0-15,1 2 0 0,5 1 0 0,-1-3 0 16,2-1 0-16,-3 2 0 0,-4 1 0 0,-1-2 0 15,1-2 0-15,-1 3 0 0,0-3 0 0,-3 2 0 16,1 1 0-16,-2-2 0 0,1 1 0 0,1 2 0 16,-3-2 0-16,-3 1 0 0,-1 1 0 0,-3 0 0 15,-3-1 0-15,-3 3 0 0,-1 0 0 0,-3 1 0 16,-2 0 0-16,0 1 0 0,0 0 0 0,-3 0 0 16,-1 0 0-16,-1 2 0 0,-2 2 0 0,2 1 0 15,-3-1 0-15,0 0 0 0,-1 1 0 0,0 4-160 0,-3-2 160 16,2 4 0-16,0-1 0 0,-2 1-128 0,0 2 128 15,1 1 0-15,-3-1 0 0,-2 4-128 0,3 2 128 16,-2 6 0-16,-1-4-128 0,0 3 128 0,-2 1 0 0,-2-1 0 16,1 5-128-16,-2 0 128 0,0 2 0 0,0 4 0 15,-1 1-160-15,2 1 160 0,-2 1-128 0,0 1 128 16,0 2 0-16,1 1 0 0,-1 1 0 0,-1 2 0 16,0-5 0-16,-2 6 0 0,0 0 0 0,-1 2 0 15,0 0 0-15,1 6-128 0,-5 0 128 0,1 4 0 16,1 4 0-16,-3 1 0 0,0-3 0 0,3 5-128 15,0-4 128-15,2 3 0 0,-1-5 0 0,2 4-128 16,-1-1 128-16,2-4-192 0,1 1 192 0,-2-6-192 16,1-1 192-16,2-2-192 0,0 2 192 0,1 0-192 15,-1 0 192-15,0 0 0 0,1-1 0 0,2-1-128 16,-4-8 128-16,2 3 0 0,1-3 0 0,1-1 0 16,-2-4 0-16,-1 0 0 0,-1 0 0 0,0-1 0 0,0 0 0 15,0-3 0-15,2-1 0 0,0-3 0 0,-1-1 0 0,-1 0 0 16,0-1 0-16,0-1 0 0,-1-3 0 0,1 0 0 15,0 1 0-15,0-3 0 0,-2-2 0 0,3-1 0 16,-1-1 0-16,0 0 0 0,-2-2 0 0,2-3 0 16,1-1 0-16,-2 0 0 0,3-3-144 0,-2 2 144 15,0-5-160-15,5-5 160 0,-9 7 0 0,2-1-144 16,-1-3 144-16,-1-1 0 0,0-1 0 0,-1-1-128 16,-1 0 128-16,-1 0 0 0,0-1 0 0,-1 1 0 15,-1 0 0-15,0-1 0 0,-3 1 0 0,1 1 0 16,-1-1 0-16,-2 0-128 0,-4-1 128 0,2 1 0 15,-3 0 0-15,-2 1 0 0,-1-1 0 0,-1 3 0 0,-2-1 0 16,-3 1 0-16,-4 2 0 0,-2-4 0 0,-3-1 0 16,0 1-128-16,0-1 128 0,-5 3 0 0,0-3 0 0,-4 2 0 15,-2 0 0-15,-2 0 0 0,-4 2 0 0,-3 1 0 16,-3-1 0-16,2 1 0 0,3 3 0 0,-1-3 0 16,0 2 0-16,-1 2-128 0,-3-1 128 0,-3 2 0 15,-3-2 0-15,3 2 0 0,-1-4 0 0,0 3 0 16,-1-3 0-16,-2 3 0 0,-4-4 0 0,-2-1 0 15,-2 1 0-15,1 2 0 0,1-3 0 0,-3 2 0 16,-1 3 0-16,-3-5 0 0,-3-1 0 0,0 1 0 16,2 3 0-16,-2-4 0 0,-1 1 0 0,-1-1 0 15,-4-3 0-15,0 4 0 0,-2-2 0 0,-3-1 0 16,-4-2 0-16,-2-1 0 0,-2-4 0 0,-2 4-128 16,-1-1 128-16,-7 1 0 0,-6-3 0 0,-3-2 0 0,-2 4 0 15,-4 1 0-15,-7-1 0 0,-6-3-128 0,-3 1 128 16,-8 2 0-16,3 1 0 0,-10 0 0 0,-6 0 0 15,-5 1 0-15,-7 1 0 0,2 0 0 0,-3 1 0 0,-3-1 0 16,-5 3 0-16,-2 0 0 0,0-1 0 0,3 3 0 16,2 0 0-16,3-1 0 0,-1-3 0 0,0 2 0 15,-3-2 0-15,-2 0 0 0,2-1 0 0,1 0 0 16,2 0 0-16,-6 0 0 0,-6-1 0 0,-2 1 0 16,-1 0 0-16,0 1 0 15,-2-1-464-15,7 3-16 0,5 1 0 0,2 0 0 16,-3-2-448-16,13 1-96 0,12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18:30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24709 13574 3679 0,'0'0'320'0,"0"0"-320"0,0 0 0 0,0 0 0 15,0 0 2944-15,0 0 512 0,0 0 96 0,0 0 32 16,0 0-1552-16,0 0-304 0,0 0-64 0,0 0-16 16,0 0-304-16,0 0-64 0,-3-3-16 0,3 3 0 0,-6-4 16 0,6 4 16 15,-3-5 0-15,-1 1 0 0,4 4-80 0,-3-9-32 16,2 1 0-16,0-1 0 0,1-1-192 0,2-2-32 15,2-2-16-15,2 2 0 0,2-2-464 0,4 3-96 16,0 1 0-16,4-6-16 0,-1 4-208 0,3 0-32 16,2-1-128-16,3-1 192 0,-4-1-192 0,2 5 144 15,0-1-144-15,-1 3 128 0,0-1-128 0,1 4 128 16,-2-1-128-16,1 3 128 0,-2 3-128 0,0 3 128 16,-4 2-128-16,-1 0 128 0,-3 2-128 0,-4 5 0 15,-2 3 0-15,-4 2 0 0,-4 0 0 16,-4 3 0-16,-3-1 144 0,-7 11-144 0,-1-6 224 0,-1-1-32 15,-3-3 0-15,3-2 0 0,-2-2-64 0,-1-4-128 16,-2 2 176-16,-1-4-176 0,1 1 304 0,1-6-48 16,1 1-16-16,2-2 0 0,2-2-48 0,4-2 0 15,1-2 0-15,5-5 0 0,2 0 96 0,3-1 16 16,1-3 0-16,3-2 0 0,4-1 64 0,2-4 16 16,5 0 0-16,0 6 0 0,0-5-256 0,5-1-128 15,3-2 128-15,2 2-128 0,4 1 0 0,-1 1 0 16,0 2 0-16,0 3 0 0,1 1 0 0,1 0 0 15,-2 3 0-15,-1 3 0 0,-2 2 0 0,0 4 0 0,-3 2 0 16,-4 3-128-16,-3 4 128 0,-3 0 0 0,-5 1 0 16,-3 3-128-16,-3 3 128 0,-5 2 0 0,-3 2 0 15,-3 1 0-15,-3-4 0 0,-1 0 0 0,-1 0 0 0,-14 3 0 16,1-2 0-16,1-2 0 0,-1-3 128 0,1-1-128 16,1-5 0-16,1-2 128 0,-1-3-128 0,4-1 0 15,0-3 128-15,2-2-128 0,0-1 128 0,4-8-128 16,3 1 256-16,4-2-32 0,3 0 0 0,5-1 0 0,3-3-32 15,4-2-16-15,6-5 0 0,1 9 0 0,3-5-176 0,5-2 160 16,2 0-160-16,3-2 160 0,2 3-160 0,4 0 0 16,1 1 0-16,1 2 0 0,1 3 0 15,-2 1 0-15,-1 6 0 0,-1-1 0 0,0 4 0 0,-2 2 0 16,-1 2-144-16,-2 4 144 0,-2 3 0 0,-5 1 0 16,-2 3 0-16,-4 1 0 0,-4 3 0 0,-5 3 0 15,-5 0 0-15,-4 2 0 0,-1 4 0 0,-7-2 0 16,-2-2 0-16,-1-1 0 0,-2-1 0 0,-1 1 0 15,-3 0 0-15,-1-2 0 0,5-5 0 0,1-2 0 16,-5 1 0-16,2-1 0 0,3-4 128 0,-4-1-128 16,3-1 0-16,0-1 0 0,-16-3 160 0,10-4-160 15,8-3 160-15,6 0-160 0,6-6 192 0,4-2-48 16,4 1-16-16,6-3 0 0,5-3 0 0,-1 2 0 0,4-3 0 0,2 0 0 16,3-2-128-16,4-1 0 15,3 0 0-15,2 1 0 0,1 0 0 0,1 3 0 16,2 0 0-16,0 3 0 0,0 4 0 0,0 4 0 15,-1 4 0-15,1 2 0 0,-1 4 0 0,-2 5 0 0,-3-2 0 16,-3 6 0-16,-4-1-128 0,-5 6 128 0,-5 3 0 16,-4 1 0-16,-7 4 0 0,-6 3 0 0,-3-1 0 15,-7 0 0-15,-2-2 0 0,-4-2 0 0,-3-1 0 16,-1 2 0-16,-3-5 0 0,-2 1 0 0,2 0 0 0,-15 6 0 16,5-6 0-16,4-4 0 0,3-4 144 0,3-2-144 15,5-2 0-15,3-3 144 0,1-3-144 0,4-3 0 16,4-3 176-16,6-1-176 0,8 7 160 0,1-9-160 15,4-5 192-15,4-1-64 0,2-3-128 0,3 2 192 0,3-2-192 16,3-1 0-16,4 0 128 0,4-1-128 0,3 0 0 0,0 3 0 16,1 0 0-16,0 2 0 0,-1 3 0 0,0 6 0 15,1 2 0-15,-1 4 0 0,-5 3 0 0,0 1 0 16,-5 5 0-16,-2-1 0 0,-2 6-128 0,-4 2 128 16,-7-1 0-16,-2 1 0 0,-8 7 0 0,-4-2 0 15,-4-1 0-15,-10 8 0 0,-1-8 0 0,-1-1 0 16,0-2 0-16,1-2 0 0,0-6 0 0,1 4 0 15,1-3 0-15,1 0 0 0,0-6 0 0,3 1 0 16,1-1 0-16,4-5 0 0,3-6 0 0,2 2 0 16,4 0 128-16,1-5-128 0,2-2 0 0,4 2 176 15,1-2-176-15,4-5 160 0,3-3-160 0,0 1 0 16,6 1 0-16,-4 6 128 0,1 1-128 0,1-3 0 16,-1 0 0-16,0 1 0 0,-3 6 0 0,-1 2 0 15,0-1 0-15,1 4 0 0,-2 2 0 0,-1 2 0 16,-3 5 0-16,-2-1 0 0,-1 6 0 0,-5-3-144 15,-1 3 144-15,-5 5 0 0,-2-1 0 0,-3 2 0 16,-1-1 0-16,-9 4 0 0,0-3 0 0,-1-1 0 0,0 0 0 0,1-3 0 16,3-5 0-16,-1 0 0 0,13-5 0 0,-1-2 0 15,0 1 0-15,2 0-160 0,1-3 160 0,6 0-192 32,-4-3-1248-32,3-1-256 0,2-2-48 0,6-7-19360 0</inkml:trace>
  <inkml:trace contextRef="#ctx0" brushRef="#br0" timeOffset="1895.44">1994 7027 14223 0,'0'0'624'0,"-2"-9"144"0,2 9-624 0,0-9-144 16,0 0 0-16,0 9 0 0,2-8 1216 0,0-1 192 15,-2 9 64-15,0 0 0 0,0 0-80 0,0 0-16 16,0 0 0-16,0 0 0 0,0 0-352 0,0 0-64 16,0 0 0-16,-4 15-16 0,-3 1-96 0,0 7-16 15,-3 8 0-15,1 6 0 0,-3-2-64 0,3 7-32 16,2 4 0-16,2 1 0 0,0 0-288 0,3-1-64 16,1-6-16-16,4-4 0 0,2-2-192 0,1-4-48 15,0-4 0-15,6-5 0 0,1-5 144 0,1-2 32 16,0-5 0-16,3 0 0 0,5-7 128 0,1-5 16 15,4-8 16-15,3-1 0 0,3-3 96 0,0-8 16 16,0-3 0-16,-1-2 0 0,-2 2-192 0,1-2-48 16,-2 2 0-16,0-3 0 0,-1 1-144 0,-2-3-48 15,-3 4 0-15,-4 0 0 0,-1-2-144 0,-4 2 160 0,-4-1-160 16,-1 5 160-16,-3 1-160 0,-3 3 0 16,-1 2 0-16,-1 1 0 15,-1 2-384-15,0 7-48 0,0 7-16 0,0 0 0 16,0 0-3056-16,0 0-608 0</inkml:trace>
  <inkml:trace contextRef="#ctx0" brushRef="#br0" timeOffset="2262.31">3067 6993 26719 0,'0'0'1184'0,"-7"7"240"0,0 5-1136 0,1 4-288 15,-2 6 0-15,-2 3 0 0,-4 6 672 0,0 3 80 16,-1 3 16-16,-2 3 0 0,1 3-128 0,-2 1-32 16,-1 2 0-16,1-4 0 0,3 0-256 0,3-4-48 15,4-5-16-15,1-5 0 0,3-10-32 0,2-4-16 16,2-14 0-16,0 0 0 0,0 0 528 0,10 2 96 16,3-8 32-16,3-4 0 0,5-7 16 0,1-3 16 15,4-4 0-15,1 0 0 0,-1-2-576 0,1-3-112 16,-2 2-32-16,3-2 0 0,3-3-208 0,1 4 144 15,-1-1-144-15,1 6 128 0,-1 0-128 0,-3 9 128 16,-3 2-128-16,-2 4 128 0,-1 5 16 0,-3 6 0 16,-4 5 0-16,-2 4 0 0,-3 2-144 0,-4 8 192 15,-2 2-192-15,-4 3 192 0,-3 3-192 0,0 3 192 16,-8 4-192-16,4 1 192 0,-5 0-384 0,3 1-80 16,2 0-16-16,3-5 0 15,3-4-2160-15,1-2-432 0,2-8-96 0,2-2-12496 0</inkml:trace>
  <inkml:trace contextRef="#ctx0" brushRef="#br0" timeOffset="2679.27">4741 6984 33519 0,'0'0'1472'0,"2"-9"320"0,-1-8-1424 0,3 4-368 15,-1 2 0-15,0 4 0 0,-3 7 144 0,0 0-144 16,0 0 192-16,0 0-192 0,0 0 256 0,-10-2-64 16,-4 6-16-16,-6 6 0 0,0 3 64 0,-4 4 16 15,-5-1 0-15,-1 3 0 0,-5 4-128 0,3 0-128 16,2 0 176-16,5 0-176 0,4 0 192 0,6-4-64 15,5-3 0-15,5 1-128 0,3 1 256 0,6-1-64 16,4-1-16-16,3 1 0 0,3 1 160 0,3 0 48 16,2 2 0-16,0-2 0 0,1-3-112 0,1 2-16 15,-1-2 0-15,-2 0 0 0,-4 1 0 0,-3 0 0 16,-2-2 0-16,-3-1 0 0,-2 0-48 0,-4 1-16 0,-4-4 0 16,-4 1 0-16,-6 1 64 0,-4-3 16 15,-4 1 0-15,-3-3 0 0,-5 1-96 0,3-3-32 16,-1-2 0-16,2-2 0 0,3-4-144 0,3-2 0 0,1-2-192 0,4-1 192 15,2-5-2224 1,5-2-320-16,4-3-64 0</inkml:trace>
  <inkml:trace contextRef="#ctx0" brushRef="#br0" timeOffset="2888.65">5611 6524 22111 0,'5'-18'976'0,"-4"12"208"0,-1 6-944 0,0 0-240 15,0 0 0-15,0 0 0 0,0 0 2048 0,-9 10 384 16,-4 4 64-16,-2 7 0 0,-5 2-1120 0,-2 8-224 16,-2 2-64-16,-13 19 0 0,0 3-528 0,6-5-112 15,1 0-32-15,6 1 0 0,0 4-224 0,4-2-64 16,2 3 0-16,1-2 0 0,2 0-288 0,0-1-64 16,3 2-16-16,2-6 0 15,1-8-3216-15,2-4-656 0</inkml:trace>
  <inkml:trace contextRef="#ctx0" brushRef="#br0" timeOffset="3309.24">5167 7114 17503 0,'0'-21'768'0,"3"14"176"0,0-2-752 0,-3 9-192 16,8-7 0-16,2 6 0 0,2 0 1856 0,2 2 352 16,2 2 64-16,6-1 16 0,2-2-1264 0,4 0-256 15,2 0-64-15,-5 0 0 0,4-1 96 0,3 0 16 0,2-2 0 0,3 2 0 16,0 0-320-16,-2-2-64 0,0-1-16 0,-5 2 0 15,-2 0-288-15,-5 0-128 0,-1-1 128 0,-3 2-128 16,-3-3 0-16,-1-1 128 0,-2 3-128 0,-4-1 0 16,-3 2 256-16,-6 1-16 0,0 0-16 0,0 0 0 15,0 0 480-15,0 0 80 0,-5 6 32 0,-5 4 0 16,-4 2-48-16,-2 0 0 0,-5 4 0 0,-2 1 0 16,0 4-256-16,-2 0-64 0,0 2-16 0,2-2 0 15,1-2-224-15,4-1-32 0,6-2-16 0,3 1 0 0,4-2-160 16,3-1 160-16,5-4-160 0,10 5 160 0,3-5 16 0,6-1 0 15,2-7 0-15,4-4 0 0,2-2-48 16,1-4 0-16,-1-1 0 0,-11 1 0 0,1 0-128 0,6-6 128 16,-3 3-128-16,-9 5 128 0,-1 2-128 15,5-1 0-15,-6 2 0 0,-2 7 0 0,-10-4 0 0,11 10 0 16,-5 4 0-16,0 3 0 0,1 0 0 0,-2 1 0 16,-1 0 0-16,1 0 0 0,1 0 0 0,0-3 0 15,3-1 0-15,1-1 0 16,2 1-416-16,2 0-16 0,1-6 0 0,3 1 0 15,0-5-1488-15,6-4-320 0,3-2-48 0,2-7-16 16,3-1-1136-16,2-6-224 0</inkml:trace>
  <inkml:trace contextRef="#ctx0" brushRef="#br0" timeOffset="3686.64">6956 6393 25103 0,'0'0'1104'0,"0"0"240"0,0 0-1072 16,-5 11-272-16,-3 1 0 0,-2 6 0 0,-4 4 1312 0,-4 5 208 0,-4 7 32 0,-2 3 16 16,0 3-48-16,-1 3-16 0,-2 0 0 0,0 7 0 15,2 1-656-15,1 4-128 0,-1 3-16 0,4 0-16 16,1 1-352-16,2-6-64 0,2-1-16 16,4-9 0-16,0-3-256 0,2-7 0 0,4-1 128 0,1-8-128 15,1-5 128-15,1-5-128 0,3-4 192 0,0-10-192 16,0 0 544-16,9 0 0 0,3-5 0 0,2-3 0 0,1-6-192 15,1 0-32-15,2-1-16 0,1 1 0 16,3-3-304-16,1 2 0 0,0-1 128 0,0 4-128 0,-1 3 0 16,1 2 0-16,-2 4 0 0,-4 6 0 0,-1 4 0 15,-5 1 0-15,1 5 0 0,-6 2-144 0,-1 3 144 0,-5 2 0 16,-2 3 0-16,-7 2 0 0,-5-2 0 0,-5 3 0 16,-4 2 0-16,-3-3 0 0,-3 2 0 0,1-6 144 15,0 1-144-15,0-3 160 0,0 0-160 0,1-2 0 16,3-3 0-16,-6 0-176 15,7-9-1584-15,4-5-320 0,2-5-64 0,6-8-14848 0</inkml:trace>
  <inkml:trace contextRef="#ctx0" brushRef="#br0" timeOffset="3936.75">7817 6449 30575 0,'0'0'1344'0,"0"0"304"0,0 0-1328 0,0 0-320 0,-7 4 0 0,-5 5 0 16,-4 3 1264-16,-3 6 176 15,-4 4 32-15,-1 4 16 0,-2 7-608 0,0 4-128 0,-1 3-32 0,-1 4 0 16,0 6-144-16,1 1-48 0,-1 3 0 0,0 7 0 16,0 4-272-16,3-5-64 0,0 3-16 0,2 0 0 15,2 0-176-15,5-8-144 0,2-7 144 0,0 18-208 16,5-14-592-16,4-10-112 15,4-10-32-15,2-14 0 0,3-3-608 16,3-3-128-16,5-6-32 0,2-2-8304 0,1-7-1664 0</inkml:trace>
  <inkml:trace contextRef="#ctx0" brushRef="#br0" timeOffset="4253.06">7678 7167 17503 0,'0'0'768'0,"0"9"176"0,0-3-752 15,3 3-192-15,4-1 0 0,0 2 0 0,6-1 1840 0,4 1 336 16,3-5 64-16,4 0 0 0,4 0-560 0,3-2-112 16,3-2-32-16,3-1 0 0,1-3-512 0,1-2-128 15,1-1 0-15,-3 0-16 0,-3-4-240 0,-1 1-32 16,-3-4-16-16,0 0 0 0,-7 2-128 0,-3-4-16 16,-2-2-16-16,-4-1 0 0,-7 0 160 0,-4 2 48 15,-6 1 0-15,-4 6 0 0,-6 0-48 0,-6 6 0 16,-5 3 0-16,-5 3 0 0,-5 6-208 0,-2 2-32 15,-5 6-16-15,-1 4 0 0,3 3-80 0,2 1 0 0,4 0-16 16,6 2 0-16,5 3-48 0,7-1 0 0,6 1 0 0,5-5 0 16,7 3-192-16,6-3 0 0,6 2 0 15,8-5 0-15,4-3 0 0,6-3-336 0,5 0 48 0,20 1 16 16,1-3-2336 0,4-5-464-16,31-1-80 0,-12-14-32 0</inkml:trace>
  <inkml:trace contextRef="#ctx0" brushRef="#br0" timeOffset="4879.04">11120 6978 15663 0,'10'-14'688'0,"-4"10"144"0,2-5-656 0,1 3-176 0,1-5 0 0,0 4 0 15,2 0 1360-15,-2-2 240 0,-3 3 64 0,0-3 0 16,-3 3-368-16,-4 6-64 0,0-8-16 0,-4 2 0 15,-4 2 448-15,-6 0 96 0,-2-1 16 0,-7 4 0 0,-5 5-816 16,-5 1-144-16,-5 0-48 0,-4 5 0 0,-5 0-448 0,0 4-80 16,0 1-32-16,-13 7 0 15,13-3 240-15,11 0 32 0,11 0 16 0,10 0 0 0,4-1-192 0,9-1-48 16,6-2 0-16,5-1 0 0,5 1-96 16,-1-6-32-16,8 2 0 0,4 1 0 0,4-2 128 0,5 4 0 15,1 0 16-15,-1-1 0 0,0-1-144 0,-4 2-128 16,-3-3 192-16,-6 1-192 0,-7 4 128 0,-5 0-128 15,-4-2 0-15,-6 1 0 0,-7-1 368 0,-8 2-48 16,-4-2 0-16,-8 0 0 0,-7-4-32 0,-3 1-16 16,-4 1 0-16,0-4 0 0,0-2-272 0,2 0 128 15,0-4-128-15,5 0 0 0,3-4 0 0,4 0-320 16,5-6 32-16,0-1 16 16,10-3-2688-16,11-2-544 0,13-4-96 0,2 5-32 0</inkml:trace>
  <inkml:trace contextRef="#ctx0" brushRef="#br0" timeOffset="5192.42">11757 6867 28223 0,'-11'-9'1248'0,"11"9"256"0,-6-1-1200 0,-2 1-304 0,0 1 0 0,-5 3 0 16,-4 4 1312-16,-3 3 208 0,-5 4 32 0,-3 3 16 15,-3 1-672-15,-2 4-144 0,0 1-32 0,1 2 0 16,3 1-256-16,4 3-48 0,4-5-16 0,6 1 0 15,5-4-176-15,5 0-32 0,5-4-16 0,5-2 0 0,4-4 80 16,3-2 32-16,4-2 0 0,1-3 0 16,4-5-80-16,2-3-16 0,2-4 0 0,2-2 0 0,1-5 32 15,0-2 0-15,0-3 0 0,-2 0 0 0,-1 1-48 16,-4-1-16-16,-2 3 0 0,-1-1 0 0,-1 0-16 0,-3 3 0 16,-2 7 0-16,-2 0 0 0,-1 3-144 0,-1 4 0 15,-8 0 0-15,6 9 0 0,-2 0 0 0,0 5 0 16,-2 2 0-16,1 1 0 0,-2 0-320 0,4 2-32 15,0-1-16-15,2 0 0 16,0 0-2832-16,5-2-560 0</inkml:trace>
  <inkml:trace contextRef="#ctx0" brushRef="#br0" timeOffset="5633.94">12823 6819 21183 0,'0'0'1888'0,"0"-9"-1504"16,0 9-384-16,0 0 0 0,0-7 2016 0,0 7 336 0,-6-1 64 16,-3 1 16-16,-4 3-976 0,-5 2-192 0,-5 4-48 0,-3 2 0 15,-5 2-576-15,-1 3-128 16,-1 1-32-16,-1 3 0 0,-1 4-176 0,0 1-48 0,5-1 0 0,4 1 0 16,5-2-128-16,3 1-128 0,8-1 192 0,2-4-192 15,7-2 160-15,2-3-160 0,4-3 128 0,4-1-128 16,4-6 272-16,3-3-16 0,3-2-16 0,6-3 0 15,0-5 0-15,3 0 0 0,1-5 0 0,0-2 0 16,1-2 32-16,-1 0 16 0,-2-2 0 0,-1-4 0 0,0 0 96 16,-1 1 0-16,2-4 16 0,-1 0 0 15,0-7-112-15,1-2-32 0,1 0 0 0,1-10 0 0,1-6-128 16,1-4-128-16,-1-3 192 0,2 3-192 16,0 0 144-16,-2 3-144 0,-2 2 0 0,-4 7 144 0,-3 7-144 15,-5 9 0-15,-3 3 0 0,-4 7 0 0,-7 8 0 0,-2 10 0 16,0 0 0-16,-7 5 0 0,-7 7 0 0,-5 7 0 15,-3 7 128-15,-2 6-128 0,-1-1 0 0,-3 6 0 16,-3 4 0-16,1 9 0 0,-2 3 0 0,5 0 0 16,3 1 0-16,4-1 0 0,4 0 0 0,6-4-224 15,4-6 48-15,3 0 16 16,3-2-656-16,4-4-128 0,3-4-16 0,3-4-16 16,2-2-1728-16,6-8-352 0,4-8-64 0,2-2-11168 0</inkml:trace>
  <inkml:trace contextRef="#ctx0" brushRef="#br0" timeOffset="6077.7">13736 6810 17503 0,'2'-15'1552'0,"2"7"-1232"0,-1 2-320 0,-1-3 0 16,-1 2 2080-16,-1 1 352 0,-1 0 80 0,-1 0 16 15,-5 4-672-15,2-1-144 0,-5 2-32 0,-3-1 0 16,-4 5-512-16,-5 2-96 0,-2 4-32 0,-5 3 0 15,-6 3-432-15,1 2-96 0,0 2 0 0,1 0-16 16,-1 4-96-16,5 1-16 0,4-1 0 0,3 0 0 16,4 2-224-16,6-2-160 0,3-3 192 0,2-2-192 0,4-2 240 0,3-3-64 15,3-5-16-15,5-2 0 16,2-1 224-16,3-5 64 0,5-5 0 0,5-2 0 0,3-6-160 0,5 0-32 16,1-3 0-16,-2-2 0 0,1-4-64 0,-2-1 0 15,3 0-16-15,-1-6 0 0,1-1-176 0,1-5 0 16,0-5 144-16,3-1-144 0,-2-2 144 0,2-7-144 15,-1-4 192-15,1-5-192 0,3-3 128 0,-2 3-128 16,1 2 0-16,-3 8 0 0,-6 4 0 16,-4 10 0-16,-3 8 0 0,-4 4 0 0,-7 9 0 0,-6 6 0 15,-5 8 0-15,-5 8 0 0,-6 2-128 0,-7 12 128 16,-4 4-208-16,-4 9 80 0,-6 3 128 0,-4 10 0 16,-2 6 0-16,-4 5-128 0,-1 9 128 0,0-2 0 15,1 1 0-15,2 6 0 0,5-5-224 0,6-3 32 16,6-9 16-16,5-4 0 15,4-4-288-15,4-6-64 0,3-4-16 0,4-4 0 16,3-8-1248-16,3-2-256 0,3-7-64 0,4-7-8752 16,4-2-1744-16</inkml:trace>
  <inkml:trace contextRef="#ctx0" brushRef="#br0" timeOffset="6345.44">14994 6014 35007 0,'-1'-6'3120'0,"0"-2"-2496"0,1 8-496 0,0 0-128 0,0 0 0 0,-8 4 192 16,-5 5-64-16,-1 5 0 0,-7 6 608 0,2 0 128 16,-8 7 32-16,-2 6 0 0,-2 7-224 0,1 3-32 15,-2 1-16-15,0 6 0 0,-1 3-176 0,1 3-16 16,-2 4-16-16,0 0 0 0,1-1-256 0,2 2-160 15,3-2 192-15,3-2-192 0,2-2 0 0,-3 13 0 16,2-10-160-16,6-10 160 16,5-7-768-16,1-7-16 0,3-5-16 0,3-10 0 15,2-5-2016-15,4-7-384 0,0-7-96 0</inkml:trace>
  <inkml:trace contextRef="#ctx0" brushRef="#br0" timeOffset="6696">14862 6828 18431 0,'0'0'816'0,"0"0"160"16,0 0-784-16,0 0-192 0,9 0 0 0,2 3 0 0,3 0 3008 0,3-1 544 0,3-2 112 0,6 0 32 16,3 0-2176-16,5 0-432 15,4-1-96-15,2-3-16 0,-1-3-144 0,3 2-16 0,-1-5-16 0,2 1 0 16,-4-4-208-16,-3 3-32 0,-6-3-16 0,-3-2 0 15,-3 0-144-15,-5-1-16 0,-5 5-16 0,-3-2 0 16,-6 0 128-16,-7 5 16 0,-4-3 16 0,-8 6 0 16,-9 3-80-16,-7 3-32 0,-9 3 0 0,-2 6 0 15,-3 1-160-15,-1 6-48 0,-1 1 0 0,1 3 0 16,5 7 224-16,4-4 32 0,6 3 16 0,7 0 0 0,9 2-256 16,6 3-48-16,9-2-16 0,9 1 0 0,10-1-160 15,10-2 160-15,7 2-160 0,11-2 160 16,8-4-160-16,-4-8 192 0,8-2-192 0,6-1 192 0,3 0-192 15,3-1-272-15,4-4 64 0,3 1 16 16,1-3-2368-16,4-1-480 0</inkml:trace>
  <inkml:trace contextRef="#ctx0" brushRef="#br0" timeOffset="7566.66">1719 9693 14735 0,'0'0'640'0,"0"0"160"0,0 0-640 0,0 0-160 0,0 0 0 0,0 0 0 15,0 0 2208-15,0 0 416 0,0 0 64 0,0 0 32 16,-6-11-768-16,5 4-160 0,1 7-16 0,4-14-16 0,1-4-448 0,3 1-96 16,3 2 0-16,3-3-16 0,3-3-560 0,0-3-128 15,3-2 0-15,2 3-16 0,4 0-176 0,-1 1-16 16,-1 3-16-16,1-1 0 0,-4 3-144 0,-3 4-16 16,-4 4-128-16,-3 5 192 0,-11 4-64 0,0 0 0 15,8 7-128-15,-3 7 192 0,0 3 16 0,-2 4 0 16,-3 3 0-16,-3 6 0 0,-6 5-208 0,0 3 0 15,-6 5 0-15,-1 0 0 0,-3 2 128 0,-2-3-128 16,1-5 0-16,1-6 0 0,1-4 128 0,1-2-128 16,6-4 0-16,3-6 144 0,5-6 64 0,3-9 16 15,0 0 0-15,0 0 0 0,11-4 144 0,6-10 16 16,3-5 16-16,5-4 0 0,5-6 32 0,0-3 0 16,2-2 0-16,1-3 0 0,0-1-304 0,0-3-128 15,0 1 0-15,1-4 128 0,2 4-128 0,-2 2 0 16,1-1 0-16,-4 5 128 0,2 2-336 0,-1 8-80 0,0 1-16 15,-2 7 0 1,2 7-2016-16,-4 5-416 0,-2 4-80 0,-2 4 0 0</inkml:trace>
  <inkml:trace contextRef="#ctx0" brushRef="#br0" timeOffset="7763.32">2715 9775 27647 0,'-2'15'2448'0,"0"5"-1952"0,1 6-496 0,-2 1 0 16,1 3 848-16,-3 6 80 0,-1 1 16 0,-3 2 0 16,-4-1 304-16,1 4 64 0,-2 0 16 0,-1 0 0 15,0 0-544-15,1-5-96 0,3-6-32 0,2-1 0 0,4-2-464 0,1-5-192 16,0-2 176-16,3-4-176 16,-1-4-1056-16,2-13-304 0,0 0-64 0,0 0-14240 15</inkml:trace>
  <inkml:trace contextRef="#ctx0" brushRef="#br0" timeOffset="8095.1">3520 9959 25791 0,'0'0'2304'0,"0"0"-1856"16,0 0-448-16,0 0 0 0,0 0 144 0,0 0-144 0,0 0 128 15,4 12-128-15,-6 6 0 0,-2 2 0 0,-4 4 128 0,-3 0-128 16,-1 3 400-16,-4 2 48 0,-1 4 16 0,-4 0 0 15,0-5 112-15,-1-1 0 0,0-2 16 0,0 1 0 16,-1-5-336-16,1 0-64 0,4-3 0 0,1-2-16 16,-3-3-368-16,6-8-80 0,4-5-16 0,3-3-12992 15</inkml:trace>
  <inkml:trace contextRef="#ctx0" brushRef="#br0" timeOffset="8493.51">4012 9398 28559 0,'2'-14'2544'0,"3"-3"-2032"16,3-2-512-16,2 0 0 0,4 0 544 0,1-3 16 16,3-2 0-16,5-4 0 0,1 0 80 0,3-2 0 15,1-6 16-15,-1 6 0 0,-3 2-304 0,-3 1-64 16,-3 5-16-16,-3 2 0 0,-3 2-144 0,-2 6-128 15,0 6 144-15,-10 6-144 0,0 0 128 0,0 0-128 16,8 18 0-16,-6 3 0 0,-3 5 0 0,-3 7 0 16,0 7 0-16,-5 4 0 0,-3-1 0 0,-3 6 0 15,-2 2 0-15,2-4 0 0,-2-5 0 0,2-4 0 16,0-4 0-16,3-5 144 0,5-6 80 0,2-6 16 16,1-7 0-16,4-10 0 0,0 11 144 0,0-11 16 15,0 0 16-15,10-2 0 0,1-8 240 0,3-6 48 0,3-4 16 16,1-3 0-16,1-1-320 0,1-5-64 0,2-1-16 0,1 1 0 15,-2-4-176-15,2 0-144 0,0-2 192 0,2-1-192 16,3 0 128-16,3 3-128 0,2 2 0 0,0 3 0 16,-1 6 0-16,-3 4 0 0,-4 4 0 0,-2 4 0 15,-2 5 0-15,-4 4 0 0,-3 3-208 0,3 6 80 16,-7-1-1536-16,0 6-320 0,-1-1-48 16,-1 5-13904-16</inkml:trace>
  <inkml:trace contextRef="#ctx0" brushRef="#br0" timeOffset="8812.67">4792 9723 27759 0,'0'0'1216'0,"0"0"272"0,0 0-1184 0,0 0-304 16,12 5 0-16,-1 0 0 0,0-1 784 0,0 1 112 15,1 1 0-15,1 1 16 0,0 3 112 0,-2-1 0 16,-1 4 16-16,-1-1 0 0,-2 1-400 0,-4 5-64 16,-3 3-32-16,-3 1 0 0,-5-2-16 0,-7 15 0 15,-3-2 0-15,4-7 0 0,-1 0-16 0,1-5 0 16,1-3 0-16,2 0 0 0,2-3-144 0,4-3-48 16,5-12 0-16,0 0 0 0,0 0-96 0,6 9-32 15,-6-9 0-15,13 0 0 0,2-3 64 0,3-3 0 16,3-1 0-16,3-1 0 0,3-4-256 0,1-2 0 15,1 1 0-15,1 1 0 16,0 0-1472-16,1-2-320 0,-2-1-80 0,12-10-15472 0</inkml:trace>
  <inkml:trace contextRef="#ctx0" brushRef="#br0" timeOffset="9131.33">5948 9329 21183 0,'-3'-3'1888'0,"3"3"-1504"16,0 0-384-16,0 0 0 0,6-3 2256 0,6 0 384 15,-2 1 80-15,4-1 16 0,4-1-2000 0,3 2-400 16,2-3-80-16,5 2 0 0,3-1-128 0,1-1-128 16,-2 0 176-16,-2 3-9680 15,-3-1-1936-15</inkml:trace>
  <inkml:trace contextRef="#ctx0" brushRef="#br0" timeOffset="9250.95">5921 9596 25791 0,'0'0'2304'0,"8"1"-1856"0,2-1-448 0,4 2 0 15,2-2 1216-15,5 0 160 0,3 0 32 0,4 0 0 16,5-3-1024-16,2-1-208 0,3 0-48 0,3-1-9344 16,1-1-1888-16</inkml:trace>
  <inkml:trace contextRef="#ctx0" brushRef="#br0" timeOffset="10169.7">8272 9044 17503 0,'-5'-23'768'0,"3"7"176"0,1-3-752 16,1 1-192-16,0 5 0 0,1 2 0 0,1-1 1456 0,-2 12 256 16,0 0 48-16,0 0 16 0,0 0-560 0,0 0-96 15,-5 11-32-15,-2 1 0 0,-2 11-192 0,0 4-64 16,-1 5 0-16,-3 6 0 0,-1 6-144 0,-1 1-48 16,-2 3 0-16,-1 2 0 0,1-2-192 0,-1 4-64 15,0-2 0-15,0-3 0 0,-1-7-240 0,3-3-144 16,2-4 160-16,4-6-160 0,1-3 144 0,4-6-144 15,2-7 128-15,3-11-128 0,0 0 176 0,0 0-48 16,0 0-128-16,6-10 192 0,1-8 64 0,2-4 0 0,1-4 0 16,0-3 0-16,-2 0-256 0,-2-3 144 0,0-2-144 0,2-2 128 15,-3-2-128-15,3-2 0 0,-2-3 144 0,3-1-144 16,2-6 0-16,6 1 0 0,3-2 0 0,4 1 128 16,3 1-128-16,4 2 0 0,2 5 0 0,3 2 0 15,3 5 0-15,1 2 0 0,2 2-128 0,-1 4 128 16,-3 3 0-16,0 5 0 0,-1 5 0 0,-1 5 0 0,-2 5 144 15,-2 3-144-15,-4 5 192 0,-5 5-192 0,-7 6 128 16,-6 4-128-16,-6 2 0 0,-4-4 0 0,-2 7 144 0,-6 1-144 16,-5 3 0-16,-5-2 144 0,-3 2 128 0,-5-2 32 15,-5 0 0-15,-4 0 0 0,-2 2 80 0,-16 6 32 16,0-9 0-16,4-3 0 0,4-5-224 0,3-3-64 16,1-2 0-16,4-5 0 0,3-5-128 0,5-3 0 15,3-2-160-15,7-5 160 16,6-3-1888-16,7-4-288 0,6 1-48 0,8-4-16 15</inkml:trace>
  <inkml:trace contextRef="#ctx0" brushRef="#br0" timeOffset="10629.02">10250 8452 17503 0,'-3'-24'768'0,"3"11"176"0,1 6-752 0,0-2-192 15,-1 2 0-15,0 7 0 0,0 0 2064 0,0 0 384 16,0 0 80-16,-6 18 16 0,-3 1-1328 0,2 5-256 15,-4 4-48-15,2 5-16 0,-1 2-176 0,-1-1-32 16,-1 3-16-16,1 0 0 0,-1 0-256 0,3-3-48 16,3-5-16-16,1 0 0 0,2 1-176 0,0-5-48 15,0 0 0-15,2-2 0 0,-2-6-128 0,2-3-176 16,-2 0 48-16,1-2 0 16,2-12-2512-16,-4 9-496 0,4-9-112 0,-14 9-16 0</inkml:trace>
  <inkml:trace contextRef="#ctx0" brushRef="#br0" timeOffset="10772.59">9732 8838 22223 0,'0'0'976'0,"0"0"224"0,7-10-960 0,5 4-240 0,3 2 0 0,5-1 0 15,3 2 592-15,4 1 80 0,2-2 16 0,6 3 0 16,4-4-368-16,4-4-64 0,5 0 0 0,1-1-16 16,0 1-96-16,-2-1-16 0,-2 3 0 0,-6 1 0 15,-6 3-1408-15,-6 1-304 16</inkml:trace>
  <inkml:trace contextRef="#ctx0" brushRef="#br0" timeOffset="10935.02">9680 9103 24191 0,'-21'11'1072'0,"10"-2"208"0,-1-4-1024 0,6 2-256 0,6-7 0 0,0 0 0 0,4 8 880 0,5-1 112 16,3-2 32-16,8-3 0 0,5-2-480 0,7 0-96 15,5-1 0-15,6-5-16 0,4-2-176 0,6 1-48 16,1-1 0-16,3 3 0 0,-5-3-80 0,-5 3-128 15,-8 3 176-15,-4 2-9168 16,-5-2-1824-16</inkml:trace>
  <inkml:trace contextRef="#ctx0" brushRef="#br0" timeOffset="11628.21">10083 9616 3679 0,'0'0'160'0,"-8"9"32"0,2-2-192 0,0 3 0 16,6-10 0-16,0 0 0 0,0 0 4224 0,0 0 816 15,0 0 144-15,12 4 48 0,-1-4-2912 0,5-3-576 0,3-8-112 0,2-1-32 16,2-6-352-16,1-1-80 0,2-4-16 0,2 2 0 16,1 0-384-16,-1 1-64 0,0 1-32 0,-3 3 0 15,-2 0-288-15,-2 4-64 0,-5 3-16 0,1 1 0 16,-7 2-304-16,-10 6 160 0,11 0-160 0,-11 0 128 15,8 9-128-15,-3 3 0 0,-3 2 0 0,2 4 0 16,-1 1 0-16,-3 4 0 0,0 2 0 0,-1 1 0 16,-2 3 0-16,0-1 0 0,3 3 0 0,0-2 0 15,0-6 0-15,3-2 0 0,1-2 0 0,2-2 0 16,-1-3 144-16,7-5-144 0,-1-3 160 0,2-3-160 0,1-5 432 0,-1 0-16 16,2-6 0-16,10-3 0 0,-1-6 48 15,1-1 16-15,-1-1 0 0,-1-4 0 0,-7-1-160 16,-1-1-16-16,-1-6-16 0,-1-3 0 0,-2 1 32 0,2-3 16 15,-1-2 0-15,-1-2 0 0,4-7-144 0,-1-2-16 16,0 0-16-16,2-6 0 0,-1-5-160 0,0 4 0 16,0 3 0-16,-1 2 128 0,-1 3-128 0,-3 2 0 15,-2 7 0-15,-2 4 0 0,2 4 0 0,-6 6 0 16,0 0 0-16,-2 5 0 0,-2 2 0 0,0 1 0 16,-1 1-144-16,1 2 144 0,0 0 0 0,0 0 0 15,-1 4 0-15,2-2 0 0,1-3 0 0,3 1 0 16,-1 0 0-16,6 3 0 0,-2-5-128 0,4 4 128 15,0-2 0-15,4 4 0 0,2-1-144 0,3 4 144 16,1-5 0-16,5 5-144 0,3-3 144 0,3 3-128 0,1 2 128 16,5-3-128-16,3 2 128 0,7-2 0 0,8 5 0 15,3-1 0-15,6-1 0 0,7-4 0 0,5-1 0 0,8-2 0 16,4 1 0-16,6 1 0 0,5-6 0 0,-25 4 0 16,9-1 0-16,7 2 0 0,9-5 0 0,5 1-128 15,7-4 128-15,3 0 0 0,3 0 0 0,4 0 0 16,5-4 0-16,2-1 0 0,3 1 0 0,4-1 0 15,1-2 0-15,0 3 0 0,-1-2 0 0,-1 5 0 0,0 2 0 16,-5 5 0-16,-4 0 0 0,-4 3 0 0,-6 0 0 16,-5 1 0-16,-10 4 0 0,-6 4 0 0,-6 1 0 15,-7 0 0-15,-7 1 0 0,-10 2 0 0,-11-1 0 16,-9 3-160-16,-7-1 16 0,-10 1 0 16,-5 5-3072-16,-13-3-624 0</inkml:trace>
  <inkml:trace contextRef="#ctx0" brushRef="#br0" timeOffset="12165.47">11459 9113 23951 0,'0'0'2128'0,"0"0"-1696"0,0 0-432 0,0 0 0 15,0 0 912-15,0 0 112 0,-6 11 0 0,-3 7 16 16,-1 5-80-16,-4 5 0 0,-1 0-16 0,-2 8 0 15,-1 4-16-15,-1 2 0 0,-1 3 0 0,-1 2 0 16,0 2-288-16,-3 1-48 0,0-1-16 0,-1 1 0 16,3-3-272-16,1-8-64 0,3-3-16 0,3-5 0 0,1-5-16 15,4-4 0-15,4-7 0 0,2-2 0 0,3-7 128 0,1-6 32 16,0 0 0-16,10-6 0 0,2-8 144 16,5-4 48-16,5-4 0 0,-2-4 0 0,3-5-304 0,2-4-64 15,2-7-16-15,1 0 0 0,4-1-176 0,1-5 128 16,4 0-128-16,-1 2 128 0,6-1-128 0,-1 5 0 15,2-1 0-15,-1 6 0 0,-1 4 0 0,-3 7 0 16,-5 7 0-16,-2 3 0 0,-6 6 0 0,-2 8 0 16,-4 4 0-16,-4 6 0 0,-3 1-176 0,-6 3 176 15,-6 4-128-15,-4 0 128 0,-5 3 0 0,-5 0 0 16,-5 2 0-16,-5 0 0 0,-5 2 0 0,-3-1 128 16,-2-3 0-16,1-1 0 0,0-3-272 0,1-5-48 15,4-1-16-15,-9-5 0 16,7-4-1264-16,5-2-256 0,6-6-64 0,12 0-9456 15,4-2-1888-15</inkml:trace>
  <inkml:trace contextRef="#ctx0" brushRef="#br0" timeOffset="12467.58">12154 8776 25791 0,'0'0'2304'0,"8"-4"-1856"0,1-1-448 0,2 0 0 16,6-2 1056-16,1 1 112 0,3 3 32 0,5-4 0 16,3 3-176-16,2 2-16 0,0 1-16 0,0 1 0 0,-3 1-208 15,-4 4-32-15,-5 4-16 0,-4-1 0 0,-5 4-608 0,-3 3-128 16,-7 1 0-16,-5 3 0 0,-4 2 0 0,-4 0 224 16,-5 0-64-16,-1 1-16 0,-2 1-144 0,-1-3 160 15,0-3-160-15,5-2 160 0,3-1 288 0,3-1 64 16,4-2 16-16,6-5 0 0,1-6-128 0,7 6-16 15,7-3-16-15,8-3 0 0,4-3-160 0,9 0-16 16,2 0-16-16,2 0 0 0,3-6-176 0,-1 1-192 16,-1 2 32-16,-5-2-11888 15,-4 3-2384-15</inkml:trace>
  <inkml:trace contextRef="#ctx0" brushRef="#br0" timeOffset="12732.52">12762 9409 24879 0,'-5'-14'1088'0,"6"10"256"0,2-2-1088 0,4 1-256 0,6 0 0 0,1 2 0 15,3-2 2704-15,4 1 496 0,5 1 80 0,3 0 32 16,3-2-2384-16,2-1-480 0,3-1-80 0,0 2-32 16,0-3-336-16,-1 3 128 0,-1 2-128 0,-3-4 0 15,-3 2-496-15,-2 1-160 0,-5 1-48 0,5-3-15536 16</inkml:trace>
  <inkml:trace contextRef="#ctx0" brushRef="#br0" timeOffset="13334.43">13879 8748 20671 0,'0'-20'912'0,"4"8"192"0,-1-2-880 0,2 2-224 0,0-5 0 0,0 1 0 15,0 0 1312-15,-1 2 224 0,-2 6 32 0,1-1 16 16,-3 9-352-16,0 0-64 0,0 0-16 0,0 0 0 16,-4 11-384-16,-1 6-96 0,-4 4-16 0,0 6 0 15,-1 3 48-15,-3 5 0 0,-2 3 0 0,1 0 0 16,0 1-176-16,1 0-16 0,5-3-16 0,-1-1 0 16,6-5-208-16,4-1-32 0,3-6-16 0,3-4 0 15,1-3-64-15,6-4-16 0,4-7 0 0,4-2 0 0,3-6 48 0,6-3 16 16,-1-5 0-16,6-3 0 0,1-3-80 15,0-3-16-15,-2-2 0 0,0 1 0 0,-2-2-128 0,-3-3 0 16,1 0 0-16,-2-4 128 0,-2 2-128 0,-2 0 0 16,-1 0 0-16,-1 3 128 0,-3 5-128 0,-2 2 0 15,-4 3 0-15,-2 4 0 0,-5 5 0 0,-7 6 0 16,0 0 0-16,3 12 0 0,-5 4-144 0,-1 4 144 16,-4 2-192-16,-2 6 192 0,-1 4 0 0,-2 5-128 15,-4 5 128-15,-4 1 0 0,-3 6 0 0,-4 2 0 16,-2 3 0-16,0-2 0 0,-3-4 0 0,2-1 0 15,-1-4 0-15,4-1 0 0,3-6 0 0,4-4 0 16,2-3 0-16,4-3 0 16,3-4-1488-16,2-4-192 0,2-7-48 0,4 1-14128 0</inkml:trace>
  <inkml:trace contextRef="#ctx0" brushRef="#br0" timeOffset="13817.75">14992 9168 19343 0,'9'-11'1728'0,"-3"4"-1392"0,2-1-336 0,2-1 0 16,1 2 1408-16,-1 0 224 0,-1-2 32 0,-1 3 16 15,-1-3-256-15,-1 3-48 0,-1 1-16 0,-3-3 0 0,-2 3-272 0,-2 0-48 16,-3-1-16-16,-3 2 0 0,-2 1-320 0,-3 2-80 15,-5 2-16-15,-6 3 0 0,-4 4-320 0,-2 1-64 16,-5 6-16-16,-3 0 0 0,-4 2 48 0,0 2 0 16,3 1 0-16,2-1 0 0,3 3-64 0,4-3-16 15,8-1 0-15,4-2 0 0,5-2-176 16,4-1 160-16,5-4-160 0,7 1 160 0,6-4-16 0,5-1 0 16,4-1 0-16,6-4 0 0,4-4 64 0,5-1 16 15,4 0 0-15,1-4 0 0,0 2-32 0,1-2 0 16,-2 1 0-16,4 4 0 0,-3-1 32 0,-1 5 0 15,-3 4 0-15,-3 1 0 0,-6 1 16 0,-3 6 0 16,-3 3 0-16,-5 4 0 0,-4 3-32 0,-4 2 0 16,-3 3 0-16,-5 1 0 0,-1 1 48 0,-5 3 0 15,-2-2 0-15,-3-1 0 0,-2 3-80 0,0 0-16 16,1-5 0-16,2-2 0 0,2-3-160 0,4-5 128 0,1 0-128 16,3-3 128-16,5-3-128 0,2-1 128 15,4-4-128-15,4-4 128 0,4-2 0 0,4-2 0 0,2-2 0 16,3-4 0-16,5 1-128 0,1 0-144 15,1-3 144-15,0 2-208 16,0-2-992-16,0 3-192 0,-1-2-32 0,1 1-16 16,1-2-1792-16,2 2-352 0</inkml:trace>
  <inkml:trace contextRef="#ctx0" brushRef="#br0" timeOffset="14666.64">7581 10247 4607 0,'-17'4'400'0,"3"-2"-400"15,-2 3 0-15,1 2 0 0,-3-2 2224 0,3 1 352 16,-1 2 80-16,4-1 16 0,-1 2-1104 0,3-3-224 15,1 0-32-15,5 0-16 0,4-6-400 0,0 0-96 16,9 9-16-16,9-4 0 0,5-3 48 0,7-2 0 16,8 0 0-16,12-2 0 0,13-1 80 0,14-2 32 15,9-1 0-15,13-4 0 0,9 1-304 0,14-3-48 16,13 1-16-16,13 0 0 0,7-2-128 0,12 1-16 16,11 1-16-16,12-2 0 0,11 1 96 0,11 3 32 0,7-2 0 15,-57 6 0-15,20-1-32 0,14 1 0 16,3 1 0-16,7 2 0 0,3-1-64 0,-1 1-32 15,-2-2 0-15,1 1 0 0,0-1 192 0,-1 2 32 0,-3 2 16 0,-1 0 0 16,1 0 32-16,-3 4 0 0,-3 3 0 16,-4 2 0-16,-3 3-64 0,-4-1-16 15,-8 3 0-15,-5 1 0 0,-2 2-224 0,-5-1-64 0,-11 1 0 0,43 4 0 16,-33-3-160-16,-24 0-32 0,-20 0-128 0,-11-2 192 16,-14-5-192-16,-13 1 0 0,-13 3 128 0,-13-1-128 15,-13-5-640-15,-9 2-192 0,-11-6-16 16,-10 3-16-16,-8-1-2608 0,-6-7-528 15</inkml:trace>
  <inkml:trace contextRef="#ctx0" brushRef="#br0" timeOffset="15363.1">10855 10975 18543 0,'-14'0'816'0,"6"-2"176"0,-3-2-800 0,2 1-192 16,9 3 0-16,-10-2 0 0,4-2 1824 0,6 4 320 16,-1-8 64-16,1 8 16 0,10-6 192 0,5-4 32 15,4 2 16-15,8-2 0 0,7 4-2192 0,6-5-432 16,4 2-96-16,-10 2 0 0,6-1 624 0,4 2 128 15,5-3 16-15,3 5 16 0,2 0 64 0,0 4 16 16,-2 3 0-16,-4 2 0 0,-5 6-160 0,-6 5-16 16,-8 1-16-16,-4 5 0 0,-9 1-240 0,-7 6-48 15,-9 0-128-15,-8 3 192 0,-9 1 48 0,-9 4 0 16,-7 4 0-16,-6-1 0 0,-3-1 16 0,-4-4 0 16,2-4 0-16,-19 12 0 0,12-8 80 0,9-7 32 15,8-3 0-15,10-5 0 0,7-4 16 0,9-4 0 0,5-2 0 0,13-5 0 16,8-2-192-16,1-3-48 0,10-2 0 15,8-3 0-15,9-2 16 0,7-5 0 16,6 1 0-16,4-1 0 0,3-2-160 0,2-1 128 0,-2 0-128 16,1 1 128-16,1 2-128 0,-4 0 0 0,-1 3 0 15,-3-1 0 1,-5 3-896-16,-4 1-272 0,-5 2-48 0,11 0-18144 0</inkml:trace>
  <inkml:trace contextRef="#ctx0" brushRef="#br0" timeOffset="24655.98">2671 13530 15375 0,'0'0'672'16,"0"0"160"-16,1-6-672 0,-1 0-160 0,4-1 0 0,-4 7 0 0,1-6 1168 0,2-3 208 16,-1 1 32-16,1 4 16 0,-3 4-32 0,0 0-16 15,0 0 0-15,0 0 0 0,0 0-352 0,0 0-80 16,0 0-16-16,1 8 0 0,0 5-432 0,-1 0-96 15,-1 5-16-15,0 6 0 0,-1 7-96 0,0 3-32 16,-2 4 0-16,-1 4 0 0,-1 7 32 0,-2 1 0 16,-1 3 0-16,-1 0 0 0,0 0-96 0,-2-2-32 15,-2-2 0-15,2-2 0 0,-1-7 144 0,1 1 16 16,-3-3 16-16,2-5 0 0,2-4 208 0,0-3 32 16,-1-1 16-16,1-5 0 0,3-3-32 0,0-6-16 15,1 0 0-15,2-4 0 0,0 0 80 0,5-7 16 16,0 0 0-16,-5-8 0 0,1-2-16 0,1-7 0 0,2-1 0 15,1-4 0-15,0-6-320 0,4-2-64 16,0 0-16-16,2-4 0 0,0 1-224 0,2-3 128 0,3-2-128 16,1-3 0-16,-1-2 0 0,3 0 128 15,4-7-128-15,2 1 0 0,3-5 0 0,1 1 0 16,3-1 0-16,2 2 0 0,2 1 0 0,-1 6 0 0,3-4 0 16,2 9 0-16,0 3 0 0,2 5 0 0,0 8 0 0,-1 4 0 15,-3 4-128-15,-3 7 128 0,-2 8 0 0,-2 6 0 16,-2 7-176-16,-4 4 176 0,-5 6-160 0,-3 6 160 15,-5 1-128-15,-2 3 128 0,-7 1 0 0,-4 2-144 16,-6 1 144-16,-3 0 0 0,-7-1 0 0,-2 0 0 16,-4-2 0-16,-2-4 176 0,-5 0-176 0,1-1 192 15,0-5-64-15,-1 0-128 0,2 2 192 0,0-6-64 0,-1-5-128 16,2-2 0-16,2-3 0 0,2-6 0 0,2-1-384 16,5-5 64-16,3-5 0 0,-1-3 0 15,7-3-1840-15,11-5-352 0,11-8-80 0,5 2-13616 16</inkml:trace>
  <inkml:trace contextRef="#ctx0" brushRef="#br0" timeOffset="26693.66">3806 12528 13823 0,'0'0'608'0,"-10"-2"128"0,-1-2-592 0,5-2-144 0,6 6 0 16,-1-12 0-16,1 1 1152 0,5-1 192 0,5-3 32 16,3 1 16-16,2 3-560 0,4-1-96 0,3-3-32 0,2 3 0 15,3 4-192-15,3-3-32 0,1 5-16 0,3-3 0 16,1 3 64-16,2 3 16 0,-2 1 0 0,-2 2 0 16,-2 4 16-16,-3 1 0 0,-2 2 0 0,-7 2 0 15,-5 8-288-15,-4 2-48 0,-6 4-16 0,-5 3 0 16,-8 0 176-16,-4 4 48 0,-5 5 0 0,-6-4 0 0,-5-4 160 15,-3 2 48-15,-2-1 0 0,1 0 0 0,-3-2-96 16,2 0-16-16,-1-3 0 0,6-1 0 0,4-3-80 16,6-4-32-16,5-3 0 0,5-4 0 0,9-8-160 15,0 0-48-15,0 0 0 0,9 8 0 0,5-7-64 0,6-3-16 16,5-5 0-16,6 1 0 0,5 0 0 0,2-3 0 16,1 1 0-16,3-1 0 0,0 3-128 0,1-3 0 15,-1 1 0-15,-4 3 0 0,-3-2 0 0,-2 2 0 16,-2 2 0-16,-1 1 0 15,-2 0-1296-15,-4 2-304 0,-3 4-48 0,-3-1-16 16,-4 0-1280-16,-2 4-272 0</inkml:trace>
  <inkml:trace contextRef="#ctx0" brushRef="#br0" timeOffset="26941.21">4305 13474 15663 0,'0'0'1392'0,"0"0"-1120"15,0 0-272-15,0 0 0 0,12 6 1424 0,2-3 240 0,2-2 32 0,2-1 16 16,2-1 272-16,5-2 48 0,4-4 16 0,6 3 0 16,6-1-688-16,1-2-128 0,1 1-16 0,2-3-16 15,-1 3-624-15,1 1-112 0,-3-3-16 0,-4 3-16 16,-4 1-304-16,-2 0-128 0,-5-1 128 0,-1 2-128 15,-3 0-2112 1,-4 2-496-16,-5-2-96 0,-5 1-32 0</inkml:trace>
  <inkml:trace contextRef="#ctx0" brushRef="#br0" timeOffset="27562.44">5903 12624 12895 0,'-1'-30'576'0,"1"14"112"0,0-1-560 0,4 1-128 16,-1-1 0-16,-1 5 0 0,0-1 1984 0,1 1 384 0,-3 12 64 0,0 0 0 16,0 0-1184-16,0 0-240 0,0 0-48 0,-5 8-16 15,-2-2-448-15,-2 10-96 0,-1 1-16 0,0 5 0 16,-1 6 128-16,-2 1 0 0,0 4 16 0,-1 3 0 16,3 0-32-16,1-1-16 0,3 1 0 0,4-3 0 15,3-9-288-15,3 0-48 0,4-4-16 0,2-3 0 16,1-4 144-16,4-4 32 0,4-4 0 0,2-2 0 15,1-3 224-15,4-3 48 0,3-4 16 0,2-3 0 16,2 1-144-16,0-5-48 0,1 0 0 0,0-1 0 0,-1-3-272 0,-2 0-128 16,-3-1 0-16,-3 0 128 0,-1-1-128 15,-3 0 0-15,-2-2 0 0,-2-2 128 0,-2 0-128 16,-2-2-192-16,-3-4 32 0,-2 2 16 0,0 4-176 16,-2 5-16-16,-3-2-16 0,1 3 0 0,-1 1 96 0,0 1 0 15,-2 5 16-15,0 11 0 0,-2-10 240 0,2 10-144 16,0 0 144-16,0 0-128 0,0 0 128 0,-8 2 0 15,0 5 0-15,-2 5 0 0,-2 7 0 0,0 6 0 16,-2 3 0-16,0 3 0 0,-2-1 0 0,-1 10 224 16,-4 5-32-16,-3 8 0 0,-5 3 256 0,-2 6 32 15,-2 3 16-15,3 1 0 0,1 3-32 0,1-2 0 16,2-2 0-16,1-1 0 0,1-6-208 0,1-2-32 16,1-1-16-16,2-7 0 0,1-6-80 0,1 1 0 15,1-186-128-15,3 359 192 0,2-188-192 0,2 0 144 16,2-3-144-16,0-1 128 0,1-2-128 0,2-5 0 0,5-3-192 15,0-14 192 1,3 9-2384-16,-3-9-368 0,11 5-64 0</inkml:trace>
  <inkml:trace contextRef="#ctx0" brushRef="#br0" timeOffset="28257.55">7394 13206 13823 0,'3'-8'1216'16,"0"-3"-960"-16,3 2-256 0,-3-3 0 0,2 2 1152 0,-1 1 192 16,-4 9 48-16,0 0 0 0,3-11-304 0,-2 3-48 15,-1 8-16-15,0 0 0 0,-5-10-96 0,-3 4-32 16,-1 2 0-16,1 1 0 0,-5 3-208 0,-4 3-48 15,-2-1-16-15,-2 2 0 0,-9 3-176 0,-1 3-48 16,-4 5 0-16,0 2 0 0,-3 2-80 0,-2 1-32 16,0 5 0-16,-2 2 0 0,-3 4 96 0,3-5 32 15,3 2 0-15,3-4 0 0,4-1-80 0,7-2-16 0,6-4 0 16,5-1 0-16,5-2-144 0,6-2-48 0,3-3 0 16,7-1 0-16,7-8 208 0,6-3 48 0,7-4 0 15,6-1 0-15,5-6-80 0,3 0-16 0,1-2 0 0,1-1 0 16,0-1-288-16,0 1 160 0,-2-1-160 0,1 2 128 15,-3 4-128-15,-2-1 0 0,-1 5 0 16,-4 3 0-16,-6 3 0 0,-2 6 0 0,-3 6 0 0,-5 6 0 16,-3 3 192-16,-7 7-32 0,-6 4-16 0,-6 7 0 0,-3 4 48 15,-9 3 16-15,-8 5 0 0,-2-1 0 16,-4 4 176-16,-5 3 48 0,-4 1 0 0,-2 1 0 0,-1-3-144 16,-1-1-32-16,-1-4 0 0,2-3 0 0,1-4-32 0,2-3-16 15,2-3 0-15,7-4 0 0,5-3-16 16,7-8-16-16,4-1 0 0,6-6 0 0,4-3-176 0,6-11 192 15,0 0-192-15,11 1 192 0,6-6 96 0,6-1 32 16,5-1 0-16,2-4 0 0,3-3-192 0,2 0-128 16,3 0 192-16,2 0-192 0,2-2 0 0,2 2 0 15,0 1 0-15,2 1 0 0,0 0-192 0,-3 3-160 16,-1 0-32-16,12 0 0 16,-8-2-2016-16,-5 4-416 0,-6 2-64 0,-10 3-32 0</inkml:trace>
  <inkml:trace contextRef="#ctx0" brushRef="#br0" timeOffset="29155.64">8708 12846 10127 0,'0'0'448'0,"0"0"96"0,-7-6-544 0,-2-2 0 0,0 3 0 0,0 0 0 16,0-3 1728-16,0 3 224 0,0 0 48 0,2-1 16 16,0 2-592-16,1 0-112 0,0 4-32 0,6 0 0 15,0 0-208-15,0 0-48 0,0 0-16 0,0 0 0 16,0 0-368-16,0 0-80 0,0 0-16 0,9 5 0 16,2 3 288-16,6-2 48 0,6 4 16 0,2-1 0 15,7 5-112-15,3-4-16 0,5 1 0 0,2 0 0 16,2-2-256-16,3 5-48 0,1-1-16 0,1-1 0 0,-2 4-96 15,1 0-32-15,-1 2 0 0,-4 0 0 0,-1-2-144 16,-2 2-48-16,-3-1 0 0,-4-2 0 0,-3 0-128 0,-1-1 160 16,-3-1-160-16,-2 1 160 0,-5-5 16 0,-2 1 0 15,-3 1 0-15,-6-3 0 0,1 1 64 0,-2-3 16 16,-2 3 0-16,-4 0 0 0,-1-9 32 0,-4 8 16 16,-3 2 0-16,-5 2 0 0,-3-3 64 15,-4 5 16-15,-4 2 0 0,-2-1 0 0,-3 0-160 0,-4 3-32 16,-3 2 0-16,0 1 0 0,-3 0-32 0,0-2-16 15,1 3 0-15,-1 2 0 0,-2-1 0 0,5-3 0 16,-2 1 0-16,1-2 0 0,1-2-16 0,2 0 0 16,3-1 0-16,4 0 0 0,1-4-128 0,4-1 0 15,2 0 144-15,4-2-144 0,1-4 0 0,3 0 128 0,5-2-128 0,6-3 0 16,0 0 0-16,0 0 0 0,0 0 0 0,11-3-192 31,0-2-400-31,3-3-96 0,0 3-16 0,2 0 0 0,2-2-1840 16,3 3-368-16,5-1-80 0,1-4-12112 0</inkml:trace>
  <inkml:trace contextRef="#ctx0" brushRef="#br0" timeOffset="29774.8">10976 12894 13823 0,'0'0'1216'0,"0"-9"-960"15,-1 2-256-15,1-3 0 0,0 2 640 0,-1-2 96 16,-1 1 16-16,0-1 0 0,-1 5 416 0,-1-4 96 16,-1 3 16-16,-1 2 0 0,-2 0-512 0,-2 0-112 15,-2 3-16-15,-2 2 0 0,-2 4-128 0,-2-1-48 16,-2 1 0-16,0 4 0 0,-1-1 128 0,0 3 32 0,-2-1 0 16,-2 4 0-16,-3 3 16 0,-2 3 0 0,0 7 0 0,-1-2 0 15,0 3-80-15,0 1-16 0,1 3 0 0,-1 2 0 16,4 1-144-16,1 2-16 0,-1 1-16 0,5 1 0 15,5-1-368-15,3-2 144 0,3-4-144 0,6-2 0 16,5 1 208-16,5-6-64 0,6 2-16 0,4-4 0 16,4-4 240-16,5-1 32 0,5-3 16 0,4-6 0 15,4 0 80-15,3-6 16 0,2 0 0 0,1-2 0 16,0-1-240-16,1-2-32 0,0-2-16 0,0-4 0 16,-1 1-48-16,1-4-16 0,-1 1 0 0,-1-5 0 0,-2-2 48 15,2 0 16-15,-2-2 0 0,-3 0 0 0,-3-2 112 0,-2-4 32 16,-3-1 0-16,-1-4 0 0,-3-2 48 0,-2 0 16 15,-4-2 0-15,-6 1 0 0,0-1-80 0,-6 2-16 16,-4 0 0-16,-6 0 0 0,-4-1 48 0,-6 1 0 16,-6 6 0-16,-4-2 0 0,-4 4-256 0,-4-1-128 15,-5 6 160-15,-2 3-160 0,0 1 0 0,-3 4 0 16,4 1 0-16,-1 3 0 0,0 2 0 0,2 1-256 16,5 4 16-16,-9 4 16 15,11-1-1328-15,9 3-272 0,6 4-48 0,9-5-10048 16,5-5-2016-16</inkml:trace>
  <inkml:trace contextRef="#ctx0" brushRef="#br0" timeOffset="30669.16">13827 12691 16575 0,'8'-28'736'0,"-4"13"160"0,1-3-720 0,0-2-176 16,1-2 0-16,-2-5 0 0,0 2 1792 0,-4-2 320 16,0 4 64-16,-4-1 0 0,-1 0-784 0,-4 4-176 15,0 2-16-15,-2 4-16 0,-5 1-192 0,3 1-32 16,-5 3-16-16,-1 4 0 0,-3 3-368 0,-1 5-80 15,-1 6-16-15,-3 0 0 0,-2 5-176 0,0 5-48 16,-2 5 0-16,1 3 0 0,-1 0-64 0,5 7 0 16,0 1-16-16,5 6 0 0,2 1-48 0,1 2-128 15,1 1 192-15,3-1-64 0,2 2-128 0,1-3 0 0,4 2 144 0,3-6-144 16,3-3 0-16,2-1 0 16,3 0 0-16,1-1 0 0,-1-6 0 0,1 0 0 0,1 0 0 15,3 5 0 1,-1-6-560-16,-2-6-16 0,-2-6-16 0,-2-1 0 15,-2-14-2736-15,0 0-528 0,-12 3-112 0,-2-7-32 0</inkml:trace>
  <inkml:trace contextRef="#ctx0" brushRef="#br0" timeOffset="31135.94">13070 13112 13823 0,'-13'-12'1216'0,"13"12"-960"0,-4-5-256 0,4-1 0 16,4-4 2288-16,4 3 400 0,2 0 96 0,5 0 16 16,3 1-1360-16,6-3-272 0,3 3-48 0,6-4-16 0,4 1-528 0,5-4-96 15,2 0-32-15,6 2 0 0,6-2 80 0,1-1 16 16,-15 7 0-16,2-4 0 0,2 2 80 0,-3-2 16 15,-3 1 0-15,-5 1 0 0,-3 4-304 16,-7-2-48-16,-6 4-16 0,0 0 0 0,-5 4-80 0,-6 4-32 16,-8-5 0-16,-6 13 0 0,-8 4 80 0,-5 6 16 15,-5 3 0-15,-2-2 0 0,-2 2-128 0,1 1-128 16,2-3 176-16,1 1-176 0,1-6 128 0,4-1-128 16,4-1 0-16,6-5 0 0,6 1 128 0,6 0-128 15,2-6 0-15,6 1 0 0,6-4 288 0,4-2-48 16,5-3-16-16,2-2 0 0,2-4 48 0,1-2 16 15,-1-1 0-15,0 0 0 0,-2-6-96 0,-3 1-32 16,-6 1 0-16,0 3 0 0,0-2 192 0,-1-1 32 16,-2-4 16-16,-2 2 0 0,-1-2-112 0,-3 1-32 0,-1 0 0 0,0-4 0 15,-1 5-112-15,-3 0-16 16,-1 5-128-16,-1-2 192 0,0 4-192 0,1-1 144 0,0 5-144 16,1-1 128-16,1 2-128 0,4 1 0 0,2 2 0 15,4-1 0-15,1 0 0 0,3 5 0 0,0-2 0 0,2 2 0 16,1 2 0-16,1 4 0 0,1-2-144 0,0 5 144 15,-2 3 0-15,-2 2 0 0,-1 2 0 0,2 7 0 16,-5 2 0-16,-5-2 0 0,-2 3 128 0,-3-1-128 16,-3 4 128-16,-3-2-128 0,-1-4 176 0,-1 2-176 15,-2-6 192-15,-1 4-192 0,-1-2 192 0,0-1-192 16,1-3 0-16,1-1 0 0,0-1 0 0,2-3 0 16,1-3-1264-16,2-1-304 15,5-4-64-15,3-4-15776 0</inkml:trace>
  <inkml:trace contextRef="#ctx0" brushRef="#br0" timeOffset="31666.3">15869 12807 18431 0,'-4'-4'1632'0,"0"-1"-1312"0,4 5-320 15,-6-3 0-15,-2 2 1472 0,0 2 208 0,-2 3 48 0,-1 4 16 16,-2 1-608-16,-1 5-128 0,-2 5-32 0,-1 2 0 16,-1 5-208-16,1-1-64 0,-4 4 0 0,0-2 0 15,-1 2 64-15,0-1 16 0,2-4 0 0,2 2 0 16,-2-3-144-16,5-4-48 0,-1-1 0 0,5-3 0 0,2-5 112 0,1 0 0 15,2-4 16-15,6-6 0 0,0 0 16 0,0 0 0 16,0 0 0-16,5-6 0 0,4-8-80 0,4-1-16 16,5-2 0-16,2-2 0 0,3-1-416 0,2-3-96 15,1-2 0-15,0 1-128 0,-4 3 128 0,2 1-128 16,2-2 0-16,-1 2 0 0,4 1 0 0,-2 1 0 16,-2 0 0-16,-2 4 0 0,4-1 0 0,-3 2-176 15,-4 2 32-15,6 2 0 16,-7 1-1536-16,-4 5-304 0,-2 0-64 0,-6 3-9520 15,1 1-1888-15</inkml:trace>
  <inkml:trace contextRef="#ctx0" brushRef="#br0" timeOffset="31972.83">16179 13022 11055 0,'0'0'976'0,"5"8"-784"15,1 0-192-15,2-3 0 0,-8-5 2704 0,14 3 496 16,2-1 112-16,4-1 16 0,1-2-1312 0,3-3-256 0,-8 1-48 0,3 0-16 15,1-1-368-15,4-3-80 0,-1-1-16 0,-1-2 0 16,-2 1-656-16,-2-3-128 0,-2 5-16 0,11-12-16 16,-9 2-80-16,-7 3-16 0,-2 0 0 0,-6 5 0 15,-6-2 256-15,-2 2 64 0,-1 1 0 0,-6 5 0 16,-3 1-256-16,-8 6-64 0,-6 1 0 0,-3 5 0 16,13-5-192-16,-4 6-128 0,-4-1 160 0,-2 4-160 15,-1 1 128-15,-1 2-128 0,1 2 0 0,2-2 0 0,-18 13 0 16,15-4 0-16,11-3 0 0,7-2 0 0,10-4 0 0,8-1 0 15,6-4 0-15,7-3-160 16,3 0-32-16,11-5 0 0,4 0 0 0,2-4 0 16,-15-2-384-16,4 0-64 0,2-2-32 15,1 0 0-15,0-5-2640 0,-3 3-528 0</inkml:trace>
  <inkml:trace contextRef="#ctx0" brushRef="#br0" timeOffset="32586.09">17084 12958 14735 0,'-3'-9'640'0,"3"5"160"0,0 4-640 0,0 0-160 16,3-7 0-16,-3 7 0 0,-3-5 2992 0,3-1 560 15,0 6 112-15,-5-5 32 0,-1 2-1968 0,1 0-400 16,-3 2-80-16,-1 1-16 0,-2 2-624 0,-3 3-128 0,-1 3-32 0,-2 0 0 15,-3 4-208-15,1 4-48 16,0-1-16-16,1-1 0 0,1 0-32 0,3 0 0 0,2 4 0 0,3-6 0 16,1-2-144-16,4 2 192 0,2-4-192 0,6 0 192 15,2-3 64-15,2-2 0 0,4-3 16 0,4-3 0 16,1 2 48-16,4-3 16 0,0-3 0 0,1-1 0 16,-1-1-144-16,0 0-48 0,-1 0 0 0,-2 1 0 15,0-4-144-15,-2 3 128 0,-2-1-128 0,-1 4 128 16,-3 2 0-16,-2-1 0 0,-1 2 0 0,-7 3 0 15,0 0-128-15,7 8 128 0,-3-2-128 0,-1 4 128 0,0-2-128 16,1 3 0-16,0 0 0 0,-1 1 0 0,5-3 0 0,0 1 0 16,2 2 0-16,8-2 0 0,2-2 0 0,3-5 0 15,1-3 0-15,-5-1 0 0,5 1 0 0,2-4 128 16,3-3-128-16,0-1 128 0,2-5 0 16,-2 1 0-16,-1-1 0 0,0-2 0 0,-7 0 32 0,3-3 0 15,2 0 0-15,1 0 0 0,-1-3 64 0,2-5 16 16,1 1 0-16,3-8 0 0,1-2-80 0,3-3-16 15,1-3 0-15,14-22 0 0,-3-1-144 0,-2 0 160 16,-15 17-160-16,1 0 160 0,1-3-160 0,-5 3 0 16,-2 5 0-16,-5 3 0 0,-3 6 0 0,-5 3 0 15,-3 7 0-15,-5 6 0 0,-5-1 0 0,-6 8 0 16,-6 7 0-16,-2 6 0 0,-7 6 0 0,-3 6 0 16,-6 4 0-16,-2 4 0 0,-3 7 0 0,-3 5 0 15,2 4 0-15,-12 19 0 0,5 3 0 0,5-1 0 16,4 0 0-16,8 0 0 0,11-17 0 0,3 3 0 15,4-4 0-15,6 1 0 0,3 1 0 0,4-3 0 0,5 0 0 16,6-2 0-16,5 6 0 0,7-5 0 0,4-3 0 0,2-5 0 31,3-4-1472-31,0-5-368 0</inkml:trace>
  <inkml:trace contextRef="#ctx0" brushRef="#br0" timeOffset="34459.1">2574 15435 7359 0,'-3'-11'320'0,"3"3"80"0,0-5-400 0,0 5 0 15,2-4 0-15,-4 5 0 0,0-2 2240 0,2 9 384 16,-1-8 64-16,1 8 0 0,-2-10-1328 0,2 10-272 16,0 0-48-16,0 0-16 0,0 0-320 0,0 0-80 15,0 0-16-15,0 0 0 0,0 0-352 0,0 0-80 16,0 0-16-16,0 0 0 0,0 0 48 0,0 0 16 15,0 0 0-15,-7 9 0 0,3-3 192 0,1 8 32 16,1 1 16-16,1 1 0 0,-3 0 80 0,0 1 16 16,0-1 0-16,-1 3 0 0,0 3 80 0,-1 3 0 0,-1-1 16 15,0 2 0-15,-4-5-96 0,0 2-32 0,-2 5 0 0,-2-1 0 16,-3 0-64-16,0-1-16 0,1 4 0 16,1-1 0-16,0 0-112 0,-1 2-16 0,1-6-16 0,1 2 0 15,1-4-96-15,5-7-16 0,0 2 0 0,-1 5 0 16,2-4-192-16,2-5 0 0,1-2 0 0,2-4 0 15,3-8 0-15,0 0 0 0,0 0 176 0,0 0-176 16,0 0 224-16,0 0-64 0,0 0-16 0,0 0 0 16,0 0-144-16,0 0 192 0,0 0-192 0,0 0 192 0,4-10-192 0,0 4 0 15,-4 6 0-15,0 0 0 0,3-9-192 0,-3 9 0 16,3-10-16-16,-3 10 0 0,0 0-48 0,3-8-16 16,-3 8 0-16,0 0 0 0,0 0 128 0,0 0 144 15,0 0-208-15,0 0 80 0,0 0 128 0,0 0 0 16,0 0 0-16,0 0-128 0,0 0 128 0,0 0 0 15,0 0 0-15,-8 2 0 0,8-2 0 0,-6 2 0 16,-1-1 0-16,0 2-128 0,-1-1 128 0,8-2 0 16,0 0 0-16,0 0 0 0,-6 0 0 0,6 0 0 15,0 0 0-15,0 0 128 0,-8-4-128 0,8 4 128 16,0 0-128-16,0 0 128 0,-3-9-128 0,3-2 0 16,3 1 0-16,-3 1 0 0,4 0 0 0,0 0 0 15,-1-1 0-15,1 0 0 0,1-3 0 0,-1 4 0 16,0-2-160-16,-1-1 160 0,-2 0-256 0,-1-2 48 15,0-2 16-15,-1-2 0 0,-3-1 192 0,1 2-144 16,1-1 144-16,0 1-128 0,1 0 128 0,0-1 0 16,1-1 0-16,0-2 0 0,0-4 0 0,1 1 0 15,5 0 0-15,1-6 0 0,-1 0 0 0,4-1 0 0,4-3 0 16,5 0 0-16,4-2 0 0,5 2 0 16,1-1 0-16,4 2 0 0,6 2 0 0,0 4 0 0,0 3 0 15,3 1-128-15,2 0 128 0,0 5 0 0,1 0 0 16,-3 7 128-16,-3 5-128 0,2 2 192 0,-5 4-64 0,-1 5 0 15,-5 9-128-15,-4 5 0 0,-5 3 0 0,-4 2 0 16,-6 2 0-16,-4 1 0 0,-5 5 0 0,-4 2 0 16,-7 1 144-16,-4 0 64 0,-3 1 16 0,-6-1 0 15,-6 0 144-15,-3-1 16 0,-3-2 16 0,-1-2 0 16,-2 1-96-16,0-1-32 0,0-6 0 0,1 1 0 0,2-1-128 16,5-5-16-16,0-3-128 0,2-6 192 0,4-1-192 15,4-5 144-15,1-1-144 0,5-3 128 0,5-2-128 0,8 2 128 16,0 0-128-16,0 0 128 0,10-6-128 0,4-2 0 15,1 1 0-15,4 3 0 0,8 0-192 0,1 3 192 16,3 0-192-16,0 1 192 0,-1 0-160 0,1 6 160 16,-1 2 0-16,-4 6-144 0,-6-4 144 0,-2 3 0 15,-4 0 0-15,-4 5-128 0,-3 0 128 0,-4 0 0 16,-4 0 0-16,-3-1 0 0,-3 1 0 0,-5 1 0 16,-3 2 192-16,-4-1-64 0,-3 3 192 0,-4-2 64 15,-5 1 0-15,1-2 0 0,-2-2-112 0,9-5-16 16,-4-5 0-16,-15 4 0 0,2-4-128 0,12-3-128 15,-3-4 144-15,-11-1-144 0,4 0 0 0,7-1 0 16,6-5-208-16,3-2 64 16,3-6-1984-16,5 0-400 0,11-1-80 0,3-3-12432 0</inkml:trace>
  <inkml:trace contextRef="#ctx0" brushRef="#br0" timeOffset="34834.94">3249 15734 27519 0,'0'0'1216'0,"0"0"256"0,0 0-1168 0,0 0-304 0,0 0 0 0,0 0 0 0,0 0 336 0,0 0 16 16,-5 6 0-16,0 3 0 0,1 4 64 0,-5 6 16 16,3 0 0-16,-1 1 0 15,2 2 128-15,0-3 16 0,0-1 16 0,3 0 0 0,0-1-176 0,5-1-32 16,1-4-16-16,1 1 0 0,0 0-96 0,1-7-16 15,3 1 0-15,1 0 0 0,0-3 96 0,3 0 16 16,2-2 0-16,2-2 0 0,-2-2 32 0,2-2 16 16,1-1 0-16,8-7 0 0,0 2 16 0,-1-4 0 15,-1-2 0-15,0-1 0 0,1-1-64 0,-4-1-16 16,3-3 0-16,-3-1 0 0,-2 1-112 0,0 2-32 16,-1 1 0-16,-1-3 0 0,0-2-16 0,-3 1-16 15,-3 3 0-15,-1 1 0 0,2 0-176 0,-2-1 192 16,-1 0-192-16,-1 0 192 0,-3 2-192 0,1 0 0 15,-1 0 0-15,-1 8 0 0,-2-2-192 0,1 1-80 16,0 1-16-16,-1-1 0 16,1 2-1536-16,0-1-304 0,-3 10-64 0,0 0-8656 15,0 0-1728-15</inkml:trace>
  <inkml:trace contextRef="#ctx0" brushRef="#br0" timeOffset="35086.97">4088 15055 8287 0,'-4'-19'736'0,"4"9"-592"0,0 10-144 0,0 0 0 16,0 0 4352-16,0 0 848 0,0 0 176 0,0 0 16 15,6 17-3424-15,-4 2-688 0,-4 1-144 0,-1 5-32 0,-2 3-160 16,-2 7-48-16,-2 1 0 0,-1 6 0 16,0 3-144-16,1-1-48 0,3 3 0 0,-1 2 0 0,1-6-208 0,2 1-48 15,-1-3-16-15,1 0 0 0,1 2-272 0,-1-5-160 16,2-2 192-16,0-2-192 0,1-2 128 0,-1 0-128 15,2-3 0-15,0-4 0 0,-1-1 0 16,1-3-144-16,0-5 16 0,0-4 0 16,0-2-1536-16,0-10-320 0,0 0-48 0,0 0-8288 15,0 0-1664-15</inkml:trace>
  <inkml:trace contextRef="#ctx0" brushRef="#br0" timeOffset="35241.28">3755 15614 30751 0,'1'-11'1360'0,"3"3"288"0,2-3-1328 0,7 2-320 15,2-2 0-15,-1 6 0 0,3-4 1152 0,2 1 144 16,6-2 48-16,5 2 0 0,3-2-576 0,2 1-128 16,5-4 0-16,2 2-16 0,3 1-240 0,2-4-32 15,3 1-16-15,-1 0 0 0,1 1-336 0,0 2 0 16,-2 1 0-16,23-1-11600 16,-6 3-2240-16</inkml:trace>
  <inkml:trace contextRef="#ctx0" brushRef="#br0" timeOffset="36294.26">7594 15523 15375 0,'14'-3'672'0,"-7"0"160"15,3-2-672-15,2-1-160 0,-1-2 0 0,1 0 0 0,-1 2 1232 0,1-3 224 16,-2 2 32-16,-1-2 16 0,-2 3-96 0,0-3-32 16,-7 9 0-16,4-11 0 0,-2-3-160 0,-1 2-48 15,-2 1 0-15,-1-1 0 0,-5 4-128 0,-3-4-16 16,-3 1-16-16,-3 0 0 0,-5-1-368 0,-1 2-80 16,-4 1-16-16,-1-1 0 0,-2 4-224 0,-5 5-32 15,-7 4-16-15,-2 1 0 0,-3 3-128 0,0 2-16 16,-4 5-128-16,1 5 192 0,1 1-192 0,1 5 0 15,3-3 0-15,2 9 0 0,1-1 160 0,0 5-160 16,6-1 160-16,2 0-160 0,5 1 128 0,6-2-128 16,7-7 0-16,7 0 0 0,7-6 128 0,6-2-128 15,6 2 0-15,7-3 0 0,4-4 208 0,6-6-48 16,5 0-16-16,4-4 0 0,5-4 32 0,5-3 0 16,5-2 0-16,1 1 0 0,1-4-176 0,-1 1 0 15,0-6 144-15,-1 0-144 0,-3-1 128 0,-5 2-128 16,-2-1 128-16,-2-1-128 0,-2-1 128 0,-4 0-128 0,0 4 128 15,-2 0-128-15,-3 6 176 0,-3 0-48 0,-7 0 0 16,-3 6 0-16,-4 4-128 0,-3 4 160 0,-3 0-160 0,-3 7 160 16,-5 4-160-16,-1 4 0 0,-6 7 0 0,-4 3 0 15,-5 4 128-15,-4 4-128 0,-4 6 192 16,-3 4-64-16,-2 2 128 0,-5 3 0 0,-2 1 16 0,-2 3 0 16,-5 6-16-16,-2-1 0 0,-2-2 0 0,2 1 0 15,2-7-256-15,3-3 160 0,-1-4-160 0,5-8 128 16,2-4 16-16,7-3 0 0,5-2 0 0,6-3 0 0,4-5 64 15,5-5 16-15,5-5 0 0,2-2 0 16,2-13-16-16,10 4 0 0,4-4 0 0,7-3 0 0,6-7 48 0,9 0 16 16,3-2 0-16,4-2 0 0,3-2-128 0,2-1-16 15,3 1-128-15,1-2 192 0,2-1-192 0,0 1 0 16,1 2 128-16,-15 7-128 0,3-1 0 0,1 2 0 16,-1-2 0-16,1 1 0 0,-1-4-176 0,-5 5-80 15,-2 0 0-15,-5 1-16 16,-1 1-3152-16,-6-2-624 0</inkml:trace>
  <inkml:trace contextRef="#ctx0" brushRef="#br0" timeOffset="37608.01">9662 15006 10127 0,'0'0'896'0,"9"1"-704"0,-9-1-192 0,9 0 0 16,-2 0 1472-16,1 0 256 0,-8 0 48 0,7 0 16 16,1 0-320-16,-8 0-48 0,0 0-16 0,0 0 0 15,0 0-208-15,0 0-48 0,0 0-16 0,0 0 0 16,0 0 32-16,0 0 16 0,-4 6 0 0,-5 4 0 0,1-2-176 0,-4 4-48 15,-1-4 0-15,-3 3 0 0,-2 0-256 0,-4-2-48 16,1 4-16-16,-5 1 0 0,-2-3-128 0,-2 2-16 16,-2-1-16-16,-3 1 0 0,-2 2-96 0,0 2-32 15,-3-1 0-15,2 2 0 0,0 0-96 0,0 0 0 16,-1 0-16-16,-1-1 0 0,1 1-16 0,3-1 0 16,1-1 0-16,2 2 0 0,3-1 16 0,5-3 0 15,3-3 0-15,5 0 0 0,4 1-64 0,4-4-16 16,4-2 0-16,5-6 0 0,2 9-160 0,5-4 192 15,4 2-192-15,6-1 192 0,6-3-64 0,5 4 0 0,3 0 0 16,2 0 0-16,4-2 32 0,1 1 0 16,2-3 0-16,2 4 0 0,1 2 48 0,0-1 16 0,0 1 0 0,1-3 0 15,-1 2 96-15,1-2 0 16,-2-1 16-16,-1-1 0 0,-2 0 48 0,-4-2 16 0,0 1 0 0,1 2 0 16,-3-2-16-16,-3-2-16 15,-2 1 0-15,-2 0 0 0,-2 1-128 0,-2-1-32 16,-5-2 0-16,-1 1 0 0,-4 0-208 0,-2 1 144 0,-2-1-144 15,-8-1 128-15,0 0-128 0,0 0 0 0,0 0 144 0,0 0-144 16,0 0 0-16,0 0 0 0,-8 0 0 0,-4 1-128 16,-2 2-1280-1,2-1-240-15,-3-2-48 0,2 0-16 0,1 4-1712 16,0-2-352-16</inkml:trace>
  <inkml:trace contextRef="#ctx0" brushRef="#br0" timeOffset="38298.94">11365 14910 9215 0,'8'-10'816'0,"-4"6"-656"0,1-5-160 0,0 3 0 15,-1-4 1664-15,-1 2 320 0,2-3 48 0,-1 2 16 0,-1-2-384 16,-2 0-64-16,-1 0 0 0,-1 1-16 15,-2 2-192-15,-2 3-48 0,-2-3 0 0,-2 5 0 0,-3 1-384 0,-3 4-96 16,-3 1-16-16,-5 5 0 0,-5 1-336 0,-5 5-64 16,-1 4 0-16,-5 5-16 0,-3 5 176 0,-4 1 32 15,3 6 16-15,-3 5 0 0,-1-3-64 16,2 2-16-16,5 2 0 0,3 3 0 0,6-1-288 0,7 1-64 16,6-2-16-16,7-6 0 0,5-4-80 0,7-4-128 15,6 0 176-15,10-5-176 0,6-4 272 0,7-2-48 16,7-2-16-16,6-6 0 0,7-2 112 0,3-5 0 15,3-4 16-15,2-1 0 0,-3-6 0 0,1 1 0 16,2-3 0-16,-4-2 0 0,2-4 16 0,-6 0 0 16,-1-4 0-16,-2 0 0 0,-2-1 96 0,-6-5 0 0,-4 1 16 0,-7-6 0 15,-7 0 48-15,-4-1 16 16,-7 0 0-16,-3-1 0 0,-3-2-256 0,-5 2-48 0,-5 1-16 0,-6 1 0 16,-4 5-208-16,-5 1 0 15,-2 3 0-15,-2 4 0 16,-3 1-1024-16,1 1-160 0,2 2-32 0,2 4 0 15,1 2-1984-15,7 4-384 0</inkml:trace>
  <inkml:trace contextRef="#ctx0" brushRef="#br0" timeOffset="39067.58">13857 14886 2751 0,'0'0'256'0,"0"0"-256"0,0 0 0 0,0 0 0 15,0 0 3392-15,0 0 624 0,-2-4 128 0,0 2 16 16,2 2-2192-16,-4-4-448 0,-1-1-96 0,-2 2-16 16,-3 1-80-16,1-1-32 0,-5 1 0 0,-2-1 0 0,-3 2-208 0,-4 1-32 15,-1 0-16-15,-4 1 0 0,-1 0-336 0,-2 3-64 16,-3-1 0-16,-1 3-16 0,2 2-208 0,3-3-32 16,2 3-16-16,4-2 0 0,2 3-96 0,6 1-16 15,4 1 0-15,3 0 0 0,5 0-80 0,6-3-32 16,3 3 0-16,5 2 0 0,4-1-16 0,4 4 0 15,1-1 0-15,5 3 0 0,3 1 32 0,-2-1 0 16,1-2 0-16,-2 2 0 0,-1 0 32 0,-2 0 0 16,-2-1 0-16,-3 0 0 0,-5-2 80 0,-3-2 32 15,-5 0 0-15,-3-1 0 0,-5 1 96 0,-4-2 32 16,-3 2 0-16,-5-4 0 0,-4 0 0 0,-6-3 0 16,-5 3 0-16,-4-5 0 0,0 0-224 0,-1-2-32 15,-1 2-16-15,0-4 0 0,1-2-160 0,2-1 0 16,4-1 144-16,4 0-144 0,3-4-176 0,6 0-96 15,5-1-32-15,4-4 0 16,11 3-2656-16,8 1-544 0,6-5-96 0,1 4-32 0</inkml:trace>
  <inkml:trace contextRef="#ctx0" brushRef="#br0" timeOffset="39385.69">14755 14934 24815 0,'-16'2'1088'0,"7"0"256"16,-4 2-1088-16,-3 5-256 0,-6 0 0 0,-5 2 0 16,-3 5 1392-16,-3 0 208 0,-3 3 64 0,1 2 0 0,-1 0-528 15,3 2-112-15,4 0 0 0,3-2-16 0,5 2-432 0,5 2-96 16,7-4-16-16,6-1 0 0,4 2-224 0,8-4-48 16,4-3-16-16,6-1 0 0,5-4 32 0,4 0 16 15,3-3 0-15,8-3 0 0,-1-4 192 0,2-4 32 16,1-1 16-16,1-7 0 0,-1 1 112 0,-2-3 32 15,-2-3 0-15,-3 0 0 0,-3-3 128 0,-4 1 32 16,-3-3 0-16,-4-3 0 0,-5 1 16 0,-3-4 16 16,-5 2 0-16,-4-2 0 0,-6 2-368 0,-3-1-80 15,-4 2-16-15,-7 3 0 0,-3 1-336 0,-5 4 144 0,-5 3-144 16,-3 3 0 0,-4 5-528-16,-1-1-224 0,-4 5-32 0,-1 2-16 15,-3 2-2080-15,-1 3-400 0</inkml:trace>
  <inkml:trace contextRef="#ctx0" brushRef="#br0" timeOffset="40330.19">4224 18243 15663 0,'-3'-5'1392'0,"2"-4"-1120"0,1 1-272 0,0-2 0 16,-1 4 1152-16,1-2 160 0,0 3 32 0,0 5 16 0,0 0-64 15,0 0-16-15,-1 9 0 0,-2 1 0 0,1 4-320 0,0 5-80 16,-3 4-16-16,1 5 0 0,1 5 160 0,-3 3 16 16,-2 1 16-16,-1 1 0 0,-3 0-224 0,2 3-64 15,-1 1 0-15,-2-3 0 0,-1-2-288 0,0-2-64 16,0-2-16-16,0-1 0 0,0-5-144 0,1 1-48 15,2-5 0-15,-1 0 0 0,2-3-64 0,-2-2-16 16,0-2 0-16,2-2 0 0,1 0-128 0,0-6 128 16,0-2-128-16,2-3 128 0,-1-4 0 0,2-5 0 15,-1 0 0-15,2-4 0 0,0-2-128 0,0-4 192 16,2-6-192-16,1-3 192 0,1-1-192 0,1-3 0 16,0 1 0-16,1-3 128 0,1-5-128 0,2-1 0 15,0-1 0-15,2-3 0 0,2 1 224 0,2-1-32 16,4-4-16-16,4 2 0 0,4 3 96 0,2 0 32 15,1 5 0-15,3 3 0 0,1-4-48 0,2 3 0 16,1 1 0-16,-1 7 0 0,0 0 0 0,-2 4 0 16,0 5 0-16,-2 5 0 0,-4 3-96 0,-3 5-32 15,-2 3 0-15,-1 3 0 0,-5 3-128 0,0 4 0 16,-5 5 0-16,-1 2 0 0,-4 1 144 0,-4-1-144 0,-5 3 160 16,-2 0-160-16,-3 3 128 0,-5 1-128 0,-5-1 0 15,-2-2 0-15,-4 4 144 0,-2-1-144 0,-3-4 128 0,0 0-128 16,0-2 0-16,0-3 128 0,1-1-128 0,3-5 0 15,1 0 0-15,3-5-272 0,5-3 32 0,0-3 16 16,7-8-1696 0,9-2-320-16,7-4-80 0,3 2-8944 0,6-3-1776 0</inkml:trace>
  <inkml:trace contextRef="#ctx0" brushRef="#br0" timeOffset="40686.44">4899 17535 25743 0,'0'0'1136'0,"-3"-5"240"0,1-1-1104 0,3-5-272 16,3 1 0-16,2-1 0 0,3-1 1280 0,4 2 208 16,2-5 48-16,5 1 0 0,6-3-416 0,3 2-80 15,3 1-16-15,0 2 0 0,-2-1-368 0,-2 6-80 16,-1 1 0-16,-4 6-16 0,-5 5-272 0,-4 2-48 15,-3 7-16-15,-5 1 0 0,-4 4-96 0,-6 2-128 16,-4 5 176-16,-5 3-176 0,-4 4 368 0,-6 0-48 16,-1-2 0-16,-4-1 0 0,-2 1 64 0,2-5 0 15,2 1 0-15,3-4 0 0,5-3 32 0,2-2 16 16,4-3 0-16,4 1 0 0,5-5-240 0,3-3-64 0,0-8 0 0,10 6 0 16,4-1 0-16,4-2-128 15,4-3 192-15,6-3-64 0,2-2-128 0,0 3 128 0,2 0-128 16,-2 0 128-16,0-1-256 0,-2 1-64 0,-2 0-16 15,9 2 0 1,-7 0-2544-16,-4 3-512 0,-3 1-112 0</inkml:trace>
  <inkml:trace contextRef="#ctx0" brushRef="#br0" timeOffset="40984.07">5667 18213 22687 0,'0'0'1008'0,"0"0"208"0,0 0-976 0,0 0-240 16,10-3 0-16,-3 2 0 0,2 1 1840 0,2-2 320 16,0 1 64-16,2 1 16 0,2-2-528 0,1-1-112 15,2-2 0-15,1 1-16 0,3 0-544 0,0 2-96 16,0 1-32-16,3-4 0 0,-1-1-368 0,0 3-80 15,-1-2-16-15,1-2 0 0,0 5-208 0,0-2-48 16,-1 1-16-16,-1 1 0 0,-3 0-176 0,0 2 0 16,-1 0 0-16,-2 0 0 0,-1 0-192 0,1 2-112 15,-4 0-16-15,6 1-16 16,-3-1-2448-16,-1 1-480 0,-1-1-112 0</inkml:trace>
  <inkml:trace contextRef="#ctx0" brushRef="#br0" timeOffset="41405.3">7078 17566 19695 0,'7'-13'864'0,"-4"7"192"0,4-1-848 0,-1-2-208 16,-1 4 0-16,2-2 0 0,-2 1 1744 0,-5 6 304 16,0 0 64-16,0 0 16 0,0 0-576 0,0 0-112 15,-4 6-32-15,-1 2 0 0,-2 1-336 0,-2 5-80 16,-3 4-16-16,0 2 0 0,-1 3-96 0,0-1-32 15,1-3 0-15,0 3 0 0,3-1-256 0,3 2-48 16,2-4-16-16,4-2 0 0,0-3-96 0,3 0-32 16,3 0 0-16,4-5 0 0,4-1-112 0,3-4-32 15,2 1 0-15,2-1 0 0,3-4-80 0,2-1-32 16,2-3 0-16,-1 0 0 0,2 0-144 0,0 1 128 16,0-5-128-16,1 2 128 0,-3-1-128 0,0-2 0 15,-3 3-192-15,7-5 192 16,-7 3-1744-16,-4-1-240 0,-4 3-32 0,-4-3-15360 0</inkml:trace>
  <inkml:trace contextRef="#ctx0" brushRef="#br0" timeOffset="41648.14">7721 17440 18431 0,'0'0'1632'15,"0"0"-1312"-15,0 0-320 0,-3 11 0 0,-2-1 2608 0,-2 4 448 16,-5 3 80-16,-2 1 32 0,-1 3-992 15,-2 5-192-15,0 0-32 0,-4 5-16 0,1-2-784 0,-3 3-176 16,0 2-16-16,2 3-16 0,-4 0-432 0,1 0-96 16,0 0-16-16,1 0 0 0,0 1-272 0,2-3-128 15,2-3 128-15,1 2-128 0,0 2 0 0,3-2 0 16,0-2 0-16,-6 7 0 16,2-4-352-16,6-3-96 0,5-7-32 0,0-1 0 15,3-6-2080-15,4-4-432 0,4-1-80 16</inkml:trace>
  <inkml:trace contextRef="#ctx0" brushRef="#br0" timeOffset="42264.77">8747 17947 7359 0,'0'0'656'0,"3"-8"-528"0,4-2-128 0,-2 1 0 15,0-1 2432-15,-1 0 464 0,-3-3 96 0,-1 0 16 16,-4 5-880-16,2-4-160 0,-2 3-48 0,-2-2 0 16,-3-1-256-16,-2 3-48 0,-1-1-16 0,-4 3 0 15,0 0-320-15,-3 0-64 0,-3 3 0 0,-2 1-16 16,-3 3-512-16,-2 3-112 0,-3 3 0 0,-2 4-16 0,-4 3-256 15,-1 1-48-15,-2 4-16 0,0 3 0 0,2 1-112 16,2 0 0-16,1 2-128 0,3 0 192 0,4-1-64 0,5-2-128 16,4-1 176-16,4-3-176 0,5 0 192 0,5-2-64 15,3-2 0-15,7-4-128 0,5 1 272 0,6-5-48 16,4 0-16-16,5 0 0 0,4-6-80 0,4-3 0 16,2 2-128-16,3-2 192 0,1 0-64 15,0-2 0-15,0-1-128 0,-1 3 192 0,-1-1-192 0,-3 0 128 16,-1 3-128-16,-3 0 0 0,-4 4 224 0,-2 1-48 15,-1 4-16-15,-4-1 0 0,-4 4-32 16,-2 1 0-16,-3 4 0 0,-2 3 0 0,-6-2 0 0,-4 1 0 16,-2 2 0-16,-5 4 0 0,-1 3 80 0,-6 1 16 15,-3 3 0-15,-4 5 0 0,-4-1 48 0,-3 0 16 16,-3 1 0-16,0-4 0 0,-1 0-64 0,3 0-16 0,2-4 0 16,3 1 0-16,3-3-48 0,3-1-16 15,4-6 0-15,7-4 0 0,5-1-16 0,5 0-128 16,5-6 192-16,5-1-64 0,7-2 48 0,4-3 0 0,6-1 0 0,6 0 0 15,4-1-48-15,2-2-128 16,2-2 192-16,2 1-64 0,0-2-128 0,2-2 0 16,-2 2 0-16,3 2 128 0,-1-1-128 0,1-3 0 0,-1 2 0 15,-2-3 0-15,-1 3 0 0,-3 1 128 0,-2-4-128 0,-3 4 0 16,-2-3 0-16,-3 3-304 0,-2 1 48 0,6-1 16 31,-6-1-2544-31,-9 5-512 0,0 2-96 0,-8-2-32 0</inkml:trace>
  <inkml:trace contextRef="#ctx0" brushRef="#br0" timeOffset="45231.01">10455 17184 15135 0,'0'0'672'0,"0"0"144"0,-6-9-656 0,3 3-160 0,-2-2 0 0,5 8 0 16,-5-6 1328-16,-1 0 224 0,0-6 48 0,0 8 16 16,6 4-272-16,0 0-48 0,-9-3-16 0,9 3 0 15,-9-5-240-15,9 5-48 0,0 0-16 0,0 0 0 16,0 0-128-16,0 0-16 0,0 0-16 0,0 0 0 16,0 0-112-16,0 0-32 0,0 0 0 0,0 0 0 15,0 0-224-15,12-2-64 0,-12 2 0 0,15 4 0 16,2-1-32-16,3 0-16 0,4 1 0 0,1 3 0 0,0-1-80 15,3-1 0-15,0 1-16 0,2 2 0 0,1-3 0 0,0 5 0 16,2-2 0-16,0 5 0 0,3-1 0 0,0 1 0 16,-1 2 0-16,1 1 0 0,-1 0 0 0,0-2 0 15,-2 1 0-15,-1-2 0 0,-2 0-240 0,-1 3 0 16,-1 1 0-16,-1-2 0 0,-3-2 0 0,-2 1 176 16,-2 0-176-16,0-2 160 0,1-3-160 0,-2 3 160 15,-1-5-160-15,-3 5 160 0,0-3-32 0,-1 1 0 16,-1 1 0-16,-3-2 0 0,-1 0 48 0,-9-9 0 15,6 8 0-15,-1-1 0 0,-5-7 32 0,0 0 16 16,0 0 0-16,-2 12 0 0,-3-2 96 0,-3-4 0 16,-1 2 16-16,-2 1 0 0,-5-3-16 0,1 4 0 0,-5 1 0 15,0 1 0-15,-5 2-16 0,0 0-16 0,-6 3 0 16,1-1 0-16,-1-1-112 0,-2 2-32 0,-2 0 0 0,0-1 0 16,2 1 80-16,0 0 16 0,0-1 0 0,2-2 0 15,0-3-32-15,3 2 0 0,3 2 0 0,3-2 0 16,3-3-80-16,2 3 0 0,2-4-128 0,5-1 192 15,0-3-192-15,10-5 0 0,0 0 0 0,0 0 0 16,0 0 0-16,0 0 0 0,0 0-176 0,7 9 176 31,4-5-1136-31,4-1-96 0,0-3-32 0,3-3 0 16,1 1-1504-16,3-6-304 0,1 2-64 0</inkml:trace>
  <inkml:trace contextRef="#ctx0" brushRef="#br0" timeOffset="45831.63">12463 17558 11967 0,'3'-6'1072'0,"-1"-1"-864"0,5-4-208 0,-3 2 0 15,-1-4 2256-15,0 4 416 0,1-1 80 0,-3 4 0 16,0-3-688-16,1 4-144 0,-2 5-16 0,0 0-16 15,0 0-416-15,0 0-64 0,-4 2-32 0,-4 8 0 16,-1 1-464-16,-2 5-80 0,-2 7-32 0,-2 5 0 16,0 4-160-16,-2 3-48 0,1 5 0 0,-1-2 0 0,-2 3-80 0,1 4-32 15,2-1 0-15,-7 18 0 0,-1-6-176 0,12-30-48 16,-2 5 0-16,0 2 0 0,-1 0-96 0,1 1-32 16,0-3 0-16,1 1 0 0,2-2 0 15,-8 20-128-15,5-11 192 0,4-8-64 0,1-7 0 0,2-6-128 16,2-2 192-16,1-3-64 0,4-13-128 0,-1 10 0 15,1-10 0-15,0 0-176 16,0 0-464-16,0 0-80 0,0 0-32 0,0 0 0 16,13-1-2096-16,-2-3-416 0,1-6-96 0</inkml:trace>
  <inkml:trace contextRef="#ctx0" brushRef="#br0" timeOffset="46253.73">12311 17407 15663 0,'-4'-12'1392'16,"1"-3"-1120"-16,1-2-272 0,2 5 0 0,1-1 1936 0,2-1 336 0,1-2 64 0,1-1 16 15,2 0-816-15,6 0-176 0,1-2-16 0,3 1-16 16,3 1-368-16,4 1-64 0,4-1 0 0,2 1-16 16,5 0-256-16,2 1-48 0,1 3-16 0,1-1 0 0,1 3-112 0,-2 2-32 15,1 3 0-15,2 4 0 0,-2 2 48 0,1 4 16 16,-4 6 0-16,-2 2 0 0,-7 6-64 0,-1 4-16 16,-4 0 0-16,-6 4 0 0,-3 2-112 0,-6 3-32 15,-3 1 0-15,-4 1 0 0,-6 2 48 0,-4-1 0 16,-2-2 0-16,-4-1 0 0,-3-1 0 15,-3-5 0-15,-2 1 0 0,-4-5 0 0,-1-2 112 16,-2-1 32-16,-1-2 0 0,-2-4 0 0,0 0-192 0,-1-5-16 16,2-1-16-16,2-3 0 0,-1-2-224 0,3-5 0 15,2-3 128-15,-6-3-128 16,7-3-816-16,9 2-208 0,4-3-32 0,8 2-16 16,4 1-1104-16,4-4-208 0,5 0-48 0</inkml:trace>
  <inkml:trace contextRef="#ctx0" brushRef="#br0" timeOffset="46742.91">13564 16418 17503 0,'-13'-26'1552'0,"10"17"-1232"0,0-3-320 0,4-2 0 0,4 2 2304 16,3-3 384-16,1 1 96 0,4-1 16 0,3 2-1584 16,3 0-304-16,5-2-64 0,4 4-16 0,3-1-144 15,2 0-48-15,3 3 0 0,0 0 0 0,0 4-48 0,1 1-16 16,1 1 0-16,-1 6 0 0,1 1 48 0,-5 1 0 15,-1 8 0-15,-5-2 0 0,-6 3-208 0,-4 4-32 16,-6 2-16-16,-6 8 0 0,-6 0-48 0,-8 5 0 16,-8 3 0-16,-5 2 0 0,-6 2 16 0,-4 0 0 15,-4-5 0-15,-1 1 0 0,2 0-96 0,-5-2-32 16,2-6 0-16,3 0 0 0,3-7 240 0,4 0 32 16,4-3 16-16,3-2 0 0,6-2 16 0,5 1 16 15,2-2 0-15,8-4 0 0,3 1-176 0,6-4-32 16,6 1-16-16,8-1 0 0,7-2-64 0,6-3-16 15,2 2 0-15,3-2 0 0,6-1-224 0,2 0 176 16,4-1-176-16,1-2 160 0,2 2-160 0,1 0 0 0,-1-1 0 0,-4 0 128 16,-3 2-128-16,-3 2 0 15,-1 1 0-15,-3 0 0 16,-2 2-1760-16,-5 4-224 0,-7-1-64 0</inkml:trace>
  <inkml:trace contextRef="#ctx0" brushRef="#br0" timeOffset="60770.05">13979 17928 16527 0,'0'0'720'0,"0"0"176"0,-9-1-720 15,9 1-176-15,-8 0 0 0,8 0 0 16,0 0 1536-16,0 0 288 0,0 0 48 0,0 0 16 0,10-9-416 15,2-2-64-15,4 5-32 0,6-1 0 0,4 0-288 0,4 2-48 16,3-4-16-16,4 3 0 0,3-4-336 0,2 1-80 16,-1-3-16-16,2 6 0 0,2-2-208 0,-1 3-32 15,-1 1-16-15,2 2 0 0,-5 1-176 0,1 1-32 16,-1 1-128-16,-5 0 192 0,-3 0-192 0,-4 2 0 16,-5 2 0-16,-4 1 0 15,-5-1-2240-15,-5 3-400 0</inkml:trace>
  <inkml:trace contextRef="#ctx0" brushRef="#br0" timeOffset="60977.98">14104 18099 29823 0,'9'-8'1328'0,"3"2"272"0,2 1-1280 0,6-2-320 0,2-1 0 0,2 2 0 16,1-2 672-16,3 2 80 0,4-2 16 0,2 1 0 15,3 0-192-15,1-2-48 0,0 3 0 0,3-2 0 16,1 3-368-16,0 1-160 0,-3 1 128 0,0-3-128 16,-1 5 0-16,-3 0-192 0,-3 1 0 0,-3 1 16 15,-2 2-2080-15,-2 2-432 16,-2-3-64-16</inkml:trace>
  <inkml:trace contextRef="#ctx0" brushRef="#br0" timeOffset="61285.28">14824 17445 23551 0,'16'-7'1040'0,"-2"5"224"0,7-1-1008 16,3 2-256-16,4 1 0 0,2 1 0 0,1 3 736 0,2 3 96 15,1 3 32-15,2 0 0 0,-1 4 208 0,0 1 32 16,-2 2 16-16,1 0 0 0,0 3-224 0,-1 2-64 15,-1 6 0-15,-1-3 0 0,-1 2-320 0,-3 1-80 16,-5 3-16-16,-2 2 0 0,-5 4-240 0,-2-2-48 16,-8 2-128-16,0-2 192 0,-4-2-48 0,-3-4-16 0,-6-2 0 0,-3-2 0 15,-5-1 272-15,-3-1 48 0,-6-3 16 16,-3 2 0-16,-6-3-96 0,-3-2-32 0,0-3 0 0,0 1 0 16,-1-2-176-16,2-5-32 0,1 0-128 0,2-4 192 31,2-2-1088-31,4-2-240 0,5-2-32 0,3-4-15136 0</inkml:trace>
  <inkml:trace contextRef="#ctx0" brushRef="#br0" timeOffset="62648.79">17435 17778 15375 0,'12'-1'672'0,"-3"-1"160"0,2-2-672 0,-4-1-160 0,0 0 0 0,-7 5 0 15,0 0 1552-15,0 0 288 0,0 0 48 0,6-5 16 0,-6 5-432 16,0 0-64-16,0 0-32 0,1-15 0 0,-2 1-64 0,-3 1-16 16,0 4 0-16,-5-1 0 0,-2 1-240 0,-3-2-48 15,-1 2-16-15,-3-2 0 0,-4 3-352 0,-2-4-80 16,0 2-16-16,-5 1 0 0,-4 4-224 0,-3 0-64 16,-2 3 0-16,-1 3 0 0,-3 2-256 0,-2 2 160 15,5 0-160-15,-3 6 128 0,0 1-128 0,-2 3 0 16,2 0 144-16,1 4-144 0,8 3 0 0,1 2 0 15,2 0 0-15,5-2 0 0,6-1 0 0,7 3 0 16,4-1 0-16,3 0 0 0,4-2 0 0,5-1 0 16,2-5 0-16,8 0 0 0,4 1 192 0,2-2-48 15,5-6 0-15,6 1 0 0,3-4 0 0,3-2 0 0,1-4 0 0,0-1 0 16,-1 0-16-16,0-2-128 0,0-4 192 16,0 1-64-16,1-1 32 0,-2-2 0 0,-1 4 0 0,-1-3 0 15,-3 4 0-15,-3 0 0 0,-4 0 0 0,-2 3 0 16,-5 2-32-16,-1 3-128 0,-4 3 192 0,-3 2-64 15,-5 5-128-15,-1 3 0 0,-6 4 0 0,-4 3 0 16,-6 4 128-16,-4 5-128 0,-3 8 128 0,-7 1-128 16,-5 2 224-16,-3 7-32 0,-6 5-16 0,-1 0 0 15,-2 3 0-15,2-4 0 0,-1-4 0 0,1-1 0 16,0 1 32-16,2-9 16 0,3-4 0 0,6-3 0 16,3-4 96-16,2-3 32 0,3-2 0 0,3-5 0 15,2-1-64-15,4-2-16 0,4-3 0 0,5-5 0 16,5-9-96-16,0 0-32 0,0 0 0 0,11 3 0 15,5-4 160-15,4-3 16 0,3-1 16 0,5-4 0 0,4 2-96 16,1-1-32-16,5-3 0 0,-1 1 0 0,0 0-208 16,2-1 0-16,3 2 128 0,2-1-128 0,1 2 0 0,-1-1 0 15,-3 4 0-15,-1-3 0 0,-4 1 0 0,-1 2 0 16,-4-2 0-16,-4 2 0 16,0 0-704-16,-4 1-224 0,-4 2-48 0,-4 0-16 15,-3 2-2032-15,-12 0-416 0</inkml:trace>
  <inkml:trace contextRef="#ctx0" brushRef="#br0" timeOffset="63354.49">18454 17745 10127 0,'0'0'448'0,"0"0"96"0,8-4-544 0,-8 4 0 16,10-4 0-16,-10 4 0 0,0 0 2144 0,8-6 320 16,-8 6 64-16,0 0 16 0,0 0-768 0,0 0-160 15,0 0-16-15,0 0-16 0,0 0-320 0,0 0-64 16,-7 5-16-16,-3 0 0 0,-3 1-96 0,-3 5-32 16,-4-4 0-16,-2 5 0 0,-2 0-256 0,-2 0-48 0,-3 0-16 0,-1 5 0 15,-2-1-144-15,0 1-16 0,-2-2-16 0,1 1 0 16,1 0-80-16,0 1-16 0,0-3 0 0,2 1 0 15,-1-1-80-15,2-3 0 0,2 1-16 0,3-1 0 16,3-3-48-16,3-1-16 0,4 2 0 0,4-4 0 16,2 2-112-16,8-7 0 0,0 0-16 0,0 0 0 15,0 0-176-15,4 10 192 0,2 1-192 0,6-2 192 16,3-1 0-16,4-3 0 0,3 1 0 0,3 2 0 16,3-4 32-16,2 1 16 0,0 0 0 0,1 0 0 15,1 0-16-15,3 0 0 0,1 1 0 0,1-2 0 16,0 1 32-16,-1 2 16 0,2-2 0 0,-1-5 0 15,0 0-48-15,-1 0-16 0,-1 0 0 0,-3-1 0 16,-6-1-208-16,-2 0 144 0,-3-3-144 0,-1 2 128 16,-2 1-128-16,-4 0 0 0,-4 1 0 0,-10 1 0 15,0 0-1216-15,0 0-160 0,0 0-32 0,0 0-11664 16,0 0-2336-16</inkml:trace>
  <inkml:trace contextRef="#ctx0" brushRef="#br0" timeOffset="63850.43">19507 17799 16575 0,'-4'-21'1472'0,"1"8"-1168"0,1 2-304 0,1-2 0 15,-3-1 1824-15,1 3 304 0,-1 0 64 0,-1 2 16 16,-4 3-800-16,-1 1-144 0,0-4-48 0,-1 3 0 16,-2 2-336-16,-1 1-80 0,0 1-16 0,-4 2 0 15,-2 0-112-15,-3 5-32 0,-1-1 0 0,-2 5 0 16,-2 1-160-16,-2 6-32 0,-3 2-16 0,0 6 0 16,-2 7-80-16,0 4-16 0,-2 7 0 0,1 5 0 15,2 2-144-15,6-2-16 0,6 1-16 0,9-3 0 16,1-5-32-16,7-2-128 0,4-3 192 0,2-4-64 15,5-3 256-15,6 0 32 0,4-5 16 0,2-1 0 16,4-2 80-16,3-2 0 0,3-2 16 0,3-3 0 16,-1-1 112-16,3-5 32 0,3-2 0 0,2-2 0 0,1-4-112 15,3-3-32-15,0-3 0 0,0-4 0 0,0-3-208 16,0 0-64-16,0-2 0 0,-1-6 0 0,-3-2 128 16,-1-5 0-16,-3-3 16 0,-2-4 0 0,-3-2-16 0,-2-3 0 15,-3-1 0-15,-5-3 0 0,-4 0-112 0,-5 3-16 16,-6-2-16-16,-5 4 0 0,-6 2-240 0,-4 1 176 15,-5 2-176-15,-4 3 160 0,-2 4-160 0,-4 3 0 16,-2 2 0-16,-2 1 0 16,-3 4-512-16,-2 6-176 0,0 0-32 0,2 7-16 15,0 1-1456-15,2 4-304 0,3 3-48 0,0 2-16 0</inkml:trace>
  <inkml:trace contextRef="#ctx0" brushRef="#br0" timeOffset="67369.89">20191 16987 22111 0,'8'-14'976'0,"1"9"208"0,4-1-944 0,1 2-240 0,1 1 0 0,1 2 0 15,-2 1 2080-15,-2 1 368 0,-2 3 80 0,-10-4 16 16,8 8-1984-16,-8-8-400 0,0 0-160 0,0 0 128 16,0 0 256-16,0 0 32 0,-9 6 16 0,-7 1 0 15,-3-1 256-15,-8-1 48 0,-2-2 16 0,-7 0 0 16,-1 2-48-16,-6 1 0 0,-7-3 0 0,-3 2 0 15,-5 2-256-15,-5-3-48 0,2 1-16 0,-4-1 0 16,-2-1-128-16,-4 0-16 0,-3-1-16 0,-3-2 0 16,2-1 112-16,-2 0 32 0,-2-2 0 0,-2 0 0 15,-5-1 16-15,-3 1 16 0,-4-1 0 0,-2-1 0 16,4-2-96-16,0 3-32 0,-2-1 0 0,4-3 0 0,3 3 32 16,2-1 0-16,2-1 0 0,2 4 0 0,-1 0-48 15,0 0-16-15,-2 2 0 0,2 0 0 0,2-2-240 0,1 2 176 16,-2 1-176-16,-2 0 160 0,-5 0-160 0,2 1 0 15,0-1 0-15,2 4 0 0,4-1 0 0,-1-1 0 16,-6-2 128-16,7 2-128 0,8-1 0 0,6 0 0 16,7-1 0-16,4 0 0 0,11 0 0 0,2 0 160 15,4 0-160-15,1 0 160 0,2-1-160 0,3 0 192 16,0 1-192-16,3 0 192 0,2 0-192 0,3 1 0 16,4 0 0-16,3 2 0 0,5-2 192 0,2 3-64 15,0-2 0-15,9-2 0 0,0 0-128 0,0 0 160 16,0 0-160-16,0 0 160 0,0 0-160 0,0 8 128 0,3 1-128 15,-3-9 128-15,5 7-128 0,1 4 160 0,0-4-160 0,0 5 160 16,-1-3-160-16,-3 3 0 0,1 5 0 0,-1 2 0 16,1 5 0-16,-1 3 0 0,-2-3 0 0,0 8 0 15,-3-1 0-15,1 4 0 0,-3 3 0 16,0 0 0-16,-3 1 128 0,0 5-128 0,-1 1 128 0,-5 5-128 16,1 1 128-16,-2 1-128 0,-2-1 0 0,-2 3 128 15,-2 6-128-15,-4-1 0 0,-1 3 144 0,-2-1-144 16,1 0 128-16,0 2-128 0,-1 2 128 0,-1-4-128 15,-1 2 160-15,0-1-32 0,1 0-128 0,-1 0 192 16,0 1-192-16,4-1 176 0,0-4-176 0,2 5 160 16,-1-4-160-16,1 1 128 0,1 0-128 0,2-2 128 15,0-4-128-15,3-1 160 0,0-2-160 0,4-5 160 16,0 0-160-16,1-8 128 0,3-4-128 0,1 0 128 0,0-2-128 16,3-5 0-16,1-1 0 0,3-3 0 0,0-4 0 15,2 0 0-15,3-1 0 0,1-1 0 0,1-5 0 0,2 0 0 16,3 1 0-16,3 1 0 0,4-4 0 15,3 1 0-15,3 1 0 0,4-2 0 0,3-1 0 0,8-4 0 16,7-3 0-16,7 1 0 0,5-3 0 0,4-1 0 16,1-1 0-16,10 0 0 0,3-2 0 0,11-4 0 15,8 2 0-15,-1 1 0 0,1-4-144 0,5 3 144 16,0-3 0-16,7 1 0 0,2 2-128 0,1-2 128 16,3 4 0-16,4 1 0 0,4-4 0 0,0 5 0 15,-4-1 0-15,4 3 0 0,1 3 0 0,-3 0 0 0,-5 1 0 16,0 1 0-16,1 4 0 0,-5 1-128 15,-2 2 128-15,-4-2 0 0,-3 3 0 0,-1-1 0 0,0 0 0 0,-5 1 0 16,-7 1 0-16,-4 1 0 16,-5-2 0-16,-1 1 0 0,-1 1 0 0,-4 0-128 0,-4-1 128 0,-3-1 0 15,-8 1 0-15,-4 1 0 0,-5-2 0 0,-3-3 0 16,-3 3 0-16,-4-2 0 0,-2 0 0 0,-5 1 0 16,-3-3 0-16,-2 1 0 0,-5 1 0 0,-3-4 0 15,-5-2 0-15,-2 1 0 0,-3 1 0 0,-8-7 0 16,0 0 0-16,0 0 0 0,0 0 0 0,0 0 0 15,0 0 128-15,0 0-128 0,0 0 0 0,0 0 144 16,0 0-144-16,0 0 160 0,0 0-160 0,0 0 160 16,-1-12-160-16,-1 3 192 0,0-3-192 0,-1-1 192 15,1-1-192-15,-1-4 128 0,3-5-128 0,0-1 128 16,0-3-128-16,4-3 0 0,0-6 144 0,1-3-144 16,-1-4 160-16,2-1-32 0,2-4-128 0,1-2 192 15,0-3-192-15,-1-4 128 0,1-4-128 0,1-5 0 0,2-5 128 0,1-1-128 16,-1-1 0-16,2-2 144 0,4-5-144 0,-1 2 0 15,0-3 0-15,6-1 128 0,-1-3-128 0,1 0 0 16,-2-1 0-16,5 3 0 0,-3-1 0 0,0 2 0 16,-2 1 0-16,2 6 0 0,1 3 0 0,-1 1 128 15,-1 3-128-15,-1 4 128 0,0 0-128 0,-1 3 192 16,0 4-192-16,-1 3 192 0,-1 5-192 0,-3 3 0 16,-2-1 0-16,-1 6 128 0,-3 5-128 0,-2 1 0 15,-1 3 0-15,-2 7 0 0,-1 1 0 0,-1 2 0 16,1 3 0-16,-3 3 0 0,0 2 0 0,0 4 0 15,0-3 0-15,0 7 0 0,0 6 0 0,0 0 0 16,-3-9-144-16,3 9 144 0,0 0 0 0,0 0 0 0,0 0-128 16,0 0 128-16,0 0 0 0,0 0 0 0,0 0 0 0,-11 0 0 15,2 2 0-15,-1 3-128 0,0-1 128 0,-3 1 0 16,-1 4 0-16,-3-3 0 0,-2 5 0 0,-2-4 0 16,-5 3-128-16,-3-1 128 0,-4 3 0 0,-2-3 0 15,-4 2-192-15,-4 2 192 0,-5-2-192 0,-4 3 192 16,-4 1-208-16,-4-4 64 0,-5 0 16 0,-1 0 0 15,-1-3 128-15,-3 1-128 0,-4-3 128 0,-3 1-128 16,-3 0 128-16,-6-4 0 0,-1-3 0 0,-4 0 0 16,-1-1-128-16,-4-1 128 0,-3 0-128 0,-1-6 128 15,-7-1-160-15,4-3 160 0,-1 0-192 0,-2 2 192 16,-3-3 0-16,3 3-128 0,5-4 128 0,-1-1 0 16,-1 2 0-16,4 2 0 0,1-2 0 0,4-1 0 0,4 3 0 0,-1 0 0 15,-3-1 0-15,4 1 0 0,2-1 0 0,5-1 0 16,2 3 0-16,4-2 144 0,-2 4-144 15,5-1 0-15,-1-4-160 0,7 3 160 0,4 0 0 0,4 3 0 16,5-2-128-16,1 2 128 0,3-5 0 16,4 3 0-16,3-2 0 0,3 2 0 0,4-2 0 0,5 2 0 15,6 2 0-15,5 1 0 0,1-4 0 0,5 3-144 16,2-1 144-16,3 1 0 0,1 2 0 0,9 5-128 16,-6-9 128-16,6 9 0 0,-5-6 0 0,5 6 0 15,0 0 0-15,0 0 0 0,0 0 0 0,0 0 0 16,0 0 0-16,0 0-128 0,0 0 128 0,11 1 0 15,-1 0-144-15,0 6 144 0,-1 4 0 0,0 2 0 16,-1 1 0-16,-1 4 0 0,0 3-144 0,-2 3 144 0,-1 6 0 16,-3 0 0-16,-4 3-128 0,0 3 128 0,-5 1 0 15,-2 6 0-15,-4 1 0 0,-3 6 0 0,-2 0 0 0,-2 2 0 16,-3 1-128-16,-2 4 128 0,-3 2 0 0,0 2 0 16,-1 1 0-16,1 0 0 0,-1 6 0 0,-2-1 0 15,-4-1 0-15,1 2 0 0,-3 1 0 0,2 3 0 16,-2 0 0-16,2 1 0 0,1-1 0 0,-1 3 0 15,0 0 0-15,1-1 0 0,-1 1 0 0,1 0 0 16,2 0 0-16,-2-2 0 0,2 0 0 0,0-2 0 16,1-1 0-16,2-4 0 0,3 3 0 0,1-6 0 15,3-6 0-15,2-3 0 0,5-6 0 0,2-5 0 16,1-2 0-16,3-3 0 0,1-4 0 0,1-1 0 16,3-2 0-16,2-4 0 0,1-3 0 0,2-4 0 0,0-2 0 15,3-3 0-15,-1 0 0 0,3-4 0 0,3-1 0 16,0-4 0-16,2 0 0 0,0 2 0 0,3-3 0 15,3-1-128-15,3 0 128 0,5-3 0 0,3-1 0 16,5 0-160-16,2 0 160 0,6-4-128 0,-3-2 0 0,7 0 0 16,6-3 0-16,4 1 0 0,7-2 128 0,9 2-128 15,9-3 128-15,2 2-128 0,2-4 128 0,5 2-128 16,7 1 128-16,7-3-128 0,4 1 128 0,2 2 0 16,-1-4 0-16,4 3-128 0,7 1 128 0,-4 0 0 15,0 3-144-15,1 2 144 0,3 4 0 0,-2 2 0 16,-4 2 0-16,-3 2 0 0,-1 1 0 0,0 3-144 15,0 2 144-15,-5 0 0 0,-5 1 0 0,-1-2 0 16,-2 2 0-16,-3 1 0 0,-1-4 0 0,-7 2 0 16,-4-2 0-16,-3 0 0 0,-6 0 0 0,-1 0 0 0,-3-6 0 0,-6 4 0 15,-6 0 0-15,-4-2 0 0,-7 3 0 0,-1-2 0 16,-5-1 0-16,-3 3 0 0,-5-3 0 16,-4 2 0-16,-5-1 0 0,-3-2 0 0,-4 0 0 15,-1-1 0-15,-3 0 0 0,-10-3 0 0,0 0 0 0,0 0 0 16,0 0 128-16,0 0-128 0,0 0 0 0,0 0 144 15,8-6-16-15,-8 6-128 0,3-12 192 0,1 1-64 16,-1-5-128-16,-1 0 128 0,2-2-128 0,2-2 128 16,2-3-128-16,2-8 0 0,3-3 0 0,3-3 0 15,2-1 128-15,5-6-128 0,3-5 0 0,1-7 128 16,4-3-128-16,3-9 0 0,2-8 0 0,2-3 128 16,7-6-128-16,2-3 0 0,2 1 0 0,5-6 0 15,1-5 0-15,3 1 0 0,-1 6 0 0,-4 1 0 0,-2-1 0 16,-1 5 0-16,-3 2 0 0,0 5 0 15,-3 4 0-15,6 1 0 0,-4 3 0 0,-2 1 128 0,-5 3-128 16,1 2 0-16,-5 5 0 0,-3 6 0 0,-5 2 0 16,-4 5 0-16,-2 2 0 0,0 2 0 0,-7 4 0 0,-2 3 0 15,-1 0 0-15,-5 5 0 0,-2 3 0 0,-4 1 0 16,-2 7 0-16,-3 2 0 0,0 3-160 0,-5 3 160 16,0-1 0-16,0 4-144 0,-3-1 144 0,0 4 0 15,-1-3 0-15,0 5-128 0,0 0 128 0,-2 2 0 16,-1-2-144-16,0 3 144 0,-1 0 0 0,0 1 0 15,-1 0 0-15,0 1 0 0,-3 1 0 0,2 1 0 16,1-2 0-16,1 2 0 0,-1-1 0 0,0 0 0 16,-5 0 0-16,-2 2 0 0,-2 1-192 0,-3 0 192 0,-1 1-192 15,-8 5 192 1,-2-3-2208-16,-8 5-320 0,-11 2-64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19:46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10947 14373 4607 0,'-8'-12'400'0,"2"-2"-400"16,1 3 0-16,1 3 0 0,4 8 5536 0,0 0 1024 0,0 0 208 0,0 0 32 15,0 0-4800-15,-8 12-960 0,0 2-192 0,-1 10-32 16,0 4-176-16,-1 9-48 0,-7 8 0 0,-2 6 0 15,-3 3-16-15,8-16-16 0,-6 11 0 0,-2 10 0 16,-3 12-96-16,-3 9-16 0,-1 9 0 0,-4 10 0 16,-4 12-16-16,-41 107-16 0,11-32 0 0,7-21 0 15,4-9-176-15,3-9-48 0,0-4 0 0,0-8 0 16,0-4 32-16,-2-9 0 0,1-9 0 0,0-2 0 16,1-6 256-16,3-2 48 0,2-9 16 0,2-1 0 15,2-2-160-15,1 0-16 0,4 1-16 0,4-6 0 16,2-2-352-16,2-3 144 0,-2-4-144 0,3 0 0 15,1-2 0-15,2-4 0 0,1-4-160 0,7-1 160 16,3-5-720 0,7-6-32-16,5-5 0 0,9-6 0 15,8-8-2208-15,10-11-448 0,10-7-96 0,1-13-11216 0</inkml:trace>
  <inkml:trace contextRef="#ctx0" brushRef="#br0" timeOffset="1511">13895 14326 30399 0,'6'-23'2704'0,"2"-3"-2160"15,2 3-544-15,-3 3 0 0,1 4 0 0,0 0 0 0,-2 6 0 0,-6 10 0 16,0 0 320-16,0 0-64 0,0 0 0 0,6 10 0 16,-2 3 64-16,-5 7 0 0,-4 7 0 0,-5 11 0 15,-7 10-32-15,-4 10 0 0,-5 8 0 0,-7 11 0 16,-9 14 256-16,-6 10 48 0,-3 12 16 0,-10 8 0 16,-6 5-112-16,-7 13-32 0,-5 11 0 0,-5 8 0 15,-4 5-64-15,-4 4-16 0,-6-2 0 0,-4 9 0 16,0 0 128-16,2-2 0 0,-3-5 16 0,3-5 0 15,0-6 32-15,8-2 0 0,8-4 0 0,0-5 0 16,-1-5-80-16,2-3-16 0,4-4 0 0,6-5 0 16,3-8-240-16,5-1-48 0,8-5-16 0,2-1 0 15,2-1-160-15,0-10 0 0,6-6 144 0,7-3-144 16,4-3 0-16,4-5 0 0,8-13 0 0,5-10 0 16,6-6 0-16,5-8 0 0,5-7 0 0,6-9-192 0,2-11-128 15,6-7-48-15,4-4 0 0,6-11 0 0,3-8-16 16,5-6-16-16,4-7 0 0,4-7 0 0,5-9 144 0,1-10 48 15,-1-16 0-15,5-5 0 0,8-6 80 0,5-7 128 16,3-3-208-16,4-11 80 0,10-3 128 0,-1-14 0 16,2-6 0-16,3-11-128 0,3-5 128 0,9-7-128 15,7-7 128-15,0-8-128 0,-2-7-32 0,8-8 0 16,6-5 0-16,2-4 0 0,0-3-144 0,6-1-16 16,6 3-16-16,0 3 0 0,-1 0 32 0,0 11 16 15,-3 8 0-15,0 6 0 0,-1 8 288 0,-2 9-160 16,-4 7 160-16,2 7-128 0,0 4 128 0,-3 7 0 0,-3 11 0 15,-2 4 0-15,0 10 0 0,-5 10 0 0,-4 6 0 16,-9 10 0-16,-7 5 0 0,-3 9 0 0,-3 12 0 16,-7 7-128-16,-6 6 128 0,-8 8 0 0,-6 8 0 0,-7 8 0 15,-5 10 0-15,-6 8 0 0,-4 9 0 0,-6 12-128 16,-5 10 128-16,-7 8 0 16,-8 11-144-16,-5 9 144 0,-7 13 0 0,-6 13 0 0,-6 12 0 0,-2 11 0 15,-5 10 0-15,-4 5 0 0,-4 6 0 0,-4 9 0 16,-6 6 0-16,-6 2 0 0,0 4 0 0,-2 3 0 15,-3 3 0-15,0-1 0 0,0 2 0 0,1-2 0 16,1-4 144-16,0-2-144 0,2-7 160 0,0-2-160 16,-1-4 224-16,6-9-48 0,5-2-16 0,3-5 0 15,7-11-32-15,8-5-128 0,4-6 192 0,6-9-64 16,3-6-128-16,6-2 128 0,6-1-128 0,8-12 128 0,4-15-128 16,7-8 0-16,3-5 0 0,9-9 0 0,5-11-128 15,7-8-16-15,8-9 0 0,5-10 0 0,3-13 144 16,6-13-192-16,5-12 192 0,5-7-192 0,9-13 64 15,5-10 0-15,2-18 0 0,6-12 0 0,1-10 128 16,9-11 0-16,8-3-144 0,-2-12 144 0,-2-5 0 0,5-6-176 16,5-7 176-16,1-4-128 0,0-8-64 0,6-2 0 15,4 0 0-15,-1 5 0 0,-3 2 192 16,0-2-192-16,6-2 192 0,0 0-192 0,-1-5 64 0,7 5 0 16,6-1 0-16,-1 2 0 0,-2-1-112 0,1 3-16 15,4 7 0-15,-7 5 0 0,-4 8 80 0,1 9 16 16,1 9 0-16,-6 9 0 0,-9 5 160 0,-1 14 0 15,1 6 0-15,-10 6 0 0,-11 6 0 0,-3 9 0 16,0 12 0-16,-5 7 0 0,-5 4 0 0,-7 10 0 16,-8 3 0-16,-4 11 0 0,-4 10 0 0,-2 6 0 0,-4 10 0 0,-4 11 0 15,-6 12 0-15,-4 12 0 0,-6 9 0 16,-7 14-128-16,-7 9 128 0,-7 16 0 0,-3 11 0 0,-7 13 0 16,-4 11 0-16,-4 9 0 0,-4 9 128 0,-3 8-128 15,-4 2 0-15,2 4 0 0,-3 1 0 0,-2-3 128 16,-1 2 48-16,-4-4 16 0,-6 2 0 0,-1-1 0 15,-1-1 64-15,-1-2 0 0,-1-5 16 16,5-191 0-16,3 356-16 0,4-190-16 0,4-3 0 0,4-12 0 16,6-7-48-16,4-10-16 0,0-7 0 0,9-5 0 15,6-2-176-15,5-11 0 0,1-10 0 0,5-10 0 16,4-9 0-16,0-9 0 0,1-6 0 0,2-11 0 16,3-5 0-16,7-11-176 0,2-10 176 0,5-12-128 0,5-7 128 15,7-18 0-15,5-14 0 0,2-16 0 0,1-15 0 0,7-12 0 16,2-13 0-16,11-10 0 0,5-15 0 15,1-7 0-15,2-12 0 0,8-5 0 0,9-5 0 16,-1-3 144-16,-5-4-144 0,10 2 0 0,8 6 0 0,-3 6 0 16,-5 5 0-16,1 5 0 0,12 3 0 0,-6 4 0 15,-1 2 0-15,3 0 0 0,6 4 0 0,-5 3 0 16,-9 4 0-16,6 5 0 0,2 3 0 0,-6 9 0 16,-5 8 0-16,-1 12 0 0,-4 12 0 0,-3 9 0 15,-7 5 0-15,-6 11 0 0,-6 4 0 0,-4 12 0 16,-1 6 0-16,-7 10 0 0,-7 7 0 0,-9 5 0 15,-11 8 0-15,-4 4 0 0,-6 7 0 0,0 5 0 16,-4 10 0-16,-3 5 0 0,-3 8 0 0,-4 14 0 0,-7 8-128 16,-6 14 128-16,-5 12 0 0,-7 14 0 15,-6 18 0-15,-6 12 0 0,-5 15 0 0,-4 7 128 0,-1 6-128 0,0 3 0 16,0 3 128-16,6-4-128 16,1-3 0-16,4-4 0 0,2 1 192 0,2-6-64 0,4-4 0 15,2-2-128-15,4-4 240 0,4-4-64 0,3-5-16 16,5-3 0-16,3-6-160 0,5-2 0 15,10-7 144-15,3-7-144 0,4-3 0 0,3-8 0 0,1-4 0 16,7-11 0-16,5-5 0 0,7-6-192 0,8-10 64 0,3-7 0 31,2-9-1344-31,1-7-272 0,-2-9-48 0,6-14-13312 0</inkml:trace>
  <inkml:trace contextRef="#ctx0" brushRef="#br0" timeOffset="2127.69">27981 15912 13823 0,'0'0'1216'0,"0"-9"-960"0,0 9-256 0,-2-6 0 16,2 6 1216-16,-5-9 208 0,5 9 48 0,-12-5 0 15,1 0-256-15,-3 3-32 0,-4 2-16 0,-5 3 0 16,-6-3-208-16,-7 4-64 0,-3 1 0 0,-11 6 0 16,-4-1-192-16,-6 6-32 0,-2 3-16 0,-2 4 0 0,-3-1-112 15,-3 8-32-15,-3-5 0 0,3 4 0 0,4-3-32 0,12 2-16 16,8-2 0-16,9 6 0 0,7-5-112 0,8 1-32 15,10-3 0-15,9 3 0 0,5 0-320 0,8 0 0 16,7 0 0-16,8-2 0 0,7 3 0 0,5-4 0 16,6 4-128-16,3-2 128 0,2 4 0 0,1-2-160 15,-5-1 160-15,-2 2 0 0,-4-2 0 0,-4 4 0 16,-3 0 0-16,-7 0 0 0,-6-4 0 0,-4 2 0 16,-7 2 0-16,-1-5 0 0,-4-2 384 0,-7-3 16 15,-5-3 16-15,-8-2 0 0,-9 1 400 0,-4 0 80 16,-6-1 0-16,-8-5 16 0,-7-4-400 0,-6-2-64 15,-3-1-32-15,0-2 0 0,0-2-256 0,5-1-160 16,4-2 192-16,5-5-192 16,3 0-256-16,9-6-144 0,7-2-48 0,9-3 0 15,9-5-2624-15,10 1-544 0,6 0-96 0</inkml:trace>
  <inkml:trace contextRef="#ctx0" brushRef="#br0" timeOffset="2494.86">28462 16329 37775 0,'-17'-13'1664'0,"5"9"368"0,-4 3-1632 0,-8 1-400 0,-3 4 0 0,-6 5 0 16,-10 1-192-16,-1 6-128 0,-6 6-32 0,-1 1 0 16,3 1 352-16,2 1 0 0,3 2 0 0,2-3 0 15,4 4 0-15,3-5 128 0,2 0-128 0,7 0 192 0,5-8-192 16,6-1 192-16,3-2-192 0,6-2 192 0,4 0-192 0,1-10 0 15,10 4 0-15,7-3 128 0,3-2-128 0,4-3 0 16,0-1 144-16,3-8-144 0,1-1 0 0,1-1 144 16,2-2-144-16,1 2 0 0,1-1 128 0,0-1-128 15,-7 2 0-15,2 3 0 0,-1 5 0 0,-4 2 0 16,-4-2 0-16,-4 6 0 0,-3 2 0 0,-3 6 0 16,-1-1 0-16,-2 5 0 0,-4 3 160 0,-2 9-160 15,1 0 128-15,-1 0-128 0,3 3 0 0,-1-2 0 16,1 0 128-16,2 3-128 0,0-6 0 0,5 1 0 15,2-3 0-15,-1-3 0 0,2-2-192 0,2-1-32 16,3-5 0-16,2-1 0 16,2-4-1344-16,3-4-272 0,2-5-48 0,2-1-12768 0</inkml:trace>
  <inkml:trace contextRef="#ctx0" brushRef="#br0" timeOffset="2921.24">29255 16348 33119 0,'-28'1'1472'0,"5"2"288"0,-5 1-1408 0,-5 6-352 0,-5 2 0 0,-3 1 0 15,-3 2 0-15,-5 3 0 0,-4 2 0 0,-5 2 0 16,-3 0 320-16,0 1 128 0,1-1 48 0,8 6 0 16,5-1-224-16,7 0-32 0,6 0-16 0,7-2 0 15,8-3-224-15,5-3 176 0,7-2-176 0,4-1 160 16,6-4-160-16,4-5 0 0,6-2 0 0,6-4 0 0,5-3 0 0,8-5 0 15,5-7-144-15,5-2 144 0,5-3 0 16,4-2 0-16,2-5 0 0,0-2 144 0,0-5-144 0,-4-4 128 16,-3-4-128-16,2-7 128 0,2-4 16 0,3-4 0 15,0-4 0-15,5-9 0 0,1-4-16 0,0-10 0 16,-2-6 0-16,-4 0 0 0,-3 0-128 0,-3 5 160 16,-4 5-160-16,-6 12 160 0,-2 10-160 0,-10 14 0 15,-9 8 0-15,-4 11 0 0,-6 8 288 0,-4 9-32 16,-2 7 0-16,-11 10 0 0,-5 7-80 0,-6 8-32 15,-4 11 0-15,-6 8 0 0,-5 7-144 0,-3 10 0 16,-1 4 0-16,-7 11 0 0,-7 7 0 0,-1 3 0 16,-2 2 0-16,4 0 0 0,4-4 0 0,10-7 0 15,6-4 0-15,8-11 0 0,4-4-288 0,8-9 64 0,3-5 16 16,4-4 0 0,4-6-176-16,1-5-16 0,4-7-16 0,3-6 0 15,1-6-1968-15,5-3-400 0,6-10-80 0,2-6-10432 0</inkml:trace>
  <inkml:trace contextRef="#ctx0" brushRef="#br0" timeOffset="3380.43">29812 16492 29487 0,'-17'0'1296'0,"6"2"288"0,-2 2-1264 0,-4 4-320 0,-2-2 0 0,-5 4 0 16,-2-1 288-16,-4 4 0 0,-1-2 0 0,-1-1 0 0,-1 4 192 0,0 0 32 15,-3-2 16-15,-2-1 0 16,1 1 16-16,-2-2 0 0,-2-1 0 0,5-3 0 0,6 0-176 0,4 2-48 16,6-4 0-16,6 2 0 0,5 2-112 0,9-8-16 15,0 0-16-15,0 0 0 0,0 0-176 0,16 0 0 16,5-4 0-16,8-6 0 0,8-6 0 0,4-3 0 16,3-5 0-16,0-4 0 0,-2 0 0 0,1-5 0 15,0-4 0-15,7-6 0 0,0 0 128 0,5-7-128 16,2-3 0-16,0-4 128 0,-1-8-128 0,-1-4 0 15,-2-7 144-15,0-1-144 0,-1-6 144 0,-4 2-144 16,3-3 192-16,-2 5-192 0,0 0 128 0,-9 9-128 16,-7 8 0-16,-7 10 0 0,-7 11 0 0,-6 9 0 0,-8 6 0 15,-4 8 0-15,-4 8 320 0,-4 5-32 16,-6 8-16-16,-7 5 0 0,-9 7-144 0,-7 11-128 16,-3 7 144-16,-5 9-144 0,-3 5 0 0,-2 10 0 0,-3 8 0 0,-6 9 0 15,-4 6 0-15,-3 3 0 0,-1 6 0 0,3 2 0 16,3-1 0-16,7 0 0 0,5 2 0 0,8-8 0 15,5-4 0-15,5-9 0 16,8-6 0-16,5-4 0 0,3-9-240 0,5-6 64 0,4-3 16 0,5-6 0 31,1-9-1088-31,4-3-224 0,3-7-32 0,2-8-8688 0,1-4-1744 0</inkml:trace>
  <inkml:trace contextRef="#ctx0" brushRef="#br0" timeOffset="3696.39">30891 15403 34095 0,'0'0'3024'0,"-1"-7"-2416"16,1 7-480-16,0 0-128 15,-9 0-448-15,-4 5-96 0,-5 9-32 0,-3 4 0 0,-6 5 704 0,-5 10 128 16,-6 6 16-16,-4 8 16 0,-1 1 320 0,-5 10 64 16,-6 3 16-16,-3 8 0 0,-4 5-112 0,0 4-32 15,-4 2 0-15,5 4 0 0,3-3-320 0,4 3-64 16,3-3-16-16,3-2 0 0,1-5-144 0,6-7 0 0,2-10 0 16,5-4 0-16,2-8-368 0,9 0 0 0,5-8 0 15,4-2 0 1,4-8-1744-16,6-2-368 0,3-6-64 0,7-8-11152 0</inkml:trace>
  <inkml:trace contextRef="#ctx0" brushRef="#br0" timeOffset="4005.31">30403 16794 10127 0,'0'0'448'0,"0"0"96"0,0 0-544 0,0 0 0 0,11-1 0 0,1-1 0 15,2 0 5504-15,3-4 1008 0,4-2 192 0,0-5 32 16,4 1-5248-16,0-2-1040 0,2-5-224 0,-1-2-32 0,2 1 352 0,0-4 80 16,-1 1 16-16,-2-5 0 0,0 1-16 0,-6-3 0 15,-3-1 0-15,-4 6 0 0,-6-2 0 0,-4 5 0 16,-4 7 0-16,-6 6 0 0,-6 0 80 0,-5 7 32 16,-6 4 0-16,-4 6 0 0,-6 3-368 0,-2 12-80 15,-3 4-16-15,-1 7 0 0,-1 3-272 0,3 1 0 16,1 2 0-16,5 2 0 0,5-3 0 0,6 0 0 15,5-2 0-15,9 0 0 0,2-1 0 0,9-2-144 16,5-2 144-16,8 0-192 16,10-4-288-16,7 0-64 0,6-6-16 0,3-1 0 15,2-3-1488-15,6-4-320 0,3-2-48 0,1-3-14288 0</inkml:trace>
  <inkml:trace contextRef="#ctx0" brushRef="#br0" timeOffset="4886.03">5433 13995 5519 0,'-17'-11'496'0,"6"3"-496"0,-2 3 0 0,0 1 0 15,1 0 736-15,0-1 48 0,0 1 16 16,0 2 0-16,1-2-672 0,0-1-128 16,1 1 0-16,1 0 0 0,1 2-144 0,0-2 16 0,8 4 0 0,-10-6 0 15,2 2-224-15,2 0-32 16</inkml:trace>
  <inkml:trace contextRef="#ctx0" brushRef="#br0" timeOffset="5666.01">5180 13879 3679 0,'0'0'320'0,"-8"-3"-320"16,1-1 0-16,-1 0 0 0,3 0 2128 0,-1 2 368 0,-2-3 64 15,2 1 0-15,6 4-1232 0,-7-4-256 0,7 4-48 0,0 0-16 16,-5-5-64-16,5 5-16 0,0 0 0 0,0 0 0 16,0 0-192-16,0 0-32 0,0 0-16 0,0 0 0 15,0 0-240-15,0 0-64 0,0 0 0 0,0 0 0 16,0 0-96-16,0 0-32 0,0 0 0 0,0 0 0 0,12-3 192 16,-1-2 16-16,0 1 16 0,3 2 0 0,5-1 48 0,1 2 16 15,1 1 0-15,1-1 0 0,-1 0-80 0,2-1-16 16,3-2 0-16,-1 3 0 0,4 1-64 0,3 0 0 15,1-1-16-15,4 1 0 0,1 0-80 0,7 0-16 16,2 1 0-16,6 0 0 0,-1 3-80 0,4-1 0 16,1-2-16-16,2-1 0 0,1-1 0 0,6 0 0 15,4-2 0-15,3-1 0 0,2 0-176 0,2 2 192 16,-1 1-192-16,4-1 192 0,4-3-192 0,3 1 0 16,2 3 144-16,0 2-144 0,-1 2 0 0,2-3 0 15,2 0 0-15,2 1 128 0,4 3-128 0,0-3 0 16,-4-1 0-16,6 3 0 0,3-2 0 0,1 3 0 15,-1-2 0-15,0 1 0 0,-2-3 0 0,3 0 0 16,3 4 0-16,0-3 128 0,-3 0-128 0,6-1 176 16,5 0-176-16,-2 3 192 0,-1 1-64 0,1 1 0 15,4-1 0-15,1-2 0 0,1 3-128 0,4 2 0 0,-3-2 144 0,2 0-144 16,2 0 0-16,3 1 0 0,4-2 0 16,0 1 128-16,-2 0-128 0,6-1 0 0,-2-1 0 0,6-2 0 15,1-1 0-15,2 1 0 0,-3 2 0 0,1-2 128 16,-1 0-128-16,4 0 0 0,3 3 0 0,-2-2 0 15,-3-1 0-15,2 1 0 0,7 0 0 16,-2 1 0-16,-5-1 0 0,5-1 0 0,3-1 0 0,4 1 0 16,3 2 0-16,-1-3 0 0,2-3 0 0,5 3 128 15,4 4-128-15,1-1 128 0,0-2-128 0,3 0 128 16,2 0-128-16,8 3 0 0,-1 3 0 0,2-2 0 16,-1-3 0-16,1 2 0 0,2-1 0 0,3 2 0 0,5 0 0 15,3-1 0-15,1 3 0 0,0 0 0 0,-1-4 0 0,2 2 0 16,3-1 0-16,3 1 0 0,5-1 0 0,-1 4 0 15,1-2 0-15,-1 2 0 0,-1 2 0 16,1-2 128-16,-3 0-128 0,4-1 0 0,3-3 0 0,3-1 0 16,1 0 0-16,4-1 0 0,1 5 0 0,9-1 0 15,2-3 0-15,3-1 0 0,1 3 0 0,6 0 0 16,6 1 0-16,6-4 0 0,3-3 128 0,1 2-128 16,2 0 160-16,5-1-160 0,3-1 256 0,0 1-64 15,1 3 0-15,-2-1 0 0,-1 1 32 0,0 2 0 16,-1 0 0-16,-3 1 0 0,-4 4 0 0,-3 1 0 15,-8 1 0-15,3 4 0 0,-1 0-224 0,-7-1 144 16,-5 2-144-16,-3-1 128 0,-2 0-128 0,-4 4 0 16,-3 0 0-16,-9 2 0 0,-9-1 0 0,-8 2 128 15,-14 3-128-15,-13-5 0 0,-15 1 0 0,-9 0 0 16,-12 1 0-16,-18-2 0 16,-16-2-448-16,-15 2-32 0,-14 0 0 0,-16-2 0 15,-15-2-2592-15,-17-3-528 0</inkml:trace>
  <inkml:trace contextRef="#ctx0" brushRef="#br0" timeOffset="7221.89">8967 14417 40543 0,'-9'3'3600'0,"0"6"-2880"16,-3 3-576-16,1 12-144 15,-1 7-1072-15,-3 13-240 0,-4 9-48 0,-6 9-16 0,-6 12 1056 0,-2 7 320 16,-1 8-128-16,-1 1 128 0,2 2 0 0,3-1 0 15,4-1-144-15,7-6 144 0,7-10 0 0,5-9 0 0,6-13 0 16,9-10 0-16,7-9 0 0,8-9 128 0,6-5-128 0,10-6 0 16,11-8 144-16,9-9-144 0,7-10 128 0,4-9-128 15,2-11 0-15,8-3 0 0,7-5 0 0,1-2 0 16,3 0 0-16,-2-3 0 0,-7 4 0 0,1 1 0 16,0 5 0-16,-1 3 0 0,1-2 0 0,-4 7 0 15,-6 0 0-15,-1 9 0 0,-4 2 0 0,-2 12 0 0,-2 6 128 16,-6 8-128-16,-6 9 192 0,-5 11-64 0,-6 4 0 0,-7 13-128 15,-3 10 192-15,-9 12-64 0,-5 10 128 16,-5 10 0-16,-5 11 16 0,-5 13 0 0,-7 8 48 0,-6 10 0 16,-4 5 0-16,-5 4 0 0,-6-4-128 0,-2-5 0 15,-2-7-16-15,-1-8 0 0,-3-7-176 0,5-10 192 16,3-10-192-16,7-13 192 0,5-12-192 0,11-13 128 16,9-12-128-16,13-13 128 0,13-10-128 0,12-16-272 15,12-18 64-15,15-19 16 0,15-24-16 0,17-13 0 16,16-14 0-16,6-7 0 0,-1-10 208 0,8-7 0 15,7-5 0-15,2-8 0 0,-1-9-192 0,9-4 192 16,8-8-208-16,5-3 80 16,5-2-320-16,-1 9-48 0,-1 2-16 0,-6 19 0 0,-7 15 160 0,-18 24 32 15,-21 23 0-15,-22 18 0 0,-13 16 320 0,-17 18 160 16,-13 16-16-16,-12 13 0 0,-12 14 96 0,-10 16 16 16,-9 11 0-16,-13 24 0 0,-7 21 240 0,-9 20 48 15,-6 15 16-15,-9 24 0 0,-6 23-288 0,-7 18-48 16,-3 12-16-16,-7 6 0 0,-8-4-208 0,-1-8 0 15,-3-15 0-15,4-19 0 0,4-18-240 0,7-24 16 0,8-17 0 16,12-18 0-16,7-19 480 0,13-16 112 0,12-18 16 0,7-14 0 16,8-13-384-16,14-17 0 0,9-17 0 0,13-21 0 15,13-24 0-15,21-18-192 0,17-18 32 0,9-19 0 16,4-14 160-16,17-14 128 0,12-11-128 0,8-10 176 16,0-12-176-16,15-6 0 0,11-4 144 0,12-1-144 15,7 0 0-15,6 11 0 0,2 9 0 0,-1 16 0 16,-5 11 0-16,-9 21-128 0,-10 21 128 0,-21 24-192 15,-20 20 192-15,-14 20 0 0,-13 22 0 0,-17 15-128 0,-18 13 128 16,-10 19 0-16,-9 17 160 0,-13 19-160 0,-12 14 144 16,-6 20-144-16,-9 18 128 0,-5 17-128 0,-7 16 160 15,-5 6-160-15,-8 3 192 0,-2-5-192 0,-8-7 128 16,0-13-128-16,-1-12 0 0,1-12 0 0,-2-17 0 0,2-10 0 16,4-13 128-16,9-12-128 0,9-13 144 0,13-15-16 15,10-12-128-15,7-16 192 0,9-18-192 0,12-17-160 16,16-25 32-16,16-18 0 0,18-21 128 0,12-18 0 15,9-16 0-15,13-12 0 0,14-14 0 0,11-14 0 16,9-9 0-16,12-10 0 0,9-10 0 0,9 5 0 16,10 6 0-16,3 16 0 0,-2 17 0 0,-8 17 0 15,-13 21 0-15,-23 26-128 0,-21 20 128 0,-21 22 0 16,-21 12-144-16,-17 24 144 0,-13 12 0 0,-16 20 0 16,-15 14 0-16,-14 18 0 0,-10 13 0 0,-9 19 160 15,-10 19-160-15,-10 16 160 0,-10 14-160 0,-6 7 128 0,-4 10-128 16,-5-5 128-16,-3-3-128 0,-2-12 0 0,2-13 0 0,3-16 0 15,4-14 0-15,6-13 0 16,9-14 0-16,8-10 0 0,4-11 0 0,14-13 0 0,6-11 0 16,15-18 0-16,13-10 0 0,18-21 0 0,19-19-224 0,19-17 80 15,14-20 144-15,22-12 0 0,16-14 0 0,13-7 0 16,9 1 0-16,11-4 128 0,8 1-128 0,7 7 128 16,5 4-128-16,-1 17 0 0,-1 14 0 0,-15 13 0 15,-12 15 0-15,-10 16 0 0,-9 14 0 0,-17 12 0 16,-15 12 0-16,-9 13 0 0,-7 11 0 0,-13 10 0 0,-13 10 0 15,-16 11 0-15,-10 10 0 0,-10 12 0 0,-7 9 0 16,-8 4 0-16,-7 4 0 0,-8-4 128 16,-6 1-128-16,-10-6 0 0,-3-4 0 0,-7 0 128 0,-6-1-128 0,-5-3 0 15,0 2 128-15,3-1-128 0,3-6 0 0,10-9 0 16,7-15 0-16,11-12 128 0,13-9-128 16,18-20-240-16,17-14 64 0,24-20 16 0,22-17 16 0,18-18 0 15,12-23 0-15,16-13 0 0,13-11 144 0,18-15 0 16,15-14 160-16,18-13-160 0,12-16 128 0,15-8-128 15,9-4 0-15,6 9 144 0,1 15-144 0,-11 26 0 16,-13 26 0-16,-31 26 0 0,-30 21 0 0,-19 19 0 16,-17 21 0-16,-24 11 0 0,-20 10 0 0,-17 13 0 15,-19 14 0-15,-12 11 0 0,-13 12 0 0,-10 10 0 16,-8 9 192-16,-9 7-64 0,-6 11 0 0,-4 7-128 16,-1 5 192-16,-2 0-64 0,-1 1-128 0,8-3 0 15,6-3 0-15,10-11 128 0,9-6-128 0,17-7 0 16,15-2 0-16,19-10 0 0,15-8-192 0,23-8 0 15,20-11-16-15,23-9 0 16,23-13-928-16,27-8-176 0,22-13-32 0,21-5-15152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20:03.6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28596 11855 14735 0,'0'0'1312'0,"-8"2"-1056"16,1 1-256-16,0-1 0 0,-1 0 1536 0,0 0 240 15,2 1 48-15,0-2 16 0,-1 1-128 0,7-2-32 16,-7 0 0-16,0 2 0 0,1-2-320 0,0 1-64 15,1-1-16-15,5 0 0 0,-7 0-192 0,7 0-32 0,0 0-16 0,0 0 0 16,0 0 224-16,-1-6 32 16,2-1 16-16,3 1 0 0,1-3-768 0,3 1-160 0,2-2-16 0,3 3-16 15,1-4-96-15,1 4 0 0,1-2-16 0,1 4 0 16,1 1-240-16,-1 0 144 0,0-1-144 0,-1 4 128 16,1 2-128-16,-2 2 0 0,-2 2 0 0,-2 0 0 15,-2 5 0-15,-1-1 0 0,-3 2 0 0,-2 0 128 16,-3 0 64-16,-3 4 16 0,-3-3 0 0,-3-1 0 15,-1 4 48-15,-3-1 16 0,-1-2 0 0,-1-1 0 0,1-3-80 0,-4 1-32 16,1-2 0-16,1 1 0 0,-3-4 48 0,2-3 16 16,3-1 0-16,0-1 0 0,2 0 32 0,1-5 0 15,4-2 0-15,0 1 0 0,2-3 16 0,4 1 16 16,4-4 0-16,0 2 0 0,2 0-32 0,3-2-16 16,1 0 0-16,1 3 0 0,3-3-240 0,2 3 144 15,2 1-144-15,0 0 128 0,1 2-128 0,0 3 0 16,-1 1 0-16,-1-1 0 0,-1 7 208 0,-1 1 16 15,-2 0 0-15,-2 3 0 0,-2 2-400 0,-3 3-80 16,-3-1 0-16,-2 2-16 0,-4-1 272 0,-2 0 0 16,-4 1 0-16,-2 1 0 0,2-3 0 0,-5 0 0 15,-2 1 0-15,0-4 0 0,-2 0 0 0,0-1 0 16,-1-1 0-16,-1-1 0 0,2-5 0 0,1 0 0 16,1 0 144-16,1-4-144 0,5-2 128 0,0 0-128 15,4-6 0-15,0 2 128 0,4 0-128 0,3-3 0 16,2 1 144-16,4-1-144 0,5-2 0 0,1 1 0 15,4-2 0-15,3 1 128 0,1 1-128 0,2 1 0 16,0 1 0-16,3 3 0 0,0 0 0 0,-1 4 0 0,-1 3 0 16,0 0 0-16,-3 3 0 0,-2 2 0 0,-3 3 0 15,-2 4 0-15,-4 0 0 0,-4 3-160 0,-5 1 160 0,-5 1 0 16,-3-1 0-16,-4 2-128 0,-5 0 128 0,-2 2 0 16,-3-4 0-16,0 1 0 0,-1-1 0 0,-4-2 0 15,3-2 0-15,-2-1 0 0,2-2 0 0,1-3 0 16,2 0 128-16,2-3-128 0,2-1 0 0,6-2 0 15,2-3 128-15,2-1-128 0,2-4 0 0,4 1 0 16,4-3 128-16,4-4-128 0,3 2 0 0,3-1 0 0,5-1 320 0,0 0-16 16,5 1-16-16,2 0 0 0,2 0-448 15,1 1-96-15,0 4 0 0,-2-2-16 0,1 4 272 0,0 1 0 16,-3 3-128-16,-2 4 128 0,-6 5 0 0,-3 4 0 16,-2 0 0-16,-4 2 0 0,-4 3-128 15,-3-2 128-15,-3 0 0 0,-5 2 0 0,-4-2 0 0,-1 1 0 16,-4-1 0-16,-2-3 0 0,-1 0 0 0,-1-1 0 15,1 1 0-15,0-7 0 0,1-1 128 0,2-2-128 16,2 0 0-16,3-3 144 0,0-4-144 0,3 2 160 16,4-4-160-16,2 1 160 0,2-4-160 0,2 1 0 15,3-1 0-15,0-1 128 16,-1-1-784-16,4 1-176 0,0 5-16 0,4-4-13568 16,-2-1-2720-16</inkml:trace>
  <inkml:trace contextRef="#ctx0" brushRef="#br0" timeOffset="3337.67">4767 6983 18191 0,'12'-22'800'0,"-4"8"176"0,-2 1-784 0,2 3-192 16,0 0 0-16,-8 10 0 0,6-9 512 0,-6 9 48 15,0 0 16-15,0 0 0 0,0 0-80 0,0 0-16 16,8 6 0-16,-2 7 0 0,-1-1-96 0,-2 3 0 16,-2 3-16-16,-1 7 0 0,-1 4 16 0,1 6 0 0,-3 2 0 0,2 4 0 15,-2 3-16-15,1 7 0 0,0 6 0 0,1 4 0 16,-3 1-32-16,2 8 0 0,-1 5 0 0,1 6 0 15,-2 2-80-15,0 6 0 16,2-1-16-16,-1 6 0 0,-2 6 16 0,1-1 16 0,-1-2 0 0,1 6 0 16,-2 0 112-16,2 1 32 0,-2 3 0 0,1-4 0 15,1 0 48-15,0-2 16 0,-1 2 0 0,1 0 0 16,2 0-32-16,0 1 0 0,0 2 0 0,2-2 0 16,1 3-128-16,3 1-16 0,0 0-16 0,-1 4 0 15,0 1-80-15,1 1-16 0,1 2 0 0,-3 1 0 16,-2 5-192-16,2 3 0 0,-1 0 128 0,-1 1-128 15,-3 0 128-15,1 0 0 0,1-2-128 0,-2 2 192 16,-1 4-192-16,2 0 176 0,-1-2-176 0,1 3 160 0,-5 2-160 16,1-3 128-16,-2 0-128 0,2 2 128 0,-2 0-128 15,2 1 128-15,-3-2-128 0,0 0 128 0,-1 1-128 0,0-3 0 16,-3-5 0-16,3 1 128 0,-1-4-128 16,-3-4 160-16,2-2-160 0,1-5 160 0,-6-4-160 0,4-3 160 15,-2-2-160-15,2-6 160 0,1-6-32 0,-1-1 0 16,2-3 0-16,0-2 0 0,1-10-128 0,0-4 192 15,0-8-192-15,0-4 192 0,1-3-192 0,-3-6-144 16,1-9 144-16,0-3-208 16,-1-3-1616-16,-1-9-320 0,-2-7-64 0,0-5-12464 15</inkml:trace>
  <inkml:trace contextRef="#ctx0" brushRef="#br0" timeOffset="3961.75">522 13004 28559 0,'0'0'2544'0,"-8"-3"-2032"15,0-2-512-15,8 5 0 16,0 0-272-16,0 0-160 0,0 0-16 0,11 3-16 0,5-1 208 0,5 2 64 16,7 2 0-16,-10-3 0 0,9-3 192 0,7-1-176 15,8-1 176-15,8 1-160 0,7 0 160 0,5-3 0 16,5-1 0-16,67-9-128 0,-16 4 128 0,0 1 0 16,2-4 0-16,-3-1 0 0,2 1 176 0,4-1-48 15,10-1 0-15,1 0 0 0,2-3 128 0,8 0 32 16,6 1 0-16,5-2 0 0,5-2 176 0,4 0 48 0,7-2 0 15,7 2 0-15,8 1 32 0,9 1 16 0,3 2 0 0,4 0 0 16,4-5 16-16,0 3 0 0,5 0 0 0,4 0 0 16,4-2-192-16,6 2-16 0,1-1-16 0,3 5 0 15,1-2-64-15,2 3-16 0,3 0 0 0,1 3 0 16,-4 3-112-16,0 2-32 0,-4 0 0 0,-1 0 0 16,-5 3-128-16,-1-2 128 0,-5-2-128 0,-2 2 128 15,-3 1-128-15,-1-2 0 0,-4 2 144 0,-8 0-144 16,-6 1 128-16,-4-6-128 0,-5 1 128 0,-6-2-128 15,-4 2 0-15,-13-3 0 0,-13 1 0 0,-4-2 128 16,-6 2-448 0,-16 1-64-16,-16-5-32 0,-10 1 0 0,-8 1-2624 15,-16-5-528-15</inkml:trace>
  <inkml:trace contextRef="#ctx0" brushRef="#br0" timeOffset="5293.06">1087 7331 23039 0,'0'0'1024'0,"0"0"192"0,0 0-960 0,0 0-256 15,0 0 0-15,5 14 0 0,0 0 0 0,0 4-160 16,1 1 32-16,1 5 0 0,-1-4 128 0,2 3-160 16,1 3 160-16,-2 1-160 0,-2 7 160 0,3 0 0 15,1 1 0-15,0 2 0 0,0 1 0 0,0 6 0 16,-1 3 128-16,0 2-128 0,0 2 256 0,-1 6-32 0,0 3 0 15,0 6 0-15,1-1 80 0,1 2 16 0,0 1 0 16,0 3 0-16,1 3-48 0,0 1 0 0,0 2 0 0,3 1 0 16,1-3 0-16,2 1 0 0,0 1 0 0,1 1 0 15,1 2 0-15,1-1 0 0,4 1 0 0,0 0 0 16,1 0 0-16,2 1 0 0,0 2 0 0,-2-4 0 16,2 0-64-16,-1-1-16 0,3-4 0 0,3 0 0 15,-1 3-32-15,3 1-16 0,3-3 0 0,1-1 0 16,2-2-16-16,4 1-128 0,2-1 192 0,1-1-64 15,-1-2 0-15,-1 1-128 0,-1-2 192 0,0-1-64 16,2-4-128-16,0 1 192 0,1-3-192 0,2 0 192 16,3 1-48-16,1-4 0 0,0 3 0 0,1-1 0 15,0-3-16-15,-2 1 0 0,1-3 0 0,0 3 0 16,-1-5 0-16,1 2 0 0,0-1 0 0,2 1 0 0,1 0-128 16,1-3 128-16,-1-6-128 0,-2 1 128 0,1 0 0 15,0-5-128-15,2-2 192 0,3 0-64 0,2 0 16 16,0-3 0-16,1-4 0 0,0-4 0 0,-1 2 16 0,1-7 0 15,-1-1 0-15,2-1 0 0,2-2-160 0,2-2 160 16,1-3-160-16,-2-4 160 0,-3 2-160 0,1-1 160 16,-1-4-160-16,4 4 160 0,1-3-160 0,2 1 0 15,1-1 0-15,-5-1 128 0,-3-3-128 0,-1 4 0 16,1-2 0-16,4 2 128 0,-1-4-128 0,1-2 0 16,0-3 0-16,-3 0 0 0,-7 1 0 0,2-2 0 15,2-2 0-15,1-2 0 0,0-3 128 0,3 3-128 0,1-4 0 16,-2 1 128-16,-5-4-128 0,0 2 0 0,1-3 0 15,-4 2 0-15,1-1 0 0,1-2 0 16,1 2 0-16,0-2 0 0,0 1 0 0,-2-2 0 0,-3-2 0 0,-1 1 0 16,-1-3 128-16,3 0-128 0,2-3 128 0,3-4-128 15,3 2 288-15,-1-7-32 0,-1-3 0 0,1-1 0 16,-3-4-16-16,1-2-16 0,2-5 0 0,2 0 0 16,1-6-64-16,-1-2-16 0,1-2 0 0,-2-5 0 15,-4 0-16-15,1-6-128 0,1 1 192 0,1-1-64 16,2-4 0-16,-2 0-128 0,1-1 192 0,-4-2-64 15,-2-4-128-15,-2 2 192 0,-1-3-192 0,-1 0 192 16,0 2-64-16,3-6-128 0,3 3 192 0,-1-4-64 16,-2 0-128-16,0-5 160 0,0-1-160 0,-1-3 160 15,-5 2-160-15,3-2 0 0,-1-3 0 0,2 2 0 16,2-2 0-16,-1-3 0 0,-4 1 128 16,-2-3-128-16,-2 1 0 0,-1 2 0 0,0-2 0 0,0 2 128 0,-2-3-128 15,3 2 0-15,3 0 0 0,-1 2 128 0,1-3-128 0,-3 2 128 16,-3-1-128-16,0 2 128 0,-1-3 0 0,0 5-128 15,-1-1 192-15,0 2-64 0,0 0-128 16,1 3 128-16,0 3-128 0,1-1 128 0,-4 0-128 0,0 0 128 16,-2 4-128-16,-3 4 128 0,-2-2-128 0,-1 7 160 15,-1-2-160-15,-5 10 160 0,-3 0-160 16,-2 3 0-16,-2 3 144 0,-3 1-144 0,-2 5 0 0,-2 5 0 16,-3 6 0-16,-4 1 128 0,1 7-128 0,-2 7 0 15,-3 1 0-15,-2 6-128 16,-3 0-320-16,-2 5-64 0,-1 5-16 0,-4 3-11344 15,-2 6-2272-15</inkml:trace>
  <inkml:trace contextRef="#ctx0" brushRef="#br1" timeOffset="17064.38">1773 7659 21183 0,'-35'-4'1888'0,"18"3"-1504"0,-3 0-384 0,1-2 0 15,1 0 128-15,1 1-128 0,1-1 160 0,-1 2-160 16,10 0 816-16,7 1 64 0,0 0 16 0,0 0 0 15,10-10-288-15,8 1-48 0,6-7-16 0,9 0 0 0,9-3-160 0,10-1-48 16,10-1 0-16,8-4 0 0,6-1 208 0,6 0 32 16,8 2 16-16,3 2 0 0,5 2-80 0,1-3-32 15,0 0 0-15,-4 5 0 0,-4 4-80 0,-10 5-16 16,-7 2 0-16,-12 5 0 0,-9 5-96 0,-9 4-32 16,-14 4 0-16,-12 3 0 0,-13 1-256 0,-13 5 0 15,-12 6 0-15,-17 2 0 0,-14 3 320 0,-14 6 16 16,-12 5 0-16,-10 3 0 0,-8-5-128 0,-7 5-16 15,-4-5-16-15,-6 2 0 0,-6 0 16 0,1-2 0 16,3-2 0-16,9-5 0 0,8-5 272 0,15-1 64 16,16-7 16-16,15-2 0 0,14-3-32 0,13-5 0 15,11-1 0-15,13-9 0 0,13 4-336 0,13-4-176 16,16-4 160-16,14-6-160 0,13 2 128 0,11-3-128 16,10 1 0-16,9-6 0 0,7-3 0 0,8 2 0 15,8 1 0-15,3-2 0 0,-2 1 128 0,-5 3-128 16,-2 6 0-16,-12 2 144 0,-12 7-144 0,-17 5 0 15,-15 2-160-15,-16 3 160 0,-12 5-160 0,-16 1 160 0,-12 5-160 0,-16 2 160 16,-18 7-128-16,-12 3 128 0,-11 5 0 0,-13 2-144 16,-9 2 144-16,-14-1 0 0,-10 4 128 15,-13 0-128-15,-10 2 0 0,-4-1 128 0,0-2-128 16,8 0 0-16,9-4 336 0,16-4 0 0,18-2 0 0,0 9 0 16,29-11-128-16,22-8-16 0,14-6-16 0,17-6 0 15,18-4-176-15,17-4 0 0,17-3 0 0,16-3 0 16,10-3 0-16,9 1 0 0,9-6 0 0,-20 1 0 0,14 2 0 15,11-3 0-15,6 2 0 0,3 2 0 16,1 0 0-16,-7 4 0 0,-11 4 0 0,-11 5 0 0,-12 1 0 0,-14 4 0 16,-11 5 0-16,3 5 0 0,-22 1 0 0,-18 0 0 15,-16 0-144-15,-14 4 144 0,-13 1 0 0,-13 3 0 16,-12 1 0-16,-15 0 0 0,-11 2 0 0,-11-2 0 16,-9-3 0-16,-4 4 0 0,-4 1 128 0,8-3-128 15,9-3 0-15,17-6 0 0,19-3 224 0,17-2-48 16,14-3-16-16,14-4 0 0,9-11-160 0,14 9 128 15,10 2-128-15,12-6 128 0,8 0-128 0,11-1 0 16,6-2 0-16,5-2 128 0,3 0-128 0,5 3 0 16,3-1 0-16,2 2 0 0,0 5 0 0,-7-2 0 15,-6 5 0-15,-11 2 0 0,-12 5 0 0,-11 1 0 16,-8-1 0-16,-11 3 0 0,-8 1 0 0,-12 7 0 16,-7 3 0-16,-10 3 0 0,-10 1 0 0,-9 1 0 15,-9-1 0-15,-4 0 0 0,-5-3 0 0,-2-3 0 16,-1-5 144-16,4 3-144 0,5-1 192 0,16-2-16 0,10-6-16 15,13-3 0-15,13-6-32 0,13-1-128 0,11-3 192 16,14-1-64-16,8-7-128 0,9 1 128 0,6 0-128 16,7-2 128-16,4-1-128 0,2-1 0 0,2 0 0 0,-1 3 128 15,0 2-128-15,-3 2 0 0,-4 0 0 16,-5 4 0-16,-6-3 0 0,-9 6 0 0,-12 2 0 16,-9 5 0-16,-9 1 0 0,-12 2 0 0,-13 4 0 0,-11 3 0 15,-8 6 0-15,-8 0 0 0,-5-1 0 0,-9 0 0 0,-10 1 0 0,-6 1 0 16,-7 0 0-16,-7 2 0 0,-7-1 128 0,4 0-128 15,4-6 128-15,15-5-128 16,16-5 224-16,16-1-32 0,15 0-16 0,13-7 0 0,10-2-176 16,13-4 0-16,10-1 0 0,10-4 0 15,10 0 0-15,9-5 0 0,8-1 0 0,5-1 128 0,1-2-128 0,4 6 0 16,0-1 0-16,2 0 0 0,-1 4 0 0,-2 4 0 16,-5 0 0-16,-5 3 0 0,-9 6 0 0,-10 5 0 15,-8 3 0-15,-10 5 0 0,-10-2 0 16,-11 4 0-16,-10-3 0 0,-9 6 0 0,-7-1-128 0,-8 2 128 15,-4 0 0-15,-7 2 0 0,-7 0 0 0,-1-2 0 16,-4-5 0-16,2 1 0 0,-1-5 0 0,9-3 0 16,5-1 0-16,9 0 0 0,9-1 0 0,9-3 0 15,5-1 0-15,9-4 0 0,8 1 0 0,7-2 0 16,8-1 0-16,6-3 0 0,4 3 0 0,4-3 0 16,2-1 0-16,3 1 0 0,0 1 0 0,1 0 0 15,2 2 0-15,0 1 0 0,0 7 0 0,-3 1 0 16,-5 2 0-16,-3 3 0 0,-4 0 0 0,-4-1 0 15,-8 0 0-15,-4-2 0 0,-8-2 0 0,-5 1 0 0,-4-1 0 16,-7-2 0-16,-6-4 0 0,-3 1 0 0,-5-6 0 16,-2 2 0-16,-3-3 0 0,-6-2 0 0,-3-3 0 15,-4-2 0-15,-2 1 0 0,-3-3 0 0,-1-1 0 16,-2 1 128-16,1-1-128 0,-1-5 0 0,1 0 0 16,2-5 128-16,3-2-128 0,3-2 0 0,2-1 0 0,1-8 128 15,1-2-128-15,1-5 0 0,6-7 0 0,1-5 0 0,3-5 0 16,5-7 128-16,2-3-128 0,4-8 0 15,3-5 0-15,4-10 0 0,3-7 0 0,2 2 0 0,2 0 0 16,1 21 0-16,3-6 0 0,6-42 0 0,3 6-160 0,2 4 160 16,3 4 0-16,-2 5-144 0,-1 0 144 15,-1 9 0-15,-4 9 0 0,-5 6 0 0,-2 2 0 0,-9 3 0 16,-5 2 0-16,-7 7 0 0,-5 0 0 16,-8 7 0-16,-6 5 0 0,4 17-128 0,-8 4 128 0,-8-2 0 15,-7 3-144-15,-30-7 144 0,0 3 0 0,1 7 0 16,-1 2-144-16,5 3 144 0,4 1 0 0,10-4 0 15,6-2 0-15,13-1 0 0,10-7 0 0,10 0 0 16,6-6 0-16,8-3 0 0,8 0 0 0,7-7 176 16,5-4-176-16,9-3 160 0,9-3-160 0,5-3 0 15,4-7 0-15,8-2 0 0,2-2 0 0,3 1 0 16,1 7 0-16,1-3 0 0,0 2 0 0,0 2 0 16,-1-3 0-16,-5 8 0 0,-7 6 0 0,-8 10 0 15,-11 6 0-15,-6 11 0 0,-10 6 0 0,-8 8 0 16,-6 7 0-16,-12 8 0 0,-7 4 0 0,-7 5 0 15,-2 9-128-15,-5 2 128 0,-8 7 0 0,2 4 0 16,-5 4-144-16,0 9 144 0,-1 4 0 0,-1 0 0 0,3 1-128 16,11-6 128-16,6-6 0 0,11-6 0 15,8-2-128-15,10-5 128 0,8 2 0 0,10-5-128 0,10-3 128 0,12-4 0 16,10-2-128-16,5-3 128 0,4-7 0 0,7 2 0 16,4-2 0-16,3 3 0 0,3-1 0 0,-3 6 0 15,-2 2-128-15,-7 4 128 0,-6 10 0 0,-9 6 0 0,-10 1-128 16,-11 9 128-16,-9 7 0 0,-14 7 0 0,-9 8 0 0,-9 5-128 15,-11 1 128-15,-10 4 0 0,-8 1 0 0,-7 3 0 16,-5 0 0-16,-3-3 0 0,1-7 128 0,2-6-128 16,0-3 0-16,6-5 0 0,3-8 0 0,9-5 128 15,7-8-128-15,11-6 0 0,8-9 0 0,11-8 0 16,2-4 128-16,4-11-128 0,14-1 0 0,6-7 128 16,6 0-128-16,4-9 0 0,3-7 144 0,4-3-144 15,4-2 128-15,3-4-128 0,5-5 0 0,1-3 0 16,6 0 128-16,4-2-128 0,4 0 0 0,-5 6 0 15,-4 3 0-15,-7 5 0 0,-6 6 0 0,-6 7 0 16,-9 6 0-16,-7 3 0 0,-5 3 0 0,-15 4 0 0,0 0 0 0,0 0 0 16,-15 2-176-16,-8 2 176 0,-9 3-128 0,-8-2 128 15,-9 4 0-15,-8-2-128 0,-8-2 128 0,-6-2 0 16,-8-4 0-16,0-1 0 0,-1-2 0 16,-2-2 0-16,2-7 0 0,6-4 0 0,7-4 0 0,11-8 0 15,11-7 0-15,12-3 144 16,12-9-144-16,13-7 160 0,12-5-160 0,12-8 0 0,11-5 144 0,7-3-144 15,7-4 0-15,6-5 0 0,5-8 0 0,5-7 0 16,4-12 0-16,5 1-128 0,6 7 128 0,5 6-128 16,10 0 128-16,-1 13-208 0,2 6 80 0,-2 17 128 15,-2 11-160-15,-4 17 160 0,-6 12 0 0,-8 12-144 16,-8 11 144-16,-8 12 0 0,-8 10 0 0,-8 14 0 16,-7 10 0-16,-11 14 0 0,-9 11-144 0,-11 8 144 15,-13 4 0-15,-9 9 0 0,-11 11 0 0,-8 3 0 0,-5-3-208 0,-5-2 80 16,-2-4 128-16,2-2-208 15,4 5-1024 1,2-2-208-16,0 1-32 0,4-1-10736 0,1 3-2128 0</inkml:trace>
  <inkml:trace contextRef="#ctx0" brushRef="#br1" timeOffset="18771.63">2794 10693 8287 0,'0'0'368'0,"0"0"80"0,0 0-448 0,0 0 0 0,-4 5 0 0,0-1 0 16,4-4 2464-16,-2 9 416 0,2-9 64 0,0 0 32 0,0 0-1504 15,0 0-288-15,0 0-64 0,0 0-16 0,6-5 144 0,3-2 32 16,2 0 0-16,3-6 0 0,3-4-224 0,2 0-32 16,0-2-16-16,4-2 0 0,1 2-560 0,2 0-128 15,-2-1 0-15,4 1-16 0,-3 0-112 0,-1 2 0 16,-1 3-16-16,1 1 0 0,-3-1-48 0,-4 5-128 15,-4 1 192-15,-1 4-64 0,-4 1-128 0,0 5 0 16,-8-2 144-16,5 7-144 0,-2 6 0 0,-2 3 0 16,-2 6 0-16,-2 5 0 0,-1-1 0 0,-1 7 0 15,-1 3 0-15,-2 0 0 0,1 3 0 0,0-1 0 16,3-2 0-16,1 12-192 16,1-9-480-16,4-4-96 0,1-6-32 0,1-2 0 15,0-1-2032-15,1-8-416 0</inkml:trace>
  <inkml:trace contextRef="#ctx0" brushRef="#br1" timeOffset="19165.14">3057 10667 27583 0,'0'0'1216'0,"0"0"256"0,-5 4-1168 0,0 4-304 0,1 0 0 0,2 6 0 15,0 3 160-15,1 6-32 0,0 4 0 0,-1 5 0 16,1 3 256-16,1 3 32 0,-1 2 16 0,-3 2 0 16,3 5-176-16,-3 5-16 0,-1 1-16 0,-3 3 0 15,2 1 48-15,-3 6 16 0,-1-2 0 0,-2 5 0 16,-2-1-48-16,-1 5-16 0,-3 2 0 0,1 6 0 0,-2-2-16 0,-1 0 0 16,1 3 0-16,-2 1 0 0,-2 5 16 0,-1 2 0 15,-2 1 0-15,2 0 0 0,0-1-96 0,-3 2-128 16,-2 5 176-16,0-3-176 0,1 1 256 0,0-2-64 15,-1 0-16-15,2 0 0 0,0 2-48 0,4-2-128 16,3-3 192-16,2-1-64 0,2-5 0 0,4 2-128 16,1-4 192-16,-1 26-64 0,6-14 32 0,4-10 0 15,0-10 0-15,2-5 0 0,2-6-160 0,-2-4 0 16,0-1 0-16,0-5 128 0,0-1-128 0,-2-7 0 16,0-6 144-16,0 1-144 0,0-1 0 0,-1-4 0 15,0-6 0-15,-3 1 0 16,1-7-1536-16,0 1-208 0,-1-3-48 0,-3-3-12544 0</inkml:trace>
  <inkml:trace contextRef="#ctx0" brushRef="#br1" timeOffset="19693.28">2395 15668 13823 0,'0'-13'1216'0,"-3"-1"-960"16,-1-1-256-16,1-3 0 0,-1 0 2560 0,-1 3 480 16,-3 2 96-16,-1 2 0 0,-1 1-1600 0,-3 0-320 15,-1 3-64-15,-2 6 0 0,-3 2-480 0,-2 6-96 16,1 4 0-16,-3 4-16 0,-3 6-272 0,-2 2-48 16,0 3-16-16,0 0 0 0,1 3-224 0,3-2 144 15,1 1-144-15,6-4 128 0,7 0-128 0,1-4 0 16,4-6 0-16,3-1 128 0,2-13-128 0,0 0 0 15,11 4 144-15,4-6-144 0,3-3 384 0,5-5 0 16,4-6 0-16,1-5 0 0,1 0-48 0,1-2 0 16,2-5 0-16,-3 4 0 0,-3 2-192 0,-2 3-144 15,-1 4 192-15,-3 3-192 0,1 7 0 0,-7 1 0 16,-2 3 0-16,-2 5 0 0,-1 5 0 0,-2 6 0 16,-3 5 0-16,-3 5 0 0,-1-1 0 0,-1 6 0 15,-3 1 0-15,0 1 0 0,0-1 0 0,2-5 0 0,2-1 0 0,1-5 0 16,1-2 0-16,3-1-256 0,2-4 32 0,3-7 0 31,1-2-2064-31,5-6-400 0,4-1-96 0</inkml:trace>
  <inkml:trace contextRef="#ctx0" brushRef="#br1" timeOffset="20004.54">3207 15509 26607 0,'-11'0'1168'0,"0"3"256"0,0 2-1136 0,-6 1-288 15,-2-1 0-15,-1 5 0 0,-3 0 1136 0,-1 4 160 16,-3 2 48-16,1-2 0 0,-1-2-512 0,2 4-112 16,-1 0-16-16,8 1 0 0,4-3-320 0,5-6-80 15,4 3-16-15,5-11 0 0,7 12-288 0,3-3 160 16,1-1-160-16,7-3 128 0,6-1 16 0,0 2 0 16,4 3 0-16,0-1 0 0,0 2-144 0,0-1 128 15,-2 1-128-15,-3 5 128 0,-4 0-128 0,-4 2 0 16,-4-3 0-16,-4 1 0 0,-5 2 0 0,-4 0 0 15,-5 3 0-15,-5-1 0 0,-6 0 256 0,-3-2-48 16,-1 0 0-16,-6-2 0 0,-2-1 176 0,0-1 48 16,-2-5 0-16,3-1 0 0,0-2-192 0,3-3-48 15,2-5 0-15,5-2 0 0,5-1-192 0,4-2 0 16,5-3 0-16,4-3-160 16,4-3-2448-16,6-2-480 0,5-3-112 0</inkml:trace>
  <inkml:trace contextRef="#ctx0" brushRef="#br1" timeOffset="20192.75">3615 15537 25791 0,'0'0'2304'0,"-1"9"-1856"0,1-9-448 0,-4 15 0 16,-1 3 640-16,0 0 48 0,-3 2 0 0,2 2 0 16,1 1 208-16,0 1 32 0,0 1 16 0,2 2 0 0,1-3-528 0,2 3-96 15,0-2-32-15,3-1 0 0,4-1-288 0,0-1 160 16,2-2-160-16,0-1 128 0,4-4-288 0,0-1-64 15,1-6-16-15,2 0 0 16,-1-6-2736-16,2-4-544 0</inkml:trace>
  <inkml:trace contextRef="#ctx0" brushRef="#br1" timeOffset="20361.75">3996 15667 19343 0,'0'0'1728'0,"0"0"-1392"15,-6 7-336-15,-2 6 0 0,-2 3 1776 0,-1 6 272 16,-2 5 64-16,-1 2 16 0,-2 4-624 0,-2 3-128 15,-3 0-32-15,-1 5 0 0,-5 4-304 0,-2-1-64 16,-1 4-16-16,-1 2 0 0,-2-2-336 0,1-2-80 16,3 2-16-16,1-4 0 0,1 1-384 0,2-7-144 15,3-1 0-15,3-1 144 16,4-3-1216-16,3-5-240 0,3-1-48 0,0-7-13872 0</inkml:trace>
  <inkml:trace contextRef="#ctx0" brushRef="#br1" timeOffset="20967.63">2345 17114 13823 0,'9'-16'1216'0,"-4"4"-960"15,0 1-256-15,2-3 0 0,-1-1 1536 0,-1 2 256 16,-1 4 48-16,-4 9 16 0,-1-14-112 0,-3 6-16 16,4 8 0-16,-10-8 0 0,-4 0-368 0,-3 2-80 15,-1 3 0-15,-1 4-16 0,-2 6-496 0,-2-1-112 16,-3 2-16-16,0 2 0 0,2 3-320 0,-2-1-64 15,3 5 0-15,3 1-16 0,2-4-240 0,7 1 176 0,3 1-176 0,5-2 160 16,3-2-160-16,8 0 0 0,5 1 0 0,6-3 0 16,2 3 0-16,7 2 0 0,2-1 0 0,1 2 0 15,1 1 0-15,-1 4 0 0,-2-1 0 0,-4 2 0 16,-2 1 0-16,-4 2 0 0,-3-2 0 0,-6 0 0 16,-6-2 0-16,-4 2 0 0,-4-1 128 0,-6-2-128 15,-7 2 192-15,-1-1 16 0,-2 1 0 0,-3-2 0 0,-4 1 208 16,1-5 32-16,-2-2 16 0,1-5 0 0,-1-1-304 15,3-6-160-15,0-3 160 0,3-7-160 16,1-2-528 0,5-6-208-16,2-7-32 0,5-1-16 0,5-1-2352 0,9-6-448 0</inkml:trace>
  <inkml:trace contextRef="#ctx0" brushRef="#br1" timeOffset="21151.75">3201 16765 7359 0,'-17'11'656'0,"4"2"-528"16,-2 7-128-16,-3 4 0 0,-2 6 4592 0,-3 5 880 16,-1 7 176-16,-1 5 48 0,-3 0-3888 0,0 3-768 15,-4-1-144-15,3 5-48 0,-2 0-144 0,3 0-16 16,3-1-16-16,3 1 0 0,6-6-464 0,0-4-80 16,2-2-128-16,6-2 176 0,0-5-432 0,7-7-64 15,-1-2-32-15,4-6-9424 16,-1-2-1872-16</inkml:trace>
  <inkml:trace contextRef="#ctx0" brushRef="#br1" timeOffset="22298">2831 17370 27583 0,'0'0'1216'0,"0"0"256"0,0 0-1168 0,0 0-304 0,0 0 0 0,10-1 0 15,1-2 416-15,5 0 32 0,4-4 0 0,2-1 0 0,3-1 64 0,3 2 32 16,0 2 0-16,0-4 0 0,-1 2-160 0,-1 0-16 15,1 0-16-15,-4 4 0 0,-4-1-224 16,-4-1-128-16,-1 1 128 0,-2 1-128 0,-12 3 128 0,0 0-128 16,10 3 128-16,-10-3-128 0,2 11 256 0,0-1 0 15,-5 4-16-15,-2 4 0 0,-3 3 144 0,-2 3 16 16,-3-1 16-16,-1 2 0 0,1 2-208 0,-3-4-32 16,1-3-16-16,4-1 0 0,0-2-32 0,5-3-128 15,2-2 192-15,4-4-64 0,0-8-128 0,0 0 0 16,7 7 144-16,4-4-144 0,0-8 192 0,5-1-48 15,3-2 0-15,0-5 0 0,-1-1 32 0,1 0 0 16,0 0 0-16,-3 0 0 0,-2-1-48 0,-1 2 0 16,0 4 0-16,-2 2 0 0,-1 2-128 0,-10 5 0 15,0 0 0-15,10 0 0 0,-10 0 0 0,8 7 0 16,-8-7-144-16,8 14 144 0,-2 0 0 0,-1 0 0 16,-2-4 0-16,1 2 0 0,-1 1 0 0,2-6 0 15,-5-7 0-15,11 8 0 0,-1-4 0 0,2-3 0 16,1-2 0-16,4-3 144 0,2-4-144 0,2 1 0 0,1-6 0 15,3-2 0-15,2-3 0 0,1 0 0 16,0-1 0-16,0-3 192 0,-1 1-192 0,-1-5 0 16,1 2-160-16,0-4 160 0,1-1 0 0,0-4 0 0,0-3 0 15,1-3 0-15,-1-9 160 0,0-3-32 0,1-5 0 0,2-1 0 16,-1-8-128-16,1 0 0 0,-1-4 0 0,-2 2 0 16,-4 0 0-16,-3 3 0 0,-2 1 144 0,-3 7-144 15,-2 4 0-15,0 11 0 0,-2 9 0 0,-4 10 128 16,-5 3-128-16,-2 8 0 0,-1 11 0 0,0 0 0 15,-11 13 0-15,-3 7 0 0,-1 11-144 0,-3 5 144 16,-1 5 0-16,-3 9 0 0,-2 3 0 0,-3 7 0 0,-3 6 0 16,-1 6 0-16,-2 5 0 0,1 4 0 0,2-1 0 0,1 1 0 15,-1-4 0-15,8-4 0 0,3-1 0 0,3-5 0 16,4-10 0-16,4-7 0 0,5-11 0 0,3-3 0 16,4-10 0-16,3 0 0 0,1-8 0 0,4-6 0 15,2-4 144-15,1-7-144 0,3-6 208 0,0-6-16 16,3-5-16-16,1-1 0 0,0-4 16 0,-2 0 0 15,-1-1 0-15,-1 2 0 0,-3-2-192 0,-2 4 0 16,-3 3 144-16,-1 1-144 0,-2-1 0 0,0 5 0 0,-3 2 0 16,-4 8 128-16,0 0-128 0,0 0 0 0,0 0 0 0,0 0 0 15,0 0 0-15,0 0 0 0,0 0 0 0,0 0 0 16,0 0 0-16,8-1 0 0,1-7 0 0,2 3 0 16,4 0 0-16,0-4 0 15,0 1 0-15,2-2 0 0,-1-2 0 0,5-4 0 16,3 1 0-16,1-3 0 0,-1-2 0 0,3-6 0 15,2 1 0-15,2-3 0 0,1 0 0 0,-2-5 0 0,2-2 0 16,2-2 0-16,2-4 0 0,2-7 192 16,0-6-32-16,-1 0-16 0,-4-5-16 0,-1-2-128 0,-2 1 192 0,-2 2-64 15,-1 3-128-15,-5 7 0 0,-5 3 144 0,-1 10-144 16,-4 6 0-16,-4 5 128 0,-3 4-128 0,-4 10 0 16,-1 10 0-16,0 0 128 0,-12 8-128 0,-5 7 0 15,-3 5 0-15,-4 11 0 0,-6 5 0 0,2 3 128 16,-1 7-128-16,-3 1 0 0,-2 4 0 0,-2 6 0 15,1 8 0-15,1 2 0 0,2-2 0 0,5 0 0 0,4-4 0 16,7-2 0-16,4-6 128 0,5-8-128 0,4-4 0 16,4-3 0-16,3-6 0 0,4-2-128 0,2-3 128 15,4-7 0-15,4-4 0 0,2-9 0 0,3-2 128 0,4-3-128 16,2-9 128-16,4 0-128 0,2-5 128 0,4-2-128 16,0-4 128-16,0-1-128 0,1-5 0 15,-1-1 128-15,3 2-128 0,-4 0 0 0,-2-2 176 0,-3 2-48 16,-5 0 0-16,-1 4 0 0,-6 4-128 0,-4 2 0 15,-6 5-192-15,-11 8 192 0,0 0 0 0,0 0 0 16,-1 9 192-16,-5 4-64 0,-6 3 112 0,-2 2 16 16,-2 1 0-16,-1 4 0 0,-2 5-32 0,1 0 0 15,0 1 0-15,3 4 0 0,1 0-96 0,4-1 0 0,1 0-128 16,3-3 192-16,1-5-192 0,3 3 0 16,4-4 128-16,2-2-128 0,1-1 0 0,6-1 0 15,6 0 0-15,3-3 0 16,4-2-448-16,4 0-176 0,5-5-32 0,8 1-12336 15,7-3-2480-15</inkml:trace>
  <inkml:trace contextRef="#ctx0" brushRef="#br1" timeOffset="25712.2">10788 11895 6447 0,'0'0'576'0,"0"0"-576"0,0 0 0 0,0 0 0 16,0 0 2432-16,-8-1 384 0,8 1 80 0,0 0 16 0,0 0-1216 15,0 0-240-15,0 0-48 0,0 0-16 16,0 0-96-16,0 0-16 0,0 0 0 0,13 3 0 0,4 0-96 0,-1 1-32 15,6 3 0-15,4-5 0 0,5 2-352 0,5 1-80 16,2 3-16-16,2-2 0 0,2 5-336 0,2 0-80 16,-1 1-16-16,-1 4 0 0,-3-1 16 15,-1 1 0-15,-2 3 0 0,-3 2 0 0,-5 2 64 0,-5 2 16 16,-5-2 0-16,-7 4 0 16,-5 3 0-16,-6 3 0 0,-3-2 0 0,-9-1 0 0,-4 1 144 0,-6 2 48 15,-5-4 0-15,-3-1 0 0,-3 2 32 0,-4-2 16 16,-3 3 0-16,-2-3 0 0,-1-5-176 15,-1-2-48-15,-2 2 0 0,-18 6 0 0,10-6-192 0,11-1-32 16,7-4-16-16,9-6 0 0,6 0-272 0,5-6-64 16,6-2-16-16,10-4-12720 15,0 0-2528-15</inkml:trace>
  <inkml:trace contextRef="#ctx0" brushRef="#br1" timeOffset="27096.25">4444 7266 11055 0,'-12'5'976'0,"4"-2"-784"0,0-2-192 0,-4 2 0 16,2-2 912-16,10-1 144 15,0 0 32-15,-7-10 0 0,0 1 448 0,5-5 112 16,3-5 16-16,4-2 0 0,1 0-640 0,3-2-128 0,3-4-32 15,3-5 0-15,3-3-32 0,1-1-16 0,1 1 0 0,3-2 0 16,1 1-48-16,3-1 0 0,1 0 0 0,1 2 0 16,0-1-64-16,2 2 0 0,-1 0-16 0,2 3 0 15,0 7-192-15,-3 4-48 16,-3 3 0-16,-3 7 0 0,-3 9-208 0,-2 10-48 0,-3 3-16 0,0 12 0 16,-1 6-32-16,-1 7 0 0,-2 4 0 0,-1 3 0 15,-2 5 0-15,-2 3 0 0,-2 4 0 0,0-2 0 0,1-1-16 16,0-3 0-16,0-7 0 0,-1-5 0 15,0-5-128-15,1-1 128 0,0-5-128 0,1-3 128 0,2-5-128 16,-3-9 0-16,2 0 144 0,5 4-144 16,2-8-768-16,1-3-208 0,3-4-48 15,3-6-14128-15</inkml:trace>
  <inkml:trace contextRef="#ctx0" brushRef="#br1" timeOffset="28219.2">12385 12167 27119 0,'0'0'1200'0,"0"0"256"0,0 0-1168 0,0 0-288 0,0 0 0 0,-2 12 0 15,-2 4 672-15,1 7 80 0,-4 9 16 16,0 5 0-16,-2 3 0 0,-1 10 16 0,-2 2 0 0,-1 3 0 16,1 1-144-16,-1 5-48 0,0 2 0 0,2-2 0 15,-2-1-144-15,2-1-48 0,-1-4 0 0,3-2 0 16,1-6-176-16,0-4-32 0,0-2-16 0,4-3 0 15,2-4-176-15,-1-1 0 0,2-2 144 0,0-9-144 16,0-4 0-16,1-5 0 0,0-13-192 0,0 0 64 16,0 0-2192-16,3-10-432 0,1-8-96 0</inkml:trace>
  <inkml:trace contextRef="#ctx0" brushRef="#br1" timeOffset="28489.58">12264 12077 32255 0,'-1'-30'2864'0,"2"11"-2288"15,3-1-576-15,6 0 0 0,5-1 320 0,4 0-32 16,4 1-16-16,4 3 0 0,4 2 128 0,4 1 32 16,-1 3 0-16,3 3 0 0,-1 4 16 0,-1 4 16 15,1 3 0-15,-2 4 0 0,-2 7 48 0,-3 5 16 16,-1 7 0-16,-5-2 0 0,-5 3-96 0,-4 2-32 15,-4 4 0-15,-5 3 0 0,-5 3 112 0,-5 3 0 16,-7 0 16-16,-5-4 0 0,-6-2-80 0,-5-1 0 16,-3 1-16-16,-4-3 0 0,0-5-112 0,-3 0-32 0,-2-4 0 0,-1-4 0 31,1-6-832-31,1-2-160 0,0-9-48 0,1-4-11920 0,1-4-2368 0</inkml:trace>
  <inkml:trace contextRef="#ctx0" brushRef="#br1" timeOffset="29587.81">6190 6751 5519 0,'8'-7'240'0,"-8"7"64"0,9-7-304 0,0 2 0 16,2 3 0-16,-2-5 0 0,-1-2 2368 0,-2 3 400 15,-6 6 96-15,5-10 16 0,-2 2-1408 0,-3-1-256 16,-2 2-64-16,2 7-16 0,-3-9 288 0,3 9 64 15,-7-6 16-15,0 4 0 0,-1 2-528 0,-3 3-96 16,-3 3-32-16,-3 6 0 0,-3 2-272 0,-3 1-48 16,-4 1-16-16,-1 5 0 0,-2 2-176 0,-1 5-32 15,1-2-16-15,-2 6 0 0,0 0 32 0,3 0 0 16,2 1 0-16,6-3 0 0,3-3-128 0,5-2 0 0,5-4-16 0,5-4 0 16,0-1 80-16,4-7 32 0,-1-9 0 15,9 7 0-15,5-4 176 0,0-6 48 0,4-4 0 0,1-2 0 16,1-5-112-16,2-2-16 0,0 0 0 0,1-1 0 15,-2-2-160-15,5 0-32 0,-2 0-16 0,0 3 0 16,0 2-176-16,0 2 160 0,-1-2-160 0,-1 7 160 16,-2-2-160-16,-2 4 0 0,-2-2 144 0,0 6-144 15,-4 2 0-15,0 4 0 0,-2-1 0 0,-2 2 128 16,-3 5-128-16,-3 1 0 0,2 2 0 0,-5 5 0 16,-3 4 0-16,-2 1 128 0,-5 7-128 0,4 1 128 0,-6 0-128 0,-1 2 144 15,-4 0-144-15,0 2 160 0,-4-2-160 0,0-1 128 16,0 0-128-16,2-5 128 0,1 0-128 0,1-6 0 15,3-1 144-15,2 1-144 0,2-6 128 0,1 2-128 16,1-1 128-16,4-3-128 0,2-3 128 0,3-11-128 16,0 0 128-16,0 0-128 0,0 0 384 0,13 1 0 15,1-4 0-15,4-6 0 0,3 0-64 0,5-5 0 16,2-1 0-16,2-2 0 0,2-1-128 0,2 0-48 16,2 1 0-16,2-1 0 0,1-1 0 0,2 1 0 15,1 0 0-15,-3 2 0 0,-2 0 96 0,-10 9 16 16,2-5 0-16,2 2 0 0,-1-1-112 0,-1 3-16 15,-1-2 0-15,-2 4 0 0,-5-2-128 0,-2 2 0 16,-3 1 0-16,-4-2 0 16,-1 3-1264-16,-4 2-272 0,-7 2-64 0,0 0-16736 0</inkml:trace>
  <inkml:trace contextRef="#ctx0" brushRef="#br1" timeOffset="30813.96">8454 16049 12895 0,'0'0'1152'0,"0"0"-928"0,0 0-224 0,-2-6 0 16,2 6 1408-16,0 0 224 0,0 0 48 0,0 0 16 15,0 0-96-15,-9 7 0 0,-1 6-16 0,1 5 0 0,0 4-368 16,-1 6-64-16,-3 5 0 0,-1 6-16 0,-3 3 0 0,2 6 0 16,0 6 0-16,-3 2 0 0,-2-1-304 0,1 4-64 15,0 3-16-15,-2-3 0 0,0 2-240 0,-1-3-64 16,1-2 0-16,-1-1 0 0,0-6-144 0,2-8-48 15,2-5 0-15,3-3 0 0,-2-4 176 0,6-5 16 16,3-6 16-16,2-4 0 0,0-3-16 0,6-11-16 16,0 0 0-16,0 0 0 0,0 0 272 0,0-12 48 15,2-6 16-15,3-8 0 0,2-3-288 0,1-4-48 16,3-4-16-16,-1-6 0 0,1-3-240 0,2-6-48 16,4-5-128-16,-2-3 192 0,5 2-192 0,2-5 0 15,4 0 0-15,6-2 0 0,4 0 0 0,4 2 0 0,4 5 0 16,1 4 0-16,1 0 0 0,1 6 0 15,-2 6 0-15,-1 8-160 0,-1 6 160 0,1 9 0 16,-2 6 0-16,-3 5-128 0,-2 8 128 0,-5 8 0 16,-7 4-144-16,-5 7 144 0,-3 7-128 0,-6 2 128 0,-6 5-160 0,-7 4 160 15,-7 0-160-15,-9 6 160 16,-10 0-160-16,-5 4 160 0,-4-3 0 0,-2-1 0 0,-4-5-128 0,-3 0 128 16,-4-1 0-16,2-3 0 15,0-6 0-15,2-2 0 0,3-7 0 0,3-4 0 0,4-6 128 0,1-3-128 16,6-8 0-16,5-2 0 0,5-1-208 0,5-5 80 31,4-2-1888-31,7-3-368 0,7-7-80 0,10-2-14928 0</inkml:trace>
  <inkml:trace contextRef="#ctx0" brushRef="#br1" timeOffset="31356.14">10160 16003 19007 0,'0'0'832'0,"8"-8"192"0,-2 1-832 0,-1 0-192 0,-5 7 0 0,0 0 0 16,7-9 1920-16,-7 9 320 15,0 0 80-15,0 0 16 0,0 0-752 0,0 0-160 0,0 0-16 0,0 0-16 16,0 0-560-16,0 0-96 16,-6 9-32-16,-1 2 0 0,-3 4-64 0,-3 2 0 15,-4 3-16-15,-3 0 0 0,-4 1-112 0,-2 0-32 0,-3 4 0 0,-1-3 0 16,-3 1-32-16,-3 0 0 0,-2-2 0 0,0 0 0 15,-2 3-64-15,1 0-32 0,0-2 0 0,2 0 0 16,1-2-48-16,2 0-16 0,0-4 0 0,3-2 0 16,6-2-64-16,3-3-16 0,4 1 0 0,5-5 0 15,5 0-32-15,8-5-16 0,0 0 0 0,0 0 0 16,0 0 64-16,11 6 16 0,4-5 0 0,7-1 0 16,6 0-80-16,4 1-16 0,6 0 0 0,5 2 0 0,4-1-144 15,5 2 0-15,2 3 0 0,0-4 128 0,3-1-128 16,2-2 0-16,-1-2 0 0,0 2 0 0,-8 0 144 15,1 3-144-15,-1-2 160 0,-3 2-160 0,-3-1 192 0,-6 2-64 16,-6-1-128-16,-4-1 192 0,-4 1-192 0,-2-2 0 16,-4 0 128-16,-4 1-128 15,-5 0-752-15,-9-2-192 0,0 0-32 0,0 0-12208 16,0 0-2448-16</inkml:trace>
  <inkml:trace contextRef="#ctx0" brushRef="#br1" timeOffset="31991.69">11968 16152 15663 0,'0'0'1392'0,"5"-10"-1120"15,-1-1-272-15,-2-1 0 0,-2 12 1408 0,-5-10 208 16,-3-2 48-16,-2 4 16 0,-3 0-128 0,-2 4-16 16,-4 2-16-16,-4 2 0 0,-2 2-336 0,-4 5-64 15,-3 6-16-15,-5 5 0 0,-5 3-128 0,-1 8-16 16,-3 4-16-16,0 4 0 0,-1 3-208 0,3 5-32 0,-2 2-16 0,7 3 0 15,4-1-224-15,10-1-32 16,6 1-16-16,9-2 0 0,5-8-160 0,6-3-48 0,6-3 0 16,9-5 0-16,7-2 176 0,7-4 16 15,8-4 16-15,7-4 0 0,4-7-96 0,5-1 0 16,0-4-16-16,1-7 0 0,0-3 48 0,-1-4 16 0,2 1 0 16,-1-4 0-16,-2-3 48 0,-2-4 16 0,-4-4 0 0,-4 2 0 15,-3-4 112-15,-5-2 32 16,-3-6 0-16,-6-1 0 0,-7-2 64 0,-8-1 32 0,-7 0 0 0,-7-5 0 15,-7 2-256-15,-5 1-48 0,-5 4-16 16,-7 2 0-16,-5 1-160 0,-3 5-48 0,-5 2 0 0,-2 3 0 16,-4-3-368-16,1 5-80 0,0-1-16 15,6 4 0 1,6 3-1936-16,3 2-400 0,4 0-80 0</inkml:trace>
  <inkml:trace contextRef="#ctx0" brushRef="#br1" timeOffset="33220.71">14759 6627 6447 0,'0'0'576'0,"0"0"-576"0,0 0 0 0,0 0 0 0,0 0 2160 0,0 0 320 16,0 0 64-16,0 0 16 0,-4-5-960 0,4 5-192 15,4-11-48-15,-3 4 0 0,-1 7-272 0,7-12-64 16,0 4-16-16,1-4 0 0,1 2-320 0,1-2-64 16,1 2-16-16,0 1 0 0,-1-1-144 0,0 4-16 15,1 2-16-15,-11 4 0 0,0 0-112 0,0 0-32 16,11 4 0-16,-4 9 0 0,-2 4-96 0,-2 6 0 16,-3 8-16-16,-4 1 0 0,-2 4 112 0,-3 9 32 15,-3-1 0-15,0 3 0 0,-4 2-48 0,0-4 0 16,-1 1 0-16,1-5 0 0,0-4-144 0,3-4-128 15,1-4 144-15,2-6-144 0,4-3 288 0,2-3-32 0,1-4-16 16,3-13 0-16,0 0 144 0,9 3 16 16,3-4 16-16,2-4 0 0,2-8 192 0,3-6 32 0,4-6 16 15,0-2 0-15,0-3-208 0,1 0-32 0,-4 0-16 0,2-3 0 16,-1-2-176-16,1 0-32 0,0-2-16 16,1 1 0-16,1 2-48 0,2 0-128 0,4-1 192 0,-13 13-64 15,5 0-128-15,9-12 0 0,0 4 0 0,-3 8 128 16,-4 4-128-16,-1 6 0 0,-2 5 0 0,-2 4 0 15,-3 3 0-15,-1 4 0 0,-1 7 0 0,-2 1 0 16,-2 2 0-16,-1 2 0 0,-1 2 0 0,-1 0 0 16,1 1-944-16,-1 1-112 15,0 3-32-15,-2 3-9872 0,-3-5-1984 0</inkml:trace>
  <inkml:trace contextRef="#ctx0" brushRef="#br1" timeOffset="33458.19">15528 7288 26943 0,'0'0'1200'0,"-8"14"240"0,3 2-1152 0,0 3-288 16,1-1 0-16,-1 2 0 0,0 2 704 0,-1 3 96 15,1 2 16-15,-2 4 0 0,0 3 0 0,-1 0 0 16,-2 1 0-16,1-5 0 0,2-2-288 0,0-1-48 15,1-3-16-15,1-4 0 0,0-2-288 0,2-4-176 16,2-5 192-16,1-9-192 0,0 0-176 0,0 0-144 0,0 0-16 0,13-8-9776 16,-1-3-1968-16</inkml:trace>
  <inkml:trace contextRef="#ctx0" brushRef="#br1" timeOffset="33929.6">16212 7232 10127 0,'0'0'896'0,"0"0"-704"0,0 0-192 16,0 0 0-16,5 14 2752 0,-1 0 528 15,0 0 112-15,-2 0 0 0,-1 5-1520 0,2 10-304 0,-3-6-64 0,-1 2-16 16,-2 1-448-16,-2 3-80 0,-4-1-32 0,-1 1 0 16,-1-5-224-16,-3 3-32 0,-2 0-16 0,5-10 0 15,-2 1-304-15,-5 9-64 0,2-5-16 0,1-5 0 16,1-3-80-16,1-3-32 0,1-3 0 0,2-4 0 15,10-4-1792-15,-7-2-352 16,0-11-80-16</inkml:trace>
  <inkml:trace contextRef="#ctx0" brushRef="#br1" timeOffset="34357.49">16911 6746 28559 0,'0'-23'1264'0,"3"8"272"15,0-4-1232-15,5-3-304 0,3 0 0 0,3-3 0 0,3-4 448 0,1-3 48 16,1-3 0-16,1-1 0 0,3-1-240 0,0 3-64 16,1 5 0-16,-1 1 0 0,0 4-192 0,-4 5 0 15,-3 1 128-15,0 5-128 0,-2 9 160 0,-7 4-16 16,-7 0 0-16,5 8 0 0,-2 7-144 0,-4 16 128 15,-7 2-128-15,-3 4 128 0,-5 2 32 0,-3 7 0 16,-4 2 0-16,-2 3 0 0,1 1 224 0,0 0 32 16,0-4 16-16,-1-2 0 0,1 0-272 0,4-8-160 0,3-4 192 15,5-8-192-15,0-5 384 0,5-5-48 0,3-5 0 16,4-11 0-16,0 0 240 0,0 0 32 0,9-9 16 0,3-4 0 16,4-7 0-16,0-4 0 0,1 0 0 0,-2-4 0 15,3 0-304-15,0-4-64 0,-2 0-16 0,2 1 0 16,1-1-112-16,3-1 0 0,0-2-128 0,4 4 192 15,1 0-192-15,0 4 0 0,1 6 0 0,2 2 0 16,0 0 0-16,1 3 0 0,-2 4 0 0,-1 5 0 16,-1 2 0-16,-3 5 0 0,-3 4 0 0,-7 1 0 15,2 3-1600-15,-2 3-272 0,-3 3-48 0,6 7-14480 16</inkml:trace>
  <inkml:trace contextRef="#ctx0" brushRef="#br1" timeOffset="34663.15">17534 7063 30399 0,'0'0'2704'0,"0"0"-2160"16,0 0-544-16,5 10 0 0,-1 1 512 0,1 1-16 16,1 2 0-16,3 1 0 0,4 0 320 0,-3-2 64 15,0-3 16-15,7 9 0 0,-1 5-144 0,-2-2-32 16,-1-2 0-16,-3 3 0 0,-2 3-272 0,-3-4-64 15,-4 4-16-15,-2-2 0 0,-3-4 16 0,-1 1 16 16,-4 2 0-16,1 1 0 0,1-5 0 0,0-3 0 16,2-4 0-16,1-1 0 0,4-11-32 0,0 0-16 15,0 0 0-15,8 5 0 0,4-5-32 0,3-2 0 0,4 0 0 0,6-6 0 16,6-1-112-16,3-4-16 16,3-1-16-16,4 1 0 0,2-2-176 0,1-1 0 0,0 0-160 0,-1 1 160 31,-3 2-2480-31,0-3-400 0,12-13-64 0,-9 3-32 0</inkml:trace>
  <inkml:trace contextRef="#ctx0" brushRef="#br1" timeOffset="35011">18931 6492 12895 0,'-10'1'1152'0,"0"1"-928"16,2-2-224-16,8 0 0 0,0 0 1808 0,0 0 320 16,0 0 64-16,0 0 16 0,0 0-640 0,16 0-128 15,5-2-32-15,3 1 0 0,4-4-480 0,4 1-96 0,3 0-32 0,2 2 0 16,-1-1-528-16,1-1-96 0,-1 3-32 0,0 1 0 31,-2 4-864-31,-3 1-176 0,-7 1-48 0</inkml:trace>
  <inkml:trace contextRef="#ctx0" brushRef="#br1" timeOffset="35145.72">18926 6828 28559 0,'0'0'2544'0,"0"0"-2032"0,0 0-512 0,11-4 0 15,3-1 864-15,14-7 80 0,4 2 16 0,5-1 0 16,3-1-400-16,8 3-80 0,4-2-16 0,6 1 0 0,4-3-288 0,3 2-176 16,1-1 192-16,-20 2-10224 15,2 2-2032-15</inkml:trace>
  <inkml:trace contextRef="#ctx0" brushRef="#br1" timeOffset="36071.75">21375 5858 5519 0,'0'0'496'0,"0"-8"-496"16,-1-5 0-16,-2 3 0 0,2 0 2752 0,0 1 464 15,1 9 96-15,-1-9 16 0,-1-2-1280 0,2 11-240 16,0 0-48-16,0 0-16 0,0 0-352 0,0 0-80 15,0 0-16-15,-9 11 0 0,1 7-560 0,-3 6-112 16,-1 5-32-16,-2 7 0 0,-3 3 144 0,-1 7 32 16,-2 1 0-16,0 3 0 0,-1 2-80 0,0 0-16 15,-7 1 0-15,4 0 0 0,-2-5-368 0,2-2-80 16,-1-4-16-16,3-3 0 0,0-6-208 0,3-2 144 16,3-5-144-16,3-5 128 0,3-6-128 0,4-6 192 15,6-9-192-15,0 0 192 0,0 0-16 0,0 0 0 0,6-9 0 16,2-6 0-16,2-5-48 0,2-2 0 15,2-3 0-15,0 1 0 16,-1-4-496-16,0 2-96 0,0-5-32 0,-1 2 0 0,-2 1-400 16,3-3-64-16,-1 1-32 0,2 2 0 0,-3-4-32 0,2 3-16 15,-1 1 0-15,2-3 0 0,0 5 464 16,-1-5 80-16,0 1 32 0,0 2 0 0,-1-3 288 0,2 2 176 0,1 2-192 0,2-1 192 16,-2 3 240-16,3-3 144 0,0 3 48 0,2-3 0 0,-2 1 80 15,2 0 32-15,2 3 0 0,0 1 0 0,-2-1-64 16,4 2-16-16,1 2 0 0,3 2 0 15,2 1-16-15,-1-1 0 0,-1 2 0 0,2 8 0 16,0-1-64-16,-4 6 0 0,-2 4-16 0,-3 7 0 0,-2 3-176 16,-4 6-16-16,-2 3-16 0,-4 6 0 0,-4-1-16 0,-3 7 0 15,-6 0 0-15,-4 0 0 0,-6 3 240 0,-5-1 32 16,-6-1 16-16,-3 1 0 0,-2-4 128 0,-6-1 16 16,-4 2 16-16,-4-2 0 0,0-5-144 0,1 0-48 15,-4 2 0-15,5-7 0 0,2-4-224 0,5-4-48 16,4 0-128-16,6-8 192 0,6-1-192 0,2-4 0 15,6 0 0-15,2-3 0 16,4-7-1008-16,5 0-288 0,5-5-64 0,6 1-10224 16,5-6-2032-16</inkml:trace>
  <inkml:trace contextRef="#ctx0" brushRef="#br1" timeOffset="36492.54">23011 5549 19583 0,'0'0'864'0,"0"0"176"0,8-5-832 0,-2 1-208 15,-6 4 0-15,0 0 0 0,0 0 1488 0,8 8 256 16,-4-1 48-16,-4 6 16 0,-3 2-576 0,-3 3-112 15,-3 2-32-15,-3 6 0 0,-2 2-176 0,-2-2-32 16,-2 5-16-16,-7 13 0 0,0-5-416 0,9-3-96 16,-2-1-16-16,0-1 0 0,2 0-208 0,2-3-128 15,4-3 160-15,-2-4-160 0,1 3-192 0,-3-6-128 16,-1-3-16-16,-2-3-9712 16,-1-5-1920-16</inkml:trace>
  <inkml:trace contextRef="#ctx0" brushRef="#br1" timeOffset="36643.55">22415 5925 25167 0,'11'-10'1104'0,"0"7"240"0,5 0-1072 0,4 1-272 0,3 0 0 0,17-1 0 15,-1-1 464-15,4 2 48 0,3-2 0 0,2 2 0 16,3-5-224-16,3 2-32 0,2 4-16 0,-2 0 0 16,3-2-112-16,-4 2-128 0,-6 1 176 0,-8 0-8480 15,-7 0-1680-15</inkml:trace>
  <inkml:trace contextRef="#ctx0" brushRef="#br1" timeOffset="36801.72">22448 6247 28559 0,'-34'4'2544'0,"15"1"-2032"15,0 1-512-15,5 0 0 0,2 3 656 0,6-1 48 16,3 1 0-16,8-2 0 0,4 0 240 0,12 2 48 16,5-4 16-16,7 1 0 0,7 0-624 0,4-3-112 15,5-2-16-15,1-1-16 0,4-1-112 0,2-2-128 16,3-4 176-16,-14 3-176 15,7 0-960-15,1 0-288 0,1-3-64 0</inkml:trace>
  <inkml:trace contextRef="#ctx0" brushRef="#br1" timeOffset="37540.21">23755 6614 24879 0,'-23'-5'2208'0,"9"5"-1760"0,0 4-448 16,0 0 0-16,0-4 384 0,1 0 0 0,2 0 0 0,3-4 0 0,1 0 256 0,3-1 32 15,1-5 16-15,4 1 0 0,2-5 416 0,3-1 96 16,3-3 16-16,4 0 0 0,1-2-448 0,4-2-64 16,1-3-32-16,0-2 0 0,1 3-336 0,3-3-64 15,1 2-16-15,0-5 0 0,-2 4-64 0,-2 2-32 16,-1 5 0-16,-2 3 0 0,-4 5-160 0,-3 2 0 15,-3 5 144-15,-7 4-144 0,0 0 0 0,4 13 0 16,-4 5 0-16,-1 4 0 0,-3 5-144 0,-1 5 144 16,-1 1-160-16,-1 1 160 0,-3 1-128 0,3 0 128 15,-4 2 0-15,4-3-144 0,2-2 144 0,2-8 0 16,2-3 0-16,5-5 0 0,1-2 0 0,0-6 0 16,4-4 0-16,3-4 128 0,2-4 240 0,4-3 48 15,3-5 16-15,1-5 0 0,3-6 144 0,-1-1 16 16,-1-6 16-16,-3-1 0 0,-2-2-256 0,-3-1-48 15,-3 1-16-15,-4-7 0 0,-1-4-112 0,-1-2-32 0,-1 0 0 0,-1-7 0 16,0-7-144-16,0-2 0 0,-1 1 144 16,4-4-144-16,-2-2 0 0,4 4 0 0,2 1 0 15,3 6 0-15,0 4-224 0,4 6 32 0,0 4 16 16,1 7 0-16,4 4 176 0,1 5-128 0,0 5 128 0,3 4-128 16,1 4 128-16,6 5-192 0,4 2 192 0,7 3-192 15,7 3 192-15,4 0 0 0,3 2 0 0,8-1-128 16,4 3 128-16,11-1 0 0,12 1 0 0,6-1 0 0,3-3 0 15,-23-1 0-15,12-1 0 0,14 1 0 0,11 0 0 0,5 1 0 16,6-2 0-16,4 0 0 0,4-4 0 16,3 2 0-16,2 0 0 0,-1-1 0 0,-2-7 0 0,2 2 0 15,-2 1 0-15,-5-3 0 0,-5-4 0 0,-3 2 0 16,-4 2 0-16,-8-1 0 0,-6 4 0 0,-11-1 0 16,-8 4 0-16,-8-1 0 0,-9 5 0 0,-11 2-256 15,-10 2 64-15,-15 2 0 16,-11 0-2672-16,-12-2-528 0</inkml:trace>
  <inkml:trace contextRef="#ctx0" brushRef="#br1" timeOffset="38110.68">24675 6416 24239 0,'0'0'1072'15,"0"0"224"-15,0 0-1040 0,0 0-256 0,0 0 0 0,0 0 0 0,-4 11 640 0,-1 8 80 16,-4 2 16-16,-2 9 0 0,-3 6 224 0,-4 6 64 16,-4 3 0-16,-2 1 0 0,-1 2-256 0,-1 2-64 15,0-2 0-15,-1 1 0 0,0 3-272 0,3-3-64 16,4-4-16-16,1-1 0 0,0-6-144 0,2-5-16 16,1-5-16-16,3-2 0 0,3-7-32 0,2-3 0 15,3-7 0-15,5-9 0 0,0 0 112 0,0 0 32 16,5-7 0-16,3-9 0 0,2-1 240 0,1-5 48 15,0-11 16-15,-3 0 0 0,3-4-256 0,-1 0-48 16,0-2-16-16,1-4 0 0,1-1-96 0,2-4-32 16,2-4 0-16,7-3 0 0,4 1-144 0,5-1 128 15,5 0-128-15,-1 8 128 0,0 2-128 0,2 5 0 0,0 5 0 0,-1 3 0 16,0 8 0-16,-1 2 0 16,-5 8-144-16,-1 4 144 0,-4 6 0 0,-1 9 0 0,-4 8 0 15,-4 0 0-15,-6-2-128 0,-3 8 128 16,-6 7 0-16,-3-1 0 0,-4 3 0 0,-7-1 0 0,-4 3 0 0,-6-1 0 15,-6-1 0-15,-5 0 0 0,-4-5 0 16,-1-1 144-16,-1-4-144 0,-1-3 128 0,1-2-128 0,3-8 128 16,1-3-128-16,3-3 0 0,3-3 0 0,5-6 0 31,5-2-1600-31,6-4-240 0,4-4-48 0,7-1-14176 0</inkml:trace>
  <inkml:trace contextRef="#ctx0" brushRef="#br1" timeOffset="38433.19">25233 5859 25791 0,'-6'-20'1152'0,"6"13"224"0,2-3-1104 16,5 1-272-16,3-3 0 0,3 0 0 0,2 3 1648 0,5-1 272 15,4 2 48-15,3 0 16 0,0 1-1088 0,1 3-224 16,1 1-32-16,-1 0-16 0,-1 7-368 0,-5 1-64 15,-4 0 0-15,-5 6-16 0,-5 1-176 0,-7 3 0 16,-6 3 0-16,-7 2 0 0,-6 3 0 0,-6-1 0 16,-4 4 0-16,-3 2 128 0,-5 3-128 0,0-3 0 0,1-1 0 0,4-6 0 15,6-2 0-15,6-2 0 16,6-2 128-16,7-5-128 0,6 0 224 0,6-5 16 16,11-2 0-16,8-2 0 0,8-3 64 0,5-2 16 15,4-1 0-15,5-3 0 0,4 2-320 0,2 2 160 0,1-2-160 0,-1 2 128 16,-4-1-128-16,-14 3 0 15,-1 0 0-15,1 1-11424 16,-3 1-2160-16</inkml:trace>
  <inkml:trace contextRef="#ctx0" brushRef="#br1" timeOffset="38603.69">26008 6300 23951 0,'0'0'1056'0,"0"0"224"0,0 0-1024 0,0 0-256 0,11 3 0 0,3-1 0 16,3-1 1680-16,6 5 288 0,8-3 48 0,2 0 16 0,2-3-1264 16,4 0-240-16,1 0-48 0,0 0-16 15,-3 0-1328-15,-3-1-272 0,-6-2-48 0</inkml:trace>
  <inkml:trace contextRef="#ctx0" brushRef="#br1" timeOffset="38978.91">26943 5788 32255 0,'-7'6'2864'0,"-1"-1"-2288"16,-3 4-576-16,0 3 0 0,-3 3 0 0,-3 3-224 16,0 2 16-16,-1 4 0 0,0 4 544 0,1 1 112 15,3 1 32-15,3 1 0 0,3 2-288 0,1-1-48 16,3-1-16-16,4-2 0 0,4-7-128 0,3-1 128 15,1-3-128-15,3-3 128 0,3-2-128 0,3-7 160 0,2 1-160 16,4-7 160-16,1-4-16 0,2-3 0 0,0-1 0 0,0-5 0 16,-2-2-144-16,0-2 192 0,0-3-192 15,0-1 192-15,2-4-64 0,-3 0 0 0,2-2 0 0,-1 0 0 16,2 2 208-16,-4 1 48 0,-1 3 0 0,-3 5 0 16,-3 3-32-16,-4 4 0 0,-2 4 0 0,-9 5 0 15,0 0-160-15,-2 11-16 0,-5 6-16 16,-4 5 0-16,-4 4-32 0,-3 4 0 0,-4 1 0 0,-3 6 0 0,-2 4-128 15,-2 1 128-15,-2 6-128 0,2-1 128 0,-1 0-128 16,2 1 0-16,1-2 0 0,4 0 0 0,3-4 0 16,3-4-176-16,3-5 48 0,3-2 0 15,3-7-1712-15,0-3-336 16,3-5-64-16</inkml:trace>
  <inkml:trace contextRef="#ctx0" brushRef="#br1" timeOffset="39461.3">28004 6337 23039 0,'10'-25'1024'0,"-5"13"192"0,0-3-960 0,1 1-256 15,-3 1 0-15,0-1 0 0,-3 0 1712 0,-3 1 288 16,-2 3 64-16,-5 0 16 0,-4 5-960 0,-5 2-192 16,-8 3-32-16,-4 3-16 0,-8 1-400 0,-4 6-80 0,-6-1-16 15,-1 4 0-15,3-1-96 0,1 2-32 0,3 5 0 0,5 3 0 16,5-4-48-16,7-3-16 0,7 0 0 0,7-1 0 16,4 0-192-16,8-5 176 0,6 1-176 0,6-5 160 15,4-1 64-15,3 0 16 0,8-3 0 0,4-1 0 16,3-1-48-16,2-3-16 0,-1 0 0 0,2 1 0 0,0-1-48 15,0-4 0-15,-2 2 0 0,0 1 0 16,-4-3 144-16,6 2 32 0,-7 3 0 0,-6 2 0 0,-6 3-16 16,-5 4 0-16,-5 5 0 0,-3 3 0 0,-5 4-112 15,-2 3-32-15,-3 5 0 0,-4 4 0 0,-3 1 112 0,0-1 32 16,-4 3 0-16,0 2 0 0,-1-1-144 0,2 0-16 16,1 1-128-16,3-2 192 0,0 0-192 0,6-7 0 15,4-3 0-15,4 0 0 0,3-2 144 0,4-4-144 16,4-1 128-16,4-6-128 0,3 0 128 0,2-5-128 15,4 0 128-15,2 1-128 0,-6-2 0 0,4-1-192 16,2 1 0-16,3 2 16 16,1 0-1504-16,0 3-304 0,-1 1-64 0,0 3-14976 15</inkml:trace>
  <inkml:trace contextRef="#ctx0" brushRef="#br1" timeOffset="39959.12">20578 7128 11967 0,'-21'-6'1072'0,"7"4"-864"15,-4 2-208-15,0-1 0 0,0-1 736 0,4 1 96 16,3 4 32-16,11-3 0 0,-7 3 528 0,7-3 96 15,0 0 32-15,14 3 0 0,9-4-304 0,10-2-48 16,11-2-16-16,10-4 0 0,10 0 144 0,13-3 32 16,12-4 0-16,12 1 0 0,11-1-528 0,15-1-96 15,10-1-32-15,16 0 0 0,12-2-112 0,11-1-32 16,10 0 0-16,7 5 0 0,4 0-272 0,-54 9-48 16,12-3-16-16,7 1 0 0,4-3-32 0,4 3-16 15,3 2 0-15,1 3 0 0,1 4 208 0,0 0 32 16,-8 1 16-16,2 0 0 0,1 3-240 0,-3 1-160 15,0 3 192-15,-6-2-192 0,-6 3 0 0,0 0 0 16,-1 5 0-16,43 6 0 16,-33-2-1280-16,-20 4-272 0,-15 5-48 0,-17-5-13104 0</inkml:trace>
  <inkml:trace contextRef="#ctx0" brushRef="#br1" timeOffset="40396.19">22944 7659 26719 0,'-21'1'2368'0,"2"2"-1888"16,3-1-480-16,4-1 0 0,12-1 352 0,0 0-32 15,0 0 0-15,0 0 0 0,19-5 176 0,11 3 16 16,8-2 16-16,11-2 0 0,6-1-32 0,4 5-16 16,0-2 0-16,5 0 0 0,1 4 32 0,2 5 0 15,3-1 0-15,-6 5 0 0,-9 2-96 0,-6 6-16 16,-11 1 0-16,-10 1 0 0,-9 0-208 0,-10 2-64 16,-9 5 0-16,-9-1 0 0,-8 5 288 0,-5-4 48 15,-8 2 16-15,-5-5 0 0,-7 0 208 0,0 0 32 16,0-2 16-16,5-3 0 0,4 0 64 0,10 0 16 15,7-5 0-15,5-2 0 0,6-1-224 0,5-10-32 16,16 5-16-16,13-2 0 0,9-6-80 0,14 1-16 16,10-5 0-16,12-3 0 0,6-5-80 0,9 1-32 0,6 2 0 0,5-3 0 15,0 0-208-15,2-2-128 16,-2 1 128-16,-22 7-128 0,7-1 0 0,1 2 0 0,1-3 0 0,-5 3 0 31,-5-2-1360-31,-6 5-352 0,-5-1-64 0,-6-1-17568 0</inkml:trace>
  <inkml:trace contextRef="#ctx0" brushRef="#br1" timeOffset="45397.3">14516 9269 9215 0,'0'0'400'0,"0"0"96"0,0 0-496 0,0 0 0 16,3-10 0-16,-1 1 0 0,-2 9 2320 0,5-12 368 16,-2 3 80-16,2-3 16 0,0 3-1152 0,1-2-224 15,1 1-64-15,3 0 0 0,-1-3-256 0,2 1-48 16,2 1-16-16,1-3 0 0,0 4-192 0,0 0-64 15,-1 1 0-15,-1 2 0 0,1 5-256 0,-3 2-48 16,-10 0-16-16,13 9 0 0,-4 6-192 0,-3 5-64 16,-2 6 0-16,-3 0 0 0,-2 5 96 0,-4 3 16 15,-4 1 0-15,0 1 0 0,-2 5 32 0,-1-2 16 16,-2 1 0-16,2-3 0 0,-1-2-160 0,1-5-16 16,1-4-16-16,1-5 0 0,0-2-16 0,3-3 0 15,2-3 0-15,1-5 0 0,4-8 240 0,0 0 64 16,0 0 0-16,6-8 0 0,5-6 256 0,3-6 64 15,1-6 16-15,3-1 0 0,1-6-368 0,3 2-80 16,1 0-16-16,1 1 0 0,-1-8-192 0,2 2-128 16,0-1 160-16,3 3-160 0,0 1 0 0,0 0 128 15,4 1-128-15,-1 5 0 0,-2 0 0 0,0 7 0 0,-2 4 0 16,-1 5 0-16,-1 3 0 0,-5 5-160 16,-4 2 160-16,-2 2-192 15,-3 4-1296-15,-4 4-272 0,0 0-48 0,-1 2-9488 0,0-3-1888 0</inkml:trace>
  <inkml:trace contextRef="#ctx0" brushRef="#br1" timeOffset="45680.38">15364 9340 19343 0,'0'0'1728'0,"0"0"-1392"0,0 0-336 0,0 0 0 0,0 0 1216 0,12-1 192 15,2-3 16-15,3-1 16 0,4 0 96 0,0-1 0 16,2-6 16-16,5 4 0 0,-2-5-592 0,1 1-112 15,-2 1-16-15,-4-2-16 0,0-1-400 0,-5 4-80 16,-3-1-16-16,-6-1 0 0,-3 3 96 0,-5-1 16 16,-5 3 0-16,-5-2 0 0,-1 4 160 0,-6 3 48 15,-5 2 0-15,-1 4 0 0,-2 6-208 0,0 2-48 16,-1 2 0-16,-1 1 0 0,0 1-224 0,1 4-160 16,3 1 192-16,3 3-192 0,3-2 0 0,5-2 0 15,4 2 0-15,6-1 0 0,3-2 0 0,6-1-144 16,5-4 16-16,3 0 0 15,3-2-1328-15,4-5-256 0,2 1-48 0,3-3-13920 0</inkml:trace>
  <inkml:trace contextRef="#ctx0" brushRef="#br1" timeOffset="46188.53">16141 9175 26783 0,'0'0'1184'0,"0"0"240"0,0 0-1136 0,0 0-288 0,-9 2 0 0,9-2 0 15,-12 6 896-15,1 3 128 0,2-3 32 0,-5 6 0 16,0-1-336-16,-1 2-64 0,0 2-16 0,-1 1 0 0,-1 2-48 16,4 0-16-16,0-1 0 0,2 0 0 0,-2 2-256 0,4-1-64 15,3-1-16-15,3-3 0 0,3-2-112 0,5 1 0 16,3-5-128-16,2-1 192 0,1-4-64 0,5-2-128 16,2-1 176-16,2 0-176 0,3-1 224 0,1-3-64 15,0-5-16-15,1 2 0 0,3-4 32 0,-3 4 0 16,0-5 0-16,-1 4 0 0,-1-4 96 0,-1 6 32 15,-3-1 0-15,-1 2 0 0,-4 0 80 0,-1-2 32 16,-1 1 0-16,2 5 0 0,-1 0-160 0,-2 0-48 16,1-1 0-16,-12 2 0 0,11 0-208 0,2-1 128 15,-2-3-128-15,3 2 0 0,0-2 0 0,1 1 128 16,2-2-128-16,-2-4 0 0,2 1 0 0,2-5 0 16,2-1 0-16,2-1 0 0,0-3 0 0,2-3 128 15,2-1-128-15,0-8 0 0,1-3 0 0,1-2 128 0,3-5-128 16,-3-3 0-16,3-8 128 0,0-2-128 15,1-2 0-15,-2-3 0 0,0-2 128 0,-1 0-128 16,2 3 0-16,-6 2 144 0,-2 5-144 0,-5 5 0 16,-5 9 0-16,-5 10 0 0,-3 4 0 0,-5 7 0 15,-4 3 0-15,-6 9 0 0,-4 5 128 0,-5 11 0 16,-2 6 0-16,-9 5 0 0,-6 7 0 0,0 8 0 0,-3 7 0 0,-1 1 0 16,-1 4-128-16,4 1 0 0,6 1 0 0,2 1 0 15,2-1 0-15,7 2 0 0,4-5 0 0,5 0 0 16,5-3-352-16,3 0 48 0,5-2 16 0,6-1 0 15,0-6-1824 1,3-2-384-16,2-4-64 0,4-7-13344 0</inkml:trace>
  <inkml:trace contextRef="#ctx0" brushRef="#br1" timeOffset="46744.74">18115 9014 17503 0,'-3'-14'1552'0,"3"14"-1232"16,-2-12-320-16,0 6 0 0,2 6 768 0,0 0 80 15,0 0 32-15,0 0 0 0,-6 5 208 0,0 10 64 16,-2 10 0-16,0 2 0 0,-3 8-96 0,-2 0-16 0,-1 5 0 0,-2 4 0 16,-3 2 80-16,-2 4 16 0,0-2 0 0,-5 0 0 15,1 2-368-15,0-2-64 0,0-7 0 0,4-2-16 16,0-5-288-16,4-3-48 0,1-8-16 0,4-4 0 15,-1-5 64-15,4-3 16 0,9-11 0 0,0 0 0 16,0 0 224-16,4-10 64 0,5-5 0 0,3-7 0 16,6-3-160-16,1-6-32 0,4-3 0 0,3 0 0 0,0-1-352 15,4-1-160-15,-1-4 128 0,1 0-128 16,2-4 0-16,1 4 128 0,-1 1-128 0,1 1 0 0,1-1 0 0,-1 7 0 16,-1 3 0-16,0 9 0 0,-2 2 128 15,-3 6-128-15,-5 7 128 0,-3 5-128 0,-5 4 0 0,-7 6-176 16,0 3 16-16,-7 4 0 0,-5 2 160 0,-4 2 0 15,-4 0-144-15,-5-1 144 0,-6 1 0 0,-3 1 0 16,-2-3 0-16,1 1 0 0,-2-2 0 0,0-4 0 16,3-2 0-16,1-1 0 0,-1-5-384 0,7 0 32 15,5-4 16-15,3-2 0 16,12 0-1584-16,0 0-320 0,3-9-64 0,6-4-8384 16,6 3-1680-16</inkml:trace>
  <inkml:trace contextRef="#ctx0" brushRef="#br1" timeOffset="47111.02">18705 9053 22111 0,'0'0'1968'0,"0"0"-1584"16,-9 7-384-16,-3 4 0 0,0 2 1456 0,-4-1 208 15,0 4 32-15,-2 3 16 0,-1 1-352 0,-3 3-64 16,2-1-16-16,0-2 0 0,-1 3-560 0,3 0-112 0,3-6-32 0,4 1 0 16,3-2-48-16,6-3-16 0,4-1 0 0,6-6 0 15,3-2-192-15,4 0-32 0,5-3-16 0,1-7 0 16,1-3 0-16,3-4 0 0,1 1 0 0,-2-1 0 15,-3-2-96-15,-5 3-32 0,-1 2 0 0,6-9 0 16,-3-1-144-16,-5 2 0 0,-2 4 0 0,-2 1 128 16,-2 3-128-16,-7 10 0 0,0 0 144 0,0 0-144 15,0 0 128-15,0 0-128 0,1 11 128 0,-1 3-128 0,-1 0 0 16,-1 0 0-16,0 3 0 0,2-1 0 16,0 2 0-16,2-3 0 0,2-1 0 0,1-3 0 0,2-3 0 15,2 1 0-15,1-1 0 0,1-6 0 0,3 0 128 0,0-4-128 16,0 0 128-16,3-3-128 0,-2-3 128 0,0 3-128 15,2-2 160-15,-2-1-160 0,-2 2 0 0,-2-2 0 16,1 3 0-16,-2-2 0 16,-1 0-384-16,0 3-32 0,-9 4 0 0,8-4 0 15,-8 4-352-15,0 0-64 0,0 0 0 0,11 3-16 16,-11-3-1440-16,0 0-272 0,11 5-64 0</inkml:trace>
  <inkml:trace contextRef="#ctx0" brushRef="#br1" timeOffset="47498.97">19457 9150 22111 0,'0'0'976'0,"0"0"208"0,0 0-944 0,0 0-240 0,0 0 0 0,0 0 0 15,-8 9 1792-15,0-2 304 0,-1 6 64 0,-3 2 16 16,0 2-752-16,-5 2-144 0,-2 1-16 0,-1-1-16 16,1 2-352-16,-9 9-64 0,2-4 0 0,5-1-16 15,1-2-352-15,5-5-64 0,4-3-16 0,2-5 0 16,3-1-128-16,6-9-16 0,0 0-16 0,0 0 0 0,0 0 192 0,0 0 32 16,11-8 16-16,0 1 0 0,3-6-16 0,2 0 0 15,0-2 0-15,2-1 0 0,1-1-256 0,0-1-64 16,-1 0-128-16,0 2 192 0,-1-1-192 0,1 2 0 15,1 1 128-15,2 3-128 0,-1-2 0 0,-1 5 0 16,-1 1 0-16,0 3 0 0,-2 3 0 0,-2 1 0 16,-1 1 0-16,-2 3 0 0,0 2-176 0,-3 0-16 15,1 0-16-15,0 1 0 16,-1-2-1392-16,1 3-288 0,1 1-48 0,0-2-9504 16,-2 4-1888-16</inkml:trace>
  <inkml:trace contextRef="#ctx0" brushRef="#br1" timeOffset="47726.32">20194 8668 27647 0,'-2'-14'1216'0,"2"14"256"0,0 0-1168 0,0 0-304 16,0 0 0-16,-8 6 0 0,-3 6 1232 0,-3 2 192 0,-4 5 48 15,-2 6 0-15,-3 2-416 0,-1 6-80 0,-2 4-16 0,2 2 0 16,0 5-256-16,1-4-48 15,0 6-16-15,3-1 0 0,1 3-336 0,2-2-80 0,4-1-16 0,3 2 0 16,3-3-208-16,0 3 0 0,4-7-192 0,-3 16 192 16,6-7-2016-1,3-11-288-15,1-5-64 0,2-8-7792 0,2-7-1552 0</inkml:trace>
  <inkml:trace contextRef="#ctx0" brushRef="#br1" timeOffset="47845.32">19810 9295 26719 0,'8'-19'2368'0,"-4"11"-1888"0,4-2-480 0,3 1 0 0,4-1 1024 0,2 3 96 15,1 1 32-15,4-2 0 0,4 5-528 0,4-1-112 16,3-1 0-16,3 3-16 0,3-1-368 0,2 0-128 16,0 2 0-16,1 0 144 15,2-1-1120-15,3 2-240 0</inkml:trace>
  <inkml:trace contextRef="#ctx0" brushRef="#br1" timeOffset="48418.51">16826 10430 24527 0,'0'0'1088'0,"0"0"224"0,-5-7-1056 0,1 2-256 0,4 5 0 0,0 0 0 0,-10 11 768 0,1 1 112 16,0 1 16-16,-1 7 0 15,-2 6-192-15,-2 2-48 0,-2 5 0 0,-1 4 0 0,0 3 32 0,-2 2 0 16,-2-1 0-16,1 0 0 0,-2-1-160 0,3-4-16 16,1-6-16-16,2 1 0 0,2-3-176 0,2-8-16 15,4-6-16-15,1-5 0 0,7-9 176 0,0 0 48 16,0 0 0-16,0 0 0 0,0 0 192 0,10-14 64 16,3-4 0-16,0-3 0 0,5-5-240 0,-1-3-32 15,6-2-16-15,0 3 0 0,1-7-272 0,2 1-48 16,-2-2-16-16,1 0 0 0,2 0-144 0,3 0 0 15,5 0 144-15,0 2-144 0,2 5 0 0,0 3 0 16,0 3 0-16,-3 6 0 0,-2 1 0 0,-4 6 0 16,-4 8 0-16,-6 6 0 0,-3 4 0 0,-6 3 0 15,-6 3-144-15,-7 2 144 0,-6 2 0 0,-6 4 0 16,-5 3 0-16,-5-1 0 0,-3 4 0 0,-3-4 0 16,-2 0 0-16,2-5 0 0,-1-3-144 0,4-4 144 15,4 1 0-15,9-8 0 16,2-5-608-16,2 0-16 0,0-5 0 0,3-3 0 15,4 1-2384-15,6-5-464 0,6 2-112 0</inkml:trace>
  <inkml:trace contextRef="#ctx0" brushRef="#br1" timeOffset="49063.1">18120 10098 23951 0,'-9'-14'1056'0,"4"8"224"0,5 6-1024 0,-10 0-256 16,0 4 0-16,-4 7 0 0,-4 7 1008 0,-4 6 144 15,-5 9 16-15,-3 5 16 0,-6 5-96 0,-2 3 0 16,-2 7-16-16,-4 2 0 0,-4 1-96 0,-3 4-16 16,0 7 0-16,-1 0 0 0,0 3-480 0,3-2-96 15,2-2-32-15,3-9 0 0,5-5-352 0,7-2 0 16,5-8 0-16,6-5 0 0,3-6 0 0,5-5 0 15,3-2-176-15,5-5 176 16,4-4-2144-16,1-15-336 0,0 0-64 0</inkml:trace>
  <inkml:trace contextRef="#ctx0" brushRef="#br1" timeOffset="49422.93">18145 10736 34095 0,'0'0'3024'0,"4"-8"-2416"0,2 0-480 0,5 4-128 16,0 0 208-16,-1 3 32 0,2 2 0 0,2 0 0 16,1 2 304-16,3 2 64 0,0 4 16 0,-1 0 0 15,-1 3-112-15,-1 5 0 0,-4 1-16 0,-2 1 0 16,-5 0 80-16,-4 5 32 0,-1 4 0 0,-15 9 0 0,-4-2 80 0,-3 0 16 15,-3-4 0-15,-2 0 0 0,12-12-256 0,-1 3-64 16,-3-3 0-16,3 0 0 0,3 0-32 0,0-1-16 16,4-2 0-16,2-1 0 0,0 10-32 0,10-8-16 15,5-4 0-15,11-4 0 0,7-4 32 0,1-2 0 16,8-6 0-16,9-1 0 0,7-1-128 0,6-1 0 16,5-6-16-16,1 0 0 0,2-2-176 0,1 2 0 15,-1-4 0-15,-1 0 128 16,-5 5-832-16,-3 3-192 0,-3 2-16 0,-8 0-13120 15,-5 2-2624-15</inkml:trace>
  <inkml:trace contextRef="#ctx0" brushRef="#br1" timeOffset="50439.75">15247 12589 9215 0,'0'-11'816'0,"1"2"-656"16,-1-2-160-16,0 2 0 0,0 9 1904 0,0-9 336 15,0 0 80-15,0 9 16 0,0 0-576 0,0 0-112 16,0 0-32-16,0 0 0 0,-8 7-96 0,-1 6-32 16,-2 8 0-16,1 0 0 0,0-1-400 0,0 7-96 15,-2 0-16-15,0 6 0 0,-3 0-272 0,1 3-64 16,-4-1-16-16,0-2 0 0,0-2-192 0,2-2-48 16,-1 0 0-16,3-5 0 0,1-5 0 0,5-2-16 15,0-1 0-15,3-7 0 0,5-9 32 0,0 0 16 16,0 0 0-16,0 0 0 0,11-9 224 0,5-7 64 15,4-6 0-15,5-3 0 0,7-1-352 0,2-4-64 0,1-3-16 0,2-3 0 16,-1-1-272-16,1 3 0 0,-1 1 128 16,-2 5-128-16,-2-2 0 0,-2 5 128 0,1 0-128 15,-2 10 0-15,-1 3 0 0,-2 9 0 0,-4 3 0 16,-1 7 0-16,-3 10-128 0,-4 7 128 0,-3 4 0 16,-6 6-144-16,-4 4 144 0,-3 3 0 0,-6 2 0 0,-3 0-128 15,-4 1 128-15,-3-2-160 0,-3-4 160 0,4-3-160 16,1-2-384-16,4-5-80 15,-1-1-16-15,7-5 0 0,0-5-1664 0,5-3-320 16,1-2-80-16,0-12-7344 0,0 0-1472 0</inkml:trace>
  <inkml:trace contextRef="#ctx0" brushRef="#br1" timeOffset="50728.87">15832 12828 14735 0,'0'0'1312'0,"0"0"-1056"15,0 0-256-15,14-2 0 0,1-3 2576 0,3-3 464 16,1 2 96-16,4-3 0 0,1 1-1312 0,3-2-272 16,2-1-48-16,3-3-16 0,1-3-416 0,1 3-96 15,-5-1-16-15,-2 3 0 0,-4-2-416 0,-5 4-96 16,-6 1 0-16,-3-1-16 0,-2 0 64 0,-7-1 16 16,0 11 0-16,-7-11 0 0,-3 0 176 0,-5 5 32 15,-7 3 16-15,-3 7 0 0,-3 1-416 0,-5 8-64 16,-2 3-32-16,1 3 0 0,0 3-224 0,1 1 0 15,1 5 128-15,5-3-128 0,4 3 0 0,8-4 0 16,6 4 0-16,8-6 0 0,5-3 0 0,7-1-208 0,7-3 64 16,4-4 16-1,3 0-1456-15,7-8-272 0,3-3-64 0,2-2-14528 0</inkml:trace>
  <inkml:trace contextRef="#ctx0" brushRef="#br1" timeOffset="51052.34">16737 12608 26719 0,'-12'2'1184'0,"12"-2"240"0,-10-2-1136 0,3 2-288 0,-5 0 0 0,1 3 0 0,-2 3 544 15,-1 3 48-15,-1-2 16 0,0 4 0 0,1-3-240 0,-2 4-48 16,-1 0-16-16,1 0 0 0,0 2 128 0,1 2 16 16,-1 2 16-16,5-3 0 0,-3 4-112 0,5-3-32 15,3-3 0-15,4-3 0 0,5-3-48 0,3-1-16 16,3-4 0-16,5-2 0 0,3-2 96 0,3-4 16 15,7-2 0-15,-1 2 0 0,1-6-224 0,-2-2-144 16,0 4 192-16,-3-1-192 0,0-2 0 0,-3 5 0 16,-2-1 0-16,2 2 0 0,-5 4 288 0,-4 3-48 15,-10 0-16-15,4 10 0 0,-6 4 336 0,-3 3 64 16,-5 2 16-16,-3 3 0 0,-3 3-144 0,-3-2-32 16,-4 0 0-16,-1 3 0 0,-2-1-304 0,1 3-160 15,0-7 160-15,2 1-160 0,5-1 0 0,3-4 0 16,2-4 0-16,4-1 0 15,4-3-1216-15,5-9-352 0,-4 8-64 0,4-8-14720 0</inkml:trace>
  <inkml:trace contextRef="#ctx0" brushRef="#br1" timeOffset="51403.21">17594 12610 26719 0,'-18'-13'1184'0,"8"7"240"0,-4-5-1136 0,0 6-288 0,-3-1 0 0,-3 3 0 16,-7 6 1328-16,0 2 208 0,-3 0 32 0,-2 7 16 15,-3 2-896-15,2 0-176 0,-4 5-48 0,2-2 0 16,4 0-64-16,4 1-16 0,5 5 0 0,6-3 0 0,6-2-240 0,6-2-144 16,4-3 160-16,6-3-160 0,6-2 192 0,4-2-64 15,3-2-128-15,8-4 192 0,2-4 48 0,-2-2 0 16,2-2 0-16,0-2 0 0,-1 1-240 0,-1-4 176 15,-3 3-176-15,-4-1 160 0,-2 1-160 0,-5 1 0 16,-4 1 144-16,-9 8-144 0,0 0 0 0,0 0 128 16,0 0-128-16,-3 12 0 0,-3 2 400 0,0 1 16 15,-2 3 0-15,0-2 0 0,1-2-224 0,0 1-32 16,3 1-16-16,3-2 0 0,2-2-144 0,3-3-272 16,-4-9 64-16,12 9 16 15,-1-5-2688-15,4-3-512 0,10-12-128 0,1-2 0 0</inkml:trace>
  <inkml:trace contextRef="#ctx0" brushRef="#br1" timeOffset="51569.43">18140 12256 26719 0,'-12'-1'1184'0,"5"5"240"0,-3 3-1136 0,-1 2-288 0,-2 5 0 0,-1 3 0 15,-4 2 1200-15,-1 6 176 0,0 3 32 0,-3 2 16 16,1-1-832-16,-2 3-160 0,-1 3-48 0,1-1 0 15,2 0-160-15,4-1-32 0,3-2-16 0,-3 15 0 16,7-6-1248-16,1-6-240 0,1-2-48 0</inkml:trace>
  <inkml:trace contextRef="#ctx0" brushRef="#br1" timeOffset="51736.8">17805 12636 28559 0,'0'-5'2544'0,"2"3"-2032"15,-2 2-512-15,9-3 0 0,-1 1 784 0,6-3 64 16,3 3 16-16,5 0 0 0,2-2-368 0,3 1-80 16,1 0-16-16,1-2 0 0,0 1-272 0,-1 1-128 15,0 1 128-15,-1-1-128 16,-2-1-1712-16,0 0-416 0,-4 1-96 0</inkml:trace>
  <inkml:trace contextRef="#ctx0" brushRef="#br1" timeOffset="51942.85">18570 12554 21183 0,'-5'10'944'0,"1"1"192"0,-1 1-912 0,-4 1-224 16,-1 3 0-16,1-3 0 0,-3 5 1680 0,1 2 304 16,-2 1 48-16,-7 11 16 0,0-3-512 0,2-3-80 0,1 1-32 15,6-3 0-15,-1-1-800 0,6-3-176 0,0-2-16 0,3-4-16 16,2-3-416-16,1-11 0 0,6 8 0 0,-6-8 0 15,12 2-992 1,0-2-176-16,4-3-48 0,-1-3-8448 0,0-4-1680 0</inkml:trace>
  <inkml:trace contextRef="#ctx0" brushRef="#br1" timeOffset="52439.46">18750 12647 29487 0,'0'0'1296'0,"-7"2"288"0,-1-1-1264 0,0 4-320 15,0 4 0-15,-1 3 0 0,1-2 1568 0,2 4 256 16,2-4 48-16,0 2 16 0,3 0-976 0,3-2-192 16,3 1-32-16,2 0-16 0,2-3-96 0,1-1 0 15,3 2-16-15,1-5 0 0,0-1-64 0,1-2-16 16,3-2 0-16,1-2 0 0,0 0-160 0,0 1-16 15,1-185-16-15,0 366 0 0,2-181-32 0,0-1 0 16,-1 1 0-16,2 0 0 0,1 0 32 0,0-1 0 16,2-2 0-16,-1 1 0 0,-2 1-32 0,4-3 0 15,-12 1 0-15,4 2 0 0,3-2-80 0,2-1-32 16,0-4 0-16,2 3 0 0,-2-4-144 0,0 3 0 16,-1-4 144-16,14-7-144 0,-11 1 0 0,-4 2 144 0,-4-1-144 15,-6-1 0-15,-3-1 160 0,-5 3-160 0,-4 3 128 0,-2 2-128 16,-4-3 0-16,0 0 128 0,-3 5-128 0,0 1 0 15,-3 8 0-15,-1 3 0 0,-2 2 0 16,3-1 0-16,-3-1 0 0,-7 8 0 0,2-2 0 0,2 2-176 16,2-2 176-16,-1 4 0 0,2 3-144 0,2 1 144 15,4-3 0-15,0 1 0 0,3 3-144 0,4-1 144 16,-1 4 0-16,6-2 0 0,-2 0 0 0,5 0 0 16,4 0 0-16,2 0-128 0,3-1 128 0,3 1 0 15,1-1 0-15,2 0-128 0,5-1 128 0,3 0 0 16,3-7-496-16,3 0 16 0,4-2 0 15,-13-1 0-15,2-1-1760 0,0 1-368 16,0-6-64-16,7-1-14624 0</inkml:trace>
  <inkml:trace contextRef="#ctx0" brushRef="#br1" timeOffset="52602.75">18869 12260 37887 0,'-11'-18'1680'0,"9"12"352"0,2 6-1632 0,0 0-400 16,0-10 0-16,0 10 0 0,4-7 384 0,2 5 0 16,4-1 0-16,0 2 0 0,1 0-384 0,-1 2-144 15,-4 0 0-15,-6-1-17184 0</inkml:trace>
  <inkml:trace contextRef="#ctx0" brushRef="#br1" timeOffset="53204.07">15240 13731 23727 0,'0'0'1040'0,"0"0"240"0,0 0-1024 0,0 0-256 16,0 0 0-16,0 0 0 0,12-5 1216 0,1 1 192 16,3 1 32-16,4 0 16 0,1-4-288 0,6 1-48 15,0-1-16-15,4-3 0 0,4 3-272 0,3-5-48 0,2 2-16 16,4 1 0-16,1-2-272 0,-1 2-64 0,-5-3-16 0,-1 2 0 15,-4-3-224-15,-4 2-32 0,-5 2-16 0,-6-1 0 16,-6 2-144-16,-5-2 192 0,-8 10-192 0,-3-6 192 16,-6-4-16-16,-6 5 0 0,-7 3 0 0,-6 4 0 15,-7 3-176-15,-7 5 0 16,-7-1 0-16,0 5 0 0,1 1 0 0,2 5 0 0,1 4 0 0,6 3 0 0,2-3 0 16,7 2 0-16,4-2 0 0,7 0 128 0,6 1-128 0,6-4 128 15,5-2-128-15,6-1 128 0,8-2-128 16,8-2 0-16,4-6 0 0,7-1 0 0,2 0 0 15,5-5 0-15,4 1 0 0,2-3 0 16,5-1-1904-16,-2-2-400 0,0-1-96 16,-2-6-16-16</inkml:trace>
  <inkml:trace contextRef="#ctx0" brushRef="#br1" timeOffset="53389.18">16248 13588 20271 0,'0'0'1792'0,"0"0"-1424"15,-3 7-368-15,-1-2 0 0,3 4 1728 0,-2 0 256 16,1-177 64-16,-1 366 16 0,1-180-752 0,0 2-160 16,4 3-16-16,0 1-16 0,3-2-304 0,2 0-64 15,2-1-16-15,2 2 0 0,0-8-416 0,3 2-64 16,2-2-32-16,2-1 0 0,1 0-224 0,0-4-160 16,1 2 32-16,-1-2 0 15,5-3-2448-15,-3-2-496 0</inkml:trace>
  <inkml:trace contextRef="#ctx0" brushRef="#br1" timeOffset="53576.4">16530 13530 27647 0,'-19'2'1216'0,"7"2"256"0,-1 0-1168 0,-2 2-304 0,-1 6 0 0,-2 3 0 0,3 0 1040 16,-3 4 160-16,-4 3 16 0,2 1 16 15,-2 4-144-15,1-2-16 0,0 4-16 0,0-3 0 16,-3 11-480-16,2-3-80 0,4-2-32 0,4-2 0 0,4-4-272 0,2-1-48 15,5 2-16-15,3-7 0 16,3-3-1360-16,5-2-288 0,-2-6-48 0,7 1-13744 16</inkml:trace>
  <inkml:trace contextRef="#ctx0" brushRef="#br1" timeOffset="54256.1">17297 13593 22111 0,'-5'-13'976'0,"5"13"208"0,0 0-944 0,0 0-240 0,0 0 0 0,0 0 0 0,-5-3 2048 0,0 6 352 15,-1 3 80-15,-7 7 16 0,-3 2-1152 0,-2 5-208 16,-1 7-48-16,-3 2-16 0,1 7-112 0,-2 4-32 16,0 1 0-16,0 0 0 0,0 1-288 0,0 2-48 15,-2 3-16-15,1-2 0 0,1-5-272 0,1-2-64 16,-1 3-16-16,4-7 0 0,3-4-224 0,3-4 128 15,1-5-128-15,2-5 0 0,1-7 160 0,2-1-160 16,7-8 160-16,0 0-160 0,0 0 240 0,0 0-48 16,5-15-16-16,0-5 0 0,1-5 0 0,4 1 0 15,2 0 0-15,1-7 0 0,3-2-176 0,3-2 192 16,4-4-192-16,-8 10 192 0,3-3-192 0,4-3 0 16,2-5 144-16,4 2-144 0,4 0 0 0,3 3 0 15,2 2 0-15,0 3 128 0,-1 0-128 0,-2 8 0 16,0 4 0-16,-1 3 0 0,-4 1 0 0,-3 8 0 0,-3 2 0 15,-5 5-128-15,-4 4 128 0,-6 7 0 0,0-1 0 16,-5 4 0-16,-6 2 0 0,-5 2 0 16,-4 1 0-16,-6 2-128 0,-5 2 128 0,-4-2 0 0,-1 1 0 15,-3-3 0-15,-4-1 0 0,1-2 0 0,1-3 0 16,4-3 0 0,2-5-832-16,4-1-224 0,4-1-48 0,5-5-11056 0,4-4-2224 0</inkml:trace>
  <inkml:trace contextRef="#ctx0" brushRef="#br1" timeOffset="54789.52">17805 13614 28559 0,'-7'6'2544'0,"-2"2"-2032"16,-2-3-512-16,-2 5 0 0,1 0 896 0,-2 4 64 15,-2 3 32-15,2-2 0 0,2 0-32 0,0 2 0 16,2-3 0-16,4 1 0 0,1 0-400 0,3 0-96 15,5-3-16-15,3-2 0 0,4 0-160 0,4-3-32 16,3-4-16-16,3 0 0 0,4-3-48 0,0-3-16 16,2-2 0-16,-1 0 0 0,1-5 0 0,-2 1 0 15,-2-4 0-15,-3-2 0 0,-3 1 80 0,-2 2 0 16,-2-4 16-16,-5 1 0 0,-3-1-16 0,0-1 0 16,-4 2 0-16,-1-1 0 0,-2 4-128 0,0-1-128 0,0 2 144 15,0 3-144-15,2-2 0 0,1 3 128 16,2 0-128-16,2 2 0 0,3 0 0 0,1 1 0 15,5-2 0-15,1 2 0 0,1 0 0 0,6 3 0 0,-4-1 0 0,5 2 0 16,0 3 0-16,1-1-128 16,1 6 128-16,-1 0 0 0,-3 1 0 0,-1 1 0 0,-4 2 0 15,-2 1 0-15,-3 2 0 0,-2 1 0 0,-3-1 0 16,-4 3 0-16,-2 0 0 0,-3-1 0 0,-1 0 0 16,1-2 0-16,-1-3 0 0,0-1 0 0,-1 0 0 0,2-4 0 15,4-7 240-15,0 0-48 0,0 0-16 0,0 0 0 16,0 0 48-16,10-2 16 0,4 0 0 0,3-6 0 15,2 1-112-15,2 0 0 0,1 0-128 0,2 3 192 16,0-1-192-16,2-2 144 0,-1 6-144 0,0 2 128 0,1 5-128 0,-1-1 0 16,-1 1 0-16,-1 4-176 0,-2-1 176 0,-1 2 128 15,-6 1-128-15,1-3 176 16,0 2 64-16,2-2 16 0,1 3 0 0,0-3 0 0,1 1-80 16,2-3-16-16,5 3 0 0,8-2 0 0,-1 1-160 0,8-5 128 15,-1 1-128-15,2-3 128 16,2 1-1328-16,-1-2-272 0,-3 1-48 15</inkml:trace>
  <inkml:trace contextRef="#ctx0" brushRef="#br1" timeOffset="56486.85">26544 13416 19343 0,'-8'1'1728'0,"0"0"-1392"15,3-2-336-15,1 2 0 0,4-1 768 0,0 0 64 16,0 0 32-16,0 0 0 0,20 3 416 0,5-3 64 0,5-3 32 0,10-1 0 15,7-3-448-15,9-1-96 16,4-3 0-16,6-2-16 0,2-5-144 0,6-1-32 0,6-1 0 0,4 1 0 16,0-2-128-16,4 2-16 0,1 0-16 15,5 0 0-15,2 1 64 0,1 0 16 0,-2 1 0 0,-1-4 0 16,-2-2-176-16,2 1-48 0,1 1 0 0,-2-2 0 16,-3-3-16-16,-25 7-16 0,1-4 0 0,7 1 0 15,3-2 0-15,-2-3 0 0,-1 1 0 0,0-4 0 16,-3-3-48-16,0 2-16 0,-3-4 0 0,3 0 0 15,-1-4-48-15,-3-2-16 0,-3 0 0 0,-2-6 0 16,-2-1-16-16,-2-1 0 0,-1-4 0 0,2-2 0 0,-2-2-160 16,-1 1 160-16,-4 0-160 0,-3-1 160 0,-1 0-160 0,-5-4 0 15,-1 4 0-15,-6-1 0 0,-2 4 0 16,-5-1 0-16,-1 2 128 0,-5 2-128 0,-6 2 0 0,-1 5 0 16,-3-3 0-16,-5 4 0 0,-3 1 0 0,-4 4 0 15,-2 1 0-15,-5 1 0 0,-4 1 0 0,-4 0 0 16,-4 5 128-16,-4 1-128 0,-9 1 0 0,-1 2 0 15,-3 3 0-15,-4-1 0 0,-6 0 0 0,-4 4 0 16,1-1 0-16,-5 4 0 0,1 1 0 0,-3 4 0 16,-1 4 0-16,0-1 0 0,-2 3 0 0,2 2 0 15,-3 0 0-15,0 3 0 0,1 1 0 0,0 4 0 16,1 1 0-16,-2 0 0 0,0 4 0 0,-1-2 0 16,1 3 0-16,1-2 0 0,2 6 0 0,-1 3 0 15,2 0 0-15,2 4 0 0,0-1 0 0,5 3 0 0,3 2 0 0,-18 8 0 16,10-2 144-16,6-1-144 15,6 0 160-15,9-5-160 0,8-1 192 0,10 2-64 0,6-3-128 0,9-6 192 16,5 4-192-16,5 3 0 0,4-4 0 0,7 2 0 16,7-2 0-16,2 3-128 0,3 1 128 15,19 5 0 1,1-1-1328-16,0-2-144 0,0 3-48 0</inkml:trace>
  <inkml:trace contextRef="#ctx0" brushRef="#br1" timeOffset="64176.33">8285 18065 14047 0,'0'0'624'0,"0"0"128"0,9-4-608 0,-1-3-144 0,-1-1 0 0,1 2 0 16,-2-3 1600-16,-6 9 304 0,7-9 48 0,0-1 16 15,1 0-368-15,0 1-64 0,-8 9 0 0,3-11-16 16,-3 3-224-16,0-3-32 0,0 11-16 0,-3-7 0 15,-4-2-288-15,0 3-48 0,-4 3-16 0,-1-1 0 16,-5-2-256-16,-2 2-48 0,-4 1-16 0,-3 2 0 0,-4 2-160 0,1 3-32 16,1 4-16-16,-4-3 0 0,-1 3-160 0,-1 3-16 15,-2 6-16-15,1 0 0 0,-1 1-176 0,2 4 160 16,2-1-160-16,3 5 160 0,1-1-160 0,5 3 0 16,3-5 0-16,4 1 0 0,5-1 0 0,3-1 0 15,5-3 0-15,3-4 0 0,3-4 0 0,6 1 0 16,4-1 0-16,2-6 0 0,3-1 0 0,6-5 0 15,5-3 0-15,4-6 0 0,4 1 0 0,0-6 160 16,0-2-16-16,-1 1 0 0,-3 1-144 0,-3 2 192 16,-2 1-192-16,0 1 192 0,-5 1-192 0,-1 1 128 15,-5 4-128-15,-1 4 128 0,-6-1 0 0,-10 2 0 16,11 7 0-16,-4 5 0 0,-4 5 64 0,-3 3 16 16,-6 3 0-16,-2 6 0 0,-2 1 48 0,-5 5 16 0,0 6 0 0,-2-1 0 15,-3 2 16-15,-2 3 0 0,-1-2 0 16,-1 4 0-16,-1-2-80 0,-1 0-16 0,1-3 0 0,2 0 0 15,-1-1-32-15,2-3-16 0,2 0 0 0,6-5 0 16,1-3-144-16,6-8 192 0,-1 0-192 0,6-3 192 16,2-2-192-16,3-5 192 0,5-7-192 0,3-1 192 15,2 0-192-15,4-4 160 0,2-3-160 0,2 0 160 16,2-2-160-16,4-4 128 0,0 1-128 0,-1 2 128 16,1-4-128-16,1 2 0 0,2-2 0 0,2 2 0 31,0-3-736-31,1 0-128 0,-1 3-32 0,0 1 0 0,-1-2-2256 15,0 2-464-15</inkml:trace>
  <inkml:trace contextRef="#ctx0" brushRef="#br1" timeOffset="65412.82">9226 17819 1839 0,'0'0'0'0,"0"0"160"0,0 0-160 0,0 0 0 0,0 0 0 0,-7-4 0 0,7 4 3776 0,0 0 736 16,-5-5 144-16,5 5 16 0,0 0-2656 0,0 0-544 15,0 0-96-15,-3-8-32 0,3 8-192 0,0 0-64 16,0 0 0-16,0 0 0 0,0 0-128 0,0 0-48 16,0 0 0-16,0 0 0 0,0 0-384 0,0 0-80 15,0 0 0-15,0 0-16 0,11 3-32 0,2 3 0 16,-2-1 0-16,4 5 0 0,3-1-16 0,4 5-16 0,3 1 0 15,3 2 0-15,1 1 64 0,3-1 16 0,3 1 0 0,0 0 0 16,2 0-48-16,0 0 0 0,-3-1 0 0,2 1 0 16,1-1-80-16,-2-2 0 0,1 1-16 0,-1 1 0 15,2-2 16-15,-4 0 16 0,-3-1 0 0,-2-3 0 16,-2-1-16-16,0-3 0 0,-2 2 0 0,-4-4 0 16,-2-1-16-16,-3 1-16 0,-2-2 0 0,-13-3 0 15,0 0 80-15,8 4 16 0,-8-4 0 0,0 0 0 16,0 0 16-16,-6 7 16 0,-4 3 0 0,-6 2 0 15,-8-3 32-15,-6 5 0 0,-1 4 0 0,-8-1 0 16,-4 1-160-16,-1 4-32 0,-3-1 0 0,2 5 0 16,1-1-64-16,2 2 0 0,1-4-16 0,4 0 0 15,3-2-176-15,5 0 0 0,3-6 144 0,7-1-144 16,4-3 0-16,6-4 0 0,9-7 0 0,0 0 0 16,0 0-944-16,10 5-96 0,7-3-32 15,4-4 0-15,2-2-1664 0,5-1-336 0,3 1-64 0,2-5 0 16</inkml:trace>
  <inkml:trace contextRef="#ctx0" brushRef="#br1" timeOffset="66167.12">11113 18040 15663 0,'0'-12'1392'0,"0"2"-1120"15,0 1-272-15,2-1 0 0,-2 2 1520 0,0 8 240 16,0-5 48-16,0 5 16 0,0 0-272 0,0 0-48 16,0 0-16-16,-5 13 0 0,0 4-848 0,-2 4-160 15,0 6-32-15,-2 5-16 0,-2-2 304 0,-1 6 64 16,-2 2 16-16,-1 1 0 0,-1 2-64 0,1 5-16 16,-1-3 0-16,-2 0 0 0,0 0-208 0,1-6-32 15,2-4-16-15,-1-6 0 0,3 0 80 0,1-6 16 16,2 0 0-16,1-4 0 0,1-3-64 0,1-3 0 0,1-3 0 15,6-8 0-15,0 0-48 0,0 0-16 0,0 0 0 0,-8-1 0 16,8 1 128-16,-5-15 0 0,1-3 16 16,3-1 0-16,1-4-208 0,1-4-32 0,2 1-16 0,1-6 0 15,1-1-192-15,1-4-144 0,3-1 192 0,-1-3-192 16,2-3 128-16,4 2-128 0,2-4 0 0,3 5 0 16,3-1 0-16,1 2 0 0,1 3 0 0,5 3 0 15,3 1 0-15,1 5 0 0,5 1 0 0,-6 7-144 16,-2 2 144-16,1 5 0 0,1 2-144 0,-3 8 144 15,-1 3 0-15,-3 4 0 0,-3 4-144 0,-6 3 144 16,-4 4 0-16,-4 0-128 0,-5 5 128 0,-3-1 0 16,-6-2 0-16,-5 1 0 0,-5 1 0 0,-3-1 0 15,-4 0 0-15,-3 0 0 0,-5 1 0 0,-2 0 144 16,-2 0-144-16,-1-1 0 0,2-4 0 0,1-2 0 16,1-3 0-16,4 0 0 0,4-4-144 0,5-4 144 15,5-2-1104-15,5 1-176 16,9 0-16-16,0 0-16 0,1-10-1376 0,9 1-288 0,5-2-48 15</inkml:trace>
  <inkml:trace contextRef="#ctx0" brushRef="#br1" timeOffset="66527.92">11977 17492 13823 0,'-3'-9'1216'0,"3"0"-960"0,4-1-256 0,1 1 0 16,3 0 3696-16,0 1 688 0,3 3 144 0,0-2 16 15,3 0-2656-15,4 2-544 0,2-1-96 0,0 5-32 16,-2 1-528-16,3 2-112 0,-2 5-32 0,-3 0 0 16,-3 6-320-16,-3 1-64 0,-4 0-16 0,-2 5 0 15,-4 3-144-15,-4 0 0 0,-4 3 144 0,-4 4-144 16,-3-2 272-16,-3-1-16 0,-1-3 0 0,0 1 0 15,0 0 224-15,1-3 32 0,2-3 16 0,3-2 0 16,3-3 32-16,5-3 0 0,5-10 0 0,-3 13 0 16,7-4-272-16,5-2-48 0,5-4-16 0,5-1 0 15,6-2 32-15,7-2 0 0,1-3 0 0,1-3 0 16,1 2-48-16,0-3 0 0,2 1 0 0,1 2 0 16,0-1-208-16,-1 2 0 0,-1 3 0 0,-6-2-160 15,-4 0-736-15,-5 3-160 16,-5 5-32-16,-5 2-11392 0,-5 2-2304 0</inkml:trace>
  <inkml:trace contextRef="#ctx0" brushRef="#br1" timeOffset="66927.69">10555 18946 11055 0,'-22'6'976'0,"5"-2"-784"0,-1-1-192 0,3 2 0 15,1 0 2144-15,3-1 384 0,0-2 80 0,11-2 16 16,-6 7-352-16,6-7-64 0,0 0-16 0,0 0 0 15,13 1-608-15,7-2-128 0,7-3-32 0,5 0 0 16,4-1-288-16,9-5-64 0,7-4-16 0,8-2 0 16,7-1-320-16,7-2-64 0,5-2-16 0,3 2 0 15,2-1-32-15,-1 1-16 0,3 1 0 0,-1 1 0 16,1 2 48-16,-8 1 16 0,-1 2 0 0,-9-1 0 16,-5 3-272-16,-10 3-48 0,-3 6-16 0,-6-2 0 15,-5 1-336-15,-7 1 0 0,-6 2 0 0,-6 1 0 16,-5 1-1248-16,-3-2-224 0,-12-1-32 15,0 0-16-15,0 13-2032 0,-5-4-416 0</inkml:trace>
  <inkml:trace contextRef="#ctx0" brushRef="#br1" timeOffset="67362.17">11046 19248 31327 0,'-4'-5'2784'0,"4"5"-2224"0,0 0-560 0,-4-6 0 16,4 6 960-16,0 0 96 0,0 0 16 15,0 0 0-15,0 0 0 0,0 0 0 0,0 0 0 0,0 0 0 16,-6 9-496-16,1 6-112 0,-1 2-16 0,2 1 0 16,-1 1-80-16,0 0-32 0,-3 1 0 0,2 4 0 15,1 3-112-15,-2-3-32 0,0 1 0 0,0-2 0 16,3 1-192-16,2 1 176 0,-1-5-176 0,5-4 160 15,1-4-32-15,5-2 0 0,1-2 0 0,4-5 0 16,4-4 192-16,5-5 48 0,2-3 0 0,8-6 0 16,1-4 32-16,4 0 16 0,0-6 0 0,1 3 0 15,-1-1-224-15,0-3-32 0,3 2-16 0,-2 2 0 16,-2 1-144-16,-3 2 0 0,-2 1 0 0,-3 4 128 16,-3 1 16-16,-6 6 0 0,-1 0 0 0,-3 6 0 15,-3 4 32-15,-4 3 0 0,-8-6 0 0,6 15 0 16,-6 3-176-16,-3 1 160 0,-2 1-160 0,-3 2 160 15,-3 5-160-15,-3-1 160 0,-4 0-160 0,3 2 160 0,-6 4-160 0,1-3 128 16,-4-1-128-16,0 1 128 0,0-2-128 0,1 1 0 16,1-2 0-16,3 1 0 15,1-3-1328-15,2 3-288 0,1 1-64 0,1 1-18288 0</inkml:trace>
  <inkml:trace contextRef="#ctx0" brushRef="#br2" timeOffset="73700.63">10043 6425 11343 0,'0'0'496'0,"0"0"112"0,3-9-480 0,-1 1-128 15,2-2 0-15,1 2 0 0,0 2 640 0,0-3 96 16,0 3 32-16,0-3 0 0,1 1 160 0,0-2 32 15,-1 2 16-15,1-3 0 0,1 2 128 0,-1-2 32 16,0 2 0-16,1-1 0 0,-1 2-16 0,0-2 0 16,0 2 0-16,-1-1 0 0,-2 4-160 0,1-1-16 15,-1 1-16-15,-3 5 0 0,0 0 704 0,0 0 144 16,0 0 16-16,0 0 16 16,0 0-1808-16,0 0-432 0,0 0-48 0,0 0-16 0,0 0 656 0,0 0 128 15,0 0 32-15,0 12 0 0,-1 2 0 0,-1 3 16 16,-2 1 0-16,1 2 0 0,-2 2-64 0,-1 3-16 15,1 6 0-15,0 0 0 0,0 2 32 0,-1 3 0 16,0 3 0-16,-5 2 0 0,4 4 32 0,-3-2 0 16,2 3 0-16,-2-1 0 0,2 4-16 0,-2 0 0 0,2 2 0 0,-3 0 0 15,-1 0-64-15,1-2-16 0,1-2 0 16,-2 0 0-16,4 0 48 0,-1-6 16 0,-2 0 0 0,1-1 0 16,-1-1-32-16,1-1-16 0,-2-3 0 0,1 2 0 15,-1 0 32-15,0 0 16 0,0-2 0 0,1 0 0 16,1-1-16-16,-1-1 0 0,0-2 0 0,0 2 0 15,-1-4-272-15,2 1 160 0,-3-3-160 0,2 1 128 16,-1-3 16-16,1 3 0 0,-1-2 0 0,1 2 0 16,1-3-16-16,-2 4 0 0,5-1 0 0,-3 3 0 0,-1-3-128 0,3-1 192 15,0 1-192-15,-1-2 192 0,-1 4-192 0,0-4 160 16,0 3-160-16,-1-2 160 0,1 1-160 0,0-4 0 16,-1 2 144-16,-1-2-144 0,1 4 0 0,1-3 128 15,-3 2-128-15,-4 10 0 0,1-5 0 0,1 2 0 16,-1-1 0-16,1-1 128 0,-3-7-128 0,5 3 0 15,1-3 0-15,-1 3 0 0,-2-3 0 0,2 1 128 16,-2-2-128-16,1 3 0 0,-1-3 160 0,-1 2-32 16,1-1-128-16,-3-1 192 0,1 4-192 0,-1-1 0 15,0 2-144-15,1-1 144 0,1 3 0 0,1 0 0 16,1-5 0-16,1 2 0 0,1-3 0 0,1 3 0 16,-2-1 0-16,1 1 0 0,-4-1 0 0,1-1 0 15,0-2 0-15,0 6 0 0,-1-4 128 0,2 4-128 16,-1-1 0-16,-1 0 0 0,-1 1 0 0,-1 2 0 15,0 0 128-15,1-1-128 0,-1 2 0 0,0 0 0 16,0 1 0-16,1-2 0 0,-3-3 0 0,1 1 0 0,0 1 0 16,0-3 0-16,0 1 0 0,0-2 0 0,-1 0 0 15,1 3 0-15,0-2 128 0,1 4-128 0,0-2 0 0,0 1 0 16,-2 1 0-16,1-1 0 0,0 1 0 0,-2-4 0 16,0 0 128-16,-2-2-128 0,3 1 0 0,-1-1 0 15,1 1 128-15,0-3-128 0,-2 2 0 0,-1-1 0 0,0-1 0 16,2 2 0-16,-2-1 0 0,1 1 0 15,-1-2 128-15,-1 3-128 0,0 5 0 0,1 0 0 0,0 1 0 0,0-5 0 16,-1-2 0-16,1 2 0 0,0 3 0 0,2 1 0 16,-1-3 0-16,1-4 0 0,-2 3 0 0,0-2 0 15,-1 2 0-15,1-2 0 0,1-2 128 0,-1 3-128 16,2 4 0-16,-2-3 0 0,-3 1 0 0,1-1 0 16,1 2 0-16,0 1 0 0,-2-4 0 0,1 0 0 15,-2-1 0-15,3 1 0 0,0-3 0 0,0 4 160 16,-1-3-160-16,1 3 128 0,0-5-128 0,-1-1 0 15,1 0 0-15,-2 3-176 0,0-3 176 0,-1 3 0 16,-1 0 128-16,0-2-128 0,-1 1 0 0,-1 2 0 16,2-2 0-16,0 1-128 0,-2-2 128 0,3-1 0 0,-1-2 0 15,2 3 0-15,-1 1 0 0,0-4 0 0,-1-1 0 0,2 0 0 16,-2 0 0-16,1 1 0 0,-1-4 0 0,0 2 0 16,0 0 0-16,-1-2 0 0,-3 1 0 0,3-1 0 15,-2 2 0-15,2 0 0 0,0 0 0 0,0-2 0 16,-3 1 0-16,3-1 0 0,1-1 0 0,2-1 0 15,-1 2 0-15,1-2 0 0,-1 2 0 0,0-1 0 16,1 1 0-16,-1-2 0 0,-2 0 0 0,1 1 0 16,-1 1 0-16,-1 1 0 0,0-2 0 0,-1-1 0 15,2-4 0-15,-3 3 0 0,2-3 0 0,-1 0 0 16,3 1 0-16,2-4 0 0,-1 2 0 0,0 0 0 16,-1-1 0-16,2 1 0 0,-1-3 0 0,-1 3 0 15,-1-3 0-15,-1 3 0 0,1-3 0 0,0-1 0 16,-2 3 0-16,1-2 0 0,-1 1 0 0,1 0 0 0,-2-3 0 0,3 0 0 15,2-1 0-15,1 2 0 0,-2 0 0 16,1-3 0-16,0 0 0 0,1 0 0 0,-1 3 0 0,0 2 0 16,0-5 0-16,-1 1 0 0,0-2 0 0,1 0 0 15,-3 0 0-15,1 2 0 0,-1-7 0 0,-1 3 0 16,-1 0 0-16,2-1 0 0,-1 0 0 0,3 1 0 16,3-3 0-16,-2 1 0 0,-2-1 0 0,2 2 0 15,2-3 0-15,-1 1 0 0,2-5 0 0,-2 3 0 16,0 1 0-16,-1-4 0 0,1 1 0 0,-1-2 0 15,-1 2 0-15,1-2 0 0,2 3 0 0,-2-4 0 16,-2 4 0-16,1-3 0 0,3 1 0 0,-3-2 0 16,4 4 0-16,-1-3 0 0,0 2 0 0,0-2 0 15,-2 5 0-15,1-5 0 0,-2 1 0 0,3-4 0 0,-4 2 0 0,2 0 0 16,2-1 0-16,-3-1 0 0,0 0 0 16,-1-2 0-16,-1-1 0 0,1-1 0 0,0 0 0 0,1 1 0 15,-1-3 0-15,2 1 0 0,0 3 0 0,-1-3 0 16,-1-1 0-16,0 1 0 0,1 0 0 0,-1 2 0 15,-2-1 0-15,1 1 0 0,-1-1 0 0,1 2 0 16,-3-2 0-16,1 1 0 0,-3-3 0 0,2-3 0 16,-1 2 0-16,2 0 0 0,3-1 0 0,-1 1 0 15,0 0 0-15,-1-2 0 0,0-1 0 0,0 0 0 16,1 2 0-16,-1-5 0 0,1 2 0 0,-1 1 0 16,2-4 0-16,0 3 0 0,-2 1 0 0,2-1 0 15,0 1 0-15,0 3 0 0,-2 0 0 0,3-3 0 16,2-1 0-16,-2 1 0 0,0 1 0 0,0-1 0 15,0 2 0-15,0-1 0 0,0-1 0 0,1-2 0 0,0 1 0 0,2-4 0 16,-2 1 0-16,1-2 0 0,-1 3 0 0,2-2 0 16,-2 4 0-16,0-5 0 0,-2 1 0 0,1-1 0 15,0 3 0-15,3-3 0 0,-1-1 0 0,2 2 0 16,-4-3 0-16,0-1 0 0,0 2 0 0,-1-1 0 16,0-4 0-16,1-2 0 0,0 0 0 0,0 0 0 15,1 2 0-15,0-1 0 0,2 0 0 0,-3 2 0 16,1-1 0-16,1-2 0 0,-1 1 0 0,1 1 0 15,1-2 0-15,2-3 0 0,3 1 0 0,-3-2 0 16,1-1 0-16,2-1 0 0,0 1 0 0,-2 0 0 16,0 3 0-16,2-1 0 0,0 2 0 0,1-2 0 15,-2-5 0-15,4 1 0 0,0-5 0 0,0 2 0 0,5 3 0 0,-1-3 0 16,0 1 0-16,3-1 0 0,1 5 0 0,2-3 0 16,-1 2 0-16,2-4 0 0,1 3 0 0,1-5 0 15,1 1 0-15,2 6 0 0,0 4 0 0,1 1-128 16,-2 0-16-16,4 7 0 0,-1 3 0 0,1 7 0 31,1 2-1056-31,0 5-208 0,0-1-32 0,2 3-16 16,4 2-1872-16,3-1-384 0</inkml:trace>
  <inkml:trace contextRef="#ctx0" brushRef="#br2" timeOffset="74465.17">9713 8616 17327 0,'0'0'768'0,"0"0"160"0,0 0-736 0,0 0-192 0,0 0 0 0,0 0 0 0,7 0 1184 15,-7 0 208-15,0 0 32 0,8 6 16 0,0 1-240 0,-6 3-48 16,-1-1-16-16,-1 3 0 0,-2 4 80 0,-2-1 0 15,-2-1 16-15,-1 4 0 0,-2 3-112 0,-1 1-32 16,-2 1 0-16,-1 0 0 0,-1 2-336 0,2-3-80 16,-3-1-16-16,1 4 0 0,0-3-208 0,1-3-64 15,2-1 0-15,1 0 0 0,3-3-64 0,2-1 0 16,3-5-16-16,2 1 0 0,0-10 80 0,6 5 0 16,4-2 16-16,2 0 0 0,2-5 64 0,2 0 16 15,2-1 0-15,2-2 0 0,2-4-272 0,2 3-48 16,3-4-16-16,1 2 0 0,1-2-144 0,-1 2 0 15,-2-2 0-15,-1 2 0 0,2-2-160 0,-2 4-64 16,-2-4-16-16,4 1 0 16,-5-1-1648-16,-6 2-336 0,-6-2-64 0,-10 10-8960 0,0 0-1792 0</inkml:trace>
  <inkml:trace contextRef="#ctx0" brushRef="#br2" timeOffset="74633.82">9446 9018 31327 0,'0'0'2784'0,"0"0"-2224"0,6-4-560 0,3-4 0 16,1 2 624-16,5-1 16 0,4 0 0 0,6-1 0 16,3-3-80-16,3-1-16 0,4 1 0 0,3-4 0 15,5 1-64-15,3 0-16 0,2-3 0 0,3-1 0 0,2-1-336 16,-2 2-128-16,-1-1 0 0,-4 2 0 16,-6 1-2528-16,-4 0-608 15</inkml:trace>
  <inkml:trace contextRef="#ctx0" brushRef="#br2" timeOffset="75282.24">10958 8283 6447 0,'0'0'272'0,"-2"-8"80"0,-2 3-352 0,0-1 0 0,-1-4 0 0,0 0 0 16,0-1 3840-16,0 4 704 0,0-3 144 0,-2 3 32 15,0 1-2432-15,-1 2-496 0,1 2-80 0,-2 2-32 16,-3 2-640-16,-2 3-128 0,-1 4-16 0,-3 0-16 16,-3 5-432-16,-1 4-64 0,-2 1-32 0,-2 5 0 0,-2 1-48 0,0 5-16 15,0-4 0-15,2 4 0 0,-1-4-16 16,4 3 0-16,4-4 0 0,3-3 0 0,3-4-48 0,5-4-16 15,4 0 0-15,6-4 0 0,3-3 240 0,4-3 32 16,3-4 16-16,6-4 0 0,4-4-16 0,3-5 0 16,5-4 0-16,0-1 0 0,2 0-288 0,1 0-48 15,1 0-16-15,-1 2 0 0,-2-1-128 0,-2 3 0 16,-4 4 144-16,-2 1-144 0,-4 4 0 0,-2 4 128 16,-4 1-128-16,-2 4 0 0,-1 6 0 0,-3 1 128 15,-5 6-128-15,-2 3 0 0,-1 6 208 16,-6 2-16-16,-4 6-16 0,-4 3 0 0,-3 1-32 0,-2 3 0 15,-2-2 0-15,0-2 0 0,1 0-144 0,2-4 0 16,0-3 0-16,3-4 128 0,4-1 0 0,0-1 0 16,7-5 0-16,1-3 0 0,3-5-128 0,5-1 0 15,2-1 0-15,4-4 0 0,3-5 0 0,5-2 0 0,5-5 0 0,2 2 0 16,3-4 0-16,3 0 0 0,-1-5 0 16,1 0 128-16,-2 1-288 0,0-4-64 0,-1-1-16 15,8-7 0 1,-7 3-2064-16,-6 3-432 0,-2 0-80 0</inkml:trace>
  <inkml:trace contextRef="#ctx0" brushRef="#br2" timeOffset="75530.05">11350 8222 25791 0,'-15'-4'2304'0,"15"4"-1856"16,0 0-448-16,0 0 0 0,0 0 560 0,0 0 16 15,0 0 0-15,0 0 0 0,11-5 304 0,3 1 64 16,8-3 16-16,2 0 0 0,4-3-384 0,2 2-64 16,1-3 0-16,-1 2-16 0,1-4-368 0,-3 5-128 15,-3-3 0-15,-3 6 144 16,-7 0-2192-16,-2 4-448 0</inkml:trace>
  <inkml:trace contextRef="#ctx0" brushRef="#br2" timeOffset="75662.95">11357 8435 19343 0,'0'0'1728'16,"13"-1"-1392"-16,5-1-336 0,2 0 0 0,6 0 1936 0,-2 1 320 16,3-7 64-16,1 0 16 0,1 2-1376 0,1-5-288 15,0-3-48-15,-4 0-16 0,3 1-448 0,-2-1-160 16,-4 1 0-16,-1 3-8800 0,-3-4-1872 0</inkml:trace>
  <inkml:trace contextRef="#ctx0" brushRef="#br2" timeOffset="76201.14">12288 7497 25391 0,'0'0'1120'0,"0"0"240"0,0 0-1088 0,0 0-272 16,0 0 0-16,0 0 0 0,0 0 640 0,-3 18 80 15,-4 3 16-15,-1 7 0 0,-1 2 32 0,-1 4 0 16,-3 2 0-16,-3 1 0 0,1 1-128 0,-1 3 0 16,0-1-16-16,1 0 0 0,-1-3-160 0,0-1-16 15,-1 0-16-15,6-5 0 0,-1-6-48 0,2-2 0 16,0-3 0-16,2-5 0 0,3-4 144 0,2-1 32 16,3-10 0-16,0 0 0 0,0 0 144 0,0 0 16 15,2-13 16-15,3-1 0 0,-1-5-144 0,4-3-16 16,0 1-16-16,3-5 0 0,-2 0-304 0,1-1-64 15,0 0-16-15,0-5 0 0,-1 1-176 0,2-1 0 0,2-2 0 0,2-1 128 16,3 0-128-16,1-1 0 0,0-1 0 0,4 3 0 16,-2 1 0-16,-5 15 0 0,2-1 0 0,1 2 0 15,1 4 0-15,1 4 0 0,-2 1 0 0,0 7 0 16,-3 3 0-16,-2 6 0 0,-2 1-144 16,-5 3 144-16,-3 2-128 0,-4 4 128 0,-5 4-192 0,-4-1 192 15,-4 2-176-15,-3 0 176 0,-3-4-160 0,-10 5 160 16,1-1-128-16,3-4 128 0,4-3 0 0,1-5-144 0,0-2-112 15,4-3 0-15,2-3-16 0,3-3 0 16,-1-1-1728-16,6-3-352 16,6 4-64-16,-3-13-13552 0</inkml:trace>
  <inkml:trace contextRef="#ctx0" brushRef="#br2" timeOffset="76555.13">12566 7011 25791 0,'9'-7'2304'0,"3"0"-1856"16,4-6-448-16,5 3 0 0,1-3 768 0,4-1 48 16,1 1 16-16,-1 3 0 0,0-3 192 0,-1 6 32 15,-1-2 16-15,-1 5 0 0,-4 3-336 0,-1 1-64 16,-3 4-16-16,-2 2 0 0,-2 3-336 0,-6 2-80 15,-2 0-16-15,-6 4 0 0,-2 4-96 0,-5 2-128 0,-1 2 176 16,-2 1-176-16,-2-2 192 0,-2 1-64 0,1 1 0 16,2-4-128-16,4-3 368 0,2-2-48 0,3-5 0 0,4 2 0 15,1-2-16-15,3-2-16 0,5-3 0 16,5-1 0-16,3-4 112 0,5-2 32 0,3-2 0 0,0 1 0 16,4-1-208-16,1-3-32 0,-1 1-16 0,-1 1 0 15,-2-4-176-15,-1 3 0 0,-1-2 0 0,-1 2 0 16,-2 2-1488-16,-6 0-240 15,-2 3-32-15,-2 1-14624 0</inkml:trace>
  <inkml:trace contextRef="#ctx0" brushRef="#br2" timeOffset="76820.56">11994 8338 25791 0,'0'0'1152'0,"0"0"224"0,0 0-1104 0,0 0-272 16,0 0 0-16,18-4 0 0,2 0 1440 0,7-2 224 15,0-3 64-15,6-3 0 0,5 2-624 0,3-3-112 16,1-3-32-16,-8 3 0 0,3 0-80 0,6 1-32 16,3-3 0-16,2-1 0 0,3 0-112 0,1-1-32 15,0-1 0-15,-2 1 0 0,-3-2-384 0,-3 1-64 16,-6 2-32-16,-1 1 0 0,-5 4-224 0,-1 1 0 15,-10 3 0-15,-3-2 0 16,-3 3-1696-16,-5 1-288 0,-10 5-48 0,0 0-14480 0</inkml:trace>
  <inkml:trace contextRef="#ctx0" brushRef="#br2" timeOffset="77220.2">12371 8574 21183 0,'-12'-5'1888'0,"12"5"-1504"0,-7 0-384 0,7 0 0 15,0 0 2224-15,-4 5 368 0,1 6 80 0,-2 2 16 0,1 1-1360 0,0 3-272 16,1 0-48-16,-1 3-16 0,0 0-224 0,0-1-32 16,0-1-16-16,2 0 0 0,1 2-112 0,1-1-32 15,0-3 0-15,3-2 0 0,1 2-112 0,1-6-16 16,2-3-16-16,0 2 0 0,2-2 16 0,3-2 16 15,2 0 0-15,2-5 0 0,2-4 64 0,2-2 16 16,3-2 0-16,0-5 0 0,1-1-272 0,0-2-48 16,-1-4-16-16,3-1 0 0,-1-2-32 0,0-2-16 15,1 1 0-15,-5-4 0 0,2 2-32 0,-2 0 0 16,-2 3 0-16,-3 2 0 0,-2 4-128 0,-1 4 0 16,-3 4 0-16,-1 1 128 0,-3 6-128 0,-6 2 0 15,5 8 0-15,-2 4 128 0,-2 9-128 0,-1 4 0 16,0 0 0-16,-1 5 128 0,0 4-128 0,-1-1 0 0,1 1 0 15,1 3 0-15,-1 0 0 0,0-3 0 0,-1-2 0 16,2 14 0-16,0-5 0 0,0-3 0 0,0 0 0 16,0-6 0-1,0-1-704-15,2-1-240 0,0-5-32 0,-1-2-12208 0,-2-5-2432 0</inkml:trace>
  <inkml:trace contextRef="#ctx0" brushRef="#br2" timeOffset="81075.73">10226 8246 7359 0,'0'-16'320'0,"-1"4"80"0,-2 1-400 0,2-1 0 15,1 1 0-15,0 1 0 0,1-3 3072 0,1 3 544 16,-1 1 96-16,1 3 32 0,-2 6-2288 0,0 0-464 16,7-8-96-16,-1 2 0 0,-6 6-224 0,8-7-32 15,-8 7-16-15,0 0 0 0,0 0-16 0,0 0 0 16,0 0 0-16,10 8 0 0,-2-1 144 0,-5 7 16 0,-3 4 16 16,0 5 0-16,-1 5 0 0,-1 4 0 0,-2 2 0 0,-1 6 0 15,-2 3-144-15,-2 6-48 0,-1 7 0 0,-1 3 0 16,-2 3-112-16,2-1-32 0,-1 3 0 0,1-1 0 15,-2 4-192-15,3 1-64 0,0-3 0 0,0-3 0 16,1 2-192-16,1-6 176 0,0-5-176 0,2-3 160 16,1-7-160-16,1 3 128 0,0-5-128 0,3-2 128 15,0-5 48-15,0 1 0 0,1-2 0 0,0-4 0 16,0-1 16-16,1 1 16 0,3-5 0 0,1 0 0 16,-1 1-80-16,2-5 0 0,-1-2-128 0,1-2 192 15,2-1-192-15,2-1 0 0,2 2 128 0,-1-4-128 16,-1 1 0-16,2-3 0 0,0 2 0 0,4-3 0 15,1 1 0-15,2-3 0 0,2 4 0 0,3 0 0 16,3-5 0-16,3 2 0 0,6 0 0 0,-2-3 0 0,5 0 0 16,0 2 0-16,-1-1-128 0,2-1 128 15,2 1 0-15,3-1 0 0,1 1 0 0,2 2 0 0,1-4 0 0,6 1 0 16,6 1 0-16,0-2 144 0,0-3-144 0,1-2 0 16,2-1 0-16,3 0-176 0,2 0 176 0,3-1 0 15,5-1 0-15,-4 1 0 0,-3-3 0 0,2 1 0 16,0-1 0-16,3 1 0 0,4-3 0 0,-3 2 0 15,0 1 0-15,-6-1 0 0,1 2 0 0,-3 1 0 16,-2 2 0-16,1 1 0 0,1 0 0 0,-5 1 0 16,-3 2 0-16,-5 1 0 0,-6 1 0 0,-1 0 0 15,-3 1 0-15,-2 6 0 0,-3-6 0 0,-4 4 0 16,-1-4 0-16,-1 5 0 0,-1-4 0 0,-2 5 0 16,-1-3 0-16,-2 1 0 0,-2-4 0 0,-1 4 0 0,-6-5 0 0,-1 2 0 15,-3 0 0-15,-2 0 0 0,-2 2 0 0,-2-3 128 16,-1-2-128-16,-8-4 128 0,0 0-128 0,0 0 128 15,0 0-128-15,0 0 144 0,0 0-144 0,0 0 160 16,9 1 16-16,-9-1 0 0,0 0 0 0,7-8 0 16,0-7 48-16,-1 0 16 15,0 0 0-15,-1-4 0 0,1-4 0 0,0-4 0 0,2-1 0 0,0-5 0 16,1 0-32-16,0-4 0 0,0-2 0 0,1-8 0 16,0-2-208-16,2-4 0 0,1-4 0 0,-1-3 0 15,2-5 0-15,0-2 0 0,2-4 0 0,0-3 0 16,4-2 0-16,2-2 0 0,2-3 0 0,4 2 0 15,0 1 0-15,5-3 0 0,-1 5 0 0,0-6 0 16,-2 4 0-16,-4 1 0 0,-1-1 0 0,-1 0 0 16,2-2 0-16,-1 0-128 0,0 2 128 0,0-2 0 0,-3 0 0 15,0-1 0-15,-2 1-128 0,0 0 128 16,-3 3-144-16,0 2 144 0,-2-1-208 0,-1 9 80 0,-1 1 128 0,-1 0 0 16,0 6-144-16,-2 3 144 0,-1 2 0 0,-1 3 0 15,-3 1 0-15,0 1 0 0,0 2 0 16,0 1 0-16,-2 0-144 0,3 5 144 0,-1-4 0 15,1 7 0-15,1 3 0 0,0 2 0 0,1 4 0 0,0 0-128 16,-2-1 128-16,3 1 0 0,-3 4 0 0,0 0 0 16,2 3 0-16,-2 0 0 0,0 1-128 0,-1-3 128 15,-2 5 0-15,1 1 0 0,0 0 0 0,0 0 0 16,-2 1 0-16,-2 0 0 0,-2 2-128 0,-1 1 128 16,1 1 0-16,-2 2 0 0,-2-2 0 0,-1 1-128 0,1 3 128 15,0-2 0-15,-1 0 0 0,-2 3 0 0,0-2 0 16,1 3 0-16,0-2 0 0,-1 2-128 0,0-2 128 15,-1 3 0-15,-1-5 0 0,2 3 0 0,-3-1 0 0,-1 2 0 16,1-2 0-16,-2 3-128 0,1-1 128 0,-1 3 0 16,0-1 0-16,0-1 0 0,-1 5-128 0,-2 0 128 15,0 2 0-15,-1 2 0 0,0-1 0 0,-4 3 0 16,-3 3 0-16,-2 0 128 0,2 4-128 0,-4-1 0 16,-3 3 128-16,-4 2-128 0,-2-2 0 0,-4 1 0 15,-1 3 128-15,-2 3-128 0,1 4 0 0,-2-1 0 16,-2 4 0-16,-3-1 0 0,-1 5 0 15,-2-2 0-15,-1 3 0 0,-4 1 0 0,2 2 0 0,-2-2 0 16,1 1 0-16,-1 0 128 0,1 1-128 0,-3 2 0 16,-4 1 0-16,-2 1 0 0,-3 1 0 0,3 0 0 0,-2-1 0 15,4-3 0-15,-1-2 0 0,2-1 0 0,0 1 0 16,-1-1 0-16,-3-2 0 0,2-6 0 0,3 2 0 16,0-3 128-16,5 2-128 0,-3-2 0 0,0-3 0 0,-3 2 0 15,-3 3 0-15,1-5 0 0,1 0 0 0,3-2 0 16,1-3 0-16,1 1 0 0,3-1 0 0,0 1 0 15,-1-5 0-15,4-3 0 0,2 1 0 0,3-3 128 16,4-1-128-16,3-1 0 0,2-3 0 0,5-2 0 16,2 0 0-16,2-2 0 0,2 0 0 0,3-2 0 15,4 0 0-15,-3 0 0 0,4 2 0 0,2-2 0 16,1-1 0-16,1 0 0 0,2 1 0 0,2-2 0 16,2 1 0-16,1 1 0 0,1 0 0 0,1-1 0 15,8 5 0-15,0 0 0 0,-7-5 0 0,7 5 0 16,-8-3 0-16,8 3 0 0,0 0 0 0,0 0 0 15,0 0 0-15,-5 8 0 0,0 1-128 0,1-2 128 0,2 4 0 16,-2 0 0-16,0-2-128 0,0 5 128 0,0 1 0 16,-1 4 0-16,-1 1 0 0,-2 6-128 15,3 3 128-15,0 5 0 0,-1 3 0 0,-2 4 0 0,0 3 0 0,1 5 0 16,-1 7 0-16,1 2 128 0,-2-1-128 0,0 4 0 16,-1-1 0-16,-2-1 0 0,-1 2 0 0,1 1 0 15,-2 0 0-15,-2 0 128 0,-1-1-128 0,-2 2 0 16,-2-7 0-16,1 0 0 0,1-2 128 0,2 2-128 15,1 0 0-15,2-1 0 0,1 1 0 0,4-7 0 16,4 0-1184 0,4 1-336-16,5 4-64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21:48.1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5359 14122 11967 0,'-13'-1'1072'0,"1"-3"-864"0,-2-1-208 0,0 3 0 16,2-4 240-16,2 3 0 0,0-4 0 0,2 2 0 15,1-2 80-15,0 1 32 0,7 6 0 0,-6-10 0 16,0 1 48-16,-1 1 16 0,2 2 0 0,5 6 0 16,-5-6 384-16,3 1 80 0,-1 1 16 0,-1 0 0 15,0 2-96-15,3-2-16 0,-1-1 0 0,2 5 0 16,-2-4-64-16,2 4-16 0,0 0 0 0,0 0 0 0,-2-5 0 0,2 5 0 15,2-8 0-15,-2 8 0 0,0 0-64 0,14-5-32 16,0 0 0-16,1-2 0 0,3 3-80 0,3 0-16 16,1 0 0-16,4 0 0 0,4-1 16 0,5 1 0 15,3 2 0-15,5-2 0 0,5-4-320 0,6 2-64 16,4 4-16-16,3-5 0 0,5 0 16 0,2 0 0 16,-1-2 0-16,3 3 0 0,2-3-16 0,7 1-128 15,4-2 192-15,-2 1-64 0,-1-2-128 0,3 3 0 16,0-2 0-16,6 1 0 0,2-3 192 0,1 0-64 15,-2 4 0-15,3-2 0 0,2 1 64 0,4-2 0 16,5 2 0-16,1-2 0 0,0 2 0 0,6 1 0 16,1 4 0-16,1-2 0 0,-4-3-192 0,4 5 192 15,4 0-192-15,1-2 192 0,0 0-192 0,2 3 0 16,-2 2 144-16,3 0-144 0,0-6 128 0,2 5-128 0,0 6 160 16,1-3-160-16,-4-4 0 0,5 3 0 0,-4 3 0 15,5-3 0-15,3-3 0 0,0 2 0 0,-4 1 0 0,3 0 0 16,0-3 0-16,0 2 144 15,-2 0-144-15,6 1 128 0,6-3-128 0,-2 1 0 16,-2-3 0-16,2 1 128 0,2 0-128 0,-2 3 0 0,2 0 144 0,-1-2-144 16,1-3 0-16,-5 3 128 0,3 6-128 0,-1-3 0 15,-3-3 0-15,-1 2 0 0,0 2 0 0,-3 0 0 16,-2 1 0-16,-2-1 0 0,-2 0 0 16,0 2 128-16,-2 2-128 0,-1-1 0 0,-8-1 0 0,4 4 0 15,3-2 0-15,-4 0 0 0,-2-2 0 0,-4 4 128 16,0 0-128-16,-2 1 0 0,-3-2 0 0,-4 1 128 15,-4 2-128-15,-3-1 0 0,-2 3 0 0,-2-3 128 16,-4 2-128-16,-7-2 144 0,-4 2-144 0,-5-1 160 16,-7-1-160-16,-2-2 0 0,-4 1 0 0,-3-2 0 0,-5 2 0 15,-7 0 0-15,-5-3 128 0,-6-1-128 0,-5 0 256 0,-2 0-16 16,-10 1-16-16,-1-3 0 0,-11-1 0 0,0 0 0 16,0 0 0-16,0 0 0 0,-9-6 32 0,-5 1 0 15,-8 1 0-15,-8 1 0 0,-10-2-96 0,-6 1-16 16,-10-1 0-16,-5 1 0 0,-8-2-144 0,-6 1 0 15,-9 0 0-15,-10-3 0 0,-4 3 0 0,-5 3 0 16,-4 0 128-16,-11 0-128 0,-6-3 0 0,-3 2 0 16,1 2 0-16,-7-2 0 0,-8 1 0 0,-3 2 0 15,3-1 0-15,-4-1 0 0,-6 1 0 0,-3-1 0 16,-2-2 0-16,-3 2 0 0,-4 1 0 0,-3 1 0 16,-7 0 0-16,0 0 0 0,0 0 0 0,-1 0 0 0,-3 3 0 0,-1-2 0 15,-3 3 0-15,3-2 0 0,-2 1 0 0,4-1 0 16,2 5 0-16,-1 0 0 0,-1-3 0 0,2 3 0 15,-1-1 0-15,8-1 0 0,-1 5 0 0,-1-3 0 16,-4 0 0-16,0 1 0 0,1-3 0 0,5 4 0 16,-2-4 0-16,1 3 0 0,-5-1 0 0,5-2 0 15,5 0 0-15,3 3 0 0,0-4 0 0,-1 2 0 16,-2 0 0-16,5 0 0 0,5-1 0 16,4 2 0-16,-1-2 0 0,7 0 0 0,7-1 0 0,3 1 0 15,-2-1 0-15,6 0 0 0,5 4 0 0,4-2 0 16,0-2 0-16,2 1 0 0,6 0 0 0,5-1 0 15,4 5 0-15,4-2 0 0,3-5 0 0,7 1 0 0,6 2 0 16,9 3 0-16,8-2 0 0,9 2 0 16,6-4 0-16,9-2 0 0,6 2 0 0,9-1 0 0,7-3 0 0,8 1 0 15,4-1 0-15,8 0 0 0,0 0 0 0,14 4 0 16,3-3-128-16,8 0 128 0,8-1 0 0,5 0-176 16,5 0 176-16,10-1-128 0,5-1 128 15,9-1 0-15,10 2 0 0,5-2 0 0,5-3 0 0,4-2 0 16,8 2 0-16,11 1 0 0,7-2 0 0,5 1 0 15,4 0 0-15,8-2 0 0,9 2 0 0,4 2 0 16,4-1 128-16,7 0-128 0,6-2 128 0,8 1-128 16,3 5 128-16,8-1-128 0,3 0 128 0,2-1-128 15,2 2 128-15,7-1-128 0,6 0 0 0,4 2 128 0,2 2-128 16,6 0 0-16,4 2 0 0,1 4 128 0,4-2-128 16,2 0 0-16,5 3 0 0,2-1 0 15,2 2 0-15,6-2 128 0,3 2-128 0,3 0 0 0,2 3 0 0,3 1 128 16,2-2-128-16,2 0 176 0,2-1-176 0,1-2 192 15,3 1-192-15,0-3 0 0,0 2 0 0,-2-3 0 16,-1-1 0-16,2 1 0 0,-3-2 0 0,-2 1 0 16,0-2 0-16,-3 2 0 0,-1-1 0 0,-3 1 0 15,-1 2 128-15,-5 0 0 0,-4-2 0 0,0 4 0 16,-3 1-128-16,-3 1 128 0,-3-2-128 0,-6 0 128 16,-7 0-128-16,-1 0 0 0,-1-1 0 0,-3 2 0 15,-1-4 0-15,-2 3 128 0,-5 0-128 0,-4 1 0 16,-4-5 0-16,-7 4 0 0,-6-1 0 0,0 2 0 15,-1-4 0-15,-4 2 0 0,-7-2 128 0,-3-1-128 16,-4 2 0-16,-2 0 0 0,-5-3 0 0,-3 1 0 16,-8 0 0-16,-4 0 0 0,-2-2 0 0,-6 1 0 0,-7-1 0 0,-1 3 0 15,-6-4 0-15,-6 1 0 0,-11-1 0 16,-4 1 0-16,-4-1 0 0,-6 2 0 0,-4-3 0 16,-10-1 0-16,-7-1 0 0,-7 1 0 0,-7 1 0 0,-5 1 0 15,-6-2 0-15,-4 0 0 0,-7 0 0 0,-5 1-192 16,-6-1 64-16,-6 0 128 0,-6 0-192 0,-9 0 192 15,0 0-192-15,0 0 192 0,-16 0-256 0,-3 0 64 16,-7-1 0-16,-8 1 16 0,-9-2-80 0,-7 1 0 16,-3-4-16-16,-12 1 0 0,-11-1 112 0,-9 0 32 15,-9-4 0-15,-6 1 0 0,-3-2 128 0,-12 3 0 16,-11-2-144-16,-6 0 144 0,-7-5 0 0,-8 2 0 16,-6 5-144-16,-8-5 144 0,-7 1 0 0,-4 0 0 0,-2-2 0 15,-2 3 0-15,-9-3 0 0,-2 0 0 0,-7-3 0 0,-7 6 0 16,-5 2 0-16,-4 2-128 0,1-1 128 0,-4-2 0 15,0 2 0-15,-5-5 0 0,-5 5 0 0,-4-5 0 16,-1 1 0-16,1 3 0 0,1 0 0 0,2 3 0 16,-2 0 0-16,4 1 0 0,2-2 0 0,6 2 0 15,6 0 0-15,2 1 0 0,0-4 0 0,5 1 0 16,4 1 0-16,4 0 0 0,2 4 0 0,8-3 0 16,5-1 0-16,7 0 0 0,2-1 0 0,7 5 0 15,8 1 0-15,8-2 0 0,6-3 0 0,9 2 0 16,8 3 144-16,5 0-144 0,4-4 128 0,7 2-128 15,8-1 0-15,6 3 0 0,4 3 0 0,6-2 0 16,4-4 0-16,8 2 0 0,9 2 0 0,6-1 128 16,5 0-128-16,9 2 0 0,8-2 0 0,7 0 0 0,6 2 0 0,7 1 0 15,3-2 0-15,11-1 0 0,0 0 0 0,0 0 0 16,18 5 0-16,9-4 0 0,7-1 0 0,9-1 0 16,10 1 0-16,10-1 0 0,12-2 0 0,9-2 0 15,6-4 0-15,11 5 0 0,12 3 144 0,9-5-144 16,6-4 160-16,12 0-160 0,9 3 160 0,7-3-160 15,13 0 160-15,10-3-160 0,11-2 144 0,9 0-144 16,10-2 128-16,8 1-128 0,11 2 144 0,8-4-144 16,9-4 160-16,7 4-160 0,5 3 160 0,6 1-160 15,5-1 160-15,6 2-160 0,1 2 192 0,6-1-64 16,4 6-128-16,4-2 192 0,0 3-64 0,6 3 0 16,0 2-128-16,3 1 192 0,0 2-192 0,4 0 144 0,0 5-144 15,2 0 128-15,1 2-128 0,1 1 0 0,-2 4 144 16,-3 2-144-16,-2-1 0 0,-1 1 144 0,-6 1-144 0,-4 1 0 15,-3 0 128-15,-4 3-128 0,-5-1 0 0,-5 2 0 16,-6-1 0-16,-5-2 0 0,-6 4 0 0,-6 2 0 16,-7-5 128-16,-6 2-128 0,-8 2 0 0,-9-3 0 15,-5-2 160-15,-13 2-160 0,-8-2 128 0,-10-2-128 16,-5-8 0-16,-9 3 0 0,-6-2 0 0,-9 1 0 16,-11-3 0-16,-4-2 0 0,-8-4 0 0,-8 0 0 15,-10-2 0-15,-9-1-176 0,-4-3 176 0,-4-1-128 16,-4 1 0-16,-5-5 0 0,-5 0 0 0,-5-3 0 15,-5 1 128-15,-4 0 0 0,-2 6 0 0,-3-5-128 16,1-1 128-16,-6 0 0 0,-5 3 0 0,-7-2 0 16,-7 3 0-16,-5-3-128 0,-5 1 128 0,-7 2 0 15,-4-2-208-15,-6 3 32 0,-11 5 16 0,0 0 0 0,-1-9-32 0,-4 4-16 16,-7 2 0-16,-5 1 0 0,-7 1-32 0,-8-2 0 16,-6 0 0-16,-11 1 0 0,-8 4 48 0,-8-5 16 15,-6-3 0-15,-3 4 0 0,-4 8 176 0,-10-3 0 16,-9 1-144-16,-4-3 144 0,-6-1 0 0,-8 2 0 15,-8 0 0-15,-7 0 0 0,-7-4 0 0,-4 0 0 16,-10 0 0-16,-6 2 128 0,-4 3-128 0,-5-4 128 16,-9-4-128-16,-5 2 128 0,-7 2-128 0,-5 3 0 15,-5 3 144-15,-3-2-144 0,0-3 0 0,-10 1 128 16,-6 1-128-16,-7-1 0 0,-4-2 0 0,-3 1 0 16,-3 1 0-16,-2 1 128 0,-3 2-128 0,-2 0 0 15,-3-7 0-15,-5 10 0 0,-2-1 0 0,-2 2 0 0,-1-3 0 16,-2 1 0-16,-1 1 0 0,-3 0 0 0,1 5 0 15,3-5 0-15,2 0 0 0,2 2 0 0,2-3 0 0,2 3 0 16,6-2 0-16,-1 2 0 0,1-4 0 0,4 0 0 16,4 6 0-16,2-5 0 0,1 3 0 0,4-3 128 15,0 1-128-15,2 2 0 0,7-3 0 0,3 1 0 16,1-3 0-16,8 1 0 0,4-2 0 0,7 2 0 16,4 0 0-16,3 0 0 0,2 2 0 0,4-2 0 15,6-3 0-15,5 2 0 0,3 4 0 0,2-5 0 16,0-1 0-16,7 3 0 0,5 2 0 0,3-2 0 15,-1 2 0-15,5 0 0 0,6 0 0 0,3 0 0 16,2 1 0-16,7 0 0 0,7-1 0 0,2-2 0 16,0 0 0-16,6 2 0 0,6-2 0 0,7-1 0 0,3 1 0 15,5 1 0-15,3-3 0 0,6 2 0 0,7-4 0 16,6-1 0-16,6-1 0 0,6 3 0 16,1 2 0-16,6-3 0 0,8-2 0 0,2 1 0 0,10 0 0 0,5-2 0 15,7-1 0-15,6 1 0 0,5-1 0 16,8 3 128-16,0 0-128 0,16-3 128 0,6-2-128 0,10-4 0 15,6 2 0-15,12-5 0 0,8-2 0 0,11 0 0 16,7 0 0-16,12 0 0 0,10-2 0 0,9 1 0 16,6-2 0-16,13 1 0 0,11-2 0 0,8 1 0 15,1 3 0-15,14-3 128 0,13-5-128 0,10 3 0 16,6 2 0-16,6 3 128 0,5-1-128 0,7-1 0 16,6-2 0-16,7 1 0 0,4 3 0 0,5 4 0 15,3-1 0-15,5-1 128 0,2 2-128 0,5 0 0 0,2 4 0 16,5-3 0-16,4 1 0 0,2-1 0 0,4 3 0 15,0 2 128-15,3 0-128 0,3-1 128 0,2 1-128 0,2 3 128 16,-1 0-128-16,3 1 176 0,-1 0-176 0,2 1 192 16,2 0-192-16,-3 3 160 0,-1 2-160 0,-1 0 160 15,-3-1-160-15,-2 3 0 0,-4 0 0 0,-4 2 128 16,-3-2-128-16,-2 2 0 16,-6-5 0-16,-3 3 0 0,-6 2 0 0,-5 0 0 0,-2-2 128 0,-4 3-128 15,-2-1 0-15,-6 3 0 0,-7 1 0 0,-5-5 0 16,-7 0 0-16,-5-2 0 0,0 5 0 0,-2-1 0 15,-1 2 0-15,-9 0 0 0,-9-8 0 0,-3 5 0 16,-5-2 0-16,-3 2 0 0,-3-4 0 0,-9 2 0 16,-7-1 0-16,-4 0 0 0,-3 2 128 0,-7-3-128 15,-7 3 0-15,-5-3 0 0,-6-3 0 0,-3 1 0 0,-2 1 0 16,-6-1 0-16,-6-2 0 0,0 2 0 0,-1 0 0 16,-3 1 0-16,-8 0 0 0,-3-1 0 0,-6-2 0 15,-3 3 0-15,1 0 0 0,-5 2 0 0,0-1 0 16,-4 0 0-16,-6 0 0 0,-4 1 0 0,-4-2 0 0,-6 0-176 15,-4 3 176-15,-2-3-128 0,-5 1 128 0,-7 2-192 16,-1-4 192-16,-5 1-192 0,-5 0 192 0,-3 1-160 16,-11-6 160-16,0 0-160 0,0 0 160 0,0 0-128 15,-9 7 128-15,-7-2-128 0,-5 1 0 0,-8-3 0 16,-7-2 0-16,-10 3 0 0,-6 0 128 0,-11-1-208 16,-10-3 80-16,-7 0 128 0,-4-3-176 0,-7 0 176 15,-7 2-128-15,-9-3 128 0,-7-1 0 0,-6-3 0 16,-7 2 0-16,-7-6-128 0,-10 1 128 0,-3-3 0 15,-3 1 0-15,-5 1 0 0,-7-1 0 0,-5-2 0 0,-7-2 0 16,-5 1 0-16,-6-2 0 0,-1 1 0 0,-3 0 0 16,-5-1 0-16,-8-4 128 0,-8 4-128 0,-5-1 160 0,-2 1-160 15,-4 1 0-15,-7-2 0 0,-6-2 0 0,-3 3 0 16,-4 3 0-16,-1-1 0 0,-5-7 0 0,-2 0 0 16,-3 3 0-16,-2 1 0 0,-4 2 0 0,0 2 0 15,0-3 0-15,-3 4 128 0,-4-1-128 0,-2 1 0 16,-2-3 0-16,6 5 0 0,-1 1 0 0,1 1 0 15,2 4 0-15,2-4 0 0,2 1 0 0,3 0 0 16,4 4 0-16,2 2 0 0,2 1 0 0,4 0 0 16,-1 2 0-16,10 3 0 0,7 1 0 0,3 2 0 15,2 2 0-15,9-2 0 0,5 0 0 0,10 2 0 16,6-3 0-16,11 4 0 0,9-3 0 0,5 5 0 16,7-3 0-16,10 5 0 0,11-5 0 0,9 2 0 15,7-2 192-15,12 1-64 0,10-3-128 0,11 0 192 0,8 2-192 0,10-4-128 16,9 1 128-16,8 1-208 0,8-1 208 15,12 0 0-15,7 2 0 0,10-4 0 0,5 4-176 0,12-7 176 16,0 0-192-16,13 9 192 0,9-5-128 0,11-3 128 16,9 3 0-16,11-3 0 0,8-4-208 0,14 2 64 15,8 1 16-15,11 0 0 0,9-1 128 0,8 1 0 16,10-3 0-16,9 1 0 0,8-1 0 0,10 1 0 16,7 2 0-16,11-2 128 0,6-3-128 0,12 3 144 15,8-2-144-15,9-1 160 0,6 0-160 0,12 1 0 16,7 1 144-16,11-3-144 0,5 1 128 0,10 0-128 15,10-4 128-15,6 1-128 0,5 2 128 0,8-4-128 16,9 0 128-16,6 1-128 0,6-4 128 0,10 4-128 0,6-1 128 16,9 5-128-16,7-3 160 0,3 4-32 0,0 3-128 15,3 0 192-15,5 0-64 0,6 2 0 0,2 1-128 0,2 5 192 16,-6-2-192-16,2 4 128 0,1 1-128 16,4 4 0-16,1 1 128 0,-6-1-128 0,-6 1 0 0,-2 3 0 15,-2 1 0-15,0 5 128 0,-5 1-128 0,-5 3 0 16,-7-3 0-16,-12 4 0 0,-8-2 128 0,-11 3-128 15,-14 3 0-15,-12 2 128 0,-11 0-128 0,-20-2 0 16,-19-1 128-16,-17-1-128 0,-18-1 0 0,-17-6 0 16,-16-3 0-16,-81-10 0 0,2-1 0 0,-2 2 0 15,-6-7-1696 1,-7-1-224-16,-7-4-64 0</inkml:trace>
  <inkml:trace contextRef="#ctx0" brushRef="#br0" timeOffset="476.01">18027 3050 3679 0,'14'-37'320'0</inkml:trace>
  <inkml:trace contextRef="#ctx0" brushRef="#br0" timeOffset="2197.26">18520 2046 15663 0,'-11'-15'1392'0,"2"7"-1120"0,-1-2-272 0,0-2 0 15,-3 1 560-15,0-3 48 0,0 0 16 0,-2 2 0 16,-1-2 208-16,-1-1 64 0,-1 0 0 0,1 1 0 16,-1 3-144-16,0-5-32 0,0-1 0 0,-1 0 0 15,3 0-16-15,0 3 0 0,1 1 0 0,1 0 0 16,0-1-32-16,-1 1-16 0,0 2 0 0,1-1 0 15,0 0-192-15,0 3-32 0,-3-2-16 0,2 4 0 16,0-2-112-16,1 3-32 0,-2-5 0 0,4 5 0 16,0 2-80-16,1-2 0 0,-2 2-16 0,2 2 0 15,0-1 112-15,3 2 32 0,-1-2 0 0,9 3 0 16,-10 0-32-16,-1 0 0 0,2 0 0 0,9 0 0 16,-8 4-112-16,8-4-32 0,-11 1 0 0,3 4 0 0,0 4-16 15,3-2-128-15,0 1 192 0,0 1-64 0,-2 3-128 0,2-1 192 16,-1 6-192-16,1 1 192 0,0 1 64 15,0 4 0-15,-3 1 16 0,4 5 0 16,0-1-16-16,1 6 0 0,-3 3 0 0,1 6 0 0,0-1-80 0,1 5-32 16,2-1 0-16,-1 6 0 0,0 4-144 0,-1 8 160 15,-4 2-160-15,0 7 160 0,1 5-32 0,0 6 0 16,1 1 0-16,0 4 0 0,1 3-128 0,-3 4 160 16,2 2-160-16,-1 2 160 0,5 3-160 0,-3-4 0 15,1 3 144-15,1-4-144 0,0 0 160 0,3-4-32 16,-2-4-128-16,2-2 192 0,2 0 128 0,-2-1 32 15,0 1 0-15,0-2 0 0,0 0 0 0,2 3 0 0,-4 1 0 16,2 3 0-16,0-2-96 0,0 1-32 0,-2-2 0 0,2 0 0 16,0 4-96-16,2 3-128 0,0-4 176 15,-1 1-176-15,1 0 176 0,-2 1-176 0,0-1 160 0,1 0-160 16,1 0 128-16,2 2-128 0,-2-2 0 0,0 5 0 16,-1-3 160-16,2 1-160 0,-2 0 160 0,0-2-160 15,1-1 192-15,-2 1-64 0,-2-1-128 0,1 0 192 16,-3-1-64-16,4 4 0 0,-2-6-128 0,-1 3 192 15,1-1-48-15,-1 0-16 0,1-4 0 0,-1 4 0 16,-1 1-128-16,0 1 160 0,2-1-160 0,-1-1 160 16,1 0-160-16,1 1 128 0,-3 4-128 0,4-4 128 15,0 1-128-15,0 2 0 0,0-3 144 0,0 2-144 16,4 2 0-16,-1 0 0 0,0 0 0 0,-1-1 128 16,1 0-128-16,-2-1 0 0,1 0 0 0,-2 2 0 15,-2-2 0-15,0 3 128 0,-2 0-128 0,0 1 0 16,-2 1 0-16,2 0 0 0,-4 1 0 0,2 0 0 0,-2-7 0 0,1 2 0 15,-1-1 0-15,0 1 128 0,2 5-128 0,0-7 0 16,-2-4 0-16,0 3 0 0,2-2 0 0,1-1 128 16,-3 1-128-16,2-3 0 0,0 0 128 0,-1-3-128 15,1-3 128-15,0 1-128 0,-1 2 0 0,1-4 128 16,-2-5-128-16,1-3 0 0,-2 1 0 0,2 0 0 16,1 2 0-16,1-5 128 0,0-6-128 0,0 0 0 15,2-1 0-15,-3-3 128 0,1-4-128 0,1 1 0 16,1-3 0-16,-2-2 0 0,3-4 0 0,-1-4 0 15,1-3 0-15,-1-1 128 0,-2-4-128 0,3-1 0 16,-3-3 0-16,-1 1 0 0,1-5 0 0,0-6 0 0,0-1 0 16,0 0 0-16,0-4 0 0,0-2 0 0,0-6 0 0,2 2 0 15,-1-8 0-15,4-5 0 0,0 0 0 0,0 0 0 16,0 0 0-16,0 0 0 0,-7-12 0 0,2-4 128 16,1-3-128-16,0-5 0 0,2-4 0 0,0-5 0 15,1-4 0-15,1-5 0 16,0-3 0-16,1-6 0 0,-1-4 0 0,2-4 0 0,-1-7 0 0,1-1-128 15,1-3 128-15,-3-8 0 0,5-6 0 0,0-3 0 16,0-5 0-16,3-2 0 0,-1-1 0 0,2-7 0 16,-1-5 0-16,1-1 0 0,-1 0 0 0,-1-4-128 15,3-5 128-15,0 0 0 0,-4-3 0 0,-1-5 0 16,0-3 0-16,-1-3 0 0,-2-1 0 0,-1 1 0 16,2-4 0-16,-2 1 0 0,-1-3 0 0,-1 5 0 15,0-1 0-15,1 0 0 0,-2 0 0 0,1 2 0 0,-1 0 0 16,0-2 0-16,0 0 0 0,-1-1 128 0,-2-1-128 0,0-2 0 15,2-2 0-15,1 1 0 16,-2-2 0-16,2-3 0 0,-1 0 0 0,3-3 0 0,1 1 0 0,2 2 0 16,-1 1 0-16,3 2 0 0,-1-1 0 0,1 1 0 15,-3 4 0-15,0 2 0 0,-2-1 0 0,0 4 0 16,0-3 0-16,0 2 0 0,-1 0 0 0,-3 1 0 16,0 3 0-16,0-2 0 0,-3 0 0 0,-1 0 0 15,-1 0 0-15,0 3 0 0,1-2 0 0,-1 4 0 16,-2 1 0-16,3 1 0 0,-3 5-128 0,3 3 128 15,0 5-128-15,-2 2 128 0,0 5 0 0,-1 4 0 16,5 2 0-16,-3 4-128 0,-1 2 128 0,1 2 0 16,-1 0 0-16,2 4 0 0,-2 2 0 0,4 4 0 0,1 2 0 0,-2 0 0 15,0 4 0-15,2 1 0 0,2 3 0 16,0 4 0-16,2 0 0 0,1 5 0 0,0-1 0 0,1 9-128 16,2 5 128-16,0-1 0 0,-1 6 0 0,2 1 0 15,0 6 0-15,1 3 0 0,-1 4 0 0,2 5-128 16,-2 5 128-16,0 4 0 0,1 4 0 0,0 4 0 15,-5 6 0-15,7 0-160 0,2 3 160 0,0 8 0 16,-2 1-176-16,1 7 176 0,1 4-160 0,2 10 160 16,-4 5-128-16,3 3 128 0,-2 7 0 0,0 6-144 15,-1 7 144-15,1 10 0 0,-3 10 0 0,0 4 0 16,-2 6 0-16,2 5 0 0,0 9 0 0,-1 3 0 16,-1 5 0-16,6 5 0 0,0 1 0 0,0 3 0 15,0 3 0-15,0 5 0 0,2 1 0 0,-1 7 0 16,-1 1 0-16,3 3 0 0,-3 2 0 0,1 3 0 0,0 1 0 15,1 0 0-15,-3 6 0 0,2-4 0 0,-1 4 144 0,1 0-144 16,-3 5 192-16,-1-1-192 0,-1 1 176 16,0 3-176-16,2 0 160 0,-1 0-160 0,0-2 176 0,-1 0-176 15,2 2 192-15,-1-1-192 0,0 0 224 0,2 2-64 16,-2 1-16-16,1 0 0 0,2 0-144 0,-3 0 0 16,0-1 144-16,2-2-144 0,-3-1 0 0,1 0 128 15,2-2-128-15,0 1 0 0,-3-1 144 0,1-1-144 16,2 1 192-16,-2-1-192 0,0 2 192 0,1-5-192 15,-3-7 192-15,-1 2-192 0,1 8 128 0,0-7-128 16,-1-6 0-16,-1 4 0 0,-1-4 192 0,1-6-64 16,-2-3 0-16,2-4-128 0,0 1 224 0,-2-8-64 15,-2-7-16-15,2 0 0 0,0-5-144 0,0-1 192 0,-1-7-192 0,0-4 192 16,2-4-192-16,0-10 0 0,-1-7 144 0,2-8-144 16,-1-5 0-16,1-9 0 0,1-4 0 0,-1-10 0 15,0-4 0-15,0-10-208 0,0-3 48 0,-1-12 16 31,-1-4-1216-31,0-10-240 0,0 0-64 0,-5-6-11824 0,-2-10-2368 0</inkml:trace>
  <inkml:trace contextRef="#ctx0" brushRef="#br0" timeOffset="9804.79">6951 1656 7359 0,'-14'-4'656'0,"-2"1"-528"0,0 1-128 0,2-2 0 15,1 1 3504-15,2 2 656 0,-1 1 144 0,3 3 32 16,0-1-2720-16,9-2-528 0,0 0-128 0,-6 8 0 16,6-8 64-16,-3 15 0 0,2 2 16 0,2 2 0 15,3 2-208-15,0 3-32 0,1 4-16 0,-1 3 0 16,1 4-144-16,0 2-48 0,0 3 0 0,0-1 0 15,0 3-160-15,3 1-48 0,2-3 0 0,0 2 0 16,1 2 0-16,0-1-16 0,-1 3 0 0,3 0 0 0,2 1 0 16,0 4 0-16,1-2 0 0,1 0 0 0,1 0-48 0,3 1-16 15,-1-1 0-15,0 0 0 0,1-1-112 0,1 3 0 16,3-2-16-16,-1 0 0 0,2-1-48 0,1 1 0 16,2-3 0-16,2 1 0 0,1 3 0 0,-3-4-128 15,-1-1 192-15,0 4-64 0,-1-2-128 0,1 2 160 16,-2 2-160-16,2-1 160 0,1-2-160 0,2 3 0 15,-2 1 144-15,2 0-144 0,-2 0 128 0,1 2-128 16,5-1 128-16,-2 2-128 0,-1-1 144 0,-1 3-144 16,1 1 192-16,-3 0-192 0,-1 1 160 0,-1-2-160 15,0 1 128-15,-1 5-128 0,2 0 144 0,2 3-144 16,-1-1 160-16,0-1-160 0,-1-1 192 0,3 1-48 0,0-2-16 16,0 3 0-16,2-2-128 0,0 3 0 0,1-2 0 15,2 0 0-15,-1-3 0 0,-2 1 160 0,-1-2-160 0,0 4 160 16,4-1-160-16,-1 1 0 0,1-1 144 0,2 0-144 15,-2 0 0-15,0 0 0 16,3 2 0-16,0-3 128 0,-1 1-128 0,1-1 0 0,-2 4 0 0,3-1 128 16,-2 1-128-16,1 1 128 0,1-4-128 0,0 1 128 15,2 2-128-15,2-1 144 0,1 1-144 0,2 2 160 16,0-3-160-16,0-1 128 0,0 1-128 0,0-1 128 16,-3 1-128-16,1-3 0 0,1 1 0 0,1 0 128 15,1 2-128-15,3-3 0 0,3 1 0 16,-3 1 0-16,2-4 0 0,-2-1 0 0,-4 2 128 0,1-2-128 15,-2 1 0-15,2 2 0 0,2-1 0 0,1 2 0 16,-1-3 0-16,1 1 0 0,0 1 144 0,-1 1-144 16,-3 0 0-16,1 0 0 0,-1-1 0 0,0 0 0 15,-1 0 0-15,0 5 0 0,1-4 0 0,0 4 0 16,1-4 0-16,0-1 0 0,1 0 0 0,-4 2 0 0,-3-4 0 0,0 3 0 16,3-1 0-16,-3 2 0 0,0-7 0 0,0 3 0 15,0 2 0-15,2-2 0 0,3 0 0 0,0-1 0 16,-1-4 0-16,-3 2 128 0,-2 0-128 0,-1 4 0 15,4-3 0-15,-2-2 0 0,-2-2 0 0,2 1 0 16,0 0 0-16,1-1 0 0,4 0 0 0,-1-1 0 16,-1-2 0-16,-1 0 0 0,-6 0 0 0,3-2 0 15,0-1 0-15,1-1 0 0,-4-2 0 0,2 1 0 16,1 2 128-16,1-4-128 0,1 4 0 0,0-4 0 16,1 3 0-16,-2 0 0 0,0-1 0 0,-4 1 0 15,1-4 0-15,1 2 0 0,-1-5 0 0,2 2 0 0,1 3 0 16,1-6 0-16,1 2 0 0,1 1 128 0,-1-2-128 0,1 0 0 15,-1 2 0-15,-2 0 0 0,-1-4 0 0,0-1 128 16,-1-1-128-16,2 1 0 0,0-2 0 0,1-1 0 16,-1 0 0-16,3-1 0 0,3-3 0 0,-1 1 0 15,-1 1 0-15,-3 0 0 0,-1-4 0 0,0 1 0 16,1-2 0-16,2 1 0 0,0-5 0 0,1 3 128 16,1 0-128-16,2-1 0 0,-1-2 128 0,0-1-128 15,2 1 0-15,-2 2 0 0,-1-3 0 0,1-1 0 16,1 1 0-16,0 1 0 0,2 0 0 0,2-3 0 15,3 0 0-15,0 2 0 0,-1 1 0 0,-2-2 0 16,1 1 0-16,-1 1 0 0,0 2 0 0,3-1 0 16,0 2 0-16,3-2 0 0,-2 1 0 0,1 0 0 15,-2-5 0-15,-1 0 0 0,0 1 0 0,1-1 0 0,-2-1 0 16,6 0 0-16,-1 0 0 0,0 1 0 16,4-4 0-16,-5 0 0 0,-3 1 0 0,1-2 0 0,2-1 0 15,1-1 0-15,-2-2 0 0,5 2 0 0,0 0 0 0,1-3 0 16,-5 1 0-16,-1 2 0 0,2-4 0 0,-1 3 0 15,-3-1 0-15,3 0 128 0,3 2-128 0,2-3 0 16,-1 1 0-16,-1 2 0 0,-3-4 0 0,3 2 0 16,-1-3 0-16,1 4 0 0,-1-4 0 0,5 3 0 15,1 0 0-15,-3-2 0 0,-7 1 0 0,4-2 0 16,-1 1 0-16,-1-1 0 0,-1 5 0 0,3-3 0 16,1 1 0-16,-1-3 0 0,-2 1 0 0,1 0 0 15,-2 1 0-15,-2 3 0 0,3-3 0 0,-1 2 0 16,-1 2 0-16,4-3 0 0,3 1 0 0,-2 0 0 0,-3 0 0 0,-1-2 0 15,1-1 0-15,0-2 0 0,-1-4 0 16,2 0 0-16,4-2 0 0,-3-1 0 0,-1 1 0 0,-2-3 0 16,-1-2 0-16,2 0 0 0,-1-2 0 0,1-1 0 15,1 1 0-15,-1-4 0 0,6 2 128 0,-6-3-128 16,-2-2 0-16,0 3 0 0,0-4 0 0,0 1 0 16,1-1 0-16,2 1 0 0,2-2 0 0,0-1 128 15,-3-4-128-15,-1 3 0 0,1 0 0 0,-1-1 0 16,1-1 0-16,-1-1 0 0,6-3 0 0,-1 0 0 15,2 0 0-15,-5 0 0 0,-3-1 0 0,1 3 0 16,2 0 0-16,1 2 0 0,-3-6 0 0,4 1 0 16,0 1 0-16,-1-4 0 0,-2 2 0 0,-1-3 0 0,-1 1 0 15,0-5 0-15,0-1 0 0,3 1 0 16,-1 2 0-16,3-6 0 0,0-4 0 0,-3 2 0 0,-3-1 0 0,1 0 0 16,3 0 0-16,-5-3 0 0,1 1 0 15,2 0 0-15,2 2 0 0,-2-6 128 0,-3 0-128 0,0-4 0 16,-5 1 0-16,2-1 0 0,1-1 0 0,3 0 0 15,-3 0 0-15,5-3 0 0,3 3 0 0,-1-5 0 16,-4-2 0-16,-1 0 0 0,-2-5 0 0,1 3 0 16,3 0 0-16,3 1 0 0,0-2 0 0,5 0 0 15,0-7 0-15,-3 5 0 0,-4-2 0 0,1 3-160 16,5-2 160-16,1 0 0 0,4-3-128 0,0-1 128 16,2 1 0-16,-2 0 0 0,-6-3-144 0,0-1 144 15,1 0 0-15,0 2-144 0,1-1 144 0,-1 0-208 16,-1-4 80-16,-3 3 128 0,-4 1-192 0,-3-1 192 0,-1-1-192 15,-3 0 192-15,-1-3-176 0,1 0 176 0,-1-2-128 16,2 0 128-16,-1 2-160 0,0 0 160 0,-2 2-192 0,-2-2 192 16,-3-5 0-16,0 4-128 0,-1 2 128 0,1 0 0 15,-1 2 0-15,0 0 0 0,1 0 0 0,1 1 0 16,0 1 0-16,0-1 0 0,-3-2 176 16,-1 1-176-16,-1-2 0 0,-1-2 0 0,-5 1 0 0,4 1 0 15,-1-1 0-15,2-2 0 0,2-2 0 0,1 1 0 16,3-5 0-16,3 5 0 0,0-3 0 0,1 0 0 15,0-3 0-15,-2 2 0 0,-4-3-240 0,-2-3 80 16,-1 3 160-16,0 2-192 0,0-5 192 0,-1 2-192 16,1 4 192-16,0-3 0 0,-1 1 0 0,2 2-128 15,0-5 128-15,0-1 0 0,2 2 0 0,-4 2 128 0,-1-2-128 16,0 3 176-16,3-2-176 0,2 0 192 16,-1-1-192-16,2 3 0 0,0-2 0 0,1 2-176 0,1 0 176 15,3 0 0-15,-2 4 0 0,-1-2 0 0,-2 1 0 0,1-1 0 16,-3 0 0-16,5 4 0 0,-1-4 0 0,1 4 0 15,3 1 0-15,4 0 0 0,0-2 0 0,2 4 0 16,2 0 0-16,-3 1 0 0,-1-2 0 0,-1 2 0 16,-1 0 0-16,1 1 0 0,-1 3 0 0,1 0 0 15,3 2 0-15,-2-1 0 0,0-1 0 0,-4 2 0 16,-3 3 0-16,-3-5 0 0,-4 2 0 0,1 3 0 16,-1-2 0-16,1 4 0 0,-1-3 0 0,-1 3 0 15,-3-2 0-15,2 3 128 0,1-2-128 0,-4 3 0 16,-1 1 128-16,1 1-128 0,-1 1 0 0,-3 0 128 0,-3 5-128 15,0 1 0-15,-2 3 0 0,-1 4 0 0,-2-3 0 0,1 3 128 16,-4-4-128-16,0 5 0 0,-2-1 0 0,2 5 0 16,-6 1 0-16,1 4 0 0,-2 4 0 0,0-2 0 15,0 6 0-15,-2-1 0 0,-2 5 0 0,-1 2 0 16,0 1 0-16,-1 3 0 16,-1 3 0-16,-2 3 0 0,-1 9 0 0,0 0 0 0,0-7 0 0,0 7-128 15,0 0 128-15,0 0-192 0,0 0 192 0,-8 11-192 16,-2 3 192-16,-3 4-160 0,-2 2 160 0,0 6-160 15,-4 3 160-15,-3 6-128 0,-2 3 128 0,-1 6-128 16,-5-1 128-16,-1 9 0 0,-6 3 0 0,-3 1 0 16,-4 0 0-16,-3 5 0 0,0 0 0 0,0 7 0 15,0 3 0-15,0 4 0 0,-4 3 0 0,3 3 0 16,0 3 0-16,1-1 0 0,-2 1 0 0,2 1-128 0,1-3 128 16,4 1 0-16,3-2 0 0,-1 1 0 15,2 3 176-15,1 0-48 0,0-2 0 0,1 3 0 0,1 1 0 0,-2 2 0 16,-3 0 0-16,-1 3 0 0,-5 2-128 0,-2 4 192 15,-3 0-192-15,2 4 192 0,-2 1-192 0,0-2 0 16,0 1 0-16,-1 2 128 0,-3 2-128 0,-2 2 0 16,-3 0 0-16,1-1 0 0,-1 2 0 0,-2 2 0 15,-3 0 0-15,5 1 0 0,0-2 0 0,-2-1 0 16,-4-2 0-16,0-2 0 0,-2 1 0 0,1-1 128 16,-3-1-128-16,5 1 0 0,-1-1 0 0,-5 0 0 15,-7 2 0-15,0-1 0 0,-1-1 0 0,3-1 0 16,-1 3 128-16,-3 1-128 0,-5-3 0 0,-1 1 0 0,-1 2 0 15,2 1 0-15,2 3 0 0,-2-2 0 0,-5 0 128 16,1-2-128-16,-1-3 0 0,2 2 0 0,2-2 0 16,-3 3 0-16,-7-2 0 0,1 2 0 0,0-1 0 0,1 0 0 15,0 2 0-15,-4 2 0 0,-5-1 0 0,0 0 0 16,1-1 0-16,2 2 0 0,-1-2 0 0,1-2 0 16,-4-1 0-16,4 0 0 0,4 2 0 0,-6-3 0 15,-5 0 0-15,1-2 0 0,0 0 0 0,1-1 0 16,-1-1-176-16,-1 3 176 0,-3-7-128 0,-1 3 128 15,1-2-192-15,-2 0 64 0,-1-2 0 0,1-4 0 16,2-3 128-16,-2 0-160 0,-3-4 160 0,4-3-160 16,4 0 160-16,3-4 0 0,3-4 0 0,-1-1 0 15,0-5 0-15,4-4 0 0,4 1 0 0,3-3 0 16,-2-1 0-16,4-4 0 0,1-3 0 0,4-2 0 16,0-5 0-16,1 1 0 0,0 1 0 0,-5-2 0 0,0 2 0 15,1-2 0-15,-1-2 0 0,-3 5 0 0,-6-2 0 16,0 0 0-16,-2-8-176 0,4-1 176 0,0-1-176 0,-3-1 176 15,-4-1-192-15,4-4 192 0,4-5 0 16,2 1-128-16,2-5 128 0,-4-3 0 0,-1-1 0 0,3-6 0 16,5-3-128-16,1 0 128 0,4-5 0 0,-2-2-160 15,-3 0 160-15,5-2-128 0,-1-3 128 0,3-2 0 16,4-1 0-16,-3-4 128 0,-4 2-128 0,2-3 0 16,0-5 0-16,1 2 128 0,0 2-128 0,-2-2 0 15,0-2 128-15,-4-1-128 0,0-1 0 0,1-1 0 16,2 1 0-16,-1-1 128 0,0 1-128 0,-2-4 0 15,0-3 0-15,0 1 128 0,3-2-128 0,1 0 0 16,1-7 0-16,-2 0 0 0,-1-4 0 0,2 0 0 0,0-1 0 16,4-2 0-16,1-2 0 0,-2-1 0 0,-3 0 128 15,0-5-128-15,4-1 0 0,0-1 128 0,-1 0-128 16,2-1 0-16,-7-1 0 0,1 0 144 0,1-1-144 0,3-1 0 16,1 1 192-16,1-1-192 0,-1 0 192 0,-1-3-192 15,-1-6 176-15,1 5-176 0,4-4 160 0,3-1-160 16,2-2 128-16,0 1-128 0,-2-4 0 0,1-3 0 15,1 0 0-15,2-3 128 0,2-1-128 0,5 1 0 16,-1-1 0-16,0-1 0 0,-4-1 0 0,1-2-160 16,0 1 160-16,3 3 0 0,-1-5 0 0,4 3 0 15,-1-2 0-15,-1-1 0 0,-3 1 0 0,-1-2 0 16,-1 2 0-16,1-4 0 0,1-1 0 0,4 2 0 16,3-5 0-16,0 1 0 0,1 1 0 0,-2 0 0 15,-1-4 0-15,1-2 0 0,4 0 0 0,-1 1-128 0,3-1 128 0,1 1 0 16,2 0 0-16,2-2 0 0,-4 1 0 15,0-1 0-15,-3-1 0 0,2-2 0 0,0 1 0 16,1 1 0-16,2-2 0 0,-1-2 128 0,1 1-128 0,0-3 0 16,2 3 0-16,-3 2 0 0,-3-4 0 0,0 2-128 15,0-6 128-15,2 7 0 0,-1-2 0 0,2 1 0 16,-1-1 0-16,5-1 0 0,1 5 0 16,-2-2 0-16,-3-2 0 0,-1 3-128 0,0 0 128 0,2-1 0 15,3 0 0-15,-1-1 0 0,0 0 0 0,1 3 0 16,-1 3 0-16,3 1 0 0,-3 1 0 0,0 0-160 15,-2 2 160-15,-1 2 0 0,0-1-144 0,2 0 144 16,1 3 0-16,-2-2-144 0,1-1 144 0,4 4 0 0,2-1-144 16,-2 4 144-16,-1-4 0 0,-4 0 0 0,-2-2-144 0,4 0 144 15,2 1 0-15,1 2-160 0,0-3 160 16,1 4-128-16,1-4 128 0,0 5-128 0,1-1 128 0,-1 3-128 16,-2-5 128-16,1 3 0 0,-5 1-144 0,4 0 144 15,5 2 0-15,-1 0 0 0,2-3-144 0,1 4 144 16,0 2 0-16,3 2 0 0,1-1 0 0,0-1 0 15,1 1 0-15,0 1 0 0,-2-1-128 0,4 3 128 16,-1 0 0-16,1 2-192 0,-1 0 192 0,3 3-160 16,1-1 160-16,2 4-160 0,1 4 160 0,1 3-160 15,0 3 160-15,1 3-128 0,2 1 128 0,1 0-128 16,1 5 128-16,2 1 0 0,-1 3 0 0,2 3-128 16,1 0 128-16,1 6 0 0,3-1 0 0,0 3-128 0,1 2 128 0,1 3 0 15,1 2 0-15,2 0-128 16,0 3 128-16,-2 3-128 0,2 0 128 0,1 2-128 0,2 3 128 0,2 9 0 15,-2-6-144-15,2 6 144 0,0 0-128 0,0 0 128 16,0 0-160-16,0 0 160 0,0 0-192 0,0 0 48 16,0 0 16-16,11 11 0 0,-2 2 128 0,-2 5-128 15,1 0 128-15,1 5-128 0,-2 3 128 0,2 2 0 16,0 4-144-16,1 5 144 0,-1 2 0 0,1 8 0 16,2 4 0-16,0 1 0 0,-1 0 0 0,0 3 0 15,1 2 0-15,-1 3 0 0,0 4 0 0,1 4 0 16,-1 5 0-16,2-2 0 0,0 1-128 0,1 0 128 15,0-1 0-15,0 2 0 0,-2 2 0 0,6 2 0 16,0 3 0-16,4-1 0 0,-1 1 0 0,2-3 0 0,-1 2 0 0,2 4 0 16,1 3 0-16,1-2 0 0,-2 0 0 15,1 2 0-15,2 2 0 0,1 2 0 0,1 2 144 0,2 0-144 16,-2 0 0-16,3 2 0 0,2 0 0 0,3 1 128 16,1 3-128-16,4-4 0 0,2 0 0 0,1-2 0 15,-2-1 0-15,3 2 0 0,-3-1 0 16,4-1 0-16,1 0 0 0,3 0 0 0,1 1 0 0,2-1 0 15,3-1 0-15,0 1-128 0,2-1 128 0,-2 4 0 16,0-1 0-16,-1 1 0 0,-1 2 0 0,3 0 0 16,-2-4 0-16,3 6 0 0,-1 0 0 0,-3 3-128 15,-3-5 128-15,-1 3 0 0,-3-2 0 0,0 3 0 16,2-3 0-16,-1 3 0 0,0-6 0 0,3 3 0 16,1 1 0-16,-2-4 0 0,1 0 0 0,-2 1 0 15,-2-2 0-15,0-1 0 0,3-2 0 0,0 1 0 16,0 1 0-16,4-2 176 0,3-1-48 0,-1-2 0 0,-1-2-128 15,0-1-144-15,-1-2 144 0,2 3-208 0,0-1 208 0,3-2 0 16,2-1 0-16,2-2 0 0,-1 3 0 0,0-5 0 16,-4-1 0-16,1 0 0 0,1-2 0 15,1 0 0-15,3-2 0 0,1 1 0 0,4-2 0 0,-5 1 0 16,-3-1 0-16,2-1 0 0,1 0 0 0,2 0 0 16,2-2 0-16,1 0 0 0,-1 0 0 0,0 1 0 15,0-2 0-15,-3-3 0 0,0 1 0 0,3 1 0 16,4 0 0-16,1-1 0 0,-3-3 0 0,-1 2 0 15,-1 1 0-15,-2-3 0 0,1 2 0 0,1-1 0 16,3 5 0-16,-4-6 160 0,-3-1-160 0,0-3 0 16,0 0 0-16,0 0 0 0,-1 0 0 0,4-2 0 0,2 0 0 15,0-1 0-15,-2 0 0 0,1-2 0 0,0-5 0 0,2 2 0 16,1-3 0-16,4 1 0 0,3 2 0 16,0-3 0-16,-4 0 0 0,-1 2 0 0,-2 1 0 0,4 0 0 15,3 0 0-15,-2-1 0 0,-2-5 0 0,-2 1 0 16,0 0 0-16,3 1 0 0,-1 3 0 0,3-4 0 15,2 2 0-15,-2-2 0 0,-1-1 0 0,0-3 0 16,1 2 0-16,4-3 0 0,5-4 0 0,-2 0 0 16,-4 0 0-16,1-3 0 0,-2-3 0 0,4 1 0 15,2 0 0-15,-3-3 0 0,-4-1 144 0,-2 0-144 16,1 0 0-16,-3-3 0 0,1 2 0 0,1-4 0 16,1 1 0-16,-3-3 0 0,-4-2 0 0,0 0 0 15,3 1 0-15,0-1 0 0,3-2 0 0,0-2 0 16,-4-1 0-16,4-4 0 0,-2 1 0 0,1-4 0 0,1 1 0 15,6-2 0-15,0-5 0 0,-1-2 0 0,0 0 0 16,1-3 0-16,-1 1 0 0,4-2 0 0,2-5 0 16,-2 1 0-16,-3-4 0 0,0 2 0 15,-1-2 0-15,1-2 0 0,2-1 0 0,-2-5 0 0,-6 0 0 0,1-1 0 16,-1-3 0-16,5-2 0 0,3-5 0 0,-4 0 0 16,2-2 0-16,-1-1 0 0,2-3 0 0,4 3 0 15,4-4 0-15,-2-3 0 0,-2-2 0 0,0-3 0 16,1-3 0-16,6 0 0 0,0 1 0 0,-1-4 0 15,-4 0 0-15,0-2 0 0,-1 2 0 0,3 0 0 16,2-5 0-16,-2-2 0 0,-5-5 0 0,2 1 0 16,0 3 0-16,3-4 0 0,0-2 0 0,0 1 128 0,-4-5-128 15,2-3 0-15,1 1 0 0,1-1 0 0,0 0 0 16,-2 1 0-16,-1-1 0 0,4-2 0 16,-2-1 0-16,2-2 128 0,-2 0-128 0,0-1 0 0,-4 3 128 0,5 1-128 15,1-7 0-15,-1 5 0 0,0-2-160 0,-4 2 160 16,3-4 0-16,3 3 0 0,4-4 0 0,-4 2 0 15,-4 0 0-15,-1-2 0 0,0 0 0 0,5 1 0 16,3-4 0-16,-7 1-128 0,-6-2 128 0,-1 0 0 16,1-1 0-16,1-1 0 0,3-3-128 0,-3-1 128 15,-5-4 0-15,-1 3 0 0,1-3 0 0,2 1 0 16,2 1 0-16,-1-5 0 0,-4-1 0 0,0-4 0 16,-6-3-144-16,4-2 144 0,0 3 0 0,1 0-144 15,-2-1 0-15,-4-6 0 0,-4 2 0 0,-2 1 0 16,-1-2 16-16,-1 1 0 0,1 1 0 0,0 0 0 0,0-1 128 15,-5 2-192-15,-6 1 192 0,-2 1-192 16,-3 0 64-16,-4 0 0 0,0 1 0 0,-3 1 0 0,-3 1 128 0,3 0-192 16,-2 2 192-16,-1-3-192 0,0 0 192 0,0 1-192 15,-5 1 192-15,0 0-192 0,-3-4 192 16,-1 0-192-16,0 0 192 0,-1 1-192 0,-1 1 0 16,0 1-16-16,0 1 0 0,0 4 0 0,-2-1 80 0,1-1 128 15,-2 3-208-15,1 0 80 0,-1 1 128 0,1 3 0 16,-1 3 0-16,-2-2 0 0,0-1 144 0,0 3-144 15,0-3 192-15,0 4-192 0,-1 2 192 0,1 1-192 16,0-1 192-16,3 0-192 0,0 1 128 0,2 1-128 16,0 0 0-16,1 4 0 0,2-2 0 0,1 2 0 0,-3 4 0 15,3 0 0-15,-2 4 0 0,-1 4 0 0,-2 4 0 16,0 6 0-16,-6 1 0 0,4 3 0 0,-5 2 160 16,-2 3-160-16,-2 0 144 0,-2 4-144 0,-1 4 160 0,-3 3-160 15,0 6 224-15,-3 6-48 0,-2-1-16 0,1 3 0 16,-1 4-160-16,-1 5 0 0,1 2 0 0,-2 5 0 15,-1 1 0-15,1 1 0 0,-3 10 0 0,0 0 0 16,4-6 0-16,-4 6-176 0,0 0 176 0,0 0-192 16,0 0 32-16,3 9 0 0,2 5 0 0,-5 1 0 15,-2 3 32-15,-2 3 0 0,-1 5 0 0,-1 3 0 16,-5 5 128-16,-1 6 0 0,-1 3 0 0,-5 4 0 16,-2 8 0-16,-6 4 0 0,-1 1 0 0,-7 8 0 15,-4 0 0-15,1 5 0 0,3 2 0 0,-1 2-128 16,-5 3 128-16,6 0 0 0,-4 3 0 0,5 1 0 15,-3 1 0-15,3 1 0 0,0 1 0 0,0 2 0 0,0 0 0 16,1 0 128-16,-1 0-128 0,-1 2 176 0,-1 2 16 0,4 5 16 16,0-1 0-16,-1 6 0 0,-3 2-80 15,2 2-128-15,-3 0 176 0,-1 3-176 0,-1 3 128 0,-4 5-128 16,-2 3 0-16,-7-1 0 0,-5 0 0 0,-3 4 0 16,0 0 0-16,-5 1 0 0,2 1 0 0,-3 0 0 15,0-3 0-15,-3 0 0 0,-6 0 0 0,0 2 0 16,3 0 0-16,-2 0 0 0,0 0 160 0,0 0-160 15,-4-3 128-15,-3 2-128 0,-4 3 192 0,2-2-32 16,2-1-16-16,2 2 0 0,-3 3-16 0,-4-1-128 16,-2-1 192-16,-2 1-64 0,0 6-128 0,-2-2 0 15,0 5 0-15,-4-2 128 0,-6 2-128 0,1 2 0 16,1-1 0-16,-7 2 0 0,-7-2 0 0,1-6 0 0,1-1 0 16,0-3 0-16,-6 0-224 0,1-6 80 0,0-6 16 15,7 1 0-15,-2-1 128 0,1-3 0 0,-5-5 0 16,6-1 0-16,6-1 0 0,-5-4 0 0,-5-1 0 0,2-5 0 15,2 2 0-15,0-3 144 0,-2 3-144 0,-1-1 0 16,-1-3 160-16,-1 2-160 0,-1-1 128 0,0-5-128 16,-2-1 0-16,-3-2 0 0,2 1 128 0,-1-4-128 15,-5-3 0-15,5-1 0 0,2 1 0 0,-4-4 0 16,-2-3 0-16,2-3 0 0,5-2 0 0,-3-3 0 16,-3 4 0-16,2-9 0 0,2-4-128 0,0 0 128 15,-2-1 0-15,2-1 0 0,1-3 0 0,2-1 0 16,-1-4 0-16,-1 1 0 0,-4-2 0 0,3-2 0 15,2 1 0-15,-2-3 0 0,-4-6 0 0,4 1 0 16,3-1 0-16,-3-3 0 0,-4-4 0 0,7 0 0 0,4-3 0 16,0-3 0-16,1-5 0 0,0-2 0 0,1-3-128 0,2-2 128 15,6-3 0-15,-5-2 0 0,-4-3 0 0,2-3 0 16,2-3-144-16,-1 1 144 0,-3-2 0 0,-2-1 0 16,1 0-128-16,1-4 128 0,-1-1 0 0,-1-4 0 15,-3-2 0-15,3 0 0 0,2-2 0 0,-3-1 0 16,-5-1 0-16,4-1 0 0,3-4 0 0,-2-1 0 15,0 1 0-15,2-4 0 0,-1-6 0 0,7 0 0 16,-2-3 0-16,0-2 0 0,-3-4 128 0,3 1-128 16,8-4 176-16,-2 1-176 0,0-5 192 0,0 0-192 15,1 0 192-15,3-2-192 0,4-4 160 0,-2-2-160 0,-3-3 128 16,3-4-128-16,1 0 128 0,7-3-128 16,2-2 0-16,-1 0 128 0,-4 0-128 0,3-2 192 0,4-3-192 15,3-3 192-15,3 3-64 0,-1 0-128 0,-2-3 192 16,-1 0-64-16,-3-1-128 0,1 0 0 0,2-3 0 0,1 2 0 15,0-3 0-15,-3 1 0 0,-3 1 0 0,2-3 0 16,4-2 0-16,1 1 0 0,0 2 0 0,0-3 0 16,-2-2 0-16,2-1 0 0,4-1 0 0,3-5 0 15,1 0 0-15,-1 2 0 0,1-4 0 0,0 2 0 16,0-3 0-16,1 1 0 0,1-1 0 0,4 1 0 16,1-2 0-16,-1 3 0 0,-3-2 0 0,2 1 0 15,2-5 0-15,0 0 0 0,3 4 0 0,4-5 0 16,-3-1 128-16,3-1-128 0,1-1 0 0,-4 1 128 15,-3-3-128-15,2 0 0 0,3 2 0 0,1-2 128 16,1-1-128-16,3-4 0 0,1 6 0 0,-2-1 0 0,0-2 0 16,-2 1 0-16,0-2 0 0,1-2 0 0,2 2 0 15,-2 2 0-15,2 2 0 0,2 0 0 0,1 0 0 0,-2-1 0 16,-1 2 0-16,-2 3 0 16,0-1 0-16,2-1 0 0,0 2 0 0,2 0 0 0,1 1 0 0,1 1 0 15,0 0 0-15,0 4 0 0,-5-3 0 0,0 3 0 16,-2-3 0-16,2 1 0 0,2 2 0 0,2 3 0 15,-1-1 0-15,1 4 0 0,4 0-128 0,1 2 128 16,-2-4 0-16,0 0 0 0,-2 2 0 0,3 2 0 16,3 0 0-16,3 1 0 0,3 1-128 0,1 0 128 15,2 1 0-15,2 2 0 0,-1-1 0 0,4 1 0 16,2 0-144-16,3 4 144 0,1-2 0 0,0 6 0 16,-1 0 0-16,4 1 0 0,-1-2 0 0,3 6 0 0,3 3 0 15,1 6 0-15,-4-3 0 0,2 2-128 0,2 8 128 0,3 0 0 16,0 0 0-16,2 3 0 0,2 1 0 0,2 4 0 15,1 2 0-15,1 0 0 0,2 4 0 0,0 1 0 16,1 2 0-16,2 3 0 0,1 5 0 0,1-1 0 16,0-1 0-16,2 4 0 0,0 3 0 0,1 0 0 15,-2 3 0-15,0 2 0 0,0 4 0 0,1 3 0 16,2 2-128-16,-2 1 128 0,-2 4 0 0,-4 7 0 16,0 0-160-16,11-5 160 0,-11 5-128 0,11 3 128 15,-11-3-144-15,11 10 144 0,-2 4-160 0,1 2 160 16,0 2-128-16,2 4 128 0,0 3 0 0,1 3-144 15,-1 3 144-15,-1 0-128 0,0 4 128 0,2 3-128 16,1 6 128-16,0 1 0 0,0 4 0 0,0 7 0 16,0 5-128-16,1-1 128 0,2 2-128 0,-1 1 128 0,2 3-128 15,1 5 128-15,0 4-128 0,0 4 128 0,2 3-144 0,-1 4 144 16,2-5-160-16,2 2 160 0,3 0-128 16,2 1 128-16,3 4 0 0,-1-2-144 0,5 1 144 0,-2 1 0 15,1-4 0-15,1 2 0 0,3 3 0 0,0 0 0 16,2 0 0-16,1 2 0 0,0 3 0 0,5 2 0 15,3 0 0-15,3 4-128 0,0-3 128 16,0 6 0-16,-2 2 0 0,3-1 0 0,-1-3 0 0,3 5 0 16,1 2 0-16,3 5 0 0,6-2 0 0,-3-2 0 15,0 3 0-15,2 0 0 0,-2-3 0 0,3 2 0 16,2-2 0-16,2 2 0 0,3-1 0 0,-2 2 0 0,-2-5 0 16,1 0 0-16,1-3 0 0,4 4 0 15,3 2 0-15,-1 0 0 0,-2-4 0 0,1 1 0 0,-3 0 0 16,1 1 128-16,1-1-128 0,3 0 0 0,3 1 0 0,-5 0 0 15,0 0 0-15,0 1 0 0,1 0 128 0,1 3-128 16,4 3 144-16,-3-4-144 0,-3 0 192 0,1 2-192 16,1 0 128-16,2-3-128 0,1-1 0 0,1-1 0 15,-5-1 0-15,3-1 0 0,-5 1 0 0,4-3 0 16,-1-2 128-16,3 0-128 0,5 1 0 0,-3-5 0 16,-4-2 0-16,1 1 0 0,1 2 0 0,6-4 0 15,3-2 128-15,-5 0-128 0,-5-2 0 0,2 0 0 16,0-2 0-16,3 0 0 0,3-3 0 0,-3 2 0 15,-2-2 0-15,0-1 0 0,-1-3 0 0,2 0 0 16,2 1 128-16,-3-3-128 0,0 1 0 0,-2-3 0 0,-1-4 0 16,3 1 0-16,1 1 0 0,-2-1 0 15,-2-3 0-15,-1 0 0 0,-4-4 0 0,3 1 0 0,2-3 0 16,1 0 160-16,4-4-160 0,-1 1 128 0,-4-6-128 16,2 1 0-16,0-3 0 0,6-3-176 0,4-5 176 15,-4 1 0-15,-4-2 0 0,2 1 0 0,1-5 0 0,5 1 0 16,2-2 0-16,-3-3 0 0,-3 0 0 0,0 0 0 15,-1-1 0-15,4-2-128 0,3-4 128 0,-4-1 0 16,-4-6-144-16,2 4 144 0,1-5 0 0,1 1-176 16,2-3 176-16,-4 3-128 0,-3-5 128 0,-1 1 0 15,-3-1-144-15,7-3 144 0,1 1 0 0,-2-7 0 16,-3-1-144-16,2-4 144 0,0-1 0 0,3-1 0 16,2-3-128-16,0-1 128 0,-5-4-128 0,1 0 128 15,-1 0-192-15,3-4 192 0,3 1 0 0,-4-3-128 16,-1 2 128-16,-2-4 0 0,0 1 0 0,4-4 0 0,5-1 0 15,-1-2 0-15,-6-2-144 0,3 2 144 0,1-1 0 0,2-3-144 16,1-8 144-16,1-2 0 0,-3-5 0 0,3-2 0 16,3-7 0-16,0-2-128 0,0 1 128 0,0-5 0 15,0-7 0-15,5-2 0 0,3-5 0 0,0-1 0 16,-3-6 0-16,-1-1 0 0,3-1 0 0,1-3 0 16,-2 0 128-16,0-2 16 0,-2 1 0 0,5-2 0 15,3 1 32-15,-1-3 0 0,-3 3 0 0,1-2 0 16,1-1-176-16,0 2 192 0,0-5-192 0,0 1 192 15,0 3-192-15,3-2 0 0,2-6 144 0,-3-2-144 16,-3-3 0-16,6 1 144 0,4-4-144 0,-4-3 0 16,-3-6 128-16,0-4-128 0,5 1 0 0,-4-8 0 15,-1-3 0-15,-2-2 0 0,-1-3 128 0,3-6-128 0,6-8 0 16,-3-2 160-16,-8-1-160 0,6-2 128 16,1-3-128-16,-2 0 0 0,0 1 0 0,2-4 128 0,2 0-128 15,3-2 0-15,-4-1 0 0,0 0 0 0,-1 1 0 0,3 4 0 16,0-2 0-16,-7 2 0 0,-7-3 0 0,0 3 160 15,2 3-16-15,-5-5 0 0,-4 1 160 0,-4-5 16 16,-3 0 16-16,-1 2 0 0,1-3-112 0,-3 6-32 16,-4-4 0-16,-4 6 0 0,-4-1-192 0,-2 4 176 15,-5 4-176-15,0 5 160 0,-3 3-160 0,-3 4 0 16,-5 1 144-16,-6 7-144 0,-9 4 0 0,-3 10 0 16,-9 2 0-16,-2 11 128 0,-6 4-128 0,-5 5-160 0,-5 3 160 15,-7 8-208 1,-6 4-1072-16,-7 5-192 0,-7 4-64 0,-14 0-16000 0</inkml:trace>
  <inkml:trace contextRef="#ctx0" brushRef="#br0" timeOffset="10685.66">17497 1747 33167 0,'-10'-25'2944'0,"5"9"-2352"0,0 5-464 0,1 3-128 15,1 1 192-15,3 7 0 0,0 0 16 0,0 0 0 16,0 0-208-16,0 0 0 0,0 0 0 0,8 10 0 16,1 4 0-16,1 0 0 0,1 0 0 0,2 5 0 15,0 4 128-15,1 2-128 0,-3 7 176 0,2 1-176 0,-2 1 128 16,1 7-128-16,-1 6 0 0,2 0 0 16,-4 1 208-16,1 6-64 0,-1-1-16 0,-3 9 0 15,2 5 32-15,-2 6 0 0,-2 9 0 0,3 0 0 0,-4 3 48 16,0 3 16-16,-1 4 0 0,0 7 0 0,-1 4 48 0,-1 6 16 15,-1 0 0-15,-2 3 0 0,1 4 0 0,-1 0 0 16,1-2 0-16,-1 4 0 0,-1 4-80 16,2-4-16-16,-2-1 0 0,1 3 0 0,-1-2 16 0,-1 3 0 15,2-6 0-15,-3 5 0 0,1 1-16 0,-1-1 0 16,-2 0 0-16,2 3 0 0,-5 0 128 0,0 1 0 16,1 0 16-16,0 0 0 0,-1 1-64 0,-1 1-16 15,1 1 0-15,-1 2 0 0,2-2-48 0,1 4-16 16,0-2 0-16,2-1 0 0,0 0-32 0,2 0-16 0,2 6 0 15,0-5 0-15,2 2-16 0,-2 4 0 0,3-4 0 16,0 2 0-16,4-2-128 0,1 4 160 0,1-4-160 16,3 3 160-16,1 0-160 0,3-2 0 0,0-1 0 0,1-1 128 15,1-2-128-15,0 2 128 0,2 1-128 0,-2-3 128 16,0-1-128-16,1 1 128 0,-1-3-128 0,-2 0 128 16,-2 0-128-16,-2-1 0 0,-1-1 0 0,-5-1 0 15,0 3 0-15,-4 1 0 0,-4 0 0 0,-3-1-176 31,-1 1-1520-31,-1-1-304 0,-2-3-64 0</inkml:trace>
  <inkml:trace contextRef="#ctx0" brushRef="#br0" timeOffset="22733.52">27685 2487 28095 0,'12'-41'1248'0,"-1"18"256"0,3 2-1200 0,2-2-304 0,2-1 0 0,1 5 0 15,-1 2 160-15,0 3-32 0,0 4 0 0,0-1 0 0,-2 2-128 16,-1 1 128-16,1 4-128 0,-2 2 128 0,-3-2-128 0,0-1 0 16,0 2 0-16,-11 3 0 15,0 0 0-15,10 1 0 0,-10-1 0 0,0 0 0 0,5 11 0 0,-4 3 0 16,-3 2 0-16,-5 4 0 0,-3 5 528 0,-5 6 80 16,-4 2 16-16,-4 8 0 0,-4 9 96 0,-5 3 32 15,-3 3 0-15,-2 0 0 0,-1 4-192 0,-3 7-48 16,-1 7 0-16,-1 6 0 0,-2 1-192 0,0 6-32 15,-2 3-16-15,-5 8 0 0,-2 1-272 0,-2 5 160 16,0 4-160-16,2 0 128 0,2 1-128 0,2-2 0 16,4-3 0-16,4 1 128 0,3-1-128 0,-1-5 160 15,1 0-160-15,-2 0 160 0,1 1 48 0,-5-1 16 16,-3-3 0-16,-2 1 0 0,-1 5 0 0,1 2 0 0,-2 3 0 16,-2 2 0-16,-2-1 0 0,-2 0 0 15,-3 1 0-15,0 3 0 0,0 1-96 0,1 0-128 0,1 6 176 16,2-5-176-16,3-5 144 0,-2 2-144 0,-2 2 0 0,-1 0 144 15,-2 0-144-15,1 0 160 0,3-3-160 0,-2-2 160 16,6 0-160-16,3 1 160 0,1-3-160 0,-2-1 160 16,-2-1-160-16,-2-3 0 15,-1 2 144-15,1-3-144 0,1 0 128 0,0 0-128 0,2-5 128 16,0 0-128-16,-1 2 0 0,-3-2 0 16,-3 3 0-16,-2-3 128 0,1 2-128 0,2 2 0 0,-2 0 0 0,2 2 0 15,1 0 0-15,-2-3 0 0,-2 3 0 0,-1-2 0 16,-4 1 0-16,1-2 0 0,1-3 0 0,1-3 128 15,3-2-128-15,0 0 0 0,-1 1 0 0,-4-4 0 16,-2 0 0-16,0-2 0 0,1-2 0 0,1 2 128 16,0-1-128-16,0-3 0 0,-1 2 0 0,-5-5 0 15,-2 3 0-15,0-4 0 0,4 1 0 0,0 0 128 0,3-1-128 16,-4-2 0-16,-5-2 0 0,0-1 0 0,0-3 128 16,-3 1-128-16,3-1 160 0,1 1-160 15,0-1 0-15,-2-3 0 0,1 1 0 0,-1-1 0 0,-1-5 0 0,4 3 0 16,0-5 0-16,-3 5 0 0,-2-3 0 0,2-3 0 15,2-8 0-15,1 1 0 0,1 1 0 0,0 0 0 16,-2-2 0-16,-1-3 0 0,-4 1 0 0,3-1 0 16,1-5 0-16,1 4 0 0,2-4 0 0,-4-3 0 15,-6 1 0-15,1-4 0 0,1-1 0 0,1-2 0 16,0-1 0-16,1-1 0 0,-4 0 0 0,1-2 0 16,-1 3 0-16,1-5 0 0,0-2 0 0,-2-3 0 15,3-1 0-15,-1-1 0 0,-1-2 0 0,1-1 0 0,3-2 0 16,2 3 0-16,1 1 0 0,-1-3 0 15,-5-2 0-15,-1-3 0 0,1 0 0 0,2 3 0 0,0-3 0 16,-3 2 0-16,-4 1 0 0,0-2 0 0,3-6 0 16,1 2 0-16,0-1 0 0,-1-2 0 0,-5 2 0 0,3-2 0 15,-3-3 0-15,3 0 0 0,1-4 0 0,1 1 0 16,-3-2 0-16,-1-3 0 0,-2-2 0 0,4-4 0 16,0 2 0-16,2-2 0 0,0-1 0 0,-3-1 0 15,1-3 0-15,-1-2 0 0,1-3 0 0,2 0 0 16,-1 3 128-16,-4-2-128 0,-1-5 0 0,0 2 0 15,2 1 128-15,0-3-128 0,2 0 0 0,-1-3 0 16,-3 0 128-16,4 1-128 0,-1-3 0 0,4 3 144 16,0-2-144-16,1-3 192 0,-2-3-192 0,2-2 192 15,5-3-192-15,3-2 160 0,2 1-160 0,0-6 160 0,-3-2-160 16,-1 2 160-16,2-3-160 0,-1-2 160 0,1-1-160 16,2 2 0-16,0-1 0 0,-4-2 128 0,-8-1-128 0,3-2 0 15,4-2 144-15,4 2-144 0,-2-2 160 0,0-1-32 16,-3-3-128-16,0-2 192 0,1 1-64 0,4-1-128 15,-1-2 176-15,6-1-176 0,3-1 144 0,-2-1-144 16,-4-3 0-16,2-1 144 0,-2-5-144 0,4 3 0 16,1-6 0-16,4 4 0 0,2-3 0 0,-2 1 128 15,-4-4-128-15,2 1 0 0,1-1 0 0,-1 0 0 16,4-1-144-16,1 0 144 0,-1 4 0 0,-1-3 0 16,-1-2 0-16,-5 0 0 0,-4-5 0 0,1 4-128 15,1 2 128-15,0-1 0 0,0-2 0 0,-2 1 0 16,-3-3 0-16,-1 1 0 0,5-2 0 0,-3 2 0 0,-1-1 0 15,8 0 0-15,1 1 0 0,-1-1 0 0,-2-3 0 16,0-2 0-16,1 1 0 0,2 2 0 16,2-2 0-16,1 1 0 0,2 0 0 0,0-3 0 0,-4 1 0 0,1 2 0 15,-2-2 0-15,1 1 0 0,-1 2 0 0,2 0 0 16,0-3 0-16,-2 0 0 0,-1 2 0 0,-2-1 0 16,1 2 0-16,0 0 0 0,1 2 0 0,1-1 0 15,2 0 0-15,0-3 0 0,-2 4 0 0,1-3 0 16,-3 1 0-16,3-2 0 0,2 1 0 15,0 1 0-15,3 1 0 0,2 0 0 0,0-1 0 0,-1 3 0 16,-3 1 0-16,-2 0 0 0,-3-3 0 0,4 3 0 16,-3-1 0-16,5 2 0 0,1 2 0 0,0-2 0 15,-6 2 0-15,2-1 0 0,0 2 0 0,1-1 0 16,4-1 0-16,2-1 0 0,4 2 128 0,2 0-128 0,0 0 0 0,2 1 0 16,0 0 0-16,1 0-160 0,2-1 160 15,1 2 0-15,2 0 0 0,2 0 0 0,3 0 0 0,3 4 0 16,1 0 0-16,0 2 0 0,1 3 0 0,0-1 0 15,7 0 0-15,-1 5-128 0,-2-1 128 16,1 3 0-16,-2 1 0 0,4 2 0 0,3 5 0 0,-1-1-128 16,0 2 128-16,2 4 0 0,0 3 0 0,2 4 0 15,1 5 0-15,1 3 0 0,1 2 0 0,1 3-128 16,0 6 128-16,0 3 0 0,1-1-128 0,0 5 128 16,2 2-128-16,1 2 128 0,0-1 0 0,1 4 0 15,1 1 0-15,2 2 0 0,-1 7 0 0,7 6-192 16,0 0 192-16,0 0-192 0,0 0 192 0,0 0-192 15,-3 9 192-15,0 3-192 0,2 5 192 0,2 2-160 0,2 1 160 16,0 7-160-16,1 1 160 0,2 5-128 0,2 4 128 0,1 3-128 16,1 6 128-16,3 4 0 0,0 6 0 0,1 3-128 15,2 6 128-15,3 5 0 0,2 1 0 0,1 0-128 16,3-2 128-16,0 6 0 0,3 1 0 0,4 2 0 16,2 3 0-16,0-2 0 0,-1 4 0 0,3-2 0 15,1 2 0-15,1 2 0 0,0-4 0 0,4 6-128 16,1 2 128-16,4 3 0 0,2 4 0 0,1-2 0 15,3 0 0-15,0 2 0 0,-1 0 0 0,1 3 0 16,2 1 0-16,1 5 0 0,1-1 0 0,6 0 0 16,3 0 0-16,0 3 0 0,-3 0 0 0,2 0 0 15,0 2 0-15,2 1 0 0,2 0 0 0,3 0 0 16,5 0 0-16,-4 0-128 0,-3 1 128 0,3-1 0 16,1-3 0-16,2 1 0 0,4 4 0 0,0-3 0 15,-1 1 0-15,1 0 0 0,-1 1 0 0,1 2 0 0,2-4 0 16,-2 3 0-16,2-1 0 0,-2 2 0 0,-3-1 0 0,2 1 0 15,1 2 0-15,2 0 0 0,2 1 0 0,-6-2 0 16,-1-1 0-16,-2 3 0 0,-3-2 0 0,4 3 0 16,1-4 0-16,-1 4 0 0,-4 0 0 0,-2 0 0 15,-2-4 0-15,-1 0 0 0,2-1 0 0,-1-3 0 16,6 1 0-16,-3-4 0 0,-2 0 0 0,1-3 0 16,0 1 0-16,2-2 0 0,3-4 0 0,4-2 0 15,0 0 0-15,-4-4 0 0,0-1 0 0,0 0 0 16,2-3 0-16,5 1 0 0,1 0 0 0,1-3 0 15,-4-2 0-15,2 3 0 0,0-3 0 0,4-1 0 16,4 3 0-16,-1-8 0 0,-7 1 0 0,2-4 0 0,-2-4 0 16,5 1 128-16,5 0-128 0,-3-1 0 0,-3-6 0 0,-1-1 0 15,2-1 0-15,2-1 0 0,5 3 0 0,-1-5 0 16,-2-3 0-16,0-1 0 0,3 0 0 0,2-3 0 16,3-3 0-16,-2 0 0 15,-7-1 0-15,4-3 0 0,3 0 0 0,2 1 0 0,0-5 0 0,-1-3 128 16,-1-3-128-16,1-2 0 0,3 0 0 0,0-3 0 15,-3-7 0-15,1 0 0 0,-3 0 0 0,6-3 0 16,3 0 0-16,-8-2 0 0,-4 0 0 0,0-1 0 16,-2-1 0-16,3 0 0 0,0 0 0 0,-2 1 0 15,-6-3 0-15,2 1 0 0,3-2 0 0,0-2 0 16,-2-1 0-16,-2-2 0 0,-3 0 0 0,3-3 0 16,-1 1 0-16,4-5 0 0,2-3 0 0,-1-1 0 15,-4-5 0-15,2 2 0 0,1-4 0 0,0 0 128 0,4 0-128 0,-2-2 0 16,-4-4 0-16,2 1 0 0,0 0 0 15,0 1 0-15,-3-1 0 0,-1-2 128 0,-6-2-128 16,3-1 0-16,0 1 0 0,1-2 128 0,-1-2-128 0,-1-3 0 16,-5-2 0-16,2-4 128 0,1 0-128 0,2-4 128 15,1-2-128-15,-1 1 128 0,-5-4-128 0,1-2 0 16,-2-4 0-16,3 1 128 0,1 0-128 0,0-3 0 16,-2 1 0-16,-2-1 0 0,-1-2 0 0,-1-1 144 15,2-2-144-15,0-2 0 0,2-1 128 0,-5-1-128 16,2 0 0-16,-3-4 0 0,-1 0 0 0,3-5 0 15,-2-4 128-15,3-1-128 0,1-3 0 0,-3-2 128 16,-2-5-128-16,1 0 0 0,2-5 192 0,2-5-192 0,3-1 192 16,-4-7-192-16,-4-3 0 0,3-2 0 0,2-1 0 15,6 0 0-15,2 2 0 0,-2 1 0 0,-6-3 0 0,3 1 0 16,0-1 0-16,2 2 0 0,3 2 128 16,-2-1-128-16,0 3 192 0,0 1 0 0,-1-2-16 0,5-1 0 15,2-3-176-15,4-3 192 0,2 0-192 0,0 1 192 16,-4-1-192-16,7 0 192 0,4 0-192 0,0-2 192 15,-6-5-192-15,3-1 0 0,2 2 0 0,5-5 128 16,0-2-128-16,-2 0 0 0,-5-6 0 0,1 0 0 16,4-4 160-16,-3 1-160 0,-5-4 192 0,-4-3-192 15,-1 0 224-15,2 2-64 0,-1 0-16 0,-4 3 0 16,-7 2-16-16,-5 2-128 0,-4 2 192 0,-4 2-64 16,-2-2 48-16,-1 4 0 0,1 6 0 0,-4-2 0 0,-4 1-176 15,-5 0 160-15,-4 5-160 0,-2 3 160 16,0 1-160-16,-2 3 0 0,-1 4 0 0,1 1 0 0,-4 6 0 15,-1 2 0-15,-1-1 0 0,-5 5 0 0,-4 0-208 0,-5 6-80 16,-4 5-16-16,-8 6 0 16,-8 2-384-16,-8 7-80 0,-6 7 0 0,-14 0-12576 15,-13 5-2512-15</inkml:trace>
  <inkml:trace contextRef="#ctx0" brushRef="#br0" timeOffset="24237.02">17957 2117 14735 0,'-15'-39'640'0,"3"9"160"0,0 0-640 0,-2 1-160 16,-1-2 0-16,1 6 0 0,2-2 3680 0,1 5 704 15,-1 5 144-15,3 0 16 0,3 1-3200 0,0 2-640 16,-1 3-128-16,2 2-16 0,5 9-128 0,0 0-32 15,-7-2 0-15,7 2 0 0,-11 11-400 0,0 5 0 16,-2 4 128-16,-2 4-128 0,-3 9 160 0,0 8 0 0,-1 10 0 0,-1 5 0 16,-4 5 224-16,0 6 64 0,-2 12 0 15,2 10 0-15,0 7-80 0,1 11-16 0,-2 2 0 0,4 12 0 16,0 4-128-16,0 7-32 0,4 4 0 0,-2 8 0 16,-3 7 0-16,2 4 0 0,-1 3 0 0,2-2 0 15,3-1 80-15,2 0 16 0,1-1 0 0,3-5 0 16,1-1 160-16,1 4 16 0,2-1 16 0,2 1 0 15,-2-3-32-15,2 0-16 0,0 5 0 0,2-3 0 16,0 3-96-16,2 1-16 0,2-2 0 0,0 3 0 16,-1-5-112-16,2 1-16 0,2 0-16 0,1 1 0 15,1 5-48-15,-1-2-128 0,0-2 192 0,2 5-64 16,1 0-128-16,1 1 0 0,2 1 0 0,0-2 0 16,0 0 0-16,4-4 0 0,1 3 0 0,-1-3 0 15,1-4 0-15,1 2 0 0,-1-1 128 0,5 0-128 0,-2-4 0 16,2 0 0-16,1 2 0 0,1-5 0 15,3-2 0-15,-3 1 0 0,-1 0 128 0,2 2-128 0,-1 0 0 0,2-4 0 16,-1-2 0-16,1 1 0 0,0 1 0 16,0-3 0-16,-3-6 0 0,-1 0 128 0,0-4-128 0,-2-3 0 15,-1-10 0-15,-2 2 0 0,-3 0 0 0,0-8 0 16,-1-6 0-16,-2-6 0 0,-2-3 0 0,0-1 0 16,-2-9 0-16,0-5 0 0,-3-9-160 0,-2-3 160 15,-2-10-208-15,0-6 80 0,0-8 128 0,0-2-208 16,-1-7 80-16,0-7 128 0,-2-2-224 0,1-7 80 15,-2-7 16-15,4-1 0 0,0-11 128 0,0 0-160 16,0 0 160-16,-8-12-160 0,2-3 160 0,-1-7-128 0,2-4 128 16,-1-9-128-16,-2-4-32 0,1-8 0 0,-1-7 0 15,0-4 0-15,-2-9 0 0,0-5 0 0,-1-12 0 0,-1 1 0 16,1-5-48-16,-2-9-16 0,-2-7 0 0,2-4 0 16,0-1 48-16,-1-4 16 0,-2-6 0 0,1 0 0 15,-2-7 160-15,-1-2 0 0,6-5 0 0,-4 1 0 16,1-6 0-16,0-5 176 0,2-5-48 0,0-5 0 15,-2-1-128-15,1-2 160 0,0-7-160 0,2-4 160 16,-1-3-160-16,0-4 0 0,2-2 0 0,2-1 0 16,0 4 0-16,3 0 0 0,0-1 0 0,4 3 0 15,-1-2 160-15,2-3-160 0,-1 1 192 0,0 1-192 16,-3-4 192-16,1 1-192 0,-1 0 192 0,-1-1-192 16,-2-1 144-16,-2 0-144 0,0 0 0 0,0 0 144 15,-2-2-144-15,2 3 0 0,-1 0 0 0,1 4 0 0,-1 9 0 16,0 2 0-16,1 2-160 0,-2 4 160 0,-2 1 0 15,0 9 0-15,-2 3-128 0,-2 3 128 0,-1 4 0 16,-1 4 0-16,-3 0 0 0,-1 6 0 0,1 0 0 0,1 5 0 16,-1 2 0-16,2 1 0 0,3 7 0 0,3 3 0 15,-2 4 0-15,4 4 0 0,4 5 0 0,2 5 0 16,-2 2 0-16,3 5 0 0,1 9 0 0,-1 2 0 16,1 6 0-16,2 11 0 0,-1 8 0 0,0 6 0 15,-1 1 0-15,2 7 0 0,1 3 0 0,0 5 0 16,-1 5 0-16,1 10 0 0,1 1 0 0,1 10 0 15,0 0 0-15,0 0 0 0,0 0 0 0,4 20 0 16,0 7-208-16,0 2 80 0,1 5 128 0,-2 10-160 16,1 4 160-16,0 12-160 0,-1 4 160 0,-1 14 0 0,-1 3 0 15,1 12 0-15,-1 5 128 0,2 13-128 0,-3 11 160 16,0 6-160-16,0 8 176 0,0 11-176 0,0 14 192 16,0 6-192-16,0 7 128 0,2 3-128 0,-1 1 0 0,3 3 0 15,2 2 128-15,3 0-128 0,0 2 0 0,1-2 0 16,2 2 352-16,1 3-32 0,2 6-16 0,0 1 0 15,0 0-32-15,2 2 0 0,-2 0 0 0,3 4 0 16,0 0-96-16,-2 5-32 0,2 1 0 0,4 2 0 16,-3-1-16-16,2 1 0 0,3 0 0 0,-1 1 0 15,3-5-128-15,-3 3 0 0,2-5 0 0,3 2 0 16,1-5 0-16,3-3 0 0,-3-3 0 0,1-3 0 16,-2-2 0-16,-1-2 0 0,0-3 128 0,0-3-128 15,0-2 0-15,-1-7 0 0,-3-3 0 0,-1-8 128 16,-4-5-128-16,-1-6 128 0,-3-2-128 0,-1-8 128 15,-2-6-128-15,-2-8 0 0,0-6 0 0,-2-7 0 0,-4-13-384 16,1-9 32-16,-1-11 16 0,2-10 0 16,-1-13-1472-16,0-6-304 0,1-11-48 0,0-7-15984 15</inkml:trace>
  <inkml:trace contextRef="#ctx0" brushRef="#br0" timeOffset="25637.25">5584 13853 18831 0,'-39'-7'832'0,"12"5"176"0,-2-2-816 0,-3 0-192 0,-2 2 0 0,-1-1 0 15,2 1 1344-15,-2-1 240 0,-5 2 32 0,2 0 16 16,-1-1-624-16,2 4-128 0,0-1-32 0,5 0 0 15,6 0-144-15,3 1-16 0,2-2-16 0,7 0 0 16,5 0 96-16,9 0 32 0,0 0 0 0,0 0 0 16,0 0-400-16,19-2-80 0,3 1 0 0,9 1-16 15,7 0-144-15,5-2-32 0,7-5 0 0,3 3 0 16,3 3 32-16,4-3 0 0,3 2 0 0,8-7 0 16,8 2 64-16,4-1 16 0,3 1 0 0,6 2 0 15,3-4 16-15,7 3 0 0,6-3 0 0,2 0 0 16,2-5-16-16,8 1 0 0,8 3 0 0,0-4 0 15,1-2 0-15,7 2 0 0,9 2 0 0,2-2 0 16,1 2 48-16,3 1 16 0,5-3 0 0,4 2 0 0,6 5-48 16,-1-3-16-16,-1 3 0 0,4-6 0 15,2 5-48-15,3-1-16 0,1 4 0 0,1-1 0 0,1-2 48 0,1 3 16 16,1 0 0-16,2 0 0 0,3 3-32 0,1-1 0 16,1 0 0-16,3 1 0 0,3 1-16 0,2 1-16 15,-1 2 0-15,6 1 0 0,-1-3-176 0,-3 0 192 16,-2 0-192-16,3 0 192 0,2-2-192 0,1-1 160 15,-1-2-160-15,-1 3 160 0,-2 2-160 0,-2-2 192 16,-2-2-192-16,0 1 192 0,2 1-32 0,2 1 0 16,-2 1 0-16,-4 1 0 0,-5 1-16 0,-2 1 0 15,0-1 0-15,-1 4 0 0,0 1-144 0,-4-2 160 16,-3 2-160-16,0 0 160 0,1 1-160 0,-1 1 0 16,-2-2 0-16,-2 4 128 0,-3-5-128 0,2 4 0 0,1-4 0 15,0 1 0-15,-1 0 0 0,-2-1 0 0,0 0 0 16,0 3 0-16,1-3 0 0,-1 2 0 0,-2-2 0 0,-1 3 0 15,-3-3 0-15,0 1 0 0,0 2 128 0,-3-3-128 16,-2-1 0-16,0 1 0 0,1-3 0 0,-2-2 0 16,0 3 0-16,-2-1 0 0,0 0 128 0,-1-1-128 15,-4 0 0-15,2-2 0 0,-4 0 0 0,0 1 0 16,0 1 0-16,0 2 0 0,-2-2 128 0,3 1-128 16,3 2 0-16,-3-3 0 0,-2 0 0 0,1 0 0 15,-2-1 0-15,4 2 0 0,1 2 0 0,-1-2 0 16,-4-5 0-16,3 2 0 0,4 3 0 0,-2-3 0 15,-3-3 0-15,1 2 0 0,5 1 128 0,-6-3-128 16,-3-2 0-16,0 2 0 0,1 0 0 0,-2-3 128 16,-3 1-128-16,0 1 0 0,3-3 0 0,-2 1 0 0,-3 1 0 15,-1-1 0-15,2-2 0 0,-2 3 128 0,-3 0-128 16,0-2 0-16,5 2 0 0,-3 0 0 0,-2 1 0 0,-1 1 0 16,0-2 128-16,-2 2-128 0,-2-3 0 15,-1 2 0-15,1 0 0 0,-2 0 0 0,-6-2 0 0,2 0 0 16,1-1 0-16,-2-2 0 0,-8 3 0 0,-1-4 0 15,1 1 128-15,-4-3-128 0,-5 3 0 0,-4-1 0 16,1 1 0-16,-2-1 0 0,-1 3 0 0,-5-2 0 16,-6 1 128-16,1-1-128 0,-1 4 0 0,2 0 0 15,-2-1 0-15,-3 1 0 0,-5 2 0 0,-2-2 0 16,-1-1 0-16,1 1 0 0,-1 1 0 0,0-3 0 0,-2 1 0 16,-6 1 0-16,-5-4 0 0,-1 3 0 15,-2-3 0-15,-6 2 0 0,-2 1 0 0,-4-3 0 0,-3 3 0 16,-4-1 128-16,-5 2-128 0,-2 2 0 0,-1-3 0 0,-5-1 0 15,-2 0 0-15,-4 0 0 0,-6 2 0 0,-1 0 0 16,-1 2 0-16,-2 1 0 0,-3-1 0 0,-8 3 0 16,0 0 0-16,0 0-224 0,0 0 48 0,0 0 16 31,0 0-448-31,0 0-96 0,0 0 0 0,0 0-16 16,-13-1-2304-16,-6 1-464 0</inkml:trace>
  <inkml:trace contextRef="#ctx0" brushRef="#br0" timeOffset="26482.42">27874 13986 11967 0,'0'0'1072'0,"0"0"-864"0,0 0-208 0,0 0 0 16,0 0 768-16,0 0 128 0,0 0 0 0,0 0 16 16,0 0-336-16,0 0-80 0,0 0-16 0,0 0 0 15,0 0 112-15,0 0 32 0,12 2 0 0,-12-2 0 16,0 0-144-16,11 0-32 0,-11 0 0 0,12 1 0 16,-12-1-64-16,0 0-32 0,11-1 0 0,-11 1 0 15,0 0-128-15,12 0-32 0,-12 0 0 0,0 0 0 16,0 0-64-16,0 0-128 0,10-3 176 0,-10 3-176 15,0 0 192-15,0 0-64 0,0 0 0 0,7-8-128 16,-7 8 128-16,6-7-128 0,-6 7 0 0,3-7 0 16,0-2-640-16,-3 9-176 15,4-6-32-15,-4 6-8784 0</inkml:trace>
  <inkml:trace contextRef="#ctx0" brushRef="#br0" timeOffset="28324.32">28603 11435 8287 0,'0'0'736'0,"0"0"-592"15,-9 5-144-15,0 0 0 0,9-5 576 0,0 0 64 16,-9 4 32-16,9-4 0 0,0 0 160 0,0 0 16 16,0 0 16-16,0 0 0 0,0 0-256 0,0 0-48 15,0 0-16-15,0 0 0 0,0 0-80 0,-1 8-16 16,1-8 0-16,0 0 0 0,4 10 32 0,-4-10 0 16,0 0 0-16,0 0 0 0,6 6-64 0,-6-6-16 15,0 0 0-15,0 0 0 0,0 0-32 0,0 0-16 16,0 0 0-16,0 0 0 0,0 0 32 0,0 0 16 15,0 0 0-15,0 0 0 0,0 0-16 0,0 0 0 16,0 0 0-16,0 0 0 0,0 0-96 0,0 0-32 0,0 0 0 0,0 0 0 16,0 0-80-16,0 0-32 0,0 0 0 0,0 0 0 15,-9-1-144-15,9 1 160 0,-9 0-160 0,9 0 160 16,0 0-160-16,-9 1 0 0,9-1 144 0,-9 0-144 16,9 0 0-16,0 0 0 0,0 0 0 0,-8 2 128 15,8-2-128-15,0 0 0 0,0 0 0 0,-8 3 0 16,8-3 0-16,0 0-240 0,0 0 64 0,0 0 16 31,0 0-1408-31,0 0-288 0,0 0-48 0</inkml:trace>
  <inkml:trace contextRef="#ctx0" brushRef="#br0" timeOffset="28922.41">28786 13995 4607 0,'0'0'400'0,"0"0"-400"0,-4-7 0 0,4 7 0 0,0-11 1024 0,0 11 128 16,0 0 32-16,0 0 0 0,0 0-160 0,0 0-16 15,0 0-16-15,0 0 0 0,0 0-512 16,0 0-96-16,0 0-32 0,0 0 0 0,9 0 176 0,-9 0 48 16,0 0 0-16,0 0 0 0,0 0 0 0,9 7 16 15,-9-7 0-15,0 0 0 0,6 6-224 0,-6-6-48 16,3 11-16-16,-3-11 0 0,0 0-128 0,4 9-32 16,-4-9 0-16,1 13 0 0,-1-1-144 0,0-12 160 15,0 0-160-15,0 0 160 16,2 8-528-16,-2-8-96 0,0 0-32 0</inkml:trace>
  <inkml:trace contextRef="#ctx0" brushRef="#br0" timeOffset="29963">28521 16474 21183 0,'0'0'944'0,"0"0"192"0,0 0-912 0,0 0-224 0,0 0 0 0,0 0 0 31,0 0-2048-31,6 10-448 0,-6-10-80 0,0 0-32 0,0 0 2608 0,0 0 304 0,8 5 160 0,-8-5 48 16,0 0 128-16,11-3 16 0,-11 3 16 0,7-6 0 15,-7 6 80-15,5-5 16 0,-5 5 0 0,7-5 0 16,-7 5-208-16,0 0-48 0,4-10 0 0,-4 10 0 15,0 0-176-15,0 0-32 0,2-8-16 0,-2 8 0 16,0 0-16-16,0 0 0 0,0-9 0 0,0 9 0 16,0 0-112-16,0 0-32 0,0 0 0 0,0 0 0 15,0 0-128-15,0 0 160 0,0 0-160 0,0 0 160 16,0 0-160-16,0 0 0 0,0 0 0 0,0 0 0 16,0 0 0-16,0 0 0 0,0 0 0 0,0 0 0 15,0 0 0-15,0 0 0 0,0 0 0 0,0 0 0 16,1-7 0-16,-1 7 0 0,0 0 0 0,3-11 0 0,-3 11 0 0,0 0 0 15,5-7 0-15,-1-2 0 0,-4 9 0 0,5-8 0 16,-5 8 0-16,7-9 0 0,-1 3 0 0,-6 6 0 16,0 0 0-16,5-6 0 0,-5 6 0 0,0 0 0 15,0 0 0-15,7-8 0 0,-7 8 0 0,0 0 0 16,0 0 0-16,5-6 0 0,-5 6 0 0,0 0 0 16,0 0 0-16,0 0 0 0,0 0 0 0,5-7 0 15,-5 7 0-15,0 0 128 0,0 0-128 0,0 0 192 16,4-10-192-16,-4 10 192 0,0 0-192 0,4-7 0 15,-4 7 0-15,0 0 0 0,3-11 0 0,-3 11 0 16,2-10 0-16,-2 10 0 0,0 0 0 0,4-9 0 16,0 3 0-16,-4 6 0 0,5-11 0 0,0 5 0 15,-5 6 0-15,6-8 0 0,1 1 0 0,-1 0 0 0,-6 7 0 16,8-8 0-16,1 3 0 0,-1-3 0 0,0 2 0 0,1-1 0 16,0 1 0-16,-2 1 0 0,-7 5-160 15,6-5 160-15,0-3 0 0,-6 8 0 0,0 0 0 0,6-5 0 16,-6 5 0-16,0 0 0 0,0 0 0 0,0 0 0 15,0 0 0-15,0 0 0 0,0 0 0 0,0 0 0 16,0 0 0-16,0 0 0 0,0 0 0 0,0 0 0 16,-10-2 0-16,10 2 0 0,-10-2 0 0,10 2 0 15,-10 3 0-15,10-3 0 0,-9 1 0 0,9-1 0 16,0 0 0-16,0 0 0 0,-10 4 128 0,10-4-128 16,-8 8 0-16,8-8 0 0,-6 6 0 0,6-6 0 15,0 0 0-15,-5 8 0 0,5-8-192 0,0 0 192 16,0 0-272-16,0 0 32 0,0 0 16 0,0 0 0 15,-2 10-80-15,2-10-16 0,0 0 0 0,0 0 0 16,0 0-352-16,0 0-80 0,0 0-16 16,7 9-5168-16,-7-9-1040 0</inkml:trace>
  <inkml:trace contextRef="#ctx0" brushRef="#br0" timeOffset="31075.38">16570 7898 6447 0,'0'0'576'0,"0"0"-576"0,0 0 0 0,0 0 0 16,0 0 576-16,5-7 16 0,-5 7 0 0,0 0 0 15,0 0 688-15,0 0 128 0,0 0 16 0,0 0 16 16,0 0-480-16,0 0-112 0,0 0-16 0,0 0 0 16,-7-3-304-16,-2-2-64 0,0 1-16 0,-1 2 0 15,0 4-256-15,0 0-48 0,2 0-16 0,-2 1 0 16,1 1 0-16,-3 0 0 0,4 2 0 0,-1 2 0 15,0-3-128-15,2 7 0 0,2-2 0 0,1 0-8544 16</inkml:trace>
  <inkml:trace contextRef="#ctx0" brushRef="#br0" timeOffset="31730.95">13799 7710 3679 0,'0'0'320'16,"0"0"-320"-16,0 0 0 0,0 0 0 0,0 0 1152 0,0 0 176 15,-5 6 16-15,5-6 16 16,-6 9-720-16,6-9-160 0,0 0-32 0,0 0 0 0,0 0 128 0,0 0 0 16,0 0 16-16,-4 8 0 0,4-8-48 0,0 0-16 15,0 0 0-15,-2 11 0 0,2-11-16 0,0 0-16 16,0 0 0-16,-3 9 0 0,3-9-192 0,0 0-48 15,-1 11 0-15,1-11 0 0,0 0 16 0,0 0 0 16,0 0 0-16,0 0 0 0,0 0 32 0,0 9 0 16,0-9 0-16,0 0 0 0,0 0-48 0,0 0 0 15,-2 10 0-15,2-10 0 0,0 0-128 0,0 0-128 16,-2 8 192-16,2-8-192 0,0 0 160 0,0 0-160 16,0 0 128-16,0 0-128 0,0 0 128 0,0 0-128 15,0 0 0-15,0 0 128 0,0 0-128 0,0 0 0 0,0 0 0 0,0 0 128 16,0 0-128-16,0 0 0 0,0 0 0 15,0 0 0-15,0 0 0 0,0 0 0 0,0 0 0 0,0 0 0 16,0 0 0-16,-8 3 128 0,8-3-128 0,-7 6 0 16,7-6-224-16,-5 9-128 0,1 2-32 0</inkml:trace>
  <inkml:trace contextRef="#ctx0" brushRef="#br0" timeOffset="32471.5">14359 8105 6447 0,'0'0'576'0,"0"0"-576"16,0 0 0-16,0 0 0 0,0 0 384 0,0 0-48 15,0 0 0-15,0 0 0 0,0 0-336 0,0 0 0 16,0 0 0-16,0 0 0 0,0 0 176 0,0 0-48 16,0 0 0-16,0 0 0 0,0 0-128 0,0 0 0 15,0 0 0-15,0 0 128 0,0 0 0 0,0 0 0 0,0 0 0 0,0 0 0 16,0 0-128-16,0 0 0 0,0 0 0 0,0 0 0 15,0 0 0-15,0 0 0 0,0 0 0 0,0 0 0 16,0 0 0-16,3 8 0 0,-3-8 0 0,0 0 0 16</inkml:trace>
  <inkml:trace contextRef="#ctx0" brushRef="#br0" timeOffset="33190.87">17188 8485 11807 0,'0'-14'512'0,"0"14"128"0,0 0-512 0,0 0-128 16,0 0 0-16,12-5 0 0,-1 2 832 0,2 2 160 16,1 1 32-16,-2 0 0 0,1 0-576 0,0 0-128 15,0-1 0-15,-1 1-16 0,2 0-304 0,-1 0 160 16,2 0-160-16,0 0 128 0,1 2-128 0,-1-2 0 0,-1 0 144 0,0 0-5136 15,0 0-1024-15</inkml:trace>
  <inkml:trace contextRef="#ctx0" brushRef="#br0" timeOffset="33674.89">20539 8569 15663 0,'-4'-14'688'0,"3"8"144"0,-6-3-656 0,7 9-176 16,-7-5 0-16,7 5 0 0,-8-5 704 0,2-2 128 0,1 2 0 0,5 5 16 16,0 0-272-16,0 0-64 0,-9-1-16 0,9 1 0 15,-9-1-256-15,9 1-48 0,0 0-16 0,0 0 0 16,0 0-176-16,0 0 160 0,0 0-160 0,0 0 160 16,0 0-160-16,0 0 128 0,0-182-128 0,0 364 128 15,1-172-128-15,2 0 0 0,-1 1 144 0,2-2-6560 16,-4-9-1328-16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1:22:05.12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5111 17647 8287 0,'-9'-10'368'0,"3"7"80"0,-3 1-448 0,1-1 0 0,0-2 0 0,0 3 0 0,0-1 1312 0,8 3 176 15,-10-4 48-15,2 0 0 0,2-1-544 0,6 5-96 16,-9-6-32-16,3 2 0 0,-2-4-208 0,2 3-32 15,-2 3-16-15,1-2 0 0,-2 1 240 0,2 0 48 16,-2 0 16-16,1 1 0 0,-1 0-16 0,0 1 0 16,9 1 0-16,-12 0 0 0,5 0 0 0,7 0-16 15,-10 0 0-15,10 0 0 0,-12 0-240 0,2 0-32 16,0 0-16-16,10 0 0 0,0 0-80 0,0 0 0 16,0 0-16-16,0 0 0 0,0 0-16 0,0 0 0 15,0 0 0-15,0 0 0 0,0 0-128 0,0 0-32 0,0 0 0 0,0 0 0 16,10 0 128-16,1 0 0 0,3-1 16 0,4-1 0 15,1 1-16-15,3 0-16 0,-1-3 0 0,6 2 0 16,2 0-48-16,4 1-16 0,3-3 0 0,2 3 0 16,4-2-48-16,1 1 0 0,1-2 0 0,1 2 0 15,4-1 0-15,4 0 0 0,3 2 0 0,2-1 0 16,5-1-48-16,-1-1-16 0,4 0 0 0,3 1 0 16,-2-1-48-16,2-3-16 0,2 4 0 0,1-1 0 15,3-1-32-15,-1-2-16 0,-1 2 0 0,0 0 0 16,0-1 0-16,0 2 0 0,1 0 0 0,1 0 0 15,0 3-16-15,0 0 0 0,-2 1 0 0,-1-4 0 16,0 2 0-16,5 0 0 0,2 2 0 0,2 2 0 16,-1 0-128-16,1-1 192 0,-2 2-192 0,0-2 192 15,-1 2-192-15,-2-2 160 0,1 2-160 0,-3-1 160 16,-3 1-160-16,0 2 0 0,-3-1 0 0,2-2 128 16,-2-1-128-16,1 1 0 0,-2-2 0 0,1 0 0 0,-2 0 0 15,-1 2 128-15,-1 2-128 0,3 1 0 0,0-2 128 0,0-2-128 16,1 0 128-16,0 2-128 0,-3-2 160 0,0 3-160 15,0 1 192-15,1-1-192 0,0-2 176 0,-1 2-176 16,1-1 160-16,-4 0-160 0,-2 0 128 0,0-1-128 16,-2-2 0-16,3 2 144 0,-1-2-144 0,-2 0 0 15,1 0 0-15,-3-2 128 0,-3 2-128 0,2-2 0 16,-3-1 0-16,1 2 128 0,1-1-128 0,-1 2 128 16,2-2-128-16,-1 2 128 0,1-1-128 0,0 2 128 15,-2-2-128-15,-1 0 128 0,-2-1-128 0,1 2 128 16,-2 0-128-16,7 0 128 0,-5 0-128 0,1 0 128 0,0 0-128 15,-2 0 128-15,-2 0-128 0,3 0 0 16,-4-1 0-16,1 1 128 0,1 3-128 0,0-1 0 0,1 2 144 0,2-1-144 16,-1-1 0-16,-2-1 144 0,1-1-144 0,-2 2 0 15,0-2 128-15,1 1-128 0,-3 0 0 0,4 2 0 16,2-1 0-16,1 2 160 0,-4-3-160 0,2 1 128 16,-1-2-128-16,-1 1 128 0,2 0-128 0,-1-1 128 15,-2 0-128-15,0 0 0 0,1 0 144 0,0 2-144 16,2 0 0-16,1-2 144 0,0-1-144 0,-1 1 0 15,-3 0 128-15,2-1-128 0,-1-1 0 0,1 2 0 16,-2 0 0-16,2 0 128 0,1-1-128 0,-3 0 0 16,0 1 128-16,-1-2-128 0,0 2 0 0,-2-1 0 15,3 0 128-15,-5-2-128 0,-1 1 0 0,2 3 0 16,-1 3 128-16,3 0-128 0,1-3 0 0,0 0 0 16,-2 2 128-16,0 1-128 0,-1-2 0 0,1 2 0 15,-2-3 0-15,0 2 0 0,3-1 0 0,0 2 0 0,-3 0 128 16,4 1-128-16,0-1 0 0,1-2 0 0,2 2 0 15,-2 1 0-15,-2-2 0 0,-1 1 0 0,2-2 0 0,-2 2 0 16,0 2 0-16,1-1 0 0,1-3 0 0,-2 0 0 16,-1 1 0-16,-1-1 0 0,1 2 128 0,0-3-128 15,-3-1 0-15,1 3 0 0,2-2 0 0,-2 0 0 16,0-1 0-16,2 3 0 0,0 1 0 0,0 2 128 16,-2-3-128-16,1-2 0 0,0 0 144 0,0 1-144 15,-2 0 0-15,1-1 144 0,-1-1-144 0,-1 0 0 16,0 0 0-16,-1 2 0 0,0 1 0 0,1 0 0 0,1-2 128 15,-1 1-128-15,2-1 0 0,-4-1 0 16,3 0 0-16,-3-1 0 0,0-1 0 0,0 2 0 0,2 0 0 0,-2 2 0 16,4-1 0-16,-3 1 0 0,1 0 0 0,-1 0 0 15,2 1 0-15,1-1 0 0,-2-2 0 16,2 0 0-16,-1 2 0 0,0-1 0 0,1 0 0 0,0 0 0 16,0-1 0-16,0 2 0 0,1 0 0 0,0 1 0 15,3-2 0-15,-1 0 0 0,2-1 0 0,1-2 0 16,-4 0 0-16,2 2 0 0,0-2 0 0,-1 2 0 15,1 0 0-15,-3 2 0 0,2 1 0 0,-1-2 0 16,1-1 0-16,0 0 0 0,1 0 0 0,1 0 0 16,-2-1 0-16,1 1 0 0,-1 0 0 0,1 1 0 15,-1 2 0-15,2 1 0 0,1-2 0 0,-1-1 0 16,0 3 0-16,1 1 0 0,2-3 0 0,-2 0 0 16,0-2 0-16,-1-2 0 0,0 4 0 0,-2 1 0 0,2-1 0 15,0-1 0-15,0-1 0 0,1 2 0 0,2-2 0 16,1 0 0-16,-2-3 128 0,1 3-128 0,-3 0 0 0,3 0 0 15,-2 0 0-15,1 1 0 0,1-1 0 16,1 2 0-16,-3-2 0 0,3-2 0 0,0 0 0 0,1-1 0 16,-1 0 0-16,2 1 0 0,-2 1 0 0,1 0 0 15,2 1 0-15,-2 0 0 0,-2-2 0 0,3 0 0 16,-1-1 0-16,0 2 0 0,0-3 0 0,-1 0 0 16,2 3 0-16,1 1 0 0,-2-2 0 0,1-1 0 15,-1 1 128-15,0-1-128 0,0-1 0 0,2-1 0 16,-1 1 0-16,2 2 0 0,0-2 0 0,0 1 0 15,4 1 0-15,-2-1 0 0,-1 1 0 0,1-1 0 0,0 1 0 16,2-1 0-16,-1-2 0 0,1 3 0 0,-2 0 0 16,2 1 0-16,-1 0 0 0,2-2 0 0,2 2 128 0,0 0-128 15,-1-1 0-15,-2 2 0 0,1 2 0 0,-2 0 0 16,3-2 0-16,-1 1 0 0,0 2 0 0,-1 0 0 16,1-5 0-16,1 4 0 0,1 3 0 0,-2 1 0 15,2-2 0-15,-2-2 0 0,-1 1 128 0,-4 2-128 16,3-1 0-16,-1-2 0 0,-1 2 0 0,1 1 0 15,1-1 0-15,0-1 128 0,-2 0-128 0,-2 1 0 16,0-3 0-16,-3-1 0 0,-3 0 128 0,-1 0-128 16,-3 0 0-16,2 2 0 0,1 0 0 0,0 1 128 15,-1-1-128-15,-4 2 192 0,1 0-192 0,-4-1 192 16,-2-1-192-16,0-2 0 0,-2 1 0 0,-2-1 0 16,-3 0 0-16,-1 2 0 0,-1 0 0 0,-2-1 0 15,-3 1 0-15,-2-1 0 0,-2-1 0 0,-1 3 0 0,-3-1-128 16,-2 4 128-16,-4-3 0 0,-9-3 0 15,0 0-1072-15,2 15-144 0,-5 0-16 0,-9 1-16 16,-8 0-2256-16,-11 1-448 0,-23 3-80 0,-11-5-32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7:47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6110 17006 18431 0,'0'0'1632'0,"-7"-1"-1312"0,7 1-320 0,-11-3 0 16,1 0 1600-16,1 1 240 0,9 2 48 0,-11 0 16 16,-2 0-928-16,1 3-176 0,-1 2-32 0,-1-1-16 15,-3 1-400-15,1 3-80 0,-3-2-16 0,-2 5 0 16,0-3-256-16,-1 5 160 0,2-2-160 0,-8 3 128 15,-3-1-128-15,-3 3 0 0,-4 1 0 0,-3-1 0 16,-2 1 0-16,0-3 0 0,0-1 0 0,-1 2 0 16,0 3-320-16,-2 1 64 0,0 2 16 0,-3 3 0 0,-2 1-112 15,-6 1-32-15,-4 2 0 0,2 3 0 0,3-3 160 16,4 4 32-16,1 1 0 0,6-2 0 0,1 0 192 16,2 1 0-16,2-1 0 0,2 2 0 0,-3 1 0 0,7-5 0 15,2 0 0-15,4-4 0 0,4 2 224 0,5-4-64 16,3 1-16-16,5 2 0 0,1-5-144 0,2 2 0 15,3-1 0-15,4 1 0 0,2-3-192 0,7 1 192 16,2 1-192-16,4 0 192 0,2-5 0 0,5 1 0 16,3-4 0-16,8 3 0 0,5-1 304 0,1 0 128 15,-1 0 16-15,1-2 16 0,4-2-112 0,-2-1-32 16,5 2 0-16,-1-3 0 0,2 1-176 0,2 1-144 16,3-6 192-16,-1 2-192 15,-1 1-304-15,-3-4-160 0,-4-3-48 0,-3-2-12048 0</inkml:trace>
  <inkml:trace contextRef="#ctx0" brushRef="#br0" timeOffset="314.37">4543 17760 34095 0,'-6'-10'1504'0,"6"10"320"0,0 0-1456 0,0 0-368 0,2-9 0 0,6 0 0 15,5 3 400-15,6 2 16 0,5 0 0 0,6 0 0 0,3 3-240 16,4 0-48-16,3 1-128 0,3 1 192 0,5 2-192 0,7 0 0 16,2 0 0-16,8 1 0 0,6 3 0 0,0 1 0 15,0-4 144-15,3 2-144 0,2 1 272 0,7-1-16 16,3 4-16-16,3-2 0 0,-2 1-64 0,2-3-16 15,1 4 0-15,4-2 0 0,0 2-160 0,4-1 0 16,-1 1 0-16,2 0 0 16,-1 3-1792-16,5 0-384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5:22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5512 4297 16575 0,'0'0'736'0,"0"0"160"0,0 0-720 0,0 0-176 0,0 0 0 0,0 0 0 15,0 0 384-15,0 0 32 0,-3-10 16 0,3 10 0 16,-1-7-272-16,1 7-160 0,0 0 192 0,0 0-192 15,1-11 240-15,-1 11-64 0,1-8-16 0,-1 8 0 16,0 0 432-16,0-10 96 0,0 10 16 0,0 0 0 16,0 0 64-16,-1-6 32 0,1 6 0 0,0 0 0 15,0 0-240-15,0 0-48 0,0 0-16 0,0 0 0 16,5-9-48-16,-5 9 0 0,8-6 0 0,-8 6 0 16,10-3 64-16,1 3 16 0,0-1 0 0,0 1 0 15,2 0 16-15,1 1 0 0,2 0 0 0,3 2 0 16,0-1-16-16,2 3 0 0,0-1 0 0,2-1 0 15,4-3-64-15,-2 1-16 0,1-1 0 0,-1 1 0 16,1 1 16-16,2 0 0 0,3-1 0 0,1 1 0 0,0 1-96 0,0 0-32 16,1 0 0-16,4-1 0 0,1 1-80 15,2 0 0-15,2 3-16 0,2-4 0 0,-1-2-48 0,-1 0 0 16,-2-1 0-16,2 0 0 0,0-2 16 0,1-1 0 16,1 2 0-16,0 0 0 0,3 2-16 0,2 2-16 15,0-2 0-15,-2-2 0 0,0 0-48 0,0 1 0 16,1-1 0-16,1 1 0 0,-1 0-128 0,0-1 160 15,2-1-160-15,2 1 160 0,1 2-160 0,2 0 0 16,0-2 144-16,-2-1-144 0,-1 1 0 0,2 0 144 16,-1 2-144-16,-1-1 0 0,-2 0 128 0,1 0-128 15,1 1 0-15,0 1 0 0,-1-1 128 0,-3 1-128 0,-2 0 0 16,-2 1 0-16,1-1 192 0,-1 2-64 0,-2-2 0 16,0 1-128-16,-1 3 160 0,1-1-160 0,1-1 128 0,1-1-128 15,1 1 160-15,-4-2-160 0,-3-1 192 0,1 1-192 16,2 3 192-16,-1-1-64 0,0-3 0 0,-1 1-128 15,1 0 192-15,2 2-192 0,2-1 192 16,-1 0-192-16,1-2 144 0,-2 0-144 0,-3 0 0 0,0 0 144 16,-1-2-144-16,2 2 0 0,-1-1 144 0,-1 1-144 15,4 0 192-15,-2 0-48 0,-1-1 0 0,3 1 0 16,-1-1-144-16,2-1 0 0,-1 2 0 0,0-1 0 16,-4 0 128-16,1 0-128 0,1-1 128 0,1 1-128 15,-2-3 128-15,0 3-128 0,1 0 128 0,-1-1-128 16,1 1 128-16,0 0-128 0,1 0 0 0,-3-1 128 15,1 0-128-15,0-1 0 0,-4-2 144 0,2 3-144 0,1-1 0 16,0 2 144-16,0 1-144 0,-1-2 0 0,-1 0 144 0,1 1-144 16,2-1 0-16,-2 0 144 0,0-1-144 0,0 1 0 15,0-2 0-15,-1 1 0 0,-1 0 0 0,-1-1 128 16,0 1-128-16,1 1 0 0,-1-1 0 0,-1 2 0 16,-1 0 128-16,1-1-128 0,0 1 0 0,1 0 0 15,1-2 144-15,-1 3-144 0,-4 0 0 0,2 0 128 16,0-1-128-16,0 0 0 0,-3 1 0 0,3 0 0 15,-3 0 0-15,2 0 128 0,-1-2-128 0,1 1 0 16,-2 0 0-16,0 0 128 0,0-1-128 0,0 2 128 16,1 0-128-16,0 0 128 0,-1-1-128 0,2 0 0 15,-2 0 0-15,-1-1 128 0,0 1-128 0,-1-2 128 16,-2 1-128-16,1 1 128 0,-2-2-128 0,1 1 128 0,1 0-128 16,0 1 128-16,0 0-128 0,-1-1 0 0,2-1 0 15,-3 1 128-15,3 1-128 0,-1 0 0 0,2-2 128 0,0 1-128 16,-3 2 0-16,0-1 0 0,-1-2 0 0,0 0 128 15,0 0-128-15,-2 1 144 0,0 0-144 0,-2-1 160 16,-1 1-160-16,0-1 128 0,-1 1-128 0,0-1 128 16,1 2-128-16,0 0 0 0,-1-2 144 0,-1 2-144 15,1-1 0-15,0 1 128 0,-1 0-128 0,-1 1 0 16,-1 0 0-16,2 0 128 0,-1 1-128 0,1 0 0 16,-1 1 0-16,0 0 0 0,0 0 0 0,-1 0 0 15,-1 2 0-15,0-2 0 0,0 0 0 0,-2 2 0 16,-1-2 0-16,2 2 0 0,-13-4 0 0,9 5 0 15,-9-5 0-15,0 0 0 0,0 0 0 0,0 0 0 16,0 0 0-16,0 0 0 0,0 0 0 0,-6 6 0 16,-6 1-880-16,-7 0-80 15,-6-2-32-15,-10 3-12864 0,-4-2-2576 0</inkml:trace>
  <inkml:trace contextRef="#ctx0" brushRef="#br0" timeOffset="1891.68">14745 4137 5519 0,'8'-10'496'0,"-8"10"-496"0,6-8 0 0,2-2 0 0,-2 2 576 0,0 2 32 16,1-2 0-16</inkml:trace>
  <inkml:trace contextRef="#ctx0" brushRef="#br0" timeOffset="3234.36">14014 4209 6959 0,'0'0'304'0,"0"0"80"0,8-9-384 0,-2 3 0 0,-6 6 0 0,8-5 0 15,-2-3 128-15,0 2-128 0,-6 6 128 0,8-4-128 16,-8 4 0-16,0 0 0 0,0 0 0 0,10-4 0 15,-10 4 0-15,0 0 0 0,0 0 0 0,10-2 0 16,-10 2 0-16,0 0 0 0,0 0 0 0,0 0 0 16,0 0 0-16,0 0 192 0,0 0-32 0,0 0-16 15,0 0 528-15,0 0 96 0,0 0 32 0,0 0 0 16,0 0 160-16,0 0 16 0,0 0 16 0,0 0 0 0,0 0-288 0,0 0-64 16,0 0-16-16,0 0 0 0,0 0-144 0,0 0-32 15,0 0 0-15,0 0 0 0,0 0 16 0,0 0 0 16,6-9 0-16,-6 9 0 0,6-5-64 0,-6 5-16 15,0 0 0-15,5-9 0 0,-5 9-112 0,0 0-16 16,0 0-16-16,0 0 0 0,3-7-48 0,-3 7 0 16,0 0 0-16,0 0 0 0,0 0 64 0,0 0 0 15,0 0 0-15,0 0 0 0,0 0-256 0,0 0 0 16,0 0 0-16,0 0 0 0,6 8 0 0,-6-8 0 16,4 13 0-16,-2-4 0 0,-2 2 144 0,0 2-16 15,-1-2 0-15,0 2 0 0,-1 1-128 0,1-1 0 16,-1-4 0-16,0 5 128 0,2 2-128 0,0-1 0 15,2-3 144-15,-1 0-144 0,-1 2 0 0,1-1 0 16,0-3 0-16,2 3 128 0,-3-13-128 0,5 11 0 0,0 2 0 16,1 0 0-16,1-5 0 0,-1 0 128 0,-6-8-128 0,10 8 128 15,2 1 0-15,-1-3 0 0,-2-1 0 0,1 0 0 16,2-3 144-16,-1 0 48 0,1 0 0 0,-1-2 0 16,-11 0 16-16,14-3 16 0,0 0 0 0,0-2 0 15,-3 3-32-15,2 1-16 0,-3-2 0 0,4 2 0 16,-1-3-112-16,2-1 0 0,2 1-16 0,1 0 0 15,-2 2-176-15,2-2 0 0,1 0 0 0,1 2 0 16,1-1 0-16,0 0 128 0,3 1-128 0,1 1 0 16,3-1 0-16,2 1 0 0,-2-3 0 0,3 2 0 15,2-2 160-15,1 0-160 0,-1-4 192 0,0 5-192 16,-1-1 160-16,0 3-160 0,3 1 128 0,1-2-128 16,-1 0 0-16,3 1 128 0,1 1-128 0,0 0 0 0,2-2 128 15,-1-2-128-15,5 2 0 0,-2-1 128 16,-4 1-128-16,2 1 0 0,0-2 144 0,-1 0-144 0,0 0 192 0,1 3-48 15,-2 3 0-15,5 0 0 0,2-3-144 0,1 0 0 16,2-3 0-16,-4 2 0 0,-1 1 0 0,-1-2 0 16,0-1 0-16,1 2 0 0,1 1 0 0,-1 1 128 15,1 2-128-15,2-1 192 0,1-2-192 0,1 0 0 16,-1 0 0-16,-1-2 0 0,-3 0 0 0,1 1 0 16,-1 0 0-16,1 1 0 0,-4 4 0 0,2 1 0 15,1-3 0-15,1 0 0 0,-1-1 0 0,3 0 0 16,0-1 128-16,-2 0-128 0,-2 0 0 0,0 3 0 15,-1-1 0-15,0 2 0 0,0-4 128 0,-1 3-128 16,-1-2 0-16,2 1 128 0,4 2-128 0,0 1 0 0,1-1 0 16,-3-1 0-16,-3-1 0 0,0-1 128 0,1 1-128 0,-3 0 0 15,-1-1 0-15,0 2 0 0,-1 2 0 0,1-1 0 16,3 0 0-16,0 0 0 0,-2-2 0 0,1 1 0 16,0-3 0-16,-2 2 0 0,-2 1 128 0,-1-3-128 15,1 1 0-15,-2 0 0 0,1 2 0 0,-2 1 0 16,-1 1 0-16,1 0 0 0,1-3 0 0,2 2 0 15,-3-1 0-15,5-1 128 0,-3-2-128 0,-2 1 0 16,-1 1 0-16,-1-1 0 0,-3 0 0 0,0 1 0 16,-3-2 0-16,3 1 0 0,-3-1 128 0,1 0-128 15,-2-1 0-15,-2 1 0 0,-2 0 0 0,0 0 128 16,-1 0-128-16,2 0 160 0,-1 0-160 0,-1 0 160 16,-1-2-16-16,0 0 0 0,-3-3 0 0,0 2 0 15,3 1 0-15,-4-1 0 0,0 2 0 0,1-3 0 0,0-4-16 16,1 2 0-16,-2 1 0 0,1-3 0 0,-2-1 0 0,1-3 0 15,0-1 0-15,0 3 0 0,0-3 64 0,2 4 0 16,1-2 0-16,-1-2 0 0,1-1-192 0,0 1 192 16,1-2-192-16,1-1 192 0,-1-4-192 0,-1 3 0 15,-1-2 0-15,-2 2 128 0,0-1 64 0,-1 1 16 16,-2-4 0-16,1 1 0 0,-2-2 64 0,0 2 16 16,0-2 0-16,-1 2 0 0,-1 2-96 0,-1 0 0 15,1 3-16-15,-2 1 0 0,1 3-176 0,-2-2 0 16,1 3 0-16,-6 10 0 0,5-8 0 0,-5 8 0 15,4-6 0-15,-4 6 0 0,0 0 0 0,0 0-304 16,0 0 48-16,0 0 16 16,8 7-1920-16,-6 7-384 0,2 2-80 0,-4 3 0 0</inkml:trace>
  <inkml:trace contextRef="#ctx0" brushRef="#br0" timeOffset="8638.62">6011 6828 8287 0,'0'0'736'0,"0"0"-592"0,0 0-144 0,0 0 0 0,0 0 1424 0,0 0 256 15,0 0 48-15,0 0 16 0,0 0-192 0,0 0-32 16,0-6-16-16,0 6 0 0,0 0-128 0,0 0-32 16,0 0 0-16,3-5 0 0,-2-2-144 0,-1 7-48 15,4-8 0-15,1 2 0 0,0-4-272 0,3 2-64 16,0-2-16-16,3 1 0 0,1-4-320 0,2-1-64 15,3 0-16-15,3-1 0 0,-1-3-144 0,3 0-16 16,-3 1-16-16,1-1 0 0,1 3-224 0,-2-2 0 16,-2 3 0-16,-1 0 0 0,-5 1 0 0,2 4-128 15,-4-1-16-15,1 3 0 16,-10 7-2256-16,0 0-448 0,0 0-96 0</inkml:trace>
  <inkml:trace contextRef="#ctx0" brushRef="#br0" timeOffset="8817.15">6148 6914 13823 0,'0'0'608'0,"0"0"128"0,0 0-592 0,7-3-144 15,0 0 0-15,4-1 0 0,0-4 3200 0,3 2 624 0,1-3 112 0,3 0 32 16,1-5-2080-16,0 1-416 0,-1 1-64 16,-1-4-32-16,-2-1-624 0,1-1-128 0,0 1-32 0,-2 2 0 15,-2-1-448-15,0 0-144 0,-1 1 0 0,3-5 0 16,-2 2-1120-1,-2 5-336-15,-3 0-64 0</inkml:trace>
  <inkml:trace contextRef="#ctx0" brushRef="#br0" timeOffset="9575.81">6583 5870 7359 0,'0'0'656'0,"-5"0"-528"16,-1-1-128-16,1 0 0 0,0 0 2224 0,5 1 400 15,-4-5 96-15,4 5 16 0,0-7-1264 0,2 2-240 16,3-5-48-16,3 1-16 0,2-4-304 0,4-1-64 15,4 0-16-15,2 2 0 0,3-5-32 0,0 2-16 16,1-2 0-16,0 5 0 0,0 0-16 0,-1 1 0 16,-1 3 0-16,-4 2 0 0,-3 3-432 0,-2 3-96 15,-2 4 0-15,-3 4-16 0,-4-1-48 0,-4 6 0 16,-3 2 0-16,-1 3 0 0,-5 4 32 0,-5-1 0 16,-1 2 0-16,-1 1 0 0,-1-2-160 0,3-2 160 15,1-1-160-15,2-1 160 0,1-1-160 0,3-2 0 16,5-4 0-16,2-3 0 0,0-8 0 0,8 8 0 15,3-1 0-15,5-3 0 0,2-1 0 0,4-2 0 16,1 0 0-16,1 0 0 0,1 3 0 0,2 0 128 16,1 0-128-16,-3 5 0 0,0 0 0 0,-4 3 128 15,0 4-128-15,-6-1 0 0,-3 3 0 0,-3 2 128 16,-4 0-128-16,-3 2 0 0,-5 0 320 0,-3 0 0 0,-3 3-16 16,-1-4 0-16,-2 1 48 0,-2-1 16 0,-1 1 0 15,-1-3 0-15,0-2-240 0,4-3-128 0,-1 1 160 0,-1-1-160 31,5-8-1008-31,9-6-288 0,0 0-64 0,0 0-12624 0</inkml:trace>
  <inkml:trace contextRef="#ctx0" brushRef="#br0" timeOffset="9790.34">7292 6144 17503 0,'-10'14'1552'0,"6"-8"-1232"15,2 4-320-15,-1-1 0 0,2 4 1248 0,0 2 192 16,0-1 32-16,-1 3 16 0,2 2-784 0,-2 0-176 16,2 1-16-16,2-2-16 0,-2 0-288 0,0-2-48 15,0-1-16-15,0-1 0 0,2 2-144 0,-1-4 128 16,0 1-128-16,0-3 128 0,-1 2-128 0,0-1-176 16,0-11 48-16,0 0-7328 15,2 7-1456-15</inkml:trace>
  <inkml:trace contextRef="#ctx0" brushRef="#br0" timeOffset="10139.11">7767 5255 20271 0,'0'0'1792'0,"0"0"-1424"0,0 0-368 0,0 0 0 16,0 0 896-16,0 0 128 0,0 0 0 0,0 0 16 0,-2 12 64 0,0 0 16 16,0 2 0-16,1 2 0 0,1 0-288 0,1 3-64 15,2 3-16-15,0-1 0 0,0 0-320 0,2-1-64 16,2-1-16-16,4 8 0 0,2-7-160 0,4-3-16 15,-4-7-16-15,7-2 0 0,0-5 64 0,0-1 16 16,2-5 0-16,1-1 0 0,2-5 16 0,1 2 0 16,-1-6 0-16,-1 0 0 0,-2-1-256 0,-2-1 0 15,-1-3 0-15,0 1-160 16,-1-1-1952-16,-1 1-384 0,-3 1-64 0</inkml:trace>
  <inkml:trace contextRef="#ctx0" brushRef="#br0" timeOffset="10289.6">8311 5127 24479 0,'-4'19'1088'0,"0"-3"208"0,-2 7-1040 0,-3 5-256 16,-3 9 0-16,-2 6 0 0,0 2 1568 0,-2 3 256 15,2-1 48-15,0 4 16 0,1 0-640 0,3 0-128 16,0-4-32-16,1-4 0 0,1-1-688 0,2-3-144 0,2-6-16 16,-1-2-16-1,1-3-1232-15,2-5-240 0,0 0-48 0</inkml:trace>
  <inkml:trace contextRef="#ctx0" brushRef="#br0" timeOffset="12492.52">8913 4982 4607 0,'0'0'192'0,"8"-6"64"0,-2-2-256 0,-6 8 0 0,6-9 0 0,1 1 0 15,-7 8 2368-15,0 0 448 0,0 0 64 0,0-6 32 16,-3 0-1504-16,-1-2-288 0,-1 2-64 0,-1 1-16 16,-2-4-144-16,-1 2-16 0,-1-1-16 0,-2 0 0 15,-2 2-160-15,-3-3-16 0,-3 2-16 0,-2-2 0 16,-2 3-160-16,-1-2-48 0,-2 3 0 0,-14 0 0 16,2 0-80-16,1 0 0 0,-2 4-16 0,0 1 0 15,-2 2-48-15,-3 3-16 0,-3-1 0 0,-3-1 0 0,-1 1-64 0,-1 3-16 16,-1 0 0-16,-2 5 0 0,-1 5-96 15,-4 2 0-15,-4 3-128 0,-2 0 192 0,-4 4-192 0,1-2 128 16,1 6-128-16,-1 1 0 0,-1 3 128 0,0-1-128 16,0-1 0-16,2 4 0 0,2-1 0 0,3 1 128 15,4-3-128-15,2 5 0 0,2 0 0 0,-3 3 0 16,2 2 0-16,0 0 0 0,-1 3 0 0,-1-1 0 16,2 4 0-16,1-1 0 0,3-1 0 0,0 4 0 15,1 3 128-15,1 0-128 0,-1 2 0 0,3 3 0 16,-1-2 0-16,4-1 0 0,3-4 0 0,3 0 0 15,0 0 0-15,5-2 0 0,5-1 0 0,0 2 0 16,-1 1 0-16,3 2 0 0,0-6 0 0,2-1 0 16,2 0 0-16,-1-1 0 0,1 2 0 0,1-1 0 15,-2-6 0-15,3-1 0 0,2 2 0 0,1-1 0 16,0-3 0-16,1 3 0 0,0 2 128 0,6-16-128 16,-1 6 0-16,0 1 0 0,2 2 0 0,-1 1 0 15,0-1 0-15,-4 19 0 0,1-4 0 0,7-17 128 0,-1 4-128 16,-2 18 0-16,3-6 0 0,2-3 0 15,0-5 0-15,1-1 0 0,0-3 0 0,3-10 0 0,1 2 0 16,0-1 0-16,1 2 0 0,0 2 0 0,0 0 0 0,2 1 0 16,2 2 0-16,2 14 0 0,1-6 0 15,0-7 0-15,4-2 0 0,-4-12 0 0,2 3 0 0,4 6 0 16,0-3 0-16,-5-10 0 0,1 0 0 0,3 3 0 16,0-5 0-16,1 0 0 0,0-2 0 0,2 0 0 0,2 2 0 15,-1 1 0-15,-1-4 0 0,3-3 0 16,0 2 0-16,1-2 0 0,-1-4 0 0,0 3 0 0,-2-5 0 15,1-3 0-15,-1 3 0 0,1-3 0 0,-1-2 240 0,2-3-48 16,1-1-16-16,-1 1 0 0,-1-5 48 0,2 2 16 16,1-6 0-16,2 2 0 0,0-4-16 0,4-1 0 15,2-1 0-15,12-9 0 0,-4-2-96 0,-11 10-128 16,3-2 176-16,16-9-176 0,-5-3 144 0,-2 4-144 16,-1-3 0-16,-1-1 144 0,1 2-144 0,-1-3 0 15,0-2 0-15,-1 0 0 0,3-1 128 0,2 5-128 16,-1 2 0-16,2-4 128 0,-2 0 0 0,0-1-128 15,0 2 192-15,-2-1-64 0,-4-1-128 0,1 0 160 16,1-3-160-16,-4-2 160 0,0-1-160 0,-1-6 0 16,-1 2 0-16,1-2 128 0,0 2-128 0,1 1 160 15,-2-4-160-15,1 3 160 0,-1-3 16 0,0 3 0 16,1 0 0-16,1 0 0 0,0-4-48 0,-1 2-128 16,-2 0 192-16,1 3-64 0,0-2-128 0,-2 2 0 15,1-1 0-15,-5-4 128 0,2-1-128 0,1 2 0 16,-1-2 0-16,0-1 0 0,-2 0 128 0,3 1-128 15,-2-1 128-15,0 6-128 0,1-1 0 0,-1 2 0 0,-2 4 0 0,0 2 0 16,0 3 0-16,-2 0 0 0,1 2 0 16,0 2 0-16,-1-3 0 0,2 2 0 0,-1 2 0 0,0-1 0 15,-1 2 0-15,2-2 0 0,-1-2 0 0,3 3 0 16,-1-1 0-16,2 1 0 0,-1 0 0 0,2-1 0 16,2 2 0-16,2 0 0 0,1 3 0 0,2-4 0 15,0 2 0-15,0-2 0 0,6 1 0 0,-5 0 0 16,-1 4 0-16,1 3 0 0,1 0 0 0,2-1 0 0,-1 2 0 15,1 2 0-15,-2-1 0 0,2 0 0 0,-1 3 0 16,0 1 0-16,-2 0 0 0,0 1 0 0,-4 0 0 16,0-1 0-16,-1 3 0 0,-2-2 0 0,-5-3 0 0,1 0 0 15,-6 1 0-15,1-1 0 0,-3-1 160 0,-1 2 0 16,-2-2 0-16,-2 1 0 0,-1-2 48 0,-1-1 16 16,-2-3 0-16,0 1 0 0,0-1-16 0,1-3 0 15,-1-1 0-15,-2 0 0 0,1 0-16 0,-1 5-16 16,-3 0 0-16,0 2 0 0,-5 1-176 0,0 2 0 15,-3-1 0-15,0 3 128 0,-6 0-128 0,-2 5 0 16,-3 1 144-16,-2 2-144 0,0 1-176 0,-3 2-96 16,-3 3-32-16,-2 1-11072 15,0-1-2208-15</inkml:trace>
  <inkml:trace contextRef="#ctx0" brushRef="#br0" timeOffset="15917.2">23479 6036 9215 0,'8'0'816'0,"0"-2"-656"0,3 0-160 0,0 1 0 16,3-2 1120-16,-1 2 192 0,-1 1 32 0,0 0 16 16,-1 0-128-16,1 0-16 0,-3 0-16 0,0 0 0 15,-1 0-144-15,1 0-32 0,-9 0 0 0,8 0 0 0,-8 0 64 0,8 0 16 16,-8 0 0-16,0 0 0 0,0 0-208 0,0 0-32 16,0 0-16-16,0 0 0 0,-5 5-128 0,-4-1-16 15,-3 1-16-15,-6 2 0 0,-7 1-128 0,-4 2-32 16,-6-2 0-16,-1 2 0 0,-5-2-48 0,-5 3-16 15,-5-2 0-15,-3 2 0 0,-4 3 48 0,-4 0 0 16,-8-3 0-16,-2 3 0 0,-3 2-128 0,-3 1 0 16,-2 2-16-16,-8 0 0 0,-2 2-192 0,-36 9-48 15,16-8 0-15,11 3 0 0,8-1-128 0,6-3 128 16,5-2-128-16,5 0 128 0,8-1-128 0,7 1 0 16,7 2 144-16,8-4-144 0,8 1 0 0,7-4 144 15,4-2-144-15,10-2 0 0,6 1 144 0,7 2-144 16,3-13 0-16,13 10 144 0,5 2-144 0,7-6 0 15,7-2 0-15,7 1 0 0,6-3 128 0,7 0-128 16,9 0 0-16,1 1 128 0,0-1-128 0,-13 1 0 16,7 1 144-16,6-1-144 0,5 1 0 0,5 1 0 15,0 3 0-15,0-2 128 0,-2 3-128 0,-5-1 0 16,-6 2 0-16,-6-1 0 0,-6 2 0 0,-4 0 0 0,-7 0 0 0,-6 2 128 16,-8-3-128-16,-6 1 0 0,-4 2 0 15,-6-2 0-15,-4 5 128 0,-8-2-128 16,-5 0 128-16,-4 1-128 0,-7 0 160 0,-5 4-32 0,-6 4-128 15,-21 4 192-15,-2-1-64 0,-8-3-128 0,-7 3 176 0,16-6-176 16,-9 2 144-16,-38 11-144 0,2-4 0 0,-2 2 144 16,-2-1-144-16,-1-3 0 0,0 3 0 0,4-2 0 15,4 4 128-15,6-3-128 0,7-6 0 0,12 0 128 16,6-3-128-16,12 1 0 0,13-2 0 0,6-1 0 0,9-2 0 16,10-5 0-16,9 0 0 0,7-11 0 15,7 9 0-15,11-2 0 0,9-3-160 0,10 0 160 0,7-2 0 16,9 2 0-16,10-3 0 0,8-2 0 0,6-5 256 0,9 1-64 15,4 2-16-15,7-1 0 0,4 1 96 0,3 0 32 16,3-1 0-16,3 3 0 0,-1 2-32 0,-5 2 0 16,-9-1 0-16,-31 1 0 0,0 2-144 0,-1-1-128 15,-2 0 144-15,-2 1-144 0,-4 2 0 0,-5-2 0 16,-4 4 0-16,-7-2-160 16,-4 0-1520-16,-6 2-304 0,-5 0-64 0,-6 1-9824 15,-7 0-1952-15</inkml:trace>
  <inkml:trace contextRef="#ctx0" brushRef="#br0" timeOffset="16262.56">21379 8251 6447 0,'0'0'576'16,"1"-6"-576"-16,-1 6 0 0,0 0 0 16,0 0 4864-16,0 0 880 0,0 0 160 0,0 0 48 0,0 0-4160 0,-2 13-832 15,1 3-176-15,-2 3-16 0,0 3-240 0,1 2-32 16,-1 6-16-16,1 0 0 0,-1 0-176 0,1 2-48 15,-1 0 0-15,1-2 0 0,0 1-256 0,0 2 160 16,-1 0-160-16,1-3 128 0,-1-2-128 0,1 1 0 16,-2-1 144-16,4-1-144 15,-1-7-784-15,-1-2-240 0,2-2-32 0,3-6-8272 16,-3-10-1648-16</inkml:trace>
  <inkml:trace contextRef="#ctx0" brushRef="#br0" timeOffset="16593.89">21865 8194 13823 0,'0'0'1216'0,"14"-1"-960"15,-3 2-256-15,0 0 0 0,-11-1 2416 0,12 8 432 16,-4 2 96-16,-3 3 0 0,-3-3-1776 0,-4 3-352 16,-5-1-80-16,-2 0-16 0,-3 2 160 0,-2 4 16 0,-3-1 16 0,-2 2 0 15,-3 0-208-15,1 1-32 0,-3-3-16 0,0 0 0 16,-1-1-208-16,1 1-32 0,0-2-16 0,0 2 0 15,2 2-224-15,-1-3-48 0,1-4-128 0,0-1 192 16,0-1-192-16,5-2 144 0,0 0-144 0,4-1 128 16,2 0-128-16,3-1 0 0,8-6 0 0,0 0 0 15,0 0 128-15,0 0-128 0,4 9 0 0,4 1 128 16,3-5 64-16,4 3 0 0,3-1 0 0,3 1 0 16,-1 3 32-16,1 0 16 0,0 0 0 0,4 0 0 0,1-3-240 15,-1 2 144-15,-1-2-144 0,0 2 128 0,2-2-128 0,-2 2 0 16,-1-1 0-16,1 2-176 15,-2-3-1504-15,0-1-304 0,1-3-64 0,-1-4-12160 16</inkml:trace>
  <inkml:trace contextRef="#ctx0" brushRef="#br0" timeOffset="16787.43">22336 8442 21183 0,'0'0'1888'0,"9"-5"-1504"16,1 2-384-16,4-1 0 0,2 1 1024 0,1-1 128 16,1-1 16-16,2 1 16 0,2 4-288 0,0-3-48 15,-1 0-16-15,1 0 0 0,-1-1-560 0,0 0-112 16,-1-1-32-16,-2 3 0 0,-5-1-128 0,-2 3 0 16,-11 0 144-16,9 3-144 15,-9-3-1456-15,5 7-352 0,-6 5-80 0</inkml:trace>
  <inkml:trace contextRef="#ctx0" brushRef="#br0" timeOffset="16932.95">22227 8666 20271 0,'0'0'1792'0,"0"0"-1424"0,0 0-368 0,15 0 0 15,2-2 1728-15,2 1 256 0,4-2 64 0,3 0 16 16,5-6-848-16,6 1-192 0,5-3-16 0,1 3-16 16,-1-1-544-16,-4 4-96 0,-2-4-32 0,-12 4 0 0,0 0-448 0,1 1-112 15,-1-3-16-15,-1 1-13888 16</inkml:trace>
  <inkml:trace contextRef="#ctx0" brushRef="#br0" timeOffset="17145.11">23122 8391 18431 0,'9'-17'1632'0,"-3"11"-1312"15,0-2-320-15,-6 8 0 0,0 0 2896 0,7 4 512 16,-2 6 112-16,-3 3 0 0,0 4-1984 0,-4 6-416 15,-1 5-80-15,-5 2-16 0,-2 3-224 0,-4 4-48 16,-3 6-16-16,-2 4 0 0,-2 3-80 0,-2-1-16 16,-3 0 0-16,3 0 0 0,0-2-640 0,2-5 0 15,-1 0-176-15,-4 17 48 16,4-14-1248-16,5-3-240 0,6-9-48 0,3-5-16 0</inkml:trace>
  <inkml:trace contextRef="#ctx0" brushRef="#br0" timeOffset="19162.91">23143 5473 8287 0,'7'-7'736'0,"0"3"-592"0,-7 4-144 0,8-1 0 15,-8 1 1520-15,0 0 272 0,0 0 48 0,0 0 16 16,-4 13-992-16,-10 0-192 0,-4 1-32 0,-3 5-16 0,-7 1 48 0,-7 4 16 15,-6-1 0-15,-4 1 0 0,-5 2 16 0,2-1 16 16,-3 3 0-16,-2-3 0 0,-2 3 48 0,-3-2 16 16,-6-5 0-16,-1-2 0 0,-3-5-48 0,2 0-16 15,6 0 0-15,0-3 0 0,6-1-192 0,1-3-32 16,4-2-16-16,4-5 0 0,5-3-144 0,5-2-16 16,6-3-16-16,5-5 0 0,4-2-64 0,4-3-16 15,6-1 0-15,5 0 0 0,3-5-32 0,4 0 0 16,4 3 0-16,6 2 0 0,4-2-192 0,4-1 0 15,2-1 0-15,3 4 0 0,0 1 0 0,3 4 0 16,2 3 0-16,2 0 0 0,1 2 0 0,3-2-128 16,2 9 128-16,4-1 0 0,4 2-128 0,5 1 128 15,4 0 0-15,1 3 0 0,0 4-128 0,0 2 128 16,0 0 0-16,-1 0 0 0,2-3 0 0,2 1 0 16,2-4 0-16,2-1 0 0,3-2 0 0,-2-2 0 15,-2-5 0-15,-1-1 0 0,-2-2 0 0,-4-1 128 16,1-6 0-16,-2 2 16 0,-5 0 112 0,-4 1 32 15,-6 1 0-15,-7-1 0 0,-8-1 48 0,-6-1 16 16,-8 1 0-16,-6-1 0 0,-8-3 384 0,-7 1 80 16,-10 0 16-16,-8 0 0 0,-12 0-272 0,-6 2-48 15,-3 4-16-15,-8 4 0 0,-3 6-368 0,-1 4-128 0,2 0 0 16,2 4 144-16,1 1-368 0,5 3-80 0,6 0-16 16,10 2 0-1,9 0-3104-15,12 0-624 0</inkml:trace>
  <inkml:trace contextRef="#ctx0" brushRef="#br0" timeOffset="19813.16">24266 7504 21183 0,'-13'-8'1888'0,"3"-5"-1504"0,1-1-384 0,5-3 0 16,3-4 944-16,3-2 112 15,5-1 32-15,7-4 0 0,4 0-528 0,6 0-112 16,4-3 0-16,10-1-16 0,5-2-240 0,8 2-64 0,5-1 0 0,1 2 0 16,1 6 160-16,-4-1 32 0,-2 6 0 0,-5 5 0 15,-1 5 64-15,-4 1 32 0,0 5 0 0,-3 4 0 16,-1 6-256-16,-2 6-160 0,-6 0 192 0,-2 5-192 15,-2 5 0-15,-5 0 0 0,-3 6 0 0,0-1 0 16,-2 5 208-16,2-2-64 0,1-5-16 0,2-1 0 0,-1 0-128 16,4-5 0-16,3-6 0 0,5-1 128 0,3 0 160 15,8-6 32-15,8-1 0 0,9-2 0 0,6-7 256 16,4-2 48-16,-1 0 16 0,6-6 0 0,1-2-320 0,7 2-64 16,6 0-16-16,2-2 0 15,-3 1-240-15,1 1 176 0,2 0-176 0,-1 7 160 0,1 0-160 0,-4 2 0 16,-8 2 144-16,-2 0-144 0,-6 1 0 0,1 2 0 15,-2 3 0-15,-3-1 0 0,-2 0 0 0,-1 1 144 16,-3 1-144-16,-1-1 0 0,-1 3 0 0,2 0 0 16,3-3 0-16,3 0 0 0,6 2 0 0,-1-3 0 15,2 0 128-15,6 0-128 0,4-5 128 0,9 1-128 16,3 1 192-16,2 1-192 0,5-7 160 0,-4 4-160 16,0 1 128-16,-2 3-128 15,-3 0-1088-15,-6 2-288 0,-8-1-64 0,-6 5-16 0</inkml:trace>
  <inkml:trace contextRef="#ctx0" brushRef="#br0" timeOffset="21114.05">3494 10779 16575 0,'-1'-10'1472'0,"1"-1"-1168"16,-2-1-304-16,-2-2 0 0,-4-1 768 0,-1 5 112 16,-4 1 16-16,-2 5 0 0,-3-1 80 0,-6 5 32 15,0 5 0-15,-3 0 0 0,-7 5-336 0,2 3-64 16,-2 2-16-16,-7 7 0 0,-2 6-80 0,-1 2 0 0,-3 4-16 0,2 5 0 16,6 0-240-16,1 2-64 15,3 5 0-15,6-2 0 0,5 7-192 0,7-5 128 0,6-8-128 0,7-8 0 16,7-2 0-16,2-5 0 15,7-5 0-15,1-5 0 0,6-7 176 0,7-5 80 0,4-4 32 0,6-5 0 16,2-7 272-16,4-6 48 16,1-5 16-16,0 0 0 0,-2-2-176 0,-3 2-16 0,-1-5-16 0,-3 2 0 15,-2 1-272-15,-3 1-144 0,-3 6 160 0,-5 2-160 16,-3 1 176-16,-1 8-176 0,-3 1 192 16,-3 5-192-16,-11 4 144 0,13-3-144 0,-2 3 0 0,-1 4 144 15,2 8-144-15,-1-2 0 0,2 4 0 0,0 2 0 16,1 2 0-16,2 1 0 0,3 0 0 0,5 0 0 15,3-1 0-15,0 0-144 0,-3-2 144 0,4 0 0 16,-1-6-976-16,1 0-96 16,-3-4-16-16,3-1-8128 0,2-7-1648 0</inkml:trace>
  <inkml:trace contextRef="#ctx0" brushRef="#br0" timeOffset="21413.99">3830 10027 11967 0,'0'0'1072'0,"0"0"-864"15,0 0-208-15,10 1 0 0,2 4 1776 0,0 2 304 16,2 5 64-16,1 4 16 0,2 3-1520 0,1 5-320 15,0 8-48-15,1 3-16 0,0 3 128 0,1 12 0 16,-2 6 16-16,-3 12 0 0,-3 7 48 0,-1 12 16 16,-6 6 0-16,-1 4 0 0,-4 3-176 0,-3-6-32 15,-4-8-16-15,-3-3 0 0,-4-7-48 0,-4-5-16 16,-1-5 0-16,-3-6 0 0,-2-5 208 0,-1-3 64 0,-3-3 0 16,-2-3 0-1,-1 1-1360-15,0-7-272 0</inkml:trace>
  <inkml:trace contextRef="#ctx0" brushRef="#br0" timeOffset="22130.38">3080 13287 11967 0,'0'-15'1072'0,"2"2"-864"0,2 3-208 0,-1 1 0 16,-3 9 1392-16,0 0 224 0,0 0 48 0,0 0 16 16,4 13-560-16,-1 6-112 0,0 9-32 0,-2 5 0 0,-1 5-480 0,-2 7-112 15,-3 2 0-15,-3 3-16 0,-3 5 112 0,-3 4 32 16,-3-4 0-16,-2 4 0 0,-3 4-64 0,1-3-16 15,-2 1 0-15,4-4 0 0,0-10-272 16,2-1-160-16,-1-6 192 0,4-7-192 0,3-10 272 0,3-4-48 16,3-5-16-16,5-14 0 0,0 0 240 0,0 0 32 15,0 0 16-15,16-8 0 0,0-3-240 0,3-6-64 16,0-2 0-16,3 1 0 0,2 0-64 0,1 4-128 16,1 5 176-16,-2-2-176 0,-1 3 0 0,-2 3 0 15,0 7 0-15,-2 4 0 0,0 2 0 0,-3 3-144 16,-2 0 144-16,-3 6-128 0,-5 6 128 0,-2 0 0 15,-4 0 0-15,-4 2 0 0,-5-2 192 0,-5 4 0 16,-5 2 16-16,-5 0 0 0,-5-4 0 0,-3 0 0 16,-4-1 0-16,2-6 0 15,0-8-512-15,-1-3-96 0,4-5-32 0,-1-7-13072 0</inkml:trace>
  <inkml:trace contextRef="#ctx0" brushRef="#br0" timeOffset="22433.23">3506 12525 21183 0,'11'-12'944'15,"-1"6"192"-15,6 1-912 0,-1 1-224 0,0 0 0 0,2 9 0 0,-1 1 208 0,2 7 0 16,0-1 0-16,-2 5 0 0,1 8-64 0,-4 4-16 15,-2 10 0-15,0 3 0 0,-4 8 432 0,0 6 80 16,2 5 0-16,-5 7 16 0,-4 7-16 0,-2 8-16 16,-5 5 0-16,-7 3 0 0,-4 7-320 0,-2 0-64 15,-7-4-16-15,-4 0 0 0,-6-5-80 0,-3-4-16 16,1-2 0-16,-2-8 0 0,-1-7 0 0,3-4 0 16,3-2 0-16,5-7 0 0,3-6-128 0,3-7-176 15,4-5 48-15,6-6-8320 0,4-10-1648 16</inkml:trace>
  <inkml:trace contextRef="#ctx0" brushRef="#br0" timeOffset="22966.65">5496 10842 24879 0,'-2'-14'2208'0,"2"-4"-1760"16,5-2-448-16,4-2 0 0,3 0 0 0,8-3 0 15,4 1 0-15,5-3 0 0,5 0 0 0,7-4 0 16,5-5 0-16,-1 2 0 0,2 2 272 0,1 3 32 16,-1-4 0-16,0 8 0 0,0 4 64 0,0 7 16 15,-3 2 0-15,-1 6 0 0,-3 4-384 0,-3 8 0 16,-2 4 0-16,-4 7 128 0,-6 3-128 0,-3 7 0 15,-4 4 0-15,-1 6-128 0,-3 5 128 0,0 6 0 16,0-2 0-16,3-1-128 0,2-10 128 0,4-3 0 16,1-8-144-16,6-2 144 0,7-4 0 0,8-4 0 15,4-2 0-15,11-7 128 0,5-5 320 0,5-3 48 16,2-8 16-16,7 1 0 0,6-5-64 0,3-2-16 16,5-7 0-16,-3 3 0 0,-5-1-272 0,4 2-160 15,0 2 192-15,-1 0-192 0,-4 2 128 0,-7 4-128 16,-6 5 0-16,-3 3 0 0,-6 1 0 0,-2 6-224 0,-3 2 32 15,-2 2-8864-15,-3 5-1776 16</inkml:trace>
  <inkml:trace contextRef="#ctx0" brushRef="#br0" timeOffset="23432.9">4868 13974 29487 0,'0'0'2624'0,"12"-4"-2112"0,1 0-512 0,7-8 0 16,7-2 0-16,8-2-192 0,8-2 0 0,10-2 0 15,5-3 64-15,3-4 128 0,-1-1-208 0,5-3 80 16,4 0 128-16,8 4 0 0,7 4 0 0,0 1 0 16,1 4 0-16,0 6 0 0,0 3 0 0,3 7 0 15,3 6 0-15,-2 2 0 0,-2-1 0 0,-5-2 0 16,-2 0 0-16,2 3 0 0,0-4 0 0,0-2 0 15,-5-2 0-15,-3-4 0 0,-3 0 0 0,-2-3 0 16,-2 2 128-16,3-1 48 0,3-2 16 0,2 0 0 16,-2-1 192-16,1-1 64 0,-2-3 0 0,5 3 0 15,3-2-192-15,2 3-48 0,2 0 0 0,-1-2 0 16,-3 0-208-16,5 3 128 0,3-1-128 0,3 4 0 16,2-2 0-16,-1 4 128 0,-5-3-128 0,2 4 0 0,4 2-128 0,1 1-80 15,0-1-16-15,-3 2-13632 16</inkml:trace>
  <inkml:trace contextRef="#ctx0" brushRef="#br0" timeOffset="33522.76">22102 2897 26607 0,'-7'-11'1168'0,"7"11"256"0,0 0-1136 0,0 0-288 15,0 0 0-15,-2-5 0 0,2 5 0 0,0 0 0 0,0 0 0 0,0 0 0 16,0 0 0-16,0 0 320 15,0 0-64-15,0 0 0 0,0 0 384 0,0 0 64 0,0 0 0 0,0 0 16 16,0 0-208-16,0 0-32 16,0 0-16-16,-2 8 0 0,-2 3-16 0,3 2 0 15,-2 4 0-15,1 6 0 0,-2 2 0 0,0 5-16 16,0 3 0-16,0 3 0 0,-1 2-112 0,0 1-32 16,0 2 0-16,0 3 0 0,3-2-128 0,-2 0-32 0,1-1 0 0,2-3 0 15,1-1-128-15,0-2 160 0,0-1-160 0,1-5 160 16,2 0-16-16,-1-2 0 0,1-3 0 0,1-4 0 15,1-1-16-15,-4-2-128 0,2-3 192 0,0-4-64 16,1 0 0-16,0-5-128 0,-4-5 192 0,0 0-64 16,0 0 80-16,8-4 16 0,-2-2 0 15,-1-5 0-15,4-6 96 0,-3-1 32 0,2-3 0 0,1-6 0 16,1-1-96-16,1-5 0 0,2-4-16 0,2-2 0 16,2-5-64-16,5 0-16 0,3-6 0 0,3-6 0 0,8-7 0 15,7-7 0-15,4-8 0 0,5-7 0 0,3-7-160 16,26-44 160-16,-1 5-160 0,3 14 160 0,2 10-160 0,-1 9 160 15,-3 10-160-15,-2 6 160 0,-2-2-160 0,-2 10 192 16,2 5-192-16,0 11 192 0,-1 3-192 0,-2 6 192 16,-3 2-192-16,-5 5 192 0,-3 2-368 0,-4 7-64 15,-3 4-16-15,-3 6 0 16,-5 0-2496-16,-5 8-512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6:13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3074 8352 11967 0,'0'0'1072'0,"3"-12"-864"16,0 2-208-16,-3 10 0 0,8-6 2592 0,-8 6 480 15,3-7 80-15,-3 7 32 0,0 0-1632 0,0 0-320 0,0 0-64 16,0 0-16-16,3 12-224 0,-2 3-48 0,0 4-16 0,-1 1 0 16,-1 5-224-16,-1 2-32 0,-1 9-16 0,1 7 0 15,-1 4 16-15,-1 7 0 0,2 5 0 0,-1 2 0 16,-1 7-208-16,0 3-32 0,-2 3-16 0,-1 5 0 16,-2 3-96-16,-2-4-32 0,0-7 0 0,-2-6 0 15,2-7 112-15,-2-1 32 0,-1-1 0 0,1-2 0 0,1-1 64 16,0-6 16-16,1-6 0 0,1-2 0 0,1-2-448 15,2-15 0-15,2-1 0 0,2 0 0 0,0-4 0 0,0-1 0 16,3-2 0-16,0 1 0 16,0-15-576-16,0 0-208 0,0 0-48 0,7-10 0 15,-2-4-1936-15,0-7-400 0,-1-3-80 0</inkml:trace>
  <inkml:trace contextRef="#ctx0" brushRef="#br0" timeOffset="222.37">3014 8622 23951 0,'2'-25'1056'0,"5"8"224"0,5-2-1024 0,6-4-256 16,6-1 0-16,4-4 0 0,3 2 1472 0,1-4 224 16,1 4 48-16,2-4 16 0,5 3-736 0,2-1-160 15,1-3-32-15,5 4 0 0,4-2-16 0,-1 0-16 0,0 0 0 0,0-1 0 16,0 5-432-16,-3 1-96 0,-2 5-16 15,-4 2 0-15,-5 2-256 0,-6 6 0 0,1 7-128 16,-4 2 128 0,-6 2-2800-16,-6 10-464 0</inkml:trace>
  <inkml:trace contextRef="#ctx0" brushRef="#br0" timeOffset="401.19">3154 8990 25791 0,'-41'16'1152'0,"22"-4"224"0,4-3-1104 0,4-1-272 0,5 0 0 0,6-8 0 0,0 0 2064 0,10 9 368 16,6-5 64-16,5-4 0 0,8-4-1664 0,7-7-352 16,7-7-64-16,8-3-16 0,5 1 48 0,4-2 0 15,6 0 0-15,0 1 0 0,-1 0-448 0,-4 0 128 16,-3 2-128-16,-2 1-11200 16,-2 2-2288-16</inkml:trace>
  <inkml:trace contextRef="#ctx0" brushRef="#br0" timeOffset="758.61">4530 9157 29487 0,'0'0'1296'0,"0"0"288"0,0 0-1264 0,-6 7-320 16,-2 2 0-16,-1 0 0 0,-3 5 400 0,-2-2 32 0,-4 1 0 0,-1 7 0 15,-5 7 288-15,2 6 64 16,-3-1 16-16,-1 2 0 0,0 4-272 0,1 0-48 0,5 3-16 0,4-1 0 16,3-4-208-16,5-1-64 0,4-4 0 0,4-1 0 15,4-5-192-15,4-6 176 0,1-4-176 0,5-6 160 16,6 0 32-16,3-6 16 0,1-3 0 0,4-4 0 16,3-7 304-16,3-5 48 0,4-7 16 0,0 1 0 15,0-8 32-15,-2 2 16 0,-4-2 0 0,-6 1 0 16,-2 1-96-16,-3-2-16 0,-5 5 0 0,-5-2 0 15,-8 4 0-15,-4-2 0 0,-4 0 0 0,-5 3 0 0,-3 2-256 16,-2 2-48-16,-2 3-16 0,-2 1 0 0,-5 1-192 0,0 5 0 16,-1 4 0-16,-1 3 0 15,2 1-1296-15,5 3-208 0,4-1-32 16,3 2-11136-16,3-1-2240 0</inkml:trace>
  <inkml:trace contextRef="#ctx0" brushRef="#br0" timeOffset="1034.04">5678 9058 24879 0,'0'0'2208'0,"0"0"-1760"16,-9-2-448-16,-1 2 0 0,-3 0 1184 0,-3 1 160 16,-5-1 16-16,0 4 16 0,-6 5 448 0,0 1 96 15,0 3 0-15,-5 3 16 0,-3 3-1040 0,1 3-192 16,-1 5-64-16,-2-1 0 0,-3 3-400 0,2 3-96 15,1-1-16-15,2 2 0 0,0 2-128 0,6 0 0 16,5-4 144-16,7 1-144 0,7-3 0 0,5-1 0 16,6-3 0-16,7-1 128 0,7-5-128 0,7-3 0 15,6-4 128-15,6-1-128 0,7-6 0 0,2-2 144 0,3-7-144 16,0-1 0-16,2-4 0 0,-1 1 0 0,4-3-192 0,2 2 48 31,3-4-2320-31,0 2-464 0,-1-2-80 0</inkml:trace>
  <inkml:trace contextRef="#ctx0" brushRef="#br0" timeOffset="1690.75">6939 9041 911 0,'0'0'0'0,"-2"-6"0"0,2 6 0 0,-7-8 0 16,1 1 0-16,-1 5 0 0,7 2 5024 0,-10-2 928 16,-1 2 176-16,-2 2 32 0,-2-1-3568 0,-3 4-720 15,-1 4-144-15,-1 0-16 0,-3 3-576 0,-1 6-112 16,-3 4-32-16,2 5 0 0,0 1-352 0,3 5-80 15,-3 2-16-15,8 2 0 0,-1 1-208 0,8 0-32 16,1 3-16-16,5-5 0 0,4-6-144 0,4-2-16 0,2-3-128 0,5 0 192 16,2-6-16-16,5-3-16 0,2-4 0 15,4-2 0-15,1-8 160 0,1 1 16 16,1-4 16-16,2-3 0 0,0-6 224 0,-1-2 64 0,-1-3 0 0,-1-3 0 16,-2-1-64-16,-1-1-16 0,-1-2 0 0,-2 1 0 15,-4-4 32-15,-3 0 16 0,-3-3 0 0,-1 0 0 16,-4 0-64-16,-3-1-16 0,-3 3 0 0,-1 0 0 15,-3 0-208-15,0 1-64 0,1 2 0 0,0 5 0 16,-2-1-256-16,0 5 0 0,1 5 128 0,2-3-128 0,-3-1 0 0,1 5 0 16,0 2 0-16,1 1 0 0,4 5 0 0,0 0-192 15,0 0 192-15,0 0-192 0,0 0-128 0,0 0-32 16,0 0 0-16,0 0 0 0,0 0 32 0,0 0 0 16,0 0 0-16,0 0 0 0,0 0 320 0,0 0 0 15,0 0 0-15,0 0 0 0,0 0-176 0,0 0 176 16,0 0-128-16,0 0 128 0,0 0 0 0,0 0 0 15,11 2 0-15,-11-2 0 0,0 0 0 0,0 0 0 16,0 0-160-16,0 0 160 0,0 0-128 0,0 0 128 16,0 0 0-16,0 0 0 0,0 0 0 0,0 0 0 15,0 0 0-15,0 0 0 0,0 0 0 0,0 0-160 16,0 0 160-16,0 0-128 0,0 0-64 0,0 0 0 16,0 0 0-16,0 0 0 15,0 0-384-15,0 0-64 0,0 0-32 0,0 0 0 16,0 0-1008-16,0 0-208 0,0 0-32 0,0 0-16 15,0 0-1248-15,0 0-240 0</inkml:trace>
  <inkml:trace contextRef="#ctx0" brushRef="#br0" timeOffset="2200.35">6822 9060 2751 0,'0'0'256'15,"-4"-8"-256"-15,0-2 0 0,2 1 0 0,-1-4 4032 0,2 6 752 16,1 7 144-16,0 0 48 0,-2-11-2064 0,2 11-416 15,0 0-64-15,0 0-32 0,-8-2-672 0,8 2-128 16,-11 4-16-16,2 8-16 0,-2 6-688 0,0 4-144 16,-2 7-32-16,-1 2 0 0,-1 4-80 0,2 1-32 15,2 1 0-15,2 1 0 0,0-1-224 0,4-1-48 16,1-1-16-16,4-4 0 0,3 1-128 0,1-4-32 16,1-5 0-16,5-1 0 0,3-3-16 0,1-3-128 15,1-3 192-15,3-4-64 0,1-4 128 0,2-4 32 16,3-3 0-16,1-5 0 0,-1 0 240 0,0-7 48 15,0-4 16-15,-1-1 0 0,-1 0-80 0,-2-3 0 16,-1-2-16-16,-3-1 0 0,-2 1-80 0,-1-8-16 16,-1-5 0-16,-2-5 0 0,0-3-80 0,-1 0 0 15,-2 0-16-15,0 1 0 0,-3 2-128 0,-1 6-32 16,1 6 0-16,-1 6 0 0,-3 4-144 0,0 5 0 0,-1 2 0 16,-2 5 0-16,0-1 0 0,3 9 0 0,0 0 0 0,0 0 0 31,0 0-656-31,0 0-112 0,0 0-32 0,0 0 0 15,0 0-1616-15,0 0-320 0,0 0-64 0,2 14-15136 0</inkml:trace>
  <inkml:trace contextRef="#ctx0" brushRef="#br0" timeOffset="2516.51">7858 8823 28095 0,'0'0'1248'0,"0"0"256"0,0 0-1200 0,0 0-304 16,-6-4 0-16,-4 3 0 0,-3 4 1264 0,-6 2 192 15,-4 4 32-15,-5-1 16 0,-1 6-320 0,-2 4-64 16,-3 0-16-16,-2 0 0 0,1 2-448 0,4 3-80 16,6 2-32-16,6-3 0 0,2 0-288 0,7-1-48 15,5 2-16-15,4-2 0 0,2-2-192 0,5 1 144 16,6 0-144-16,-3-6 128 0,2 4 0 0,9 1-128 16,3-1 192-16,-6-4-64 0,2 0 0 0,2-1 0 15,-4 2 0-15,1 0 0 0,-3-1 256 0,-4 0 64 16,-3-3 0-16,-3 9 0 0,-6-4 192 0,-8-1 32 15,-7-1 16-15,-7 0 0 0,-7-1-80 0,-4 1-16 16,-7-1 0-16,-2-2 0 0,-4 2-288 0,-1 0-64 16,0-6-16-16,1 1 0 0,1-4-224 0,5-4 0 15,3 0 0-15,7-3 0 16,7-1-1776-16,8-3-400 0,6-1-64 0,6-6-16944 0</inkml:trace>
  <inkml:trace contextRef="#ctx0" brushRef="#br0" timeOffset="3184.66">10305 8729 9215 0,'-22'-8'816'0,"11"6"-656"16,-4 1-160-16,1 1 0 0,-3 0 4448 0,-1 3 864 15,-2 4 160-15,-3 2 32 0,-2 5-3904 0,-2 3-800 16,-1 3-160-16,1 2-16 0,-1 5-48 0,3-1-16 16,1 4 0-16,5 2 0 0,2-3-176 0,5 0-16 15,1 1-16-15,6-4 0 0,4 2-192 0,2-5-32 16,3-3-128-16,1-2 192 0,2-1-16 0,3-3-16 15,1-7 0-15,3 0 0 0,0-7 448 0,0-4 96 16,0-1 0-16,0 0 16 0,1-7 112 0,-2 0 32 16,0-1 0-16,-2-4 0 0,-3 0-400 0,-3-3-80 15,-1-1 0-15,-7 1-16 0,-1-1-48 0,-3 2 0 16,-2 0 0-16,-1 0 0 0,0-1-128 0,1 2-48 16,1 1 0-16,4 7 0 0,2-4-144 0,2 0 0 15,1-1 0-15,4 2 0 0,3 3 0 0,2-1 0 0,4 2 0 0,2-1 0 16,3 3-176-16,3 1 176 0,1 1-128 0,4 3 128 15,-2 2-128-15,2 4 128 0,1 3-128 0,0-1 128 16,0 3 0-16,-4 2-128 0,-1 5 128 0,-3 0 0 16,-5 3 0-16,-2-1-128 0,-3-1 128 0,-2-1 0 15,-2-1 0-15,-2-1 0 0,-2 0 0 0,-2-1 0 16,-2-4 0-16,1 1 224 0,-2-4-48 0,2 2-16 0,1-8 96 16,0 0 32-16,0 0 0 0,0 0 0 0,2-9-16 0,1 0 0 15,4-5 0-15,2-2 0 0,3 0-96 0,2 0-32 16,4-2 0-16,2-1 0 0,2 0-144 0,-1 1 0 15,2 3 0-15,0 4 0 0,0-2 0 0,1 4 0 16,-4 3 0-16,2 3 0 0,-2 3 0 0,1 4 0 16,-2 3 0-16,0 4 0 0,-2 5 0 0,0 4 0 15,-2 2 0-15,-2 5 0 0,-3-2 0 0,-1 6 0 16,-1 2 0-16,-2 0 0 0,-1 0 0 0,-1-1 0 16,0-1 0-16,1 1 0 0,0-8 0 0,1 3 0 15,1-4 0-15,4 9 0 16,1-9-2608-16,1-4-400 0</inkml:trace>
  <inkml:trace contextRef="#ctx0" brushRef="#br0" timeOffset="4051.6">14069 7802 13823 0,'7'-17'608'0,"1"7"128"15,1 2-592-15,1-2-144 0,0 1 0 0,-2-3 0 0,-3 2 736 0,-1-2 112 16,-3-1 32-16,-2 0 0 0,-3 0 528 0,-1-1 96 15,-4 2 32-15,-4 0 0 0,-2-2-48 0,-4 2 0 16,-4 1 0-16,0 1 0 0,-3 6 432 0,-2 2 96 16,-3 1 16-16,-2 4 0 0,-5 5-1872 0,-2 7-368 15,-7 6-80-15,-3 8-16 0,-6 5 672 0,-7 7 128 16,-7 7 16-16,3 8 16 0,6 11-112 0,-1 8-32 16,0 14 0-16,4 2 0 0,5-2-192 0,11 2-32 15,6-2-16-15,12-2 0 0,8-9-144 0,8-9 0 16,7-12 0-16,7-7 0 0,6-7 0 0,4-5 160 0,4-12-160 15,7-5 160-15,4-6 16 0,4-4 0 0,5-9 0 16,7-6 0-16,4-7 208 0,6-7 64 0,5-9 0 0,3-2 0 16,-2-5-48-16,-2-7 0 0,-2-7 0 0,-2-6 0 15,-4-4-128-15,0-6-16 0,-3-2-16 0,3-5 0 16,-3-4 16-16,1-5 0 0,-4-10 0 0,2-2 0 0,-2 2-128 16,-2 7-128-16,0 11 176 0,-4 6-176 0,-6 10 0 15,-6 12 0-15,-6 5 0 0,-5 10 0 0,-5 4 0 0,-4 7 0 16,-3 9 0-16,-6 9-144 0,0 0 144 0,-9 13 0 15,-2 7 0-15,-5 8 0 0,-4 9-240 0,-4 9-16 16,-7 7 0-16,-4 8 0 0,-6 10 256 0,-5 13-144 16,-7 13 144-16,-4 4-128 0,-2 1 128 0,6-4-128 15,2 1 128-15,9-11-128 0,8-12 128 0,5-15 0 16,4-9 0-16,8-6 0 0,4-9 0 0,4-9 0 16,7-3 160-16,0-6-160 0,5-7 192 0,3-7-48 15,6-8-16-15,0-6 0 0,6-6 128 0,6-7 32 16,2-4 0-16,4-6 0 0,4-2-32 0,3-3 0 15,3 0 0-15,-1 3 0 0,-3 4-256 0,-2 8 128 16,-1 5-128-16,-5 8 0 0,-4 0 0 0,-1 9 0 16,0 10 0-16,-4 3 0 0,-4 9 0 0,-1 3-144 15,-4 8 144-15,-3 2-128 0,-3 1 128 0,-6 2 0 16,-1 2 0-16,-4 3-128 0,0-1 128 0,-1 1 0 0,0 2 0 16,2-5-128-1,2-1-1088-15,3-3-192 0,3 0-64 0,5-7 0 16,0-6-2000-16,5-5-416 0</inkml:trace>
  <inkml:trace contextRef="#ctx0" brushRef="#br0" timeOffset="4707.84">18074 7719 12895 0,'10'-12'1152'0,"-2"6"-928"16,2-1-224-16,-1 2 0 0,1-4 688 0,2 2 80 15,-1-3 32-15,0 1 0 0,0-4 352 0,-1 0 64 16,-3 2 0-16,0-4 16 0,-2-2 400 0,-1-1 80 16,-3-2 16-16,-1 1 0 0,-3-3-304 0,0 2-48 15,-4 0-16-15,-2-1 0 0,-2 2-416 0,-4 3-96 16,-3-1-16-16,-5 3 0 0,-4 4-304 0,-8 1-64 16,-10 4-16-16,-25 4 0 0,-2 2-224 0,-3 5-48 15,-5 5-16-15,-3 6 0 0,-5 8 96 0,-4 8 32 16,-6 5 0-16,4 7 0 0,5 3-96 0,5 4-32 15,5 2 0-15,9 2 0 0,7 3 0 0,9-5 0 0,10-2 0 0,9-1 0 16,10-4-160-16,8-1 0 0,9-4 0 0,8-8 0 16,6-3 0-16,12-8 128 0,5-3-128 0,8-3 128 15,7-9 80-15,9-5 16 0,7-6 0 0,4-7 0 16,5-4 128-16,5-6 32 0,7-4 0 0,4-8 0 16,-4-2-48-16,0-3 0 0,-2-5 0 0,-2-1 0 0,0 2 48 15,-20 12 16-15,3-8 0 0,2-1 0 0,-1 0-144 16,-4 2-48-16,-5 3 0 0,-7 6 0 0,-7 3-208 15,-7 6 144-15,-7 8-144 0,-4 3 128 0,-4 7-128 0,-4 10 0 16,-6 6 0-16,-5 10 0 0,-7 9 0 0,-6 12 0 16,-6 8 0-16,-5 11 0 0,-6 10 0 0,-21 39 0 15,-1-8 0-15,0-1 0 0,26-45 0 0,-4 4 192 16,-1 5-192-16,1 1 192 0,0-1-48 0,1 0 0 16,1-4 0-16,1-2 0 0,-24 53 0 0,13-28 0 15,12-18 0-15,9-13 0 0,6-11-144 0,6-10 128 16,4-8-128-16,3-4 128 15,3-13-928-15,0-12-192 0,0 0-32 0,10 7-12096 16,4-6-2400-16</inkml:trace>
  <inkml:trace contextRef="#ctx0" brushRef="#br0" timeOffset="5386.45">21865 7721 25455 0,'2'-38'1120'0,"2"15"240"0,1 3-1088 0,-1-3-272 0,-2 0 0 0,0 10 0 16,-4 3 912-16,2 10 128 0,0 0 32 0,-12 8 0 16,-4 7-352-16,-1 12-64 0,-5 5-16 0,-5 9 0 0,-3 13 32 0,-2 6 0 15,-2 8 0-15,-4 10 0 16,-3 7-112-16,0 6-32 0,1 3 0 0,-1 3 0 0,-4 0-272 15,1 4-64-15,-1 4-16 0,2-9 0 0,0-3-176 16,5-5 0-16,5-8 0 0,6-10 128 0,6-11-128 0,5-5 0 16,6-12 0-16,5-8 0 15,2-6-976-15,3-5-240 0,3-8-32 0,1-3-8864 16,-4-12-1760-16</inkml:trace>
  <inkml:trace contextRef="#ctx0" brushRef="#br0" timeOffset="5788.35">20768 8870 32255 0,'-4'-15'1424'0,"6"3"304"0,6 2-1392 0,6-2-336 15,8 0 0-15,7 3 0 0,6-2 192 0,9-3-16 0,5-5-16 0,8-2 0 16,8 0 128-16,3-6 32 16,2-1 0-16,2-2 0 0,3 2 272 0,4-3 64 15,3-4 16-15,0 3 0 0,-3 5-160 0,-6 3-48 16,-5 6 0-16,-9 8 0 0,-12 1-224 0,-8 7-48 15,-8 0-16-15,-8 5 0 0,-6 2-32 0,-11 8 0 0,-6 4 0 0,-6 9 0 16,-8 2-144-16,-8 7 0 0,-6 10 144 16,-4 1-144-16,-4 3 0 0,0 1 0 0,3-7 0 15,0-1 0-15,6 0 0 0,6-6 0 0,4-7 0 16,8-3 0-16,8 0-128 0,6-3 128 0,4-3-128 0,6-2 128 16,8-4 0-16,7-5-160 0,6-3 160 0,6-2 0 15,3-4 128-15,2-6 144 0,2-3 32 0,-1-5 0 0,-2-2 32 16,2-1 16-16,0-4 0 0,-15 6 0 0,-3-4 192 15,1-1 32-15,-5-4 16 0,1-6 0 0,-7-2-144 0,-4 2-48 16,-9 1 0-16,-6 0 0 0,-3 3-16 0,-8 1-16 16,-7 2 0-16,-13-3 0 0,-7 5-368 0,-1 8 144 15,-4 2-144-15,1 4 0 16,3 1-272-16,1 5-176 0,2 3-16 0,5 2-16 16,7 0-2272-16,6-2-448 0,5 2-80 0,12-4-32 0</inkml:trace>
  <inkml:trace contextRef="#ctx0" brushRef="#br0" timeOffset="7137.95">23652 8415 24879 0,'25'-16'2208'0,"-15"9"-1760"16,1 1-448-16,-6 0 0 0,-3 0 832 0,-2 6 96 16,-5-2 16-16,-5 1 0 0,-5 3 464 0,-4 1 80 15,-6 2 32-15,-5 4 0 0,-9 0-1072 0,-6 5-224 16,-2 5-32-16,-5 4-16 0,-5 3-48 0,-3 3 0 0,-2 5 0 0,-2 2 0 15,-2 4 96-15,2-1 16 0,5 1 0 16,7 2 0-16,7 1-112 0,11-5-128 0,8 0 176 16,9-5-176-16,6-1 144 0,9-7-144 0,7 1 0 15,6-6 144-15,11-3 64 0,7-7 16 0,11 0 0 0,7-8 0 16,4-4 416-16,3-8 64 0,2-6 32 0,3-1 0 16,-1-2-272-16,3-4-48 0,3-5-16 0,-1-1 0 15,-1-6-64-15,5-3-16 0,0-10 0 0,-1-7 0 16,0-6-64-16,3-6-32 0,3-4 0 0,-1-8 0 0,-1-4-96 0,0-6-128 15,-1-7 176-15,-3 1-176 0,-4 4 0 16,-3 7 0-16,-5 5-160 0,-5 8 160 0,-9 11-432 16,-8 10 48-16,-6 8 0 0,-12 9 0 0,-7 3 176 0,-7 11 32 15,-6 5 16-15,-8 9 0 0,-9 8-32 0,-5 8-16 16,-4 8 0-16,-5 8 0 0,-5 8 80 0,-5 11 128 16,-1 5-208-16,-7 6 80 0,-3 4 128 0,-1 8-128 15,2 5 128-15,4 3-128 0,3 3 128 0,7-1-160 16,8 2 160-16,7-4-160 0,5-4 160 0,11-4 0 15,8-7 0-15,8-4-128 0,6-11 128 0,6-4 0 16,4-8 0-16,7-3 0 0,6-6 0 0,6-5 144 16,4-6 0-16,3-3 0 0,0-10 256 0,5-3 48 15,1-6 16-15,0-2 0 0,-1-4-176 0,1-2-32 16,3-3-16-16,2-4 0 0,0-2-80 0,1-4-16 16,0 1 0-16,-4 1 0 0,-2 3-144 0,-2 3 0 15,-8 2 0-15,-1 2 128 0,-3 5-128 0,-5 3 0 16,-5 5 0-16,-4-2 0 0,-5 3 0 0,-5 2 0 15,-3 2 0-15,-4 3 0 0,-7-5 0 0,0 5 0 16,-4 2-128-16,-4 2 128 0,-1-2 0 0,-2 3 0 0,-3-4 0 16,0 3 0-16,-4-4 0 0,-2 3 0 0,-4 1 0 15,-5-3 0-15,1 4 0 0,-3-1 0 0,2 2 0 0,-3 1 0 16,0-2 0-16,-8 4 0 0,3 1 0 0,4-1 0 16,3-1 0-16,6 1 0 0,4 1 0 0,7-7 0 15,3 2 0-15,4-2 0 0,1 1 0 0,5-3 0 16,3 3-128-16,5-3 128 0,3-3 0 0,7 1 0 15,4-1 0-15,-1-1 0 0,5-4-144 0,-8 0 144 0,0-1 0 0,1-1 0 16,1 1 0-16,0 0 0 0,1-3 0 0,0 1 0 16,-3 1 0-16,-3 3 0 0,3-2 0 0,-4 2 0 15,-4-1 0-15,-10 2 0 0,5 7 0 0,-2 2 0 16,-4 2 0-16,-2 3 0 0,0 0 0 0,2 0 0 16,1 1 0-16,3-2 0 0,2-1 0 0,0-4 0 15,5 4 0-15,2-3 0 0,2 2 0 0,6-3 0 16,3 1 0-16,12-4 0 0,5 0 0 0,0-1 0 15,0-7 0-15,-1 1 0 0,-1-3 0 0,-1-1 0 16,-1-1 128-16,-2-1-128 0,-1-3 176 0,-2 2-176 16,-5-4 192-16,-1 3-192 0,-4 1 160 0,1 3-160 15,-8-1 128-15,-2 2-128 0,0 4 0 0,-2 0 0 16,-2-1 0-16,-2 4 0 0,-6-2 0 0,5 2 0 16,-2 6 0-16,-3 2 0 0,-3-4 0 0,2 5 0 15,-2-4 0-15,1 5 0 0,-1-1 0 0,2 1 0 16,1 0 0-16,2 1 0 0,4 0-128 0,2 1 128 15,6 0 0-15,4 0 0 0,1-4 0 0,5 1 0 16,4 1 0-16,9-1 0 0,1 1 0 0,2-5 0 0,-8 0 0 0,1-4 0 16,-2-1 0-16,2-1 0 0,1-1 0 15,1-1 0-15,2-1 128 0,1-1-128 0,0-4 0 0,2 1 128 16,-5-1 0-16,3-3 0 0,1-1 0 0,10-8 0 16,-1-4 0-16,-2 0 0 0,-3-4 0 0,1 2 0 15,-1-6-128-15,-1 6 0 0,-2-2 144 0,-3 4-144 16,-2 4 0-16,-6 0 0 0,-4 1 0 0,-3 3 128 0,-6 3-128 15,-2 1 0-15,-2 0 0 0,-3 5 0 0,-3-2 128 16,-6 8-128-16,0 0 128 0,0 0-128 0,-1 10 0 0,-2 0 0 16,-4 6 0-16,-4 3 0 0,-3 6 0 0,-2 3 0 15,-2 4-144-15,-2 5 144 0,-3 3 0 0,-2 6 0 16,0 7 0-16,-4 2 0 0,2 4-128 0,-3 2 128 16,-1 0 0-16,-3 3 0 0,-1 0 0 0,-1 2 0 15,-1 4 0-15,-1-1 0 0,0-5 0 0,-3 3 0 16,-1-3 0-16,1-3 0 0,-2 2 128 0,0-5 0 15,-1-2 0-15,-1-3 0 0,1 0 96 0,-2-9 16 16,-1-1 0-16,-3-6 0 0,-4-5-48 0,-2-5 0 16,0-3 0-16,1-3 0 0,3-4-32 0,4-7-16 15,2-1 0-15,5-7 0 0,3-4 0 0,5-6 0 16,5-1 0-16,6-5 0 0,2-5 48 0,10-4 16 16,2-6 0-16,11-3 0 0,4-3-208 0,9-6 0 0,5-1-192 0,6 0 192 15,4 4-160-15,4 3 160 16,7 2-128-16,6 6 128 0,7 0-144 0,4 6 144 15,0 3-160-15,2 2 160 0,-14 8-128 0,3-3 128 0,1 6 0 16,3 2-144-16,4 1 144 0,0 4 0 0,1 0 0 0,-1 2 0 16,20 9 0-16,-9-1-192 0,-6 4 192 15,-6 0-192 1,-5 1-1712-16,-5 2-336 0,-2 1-80 0</inkml:trace>
  <inkml:trace contextRef="#ctx0" brushRef="#br0" timeOffset="8989.41">3545 13004 14735 0,'-5'-13'640'0,"1"4"160"0,-3-5-640 0,-1 3-160 16,-1 3 0-16,-2-1 0 0,-5 2 1536 0,0 3 288 16,-3-1 48-16,-4 3 16 0,-4 6-928 0,-2 1-176 15,-3 2-32-15,-3 9-16 0,-2 7-16 0,-4 6 0 16,-3 3 0-16,-3 4 0 0,-3 2 208 0,-2 5 32 15,0 7 16-15,3 3 0 0,5 3-256 0,2 5-48 16,5 0-16-16,5 5 0 0,6-2-384 0,5 0-80 0,9 4 0 0,5-10-16 16,7-6-176-16,5-6 0 0,7-7 144 15,6-8-144-15,5-7 128 0,7-7-128 0,6-7 128 0,8-6-128 16,7-8 160-16,6-4-32 0,3-7-128 16,3-5 192-16,1-10 16 0,1 0 0 0,0-6 0 15,2-3 0-15,4-4-16 0,-2-4 0 0,-1 0 0 0,-5-3 0 16,-7-2 32-16,0-4 0 0,0-1 0 0,-3-6 0 15,-1 1 32-15,-4-4 0 0,-2-4 0 0,-6-1 0 16,-5-1-64-16,-2-3-16 0,-5-4 0 0,-5 11 0 0,-3 5-32 16,-4 11 0-16,-7 7 0 0,-3 8 0 0,-2 8-144 0,-4 9 128 15,-4 7-128-15,-2 7 128 0,-3-1 32 0,-2 11 0 16,-6 4 0-16,-4 10 0 0,0 7-160 0,-7 13 128 16,-4 7-128-16,-1 7 128 0,0 5-128 0,-1 8 0 15,-2 2 0-15,-1 8 0 0,-4 1 0 0,1 11 0 16,-1 3 0-16,-1-1 0 0,0-4 0 0,4-2 0 15,4-2 0-15,3-10 0 0,3-10 0 0,5-8 0 16,6-9 0-16,5-8 0 0,6-11 0 0,3-5 160 16,3-6 16-16,0-14 0 0,0 0 192 0,13-9 32 15,1-8 16-15,6-6 0 0,2-5-32 0,2-5 0 16,1-5 0-16,2 1 0 0,0 2-256 0,2 4-128 16,0 0 128-16,1 7-128 0,-1 5 0 0,0 4 0 15,-1 6 0-15,2 5 0 0,0 3 0 0,-4 6 0 0,1 5 0 16,-3 6 0-16,-3 4-144 0,-4 4 144 15,-3 5 0-15,-1 4 0 0,-3-1 0 0,-1 3-128 0,-4 3 128 0,2 1 0 16,-2-3-368-16,1-1-16 16,2-3 0-16,2-4 0 15,1-1-2096-15,2-4-416 0,1 0-96 0</inkml:trace>
  <inkml:trace contextRef="#ctx0" brushRef="#br0" timeOffset="9377.91">5282 12668 22111 0,'-3'-9'1968'0,"3"-3"-1584"16,3-2-384-16,2 0 0 0,1 1 1120 0,4 0 144 15,2-3 16-15,3 0 16 0,3 2 112 0,5 0 0 16,4 0 16-16,4-1 0 0,1-3-336 0,2 3-64 16,3 2 0-16,1 3-16 0,0-2-192 0,-1 5-48 15,-3 1 0-15,1 6 0 0,-2 5-320 0,-3 3-64 16,-3 6 0-16,-2 3-16 0,-3 5-224 0,-5 11-144 16,-6 5 192-16,-3 13-192 0,-6 9 208 0,-4 8-64 15,-6 6-16-15,-3 5 0 0,-5-3 0 0,-2 2-128 16,-3 0 192-16,-3-4-64 0,-2-8 0 0,2-3-128 15,0-10 192-15,1-1-64 0,0-6-128 0,2-3 192 16,2-5-192-16,-1-1 192 0,4-3-192 0,1-4 0 16,2-6 0-16,3-6 0 15,2-2-1584-15,2-7-336 0,-1-3-80 0,2-7-14464 0</inkml:trace>
  <inkml:trace contextRef="#ctx0" brushRef="#br0" timeOffset="9539.53">5171 13338 32255 0,'0'0'1424'0,"11"-10"304"0,5 0-1392 0,5-1-336 0,6-2 0 0,7-1 0 16,3 2 576-16,5-2 64 0,5-4 0 0,8 1 0 0,10-1 112 0,3 0 16 15,3 0 16-15,-1 0 0 0,-2 1-240 16,-3 3-48-16,-3 5-16 0,-1 1 0 16,-3 3-1072-16,3 1-224 15,2 3-32-15,-20 1-15664 0</inkml:trace>
  <inkml:trace contextRef="#ctx0" brushRef="#br0" timeOffset="10058.26">8228 12875 23615 0,'0'0'1040'0,"-3"-14"224"0,1-2-1008 0,-2 2-256 16,-1 4 0-16,-1-3 0 0,-3 2 1104 0,-3 2 176 16,0-3 48-16,-1 5 0 0,-5-1-16 0,0 5 0 0,1 2 0 0,-9 6 0 15,-2 5-480-15,-4 6-80 0,-2 1-32 0,-5 5 0 16,-6 7-352-16,-2 7-80 0,-2 5-16 0,-1 3 0 15,2 1-80-15,2 5-32 0,4 2 0 0,6 2 0 16,7-1-160-16,7-4 0 0,7-9 0 0,6-7 0 16,4-4 0-16,7-4 0 0,5-5 0 0,6-10 0 15,5-5 0-15,7-6 0 0,8-7 0 0,7-8 0 16,7-6 0-16,1-8 0 0,1-5 224 0,0-3-64 16,-3-1 0-16,-2-4 0 0,-1-3 0 0,-1-2 0 0,-2 2 144 15,-2-4 16-15,-3-3 16 0,1-8 0 0,-3-5-96 16,0-4-32-16,0-1 0 0,-2-6 0 0,-3-5-208 0,-2 4 176 15,0 8-176-15,-7 8 160 0,-3 15-160 0,-3 8 0 16,-3 11 0-16,-4 9 0 0,-3 6 0 0,-3 13-176 16,0 0 176-16,-6 7-128 0,-6 6 128 0,-2 15 0 15,-2 10 0-15,2 3-128 0,-3 5 128 0,3 1-128 16,1 4 128-16,-2 5-128 0,-3 5 128 0,2 0 0 16,-1 5 0-16,7-4 0 0,1 1-384 0,4-5 0 15,3-4 0-15,2-4 0 16,1-7-1568-16,3-2-304 0,2-6-64 0</inkml:trace>
  <inkml:trace contextRef="#ctx0" brushRef="#br0" timeOffset="10389.39">8612 13029 17503 0,'0'0'1552'0,"9"5"-1232"0,3-2-320 0,5-1 0 15,3 0 2112-15,3-2 384 0,3-4 64 0,2-1 0 16,2-2-880-16,1 0-176 0,0-7-32 0,14-7-16 16,-6 0-352-16,-4-2-64 0,-5 3-16 0,-3 0 0 15,-3 1-512-15,-2 0-96 0,-3 2-32 0,-5-1 0 16,-3 1-128-16,-5 3-48 0,-2 0 0 0,-5 2 0 16,-5-2 48-16,-1 3 0 0,-4 4 0 0,-3 4 0 0,-3 2 64 0,-2 4 0 15,-5 5 16-15,-3 6 0 0,-2 4-176 0,0 3-32 16,1 5-128-16,3 0 192 0,0 2-192 15,4 0 0-15,2 1 0 0,5 1 0 0,5-2 0 16,5 2 0-16,4-5 0 0,6 2 0 0,6-3 0 0,3-1-128 16,4-2 128-16,4-3-160 15,4-5-384-15,2-2-80 0,3-1-16 0,-2-5-10832 16,1-3-2176-16</inkml:trace>
  <inkml:trace contextRef="#ctx0" brushRef="#br0" timeOffset="10622.53">10097 12111 35935 0,'-16'-5'1600'0,"6"4"320"0,-3 2-1536 0,-2 4-384 16,-3 7 0-16,-3 4 0 0,-5 5 0 0,-2 5-320 0,-1 9 64 0,0 5 16 15,0 6 576-15,2 2 112 0,0-1 32 0,4 4 0 16,2 1-208-16,0 4-32 15,2 5-16-15,2 0 0 0,0 2-64 0,4-1-16 0,6 3 0 16,0-5 0-16,1-2-368 0,2-1-80 0,4 0-16 0,0-8 0 31,1-4-2176-31,2-8-432 0,1 8-80 0,2-17-32 0</inkml:trace>
  <inkml:trace contextRef="#ctx0" brushRef="#br0" timeOffset="10794.29">9497 12919 24879 0,'15'-8'2208'0,"8"-4"-1760"16,7-2-448-16,7 2 0 0,5-3 1088 0,4-1 144 15,3-2 32-15,5 2 0 0,0-2-432 0,1 4-96 16,0 1-16-16,-6 3 0 0,-4-4-528 0,-3 7-192 16,-2-1 0-16,-13 3 144 15,0 1-2416-15,1-2-480 0</inkml:trace>
  <inkml:trace contextRef="#ctx0" brushRef="#br0" timeOffset="11106.42">10517 12736 13823 0,'-12'1'1216'0,"12"-1"-960"15,-11 6-256-15,4 2 0 0,-3-1 3104 0,-3 6 576 16,-4 0 112-16,-2 2 32 0,-2 3-1888 0,-2 2-368 16,0 1-80-16,-2-1-16 0,2 1-304 0,2 0-64 15,2-2-16-15,-2 9 0 0,5-7-384 0,10-7-64 16,2-3-32-16,3-2 0 0,3-1-320 0,5-1-64 15,2-5-16-15,3-3 0 0,5-3-32 0,1-3-16 0,5-1 0 0,10-10 0 16,-3 0-32-16,-3-1 0 0,-2 0 0 16,-4 0 0-16,-1 3 0 0,-2 0 0 0,-3 1 0 0,0 2 0 15,-3 5 16-15,-6-1 0 0,-6 9 0 0,0 0 0 16,0 0-144-16,0 0 128 0,3 10-128 0,-1 0 128 16,-4 3-128-16,2 2 0 0,-2 0 0 0,1 2 0 15,-1-2 0-15,0-1 0 0,5 1 0 0,1-1 0 0,1 1 0 16,1-1 0-16,3-5 0 0,0 0 0 0,2-4 0 15,2-2 0-15,1 1 0 0,-3-3 0 16,2-1-928-16,2-1-112 0,3-3-32 0,0 1-10688 16,1-1-2128-16</inkml:trace>
  <inkml:trace contextRef="#ctx0" brushRef="#br0" timeOffset="11404.13">11443 12570 24879 0,'0'-11'1088'0,"0"11"256"0,0 0-1088 0,0 0-256 15,0 0 0-15,0 0 0 0,-3 7 1696 0,-1 4 288 16,-1 1 48-16,-1 4 16 0,-3-1-704 0,-1 6-128 0,-2 2-16 0,0 1-16 15,-2 6-288-15,0-2-64 16,-2 1-16-16,2 3 0 0,0-2-352 0,-5 12-64 0,3-6-16 0,4-2 0 16,2-1-240-16,4-5-144 0,-2-1 160 0,3-4-160 15,3-3 0-15,0-2 0 0,0-4 0 0,3 0-160 32,3-5-544-32,-4-9-128 0,0 0 0 0,0 0-10752 0,13 2-2160 0</inkml:trace>
  <inkml:trace contextRef="#ctx0" brushRef="#br0" timeOffset="11660.06">12331 11651 31679 0,'0'0'1408'0,"0"0"272"0,-6-1-1344 0,-2 4-336 16,-2 5 0-16,-3 4 0 0,-4 6 640 0,-4 6 48 15,-4 3 16-15,-2 6 0 0,-2 6 96 0,0 5 32 16,-2 2 0-16,1 4 0 0,0-1-288 0,1 5-48 16,0-1-16-16,2 2 0 0,0-2-208 0,5 2-32 15,-3 1-16-15,6-2 0 0,0 0-224 0,2 0 0 16,-1 1 0-16,-3 18 0 16,10-9-352-16,2-9-160 0,4-8-48 0,4-20-10896 15,2-1-2176-15</inkml:trace>
  <inkml:trace contextRef="#ctx0" brushRef="#br0" timeOffset="11962.75">12754 12556 34143 0,'0'0'1520'0,"-6"-4"304"0,-2-1-1456 0,-2 5-368 0,-1 0 0 0,-7 2 0 15,-2 1 704-15,-6 1 80 0,-3 1 16 0,-4 3 0 0,-3 0-288 0,1 3-48 16,-1-1-16-16,4 3 0 15,5 5-272-15,4-2-176 0,5 1 192 0,6-1-192 0,5 1 0 0,2-3 0 16,5 1 0-16,5 0 0 0,1 1 0 0,4 1 0 16,3 1 128-16,2 0-128 0,2 2 192 0,2 1-32 15,0-1 0-15,-1 3 0 0,-4 0 96 0,-3-2 32 16,-2 5 0-16,-5-5 0 0,-4-2 128 16,-5 1 32-16,-5-1 0 0,-7-2 0 0,-5 0 112 0,-2 1 16 15,-5 1 16-15,-1-3 0 0,-6 0-336 0,-1-4-80 16,0 1-16-16,0 0 0 0,-5-7-160 0,3 2 0 15,1-5 0-15,4-3 0 16,2-3-2384-16,5-5-416 0</inkml:trace>
  <inkml:trace contextRef="#ctx0" brushRef="#br0" timeOffset="12575.07">15224 12505 22111 0,'-29'-1'1968'0,"15"1"-1584"0,-5 0-384 0,-3 0 0 15,-1 3 1168-15,-1 3 160 0,-1 4 16 0,-3 4 16 0,-1 1-608 0,-2 5-128 16,1 1-32-16,0 2 0 0,2 2-272 0,3 0-64 16,2-1-16-16,4 2 0 0,3-1-80 0,2 0-16 15,2-5 0-15,6-1 0 0,-1-2 240 0,6-6 64 16,2 0 0-16,3-4 0 0,-4-7 96 0,12 0 32 16,2-4 0-16,1-3 0 0,0-5-64 0,2 0 0 15,3-2 0-15,-1-3 0 0,-1-2-304 0,-2-1-64 16,0 1-16-16,-1 0 0 0,0-2-128 0,0 2 0 15,1 1 144-15,0 1-144 0,2-3 0 0,1 4 0 16,3 1 0-16,1 2 0 0,1 0 0 0,1 2 0 16,2 3 0-16,0 1 0 0,1 4 0 0,-2 3 0 15,0 3 0-15,-3 2-128 0,-3 0 128 0,-2 2-128 16,-3 5 128-16,-2 2-128 0,-7-5 128 0,-1 2 0 16,-1 2 0-16,-2-3 0 0,-2 1 0 0,0-3 0 15,0-8 0-15,0 0 0 0,-3 8 0 0,3-8 0 16,0 0 160-16,0 0-160 0,0 0 256 0,0 0-64 15,12-10 0-15,2 1 0 0,2-4-32 0,1 0-16 0,2 4 0 0,-3 2 0 16,-1 0-144-16,1 2 0 16,2-4 0-16,0 6 0 0,0 3 160 0,0 2-160 0,-1 2 192 0,-1 4-192 15,-2-1 240-15,-3 7-64 0,-2 3-16 0,-1 2 0 16,-6-1-160-16,-1 1 192 0,-2 2-192 0,-1 2 192 16,-1 1-64-16,1-2-128 0,0-1 192 0,2-1-64 15,3-3-128-15,1-1 0 0,1-2 0 0,2-2 128 16,4-3-1056-1,4 0-224-15,3-4-32 0</inkml:trace>
  <inkml:trace contextRef="#ctx0" brushRef="#br0" timeOffset="13194.94">18008 11569 24527 0,'-15'-11'1088'0,"7"5"224"0,-2-5-1056 0,2 4-256 15,-2 0 0-15,1 4 0 0,-1 4 1008 0,-1 3 144 16,-2 1 16-16,-2 6 16 0,-3 8-416 0,-1 7-96 16,-3 6-16-16,-1 9 0 0,-1 8-304 0,-1 7-64 0,-1 4-16 0,1 5 0 15,0-2-144-15,0 6-128 0,1 3 192 0,3 1-192 16,0-2 144-16,5-1-144 0,2-4 0 16,5-10 144-16,5-6-144 0,5-10 128 0,6-5-128 15,2-9 128-15,5-4 128 0,6-8 0 0,5-3 16 0,8-7 0 16,5-8 416-16,4-7 80 0,2-8 0 0,3-5 16 15,2 1-128-15,0-9-16 0,-1-2-16 0,-5-1 0 16,-1 0-352-16,-1-1-64 0,-3-2-16 0,-1 1 0 0,-3 0-192 16,-3 4 176-16,-6 9-176 0,-3 5 160 0,-6 5-160 15,-3 4 0-15,-4 6 0 0,-9 4 0 0,6 10 0 0,-2 9 0 16,-2 9-160-16,-2 8 160 0,-1 3-208 0,0 6 48 16,0-3 16-16,1 3 0 0,0 0 144 0,2 1 0 15,2-4-144-15,4-4 144 0,4-5 0 0,2-4 0 16,4-7-144-16,4-3 144 0,-1-4 0 0,6-6 0 15,2-5 0-15,4-9 0 0,4-4 368 0,3-9 128 16,1-2 16-16,3-8 16 0,1 0 288 0,-3-5 48 16,-3-3 16-16,-3-7 0 0,3-4-64 0,-4-8-16 15,1-8 0-15,-7-6 0 0,-5-7-336 0,-1 2-64 16,-1 0-16-16,-5 7 0 0,-3 8-384 0,-3 9 0 16,-3 5 0-16,-2 9 0 0,-4 8 0 0,-1 3-320 15,-2 10 48-15,0 3 16 16,0 3-1024-16,1 9-208 0,-9-1-48 0,0 6 0 15,0 2-1712-15,1 0-336 0</inkml:trace>
  <inkml:trace contextRef="#ctx0" brushRef="#br0" timeOffset="13507.93">19443 12180 23951 0,'0'0'2128'0,"-5"6"-1696"0,5-6-432 0,-1 14 0 15,5-2 1184-15,3-2 160 0,6 4 16 0,-4-8 16 16,4 2-32-16,3-3 0 0,4 0 0 0,3-2 0 0,0-3-384 0,3-3-96 16,2-1-16-16,-2-1 0 0,0-1-256 0,-2 0-48 15,0-1-16-15,-2-3 0 0,-2 2-208 0,-4-2-32 16,0 3-16-16,-5-4 0 0,-2 4 48 0,-4-3 0 16,-2 2 0-16,-5-1 0 0,-1 3 16 0,-5 1 16 15,-5 0 0-15,-3 5 0 0,-5 5-224 0,-3 1-128 16,-4 5 160-16,-1 2-160 0,-1 4 0 0,0 2 0 15,1 0 0-15,4 0 0 0,3 1 0 0,5-1 0 16,5 0 0-16,4 0 0 0,4-2 0 0,6-2 0 16,3-3 0-16,5 0 0 0,5 2-144 0,3-5 144 15,2 0-208-15,6-3 80 16,2-2-1344-16,2 0-272 0,2 0-48 0</inkml:trace>
  <inkml:trace contextRef="#ctx0" brushRef="#br0" timeOffset="14010.99">21116 12040 28559 0,'-9'-2'2544'0,"-4"-6"-2032"0,-2 0-512 0,-3 2 0 15,-2-2 752-15,-3 3 48 0,-2-1 16 0,-2 0 0 16,-2 2-80-16,-2 4-16 0,-1 2 0 0,-1 2 0 15,-2 3-432-15,-2 0-96 0,-4 7 0 0,2 4-16 0,-2 1 48 0,2 1 16 16,-1 3 0-16,5 4 0 0,-3 0-240 0,7 4 0 16,2 5 0-16,5 1 0 0,5-2 128 0,5 0-128 15,3-2 176-15,6 1-176 0,5-7 256 16,5 0-64-16,6-3-16 0,3-4 0 0,5-3 16 0,4-6 0 16,2-3 0-16,14-2 0 0,1-7 256 0,1-7 48 15,2 0 16-15,-3-7 0 0,1-1-48 0,-12 2 0 16,2-3 0-16,18-8 0 0,-3-5 48 0,-4 0 16 15,-2-6 0-15,-2-4 0 0,2-3-16 0,1-6 0 16,0-3 0-16,1-1 0 0,-2-6-128 0,4-4-16 16,0-5-16-16,-10 15 0 0,6-12-176 0,2-4-48 15,0-2 0-15,1 0 0 0,0-1-128 0,0 3 0 16,-5 8 0-16,-3 8 0 0,-5 7 0 0,-4 8 0 16,-6 8 0-16,-5 8 0 0,-5 9 0 0,-3 5-176 15,-7 8 176-15,-4 13-128 0,-7 7-64 0,-7 11-16 16,-5 4 0-16,-5 10 0 0,-5 10 208 0,-3 8-192 15,-2 6 192-15,-17 38-192 0,5-2 192 0,5-7 0 16,6-3-160-16,7-2 160 0,8-4-160 0,6-8 160 0,5-6-208 0,6-2 80 16,5-6-48-16,6-2 0 15,5-7 0-15,4 0 0 16,3-4-960-16,7-3-192 0,6-1-32 0,10-7-16640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6:48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4112 11145 5519 0,'12'-2'496'0,"-1"-2"-496"0,2-2 0 0,-1 3 0 16,0 2 1984-16,1-2 320 0,1-2 48 0,-2 0 16 16,1 1-1200-16,-2 2-224 0,1-2-48 0,-2-2-16 15,-2-2-224-15,-1 2-32 0,0-3-16 0,-7 9 0 16,0 0-32-16,5-9-16 0,-1-4 0 0,-2 4 0 0,-2 9 240 0,0-9 48 16,0 9 16-16,-4-9 0 0,0 1-128 0,-2 1-32 15,-2 0 0-15,0 1 0 0,-3-4-336 0,-1 3-80 16,-6-3-16-16,0 2 0 0,0-5 32 0,-2 0 0 15,-3 2 0-15,-1-3 0 0,-2 3 32 16,-1-1 16-16,-3-3 0 0,0 1 0 0,-1 3-48 0,-1 0-16 16,-1-1 0-16,-5-2 0 0,1 2-96 0,-2-4-32 15,0-1 0-15,-5 1 0 0,-3 0 0 0,-1 2 0 16,-3 2 0-16,-1-1 0 0,1-1-160 0,0 4 192 16,-1-3-192-16,-1 2 192 0,0 4-64 0,-3-2-128 15,-2 2 192-15,1 0-64 0,-1-1-128 0,1 0 128 16,2-1-128-16,-1 4 128 0,0 0-128 0,-4 1 0 15,-3 2 0-15,-3-1 0 0,-4-1 0 0,1 2 0 0,0-1 0 16,1 6 0-16,-2 0 0 0,-1 1 0 0,-4 1 0 0,2 0 0 16,1-2 0-16,2 2 0 0,6 5 0 0,5-2 0 15,-2-1 0-15,3 1 0 0,1 2 0 0,1 0 0 16,2 4 0-16,0 2 0 0,1 0 0 0,3 1 0 16,3-1 0-16,0 2 0 0,0 2-144 0,0 2 144 15,0-2 0-15,0 2 0 0,0 2 0 0,-3 0 0 16,-2 0 0-16,3 2 0 0,2-5 0 0,20-5 0 15,-1 0 0-15,-1 2-128 0,-2 0 128 0,2 1 0 16,2 1 0-16,2 3 0 0,2 2-128 0,-19 22 128 16,7 1 0-16,3-4 0 0,1 2 0 0,3-2 0 15,0 2 0-15,0-5 0 0,-1-2 0 0,-1-3 0 16,-2-5-128-16,14-11 128 0,-4 4 0 0,0 2 0 16,-5 7 0-16,1 6-128 0,0 2 128 0,-2 4 0 15,0-2 0-15,-20 39 0 0,17-32 0 0,31-50 0 0,0 0 0 0,0 0 0 16,0 0 0-16,0 0 0 0</inkml:trace>
  <inkml:trace contextRef="#ctx0" brushRef="#br0" timeOffset="622.82">0 13386 36927 0,'131'152'0'0,"-115"-132"0"0,5 0 0 0,3 3 144 16,3 3-144-16,2-2 192 0,1 4-192 0,2-2 0 15,1 5 0-15,23 21 128 0,-8-1-128 0,-4-4 0 0,-5-3 144 0,-1-3-144 16,0-3 128-16,-15-19-128 16,4 0 160-16,3 0-160 0,6 2 160 0,1 0-160 0,2 1 160 15,3-1-160-15,4 1 240 0,38 19-48 0,-15-13-16 0,-6-3 0 16,-3-3-48-16,-3-3 0 0,0-3 0 0,2 0 0 16,0-6 0-16,1 0 0 0,0-4 0 0,0-1 0 15,-3 3 0-15,0-3 0 0,0-1 0 0,3-2 0 16,1 2-128-16,1-1 160 0,4-2-160 0,-5-2 160 15,2-2-160-15,-1-3 192 0,3-2-192 0,-3-1 192 16,2 0-64-16,2-3-128 0,-1-3 192 0,-1 2-64 16,-4-2-128-16,-3-1 192 0,2-4-192 0,-1 1 192 15,-1 2-64-15,2 0 0 0,1-5 0 0,-2-1 0 16,-1 0 48-16,-2 0 0 0,-2-1 0 0,1-3 0 16,-1-4 48-16,3 0 16 0,-1 2 0 0,-1-4 0 0,0-5 16 15,-1 1 0-15,-1-1 0 0,-2-2 0 16,-2 1-16-16,-2 0 0 0,2-1 0 0,-1 1 0 0,0-3 32 15,-1 0 16-15,0-4 0 0,-3 3 0 0,-4-7-32 0,1 2-16 16,-2-3 0-16,-2 0 0 0,-6 1 0 0,1-4 0 16,-6 2 0-16,2 0 0 0,1-4-16 0,-3 1 0 15,1 1 0-15,-4-4 0 0,0-3 112 0,-3 2 32 16,3 4 0-16,-2-3 0 0,-1-6-176 0,0 4-16 16,-2-3-16-16,-3 3 0 0,-4-4 64 0,0 6 16 15,-2 0 0-15,-1 2 0 0,-2 2 0 0,-2 2 0 16,-2 0 0-16,-2-3 0 0,-3-1 0 0,-4 0 0 15,1 3 0-15,-5 2 0 0,-2-2-64 0,-2 2-16 0,1 1 0 16,-4 3 0-16,-2 2-160 0,-4 0 128 0,-2 3-128 0,-2 3 128 16,-3-1-128-16,-1 0 0 0,-3 3 144 0,-2 4-144 15,-2 5 0-15,-4-3 0 0,-1 6 0 0,-5 0 0 16,-5 2 0-16,-2 4 0 0,-2 2-176 0,-4 4 176 31,-3 6-1120-31,-4-2-128 0,-4 2-32 0,-2 6 0 16,-1 2-2112-16,0 7-448 0</inkml:trace>
  <inkml:trace contextRef="#ctx0" brushRef="#br0" timeOffset="4143.56">32826 13402 12895 0,'7'-16'1152'0,"-3"10"-928"16,-4 6-224-16,8-6 0 0,-8 6 656 0,7-7 96 16,-7 7 16-16,0 0 0 0,0 0-432 0,0 0-80 0,0 0 0 0,0 0-16 15,0 0-240-15,0 0 0 0,0 0 0 0,0 0 0 16,0 0 256-16,0 0 0 0,-9-5 0 0,4 4 0 16,-2 0 368-16,-1-1 80 0,0 0 0 0,-3-2 16 15,-2 3 128-15,2-2 32 0,-4 1 0 0,-12-1 0 16,0-1-304-16,3 0-64 0,1 1-16 0,0-1 0 15,-1 1-160-15,-1-1-16 0,-1-1-16 0,0 0 0 16,-2 1 0-16,-3-3 0 0,-1-1 0 0,-1-3 0 16,-4 3-80-16,16 7-16 0,-6-2 0 0,0-3 0 15,-3 1-16-15,-3 1-16 0,-3-2 0 0,-3-4 0 16,-3 2-32-16,-38-10 0 0,7-2 0 0,6 2 0 16,0 3-16-16,2 0-128 0,0 1 192 0,-2-2-64 15,-3 1 0-15,0 1 0 0,-1 0 0 0,-1-1 0 16,4 1-128-16,-2 4 0 0,0 0 144 0,0 1-144 15,-4 0 0-15,-1 0 144 0,0 0-144 0,0 0 0 0,-1 4 128 16,0 1-128-16,-7-1 0 0,-2-3 0 0,-4 3 0 16,0-1 0-16,0 1 0 0,-5 1 0 0,-6 0 192 0,0-1-192 15,6-4 192-15,2 5-192 0,-1 2 128 0,-1-3-128 16,-3 0 0-16,3 1 0 0,2 0 0 0,2-1 0 16,-1 4 0-16,-2-2 0 0,-1 1 0 0,1 0 128 15,2 1-128-15,-1 2 160 0,1-1-160 0,-4 2 0 16,-1-1 0-16,1 0 128 0,4 2-128 0,-3 1 160 15,0-2-160-15,-2 1 160 0,-1-2-160 0,4-1 0 16,4 1 144-16,-1 0-144 0,-4-1 128 0,1 2-128 16,0-1 128-16,2 2-128 0,-1 2 128 0,-2-3-128 15,-6-2 160-15,2 3-160 0,1-1 128 0,2 2-128 16,1 1 0-16,-1-1 144 0,-1-1-144 0,2 0 0 16,0 5 0-16,5-2 128 0,3-2-128 0,-3 1 128 15,-4-1-128-15,3 1 128 0,3 0-128 0,1 3 0 0,1-3 0 16,-4 1 0-16,-5 1 0 0,-1-2 0 0,3 4 0 15,0 0 0-15,-1-4 144 0,1 0-144 0,-4 0 160 0,6-1-160 16,1 2 160-16,1 0-160 0,-2-2 160 0,1-1-160 16,-1 2 160-16,3 2-160 0,5-3 160 0,-2 1-160 15,-3 4 128-15,1-5-128 0,-3 0 0 0,4 0 0 16,2 2 0-16,1-1 128 0,-5 1-128 0,1 1 0 16,-3-5 0-16,2 0 0 0,5 1 128 0,-1 2-128 15,-1 3 0-15,-1-4 144 0,-4 0-144 0,3 1 128 16,2 0-128-16,2-1 128 0,1 2-128 0,0 0 128 15,-1-3-128-15,2-1 0 0,3 2 0 0,3 4 128 16,2-3-128-16,-1 1 160 0,-2 1-160 0,4-1 160 16,1 0-160-16,1 5 0 0,2-1 0 0,3-1 0 0,3 1 128 15,-2-1-128-15,-3 3 0 0,1 2 128 0,4 2-128 16,1 0 128-16,2 1-128 0,2 2 128 0,0 2-128 0,1 1 0 16,-1-2 0-16,2 3 128 0,-1 1-128 0,3 1 0 15,1-4 0-15,1 2 0 0,3 1 0 0,-1-2 0 16,2 2 0-16,2 4 128 0,3-3-128 0,-2 5 160 15,-2-5-160-15,0 4 160 0,0 3-160 0,2 1 128 16,4 0-128-16,0 3 128 0,3-2-128 0,0 2 128 16,4-1-128-16,3 2 128 0,1 1-128 0,4-1 192 15,1 1-192-15,4-1 192 0,1 0-192 0,3-2 128 16,0 2-128-16,-1 4 128 0,4 0-128 0,0-1 128 16,1 0-128-16,1 2 128 0,-1 5-128 0,1-4 0 15,0 0 0-15,2-1 128 0,3 4-128 0,-1 0 0 0,-2 3 0 16,5 2 128-16,-1-3-128 0,1 1 0 0,2 1 0 0,0 0 128 15,2-4-128-15,1 1 160 0,1 1-160 0,0-2 160 16,2 1-160-16,1 2 128 0,0 0-128 0,3 0 128 16,0 0-128-16,3 0 128 0,0-2-128 0,4 2 128 15,-1-4-128-15,1-1 0 0,2-3 0 0,0 5 128 16,2-3-128-16,4 2 128 0,2-4-128 0,4 3 128 16,1-2-128-16,3 1 128 0,2 0-128 0,2-1 128 15,1 4-128-15,2-5 0 0,1-2 0 0,2 6 0 16,2-3 0-16,1-2 128 0,1 2-128 0,1-1 0 15,-3-2 0-15,2 2 128 0,0 1-128 0,2-1 0 16,1-2 0-16,-1-1 0 0,1-1 0 0,-2 0 0 0,-2 1 0 16,2-4 0-16,2 2 128 0,1 2-128 0,2-5 0 15,0 3 0-15,5-1 0 0,-2 0 0 0,-1-2 0 0,0 1 0 16,0-2 0-16,-2 0 0 0,0-1 0 16,0 1 0-16,0-1 0 0,3 2 0 0,4 0 0 0,-3-3 0 15,0 1 128-15,1 2-128 0,4-7 0 0,0 4 0 16,1-1 0-16,4-2 0 0,2-1 0 0,-1-2 0 15,-3 1 0-15,1-1 0 0,5-3 0 0,3 0 0 16,3 2 0-16,1-1 128 0,-4-2-128 0,1-3 0 16,-1-3 0-16,4 2 0 0,5-1 0 0,3 0 0 15,-1 0 0-15,-3 1 0 0,-2-1 0 0,3-4 0 16,4 2 0-16,1-2 0 0,1 0 0 0,-4 1 0 0,-3-3 128 16,5 1-128-16,4 1 0 0,2-1 128 0,1 0-128 15,-1-4 128-15,-3-1 32 0,4 2 0 0,8-2 0 16,-2-3 0-16,-3 2 0 0,3-1 0 0,1-2 0 0,6 1 0 15,4 0 0-15,-4-1 0 0,-1 0 0 16,3 2 0-16,5-1-160 0,-1 1 192 0,-8-3-192 0,6 0 192 16,1 0-192-16,-3 0 0 0,-2-3 0 0,0 1 128 15,-1 1-128-15,2-3 0 0,2-3 0 0,-3 1 128 16,-6 0-128-16,3-3 192 0,5 2-192 0,-2-1 192 16,-3 0-16-16,2-2 0 0,1 2 0 0,1-2 0 15,3 1 48-15,-3-1 16 0,-3 2 0 0,2-3 0 16,4-3-240-16,-4 2 0 0,-3 0 0 0,1-2 0 15,-1 2 0-15,3 0 0 0,2-5 0 0,-5 2 0 16,-2-2 0-16,-2 2 176 0,0 2-176 0,-3-3 160 16,-6-3-160-16,-1-2 192 0,0 4-192 0,1-1 192 0,1-4-192 15,-3-1 192-15,-3-1-192 0,-1-4 192 0,1 5-192 0,-1-3 0 16,-1-2 144-16,0-2-144 0,1 4 0 16,-4-4 144-16,2 0-144 0,-1 3 0 0,-1-1 128 0,-2 3-128 15,-2-3 0-15,-6 1 0 0,-4-3 0 0,-1 2 0 16,-3 0 0-16,-2-1 0 0,0 1 160 0,-1-3-160 15,-1-1 128-15,-1 1-128 0,-4-1 160 0,0-1-160 16,0-2 192-16,-2 0-192 0,1-1 128 0,-1-1-128 16,-1 0 0-16,0 1 0 0,2-1 0 0,-4-3 0 15,0-2 128-15,-3 2-128 0,1-3 0 0,-22 20 0 16,3-4 0-16,4-5 0 0,1-2 0 0,1-2 0 0,-2 3-144 16,0 0 144-16,-1-2 0 0,25-30-160 0,-15 4 160 15,-5 4 0-15,-6 1-160 0,-3 1 160 0,-2-2-128 0,-1 5 128 16,-2 2-144-16,2 8 144 0,-2 1-160 15,-10 20 160-15,4-3 0 0,-1-8-144 0,-1-4 144 0,1-2 0 16,0-6 0-16,1-1 0 0,-1-1 0 0,10-34-128 16,-9 14 128-16,-4 13 0 0,-3 7 0 0,-3-2 0 15,-4 0 0-15,0-5 128 0,-3-2-128 0,-3-3 176 16,0 0-176-16,-5 2 0 0,-2 6 0 0,-2 3 0 16,-2 8 0-16,-1-3 0 0,-1-3 0 0,-1 1 0 15,1-4 0-15,5 18-224 0,-1-3 80 0,-2-2 16 31,0-1-304-31,0 3-48 0,-4 0-16 0,0 3 0 16,-2 4-2576-16,-12-21-512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8:25.4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24556 7040 9215 0,'0'0'816'0,"0"0"-656"15,0 0-160-15,0 0 0 0,0 0 1280 0,0 0 240 16,0 0 32-16,0 0 16 0,0 0-96 0,0 0 0 15,0 0-16-15,0 0 0 0,0 0-112 0,0 0-32 16,0 0 0-16,0 0 0 0,0 0-288 0,0 0-48 16,-6 10-16-16,6-10 0 0,0 0-208 0,-7 5-48 15,7-5-16-15,0 0 0 0,-9 4-176 0,9-4-16 16,-10 0-16-16,1 0 0 0,9 0-160 0,-9 0-16 16,-1-3-16-16,1 2 0 0,1-1-32 0,8 2-16 0,-7-2 0 0,7 2 0 15,-5-6-48-15,-2-2 0 0,7 8 0 0,-4-6 0 16,2-4-32-16,2 10-16 0,-1-10 0 0,2-2 0 15,0 5-144-15,-1 7 192 0,5-12-192 0,2 1 192 16,2 2-192-16,1-3 0 0,0 3 0 0,1-1 128 16,2 5-128-16,1-2 0 0,-1-1 144 0,1 3-144 15,-3-2 0-15,2 4 0 0,-3 1 0 0,0 1 0 16,0 1 0-16,-1 3 0 0,-9-3 0 0,10 9 0 16,-3-1 0-16,-2 5 0 0,-3-1 0 0,1 2 0 15,-3 2 0-15,-1 2 0 0,-3-2 0 0,0 0 0 16,-2 0 0-16,-1-1 128 0,-2 1-128 0,1-2 128 15,-3 1 0-15,0-1 16 0,1 0 0 0,-3-3 0 16,-2 2 96-16,-2 0 16 0,2-3 0 0,-2-1 0 16,1-3-16-16,2 1 0 0,0-4 0 0,1-1 0 0,2-4 16 0,2 0 0 15,1-3 0-15,1-4 0 0,2-5 64 16,1 0 0-16,1 0 16 0,2-3 0 0,0-2-64 0,1-1-16 16,1 0 0-16,3-1 0 0,1 1-64 0,-1 1 0 15,2 0-16-15,3 1 0 0,-1 0-176 0,0 0 128 16,1 4-128-16,2 2 128 0,-1 2-128 0,2-1 0 15,-3 5 0-15,1 1 0 0,1-3 0 0,-2 3 0 16,-2 0 144-16,-7 5-144 0,12-1 0 0,-12 1 0 16,10 1-160-16,-10-1 160 0,9 5 0 0,-2 3 0 15,0 2 0-15,-1-2 0 0,-2 2 0 0,-2 3 0 16,-2-2 128-16,0 3-128 0,-1 0 0 0,-1-3 0 16,-1 2 0-16,-1 1 0 0,-2 0 0 0,-2-2 0 0,1-1 0 15,-5 3 0-15,-1-4 0 0,-1 3 0 16,-1 1 0-16,-3-4 0 0,1 0 192 0,-1 0-48 0,-4-5-16 0,4-1 0 15,2-1-128-15,4-3 192 0,1-3-192 0,2-1 192 16,3-3 16-16,1-2 16 0,0-4 0 0,2-1 0 16,0-1-80-16,3-2-16 0,3-2 0 0,0-2 0 15,-1-2-128-15,2 3 128 0,1-1-128 16,4 2 128-16,1 0-128 0,4 1 192 0,3-1-192 0,2 1 192 16,1 2-192-16,2 2 0 0,-3-1-192 15,2 3 192-15,1 3 0 0,-2 3 0 0,-1 0 0 0,-1 3 0 16,-1 4-128-16,-3 3 128 0,-3 4 0 0,-1-1 0 15,-1 5 0-15,-1 3 0 0,-3 2 0 0,-4 2 0 16,-1 1 0-16,-4 2 0 0,0 2 0 0,-3 1 0 16,-3-4 0-16,-3 0 0 0,-2-1 0 0,1 1 0 0,-4-1 160 15,-1 0-160-15,-3 1 192 0,1-2-192 0,0-1 160 16,1-4-160-16,-2-4 128 0,3 0-128 0,3-2 160 0,2-1-160 16,1-3 192-16,3-3-192 0,0-2 192 0,3-3-192 15,2-2 192-15,1-3-192 0,1-6 224 0,1-1-64 16,4 0-16-16,0-2 0 0,2-3-144 0,1 0 0 15,1 1 144-15,2 0-144 0,1-2 0 0,0 3 0 16,4 1 0-16,-1 3 128 0,1 3-128 0,0 1 0 16,-2 2 0-16,2 1 0 0,1 3 0 0,-1 3 0 15,-1-1 0-15,1 3 0 0,1 3 0 0,-1-1-128 16,-3 3 128-16,-3 4 0 0,-1 1 0 0,-1 3 0 0,-3 1 0 0,-1 1-128 16,-2 3 128-16,-1 0 0 15,-5-1 0-15,0-3 0 0,-4 1 0 0,0 1 0 16,-3 2 0-16,-2 0 0 0,-5-2 0 0,1 0 0 0,-3-1 0 0,1-1 0 15,1-1 0-15,2-1 0 0,1-3 0 16,0-1 128-16,2-4-128 0,2-1 0 0,1-1 0 0,3-2 0 16,1-3 0-16,2-2 128 0,1-1-128 0,4-4 0 15,-2-2 0-15,2 1 144 0,2-6-144 0,3-2 0 16,0-1 128-16,3-2-128 0,3 2 0 0,1 1 0 16,1 1 0-16,1 1 0 0,1 2 0 0,1 2 0 15,1-2 0-15,3 0 0 0,-1 2 0 0,2 6 0 16,2 5 0-16,-2 1 0 0,-1 1-128 0,-3 3 128 15,-2 0 0-15,-2 6 0 0,-1 2 0 0,-2 3 0 16,-2-2 0-16,-1 1 0 0,-3 1-128 0,-4 1 128 16,1 2 0-16,-4 2 0 0,-3 1 0 0,2-1 0 15,-5-1 0-15,-1-2 0 0,-1-2 0 0,-3 0 0 0,-1-1 0 0,1 0 0 16,-3 0 0-16,2-5 0 0,1 1 0 16,2-5 0-16,1 0 128 0,2-1-128 0,-1-2 0 0,1-2 0 15,2-3 128-15,0-1-128 0,1-3 0 0,2-2 160 16,1-4-160-16,2 0 128 0,1 0-128 0,0-4 0 15,2-3 0-15,3 1 0 0,2 4 0 0,1-1 0 16,2 2 0-16,1 0 0 0,1 0 0 0,0-1 0 16,0 2 0-16,1 3 0 0,-1-2 0 0,1 3 0 15,2 2 0-15,1 5 0 0,1-1 0 0,0 3 0 16,-2-1 0-16,0 5 0 0,0 2-128 0,-1-1 128 16,-2 3 0-16,1 2 0 0,-4-1 0 0,0 2 0 0,-1-1-144 15,-3 2 144-15,-1 5 0 0,-2-2 0 16,-2 0 0-16,-1 1 0 0,-3-1 0 0,-3 1 0 0,-4-2 0 0,-2-2 0 15,-3 3 0-15,-1 0 0 0,-1-4 0 16,-1 2 0-16,0 1 0 0,0-6 0 0,2 1 0 0,1-3 0 16,1-4 0-16,0 0 128 0,2-2-128 0,2-1 0 15,-1-5 0-15,4 1 128 0,4-2-128 0,1-4 0 16,-1-4 128-16,5-3-128 0,1-2 0 0,4-5 0 16,2 2 0-16,2 0 0 0,1-4 0 0,2 5 0 15,2 1 0-15,2 1 0 0,2 0 0 0,-1 2 0 16,-2 2 0-16,3 0 0 0,1 1 0 0,2 4 0 15,0 1 0-15,1 4 0 0,-1 1 0 0,2 5 0 16,-5 1 0-16,1 4 0 0,0-1-160 0,-4 2 160 16,-3 6 0-16,0-1-128 0,-4 4 128 0,-2 2 0 0,-1 2 0 15,-5 0 0-15,-2 0 0 0,-2-1-128 0,-2 3 128 16,-6-3 0-16,-1 1 0 0,-3 0 0 0,-2 1 0 16,-2 0 0-16,-2 0 0 0,-1 0 0 0,0-2 0 15,1-2 0-15,1-1 0 0,2-3 128 0,1 1-128 0,2-5 0 16,2 0 0-16,3-6 0 0,2-1 0 0,3-4 128 15,0-3-128-15,5-2 0 0,3-7 0 16,3 0 128-16,2-3-128 0,6-3 0 0,-1-3 0 0,4 1 0 16,3-3 0-16,1 2 0 0,3 0 0 0,2 3 0 15,0 2 0-15,1 3 0 0,1 0 0 0,-1 6 0 16,-2-1 0-16,-1 8 0 0,-3 2 0 0,-3 3 0 16,-3 2 0-16,-1 1-128 0,-6 2 128 0,-6-6 0 0,0 0 0 15,4 11 0-15,-6 3 0 0,-4 2 0 0,-4-1 0 16,-3-1 0-16,-3-1 0 0,-3 1 0 15,-3-2 0-15,0 0 0 0,-3 0-192 0,2 1 32 0,-2-7 16 16,6 3 0 0,0-2-560-16,2-5-128 0,0 0 0 0,7-4-16 15,3 0-1792-15,7 2-368 0,0-12-64 0,6-3-13392 0</inkml:trace>
  <inkml:trace contextRef="#ctx0" brushRef="#br0" timeOffset="1540.01">24795 6554 911 0,'0'0'0'0,"0"0"0"0,0 0 0 0,0 0 0 16,0 0 2144-16,0 0 352 0,0 0 64 0,0 0 0 15,-9 8-832-15,1-3-160 0,8-5-32 0,-8 4-16 16,8-4-384-16,-8 5-80 0,0 1-16 0,8-6 0 16,0 0-128-16,-10 4-16 0,1-1-16 0,1 2 0 15,8-5-32-15,-9 7 0 0,9-7 0 0,-7 5 0 16,7-5-208-16,0 0-32 0,-9 4-16 0,9-4 0 15,0 0-16-15,0 0 0 0,0 0 0 0,0 0 0 16,0 0-48-16,0 0-16 0,0 0 0 0,0 0 0 16,0 0-64-16,0 0 0 0,9-7-16 0,1-2 0 15,0 1-80-15,1 2-16 0,2-4 0 0,2-1 0 16,-1 0-16-16,3-2-16 0,1 2 0 0,1 1 0 16,1-4 16-16,6-2 0 0,2 1 0 0,5 2 0 0,3 1-32 15,4-1 0-15,0 4 0 0,0-2 0 16,-2-3-64-16,0 2-16 0,0 0 0 0,2-1 0 0,0-1-16 15,0 1-16-15,0-2 0 0,4 3 0 0,1 4 16 0,4-4 0 16,-1-1 0-16,-2 4 0 0,-4-2 0 0,-3 2 0 16,-2-1 0-16,0 2 0 0,-3-1-64 0,-2 3-128 15,-2-3 192-15,-2 4-64 0,-3 1-128 0,-1 0 192 16,-1 2-192-16,0-1 192 0,-2 2-192 0,1-1 192 16,-1 0-192-16,1 1 192 0,-2 1-192 0,1 0 160 15,-4 1-160-15,0 1 160 0,-3-2-160 0,-1 1 160 16,-2 0-160-16,-1-1 160 0,-10 0-160 0,10 0 0 15,-10 0 144-15,0 0-144 0,0 0 128 0,0 0-128 16,8 6 128-16,-8-6-128 0,0 0 0 0,0 0 0 0,0 0 0 0,0 0 128 16,0 0-288-16,-1 9-48 0,1-9-16 0,-7 11 0 31,7-11-688-31,-10 5-144 0,-1-2-32 0,1 3 0 16,1-4-1712-16,-4-1-336 0,-3-1-80 0,0-2-16 15,1 1-112-15,1-3-32 0,0 1 0 0</inkml:trace>
  <inkml:trace contextRef="#ctx0" brushRef="#br0" timeOffset="1875.6">25693 6083 12207 0,'0'0'528'0,"0"0"128"16,-10-3-528-16,1-2-128 0,9 5 0 0,0 0 0 15,0 0 1296-15,0 0 240 0,-6-4 32 0,6 4 16 0,0 0-272 0,0 0-48 16,4-9-16-16,2-1 0 0,3 5-288 0,5-1-64 15,5 1-16-15,3 0 0 0,-1-4-112 0,6 1 0 16,2-2-16-16,3 2 0 0,2 3 16 0,4-2 0 16,4 0 0-16,4 2 0 0,4 1-112 0,-2 3-16 15,-1 1 0-15,-1 1 0 0,-2 1-176 0,-3 4-32 16,-4 0-16-16,-6 6 0 0,-3-1-208 0,-2 6-32 16,-7-1-16-16,-5 3 0 0,-5 4-16 0,-5 1 0 15,-4 0 0-15,-7 4 0 0,-5-2 304 0,-2 3 48 16,-3-2 16-16,-5 2 0 0,-3 2-128 0,-3-5 0 15,-2 2-16-15,-3-2 0 0,1 0-160 0,-3-2-16 16,-7 1-16-16,3 0 0 0,2-2-176 0,3 2 128 16,1-2-128-16,7-2 128 15,6-2-1200-15,6-3-240 0,5 1-48 0,5-7-9648 0,4-10-1936 0</inkml:trace>
  <inkml:trace contextRef="#ctx0" brushRef="#br0" timeOffset="2924.1">24651 7426 9215 0,'0'0'816'16,"0"0"-656"-16,-8-5-160 0,8 5 0 0,0 0 832 0,0 0 128 16,0 0 16-16,0 0 16 0,-2-9-784 0,2 9-208 15,0 0 0-15,0-7 0 0,1-2 304 0,-1 9-32 16,5-8 0-16,-5 8 0 0,0 0 432 0,0 0 64 16,5-9 32-16,-5 9 0 0,0 0 416 0,0 0 64 15,0 0 32-15,0 0 0 0,0 0-16 0,0 0 0 16,0 0 0-16,0 0 0 0,0 0-208 0,0 0-32 15,0 0-16-15,0 0 0 0,0 0-320 0,0 0-64 16,0 0-16-16,0 0 0 0,0 0-64 0,0 0 0 16,0 0-16-16,0 0 0 0,0 0-48 0,0 0 0 0,8 8 0 0,-8-8 0 15,9 4-96-15,0 1-32 0,0 1 0 0,1 0 0 16,1 0-80-16,1 2-32 0,-2 0 0 0,1 4 0 16,1-4-48-16,2 4-16 0,1-2 0 0,1-1 0 15,2 4-48-15,1-3-16 0,2 1 0 0,1-1 0 16,3 2 48-16,1 1 16 0,1-3 0 0,2 1 0 15,2 2 0-15,1-3 0 0,-1 0 0 0,0 0 0 16,-3 3-16-16,-2 1-16 0,1-1 0 0,-3-2 0 16,-2 1-48-16,2 0 0 0,-2-1 0 0,-1 0 0 15,0-1-128-15,0 0 192 0,0-1-192 0,-1 0 192 16,-2 0-192-16,-1 0 128 0,1-1-128 0,0 2 128 16,-1-3-128-16,2 3 128 0,-2-3-128 0,1 0 128 15,0-3-128-15,0 0 192 0,-2-1-192 0,0-1 192 16,-1 2-192-16,1 0 192 0,-3-2-192 0,1-2 192 0,-2-1-192 0,-2-1 192 15,-10 2-192-15,10-3 192 0,-10 3-192 16,0 0 160-16,0 0-160 0,0 0 160 0,8-6-160 0,-8 6 128 16,0 0-128-16,0 0 128 0,0 0-128 0,0 0 0 15,3-8 0-15,-3 8 0 16,0 0-368-16,-1-10-48 0,-1 2-16 0,2 8 0 16,-6-9-720-16,6 9-160 0,-6-6-32 0,-2 1 0 15,1-1-1872-15,-1 2-384 0,1 0-80 0,-4 0-16 0</inkml:trace>
  <inkml:trace contextRef="#ctx0" brushRef="#br0" timeOffset="3511.93">25407 7458 20271 0,'-6'-6'1792'0,"0"-1"-1424"0,-1-2-368 0,1 4 0 16,6 5-192-16,0 0-96 0,-9-2-32 0,9 2 0 16,-9-3 864-16,9 3 160 0,0 0 48 0,0 0 0 15,-9-4 144-15,9 4 16 0,0 0 16 0,0 0 0 16,0 0-128-16,0 0-32 0,-6-6 0 0,6 6 0 15,0 0 80-15,0 0 16 0,0 0 0 0,0 0 0 0,0 0 32 0,0 0 16 16,7 8 0-16,2-4 0 0,0-1-304 0,1 2-64 16,1 3-16-16,4-3 0 0,0-1 0 0,4 2 0 15,1-1 0-15,3 6 0 0,3-4-208 0,0 5-32 16,4-2-16-16,-1 2 0 0,-1-3-16 0,1 5 0 16,0 3 0-16,-1 1 0 0,-1-1-256 0,-2 1 160 15,-2 0-160-15,4 1 128 0,-4-2 0 0,-2-1 0 16,0-1 0-16,-3 3 0 0,-1-1 0 0,1-1 0 15,-3 0 0-15,3-4 0 0,-1 2 64 0,-1 1 0 16,0 1 0-16,-1-2 0 0,-1-2-192 0,-1 1 0 16,0 0 0-16,-1-4 0 0,-3 0 0 0,-2-3 160 0,-7-6-160 15,7 10 160-15,-3 0 32 0,-4-10 16 16,0 0 0-16,-2 12 0 0,2-12 112 0,-6-176 32 0,-3 366 0 16,-2-185 0-16,-3 0 80 0,-5 1 16 0,-3 1 0 15,-5-5 0-15,-4 1-112 0,-1-1-16 0,-4 2 0 0,-2 0 0 16,-5 0-112-16,0 1-16 0,-2-1-16 0,2-2 0 15,0-6-176-15,3 3 128 0,5 2-128 0,3-1 128 16,3-1-128-16,5 1 0 0,3 0 0 0,3-2 0 16,3-4-368-16,5-2 0 0,2 2 0 0,8 6 0 31,0 0-1440-31,0 0-304 0,0 0-48 0,10-5-10256 0,2-2-2064 0</inkml:trace>
  <inkml:trace contextRef="#ctx0" brushRef="#br0" timeOffset="4053.05">24735 7543 15135 0,'-17'-1'672'0,"8"0"144"0,-1-2-656 0,1 1-160 0,9 2 0 0,-9-3 0 15,3-1 800-15,6 4 128 0,0 0 32 0,0 0 0 16,0 0-32-16,0 0 0 0,0 0 0 0,9-7 0 16,0 3 80-16,2 2 16 0,3 2 0 0,0 2 0 15,0 3-96-15,3 2-16 0,2 1 0 0,1 4 0 16,2-4-256-16,1 4-48 0,0 2-16 0,3-3 0 16,3 2 96-16,3 1 16 0,1-4 0 0,5 3 0 15,6 0-256-15,-1-1-64 0,0-2 0 0,-1 3 0 16,-3-3 16-16,2 1 0 0,1-3 0 0,-1 1 0 15,-1-1-48-15,0 1-16 0,-1 0 0 0,-2 1 0 16,3-4-336-16,-6 2 144 0,-2-3-144 0,-4 1 0 0,-4 2 160 16,-4-2-160-16,-2-1 128 0,-3 2-128 0,-2-3 208 15,-4 1-32-15,0 1-16 0,-9-6 0 0,0 0-160 0,0 0 0 16,2 8 0-16,-2-8 0 0,0 0-240 0,-6 10-16 16,-4-8-16-16,-3 2 0 15,1 4-1808-15,-2-3-352 0,-2-5-80 0,-2-1-11648 16</inkml:trace>
  <inkml:trace contextRef="#ctx0" brushRef="#br0" timeOffset="4525.04">25430 7426 20271 0,'-5'-9'1792'0,"-4"0"-1424"0,0-1-368 0,0 3 0 16,0-5 368-16,2 6 0 0,7 6 0 0,-8-9 0 15,2 1 160-15,6 8 48 0,0 0 0 0,-5-5 0 16,5 5 192-16,0 0 32 0,0 0 16 0,0 0 0 16,0 0-320-16,10-5-64 0,3 4-16 0,-1 1 0 15,-1 1 96-15,2 4 0 0,3 2 16 0,2 3 0 16,-1-3-80-16,2 6-32 0,0-1 0 0,3 2 0 15,4 1-64-15,-1 3-16 0,2 1 0 0,-3 0 0 16,1-1 96-16,-1-1 16 0,0 0 0 0,-1-1 0 16,-2 1 16-16,-1 2 16 0,-1 1 0 0,0-1 0 0,-1-1-16 15,-3-1 0-15,-2-2 0 0,1 0 0 0,-1-1 16 0,-3 0 0 16,-3-1 0-16,0 1 0 0,-3-4 16 0,-1 0 0 16,-3 0 0-16,0-1 0 0,-3 3 48 0,-1-3 16 15,-1 2 0-15,0-3 0 0,-7 2-144 0,1-3-32 16,-2 4 0-16,-1-3 0 0,0 3-112 0,-2 0-16 15,-1-3-16-15,-2-1 0 0,-3 0-80 0,-1-5-16 16,-1 1 0-16,0-1 0 0,0 2-144 0,0 0 0 16,-2-1 144-16,2-3-144 0,1-2 0 0,4 2 0 15,3-1 0-15,1 1 0 0,-1 1-176 0,7 1-96 16,9-2-32-16,0 0 0 16,0 0-2512-16,0 0-512 0,14 6-112 0</inkml:trace>
  <inkml:trace contextRef="#ctx0" brushRef="#br0" timeOffset="12916.78">19940 19857 9951 0,'0'0'448'16,"0"0"80"-16,0 0-528 0,0 0 0 0,0 0 0 0,0 0 0 0,1-7 1360 0,-1 7 176 15,0 0 16-15,0 0 16 0,0 0-160 0,0 0-48 16,-7-4 0-16,-1 3 0 0,8 1-464 0,-11 2-112 15,1-1-16-15,-1 1 0 0,1-1-128 0,-4-1-48 0,2 3 0 0,-4-2 0 16,-3 0 48-16,0 0 0 0,-2 2 0 0,-4 1 0 16,-1-2-128-16,-5 1 0 0,-1 1-16 0,-2-1 0 15,-2 2-32-15,-2-1 0 0,-2-2 0 16,-2-2 0-16,-2 0-80 0,0-2 0 0,-2 1-16 0,3-2 0 16,2-2 16-16,3 0 0 0,1 1 0 0,3-1 0 15,1-1-64-15,5 1-16 0,1 1 0 0,2-1 0 16,1 3-80-16,0-2-16 0,-1 1 0 0,3-1 0 15,-1-1-80-15,5 3-128 0,4 0 176 0,0 0-176 16,1-1 208-16,2 3-64 0,2-1-16 0,0 0 0 16,9 1 64-16,-9-3 16 0,3-1 0 0,6 4 0 15,0 0-208-15,0 0 0 0,0 0 128 0,0 0-128 16,-8 4 0-16,8-4 0 0,0 0 128 0,-6 5-128 0,6-5 0 0,-7 8 0 16,2 0 0-16,5-8 0 0,-6 9 0 15,2 2 0-15,-1-3 0 0,1 3 0 0,-1 4 0 0,1 1 0 16,-1-4 0-16,0 7 0 0,0 4 0 0,0 1 0 15,0 7 0-15,0-3 0 0,-2 1 0 0,1 4 0 16,0 1 0-16,1 2 0 0,0-2 0 0,0 1 128 16,-1-4-128-16,1 4 0 0,0 2 0 0,0 2 128 15,1 0-128-15,1 2 0 0,-1 1 192 16,0-1-64-16,-1-4-128 0,0-1 192 0,0 1-192 0,0-2 0 16,-1-2 0-16,-1 0 0 0,1 5 144 0,2 1-16 15,-3-1 0-15,5-15 0 0,-2 4-128 0,1 0 0 16,1 3 0-16,-1 3 0 0,2-2 128 0,1-1 0 15,0 1 0-15,1 20 0 0,2-12-128 0,-1-7 192 0,1-7-192 16,1-2 192-16,-2-3-192 0,1-4 192 0,1-1-192 16,-4-1 192-16,1 1-192 0,-1-1 128 0,0-2-128 0,0 1 128 15,0 3-128-15,-1-2 0 0,1-2 0 0,-3 2 128 16,1-1-128-16,-1 1 128 0,1-2-128 0,0-4 128 16,0-1-128-16,-1 3 0 0,2-4 0 0,-3 3 128 15,2-2-128-15,-1 0 160 0,0 1-160 0,-2 2 160 16,0-1-160-16,5-9 160 0,-5 8-160 0,5-8 160 15,-5 10-160-15,5-10 160 0,-6 7-160 0,6-7 160 16,-4 10-160-16,4-10 0 0,-5 8 0 0,5-8 0 16,0 0 0-16,-4 10 0 0,4-10 0 0,0 0 0 15,0 0 0-15,0 0 0 0,0 0 0 0,0 0 0 16,0 0 192-16,10 3-64 0,2-2 0 0,2-1 0 0,1-1 0 16,4 0 0-16,3-1 0 0,3 0 0 0,3-1-128 0,2 1 0 15,0 0 0-15,1 2-176 0,1 0 176 0,-1 0 0 16,3 0 0-16,0 0 0 0,5 2 0 0,4 0 0 15,4-1 0-15,6 2 128 0,3-2-128 0,-5 3 144 16,-4 0-144-16,-4 4 160 0,-5-3-160 0,-5 2 0 16,-5 2 0-16,-2-1 128 0,-5 2-128 0,0-2 0 15,-3 2 0-15,-2 1 128 0,-1-3-128 0,-2-2 0 16,-2 2 0-16,-2-4 128 0,-9-4-128 0,0 0 0 16,0 0 0-16,0 0-176 15,0 0-1568-15,0 0-320 0,-6 3-64 0</inkml:trace>
  <inkml:trace contextRef="#ctx0" brushRef="#br1" timeOffset="198104.47">4462 1451 11055 0,'0'0'480'0,"0"0"112"0,0 0-464 0,0 0-128 16,0 0 0-16,1 9 0 0,-1-9 832 0,0 0 128 16,1 11 48-16,-1-11 0 0,0 0-384 0,0 0-80 15,0 0-16-15,0 0 0 0,0 0 592 0,0 0 112 16,0 0 32-16,0 0 0 0,0 0-32 0,0 0 0 16,0 0 0-16,-6-7 0 0,1-1-416 0,0-1-96 15,-2 0-16-15,1-2 0 0,-2 1-176 0,1-3-32 16,-1 0-16-16,-3 0 0 0,-5-3-64 0,1 1-16 15,1-2 0-15,-1 3 0 0,-3 0-144 0,-1 2-16 16,-3-4-16-16,-2 1 0 0,-2-2 0 0,-2 2 0 16,0-1 0-16,-4-3 0 0,-2-3-80 0,-1 2-16 15,0-2 0-15,-1 0 0 0,0 3 64 0,1 2 0 0,-2-1 0 0,0 0 0 16,0-1-192-16,0 1 0 0,-2 0 0 16,0 3 128-16,-1 1-128 0,-2 0 128 0,-2 0-128 15,-2 3 128-15,-1 1-128 0,1-2 128 0,0 3-128 0,13 2 128 16,-3 0-128-16,-5 1 128 0,-2 0-128 0,-1 0 128 15,1 1-128-15,0-1 128 0,-2 1-128 0,4 1 128 16,0 0-128-16,0 0 0 0,2 3 144 0,-2 1-144 0,3 1 0 16,0 3 144-16,-2-1-144 0,-2 1 0 0,3-1 0 15,-3 3 0-15,0 0 0 0,-2 0 0 0,-3 4 0 0,5-1 0 16,0 2 0-16,1-1 0 0,-1 2 0 16,1 2 0-16,1-1 0 0,-1 1 0 0,0 3 0 0,2-1 0 15,1 1 0-15,1-1 0 0,0-1 0 0,-2 3 0 16,1 0 0-16,0 0 0 0,-1 2 0 0,3 2 0 15,0-2 0-15,0 3 0 0,1 0 128 0,0 1-128 16,0 3 0-16,2-2 0 0,1-1 144 16,0 0-144-16,0 3 0 0,2 1 144 0,2 4-144 0,3-2 0 15,0 0 0-15,5 0 128 0,1-2-128 0,2 1 0 16,2 2 0-16,5-3 128 0,1 1-128 0,3-2 0 0,2 1 0 16,3 1 0-16,2-4 0 0,3 6 0 15,1-2 0-15,4 2 0 0,2 2 144 0,3 0-144 0,1 0 160 0,7-3-160 16,2 2 192-16,0-2-48 0,2-4-16 0,2 2 0 15,2-3-128-15,1 2 128 0,-2-4-128 16,3 1 128-16,1 0-128 0,1-1 0 16,-1-1 0-16,2 3 128 0,-1-1-128 0,3 0 128 15,1 3-128-15,0-3 128 0,0 3-128 0,0-3 0 16,2 3 144-16,-1-2-144 0,0-1 0 0,2 0 128 16,1-2-128-16,3-2 0 0,-3-3 176 0,2-1-48 0,3 2 0 0,0 0 0 15,-1-1 0-15,3-1 0 0,2-2 0 0,0 0 0 16,0-1-128-16,1-4 160 0,1 0-160 0,3 1 160 15,3 1-160-15,-1 2 160 0,5-3-160 0,-1 0 160 16,0-1-160-16,0 0 128 0,-1-4-128 0,0 3 128 16,-1-3-128-16,-1 1 0 0,-3 1 0 0,-2-4 0 0,-2-1 128 15,1-4-128-15,-4 0 128 0,-1-3-128 0,-1 0 192 16,0 1-64-16,-2-1 0 0,-1-3 0 0,0 2-128 16,-1-3 192-16,-1 1-192 0,1-2 192 0,-2 1-192 15,2-4 128-15,-1 1-128 0,0-1 128 0,-4-2-128 0,0 0 128 16,-1-1-128-16,-1 2 128 0,-1 4-128 0,-1-3 0 15,0 3 0-15,-4-1 0 0,1-3 128 0,-4-1-128 16,-1-2 128-16,-1-1-128 0,3-3 128 0,-4-1-128 16,-1 0 0-16,1-4 128 0,-2 2-128 0,-2-4 192 15,-2 0-192-15,-1-2 192 0,-2 4-192 0,-1-5 160 16,0 7-160-16,-1-4 160 0,-3 0-160 0,-1 0 160 16,1 0-160-16,-4 2 160 0,-2-5-32 0,-1-1-128 0,-5-2 192 0,-1-3-64 15,-5-1-128-15,-2 0 192 0,0 1-192 16,-3 1 192-16,-2 2-192 0,-3 1 0 0,0 0 144 0,-4 1-144 15,0-2 0-15,-1 0 0 16,-4-1 0-16,-2-2 0 0,-2-1 0 0,1 0 0 0,-2-3 0 0,-1 5 0 16,0-1 0-16,-3 1 0 0,-3 3 0 0,1 3-128 15,-2 0 128-15,-2 2 0 16,-1 0 0-16,0-1-128 0,0 4 128 0,-2-1 0 0,-2 3 0 16,-1 2 0-16,-2 0 0 0,1 1-128 0,-3 1 128 0,-2 1 0 15,0 0 0-15,-4 1 0 0,0 3 0 0,-2-2-128 16,-1 2 128-16,-1 2 0 0,0 2 0 0,-3-2 0 15,-4 5 0-15,0-2-160 0,1 2 160 0,-1 3 0 16,2 2 0-16,-2-1-128 0,2 2 128 0,-3 2 0 16,1 4 0-16,2-1 0 0,-2 0 0 0,4 4 0 15,-1-2 0-15,3 5 0 0,0-2 0 0,1 4 0 0,0-4 0 0,3 2-128 16,3 5 128-16,6-1 0 0,-1-1 0 0,2 2 0 16,2 1 0-16,2 1 0 0,0 2 0 15,3 3 0-15,2-1 0 0,1 2 0 0,3 2 0 0,0 0-128 16,2 2 128-16,2-3 0 0,4 3 0 15,0-1 0-15,1 3 0 0,2 2 0 0,2 2 0 0,3 2-128 16,1 0 128-16,2-1 0 0,2 1 0 0,2-1 0 16,2 1 0-16,3-3 0 0,2 0 0 0,2 1 0 15,3 2 0-15,3 2 0 0,1 0 0 0,4 4 0 16,0-1-128-16,3 2 128 0,1-2 0 0,3-3 0 16,1-1 0-16,3 1 0 0,0 1 0 0,2-1 0 15,2-1 0-15,2-1 0 0,3-2 0 0,1 1 0 16,1 0 0-16,3 1 0 0,3 1 0 0,2-2-128 0,0-2 128 0,3-1 0 15,-1-1 0-15,4-1 0 16,0-1 0-16,2 1 0 0,3-5 0 0,2-2 0 16,-1-2 0-16,3-2 0 0,3-1 0 0,1 0 0 15,1 0 0-15,2 0 0 0,2-3 0 0,1 1 0 16,0 1 0-16,-1-4 0 0,-1-2 0 0,0-2 0 0,0 1 0 0,1-3 0 16,1-2 0-16,4 0 0 0,3-1 0 0,-2-3 0 15,0-1 0-15,1 0 0 0,-2-3 0 0,0 1 0 16,0-2 0-16,-4-1 0 0,2 0 128 0,-2-5-128 15,-3 1 0-15,-3-3 0 0,1 2 0 0,-3-1 0 16,-1-1 128-16,-1 3-128 0,-7-3 0 0,4 0 0 16,-2 2 0-16,1-3 128 0,-2 4-128 0,-2-5 0 15,-1 2 0-15,1-1 0 0,-4 1 0 0,1-3 0 16,-2 1 0-16,0 0 128 0,-3 2-128 0,0-2 0 0,-2-2 0 16,-1 1 0-16,-2-3 0 0,1-1 0 0,-2-2 144 15,-1-4-144-15,-3-3 128 0,-1-1-128 0,1-1 128 0,-3-5-128 16,-2 2 0-16,-2-1 128 0,-1 0-128 0,-1-1 0 15,-3 0 144-15,-2-1-144 0,-2 1 0 0,-2-1 0 16,-2-2 0-16,0 0 128 0,-4-3-128 0,-2-1 0 16,-2 2 128-16,-4 1-128 0,0 0 0 0,-4 1 0 15,-4 0 0-15,1 0 128 0,-6-2-128 0,-2 1 0 16,1 2 0-16,-4-1 0 0,-2-4 0 0,-5 0-128 16,-3 4 128-16,-2-2-128 0,-3 0 128 0,-2 2-128 15,-2-1 128-15,-2 1-128 0,-3 0 128 0,-3 0-192 16,-3 2 192-16,-5 1-192 0,-1-1 192 0,-4 2-128 15,-3 0 128-15,0 3-128 0,-2 3 128 0,1 0-160 16,-6 4 160-16,-1-1-160 0,-2 2 160 0,0 2-160 0,1 1 160 0,2 2-160 16,1 3 160-16,1 0-128 15,1 7 128-15,3-3-128 0,1 1 128 0,4 1 0 16,2 0 0-16,1 4 0 0,0 2 0 0,2 3-128 16,2 3 128-16,-1 2 0 0,0 2 0 0,-2 1-128 15,-1 2 128-15,-2 4 0 0,2 4 0 0,-1 4-128 0,0 0 128 0,-1 6 0 16,0-1 0-16,-1 5 0 0,4 2 0 0,0 0-128 15,2 1 128-15,2 2 0 0,2 1 0 0,1 4-128 16,1 4 128-16,1-2 0 0,1 3 0 0,-2 0 0 16,3 1 0-16,1 3 0 0,1 0 0 0,4-1-128 15,3-2 128-15,2 1 0 0,2-1 0 0,2-4-128 16,4 3 128-16,2 3 0 0,3-2 0 0,4 1 0 16,2 0 0-16,3-1 0 0,3-2 0 0,5 2 0 15,2-5 0-15,4 4 0 0,2-2 0 0,4 1-128 0,5 1 128 0,3-3 0 16,3 1 0-16,5-3-128 0,4-6 128 15,4 0-160-15,3-2 160 0,6 2-160 0,5-2 160 0,4-1-128 16,2-2 128-16,2-2-128 0,1-2 128 0,1-2 0 16,4 1 0-16,2 0 0 0,0-2 0 0,3 2 0 15,0-3 0-15,3-2 0 0,-1 0 0 0,4-2 0 16,-1-3 0-16,4 0 0 0,3-3 128 0,1-4-128 16,0 3 128-16,0-3-128 0,1-2 144 0,-1-3-144 15,-2-1 192-15,-1-2-192 0,1-1 176 0,-1-1-176 16,1-2 160-16,-1-2-160 0,-1-5 176 0,-1 0-176 15,-1-4 192-15,-2-3-192 0,1 2 208 0,-2 0-64 16,0-2-16-16,-3-1 0 0,-3-3 0 0,-3-1-128 16,-3-1 192-16,-4-2-64 0,-1-1 48 0,-2-4 0 15,-4-4 0-15,-2-3 0 0,-4-1 48 0,-2-2 16 16,-2-4 0-16,-4 1 0 0,-4 2-48 0,-5 3-16 0,-4 5 0 16,-4 2 0-16,-3 2-48 0,-4 5 0 0,-3 3 0 0,-5 1 0 15,-4 1-128-15,-3-1 160 0,-4 4-160 0,-4 0 160 16,-1-1-352-16,1 1-64 0,-2-1 0 15,1 2-16 1,1 1-368-16,2 3-64 0,0-2 0 0,5 3-16 16,2 2-1680-16,4-2-336 0,4 2-64 0</inkml:trace>
  <inkml:trace contextRef="#ctx0" brushRef="#br1" timeOffset="-198906.2">400 14238 13823 0,'-10'0'1216'0,"0"1"-960"0,-1-1-256 0,2 0 0 16,9 0-528-16,0 0-160 0,-9 1-16 0,9-1-16 15,0 0 1056-15,0 0 224 0,0 0 32 0,0 0 16 16,0 0-144-16,0 0-16 0,0 0-16 0,10 6 0 15,-1-1 96-15,1-2 32 0,2-1 0 0,0 0 0 0,2 1 16 0,1-2 16 16,2-1 0-16,2 0 0 0,3 0 48 0,1 0 0 16,1 0 0-16,0-2 0 0,0-1-272 0,3 0-48 15,4 0-16-15,-11-1 0 0,2 1-176 16,6 1-128-16,2-1 192 0,3 2-192 0,5 1 192 16,2-3-64-16,5 1 0 0,40-2-128 0,-12 0 208 0,-9 0-64 15,-5 1-16-15,-1-4 0 0,2 2-128 0,2 3 192 16,6 0-192-16,0 0 192 0,1-5-192 0,-4 2 0 15,-4 2 0-15,1 1 128 0,2 0-128 0,6-1 0 16,3-1 0-16,0 3 0 0,-5-3 0 0,0 2 128 16,-1-1-128-16,1 2 0 0,3 0 128 0,1-1-128 15,4-3 0-15,-7 1 128 0,-8-1-128 0,-2-3 160 16,-1 0-160-16,-2 5 160 0,0 2-160 0,-1 0 160 16,-2 1-160-16,0-3 160 0,-2 2-160 0,-6 1 0 15,-7-1 144-15,-5 1-144 0,-3-2 0 0,-2 1 144 0,-2 1-144 16,-6-1 0-16,2 1 144 0,-6-1-144 15,-1-2 0-15,-1 3 144 0,-1-1-144 0,-1 1 160 0,-12 0-160 0,0 0 160 16,0 0 32-16,0 0 16 0,0 0 0 0,0 0 0 16,-3-9 144-16,-3 3 32 0,-6 2 0 0,-3-3 0 15,-3 2 64-15,-5 1 32 0,-2 1 0 0,-3-2 0 16,-5 1-288-16,-3-1-64 0,-7-2-128 16,-1 0 192-16,-2 3-192 0,-1-5 0 0,-1 1 128 0,-3 1-128 15,-1-3 0-15,-3 6 0 0,-2 1 0 0,-6-2 0 16,-5-1 0-16,-3-1 128 0,-4-3-128 0,1 4 0 15,1 1 0-15,0 2 0 0,-6 1 0 0,0-1 0 0,-5 2 0 16,3-2 0-16,1 2 128 0,1 1-128 0,1 0 0 16,-4 0 0-16,-2 0 0 0,3 0 0 0,4-1 0 15,5 0 0-15,3-2 0 0,3 7 0 0,1-2 0 0,3 0 0 16,1-5 0-16,6 2 0 0,7 2 0 0,3 0 0 16,6 2 0-16,20-2 0 0,-3 2 0 0,2 2 0 15,0 1 0-15,2-1 0 0,4-1 0 0,0 1-128 16,4-1 128-16,-2 1 0 0,5 0-128 0,7-5 128 15,0 0-192-15,10 4 192 0,5-3-336 0,3 2 32 16,6-3 16-16,8 0 0 0,7-2 112 0,7 1 32 16,10 0 0-16,49-4 0 0,-7-1 144 0,0 0-160 15,3-1 160-15,4 2-160 0,2 2 160 0,1-3 0 16,0-2 0-16,5 3 0 0,7-1 0 0,-3 1 0 16,-8 1 0-16,4 1 0 0,-1 1 0 0,-4-2 0 0,-6 0 0 15,-6 2 0-15,-6 0 0 0,-2 2 0 0,-1 0 0 0,-9 2 0 16,-5-1 0-16,-10 1 0 0,-8 1 0 0,-8 3 0 31,-7 1-960-31,-7 5-272 0,-7 2-48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39:08.1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13962 10319 15663 0,'0'0'688'0,"0"0"144"0,0 0-656 0,0 0-176 0,0 0 0 0,0 0 0 15,0 0 448-15,0 0 48 16,-6 7 16-16,-1-1 0 0,0 3 320 0,-2-2 80 0,-4 4 16 0,-1 1 0 16,-1 0-192-16,-3 2-32 0,-4 1-16 0,-2 3 0 15,0-2 48-15,-3 1 16 0,-1 1 0 0,-1 1 0 16,-3 0-112-16,1 1-32 16,0-1 0-16,1-1 0 0,0-2-208 0,4 1-32 0,3 1-16 0,4-2 0 15,5 0-96-15,5-1 0 0,4-2-16 0,5-2 0 16,5 0 176-16,5-2 32 0,5 4 16 0,2-3 0 15,4 0-192-15,5 1-32 0,4-3-16 0,2 1 0 16,3 0-64-16,0 0-16 0,2-1 0 0,0-4 0 0,-3 1-144 16,2 1 128-16,1-2-128 0,-1 1 128 15,0 1-128-15,0-1 0 0,-2-2 0 0,-2 2 128 0,-2 0-128 16,-2 0 128-16,-1-4-128 0,7 2 128 16,-8-2-1792-16,-7-1-384 0,-5 0-64 15</inkml:trace>
  <inkml:trace contextRef="#ctx0" brushRef="#br0" timeOffset="199.88">13569 10615 27647 0,'0'0'2448'0,"0"0"-1952"16,12-1-496-16,2-1 0 0,3 0 304 0,6 1-48 15,3 0 0-15,6-2 0 0,4-2 304 0,6 1 48 16,3 2 16-16,4-1 0 0,6 2 48 0,2 0 16 15,3-2 0-15,-3-1 0 0,-2 2-368 0,-2 1-64 16,-3-1 0-16,13 4-16 16,-10-2-1056-16,-9 2-208 0,-7 3-32 0</inkml:trace>
  <inkml:trace contextRef="#ctx0" brushRef="#br0" timeOffset="741.27">15834 10055 4607 0,'-2'-12'400'0,"-1"6"-400"16,2 0 0-16,0-4 0 0,1-1 3280 0,1 1 576 15,-1-3 112-15,0 5 32 0,0-4-1600 0,0 4-320 16,0 0-64-16,0 3-16 0,0 5-592 0,0 0-112 16,0 0-16-16,0 0-16 0,-2 5-544 0,-2 7-96 15,0 5-32-15,-2 4 0 0,-2 9-208 0,-4 5-32 16,-2 7-16-16,-1 7 0 0,-3 1-80 0,-2 8 0 15,-3 0-16-15,-1-2 0 0,-1-1-96 0,0-6-16 16,4-3 0-16,2-4 0 0,2-5-128 0,5-7 0 16,1-6 144-16,5-5-144 0,2-5 272 0,5-6-16 15,-1-8 0-15,9-1 0 0,4-6 224 0,4-7 32 16,4-3 16-16,1-4 0 0,3-9-208 0,2 2-32 0,2-1-16 0,12-18 0 16,-6 3-272-16,-1 2 160 0,0 0-160 15,-2 8 128-15,-2 5-128 0,1 4 0 16,-6 3 0-16,2 7 0 0,-2 7 0 0,-1 3 0 0,-2 5 0 15,1 5-176-15,-4 1 176 0,-3 10-192 0,0 1 192 16,-6 5-192-16,-3 0 192 0,-1 6 0 0,-5 1 0 16,-4 1-128-16,-1 3 128 0,-6 2 0 0,0-1 0 0,-1 2-128 15,-2-1-128-15,4-2-32 0,0-4 0 0,5-2 0 16,2-3-2336 0,4-3-480-16,3-5-96 0</inkml:trace>
  <inkml:trace contextRef="#ctx0" brushRef="#br0" timeOffset="1050.68">16900 10192 17503 0,'-12'-11'1552'0,"6"8"-1232"16,-3-1-320-16,-1 0 0 0,-4 4 2880 0,2 4 512 16,-3 0 96-16,-3 5 32 0,-2 5-2096 0,-2 4-400 15,-2 2-96-15,0 6-16 0,-3-2-448 0,1 4-80 16,-1 0-32-16,5 0 0 0,2-4-176 0,5 2-48 15,3-1 0-15,7-6 0 0,6-3-128 0,7-3 128 16,2-2-128-16,8 1 128 0,1-7 128 0,8-1 32 16,2-3 0-16,3-4 0 0,2-4 160 0,2-2 16 15,-1 0 16-15,1-4 0 0,-2-3 96 0,-1-1 32 16,0-1 0-16,-2-1 0 0,-7 0-176 0,-4 0-48 16,-3-2 0-16,-4 0 0 0,-6 1-16 0,-3-2-16 0,-5 3 0 0,-3 3 0 15,-2 3-160-15,-5-1-16 16,-1 3-16-16,-4 4 0 15,-1 3-1120-15,-4-1-240 0,-3 4-32 0,1 2-16 16,3 4-1616-16,1-2-320 0</inkml:trace>
  <inkml:trace contextRef="#ctx0" brushRef="#br0" timeOffset="1389.71">17714 10061 15663 0,'0'0'1392'15,"0"14"-1120"-15,-2-1-272 0,-3 3 0 16,0 6 2400-16,-4 0 416 0,-3 4 96 0,-2 0 16 0,-2 2-1328 0,-2-2-272 16,-4 6-48-16,1-4-16 0,-1-1-256 0,-1-4-48 15,-1 2-16-15,6-3 0 0,3-3-384 0,4-4-80 16,1-6-16-16,3 0 0 0,2-4-64 0,5-5-16 16,0 0 0-16,0 0 0 0,0 0 320 0,15-8 64 15,4-3 16-15,-5 1 0 0,3-3-160 0,1-1-48 16,1-1 0-16,2-1 0 0,2-3-272 0,0 3-64 15,0-1-16-15,0 5 0 0,1-1-224 0,-1 2 176 16,-3 4-176-16,7 2 160 0,-4 5-160 0,-4 5 0 16,-3 4 0-16,-2 6 0 0,-2 3 0 0,-3 4 0 15,-4 4 0-15,-3 4 0 0,-4-1 0 0,-2 1 0 16,-2-4 0-16,-3 2 0 0,0 2 0 0,-1-4 0 0,2-2 0 16,3-1 0-1,0-4-1600-15,1-3-256 0,2-2-64 0</inkml:trace>
  <inkml:trace contextRef="#ctx0" brushRef="#br0" timeOffset="1920.62">19292 10674 9215 0,'-17'2'400'0,"17"-2"96"0,-10 3-496 0,10-3 0 16,0 0 0-16,0 0 0 0,0 0 4048 0,12-5 720 16,3-3 144-16,6-1 16 0,5-6-2976 0,4-4-608 15,10-5-112-15,-1-3-16 0,2-5-64 0,2-1-16 16,2-4 0-16,3-1 0 0,3-1-160 0,2-7-16 16,2-1-16-16,2-10 0 0,0-7-208 0,-1-2-32 15,-2-4-16-15,-4-1 0 0,-1-4-352 0,-5 0-64 16,-6-5-16-16,-3 8 0 0,-5 9-256 0,-6 10 128 15,-6 11-128-15,-7 8 0 0,-4 6 128 0,-5 7-128 0,-5 7 0 0,-8 8 0 16,-5 5 0-16,-8 6 0 0,-6 10 0 16,-8 9 0-16,-7 11 0 0,-5 12 0 0,-3 9-208 15,-1 6 80-15,0 5 128 0,-4 4-192 0,-1 4 192 0,3 7-192 16,4 7 192-16,7-4 0 0,4-5-144 0,10-8 144 16,7-7 0-16,8-9-176 0,6-5 176 0,9-9-128 15,3-4-320 1,5-4-48-16,3-2-16 0,5-6 0 0,4-3-1040 0,2-7-224 15,-2-6-32-15,6-6-8784 0,2-8-1760 0</inkml:trace>
  <inkml:trace contextRef="#ctx0" brushRef="#br0" timeOffset="2115.41">20440 10158 25919 0,'-12'9'1152'0,"5"3"224"0,-2 4-1104 0,-4 3-272 15,-2 0 0-15,-4 5 0 0,-2 4 1024 0,0 0 160 16,-1 1 32-16,-1 3 0 0,3-3-448 0,2 0-96 16,3-2-16-16,2 0 0 0,3 4-416 0,4-4-96 15,2-1-16-15,3-5 0 16,2-3-704-16,4 0-128 0,1-5-48 0,6-7-8608 16,0-1-1728-16</inkml:trace>
  <inkml:trace contextRef="#ctx0" brushRef="#br0" timeOffset="2459.07">21019 10206 23951 0,'-19'14'2128'0,"7"-1"-1696"0,-4 5-432 0,-2 1 0 16,-1 1 448-16,-3 7 16 0,-4 1 0 0,-1 3 0 16,-1 1 432-16,0-3 96 0,-1 2 16 0,0 1 0 15,4-3-176-15,0 0-16 0,3 0-16 0,3-6 0 16,2-1-272-16,6-3-48 0,4-3-16 0,3-4 0 0,4-12-48 0,0 0-16 15,0 0 0-15,13-4 0 0,2-7 96 0,4-5 16 16,3-5 0-16,3-1 0 16,3-3-64-16,3 1 0 0,-1-6 0 0,5 5 0 0,0-3-192 0,1 3-32 15,0-5-16-15,0 6 0 0,1 1-208 16,-1 4 176-16,-4 4-176 0,-3 5 160 0,-4 5-160 0,-2 2 0 16,-5 4 0-16,-4 3 0 0,-3 9 0 0,-4 5 0 15,-7 2 0-15,-5 3 0 0,-7 5 0 16,-2 1 0-16,-1 3 0 0,-3 1 0 0,-3 1 144 15,-2 2-144-15,-1 0 160 0,-1-2-160 0,2-2 0 16,4-3 0-16,3-2 0 0,3-5 0 16,3-2-400-16,4-4-80 0,1-2-16 0,3-5 0 15,2-9-2496-15,0 0-496 0</inkml:trace>
  <inkml:trace contextRef="#ctx0" brushRef="#br0" timeOffset="2811.68">21830 10407 29487 0,'0'0'1296'0,"0"0"288"0,0 0-1264 0,13 1-320 0,1 0 0 0,4 2 0 15,2-3 768-15,6 1 112 0,4-2 16 0,2 0 0 16,0-4 0-16,1-2 16 0,-2 2 0 0,0 0 0 0,-2-4-272 0,-1 2-64 15,-1-6-16-15,-4 3 0 0,-3 1-272 0,-5-1-48 16,-5-1-16-16,-4 0 0 0,-4 5 64 0,-4-2 16 16,-6 2 0-16,-2 2 0 0,-7 1 16 0,-7 3 0 15,-9 2 0-15,0 1 0 0,-5 3-48 0,-3 5 0 16,-1-2 0-16,2 2 0 0,-4 5-272 0,5 1 128 16,2 0-128-16,7 1 0 0,5-1 0 0,6 3 0 15,7-1 0-15,5-3 0 0,6-3 0 0,6 0 0 16,5 1-192-16,8 1 192 0,4-3-384 0,8-1 0 15,6 0 16-15,6-5 0 16,2 2-1488-16,3-5-288 0,0-5-64 0,4-3-13568 16</inkml:trace>
  <inkml:trace contextRef="#ctx0" brushRef="#br0" timeOffset="3131.69">23087 10249 23039 0,'-7'-4'2048'0,"-1"1"-1648"15,-5 1-400-15,-1 2 0 0,-2 2 2176 0,-6 3 336 16,-4-1 80-16,-2 3 16 0,-4 3-1424 0,-1 1-288 16,0 4-48-16,0 3-16 0,-3 1-352 0,2 2-80 0,3 0-16 0,5-2 0 15,8-2-192-15,3-1-32 16,3-5-16-16,6 1 0 0,3-1 16 0,3-11 0 0,0 0 0 0,10 6 0 16,3-3 208-16,5-4 32 0,4-1 16 15,0-8 0-15,3-1 64 0,-3-3 16 0,0 1 0 0,-7 4 0 16,2-4-64-16,-1 2-16 0,0 0 0 0,-2-2 0 15,-2 1-96-15,0 5-32 0,-3-2 0 0,-2 4 0 0,-7 5-160 16,0 0-128-16,0 0 144 0,0 0-144 0,7 7 0 16,-2 0 0-16,-3 4 0 0,3-1 0 0,-2 3 0 0,2 1 0 15,0-1 0-15,7 2 0 0,0 0 0 16,3 1 0-16,2-1 0 0,10 4 0 16,-1-3-1088-16,4-3-96 0,1 0-32 15,4-6-11008-15,-1-5-2224 0</inkml:trace>
  <inkml:trace contextRef="#ctx0" brushRef="#br0" timeOffset="3599.06">24374 9991 8287 0,'0'0'736'0,"0"0"-592"0,0 0-144 0,0 0 0 15,0 0 3520-15,0 0 688 0,0 0 128 0,0 0 16 16,0 0-1984-16,-8 4-416 0,-1 2-80 0,2 1-16 15,-4 3-576-15,0 3-112 0,-2 2-16 0,-1 5-16 0,-1 1-336 0,-1 1-64 16,-5 8-16-16,1-1 0 0,0 4-224 0,-1 0-48 16,0-1-16-16,0-3 0 0,0 0-240 0,3 1-64 15,-1-5 0-15,1-2 0 0,1-4-128 0,5-1 128 16,0-2-128-16,3-2 128 0,2-5 112 0,2-3 16 16,5-6 0-16,0 0 0 0,0 0 336 0,0 0 80 15,10-2 16-15,5-6 0 0,2-1-112 0,2-3-32 16,0-5 0-16,0-1 0 0,2-1-224 0,1-1-64 15,1 1 0-15,2 0 0 0,-2 1-256 0,3-1 0 16,-1 1 128-16,-1 2-128 0,0 4 0 0,-2 5 0 16,-4-2 0-16,0 2 0 15,-1 5-1088-15,-1-1-160 0,0 2-32 0,-2 1-11552 16,0 0-2304-16</inkml:trace>
  <inkml:trace contextRef="#ctx0" brushRef="#br0" timeOffset="4001.45">26645 9830 28559 0,'-7'-7'2544'0,"-3"2"-2032"0,-4-3-512 0,-3 2 0 16,-2 0 528-16,-3 0 16 0,-3 3 0 0,-4 3 0 0,-3 3 80 0,-2 3 16 16,-5 0 0-16,4 1 0 0,-1 2-256 0,3 0-64 15,1 2 0-15,3 3 0 0,5-1 32 0,5 2 0 16,4 0 0-16,6 3 0 0,2 0 224 0,7 0 64 16,4-2 0-16,5 3 0 0,4 4-208 0,3 2-48 15,-2-2 0-15,4 4 0 0,0-2-192 0,0 3-32 16,-2-2-16-16,-2 2 0 0,-2-4-16 0,-3 1 0 15,-4 3 0-15,-1-5 0 0,-6-1 0 0,-3 1-128 16,-4-2 192-16,-3 0-64 0,-6-2 256 0,-4-1 32 16,-6-1 16-16,-14 4 0 0,2-9-112 0,1 1 0 0,1-5-16 15,7-2 0-15,0-2-304 0,4-3 160 16,2-1-160-16,5-4 128 16,2-2-1584-16,5-3-320 0,5-5-64 0,7-1-15504 0</inkml:trace>
  <inkml:trace contextRef="#ctx0" brushRef="#br0" timeOffset="4218.43">27266 9830 32255 0,'0'0'2864'0,"-9"1"-2288"0,-1 2-576 0,1 0 0 15,-4 4 240-15,0 6-64 0,-1 3-16 0,0 2 0 16,-1 2 224-16,4-2 32 0,-1 6 16 0,2 4 0 15,0 0-208-15,1 4-32 0,0 1-16 0,0 1 0 16,1 2-176-16,1-2 0 0,0-1 0 0,1 8 0 0,1-2 0 16,1-3 0-16,2-3-144 0,-1-3 144 15,3-7-1792-15,3-2-240 0,-1-5-48 0</inkml:trace>
  <inkml:trace contextRef="#ctx0" brushRef="#br0" timeOffset="4437.3">27600 9965 25791 0,'0'0'2304'0,"-9"2"-1856"15,0 3-448-15,-4 7 0 0,-6 2 1536 0,-4 3 224 0,-4 4 32 16,-7 3 16-16,-4 6-720 0,-4 6-128 16,-2 0-48-16,-4 2 0 0,-2 2-112 0,0 4-32 15,2-1 0-15,1 1 0 0,0-2-448 0,3 1-80 16,2 5-32-16,2-1 0 0,3-6-208 0,4 1 0 15,2-1-192-15,3-3 192 16,1-3-1344-16,4-6-144 0,3-1-48 0,3-9-14144 0</inkml:trace>
  <inkml:trace contextRef="#ctx0" brushRef="#br0" timeOffset="4791.53">28480 9881 28559 0,'-12'-12'1264'0,"7"6"272"0,-3 1-1232 0,-3 1-304 0,-3 1 0 0,-3 0 0 0,-3 1 624 0,-4 4 64 15,-4 1 16-15,-1 3 0 0,-4 0-240 0,1 5-32 16,-2 2-16-16,3 1 0 0,3 4-176 0,3 1-48 15,2 5 0-15,5-2 0 0,3 2 144 0,3 2 32 16,5 0 0-16,3 3 0 0,4-3-48 0,2 2 0 16,2-3 0-16,1 3 0 0,2-4-144 0,-2 3-48 15,0-3 0-15,-4 0 0 0,2 0-128 0,-2-2 160 16,-1-2-160-16,-3 0 160 0,-3-2-32 0,-5-1-128 16,-1-2 192-16,-3-1-64 0,-4-4 144 0,-3 0 32 15,-2-1 0-15,-1 0 0 0,-2-4-32 0,0-1 0 0,1 0 0 0,0-4 0 16,1-3-272-16,3 1-176 15,3-1 32-15,4-3-11328 0,5-8-2272 0</inkml:trace>
  <inkml:trace contextRef="#ctx0" brushRef="#br0" timeOffset="5025.39">29387 9366 19343 0,'-4'-19'848'0,"2"12"192"0,-1 2-832 0,-2-2-208 0,-2 3 0 0,-4 4 0 0,-3 2 2992 0,-3 5 544 16,-1-1 112-16,-3 3 32 0,-1 5-2704 0,-4 6-528 15,-1 5-128-15,-1 0 0 0,-1 7-320 0,0 2 0 16,0 3 0-16,0 2 0 0,-1 3 0 0,2 3 0 16,3 3 0-16,1-1 0 0,2 3 0 0,3-1-192 15,-1-3 0-15,-2 15 0 16,4-8-2128-16,4-6-432 0,3-5-64 0</inkml:trace>
  <inkml:trace contextRef="#ctx0" brushRef="#br0" timeOffset="5584.16">28552 10021 28559 0,'11'-7'2544'0,"-2"2"-2032"15,5 0-512-15,7 2 0 0,4 1 304 0,7-1-48 0,5 2 0 16,6-3 0-16,4 0 512 0,6 1 80 0,3-1 32 0,0-1 0 15,0 2 48-15,1 1 16 16,2-1 0-16,-1 1 0 0,-4-1-208 0,-7-2-32 0,-7 0-16 0,-4 1 0 16,-6 3-368-16,-7-2-80 15,-6 2-16-15,-6 1 0 0,-11 0-96 0,0 0-128 16,-3 5 176-16,-8 1-176 0,-4 2 128 0,-7 0-128 0,-8 3 0 16,-1-1 0-16,5 0 0 0,-2 2 0 0,0-3 0 0,1 3 0 15,3-1 0-15,4 0 0 0,1 2 0 16,3-4 0-16,2 1 0 0,5-4 0 0,3 6 0 0,2-3 0 15,4-1 128-15,7-2-128 0,3-3 192 0,6-1-192 16,1-4 368-16,4 0-48 0,5-1 0 0,2-1 0 16,2-2-144-16,2 1-48 0,0-1 0 0,0-3 0 0,10-1 0 0,-3-2-128 15,-10 8 192-15,-2-5-64 0,0 2-128 0,-4 2 128 16,-1-2-128-16,-1 2 128 0,-5 4-128 0,-2 1 0 16,-1 0 0-16,-2 4 0 0,-3 3 0 15,-4 0-144-15,-3 4 144 0,-1-1 0 0,0 4-144 0,-1-1 144 16,-2-1 0-16,1 0-144 0,1-4 144 0,1 1 0 15,1-2 0-15,-1-7-128 0,2 8 128 0,3-4 0 16,2 0 0-16,3-1 0 0,1 1 0 0,6-2 0 16,1-2 0-16,3-2 0 0,1-2 0 0,2 2 144 15,1-2-144-15,1 2 160 0,6-5-160 0,-1 2 0 16,0 4 144-16,-1 0-144 0,-3-1 192 0,-1 4-48 0,0 1 0 16,-4 5 0-16,0-2-16 0,-3 6-128 15,-2-1 192-15,0 3-64 0,-3 0-128 0,1 3 192 16,0 1-192-16,6-1 192 0,-1 2-192 0,5 0 0 15,5 4 0-15,2 2 0 0,3-3 0 0,2-1 0 16,4-2 0-16,2 0 0 0,3 0 0 0,2 0 160 16,-1-1-160-16,0 0 160 15,-1-2-1120-15,0 2-208 0,-3 1-48 0</inkml:trace>
  <inkml:trace contextRef="#ctx0" brushRef="#br0" timeOffset="7510.92">15589 12148 2751 0,'0'0'256'0,"0"0"-256"15,0 0 0-15,0 0 0 0,0 0 1088 0,0 0 160 16,0 0 32-16,0 0 16 0,0 0-1040 0,10-2-256 0,-10 2 0 0,0 0 0 16,0 0 0-16,0 0 0 0,0 0 0 0,0 0 0 15,0 0 0-15,0 0 0 0,0 0 0 0,0 0 0 16,0 0 0-16,0 0 0 0,0 0 0 0,0 0 0 16,0 0 0-16,0 0 128 0,0 0-128 0,0 0 0 15,0 0 560-15,0 0 0 0,0 0 0 0,0 0 0 0,0 0 368 16,0 0 80-16,0 0 16 0,0 0 0 0,0 0-96 0,0 0-16 15,-6-3 0-15,6 3 0 0,0 0-96 0,0 0-32 16,0 0 0-16,0 0 0 0,0 0-176 0,0 0-32 16,0 0-16-16,0 0 0 0,-8-2 0 0,8 2 0 15,-6-4 0-15,6 4 0 0,0 0-112 0,0 0-32 16,-6-3 0-16,6 3 0 0,0 0 32 0,0 0 0 16,0 0 0-16,0 0 0 0,0 0-128 0,0 0-32 15,0 0 0-15,5 12 0 0,1-2 64 0,2 1 16 16,2 3 0-16,2 3 0 0,4 2-16 0,0 1 0 15,2 6 0-15,2 3 0 0,3 4-160 0,3 1-16 16,2 2-16-16,1-1 0 0,0 1-160 0,3 1 160 16,2-2-160-16,-2 0 160 0,-4-3-160 0,0-1 160 15,-1 2-160-15,-2-1 160 0,-2 0-160 0,-3-4 160 16,-1 0-160-16,-1-5 160 0,-1-2-160 0,-3-2 128 16,-3-2-128-16,-1-2 128 0,-3-3-416 0,-4-3-96 15,1 1 0-15,-4-10-8816 16,0 0-1744-16</inkml:trace>
  <inkml:trace contextRef="#ctx0" brushRef="#br0" timeOffset="7829.05">16217 12161 18431 0,'0'0'1632'0,"-6"-9"-1312"0,-1 4-320 0,7 5 0 16,-5-6 768-16,5 6 64 0,-9-5 32 0,9 5 0 0,-9 0 208 0,-1 7 32 16,-5 2 16-16,0 8 0 0,-3 3 16 0,-4 7 0 15,-2 2 0-15,-1 5 0 0,-3 6-160 0,-1 2-16 16,-3 6-16-16,-1-2 0 0,-3 2-272 0,1 3-48 16,-2 3-16-16,1 0 0 0,3-3-320 0,3-4-64 15,2-2-16-15,3-5 0 0,4-5-208 0,3-3 128 16,4-8-128-16,1-1 0 0,4 0 0 0,4-6 0 15,2-7 0-15,3-10 0 16,0 0-1328-16,0 0-208 0,15-3-32 0,5-7-8144 16,3-8-1616-16</inkml:trace>
  <inkml:trace contextRef="#ctx0" brushRef="#br0" timeOffset="8069.21">16938 11537 12895 0,'-4'-15'576'0,"4"15"112"0,-5-5-560 0,5 5-128 0,0 0 0 0,-10 6 0 16,-4 4 4464-16,-3 7 848 0,-2 5 192 0,-4 3 16 16,-1 4-3808-16,-3 0-768 0,3 7-160 0,1 2-16 15,2 0-416-15,2-1-80 0,-2-3-16 0,4 0 0 16,1 0-256-16,2-3 0 0,3 0 0 0,1-5 0 15,0 0 0-15,-1-4-320 0,5 0 32 0,1 0 16 16,1-4-2832-16,2-7-560 0,2-11-112 0,0 0-32 0</inkml:trace>
  <inkml:trace contextRef="#ctx0" brushRef="#br0" timeOffset="8265.76">17304 12156 27647 0,'0'0'1216'0,"0"0"256"0,0 0-1168 0,11-3-304 16,3 3 0-16,1-1 0 0,3 1 192 0,1-1-32 16,-1 0 0-16,1 1 0 0,0 2-304 0,-2 1-64 15,-3 2-16-15,-14-5 0 0</inkml:trace>
  <inkml:trace contextRef="#ctx0" brushRef="#br0" timeOffset="8407.43">17055 12531 30287 0,'0'0'1344'0,"0"0"272"0,7-5-1296 0,5 1-320 0,0 0 0 16,6-2 0-16,4 1 512 0,5-2 48 0,7-3 0 0,1 4 0 15,5-1-336-15,-2 2-64 0,4-1-16 0,-1-2-9808 16,-3 1-1952-16</inkml:trace>
  <inkml:trace contextRef="#ctx0" brushRef="#br0" timeOffset="8774.43">19109 11785 20271 0,'-15'-12'1792'0,"4"7"-1424"16,4-4-368-16,-3 3 0 0,5 2 1248 0,5 4 176 15,-8-1 48-15,-1 5 0 0,-2 1-144 0,-1 9-32 16,1 4 0-16,-2 8 0 0,-2 6-544 0,-2 6-112 16,1 8-32-16,-2 0 0 0,0 3-128 0,-1 2-32 15,-1 0 0-15,-1 5 0 0,5 2-320 0,-3 2-128 0,-3-4 0 0,3-3 144 16,3-4-144-16,-1-2 0 0,2-2 0 0,2-4 0 16,2-5-160-16,0-1-64 0,3-4-16 0,1-7 0 31,2-5-2720-31,0-5-560 0,5-14-96 0,0 0-7552 0</inkml:trace>
  <inkml:trace contextRef="#ctx0" brushRef="#br0" timeOffset="8955.01">18652 12001 30463 0,'14'-13'1344'0,"2"4"288"0,7-6-1312 0,7 0-320 16,6-2 0-16,4 3 0 0,5-1 352 0,6 0 0 15,5-1 0-15,1 1 0 0,1 0-64 0,1 2-16 16,-1 3 0-16,-3 0 0 0,-3 4-272 0,-4-1 0 16,-2 3 128-16,-17 3-9808 15,-2 1-1968-15</inkml:trace>
  <inkml:trace contextRef="#ctx0" brushRef="#br0" timeOffset="9121.69">18810 12223 28623 0,'0'0'1264'0,"0"0"272"0,0 0-1232 0,13-4-304 16,1 2 0-16,6-1 0 0,8 2 448 0,5-4 16 15,5 0 16-15,6-1 0 0,3-5-128 0,1 3-32 16,0-6 0-16,2 3 0 0,-1 5-320 0,0 1 144 16,-2-3-144-16,-2 1-14000 0</inkml:trace>
  <inkml:trace contextRef="#ctx0" brushRef="#br0" timeOffset="9405.36">20520 11654 23951 0,'0'0'1056'0,"-7"-5"224"0,0 2-1024 0,-1 2-256 15,-1 2 0-15,-2 2 0 0,-3 3 1008 0,-5 4 144 16,-5 7 16-16,-6 2 16 0,-4 6-192 0,-3 5-32 16,-2 3-16-16,-20 19 0 0,3 0-480 0,4 1-80 15,4-5-32-15,5 3 0 0,3 0-128 0,7 1-32 16,5 0 0-16,7 1 0 0,4-3-192 0,3-3 0 16,7 0 0-16,4-2 0 0,7-6 0 0,2-3-256 15,6-6 48-15,3 0 16 16,4-2-464-16,6-6-96 0,10-5-16 0,0-7-13072 15</inkml:trace>
  <inkml:trace contextRef="#ctx0" brushRef="#br0" timeOffset="9678.33">20728 12016 24703 0,'0'0'1088'0,"0"0"240"0,0 0-1072 0,0 0-256 0,0 0 0 0,0 0 0 0,0 0 720 15,8 5 96-15,-2 2 16 0,1 4 0 0,-2 2-192 0,1 3-48 16,2 3 0-16,-2 4 0 0,2 1-192 16,1 6-32-16,-1 0-16 0,3 1 0 0,-1 0-352 0,1 1 144 15,1-4-144-15,0 1 0 0,-1 2 144 0,1-5-144 16,1 2 0-16,0-5 144 15,-2-1-864-15,1-3-176 0,-1-1-48 0,3 0-12096 0</inkml:trace>
  <inkml:trace contextRef="#ctx0" brushRef="#br0" timeOffset="9861.86">21007 12058 27647 0,'-7'0'2448'0,"0"1"-1952"15,-2 2-496-15,-1 3 0 0,-3 1 752 0,0 4 48 16,-6 0 16-16,-1 5 0 0,-2 3-64 0,-1 4-16 16,-2 3 0-16,1 0 0 0,1 3-368 0,1-2-80 15,3 1-16-15,1 1 0 0,1-4-144 0,1 5-128 16,4-4 144-16,-4 11-144 16,4-6-1440-16,4-6-384 0,3-2-80 0</inkml:trace>
  <inkml:trace contextRef="#ctx0" brushRef="#br0" timeOffset="10040.34">21159 12555 23951 0,'-13'14'2128'16,"-2"-1"-1696"-16,0-1-432 0,-3 5 0 0,-2 1 784 0,-2 2 80 15,-2-2 16-15,6-2 0 0,4 0-352 0,3-1-64 16,1-1-16-16,7 0 0 15,-1-1-2048-15,6-2-400 0</inkml:trace>
  <inkml:trace contextRef="#ctx0" brushRef="#br0" timeOffset="10443.5">21790 12075 28047 0,'0'0'1232'0,"-7"1"272"0,1 4-1200 0,-3 5-304 16,-1 0 0-16,-4 4 0 0,-1 1 384 0,-1 3 0 15,-1 4 16-15,-1-1 0 0,1 2-80 0,2-2 0 0,2-2-16 0,4 0 0 16,2-1-304-16,3-2 128 0,4-4-128 0,2-4 0 16,4 3 320-16,4-8-64 0,2-3 0 15,6-2 0-15,4-4 240 0,1-2 32 0,0-1 16 16,1-1 0-16,1-4 32 0,1 0 0 0,-1-1 0 0,-1-1 0 15,0 0-176-15,-1-2-16 0,-1 3-16 0,-6 2 0 16,0 6-192-16,-2-1-48 0,-4 3 0 0,-1 4 0 16,-9 1-128-16,6 8 0 0,-3 5 0 0,-3 5 0 0,-3 5 0 15,-1 6 0-15,-2 5 0 0,-3 4 0 0,-4 4 0 16,-1 3 0-16,-5-2 0 0,-2 4 0 16,-5 7 224-16,-1-2-32 0,-1 1-16 0,-2 2 0 0,-3-3 0 15,-1 0 0-15,1 0 0 0,-3-6 0 0,2-2-176 16,1-4 160-16,2-3-160 0,2-3 160 0,2-6-32 0,3-3 0 15,2-6 0-15,2-1 0 0,2-5-128 0,3-6 0 16,2-1-192-16,3-5 192 16,1-5-2704-16,3-4-432 0</inkml:trace>
  <inkml:trace contextRef="#ctx0" brushRef="#br0" timeOffset="10777.94">22562 11464 21183 0,'3'-7'1888'15,"3"0"-1504"-15,1 4-384 0,2 0 0 0,2 3 1792 0,0 4 272 0,0 1 64 0,0 6 16 16,2 3-1152-16,1 5-224 0,0 4-64 0,1 7 0 15,0 8-96-15,1 6-32 0,-4 7 0 0,4 8 0 16,-3 5-32-16,0 5-16 0,-3 2 0 0,-1 4 0 16,-2 3-224-16,-5 3-48 0,-2-3-16 0,-5 2 0 15,-6-4-96-15,-3-2-16 0,-3-2 0 0,-3-3 0 16,-3-7 64-16,-1-5 16 0,-3-7 0 0,3-4 0 0,-2-7-16 16,1-3 0-16,-2-3 0 0,1-3 0 15,-1-8-1024-15,2-4-224 0,0-5-32 16,-4-5-14784-16</inkml:trace>
  <inkml:trace contextRef="#ctx0" brushRef="#br0" timeOffset="11095.73">23892 12705 25743 0,'-11'20'1136'0,"7"-7"240"0,-3 6-1104 0,0 4-272 16,-2 4 0-16,-3 4 0 0,-1 6 240 0,-3 3-16 15,0 0 0-15,-3 4 0 0,-2-2 464 0,0-2 80 0,-2 2 32 0,0-1 0 16,0-4-288-16,0 0-48 0,0-2-16 0,0-1 0 16,-1-6-224-16,3 2-48 0,-1-6-16 0,2-1 0 31,-1-4-1872-31,2-4-368 0</inkml:trace>
  <inkml:trace contextRef="#ctx0" brushRef="#br0" timeOffset="11903.22">25215 11937 8511 0,'3'-11'384'0,"-3"11"64"15,0 0-448-15,2-10 0 0,1 2 0 0,-3 8 0 16,2-13 1760-16,1 4 256 0,-3 9 48 0,0 0 16 0,0 0-144 0,0 0-16 15,0 0-16-15,0 0 0 0,0 0-752 0,0 0-128 16,-8 7-48-16,-1 6 0 0,-1 9-160 0,1 4-48 16,-1 6 0-16,1-1 0 0,0 0-384 0,1 2-96 15,-1 1-16-15,1-1 0 0,3 2-272 0,2-1 0 16,2-7 0-16,4 1 0 0,2-6 128 0,4 0-128 16,1-8 0-16,4-3 0 0,4-5 464 0,3-5-16 15,2-5 0-15,8-4 0 0,2-6 336 0,1-3 64 16,-1-5 16-16,3-2 0 0,0 1-304 0,1-1-64 15,-1-3-16-15,-2 6 0 0,-1 0-256 0,-3 3-48 16,-5 2-16-16,-3 3 0 0,-5 7-160 0,-1 2 0 16,-5 4 144-16,-11 0-144 0,8 9 0 0,-5 7 0 15,-1 7 0-15,-5 8-128 0,-6 7 128 0,0 9 0 16,-6 5 160-16,-4 4-160 0,-5 2 160 0,-5 6-160 16,-6-4 160-16,-1 6-160 0,-3 0 240 0,-1 4-48 15,-3-3-16-15,-2 1 0 0,1-6 48 0,-2 1 16 0,-1-5 0 0,-3-4 0 16,-4 0-48-16,0-3 0 15,2-6 0-15,4-3 0 0,3-5 80 0,6-4 16 16,-1-6 0-16,6-2 0 0,4-4-160 0,3-7-128 0,1-6 192 0,5-1-192 16,1-8 240-16,2-5-64 0,2-1-16 15,4-7 0-15,2-4-160 0,3-5 128 0,5-5-128 0,4-1 128 16,3-3-128-16,5 0 0 0,4 1-192 0,4 0 192 16,3 2-256-16,1-2 80 0,3 3 16 0,0 3 0 15,2 1-992-15,2 0-192 16,1 1-32-16,4 1-10016 0,-1-3-2016 0</inkml:trace>
  <inkml:trace contextRef="#ctx0" brushRef="#br0" timeOffset="12183.8">26298 11485 31327 0,'4'-18'2784'0,"-1"9"-2224"15,0 0-560-15,3 3 0 0,-3-1 0 0,-3 7 0 16,0 0 0-16,0 0 0 0,0 0 416 0,-1 13 32 16,-4 4 0-16,-3 1 0 0,-2 2 16 0,-2 5 16 15,-4 3 0-15,0 4 0 0,-3-1-224 0,0 2-64 0,-2 1 0 0,2-1 0 16,1 0-192-16,3-1 0 0,1-6 128 0,1 2-128 31,2-3-384-31,1-1-128 0,0-1-32 0,2-3-9632 0,2-4-1920 0</inkml:trace>
  <inkml:trace contextRef="#ctx0" brushRef="#br0" timeOffset="12439.44">26784 11825 27647 0,'0'0'2448'0,"0"0"-1952"15,0 0-496-15,7 3 0 0,2 0 304 0,3-1-48 16,1 2 0-16,4-3 0 0,1 0 80 0,5 1 16 15,-1-1 0-15,-1-1 0 0,1 1-224 0,-1 2-128 16,-1-1 160-16,-3 1-9040 16,0 1-1808-16</inkml:trace>
  <inkml:trace contextRef="#ctx0" brushRef="#br0" timeOffset="12571.87">26574 12162 18431 0,'0'0'1632'0,"0"0"-1312"16,0 0-320-16,12-2 0 0,0-5 2368 0,5 4 416 0,4-1 80 0,5 1 16 15,2-1-1840-15,4-1-352 0,2 3-80 0,-1-2-16 16,3-2-400-16,-1-1-64 0,1 2-128 0,-3 3-13760 16</inkml:trace>
  <inkml:trace contextRef="#ctx0" brushRef="#br0" timeOffset="13413.69">28530 11452 11055 0,'5'-5'976'0,"3"-4"-784"15,1 1-192-15,0-2 0 0,-1 1 1936 16,-2 0 352-16,0 3 64 0,1-3 16 0,-4 1-496 0,0 2-80 16,-1-4-32-16,-2 2 0 0,-2-3-384 0,-1 4-80 15,-2 0-16-15,-1 2 0 0,-3 3-448 0,-9 2-112 16,-3 7-16-16,-6 4 0 0,-5 6-320 0,-5 6-64 16,-5 7 0-16,-6 3-16 0,-9 1-112 0,-2 8 0 15,0 9-16-15,1 5 0 0,3 1-176 0,4 7 0 16,5-1 0-16,8 0 0 0,7-6 0 0,8-4 0 15,6-4 0-15,6-6 0 0,8-3-176 0,5-1 176 16,7-5-128-16,5-2 128 0,5-3-144 0,7-5 144 16,4 0-160-16,3-6 160 0,3-5 0 0,1-4 0 15,-1-7 0-15,1-2 0 0,-1-2 0 0,-2-6 128 16,-2-1 0-16,-2-4-128 0,-7 2 256 0,-5-2-64 16,-3-3-16-16,-7-2 0 0,-7-1 0 0,-3 0 0 15,-7-2 0-15,-5 4 0 0,-4 1-48 0,-5 4 0 16,-2-1 0-16,-1 4 0 0,1-1-128 0,2 5 0 0,0 0 0 15,4 1 0-15,3 3 0 0,5-1 0 0,5 0-128 16,6 2 128-16,0 0-144 0,11 4 144 16,6 1-192-16,3 0 192 0,5-3-192 0,2 9 64 15,5-1 128-15,-1 5-208 0,-1 2 208 0,0 3-176 0,-4 3 176 0,-3 2-160 16,-4-3 160-16,-2 2-128 0,-7 1 128 0,-3-2-128 16,-3 0 128-16,-4 1 0 0,-2-5 0 0,-3 0 0 15,-3-1 0-15,-1 0 0 0,0 0 0 16,0-3 0-16,0-7 0 0,3-1-160 0,-2 2 160 0,8-9-10368 15,0 0-1936-15</inkml:trace>
  <inkml:trace contextRef="#ctx0" brushRef="#br0" timeOffset="13697.06">29526 11252 28559 0,'0'-14'2544'0,"0"14"-2032"16,-4-9-512-16,4 9 0 0,-8-6 176 0,-2 5-176 15,-4 3 192-15,-4 8-192 0,-8 3 736 0,-5 6 32 16,-3 4 16-16,-7 8 0 0,-5 3-416 0,1 4-96 16,0 4-16-16,-3 6 0 0,1 2-128 0,1 6-128 15,2 5 144-15,4 2-144 0,5-2 128 0,5 3-128 16,7-3 0-16,7-3 0 0,6-3 0 0,3-7 0 0,5-2 0 0,3-5 0 15,7-2-368-15,2-2-16 16,4-5 0-16,5-2 0 16,4-4-1072-16,2-7-208 0,2-5-64 0</inkml:trace>
  <inkml:trace contextRef="#ctx0" brushRef="#br0" timeOffset="13910.85">29343 11857 30111 0,'0'0'1344'0,"0"0"256"0,0 0-1280 0,6 10-320 0,-1 1 0 0,3 5 0 0,3 3 0 0,3 0 0 16,3 3 0-16,0-1-192 0,4 2 192 0,-1-2 0 16,0-1 0-16,1 2 0 0,-1 0-272 0,0 0-32 15,0-2 0-15,-1-1 0 16,0 1-2160-16,-2-6-432 0,5-2-96 0,-5-2-16 0</inkml:trace>
  <inkml:trace contextRef="#ctx0" brushRef="#br0" timeOffset="14096.92">29798 11869 24879 0,'-24'-2'1088'0,"8"7"256"0,0 1-1088 0,-2 6-256 15,0 4 0-15,4-1 0 0,-2 5 1072 0,-8 13 144 16,1 0 48-16,1 2 0 0,3-4-944 0,1 2-176 16,2 0-144-16,0-1 192 0,4 0-192 0,-1 0 0 0,4-6 144 0,1 2-144 31,2-5-416-31,1-1-160 0,0-4-16 0</inkml:trace>
  <inkml:trace contextRef="#ctx0" brushRef="#br0" timeOffset="14293.84">29748 12165 19343 0,'-16'9'1728'0,"7"-2"-1392"16,-3 7-336-16,0 0 0 0,-2 3 832 0,-2 2 112 15,-1 1 16-15,-8 7 0 0,5 0-544 0,4-3-96 16,3-5-32-16,3 1 0 15,2-1-1616-15,2-2-320 0</inkml:trace>
  <inkml:trace contextRef="#ctx0" brushRef="#br0" timeOffset="14856.26">30435 11618 5519 0,'0'0'496'0,"0"0"-496"0,0 0 0 0,0 0 0 16,0 0 1488-16,0 0 208 0,0 0 32 0,0 0 16 0,0 0-544 0,0 0-112 15,0 0-32-15,0 0 0 0,0 0 32 0,0 0 16 16,0 0 0-16,0 0 0 0,0 0-128 0,0 0-16 16,0 0-16-16,0 0 0 0,0 0-80 0,0 0-16 15,0 0 0-15,0 0 0 0,5-5-192 0,0 1-32 16,-5 4-16-16,0 0 0 0,0 0-64 0,6-2-16 15,-6 2 0-15,6-5 0 0,-6 5-192 0,0 0-32 16,0 0-16-16,7-4 0 0,-7 4-80 0,0 0-16 16,0 0 0-16,0 0 0 0,6-4 16 0,-6 4 0 15,0 0 0-15,0 0 0 0,0 0-48 0,0 0-16 16,0 0 0-16,0 0 0 0,0 0-144 0,0 0 128 16,0 0-128-16,0 0 128 0,0 0-128 0,0 0 0 15,0 0 144-15,0 0-144 0,0 0 0 0,0 0 0 16,0 0 0-16,0 0 0 0,0 0 0 0,0 0 0 15,0 0 0-15,0 0 0 0,0 0 0 0,0 0 0 16,6-2 0-16,-6 2 0 0,0 0 0 0,0 0 128 16,8 0-128-16,-8 0 0 0,0 0 0 0,8 0 0 15,-1 0 0-15,4 0 0 16,-11 0-1792-16,10-3-336 0,-10 3-64 0,10-1-16 0</inkml:trace>
  <inkml:trace contextRef="#ctx0" brushRef="#br0" timeOffset="15658.66">30638 11625 21183 0,'2'-14'1888'0,"2"1"-1504"16,-4 13-384-16,5-12 0 0,-2 1 960 0,-3 11 112 0,0 0 16 0,0 0 16 15,0 0-48-15,0 0-16 0,0 0 0 16,-12 14 0-16,-3 5-336 0,-1 5-64 0,-3 8 0 0,-2 4-16 16,0 4-288-16,0 2-48 0,1-1-16 0,5 1 0 15,5 1-96-15,3-4-32 0,3-2 0 0,7-1 0 16,5-3-144-16,4-5 0 0,5-1 0 0,3-6 0 15,3-2 176-15,-4-6 48 0,3-4 16 0,4 0 0 16,5-7 16-16,-1-3 16 0,2-5 0 0,1-3 0 16,2-5 32-16,-2-1 0 0,-2-2 0 0,-1-1 0 0,-4-1-64 15,-3-2-16-15,-1-6 0 0,-3-4 0 0,-3 2-80 16,0 2-16-16,-2 2 0 0,-3 3 0 0,-2 3-128 0,-3 5 0 16,-2 4 0-16,-3 1 0 0,-1 9 0 15,-6 0 0-15,-3 7 0 0,-2 2 0 0,-2 5 0 16,-2 6-176-16,-3 5 48 0,-2 6 0 0,-3 2 128 15,-3 6 0-15,0 4 0 0,-1 2 0 0,-2 5 0 0,-2 0 0 16,-2 2 0-16,-1 4 0 0,-2-1 0 0,3-2 0 16,-4 1 192-16,-2-3-64 0,2-2 128 0,-2 1 48 15,-2-2 0-15,-1-2 0 0,0-2 96 0,1-7 32 16,2-1 0-16,0-2 0 0,-1-7-80 0,3-2-16 16,3-3 0-16,2-4 0 0,4-3-96 0,4-6-32 0,-1-3 0 15,3-5 0-15,2-3-16 0,3-6 0 16,4-1 0-16,3-5 0 0,3 0 0 0,3-1 0 15,3-1 0-15,4-2 0 0,4-5-192 0,4 3 0 0,6 1 128 0,2-2-128 16,4 2 0-16,3 1 0 16,2 1 0-16,4 1 0 0,0 0 0 0,1 3 0 15,1 5-128-15,3-2 128 0,1 4 0 0,0 5-128 0,-1 1 128 16,0 0 0-16,0 1-176 0,0 0 176 0,-3 2-160 0,-1 2 160 31,-1 4-1408-31,-1-3-192 0,-7 0-48 0,0 0 0 0,-3-4-1600 16,-3 1-320-16</inkml:trace>
  <inkml:trace contextRef="#ctx0" brushRef="#br0" timeOffset="16043.37">31300 10939 27231 0,'0'0'1216'0,"7"-8"240"0,0-1-1168 0,1 1-288 16,-1 6 0-16,5-2 0 0,-2 0 704 0,1 4 96 16,1 5 16-16,2 0 0 0,2 8 0 0,2-2 0 15,3 4 0-15,-2 7 0 0,1 5-144 0,2 7-32 16,0 4 0-16,1 12 0 0,-1 4 112 0,-2 10 16 15,-3 12 0-15,-3 4 0 0,-3 8-176 0,-3 7-16 16,-6 8-16-16,-4 3 0 0,-7 1-192 0,-4 2-48 16,-3 3 0-16,-2-5 0 0,-1-6-112 0,0-3-16 15,-2-3-16-15,1-6 0 0,-4-10 144 0,0-4 16 16,-2-4 16-16,-2-6 0 0,-2-9 112 0,-16 17 32 0,3-15 0 16,1-7 0-16,1-4-176 0,2-6-48 0,-1-7 0 15,1-1 0-15,1 1-272 0,-3-7 160 0,-2-2-160 0,1-3 128 16,-1-5-1072-1,2-1-208-15,1-1-64 0,0-3-11760 0,1-5-2352 0</inkml:trace>
  <inkml:trace contextRef="#ctx0" brushRef="#br0" timeOffset="20735.25">5747 11716 7359 0,'0'0'320'0,"0"0"80"0,0 0-400 0,0 0 0 16,0 0 0-16,0 0 0 0,0 0 2240 0,0 0 384 15,0 0 64-15,0 0 0 0,0 0-1216 0,0 0-256 16,0 0-64-16,0 0 0 0,0 0-368 0,0 0-80 16,0 0 0-16,-5 1-16 0,5-1 128 0,-8 3 16 15,0-2 16-15,2-1 0 0,-3 0 48 0,3-1 0 16,-3 0 0-16,0-1 0 0,-1 2-256 0,-4 0-64 16,1 0 0-16,-2 0 0 0,1 2-192 0,-1 1-32 15,-1 5-16-15,0-2 0 0,-1 2-128 0,0 4-16 16,-3 3-16-16,1 3 0 0,2-1-176 0,0 5 128 15,1 3-128-15,2 0 128 0,0-3-128 0,2 4 128 0,5-2-128 16,0-1 128-16,3-2-128 0,3 1 0 16,4-3 0-16,2-2 0 0,4-3 128 0,-2 0-128 15,2-2 192-15,6-3-64 0,3-1 256 0,3-6 64 16,3-2 0-16,1-1 0 0,3-4-64 0,1-4 0 0,2 0 0 16,-1-3 0-16,1-4 128 0,-2 0 32 0,-2-2 0 15,-1 0 0-15,-3-2 16 0,1 1 0 0,-2-2 0 0,-2 1 0 16,-3 1 16-16,-3-3 16 0,-1 3 0 0,-3 2 0 15,-3-1-160-15,-1 4-48 0,-4 0 0 0,-3 0 0 16,-3 1 0-16,-1 3 0 0,-1-4 0 0,-2 3 0 16,-2 2-256-16,-2-2-128 0,1 4 128 0,-2-2-128 15,0 3-368 1,-1-1-144-16,-1 1-48 0,1 1 0 0,0-2-2560 0,2 0-512 16</inkml:trace>
  <inkml:trace contextRef="#ctx0" brushRef="#br0" timeOffset="21566.33">2200 7027 6447 0,'0'0'272'0,"0"0"80"0,0 0-352 0,0 0 0 16,0 0 0-16,0 0 0 0,0 0 2336 0,-5-5 400 15,-5-1 80-15,1 4 0 0,9 2-1136 0,-10 2-224 16,-3-2-48-16,1 2-16 0,-4 5-304 0,0 1-64 0,-3-1-16 0,0 4 0 16,-3 2-176-16,3 5-48 0,1 2 0 0,-5 4 0 15,-1 6 32-15,3-1 0 0,1 1 0 0,4 3 0 16,1 3-160-16,3-2-16 0,5-6-16 0,4-1 0 15,6-3-352-15,3 1-64 0,3-3-16 0,4-4 0 16,3 0 96-16,4-6 16 0,5-1 0 0,1-4 0 16,2-3 144-16,3-4 16 0,-1-4 16 0,2-2 0 15,0-1-32-15,-3-3 0 0,2 0 0 0,-5-4 0 0,-2 1 0 16,-2 3 0-16,-2-4 0 0,-1 2 0 0,-1 1-48 0,-4 0-16 16,-4 1 0-16,-2 1 0 0,-4-4-64 0,-4 4-32 15,-4-2 0-15,-2 2 0 0,-3-3-48 0,-1 2-16 16,-3 1 0-16,0-2 0 0,0 3-224 0,1-2-160 15,-1 4 32-15,2-3 0 16,0 1-1344-16,4 2-272 0,-3 0-48 16,10 6-9808-16,0 0-1968 0</inkml:trace>
  <inkml:trace contextRef="#ctx0" brushRef="#br0" timeOffset="23252.14">5574 7260 2751 0,'0'0'128'0,"0"0"16"0,0 0-144 0,0 0 0 15,0 0 0-15,0 0 0 0,0 0 3600 0,0 0 688 0,0 0 144 0,-3 6 32 16,3-6-2144-16,-5 5-416 0,0 2-96 0,0-4-16 15,5-3-128-15,-6 3-48 0,1 1 0 0,0 1 0 16,-1-1-352-16,6-4-80 0,0 0-16 0,-6 2 0 16,6-2-240-16,0 0-48 0,0 0-16 0,0 0 0 15,-6-2-144-15,6 2-16 0,0 0-16 0,-3-9 0 16,3 1-240-16,3-2-64 0,1 1 0 0,1-2 0 16,1 0-160-16,2 3-32 0,1-4-16 0,1 4 0 0,1-2-176 0,2 3 160 15,-2-1-160-15,2 3 160 0,0 0-160 0,-1 0 0 16,0 0 0-16,1 3 128 0,-2 1 96 0,0 2 16 15,-2 3 0-15,2 3 0 0,-4-1-240 16,1 4-240-16,1-1 48 0,-3 4 16 0,-1-1 176 0,-2 0 0 16,-2 2 0-16,-1 1 128 0,-1 3-128 0,-2 0 192 15,-1-1-64-15,-2 1 0 0,0-4 16 0,-3-1 16 16,-3 0 0-16,-2 1 0 0,-5-2 128 0,-1-1 32 16,-2 0 0-16,1-2 0 0,-3 1-96 0,2-5-16 15,0 0 0-15,2-1 0 0,1-4-80 0,2-4 0 16,2 0-128-16,2-2 192 0,2-3-16 0,5 0-16 15,-1-3 0-15,6-2 0 0,2-2-32 0,4-1-128 16,2-5 192-16,2 2-64 0,1-1-128 0,5 1 0 16,3 1 0-16,2 0 0 0,2 1 0 0,2 1 0 15,1 1 0-15,-1 2 0 0,1 1-128 0,0 3 128 16,0 1 0-16,1 4 0 0,-1 1 0 0,-1 4-144 16,-2 0 144-16,-3 4 0 0,-1 2-128 0,-3 3 128 15,-3 3 0-15,-3-1 0 0,-4 4-128 0,-3 2 128 0,-3 2 0 0,-3 1 0 16,-2 2 0-16,-4 2 0 0,-4-2 0 15,-3 1 0-15,-3 1 0 0,-1-3 0 0,0-2 0 16,-2 1 0-16,-1-4 160 0,1 1-16 0,-1-6 0 16,2-1 0-16,0-2 0 0,5-1 0 0,0-3 0 0,3-2 0 15,1-5-16-15,2-1-128 0,2-5 192 0,3 2-64 16,1-6 64-16,2-1 0 0,2-3 0 0,1 2 0 16,1-1-192-16,5-1 0 0,1-4 0 0,0 0 128 15,4 2-128-15,1 1 0 0,2 2 0 0,3 3 0 0,1-1 0 16,-1 0 0-16,1 1 0 0,0 5 0 0,1-1 0 15,0 2 0-15,0 5 0 0,-2 2 0 0,-3 1 0 16,0 4 0-16,-3 3 128 0,-1 1-128 0,-1 3 0 0,-2 2-144 16,-2 3 0-16,-4 1 0 0,-1 1 144 0,-4 0 0 15,0 0 0-15,-3 0 0 16,-3 0 0-16,-2 0 0 0,-2-2 0 0,-2 0 0 0,-2 0 160 0,-1-1-32 16,-3-2-128-16,3-2 192 0,-1-2 0 0,1-2 0 15,0 0 0-15,1-4 0 0,3-4-64 0,1-2 0 16,0-5-128-16,1 1 192 0,0 0-64 0,3-6-128 15,1 1 176-15,3-2-176 0,1-2 176 0,0-3-176 16,5 0 160-16,0 0-160 0,2-2 0 0,2 0 128 16,1-3-128-16,1 3 0 0,6-2 0 0,2 3 0 15,1 0 0-15,4 1 0 0,1 0 0 0,2 2 0 16,1 3 0-16,0 4 0 0,0-1-128 0,0 5 128 16,-2 2 0-16,3 3 0 0,-5 3-144 0,-1 1 144 0,-1 5 0 15,-3-1-144-15,-2 5 144 0,-1 1 0 16,-5 0-144-16,-2 5 144 0,-2 3 0 0,-6-1 0 15,-1 0 0-15,-2 0 0 0,-3 1 0 0,-3 0 0 0,-4-3 0 0,0-2 0 16,-1 0 0-16,0-3 0 0,0 0 0 16,0-1 0-16,-1-6 0 0,4 1 0 0,-1-4 0 0,2 0 128 15,1-3-128-15,0-4 128 0,2-2-128 16,1-2 128-16,1-1-128 0,1-1 160 0,2-1-160 0,2-3 160 16,1-1-160-16,3 0 0 0,2 0 144 0,1-4-144 15,4-3 0-15,2-2 0 0,1 3 0 0,2 0 128 16,5 3-128-16,2 0 0 0,0 2 0 0,1 2 0 0,1 1 0 15,-1 0 0-15,4 4 0 0,-1 1-128 0,-1 4 128 0,-2 5 0 16,0 3-144-16,-2 0 144 0,-2 4 0 0,-4 1-144 16,0 2 144-16,-3 1 0 0,-3 4 0 0,-2 1-128 15,-4 1 128-15,-2 2 0 0,-1 0 0 0,-6-1 0 16,0 1 0-16,-5 0 0 0,-1-2 0 0,-3-1 0 16,-4-2 0-16,-1-1 0 0,4-1 0 0,-1-3 0 15,0-1 0-15,-1 0 144 0,0-6-144 0,2-2 128 16,1-2-128-16,3-1 128 0,1-3-128 0,2-2 192 15,2-1-192-15,1-4 192 0,3 1-192 0,2-4 160 16,1 0-160-16,3-3 160 0,3 0-160 0,2 0 0 16,1 1 0-16,2 0 128 0,1 1-128 0,2 1 0 15,3-1 0-15,2 2 0 0,0 4-272 0,-1-1 16 16,2 4 0-16,2 2 0 16,0 3-1216-16,1 3-224 0,-1 2-48 0,-1 4-12512 15,-4 2-2496-15</inkml:trace>
  <inkml:trace contextRef="#ctx0" brushRef="#br0" timeOffset="29270.5">5606 7030 10415 0,'0'0'448'0,"0"0"128"0,0 0-576 0,0 0 0 16,0 0 0-16,0 0 0 0,0 0 752 0,0 0 32 15,0 0 16-15,0 0 0 0,0 0-32 0,0 0-16 16,0 0 0-16,0 0 0 0,0 0 16 0,0 0 16 16,0 0 0-16,0 0 0 0,0 0-48 0,0 0-16 15,0 0 0-15,0 0 0 0,0 0-16 0,0 0-16 16,0 0 0-16,0 0 0 0,0 0 112 0,0 0 32 15,0 0 0-15,0 0 0 0,0 0 144 0,0 0 48 16,0 0 0-16,1-8 0 0,3 3-304 0,0-1-48 16,-1-5-16-16,2 0 0 0,2 0-240 0,0-5-48 15,1 1-16-15,1 0 0 0,1 0-64 0,3-3-16 16,-2 0 0-16,6-2 0 0,-1-1-32 0,2 0-16 16,1-1 0-16,3-2 0 0,1 1-48 0,1 3-16 15,1-3 0-15,3-3 0 0,1 4-160 0,-1-1 192 16,2-3-192-16,-1 3 192 0,1 2-64 0,1 2-128 0,-2 1 192 15,3 0-64-15,-3 2-128 0,2 0 128 16,-3 1-128-16,1 2 128 0,-1 2-128 0,-1-3 0 0,-2 2 0 0,-1 2 0 16,0-1 0-16,0 2 0 0,1-1 0 0,-1 3 0 15,-1-1 0-15,1 2 128 0,0-1-128 0,1 0 0 16,1 4 0-16,-1-1 0 0,1-1 0 0,-1 2 0 16,2 1 0-16,-4 0 0 0,-1 1 128 0,0 0-128 15,0 1 0-15,-1 0 0 0,0 0 0 0,-2 0 0 16,-2 0 0-16,0 1 0 0,-2 0 128 0,1 1-128 15,-1-1 0-15,-1 0 160 0,-3 1-160 0,-1-2 160 0,2 0-160 0,-2 0 0 16,-2 1 0-16,-2 0 0 0,-6-1 0 0,6-2 0 16,-6 2 0-16,0 0 0 0,0 0 0 0,0 0 0 15,0 0 0-15,0 0 0 0,0 0-160 0,0 0-16 16,0 0 0-16,0 0 0 16,0 0-624-16,0 0-128 0,0 0-32 0,0 0 0 15,-10-6-2128-15,0 4-432 0,-4 1-96 0,14 1-16 0</inkml:trace>
  <inkml:trace contextRef="#ctx0" brushRef="#br0" timeOffset="29652.08">6507 6336 5519 0,'0'0'496'0,"0"0"-496"0,0 0 0 0,0 0 0 16,0 0 2560-16,0 0 432 0,0 0 80 0,0 0 0 16,0 0-1680-16,0 0-352 0,6-5-64 0,2 0-16 15,1 1 128-15,2 0 0 0,2 1 16 0,2 1 0 16,3-2-80-16,5 1 0 0,0 1-16 0,1 1 0 16,1-1-256-16,3 1-48 0,3 2-16 0,3 1 0 15,0-1-112-15,-1 1-32 0,-2 1 0 0,2 3 0 16,-1-1-160-16,-2 3-48 0,0 1 0 0,-2 0 0 0,-1 1-80 15,-4 4-32-15,-1 0 0 0,-2 0 0 16,-2 0-32-16,-3 1-16 0,-2 2 0 0,-3 1 0 0,-2-1 32 0,-2 1 16 16,-2 1 0-16,-3 0 0 0,-1-1-32 0,-2-1 0 15,-1-1 0-15,-3 1 0 0,-2-3 64 0,-1-2 0 16,-3 2 0-16,-2 2 0 0,-3-4-80 0,1 0-16 16,-2-1 0-16,1 3 0 0,-1-5-160 0,-2 1 0 15,0-2 0-15,-6 3 0 16,3-3-1920-16,6-1-384 0,1-3-64 0</inkml:trace>
  <inkml:trace contextRef="#ctx0" brushRef="#br0" timeOffset="30569.16">5759 7595 2751 0,'0'0'128'0,"0"0"16"0,0 0-144 0,0 0 0 0,0 0 0 0,0 0 0 16,0 0 2352-16,0 0 432 0,0 0 96 0,0 0 0 15,0 0-1552-15,0 0-320 0,0 0-64 0,0 0-16 16,-5 0-416-16,5 0-64 0,-7 4-32 0,7-4 0 16,-5 4 48-16,0-2 16 0,1 4 0 0,0 1 0 15,3 0 32-15,-1 0 16 0,1 2 0 0,1 0 0 0,3 2 80 0,1 3 16 16,2 0 0-16,1-1 0 0,4 1-176 0,0 3-16 16,1 2-16-16,0 0 0 15,2 1-96-15,1 0-32 0,3 1 0 0,0-2 0 0,1-1 128 0,1 1 32 16,2 0 0-16,1 0 0 0,2 0 112 0,2-1 16 15,0 2 16-15,1 0 0 0,0 1-96 0,1-1-32 16,0 2 0-16,2-3 0 0,0 0-144 0,-1-1-16 16,0-1-16-16,1-1 0 0,-1-2-64 0,-1 0-16 15,1-2 0-15,-2 2 0 0,-3-2-16 0,0-1 0 16,0 2 0-16,-2-3 0 0,-2 3-192 0,-1-1 0 16,1-1 128-16,-2 0-128 0,-1 2 0 0,-2-3 128 15,-1 4-128-15,-1-5 0 0,-1 0 0 0,0-3 0 0,0 3 0 16,-1-4 0-16,-3-1 128 0,1 1-128 15,1-3 0-15,-1 1 0 0,-1-2 0 0,-2-1-336 16,1-1 48-16,-1-2 16 16,-1-2-2000-16,-1 0-400 0,0 0-80 0</inkml:trace>
  <inkml:trace contextRef="#ctx0" brushRef="#br0" timeOffset="30920">6586 7998 13823 0,'0'0'1216'0,"0"0"-960"0,0 0-256 0,1-5 0 0,-1 5 688 0,6-5 80 0,-1 1 32 0,-5 4 0 16,9 0 160-16,0 3 16 0,1 1 16 0,1 1 0 16,0-1-48-16,3 2-16 0,2 3 0 0,2-2 0 0,0 4-160 0,0-3-48 15,0 5 0-15,1 2 0 0,0-1-80 0,0 0 0 16,0 3-16-16,0 1 0 0,0-2-240 0,1 1-32 15,-2-2-16-15,-1 2 0 0,-3-1-112 0,0-1-32 16,-2 1 0-16,1-2 0 0,-3 0 64 0,0-1 0 16,-1 3 0-16,-1-2 0 0,-3-3 96 0,-1 2 32 15,-4 0 0-15,-3-3 0 0,0 2-16 0,-4 0 0 16,-3-3 0-16,-3 2 0 0,-1-3 48 16,-5 2 16-16,-4-2 0 0,-2 2 0 0,-3-4-208 0,0 3-32 15,0-3-16-15,-1-2 0 0,-3-1-176 0,2-2 0 16,0-2 0-16,-1 0 0 15,1-2-2048-15,0 0-512 0</inkml:trace>
  <inkml:trace contextRef="#ctx0" brushRef="#br0" timeOffset="31926.35">5434 7051 1839 0,'0'0'0'0,"0"0"160"0,0 0-160 0,0 0 0 15,0 0 0-15,0 0 0 0,0 0 3264 0,0 0 640 16,0 0 112-16,0 0 16 0,0 0-2496 0,0 0-496 16,0 0-96-16,0 0-32 0,0 0-208 0,0 0-64 15,0 0 0-15,-2-5 0 0,-2-2 0 0,0 1-16 16,1-2 0-16,1 1 0 0,-2 3 16 0,1-3 0 16,1-1 0-16,1-2 0 0,-4 1-144 0,1 3-32 0,0-3 0 0,0 2 0 15,0-4-16-15,0 2-16 16,-1-1 0-16,0 2 0 0,-1-3-176 0,0 2-16 0,-1 0-16 0,-2 0 0 15,2-1-224-15,-2 0 176 16,-1-2-176-16,-2-2 160 0,-2 2-160 0,0-2 0 16,0 1 0-16,0-1 0 0,0 1 208 0,0 2-32 0,0-2-16 0,0-1 0 15,-2 2 48-15,-1-1 16 0,0-1 0 16,-1-1 0-16,0-1-96 0,0 2 0 0,-1 0-128 16,0 0 192-16,0-1-64 0,0 2-128 0,-1 2 176 0,-2-2-176 15,0 2 128-15,-1 2-128 0,-1-2 0 0,-1 4 0 16,1 0 0-16,-2 0 0 0,0 5 0 0,-1-1 0 15,0 2 0-15,0 1 0 0,0 1 0 0,-1 0 0 16,-3 1 0-16,2-1 0 0,0 3 0 0,1 0 0 0,1 1 0 16,2 0 0-16,0-1 0 0,1 3 0 0,-2-2 0 15,4-1 0-15,3 1 0 0,1 1 0 0,-1-2 0 16,2-1 0-16,2 1 0 0,2-2 0 0,1-2 0 0,2 0 0 16,1 3 0-16,1-1 0 0,8-2-272 0,0 0 32 15,0 0 16-15,0 0 0 16,0 0-368-16,0 0-80 0,0 0-16 0,0 0 0 15,10-7-1360-15,2 0-256 0,-1 5-64 0</inkml:trace>
  <inkml:trace contextRef="#ctx0" brushRef="#br0" timeOffset="32240.67">4649 6475 4607 0,'0'0'400'0,"0"0"-400"16,0 0 0-16,0 0 0 0,-7-2 1776 0,0-1 272 15,-4 1 48-15,-3-1 16 0,-2 1-1136 0,-3 1-208 16,-3 1-64-16,-1 0 0 0,-1 0 144 0,-1 1 32 16,-3 3 0-16,-1 2 0 0,-2-1 80 0,0 0 0 0,0 3 16 0,-2-2 0 15,0 0-128-15,0 2-16 0,1-3-16 0,0 3 0 16,2 2-272-16,2 1-48 0,2-3-16 0,3 2 0 15,3-2-128-15,2 3-32 0,3-1 0 0,3 2 0 16,5 1-64-16,3-3-32 0,3 2 0 0,3 1 0 16,5 0 32-16,2 1 0 0,3 0 0 0,5 0 0 15,3 0-64-15,3 0 0 0,2-2 0 0,3 2 0 16,3-1-192-16,2 0-128 0,0 0 128 0,1-4-8832 16,1 2-1632-16</inkml:trace>
  <inkml:trace contextRef="#ctx0" brushRef="#br0" timeOffset="33127.12">5470 7691 8287 0,'0'0'736'0,"0"0"-592"15,7-7-144-15,0 2 0 0,-1 0 1664 0,0-1 320 16,-6 6 48-16,5-7 16 0,1 4-752 0,-6 3-144 16,0 0-16-16,0 0-16 0,0 0-368 0,0 0-80 15,0 0-16-15,0 0 0 0,0 0-176 0,3 7-32 0,0 5-16 0,-3 0 0 16,-1 2 144-16,-2 4 16 0,-1 4 16 0,-1 2 0 15,-2 5-96-15,-1 0 0 0,-1 3-16 0,-4 2 0 16,-3 5-16-16,-1 1 0 0,1 3 0 0,-2-1 0 16,-1-1 16-16,-1 0 0 0,0-7 0 0,-2-1 0 15,-1 1 256-15,0 0 48 0,0-3 16 0,-1 1 0 0,-3-8-240 16,-1 0-32-16,-1 2-16 0,0-5 0 0,-2 1-112 16,2 1-32-16,0-3 0 0,-1 1 0 0,0-2-128 0,2-2-48 15,-1 2 0-15,1-2 0 0,0 0-208 0,1-3 0 16,2-4 0-16,1 1 0 0,1-3 144 0,2 1-144 15,2-3 128-15,3 0-128 0,-2 1 0 0,5-5 128 16,-1 0-128-16,2-2 0 0,0 0 128 0,3 0-128 16,0-2 0-16,3 1 128 0,1-2-128 0,5 3-176 15,0 0 48-15,0 0 0 16,2-12-544-16,3 2-96 0,3 1-32 0,2 0 0 16,0 0-1616-16,2 0-320 0,-1 0-64 0</inkml:trace>
  <inkml:trace contextRef="#ctx0" brushRef="#br0" timeOffset="33548.66">4741 8392 10127 0,'0'0'896'0,"0"0"-704"0,0 0-192 0,0 0 0 16,0 0 1360-16,0 0 240 0,0 0 64 0,-6 0 0 16,-2 4-512-16,1 0-112 0,-3 2-16 0,3-2 0 15,0 1 64-15,-4 3 0 0,2-3 0 0,-1 2 0 16,0 4-112-16,-1 1-16 0,-1 0 0 0,0 2 0 0,-1 2-176 0,0 5-32 16,0 2-16-16,1 3 0 0,-1 1-224 0,0 1-64 15,2-1 0-15,-3 1 0 0,2 1-128 0,2-4-16 16,-1 3-16-16,2-5 0 0,3 1 16 15,2-3 0-15,1-5 0 0,3-1 0 0,3-1 192 0,2-2 32 16,2-6 16-16,2 0 0 0,7 1 416 0,3-5 64 16,4-2 32-16,3-1 0 0,5-5-352 0,3-2-64 15,3-5 0-15,4 2-16 0,3-3-240 0,-1-1-32 16,1-1-16-16,-1 2 0 0,1 2 48 0,-1-1 0 16,1-1 0-16,-4 4 0 0,-2-2-384 0,-2 4 144 15,-4 0-144-15,-5 3 0 0,-2-2 0 0,-5 4 0 16,-3-1 0-16,1 3 0 15,-18 1-2496-15,0 0-384 0,-5 8-96 0,-7 1-16 0</inkml:trace>
  <inkml:trace contextRef="#ctx0" brushRef="#br0" timeOffset="39953.89">5575 7167 6447 0,'0'0'576'0,"0"0"-576"16,0 0 0-16,0 0 0 0,0 0 1584 0,0 0 208 15,0 0 32-15,0 0 16 0,3-6-816 0,-1 1-144 16,1-3-48-16,2 0 0 0,-1-1-368 0,1 0-80 16,0 1 0-16,1-1-16 0,3-4 16 0,1 2 16 15,0-1 0-15,3-3 0 0,2-2-64 0,4 0-16 16,-1-3 0-16,3 1 0 0,0 2-32 0,0-2-16 16,1-1 0-16,0 0 0 0,1 0-96 0,1-3-32 15,0 1 0-15,3 1 0 0,-2 0-144 0,2 1 0 16,0-2 144-16,1 2-144 0,0-2 0 0,1 2 0 0,0-1 0 15,0 0 128-15,2 0-128 0,-4 3 0 0,1 1 0 16,-3 5 0-16,-1-2 0 0,-1 2 0 0,-3 2 0 0,1-1 128 16,-2 3-128-16,0-1 0 0,0 4 0 0,1-1 128 15,1-2-128-15,-1 3 0 0,-1 0 0 0,1-3 0 16,2 4 0-16,-1 4 0 0,1-1 0 0,0 1 128 16,-1 0-128-16,2 0 0 0,1 0 0 0,2 0 0 0,-3 0 0 15,0 0 0-15,-1 0 0 0,3 0 0 16,-3 0 0-16,-1 0 0 0,-1 0 160 0,-2 0-160 0,-4 0 144 15,-1 0-144-15,-2 0 128 0,-2 1-128 0,-9-1 128 16,0 0-128-16,0 0 0 0,0 0 128 16,0 0-576-16,0 0-112 0,0 0-16 0,0 0-8928 15</inkml:trace>
  <inkml:trace contextRef="#ctx0" brushRef="#br0" timeOffset="40323.43">6490 6403 7359 0,'0'0'656'0,"9"-4"-528"16,1-2-128-16,3 1 0 0,2-3 912 0,3 3 160 0,3 1 16 0,3-1 16 16,2-1-80-16,2 1 0 0,2 1-16 0,0-2 0 15,3 2-240-15,-1 2-64 0,-2 1 0 0,-2 0 0 16,-1 1-192-16,0 2-64 0,-2 1 0 0,-1 1 0 16,0 1-192-16,-3 0-64 0,-1 3 0 0,-2 2 0 15,-2 1-192-15,-2 1 128 0,-5 3-128 0,0 1 0 0,-5 1 144 0,-1 1-144 16,-6 0 128-16,-1 3-128 0,-6 3 208 15,2 0-32-15,-4-1-16 0,-3 3 0 0,-3-3-160 0,-3 1-144 16,0 1 144-16,2-2-6192 16,-3-1-1104-16</inkml:trace>
  <inkml:trace contextRef="#ctx0" brushRef="#br0" timeOffset="41050.72">5392 7112 2751 0,'0'0'256'0,"0"0"-256"0,0 0 0 0,8-2 0 0,-8 2 1696 0,0 0 288 16,9-4 64-16,-4 1 16 0,-5 3-848 0,5-3-160 15,0-4-32-15,-1 2-16 0,-3 0-352 0,0-3-64 16,1 2-16-16,-1 0 0 0,0-2-192 0,-1 2-32 15,-2-4-16-15,-1 2 0 0,-1-2 64 0,-1 2 16 16,-1-3 0-16,-2 2 0 0,0-3 96 0,1 1 0 16,-2-1 16-16,0-1 0 0,0-1-128 0,0 1-16 0,0 1-16 0,0-3 0 15,-1 0-176-15,0 0-16 16,0-1-16-16,0 1 0 0,-3-3-32 0,0 1-128 0,-1-1 192 0,0 1-64 16,-2 1 16-16,-2-2 0 15,0-1 0-15,0 1 0 0,-1 0-16 0,-1 0-128 16,-2 1 192-16,1 0-64 0,-1-1-128 0,1 1 192 0,0-1-192 0,2 0 192 15,-1 0-192-15,1 2 160 0,1-1-160 16,0 2 160-16,-1 2-32 0,-1 2 0 0,-1-3 0 0,2 2 0 16,-1 3-128-16,0-1 0 0,-2 5 0 0,-1-1 128 15,-2-2-128-15,-1 4 0 0,0-1 144 0,0 0-144 16,2 0 0-16,0 1 144 0,0 3-144 0,1-2 0 16,3-2 0-16,-2 3 0 0,3 1 0 0,2 1 0 15,3 0 0-15,-1 2 0 0,2 1 0 0,2 2 0 0,1-3-256 16,1 2-48-16,-1 1-16 0,0 3 0 15,3-4-640-15,1 2-128 16,0 3-16-16,6-9-8448 0</inkml:trace>
  <inkml:trace contextRef="#ctx0" brushRef="#br0" timeOffset="41426.83">4848 6427 5519 0,'0'0'240'0,"0"0"64"0,-6-1-304 0,-2 1 0 16,-2-1 0-16,-2 1 0 0,-2-3 768 0,-1 1 112 15,-8-2 16-15,0 1 0 0,-2 3-16 0,0 0 0 16,-3-1 0-16,-2 0 0 0,0 1-96 0,-1 1-16 0,-2 0 0 0,2 3 0 16,-1 1-384-16,0 0-96 0,0 5-16 0,0-1 0 15,2 0-80-15,1-1 0 0,0 2-16 0,3-2 0 16,2 2-32-16,4-3 0 0,3 4 0 0,3-4 0 16,3 1-144-16,3 1 0 0,4-3 144 0,4 4-144 15,5-1 336-15,4 1 0 0,4-1 0 0,3 0 0 16,6-1-128-16,1 2-16 0,4-4-16 0,3 4 0 15,6-2-464-15,3 3-96 0,45 9 0 16,-12-5-16-16</inkml:trace>
  <inkml:trace contextRef="#ctx0" brushRef="#br0" timeOffset="42097.13">5504 7708 6447 0,'5'-12'576'0,"-5"12"-576"0,3-7 0 0,-1 0 0 0,1 2 1152 0,-1-2 128 15,-2 7 32-15,0 0 0 0,0 0-544 0,0 0-128 16,0 0 0-16,0 0-16 0,0 0-368 0,0 0-64 15,-5 7 0-15,3 5-16 0,-3 1 96 0,-2 4 32 16,0 0 0-16,-1 5 0 0,-1 5 64 0,-1-2 16 16,-2 4 0-16,0 6 0 0,-2 0-112 0,-2 6-16 15,-1 0 0-15,-2 2 0 0,-2 1-96 0,0 1-32 16,-1-5 0-16,-2 4 0 0,-2-4-128 0,0 0 0 16,-2 0 0-16,-1-1 128 0,-4-4 16 0,-1 1 0 15,0-3 0-15,1 1 0 0,0 2 16 0,-1-1 0 16,-2-2 0-16,3 2 0 0,1-4-160 0,1-3 0 15,1 0 0-15,0-3 0 0,-1 2 0 0,2-4 0 16,-1-1 0-16,0-3 128 0,1-2-128 0,1-2 0 0,1-4 0 16,5-2 0-16,0 0 0 0,4-4 0 15,2-1 0-15,3-4-5712 16,3-3-1120-16</inkml:trace>
  <inkml:trace contextRef="#ctx0" brushRef="#br0" timeOffset="42432.19">4769 8517 6447 0,'-6'4'576'0,"-3"1"-576"16,-1 2 0-16,-3 0 0 0,-1 3 976 0,-1-1 96 16,0 2 16-16,1-1 0 0,-3 1-656 0,4 1-128 15,-1-3-32-15,-1 4 0 0,2 1 256 0,1-3 48 16,0-1 16-16,3 3 0 0,-1-1 112 0,4 0 32 16,0 0 0-16,2-2 0 0,2 1-144 0,2-3-16 15,2 1-16-15,4-3 0 0,3 2-288 0,4-3-48 16,2-3-16-16,7 0 0 0,0-2-208 0,5-3 0 15,6-1 0-15,0-2-5552 16,0-2-1152-16</inkml:trace>
  <inkml:trace contextRef="#ctx0" brushRef="#br0" timeOffset="42951.07">5809 7588 10367 0,'0'0'448'0,"0"0"112"0,0 0-560 0,0 0 0 16,0 0 0-16,0 0 0 0,0 0 880 0,0 0 64 16,0 0 16-16,0 0 0 0,0 0-512 0,0 0-112 15,0 0-16-15,4 11 0 0,0-3-192 0,1 2-128 16,0-1 160-16,1 4-160 0,1-2 128 0,0 4-128 15,2 0 0-15,1 2 0 0,0 0 128 0,3 2-128 16,1 1 0-16,0 2 0 0,-1 3 128 0,2-2-128 16,-1 4 0-16,3-3 144 0,0 1-144 0,2 3 0 15,2-3 0-15,0 2 128 0,2-4 48 0,1 1 0 0,1 2 0 16,0-5 0-16,2 2 16 0,-2 0 0 16,3-1 0-16,-3-3 0 0,1 1-48 0,-2 0 0 0,0-3 0 0,0-3 0 15,-1 0-144-15,0-4 160 0,1 1-160 0,-1 0 160 16,-4-3-160-16,0 0 160 0,0 0-160 0,0-4 160 15,-1-1-160-15,0 0 0 0,0-2 0 0,-2 3 0 32,1-1-384-32,1-2-48 0,-1-1-16 0,3-1-4656 0,-3-1-928 0</inkml:trace>
  <inkml:trace contextRef="#ctx0" brushRef="#br0" timeOffset="43313.56">6534 8072 10127 0,'0'0'896'0,"0"0"-704"16,0 0-192-16,0 0 0 0,0 0 912 0,0 0 160 15,7-1 16-15,3-1 16 0,1 1-624 0,1 4-128 16,1-2-32-16,5 3 0 0,0 0 128 0,6 1 0 16,0-2 16-16,1 5 0 0,-1 1 144 0,6-1 32 15,-4 3 0-15,2-2 0 0,-1 2-48 0,-3 2 0 16,2-1 0-16,-4 2 0 0,0 1-208 0,-3 3-32 16,-2-1-16-16,-2 2 0 0,-5 3-208 0,-2 2-128 0,-2 0 160 0,-2-1-160 15,-2 0 192-15,-4-3-64 0,-4 0-128 0,-5 0 192 16,-3 0 192-16,-2 1 48 0,-4-1 0 0,-17 9 0 15,-5-3-48-15,-3-1 0 0,-6-2 0 0,-1 1 0 16,0 3-1776 0,-4-3-352-16</inkml:trace>
  <inkml:trace contextRef="#ctx0" brushRef="#br0" timeOffset="47426.03">14505 6745 23951 0,'-9'-20'2128'0,"5"7"-1696"0,-1-2-432 0,1 3 0 16,0 3 768-16,2 0 80 0,2 9 16 0,0 0 0 15,-4-6-352-15,4 6-64 0,0 0 0 0,0 0-16 16,0 0-240-16,0 0-64 0,-5 9 0 0,1 1 0 15,0 4 16-15,2 4 0 0,-1 0 0 0,1 6 0 16,-1 5 176-16,1 4 16 0,0 3 16 0,0 3 0 16,-2 4-96-16,1 6-32 0,-2 3 0 0,2 2 0 15,-4 1-48-15,2 1-16 0,-1 0 0 0,1 2 0 16,-2 1-160-16,5-3 192 0,-1 0-192 0,-1-2 192 16,-1 1 64-16,2-2 0 0,-3-2 16 0,3 0 0 15,-1 0 48-15,-1-4 0 0,3 0 0 0,-3 3 0 0,0-5-80 16,-1 2-16-16,2 4 0 0,0-8 0 0,0-1-80 0,1-3-16 15,0-3 0-15,1 0 0 0,-2-3 16 0,1-2 0 16,3-2 0-16,0 0 0 0,0-7 192 0,3-3 48 16,-1-2 0-16,2 0 0 0,0-3 32 0,1-1 16 15,0-3 0-15,3-3 0 0,1 0-128 0,1-3-32 16,0-4 0-16,1-2 0 0,2-3 0 0,1-1 0 16,6 2 0-16,-2 0 0 0,3-3-144 0,1 0-128 15,3 2 192-15,1-1-192 0,4 1 0 0,3 1 0 16,-2-4 0-16,4 3 0 0,0 3 0 0,2-1 0 15,0-1 0-15,2-1 0 0,3 1 0 0,3 3 0 16,2 2 0-16,2 1 0 0,5-2 0 0,0 0 0 0,4-2 0 0,-4 2 0 16,-3 0 0-16,1 0 0 0,0-1 0 15,1 2 0-15,-1 3 0 0,1 3 0 0,2-4 0 0,1 1 160 16,-4 0-160-16,1 1 0 0,-3-2 0 0,-1-1-176 16,2 0 176-16,1 1 0 0,0 5 0 0,2-3 0 15,0-1 0-15,1 1 0 0,-2 1 0 0,-4-1 0 16,-2 0 0-16,-3 3 0 0,-1-3 0 0,-1 3 0 15,-2-1 0-15,-3-1 0 0,0 2 0 0,-2-1 0 16,-1 0 0-16,0 1 0 0,-4-2 0 0,-1 3 0 16,-1-4 0-16,-2 2 0 0,-2 0 0 0,-3-3 0 15,-2 1 0-15,-2 3 0 0,0-2 128 0,-1 6-128 16,-1-3 144-16,1 1-144 0,-1-4 192 0,1 3-192 16,2-4 128-16,-1 3-128 0,-6-1 0 0,1-2 0 0,-2 0 128 15,-1 1-128-15,-9-6 0 0,11 5 0 0,-11-5 224 16,8 3-64-16,-8-3-16 0,0 0 0 0,0 0 48 0,0 0 16 15,0 0 0-15,0 0 0 0,0 0 48 0,0 0 0 16,0 0 0-16,0 0 0 0,0 0-96 0,0 0-16 16,0 0 0-16,0 0 0 0,10-6-16 0,-5-3 0 15,0 2 0-15,-1-5 0 0,-2 1-128 0,5-3 0 16,-1-3 0-16,-1-1 0 0,2-2 176 0,-1-4-48 16,-1-2-128-16,0 0 192 0,1-2-192 0,-1-1 0 15,1-2 128-15,-1-3-128 0,0-6 0 0,1 1 144 16,0-3-144-16,2-4 128 0,0 1-128 0,1-5 0 0,1 4 0 15,2 2 0-15,-3-6 0 0,3 3 0 16,-1-4 128-16,-1 2-128 0,2-2 0 0,-3-1 0 0,1-4 0 16,0 0 0-16,-1 2 0 0,-1 1 0 0,-5 1 128 0,1-3-128 15,0 1 0-15,0 0 0 0,-2 1 0 0,1 2 0 16,0 1 0-16,-1 5 0 0,1 2 0 0,-2 3 0 16,-1 2 0-16,-1 2 0 0,-1 3 0 0,1 2 0 15,1 1 0-15,-2-1 0 0,0 1 0 0,1 4 0 16,-2 0 0-16,1 3 0 0,-2 2 0 0,2 2 0 15,0-2 0-15,2 1 0 0,-4 0 0 0,2 2 0 16,-1 0 0-16,1 3 0 0,1 2 0 0,-1 0 0 16,1 3 0-16,-2 0 0 0,1 4 0 0,2 6 0 15,-3-12 0-15,1 7 0 0,2 5 0 0,0 0 0 16,-4-9-128-16,4 9 128 0,-3-6 0 0,3 6 0 16,0 0 0-16,0 0 0 0,0 0 0 0,0 0 0 15,-7-5 0-15,7 5 0 0,0 0 0 0,0 0 0 16,-10-1-128-16,0 1 128 0,-1 0 0 0,2 1 0 0,-1 0 0 15,-1 0 0-15,-1 2 0 0,0-2 0 0,-1 2 0 0,-1 1 0 16,-1-1 0-16,-1 0 0 0,-1-1 0 0,-2 1 0 16,-3 0 0-16,-3-1 0 0,-3 1 0 0,0 0 0 15,-4 1 0-15,0-1 0 0,-6 1 0 0,-5 2 0 16,-2-2 0-16,-3 0 0 0,-3-1 0 0,0 1 0 16,-5 1 0-16,3-2 0 0,1-2 128 0,-8-1-128 15,-1 0 128-15,-1 0-128 0,0 0 176 0,1 3-48 16,1 2-128-16,0 0 192 0,-1-3-192 0,-1 0 144 15,-2-1-144-15,-1-1 128 0,-2 4-128 0,-2-2 160 16,1 1-160-16,-2-2 160 0,0-2-160 0,-1-1 0 16,-1 0 0-16,1-1 0 0,0 5 160 0,1-2-160 0,4 0 192 15,1-2-192-15,3 0 192 0,4 2-64 0,0-1 0 0,6-1-128 16,4-4 160-16,5 3-160 0,5 1 128 0,6-1-128 16,5 2 0-16,7-1 0 0,3-2 128 0,6-1-128 15,3 1 0-15,8 4-256 0,0 0 64 0,4-8 16 31,5-3-1232-31,6 1-240 0,5 1-48 0,7 0-16 16,4 0-1584-16,2-4-320 0</inkml:trace>
  <inkml:trace contextRef="#ctx0" brushRef="#br0" timeOffset="48043.56">15762 5896 10127 0,'0'0'896'0,"0"0"-704"0,0 0-192 0,2-6 0 16,-2 6 2624-16,4-9 512 0,0 2 80 0,-4 7 32 15,0 0-1440-15,0 0-272 0,0 0-64 0,9-2-16 16,-9 2-288-16,0 0-48 0,0 0-16 0,0 0 0 16,0 0-464-16,0 0-80 0,0 0-32 0,5 11 0 15,-2-1-112-15,-3 4-32 0,-3 0 0 0,-1 3 0 16,-2 3-96-16,-2 1-32 0,1-1 0 0,-1 0 0 16,0 2-80-16,1 3-32 0,2-1 0 0,1 2 0 15,0-5-144-15,2 0 160 0,-1-3-160 0,3-3 160 16,0-1 80-16,1-4 16 0,-1-10 0 0,4 11 0 0,-4-11 448 15,5 7 80-15,-5-7 32 0,10 4 0 0,4-6 32 16,2-3 16-16,0-1 0 0,3-8 0 0,3-5-288 16,3-3-64-16,2-1-16 0,3-2 0 0,2-8-256 0,2 0-48 15,2 1-16-15,1 3 0 0,0-3-48 0,1 3-128 16,1 1 192-16,1-1-64 0,-2 3 64 0,-1-1 0 16,-2 3 0-16,1 1 0 0,-3-1-192 0,0 4 0 15,-1 2 0-15,-2 2 128 16,0 0-704-16,-5 4-160 0,-1-1-32 0,-1 7 0 15,-3-1-2304-15,1 5-448 0,3 2-112 0,-6 3-16 0</inkml:trace>
  <inkml:trace contextRef="#ctx0" brushRef="#br0" timeOffset="54957.72">5574 5456 1839 0,'0'0'0'0,"0"0"160"0,0 0-160 0,0 0 0 0,0 0 0 0,0 0 0 16,0 0 3360-16,0 0 640 0,0 0 128 0,0 0 32 15,-9 3-2160-15,9-3-416 0,-10 1-96 0,1-1-16 16,9 0 0-16,-5 0 0 0,-2 2 0 0,2 2 0 15,0-1-64-15,0 1-32 0,0-2 0 0,1 1 0 16,4-3-736-16,-9 2-160 0,9-2-32 0,0 0 0 0,0 0 256 0,0 0 32 16,0 0 16-16,0 0 0 0,0 0 64 0,0 0 16 15,-5-7 0-15,5-4 0 0,3 4-192 0,1-3-16 16,0 2-16-16,3-2 0 0,2 1-288 0,0 0-48 16,2 4-16-16,1-4 0 0,1 0-128 0,-2-1-128 15,0 5 144-15,1-1-144 0,1-1 128 0,-2 3-128 16,0 3 0-16,0 0 144 0,0 2-144 0,-1 3 0 15,-10-4 0-15,9 9 0 0,-3 0 0 0,0 3 0 16,-3 2 0-16,0-1 0 0,-6 1 0 0,2 1 160 16,-3 2-160-16,-1-1 160 0,-1 1-32 0,-2-1 0 15,-1 1 0-15,-1-2 0 0,-3 2-128 0,1-2 192 16,-2-1-192-16,0-1 192 0,1-4-16 0,0 0 0 0,1-6 0 16,0 2 0-16,2-1 64 0,1-4 16 15,9 0 0-15,-6-5 0 0,6 5 16 0,-5-9 16 16,1-3 0-16,3-4 0 0,2-2-96 0,3-1 0 15,-1-2-16-15,5-3 0 0,2 2-48 0,2 3-128 16,0 1 192-16,1 2-64 0,0-3-128 0,0 3 0 0,2 5 0 16,0-1 0-16,-1 5 0 0,0-2 0 15,1 4 0-15,1 1 0 0,0 4 0 0,-2 1 0 0,-1 2 0 0,-2 1 0 16,-1 6 0-16,-2 0-144 0,-2 3 144 0,-1 3 0 16,-2 2 0-16,-3 1-128 0,-3-1 128 15,0 2 0-15,-5 1 0 0,-1 0 0 0,0 3 0 0,-1-2 0 16,-1-4 0-16,-2-2 0 0,-4 0 0 0,2-1 0 15,-3-3 128-15,1 0-128 0,0-1 176 0,0-4-176 16,1-2 208-16,1-3-64 0,2-2-16 0,2-1 0 0,0-4 64 16,2-1 16-16,3-6 0 0,1 1 0 15,2-2 16-15,3-3 0 0,0-2 0 0,4-3 0 0,3-4-96 16,2 2 0-16,1 3-128 0,2-1 192 0,2 2-192 0,0 3 0 16,2 1 0-16,1 1 0 0,-1 1 0 0,0 4 0 15,-2 1 0-15,1 6 0 0,1 2 0 0,-1 1 0 16,-2 2 0-16,-2 4 0 0,-1 1 0 0,-2 5 0 15,-3 2 0-15,-2 0 0 0,-3 3 0 0,-3 2-128 16,-2 1 128-16,-5 1 0 0,-3 4 0 0,-1-3 0 16,-1-2 0-16,-3 0 0 0,-2-2 0 0,-2-1 0 15,0-2 0-15,-2-1 0 0,3 1 144 0,-2-4-144 16,-1-4 128-16,2 1-128 0,3-4 128 0,4-3-128 16,1-2 128-16,4-1-128 0,-1-4 208 0,4-4-32 0,-1 0-16 15,7-5 0-15,1-3 32 0,1-3 0 16,4 1 0-16,2-1 0 0,3-4-192 0,4 0 0 0,1-3 0 0,3 3 0 15,2 1 0-15,3 1 0 16,0 3 0-16,1 3 0 0,0 3 0 0,0 2 0 16,-3 4 0-16,-2 4 0 0,-1 3 0 0,-3 3 0 0,-1 2 0 0,-4 6 0 15,-1-3 0-15,-4 5 0 16,-3 2-144-16,-3 2 144 0,-3 1 0 0,-3 2 0 0,-3 2 0 16,-3 1 0-16,-4-1 0 0,-2-1 0 0,-4-2 0 15,2-3 0-15,2-2 0 0,0-2 0 0,0 1 0 0,1-5 0 16,0 0 0-16,4-5 0 0,3-1 0 0,0-3 144 15,4-2-144-15,2-6 0 0,1-1 144 0,3-5-144 16,2 0 144-16,3-2-144 0,1-2 192 0,4-1-192 16,2-3 128-16,3-2-128 0,3 0 0 0,0 5 0 0,1 1 0 0,1 1 0 15,2 2 0-15,0 2 0 0,-3 5 0 0,0 1 0 16,-3 4 0-16,0 3 0 0,-2 1 0 0,0 3 0 16,-2 3 0-16,-11-6 0 0,7 11 0 0,-5 2 0 15,-3-4 0-15,-4 4 0 0,0 2 0 0,-4 0 0 16,-3-1 0-16,0 0 0 0,-4 0 0 0,1-1 0 15,1-3 0-15,0 3 0 0,-1-6 128 0,3 2-128 16,0-5 0-16,4-1 0 16,0-1-528-16,2-1-176 0,0-1-16 0,6 0-16 15,-7-3-1648-15,7 3-336 0,0 0-64 0</inkml:trace>
  <inkml:trace contextRef="#ctx0" brushRef="#br0" timeOffset="56831.23">2270 5422 3679 0,'0'0'320'0,"0"0"-320"0,0 0 0 0,7 4 0 16,0 2 2512-16,0-1 432 0,-7-5 96 0,7 5 16 15,2-2-1216-15,1 0-240 0,-1 3-64 0,1-3 0 16,0 0 64-16,3 1 16 0,0 0 0 0,1 1 0 16,1-2-80-16,3 0-32 0,2 0 0 0,3-1 0 0,0 1-416 0,1-2-64 15,0-2-32-15,2-1 0 0,2 0-448 0,-3-1-96 16,-1 1 0-16,-1-1-16 0,-1-1-240 0,-3-2-64 15,-3 1 0-15,1-1 0 0,-2-1-128 0,-2 2 0 16,-3 0 0-16,1-5 0 16,-4 2-1376-16,-2-1-256 0,-5 9-48 15,0 0-8256-15,-1-6-1648 0</inkml:trace>
  <inkml:trace contextRef="#ctx0" brushRef="#br0" timeOffset="57416.41">2138 5140 16575 0,'0'0'1472'0,"-3"-4"-1168"16,1-3-304-16,2 7 0 0,0 0 944 0,0 0 128 0,-5-3 16 0,0-1 16 15,5 4 416-15,0 0 80 0,-7 0 0 0,2 1 16 16,-1 2-272-16,1 3-64 0,0 0-16 0,0 3 0 16,0 1-304-16,0 6-64 15,-1 1-16-15,1 4 0 0,2 3-240 0,-3 4-64 0,3-1 0 0,-1 4 0 16,-1 2-192-16,1 2-64 0,0 0 0 0,0 0 0 16,1-1-16-16,0-1-16 0,-1-2 0 0,2-2 0 15,-1-3 16-15,2 0 0 0,0-6 0 0,-1-2 0 0,2-3 64 16,0-2 16-16,-1-5 0 0,1 4 0 0,0-12 32 0,0 0 16 15,0 0 0-15,0 0 0 0,0 0 144 0,0 0 48 16,8-12 0-16,-2-2 0 0,-2-4-176 0,1-3-16 16,-3-3-16-16,5-4 0 0,-5 0-208 0,3-3-32 15,0-4-16-15,1 2 0 0,-4-2-160 0,3 2 192 16,2 0-192-16,-2 6 192 0,-2 1-192 0,1 6 0 16,0 0 0-16,0 6 0 0,-2 5 0 0,-2 9 0 15,0 0 128-15,0 0-128 0,0 0 0 0,0 0 160 16,-10 14-160-16,0 4 160 0,0 2-160 0,-3 2 0 15,-1 2 0-15,-1 4 0 0,0 1 0 0,-1 0 0 16,1 2 0-16,-1 0 128 0,-1-3 0 0,1 0 0 0,-1-6 0 0,2-2 0 16,3-1 48-16,1-3 0 15,-2-4 0-15,8-3 0 0,0 0-48 0,5-9-128 16,0 0 192-16,0 0-64 0,0 0 16 0,0 0 0 0,0 0 0 0,0 0 0 16,-2-13-144-16,0 2 0 15,2 2 0-15,2-2 0 0,0 2-192 0,2-3-112 16,0 5-16-16,2-3-16 15,3 1-2288-15,4 0-464 0,1 4-96 0</inkml:trace>
  <inkml:trace contextRef="#ctx0" brushRef="#br1" timeOffset="63015.8">5534 5626 17215 0,'0'0'768'0,"0"0"144"0,-6 12-720 0,0-6-192 0,-2 2 0 0,2-3 0 15,-2 1 1152-15,1 1 208 16,-1-4 48-16,8-3 0 0,-10 3 224 0,10-3 48 0,-10 0 16 0,10 0 0 16,-8-3-144-16,2-2-16 15,-3-4-16-15,1 3 0 0,2-4-272 0,1 1-48 0,0-2-16 0,1-2 0 16,2-2-416-16,2-1-96 16,2-1-16-16,2-1 0 0,1 0-256 0,1-2-48 0,2 1-16 0,3-2 0 15,2 1-144-15,2 2-48 0,3 2 0 16,7-5 0-16,-1 3-144 0,1 6 0 0,-3 3 144 15,1 1-144-15,0 4 128 0,0 2-128 0,-5 2 160 0,-2 2-160 16,1 5 128-16,-3 0-128 0,-3 6 0 0,-2 2 0 16,-2 4 160-16,-4 4-160 0,-3 0 160 0,-2 8-160 15,-3 2 224-15,-4 1-48 0,-3 2-16 0,4-13 0 16,-4 1-32-16,-1 1 0 0,-3-3 0 0,-2 1 0 0,0-2 128 16,-3 0 32-16,0-4 0 0,1-3 0 0,0-1 80 15,2 0 16-15,3-4 0 0,1-2 0 0,1-4-48 0,1-3 0 16,4-4 0-16,0-5 0 0,3 0 80 0,2-4 16 15,1-3 0-15,4-2 0 0,1-1-208 0,2-3-32 16,1 0-16-16,3 0 0 0,1-1-176 0,2 2 0 16,0-4 0-16,4 4 128 0,0 2-128 0,2 2 0 15,-3 2 0-15,2 5 0 0,-1 0 0 0,0 4 0 16,-4 4 0-16,1 3 0 0,-2 3 0 0,0 2-176 16,-4 6 176-16,-2 3-128 0,-2 4 128 0,-3 3 0 15,-4 3 0-15,-1-1-128 0,-3-1 128 0,-1 3 0 0,-2-2 0 16,-3-1 0-16,-1-3 0 0,-2 0 0 15,-2-4 0-15,0-1 0 0,-1 0 0 0,1-1 0 0,1-4 160 0,1-1-160 16,2-3 176-16,-1 2-176 16,-1-5 192-16,-3-5-192 0,2-1 208 0,4-6-64 0,1 0-16 15,4-4 0-15,6-5 48 0,0 0 0 0,1-3 0 0,4-3 0 16,-1-2-48-16,4 9-128 0,3-3 192 0,1-2-64 16,1-4-128-16,4 2 0 0,3-3 0 0,0 3 0 15,1 3 0-15,3 0 0 16,-1 1 0-16,-1 8 0 0,3 1 0 0,-3 6 0 0,0 5-128 15,6 1 128-15,-5 4 0 0,-3 4-144 0,-3 1 144 0,-4 6 0 16,-4 1-160-16,0 6 160 0,-4 4-128 0,-2 0 128 16,-4 1 0-16,-2 0 0 0,-3-4 0 0,1-8-128 15,-2 1 128-15,-1-1 0 0,-3 0 0 0,-1-2 0 16,-3 1 0-16,-1-1 0 0,0 0 0 0,1-5 0 0,1 1 0 16,2-5 0-16,0-1 128 0,2-3-128 0,2-4 128 15,0-2-128-15,4 0 128 0,-2-6-128 0,3-2 144 16,1-2-144-16,2-2 192 0,3-4-192 0,1-3 192 15,3-1-192-15,0-3 192 0,3 2-192 0,4-5 0 0,3-1 0 16,1 3 0-16,3 1 0 0,1 2 0 0,0 4 0 16,1 3 0-16,9-3 0 0,-1 8 0 0,-2 7 0 15,-5 2 0-15,-2 5 0 0,-2 6 0 0,-2 3 0 16,-2 4-160-16,-3 3 160 0,-4-1 0 0,-4 4-144 16,-2 2 144-16,-4 4 0 0,-2 3 0 0,-3-4 0 15,-1 2 0-15,-4-3 0 0,-3-2 0 0,-3 0 0 16,-4-2 0-16,-2-2 0 0,1 0 0 0,-3 1 0 0,-2-4 0 15,10-4 0-15,2-2 0 0,-11 3 128 16,2-7-128-16,5-2 0 0,2-3 128 0,4-2-128 0,1-7 0 0,3 1 144 16,5-5-144-16,0-1 192 15,3-1-192-15,2-2 192 0,4-2-192 0,5-1 128 16,2 1-128-16,2-7 128 0,3-1-128 0,4-2 0 16,5 0 0-16,1 2 0 0,1 4 0 0,2 1 0 15,1 6 0-15,-1 4 0 0,-1 2 0 0,1 4 0 16,0 2 0-16,-3 4 0 0,-1 5 0 0,-4 3 0 0,0 2-144 0,-2 4 144 15,-5 2 0-15,-2 2 0 16,-5 2 0-16,-2 4 0 0,-4 5 0 0,-4-3-128 0,-4 2 128 0,-1-3 0 16,-2 1 0-16,-3-1 0 0,-4-3 0 15,-3-2 0-15,-3 0 0 0,-1 0 0 0,-3-1 144 0,1-2-144 16,1-2 0-16,3-4 0 0,1 1 0 0,4-5 0 16,3-4 128-16,1-2-128 0,1-3 0 0,2-4 128 15,2-2-128-15,5 0 192 0,2-6-192 0,3-1 192 0,2-3-192 16,3-2 192-16,4-2-192 0,2-2 192 0,2 2-192 15,3-5 0-15,3 0 0 0,4-2 0 0,0-1 0 16,4 6 0-16,-2 3 0 0,2 4 0 0,0 3 0 0,-2 2 0 16,-2 7 0-16,-3 2 0 0,-2 4 0 0,-1 4 0 15,-3 1 0-15,-2 5 0 0,-2-1 0 0,-4 5 0 16,-1 4 0-16,-5 5 0 0,-5 5 0 0,-2-3 0 16,-4 3 0-16,-1-4 0 0,-3 3 0 0,-3-4 0 15,-2-4 0-15,-3 1 0 0,-2-1 0 0,-3-1 0 16,-3 0 0-16,2-1 0 0,2-2 0 0,3 0 0 15,0-5 0-15,5 0 0 0,2-6 0 0,1-3 0 0,-2-2 0 16,5-4 0-16,3-4 0 0,1 0 0 16,2-5 128-16,2-1-128 0,3-1 128 0,4-4-128 0,0-2 128 0,3-1-128 15,2-1 0-15,3-2 128 16,2-2-128-16,5 1 0 0,2-2 0 0,1 3 0 0,3-1 0 16,1 4 0-16,2 4 0 0,-1 4 0 15,-2 6 0-15,0 2 0 0,1 6 0 0,-2 4 0 16,-2 3-128-16,-5-1 128 0,-2 1 0 0,-3 3 0 0,-3 0 0 15,-2 4 0-15,-3 2 0 0,-2 0 0 0,0 3 0 0,-5 0 0 16,-3-1 0-16,-2-3 0 0,-5 1 0 16,-1 0 0-16,-5 0 0 0,2 1 0 0,-3-6-128 0,2 0 128 15,-1 1 0-15,1-4 0 0,3 0 0 0,0-2 0 16,2-2 0-16,2-4 0 0,2-4 0 0,3-2 0 16,0-2 0-16,3-2 0 0,2 2 144 0,0-2-144 15,2-5 0-15,3-1 128 0,2-4-128 0,0 2 0 16,4 0 0-16,0-3 0 0,4 1 0 0,2 1 128 0,0-1-128 15,1 3 0-15,3 4 0 0,2 4 0 0,-2 0 0 0,0 5 0 16,0 1 128-16,-1-1-128 0,1 5 0 16,-4 3 0-16,-2 0 0 0,-1 1 0 0,-2 0 0 0,-9-4-192 15,6 10 64-15,1-1 0 16,-6 4-544-16,-1 1-96 0,-1 4-32 16,-1 2 0-16,0 0-2016 0,-2 6-416 0,-2 16-80 0,1-4-16 0</inkml:trace>
  <inkml:trace contextRef="#ctx0" brushRef="#br1" timeOffset="65027.6">5776 6046 3679 0,'0'0'160'0,"0"0"32"0,0 0-192 0,0 0 0 16,-6 9 0-16,-1 2 0 0,2-1 1984 0,-1-1 336 0,-3-1 80 0,3 3 16 15,-2-2-1456-15,2 1-272 0,-3 3-64 0,1-4-16 16,2 1-16-16,-1-2 0 0,1 1 0 0,6-9 0 16,-8 5 240-16,2 1 64 0,6-6 0 0,-9 8 0 15,9-8-32-15,-7 4 0 0,7-4 0 0,-8 2 0 16,0-1-80-16,8-1-16 0,0 0 0 0,0 0 0 15,-9-5-128-15,3 0-48 0,3-7 0 0,1-1 0 0,2-4-144 0,2-2-16 16,-2-2-16-16,6-2 0 0,0-5-48 16,2 1-16-16,0-3 0 0,3-2 0 15,0-3-144-15,2 1-16 0,-1 0-16 0,4 1 0 0,-1-2-176 0,3 2 0 16,0 0 144-16,2 3-144 0,1-1 0 0,2 1 0 16,0-1 0-16,-4 11 0 0,3-2 0 15,2-2 0-15,4 0 0 0,0 1 0 0,3 0 0 0,2-1 0 16,1 6 0-16,1 2 0 0,-1 1 0 0,0 2 0 15,1-1 0-15,0 2 0 0,-2 5 0 0,-3-1 0 16,0 3 0-16,-4 3 0 0,0 0 0 0,-2 4 0 16,-3 0 0-16,1 2 0 0,-2 2 0 0,-1-1 0 15,-1 2 0-15,-1 2 0 0,-1-2 0 0,0 3 0 0,-2-2 0 16,-3 1 0-16,2-1 0 0,-2 2 0 16,-1-4 0-16,0 3 0 0,-1-4 0 0,2 1 0 0,-4 2-176 0,2-2 176 31,-9-6-704-31,0 0-64 0,8 7 0 0,-8-7-8000 0,0 0-1600 0</inkml:trace>
  <inkml:trace contextRef="#ctx0" brushRef="#br1" timeOffset="65665.81">5597 4350 5519 0,'0'0'240'0,"0"0"64"0,0 0-304 0,0 0 0 16,0 0 0-16,-5 2 0 0,5-2 1072 0,-4 3 144 15,-1 5 48-15,5-8 0 0,-4 8-576 0,1 3-112 16,2-2-32-16,1 4 0 0,1-2-128 0,2 3-32 16,1 0 0-16,2 3 0 0,3 0-96 0,1 5-32 0,0 1 0 0,3 4 0 15,1-2 96-15,0 3 16 0,-1-3 0 0,1 5 0 16,1 3 48-16,2 0 16 0,0-3 0 0,0 1 0 16,1-1 16-16,1-2 0 0,1 0 0 0,2-1 0 15,-1-2 128-15,3-2 48 0,2 0 0 16,1 0 0-16,0-3 80 0,1-1 32 0,2-1 0 0,-1 0 0 15,1 0-160-15,0-1-48 0,-2 0 0 0,1-2 0 16,-5-3-256-16,1-1-48 0,1 3-16 0,-1-4 0 0,-2 2-80 16,3-5-128-16,-2 2 176 0,0-4-176 0,-1 0 336 15,0 0-32-15,-2-3-16 0,1-1 0 16,-1-1 32-16,1-1 16 0,-2-1 0 0,-1-1 0 0,1-1-160 0,-1 0-48 16,0 0 0-16,0-1 0 0,-1-2-128 0,-1 1 0 15,1-1 0-15,2-2 0 16,-4 0-720-16,-4 0-80 0,-1 0-16 15,-4 0-11408-15</inkml:trace>
  <inkml:trace contextRef="#ctx0" brushRef="#br1" timeOffset="66183.32">5452 4518 6447 0,'0'0'576'0,"9"-3"-576"16,0 1 0-16,0 1 0 0,3-2 1360 0,-2 2 176 16,-1 1 16-16,0 1 16 0,0 2-800 0,0 0-176 15,-1 4-16-15,-1 2-16 0,-2 3-32 0,-1 1 0 16,-1 4 0-16,-2 2 0 0,-1 2-208 0,-1 2-32 15,-2 3-16-15,-2 3 0 0,-3 4 112 0,-2 0 0 16,-4 3 16-16,-2 3 0 0,-3 3 208 0,-3 4 32 16,-2-3 16-16,-1 3 0 0,-2-3-32 0,-4 1-16 15,-2-2 0-15,0-2 0 0,-1-2 0 0,-2-1 0 16,-2-3 0-16,0-1 0 0,0-1-288 0,0-4-48 16,0 0-16-16,0 0 0 0,1-4-96 0,2 0-32 0,4 0 0 15,0-3 0-15,1-4 16 0,0-1 0 16,2-5 0-16,3 0 0 0,1-4-144 0,0-3 192 15,2-2-192-15,-5-4 192 16,6-2-496-16,3-1-80 0,1-5-32 0,6 3-7456 0,3 1-1504 0</inkml:trace>
  <inkml:trace contextRef="#ctx0" brushRef="#br1" timeOffset="66729.64">5398 6376 3679 0,'0'0'320'0,"0"0"-320"16,0 0 0-16,0 0 0 0,8-3 1280 0,-8 3 192 0,0 0 48 0,0 0 0 15,0 0-16-15,0 0 0 16,3-3 0-16,-3 3 0 0,0 0-416 0,0 0-64 16,-8-1-32-16,2-2 0 0,-2-2-48 0,-1 1-16 15,-1 2 0-15,-1-1 0 0,-3-3 64 0,-3 1 16 16,-2 0 0-16,-3-4 0 0,-3 0-160 0,-3-3-16 16,-1-5-16-16,-4 0 0 0,-3-1-192 0,-1-2-48 15,-1-2 0-15,0 2 0 0,0-3-96 0,-3 0-32 0,2 2 0 16,-1 2 0-16,0 2-16 0,0 4-16 0,2 4 0 0,-4 6 0 15,0-1-224-15,0 9-32 0,0 1-16 0,2 7 0 16,0-2-144-16,1 5 160 0,2 0-160 0,4 2 160 16,2 0-160-16,6 1-224 0,3 1 48 0,0 8 16 15,6-2-1760 1,9-1-336-16,7-5-80 0</inkml:trace>
  <inkml:trace contextRef="#ctx0" brushRef="#br1" timeOffset="69005.99">20593 6856 10367 0,'16'-2'448'0,"-9"4"112"0,2-1-560 0,0 1 0 0,0 1 0 0,0 1 0 0,-1-3 768 0,-1 2 32 16,1-1 16-16,-1-1 0 0,1 1 64 0,0 0 16 15,-8-2 0-15,0 0 0 0,0 0 32 0,0 0 16 16,0 0 0-16,0 0 0 0,0 0-112 0,0 0 0 16,0 0-16-16,0 0 0 0,0 0-144 0,-7-5-32 15,0 5 0-15,-3-4 0 0,-4-3 16 0,-2 0 0 16,-3-3 0-16,-4 2 0 0,-3-3 16 0,-4 1 0 15,0-4 0-15,-4 0 0 0,-3 0-144 0,-1 1-16 16,-1-2-16-16,-1 0 0 0,-2-2-144 0,-1 2-32 16,-2-2 0-16,-1 1 0 0,-2-1-64 0,-3 3 0 15,2-1-16-15,-1 0 0 0,-1-2-48 0,0 3-16 16,-1 3 0-16,-1-2 0 0,-3-1-48 0,1 3-128 16,-2 2 192-16,0-3-64 0,1 4 0 0,1-3 0 15,-1 4 0-15,2-2 0 0,-1 3 32 0,-1 2 0 16,3 1 0-16,-1 3 0 0,0 1 112 0,0 2 32 0,1-2 0 15,0 2 0-15,-1 2-96 0,1 4-16 16,1-2 0-16,-2 6 0 0,2 5-64 0,-1 0 0 16,-2 2-128-16,2 3 192 0,1 4-192 0,0-1 0 0,1 2 128 0,0 3-128 15,1 1 0-15,1 2 144 0,0 1-144 16,1 2 128-16,0 3-128 0,3-1 0 0,3-1 0 0,3 2 128 16,1 0-128-16,2 4 0 0,3-4 0 0,4 2 0 15,2 0 0-15,3-1 0 0,2 1 0 0,3 1 0 16,3-2 144-16,2 4-144 0,2 0 160 0,4 3-160 15,0-2 0-15,2 0 0 0,2-3 0 0,1-1 0 0,2-4 0 16,1-1 128-16,1-2-128 0,3 1 0 0,2-3 0 16,3-2 0-16,0 0 0 0,10 15 0 0,2-8 0 0,5-1 128 15,1-1-128-15,6-1 0 0,4 1 0 0,5-2 0 16,4-6 128-16,2 0-128 0,3-4 0 0,3 3 128 16,5-4-128-16,2 5 0 0,-1-5 128 0,2-2-128 15,-2-2 0-15,2-2 0 0,1-2 128 0,0 2-128 16,-1-3 0-16,0 1 144 0,-1 0-144 0,-1 0 0 15,-3-1 144-15,2-1-144 0,3-4 128 0,-19-1-128 16,6-3 128-16,1 1-128 0,3-1 128 0,0-1-128 16,3-2 128-16,1 0-128 0,0-4 176 0,-1 1-48 15,3-1 0-15,-2-1 0 0,0 1 16 0,-1-1 0 16,-3-1 0-16,1 0 0 0,-2 2 0 0,0-4 0 16,0-1 0-16,-1 1 0 0,-1-4 32 0,-1 1 0 15,-2-4 0-15,0-2 0 0,0 0 0 0,2-3 0 16,0-3 0-16,2 1 0 0,-4-4-32 0,3-3 0 15,0-3 0-15,0-2 0 0,-2-6 48 0,-2-2 0 16,-3-2 0-16,-3-3 0 0,-1-1 48 0,-5-1 16 0,-3 5 0 16,-3-4 0-16,-5 2-64 0,-4-2-16 0,-5 3 0 15,-7-3 0-15,-4 1-176 0,-7 0 192 0,-5 3-192 0,-5-3 192 16,-6 2-192-16,-4 1-224 0,-4 1 48 0,-1 1 16 31,-2-1-1472-31,1 2-288 0,-1-1-64 0,-12-13-16256 0</inkml:trace>
  <inkml:trace contextRef="#ctx0" brushRef="#br1" timeOffset="69634.17">18932 5747 12895 0,'0'0'1152'0,"0"0"-928"0,-2-6-224 0,2 6 0 15,0 0 912-15,-4-9 144 0,4 9 32 0,0 0 0 16,-4-6 48-16,4 6 16 0,0 0 0 0,0 0 0 16,0 0-176-16,0 0-16 0,0 0-16 0,0 0 0 15,-9-2-240-15,9 2-32 0,0 0-16 0,-6 7 0 16,-1 2-64-16,4 1-16 0,-1 5 0 0,1 1 0 15,2 2-192-15,-2 0-32 0,2 0-16 0,0 1 0 0,1 4-32 0,1 2-16 16,0-1 0-16,2 2 0 0,1 1-48 16,0-3-16-16,1 2 0 0,1-4 0 0,0 0 144 0,1-2 16 15,0 0 16-15,1-2 0 0,1-4 176 16,0-1 48-16,0-2 0 0,-2-3 0 0,1-1 0 0,0 0 0 16,-8-7 0-16,14 1 0 0,-2-1 0 0,5-4 0 15,-1-3 0-15,-2 0 0 0,3-4-32 0,3-3 0 16,2-5 0-16,3-3 0 0,3-2-16 0,4-5 0 15,3 0 0-15,5-5 0 0,2-1-96 0,4-3-32 16,3-3 0-16,3 2 0 0,2 1-160 0,0 1-32 16,1 1-16-16,0 2 0 0,-1 1-112 0,-2 2 0 15,-3 5-128-15,-4 1 192 0,-1-1-192 0,-5 4 0 16,-3 4 128-16,-5 0-128 0,-4 7 0 0,-3 3-160 16,-2 1 32-16,2 3 0 15,-6 5-1776-15,-4 9-336 0,-4 6-80 0</inkml:trace>
  <inkml:trace contextRef="#ctx0" brushRef="#br2" timeOffset="75825.16">4404 11171 9215 0,'0'0'816'0,"0"0"-656"16,0 0-160-16,0 0 0 0,0 0 1456 0,0 0 256 15,0 0 48-15,0 0 16 0,0 0-352 0,0 0-64 16,0 0-16-16,0 0 0 0,0 0-272 0,0 0-64 16,0 0-16-16,0 0 0 0,0 0-224 0,0 0-64 15,-1 10 0-15,-1-1 0 0,-1 4-64 0,-1 2-32 16,0 1 0-16,2 3 0 0,1 4-160 0,-1 5-48 16,1-2 0-16,-1 3 0 0,-2 4-160 0,0-4-48 15,0 0 0-15,2 2 0 0,-2-3-64 0,0 1 0 16,0-2-128-16,0 0 192 0,3-5-192 0,-1 1 144 15,-2 1-144-15,0-3 128 0,0-3-128 0,2-1 0 16,0 1-192-16,0 1 192 16,2-2-2320-16,1-5-352 0,-1-12-64 0,3 13-16 0</inkml:trace>
  <inkml:trace contextRef="#ctx0" brushRef="#br2" timeOffset="76146.38">3890 12254 17503 0,'0'0'1552'0,"0"0"-1232"16,0 0-320-16,0 0 0 0,0 0 1168 0,0 0 176 15,0 0 48-15,0 0 0 0,7-4-112 0,3-1 0 16,3 1-16-16,2 0 0 0,3 0-80 0,4 1-16 16,3-4 0-16,13 2 0 0,-2-1-288 0,1-1-64 15,1 4-16-15,0-1 0 0,-6-3-400 0,-2 4-80 16,0 1 0-16,-4 0-16 0,-3-1-304 0,-2 1 160 16,-4 1-160-16,0-1 128 0,-2 0-128 0,-2 2-192 15,-3 0 32-15,-10 0 16 16,11 0-2352-16,-11 0-480 0</inkml:trace>
  <inkml:trace contextRef="#ctx0" brushRef="#br2" timeOffset="76382.03">4683 11988 28559 0,'0'0'1264'0,"0"0"272"0,4 13-1232 15,-2-2-304-15,-2 2 0 0,-1 2 0 0,-3 4 1056 0,-1 3 160 0,-3 3 16 0,1-1 16 16,-1 2-160-16,1-1-48 0,-1-1 0 0,0 3 0 16,1-3-528-16,-1 3-96 0,0-3-32 0,3 0 0 0,3-5-240 0,0 0-144 15,1-1 160-15,1 0-160 0,0 1-160 0,0-1-128 16,0-3-32-16,0 2 0 16,1 0-2720-16,1-1-544 0,-2-1-128 15,0-15 0-15</inkml:trace>
  <inkml:trace contextRef="#ctx0" brushRef="#br2" timeOffset="77751.55">1806 3725 11231 0,'0'0'496'0,"0"0"96"0,-9 2-464 0,0 1-128 0,9-3 0 0,-8 4 0 15,-3-3 992-15,11-1 176 0,-7 3 48 0,7-3 0 16,0 0-96-16,0 0-16 0,-10-3 0 0,10 3 0 16,0 0 48-16,-7-5 0 0,7 5 0 0,-1-8 0 15,1-2-80-15,1 3-16 0,1-5 0 0,1 3 0 16,4-3-272-16,4-2-48 0,3-2-16 0,4 0 0 0,1-3-144 16,3 1-16-16,2 0-16 0,2-2 0 0,4-2-112 15,-1 3-32-15,-1 1 0 0,0 2 0 0,0-2-16 0,-2 5-16 16,0 3 0-16,-4 0 0 0,-3 6-96 0,0 2-16 15,-3 3 0-15,-3 4 0 0,-3 9-256 0,-2 5 160 16,-3 5-160-16,-4 5 128 0,-3 2 144 0,-4 1 32 16,-2 4 0-16,-4 8 0 0,-6-1 16 0,0 4 16 15,-7-3 0-15,-3 1 0 0,-2-2-96 0,-2 2-32 16,-1-3 0-16,0-3 0 0,-2-3 64 0,4-3 16 16,1-3 0-16,4-3 0 0,5-3 48 0,7-6 16 15,2-6 0-15,4-1 0 0,8-11-64 0,0 0-16 16,0 0 0-16,0 0 0 0,10-2 256 0,7-3 48 15,1-4 16-15,3 3 0 0,3-4-352 0,4 1-80 16,3-4-16-16,2 2 0 0,-1 2-144 0,3-3 0 16,1 4 144-16,-1-3-144 0,1 5 0 0,0-2 128 15,-2 2-128-15,-1 4 0 0,-3-1 0 0,2 2 0 0,-3-2 0 16,1 3-192 0,-4 3-2624-16,1 1-512 0,11 3-128 0,-6 3 0 0</inkml:trace>
  <inkml:trace contextRef="#ctx0" brushRef="#br2" timeOffset="81549.91">4769 3766 5519 0,'0'0'496'0,"0"0"-496"16,0 0 0-16,0 0 0 0,0 0 1216 0,0 0 160 15,0 0 32-15,0 0 0 0,0 0-528 0,0 0-112 16,0 0 0-16,0 0-16 0,0 0 112 0,0 0 32 15,0 0 0-15,-4 10 0 0,4-10-80 0,-3 7-16 0,3-7 0 0,0 0 0 16,-4 9 64-16,4-9 16 0,0 0 0 0,-7 7 0 16,7-7 144-16,-6 7 16 0,6-7 16 0,0 0 0 15,-8 8-112-15,8-8-32 0,0 0 0 0,0 0 0 16,-7 2-64-16,7-2-16 0,-8-1 0 0,8 1 0 16,-5-5-96-16,5 5-32 0,-4-11 0 0,4-1 0 15,0 2-208-15,4-4-48 0,-1 1-16 0,0 3 0 0,4-3-112 0,-2 3-32 16,0 0 0-16,3-3 0 0,-3 6-144 0,1-2-16 15,0 1-128-15,0 1 192 0,-6 7-192 16,10-5 144-16,-3 1-144 0,-7 4 128 0,0 0-128 16,13 1 0-16,-13-1 0 0,9 9 0 0,-3 1 0 0,-1 4 0 15,-1 1 0-15,-4 4 0 0,-2 2 0 0,-2-1 0 16,0 0 0-16,-4 2 128 0,-2 2 64 0,0-1 0 16,-1 2 0-16,0 0 0 0,-4-5 48 0,0-1 16 15,-2 0 0-15,1-2 0 0,2-2-48 0,0-4 0 16,4 1 0-16,1-2 0 0,0-5-16 0,9-5-16 15,-9 0 0-15,9 0 0 0,-5-9 128 0,2 0 16 16,3-5 16-16,3-4 0 0,2-1-32 0,3-1-16 16,2 1 0-16,1-4 0 0,2-1-160 0,2 1-128 15,1 1 144-15,0 2-144 0,-3-2 0 0,-1 3 128 16,0 2-128-16,-1 4 0 0,1 0 0 0,-2 2 0 0,0 3 0 16,0 3 0-16,-10 5 0 0,12-3 0 0,-12 3 0 0,12 6-160 15,2-1 160-15,-5 6 0 16,-2-1 0-16,-4 3-128 0,0 2 128 0,-2 2 0 15,-5-1 0-15,2 2 0 0,-1 1 0 0,-2 0 0 0,-2 0 0 16,-2 0 0-16,0-1 0 0,-1 1 0 0,-2-1 0 0,0 0 0 16,-2-2 128-16,-2 2-128 0,2 0 128 0,-1-4-128 15,0-4 0-15,-3-1 128 0,5-5-128 16,3-2 0-16,1-2 0 0,2-4 144 0,2-6-144 16,1 0 0-16,0-4 176 0,0-4-176 0,4 1 160 0,3-4-160 15,0-3 0-15,3 0 128 0,-1 0-128 0,2-3 0 0,1 3 0 16,2-3 0-16,0 3 0 0,3 2 0 0,1 1 0 15,-1 2 0-15,-2 1 0 0,1 4 0 0,0 1 0 16,1 6 0-16,0-2 0 0,-1 5-160 0,0 3 160 0,-1 2 0 16,1 3-144-16,-3 3 144 0,-9-7 0 15,6 13-144-15,-1 1 144 0,-4 1 0 0,-2 3 0 0,-2 0-128 16,-2-2 128-16,-1 2 0 0,-4 1 0 0,-2-1 0 16,-2 0 0-16,-1 0 0 0,0 1 0 0,-2 0 0 15,-2-1 0-15,-1-2 0 0,-2 2 0 0,1-4 0 16,0-5 0-16,4 0 0 0,3-5 0 0,1-3 128 15,-1-1-128-15,3-3 0 0,0-4 0 0,4-2 128 16,0-5-128-16,5-3 0 0,2-3 128 0,2 0-128 16,3 1 0-16,3-2 0 0,2 1 0 0,2-3 0 15,0 0 0-15,4 3 0 0,0 1 0 0,1 1 0 16,1 0 0-16,-1 3 0 0,2 3 0 0,-1 5 0 16,-1 0-128-16,-1 2 128 0,-1 4 0 0,-1 4 0 0,-1 3-128 0,0 0 128 15,0 6 0-15,-4-2 0 16,-6 3-128-16,0 3 128 0,-2 1 0 0,-2 0 0 15,-5 0 0-15,-5 1 0 0,0 1 0 0,-2 0 0 16,-2 3 0-16,-3-1 0 0,-2-2 128 0,-1 0-128 0,0-2 0 16,-1-1 144-16,1-3-144 0,3-2 128 0,4-4-128 0,1-3 128 15,0-4-128-15,3-3 0 0,1-2 144 16,4-5-144-16,1 0 144 0,3-3-144 0,1-2 192 0,3-4-192 16,2-3 128-16,1 0-128 0,3 1 0 0,1 0 0 15,3 0 0-15,1 1 0 0,0-3 0 0,4 1 0 16,2 4 0-16,2 4 0 0,-3 2 0 0,0 0 0 15,1 6 0-15,2 2 0 0,2 3 0 0,-2 1 0 0,-6 2-128 0,1 3 128 16,-1 7 0-16,-2 0-144 0,-2 4 144 16,-5 2 0-16,-2 1 0 0,-2 3-128 0,-5 1 128 15,-1 0 0-15,-5 4 0 0,-1-3 0 0,-2 0 0 0,-3 3 0 16,-3-2 0-16,-2 3 128 0,-4-2-128 0,-1-1 144 16,0-3-144-16,1-4 160 0,3-1-160 0,2-1 128 15,0-8-128-15,2 0 128 0,3-5-128 0,1-5 160 16,1-5-160-16,1-1 160 0,1-6-160 0,4-1 192 15,2-3-192-15,2-2 192 0,0-3-192 0,3-4 128 16,2 1-128-16,3-6 128 0,0 0-128 0,6 1 0 16,2 1 0-16,0 2 0 0,3 4 0 0,-1 3 0 15,-1 2 0-15,1 4 0 0,-1 1 0 0,2 7 0 0,0 0 0 16,0 6 0-16,1 3-176 0,-4 6 176 16,-2 1-128-16,-2 5 128 0,1 1-128 0,-6 2 128 15,-1-1-128-15,-2 3 128 0,-3 2 0 0,-2 3 0 16,-2 1 0-16,-1-2-128 0,-4 0 128 0,-3 4 0 15,-2-2 0-15,-4 2 0 0,-2-6 0 0,-2 2 0 0,0 1 0 16,1-3 128-16,0-1-128 0,2-3 0 0,2-7 0 16,0 0 0-16,1-2 0 0,0-3 128 0,2-5-128 0,3-5 0 15,1-3 128-15,2-3-128 0,2-5 160 0,1 0-160 16,1-7 144-16,3-1-144 0,2-3 128 0,5 0-128 16,4 1 0-16,4-1 0 0,2-4 0 0,1 5 0 15,2-1 0-15,1 4 0 0,5 4 0 0,-3 3 0 16,-1 0 0-16,3 6 0 0,0 0 0 0,-1 6 0 15,-2 2-160-15,-2 4 160 0,1 2 0 0,-5 2-144 0,1 3 144 16,-5 0 0-16,-3 3 0 0,-3 4-128 0,-4 2 128 16,-2 1 0-16,-4 0 0 0,-4 1 0 0,-3 1 0 15,-2 4 0-15,2-1 0 0,-5 3 0 0,-2-3 128 0,-1-2-128 16,-2-3 128-16,3-1-128 0,1-4 128 0,0-2-128 16,2-5 128-16,2-2-128 0,1-4 128 15,2-5-128-15,-2-2 160 0,4-6-160 0,0 1 192 0,2-7-64 16,2-6-128-16,1 1 192 0,0-4-192 0,4 1 176 15,0-1-176-15,2 0 160 0,1-2-160 0,2 4 0 16,3-3 0-16,1 5 0 0,0 3 0 0,2 2 0 16,0 0 0-16,2 5 0 0,-1 7 0 0,0 1 0 15,2 0 0-15,-1 6 0 0,-2 4 0 0,1 3-176 16,-6 6 176-16,1 1-128 0,-1 1 128 0,-4 4 0 16,-3 1 0-16,-1 1-128 0,-5 2 128 0,-2 3 0 15,-2-5 0-15,-2 4 0 0,-1-3 0 0,-4 0 0 16,1 3 0-16,-1-4 0 0,-2-4 0 0,2-2 0 0,4-2 0 15,0-4 128-15,0-1-128 0,2-5 0 16,2-4 0-16,0-4 0 0,0-5 128 0,1-1-128 16,1-2 160-16,2-4-160 0,0-3 128 0,-1-1-128 0,1-3 0 0,3 0 144 15,3 0-144-15,3 3 0 0,-1-3 0 0,1 0 0 16,1 3 0-16,2 1 0 0,3 1 0 16,2 1 0-16,1 3 0 0,1 3 0 0,-1-2 0 0,4 6 0 15,-1-1-160-15,0 4 160 0,0 3 0 0,-4 2-144 16,4 2 144-16,-3 2 0 0,1 2-144 0,-1 0 144 15,-3 3 0-15,-1-1 0 0,1 2 0 0,-1 3 0 0,-3-1-128 16,-1 2 128-16,-2 1 0 0,0-1 0 16,-4 3 0-16,1-2 0 0,-4 1 0 0,-3 0 0 0,-2 3 0 15,-4-1 0-15,-4 0 0 0,-2 1 0 0,-3 0 0 0,0-1 0 16,-2 0 144-16,0-2-144 0,-1-4 128 0,2-2-128 16,2-6 128-16,2-2-128 0,1-3 128 0,2-3-128 15,2-2 128-15,2-6-128 0,3-2 128 0,0-4-128 16,4-3 128-16,3-4-128 0,3-4 0 0,3 0 0 15,2-4 0-15,2 0 128 0,4 5-128 0,1-4 0 16,2 3 0-16,2 3 0 0,0 2 0 0,2-1 0 16,1 2 0-16,1 2 0 0,2 2 0 0,0 3 0 15,-1 1 0-15,2 5-128 0,-1-1 128 0,-1 3 0 16,-2 3 0-16,0 2 0 0,-1 2 0 0,-1 4 0 16,-2-1-144-16,-2 5 144 0,1 2 0 0,-7 3 0 0,1 0 0 0,-3 3 0 15,-2 2-128-15,-3 1 128 16,-2 1 0-16,-2 2 0 0,-2 1 0 0,-2 2 0 15,-2-2 0-15,-1 0 0 0,-7 2 0 0,0 2 0 16,-2 2 0-16,-2-3 0 0,1-2 0 0,-2 0 0 16,0-2 0-16,4-3 128 0,-1-3-128 0,0-2 0 0,3-6 0 15,0-3 0-15,2-4 160 0,1-3-160 16,1-3 192-16,2-2-192 0,1-4 192 0,1-3-64 0,2-4 0 16,4-4-128-16,1 0 144 0,2-5-144 0,2 3 0 0,3-4 144 15,2 1-144-15,5-2 0 0,0 3 0 0,4 1 0 16,1 1 0-16,2 2 0 0,1-1 0 0,1 2 0 15,2 3 0-15,0 1 0 0,4 3 0 0,-1 2 0 16,0 5 0-16,-2 2 0 0,0 4 0 0,-2 4 0 0,-2 3 0 16,-2 0-144-16,-4 6 144 0,-2-1 0 0,-1 6-128 15,-4-1 128-15,-2 2 0 0,-2 4 0 0,-2 4 0 16,-2-2 0-16,-2 2 0 0,-3-2 0 0,-3 1 0 16,-2 2 0-16,-2-4 0 0,-2 2 0 0,-3-3 0 0,0-2 0 15,2-1 0-15,0-2 0 0,4-3 0 0,-1-6 128 16,3-2-128-16,0-3 0 0,-2-6 144 0,2-3-144 15,-1-1 128-15,3-5-128 0,0-6 128 16,2-3-128-16,1 0 128 0,2-5-128 0,2 0 0 0,1-5 128 16,3 1-128-16,0 2 0 0,4-3 0 0,0 6 0 15,2-2 0-15,3 4 0 0,-1 4 0 0,1 3 0 16,-1 2 0-16,2 5 0 0,-1 0 0 0,2 4 0 16,0 4-144-16,-1 2 144 0,-3 1 0 0,0 5-128 15,1 2 128-15,-2-1 0 0,-3 5 0 0,-2 1-128 16,-1 3 128-16,-1-2 0 0,-6 1-272 0,4 2 0 15,0 3 0-15,-1 7 0 16,-2 0-2896-16,2-2-576 0</inkml:trace>
  <inkml:trace contextRef="#ctx0" brushRef="#br2" timeOffset="86243.64">23811 6590 4607 0,'1'-9'400'0,"3"-2"-400"0,1 3 0 0,0-2 0 16,1 2 2112-16,1-2 320 0,4-1 80 0,-1 2 16 16,-1-3-2016-16,3 5-512 0,-1-5 0 0,2-1 0 0,1-1 208 15,0-1-48-15,1 0-16 0,-2-2 0 0,-1 1 768 0,0 1 160 16,-2 1 16-16,0 1 16 0,-1-1 560 0,-1 3 96 15,-2 3 32-15,-1-1 0 0,-5 9-160 0,3-8-32 16,-3 8 0-16,0 0 0 0,0 0-592 0,0 0-128 16,0 0-32-16,0 0 0 0,0 0-560 0,-8 4-112 15,-2 6-32-15,-2-1 0 0,0 3 32 0,-5 2 0 16,-2 3 0-16,-2 4 0 0,-4-1 144 0,-1 6 48 16,-4 3 0-16,-1 5 0 0,-4 2 96 0,-3 6 32 15,-5 5 0-15,-4 1 0 0,-6 0-48 0,-3 3 0 16,0 4 0-16,-4 2 0 0,-1 4-112 0,-4 3-16 15,-3 0-16-15,-5 2 0 0,-2-2-48 0,0 0-16 16,0-6 0-16,3 4 0 0,-1-2 208 0,1 1 32 16,-1 1 16-16,-2-3 0 0,-2-2 144 0,0 3 48 0,6-4 0 0,3 0 0 15,2-2-144-15,3 1-32 0,4-2 0 0,1 2 0 16,1 0-304-16,1-3-64 0,-1-3-16 0,4 0 0 16,2 0-128-16,-3-1 192 0,4-1-192 0,-1-5 192 15,4-1-16-15,1-1 0 0,0 1 0 0,3-2 0 16,5-5-32-16,0-1 0 0,6-4 0 0,3 0 0 15,1 1-144-15,6-6 160 0,2-1-160 0,2-4 160 16,3 0-160-16,3-5 0 0,2-1 0 0,4-3 0 16,1-1 0-16,5-9 0 0,-2 5-160 0,2-5 160 31,0 0-544-31,0 0-16 0,10-4 0 0,2-5 0 16,2-2-1664-16,4-6-336 0,2-3-64 0,3-4-9808 0,0 1-1968 0</inkml:trace>
  <inkml:trace contextRef="#ctx0" brushRef="#br2" timeOffset="87382.34">21393 6338 32415 0,'-19'-24'1440'0,"6"13"288"0,2 7-1376 0,1 1-352 0,1 2 0 0,0 2 0 16,9-1 0-16,-9 4 0 0,9-4 0 0,-6 12-192 16,2-4 192-16,1 3 0 0,1-3 0 0,0 4 128 15,2-2 128-15,2 2 16 0,0 0 16 0,2 0 0 16,0-1 32-16,2 2 0 0,3-2 0 0,1 2 0 0,2 4 160 0,3 0 32 15,2 1 16-15,3 1 0 0,4 3-48 0,1 2-16 16,2 0 0-16,4 4 0 0,0 1-16 16,2 3-16-16,3-1 0 0,3 2 0 0,2 2-80 0,4 3-16 15,0 0 0-15,5 2 0 0,2 2-80 0,1 2 0 16,0-3-16-16,1 6 0 0,2 0-48 0,3 1 0 16,0 2 0-16,2 1 0 0,2-4 0 0,3 2 0 15,0 2 0-15,0-1 0 0,-2-1 0 0,-1 2 0 16,1 1 0-16,0-2 0 0,3 1-48 0,0-3-16 15,0 0 0-15,-1 1 0 0,-5-7 0 0,-1 2-128 16,-4-1 192-16,0 3-64 0,-3-3-128 0,-3-1 192 16,0 0-192-16,-2-2 192 0,-1 0-192 0,-3 0 160 0,-2-2-160 15,-5-3 160-15,-1 1-160 0,-3-4 0 0,-1 1 0 16,-2-1 128-16,-2-2-128 0,-3-3 0 0,0 1 0 16,-2-4 128-16,-3 3-128 0,0-5 0 0,-2-3 144 0,-3-2-144 15,-1-3 144-15,-1-4-144 0,-2 2 192 0,-4-7-192 16,-1 5 128-16,-6-10-128 0,0 0 0 0,0 0 0 15,0 0 208-15,0 0-64 0,0 0-16 0,0 0 0 16,0 0 64-16,-9-8 0 0,-2 1 0 0,-2-4 0 16,-2 1 0-16,-3-5 16 0,-2-3 0 0,-3-3 0 15,-4-5-64-15,-1 1-16 0,-2-6 0 0,-1 3 0 16,-2-1-128-16,-1-3 0 0,-2-2 144 0,-2 0-144 16,-1-7 0-16,-5 2 144 0,2-6-144 0,0 2 0 15,3-4 128-15,-3 1-128 0,0-4 0 0,0 1 0 16,0 7 0-16,-1-3 0 0,-3 1 0 0,-3-2 0 15,-3 3 0-15,-3-3 0 0,-1 3 0 0,-1-4 0 16,-2-1 0-16,1 1 0 0,-2 5 0 0,-2-1 0 0,-3 2 0 16,-1-1 0-16,0-3 0 0,1 6 0 0,1 1 0 0,5 1 0 15,2-2 0-15,1 0 0 0,-2 1 0 0,2 0 0 16,1 0 0-16,1 2 0 0,2 3 0 0,1 0 0 16,2 4 0-16,2 0 0 0,3 5 0 0,1-2 0 15,2 3 0-15,5 2 0 0,1 1 0 0,6 2 0 16,4 2 0-16,3 1 0 0,3 1 0 0,4 5 0 15,3-1 0-15,3 5 0 0,3-3-128 0,6 8 128 16,0 0 0-16,0 0-144 0,0 0 144 0,0 0-128 16,14-1 128-16,1 5-128 0,2 4 128 0,3 1-160 15,2 2 160-15,4 4-160 0,5 0 160 0,3 5 0 0,3 1 0 16,6 8 0-16,4 1 0 0,5 4 0 0,6 4 0 16,3 5-128-16,5 1 128 0,1 4 0 0,3 0 0 15,4 2 0-15,2 4 0 0,4 5 0 0,3-1 0 16,-1 2 0-16,-2 0 0 0,1-1 0 0,-3 3 0 0,4 1 0 15,0-4 0-15,-2 2 0 0,-2-3 0 0,-4-2 0 16,-6-4 0-16,-2 1 0 0,-2-4 0 16,-2 0 0-16,-1 1 0 0,-4-1 0 0,-4-4 0 0,-5-1 0 15,-5-4 0-15,-6-3 0 0,-5-3 0 0,-6-2 128 16,-4-7-128-16,-7 1-240 0,-2-5 64 0,-5-3 16 31,-6 0-1440-31,-3-7-272 0,1-11-64 0,-12 5-10976 0,-4-5-2192 0</inkml:trace>
  <inkml:trace contextRef="#ctx0" brushRef="#br2" timeOffset="88103.96">23629 6488 30687 0,'4'-19'1360'0,"-2"9"288"0,1-3-1328 0,-2 2-320 0,0 2 0 0,-1 9 0 15,0 0 0-15,2-10 0 0,-2 10 0 0,2-8 0 16,-2 8 0-16,4-10 0 0,-4 10 0 0,0 0 0 16,3-8 128-16,-3 8 64 0,0 0 16 0,-2-10 0 15,2 10 352-15,0 0 64 0,-5-5 16 0,5 5 0 16,-14 0 0-16,1 4 0 0,-2 2 0 0,-5 3 0 16,-3 5-320-16,-1 3-64 0,-2 3-16 0,-2 5 0 15,-2 3-96-15,-2 7-16 0,-2 3 0 0,-3 4 0 16,-2 4 96-16,-5 6 16 0,-3 4 0 0,-3 5 0 15,-5 2 0-15,-4 6 0 0,-2 3 0 0,-1 3 0 16,-1 4-48-16,2 4 0 0,2 3 0 0,-1-2 0 0,-1-7-64 0,0 0 0 16,-1-4-128-16,2-3 192 0,3-2 80 15,1-2 16-15,-1-5 0 0,0 1 0 0,-3-2 48 0,-1-4 16 16,-4 0 0-16,2-3 0 0,-2-5-96 0,2 1-32 16,4-7 0-16,2 0 0 0,1 0-32 0,2-3-16 15,5-2 0-15,-1-4 0 0,4-6-32 0,4 2 0 16,0-3 0-16,6 1 0 0,1-5-16 0,3-2 0 15,2-2 0-15,2-2 0 0,5 0-128 0,4-2 192 16,1-5-192-16,4 2 192 0,2-5-192 0,1 2 0 16,2-4 144-16,9-4-144 0,-6 0 128 0,6 0-128 15,0 0 128-15,0 0-128 0,0 0 128 0,3-14-128 16,0-3 128-16,8 0-128 0,1-3 0 0,7-1 0 0,4-7 0 16,7 0 128-16,0-5-128 0,7-1 0 15,1-3 0-15,10-3 0 0,6-8 0 0,3 0 0 16,5-4 0-16,3-4 0 0,5-4 0 0,5-5 0 0,5-5 0 15,4-4 0-15,4 1 0 0,-2 0 0 0,0 3 0 0,0 6-128 16,-4-1-32-16,-3 9 0 0,-4 4 0 0,-8 3 0 31,-9 4-288-31,-5 0-48 0,-5 6-16 0,-4 2 0 16,-5 4-1888-16,-3 2-384 0,-1 2-80 0</inkml:trace>
  <inkml:trace contextRef="#ctx0" brushRef="#br2" timeOffset="89146.15">22298 5881 18431 0,'-1'-13'1632'0,"2"-4"-1312"0,0 1-320 0,3-2 0 15,-1 0 288-15,1 0-16 0,-1 2 0 0,1 1 0 16,1 2 864-16,2 2 160 0,0-3 48 0,2 2 0 16,-9 12-192-16,10-10-48 0,3-1 0 0,-13 11 0 15,0 0-224-15,13-4-48 0,-13 4-16 0,10 2 0 16,-10-2-320-16,7 13-64 0,-1 3-16 0,-5 5 0 16,-2 2 64-16,-3 7 16 0,-5-1 0 0,0 4 0 15,-1 2-64-15,0 2-16 0,-3-2 0 0,3 2 0 16,-4 3-80-16,2-6-16 0,2-1 0 0,-3-4 0 15,3-5 0-15,1-1-16 0,0-3 0 0,2-3 0 16,-2-4 16-16,4-1 0 0,1-3 0 0,4-9 0 16,0 0-80-16,0 0-16 0,0 0 0 0,0 0 0 15,0 0-16-15,3-17 0 0,0-5 0 0,5-3 0 0,2-5-80 0,4-3-128 16,4-4 176-16,4-3-176 0,2-2 0 16,1-1 0-16,2 2 0 0,1 4 0 0,0 1 0 15,-2 6 0-15,1 2 0 0,-4 0 0 0,0 5 0 16,-3 4 0-16,-1 1 0 0,-2 4 0 0,-3 7 0 0,-3 3 0 15,-1 4 0-15,-10 0-144 0,9 11 144 0,-2 5-160 16,-2 3 160-16,-4 5-160 0,2 4 160 0,-6 6-160 16,-2 0 160-16,0 4-160 0,-3-1 160 0,3 4 0 15,-1-3 0-15,-2-1 0 0,-1-1 0 0,3-2 0 16,-3-1 0-16,1-1 0 0,1-7 0 0,0 1 0 16,2-6 0-16,2-2 0 15,1-3-576-15,5-4-96 0,1 0-16 0,-4-11 0 16,10 2-2528-16,1-6-512 0</inkml:trace>
  <inkml:trace contextRef="#ctx0" brushRef="#br2" timeOffset="89519.25">23310 5595 39615 0,'-34'-22'3520'0,"13"13"-2816"0,-3 0-560 0,6 4-144 31,0 1-304-31,6 3-80 0,-1 2-32 0,0 2 0 0,1-1-48 0,-1 6-16 16,0 3 0-16,-2 5 0 0,-2 3 352 0,2 2 128 0,1 4 0 0,1-3-144 0,1 0 144 0,2 2 0 15,-1 3 0-15,4-2 0 16,3 3 0-16,1-4 0 0,3 2 0 0,7-5 0 0,2-1 0 0,2-3 0 16,3-1 128-16,4-2-128 0,1-2 128 0,3 0-128 15,0-6 128-15,3-3-128 16,0-6 272-16,3-3-16 0,3-4 0 0,0-2 0 0,1-3 48 0,0-2 0 15,0 1 0-15,-2-3 0 0,-3-3 48 0,-3-5 16 16,-5-1 0-16,-2-1 0 0,-5 4 208 0,-3-4 64 16,-4-1 0-16,-6 5 0 0,-5 3-128 0,-6 2 0 15,-2 2-16-15,-4 5 0 0,-3 3-288 0,-3 5-48 16,-3 4-16-16,0 1 0 0,1 0-144 0,0 4 0 16,2 0 0-16,4 2-176 15,2-2-848-15,5 1-160 0,3 1-32 0,10-6-16 16,0 0-1664-16,0 0-336 0,0 0-64 0</inkml:trace>
  <inkml:trace contextRef="#ctx0" brushRef="#br2" timeOffset="89869.77">24192 4744 36863 0,'-20'-25'1632'0,"8"15"336"0,0-2-1584 0,1 6-384 0,2 5 0 0,2 1 0 0,7 0 416 0,-10 3 0 15,1 5 0-15,-4 7 0 0,0 6-416 16,-3 5 0-16,-2 6 0 0,0 5 0 0,-1 2 0 0,0 10 0 16,0 3 144-16,3 2-16 15,0 2 48-15,4 2 16 0,1 0 0 0,0 2 0 0,2-3-192 0,3-2 192 16,2-2-192-16,1 0 192 0,3-2-192 0,3-5 0 15,-1-3 0-15,5-5 128 0,2-3-128 16,3-2 160-16,-1-4-160 0,3 0 160 0,0-6-160 0,1-4 0 16,-1-1 0-16,1-7 128 0,0-6-320 0,-1-2-64 15,-2-4 0-15,2-3-16 16,-3-1-1584-16,-1-7-304 0,-2-5-64 0,-4-4-12912 16</inkml:trace>
  <inkml:trace contextRef="#ctx0" brushRef="#br2" timeOffset="90061.16">23469 5348 46991 0,'-5'-25'4176'0,"10"13"-3344"0,6 1-656 0,11-2-176 16,8 5-224-16,7 0-80 0,9 1-16 0,4 1 0 16,5-3 96-16,6 4 16 0,3-4 0 0,5 4 0 15,3 2 208-15,1-2 0 0,-4-4 0 0,-1 3 0 16,-2-2 0-16,-2 3-144 0,-1 3 144 0,-1 0-128 31,-2 1-1984-31,-4 1-384 0,-4 3-64 0</inkml:trace>
  <inkml:trace contextRef="#ctx0" brushRef="#br3" timeOffset="97121.39">9680 11195 10479 0,'-2'-14'448'0,"1"10"128"0,0-3-576 0,0 0 0 15,-2 1 0-15,0-2 0 0,0 3 1088 0,-1-2 96 16,0 1 32-16,-1 3 0 0,-1-2-96 0,-1-1-16 16,1 1 0-16,-2 3 0 0,2-1-112 0,0 1-32 15,0-2 0-15,1 1 0 0,5 3-64 0,-6 3 0 0,6-3-16 0,-6 8 0 16,-1-3-96-16,2 2-16 0,-1 2 0 16,2 3 0-16,-1-1-64 0,0 4 0 0,0 3-16 0,-2 2 0 15,1 3-64-15,0 0-16 0,-1 3 0 16,1 3 0-16,0 3-64 0,1 1-16 0,-1 2 0 15,0 3 0-15,0-2-112 0,-1 1-32 0,1 1 0 0,0-2 0 16,-1-1-128-16,0 2-16 0,0-3-16 0,4-1 0 0,-3-3-64 16,3-2-16-16,0-6 0 0,2 3 0 0,1-5-144 15,1 0 192-15,0-4-192 0,3-4 192 0,3-2-352 0,-1-1-64 16,3-1-16-16,2-4 0 16,-1-6-2480-16,1-3-496 0</inkml:trace>
  <inkml:trace contextRef="#ctx0" brushRef="#br3" timeOffset="97677.82">9255 12096 13823 0,'-14'4'608'0,"8"0"128"0,-2-2-592 0,0 0-144 16,1 0 0-16,0-1 0 0,1-1 2064 0,6 0 384 0,0 0 80 16,0 0 16-16,0 0-1008 0,0 0-208 0,4-5-48 0,4-1 0 15,3 0-400-15,4 2-96 0,4-3-16 0,4 2 0 16,3 2 0-16,2-1 0 0,2 1 0 0,1-2 0 15,3 0-80-15,0 2-32 0,-1 2 0 0,-1 4 0 16,-1 1-240-16,-3 3-48 0,-6 0-16 0,-4 0 0 16,-1 3-176-16,-5 3-48 0,-3-3 0 0,-2 3 0 0,-5 1 48 15,-2-1 0-15,-2 2 0 0,-3 1 0 0,0 1 112 0,-3-1 32 16,-1 1 0-16,-1 0 0 16,-2-4-96-16,1 0-16 0,0 0 0 0,0 1 0 0,2-1-208 15,2-3 144-15,3 2-144 0,3-3 128 0,1 2-128 0,2-3 0 16,1 3 0-16,3 0 128 0,1-1-128 0,3 2 0 15,2-5 0-15,4 5 128 0,-2 2-128 0,0-3 0 16,0 2 0-16,-2 2 128 0,1 0 128 0,-3 1 0 16,-1-2 16-16,-1 2 0 0,-6 1 224 0,-2 0 32 15,-2 3 16-15,-2-3 0 0,-2 0-32 0,-5-1-16 16,0 2 0-16,-6 0 0 0,-3 0-144 0,-3-2-32 16,-2 0 0-16,-3-6 0 0,-1-1-128 0,-3-3-16 15,-1-4-16-15,-3-2 0 0,-2-3-160 0,2-4 0 16,2-4 0-16,-10-8 0 15,6-2-752-15,6 1-80 0,4-3 0 0,5-1-16 16,5 0-2032-16,2-3-384 0,-1-1-96 0</inkml:trace>
  <inkml:trace contextRef="#ctx0" brushRef="#br3" timeOffset="101191.7">9364 3935 13071 0,'0'0'576'0,"0"0"128"0,0 0-576 0,0 0-128 16,0 0 0-16,0 0 0 0,0 0 896 0,0 0 128 15,9 1 48-15,-9-1 0 0,0 0-176 0,8 2-48 16,-8-2 0-16,0 0 0 0,5 6 160 0,-5-6 16 0,0 0 16 0,0 0 0 16,4 6 48-16,-4-6 16 0,0 0 0 0,0 0 0 15,0 0-128-15,0 0-16 0,1 9-16 0,-1-9 0 16,0 0-96-16,0 0-16 0,0 0 0 0,0 0 0 15,0 0-32-15,0 0-16 0,0 0 0 0,0 0 0 16,5-5-208-16,2-2-32 0,-1 1-16 0,3 1 0 16,0-4-208-16,3 3-64 0,0-3 0 0,1 2 0 15,-1-3-96-15,1 3-32 0,1 0 0 0,0 0 0 0,0 0-128 16,-1 1 160-16,-1 1-160 0,1 4 160 16,0-1-160-16,-2 5 0 0,1 1 144 0,-3 2-144 15,-2-2 0-15,-2 3 0 0,2 4 0 0,-5 1 0 0,-2 1 0 16,-1 2 0-16,-2-1 0 0,-2 2 0 0,-2-3 128 15,-1 0-128-15,-1 1 128 0,-2 0-128 0,-3-2 256 0,-3-2-32 16,-1 1 0-16,-1-2 0 0,0 1 48 0,0-2 16 16,1 0 0-16,-2-5 0 0,0 1-48 0,2-3-16 15,1-2 0-15,3-3 0 0,3 1 16 0,1-6 0 16,1 1 0-16,1-5 0 0,6-1-80 0,2-1-16 16,2 0 0-16,3-2 0 0,3-1-144 0,2 1 128 15,3-1-128-15,2 0 128 0,3 0-128 0,2 2 0 16,3 1 0-16,0-2 0 0,0 2 0 0,0 2 128 15,-3 4-128-15,0 0 0 0,-1 5 0 0,-2 4 0 16,-3 3 0-16,-1 3 0 0,-2 1-128 0,-2 4 128 16,-1-1 0-16,-3 6 0 0,-3 1 0 0,-2 4 0 15,-2 0 0-15,-3 3 0 0,0-2 0 0,-2 0 0 16,-3-1 0-16,-1 1 0 0,-3-4 0 0,-2-2 0 16,0-2 128-16,-1 1-128 0,0 1 256 0,0-2-48 15,-1-4 0-15,0-1 0 0,-1-2-16 0,3 0-16 0,1-3 0 16,1-3 0-16,2-2-16 0,3-3 0 0,0-4 0 0,3 0 0 15,1-6 96-15,0-1 32 0,4-3 0 16,1-1 0-16,1-2-288 0,3-1 0 0,2-2 0 0,2 1 0 16,6 0 0-16,1-2 0 0,4 1 0 0,0 2 0 15,0-2 0-15,1 4 0 0,2 2 0 0,1 4 0 16,1 0 0-16,0 2 0 0,-1 2 0 0,0 3 0 16,-1 4 0-16,-3 4 0 0,1 2 0 0,-2 3 0 15,-3 1 0-15,-1 0-144 0,-1 5 144 0,-4 3 0 16,-3 0 0-16,-1-1 0 0,-4 1 0 0,-1 3 0 15,-2 1 0-15,-2 3 0 0,-2-3 0 0,-3 0 0 0,-1-1 0 16,-4 0 0-16,-2-3 0 0,-2-1 0 0,-2 1 128 0,-1-1 0 16,-2 1 0-16,0-5 0 0,-1 1 32 0,2-1 16 15,-1-4 0-15,2-3 0 0,-1-3-48 0,4-3-128 16,2-2 192-16,2-5-64 0,1-2-128 0,3 0 192 16,2-6-192-16,3-1 192 0,2-4-192 15,3 1 192-15,4 1-192 0,3-1 192 0,2-3-192 0,1 1 0 0,2 1 0 0,5-1 0 16,1 1 0-16,1 1 0 0,1-1 0 15,2 2 0-15,2 4 0 0,0 4 0 0,0 1 0 16,4 4 0-16,-2 0 0 0,2 5 0 16,0 3 0-16,-4 2 0 0,-1 7 0 0,-2-1 0 15,0 3-144-15,-4 1 144 0,-5 2 0 0,-2 2 0 16,-2 2-128-16,-5 1 128 0,-1 2 0 0,-4 1 0 0,0 0 0 16,-3-2 0-16,-4-1 0 0,1 0 0 0,-3 3 0 15,-3-2 0-15,-4 0 0 0,-1 2 0 0,-3-3 0 0,-1-2 0 16,-1-3 0-16,-2 0 0 0,-2-2 0 0,-3 0 0 15,-1-3 128-15,2-2-128 0,-1 0 0 0,2-6 144 16,2-2-144-16,5-6 0 0,2 0 144 0,4-2-144 16,2-4 144-16,3-3-144 0,2-5 192 0,2 1-192 15,3-3 144-15,4 0-144 0,4 0 0 0,3-2 144 16,0-1-144-16,3 2 0 0,6-2 0 0,1 3 0 0,4 0 0 16,0 0 0-16,2 3 0 0,3 1 0 0,0 2 0 15,1 3 0-15,0 5 0 0,-2 1 0 0,-3 6 0 16,1 3 0-16,-3 4 0 0,-2 0 0 0,-2 8-144 15,-2-3 144-15,-2 3 0 0,-3 3 0 0,-3 1 0 16,-3 2-128-16,-3 0 128 0,-3 0 0 0,-2 2 0 0,-3 0 0 16,-3 2 0-16,-2-3 0 0,-2 2 0 0,-3 1 0 15,-1 1 0-15,-4-2 0 0,-2-3 0 0,-2-2 0 16,-1 1 0-16,-1-2 0 0,0-4 0 0,2 0 0 16,-1-2 128-16,5-5-128 0,0-5 0 0,5 0 128 15,1-5-128-15,1-4 0 0,1 0 176 0,2-4-176 16,3-2 192-16,3-1-192 0,0-4 160 0,3 0-160 15,7-1 128-15,2-4-128 0,1 3 160 0,3 0-160 16,3-4 192-16,0 5-192 0,2 2 0 0,4 0 0 16,3 1 0-16,1 0-192 0,1 2 192 0,-1 0 0 0,2 5 0 15,-1 1 0-15,-3 6 0 0,-1 1 0 16,0 5 0-16,-2-1-144 0,-4 3 144 0,-2 3 0 16,-2 0 0-16,-3 4 0 0,-2 1 0 0,-3 2 0 15,-2 2 0-15,-1 1-128 0,-1-1 128 0,-2 1 0 16,-4 1 0-16,-2 1 0 0,-5 0 0 0,-1 1 0 0,-5-2 0 15,-2 1 0-15,-3 0 0 0,-1-1 0 0,0-2 0 16,-2 1 0-16,-1-5 0 0,1-3 0 0,-1 0 0 16,5-4 128-16,0-3-128 0,3-2 128 0,3-2-128 0,3 0 128 15,2-6-128-15,4 1 128 0,3-5-128 0,3 1 128 16,2-5-128-16,3-1 128 0,3-2-128 0,3-4 128 16,3 0-128-16,4 0 0 0,1-3 0 0,2 2 0 15,3 3 0-15,3-1 0 0,2 2 0 0,2-1 0 16,-1 1 0-16,3 1 0 0,1 3 0 0,2 3 0 0,-2 1 0 15,-2 6 0-15,-2 0 0 0,-1 4 0 0,-1 2 0 16,-4 3 0-16,-3 3 0 0,-4 1 0 0,2 4 0 0,-5-1-128 16,-3 3 128-16,-2 3 0 0,-2 0 0 0,-2 2 0 15,-2-1 0-15,-3 2-128 0,-5 0 128 0,0 1 0 16,-3 0 0-16,-1 0 0 0,-2 1 0 0,-3-2 0 16,-2 0 0-16,-2-2 0 0,-2 0 0 0,0 0 0 15,0-2 0-15,0-1 128 0,2-5-128 0,1 0 0 16,3-6 0-16,3 0 128 0,2-4-128 0,2-3 0 15,5-1 128-15,2-4-128 0,0 0 128 0,5-5-128 16,2-3 160-16,3-2-160 0,3-1 128 0,3-4-128 0,2 1 0 16,1 1 0-16,4 0 0 0,0-3 0 15,6 1 0-15,1 1 0 0,-1-1 0 0,2 3 0 16,2 0 0-16,-2 2 0 0,2 3 0 0,-1 3 0 16,-3 5 0-16,2 3 0 0,-5 1 0 0,0 4 0 15,-2 5 0-15,-3 1 0 0,-1 5 0 0,-2 0 0 16,-1 5-128-16,-5 0 128 0,-3 1 0 0,-4 2 0 0,-1 1 0 15,-4 2 0-15,-4 1 0 0,-1 0 0 16,-3-1 0-16,-2 4 0 0,-4-5 0 0,-3 0 0 0,-5 0 0 16,-2 0 0-16,-3-2 0 0,-1 0 0 0,0-1 0 15,4-1 0-15,-2-4 0 0,6-3 0 0,0-5 0 0,3-1 0 16,3-4 0-16,4-4 0 0,1-2 128 0,2-5-128 16,6-1 0-16,2-2 144 0,3-4-144 0,3-3 128 0,5-2-128 15,2-1 0-15,1-2 0 0,2 2 0 16,4-5 0-16,3 2 0 0,2-2 0 0,5 5 0 0,-1-3 0 15,2 4 0-15,1 2 0 0,1 2 0 0,-1 1 0 16,1 3 0-16,1 4 0 0,-2 6 0 0,-1 4 0 0,-1 4 0 16,-4 4 0-16,-3 1 0 15,-3 5-160-15,-3-1 160 0,-4 4 0 0,-3 0-144 0,-3 2 144 0,-5 2 0 16,-3 3 0-16,-2 0 0 0,-5-1 0 0,-2 0 0 16,-2 3 0-16,-5-4 0 0,0 1 0 0,-5 1 0 15,-4 1 0-15,-1-4 0 0,-2 0 0 0,-1 0 0 16,0-1 0-16,2-3 0 0,1-2 0 0,2-4 0 15,0-2 0-15,3-4 128 0,4-4-128 0,1-2 0 16,6 0 128-16,1-6-128 0,3 1 128 0,0-2-128 16,4-3 160-16,2-4-160 0,1-3 0 0,4 0 0 15,1-3 0-15,3-2 0 0,2 0 0 0,4 2 0 16,4-2 0-16,4 2 0 0,3 2 0 0,1 1 0 16,3 1 0-16,3 3 0 0,1 2 0 0,-1 4 0 15,1 0 0-15,2 4 0 0,0 2 0 0,0 3 0 0,-3 2 0 16,-4 4 0-16,-2 3 0 0,-3 5-128 15,-3 0 128-15,-3 4 0 0,-4 4 0 0,-4-1 0 0,-4 1 0 16,-3 2 0-16,-4 3 0 0,-2-3 0 0,-5 1 0 16,-4-3 0-16,-2-2 0 0,-2 1 0 0,-2-1 0 0,-4 0 0 15,-2-2 0-15,-2-1 0 0,0-2 0 0,1-1 0 16,2-1 0-16,3-7 0 0,1-2 0 0,1-2 0 16,3-2 0-16,2-1 0 0,1-4 0 0,3-1 0 0,2-5 128 15,1 1-128-15,2-5 0 0,3-3 144 16,2-5-144-16,4 0 0 0,2-1 0 0,4-5 0 15,4 0 0-15,2 0 0 0,4-1 0 0,3 5 0 0,1-2 0 0,3 3 0 16,3 4 0-16,-1-1 0 0,4 2 0 16,-1 4 0-16,0 2 0 0,0 4 0 0,2 1 0 0,-4 4 0 15,-2 2 0-15,-2 5 0 0,-4 2-144 0,0 5 144 16,-4 0 0-16,-3 4 0 0,-3 3-128 0,-3 1 128 16,-4 2 0-16,-2 6 0 0,-6-1 0 0,0 4 0 15,-5-3 0-15,-4 0 0 0,-5-3 0 0,-3 0 0 16,-4 1 0-16,-2-1 0 0,1-4 0 0,-2-1 0 15,1-3 0-15,0-2 0 0,2 0 0 0,6-2 0 16,-1-5 0-16,1-2 0 0,7-4 0 0,2-2 128 16,3-3-128-16,2-1 0 0,3-6 160 0,3-3-160 15,4-5 160-15,3-1-160 0,4-7 128 0,3 0-128 16,2-4 0-16,3 0 0 0,2 1 0 0,4 1 0 16,0-1 0-16,6 4 0 0,-2 4 0 0,0 4 0 15,0 2 0-15,-5 2 0 0,0 4 0 0,-3-1 0 16,-4 6 0-16,-2 1 0 0,-2 5-128 0,-2 4-80 15,-1-1-16-15,0 5 0 16,-5 4-1792-16,0-1-352 0,-2 0-80 0,2 3-18592 0</inkml:trace>
  <inkml:trace contextRef="#ctx0" brushRef="#br3" timeOffset="102984.48">8328 4964 11967 0,'-14'0'1072'0,"7"1"-864"0,7-1-208 0,-9 3 0 15,9-3 848-15,-8 1 128 0,8-1 32 0,0 0 0 16,-5 8-448-16,5-8-96 0,0 0-16 0,0 0 0 16,5 10-144-16,4-1-48 0,4-5 0 0,1 1 0 15,1 0 0-15,3-3-16 0,2-2 0 0,2-2 0 16,-1-3-80-16,5 1-16 0,-3-1 0 0,3 1 0 0,4-5 32 15,0 3 0-15,1-4 0 0,2 1 0 0,4-1 80 0,3 2 0 16,1-1 16-16,3 2 0 0,4-5 112 0,-4 3 0 16,-1-6 16-16,0 2 0 0,-1 2 112 0,2-1 32 15,-1 0 0-15,1 0 0 0,3-2-96 0,0-1-32 16,3-2 0-16,1 3 0 0,1 0-160 0,-4 2-48 16,-1-5 0-16,-2 2 0 0,-1-2-208 0,-1 1 144 15,4-2-144-15,0-1 128 0,-1 0-128 0,1 0 0 16,0-1 144-16,0-2-144 0,0-1 0 0,-3 1 0 15,-6 1 0-15,-3-2 128 0,0-2-128 0,-5 0 0 16,-3-3 0-16,1 4 128 0,-3 4-128 0,-2-2 128 16,-3-3-128-16,0 2 128 0,-3-2 112 0,1 1 16 0,-1 2 16 15,-1 0 0-15,-1-1 176 0,3 2 16 16,1-2 16-16,-1 1 0 0,-4-2-256 0,1 1-48 16,2 0-16-16,-1-1 0 0,0 3-160 0,-1 0 0 15,-2 1 0-15,1 0 0 0,-4-10 128 0,-1 6-128 16,-2-1 128-16,0 2-128 0,-1 0 0 0,-2 0 0 15,0-1 0-15,-2 2 0 0,1 2 144 0,-2 0-144 0,0 1 160 0,-2 0-160 16,0-2 256-16,-1 2-32 0,1 0-16 16,0 1 0-16,-2-1-64 0,1 3-16 0,-2-2 0 0,0 4 0 15,0 0-128-15,-1-1 160 0,0 2-160 0,-1 2 160 16,-3-1 16-16,-1 1 0 0,0 2 0 0,-3-3 0 16,-1 2-48-16,-1-1 0 0,-1 2 0 0,-1 1 0 15,-2 1-128-15,-2-1 160 0,0 4-160 0,-1-1 160 16,2-3-160-16,1 3 0 0,-4 2 144 0,2-2-144 15,1 1 0-15,1 1 0 0,0 1 0 0,0 0 0 0,1-1 0 16,0-1 0-16,-1 1 0 0,0 2 0 0,0 0 0 16,1-1 0-16,2 2 0 0,-2 0 0 0,-1 0 0 0,0 2 0 15,-2 0 0-15,-1 1 0 0,-4 2 0 0,1-3 128 16,-2 1-128-16,0 2 176 0,1 3-176 0,0-1 128 16,1 5-128-16,-1-3 128 0,1 2-128 0,2-2 0 15,1 1 144-15,3 2-144 0,3-4 0 0,1 4 0 16,1-5 0-16,1 2 0 0,3-2 0 0,0 2 0 15,1-3 0-15,1-1 0 0,0 1 0 0,8-6 0 16,0 0 0-16,-5 7 128 0,5-7-128 0,0 0 0 16,0 0-128-16,0 0 128 15,0 0-448-15,0 0-16 0,10 1 0 0,6-2 0 16,3 1-1328-16,0-4-256 0,0-2-48 0,0-1-16 0</inkml:trace>
  <inkml:trace contextRef="#ctx0" brushRef="#br3" timeOffset="104510.8">8147 5438 18431 0,'-12'-9'1632'0,"12"9"-1312"16,-7-2-320-16,7 2 0 0,0 0-256 0,0 0-112 15,0 0-16-15,0 0-16 0,0 0 400 0,0 0 0 0,0 0 0 0,0 0-128 16,0 0 128-16,0 0 0 16,6 11 0-16,4-3 0 0,2 1 0 0,0-3 192 15,2 1-64-15,0 1 0 0,4-2 0 0,0 0 16 16,5 1 0-16,2-1 0 0,2-1 32 0,3 1 0 0,2-2 0 0,1 1 0 15,-1-3-16-15,1 2 0 16,0-2 0-16,3-1 0 0,-1-1 0 0,3 0 0 16,-1-1 0-16,6-1 0 0,3 1 32 0,2-3 0 0,3 0 0 15,-2-1 0-15,-1 0 0 0,-1-4 0 0,0 2 0 16,3-2 0-16,0 1-16 0,8-2 0 16,0 1 0-16,4-5 0 0,3 0-48 0,-1-4-128 0,-5-2 192 0,0 1-64 15,-1-1-128-15,2-1 0 0,0-2 144 0,2 0-144 16,2 2 160-16,-3-5-32 0,-5 2-128 0,-3 0 192 15,-2-5-192-15,0-3 176 0,-2 2-176 0,0-2 160 16,-1 0 0-16,-2 0 0 0,1-1 0 0,0-2 0 16,-3-5-16-16,-3 0 0 0,-3-4 0 0,-1 0 0 0,0 6 32 15,-2-3 0-15,0-3 0 0,-2 2 0 0,0-2 64 16,-1 4 16-16,-3-1 0 0,3 0 0 0,1 1-256 16,-2 0 0-16,-3 0 0 0,-2-1 0 0,-3 0 0 0,-3 1 0 15,-3 0 0-15,-3-2 144 0,-2 2-16 0,-2 0 0 16,-1 3 0-16,-2 2 0 0,-2-3 80 0,-1 1 16 15,-1 0 0-15,0 0 0 0,-2-4-48 0,-1 5-16 16,1-1 0-16,1-1 0 0,-2-1-160 0,0 1 0 16,-2 1 144-16,1 2-144 0,-1-1 0 0,-1 1 144 15,-2-2-144-15,2 4 0 0,0 0 128 0,-1 1-128 16,-1-1 0-16,-2 2 0 0,0 0 0 0,-1 1 0 16,-1 5 0-16,-1-3 0 0,0 1 0 0,-2 2 0 15,0 1 128-15,-1 2-128 0,0-2 128 0,-1 4-128 16,-2 1 192-16,-3 1-192 0,-2 2 144 0,2 4-144 15,-1-3 0-15,1-1 144 0,0 4-144 0,1 0 0 0,-2-2 0 16,-1 1 0-16,4 3-176 0,-2-1 176 0,0 2-128 0,-1 0 128 16,4 0 0-16,-2 1-160 0,0 2 160 15,2 1 0-15,-2 3 0 0,3-1 0 16,-6-1 0-16,1 2 0 0,-4 0 0 0,-3 1 0 0,1-1 0 0,-2 2 0 16,-3 0-208-16,1 0 64 0,-1 0 16 15,2 0 0-15,2-2 128 0,2 4 0 0,-1 1 0 0,3 0 0 16,4-2 0-16,0 0 0 0,0 2 0 0,1 1 0 15,2 2 0-15,-1-1 0 0,2 2 0 0,1 1 128 16,0 0-128-16,-1 4 0 0,-3-2 128 0,-1 1-128 16,-3 1 0-16,2 0 128 0,-3 2-128 0,-1-1 0 0,0 0 0 15,1-3 0-15,-1 1 0 0,4-2 0 0,-1 3 0 16,3-1 144-16,1-3-144 0,1 3 0 0,4-2 208 16,-1 2-64-16,0-2-16 0,3 2 0 15,-1-3-128-15,-1 1 128 0,1-1-128 0,1 3 128 0,-1-2-128 16,0 3 0-16,-2 0 0 0,1-1 0 0,-1 1 128 15,0 2-128-15,0-1 0 0,2-2 128 0,-3 2-128 0,3 1 0 16,-3-2 0-16,2 2 128 0,2 0-128 0,1 2 0 16,1-2 0-16,1-2 0 0,-2-1 0 0,3-1 0 15,0 0 0-15,4 0 0 0,1-1 0 0,1-9 128 16,2 12-128-16,-2-12 0 16,0 0-320-16,7 6-160 0,0-1-32 0,2 0 0 15,1-5-528-15,3 0-112 0,-4-1-32 0</inkml:trace>
  <inkml:trace contextRef="#ctx0" brushRef="#br3" timeOffset="104859.86">9321 2882 24879 0,'-19'4'2208'0,"9"2"-1760"0,0 6-448 0,1 2 0 0,0 1-208 0,3 5-128 16,1 5-32-16,-3 5 0 0,0 1 368 0,1 0 128 15,-2 0 0-15,0 3 0 0,1-1-128 0,3-2 0 16,1-1 0-16,1-2 0 0,0-2 128 0,2-4-128 15,2 1 128-15,3-2-128 0,2-4 0 0,2 0 0 16,2-2 0-16,3-5 0 0,1 2 0 0,2-6 0 16,2-1 0-16,4 0 128 0,4-1-128 0,3-1 192 15,1-2-192-15,0-1 192 0,1-1-192 0,-1-2-176 16,-1 1 48-16,1-5-10736 0</inkml:trace>
  <inkml:trace contextRef="#ctx0" brushRef="#br3" timeOffset="106429.12">8308 5675 15263 0,'0'0'672'0,"0"0"144"0,0 0-656 0,0 0-160 15,0 0 0-15,10 11 0 0,3-4 0 0,-13-7 0 16,13 7 0-16,-1 1 0 0,4-3 0 0,0 0 0 16,-1 1 0-16,3-2 0 0,-3-3 0 0,3 2 128 15,-1 1-128-15,2 0 128 0,0-3-128 0,3 0 0 16,0 2 0-16,1-2 128 0,3-1-128 0,0 1 0 16,0 0 0-16,3 3 0 0,2 1 0 0,0 0 0 15,1-1 144-15,0 1-144 0,2 2 368 0,2-2 0 16,1 0 0-16,-2-1 0 0,1-1 0 0,1-3 0 15,2-3 0-15,3 0 0 0,3-1-112 0,2-1 0 16,5-6-16-16,4-1 0 0,7-3-16 0,-2-1 0 16,-2-2 0-16,-2-3 0 0,1-1-96 0,3-1 0 15,0 1-128-15,4-3 192 0,3 0-192 0,-4 4 0 16,-4-1 0-16,-1-2 0 0,-2-3 0 0,0-1 0 16,0 2 0-16,3-3 0 0,1 2 0 0,-1-4 0 15,-2-3 0-15,-2-3 0 0,-4 0 176 0,0-1-16 16,2-5 0-16,0 0 0 0,2-3 64 0,2 0 16 0,1-2 0 0,1-2 0 15,-2-2-112-15,-2 3-128 0,-2-2 176 0,-2 0-176 16,-1-2 128-16,0 2-128 0,-2 5 0 0,-1 0 0 16,1 4 256-16,-3-3-64 0,-3 1-16 0,-4-1 0 15,-5 0 128-15,-3 1 16 0,-3 3 16 0,-1-2 0 16,-2-1-96-16,-2 0-32 0,-1-3 0 0,-5 1 0 0,-1 3-16 16,-1-3-16-16,-1 2 0 0,-3-1 0 0,-2 1-32 0,-4-2 0 15,2 3 0-15,-4-3 0 0,0 2-144 16,-3-2 0-16,-3 4 0 0,0 0 0 0,-4-4-176 0,2 5 48 15,-2-3 0-15,-4 3 0 0,0 1 128 0,0 0 0 16,-3 2-144-16,-2 1 144 0,-3 2 0 0,1-1-176 16,2 0 176-16,-1 1-128 0,1 3 128 0,-2 0 0 15,0-1-144-15,-2 4 144 0,-3 1-128 0,0-2 128 16,-4-1-160-16,-2 3 160 0,-4 0-304 0,0 3 48 16,-1-3 0-16,-1 2 0 0,2 0 0 0,-1 1 16 15,-1 3 0-15,3-4 0 0,-4 2 112 0,1 4 128 16,-4-1-208-16,-1 4 80 0,-6 0 128 0,-1 2 0 15,-3-2 0-15,3 2 0 0,3 1 0 0,1 3 0 16,1-2 0-16,1 5 0 0,-1 1 0 0,1 3 0 16,2 1 0-16,-2-1 0 0,-3-2 0 0,2 4 0 15,-3 0 0-15,3 1 0 0,-1 1 0 0,3 0 0 16,0 0 0-16,2 1 0 0,1-1 0 0,3 3 0 16,3-1 0-16,0 5-128 0,0 0 128 0,1 5 0 0,-2-3 0 0,0 2 0 15,1-3 0-15,-2 2 0 0,0-1 0 16,0 1 0-16,2 1 0 0,0 0 0 0,1 0 0 15,0 0 0-15,2 3 0 0,0 3 0 0,0-1 0 16,0 1-128-16,3 0 128 0,0-1 0 0,0 4 0 16,-1-2 0-16,-5 1 0 0,1 2-128 0,-5 0 128 0,5 3 0 15,-4-2 0-15,2 0 0 0,1-1 0 0,2 5 0 16,0-2 0-16,2 2 0 0,-1-1 0 0,0 1 176 0,0 1-176 16,3-3-144-16,1 3 144 0,1-2-208 0,1 6 208 15,1-1 0-15,-2-1 0 0,0 2 0 0,0-2 0 16,-3 0 0-16,2 2 0 0,0 2 0 0,4 0 0 0,0-2 0 15,-1-1 0-15,2 2 0 0,1-3 0 0,2 3 0 16,1-2 0-16,1 2 0 0,2-3 0 0,2 2 192 16,1-1-48-16,1-3 0 0,1 1-144 0,2-3 0 15,0 2 0-15,1-3 0 0,1 4 0 0,2-4 0 16,0 1 0-16,1 1 0 0,1-2 0 0,3 3 0 16,0-3 0-16,1 2 0 0,2-1 0 0,4-2 0 15,-4 2 0-15,3 0 0 0,3-3 0 0,0 4-192 16,1-3 32-16,1-3 16 15,4 0-272-15,3-1-48 0,2-3-16 0,2-2-5744 16,4-2-1152-16</inkml:trace>
  <inkml:trace contextRef="#ctx0" brushRef="#br3" timeOffset="106978.52">8461 3622 2751 0,'0'0'256'0,"0"0"-256"16,0 0 0-16,0 0 0 0,0 0 2288 0,0 0 400 16,0 0 96-16,0 0 16 0,0 0-1904 0,0 0-384 15,0 0-80-15,10 0-16 0,-10 0 16 0,10 2 0 16,-10-2 0-16,13 7 0 0,-1-2 80 0,0 0 0 15,3 4 16-15,0-1 0 0,2 2-144 0,1-1-48 16,1 5 0-16,1 2 0 0,3 3-96 0,-1-1-32 16,-1 2 0-16,3 1 0 0,3-1-16 0,2 3-16 15,0 0 0-15,2-3 0 0,-2 0 16 0,3-1 16 0,-3 1 0 0,-1-4 0 16,-1-2 48-16,-2 3 16 16,-1 0 0-16,1 0 0 0,0-1 48 0,-2 0 16 0,-5-5 0 15,-3 3 0-15,-2 1-144 0,-3 3-16 0,-4-3-16 16,-5 2 0-16,-3 1 0 0,-7 1 0 0,-4-1 0 0,-6 1 0 15,-6 0 128-15,-7 0 32 0,-5 4 0 16,-6-2 0-16,-8 3 192 0,-4-3 64 0,-2-2 0 16,-2 2 0-16,-3 5-240 0,1-2-32 0,-1 3-16 0,-5 2 0 15,-6 3-1760 1,1-2-368-16</inkml:trace>
  <inkml:trace contextRef="#ctx0" brushRef="#br3" timeOffset="110021">27141 6744 14735 0,'0'0'1312'15,"11"3"-1056"-15,1 0-256 0,1 1 0 0,-3 1 1344 0,0-1 192 16,-10-4 64-16,11 4 0 0,-11-4-1152 0,12 3-240 16,-12-3-32-16,0 0-16 0,0 0 336 0,0 0 64 15,0 0 16-15,0 0 0 0,0 0 288 0,0 0 64 16,-6-5 16-16,-3-4 0 0,-4 4-240 0,-1 0-32 15,-1-2-16-15,-3-2 0 0,-1-1-16 0,-3-1 0 16,-1-3 0-16,-3 2 0 0,-5 0-32 0,-2 0-16 16,1-1 0-16,-5-1 0 0,-3 0-160 0,-6-1-48 15,-5-2 0-15,-2 3 0 0,-2-1-16 0,2 2-16 16,2-1 0-16,-1 1 0 0,2 6-128 0,1-3-32 16,2 3 0-16,-6-2 0 0,-2 4-192 0,-1-1 144 15,0-2-144-15,1 5 128 0,2-3-128 0,-1 3 192 16,2 3-192-16,-1 3 192 0,1 1-64 0,-6 0 0 15,-4 2 0-15,-3 2 0 0,0-4-128 0,3 6 160 0,2 0-160 0,3 4 160 16,1 3-160-16,-2-2 160 16,-3-1-160-16,-1 5 160 0,-2 4-16 0,2 0 0 15,4 3 0-15,4 1 0 0,-2 5-16 0,4 0-128 16,-2 1 192-16,1 2-64 0,0 3-128 0,-1 2 0 16,1-1 144-16,5 3-144 0,2 3 0 0,4-1 0 0,1 1 0 0,7 0 128 15,5 2-128-15,3 4 0 0,5 3 128 0,3-2-128 16,3-3 0-16,7 0 0 0,4 0 0 0,7 2 0 15,3 2 0-15,3 0 0 0,6-1 0 16,4-4-128-16,4 2 128 0,6-1 0 0,4 2 0 0,6-1 0 16,4-3 0-16,6 3-128 0,5 1 128 0,2-1 0 0,1-3 0 15,-3 1 0-15,-4-1 0 0,5-2 0 0,2 0 0 16,6-3-128-16,4 3 128 0,2-3 0 16,4 0 0-16,-6-4 0 0,-4-3 0 0,1 0 0 0,5-5 0 0,7 0 0 15,6-6 0-15,-4-1 0 0,-1-3 0 0,-4-4 0 16,0-2 0-16,3-2 0 0,7-5 0 0,1-1 0 15,0-3 0-15,-3-4 0 0,-5-3 0 0,3 0 0 16,2 1 0-16,1-4 128 0,2-5-128 16,-6 0 0-16,-4 2 0 0,0-5 0 0,-2-4 0 0,2-3 0 15,1-5 0-15,0 2 128 0,-6-6-128 0,-2 0 144 16,-3-4-144-16,-1-4 160 0,1-6-32 0,-1-4-128 16,0-3 192-16,-1-4-64 0,0-5 0 0,-5 0-128 15,-6-3 192-15,-5 2-64 0,-3-3-128 0,-5 4 160 16,-3-1-160-16,-9 2 160 0,-3 5 64 0,-6 1 16 0,-7 0 0 15,-6 0 0-15,-7 0 112 0,-6 2 32 16,-6 0 0-16,-9 0 0 0,-7-3 16 0,-5 2 16 16,-8-2 0-16,-8 1 0 0,-6-1-224 0,-7 2-64 15,-10-3 0-15,-1 4 0 0,-2 3-128 0,-2 5 0 16,-1-3 144-16,-6 5-144 0,-4-1 0 0,3 5 0 16,3 2 0-16,3 2 0 0,6-1-224 0,1 7-16 0,1 2 0 0,10 1 0 31,9 1-1680-31,10 0-352 0,9 6-64 0</inkml:trace>
  <inkml:trace contextRef="#ctx0" brushRef="#br3" timeOffset="110629.22">26138 5515 23439 0,'-4'-12'1024'0,"4"12"240"0,0 0-1008 0,0 0-256 0,0 0 0 0,10-6 0 16,2 2 0-16,-2-2 0 15,0 1 0-15,0 1 0 0,-1-1 576 0,2 3 64 16,-3-1 0-16,1 0 16 0,-9 3 432 0,10-5 96 0,-10 5 16 0,0 0 0 16,9 0-112-16,-9 0-32 0,0 0 0 15,0 0 0-15,9 6-288 0,-4 4-48 0,-2 1-16 0,-3 4 0 16,-1 3-64-16,-4 6-32 0,1 1 0 0,-3 7 0 15,0 1-224-15,-1-1-64 0,-1 0 0 0,0 1 0 16,2 0-128-16,-1 0-48 0,0-7 0 0,2 1 0 16,0-5-144-16,2-3 128 0,3-1-128 0,-2-2 128 15,2-2 144-15,1-4 32 0,0 2 0 0,0-12 0 0,0 0 64 16,0 0 16-16,0 0 0 0,15-2 0 0,3 1 96 0,0-8 32 16,-1-2 0-16,5-4 0 0,5-4-192 0,2-6-16 15,2 0-16-15,3-8 0 0,5-1-96 16,3-6 0-16,6-2-16 0,6-5 0 0,4-2-176 15,2-2 192-15,0 4-192 0,0-4 192 0,-3-2-192 0,0 0 128 16,1 5-128-16,1 5 128 0,-2 5-128 0,-2 1 0 16,-6 4 0-16,0 0 128 0,-7 4-128 15,-4 3 0-15,-5 3 0 0,-3 2 0 16,-3 2-800-16,-3 2-144 0,-1 2-16 0,-1 2-16 16,-1 5-1792-16,2 3-368 0,6 0-64 0,4 5 0 0</inkml:trace>
  <inkml:trace contextRef="#ctx0" brushRef="#br3" timeOffset="136414.63">9603 3982 5519 0,'0'0'496'0,"0"0"-496"0,0 0 0 0,0 0 0 15,0 0 1984-15,0 0 320 0,0 0 48 0,0 0 16 16,0 0-928-16,0 0-176 0,-7 9-48 0,7-9 0 0,-9 3-16 0,9-3-16 16,0 0 0-16,0 0 0 0,-9 2 320 0,9-2 64 15,0 0 16-15,-10 0 0 0,1-2-272 0,1 0-48 16,8 2-16-16,-9-3 0 0,0-1-480 0,2 1-80 16,-1-2-32-16,2-1 0 0,-1-2-64 0,1 1-16 15,0 0 0-15,2-1 0 0,0-3 64 0,4 0 0 16,0-3 0-16,0 2 0 0,4 0-144 0,1 0-32 15,4-4 0-15,-1 4 0 0,2 1-192 0,0-1-32 16,1 0-16-16,3 3 0 0,-1-3-224 0,2 3 128 16,1-3-128-16,0 6 0 0,1 0 0 0,-2 3 0 15,-1 2 0-15,0 3 0 0,-1 3 0 0,-2 2 0 16,-1-1 0-16,-2 4 0 0,-8-10 0 0,2 14 0 16,0 4 0-16,-4 0 0 0,0-4 0 0,-7 5 0 15,-3 4 0-15,-2-3 0 0,-2-2 176 0,-2 0-16 16,-1-2 0-16,-3-1 0 0,-2-2-32 0,0 1 0 15,-1-2 0-15,-1-5 0 0,0 0 48 0,1-2 0 16,3-3 0-16,0-2 0 0,2-1 0 0,1-5 0 16,2-5 0-16,6 1 0 0,2 1 96 0,4-5 32 15,2-2 0-15,4-3 0 0,4-2 16 0,4 0 0 16,1-3 0-16,2 1 0 0,2 2-176 0,2 1-16 16,2 2-128-16,5-1 192 0,0-2-192 0,1 2 0 15,2 1 0-15,-1 3 0 0,0 2 0 0,2 5 0 0,0 2 0 0,-3 3 0 16,-2 3 0-16,-3 4 0 0,-3 4 0 0,-2 1-160 15,-2 3 160-15,-5 2 0 0,0 4 0 0,-6 1-128 16,-2 0 128-16,-3 3-128 0,-5-1 128 0,-3 5-128 0,-3-2 128 16,-1-1 0-16,0-4 0 0,-1-1 0 15,-4-2 0-15,1 0 0 0,-4-2 0 0,1-3 0 0,3-3 144 16,-2-2-144-16,3 0 192 0,2-3-192 0,3-4 160 16,2-2-160-16,4-2 128 0,4-1-128 0,3-5 240 0,3 0-48 15,5-4 0-15,4-3 0 0,5 0 64 0,3-1 16 16,2-2 0-16,3 1 0 0,2 3-144 15,0 1-128-15,1 2 144 0,-8 8-144 0,3-2 0 0,1 6 0 16,1-1 0-16,0 3 0 0,0 4 0 0,-1 4 0 16,-3-2 0-16,-1 8 0 0,-2 4 0 0,-3 1 0 15,-5 3 0-15,-3-1 0 0,-5 2 224 0,-3 3-48 16,-4-2-16-16,-3 1 0 0,-1-3-160 0,-1-3 0 16,1-1 0-16,-1-1-176 0,-2-4 176 0,0-3 0 15,3 2 0-15,-3-5 0 16,3 1-1216-16,0-4-144 0,0-3-48 0,2-1-12416 15,1-1-2496-15</inkml:trace>
  <inkml:trace contextRef="#ctx0" brushRef="#br3" timeOffset="138413.01">5547 5600 10127 0,'0'0'448'0,"0"0"96"0,0 0-544 0,0 0 0 0,-7 0 0 0,-1 1 0 16,0 0 2416-16,1 1 368 15,-2-1 80-15,1 0 16 0,1-1-1408 0,-1 0-288 0,0-1-48 0,1 0-16 16,-2 1 208-16,4-2 32 0,-2 0 16 0,7 2 0 15,-2-7-64-15,-2 1-16 0,4 0 0 0,0-5 0 16,0 3-496-16,5-4-96 0,0 1-32 0,1 1 0 16,2-4-192-16,1 2-32 0,1 2-16 0,0-1 0 15,4 3-176-15,0-1-16 0,2 4-16 0,-1 0 0 0,0 0-32 0,0 3-16 16,2 4 0-16,-2 3 0 16,-2-1-48-16,-2 2-128 0,1 5 192 0,-3 1-64 0,-2 2 0 15,-2 2-128-15,-2 3 192 0,-3 1-64 0,-3 0 192 16,-1 1 16-16,-3-1 16 0,-1-3 0 0,-3-1 32 0,-2-5 0 15,-1 2 0-15,-1-2 0 0,-2-3 0 0,2-2 0 16,0 0 0-16,1-3 0 0,1-2 16 0,2-2 16 16,1-4 0-16,2-4 0 0,2 0-32 0,0-2-16 15,4-3 0-15,2-2 0 0,2-1-80 0,4-4-16 16,1 0 0-16,2-2 0 0,1-1-272 0,3 2 0 16,2 2 0-16,2 2 0 0,1 0 0 0,1 3 0 15,1 2 0-15,0 4 0 0,1 3 0 0,-2 1-144 16,0 2 144-16,-1 6 0 0,-3 3 0 0,-3 1 0 0,0 4 0 15,-4-1-128-15,-2 4 128 0,-4 3 0 16,-3-1 0-16,-3 2-128 0,-2 1 128 0,-2-1 0 16,-2-2 0-16,-1 0 0 0,-2-4 0 0,0 1 128 15,-1 0-128-15,0-6 128 0,-1 2-128 0,1-5 0 16,3 0 128-16,2-3-128 0,0-2 0 0,1-2 144 0,2 0-144 16,1-5 0-16,1 0 128 0,3-3-128 0,1-2 0 0,4-1 0 15,1-1 0-15,4 1 0 0,3 0-208 16,11-5 80-1,1 1-1776-15,6 5-336 0,1 2-80 0,2 3-16688 0</inkml:trace>
  <inkml:trace contextRef="#ctx0" brushRef="#br3" timeOffset="139387.22">5979 7242 8287 0,'0'0'736'0,"0"0"-592"16,0 0-144-16,0 0 0 0,0 0 1552 0,0 0 288 16,0 0 48-16,0 0 16 0,0 0-624 0,0 0-112 15,0 0-16-15,0 0-16 0,0 0-144 0,0 0-32 16,0 0 0-16,0 0 0 0,0 0 16 0,0 0 0 0,0 0 0 15,0 0 0-15,0 0-160 0,-2-5-48 16,-2 0 0-16,0 1 0 0,-1-2 0 0,1 1-16 16,0-1 0-16,-1-1 0 0,-1 0-112 0,1 2 0 15,0-2-16-15,0 0 0 0,-2 1-112 0,0-2 0 16,-3 3-16-16,-2 2 0 0,-2-4-48 0,-1 2-16 0,-3 1 0 0,-1 2 0 16,-3-1-80-16,1 2-16 0,-2-2 0 15,-1 6 0-15,0-1-144 0,0 2-16 0,-2-1-16 0,3 3 0 16,0 3-160-16,3-3 0 0,1 5 144 0,2-3-144 15,3 5 0-15,2 4 0 0,0-1 0 0,2 2 0 16,4 1 0-16,-1 0 0 0,2 3 0 0,3-1 0 16,2 2 0-16,2-2 0 0,3-2 0 0,3 0 0 15,1 1 0-15,2 0 128 0,2-1-128 0,2-1 176 16,2-1-32-16,1-2 0 0,1 0 0 0,1 1 0 16,0-6-16-16,1 0 0 0,-2-1 0 0,0 0 0 15,-1-4 48-15,1 1 0 0,-1-2 0 0,2-2 0 0,-1-3 64 16,0-3 16-16,0-5 0 0,0 2 0 0,-1-5 0 0,-2 1 16 15,1-2 0-15,-2-3 0 0,-1-2 64 0,-1-2 16 16,-3-3 0-16,0 4 0 0,-1 1-144 0,-2 4-16 16,-4-3-16-16,0 2 0 0,-2 0-176 0,-1-2 0 15,-1 3 0-15,-2 0 128 0,1 3-128 0,-2-2 0 16,-1 2-192-16,-3 1 192 16,-1-3-1824-16,2 4-240 0,-1-2-48 0,-1-6-15616 15</inkml:trace>
  <inkml:trace contextRef="#ctx0" brushRef="#br3" timeOffset="140168.98">5854 5387 5519 0,'0'0'496'0,"0"0"-496"16,0 0 0-16,0 0 0 0,0 0 2576 0,0 0 432 15,0 0 64-15,0 0 32 0,0 0-1312 0,0 0-256 16,0 0-48-16,0 0-16 0,0 0-160 0,0 0-32 0,0 0-16 0,0 0 0 16,-4-8-112-16,-1 1-32 0,-2 2 0 0,1-1 0 15,0 3-144-15,-2-1-16 16,0 1-16-16,-2-1 0 0,-1-3-352 0,-2 2-64 15,0 3-16-15,-1-2 0 0,-1 0-96 0,0 2-32 0,-2-1 0 0,-2 2 0 16,-1 0-64-16,-2 1 0 16,-1 1-16-16,3 1 0 0,-3 2-144 0,0 3-32 0,-1-1 0 0,0 5 0 15,-1-1-128-15,3 6 0 0,-1 2 144 0,1 1-144 16,2 1 0-16,1 4 0 0,1-1 0 0,0 2 128 16,6 2-128-16,2 0 0 0,1 1 0 0,5-4 0 15,0 1 0-15,5-3 0 0,3 0 0 0,2-2 0 16,5-2 0-16,0-1 192 0,3 0-32 0,3-3-16 0,2-1 48 15,1-3 16-15,3 0 0 0,0-4 0 0,1 2-16 16,0-3 0-16,1-2 0 0,1-2 0 0,-1-2 32 0,1-2 0 16,0-2 0-16,-3-4 0 0,1 1 96 0,-1-3 32 15,-1-2 0-15,-3 1 0 0,-4-4 48 0,-2 0 16 16,-3-2 0-16,-2-1 0 0,-2-1-112 0,-2-2-32 16,-3 2 0-16,-2 1 0 0,-3 0-272 0,-1 2 160 15,-1 2-160-15,-2 3 128 0,-1 0-272 0,-2 1-64 16,1 3-16-16,-3-1 0 15,-1 0-1888-15,1 2-384 0,2-1-80 0</inkml:trace>
  <inkml:trace contextRef="#ctx0" brushRef="#br3" timeOffset="140918.41">9850 3569 4607 0,'0'0'400'0,"0"0"-400"16,0 0 0-16,0 0 0 0,0 0 2048 0,0 0 336 15,0 0 64-15,0 0 16 0,-5-4-1136 0,-1 0-240 16,-1 0-32-16,0 2-16 0,-2 2-96 0,0-2-32 0,-4 2 0 0,0 2 0 15,1-1-48-15,-2 3-16 16,-3-1 0-16,-1 1 0 0,-1 1-80 0,0 3 0 0,-1-2-16 0,1 3 0 16,-3-1-288-16,2 3-48 0,-2 1-16 0,1 0 0 15,-2 4-192-15,1 0-32 0,-1 2-16 0,3 1 0 16,0 1-160-16,-1 2 160 0,7 2-160 0,2-3 160 16,1-1 0-16,5-1 0 0,2-1 0 0,3 0 0 15,1 1 224-15,4-3 32 0,3-1 16 0,2-3 0 16,1-1 16-16,3 1 0 0,4-5 0 0,0 3 0 0,1-3-144 15,1-1-32-15,0 2 0 0,2-6 0 0,-2-2-32 16,0-2-16-16,4-2 0 0,-2-4 0 0,1 1 16 0,0-5 0 16,-3 0 0-16,2-1 0 0,0-1 96 0,-2-3 32 15,-3 1 0-15,-2-4 0 0,-2-2 288 0,-4-4 64 16,-2 0 16-16,-4-3 0 0,-3 3-208 0,-4 1-32 16,-4 3-16-16,-3 3 0 0,-2 3-240 0,-3 2-48 15,-5 5-16-15,-2 1 0 0,-3 4-176 0,0 3 0 16,1 1 0-16,-1 2-176 15,0 2-2288-15,5 3-464 0</inkml:trace>
  <inkml:trace contextRef="#ctx0" brushRef="#br0" timeOffset="202797.58">9209 15578 5519 0,'-12'-5'496'0,"12"5"-496"0,-9-4 0 0,9 4 0 0,0 0 2032 0,0 0 304 15,-7-4 64-15,7 4 16 0,0 0-912 0,0 0-176 16,9-4-48-16,4 2 0 0,1-1-912 0,5 2-192 16,3-3-48-16,3 0 0 0,0 0 64 0,3 2 0 15,3-2 0-15,1-1 0 0,1 2 272 0,4 0 64 16,-1-1 16-16,3-1 0 0,-1 1-32 0,2 1 0 15,4 1 0-15,1 0 0 0,4 1-32 0,0 0-16 0,1 1 0 16,3 0 0-16,1-3 16 0,2 1 0 16,-3 1 0-16,2 1 0 0,-1 0-80 0,3 1-16 15,2-1 0-15,2 4 0 0,-4-2-96 0,3-1-32 0,0-1 0 16,-1 2 0-16,1 0 80 0,2 1 16 0,1 1 0 0,-1 1 0 16,2-3-32-16,-1 0 0 0,-1 1 0 15,-1 1 0-15,-1 0-64 0,0 0-32 0,0-2 0 0,1 3 0 16,0 2-32-16,2-2-16 0,-2-3 0 0,0 1 0 15,-2-1 16-15,0 4 0 0,2-1 0 0,2-2 0 16,-1 1 64-16,0 1 0 0,-1-1 16 0,0-1 0 16,-2-2 0-16,-2-1 0 0,-2 0 0 0,-1 1 0 15,1 4 16-15,-2 0 0 0,1-2 0 0,0-2 0 16,1-2-16-16,0 2 0 0,-2 0 0 0,2 2 0 16,1-2-48-16,2 1-16 0,2 1 0 0,1 2 0 15,-4-2-64-15,2-2-16 0,-1-1 0 0,-1 2 0 16,-2 0-128-16,-2 2 128 0,-3 1-128 0,1-1 128 0,0-3-128 15,-6 4 0-15,-3 2 144 0,3-4-144 0,-2-3 176 0,-2 0-48 16,-2 0 0-16,-2 0 0 0,-1-1 80 0,-3 0 16 16,-3 1 0-16,1 1 0 0,-2 2 16 0,0-2 0 15,2 0 0-15,-3 2 0 0,-2-1-80 0,0 1-16 16,-2 2 0-16,1-3 0 0,-2-2-16 0,1 2-128 16,2-2 192-16,-2 1-64 0,-3 1-128 0,1 0 160 15,0-4-160-15,-5 2 160 0,-1 2-160 0,-2-1 192 16,0 0-192-16,-3-1 192 0,1 0-32 0,-2 4 0 15,1 0 0-15,-3-2 0 0,-8-2 48 0,0 0 16 16,9 0 0-16,-2 2 0 0,1-4 0 0,-8 2 0 16,11 0 0-16,-11 0 0 0,11 4-96 0,-3-1 0 0,-8-3-128 15,8 5 192-15,-8-5-192 0,8 4 0 0,-8-4 128 0,0 0-128 16,0 0 0-16,0 0 0 0,7 5 0 0,-7-5 0 16,0 0 0-16,0 0 0 0,0 0 0 0,0 0 0 15,0 0 0-15,-2 13 0 0,2-13 0 0,-10 12 0 31,-4 2-2528-31,-7-2-400 0</inkml:trace>
  <inkml:trace contextRef="#ctx0" brushRef="#br4" timeOffset="209253.89">15072 11595 17327 0,'-5'-19'768'0,"2"8"160"0,2 1-736 0,-2-4-192 0,3 1 0 0,-1 2 0 16,1-3 1280-16,0-2 208 0,0 5 48 0,1 1 16 15,-1-3-416-15,3 4-96 0,-3-2-16 0,2 3 0 16,-2 8-64-16,0 0 0 0,0 0-16 0,0 0 0 15,0 0-176-15,0 0-48 0,0 0 0 0,0 0 0 16,2 11-368-16,-4 7-80 0,0 3-16 0,-2 7 0 0,-1 5 96 0,0 2 16 16,-3 6 0-16,1 8 0 15,-2 5-48-15,-1 4 0 0,-3 10 0 0,-2 2 0 0,-3 5 0 0,-1 1-16 16,-4 5 0-16,1 1 0 0,-1 3-64 0,6-1-16 16,-3-6 0-16,3 1 0 0,-1-4 32 0,3-1 0 15,1 0 0-15,1-4 0 0,-1-6 64 0,1-4 0 16,2-3 16-16,-1-5 0 0,0-2 16 0,1-7 0 15,1 2 0-15,1-7 0 0,1-3-48 0,0 0-16 16,0-5 0-16,1 1 0 0,-2-3-80 0,1-5-16 16,0-2 0-16,2 0 0 0,1-2-192 0,1-3 128 15,2-6-128-15,0-2 0 0,2-8 0 0,0 0 0 16,0 0 0-16,0 0-160 16,7-8-928-16,-1-8-176 0,4-5-32 0,-2-9-16 15,3-4-1600-15,1-7-320 0</inkml:trace>
  <inkml:trace contextRef="#ctx0" brushRef="#br4" timeOffset="211550.57">15267 11154 28047 0,'-19'-15'1232'0,"9"4"272"0,1 0-1200 0,2 4-304 15,7 7 0-15,0 0 0 0,-3-12 736 0,3 12 96 16,0 0 0-16,0 0 16 0,8-9-480 0,3-3-112 16,6-1 0-16,-1 4-16 0,1 0-240 0,2 3 128 15,1-2-128-15,3-2 0 0,1 2 272 0,2 0-32 16,0 1-16-16,2 0 0 0,4 2 160 0,-1 2 16 15,0 3 16-15,6-1 0 0,4-2 64 0,3-2 16 16,2 1 0-16,1 2 0 0,2-1-112 0,1 2 0 16,4-4-16-16,2 0 0 0,1 2-96 0,4 1-16 15,2-1 0-15,2-1 0 0,0-3-16 0,0 2-16 16,-2 0 0-16,1-1 0 0,-2 5-96 0,3 0 0 16,3-2-128-16,-1 1 192 0,0 2-192 0,1 0 144 0,0-3-144 15,0 2 128-15,0 0-128 0,5-1 0 0,0 4 0 0,2-4 128 16,-5-4-128-16,2 2 0 0,1 2 0 0,0-2 0 15,0 0 0-15,2 0 0 0,0-1 0 0,-1 1 0 16,-1-1 0-16,-3 3 128 0,-2-1-128 0,2 1 0 16,1-2 128-16,3 0-128 0,1 0 0 0,-1 0 128 15,-3 1-128-15,0 1 0 0,0-1 144 0,0-1-144 16,1 1 0-16,-1-1 128 0,-3 1-128 0,1-1 0 16,-2 0 0-16,2 3 0 0,0-1 0 0,1 1 128 15,1-1-128-15,-3-1 0 0,-1 2 0 0,-3-1 0 16,5 2 0-16,-2 2 0 0,1-1 0 0,0 0 0 15,0 1 0-15,2-2 0 0,-3 0 0 0,0 1 0 16,0-1 0-16,1 1 0 0,3-1 0 0,1 1 0 16,-1 1 0-16,-3-2 0 0,0-2 0 0,-1 2 0 0,-1 0 0 0,4-1 0 15,0 0 0-15,0-2 0 0,0 1 0 0,-1-1 0 16,-3-4 0-16,-2 3 128 0,0 1-128 0,0 2 0 16,-1-3 0-16,2 0 0 0,-3 1 0 0,-1-1 0 15,2 1 0-15,-2 1 0 0,-2-1 0 0,4-1 0 16,0 2 0-16,1-1 0 0,-3-1 0 0,-3 4 0 15,-3-1 0-15,1-1 0 0,1-5 0 0,0 1 0 16,0-1 0-16,2 0 0 0,-1 2 0 0,1 1 0 16,-1 3 0-16,-1-4 0 0,1 0 0 0,-2 1 0 15,-2-4 0-15,5 4 0 0,2 0 0 0,1 3 0 16,-1 0 0-16,-3-2 0 0,-2-2 0 0,-1 3 0 16,4 0 0-16,-1 1 0 0,2-3 0 0,1 3 0 15,1 0 0-15,0-2 0 0,-2-1 0 0,-1 2 0 0,-4 1 0 16,3-2 0-16,-1 1 0 0,3-1 0 0,3-1 0 0,1 0 0 15,1 3 0-15,-3 1 0 0,-2 0 0 0,-1 0 0 16,1-2 0-16,6 2 0 0,3 1 0 0,-1-1 0 16,1-1 0-16,-2-1 0 0,1 1 0 0,0 0 0 15,2 1 0-15,3-3 0 0,3 2 0 0,-2 0 0 16,-4-3 0-16,-2 3 0 0,0-2 0 0,0 2 0 16,2 0 0-16,2 1 0 0,2 2 0 0,-1 1 0 15,-4-3 0-15,-1 1 0 0,1 1 0 0,0 1 0 16,0 0 0-16,3-2 0 0,-2 1 0 0,-2 1 0 15,-2 5 0-15,2-3 0 0,2-2 0 0,1 2 0 16,1-1 0-16,-1 0 0 0,-1 0 0 0,-2 1 0 16,-4 1 0-16,0-2 0 0,0 1 0 0,0-2 0 0,3-3 0 15,-1 0 0-15,0 4 0 0,-3-2 0 0,-3 1 0 0,1-2 128 16,1-1-128-16,2 0 128 0,-1-1 0 16,1 1 16-16,-3 1 0 0,0 0 0 0,0 1-144 0,-1-1 128 15,1-1-128-15,-1-1 128 0,2-1-128 0,0 1 0 16,0 1 0-16,1-1 0 0,-2-3 0 0,-2 0 128 15,1 3-128-15,0 0 0 0,1-3 0 0,2 1 0 16,1 1 128-16,2-2-128 0,-2-1 0 0,-2 2 0 16,-1 1 0-16,0 0 0 0,0 0 0 0,3-1 0 15,2-2 0-15,-3 3 0 0,-2-1 0 0,-1 2 0 16,-3 0 0-16,-2-3 0 0,-1-1 0 0,0 2 0 16,-1 2 0-16,2 0 0 0,0-2 0 0,-1 2 0 15,1-3 128-15,-3-1-128 0,-5 2 0 0,1 1 0 16,2 1 0-16,-2-1 0 0,1 1 0 0,0 1 0 0,1-3 0 0,-2 2 0 15,-1-1 0-15,1-1 0 0,-3 1 0 16,-2-2 0-16,-4 0 0 0,2 0 0 0,-4-1 0 0,0 3 0 16,-3-1 0-16,2 2 0 0,-4-1 0 0,2 2 0 15,1-1 0-15,0 0 0 0,-3-2 0 0,-1 0 0 16,0 0 0-16,2 2 0 0,-1-1 0 16,-3 1 0-16,0-1 0 0,2-2 0 0,0 4 0 0,2-3 0 15,2-4 0-15,0 3 0 0,-2 1 0 0,0 1 0 16,1 0 0-16,-3 0 0 0,0-1 0 0,-2 1 0 15,-1-2 0-15,-1 1 0 0,-2-4 0 0,-1 2 0 16,-3 0 0-16,-1 1 0 0,-2 0 128 0,1 0-128 16,-3-1 0-16,1 0 0 0,-1-1 0 0,0 2 0 15,-2 1 0-15,0 1 0 0,0-6 0 0,-2 3 0 0,1 1 0 0,-2 0 0 16,0-1 0-16,0 2 0 0,-1-1 0 16,0 1 0-16,-1 1 0 0,1-3 0 0,1 0 0 15,0 2 0-15,0 0 0 0,2 2 0 0,1 2 0 16,1-1 0-16,-1-1 0 0,0 1 0 0,-1 3 0 0,-1-2 0 15,-1 3 0-15,-1-3 0 0,-1-2-128 0,-9 1 128 16,10 2 0-16,-10-2 0 0,10 0 0 0,-10 0 0 16,11 2 0-16,-11-2 0 0,8 7-144 0,-1-2 144 15,-7-5 0-15,6 9 0 0,-1-1 0 0,2 3-128 16,-4-1 128-16,4 3 0 0,-2 0 0 0,0 1 0 16,-1 7 0-16,-2 0 0 0,2-3 0 0,-1 3-128 15,-2 3 128-15,0 6 0 0,-2 3 0 0,1 1 0 0,0 3-128 16,0 0 128-16,0 1 0 0,0 2 0 0,0 6 0 0,0-1 0 15,0 2 0-15,0 1 0 0,-1 2 0 0,-1 4 0 16,0 5-128-16,-1-3 128 0,2-3 0 0,0 2 0 16,-2 1 0-16,3 0-128 0,3-2 128 15,-1 2 0-15,1 0 0 0,-1 3 0 0,-2-2 0 0,2 0 0 16,0 1 0-16,1 1 0 0,-2-2 0 0,3-2 0 16,-2 2 0-16,1 1 0 0,-1 3 0 0,0-3 0 15,-1-1 0-15,2-1 0 0,-2 0 0 0,4 1 0 16,0-1 0-16,-1-2 0 0,0 1 0 0,-1-1 0 15,0 0 0-15,0-3 0 0,-3-1 0 0,0-5 0 16,0 2 0-16,1-6 0 0,-1-3 0 0,0-1 0 16,0 0 0-16,-1-4 0 0,-2-3 0 0,-1-4 0 0,-1 1 0 15,-1-5 0-15,-3 1 0 0,-1 0 0 0,-3-1 0 0,-1-2 128 16,-3-2-128-16,0 0 0 0,-2-3 0 16,-4-4 0-16,-5 1 0 0,-3 1 0 0,-1-3 0 0,-4 2 0 15,-5 0 0-15,-5-2 0 0,-5 2 0 0,-5-1 0 16,-5 2 0-16,-6-2 0 0,-7-5 0 0,-3 3 0 15,-6-4 0-15,-2 1 0 0,-4 0 0 0,-5-2 0 16,-7-4 0-16,-1-2 0 0,-8 1 0 0,0 0 0 16,-9-5 0-16,-3-2 0 0,-3-4 0 0,-6 2 0 15,-5-1 0-15,0-2 0 0,-2 2 0 0,-7-3 0 16,-5 0 0-16,-3 1 0 0,0 3 0 0,-6-3 0 16,-6 0 0-16,-4 3 0 0,-5-1 0 0,-2 2 0 15,-2-3 0-15,-3 4 0 0,-6-4 0 0,-3 2 0 16,-3 4 0-16,0 3 0 0,-2-5 0 0,3 5 0 0,1-2 0 15,-3 1 0-15,-1-5 0 0,-2 1 0 0,-3-2 0 16,2 1 0-16,1-5 0 0,1 3 0 0,1 3 0 0,0-2 0 16,-2 2 0-16,0-2 0 0,-2 3 0 0,5 0 0 15,3 1 0-15,4 2 128 0,3 1-128 0,1 0 0 16,0-5 0-16,6 7 0 0,6-1 0 0,0 2 0 16,2 0 0-16,-1 0 0 0,-2-1 0 0,3 2 0 15,3 2 0-15,3 0 0 0,2-5-160 0,-1 4 160 16,1-4 0-16,2 2 0 0,5 2 0 0,-2-4-128 15,-4 1 128-15,3 0 0 0,5 2 0 0,-1-1 0 16,3-3 0-16,4 3 0 0,2 0 0 0,6 0 0 16,3-1 0-16,7 1 0 0,2 1 0 0,4-1 0 15,1-2 0-15,4 2 0 0,4 0 0 0,0 0 128 16,3-3-128-16,4 2 0 0,1 1 0 0,-1 0 0 0,-7-1 0 16,3 0 0-16,6-3 0 0,1 1 0 15,-2 2 0-15,-1-3 0 0,-1-1 0 0,3 0 0 0,1 2 0 16,3 1 0-16,-2-1 0 0,3-2 0 0,2-2 0 0,4 3 0 15,3 3 0-15,0-2 0 0,-3 0 0 16,4 0 128-16,5-1-128 0,2 3 0 0,5 1 0 0,2 2 144 16,2 3-144-16,-1-2 0 0,1-2 192 15,2 2-64-15,5-1 0 0,3 3-128 0,2 3 240 0,1-2-64 16,-1 3-16-16,5-3 0 0,3 2 0 0,3 0 0 16,4-5 0-16,4 3 0 0,5 1-160 0,7-3 128 15,6 1-128-15,5 1 128 0,7 0-128 0,6-1 0 16,6-5 0-16,0 0 0 15,0 0-944-15,23 7-112 0,6-2-32 0,13-2-11152 16,9-3-2240-16</inkml:trace>
  <inkml:trace contextRef="#ctx0" brushRef="#br4" timeOffset="212363.45">20587 14477 19343 0,'-14'-10'1728'0,"7"2"-1392"0,-1 3-336 0,8 5 0 16,-6-3 2176-16,6 3 352 0,0 0 80 0,0 0 16 16,-6 8-2064-16,5 4-416 0,4 2-144 0,2 1 0 15,1 3 0-15,4 1 0 0,-1 1 0 0,4 0 0 16,1 1 0-16,4 2 160 0,2 1-160 0,0-4 128 16,1-2 16-16,2-2 0 0,2 1 0 0,2-3 0 15,1-3 288-15,5 2 48 0,0-4 16 0,5-2 0 0,3-3 240 16,3-4 48-16,3-5 16 0,1-2 0 0,5 0-144 0,-3-4-16 15,4-3-16-15,-1-1 0 0,2-7-80 0,1-1-16 16,-3-1 0-16,1-9 0 0,-9-3-64 0,2-3-16 16,0-4 0-16,-2-2 0 0,-3-3 16 0,-3-3 0 15,-2-4 0-15,-1 2 0 0,-3 2-272 0,-3 3-64 16,-2-2-128-16,-6 5 192 0,-3 1-16 0,-3 5-16 16,-2-2 0-16,-3 4 0 0,-3 8 48 0,-1 1 16 15,-2 5 0-15,0 4 0 0,-5 0-80 0,1 4-16 16,-1 1 0-16,0 5 0 0,-1-2-128 0,1 3 0 15,-4-1 0-15,4 9 0 0,-2-6 0 0,2 6 0 0,-5-9 0 16,5 9 0-16,-6-5 0 0,6 5 0 0,-6-9 0 0,6 9-176 31,0 0-208-31,0 0-64 0,-9 5 0 0,9-5 0 16,0 0-1520-16,-4 8-304 0,4-8-64 0,-3 12-16 16,3-12-1264-16,0 13-256 0</inkml:trace>
  <inkml:trace contextRef="#ctx0" brushRef="#br4" timeOffset="212782.94">21305 13924 27119 0,'-20'5'1200'0,"10"-1"256"0,0 0-1168 0,2 1-288 0,-2 1 0 0,3-1 0 0,4 5 416 0,3-10 32 16,-3 9 0-16,3-9 0 0,0 0-96 0,5 9-16 15,-5-9 0-15,12 3 0 0,0-5 32 0,4-1 0 16,0-1 0-16,3-1 0 0,2-2 208 0,3-3 32 16,2-1 16-16,1-1 0 0,0-2 32 0,2-3 16 15,3-1 0-15,1-1 0 0,0 2-48 0,2-1-16 16,1-1 0-16,2-2 0 0,3-3-80 0,2 2-16 16,3 0 0-16,3 3 0 0,4 0-64 0,-1 0 0 15,-1 0-16-15,-4 3 0 0,-3 0-176 0,-1 2-16 16,-1 5-16-16,-5 1 0 0,-4 1-224 0,-2 2 144 15,-3 4-144-15,-4 5 128 0,-1-2-128 0,-4 3 128 0,-3 3-128 16,-4 7 128-16,-1 5-128 0,-5 6 128 0,0-2-128 16,-4 5 128-16,1 3-128 0,-2 0 192 15,-1 0-192-15,0 1 192 0,0 0-192 0,2 0 0 0,1-7 144 0,-2 4-144 16,3-5 0-16,0 3 128 0,0-3-128 0,0 2 0 16,-2-4 0-16,2 2 144 0,0-2-144 0,-1 0 0 31,1 1-1152-31,1 2-320 0,2-5-80 0</inkml:trace>
  <inkml:trace contextRef="#ctx0" brushRef="#br4" timeOffset="-214742.82">2906 16837 10127 0,'0'0'896'0,"0"0"-704"16,7-6-192-16,1 2 0 0,-8 4 1760 0,0 0 320 15,0 0 64-15,6-8 16 0,-1 1-608 0,-5 7-112 0,0 0-32 0,0 0 0 16,-2-10-208-16,-3 3-48 0,-4 3-16 0,-4 1 0 16,-5-1-352-16,-2 3-64 0,-3 1-16 0,-2 2 0 15,-8 4-336-15,-2 1-80 0,-1 3-16 0,-5-5 0 16,0 0-48-16,-1 3-16 0,2-2 0 0,-2 3 0 15,0-3 48-15,2 1 16 0,1 2 0 0,5-2 0 16,-2 3-32-16,2-1-16 0,2 3 0 0,0-5 0 16,-1 4 32-16,1-3 16 0,2 4 0 0,3 1 0 15,3-3-144-15,4 3-128 0,2-2 192 0,5-5-192 16,4 1 144-16,2 0-144 0,7-7 0 0,-3 9 144 16,3-9-144-16,3 13 128 0,2 0-128 0,1-1 128 15,0 5 96-15,3 1 16 0,1 1 0 0,2 2 0 16,1 2-240-16,1 3 176 0,-2 4-176 0,1 4 160 15,0 2-160-15,-2 5 0 0,1 4 0 0,-2 3 0 0,-1 1 0 16,-2 3 0-16,1 3 0 0,-3 3 0 0,0 3 0 0,-2 3 0 16,-3 5 0-16,-2-1 0 0,0 1 0 0,-5 2 0 15,-1 1 0-15,-4 2 0 0,-1 1 0 0,-1 3 0 16,-3-2 0-16,-1-2 0 0,0-1 128 0,-1 0-128 16,0-2 128-16,-1 0-128 0,-3 0 176 0,-1 1-48 15,-3-1-128-15,-1 0 192 0,0 1-192 0,0-3 176 16,-1-2-176-16,3-2 160 0,0 1-160 0,0 2 0 15,2-1 0-15,2-5 128 0,0-2-128 0,1-3 0 16,2-3 0-16,0-1 128 0,0-2-128 0,1 2 0 16,2-1 0-16,2-3 128 0,0-4-128 0,4-3 0 15,-2-2 144-15,3-5-144 0,2-2 144 0,-1-2-144 16,2-6 192-16,-1 2-192 0,2-3 128 0,0-2-128 0,0-3 0 16,1-1 0-16,4-3 0 0,1-1 0 0,1-4 128 0,-2-10-128 15,0 0 0-15,5 10 0 0,0-2 0 0,-5-8 0 16,0 0 0-16,13 2 0 0,2-4 128 0,3-2-128 15,1-1 128-15,6-4-128 0,3 0 144 16,5-2-144-16,5 1 0 0,4-3 128 0,1 0-128 0,4 3 0 16,0-3 0-16,3 3 0 0,-3 2 0 0,1 2 0 15,-1-3 0-15,-2 3 0 0,-4-3 0 0,-1 5 0 16,0 0 0-16,-5 0 0 0,-4-1 0 0,-3 3 0 16,-3-1 0-16,1 2-320 0,-6 1 64 0,-1 0-11008 15,-1 0-2208-15</inkml:trace>
  <inkml:trace contextRef="#ctx0" brushRef="#br4" timeOffset="-213877.13">3311 17164 10127 0,'0'0'896'0,"0"0"-704"0,-2-8-192 0,2 8 0 16,0 0 1760-16,-3-7 320 0,2-4 64 0,1 11 16 15,0 0-528-15,0-7-96 0,0 7-32 0,0 0 0 16,1-9-416-16,-1 9-64 0,0 0-32 0,0 0 0 16,0 0-336-16,0 0-64 0,0 0-16 0,12 9 0 15,-2-3-64-15,1 6-32 0,3-2 0 0,0 6 0 16,3 10 0-16,2-1 0 0,2 3 0 0,0 1 0 16,0 3-64-16,2 4-16 0,0 1 0 0,3 1 0 15,-5 0-48-15,1 1-16 0,-3-3 0 0,-1-1 0 16,-2-1-112-16,-1-4-32 0,-1-1 0 0,0-3 0 15,-2 0-48-15,-3-1-16 0,-3-5 0 0,0-2 0 16,-1-2-128-16,-1-1 160 0,-2-1-160 0,-2-2 160 0,-2-1-160 16,1 1 128-16,1-12-128 0,-3 9 128 15,3-9-128-15,0 0 0 0,0 0 0 0,0 0 0 16,0 0-1216-16,0 0-288 0,-3-7-48 0,-1-4-8400 16,-1 1-1680-16</inkml:trace>
  <inkml:trace contextRef="#ctx0" brushRef="#br4" timeOffset="-213496.79">3979 17100 8287 0,'3'-9'736'0,"-3"9"-592"0,6-7-144 0,-6 7 0 16,0 0 1696-16,0 0 304 0,0 0 64 0,0 0 16 15,0 0-384-15,0 0-80 0,0 0-16 0,-13 5 0 16,-1 4-80-16,-3 4-32 0,-2 3 0 0,-4 4 0 16,0 2-464-16,-1 3-80 0,-1 6-32 0,-3 6 0 15,-4 3 16-15,-1 6 0 0,-1 1 0 0,1 0 0 16,0 3-176-16,0-3-48 0,0-1 0 0,0-1 0 15,1-5-224-15,3-3-48 0,1-3-16 0,3-1 0 16,4-5-80-16,3-1-16 0,0-7 0 0,5 0 0 0,5-3-128 16,1-2-16-16,3-2-16 0,1-4 0 0,3-9-160 15,0 0 0-15,0 0 0 0,0 0 0 0,0 0-208 0,10-2-128 16,1-3-32-16,2-6 0 16,2-2-2384-16,2-3-496 0</inkml:trace>
  <inkml:trace contextRef="#ctx0" brushRef="#br4" timeOffset="-213121.64">4646 16741 18879 0,'0'0'832'0,"0"0"192"0,0 0-832 0,0 0-192 0,0 0 0 0,-13 5 0 16,-3-4 1472-16,-3 8 240 0,-3 1 48 0,-1 7 16 16,-1 2-608-16,0 6-112 0,-2 2-32 0,1 3 0 15,1 5-208-15,-2 1-48 0,0 8-16 0,0 1 0 16,2 5-112-16,3 0 0 0,-1 2-16 0,3 0 0 15,1-3-304-15,3 1-64 0,0-4-16 0,4-2 0 16,4-6-112-16,3-1 0 0,1-2-128 0,6-1 192 16,2-4-192-16,5-4 144 0,-1-3-144 0,4-2 128 15,1-4-128-15,-1-1 0 0,3 0 0 0,1-2 0 16,-1-7-480-16,3 1-32 0,2-6 0 16,-2 1-9632-16,-4-3-1936 0</inkml:trace>
  <inkml:trace contextRef="#ctx0" brushRef="#br4" timeOffset="-212840.29">5077 16920 20271 0,'0'0'1792'0,"0"0"-1424"16,0 0-368-16,0 0 0 0,0 0 576 0,0 0 32 0,-13 2 16 15,0 5 0-15,-2 3 736 0,-1 6 160 0,-2 2 16 0,0 5 16 16,-1 4-528-16,0 3-96 0,-3 3-32 16,5 4 0-16,-4 0-368 0,3 5-80 0,4-3 0 0,-1 1-16 15,2-2-240-15,3-1-64 0,3-4 0 0,2 0 0 16,2 0-128-16,0-5 0 0,6-3 144 0,-3-2-144 16,1 3 128-16,3-5-128 0,1 0 160 0,3-5-160 15,-1-2-176-15,1-4-128 0,0 0-16 0,-2-3-16 16,-6-7-1968-1,0 0-400-15</inkml:trace>
  <inkml:trace contextRef="#ctx0" brushRef="#br4" timeOffset="-212664.56">4547 17339 16575 0,'15'-2'1472'0,"5"-1"-1168"15,5 1-304-15,5-1 0 0,2-4 1808 0,5-1 304 16,2 2 64-16,3-3 16 0,1 2-576 0,3-3-112 15,1 1-32-15,1-1 0 0,1 5-832 0,-2 2-192 16,-3-2-16-16,-2 2-16 0,-5-1-416 0,-3 1-144 16,-2 1 0-16,-4-3-13616 0</inkml:trace>
  <inkml:trace contextRef="#ctx0" brushRef="#br4" timeOffset="-212429.45">5440 16758 20271 0,'0'0'896'0,"11"6"192"0,-1 2-880 0,4 1-208 16,0 5 0-16,0 5 0 0,0 3 1984 0,-2 6 336 0,-1 5 80 0,-1 3 16 16,-1 2-1072-16,-4 5-192 0,-3 7-64 0,-6 3 0 15,-4-1-320-15,-6 4-80 0,-6 4-16 0,-1-2 0 16,-3-4-352-16,-3-5-64 0,-2-2 0 0,-2 0-16 15,0-4-240-15,-1 2 176 0,0-6-176 0,-2-2 160 16,-2 0-352-16,-1-1-64 0,-1-3 0 0,0 0-15680 16</inkml:trace>
  <inkml:trace contextRef="#ctx0" brushRef="#br4" timeOffset="-211775.03">3381 18764 17503 0,'0'0'1552'0,"-6"-4"-1232"0,6 4-320 0,0 0 0 16,0 0 736-16,0 0 96 0,0 0 0 0,-9 3 16 16,0 1 48-16,1 5 0 0,2 1 0 0,-2 4 0 15,5 4 16-15,-4 3 16 0,1 3 0 0,1 0 0 16,0 4-176-16,1-1-48 0,1 1 0 0,3-2 0 0,5-2-288 0,2-1-64 16,-1-4-16-16,4-5 0 15,2-4-80-15,3-1 0 0,2-6-16 0,2-1 0 0,2-5 64 16,5-2 16-16,0-5 0 0,1-1 0 15,0-1 16-15,1-7 16 0,1-4 0 0,-2 2 0 0,-3 0-160 16,-1 3-16-16,-2 1-16 0,0-1 0 0,-6 1-160 0,-1 5 128 16,-1 4-128-16,-5 0 128 0,-8 8-128 0,0 0 0 15,0 0 0-15,7 16 0 0,-5 3 0 0,-4 9 0 16,-6 5 0-16,-2 5-176 0,-3 2 176 0,-3 9 0 16,-6 2 128-16,-2 1-128 0,-5 1 336 0,-4 0 0 15,-5 2 0-15,-7 1 0 0,-1 0 112 0,-1 1 0 16,0-3 16-16,2-5 0 0,-2-6-112 0,5-2-32 0,1-5 0 15,5-5 0-15,3-4-112 0,5-5-16 0,4-4-16 16,5-3 0-16,4-4-176 0,2-4 0 0,2-4 0 16,11-3 0-16,0 0-192 0,-3-9-128 0,6-5-32 15,6-5 0 1,7-7-2944-16,6-4-592 0</inkml:trace>
  <inkml:trace contextRef="#ctx0" brushRef="#br4" timeOffset="-211456.49">4497 18401 20271 0,'0'0'1792'16,"0"0"-1424"-16,0 0-368 0,0 0 0 0,-9 7 704 0,-2 7 80 15,-4 4 16-15,-3 5 0 0,-5 6 880 0,-4 6 176 16,-3 3 48-16,-3 6 0 0,-2 2-560 0,0 6-96 16,0 0-32-16,2 3 0 0,-1-1-560 0,5 6-112 15,1 2-32-15,6-2 0 0,3 0-336 0,5-8-176 16,2-6 160-16,4-7-160 0,4-3 160 0,4-3-160 16,3-5 160-16,2-4-160 0,6-4 0 0,1 1-240 15,0-5 32-15,5-1 0 16,2-3-1216-16,4-8-240 0,3-6-64 0,2-3-12560 15</inkml:trace>
  <inkml:trace contextRef="#ctx0" brushRef="#br4" timeOffset="-211218.43">4918 18543 25167 0,'0'0'1104'0,"0"0"240"0,-8 5-1072 0,-2 7-272 0,-4-2 0 0,-4 8 0 16,-2 3 1328-16,-2 6 208 0,-2 0 32 0,0 2 16 16,0 3-496-16,0 1-112 0,-2 2-16 0,5 3 0 15,0 2-432-15,2 3-80 0,-1 1-32 0,0 6 0 16,4-4-256-16,4 1-160 0,0-7 192 0,3 0-192 16,3-1 0-16,4-8 0 0,0-2 0 0,4-5 0 0,0 2-160 15,4-5-144-15,5-3-16 0,0 0-16 16,0-6-1600-16,2-4-320 0,1-3-64 15</inkml:trace>
  <inkml:trace contextRef="#ctx0" brushRef="#br4" timeOffset="-211034.95">4398 19114 21183 0,'0'0'944'0,"0"0"192"0,13 4-912 0,3-3-224 16,3-1 0-16,4-1 0 0,5-1 1152 0,1-4 192 15,6-2 48-15,0 2 0 0,1-4-240 0,1 1-64 16,1-4 0-16,0 0 0 0,-2 3-704 0,-1-2-128 0,-2 0-48 16,-1 5 0-1,-1-6-2464-15,-3 3-496 0</inkml:trace>
  <inkml:trace contextRef="#ctx0" brushRef="#br4" timeOffset="-210750.37">5186 18261 26031 0,'10'-14'1152'0,"1"9"240"0,1 0-1120 0,3 0-272 0,2 2 0 0,-2 3 0 16,-1 4 944-16,0 5 128 0,0 6 16 0,1 3 16 15,-3 2-240-15,1 8-48 0,-2 12-16 0,-2 0 0 0,-4 5-80 0,-2 6-16 16,-5 4 0-16,-4 8 0 0,-3 0-144 0,-5 7-48 15,-5 6 0-15,-4-1 0 16,-4 0-224-16,-3-3-48 0,-1-2-16 0,0-9 0 0,-4-7-32 0,1-3 0 16,1-3 0-16,0-2 0 0,1-5 32 0,3-4 0 15,3-2 0-15,2-2 0 0,1-3-224 0,3-4 0 16,2-5 0-16,4-5 0 16,5-3-1536-16,2-7-384 0,7-6-96 15</inkml:trace>
  <inkml:trace contextRef="#ctx0" brushRef="#br4" timeOffset="-210006.34">6030 16525 15951 0,'-7'-14'704'0,"3"7"144"0,0-3-672 0,1 1-176 16,0-4 0-16,1 2 0 0,2 11 1184 0,3-9 208 15,-1 0 32-15,5 3 16 0,0 1-416 0,6-2-64 16,2 4-32-16,6 0 0 0,0 1-352 0,5 0-80 16,2 4-16-16,1 0 0 0,0 3-256 0,4 4-48 15,3-1-16-15,1 4 0 0,-2 2-160 0,1 3 160 16,-3 2-160-16,-4 5 160 0,-3 7-160 0,-5 0 0 15,-2 5 0-15,-4 3 0 0,-2 2 0 0,-4 7 0 16,-4 1 0-16,-4 5 0 0,-3 5 0 0,-7 2 240 16,-6 6-64-16,-4 3-16 0,-4 4-16 0,-5 5 0 0,-4 3 0 15,-4 2 0-15,-2 0-144 0,3 0 192 16,-1 0-192-16,1 1 192 0,0 1-192 0,2 1 0 0,1-1 0 16,3-1 128-16,2-6-128 0,3 4 0 0,5-2 0 0,3 2 0 15,3-3 0-15,5 0 0 0,2-6 0 0,4-2 0 16,0-1 0-16,2-2 0 0,0-6 0 0,3-1 0 15,2-5 0-15,0-4 0 0,1-1 0 0,2-7 0 16,2-1 224-16,2-3-32 0,2-2-16 0,2 1 0 16,2-2-16-16,1-1 0 0,0-2 0 0,4 0 0 15,-2-2-16-15,4-3 0 0,-2-1 0 0,-4-3 0 16,1-1 192-16,-1-4 48 0,-1-4 0 0,-4 1 0 16,0-4 32-16,-4-2 16 0,-4-1 0 0,-2 2 0 15,-4-3 0-15,-1 3 0 0,-4-2 0 0,-5-1 0 16,-3 3 144-16,-6 0 16 0,-4-4 16 0,-6 2 0 0,-6-3 96 15,-3 2 32-15,-4-1 0 0,0 3 0 0,0 1-288 0,0-3-48 16,0 2-16-16,1-5 0 0,-1 1-240 0,1-4-144 16,0-2 160-16,3-2-160 0,3-2 0 15,3-6 0-15,2-1-176 0,5-4 176 16,6-3-2560-16,8-4-384 0</inkml:trace>
  <inkml:trace contextRef="#ctx0" brushRef="#br4" timeOffset="-209549.59">6900 17919 11055 0,'-16'1'976'0,"8"2"-784"16,-1-1-192-16,9-2 0 0,-9 3 2048 0,9-3 384 16,0 0 64-16,0 0 0 0,0 0-400 0,10 1-96 15,4-2-16-15,6-2 0 0,4-1-768 0,4 1-144 16,3-6-48-16,3 2 0 0,4 2-544 0,4-2-112 15,3 0-32-15,2 0 0 0,0 0-192 0,1 5-144 16,0-2 192-16,-6 4-192 16,-6 3-1600-16,-8 0-416 0,-9 6-96 0,-8 1 0 0</inkml:trace>
  <inkml:trace contextRef="#ctx0" brushRef="#br4" timeOffset="-209405.89">6888 18393 21935 0,'-34'18'960'0,"16"-8"224"0,4-1-944 0,5 0-240 0,9-9 0 0,0 0 0 16,0 0 1744-16,12 2 304 0,5-3 64 0,11-4 16 15,8-6-592-15,6-2-112 0,4-1-16 0,6-3-16 16,4-4-944-16,6 2-176 0,7 2-32 0,-2-1-16 31,0-1-1664-31,-2 1-336 0,-5 2-64 0,-4 2-16 0</inkml:trace>
  <inkml:trace contextRef="#ctx0" brushRef="#br4" timeOffset="-208538.45">9539 16504 9215 0,'0'0'816'0,"7"-7"-656"0,-7 7-160 0,10-8 0 15,-10 8 1408-15,4-10 240 0,-1 1 48 0,-3 9 16 16,-3-13-48-16,-1 4 0 0,-5-2 0 0,1 1 0 15,-6 1-496-15,-4-1-96 0,-4 2-32 0,-2-2 0 16,-1 3-496-16,-6 1-96 0,-2-3-32 0,-3 5 0 0,0-1 0 0,-3 0 0 16,-3 4 0-16,4 1 0 0,-1 1 0 0,0 4 0 15,-2 0 0-15,0-1 0 0,0 1-176 0,3 2-48 16,4-2 0-16,1 1 0 0,5 2-192 0,1-2 0 16,4 4 0-16,3-3 0 0,1 2 0 0,3-3 0 15,2-1 0-15,2 4 0 0,3-3 192 0,3 3-48 16,1-3-16-16,5-6 0 0,-3 13 80 0,3-1 16 15,1 0 0-15,3 4 0 0,3-2 0 0,-1 3 0 16,4 5 0-16,0-3 0 0,2 3-224 0,-1 4 144 16,-1 1-144-16,1 6 128 0,-1 3-128 0,-1 4 0 15,-3 9 0-15,-2 1 0 0,0 5 0 0,-4 6 0 16,-4 9 0-16,1 4 0 0,-3 3-128 0,-3 6 128 16,-1 5 0-16,-3 4 0 0,-3 6 0 0,-3 0-144 0,-3 4 144 15,-1 1 0-15,-2-3 0 0,-1 1 0 0,0-10 0 0,0 3 0 16,-1 3 0-16,5-6 0 0,-3-3-144 0,0-5 144 15,-3-2 0-15,1-2 0 0,2 0 0 0,1-3 0 16,-4 1 0-16,0 0 0 0,1-9 128 0,0-2-128 16,3 1 0-16,0-6 160 0,0 2-160 0,2-4 128 15,1-1-128-15,3-3 128 0,1-3-128 0,2-6 128 16,1-6-128-16,3-4 128 0,2-3-128 0,4-3 128 16,2-7-128-16,4-4 0 0,3-3 0 0,4-2 0 15,-3-8 0-15,3 0 0 0,-8-6 144 0,11 5-144 16,3-2 0-16,1-2 144 0,3-1-144 0,1 3 0 15,2-1 128-15,1-1-128 0,4-1 0 0,3 0 0 16,0 0 0-16,2 0 0 0,7-1-192 0,-1 0 48 16,2 0-2096-16,2-2-432 15</inkml:trace>
  <inkml:trace contextRef="#ctx0" brushRef="#br4" timeOffset="-207636.59">11398 16533 3679 0,'-18'-6'320'0,"9"5"-320"16,2-2 0-16,-2 1 0 0,1-3 2672 0,8 5 464 15,-9-3 80-15,9 3 32 0,0 0-1328 0,0 0-256 16,0 0-48-16,0 0-16 0,0 0-448 0,0 0-112 16,0 0-16-16,0 0 0 0,0 0-320 0,16 4-80 15,0 0-16-15,6-2 0 0,3-2-208 0,2 0-32 16,0 0-16-16,2 0 0 0,1 2-96 0,2-1-32 0,-1-1 0 0,0 2 0 16,0 1-96-16,-2-1-128 15,-2 4 176-15,-3-1-176 0,-4-3 160 0,-1 5-160 0,-2 1 128 16,-3-1-128-16,-4 2 128 0,-1 0-128 0,-3 2 128 15,-1 4-128-15,-1-2 0 0,-2 4 0 0,-5 2 0 0,-1 6 0 16,-2 3 192-16,-4 6-64 0,-3 6 0 0,-1 2 0 16,-4 7 144-16,0 3 32 0,-3 4 0 0,0 4 0 15,0 2-160-15,-1 2-16 0,-2 4-128 0,1 4 192 16,-4 1-192-16,2 5 0 0,1-1 0 0,-2 1 0 16,2-2 0-16,0 4 0 0,0 0 0 0,2 2 0 15,3-6 0-15,3 2 0 0,4 0 0 0,0-3 0 16,0 3 128-16,3-3-128 0,0-7 0 0,2 1 0 15,-1 0 128-15,2-3-128 0,1-6 0 0,0-2 0 16,2-3 128-16,1-3-128 0,-1-3 0 0,2 0 144 0,-1-5-144 16,1 2 0-16,0-4 0 0,0 1 128 0,-3-2-128 15,4-4 0-15,-3-3 0 0,2 2 0 0,0-2 0 16,0 1 128-16,-2 1-128 0,0-3 0 0,1-4 0 16,-2 2 0-16,2 1 128 0,-2-3-128 0,0 1 0 0,0 2 0 15,0-1 0-15,-1-2 0 0,-2 0 0 0,-1-3 128 16,0 2-128-16,2-4 128 0,-2 2 160 0,2-4 32 15,-2-3 0-15,-1-2 0 0,1-2 48 0,-1-5 16 16,-2 0 0-16,0-5 0 0,0 3 272 0,-1-4 64 16,-1-3 16-16,-2-1 0 0,-3-1-352 0,1-3-80 15,-4-3-16-15,2 1 0 0,-1-1-288 0,-2-4 0 16,-3-1-208-16,-2 0-11328 16,0-3-2272-16</inkml:trace>
  <inkml:trace contextRef="#ctx0" brushRef="#br4" timeOffset="-206909.23">13559 18465 18431 0,'0'0'816'0,"0"0"160"0,5-7-784 0,-5 7-192 0,0 0 0 0,0 0 0 16,10-3 672-16,-10 3 96 0,12 3 0 0,-3 8 16 0,0 1-208 0,-1 4-32 16,1 3-16-16,-1 7 0 0,0-1-144 0,-2 8-48 15,-1 3 0-15,-2 1 0 0,-3 2 48 0,-4 0 0 16,-1 1 0-16,-3-1 0 0,-2-1 192 0,-3-2 64 15,-1 0 0-15,-4-1 0 0,-2 0-128 0,0-4 0 16,-3-1-16-16,-1-3 0 0,-2-2-272 0,1-4-48 16,2-3-16-16,0-1 0 0,3-2-416 0,2-4-96 15,3-7-16-15</inkml:trace>
  <inkml:trace contextRef="#ctx0" brushRef="#br4" timeOffset="-206033.78">16189 16169 12895 0,'6'-12'1152'0,"-1"7"-928"15,2 0-224-15,-2-3 0 0,1 0 912 0,1-3 144 16,-2 5 32-16,1 1 0 0,-6 5 240 0,4-10 48 16,-3 2 16-16,3-1 0 0,-4 9-480 0,0 0-80 15,-5-9-32-15,-4 0 0 0,-1 4-96 0,-8 2 0 16,-5-1-16-16,-6 1 0 0,-4 1-400 0,-7 0-80 15,-1 2-16-15,-5 2 0 0,-4 1-192 0,-1 0 128 0,0-4-128 0,3 2 0 16,2 3 176-16,1-2-176 0,-1-4 192 0,4 1-192 16,4 1 272-16,3 0-48 0,8 1-16 0,4 0 0 15,5 0 64-15,5 1 16 0,4-1 0 0,9-1 0 16,0 0-64-16,0 0-16 0,0 0 0 0,4 13 0 16,4-3-16-16,3 5 0 15,4 0 0-15,4 6 0 0,4 3-192 0,0 6 144 16,0 3-144-16,-1 7 128 0,-2 7-128 0,-2 2 0 15,-8 6 0-15,-5 6 0 0,-5 8 0 0,-4 3 0 0,-6 2 0 0,-4 6 0 16,-2 3-128-16,-2 2 128 0,-4 0 0 0,-1 3 0 16,-2 1 0-16,-1-1 0 0,1 3-144 15,1-6 144-15,0-2 0 0,1 0 0 0,1-1 0 0,2 2 0 16,0 0 0-16,2-4 0 0,3 1 0 0,2-4 0 16,3 2 0-16,-3 5 0 0,0 4 0 0,1 0 0 15,-1-1 0-15,-2-2 0 0,-2-2 0 0,-2 0 0 16,-4-4 0-16,0-1 0 0,-1-1 128 0,0-5-128 0,-2-1 128 15,1-5-128-15,-2-7 176 0,-1-5-176 0,0-1 192 0,0 1-64 16,-1-4 0-16,1-3-128 0,0-1 160 0,0-2-160 16,0-2 128-16,2-4-128 0,-1-4 176 0,3-4-48 15,1-2-128-15,3 0 192 0,1-7-192 0,3 0 144 16,4-4-144-16,1-3 128 0,5-4-128 0,4 1 0 16,2-11 0-16,0 0 128 0,6 10 16 0,3 0 0 15,1-1 0-15,4 0 0 0,2-4 64 0,4 1 16 16,1-2 0-16,5-1 0 0,3-3-32 0,4 1-16 15,-1-2 0-15,2-2 0 0,4-3-48 0,4-3-128 0,2-3 192 0,5 1-64 16,3-3-128-16,1 1 192 0,2 1-192 0,-3 0 192 16,-2-3-192-16,-2 2 0 0,-4 4 0 0,-2-3-10752 15,-5-1-2080-15</inkml:trace>
  <inkml:trace contextRef="#ctx0" brushRef="#br4" timeOffset="-205552.78">16376 16833 2751 0,'-3'-7'128'0,"2"0"16"0,0 0-144 0,0 0 0 16,-3 0 0-16,4 0 0 0,-4-3 2672 0,3 4 496 0,-1-2 96 0,2 8 32 16,-1-9-1328-16,1 3-272 0,0-3-48 0,0 9-16 15,0 0-48-15,4-6-16 0,-4 6 0 0,0 0 0 16,0 0-640-16,11-1-128 0,2 6-32 0,-1 1 0 16,0 3-112-16,2 5-16 0,1 4-16 0,3 2 0 15,-2 0-176-15,-1 1-16 0,-3 0-16 0,1 5 0 16,-1-2-416-16,-1 0 0 0,-2 1 128 0,2-3-128 15,-2-3 0-15,0 0 0 0,-2-1-160 0,1-3 160 32,-1-3-1600-32,-1-3-240 0,-1 1-32 0,-5-10-10656 0</inkml:trace>
  <inkml:trace contextRef="#ctx0" brushRef="#br4" timeOffset="-205325.37">16690 16624 19343 0,'0'-12'1728'0,"2"5"-1392"0,-2 7-336 0,0 0 0 0,0 0 1088 0,0 0 128 16,0 0 48-16,0 0 0 0,3 14-112 0,-7 2-32 15,-6 2 0-15,-4 2 0 0,-4 7-160 0,-3 1-16 16,-5 4-16-16,-1 2 0 0,0 2-336 0,-1 0-64 16,1 3-16-16,-4-3 0 0,3 1-272 0,4-2-64 15,3-2-16-15,3-2 0 0,3-3-160 0,3-2 0 16,2-6 0-16,4-2 0 15,2 0-288-15,3-4-144 0,1-5-16 0,0-9-9280 16,0 0-1840-16</inkml:trace>
  <inkml:trace contextRef="#ctx0" brushRef="#br4" timeOffset="-205003.91">17697 16251 7359 0,'0'0'656'0,"-2"-10"-528"0,2 10-128 0,-6-6 0 16,1-1 2864-16,-5 5 528 0,-4 2 128 0,-3 4 0 16,-1 2-1760-16,-3 4-352 0,-5 7-80 0,-3 3-16 15,-4 7-432-15,-2 1-96 0,-5 6-16 0,1 3 0 16,1 4 48-16,1 3 0 0,1 6 0 0,4 0 0 0,4-4-320 0,7 1-64 15,3 0-16-15,7-3 0 0,3-3-192 0,5 0-32 16,6-4-16-16,2-3 0 0,4-3-48 0,4-2-128 16,3-4 192-16,3 0-64 0,2-5-384 15,3-2-96-15,4-2-16 0,3-7 0 16,4-2-1360-16,-1-7-256 0,-1-4-64 0,0-4-16 0</inkml:trace>
  <inkml:trace contextRef="#ctx0" brushRef="#br4" timeOffset="-204773">18063 16401 19343 0,'-4'-15'848'0,"4"15"192"0,-1-9-832 0,1 9-208 0,0 0 0 0,0 0 0 16,-8 4 1824-16,-2 2 320 0,-4 6 64 0,-4 4 16 15,-4 6-1120-15,-2 1-208 0,-2 6-64 0,-1 3 0 16,1 3-448-16,4 2-112 0,1 0-16 0,5 1 0 15,2-2-256-15,4 1 128 0,2-2-128 0,5-2 0 16,3-1 128-16,4-3-128 0,3 1 0 0,3-8 0 16,1 3 0-16,3-4 0 0,4-4 0 0,1-6 0 31,0 1-512-31,0-7-16 0,-2-2 0 0,-5-1 0 0</inkml:trace>
  <inkml:trace contextRef="#ctx0" brushRef="#br4" timeOffset="-204622.36">17454 16800 25791 0,'11'-3'2304'0,"6"-1"-1856"16,6-1-448-16,3-2 0 0,5 4 400 0,8 0-16 15,4 0 0-15,11 1 0 0,8-2 48 0,6 0 0 16,0-3 0-16,-2 2 0 0,-5 3-256 0,-4 1-48 16,-3 0-128-16,-5-1-12800 0</inkml:trace>
  <inkml:trace contextRef="#ctx0" brushRef="#br4" timeOffset="-204378.45">18427 16213 28559 0,'16'-10'2544'0,"-2"7"-2032"0,4 5-512 0,3 0 0 16,3 5 0-16,2 4 0 0,-1 7 0 0,-2 6-160 15,-3 7 864-15,-1 5 192 0,-3 4 16 0,-4 7 16 16,1 2-512-16,-7 6-96 0,-2 2-32 0,-4 6 0 16,-5 0-128-16,-4 3-32 0,-5-1 0 0,-2 1 0 15,-3-4-128-15,-4 1 0 0,0-4 0 0,-1-1-176 32,-3-1-1552-32,-3-5-304 0,-3-4-64 0</inkml:trace>
  <inkml:trace contextRef="#ctx0" brushRef="#br4" timeOffset="-203249.33">15984 18499 19695 0,'0'0'864'0,"0"0"192"0,7-7-848 0,-7 7-208 0,0 0 0 0,0 0 0 0,0 0 880 0,0 0 128 15,4 15 16-15,-6 6 16 0,-2 3-320 0,-1 8-64 16,-1 5-16-16,1 2 0 0,0 2-384 0,0 1-96 16,-3 0-16-16,4 2 0 0,-2-2-144 0,3-3 0 15,3-3 144-15,4-3-144 0,1-1 192 0,3-9-16 16,0-4-16-16,3-3 0 0,4-3 528 0,1-5 96 15,1-6 32-15,6-4 0 0,1-3 32 0,3-4 16 16,-2-5 0-16,3-4 0 0,-3-4-384 0,-1-1-80 16,-1 2-16-16,-4 0 0 0,-2 1-176 0,-1 2-32 15,-4 3-16-15,-1 4 0 0,-5 4-160 0,-6 7 0 16,0 0 0-16,0 0 0 0,1 18 0 0,-3 6 0 16,-6 5 0-16,-3 8 0 0,-3 9 0 0,-3 4 0 15,-3 2 0-15,-6 0 0 0,-4-1 176 0,-3 1-48 0,-3 2-128 0,-1 2 192 16,-1 0 16-16,-2 1 0 0,-2 3 0 0,1-6 0 15,4-7-16-15,3-3 0 0,1-6 0 16,5-3 0-16,4-10-192 0,3-2 176 0,3-7-176 0,4-5 160 16,3-3-32-16,2-4-128 0,9-4 192 0,-9-5-64 15,5-5-128-15,2-3 0 0,4-6 0 0,2-4 0 32,5-1-2272-32,4-8-480 0</inkml:trace>
  <inkml:trace contextRef="#ctx0" brushRef="#br4" timeOffset="-202950.54">17139 18277 25279 0,'0'0'1120'0,"0"0"224"0,0 0-1072 0,0 0-272 15,-12-1 0-15,-1 2 0 0,-2 3 1104 0,-3 10 176 16,-2 5 16-16,-4 10 16 0,-5 5-544 0,-3 6-128 16,-1 3 0-16,0 7-16 0,0 2-128 0,2 1-32 15,3 2 0-15,2 0 0 0,3-2-112 0,2 1-32 16,2-5 0-16,5-1 0 0,7 1-192 0,2-2-128 16,5-8 128-16,5-3-128 0,4-3 0 0,3-4 0 15,4-4 0-15,3-4 0 0,5-6 0 0,1-5-240 0,4-3 48 16,2-9 0-1,2-4-1728-15,1-2-352 0,2-7-64 0,-3-1-16 0</inkml:trace>
  <inkml:trace contextRef="#ctx0" brushRef="#br4" timeOffset="-202728.06">17539 18486 24879 0,'-15'2'1088'0,"6"3"256"0,-1 6-1088 0,-3 1-256 0,-2 5 0 0,-2 4 0 16,-2 6 736-16,-1 1 96 0,-2 4 0 0,2 2 16 16,1 2 32-16,3 1 0 0,5 0 0 0,3 2 0 0,2 3-368 15,4-4-64-15,3 0 0 0,3-1-16 0,1-1-176 0,2-3-16 16,3-2-16-16,2-4 0 0,-1 1-80 16,2-6-16-16,0-2 0 0,0-5 0 0,-2-2-128 0,0-4-272 15,0-1 64-15,-4-6-9728 16,-7-2-1952-16</inkml:trace>
  <inkml:trace contextRef="#ctx0" brushRef="#br4" timeOffset="-202562.5">17020 18856 24879 0,'0'0'2208'0,"0"0"-1760"0,0 0-448 16,0 0 0-16,11-7 528 0,1 2 32 0,5 3 0 0,4-1 0 15,6-1 128-15,7 2 16 0,7 1 16 0,4-1 0 16,2-4-208-16,0 1-64 0,-2 0 0 0,-1-3 0 15,-6 3-448-15,-1 0-128 0,-4 0-16 0,-3-1-8992 16,-3-1-1792-16</inkml:trace>
  <inkml:trace contextRef="#ctx0" brushRef="#br4" timeOffset="-202267.98">17646 18064 19343 0,'0'0'1728'0,"0"0"-1392"16,10 7-336-16,1 5 0 0,2 4 1088 0,2 3 128 16,4 6 48-16,0 4 0 0,3 5 176 0,0 7 32 15,-1 7 16-15,0 7 0 0,0 7-224 0,0 3-48 16,-4 4-16-16,-3-2 0 0,-3-1-304 0,-5 3-64 15,-5 1-16-15,-3-1 0 0,-6 1-240 0,-3-2-64 16,-6-1 0-16,-1-6 0 0,-1-7-240 0,-4-9-48 16,-3 0-16-16,-1-3 0 0,0-4-80 0,0-5-128 15,2-3 176-15,2-8-176 16,2-5-2064-16,4-9-528 0</inkml:trace>
  <inkml:trace contextRef="#ctx0" brushRef="#br4" timeOffset="-201479.59">19097 15941 12783 0,'0'0'560'0,"0"0"128"0,0 0-560 0,0 0-128 15,-1-7 0-15,1 7 0 0,0 0 1312 0,0 0 224 16,0 0 64-16,3-11 0 0,-3 11-192 0,5-7-48 16,2-2 0-16,4 2 0 0,0 2-144 0,3-1-16 15,2 2-16-15,4 0 0 0,0 2-432 0,1-1-96 16,4-2-16-16,0 4 0 0,-1 1-192 0,2 1-32 15,-5 2-16-15,-2 3 0 0,-3-1-176 0,-2 8-32 16,-3 3-16-16,-5 5 0 0,-2 0-176 0,-5 11 0 0,-4 5 0 16,-5 5 0-16,-6 6 0 0,-5 6 0 15,-7 5 0-15,-3 8 0 0,-2 6 0 0,-1 5 0 16,-2 6 0-16,2 5 0 0,1 2 0 0,0 4 0 16,-1 2 0-16,3-2 0 0,3 1-128 0,3-2 128 0,3-3 0 15,2 2 0-15,6 0 0 0,2-5 0 0,5-5 0 0,-1 3 0 16,3-9 0-16,2 3 0 0,1-2 0 15,2-2 0-15,0 0 0 0,0-4 0 0,0-4 0 16,0 1 0-16,-3-1 0 0,3 0 0 0,0-2 0 0,3 0 0 16,-3 0 0-16,2-4 0 0,2 2 0 0,0-3 0 15,0 0 0-15,1-1 0 0,0-1 128 0,0 2-128 16,2-3 0-16,-6-8 0 0,-1-4 0 0,0 0 0 16,0-5 128-16,0-2-128 0,-1 0 0 0,1-5 128 15,-4-3-128-15,1 1 0 0,1-1 144 0,-2-3-144 0,-1-2 128 0,-3-3-128 16,-1 0 128-16,0-3-128 0,0-2 288 0,0-1-16 15,1-1 0-15,-1-2 0 0,-1 0 304 16,-2-4 64-16,-1 0 16 0,-1 2 0 0,-3-2-80 0,1 2 0 16,-4-4-16-16,1 3 0 0,-4 0-176 0,0-1-16 15,0 3-16-15,-2-5 0 0,-2-1-176 0,2-2-48 16,1 2 0-16,1-1 0 0,0-4-128 0,3-2 0 16,-1-2 0-16,1-4 128 15,-1-2-1312-15,4-2-272 0,-1-3-48 16,3-3-9408-16,-2-2-1888 0</inkml:trace>
  <inkml:trace contextRef="#ctx0" brushRef="#br4" timeOffset="-201137.07">19598 17813 24879 0,'0'0'1088'0,"0"0"256"0,0 0-1088 0,0 0-256 0,0 0 0 0,0 0 0 0,0 0 1008 0,8-3 144 16,3-4 16-16,5 2 16 0,3 3-400 0,2-1-80 16,6-3 0-16,-2 2-16 0,1 0-464 0,-1 3-96 15,-1 1 0-15,-2 0-128 16,-3 1-1904-16,-8 2-480 0,-11-3-112 0,0 0 0 0</inkml:trace>
  <inkml:trace contextRef="#ctx0" brushRef="#br4" timeOffset="-201023.5">19582 18014 14735 0,'0'0'1312'0,"0"0"-1056"16,11-4-256-16,3 1 0 0,4-4 2688 0,2 0 464 0,4 0 112 0,3 0 0 16,4-1-1952-16,4-3-400 0,5 0-80 0,2-3 0 31,-2-1-1744-31,3 0-352 0</inkml:trace>
  <inkml:trace contextRef="#ctx0" brushRef="#br4" timeOffset="-200351.4">21696 16200 21183 0,'0'-16'1888'15,"0"8"-1504"-15,-3 2-384 0,0 0 0 0,1-3 608 0,-2 0 48 16,-2-3 16-16,-2 5 0 0,-2-3 368 0,-5 3 80 16,-2-3 16-16,-4 2 0 0,-5-3-704 0,-4 3-144 15,-2-2-32-15,-5 3 0 0,-5-2-80 0,0 2-32 16,-2-2 0-16,2 3 0 0,-3 1 48 0,1-1 0 15,0 2 0-15,4 1 0 0,0 3 32 0,5 0 16 16,3 0 0-16,3 0 0 0,1 0-16 0,5 0 0 16,3 0 0-16,4 2 0 0,4 0-64 0,1 1-16 15,4-1 0-15,7-2 0 0,0 0-144 0,0 0 160 0,0 0-160 16,1 9 160-16,3 0 256 0,4 1 48 16,2 4 16-16,1-1 0 0,1 2-304 0,0 3-176 15,1 5 192-15,-2 0-192 0,0-1 0 0,-2 9 0 0,-3 2 0 0,-1 5 0 16,-2 5 0-16,-3 8 0 15,-3 6 0-15,-1 8 0 0,-2 4 0 0,-2 5 0 0,-2 4 0 0,-3 6 0 16,-3 5 0-16,-3 4 0 0,-2-1 0 0,-2 0 0 16,-1 2 0-16,-1-1 0 0,-3 0 0 0,-13 35 0 15,2-9 0-15,1-13 0 0,1-8 0 0,0-1 0 16,0-4 144-16,2-7-144 0,2-5 0 0,-1 2 144 16,0-4-144-16,1 0 128 0,3-6-128 0,0-1 128 15,2-6 0-15,6-3 0 0,2 3 0 0,3-3 0 16,1-4-128-16,2-1 160 0,6-3-160 0,-3-2 160 0,1-3-160 15,1-4 0-15,3-1 0 0,2-6 0 0,2-2 128 16,2-3-128-16,3 1 0 0,2-2 128 0,1-7 64 16,2 2 16-16,3-2 0 0,0-1 0 0,4-2-48 0,3-1-16 15,2-1 0-15,3 1 0 0,3-2-144 0,0-2 192 16,4-4-192-16,-2 0 192 0,1-3-192 16,0-6 0-16,0-1 0 0,-1-3 128 15,-1-2-560-15,0 0-112 0,-3-3-32 0,3 0-10176 16,1-3-2048-16</inkml:trace>
  <inkml:trace contextRef="#ctx0" brushRef="#br4" timeOffset="-199573.22">22887 16183 12895 0,'0'-9'1152'16,"0"4"-928"-16,0 5-224 0,0 0 0 0,3-9 1248 0,4 1 208 15,0 3 32-15,6-1 16 0,2 2-32 0,7 0 0 16,3 3 0-16,6-3 0 0,3 0-464 0,4 2-112 15,2-1 0-15,2 2-16 0,1-2-320 0,-1 3-64 16,-3 0-16-16,1 3 0 0,-2-1-224 0,0 2-64 0,-1 1 0 0,-3-1 0 16,-2 2-48-16,-5 3-16 15,-5-2 0-15,-2 4 0 0,-4-1-128 0,-3 3 0 0,-4 2 0 16,-4 1 0-16,-4 0 0 0,-4 4 0 0,-2 6 0 16,-6 6 0-16,-9 1 0 0,-5 6 0 0,-5 7 0 0,-3 3 0 15,-4 10 0-15,-1 1 0 0,-1 6 0 0,0 2 0 16,1 5 0-16,3 2-144 0,-1 0 144 0,7 4-208 15,1 1 208-15,5 0 0 0,4 0 0 0,4-1-144 16,2 1 144-16,4-4 0 0,1-1 0 0,6 0 0 16,2 1 0-16,2-1 0 0,2-1 0 0,3 1 0 15,0-4 0-15,3-1 144 0,2-1-144 0,-1-3 0 16,1-7 128-16,-1 1-128 0,-1 0 0 0,1-4 0 16,-3-3 144-16,1-4-16 0,-1-2-128 0,-2 2 192 15,2-1 0-15,-2-1 0 0,-2 2 0 0,0-6 0 16,-2 3-48-16,0-4-16 0,-1 2 0 0,0-2 0 0,2-1-128 15,-1-1 128-15,0-1-128 0,-1-1 128 0,3-4 160 16,-2-1 32-16,1-2 0 0,-2 0 0 0,-1-1-80 0,-1-1-16 16,-1 1 0-16,-1 1 0 0,-2-6-80 0,-3 6-16 15,-2 4 0-15,-4-2 0 0,-3-3 64 0,-2-2 0 16,-4-2 0-16,-2 0 0 0,-3-2 320 0,-4-4 64 16,-3-5 0-16,-1-1 16 0,0 0-96 0,-2-3-32 15,1-1 0-15,1-1 0 0,1 0-256 0,2-1-48 16,3 1-16-16,3-2 0 15,3-6-1120-15,2-1-240 0,3-3-32 0,4-2-9456 16,3-5-1904-16</inkml:trace>
  <inkml:trace contextRef="#ctx0" brushRef="#br4" timeOffset="-199205.06">24046 17789 21183 0,'0'0'944'0,"0"0"192"0,11 5-912 0,2 3-224 15,2 3 0-15,-1 6 0 0,0 2 1072 0,-2 4 160 16,0 7 48-16,-1 3 0 0,-4 4-384 0,-3 0-64 16,-3 0 0-16,-3 0-16 0,-3 2-288 0,-3-1-48 15,-3-2-16-15,-5-3 0 0,-3-2-96 0,-2-6-32 16,-4 0 0-16,3-3 0 0,-3-2-336 0,0-2 0 15,-3-1 0-15,-1-5-192 0</inkml:trace>
  <inkml:trace contextRef="#ctx0" brushRef="#br4" timeOffset="-197894.79">26616 15902 21183 0,'6'-12'944'0,"0"5"192"0,-1-2-912 0,0 0-224 0,-1-1 0 0,-1 1 0 32,1-3-640-32,-1 5-160 0,-3 7-32 0,0-14-16 0,-2 2 1712 0,0 3 352 0,-2-1 64 0,-2 3 0 15,-4-1-288-15,-1-1-64 0,-3 0-16 0,-2 3 0 16,-3 2-288-16,-4 3-64 0,-4-2-16 0,-5 3 0 15,-3 0-192-15,-6 3-32 0,-5-1-16 0,-3 3 0 16,-5 2-304-16,-1 0 128 0,-7 7-128 0,5-2 0 16,3-1 0-16,4 3 0 0,4-1 0 0,6-2 0 15,4 2 128-15,2-1-128 0,4-4 0 0,6 3 0 16,3-6 0-16,7 1 0 0,2-1 0 0,5-1 0 16,7-4 192-16,0 0 16 0,0 0 16 0,0 0 0 15,10 5 32-15,1 1 0 0,1 1 0 0,4-2 0 16,1 4-256-16,1-2 0 0,-1 5 128 0,1 0-128 15,1 5 0-15,-1 6 0 0,0 5 0 0,-2 4 0 16,-3 2 0-16,-2 4 0 0,0 4 0 0,-6 8 0 0,-1 2 0 16,-6 6 0-16,-2 4 0 0,-3 5 0 0,-6 6 0 15,-2 5 0-15,-3 1 0 0,-1 7 0 0,-3 2 0 0,1 3 0 16,0 6 0-16,1-2 0 0,-1 2 0 16,3 3 0-16,2-2 0 0,1 1 0 0,0 2 0 15,1-2 0-15,0 2 0 0,0-4 0 0,-1 1 0 0,-2-7 0 16,-2-2 128-16,-1-5-128 0,-3-2 0 0,0-1 0 15,-2-3 0-15,-1-2 0 0,0-6 1008 16,-1 0 96-16,-1 0 32 0,-1-2 0 16,-2-4-1600-16,1-1-320 0,-3-3-64 0,2-1-16 15,1-6 864-15,-3-5 0 0,2-5 0 0,-1-1 192 0,0-1-192 0,4-4 0 16,3-5 144-16,1-1-144 0,1-3 128 0,5-1-128 0,0-7 128 16,6 1-128-16,3-3 192 0,4-4-16 0,1-2-16 0,4-2 0 15,4 1 80-15,2-4 16 0,6 3 0 16,3-5 0-16,4 1-256 0,6 0 144 0,6-2-144 0,3 2 128 15,6-2-128-15,1 1 0 0,3-2 0 0,1-3 128 16,0-3-128-16,2 0 0 0,1-4 0 0,3 2 128 16,1-4-128-16,2 1-176 0,0 2 48 0,-5-4 0 31,-4 1-1552-31,-4-3-304 0,-4 2-64 0</inkml:trace>
  <inkml:trace contextRef="#ctx0" brushRef="#br4" timeOffset="-197200.55">26498 16390 15663 0,'0'-10'688'0,"0"3"144"0,-1 1-656 16,1 1-176-16,2-3 0 0,2 2 0 0,0 2 1424 0,1-1 256 16,-5 5 48-16,7-4 16 0,-7 4-432 0,9 0-96 15,-1 3 0-15,1 3-16 0,1 2-400 0,2 6-80 16,-1 2-16-16,2 3 0 0,1 3-256 0,0 5-64 16,1 1-16-16,0 2 0 0,2 4-240 0,-3 1-128 15,0-2 128-15,-2-3-128 0,1 1 0 0,-5-1 0 16,-1-4 0-16,1 9 128 15,-3-4-624-15,-2-7-112 0,-5-4-32 0,1-2-7984 16,0-5-1600-16</inkml:trace>
  <inkml:trace contextRef="#ctx0" brushRef="#br4" timeOffset="-196960.84">26896 16295 24703 0,'0'0'1088'0,"-5"6"240"0,-3 3-1072 0,-2-2-256 0,-3 7 0 0,-2 4 0 15,-3 4 704-15,-2 6 64 0,-1-3 32 0,-1 6 0 16,-3 3-160-16,1-1-16 0,0 1-16 0,-9 12 0 16,3-3-432-16,7-5-176 0,1-1 128 0,2-4-128 0,1-2 160 0,2-2-160 15,4-1 192-15,1-4-192 16,-2-1-400-16,2-1-192 0,2-3-48 0,2-3-12208 15</inkml:trace>
  <inkml:trace contextRef="#ctx0" brushRef="#br4" timeOffset="-196591.22">27620 15832 17391 0,'0'0'768'0,"-5"2"160"0,-1 2-736 0,-3 4-192 0,-1 2 0 0,-3 4 0 16,-3 2 864-16,-4 6 144 0,-5 5 16 0,-9 11 16 16,-2 5 32-16,1 7 0 0,-1 2 0 0,-1 4 0 15,-2 3-400-15,1 1-80 0,2 1-16 0,4 3 0 16,5-6-384-16,7-1-192 0,5-1 160 0,0 21-160 16,7-18 128-16,9-28-128 0,4-3 0 0,3 1 144 0,2 0-144 15,3-5-144-15,1-2 144 0,1-2-208 16,2-3-496-16,14 8-80 15,-3-12-32-15</inkml:trace>
  <inkml:trace contextRef="#ctx0" brushRef="#br4" timeOffset="-196312.09">28022 16049 16575 0,'0'-9'1472'0,"0"-2"-1168"0,0 3-304 0,0-1 0 16,-1 4 1600-16,1 5 272 0,0 0 48 0,0 0 16 16,-8 0-864-16,-2 7-176 0,-2 4-48 0,0 7 0 15,-2 2-304-15,-3 6-64 0,-2 4-16 0,1 4 0 16,1 1-224-16,-1 2-48 16,-1 3-16-16,0 6 0 0,-2-1-176 0,2 2 0 0,1 1 0 0,4-2 0 15,4 1 0-15,0-5 128 16,2 0-128-16,1 12 0 0,4-12 0 0,5-20 0 0,0-2 0 15,2 2 0 1,4-5-384-16,0-1-48 0,3-1-16 0,0-2-7872 0,2-2-1568 0</inkml:trace>
  <inkml:trace contextRef="#ctx0" brushRef="#br4" timeOffset="-196142.78">27447 16498 27647 0,'0'0'2448'0,"5"-1"-1952"0,4-2-496 0,4 2 0 0,4 1 0 0,4 1 0 16,5 0 0-16,5 2-160 0,6 2 160 0,36 0 0 16,-6 0 128-16,-2-1-128 0,-2 1 0 0,-4-2 144 15,-6-3-144-15,1 0 0 16,-6 0-848-16,-3 0-288 0,-4-2-48 0</inkml:trace>
  <inkml:trace contextRef="#ctx0" brushRef="#br4" timeOffset="-195851.93">28401 15876 23951 0,'0'0'2128'0,"16"-5"-1696"0,0 4-432 0,1 1 0 16,0 1 192-16,2 4-32 0,0 3-16 0,-1 5 0 15,2-1 640-15,-1 9 128 0,2 3 32 0,-6 8 0 16,-5 7-304-16,-2 3-48 0,-3 5-16 0,-3 3 0 16,-3-1-208-16,-5 5-48 0,-6 0-16 0,-4 3 0 15,-6 2-96-15,-3-2-16 0,-6 4 0 0,-2-4 0 16,-1-1-48-16,-1-6-16 0,1-7 0 0,-3-1 0 16,-3-1-320-16,-2-6-80 0,5-3-16 0,1 0 0 15,1-2-2080-15,1-3-400 16</inkml:trace>
  <inkml:trace contextRef="#ctx0" brushRef="#br4" timeOffset="-195193.49">25899 18363 15663 0,'9'-25'1392'0,"-3"14"-1120"0,5-3-272 0,-1 0 0 0,2 3 1072 0,-1 0 144 16,-4 2 48-16,-7 9 0 0,0 0 208 0,0 0 64 15,0 0 0-15,13 11 0 0,-4 4-720 0,-5 4-144 16,-4 4-32-16,-2 6 0 0,-3 3-160 0,2 1-32 16,-5-1-16-16,-2 2 0 0,0 3-176 0,1 1-48 15,-2 0 0-15,3-4 0 0,0-1-80 0,5-3-128 16,1-7 176-16,2-3-176 0,2-2 208 0,4-6-64 16,1 0-16-16,5-7 0 0,2-4 192 0,2-2 16 15,6-4 16-15,2-7 0 0,3-3 96 0,2-1 32 16,0-2 0-16,0 0 0 0,0-5-224 0,-3 0-64 15,-4-5 0-15,-2 8 0 0,-1 1-192 0,-3 2 144 0,-3 5-144 16,-3 4 128-16,-1 0-128 0,-9 8 0 0,0 0 0 0,0 0 0 16,0 0 0-16,-2 16 0 0,-3 5 0 0,-4 6-176 15,-4 5 176-15,-2 1 0 0,-3 2 0 16,-4 2 128-16,-4 1 16 0,-4 2 16 0,-1 7 0 16,-2-4 0-16,-3 3 0 0,0-2 0 0,0 5 0 0,-1-4 0 15,0 5-32-15,2-3-128 0,2-5 192 0,3 0-64 16,1-3-128-16,1-1-224 0,5-3 48 0,1-6 16 31,4-2-2272-31,6-10-464 0,-1-1-96 0,13-16-16 0</inkml:trace>
  <inkml:trace contextRef="#ctx0" brushRef="#br4" timeOffset="-194901.8">26900 17831 15663 0,'0'0'1392'0,"-9"1"-1120"0,-2 5-272 0,0 2 0 0,-3 1 1792 0,-2 8 288 16,-4 5 64-16,-1 5 16 0,-2 8-1120 0,-2 0-208 15,-5 5-64-15,2 4 0 0,2 2-240 0,-1 4-48 16,3-1-16-16,3 1 0 0,4 2-144 0,1-3-16 15,4 1-16-15,2-3 0 0,4-5-144 0,3 0-16 0,1-4-128 16,4-4 192-16,1-1-192 0,3-3 176 0,2-7-176 0,1-3 160 31,5-4-480-31,2-2-80 0,1-7-32 0,5-2-12304 0</inkml:trace>
  <inkml:trace contextRef="#ctx0" brushRef="#br4" timeOffset="-194653.46">27230 18082 28623 0,'-8'7'1264'0,"2"1"272"0,-3-2-1232 0,0 7-304 0,-1 2 0 0,-1 6 0 15,-2 1 0-15,-2 8 0 0,-1-1 128 0,1 5-128 0,1 8 176 16,3-1-32-16,-1-2 0 0,1 2 0 0,1 0-144 0,1-2 0 15,4-1 144-15,2 2-144 0,3-2 0 0,3-1 0 16,-1-2 0-16,3-2 0 0,2-2 0 0,0-2 0 16,1-5 0-16,2 0-192 15,0 0-1472-15,-1-5-288 0,-2-2-64 0</inkml:trace>
  <inkml:trace contextRef="#ctx0" brushRef="#br4" timeOffset="-194487.04">26846 18590 27007 0,'0'0'1200'0,"8"-5"240"0,1 1-1152 0,3 2-288 0,4-1 0 0,4-1 0 15,4 2 0-15,3-1 0 0,3-1 0 0,6 2 0 16,3-1 192-16,5-2-32 0,4 0 0 0,-1 1 0 16,-3-2-160-16,0 1 0 0,-2-3 0 0,-3-1-12288 15</inkml:trace>
  <inkml:trace contextRef="#ctx0" brushRef="#br4" timeOffset="-194215.72">27563 17849 28559 0,'14'0'1264'0,"-4"3"272"0,3 2-1232 0,3 5-304 0,5 5 0 0,3 4 0 0,0 4 224 0,2 9-16 16,-1 5 0-16,-3 10 0 0,-5 4 224 0,0 6 32 16,-7 0 16-16,-1 0 0 0,-4 2-32 0,-2 3-16 15,-5-1 0-15,-3 2 0 0,-4-2 16 0,-6-2 0 16,-8-2 0-16,-6-2 0 0,-2-2-80 0,-3-1-16 16,-3-1 0-16,0-3 0 0,1-1-112 0,1-6-32 15,3-1 0-15,4-5 0 16,2-2-528-16,0-5-128 0,2-6 0 0,3-4-15200 0</inkml:trace>
  <inkml:trace contextRef="#ctx0" brushRef="#br4" timeOffset="-193181.05">28712 15387 15663 0,'-18'-5'1392'0,"9"2"-1120"0,2 2-272 0,7 1 0 15,0 0 864-15,-5-8 112 16,5 8 32-16,0 0 0 0,6-8 112 0,6-1 32 0,4 2 0 0,6 1 0 16,4-4-512-16,5 2-112 15,2-1-16-15,4 3 0 0,1-4 144 0,1 3 32 0,1-3 0 0,-3 6 0 16,-3 4-64-16,-4 3-16 0,-2-1 0 0,-3 5 0 16,-6-2-304-16,-4 4-64 0,-5 2-16 0,-4 6 0 15,-1 3-224-15,-3 6 128 0,-5-1-128 0,-4 8 0 16,-7 3 272-16,-3 3-32 0,-3 4-16 0,-2 6 0 15,-3 3 32-15,-2 7 16 0,-1 6 0 0,0 5 0 16,0 1-272-16,1 7 0 0,1 4 128 0,2 0-128 16,1 0 0-16,0 5 0 0,0-2 0 0,1-2 0 0,1 0 0 0,0 1 0 15,4-5 0-15,-1 1 0 0,5-2 0 0,-1 1 0 16,1-2 0-16,2-1 0 0,1 3 0 0,2 1 0 16,-2-5 0-16,1 4 0 0,0 1 0 15,2-2 0-15,-1 1 0 0,0-2 0 0,1-5 0 0,-1 0 0 16,-1-5 0-16,2-3 0 0,-1 0 0 0,2-3 0 15,0-1 128-15,3-3-128 0,0-2 224 0,1-2-16 16,2-2 0-16,-2 0 0 0,0-3 32 0,0 2 0 16,1 1 0-16,-1-2 0 0,-2-4-112 0,-1 1 0 15,2-4-128-15,-2 2 192 0,-2-2-192 0,-1-1 176 16,-1-2-176-16,0 3 160 0,-1 0-160 0,1 0 160 16,0 1-160-16,1-5 160 0,1-3 32 0,1 0 0 0,0 1 0 15,3-1 0-15,-1-3-192 0,3-1 0 0,1 0 144 0,2 1-144 16,2-5 144-16,1 1-144 15,0 2 192-15,0-5-192 0,0-3 256 0,0 0-64 0,0-2-16 0,0-2 0 16,1-4 64-16,-3 1 16 16,2-2 0-16,-2 0 0 0,0-3 48 0,-1 1 16 0,-2-11 0 15,1 12 0-15,-2-6 0 0,0 3 16 0,1-9 0 16,-4 9 0-16,-1-4 64 0,-1 4 16 0,-3-3 0 0,-3 4 0 16,-2-4 16-16,0 1 0 0,-4 1 0 0,-6-1 0 15,-2 1-64-15,-5-3-16 0,-6-2 0 0,2 1 0 16,-1 3-160-16,3-3-16 0,0 1-16 0,0-1 0 15,1 0-160-15,3-2 0 0,3 1-192 0,1-2 192 16,3-2-1840-16,6-1-240 16,3-3-48-16,4-3-15824 0</inkml:trace>
  <inkml:trace contextRef="#ctx0" brushRef="#br4" timeOffset="-192176.52">28966 17472 30399 0,'0'0'2704'0,"0"0"-2160"0,14-4-544 0,3 0 0 15,2 1 736-15,5 2 32 16,4 2 16-16,1 2 0 16,1-2-1424-16,1 3-272 0,4-3-64 0,2 1-12800 0</inkml:trace>
  <inkml:trace contextRef="#ctx0" brushRef="#br4" timeOffset="-192013.91">29076 17869 37199 0,'0'0'1648'0,"0"0"336"0,12-2-1584 0,1-2-400 0,1-2 0 0,4 1 0 16,1 1 0-16,4-1-256 0,4-2 48 0,6 2 0 15,7 0 208-15,1-2 0 0,1 0-160 0,-3-3-10640 16,-2 2-2128-16</inkml:trace>
  <inkml:trace contextRef="#ctx0" brushRef="#br4" timeOffset="-191026.02">31403 15675 18431 0,'-16'-7'816'0,"5"3"160"0,-3 3-784 0,-1 1-192 15,-3-1 0-15,-1-2 0 0,-4 2 800 0,-2 1 112 16,-2 4 32-16,1-3 0 0,-1-2-112 0,-1-2-32 16,-1 2 0-16,-2-1 0 0,-2 1-208 0,-2-3-32 15,-1-2-16-15,0-2 0 0,-2 3-112 0,1-4-32 16,1 0 0-16,3 1 0 0,3-1 16 0,4 2 0 16,1 0 0-16,3 3 0 0,1-2-96 0,2-1 0 15,1 2-16-15,4 4 0 0,2-2-32 0,1 1 0 16,3-2 0-16,8 4 0 0,0 0-80 0,0 0-32 15,0 0 0-15,0 0 0 0,0 0-160 0,0 0 0 16,-5 8 0-16,2-1 0 0,3-7 0 0,-1 15 0 0,2 2 0 0,2 2 0 16,-1 4-160-16,1 5 160 15,0 2 0-15,1 5-144 0,-1 4 144 0,-1 3 0 0,1 5 0 16,-2 5 0-16,-2 7 0 0,-2-1 0 0,1 7 0 16,-2 0 0-16,0 2 0 0,-3 4 0 0,-2 0 0 0,1 2 0 15,-1 4 0-15,0-2 0 0,-1-3 0 0,-1 0 0 16,-2-1 0-16,-1 0 0 0,0 1 0 0,0 0 0 15,1 1 0-15,-1-4 0 16,-1-4 0-16,-2 1 0 0,1-1 0 0,-1-4 128 0,0 3-128 0,-1-3 176 16,0 2 48-16,1 1 16 0,1-1 0 0,1 0 0 15,-3 3-240-15,0 0 144 0,-2-4-144 0,2 4 128 16,0-3-128-16,0 3 160 0,1-2-160 0,1-2 160 16,0-3-160-16,1 1 128 0,-1-3-128 0,2-3 128 0,-1-1-128 0,1-1 128 15,-2-5-128-15,-2-1 128 0,-1 0-128 16,-3-6 0-16,2-3 0 0,-4-1 0 0,-6-4 128 15,1-2-128-15,1 2 0 0,3 1 128 0,1 0-128 0,1-5 0 16,2-1 0-16,4-5 0 0,-1 4 0 0,5-2 0 16,3-5 128-16,-2 0-128 0,4-2 0 0,4 0 0 15,0 0 0-15,4-3 0 0,1-1 0 0,3-1 0 16,2 1-128-16,5 0 128 0,0-4 0 0,2 2-144 16,2-3 144-16,3 2 0 0,2-2-128 0,3 2 128 15,1-4 0-15,-1 0 0 0,2 2 0 16,1-4 0-16,-1 2 0 0,1 2 0 0,-3-4 0 0,-1 1 0 15,0-3 0-15,0 3 0 0,-1-1 0 0,-2-3 0 0,-2-1 0 16,-1 0 0-16,2 0-128 0,-3 0-80 16,-1 2-16-16,0-2 0 15,-1 0-672-15,-1 0-128 0,-12 0-16 0,11-3-12704 0</inkml:trace>
  <inkml:trace contextRef="#ctx0" brushRef="#br4" timeOffset="-189896.28">32139 15775 11967 0,'-6'-3'1072'0,"-1"-2"-864"16,1 1-208-16,6 4 0 0,0 0 1664 0,0 0 304 16,0 0 48-16,0 0 16 0,0 0-1072 0,14-4-192 15,1 3-64-15,6 1 0 0,2-1-96 0,-7 1-32 0,4-1 0 16,6-1 0-16,4 2-48 0,2 0-16 15,0 2 0-15,3-1 0 0,1 0 0 0,28 3 0 16,-12-2 0-16,-9 1 0 0,-7 1-192 0,-5-2-32 16,-3 1-16-16,-5 3 0 0,-4 2-64 0,-5 1-16 15,-4 3 0-15,-5 6 0 0,-5 3-192 0,-5 8 0 16,-4 6 0-16,-5 6 0 0,-3 9 176 0,-4 1-176 0,0-1 192 0,-3 1-192 16,-3-2 240-16,0 8-64 15,2 10-16-15,1 8 0 0,-1 8-160 0,1-8 0 0,0-5 0 0,0 1 0 16,1 1 0-16,2 12 0 0,0 5-160 0,10-42 160 15,-2 5 0-15,-1 5 0 0,3 7 0 0,-2 0 0 16,3 3 0-16,-2 2 0 0,3 0 0 16,-6 61 0-16,5-26 0 0,5-12 0 0,4-10 0 0,1-7 0 15,1-3 144-15,4-1-144 0,3-4 0 0,0 2 144 16,1-1-144-16,-2-28 0 0,-1 3 144 0,3 8-144 16,1 2 128-16,0 2-128 0,1 0 128 0,-1-1-128 15,-1 1 128-15,6 43-128 0,-4-21 160 16,-2-4-160-16,-1-3 144 0,-3-4-144 0,-1-8 128 0,-2-7-128 15,3-9 128-15,-2-4-128 0,-2-6 0 0,-1 0 128 16,0-6-128-16,0 4 0 0,-1-4 144 0,1 4-144 16,-1 1 0-16,-1 0 0 0,0 3 0 0,-2 1 128 0,-1-4-128 0,-1 1 176 15,-2-4-176-15,-1 0 192 0,-1 1 80 0,-2-5 32 16,2-1 0-16,4-10 0 0,-2-4-112 0,-1 5 0 16,-1-1-16-16,0 2 0 0,0-1 80 0,-3-1 0 15,2-1 16-15,-12 11 0 0,2-4 112 0,1-4 0 16,0-2 16-16,-3-3 0 0,-1-1-48 0,-3-2-16 15,-1-1 0-15,-2-2 0 0,-3-3-32 0,-3 2-16 16,-3 0 0-16,0-1 0 0,1-4-112 0,0 0-32 16,-1-2 0-16,1 3 0 0,-1-3-144 0,3 0 0 15,0 0 0-15,2 4-176 16,2 2-2336-16,5-2-480 0</inkml:trace>
  <inkml:trace contextRef="#ctx0" brushRef="#br4" timeOffset="-187621.8">29835 7002 3679 0,'11'-7'160'0,"-3"4"32"0,1-4-192 0,2 2 0 0,-1-1 0 0,-1-2 0 15,0 4 1936-15,2 2 352 0,0-2 64 0,-3 0 16 16,-8 4-1248-16,8-2-240 0,-8 2-48 0,0 0-16 15,0 0 176-15,0 0 32 0,0 0 16 0,-9 7 0 0,-5 0-496 16,-7 4-96-16,-7-2-32 0,-8 5 0 0,-7 5-160 0,-4 3-48 16,-2 2 0-16,-5 1 0 0,-5 4 48 0,0-1 16 15,-4 3 0-15,-4-3 0 0,-6 1-48 0,4 3-16 16,0-2 0-16,4 0 0 0,4-1-208 16,6-4 176-16,5 1-176 0,6-5 160 0,8-4-160 0,4-1 160 15,2 1-160-15,10-1 160 0,6 0-160 0,10-1 160 16,7-1-160-16,8 1 160 0,10 3 0 0,8-3 0 15,8-3 0-15,7 0 0 0,6 2 96 0,5 2 0 16,2-2 16-16,1-1 0 0,1 3-144 0,-2-1-128 16,-2 0 144-16,-2 0-144 0,-1-4 0 0,-4 1 128 15,-1 2-128-15,-3-2 0 0,-5-1 0 0,-3 3 0 16,-5 0 128-16,-3-1-128 16,-2 1-288-16,-7 0-96 0,-6-5-32 0,-6 0-6960 15,-7-9-1392-15</inkml:trace>
  <inkml:trace contextRef="#ctx0" brushRef="#br4" timeOffset="-187168.76">29072 7588 17503 0,'-9'-10'1552'0,"1"2"-1232"16,5-1-320-16,-1 1 0 0,1 2 256 0,3 6 0 15,0 0 0-15,14-8 0 0,4 2 0 0,2 1-16 16,2-1 0-16,6 2 0 0,4 0 48 0,6 0 16 16,5 0 0-16,3 2 0 0,2-1 144 0,3 1 16 15,2-3 16-15,5-2 0 0,3 2 160 0,6 3 16 16,8 2 16-16,2 0 0 0,2-2 32 0,3 1 16 15,0 1 0-15,6 3 0 0,2-1-320 0,0 2-64 16,-2-1-16-16,-1 0 0 0,-2 0-32 0,1 1-16 16,-1-2 0-16,-3 2 0 0,-6 1-80 0,-6-1-32 15,-8-2 0-15,-6 2 0 0,-9-1-160 0,-5 2 192 16,-5-1-192-16,-4-2 192 0,-4 1-192 0,-3-1 0 16,-6 1 144-16,-2 1-144 0,-2 0 0 0,0-1 144 15,-5 2-144-15,-1 1 0 0,-1-4 176 0,-9-2-176 16,11 0 160-16,-2 0-160 0,-9 0 128 0,0 0-128 15,11-1 0-15,-11 1 144 0,0 0-144 0,0 0 0 0,0 0 0 0,0 0-176 16,0 0-144-16,0 0-48 16,0 0 0-16,0 0 0 15,0 0-2000-15,0 0-384 0</inkml:trace>
  <inkml:trace contextRef="#ctx0" brushRef="#br4" timeOffset="-186562.79">29718 6964 1839 0,'23'-12'0'0,"-8"6"160"0,5 1-160 0,2-4 0 15,-1 2 0-15,-2 4 0 0,-3-2 2480 0,-4 1 464 0,-1 1 80 0,-11 3 32 16,0 0-1440-16,0 0-272 0,0 0-64 0,-11-2-16 15,-6 4-560-15,-8 3-128 0,-4 3 0 0,-6 1-16 16,-7 4-144-16,-4 4-32 16,-2 1 0-16,-5 4 0 0,-4 3 160 0,-5 1 32 0,-5 4 0 0,-5 1 0 15,-1 3 32-15,-1 1 16 16,3 2 0-16,3 3 0 0,6-1-288 0,6-3-48 0,4-7-16 16,6-1 0-16,7-3-144 0,7 2-128 0,7-2 192 0,6 2-192 15,6-5 128-15,5-2-128 0,7-2 0 0,5-3 0 16,5-1 144-16,7-2-144 0,5-2 0 0,5 0 144 15,5-4 112-15,2 1 0 0,1-1 16 0,6-2 0 16,2-2 64-16,5 2 16 0,3 0 0 0,5 1 0 16,1-2-32-16,4 0-16 0,3 4 0 0,2 2 0 15,0-2-64-15,1 3-16 0,-1-3 0 0,5 4 0 0,4 2-16 0,1 0 0 16,-1 1 0-16,-2 2 0 0,-6 1-48 0,-4 0-16 16,-5 3 0-16,-3-4 0 0,-5-3-144 0,-4-4 160 15,-5 1-160-15,-5-1 160 0,-5 1-160 0,-4-2 0 16,-6-1 144-16,-5-2-144 0,-2-3-208 0,-13-2-112 15,0 0-32-15,0 0 0 16,0 0-768-16,4 10-160 0,-4-10-16 0,0 0-11312 0</inkml:trace>
  <inkml:trace contextRef="#ctx0" brushRef="#br4" timeOffset="-186174.66">28896 7626 16575 0,'0'0'1472'0,"0"0"-1168"0,0 0-304 0,8-5 0 16,2 1 320-16,4-1 16 0,4 1 0 15,5 1 0-15,5 2 64 0,5-1 16 0,5-3 0 0,7 1 0 16,10-1 384-16,7 3 80 0,7 0 16 0,6-3 0 16,5-2-64-16,6 2-16 0,8-1 0 0,5 1 0 15,5 1-48-15,4 2 0 0,3 0 0 0,3 2 0 0,4 0-128 16,2 3-48-16,-1-2 0 0,2 4 0 16,1 2-224-16,-2-1-48 0,-2-2-16 0,-4 1 0 0,-2 1-144 15,-5-2-32-15,-7 2 0 0,-7 1 0 0,-7-5-128 0,-8 2 128 16,-8 5-128-16,-9-3 128 0,-6-3-128 0,-15 1 160 15,-10-2-160-15,-9 3 160 0,-9-2-160 0,-12-3-224 16,0 0 48-16,0 0 16 16,-11 2-1968-16,-8 3-400 0,-9 1-80 0</inkml:trace>
  <inkml:trace contextRef="#ctx0" brushRef="#br4" timeOffset="-184286.73">22139 4840 4607 0,'5'-8'400'0,"2"-2"-400"16,-2 3 0-16,1 0 0 0,-6 7 2432 0,5-5 384 15,0 1 96-15,-5 4 16 0,4-5-1632 0,-4 5-320 16,3-12-64-16,-1 5-16 0,-3-3-320 0,-3 2-64 16,-4-1 0-16,-2 1-16 0,-8-4-192 0,1 0-48 15,-4 0 0-15,-2-2 0 0,-3-2-32 0,-7 0-16 0,-5-3 0 0,-6-2 0 16,-1-4 224-16,-4 0 32 16,-3-1 16-16,-6-3 0 0,-6 0 96 0,-2 1 32 15,1-3 0-15,-3 1 0 0,-5-2-80 0,-1 0-16 16,-3 0 0-16,-5 2 0 0,-3-1-96 0,-2 0-32 0,-5-2 0 0,-3-2 0 15,-7 2 0-15,-3 1 0 0,-6 2 0 0,-5-2 0 16,-4 0-224-16,-5 1-160 0,-5 3 192 0,-2 1-192 16,-3 2 208-16,-1-1-64 0,-2 2-16 0,-2 2 0 15,-1 5-128-15,2-1 0 0,2-5 144 16,-5 5-144-16,-3 4 128 0,4-1-128 0,2 0 160 0,-3 4-160 16,-4 0 160-16,1 2-160 0,2 1 160 0,-2 3-160 15,-3 0 160-15,0 1-160 0,3 2 160 0,0 1-160 0,2-1 128 16,2 4-128-16,3 0 0 0,4 2 0 0,-2 2 272 15,3 1-32-15,4 4-16 0,4 1 0 0,5 4 0 16,5 3 0-16,8 3 0 0,7 2 0 0,5 0-80 0,6 4-16 16,6-1 0-16,5 3 0 0,6 5-128 0,7 0 0 15,5 3 0-15,6 3 0 0,2 2 0 0,8-2 0 16,4-2 0-16,9 3 0 0,2 0 0 0,10 0 0 16,5 0 0-16,8-3 0 0,4 0 0 0,7 3 0 15,7 2 0-15,6-1 0 0,8 4 0 0,7-1 0 16,7-1 0-16,4-4 128 0,6 3-128 0,7-4 0 15,4 1 0-15,9 2 0 0,6-2 176 0,8 2-48 16,5 0-128-16,6-2 192 0,7 2-192 0,4-3 0 16,6-5 0-16,7 0 0 0,7 0 0 0,2-3 144 0,2-2-144 15,2 2 128-15,3-3-128 0,2 1 0 0,4-1 0 0,3-2 128 16,-1 2-128-16,5-2 0 16,2 0 144-16,1 4-144 0,0-4 0 0,2 2 0 15,-2-4 0-15,3 2 128 0,2-7-128 0,-1-2 0 16,-2-1 0-16,1-2 0 0,1-2 0 0,-1-1 128 0,-1 0-128 15,1-7 0-15,1-3 0 0,-1-3 128 0,-1 0-128 0,-3-5 0 16,-4-6 160-16,-2-1-32 0,-2-3-128 0,-5-7 192 16,-3-5 64-16,-3-4 0 0,-2-8 0 0,-3-5 0 15,-4-4 192-15,-5-5 32 0,-5-3 16 0,-7-3 0 16,-8-6-128-16,-11-4-32 0,-9-1 0 0,-14 0 0 16,-13 2-16-16,-12 2 0 0,-16 1 0 0,-16-3 0 15,-15-2-16-15,-16 0-16 0,-17 0 0 0,-19-1 0 0,-17 6-288 0,-17 1 0 16,-16-1 0-16,-15 3 0 0,-12 2 0 0,-10 5 0 15,-9 2 0-15,-7 4-144 0,-9 3 0 16,-3 7 0-16,-4 8 0 0,-2 6 0 16,0 3-1040-16,2 6-208 0,-3 7-32 0,2 9-10032 15,2 6-2016-15</inkml:trace>
  <inkml:trace contextRef="#ctx0" brushRef="#br4" timeOffset="-177019.62">10496 17011 12431 0,'0'0'544'0,"0"0"128"0,6-3-544 0,3-3-128 16,-1 0 0-16,0 1 0 0,1 0 1312 0,-1-3 224 15,0 3 64-15,-1-1 0 0,1-3-352 0,1 3-64 0,-3-5-16 0,0 5 0 16,-6 6-144-16,6-11-48 16,-3 3 0-16,-3 8 0 0,3-11 48 0,-3 11 0 0,-3-12 0 0,0 5 0 15,-8 1-64-15,-1 0 0 0,-5 1 0 0,-3 2 0 16,-6 2-240-16,-2 5-48 0,-3 1-16 0,-2 4 0 16,-7 4-336-16,-3 1-80 0,-4 3-16 0,-3 8 0 15,0 1-48-15,-5 6-16 0,-1 4 0 0,3 2 0 16,-1 3-16-16,6 0 0 0,3-1 0 0,7-2 0 15,8 0-144-15,4-1 0 0,9-1 144 0,6-3-144 16,5-4 160-16,7-5-32 0,7 0-128 0,7-1 192 16,3-4 128-16,10-1 0 0,6-3 16 0,8-3 0 15,5-2 48-15,8-6 16 0,5-1 0 0,3-4 0 16,3-4-96-16,2-4-32 0,3 0 0 0,-4-3 0 16,-1-4-16-16,-2-2-16 0,-2-2 0 0,-5 0 0 15,-6-2 272-15,-6 1 64 0,-2-6 16 0,-9 1 0 16,-6-3-16-16,-5 1-16 0,-4-4 0 0,-6 1 0 0,-7-2-80 15,-6 2-16-15,-6 3 0 0,-4 0 0 16,-6 3-208-16,-4 1-64 0,-5 2 0 0,-5 4 0 0,-1 4-192 16,-5 2 0-16,-2 1 0 0,0 6-160 15,0 3-1072-15,2 1-224 0,0 2-32 16,7 1-16-16,4 3-2048 0,3 3-416 0</inkml:trace>
  <inkml:trace contextRef="#ctx0" brushRef="#br4" timeOffset="-176352.72">9922 18849 12671 0,'0'0'560'15,"7"-12"112"-15,-1-1-544 0,0 0-128 0,1-2 0 0,-2 0 0 16,0 1 1408-16,0 1 240 0,0-2 48 0,-1 0 16 0,-1-2-240 0,-1 2-64 16,1-2 0-16,-2 1 0 0,-1-2 0 0,-3 0-16 15,-2 2 0-15,-2 3 0 0,0 1-240 0,-2 1-64 16,-1 3 0-16,-1 1 0 0,-3 4-176 0,-7 3-32 16,0 3-16-16,-3 3 0 0,-4-1-160 0,-3 8-48 15,-2 2 0-15,-1 4 0 0,-2 4-208 0,1 3-64 16,-3 3 0-16,2 4 0 0,0 2-208 0,3 4-48 15,2 1-128-15,3 6 192 0,3-2-192 0,8 2 0 16,3-1 128-16,6-1-128 0,5-2 0 0,6-4 144 16,5-3-144-16,8-5 128 0,8-2 48 0,6-5 0 15,3-4 0-15,9-1 0 0,-1-4 16 0,8-7 0 0,4-2 0 16,4 1 0-16,4-3 80 0,2-5 32 0,-2-7 0 16,-2-1 0-16,0-4 80 0,-3-3 32 0,-3 2 0 0,-1-3 0 15,-3 0 64-15,-5-2 16 0,-4-3 0 0,-6-6 0 16,-6-4 128-16,-5-4 16 0,-4-6 16 15,-7-2 0-15,-3 2-32 0,-5 0-16 0,-4 5 0 0,-6 3 0 16,-8 4-224-16,-5 1-32 0,-7 5-16 0,-5 1 0 16,-9 2-160-16,-2 3-48 0,-2 4 0 0,-7 1 0 15,-3 3-128-15,0-1 0 0,-1 4-192 0,4-3 192 16,3 5-1088 0,7-3-80-16,3 2-32 0,6 1 0 0,8 1-1232 15,9 2-256-15,6 0-64 0</inkml:trace>
  <inkml:trace contextRef="#ctx0" brushRef="#br4" timeOffset="-175233.03">22176 16718 21183 0,'0'0'1888'16,"6"-9"-1504"-16,2 4-384 0,1-4 0 16,0 0-768-16,0 0-240 0,-9 9-32 0,9-8-16 0,-3 3 2016 0,-6 5 416 15,5-10 80-15,-5 10 16 0,0 0-112 0,0 0-16 16,0 0 0-16,0 0 0 0,-8-4 32 0,-4 3 0 15,-5 4 0-15,-7 2 0 0,-4 4-416 0,-5 0-64 16,-4 3-32-16,-6 6 0 0,-7 6-256 0,-3 5-48 16,-3 6-16-16,-1 2 0 0,-2 6-160 0,1 4-16 15,-1 0-16-15,9 1 0 0,5 3-224 0,7-1-128 16,6-7 160-16,8 1-160 0,8-7 144 0,8 1-144 16,7 2 128-16,8-1-128 0,10-1 304 0,7-5-32 0,6-1 0 0,10-3 0 15,8-6-16-15,9-2-16 0,7-5 0 16,3-2 0-16,7-5 16 0,-2-3 16 0,-2-4 0 15,-1-6 0-15,-3-6 176 0,0-3 16 0,-2-1 16 0,-3-6 0 16,-3-3 144-16,-4-4 16 0,-7-7 16 0,-8-4 0 16,-6-7-192-16,-9 2-32 0,-6-4-16 0,-8 6 0 15,-6-1-240-15,-8 3-48 0,-6-2-128 0,-5 4 192 16,-7 2-192-16,-7 3 0 0,-7 4 0 0,0 1-160 31,-3 7-1120-31,3 2-208 0,-1 7-48 0,4 3-11728 0,1 8-2352 0</inkml:trace>
  <inkml:trace contextRef="#ctx0" brushRef="#br4" timeOffset="-174781.04">22035 18696 26319 0,'0'-22'1152'0,"1"9"256"0,0 3-1120 0,-1-4-288 0,-2 1 0 0,2 7 0 16,0 6 1552-16,0 0 256 0,0 0 48 0,0 0 16 15,-10 3-864-15,-2 7-176 0,-2 2-48 0,-3 10 0 16,-4 1-112-16,-2 1-32 0,-2 5 0 0,-2 6 0 16,1 7 80-16,-2 5 16 0,-3 0 0 0,1 2 0 15,-1 1-48-15,2-1-16 0,1 0 0 0,1-4 0 16,3-8-256-16,2 0-48 0,3-4-16 0,3 3 0 15,2-6-224-15,2-2-128 0,3 0 160 0,4-4-160 16,3 1 0-16,2-4 0 0,2-7 0 0,3-1 0 16,2-2-576-16,3-6-224 15,4-5-32-15,1-2-11936 0,3-7-2384 0</inkml:trace>
  <inkml:trace contextRef="#ctx0" brushRef="#br4" timeOffset="-173718.85">30909 16192 17503 0,'-9'-3'1552'0,"9"3"-1232"0,-5-3-320 0,5 3 0 15,0 0 480-15,0 0 32 0,11-1 16 0,4-1 0 0,4 0 16 16,7 2 0-16,6 0 0 0,5-1 0 0,3-5 128 0,6 2 32 16,4 3 0-16,2-1 0 0,6 1 64 0,1 2 32 15,-1-1 0-15,1 3 0 0,-4 1-32 0,-2 2-16 16,-5 0 0-16,-5 2 0 0,-5 4-368 0,-6 2-64 15,-7-3 0-15,-8 3-16 0,-8 1-304 0,-7 0 160 16,-8 1-160-16,-10 3 128 0,-10 0 112 0,-8-1 16 16,-8 1 0-16,-5-2 0 0,-5 0 32 0,-4-2 16 15,-3-2 0-15,3-2 0 0,0 3-176 0,8-1-128 16,5-3 144-16,7 3-144 0,6-4 128 0,7 1-128 16,9 3 0-16,2-3 0 0,7 1 176 0,9 0-176 15,6-3 192-15,11 1-192 0,2 4 160 0,8 1-160 16,8-1 128-16,4 1-128 0,5 7 240 0,0 1-48 15,-2-2 0-15,-3 3 0 0,-6-1-192 0,-5 2 0 0,-7-4 0 16,-7 2 0-16,-6-1 0 0,-9 1 144 0,-6-2-16 0,-8-2 0 16,-6-4 320-16,-6 0 48 0,-3 0 16 0,-5 0 0 15,-8-4 240-15,-3 0 48 0,1-2 16 0,-4 1 0 16,3-4-432-16,1 4-64 0,5-3-32 0,3 1 0 16,-1-1-288-16,8-1 0 0,3 0 128 0,5 2-128 31,5-2-528-31,13-5-176 0,0 0-16 0,0 0-10928 0,0 0-2176 0</inkml:trace>
  <inkml:trace contextRef="#ctx0" brushRef="#br4" timeOffset="-173171">30874 18416 20271 0,'-16'-10'1792'0,"7"5"-1424"0,1-6-368 0,3 4 0 16,0-3 672-16,3 2 64 0,2-2 16 0,5 2 0 15,2-3 336-15,7 3 64 0,4 1 0 0,5 0 16 16,2-2-224-16,6 2-48 0,2 2-16 0,4-3 0 16,1 2-160-16,4 2-16 0,1-1-16 0,2 5 0 15,-1 6 48-15,-2 2 16 0,-1 3 0 0,-4 2 0 16,-4 1-320-16,-5 4-64 0,-4 1-16 0,-9 2 0 15,-6 1-160-15,-5 1-16 0,-6 4-16 0,-6-3 0 16,-9 1 96-16,-6 2 32 0,-7-6 0 0,-5 4 0 16,-3 1 32-16,-3 0 0 0,-2-1 0 0,1-5 0 15,-3 1-64-15,3-2 0 0,1-1 0 0,7-1 0 16,7 0-64-16,5-1 0 0,6 1-16 0,7-1 0 0,5-2-176 16,7-3 0-16,4 0 0 0,10-2 0 15,7 2 304-15,8-3-32 0,7-2 0 0,6-2 0 0,4-1 112 16,8 1 32-16,6 2 0 0,0-1 0 0,1 0-224 0,-1 4-32 15,0-3-16-15,-5 5 0 0,-5-3-144 0,-3 4 0 16,-4-3 0-16,-7 2 0 16,-4 2-2080-16,-9-3-400 0,0 5-80 15,-26-15 0-15</inkml:trace>
  <inkml:trace contextRef="#ctx0" brushRef="#br0" timeOffset="-165331.72">5752 7420 11343 0,'0'0'496'0,"0"0"112"0,0 0-480 0,0 0-128 0,0 0 0 0,0 0 0 16,0 0 944-16,0 0 160 0,0 0 48 15,0 0 0-15,0 0-80 0,0 0-16 0,0 0 0 0,0 0 0 16,0 0-64-16,0 0-16 0,0 0 0 0,0 0 0 16,0 0-352-16,0 0-80 0,6-5-16 0,-6 5 0 15,0 0-32-15,0 0-16 0,0 0 0 0,0 0 0 16,5-7-16-16,-1 1 0 0,-1 0 0 0,-3 6 0 15,0 0-64-15,0 0-16 0,0 0 0 0,0 0 0 16,0 0-32-16,0 0-16 0,0 0 0 0,0 0 0 0,-7-3-32 16,1 2-16-16,-4 1 0 0,3 1 0 0,0 2-32 0,-1 1 0 15,1 1 0-15,-2-2 0 0,-2-1-16 16,1 0-16-16,-1 1 0 0,-3 2 0 0,0 1-16 0,-1 1 0 16,-3 2 0-16,-1-2 0 0,-2 3 0 0,-1-1 0 15,-3 3 0-15,0 0 0 0,-2 1-32 0,-1 4-16 16,-1 0 0-16,0 2 0 0,-5 1-32 0,-1-1 0 15,-2 2 0-15,-2 0 0 0,2 0-128 0,-2 2 160 16,-2-1-160-16,-1 2 160 0,-4-3-16 0,3 5 0 16,-3 0 0-16,1 4 0 0,-2-5-16 0,-1 4-128 15,-1 1 192-15,-2-1-64 0,0-2-128 0,-1-1 0 16,0 1 144-16,1 3-144 0,0 1 0 0,2-3 144 0,-1 1-144 16,1 2 0-16,-2-3 144 0,0 0-144 15,0-3 0-15,-1 3 144 0,2-3-144 0,0 3 0 0,0-4 0 0,0 3 128 16,0-3-128-16,2 2 0 15,0-1 144-15,2-2-144 0,-2 2 176 0,2 0-48 0,1 0 0 0,0 0 0 16,-1-2 16-16,1 0 0 16,-1-2 0-16,0 1 0 0,-1 0-144 0,-1 2 128 15,-1-1-128-15,1-1 128 0,1-2-128 0,-1 0 0 16,-2-1 144-16,2 2-144 0,2 0 128 0,-1 4-128 0,-1-4 128 0,0 2-128 16,-1 0 0-16,1-2 144 0,0 0-144 0,-1-1 0 15,1 1 144-15,0 3-144 0,-2 0 0 0,1 3 144 16,-2-1-144-16,2 2 0 0,-1 0 144 0,0 1-144 15,0-3 0-15,1 3 0 0,1-4 0 0,-1 3 0 16,1-3 0-16,1 0 0 0,2 0 0 0,2 1 0 0,1 3 0 16,2-4 0-16,-1 2 0 0,0-4 128 0,3 0-128 15,1 1 0-15,2-2 0 0,2 1 0 0,0 1 0 0,1-4 0 16,0-1 0-16,1 0 0 0,3 0 0 0,2-1 0 16,2 0 0-16,-1 0 128 0,0-1-128 0,1 0 0 15,1-1 0-15,1 1 0 0,-2 0 0 0,1-4 0 16,-1 3 0-16,3-1 0 0,-2 2 0 0,0-1 0 15,0 1 0-15,1-2 0 0,1-2 0 0,-1 2 0 16,2 0 0-16,1-1 0 0,-2-1 0 0,4-4 0 16,1 1 0-16,0-3 0 0,2 1 0 0,2-2 128 15,2 1-128-15,1 0 0 0,2-3 0 0,-1 0 0 16,3-1 0-16,5-3 0 0,0 0 0 0,0 0 0 16,0 0-144-16,0 0 144 0,0 0-384 0,8-7-16 15,3 1 0-15,7-6 0 16,2-4-1152-16,4-1-240 0,1-2-32 15,4 0-16-15,3-4-1440 0,-1-2-304 0</inkml:trace>
  <inkml:trace contextRef="#ctx0" brushRef="#br0" timeOffset="-164753.15">1420 9288 22111 0,'0'0'976'0,"0"0"208"0,0 0-944 0,0 0-240 0,0 0 0 0,0 0 0 15,0 0 0-15,0 0 0 0,0 0 0 0,0 0 0 16,-7 2 336-16,1 0 128 0,0 1 32 0,-1-1 0 0,1 0 256 0,0-1 48 15,-1 0 16-15,1 2 0 0,0-1-240 0,-1 2-64 16,0 2 0-16,2-1 0 0,-3 2-128 0,0 2-16 16,1-3-16-16,-2 4 0 0,0-1-32 0,-1 4-16 15,-2 0 0-15,0-2 0 0,-1 3 16 0,0 2 16 16,-3 2 0-16,-1 1 0 0,-3 4-80 0,-1 3-32 16,1-1 0-16,-3 4 0 0,-2-1 48 0,-2 4 16 15,-2 1 0-15,2 1 0 0,0 3-48 0,0-1-16 16,-1-1 0-16,0 1 0 0,0 0-96 0,-2 0 0 15,1 4-128-15,0-1 192 0,2 1-192 0,7-12 144 16,-3 2-144-16,1 1 128 0,0-2-128 0,0 1 0 16,2 1 144-16,2-4-144 0,1-1 192 0,-1 4-16 15,4-4-16-15,6-3 0 0,0 0-16 0,4-4 0 0,3-1 0 16,1-4 0-16,2-3 0 0,3-2 0 16,4 3 0-16,0-5 0 0,4 1 32 0,1-6 0 15,1 1 0-15,6-2 0 0,-1-1 0 0,5-1 0 0,3-2 0 16,4 1 0-16,2-2 48 0,12-4 16 15,-1 1 0-15,0-5 0 0,2 0 96 0,2 0 32 0,-1-2 0 0,0-1 0 16,1-3-48-16,0 0-16 0,1 1 0 0,-1-1 0 16,0 0-112-16,-2 3 0 0,-3-1-16 0,-6 4 0 15,-2-3-176-15,-4-1 192 0,-4 4-192 0,-5 4 192 16,-4-2-192-16,-4 3 0 0,-2 5-192 0,-5-1-12432 16,-8 3-2480-16</inkml:trace>
  <inkml:trace contextRef="#ctx0" brushRef="#br0" timeOffset="-160882.58">5623 7461 6447 0,'0'0'272'0,"0"0"80"0,0 0-352 0,0 0 0 15,0 0 0-15,0 0 0 0,-3-12 1664 0,3 12 256 16,0 0 48-16,-5-5 16 0,-1-4-1024 0,6 9-208 16,-3-6-48-16,3 6 0 0,0 0-112 0,0 0-16 15,-11-3-16-15,4 3 0 0,-3 2 16 0,2 1 0 16,0 2 0-16,-2 3 0 0,-1 0-192 0,-2 2-48 16,-1 0 0-16,1 1 0 0,-3 3-80 0,-1 2 0 15,0 1-16-15,-5 3 0 0,-2-3 0 0,0 2 0 0,-2 2 0 0,0 0 0 16,-4 1 80-16,0 2 0 15,-2-4 16-15,-2 2 0 0,-3-2-64 0,0 5-16 0,-2-1 0 16,0 1 0-16,-4 2-80 0,3-2-32 16,-5 3 0-16,1-1 0 0,-2 3-16 0,-1 2-128 0,-4-5 192 0,-1 1-64 15,1 2 32-15,1-3 0 0,2 2 0 0,1-1 0 16,4 1 80-16,-2-2 16 0,3 0 0 0,0 1 0 16,1 0-256-16,-4 1 144 0,1-4-144 0,-1 3 128 15,1-5-128-15,-1 1 192 0,-1 2-192 0,2-2 192 16,-2 3-192-16,0-3 192 0,1 1-192 0,-2 1 192 15,-2-2-192-15,0 3 192 0,0-3-192 0,1-1 192 16,-2 2-192-16,3-2 160 0,4-2-160 0,0 1 160 0,2 1-160 16,2 0 0-16,0 0 144 0,-2 2-144 0,-1-1 0 15,1-2 0-15,1-2 0 0,0 1 128 0,2-4-128 16,1 4 0-16,0-2 0 0,0 0 128 0,1 1-128 16,1-1 0-16,2 2 0 0,0 0 0 0,0 3 0 0,1-1 144 15,1-1-144-15,-3 1 0 0,-1 2 176 0,-1-3-176 16,1 1 160-16,8-7-160 0,-2 2 128 0,-3 1-128 15,-2 0 0-15,1 4 144 0,1 0-144 0,0-2 0 16,-1 2 0-16,0 0 128 0,1 0-128 0,2-1 0 16,-2 1 144-16,0-1-144 0,-1-1 0 0,1-2 128 15,2 1-128-15,-1 2 0 0,-1 1 0 0,2-2 0 16,-1-2 0-16,1 0 128 0,1 0-128 0,0-1 0 16,1 1 0-16,0 0 128 0,-5 2-128 0,2-1 0 15,-1 3 0-15,0-1 0 0,-1-1 0 0,-1 1 0 16,-1-3 0-16,0 0 0 0,1-1 0 0,0-1 128 15,-2 3-128-15,2 0 0 0,1-6 128 0,0 1-128 16,2 0 128-16,2 1-128 0,1 0 160 0,1-1-32 16,0 2-128-16,2-4 192 0,0 1 0 0,-2 0-16 15,3 2 0-15,1-2 0 0,1-4-176 0,1 3-144 16,-2 0 144-16,-1-1-208 0,1 4 208 0,0-2 0 0,0 0 0 0,0-2 0 16,0 2 0-16,0 0 0 0,0 0 0 15,3 0 0-15,0-1 128 0,5-2-128 0,-3 3 144 0,1-2-144 16,2-1 0-16,-2 3 128 0,2-2-128 0,1-1 0 15,0 2 128-15,-2-2 0 0,0 1-128 0,2-1 192 16,3-4-192-16,3-1 0 0,-1 0-192 0,3-2 192 16,1 1 0-16,5-5 0 0,0 0 0 0,0 0 144 15,0 0-464-15,0 0-112 16,0 0-16-16,4-8 0 0,1-4-1536 0,1-3-320 16,1-5-64-16</inkml:trace>
  <inkml:trace contextRef="#ctx0" brushRef="#br0" timeOffset="-160475.86">1233 9518 11967 0,'0'0'1072'0,"0"0"-864"16,5-5-208-16,0-2 0 0,-2 2 480 0,1-2 48 15,-4 7 16-15,0 0 0 0,0 0 192 0,0 0 32 16,0 0 16-16,0 0 0 0,0 0 496 0,0 0 112 16,-9 4 16-16,-2 2 0 0,0 6-784 0,-4 2-160 15,-3 4-16-15,-4 6-16 0,-1 3-48 0,-4 4-16 0,-7 4 0 0,-1 4 0 16,-6 4 160-16,-3 2 48 16,-2 3 0-16,-2 4 0 0,-1 4-64 0,12-13-16 0,-2 3 0 15,1 5 0-15,2 1-368 0,5 0-128 0,0-2 0 0,4-3 144 16,3-4 16-16,-4 9 0 0,8-9 0 0,5-8 0 15,3-10 48-15,6-3 16 0,3-6 0 0,6-3 0 16,2 0 32-16,5-8 0 0,5-4 0 0,8-4 0 16,6-6 64-16,-1 2 0 0,7-6 16 0,3 2 0 15,4-5-160-15,1 0-48 0,7-1 0 0,0 0 0 0,1-2-128 0,18-7 0 16,-4 3 0-16,-7 2 128 0,-1 2-128 16,-2-1 0-16,-1 3 0 0,-4 0 0 15,-1 1-1584-15,-2-1-400 0,-3 2-64 0</inkml:trace>
  <inkml:trace contextRef="#ctx0" brushRef="#br0" timeOffset="-159874.48">932 10270 6447 0,'-14'3'272'0,"14"-3"80"0,-8 4-352 0,2 1 0 0,6-5 0 0,0 0 0 16,0 0 1936-16,0 0 320 0,0 0 64 0,0 0 16 16,0 0-992-16,11-6-192 0,4 0-32 0,3-6-16 0,4-1-384 0,3-4-80 15,5-5 0-15,4-1-16 0,4-3-64 0,4-5-16 16,2-3 0-16,7-1 0 0,6 0 32 16,6-2 16-16,3-1 0 0,2-4 0 0,4-4-64 0,3 0-16 15,3-1 0-15,6-2 0 0,3 0-176 0,1 2-32 16,-3-3-16-16,2-3 0 0,5 3-96 0,2-1-32 15,1 0 0-15,-1 1 0 0,-1-1 96 0,1 2 32 16,2 6 0-16,-1-4 0 0,0-2-64 0,1 4-16 16,0-1 0-16,38-13 0 0,-16 7-16 0,-8 5 0 15,-8 1 0-15,-7 3 0 0,-6 3 48 0,-1 1 0 16,-1 4 0-16,-4-3 0 0,-5-4-96 0,-2 4-16 16,-1 2 0-16,-1-2 0 0,-2-3 80 0,0 4 16 15,-2 1 0-15,-3-1 0 0,3-1 64 0,-5-3 16 16,-3-1 0-16,2 5 0 0,0 1-96 0,0 1-16 15,-2-2 0-15,-3 4 0 0,-5 0-64 0,0 0 0 16,-3 1-128-16,-2 0 192 0,-2 2-64 0,0 3 0 16,-1 0-128-16,-2 2 192 0,-3-3-64 0,1 5-128 15,-4-2 176-15,-1 2-176 0,-4 1 128 0,-2 4-128 16,-7-2 0-16,-5 5 0 0,-4 1 0 0,-3 8 0 16,-5-1 0-16,-7 7-10768 0,0 0-2080 15</inkml:trace>
  <inkml:trace contextRef="#ctx0" brushRef="#br1" timeOffset="-153181.77">5434 5657 4607 0,'8'-1'400'0,"2"-3"-400"15,1-3 0-15,2 2 0 0,0 2 1200 0,-1-4 144 16,1 2 48-16,1 1 0 0,0-2-432 0,1 1-96 16,1 1-16-16,-1 2 0 0,0 0-16 0,-1 0 0 15,-2-1 0-15,-2-1 0 0,0 2 176 0,0 1 16 16,-4 1 16-16,1 0 0 0,-7 0-80 0,0 0 0 15,0 0-16-15,0 0 0 0,0 0-240 0,0 0-64 16,0 0 0-16,0 0 0 0,0 0-48 0,0 0-16 16,2 7 0-16,-2-7 0 0,3 8 16 0,-6-1 0 0,-1 2 0 15,-1-2 0-15,-1 2-64 0,-3-3-16 16,0 3 0-16,-3-3 0 0,-2 2-64 0,-2 1-32 0,1-3 0 0,-3 3 0 16,-1-1-48-16,-1 2-16 0,-2-1 0 0,-1 2 0 15,-3 3-32-15,-1-1-16 0,-1 1 0 0,0 1 0 16,-5 0-64-16,-3 3-16 0,0-3 0 0,-4 2 0 15,-2-1-16-15,-2 2 0 0,-2 0 0 0,-1 1 0 16,0 1-16-16,-1 1 0 0,-1 2 0 0,1 2 0 16,-2-2-48-16,1 1-16 0,-2 3 0 0,0-2 0 15,2 3-128-15,-1-4 192 0,0 3-192 0,2-2 192 16,-3 5-192-16,-1-2 0 0,0 2 0 0,-1-3 128 16,-2-1-128-16,2 1 0 0,0 1 144 0,1-2-144 0,0 2 128 0,1-2-128 15,2 3 160-15,-1 1-160 0,-1-5 128 0,3 3-128 16,1-4 0-16,1 2 0 0,2-2 160 0,-2-3-160 15,0 1 160-15,1 0-160 0,0 0 144 0,2 0-144 16,0 0 128-16,-1-1-128 0,0 1 0 0,3-3 128 16,1-1-128-16,-1 0 0 0,0 1 128 0,2-2-128 15,-1 0 0-15,2-2 128 0,0 2-128 0,3 1 0 16,-1-1 0-16,0 1 0 0,1-1 0 0,-1-1 0 16,1-1 128-16,-1 2-128 0,0-1 0 0,1 2 0 15,-1 0 0-15,-1 0 0 0,0 1 0 0,1-1 0 16,-4 0 0-16,2-1 0 0,1 1 0 0,2 1 0 15,-1 0 0-15,0 0 0 0,1-1 0 0,1 1 0 16,0-1 128-16,3-2-128 0,0-2 0 0,1 3 0 16,0-3 144-16,1-1-144 0,0-1 0 0,1 2 0 15,-1-2 0-15,2 1 128 0,2 0-128 0,1 1 0 16,1 2 0-16,0-2 0 0,-3 0 0 0,3 0 0 16,2 1 0-16,1-4 0 0,-1 2 0 0,3 0 0 0,2-3 0 0,-1 0 0 15,2 2 0-15,2-5 0 0,2 2 0 0,-1-3 0 16,6 1 0-16,0-1 0 0,-2-2 0 0,8-4 0 15,0 0 0-15,0 0 0 0,0 0 0 0,0 0 0 16,0 0 0-16,0 0 0 0,0 0 0 0,9-9 128 16,1 1-128-16,3 0 0 0,2-1 128 0,4-4-128 15,3-2 0-15,3-3 128 0,2-4-128 0,5 1 0 0,3-3 0 0,6-2 128 16,5 3-128-16,2-5 0 0,5 0 0 16,5-5 128-16,4-1-128 0,4-2 0 0,4-1 128 0,2 1-128 15,2-4 160-15,2-4-160 0,3-1 192 0,1-3-48 16,-1 2-16-16,4 2 0 0,-1 3 48 0,0-3 0 15,-2 0 0-15,0 0 0 0,0 2-48 0,0-3-128 16,0 2 192-16,-1 3-64 0,1-2-128 0,-4 2 192 16,-1-1-192-16,-1 3 192 0,1 3-192 0,-1 2 160 15,-1-2-160-15,-1 2 160 0,-4 0-160 0,1 3 192 16,-2-1-192-16,-1 1 192 0,-1 2-192 0,-1-1 128 16,-2 1-128-16,-1 1 128 0,-1 0-128 0,-3 2 0 15,-2 1 144-15,-1 1-144 0,-3 2 128 0,0 2-128 16,-1 0 160-16,-2 3-160 0,0 1 0 0,-2 2 0 15,-4-1 0-15,14-4 0 0,-9 2 0 0,-6 0 0 16,-7 5 0-16,-4 2 0 0,-3-1 0 0,-4 2 0 16,-4-1 0-16,-1 3 0 0,-2 1 128 0,1-2-128 0,-8 2 0 0,0 0 0 15,-9 5 0-15,6-2 128 0,-6 2-128 16,0 0 0-16,0 0 0 0,0 0 128 0,0 0-128 0,0 0 0 16,0 0 160-16,0 0-160 0,0 0 160 0,0 0-160 15,0 0 0-15,0 0 128 0,-14 1-128 0,1 2 0 16,2 0 0-16,-6 5 0 0,-4-3 0 0,-3 4 0 15,-1 1 0-15,-4-1 0 0,-4 1 0 0,-5 2 0 16,-6-2 0-16,-5 4 128 0,-3 2-128 0,-4 2 0 16,-5 2 0-16,-4 5 0 0,-8 0 0 0,-7 0 0 15,-1 5 0-15,-4 4 0 0,-5 2 0 0,-5 0 0 16,-7 0 0-16,-4 1 128 0,-3 1-128 0,-4 3 0 0,-5 2 0 16,0 0 0-16,-6 4 0 0,2 0 0 0,2 4 0 0,1 0 0 15,6-2 0-15,4 1 0 0,3-2 0 0,2 1 0 16,0-1 0-16,3 0 0 0,0 2 0 0,28-12 0 15,-5 6 0-15,-6 1 0 0,-2 2 0 0,3 1 0 16,-4-3 0-16,5 2 0 0,1-4 0 0,4 3 0 16,2-3 0-16,2 0 0 0,4-3 0 0,5-2 0 15,2 0 0-15,6-3 0 0,5-2 0 0,5-1 0 16,0-5 0-16,6 1 0 0,3-5 0 0,4 0 0 16,1-4 0-16,4-1 0 0,6-2 0 0,1-1 0 15,2-1 0-15,2-5 0 0,3 0 0 0,3 0 0 16,1 1 0-16,2-4 0 0,2-2 0 0,6-4 0 15,0 0 0-15,0 0 0 0,0 0-128 0,0 0 128 16,9-7 0-16,2 0 0 0,2-3 0 0,3 1-128 16,5-5 128-16,1-1 0 0,8-3 0 0,1-1 0 15,6-2 0-15,5-5 0 0,2-1 0 0,6-6 0 0,6-1 0 16,4-3 0-16,4-1 0 0,4 0-128 16,5-4 128-16,4 0 0 0,3 1 0 0,3-4 0 15,3 0 0-15,36-21 0 0,-8 8 0 0,-4 0 0 0,-1 4 0 16,-2 0 0-16,-1 2 0 0,-2 1 0 0,-1-1 0 15,2 3 0-15,0 3 0 0,0-1 0 0,-1-4 0 16,2 3 0-16,1 1 0 0,-1-2 0 0,0 2 0 0,-3 3 0 16,0 2 0-16,-3-1 192 0,-1 2-48 0,-3 0-16 15,-2-3-128-15,-3 3 0 0,-3 1 0 0,-4 0-176 16,-3 2 176-16,-2 2 0 0,-3 1 128 0,-2 6-128 0,-7-1 0 16,-2 8 144-16,-2-1-144 0,-4 2 0 15,-1 3 128-15,-5 1-128 0,-2-2 0 0,-5 2 0 0,-3 1 128 0,-5 2-128 16,-6-2 0-16,-3 2 0 0,-1 3 0 15,-5 2 128-15,-2-2-128 0,-2 3 0 0,-1-2 192 16,-3 5-64-16,-3-2 0 0,-2 1-128 0,-10 6 0 16,8-5 0-16,-8 5 0 0,0 0 0 0,0 0 0 0,0 0 0 15,0 0 0-15,0 0 0 0,0 0 0 0,0 0 0 16,0 0 0-16,-13 0 0 0,-1 2 208 0,-1 4-64 16,-3 1-16-16,-4 1 0 0,-4 5-128 0,-9 0 0 15,-2 4-192-15,-4 1 192 0,-5 2 0 0,-4 0 0 16,-6 2 0-16,-5 1 0 0,-5 4 0 0,-4 1 0 15,-2 2 0-15,-6 6 0 0,-7 2 0 0,-3 4 0 16,-2-2 0-16,-7 5 0 0,-8 1 0 0,-4 2 0 16,-6-1 0-16,-3 3 0 0,-7 0 0 0,-4 5 0 15,-6-1 0-15,-1 4 0 0,-4 6 0 0,2-6 0 16,3-1 0-16,2 0 0 0,2 4 0 0,2-5 0 16,3-1 0-16,37-13 0 0,-6 5 0 0,-2 3 0 15,2-1 0-15,1-1 0 0,1 1 0 0,2-5 0 16,-1 2 0-16,4 0 0 0,3-4 0 0,3 2 0 15,2 1 0-15,1-3 0 0,0 1 0 0,4-3 0 0,4-1 0 16,2 0 0-16,2-2 0 0,2-2 0 16,1 0 0-16,19-9 0 0,-2 0 0 0,1-1 0 0,3 1 0 0,2-2 0 15,4-1 0-15,3-3 0 0,2-1 0 0,-7 0 0 16,7-1 0-16,5-3 0 0,4-6 0 0,5 0 0 16,4-4 0-16,4-2 0 0,3-3 0 0,7 0 0 0,0 0 0 0,1-5-176 15,4-4 176-15,1 2-128 0,3 1-64 16,1-3-16-16,4 3 0 0,4-7 0 15,0 4-912 1,0-2-176-16,0-1-48 0,1 5 0 0,-2-6-1216 0,4 1-256 0,0-1-64 16</inkml:trace>
  <inkml:trace contextRef="#ctx0" brushRef="#br1" timeOffset="-152596.71">1084 7135 15663 0,'0'0'688'0,"4"-7"144"0,1-1-656 0,0-2-176 15,4 3 0-15,-1 0 0 0,-1 0 896 0,1 1 160 0,1-3 32 0,-1 3 0 16,-1-3 208-16,1 1 48 0,-2 2 16 0,1-3 0 16,-4 4-64-16,2-1-16 0,-5 6 0 0,0 0 0 15,4-5-272-15,-4 5-64 0,0 0-16 0,0 0 0 16,0 0-352-16,0 0-80 0,0 0-16 0,0 0 0 16,-5 10-32-16,-2 0-16 0,-4 4 0 0,-1 4 0 0,-4 3-48 0,-1 5-16 15,-5 0 0-15,-2 5 0 16,-4 4-48-16,-3 2-16 0,-2 1 0 0,-2 4 0 0,-3 4-48 15,-2 6 0-15,0 2 0 0,6-12 0 0,-1 6 0 0,-2 1-16 16,0-3 0-16,3 3 0 0,1-2-80 0,1-6-16 16,3-1 0-16,-8 8 0 0,5-7-144 0,4-3 192 15,1-2-192-15,3-2 192 0,3 0-192 0,2-1 192 16,1-3-192-16,4-4 192 0,1 1-192 0,4-4 0 16,4-4 144-16,3-1-144 0,0-1 128 0,5 0-128 15,2-6 160-15,4 1-160 0,1-1 160 0,7-3-160 16,-2 2 160-16,5-5-160 0,0 0 192 0,3 0-64 15,2-1-128-15,1-4 192 0,3-2 0 0,-2-3-16 16,6-2 0-16,4 1 0 0,4-4 144 0,2 1 16 16,1-4 16-16,0 0 0 0,3 1-32 0,15-6 0 15,-6 1 0-15,-1 1 0 0,-2-1 144 0,-5 2 32 16,-5-2 0-16,-2 3 0 0,-3 2-496 0,-3 2 0 16,-6 1-208-16,-4 1 64 0,-4-1 144 0,-5 4 0 15,-3 1 0-15,0 2-128 16,-13 2-1088-16,0 0-192 0,0 0-64 0,0 0-11424 0,-2 9-2288 0</inkml:trace>
  <inkml:trace contextRef="#ctx0" brushRef="#br1" timeOffset="-149735.45">21848 18755 3679 0,'0'0'320'0,"5"-9"-320"0,0 1 0 0,0-3 0 0,-5 11 3168 0,8-6 560 15,-2-4 112-15,-6 10 32 16,8-9-2064-16,0 0-400 0,-1 4-96 0,-7 5-16 15,10-9-336-15,2 4-80 0,-1 1-16 0,-1 0 0 0,-10 4-224 0,13-3-32 16,-1 1-16-16,-2 2 0 0,-10 0-80 0,9 7-32 16,-9-7 0-16,5 5 0 0,-5-5-32 0,-2 10-16 15,-1-3 0-15,-2 6 0 0,-6 0-240 0,1 2-32 16,-1 2-16-16,-2 3 0 0,-1 5 48 0,-1 2 0 16,1 5 0-16,-3 2 0 0,1 2-16 0,-2 2 0 15,-2 3 0-15,-2 3 0 0,3 1 112 0,-1-1 32 16,-1-6 0-16,2 0 0 0,1-2-64 0,2-2 0 15,-2-1 0-15,2-2 0 0,-2-2 32 0,1 0 0 16,1-5 0-16,-1-1 0 0,3 1-16 0,3-3 0 16,1-3 0-16,1-2 0 0,0-1 64 0,2-4 16 0,2-3 0 0,2-2 0 15,3-6 32-15,0 0 0 0,0 0 0 0,0 0 0 16,0 0 80-16,0 0 32 0,0 0 0 0,0 0 0 16,0-14 48-16,1-3 16 0,1-5 0 0,2 1 0 15,1-1-192-15,2-5-48 0,2 0 0 0,1-5 0 16,1 0-144-16,2 0-48 0,1-2 0 0,1-2 0 15,0-2-128-15,1-3 160 0,1 1-160 0,0-3 160 16,-1-1-160-16,1 0 0 0,1 1 0 0,0 3 0 16,-2 1 0-16,1 3 0 0,-2 3 0 0,-2 3 0 15,-3 6 0-15,-1 1 0 0,-3 5 0 0,0 3 0 16,-1 2 0-16,-1 3 0 0,-4 10 0 0,0 0 0 16,0 0 0-16,0 0 0 0,0 0 0 0,-4 11 0 15,1 3-176-15,-2 4 48 0,-2 2 0 0,0 4 0 0,-2 6 128 16,-1 1 0-16,-1 5-144 0,-4 3 144 0,-5 3 0 15,-2 5 0-15,1-2 0 0,-1 2 0 0,0-3 0 0,1-2 0 16,-2-5 0-16,4-4 0 0,0-3 0 0,2-2 0 16,3-4 0-16,1 1 0 0,2-3 0 0,1-3 0 15,2 0 0-15,3-1 0 0,0-3 0 0,3-4 0 16,2 1 0-16,0-12 0 0,3 11-384 0,5-6 0 16,2-1 0-16,3-4 0 15,3-4-2656-15,2-7-544 0</inkml:trace>
  <inkml:trace contextRef="#ctx0" brushRef="#br1" timeOffset="-148601.23">22360 17051 13823 0,'0'0'1216'0,"0"0"-960"16,11 0-256-16,-11 0 0 0,10-4 336 0,-10 4 32 16,10-3 0-16,-10 3 0 0,10-5 688 0,-2-1 144 15,-8 6 16-15,11-5 16 0,-5 1-48 0,-6 4-16 16,11-8 0-16,-11 8 0 0,7-5-160 0,-7 5-48 15,0 0 0-15,3-9 0 0,-3-1-64 0,-3 3-32 16,-1-3 0-16,-2 2 0 0,-2-2-176 0,0 2-48 16,-4-2 0-16,1 2 0 0,-3-2-272 0,-2 3-64 0,-1-4-16 0,-2 4 0 15,0-3 0-15,-2 2 0 16,0-1 0-16,-5 4 0 0,-1 0-112 0,-2-1-32 0,-4 2 0 16,0 0 0-16,0 0 16 0,-1 2 0 0,-6 4 0 15,2 2 0-15,-1-2 16 0,-1 5 0 0,1 2 0 0,1 0 0 16,2 5-176-16,2 2 160 0,2 2-160 0,2 1 160 15,0 3-160-15,4 3 0 0,-1-1 0 0,5 2 0 16,1 0 0-16,3 0 128 0,1-1-128 0,4-1 0 16,0 4 128-16,1-2-128 0,2-2 0 0,1 0 128 15,3 0-128-15,2 1 160 0,2 0-160 0,3-4 160 16,4 1 16-16,0 1 0 0,4-2 0 0,1 1 0 16,2 1 16-16,3 0 0 0,4-4 0 0,2-1 0 15,5-4 32-15,1-2 16 0,1 1 0 0,1-4 0 16,3 1-16-16,-1-4 0 0,4 2 0 15,2-4 0-15,-1-4 48 0,4 0 16 16,0 0 0-16,1-3 0 0,-3-3-96 0,3-2 0 0,-3 1-16 0,0-3 0 16,-1-1 0-16,0 1 0 0,-1-5 0 0,-2 1 0 0,-2 0-48 0,-2 1-128 15,-2-2 192-15,-1-3-64 0,-3-1-128 16,-1-1 160-16,-3-3-160 0,-2 1 160 0,-2-1-160 16,-2 1 160-16,-1-4-160 0,-1 2 160 0,-3-3-160 0,-3 2 128 15,-2-2-128-15,-2 0 128 0,-2 2-128 0,-1-2 0 16,-2 3 0-16,-2-1 128 0,-1 2-128 0,-2 0 0 15,-2-2 0-15,0 0 0 0,0 3 0 0,-3-1 0 16,-2 2 0-16,0 1 0 0,-2-2 0 0,1 5 0 16,-3-1 0-16,-3 3 0 0,-2 1 0 0,-3 3 0 15,-3-1 0-15,-2 5 0 0,-3 1 0 0,-1 3 0 0,-4 2 0 16,1 1 0-16,1 3-144 0,-3 1 144 16,-2 2 0-16,0 2 0 0,1 4-128 0,0 1 128 0,1 1 0 15,2 4 0-15,0 3-144 0,4 2 144 0,1-1 0 0,2 5-144 16,1-3 144-16,6 2 0 0,3 1 0 0,2 0-128 15,5-1 128-15,2 0 0 0,4 2 0 0,3-1 0 16,2-1 0-16,3 1-160 0,3 0 160 0,2-2 0 16,4 3 0-16,-1-1-128 0,5 2 128 0,2 1 0 15,1-3 0-15,3 2 0 0,2-2 0 0,3 0 0 16,0-6 0-16,2 0 0 0,2-2 0 0,3-1 0 16,0-2 0-16,1-1 0 0,2-2 0 0,2-4 0 15,0 0 0-15,2-4 0 0,0 0 0 0,0-2 144 16,-3-6-144-16,2-1 0 0,-1 2 144 0,0-7-144 15,-2-1 128-15,0-6-128 0,1 0 128 0,-1-5-128 16,-1-1 160-16,0-8-32 0,-2-1-128 0,2-4 192 0,-3-2-192 16,-5 3 176-16,-4 4-176 0,-5-1 160 0,-5 3-160 0,-5 3 0 15,-5 3 144-15,-4-2-144 0,-5 0 0 16,-3 2 0-16,-6-1 0 0,-4 0 128 0,-1 2-304 16,-2 3-48-16,-2 3-16 0,-2 5 0 15,-3-1-1872-15,0 8-384 0,1-1-80 0,-2-1-16 0</inkml:trace>
  <inkml:trace contextRef="#ctx0" brushRef="#br1" timeOffset="-147062.79">21935 18839 17327 0,'0'0'768'0,"-4"-7"160"0,1-5-736 0,3 4-192 0,-4-2 0 0,4 10 0 15,-1-9 1200-15,1-2 208 0,1 2 32 0,-1 9 16 16,2-13-320-16,0 3-64 0,1 1-16 0,-1-2 0 16,1 3-16-16,-1-2 0 0,0 1 0 0,-2-1 0 0,0 2-48 0,0-2-16 15,0 3 0-15,-2-2 0 0,1 1-96 0,1 8-32 16,-2-10 0-16,2 10 0 0,-3-8-80 0,3 8-32 16,0 0 0-16,0 0 0 0,0 0-272 0,0 0-48 15,0 0-16-15,0 0 0 0,-8 12-240 0,-1 6-160 16,-1 3 192-16,-1 2-192 0,-3 4 144 0,-1 4-144 15,-2 3 0-15,-1 2 144 0,-2 5 48 0,-2 4 0 16,-2-2 0-16,-1 4 0 0,-1 4 0 0,3-6 16 16,2 1 0-16,1-5 0 0,-1-3-48 0,5-2-16 15,2-6 0-15,1-1 0 0,0-5 48 0,3 1 16 16,1-3 0-16,3-1 0 0,-1-5 48 0,4-3 0 16,-1-2 0-16,4-11 0 0,0 0 80 0,0 0 32 15,0 0 0-15,0 0 0 0,0 0 208 0,0 0 64 0,5-10 0 0,-1-1 0 16,1-6-208-16,1 0-48 0,3-5 0 15,3-2 0-15,0-2-208 0,2-7-48 0,3-5-128 0,2-2 192 16,2-10-192-16,2-3 128 0,1 0-128 0,1 0 0 16,-1 1 0-16,1 4 0 0,1 3 0 0,-2 2 0 15,-1 6 0-15,-3 7 0 0,-4 2 0 0,0 6 0 16,-4 4 0-16,-1 2 0 0,-4 2 0 0,0 7-160 16,-7 7 160-16,0 0 0 0,0 0 0 0,0 0-128 15,-4 11 128-15,-4 4-192 0,-2 5 192 0,-3 6-192 16,-2-1 192-16,-3 7-192 0,0 5 192 0,1 3-192 15,-4 5 192-15,0 0 0 0,-3 4 0 0,-1 2-128 16,1 3 128-16,1-4 0 0,2-8 0 0,0-2 0 16,4 0 0-16,1-8 0 0,2-6 0 0,2 0 0 15,-2-1 0-15,2-4 0 0,3-2 0 0,2-3 128 0,-1-6 0 16,3 0 0-16,1-2 0 0,4-8 0 0,0 0 16 0,0 0 16 16,0 0 0-16,0 0 0 0,0 0 0 0,0 0 0 15,4-11 0-15,1-5 0 0,1 4-160 16,2-2 0-16,-2-2-160 0,5 0 160 15,-4-2-2560-15,1 0-400 0,-3-1-96 16</inkml:trace>
  <inkml:trace contextRef="#ctx0" brushRef="#br3" timeOffset="-142406.33">9560 4049 1839 0,'0'0'160'0,"0"0"-160"16,0 0 0-16,0 0 0 0,6-6 784 0,-6 6 128 15,0 0 32-15,6-11 0 0,-6 11-704 0,0 0-240 16,0 0 144-16,0 0-144 0,0 0 608 0,3-7 32 16,-3 7 16-16,0 0 0 0,0 0 176 0,0 0 16 15,0 0 16-15,0 0 0 0,0 0 32 0,0 0 16 16,0 0 0-16,0 0 0 0,0 0-32 0,0 0-16 15,0 0 0-15,0 0 0 0,0 0-160 0,0 0-48 16,0 0 0-16,0 0 0 0,-10 0 112 0,-1 4 32 16,-2 1 0-16,-3 4 0 0,-4 0-80 0,0 2-16 15,-7 0 0-15,-2 2 0 0,1 1-64 0,-7 1 0 16,-6-2-16-16,-2 5 0 0,-4 5-80 0,-4 0-16 0,-5 6 0 16,-4 0 0-16,-5 3-64 0,-2 1-16 0,-3-3 0 15,-1 2 0-15,0 4-160 0,0 1-32 0,-2-2-16 0,2 3 0 16,0-5 16-16,1-1 16 0,2-3 0 0,5-2 0 15,3 1-16-15,2 4-16 0,-2-2 0 0,3 0 0 16,1 0-112-16,4-3-128 0,-2 0 176 0,19-10-176 16,-6 1 144-16,2 1-144 0,-1 2 0 0,2-2 144 15,0 1-144-15,1 0 0 0,1-2 144 0,2 0-144 16,0-2 0-16,1 0 0 0,-2 0 0 0,4-2 128 0,1-2-128 16,1 0 0-16,1-2 0 0,3-3 128 0,2-1-128 15,1 2 0-15,1-4 128 0,0-1-128 0,4 0 0 0,0 1 128 16,1-4-128-16,2 0 0 0,2 0 0 0,2-3 128 15,1 2-128-15,3 0 0 0,1-2 0 0,5 3 144 16,-3-4-144-16,3 4 0 0,1-5 272 0,4-2-48 16,3-1-16-16,5-2 0 0,5 0-64 0,6-4-16 15,4-4 0-15,5 0 0 0,4-2-128 0,8-3 0 16,7 0 144-16,6-1-144 0,3-5 0 0,6 2 0 16,6-2 0-16,2-1 128 0,2 1-128 0,2-4 0 15,2 0 0-15,3-1 0 0,3-2 0 0,0-1 0 16,2 0 0-16,1-1 128 0,-1 0-128 0,3 1 0 0,-2 3 128 15,2 1-128-15,-2 1 0 0,-1 3 0 16,-4 0 0-16,-2 1 128 0,-3 2-128 0,-4 3 0 16,-9-2 128-16,-2 3-128 0,-5 3 0 0,-1 2 128 15,-10-1-128-15,-3 1 0 0,-8 2 128 0,-5 2-128 16,-5 3 128-16,-4-1-128 0,-5 3 208 0,-5-1-16 0,-4 3-16 16,-2 2 0-16,-3-2 16 0,-5 6 0 15,0 0 0-15,0 0 0 0,-10 2-64 0,-7 2-128 0,0 1 192 0,-9 5-64 16,-6 0-128-16,-7 3 0 0,-5 4 0 0,-10 0 0 15,-6 3 0-15,-3 1 128 0,-7 6-128 0,-5 1 0 16,-9 4 0-16,-4 3 0 0,-4 1 0 0,-4 4 0 16,0 6 0-16,-5 0 0 0,-2 2 128 0,-2 2-128 15,-2-3 0-15,-1 4 0 0,-3 1 0 0,2 0 128 0,0-1-128 16,3 1 128-16,4 1-128 0,3 1 128 0,1-2-128 16,4-4 0-16,7-2 144 0,-1 0-144 0,5-3 0 15,3 0 144-15,0 3-144 0,4-7 0 0,1-1 128 0,4 0-128 16,2 2 0-16,4-3 0 0,4-2 128 0,4 0-128 15,0-5 0-15,5-1 0 0,2-2 128 0,6-2-128 16,4-5 0-16,6-3 0 0,2 0 128 0,7-3-128 16,3-4 0-16,6 0 0 0,3-6 0 0,5 0 0 15,1-3 0-15,7-1 0 0,0 0 0 0,7-8 0 16,3-6 0-16,6-1 0 0,5-3 0 0,7-3 0 16,7-5 0-16,7-3 0 0,5-5 0 0,6-2 0 15,4-2 0-15,9 0 0 0,4-1 0 0,10-5 0 16,4 1 0-16,6-4 0 0,6-1 0 0,3 1 0 15,5-4 0-15,3-1 0 0,0-3 0 0,1 2 0 16,0 2 0-16,0-1 0 0,-1-3 0 0,-1 2 0 16,-1 1 0-16,0-2 0 0,1 0 0 0,-3-1 0 15,-3 2 0-15,-1 3 0 0,-2 7 0 0,-4 2 0 16,-6 3 0-16,-4 2 0 0,-7 3 0 0,-6 4 0 16,-8 5 0-16,-4 4 0 0,-6 2 0 0,-8 4 0 0,-4 0 0 15,-10 2 0-15,-6 5 0 0,-6-3 0 0,-5 5 0 0,-4 1 0 16,-9 4 128-16,0 0-128 0,0 0 0 0,-11 1 0 15,-5 3 0-15,-8 3 0 0,-8 1 0 16,-7 6 0-16,-8 1 0 0,-8 6 0 0,-7 3 0 16,-7 4 0-16,-5-4 0 0,-5 9 0 0,-3 3 0 0,-8 3 0 15,-6 7 0-15,-3-1 0 0,-4 4 0 0,-2 0 0 16,-2 5 0-16,-1-1 0 0,-2-5 0 0,2 2 0 16,3 0 0-16,2 3 0 0,1-2 192 0,7 0-192 0,6-6 192 15,8 1-64-15,7-6 0 0,6-1-128 0,7-2 128 0,9-4-128 16,5-4 0-16,8-6 0 0,6 0 128 15,6-4-128-15,7-5 0 0,5-1 0 0,6-6 0 0,4 0 0 16,5-7 0-16,0 0 0 16,0 0-480-16,20-9 0 0,5-3 0 0,5 0 0 15,1-6-2096-15,4-3-432 0,-5 0-64 0</inkml:trace>
  <inkml:trace contextRef="#ctx0" brushRef="#br3" timeOffset="-141947.73">6846 4833 20271 0,'2'-16'1792'0,"-1"9"-1424"0,0 0-368 0,2-1 0 16,-1-3 608-16,2-1 48 0,-1 3 16 0,-1-2 0 16,2 3 224-16,-2-2 32 0,1 2 16 0,0 0 0 15,-2 1 32-15,-1 7 16 0,0 0 0 0,0 0 0 16,0 0-144-16,0 0-16 0,-8 4-16 0,-3 6 0 16,-5 2-416-16,-4 5-80 0,-4 6 0 0,-4 4-16 0,-5 6-48 0,-6 9-16 15,-6 9 0-15,-3 9 0 0,-3 6 208 16,-2 5 32-16,-2 5 16 0,-4 3 0 0,2 1-224 15,5 0-32-15,5-6-16 0,5-4 0 0,5-4-32 0,5-8-16 16,7-3 0-16,6-5 0 0,5-9 144 0,3 0 16 16,7-1 16-16,4-9 0 0,4-3-128 0,6-4-32 15,6-3 0-15,7-7 0 0,8-3 352 0,7-10 64 16,9-2 16-16,7-10 0 0,9-6-272 0,5-3-48 16,4-2-16-16,3-2 0 0,0-3-128 0,1 2-32 15,0-2 0-15,-1 3 0 0,-2-1-128 0,-2 3 128 16,-3 2-128-16,-3 1 128 0,-4 2-128 0,-4 3-256 15,-3 5 64-15,-6-1-12656 16,-3 4-2528-16</inkml:trace>
  <inkml:trace contextRef="#ctx0" brushRef="#br3" timeOffset="-138446.11">432 11237 14975 0,'0'0'656'0,"0"0"144"0,0 0-640 0,0 0-160 0,0 0 0 0,0 0 0 0,-6 5 1104 0,-1 0 192 16,7-5 48-16,0 0 0 0,0 0 336 16,0 0 80-16,-3-4 16 0,-1 0 0 0,1-2-368 0,1-4-80 15,0 1-16-15,4-4 0 0,2 2-576 0,2-1-112 16,0-3-32-16,2 1 0 0,1 2-176 0,1-1-32 15,0-1-16-15,2-1 0 0,-1 2-112 0,0 1 0 16,1 1-16-16,2 2 0 0,-3-2-64 0,1 4-16 16,-2 0 0-16,1 4 0 0,-3 3-160 0,2 3 0 15,-2 0 0-15,2 6 0 0,-4 0 0 0,2 4 0 16,-2 2 0-16,-2 3 0 0,0 4 0 0,-2 3 0 16,1 2 0-16,0 5 0 0,-3-1 0 0,0 0 0 15,-3 1 0-15,2-2 0 0,-1-3-272 0,1-1-48 16,-1-4 0-16,-3 9 0 15,1-9-1600-15,-3 0-320 0,2-4-64 0</inkml:trace>
  <inkml:trace contextRef="#ctx0" brushRef="#br3" timeOffset="-138216.42">526 11265 21183 0,'0'0'1888'15,"0"0"-1504"-15,0 0-384 0,0 0 0 0,0 0 640 0,3 8 48 0,-1 4 16 0,0 2 0 16,-2 1 592-16,0 5 128 0,0 5 32 0,0-2 0 16,0 5-304-16,0-2-64 0,-2 5-16 0,1-1 0 15,0-3-432-15,-2 5-96 0,-1 0-16 0,1 2 0 0,-2 4-240 0,-1 2-48 16,0 0-16-16,1 3 0 0,-1-4-224 0,3-3 176 16,-1-2-176-16,3-3 160 0,-2-1-160 0,2-3-256 15,1-2 64-15,1 6 16 16,1-8-2384-16,2-4-464 0,-1-2-112 15</inkml:trace>
  <inkml:trace contextRef="#ctx0" brushRef="#br3" timeOffset="-137822.04">507 13187 22687 0,'0'0'1008'0,"0"0"208"0,0 0-976 0,0 0-240 0,0 0 0 15,0 0 0-15,0 0 1168 0,-5 9 192 0,1 0 48 0,-1 3 0 0,0 1-160 0,0 1-32 16,0 4 0-16,0 2 0 0,-1 4-432 0,-1-2-80 16,2 1-32-16,0 1 0 0,1-3-400 0,0-1-80 15,2-3 0-15,-1 1-16 0,2-4-176 0,0-4 0 16,1 2 0-16,0-5 128 15,0-7-464-15,0 0-112 0,0 0 0 0</inkml:trace>
  <inkml:trace contextRef="#ctx0" brushRef="#br3" timeOffset="-137496.39">662 13112 12895 0,'0'0'1152'0,"0"0"-928"0,3 12-224 0,-3-3 0 0,0 4 1648 0,-1 1 272 16,-2 3 64-16,-1 3 16 0,0 2-592 0,-2 2-112 16,0 1-16-16,1-2-16 0,-1 0 64 0,1 2 16 15,0-2 0-15,3-5 0 0,-3-2-320 0,2-5-64 16,2-2-16-16,1-9 0 0,0 0-560 0,0 0-128 0,6-4 0 16,3-8-16-16,3-4 32 0,-5 1 16 0,3-3 0 0,2-3 0 15,-1 1-96-15,2 0 0 16,0 1-16-16,-1 0 0 0,1 1-176 0,1-1 0 0,0 3 144 0,-3 5-144 15,0 6 128-15,-1 2-128 0,-3 5 128 0,1 4-128 16,0 7 0-16,-2 5 0 0,-1 2 0 0,-1 4 0 16,-3 3 144-16,-1 1-144 0,-1 1 192 0,-2 3-192 15,0-1 176-15,-1-1-176 0,-1-1 160 0,0-2-160 0,0-2 0 16,-1-5 0-16,5 1 0 0,-1-3-160 16,-1-3-1968-16,2-1-400 15,1-7-80-15</inkml:trace>
  <inkml:trace contextRef="#ctx0" brushRef="#br3" timeOffset="-137081.23">1488 12894 13823 0,'0'0'1216'0,"0"0"-960"0,3-7-256 0,-3 7 0 16,0 0 1984-16,0 0 336 0,0 0 80 0,0 0 16 16,0 0-672-16,-3 11-128 0,-2 6-16 0,0 3-16 15,0 8-336-15,-2 1-64 0,-1 4-16 0,-3 4 0 16,0 3-464-16,0 4-80 0,-1-1-32 0,1 3 0 16,1-4-304-16,0 1-64 0,1-2-16 0,1-3 0 0,1-2-208 0,0-2 144 15,2-4-144-15,1-7 128 0,0-2-304 16,3-4-64-16,0-3-16 0,1 0 0 15,0-14-2048-15,0 0-400 0,0 0-96 0</inkml:trace>
  <inkml:trace contextRef="#ctx0" brushRef="#br3" timeOffset="-136853.58">1668 12905 25391 0,'0'0'1120'0,"0"0"240"0,1 7-1088 0,0 1-272 15,-1 5 0-15,-1 3 0 0,-2 3 1024 0,0 1 160 16,-2 5 32-16,-1 3 0 0,3 2-64 0,-4 2 0 16,0 3 0-16,-1 6 0 0,-2-1-304 0,2-1-64 15,-3 3-16-15,1 2 0 0,1 0-448 0,-1 0-112 16,-2-5-16-16,1 1 0 0,2-3-192 0,0-3 0 16,4-2 0-16,-3 5 0 15,4-9-704-15,4-8-64 0,3-2-32 0,1-8 0 16,-4-10-2016-16,0 0-416 0,12-4-80 0</inkml:trace>
  <inkml:trace contextRef="#ctx0" brushRef="#br3" timeOffset="-136388.09">1372 12767 27007 0,'0'0'1200'0,"0"0"240"0,2-11-1152 0,2 1-288 0,1 0 0 0,1 1 0 0,5 0 496 0,-1-3 32 16,2 2 16-16,2-1 0 0,4-1 480 0,1 1 80 15,3-2 32-15,2 0 0 0,3 4-368 0,-1 2-64 16,1 3 0-16,4 4-16 0,-2 3-336 0,-1 7-64 16,-2 2-16-16,1 6 0 0,-3 5-144 0,-1 3-128 15,-2 4 144-15,-4 4-144 0,-1 3 208 0,-5 3-48 16,-2 3-16-16,-4-1 0 0,-4-3 16 0,-1 1 0 15,-4 0 0-15,-4 1 0 0,-5-4 32 0,-2 1 16 16,-2 0 0-16,-2-1 0 0,0-4-16 0,0-3 0 16,0-2 0-16,1-2 0 0,1-7-64 0,2-3-128 15,1-5 176-15,3-2-176 0,-2-2 208 0,2-2-64 16,3-5-16-16,0 0 0 0,2-1-128 0,6 1 0 16,0 0 144-16,0 0-144 0,0 0 0 0,0 0 0 0,8-6-192 15,2 3 64-15,1 3-16 0,5 3 0 16,1 3 0-16,4 0 0 0,-1 3 144 0,2 1 0 0,2 3 0 15,2 2-128-15,0-1 128 0,2 3 0 0,-3-1 0 16,1 1 0-16,-2 1 0 0,-3-2 0 0,1 2 0 16,-3-1 0-16,0-1 0 0,-2-1 0 0,-1 1 0 0,5 3 0 15,-5-5-288 1,-2-3-128-16,3-1-32 0,-8-7-10944 0,-2-3-2208 0</inkml:trace>
  <inkml:trace contextRef="#ctx0" brushRef="#br3" timeOffset="-135919.2">2341 12289 20271 0,'0'0'896'0,"-7"-3"192"0,-1-3-880 0,1 3-208 16,0-1 0-16,2 1 0 0,5 3 1776 0,0 0 304 16,-5-5 64-16,5 5 16 0,0 0-864 0,0 0-160 15,3-7-48-15,2 2 0 0,1-1-432 0,4 0-80 16,4 2-32-16,1 2 0 0,2-2-96 0,2 3-32 16,0 3 0-16,0 2 0 0,-1-1-208 0,-3 3-32 15,-2 3-16-15,2 7 0 0,-3 0-160 0,-6 1 0 16,-4 2 144-16,-2 2-144 0,-1-3 128 0,-4 1-128 0,-3 0 128 15,1-2-128-15,-3 1 208 0,1 0-16 0,0 0-16 0,1-2 0 16,2-3 16-16,1-3 16 0,1 2 0 16,4-12 0-16,1 10-208 0,7 0 144 0,2-2-144 0,2-2 128 15,-1-2-128-15,4 1 0 0,4 1 0 0,-2-2 128 16,-4-3-128-16,-1 4 192 0,0 2-192 0,-5-1 192 16,-4 1-32-16,-3 4 0 0,-7 2 0 0,-4-1 0 15,-5 5 400-15,-7 1 80 0,-5-1 0 0,-5 4 16 0,-6 3-176 16,3-2-32-16,-4-5-16 0,3 2 0 0,0-1-224 15,2-1-32-15,-1-5-16 0,5-1 0 0,1-1-160 0,5-6 0 16,2-2-160-16,4-2 160 16,4-1-2544-16,6-3-400 0,6-5-96 0</inkml:trace>
  <inkml:trace contextRef="#ctx0" brushRef="#br3" timeOffset="-134648.37">558 14335 11967 0,'0'0'528'0,"0"-9"112"0,-3-5-512 0,3 5-128 0,2-3 0 0,-2 3 0 0,0 2 2064 0,0 7 384 16,0 0 80-16,0 0 16 0,0 0-864 0,0 0-160 15,0 0-48-15,0 0 0 0,-5 7-464 0,0 7-112 16,-2 5 0-16,2 7-16 0,-1 2-240 0,-1 5-64 16,1 1 0-16,-2 2 0 0,1-1-176 0,-1 2-32 15,-1-4-16-15,2 2 0 0,-1-6-160 0,2-1-48 16,1-3 0-16,2 1 0 0,3-2-144 0,3-3 0 15,2 1 0-15,0-4 0 0,0-4 0 0,5-1 0 16,0-1 0-16,3-5 0 0,0-1 0 0,1-2 0 0,1-4 0 16,1-2 0-1,2 0-448-15,-4-2 0 0,1-1-16 0,-1 0 0 16,-2-3-2384-16,-5 2-480 0</inkml:trace>
  <inkml:trace contextRef="#ctx0" brushRef="#br3" timeOffset="-134478.35">325 14804 26719 0,'0'0'2368'0,"0"0"-1888"0,13-9-480 0,1 4 0 15,1-3 480-15,1 3 0 0,1 1 0 0,5-5 0 16,2 2-128-16,3-5-32 0,0 2 0 0,-1-4 0 16,1-4 192-16,-2-1 48 0,3 0 0 0,2 0 0 15,-2 1-560-15,-13 8 0 0,3-1-192 0</inkml:trace>
  <inkml:trace contextRef="#ctx0" brushRef="#br3" timeOffset="-133572.09">1089 14693 11967 0,'0'0'528'0,"0"0"112"15,0 0-512-15,0 0-128 0,2 14 0 0,-2 0 0 16,-2 2 1984-16,0 2 384 0,-1 1 64 0,-2 3 0 0,-2 1-944 0,-2 3-192 16,2-1-32-16,-4 1-16 0,-1-3-416 0,1 1-64 15,-2 2-32-15,4-5 0 0,-1 0-480 0,3-3-80 16,1-4-32-16,3-1 0 15,-1-2-1488-15,4-11-320 0,0 0-48 0</inkml:trace>
  <inkml:trace contextRef="#ctx0" brushRef="#br3" timeOffset="-133337.29">1473 14299 23039 0,'0'0'2048'15,"0"0"-1648"-15,0 0-400 0,7 10 0 0,-2-1 640 0,0 0 64 0,-5-9 0 0,7 9 0 16,-2 2 368-16,2 1 80 0,-1-5 0 0,1 5 16 16,-1-3-640-16,2 2-128 0,-1-3-16 0,3 2-16 15,-1-5-240-15,1 4-128 0,-1-4 128 0,3 0-128 16,-2 1-496-16,0-1-160 0,-10-5-48 0,13 4-8144 15,-2 0-1648-15</inkml:trace>
  <inkml:trace contextRef="#ctx0" brushRef="#br3" timeOffset="-133119.74">1745 14215 14735 0,'0'0'1312'0,"0"0"-1056"16,0 0-256-16,-9 5 0 0,0 0 1632 0,2 5 272 15,-2-2 48-15,0 5 16 0,0 5-48 0,-1-1 0 16,-3 1 0-16,1 1 0 0,-1 1-800 0,0 3-160 16,-2 4-48-16,2-3 0 0,0 2-496 0,1-3-96 15,-1-1-32-15,3 3 0 0,0-1-288 0,1-3 128 0,0-2-128 16,6-2 0 0,1-3-1280-16,2 1-352 0,2-3-80 0,1-2-11328 0</inkml:trace>
  <inkml:trace contextRef="#ctx0" brushRef="#br3" timeOffset="-132956.49">1767 14621 17503 0,'-4'15'1552'0,"-1"4"-1232"0,0 2-320 0,0 5 0 16,-2-5 1168-16,2 2 176 0,-1 3 48 15,0-6 0-15,-2-1-304 0,3-2-48 0,2-3-16 0,3-14 0 16,0 10-1024-16,0-10 0 0,0 0-176 0,0 0-11312 15</inkml:trace>
  <inkml:trace contextRef="#ctx0" brushRef="#br3" timeOffset="-132696.53">2308 14439 25631 0,'0'0'1136'0,"0"0"224"0,-2 14-1088 0,-1-3-272 16,1-1 0-16,-1 4 0 0,-4-1 784 0,1-2 112 16,3 3 0-16,-2 2 16 0,-3 0-224 0,4-3-48 15,2-3-16-15,-3 3 0 0,-2-3-384 0,2 1-80 16,0 2-16-16,1-4 0 0,0 2-352 0,1-2-80 15,-3 0-16-15,6-9-8896 16,0 0-1776-16</inkml:trace>
  <inkml:trace contextRef="#ctx0" brushRef="#br3" timeOffset="-132339.62">2612 13808 13823 0,'0'0'608'0,"0"-9"128"15,0 0-592-15,1-2-144 0,-1 3 0 0,2 0 0 0,-2 8 1648 0,2-7 288 16,-2 7 64-16,0 0 16 0,0 0-608 0,0 0-128 15,0 0-32-15,0 0 0 0,7 7-240 0,0 1-48 16,-2 1-16-16,4 3 0 0,-2 3-240 0,0 0-64 16,2 3 0-16,1 4 0 0,2-2-320 0,0 3-80 15,2 1-16-15,0-1 0 0,-1-1-96 0,1-1 0 16,0 2-128-16,0-3 192 0,0-2-64 0,-1-1 0 16,-2-3-128-16,1 0 192 0,-2-2-192 0,0 1 0 15,-2-3-144-15,-1 3 144 16,-7-13-2128-16,0 0-336 0,0 0-64 0,0 0-16 0</inkml:trace>
  <inkml:trace contextRef="#ctx0" brushRef="#br3" timeOffset="-131813.06">2927 13642 15663 0,'0'0'1392'0,"0"0"-1120"0,0-7-272 0,0 7 0 15,0 0 560-15,0-5 48 0,0 2 16 0,0 3 0 16,0 0 176-16,0 0 32 0,0 0 16 0,0 0 0 16,0 0-256-16,0 0-48 0,0 0-16 0,0 0 0 0,0 0-352 15,0 0-176-15,0 0 160 0,0 0-160 0,0 0 0 0,0 0 0 16,-7 3 0-16,7-3 0 0,0 0-256 16,0 0 16-16,0 0 0 0,0 0 0 15,0 0-208-15,0 0-64 0,0 0 0 0,0 0 0 0,0 0 160 16,0 0 32-16,0 0 0 0,0 0 0 0,0 0 96 0,0 0 32 15,0 0 0-15,0 0 0 0,0 0 192 0,0 0-176 16,0 0 176-16,0 0-160 0,10-2 160 0,-10 2 0 16,0 0 0-16,0 0 0 0,0 0 192 0,0 0 32 15,0 0 0-15,0 0 0 0,8-8 96 0,-8 8 0 16,5-6 16-16,-5 6 0 0,0 0-160 0,0 0-48 16,0 0 0-16,0 0 0 0,0 0 0 0,0 0-128 15,0 0 192-15,0 0-64 0,0 0 64 0,0 0 16 16,0 0 0-16,0 0 0 0,0 0-64 0,0 0-16 15,6-7 0-15,-6 7 0 0,0 0-128 0,0 0 0 0,0 0 0 0,0 0 128 16,0 0-128-16,0 0 0 16,0 0 0-16,0 0 0 0,0 0 0 0,0 0 0 0,0 0 0 0,0 0 0 15,0 0 0-15,0 0 0 16,0 0 0-16,0 0 0 0,0 0 0 0,0 0 0 16,0 0 0-16,0 0 0 0,9 2 0 0,-9-2 0 0,0 0 0 0,0 0 0 15,0 0 0-15,11-2 0 0,-11 2 0 0,0 0 0 16,0 0 0-16,11-3 0 0,-11 3 0 0,0 0 128 15,0 0-128-15,0 0 0 0,0 0 0 0,0 0-176 16,0 0-1456-16,0 0-288 0</inkml:trace>
  <inkml:trace contextRef="#ctx0" brushRef="#br3" timeOffset="-130865.77">1472 14300 11967 0,'0'0'528'0,"0"0"112"0,0 0-512 0,-3-9-128 0,3 9 0 0,-2-11 0 16,-1 3 2192-16,3 8 416 0,-1-11 80 0,1 11 0 0,5-8-800 0,-5 8-160 15,5-11-48-15,-5 11 0 16,7-7-336-16,-7 7-80 0,0 0-16 0,8-2 0 16,-8 2-400-16,12 2-80 0,-1 2 0 0,-3 8-16 0,0 0-256 0,1 6-48 15,-1 4-16-15,4-1 0 0,-1 3-112 0,3 4 0 16,0-1-16-16,0 2 0 0,0-3-112 0,-2 3-32 15,3-4 0-15,-1 1 0 0,-3-5-160 0,5-1 192 16,-4-3-192-16,1 0 192 0,-2-1-64 0,1 1-128 16,-3-2 192-16,1-2-64 0,-2-3-128 0,0 0 192 15,0-2-192-15,0-4 192 0,-8-4-192 0,0 0 0 16,11 1 0-16,-11-1 0 16,9-4-848-16,-1-2-48 0,-3-6-16 0,-3 1 0 15,0-1-2192-15,-4-2-432 0</inkml:trace>
  <inkml:trace contextRef="#ctx0" brushRef="#br3" timeOffset="-130613.62">1860 14220 21183 0,'0'0'1888'0,"0"0"-1504"0,-2-9-384 16,2 9 0-16,0 0 1152 0,0 0 144 0,0 0 48 0,0 0 0 15,-9 8 352-15,1-1 80 0,-1 5 16 0,0 6 0 16,-3 1-544-16,1 5-96 0,-1 4-32 0,1 2 0 15,0 1-320-15,-3 2-64 0,-2 4-16 0,1 0 0 16,-4 0-208-16,0-2-32 0,0-1-16 0,0 2 0 16,0 1-192-16,0-2-32 0,-2 0-16 0,4-2 0 15,0-1-224-15,1-4 144 0,-1 0-144 0,2-3 128 16,5-1-128-16,-3-4 0 0,3-4 0 0,0-5 0 16,3-1-848-16,7-10-208 15,0 0-32-15,0 0-16 0,0 0-1712 0,0 0-320 0</inkml:trace>
  <inkml:trace contextRef="#ctx0" brushRef="#br3" timeOffset="-129588.6">2634 13763 11055 0,'0'0'976'0,"0"0"-784"0,0 0-192 0,0 0 0 15,0 0 1936-15,0 0 352 16,0 0 64-16,0 0 16 0,0 0-496 0,0 0-80 0,0 0-32 0,0 0 0 16,0 0-624-16,0 0-128 15,-8 7-32-15,4 2 0 0,2 2-288 0,2 2-64 16,1-1-16-16,3 2 0 0,1 1-192 0,1-1-32 16,2-1-16-16,2-1 0 0,2 1-16 0,0-4 0 15,2 0 0-15,0-5 0 0,-1-2 96 0,2-1 32 16,3-1 0-16,0-2 0 0,-2-3 48 0,1-5 16 0,-1 1 0 0,1-4 0 15,-1-1-96-15,0-1 0 0,-2 1-16 16,0-3 0-16,-2-1-192 0,1-1-48 0,0-2 0 0,-3 2 0 16,-2 0-64-16,-2 1-128 0,-1-1 176 0,0 1-176 15,-1 0 176-15,-2 3-176 0,0 4 160 0,-2-1-160 16,0 12 0-16,0 0 128 0,0-5-128 0,0 5 0 16,0 0 0-16,0 0 0 0,0 6-144 0,-3 8 144 15,-2 4 0-15,0 4 0 0,-1 7-128 0,1 4 128 0,-1 4 0 16,0 2 0-16,0 6 0 0,-3 4 0 0,0 5 0 0,-1 3 0 15,-4 4 0-15,0 0 0 0,-1 6 0 16,-1-1 0-16,0-5 0 0,2-2 160 0,-1-3-160 0,-2-4 0 16,-2-4 0-16,2 1 128 0,2-9 16 0,0-2 0 15,-3-3 0-15,2-2 0 0,-1-2-16 0,1-5 0 16,-1-4 0-16,2-6 0 0,0-5 48 0,1-7 0 16,0-2 0-16,1-5 0 0,0-8 208 0,0-1 32 15,-2-3 16-15,2-4 0 0,2-8-224 0,2 0-32 16,2-6-16-16,-1 3 0 0,5 2-160 0,3-3 0 15,3 1 0-15,6 3 0 0,0 2 0 0,5 3 0 16,-2 3 0-16,6 3 0 0,3 0 0 0,1 5-144 16,3-3 144-16,2 2 0 0,7 2-144 0,2 0 144 15,3 5 0-15,-1-3-144 0,0 1 144 0,0 3 0 16,4-4 0-16,-3 6 0 0,-2 1 0 0,-5 1 0 16,-5 1 0-16,-3 3 0 0,-3 2 0 0,-3-1 0 15,-4 5 0-15,-2-3-128 16,-5 0-1376-16,-7-7-272 0,0 0-48 0,0 0-15904 0</inkml:trace>
  <inkml:trace contextRef="#ctx0" brushRef="#br3" timeOffset="-114090.08">31089 16133 6383 0,'0'0'272'0,"0"0"80"0,0 0-352 0,0 0 0 0,0 0 0 0,0 0 0 16,0 0 416-16,0 0 16 0,0 0 0 0,0 0 0 15,-5 9 96-15,5-9 32 0,-5 9 0 0,5-9 0 16,0 0 128-16,0 0 16 0,-5 2 16 0,0 0 0 16,0 0-96-16,0 0-32 0,0-1 0 0,-1 1 0 15,0-2-112-15,0 2-32 0,-6 0 0 0,3 1 0 16,1-2-128-16,8-1-16 0,-9 4-16 0,1-2 0 15,8-2-80-15,-9 0-16 0,9 0 0 0,-9 0 0 16,9 0 96-16,-9-2 16 0,0 0 0 0,9 2 0 16,0 0 64-16,-7 0 16 0,-2-1 0 0,9 1 0 0,-9 0-80 0,9 0-16 15,-9 1 0-15,9-1 0 0,-9-2-64 0,9 2-16 16,0 0 0-16,0 0 0 0,-7-1 96 0,7 1 16 16,0 0 0-16,0 0 0 0,0 0-32 0,0 0 0 15,0 0 0-15,0 0 0 0,0 0-32 0,0 0 0 16,0 0 0-16,0 0 0 0,0 0-16 0,0 0-16 15,0 0 0-15,0 0 0 0,0 0 32 0,8-2 0 16,0-3 0-16,-8 5 0 0,10-5-80 0,0 1-16 16,-1 1 0-16,0-1 0 0,-9 4 96 0,13-5 32 15,-2 0 0-15,2 2 0 0,0-2-80 0,1 0-16 16,1 0 0-16,3 1 0 0,0-1-48 0,1 0-16 0,0 1 0 0,2 1 0 16,2 1-128-16,1-1 0 15,1-3 0-15,0 4 0 0,2 0 0 0,-1 4 0 0,0 0 0 16,0-1 0-16,2 1 176 0,-1 1-48 0,0 1-128 0,-3 0 192 15,-1-1-192-15,-3-1 0 0,-1-1 0 0,2 4 0 16,-2-1 0-16,0 1 128 0,-1-2-128 0,-3 2 0 16,-1-1 0-16,-2 0 0 0,0 1 0 0,-2 1 0 15,-10-6 0-15,12 5 0 0,-6 2 0 0,-6-7 0 16,0 0 0-16,8 10 0 0,-8-10 0 0,5 9 0 16,-5-9 192-16,2 10-64 0,-2-10-128 0,-1 12 192 15,0-3 0-15,-1 3 0 0,0-2 0 0,-1 1 0 16,-1 0-64-16,2-3 0 0,-1 4-128 0,1-1 192 15,-2 0-192-15,0 0 176 0,0-2-176 0,1 2 160 16,-1-2-160-16,-3 3 0 0,2-2 144 0,-1 1-144 16,-2-2 176-16,-1-3-48 0,1 1 0 0,-1 2 0 0,-2-3 64 0,0 3 0 15,0-3 0-15,-1 5 0 0,-1-5-64 0,3 1 0 16,-2 1 0-16,-2-2 0 0,-2 3-128 0,1-2 192 16,0-2-192-16,1 1 192 0,0-1-192 0,-1-1 160 15,-1 0-160-15,2 1 160 0,0-1-160 0,-1-2 0 16,-1 2 0-16,0-1 0 0,0 0 128 0,3 0-128 15,-1 0 0-15,-1-2 128 0,0 0-128 0,1 0 0 16,1-1 0-16,0 2 0 0,2-1 0 0,1-1 0 16,-1 0 128-16,3-1-128 0,8 1 0 0,-9-2 0 15,9 2 0-15,-9-2 128 0,1 1-128 0,8 1 0 16,-6-4 0-16,6 4 0 0,0 0 0 0,0 0 0 0,0 0 128 16,0 0-128-16,0 0 0 0,0 0 0 0,0 0 0 15,14 1 128-15,0 2-128 0,-2 0 0 0,4 4 0 0,-1 0 0 16,1-2 0-16,4 3 0 0,0-2 0 0,0 7 0 15,2-1 0-15,-1 0 0 0,0 1 0 0,0-2 0 16,4 6 0-16,-3-1 0 0,0 1 0 0,-3 0 0 16,-1-1 0-16,-2 1 0 0,-2-1 128 0,-2-1-128 15,-2-2 0-15,-2 1 0 0,-2 0 0 0,-2 1 0 16,-2 1 128-16,-2-2-128 0,-1 0 0 0,-1-2 128 16,-4 1 64-16,3-4 0 0,-4 1 0 0,-2-1 0 15,-1 1 64-15,-3-1 32 0,-3 1 0 0,-2-2 0 16,-1 1-16-16,-3-6 0 0,-2 1 0 0,0 0 0 15,-1 2-16-15,-1-2-16 0,1-2 0 0,-2 1 0 16,-2 1-48-16,2 1-16 0,2-2 0 0,1-2 0 16,-2-1-32-16,3 0 0 0,3 0 0 0,1 0 0 0,1 0-144 15,3-1 192-15,2-2-192 0,2 1 192 0,3-1-192 0,8 3 128 16,0 0-128-16,0 0 128 0,0 0-128 0,0 0 0 16,0 0 0-16,0 0 128 0,0 0-416 0,0 0-96 15,13-2 0-15,2 0-16 16,0 1-1568-16,2 2-304 0,-2 2-64 0,2 1-12976 0</inkml:trace>
  <inkml:trace contextRef="#ctx0" brushRef="#br3" timeOffset="-113068.12">30895 18224 6447 0,'0'0'272'0,"0"0"80"0,0 0-352 0,0 0 0 0,0 0 0 0,0 0 0 15,0 0 1888-15,0 0 304 0,-9 3 64 0,0-2 16 16,0 0-736-16,0-1-128 0,-1 0-48 0,1 0 0 16,0-1-320-16,-1 0-64 0,2-2-16 0,-1 3 0 15,9 0-144-15,-8-1-48 0,8 1 0 0,0 0 0 16,0 0 0-16,0 0-16 0,0 0 0 0,0 0 0 15,0 0 80-15,0 0 0 0,10-5 16 0,4-2 0 16,2 2-352-16,8 4-80 0,6 0-16 0,0 1 0 16,1 0-240-16,3 1-160 0,4 0 192 0,4 0-192 15,1 3 272-15,2 3-48 0,-2-1-16 0,0 2 0 0,0 2 16 16,-2 5 0-16,-4 3 0 0,-3-2 0 16,-3-2-96-16,-7 3-128 0,-6 1 176 0,-6 1-176 0,-3 2 192 15,-5 0-192-15,-4-1 192 0,-5-2-192 0,-4 1 336 0,-5 0-32 16,-6 1-16-16,-6 1 0 0,-3-4-32 0,-3 2 0 15,-2 4 0-15,-2-1 0 0,0 0-128 0,-1-1-128 16,0-2 192-16,0 0-192 0,-2 3 160 0,2-6-160 16,1-3 128-16,1 0-128 0,-4 1 128 0,5-4-128 15,1 0 128-15,3-1-128 0,0 1 160 0,6 2-160 16,3-5 192-16,3 3-192 0,4-4 0 0,2 0 0 16,3 3 0-16,9-9 0 0,0 0 0 0,2 9 0 15,-2-9 0-15,12 12 0 0,6-5 272 0,4 3 48 16,5-2 16-16,6 2 0 0,5-4-64 0,1 3-16 0,-1-4 0 15,4 3 0-15,4 1-64 0,2-3 0 0,2 3-16 16,3-2 0-16,4 4 32 0,4-1 16 0,0 1 0 0,2 3 0 16,-6-4 32-16,0 2 0 0,-2 1 0 0,1-3 0 15,0 2-80-15,-2 4-16 0,-3-2 0 0,-1 0 0 16,-3 0-160-16,-5 0 0 0,-8 0 144 0,-3-3-144 16,-7 2 0-16,-3-3 0 0,-5-5 0 15,-5-1 128-15,-11-4-128 0,0 0-160 0,0 0 160 0,0 0-208 31,-9 9-1024-31,-4-4-208 0,-3-1-32 0,-6-2-16 16,-4-1-1440-16,-6-1-272 0</inkml:trace>
  <inkml:trace contextRef="#ctx0" brushRef="#br3" timeOffset="-111948.98">9622 4142 21183 0,'-15'-17'944'0,"6"8"192"16,0-5-912-16,2 2-224 0,-2-1 0 0,1-1 0 0,2-1-176 0,-2-1-80 15,1 3 0-15,-2 1-16 0,0-1 720 0,4 2 160 16,-3 1 32-16,3-3 0 0,1 2-208 0,3 0-48 15,1-1 0-15,2 0 0 0,2 1-96 0,3-3-32 0,0 2 0 16,2 1 0-16,-1-4-32 0,2 2-16 0,0 5 0 0,0 1 0 16,-2 2-208-16,-8 5 0 0,10-3 0 0,-10 3 0 15,0 0 0-15,6 9 0 0,-3 1 0 0,-3 5 0 16,-4 1 304-16,-2 3-48 0,-3 0 0 0,-4 0 0 16,-2-3 16-16,-2 1 0 0,1-2 0 0,-2-1 0 15,-1 0-96-15,3 0-32 0,-1-2 0 0,4-4 0 16,2 1-144-16,2-2 128 0,9-7-128 0,-6 7 128 31,6-7-1408-31,0 0-272 0</inkml:trace>
  <inkml:trace contextRef="#ctx0" brushRef="#br3" timeOffset="-111624.79">9470 4181 6447 0,'-10'-9'272'0,"3"4"80"0,0-2-352 0,-1 3 0 16,-2-3 0-16,0 2 0 0,-3 4 992 0,0 1 128 16,-3 3 32-16,-5 0 0 0,-3 1-880 0,-2 1-272 0,-5 4 160 0,-3 4-160 15,-3 5 0-15,-2 6 0 0,-8 0 0 0,-4 5 0 16,-7-2 0-16,-4 5 0 0,-6-2-224 0,-2 1-2928 31,0 4-592-31</inkml:trace>
  <inkml:trace contextRef="#ctx0" brushRef="#br3" timeOffset="-109656.14">5565 5834 10127 0,'0'0'896'0,"0"0"-704"0,-6-4-192 0,6 4-2976 15,0 0-624-15</inkml:trace>
  <inkml:trace contextRef="#ctx0" brushRef="#br3" timeOffset="-99427.81">9686 15242 2751 0,'-6'-13'256'0,"2"8"-256"16,4 5 0-16,0 0 0 0,-7-6 2752 0,4-2 512 15,-1 3 112-15,4 5 16 0,0 0-2096 0,-5-5-400 16,1-1-96-16,-1 1-16 0,0 1-304 0,5 4-64 15,0 0-16-15,-7-4 0 0,0-1 288 0,-1 1 48 0,2-1 16 0,6 5 0 16,-8 0 96-16,8 0 32 0,-9-5 0 0,9 5 0 16,0 0-176-16,-7-4-16 0,0-1-16 0,7 5 0 15,0 0-144-15,0 0-16 0,0 0-16 0,0 0 0 16,0 0-48-16,0 0-16 0,10 0 0 0,4 1 0 16,3 1 32-16,1-1 16 0,-2-1 0 0,3 4 0 15,3-2-112-15,2 1-32 0,0-2 0 0,8 0 0 16,4 2-80-16,0 1-32 0,3 1 0 0,3-4 0 15,2-3 16-15,3-1 0 0,1 2 0 0,2-1 0 16,-2-1 32-16,4 0 16 0,2 1 0 0,-1 0 0 16,1 4 16-16,1-4 0 0,4-3 0 0,-1 4 0 15,1 1-16-15,1-1 0 0,1-2 0 0,1 2 0 16,3 3-160-16,0 1-128 0,1-3 144 0,1-1-144 16,-3-3 160-16,-1 1-160 0,-1 3 160 0,1 2-160 15,-1 0 128-15,-1-2-128 0,0-1 0 0,-1 0 144 16,-3 1-144-16,0 0 160 0,-1-2-160 0,0 2 160 0,1 0-160 15,-1 3 0-15,-1 1 0 0,1-2 128 0,-3 2-128 0,-1-3 0 16,-1-1 144-16,-1 2-144 0,-1 0 0 0,0-1 128 16,-1-2-128-16,1 4 0 0,1 6 144 0,0-4-144 15,-2-4 192-15,-1 1-192 0,-1 0 160 0,-2 0-160 16,1 1 128-16,-3 1-128 0,-2-3 0 0,1 1 128 16,-2 0-128-16,1-1 0 0,-1 1 0 0,-1 1 0 15,-1-3 128-15,0 1-128 0,1 1 0 0,2-1 0 16,-4 3 0-16,4-3 128 0,1-1-128 0,-2 1 0 15,2 0 0-15,-3 1 128 0,0 0-128 0,0 1 0 16,-1-2 0-16,-2 2 0 0,0 0 0 0,-1-3 128 16,-1-1-128-16,1 1 0 0,-3 4 0 0,-2-3 0 0,-2 1 0 0,1-1 0 15,-3 0 0-15,-1 2 0 0,-1 0 128 16,0 1-128-16,-1-4 0 0,-4 0 0 0,-1 0 0 0,1 3 0 16,0-1 0-16,-4 0 0 0,0 0 0 0,-1-1 0 15,-2-1 0-15,-1 0 0 0,0 2 128 0,-10-2-128 16,12 1 0-16,-2 3 0 0,-1-2 144 0,-9-2-144 15,9 3 0-15,-9-3 144 0,9 1-144 0,-9-1 0 16,9 3 0-16,-9-3 0 0,0 0 0 0,10 5 0 16,-3 1 128-16,-7-6-128 0,0 0 0 0,0 0 0 15,0 0 0-15,0 0 0 0,0 0 0 0,0 0 0 16,0 0 176-16,0 0-176 0,0 0 160 0,0 0-160 16,-11 0 144-16,-4 0-144 0,-3 0 128 0,-1-1-128 15,0-3 128-15,-4 1-128 0,-1 2 0 0,-4 1 128 16,-3-1-128-16,-2 1 0 0,-4 0 0 0,-3-1 0 15,-5-2 0-15,-2-1 0 0,-5-1 128 0,-5 1-128 0,-5 2 0 0,-4-1 0 16,-3 1 0-16,-5-1 128 0,-5-1-128 0,-2 2 0 16,-4-2 0-16,-3 0 0 0,-5 3 0 0,-2 0 0 15,-3 1 128-15,-4-3-128 0,-2-3 0 0,1 1 0 16,2 3 0-16,-1 0 0 0,0 1 0 0,3 1 0 16,4 0 0-16,2 1 0 0,1 0 0 0,1 0 0 15,-1-1 128-15,3 3-128 0,0-2 0 0,-1 3 0 16,-3 1 0-16,1 0 0 0,-3-1 0 0,0 1 0 15,-1 1 0-15,-2 0 0 0,-3 0 0 0,2-1 0 16,1-2 0-16,4-1 0 0,3 3 0 0,5-1 0 16,5 1 0-16,4-1 0 0,5-3 0 0,8 2 0 0,4-1 0 15,4 1 0-15,2 2 0 0,4-3 0 0,0 0 0 16,4-1 0-16,-2 0 0 0,7 2 0 0,-1-2 0 0,6 2 0 16,-1 0 0-16,2-1 128 0,2-1-128 15,3 0 0-15,2 0 0 0,4 2 0 0,1-2 0 0,5 2 0 16,0-2 0-16,7-1 0 0,2 1 0 0,9-1 0 15,0 0 0-15,0 0 0 0,0 0 0 0,11 4 0 16,3-3-240-16,4 1 80 0,5-2 16 0,5 0 0 16,4 0 144-16,7 0 0 0,4 0-144 0,6 0 144 15,0 1 0-15,10-1 0 0,0 0 0 0,2 0 0 16,2-1-128-16,4 1 128 0,4 0 0 0,7 0 0 16,3-3 0-16,4-1 0 0,3 2 0 0,4 1 0 15,2-1 0-15,6 1 0 0,6 0 0 0,0 1 0 16,1 0 0-16,1 0 0 0,3 0 0 0,1 1 0 0,-1-1 0 15,1 1 0-15,1 1 0 0,1 0 0 0,-1-1 0 16,0 3 0-16,1-3 0 0,1 2 0 0,-1 1 0 0,0 1 0 16,1 1 0-16,-3-2 0 0,-4-1 0 0,-3 2 0 15,-2 0 0-15,-2 0 0 0,-4-1 0 0,5 3 0 16,0-2 0-16,-4 0 0 0,-4 3 0 0,-4-2 0 16,-5 0 0-16,-2 1 0 0,-2-2 0 0,-6-1 0 15,-5 1 128-15,-4 2-128 0,-2-2 0 0,-7 0 0 16,-5 0 0-16,-2-1 0 0,-1-2 0 0,-7 1 0 15,-2-3 0-15,-6 2 0 0,-6 1 128 0,-3 2-128 16,-3-4 192-16,-4 2-64 0,-6-3-128 0,-3 2 0 16,-9-2 0-16,0 0 0 0,0 0 0 0,0 0 0 15,0 0 0-15,0 0 0 0,-10 1 0 0,-3-1 160 0,-4 0-160 16,-6-1 160-16,-4 2-160 0,-3-1 0 0,-5 0 0 16,0 0 128-16,-4 0-128 0,-2 0 0 0,-4-1 0 0,-3 0 0 15,-4 0 0-15,-4-1 0 0,-4 0 0 0,-9-2 0 16,-4 1 0-16,-9 0 0 0,-7-2 0 0,-7-1 0 15,-6 1 0-15,-9 0 0 0,-6 0 0 0,-5-2 0 16,-3 2 0-16,-6-1 0 0,-4-2 0 0,-1 2 0 16,-1 1 0-16,-2 2 0 0,1 0 0 0,-2 2 0 15,0-1 0-15,0 2 0 0,4-1 0 0,-3 2 0 16,1 2 0-16,-1 0 0 0,1-1 0 0,2 2 0 16,4-2 0-16,5 2 0 0,3-4 0 0,6 3 0 15,2 3 0-15,8-2 0 0,4-3 128 0,7 2-128 16,7-2 0-16,8 2 0 0,3 2 0 0,9-3 0 15,10 0 0-15,8-2 0 0,9-2 0 0,11 2 0 16,10-1 0-16,11 0 0 0,11 1 0 0,0 0 0 16,16-5 0-16,14 1 0 0,12 0 0 0,12-4 0 0,12 1-144 0,14 0 144 15,15-4-192-15,13 5 192 0,9-5-128 0,12 5 128 16,8-2 0-16,10 2 0 0,5 1 0 16,6-3 0-16,5 3 0 0,4 3 0 0,4-1 0 0,1-1 0 15,1 2 0-15,3 2 0 0,-1 2 0 0,1 2-128 16,-2-1 128-16,-1-1 0 0,-3 2 0 0,-5 1 0 15,-5 2 0-15,-7-2 0 0,-7 4 0 0,-6-1-192 16,-8 6 192-16,-9-1-160 16,-12-3-1808-16,-12 3-352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20:47:26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5949 6904 10127 0,'0'0'896'0,"0"0"-704"0,0 0-192 0,0 0 0 16,0 0 592-16,0 0 96 16,0 0 16-16,0 0 0 0,0 0 208 0,0 0 48 0,0 0 16 0,0 0 0 15,0 0 224-15,0 0 32 0,0 0 16 0,0 0 0 16,7 5-80-16,-7-5-16 0,0 0 0 0,8 5 0 15,0-1-304-15,-1 1-64 0,1-3-16 0,0 1 0 16,-1-2-32-16,2 1-16 0,0 0 0 0,0-1 0 16,0-1-16-16,0 2 0 0,0-2 0 0,1 2 0 15,1-1-112-15,2 2-16 0,1 0-16 0,1-2 0 16,3 0-160-16,2 2-16 0,2-1-16 0,1-1 0 16,1-1-32-16,1 0 0 0,3 0 0 0,3 0 0 0,-1 0-16 15,2 0 0-15,0-1 0 0,1 1 0 0,0 0-16 16,1 0-16-16,1 0 0 0,0 0 0 0,1 0-96 0,-1 0 0 15,0 0-16-15,-1 1 0 0,2-1-48 0,-5 0 0 16,1-1 0-16,1 0 0 0,0 1 64 0,0 0 16 16,-1-1 0-16,0 1 0 0,0 0-16 0,1 0 0 15,0-2 0-15,13 2 0 0,-4 2-192 0,-4-1 176 16,-4 1-176-16,2-2 160 0,0-1-32 0,0 0-128 16,0 1 192-16,-1-1-64 0,1-1 0 0,-1 1-128 15,0 0 192-15,0 1-64 0,-2 0-128 0,2-1 160 16,-1 1-160-16,2-2 160 0,0 2-160 0,-1 2 0 15,-2-1 0-15,2 0 0 0,2 0 0 0,0-2 0 16,0-1 128-16,-1 2-128 0,-2 0 0 0,0 0 0 16,-1 1 0-16,3-1 0 0,-2 0 0 0,1 0 0 15,-2 0 0-15,-2 0 0 0,0-1 0 0,1 1 0 16,-2 0 0-16,2 0 0 0,1 0 0 0,-1 0 0 16,-2 0 128-16,-7 0-128 0,3-2 0 0,0 1 0 15,2-2 0-15,0 2 0 0,1-1 0 0,2-1 0 16,-1 3 0-16,2 0 128 0,0 1-128 0,0-1 0 15,0 0 0-15,1-1 0 0,-2 0 0 0,1 1 0 16,0 0 128-16,11 2-128 0,-3-2 0 0,-14 0 0 0,1-2 0 16,0 1 0-16,2-1 0 0,0 2 0 0,2 0 0 15,-1 0 0-15,2 0 0 0,0 2 0 0,-2-1 0 0,1-1 0 16,-3-1 0-16,1-1 128 0,3 1-128 0,-2 0 0 16,2-1 0-16,-3 2 0 0,0 0 0 0,-1 0 0 15,0 0 0-15,-1 0 0 0,2 0 128 0,-1 0-128 16,1 3 0-16,-1-2 0 0,3 1 0 0,-4-2 0 0,1 0 0 15,0-2 0-15,0 4 0 0,-1-2 0 16,3-2 0-16,-1 1 0 0,1-2 0 0,1 3 0 0,-2-1 0 16,3 0 0-16,-2-2 128 0,0 0-128 0,-1 3 0 15,0 0 0-15,0 1 0 0,2-1 0 0,-1 0 0 16,1 0 0-16,-2 0 0 0,0 0 128 0,-1-1-128 0,3-2 0 16,1 0 0-16,-1 1 128 0,0-1-128 0,1 0 0 15,0-3 0-15,-1 1 0 0,0 4 128 16,-2 0-128-16,0 1 0 0,-1-1 128 0,1 1-128 0,1 0 0 15,-1 0 0-15,0-2 128 0,-3 1-128 0,-1-3 0 16,0 2 0-16,1-1 0 0,-1 2 0 0,2-2 0 16,0 2 0-16,-1-1 0 0,0 0 0 0,-1 0 0 15,1-3 0-15,2 1 0 0,-2 1 0 0,1 2 0 16,-2-3 128-16,2 0-128 0,-1 2 0 0,-1-1 0 16,0 1 0-16,-2 0 0 0,1-1 0 0,1-4-272 15,-3 2 64-15,1 3 16 0,1-2 320 0,2-1 80 16,-2 0 16-16,0 1 0 0,-1-1-224 0,0-2 0 15,2 2 0-15,-3 2 0 0,1-4 0 0,0 2 0 0,0 1 0 16,0 0 0-16,1-1 368 0,-3 0-32 0,5 1 0 0,-3 2 0 16,-1-2-528-16,3-1-96 0,-3 1-32 0,1 2 0 15,-1-2 320-15,0-2 0 0,0 0 0 0,1 3 0 16,0-2 0-16,0-2 0 0,1 2 0 0,-2 0 0 16,2-1 0-16,-1 2 0 0,0 1 0 0,-2-2 0 15,1 0 0-15,-2 3 0 0,1-1 0 0,0 1 0 0,2-1 0 16,-2 0 0-16,-1 0 0 0,1 0 0 0,-1 1 0 15,0-1 0-15,1 0 0 0,0 2 0 0,-2-1 0 0,0 0 0 16,-1 0 0-16,7-1 0 0,-2 2 160 0,-1 0-160 16,-1-2 160-16,-2 1-160 0,-1 0 0 15,-1 1 0-15,-2-1 0 0,-1-1 0 0,1 0 0 0,-1 1 0 16,-1 1 0-16,1-2 0 0,-3 2 0 0,1-3 0 16,-12 4 0-16,12-4 0 0,-1 0 0 0,-1 2 0 15,0 1 0-15,-10 1 0 0,10-3 0 0,-10 3 0 16,10-1 0-16,-10 1 0 0,8-3 0 0,-8 3 0 15,0 0 0-15,0 0 0 0,0 0 0 0,0 0 0 16,0 0 0-16,0 0 0 0,0 0 0 0,-9-6 0 16,-1 2 0-16,-3 2 0 0,-2 0 0 0,-3 2 0 15,-4-1 0-15,-3 0 0 0,-4-3 0 0,-3-1-128 16,-2 1 128-16,-4 1 0 0,-1 2 0 0,-3-1 0 0,-3 0 0 0,-4 1 0 16,-3-1 0-16,0-1-128 15,-1-1 128-15,-6 2 0 0,-4-3 0 0,-5 1 0 0,-3 1 0 0,-1 1 0 16,-2-2 0-16,-4 3 0 0,-3-1 0 0,-3 0 0 15,-5-3 0-15,-1 1-128 0,-2 0 128 0,-3 3 0 16,-3 0 0-16,-1-1 0 0,-1 0 0 0,1-1 0 16,-2 2 0-16,2 1 0 0,-1 4 0 0,0-2 0 15,0-2 0-15,0 3-128 0,-2-2 128 0,0 2 0 16,1-3 0-16,0 2 0 0,2 2 0 0,-1 1 0 16,-3-1 0-16,0-2 0 0,-3 1 0 0,3 0 0 0,-1-2 0 15,0 3 0-15,-2-2 0 0,3 1 0 16,2-1 0-16,-1 1 0 0,0-1 0 0,4 2 0 0,2-3 0 15,5 1 0-15,5-2 0 0,0 0 0 0,0 0 0 0,1-2 0 16,4 1 0-16,1-1 0 0,2 0 0 0,1 1 0 16,-1 0 0-16,2-2 0 0,1 1 0 0,2-2 0 15,4-1 0-15,2 1 0 0,1 0 0 0,0 2 0 16,0-3 0-16,1-2 0 0,2 2 0 0,3-1 0 16,4-2 0-16,3 3 0 0,2-4 0 0,3 3 0 15,-1 5 0-15,3-3 0 0,5-3 0 0,-1 4 0 16,2-1 0-16,3 1 0 0,3-1 0 0,1-1 0 15,0 1 0-15,1 2 0 0,3-1 0 0,2 1 0 16,2-2 0-16,2 0 0 0,3 0 0 0,2 3 0 0,5-1 0 16,3-1 0-16,10 3 0 0,0 0 0 0,0 0 0 0,0 0 0 15,0 0 0-15,0 0 0 0,5-10 0 0,4 6-160 16,6-1 160-16,7 0-192 0,3 1 192 0,9 0-192 16,6 4 192-16,2-4-192 0,4-4 192 0,7 0-192 15,4-5 192-15,4 3-128 0,3 0 128 0,4 0-128 16,4 1 128-16,6-3 0 0,6 3 0 0,1-2-128 15,2 0 128-15,3 2 0 0,4-1-144 0,5 2 144 16,6-1 0-16,1 1 0 0,2 2 0 0,2-3 0 16,2 3 0-16,1-4 0 0,-1 1 0 0,3 0 0 15,3 2-128-15,2-1 128 0,-1 0 0 0,2 3 0 16,2-3 0-16,2 3 0 0,1 4 0 0,1-2 0 16,0 1 0-16,1-2 0 0,2 1 0 0,-4 0 0 0,-1-1 0 15,-2-3 0-15,1 6 0 0,1 1 0 16,-4-5 0-16,-2 4 0 0,-3 1 0 0,-3-1 0 15,-1-1 0-15,-2 1 0 0,0 1 0 0,-3 0 0 16,-4 0 0-16,-2 0 0 0,-2-3 0 0,-1 2 0 0,-4 1 0 0,-2 0 0 16,-6-2 0-16,1-1 0 0,-2-1 0 0,0 0 0 15,-5 2 0-15,-5-1 0 0,-5-2 0 0,-3 1 0 16,-3 1 0-16,-4 0 0 0,-1-3 0 0,-5-1 0 16,-5 4 0-16,-4-5 0 0,-1 2 0 0,-7-1 0 15,-4-2 0-15,-5 4 0 0,-4 0 0 0,-5-1 0 16,2 1 0-16,-10 2 0 0,-3-2 0 0,-8 5 0 15,2-9 0-15,-2 9 0 0,0 0 0 0,-11-6 0 16,-4 0 128-16,-4 0-128 0,-7 3 0 0,-6-1 0 0,-8 0-160 16,-6 0 160-16,-6 0-128 0,-5 2 128 0,-4-2 0 0,-5-1-144 15,-6 1 144-15,-6 0-128 0,-11 3 128 0,-4-3-128 16,-4-3 128-16,-3 3-128 0,-3 3 128 0,-5-1-128 16,-4-5 128-16,-1 4 0 0,-4 2 0 15,-6 0-128-15,-7-2 128 0,-2 2 0 0,-2 1 0 0,-4 0 0 16,-5 0 0-16,-3 0-160 0,-3 0 160 0,-2 0 0 15,0-2 0-15,-4 4 0 0,-3-1 128 0,1 0-128 16,3 1 0-16,0-2 0 0,-1-2-128 0,2 2 128 16,3 2 0-16,4-4 0 0,1-2 0 0,4 2 0 15,3 2 0-15,4-3 0 0,5-4 0 0,0 3 0 16,5 1 0-16,5 1 0 0,5-6 0 0,6 2 0 16,6-3 0-16,6 1 0 0,0 2 0 0,7-4 0 15,5-4 128-15,8 2-128 0,6 0 0 0,8-1 0 0,7 3 128 16,3-2-128-16,6 2 0 0,8 0 0 0,4-3 128 0,6 3-128 15,9-3 0-15,2-2 0 0,8 1 0 16,4 0 128-16,4 3-128 0,7-4 0 0,6-3 0 0,7 0 0 16,6 3 0-16,8-1-160 0,4 1 16 0,9-1 0 15,2-2 0-15,10 3 0 0,5-3 144 0,11 1 0 16,6 1-144-16,6-1 144 0,6-2 0 0,6 3-144 16,5 2 144-16,6-2 0 0,5-3-128 0,6 4 128 15,1-1 0-15,7 2 0 0,4-2 0 0,4 1-128 16,3 1 128-16,4 0 0 0,5 1 0 0,3 1 0 15,3-1 0-15,0 3 0 0,-2-3 0 0,5 2 0 16,3 2 0-16,1-3 0 0,-3 2 0 0,1 0 0 16,2 4 144-16,2-2-144 0,0 2 0 0,-6 1 128 0,-4-1-128 15,-2 3 0-15,2 0 0 0,-9-2 0 0,-7-1 0 0,-4 2 0 16,-1 1 0-16,-7 2 0 0,-10 0 128 0,-3-2-128 16,-2-3 0-16,-9 5 0 0,-8 2 0 0,-9-2 0 15,-10-3 0-15,-7 1 0 16,-6-1 0-16,-8-1 0 0,-8 0 0 0,-7 1 0 0,-7-1 0 0,-7-1 0 15,-6 1 0-15,-6 0 0 0,-12 5 0 0,0 0 0 16,-4-13 0-16,-7 4 0 0,-7 2 0 0,-6 2 128 16,-8-3-128-16,-6 0 0 0,-6-1 0 0,-7 2 0 15,-5 0 0-15,-5 0 0 0,-5 2 0 0,-9 2 0 16,-7-1-144-16,-3-1 144 0,-2 3 0 0,-8-1 0 16,-5 1 0-16,-5-3-128 0,-5-3 128 0,-2 7 0 0,-5 1 0 15,-2 0-128-15,-4-3 128 0,-1 3 0 16,0 4 0-16,-2 0-128 0,-6 0 128 0,2-1 0 0,0 1 0 15,-2 4 0-15,-5 1 0 0,1 3 0 0,4-3 0 0,-4 3 0 16,-2-5 0-16,2 5 0 0,3-3 0 0,1 1 0 16,-2 0 0-16,2 0 0 0,1 3 0 0,2-2 0 15,-1 3 0-15,7 0 0 0,4-2 0 0,1-2 0 16,1 1 0-16,7 0 0 0,5-1 0 0,9 2 0 16,7-3 0-16,6 3 0 0,6-2 0 0,8 0 0 15,8-2 0-15,8 2 0 0,6-5 0 0,6 3 0 16,5-3 0-16,7 0 0 0,6 1 0 0,5-1 0 15,7-2 0-15,11-3 0 0,0 0 0 0,0 0 0 16,0 0 0-16,0 0 0 0,15 2-192 0,6-2 64 0,5-2 128 16,6 1-208-16,0-2 208 0,12 0 0 0,6 0 0 15,7-1-144-15,8 0 144 0,5 0 0 0,5-3 0 0,5 1 0 16,6 4 0-16,7-2 0 0,6-2 0 16,4-1 128-16,3 2-128 0,8-2 0 0,8 2 0 0,3 2 0 15,-2-2 0-15,9 0 0 0,4 1 0 0,0 2 0 16,2-1 0-16,5 0 0 0,5-2 0 0,2 2 0 15,-2-1 0-15,4 1 0 0,1-1 0 0,0-2 0 16,-2 0 0-16,0-3 0 0,1 1 0 0,2-2 0 16,3 2 0-16,-6 2 0 0,-6 0 0 0,1 2 0 15,3 1 0-15,-5 1 0 0,-6-1 0 0,-2-1 0 16,-1-1 0-16,-9 3 0 0,-8 0 0 0,-2-1 0 16,-2-2 0-16,-7 2 0 0,-9-1 0 0,-8 3 0 15,-7-2 0-15,-7 1 0 0,-5-2 0 0,-5 0 0 16,-7-1 0-16,-10 1 0 0,-8-2 0 0,-8 0 0 0,-9-1 0 15,-6 0 0-15,-5 0 128 0,-7-3-128 0,-6 1 0 16,-6-3 144-16,-8-1-144 0,-9 1 0 0,-8-2 0 0,-9-1 0 16,-10-1 0-16,-7-3 0 0,-9-3 0 0,-9 0 0 15,-5-3 0-15,-12 2 0 0,-7 1-128 0,-5-3 128 16,-5 0 0-16,-6-1-144 0,-9-2 144 0,-6 0 0 16,-5 2 0-16,-5-2 0 0,-6 2 0 0,-3 2 0 15,3-5 0-15,-8 2 0 0,-6-1 0 0,-4 5 0 16,-2 4 0-16,-3-5 0 0,-2 0 0 0,-4-3 0 15,-2 3 0-15,-3 2 0 0,-1 2 0 0,0 2 0 16,-2 0 0-16,1 2 0 0,-1-2 0 0,2 2 0 16,2-1 0-16,11 4 0 0,7 3 0 0,3-1 0 15,2 1 0-15,8 1 0 0,10-3 0 0,4 5 0 0,2-2 0 0,13 2 0 16,9 5 0-16,9-1 0 0,4 1 0 0,9-1 0 16,7 1 0-16,11 0 0 0,12 1 0 0,8 0 0 15,7-2 0-15,10 2 0 0,6 0 0 0,9 0 128 16,6-2-128-16,12 3 0 0,0 0 0 0,0 0 0 15,15-8 0-15,6 5 0 0,7-3-176 0,11 1 176 16,8 0-128-16,12 3 128 0,7-3 0 0,8-2-144 16,2 1 144-16,7 2 0 0,5-1 0 0,11 0-128 15,9 1 128-15,4-1 0 0,1 1 0 0,9 0 0 16,8-1 0-16,2 2 128 0,1-4-128 0,10 2 0 16,5 1 0-16,5 2 0 0,2 1 0 0,4-5 128 15,4-1-128-15,2 2 0 0,3-3 0 0,2 3 0 16,-1 0 0-16,1-3 0 0,1 1 0 0,3-1 0 15,0 2 0-15,-4 2 0 0,-5 0 0 0,-1-1 128 0,0-1-128 16,-2 4 0-16,-5 1 0 0,-4 0 0 0,-6 0 0 0,-4 1 0 16,-6 1 0-16,-7-1 0 0,-11-1 0 15,-6 1 0-15,-6 1 0 0,-10 0 0 0,-6-1 0 16,-9-1 0-16,-11-2 0 0,-9 2 0 0,-9-2 0 0,-8 2 0 16,-12 0 0-16,-6 0 0 0,-8-1 0 0,-8 1 0 15,-11 1 0-15,0 0 0 0,-10-4 0 0,-10 0 0 16,-10-1 0-16,-10 2 0 0,-10-1 0 0,-12-1 0 15,-14-3 0-15,-7 3 0 0,-10-1 0 0,-7-2-128 16,-8 4 128-16,-9-1 0 0,-9-4 0 0,-6 5-160 16,-7 2 160-16,-6-1 0 0,-5-1 0 0,-7 3-128 15,-8 1 128-15,-6 1 0 0,-4 2 0 0,-3-2 0 16,-3 1 128-16,-3 0-128 0,-5-1 192 0,-3 3-64 0,0 4-128 16,0-3 192-16,-3-3-64 0,1 4 0 0,-3 0-128 0,0-1 192 15,-2-1-64-15,4 3-128 0,3 0 176 0,5-2-176 16,4-1 0-16,6 1 0 0,4-3 0 0,13 1 0 15,10 3 0-15,12 3 0 0,9-8 0 0,15 3 0 16,13 0 0-16,11 2 0 0,8 1 0 0,8-4 0 16,8-3 160-16,12 0-160 0,12-1 128 0,12 0-128 15,4 1 0-15,12-1 0 0,14 1 128 0,0 0-128 16,0 0 0-16,22-7 0 0,7 0 0 0,13 0 0 16,10-4-256-16,12-1 80 0,3-2 16 0,8-1 0 15,8 1 160-15,11 3 0 0,13-3-144 0,5 0 144 16,3 2 0-16,9 4 0 0,10-4 0 0,6 6 0 15,3-3 0-15,5 1 0 0,7-1 0 0,0 4 0 16,3 3 0-16,1 0 0 0,2-1 0 0,2 0 0 16,0 0 0-16,1 6 0 0,-7 0 0 0,0-1 0 0,-4-2 0 0,0 3 0 15,-4 3 0-15,-3 3 0 0,-4-4 0 0,-6 4 0 16,-6-1 0-16,-5 2 0 0,-10-4 0 0,-8 7 0 16,-12-1 0-16,-7 4 0 0,-7-1 0 0,-8 0 0 15,-10 2 0-15,-12 1 0 0,-13-3-192 0,-10 1 192 16,-9 1-192-16,-8 2 192 0,-11-1-240 0,-11 2 80 15,-6 0 16-15,-13 2 0 0,-10-2 144 0,-12 3-160 16,-9 0 160-16,-9-3-160 0,-9 2 160 0,-8 2 0 16,-10-2 0-16,-10-2 0 0,-6-2 0 0,-9 0 0 15,-8 1 0-15,-6 1 0 0,-5-1 0 0,-9 3 0 16,-8 1 0-16,-3 0 0 0,-2-1 0 0,-3 3 128 0,-5-4-128 16,1 1 128-16,-4 2 32 0,10 1 16 0,10-2 0 0,4 3 0 15,3 0-176-15,11 4 0 0,11-4 0 0,7 4 0 16,2-5 0-16,13 0 0 0,10-3 0 0,11-3 128 15,8 0-128-15,12-1 0 0,4-2 0 0,14-4 128 16,8-2-128-16,11-2 0 0,7-3 144 0,18-5-144 16,0 0 0-16,12-2 144 0,7-4-144 0,9 0 0 15,7-1 128-15,12-4-128 0,8 0 0 0,14-2 0 16,11-2 0-16,11-3 0 0,12-3 0 0,10-3 0 16,8 0 128-16,10-4-128 0,6 3 0 0,11 2 0 15,8-3 0-15,3 2 0 0,2-2 0 0,7 0 0 16,8-1 0-16,4 3 0 0,2 3 0 0,-4 0 0 15,-4 1 0-15,-4 1 0 0,-1 1 0 0,-3 3 0 16,-5 1 0-16,-7 3 0 0,-8 2 0 0,-7 1 0 0,-10 4 0 16,-8 0 0-16,-13 4 0 0,-11 0 0 0,-15 3 0 0,-11 1 0 15,-10 2 0-15,-11-1 0 0,-12 2 0 0,-11 1-176 16,-12-1 176-16,-15-7-160 0,-5 10-64 0,-13-4-16 16,-11 3 0-16,-14-2 0 0,-13-4 240 0,-17 1-144 15,-14 1 144-15,-14-2-128 0,-11-3 128 16,-13 1-128-16,-14 0 128 0,-8-1-128 0,-11 0 128 0,-10 0 0 15,-11 0 0-15,-8 2 0 0,-7-1 0 0,-3 1 0 16,-6 1 0-16,1-3 0 0,-1-1 0 0,2-1 144 16,2 0-16-16,5 2-128 0,5 2 336 0,11 1-32 15,9-3-16-15,6 0 0 0,4 1-80 0,8-1-16 16,9 0 0-16,7-1 0 0,7-4-192 0,12 0 144 0,12-4-144 16,12 3 128-16,11-5-128 0,12 1 0 0,12-5 144 0,11 1-144 15,8-1 144-15,13-2-144 0,8 1 192 0,13-3-192 16,12-3 0-16,10-1 0 0,8-6 0 0,15 0 0 15,11-2 0-15,14-2-272 0,11 0 16 0,15-1 16 16,15-1 240-16,11-3-192 0,9-1 192 0,15-1-192 16,10 0 192-16,10-2 0 0,5 1 0 0,7-5 0 15,6 3 0-15,7 0 0 0,3-3 0 0,7 4 0 16,3-1 0-16,-3 2 0 0,-4-1 0 0,3 1 0 16,-3 1 0-16,-1 2 0 0,0 1 0 0,-5 2 0 15,-7 0 192-15,-4 1-64 0,-6 5 0 0,-4 3-128 16,-3 3 128-16,-12 0-128 0,-8 4 0 0,-8 0 0 15,-3-1 0-15,-13 3 0 0,-11 4 0 0,-10 2 0 16,-8-1 0-16,-10 1 0 0,-8-1 0 0,-14-2 0 0,-11 2-144 16,-10 2 16-16,-9-4 0 0,-10 1 0 0,-9 3-16 15,-9-4 0-15,-8 2 0 0,-11 1 0 0,-12 0-48 0,-12 2 0 16,-13-2 0-16,-10 0 0 0,-10 0 64 0,-13 0 0 16,-13 4 0-16,-11-2 0 0,-9 3 128 0,-11 1-160 15,-8 1 160-15,-7 3-160 0,-6 0 160 0,-7 1 0 16,-7 2 0-16,-5 6 0 0,-5-1 0 15,-1 5 0-15,0-3 0 0,-2 3 128 0,-2 2-128 0,-1 3 192 16,0-1-64-16,3 2 0 0,4 0-128 0,3 1 192 16,-1-4-64-16,6 3 0 0,4 2-128 0,8-2 0 15,7-2 128-15,8-2-128 0,7 2 0 0,13-2 0 16,12-1 0-16,12-3 128 0,10 3-128 0,12-2 0 0,8-3 128 16,12 1-128-16,11-6 128 0,9 0-128 0,11-1 128 0,11 0-128 15,14-2 0-15,0 0 144 0,0 0-144 0,20-4 0 16,12-1 0-16,8-4 0 0,7 0 0 0,12-4 0 15,8 1 0-15,16-1 0 0,12-2 0 0,9-3 0 16,6-2 0-16,11-2 0 0,11 2 0 0,5-1 0 16,4-2 128-16,12-3-128 0,9 0 0 0,6 3 0 15,4-2 0-15,3 1 0 0,2 0 0 0,5-4 0 16,3 0 0-16,1 2 0 0,-3 3 0 0,-4-1 0 16,-4 3 176-16,-2 0-176 0,-2 1 160 0,-7 5-160 15,-5 2 192-15,-9 3-64 0,-9-3-128 0,-7 8 192 16,-8 1-192-16,-8-1 0 0,-8-1 0 0,-12 2 0 15,-11-1 0-15,-10 4 128 0,-11 1-128 0,-9 1 0 16,-6-1 0-16,-12 2 0 0,-10 0 0 0,-10-2 0 16,-7-2 0-16,-12 2 0 0,0 0 0 0,-20-6 0 0,-13 0 0 15,-11-3 0-15,-9 0 0 0,-13-1 0 0,-10 3-128 16,-16-1 128-16,-13-1-192 0,-10-3 192 0,-6-1-160 16,-11 1 160-16,-11-1-128 0,-7 4 128 0,-7-2 0 0,-2 4 0 15,-6-2 0-15,-1 3-128 0,-9-4 128 0,1 4 0 16,-1 2 0-16,-2-1 128 0,-2 0-128 0,1 1 144 15,1 1-144-15,1 1 160 0,0 0-160 0,6-1 192 16,3-1-192-16,6 1 192 0,2 2-192 0,8-3 160 16,6-1-160-16,6 3 160 0,6-1-160 0,12-1 0 15,10-1 144-15,11-1-144 0,9 2 0 0,9 1 128 16,7-3-128-16,14-2 0 0,9 2 128 0,11-3-128 16,10 2 128-16,9-2-128 0,9 1 128 0,9-2-128 0,8 1 160 15,9-5-160-15,7 0 0 0,12-1 0 0,11-1 0 16,13 0 0-16,10-3-128 0,8-1 128 0,7-1-192 0,15 0 192 15,11-1-144-15,9 0 144 0,5-3 0 16,11 2-144-16,7 3 144 0,6-2 0 0,1-2 0 16,12 2 0-16,8 1 0 0,6 2 0 0,1 1 0 0,0 0-128 15,-2-1 128-15,2 1 0 0,1 2 0 0,-2-1 0 16,-8-1 0-16,-7 1 0 0,-3 0 0 0,-5 4 0 16,-2 3 0-16,-12 0 0 0,-10 5 0 0,-7 0 0 15,-6-3 0-15,-9 6 0 0,-9 0 0 0,-12 1 0 16,-10 0 0-16,-13 1 0 0,-10 0 0 0,-11 0 0 15,-10-1 0-15,-9 1-128 0,-9 0 128 0,-10 0 0 16,0 0 0-16,-19-2-128 0,-12 1 128 0,-11-3 0 16,-10 0-128-16,-15 1 128 0,-17-4-128 0,-9 0 128 15,-8-1-176-15,-15-1 176 0,-10 3-208 0,-7-2 80 0,-9-1 128 16,-9 4 0-16,-10-1-144 0,-6 3 144 0,-2 3 0 0,-6 0 0 16,-7-1 0-16,-1 2 0 0,-6 3 0 0,-3 4 0 15,-3-2 0-15,8 4 0 0,4-1 0 0,4 3 0 16,0-4 0-16,3 4 0 0,5 1 0 0,9-1 0 15,11 6 0-15,5-1 0 0,2-1 0 0,12 1 0 16,9-1 0-16,8 2 0 0,7 1 0 0,10-1 0 16,11-2 0-16,13 0 0 0,12-1 0 0,12 0 0 15,11-2 0-15,12 2 0 0,11-1 0 0,10 3 0 16,12-3 0-16,9-2 0 0,6 2 0 0,15-1 0 16,11 2 0-16,15-3-176 0,13-2-16 0,12 1 0 15,8-2 0-15,13 4 0 0,17-3 192 0,6 2-128 0,6 0 128 16,12-2-128-16,10 3 128 0,6 2 0 0,3 1 0 0,1 1 0 15,-3 1 0-15,3 3-128 0,2 1 128 0,-6 6 0 16,-6-1 0-16,-6 2 0 0,-5-3 0 0,-11 3 0 16,-10 3 0-16,-8-3 0 0,-10 3 0 0,-13 1 0 15,-14 0 0-15,-14 1 0 0,-10 3 0 0,-14 1 0 16,-10-1 0-16,-12 1 0 0,-11 4 0 0,-12-1 0 16,-10-3 0-16,-15-1 0 0,-13 1 0 0,-14 3 0 15,-14 1 0-15,-13-4 0 0,-16-3 0 0,-11 1 128 16,-9-1-128-16,-17 0 0 0,-12 2 0 0,-11-2 128 15,-11-2-128-15,-1-1 0 0,-5 0 0 0,-1 0 128 16,-4 1-128-16,2 0 0 0,1 2 0 0,10-3 128 16,6 0-128-16,12 1 0 0,5 1 0 0,14 1 0 0,18-4 0 15,12 0 0-15,17 1 0 0,12-3 0 16,13-6 0-16,15-2 0 0,16-2 0 0,14-2 0 0,11-3 0 0,15-1 0 16,17-6 0-16,15-3 0 0,15-4 0 15,18-1 0-15,15-4 0 0,16-2 128 0,12-5-128 0,14-1 0 16,13-2 0-16,7-3 0 0,4-2 0 0,7 2 0 15,10 0 0-15,4 1 0 0,1 1 0 0,-3 2 0 16,-6 1 0-16,-3 3 0 0,-3 2 0 0,-11 6 0 16,-7 4 0-16,-14 3 0 0,-10 6 0 0,-17 3 0 15,-17 3-144-15,-13 6 144 0,-15 3 0 0,-16 3-176 16,-17 5 176-16,-15 1-128 0,-16 0-128 0,-18 3 0 16,-17 2-16-16,-17 4 0 0,-18-3 128 0,-22 2 144 15,-24 5-208-15,-18 2 80 0,-13 1 128 0,-21 0 0 16,-14 1 0-16,-8 1 0 0,-7 1 160 0,-3 4-32 0,2-2-128 15,5-1 192-15,6-3 160 0,5 1 32 0,3 2 0 16,10-3 0-16,10-4-240 0,14 0-144 0,18-2 192 0,16-5-192 16,18-4 144-16,18-2-144 0,16-2 0 0,17-3 144 15,13-4-144-15,15 0 0 0,10-3 0 0,16-3 128 16,11 0-128-16,15-1 0 0,11 0 0 0,18-2 0 16,15-1-368-16,17 0 48 0,16-4 16 0,19 5 0 31,12 1-288-31,17 3-64 0,12-2-16 0,14 4-16912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2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ustomXml" Target="../ink/ink2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customXml" Target="../ink/ink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owellkb.uah.edu/DEtext/Additional_Chapters/Part6/NonLinSys1.pdf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0.png"/><Relationship Id="rId7" Type="http://schemas.openxmlformats.org/officeDocument/2006/relationships/hyperlink" Target="https://www.wolframalpha.com/input/?i=StreamPlot%5B%7B10x+%E2%88%92+5xy%2C+++++3y+%2B+xy+%E2%88%92+3y%5E2%7D%2C+%7Bx%2C+-2%2C+5%7D%2C+%7By%2C+-2%2C+3%7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abg8NJzF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://howellkb.uah.edu/DEtext/Additional_Chapters/Part6/NonLinSys1.pdf" TargetMode="External"/><Relationship Id="rId10" Type="http://schemas.openxmlformats.org/officeDocument/2006/relationships/customXml" Target="../ink/ink7.xml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87205-E967-4B44-925C-FED680B1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8" y="0"/>
            <a:ext cx="10819083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60DDF8-5E4B-48E4-BDE3-9BCCACAACFC5}"/>
                  </a:ext>
                </a:extLst>
              </p14:cNvPr>
              <p14:cNvContentPartPr/>
              <p14:nvPr/>
            </p14:nvContentPartPr>
            <p14:xfrm>
              <a:off x="759960" y="788760"/>
              <a:ext cx="10173600" cy="652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60DDF8-5E4B-48E4-BDE3-9BCCACAACF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600" y="779400"/>
                <a:ext cx="10192320" cy="65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94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365740-01BD-40FA-93B9-59D69E70B695}"/>
                  </a:ext>
                </a:extLst>
              </p14:cNvPr>
              <p14:cNvContentPartPr/>
              <p14:nvPr/>
            </p14:nvContentPartPr>
            <p14:xfrm>
              <a:off x="309240" y="1324440"/>
              <a:ext cx="8769960" cy="512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365740-01BD-40FA-93B9-59D69E70B6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880" y="1315080"/>
                <a:ext cx="8788680" cy="51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44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1193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err="1"/>
              <a:t>streamplot</a:t>
            </a:r>
            <a:r>
              <a:rPr lang="en-US" sz="3200" dirty="0"/>
              <a:t> for  the system of nonlinear equations x’  = F(x, y),  y’ = G(x, y) is given below.  What can you say about the eigenvalues of the Jacobian matrix for (F, G) evaluated at (0, 0)?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7EB3F2-B6BD-400B-9A28-364BE4B831F1}"/>
                  </a:ext>
                </a:extLst>
              </p14:cNvPr>
              <p14:cNvContentPartPr/>
              <p14:nvPr/>
            </p14:nvContentPartPr>
            <p14:xfrm>
              <a:off x="551880" y="1746360"/>
              <a:ext cx="11208960" cy="517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7EB3F2-B6BD-400B-9A28-364BE4B83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20" y="1737000"/>
                <a:ext cx="1122768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7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3FE482-8B30-4EF2-8D57-FC583497165D}"/>
                  </a:ext>
                </a:extLst>
              </p14:cNvPr>
              <p14:cNvContentPartPr/>
              <p14:nvPr/>
            </p14:nvContentPartPr>
            <p14:xfrm>
              <a:off x="484920" y="1584360"/>
              <a:ext cx="9768600" cy="570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3FE482-8B30-4EF2-8D57-FC5834971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560" y="1575000"/>
                <a:ext cx="9787320" cy="57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580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C7FB7B-E10E-4F22-B706-FBFB88807E9E}"/>
                  </a:ext>
                </a:extLst>
              </p14:cNvPr>
              <p14:cNvContentPartPr/>
              <p14:nvPr/>
            </p14:nvContentPartPr>
            <p14:xfrm>
              <a:off x="276480" y="1746720"/>
              <a:ext cx="11518200" cy="569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C7FB7B-E10E-4F22-B706-FBFB88807E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20" y="1737360"/>
                <a:ext cx="11536920" cy="57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96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94554C-315C-4E76-A5FD-547021957AC5}"/>
                  </a:ext>
                </a:extLst>
              </p14:cNvPr>
              <p14:cNvContentPartPr/>
              <p14:nvPr/>
            </p14:nvContentPartPr>
            <p14:xfrm>
              <a:off x="770040" y="770760"/>
              <a:ext cx="9426600" cy="6096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94554C-315C-4E76-A5FD-547021957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0680" y="761400"/>
                <a:ext cx="9445320" cy="61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57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1193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err="1"/>
              <a:t>streamplot</a:t>
            </a:r>
            <a:r>
              <a:rPr lang="en-US" sz="3200" dirty="0"/>
              <a:t> for  the system of nonlinear equations x’  = F(x, y),  y’ = G(x, y) is given below.  What can you say about the Jacobian matrix for (F, G) evaluated at (0, 1)?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3F3E45-DA0B-4ABF-A4B7-16C705B59B2D}"/>
                  </a:ext>
                </a:extLst>
              </p14:cNvPr>
              <p14:cNvContentPartPr/>
              <p14:nvPr/>
            </p14:nvContentPartPr>
            <p14:xfrm>
              <a:off x="648000" y="1422720"/>
              <a:ext cx="10527840" cy="228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3F3E45-DA0B-4ABF-A4B7-16C705B59B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640" y="1413360"/>
                <a:ext cx="10546560" cy="23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24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3BF560-22C1-489B-8E7E-5128771311B8}"/>
                  </a:ext>
                </a:extLst>
              </p14:cNvPr>
              <p14:cNvContentPartPr/>
              <p14:nvPr/>
            </p14:nvContentPartPr>
            <p14:xfrm>
              <a:off x="1163160" y="1784880"/>
              <a:ext cx="10100520" cy="498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3BF560-22C1-489B-8E7E-5128771311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3800" y="1775520"/>
                <a:ext cx="10119240" cy="50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eigenvectors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AD8A1A-1ECE-4F25-9CDC-5BEE29F9B655}"/>
                  </a:ext>
                </a:extLst>
              </p14:cNvPr>
              <p14:cNvContentPartPr/>
              <p14:nvPr/>
            </p14:nvContentPartPr>
            <p14:xfrm>
              <a:off x="297360" y="1889640"/>
              <a:ext cx="11291400" cy="503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AD8A1A-1ECE-4F25-9CDC-5BEE29F9B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00" y="1880280"/>
                <a:ext cx="11310120" cy="50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22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(3, 2)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what can you say about the eigenvalues of 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941C28-9148-4AF1-8A43-3CDBACA113B4}"/>
                  </a:ext>
                </a:extLst>
              </p14:cNvPr>
              <p14:cNvContentPartPr/>
              <p14:nvPr/>
            </p14:nvContentPartPr>
            <p14:xfrm>
              <a:off x="924480" y="687600"/>
              <a:ext cx="10826640" cy="640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941C28-9148-4AF1-8A43-3CDBACA113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120" y="678240"/>
                <a:ext cx="10845360" cy="64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35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A9358E-923B-4B64-91AC-E96AEC95F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65A123-7568-4FD7-BEDD-927375E61D3B}"/>
                  </a:ext>
                </a:extLst>
              </p14:cNvPr>
              <p14:cNvContentPartPr/>
              <p14:nvPr/>
            </p14:nvContentPartPr>
            <p14:xfrm>
              <a:off x="169920" y="331200"/>
              <a:ext cx="11664720" cy="628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65A123-7568-4FD7-BEDD-927375E61D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560" y="321840"/>
                <a:ext cx="11683440" cy="63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3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8652F6-1EAB-45BE-A034-59D37B61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88777"/>
            <a:ext cx="11887200" cy="6587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DA8817-E737-4268-A1AA-38A12BA4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972" y="3729065"/>
            <a:ext cx="8063237" cy="4023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3A604B-2CC2-49FE-9662-1842D03F5370}"/>
                  </a:ext>
                </a:extLst>
              </p14:cNvPr>
              <p14:cNvContentPartPr/>
              <p14:nvPr/>
            </p14:nvContentPartPr>
            <p14:xfrm>
              <a:off x="1554840" y="4018680"/>
              <a:ext cx="9032040" cy="339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3A604B-2CC2-49FE-9662-1842D03F53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5480" y="4009320"/>
                <a:ext cx="9050760" cy="34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AB86DE-12BE-44EE-86EE-7F98364C8983}"/>
                  </a:ext>
                </a:extLst>
              </p14:cNvPr>
              <p14:cNvContentPartPr/>
              <p14:nvPr/>
            </p14:nvContentPartPr>
            <p14:xfrm>
              <a:off x="1626840" y="6118920"/>
              <a:ext cx="742680" cy="45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AB86DE-12BE-44EE-86EE-7F98364C89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7480" y="6109560"/>
                <a:ext cx="76140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44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0) by the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2BBCCD-0981-413A-BC2C-4232CDE39925}"/>
                  </a:ext>
                </a:extLst>
              </p14:cNvPr>
              <p14:cNvContentPartPr/>
              <p14:nvPr/>
            </p14:nvContentPartPr>
            <p14:xfrm>
              <a:off x="406800" y="1267200"/>
              <a:ext cx="11056680" cy="628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2BBCCD-0981-413A-BC2C-4232CDE399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440" y="1257840"/>
                <a:ext cx="11075400" cy="63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526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(0, 1)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5A46BC-0823-4F07-A359-7EC0E0B42BF3}"/>
                  </a:ext>
                </a:extLst>
              </p14:cNvPr>
              <p14:cNvContentPartPr/>
              <p14:nvPr/>
            </p14:nvContentPartPr>
            <p14:xfrm>
              <a:off x="616320" y="2160000"/>
              <a:ext cx="8431200" cy="499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5A46BC-0823-4F07-A359-7EC0E0B42B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960" y="2150640"/>
                <a:ext cx="844992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47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E13032-DDB2-4856-B526-9B47B30E356D}"/>
                  </a:ext>
                </a:extLst>
              </p14:cNvPr>
              <p14:cNvContentPartPr/>
              <p14:nvPr/>
            </p14:nvContentPartPr>
            <p14:xfrm>
              <a:off x="1843200" y="4967280"/>
              <a:ext cx="9277920" cy="203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E13032-DDB2-4856-B526-9B47B30E35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40" y="4957920"/>
                <a:ext cx="9296640" cy="20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C111-905B-4688-8159-B3BEAFADF3B6}"/>
              </a:ext>
            </a:extLst>
          </p:cNvPr>
          <p:cNvSpPr txBox="1"/>
          <p:nvPr/>
        </p:nvSpPr>
        <p:spPr>
          <a:xfrm>
            <a:off x="429491" y="284016"/>
            <a:ext cx="1074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If the system of nonlinear equations x’  = F(x, y),  y’ = G(x, y) is approximated near the critical point (3, 2) by the translated linear system </a:t>
            </a:r>
            <a:r>
              <a:rPr lang="en-US" sz="3200" b="1" dirty="0"/>
              <a:t>x</a:t>
            </a:r>
            <a:r>
              <a:rPr lang="en-US" sz="3200" dirty="0"/>
              <a:t>’ = A</a:t>
            </a:r>
            <a:r>
              <a:rPr lang="en-US" sz="3200" b="1" dirty="0"/>
              <a:t>x, </a:t>
            </a:r>
            <a:r>
              <a:rPr lang="en-US" sz="3200" dirty="0"/>
              <a:t>then if p = trace(A) and q = det(A), what can you say about (p, q)?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E5B68-8126-4219-994F-048A7242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13" y="3261015"/>
            <a:ext cx="4181884" cy="41096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1D0409-C75B-4718-A317-AAE961147B6F}"/>
                  </a:ext>
                </a:extLst>
              </p14:cNvPr>
              <p14:cNvContentPartPr/>
              <p14:nvPr/>
            </p14:nvContentPartPr>
            <p14:xfrm>
              <a:off x="182160" y="1884240"/>
              <a:ext cx="10681200" cy="525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1D0409-C75B-4718-A317-AAE961147B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0" y="1874880"/>
                <a:ext cx="10699920" cy="52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97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7B48F-47D1-47AF-BBC6-2792BD778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" y="5922817"/>
            <a:ext cx="3292185" cy="1319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C50D05-9135-44F8-9A61-60EDA9C88856}"/>
                  </a:ext>
                </a:extLst>
              </p14:cNvPr>
              <p14:cNvContentPartPr/>
              <p14:nvPr/>
            </p14:nvContentPartPr>
            <p14:xfrm>
              <a:off x="1676160" y="500760"/>
              <a:ext cx="9932760" cy="5435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C50D05-9135-44F8-9A61-60EDA9C888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6800" y="491400"/>
                <a:ext cx="9951480" cy="54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19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B3F1-F601-4474-8512-DCCA194AF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11" y="974551"/>
            <a:ext cx="6877050" cy="1685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D8DC1B-7517-4082-9229-DE4EC033F253}"/>
                  </a:ext>
                </a:extLst>
              </p14:cNvPr>
              <p14:cNvContentPartPr/>
              <p14:nvPr/>
            </p14:nvContentPartPr>
            <p14:xfrm>
              <a:off x="1755000" y="6279120"/>
              <a:ext cx="6676560" cy="14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D8DC1B-7517-4082-9229-DE4EC033F2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5640" y="6269760"/>
                <a:ext cx="669528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/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600" dirty="0"/>
                  <a:t>Algebraic questions</a:t>
                </a:r>
              </a:p>
              <a:p>
                <a:pPr algn="l"/>
                <a:endParaRPr lang="en-US" sz="3200" dirty="0"/>
              </a:p>
              <a:p>
                <a:pPr algn="l"/>
                <a:r>
                  <a:rPr lang="en-US" sz="3200" dirty="0"/>
                  <a:t>Can be similar to graphical, but given equations instead.  May need to show work.</a:t>
                </a:r>
              </a:p>
              <a:p>
                <a:pPr algn="l"/>
                <a:endParaRPr lang="en-US" sz="3200" dirty="0"/>
              </a:p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(Or linear).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E284A-6B1A-4952-8222-69734307C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4" y="900545"/>
                <a:ext cx="11180619" cy="6001643"/>
              </a:xfrm>
              <a:prstGeom prst="rect">
                <a:avLst/>
              </a:prstGeom>
              <a:blipFill>
                <a:blip r:embed="rId2"/>
                <a:stretch>
                  <a:fillRect l="-5725" t="-538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26F66F-58F4-42FE-8B36-798AC0995367}"/>
              </a:ext>
            </a:extLst>
          </p:cNvPr>
          <p:cNvSpPr/>
          <p:nvPr/>
        </p:nvSpPr>
        <p:spPr>
          <a:xfrm>
            <a:off x="824344" y="4987635"/>
            <a:ext cx="782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75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/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Ex: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’ = 10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− 5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’ = 3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32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s-ES" sz="3200" i="1" dirty="0" err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s-ES" sz="3200" i="1" dirty="0">
                        <a:latin typeface="Cambria Math" panose="02040503050406030204" pitchFamily="18" charset="0"/>
                      </a:rPr>
                      <m:t> − 3</m:t>
                    </m:r>
                    <m:sSup>
                      <m:sSupPr>
                        <m:ctrlPr>
                          <a:rPr lang="es-E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00941-A04D-42DD-A842-B95F09A16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119950"/>
                <a:ext cx="11180619" cy="584775"/>
              </a:xfrm>
              <a:prstGeom prst="rect">
                <a:avLst/>
              </a:prstGeom>
              <a:blipFill>
                <a:blip r:embed="rId2"/>
                <a:stretch>
                  <a:fillRect l="-14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1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E284A-6B1A-4952-8222-69734307C301}"/>
              </a:ext>
            </a:extLst>
          </p:cNvPr>
          <p:cNvSpPr txBox="1"/>
          <p:nvPr/>
        </p:nvSpPr>
        <p:spPr>
          <a:xfrm>
            <a:off x="824344" y="900545"/>
            <a:ext cx="11180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Ch 5:  1 multiple answer (12 – 16pts?):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Which n of the following are equal to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6FC3C1-EEC7-4ADF-B39F-8ABBB6C63A52}"/>
                  </a:ext>
                </a:extLst>
              </p14:cNvPr>
              <p14:cNvContentPartPr/>
              <p14:nvPr/>
            </p14:nvContentPartPr>
            <p14:xfrm>
              <a:off x="1019520" y="536040"/>
              <a:ext cx="9429480" cy="4660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6FC3C1-EEC7-4ADF-B39F-8ABBB6C63A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60" y="526680"/>
                <a:ext cx="9448200" cy="46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96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E284A-6B1A-4952-8222-69734307C301}"/>
              </a:ext>
            </a:extLst>
          </p:cNvPr>
          <p:cNvSpPr txBox="1"/>
          <p:nvPr/>
        </p:nvSpPr>
        <p:spPr>
          <a:xfrm>
            <a:off x="824344" y="900545"/>
            <a:ext cx="11180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/>
              <a:t>Graphical questions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856923-ED0D-40D0-BB7B-BC3AD908A090}"/>
                  </a:ext>
                </a:extLst>
              </p14:cNvPr>
              <p14:cNvContentPartPr/>
              <p14:nvPr/>
            </p14:nvContentPartPr>
            <p14:xfrm>
              <a:off x="975960" y="2647440"/>
              <a:ext cx="8660160" cy="240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856923-ED0D-40D0-BB7B-BC3AD908A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600" y="2638080"/>
                <a:ext cx="8678880" cy="24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62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4F169-B4CE-48E5-AD19-F37F4DFF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110" y="0"/>
            <a:ext cx="4729952" cy="464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3C73E-4A8F-41F2-B0CA-57FEBCCB6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34" y="3886200"/>
            <a:ext cx="4549698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2368B7-7277-4768-A8AB-B4B849F7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634"/>
            <a:ext cx="5943600" cy="3800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68A801-A3B8-429E-9A36-3A7282408E93}"/>
              </a:ext>
            </a:extLst>
          </p:cNvPr>
          <p:cNvSpPr/>
          <p:nvPr/>
        </p:nvSpPr>
        <p:spPr>
          <a:xfrm>
            <a:off x="6740236" y="7139238"/>
            <a:ext cx="4998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http://howellkb.uah.edu/DEtext/Additional_Chapters/Part6/NonLinSys1.pdf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9B7BB-BBFD-4F8C-AF16-9140D6BBEFD2}"/>
              </a:ext>
            </a:extLst>
          </p:cNvPr>
          <p:cNvSpPr/>
          <p:nvPr/>
        </p:nvSpPr>
        <p:spPr>
          <a:xfrm>
            <a:off x="171" y="3886199"/>
            <a:ext cx="153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https://www.geogebra.org/m/abg8NJzF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15D2E-535A-40D9-AB40-5C21ED88AA22}"/>
              </a:ext>
            </a:extLst>
          </p:cNvPr>
          <p:cNvSpPr/>
          <p:nvPr/>
        </p:nvSpPr>
        <p:spPr>
          <a:xfrm>
            <a:off x="7197437" y="4747691"/>
            <a:ext cx="46135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https://www.wolframalpha.com/input/?i=StreamPlot%5B%7B10x+%E2%88%92+5xy%2C+++++3y+%2B+xy+%E2%88%92+3y%5E2%7D%2C+%7Bx%2C+-2%2C+5%7D%2C+%7By%2C+-2%2C+3%7D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4FDB51-50A7-433F-8FDC-73E9A29B52C3}"/>
                  </a:ext>
                </a:extLst>
              </p14:cNvPr>
              <p14:cNvContentPartPr/>
              <p14:nvPr/>
            </p14:nvContentPartPr>
            <p14:xfrm>
              <a:off x="0" y="3804120"/>
              <a:ext cx="11865600" cy="270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4FDB51-50A7-433F-8FDC-73E9A29B52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3794760"/>
                <a:ext cx="11884320" cy="27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64D97F-52D1-48D3-BA80-B7DBDC045971}"/>
                  </a:ext>
                </a:extLst>
              </p14:cNvPr>
              <p14:cNvContentPartPr/>
              <p14:nvPr/>
            </p14:nvContentPartPr>
            <p14:xfrm>
              <a:off x="126360" y="254160"/>
              <a:ext cx="9397800" cy="7570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64D97F-52D1-48D3-BA80-B7DBDC0459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000" y="244800"/>
                <a:ext cx="9416520" cy="75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B7326-D50E-46D1-A0F8-7EB2D50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3" y="379269"/>
            <a:ext cx="4181884" cy="41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45AD4-0F03-41D6-A837-3786FDDB5CC2}"/>
              </a:ext>
            </a:extLst>
          </p:cNvPr>
          <p:cNvSpPr txBox="1"/>
          <p:nvPr/>
        </p:nvSpPr>
        <p:spPr>
          <a:xfrm>
            <a:off x="5278582" y="921327"/>
            <a:ext cx="5119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Of the following, which are critical points?</a:t>
            </a:r>
          </a:p>
          <a:p>
            <a:pPr algn="l"/>
            <a:endParaRPr lang="en-US" sz="3200" dirty="0"/>
          </a:p>
          <a:p>
            <a:r>
              <a:rPr lang="en-US" sz="3200" dirty="0"/>
              <a:t>(0, 0),  (0, 1),  (-1, 2),  (3,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2576-635A-4276-B8C7-C10D1B9921D1}"/>
              </a:ext>
            </a:extLst>
          </p:cNvPr>
          <p:cNvSpPr txBox="1"/>
          <p:nvPr/>
        </p:nvSpPr>
        <p:spPr>
          <a:xfrm>
            <a:off x="990600" y="4980709"/>
            <a:ext cx="739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What are the equilibrium solutions: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62B08D3-A638-4F4B-A0F5-BD52B9EA4E08}"/>
                  </a:ext>
                </a:extLst>
              </p14:cNvPr>
              <p14:cNvContentPartPr/>
              <p14:nvPr/>
            </p14:nvContentPartPr>
            <p14:xfrm>
              <a:off x="110160" y="833040"/>
              <a:ext cx="11678400" cy="652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62B08D3-A638-4F4B-A0F5-BD52B9EA4E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00" y="823680"/>
                <a:ext cx="11697120" cy="65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59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3B7326-D50E-46D1-A0F8-7EB2D50D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13" y="379269"/>
            <a:ext cx="4181884" cy="4109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45AD4-0F03-41D6-A837-3786FDDB5CC2}"/>
              </a:ext>
            </a:extLst>
          </p:cNvPr>
          <p:cNvSpPr txBox="1"/>
          <p:nvPr/>
        </p:nvSpPr>
        <p:spPr>
          <a:xfrm>
            <a:off x="5278582" y="921327"/>
            <a:ext cx="51192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Identify the critical point type and its stability?</a:t>
            </a:r>
          </a:p>
          <a:p>
            <a:pPr algn="l"/>
            <a:endParaRPr lang="en-US" sz="3200" dirty="0"/>
          </a:p>
          <a:p>
            <a:r>
              <a:rPr lang="en-US" sz="3200" dirty="0"/>
              <a:t>(0, 0):</a:t>
            </a:r>
          </a:p>
          <a:p>
            <a:endParaRPr lang="en-US" sz="3200" dirty="0"/>
          </a:p>
          <a:p>
            <a:r>
              <a:rPr lang="en-US" sz="3200" dirty="0"/>
              <a:t> (0, 1):  </a:t>
            </a:r>
          </a:p>
          <a:p>
            <a:endParaRPr lang="en-US" sz="3200" dirty="0"/>
          </a:p>
          <a:p>
            <a:r>
              <a:rPr lang="en-US" sz="3200" dirty="0"/>
              <a:t> (3, 2):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32576-635A-4276-B8C7-C10D1B9921D1}"/>
              </a:ext>
            </a:extLst>
          </p:cNvPr>
          <p:cNvSpPr txBox="1"/>
          <p:nvPr/>
        </p:nvSpPr>
        <p:spPr>
          <a:xfrm>
            <a:off x="124691" y="5271654"/>
            <a:ext cx="118525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basin of attraction for (3, 2) is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algn="l"/>
            <a:endParaRPr lang="en-US" sz="2400" dirty="0"/>
          </a:p>
          <a:p>
            <a:pPr algn="l"/>
            <a:r>
              <a:rPr lang="en-US" sz="3000" dirty="0"/>
              <a:t>Note only asymptotically stable critical points have a basin of attraction.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0E1471-781A-4407-BF2F-4DC1C566B160}"/>
                  </a:ext>
                </a:extLst>
              </p14:cNvPr>
              <p14:cNvContentPartPr/>
              <p14:nvPr/>
            </p14:nvContentPartPr>
            <p14:xfrm>
              <a:off x="2141640" y="480240"/>
              <a:ext cx="2648880" cy="2023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0E1471-781A-4407-BF2F-4DC1C566B1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5800" y="416880"/>
                <a:ext cx="2680200" cy="21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04799C-1BEA-4076-BEC3-14746C470526}"/>
                  </a:ext>
                </a:extLst>
              </p14:cNvPr>
              <p14:cNvContentPartPr/>
              <p14:nvPr/>
            </p14:nvContentPartPr>
            <p14:xfrm>
              <a:off x="1548360" y="5919120"/>
              <a:ext cx="24840" cy="1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04799C-1BEA-4076-BEC3-14746C4705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2520" y="5855760"/>
                <a:ext cx="56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88590F7-F590-45B1-A4D9-41F80BAB27DE}"/>
                  </a:ext>
                </a:extLst>
              </p14:cNvPr>
              <p14:cNvContentPartPr/>
              <p14:nvPr/>
            </p14:nvContentPartPr>
            <p14:xfrm>
              <a:off x="300240" y="100440"/>
              <a:ext cx="11590920" cy="7097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88590F7-F590-45B1-A4D9-41F80BAB27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880" y="91080"/>
                <a:ext cx="11609640" cy="71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76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EA099-33C7-414D-A160-387B1158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669" y="91584"/>
            <a:ext cx="2461900" cy="241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AD3B2-7B0B-4C12-8725-12B58657F3FF}"/>
              </a:ext>
            </a:extLst>
          </p:cNvPr>
          <p:cNvSpPr txBox="1"/>
          <p:nvPr/>
        </p:nvSpPr>
        <p:spPr>
          <a:xfrm>
            <a:off x="321996" y="297873"/>
            <a:ext cx="898467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Multiple choice:</a:t>
            </a:r>
          </a:p>
          <a:p>
            <a:pPr algn="l"/>
            <a:r>
              <a:rPr lang="en-US" sz="3200" dirty="0"/>
              <a:t>Given the following </a:t>
            </a:r>
            <a:r>
              <a:rPr lang="en-US" sz="3200" dirty="0" err="1"/>
              <a:t>streamplot</a:t>
            </a:r>
            <a:r>
              <a:rPr lang="en-US" sz="3200" dirty="0"/>
              <a:t>, then (x, y) = (0, 0) is </a:t>
            </a:r>
          </a:p>
          <a:p>
            <a:pPr algn="l"/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saddle.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stable center.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a critical point.</a:t>
            </a:r>
          </a:p>
          <a:p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1B44-952B-4988-8A3A-FD35C31A58DE}"/>
              </a:ext>
            </a:extLst>
          </p:cNvPr>
          <p:cNvSpPr txBox="1"/>
          <p:nvPr/>
        </p:nvSpPr>
        <p:spPr>
          <a:xfrm>
            <a:off x="8305800" y="4488873"/>
            <a:ext cx="3462769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Note for graphical question, I omitted the repeated real roots case as well as when one of the  eigenvalues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629CDB-8B1B-417A-97EC-79FF45EE94A9}"/>
                  </a:ext>
                </a:extLst>
              </p14:cNvPr>
              <p14:cNvContentPartPr/>
              <p14:nvPr/>
            </p14:nvContentPartPr>
            <p14:xfrm>
              <a:off x="110880" y="954360"/>
              <a:ext cx="11142360" cy="5929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629CDB-8B1B-417A-97EC-79FF45EE94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20" y="945000"/>
                <a:ext cx="11161080" cy="59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08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EA099-33C7-414D-A160-387B1158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669" y="91584"/>
            <a:ext cx="2461900" cy="241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AD3B2-7B0B-4C12-8725-12B58657F3FF}"/>
              </a:ext>
            </a:extLst>
          </p:cNvPr>
          <p:cNvSpPr txBox="1"/>
          <p:nvPr/>
        </p:nvSpPr>
        <p:spPr>
          <a:xfrm>
            <a:off x="321996" y="297873"/>
            <a:ext cx="8984673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Multiple choice:</a:t>
            </a:r>
          </a:p>
          <a:p>
            <a:pPr algn="l"/>
            <a:r>
              <a:rPr lang="en-US" sz="3200" dirty="0"/>
              <a:t>Given the following </a:t>
            </a:r>
            <a:r>
              <a:rPr lang="en-US" sz="3200" dirty="0" err="1"/>
              <a:t>streamplot</a:t>
            </a:r>
            <a:r>
              <a:rPr lang="en-US" sz="3200" dirty="0"/>
              <a:t>, then (x, y) = (-1, 2) is </a:t>
            </a:r>
          </a:p>
          <a:p>
            <a:pPr algn="l"/>
            <a:endParaRPr lang="en-US" sz="32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node.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saddle.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asymptotically 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An unstable spiral.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 stable center.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Not a critical point.</a:t>
            </a:r>
          </a:p>
          <a:p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C1B44-952B-4988-8A3A-FD35C31A58DE}"/>
              </a:ext>
            </a:extLst>
          </p:cNvPr>
          <p:cNvSpPr txBox="1"/>
          <p:nvPr/>
        </p:nvSpPr>
        <p:spPr>
          <a:xfrm>
            <a:off x="8305800" y="4488873"/>
            <a:ext cx="3462769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Note I omitted the repeated real roots case as well as when one of the  eigenvalues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AC97C3-910F-4FDB-B0DC-C363CB8B3D6C}"/>
                  </a:ext>
                </a:extLst>
              </p14:cNvPr>
              <p14:cNvContentPartPr/>
              <p14:nvPr/>
            </p14:nvContentPartPr>
            <p14:xfrm>
              <a:off x="34920" y="523080"/>
              <a:ext cx="10018080" cy="6705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AC97C3-910F-4FDB-B0DC-C363CB8B3D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60" y="513720"/>
                <a:ext cx="10036800" cy="67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105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31299</TotalTime>
  <Words>1150</Words>
  <Application>Microsoft Office PowerPoint</Application>
  <PresentationFormat>Custom</PresentationFormat>
  <Paragraphs>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357</cp:revision>
  <dcterms:created xsi:type="dcterms:W3CDTF">2020-09-07T00:11:40Z</dcterms:created>
  <dcterms:modified xsi:type="dcterms:W3CDTF">2020-11-30T21:27:50Z</dcterms:modified>
</cp:coreProperties>
</file>