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sldIdLst>
    <p:sldId id="983" r:id="rId2"/>
    <p:sldId id="912" r:id="rId3"/>
    <p:sldId id="926" r:id="rId4"/>
    <p:sldId id="927" r:id="rId5"/>
    <p:sldId id="950" r:id="rId6"/>
    <p:sldId id="973" r:id="rId7"/>
    <p:sldId id="951" r:id="rId8"/>
    <p:sldId id="974" r:id="rId9"/>
    <p:sldId id="953" r:id="rId10"/>
    <p:sldId id="984" r:id="rId11"/>
    <p:sldId id="954" r:id="rId12"/>
    <p:sldId id="985" r:id="rId13"/>
    <p:sldId id="986" r:id="rId14"/>
    <p:sldId id="955" r:id="rId15"/>
    <p:sldId id="961" r:id="rId16"/>
    <p:sldId id="981" r:id="rId17"/>
    <p:sldId id="982" r:id="rId18"/>
    <p:sldId id="956" r:id="rId19"/>
    <p:sldId id="957" r:id="rId20"/>
    <p:sldId id="958" r:id="rId21"/>
    <p:sldId id="975" r:id="rId22"/>
    <p:sldId id="976" r:id="rId23"/>
    <p:sldId id="977" r:id="rId24"/>
    <p:sldId id="990" r:id="rId25"/>
    <p:sldId id="991" r:id="rId26"/>
    <p:sldId id="992" r:id="rId27"/>
    <p:sldId id="993" r:id="rId28"/>
    <p:sldId id="978" r:id="rId29"/>
    <p:sldId id="994" r:id="rId30"/>
    <p:sldId id="995" r:id="rId31"/>
    <p:sldId id="996" r:id="rId32"/>
    <p:sldId id="997" r:id="rId33"/>
    <p:sldId id="999" r:id="rId34"/>
    <p:sldId id="998" r:id="rId35"/>
    <p:sldId id="987" r:id="rId36"/>
    <p:sldId id="988" r:id="rId37"/>
    <p:sldId id="979" r:id="rId38"/>
    <p:sldId id="989" r:id="rId39"/>
    <p:sldId id="980" r:id="rId40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7" autoAdjust="0"/>
    <p:restoredTop sz="90353" autoAdjust="0"/>
  </p:normalViewPr>
  <p:slideViewPr>
    <p:cSldViewPr snapToGrid="0">
      <p:cViewPr>
        <p:scale>
          <a:sx n="40" d="100"/>
          <a:sy n="40" d="100"/>
        </p:scale>
        <p:origin x="59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37.057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20768 10614 11679 0,'0'0'512'0,"0"0"128"0,0 0-512 0,0 0-128 0,0 0 0 0,0 0 0 16,0 0 752-16,0 0 128 0,0 0 16 0,0 0 16 16,-4 8 240-16,4-8 32 0,0 0 16 0,0 0 0 15,0 0-368-15,0 0-64 0,0 0 0 0,0 0-16 16,0 0-48-16,0 0-16 0,0 0 0 0,0 0 0 15,0 0-128-15,0 0-32 0,0 0 0 0,0 0 0 16,0 0-32-16,0 0-16 0,0 0 0 0,0 0 0 16,0 0-80-16,0 0-16 0,0 0 0 0,0 0 0 0,0 0-64 0,0 0-32 15,0 0 0-15,0 0 0 0,0 0-16 0,0 0 0 16,0 0 0-16,0 0 0 0,0 0-32 0,0 0-16 16,0 0 0-16,0 0 0 0,0 0-32 0,0 0-16 15,0 0 0-15,0-7 0 0,-1 1-176 0,-1 1 0 16,2-1 144-16,0-1-144 0,0 1 0 0,0-3 144 15,0 1-144-15,0-2 0 0,0-1 192 0,0 1-64 16,0-3 0-16,0-1-128 0,0-3 192 0,0 1-64 16,0-2 0-16,0 0-128 0,0-3 208 0,0 2-64 15,-1-1-16-15,0 0 0 0,-1 0 0 0,0-2-128 16,-2-1 192-16,-1-1-64 0,2 0-128 0,0-3 160 16,-2 2-160-16,-2-2 160 0,2 2-160 0,-1-2 128 15,-1 3-128-15,1 4 128 0,1 1-128 0,-1 1 160 16,3 1-160-16,-1 1 160 0,2 0-32 0,-2 1-128 15,3 5 192-15,1-1-64 0,0 2-128 0,0 0 0 16,0 2 0-16,0 0 0 0,0 7 0 0,0 0 0 16,1-7 128-16,-1 7-128 0,0 0 0 0,0 0 0 15,0 0 0-15,0 0 0 0,0 0 0 0,0 0 0 0,0 0 0 0,6 7 128 16,-1 2-128-16,0 0 0 0,1 3 0 0,0 4 128 16,0 0-128-16,1 3 0 0,0 2 0 0,1 4 0 15,-1 2 0-15,1 3 0 0,0-2-176 0,-1 3 176 16,0-5-192-16,-2 2 32 0,-1-1 16 0,2 0 0 15,-2-3 144-15,0 1 0 0,-2-2-144 0,-1 0 144 0,3-3 0 0,-1 1 0 16,-1-4 0-16,1 1 0 0,1 0 0 0,1-5 0 16,-4-1 0-16,3 0 0 0,-2-6 0 15,2 1 0-15,-4-7 0 0,0 0 0 0,0 0 0 0,0 0 0 16,0 0 0-16,0 0 0 0,7-5 0 0,-5-2 0 16,-1-4 0-16,-1-2 0 0,2-1 128 0,-4-3-128 15,1-4 128-15,0-1-128 0,0-2 160 0,-3-4-160 16,1 1 192-16,1-4-192 0,-1-1 192 0,1-1-64 15,-2 0 0-15,1 0-128 0,1 0 192 0,-1 0-64 16,1 2 0-16,0 3-128 0,1-2 208 0,0 0-64 16,-1 3-16-16,1-5 0 0,1 1-128 0,0 2 128 15,0-3-128-15,0-1 128 0,0 0-128 0,0 1 0 16,-1 3 0-16,1-1 0 0,0 4 0 0,0 1 0 16,-3 2 128-16,3 4-128 0,-1-2 0 0,0 5 0 15,0 1 0-15,1 5 128 0,0 1-128 0,-2 5 0 16,2 4 0-16,0 0 0 0,0 0 0 0,0 0 0 15,0 0 0-15,0 0 0 0,2 7 0 0,-2 7 0 16,2 3 0-16,2 3 0 0,0 6 0 0,1 4 0 0,0 2 0 16,0 1 0-16,1 0 0 0,2 0 0 0,0 1 0 0,-1 1 0 15,1-2 0-15,0-1 0 0,-1-2 0 0,1-4 0 16,-2-1 0-16,2-1 0 0,1-4 0 0,-3-2 0 16,-1-1 0-16,0-3 0 0,2-3 0 0,-2-1 0 15,-5-10 0-15,0 0 0 0,0 0 0 0,0 0 0 16,0 0 0-16,5-5 0 0,-1-4 128 0,-3-2-128 15,-1-3 192-15,-1-5-32 0,-3-5-16 0,-1 0 0 0,0-6-16 0,-3 2-128 16,0-3 192-16,-1-5-64 0,-1-1-128 16,0-2 128-16,1-4-128 0,-5 1 128 0,3 0-128 0,1 0 128 15,-1 1-128-15,1 3 128 0,0 1-128 0,0 1 0 16,0 2 0-16,0 0 128 0,-1 2-128 0,2 2 192 16,-2 2-192-16,3-4 192 0,-2 1-192 0,1 2 192 15,-1-3-192-15,0 2 192 0,0 2-192 0,0 0 0 16,-1 2 144-16,3-3-144 0,-1 2 0 0,0-2 128 15,0 3-128-15,0 0 0 0,1 5 0 0,1-4 0 16,-1 4 0-16,0 2 128 0,2 1-128 0,-1 1 0 16,1 1 0-16,1 2 128 0,0 0-128 0,1 1 0 15,1 2 0-15,-1 2 0 0,-1-3 0 0,1 4 144 16,0-3-144-16,0 6 0 0,2 0 128 0,2 5-128 16,0 0 0-16,0 0 0 0,0 0 144 0,0 0-144 15,0 0 0-15,0 0 144 0,0 0-144 0,-3 8 0 16,3 5 0-16,3-2 0 0,-2 2 0 0,3 1 0 15,-2-2 0-15,1 1 0 0,-2 0 0 0,2 1 0 16,1-2 0-16,-3 0 0 0,3 1 0 0,-2-4 0 16,-1-1 0-16,1 5 0 0,-2-13 0 0,0 0 0 0,0 0 0 0,0 0 0 15,0 0 0-15,0 0 0 16,0 0 0-16,0 0 0 0,0 0 288 0,0 0-32 0,-5-8 0 0,0 2 0 16,1-5-96-16,-1 1-32 0,0-4 0 0,1-3 0 15,-4 2-128-15,0-3 0 0,2-2 144 0,-3-3-144 16,0-1 128-16,0 1-128 0,-2 0 128 0,0-3-128 15,-1 1 0-15,2 0 128 0,-3-2-128 0,1 4 0 0,-1-2 0 16,1 2 144-16,-2 1-144 0,-1-2 0 16,-1-1 176-16,-1 2-176 0,2-3 160 0,0 2-160 15,-1 0 176-15,-1-1-176 0,0 2 192 0,2-4-192 0,0 3 128 0,-1 1-128 16,1-4 0-16,-2 3 0 0,2-3 0 0,1 3 0 16,0 0 0-16,2 1 0 0,0 3 128 0,-3 1-128 15,2-3 0-15,0 2 0 0,1 0 0 0,-1-2 0 16,0-2 0-16,3 2 0 0,-4 3 0 0,1 0 0 15,-1 0 0-15,2 0 0 0,-4 0 128 0,1 1-128 16,3 0 0-16,-2 0 0 0,-3 1 0 0,4-1 0 0,-1-2 0 0,0 2 0 16,-2 0 0-16,1 0 0 0,-1 0 0 0,1 1 0 15,1-1 128-15,0 0-128 0,0 0 0 0,1 2 0 16,2-2 128-16,0 1-128 0,-1 1 0 0,1-2 0 16,-1 1 128-16,1 0-128 0,1-2 0 0,-1 1 0 15,1-1 0-15,-1 1 0 0,3 0 0 0,-2 2 0 16,2-1 128-16,-2 3-128 0,4 0 0 0,-3 1 0 15,0-1 0-15,0-2 0 0,0 2 0 0,0 0 0 16,0 1 128-16,2 1-128 0,-2 0 0 0,1 2 0 16,1-4 0-16,-1 1 0 0,2 1 0 0,-3 0 0 15,1 1 0-15,-1 2 0 0,0-3 0 0,2 3 0 16,-2-3 128-16,1 0-128 0,2 2 0 0,1-4 0 16,-3 3 0-16,2 2 0 0,-2-1 0 0,3 2 0 15,0-3 0-15,-3 2 0 0,3-3 0 0,0 6 0 0,1-2 0 0,4 8 0 16,-7-7 0-16,2-4 0 0,1 3 0 15,3-3 0-15,-3 4 0 0,0-2 0 0,4 9 0 0,-4-8 0 16,0-1 0-16,4 9 0 0,-3-7 0 0,0-2 0 16,0 0 0-16,3 9 0 0,-3-9 0 0,0 0 0 15,2 3 0-15,-2-4 0 0,2-1 0 0,0 2 0 16,1 3 0-16,0-4 0 0,-3 2 0 0,2-2 0 16,0 3 0-16,1-2 0 0,0 9 0 0,-2-7 0 15,2 7 0-15,0 0 0 0,-1-10 0 0,1 10 0 16,-2-6 0-16,2 6 0 0,0 0 0 0,0 0 0 15,0 0 0-15,0 0-144 0,1-9 144 0,-1 9-160 16,0 0 160-16,0 0-160 0,0 0-64 0,0 0-16 16,0 0 0-16,0 0 0 15,0 0-320-15,0 0-64 0,6 13-16 0,-1-1 0 16,0 0-1440-16,2 0-288 0,0 4-64 0,5-4-16 16,-2-3-480-16,3 0-80 0,2-4-32 0,0 3-8416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3.925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18145 5446 19343 0,'-24'-4'848'0,"10"0"192"0,-1-1-832 0,1 0-208 0,0 1 0 0,1 2 0 15,2-1 384-15,2-1 48 0,9 4 0 0,-8-3 0 16,8 3 80-16,0 0 0 0,0 0 16 0,0 0 0 16,0 0-304-16,0 0-64 0,0 0-16 0,0 0 0 0,13-2 304 0,1 2 48 15,2 2 16-15,2 4 0 0,0 0 192 0,2 6 32 16,3-3 16-16,5 5 0 0,4 2-96 0,5 3-16 16,0 3 0-16,2 6 0 0,1 1 0 0,0 4 0 15,1 0 0-15,2 5 0 0,2 4-224 0,0 3-48 16,4-3-16-16,0 1 0 0,2-1-144 0,0-2-16 15,-1 1-16-15,-7-3 0 0,-4-3-176 0,-5-4 128 16,-3-1-128-16,0-2 128 0,-5-3-128 0,-2 0 128 16,-3 1-128-16,-4-5 128 0,-4 0-128 0,0-2 128 15,-4-1-128-15,-2-3 128 0,-3-1-128 0,-1-1 0 16,-3-13 0-16,0 8-176 16,0-8-336-16,-3 9-64 0,-3-5 0 0,-3-3-16 15,1-3-1456-15,-2-6-304 0,0-3-48 0,-3-8-9728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4.683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18358 4929 31327 0,'-21'2'1392'0,"11"1"272"0,2 0-1328 0,8-3-336 15,-5 11 0-15,4 1 0 0,5 5 0 0,0 1 0 16,2 1 0-16,4 0 0 0,3 2 144 0,3 5 16 16,4-2 0-16,0 4 0 0,1 0 0 0,4 4 0 15,-1 3 0-15,5 0 0 0,-1 3-16 0,4 0 0 16,3 4 0-16,1 2 0 0,0 0 224 0,3 1 32 15,2 1 16-15,-2 2 0 0,-1 4-48 0,-1-1-16 16,-1 0 0-16,-3-4 0 0,-3-1 48 0,1 1 16 16,-2-3 0-16,0 5 0 0,0-3-64 0,1-1-16 15,-1 0 0-15,0 1 0 0,0 1 48 0,2-4 0 16,2-1 0-16,-4 1 0 0,3-1-96 0,-2 4-16 16,0-6 0-16,-2 4 0 0,-4 0-112 0,0-3-32 15,-2-1 0-15,-1 4 0 0,1-2 0 0,-1 3 0 16,1-4 0-16,-2 0 0 0,1-3 0 0,-2 1-128 0,0-1 192 0,0 2-64 15,0 2-128-15,-1 0 0 0,-2-6 0 0,-1 3 0 16,1-1 128-16,-1 0-128 0,2 3 0 0,0-2 128 16,-1-2-128-16,-1-2 128 0,-1 2-128 0,0-1 128 15,0 1-128-15,0 1 0 16,0 0 144-16,1 0-144 0,-1-1 128 0,2 0-128 0,-3 1 128 0,2 1-128 16,-2-2 128-16,-1 1-128 0,-1-1 128 15,0-1-128-15,1-3 0 0,-1-1 128 0,1 2-128 0,1 2 0 16,-3-1 128-16,1-1-128 0,1-1 128 0,0 1-128 15,0 0 0-15,0-1 144 0,0 1-144 0,-2-2 0 16,3 0 192-16,-1 0-192 0,1 2 192 0,-1-2-192 16,-1 1 0-16,0 0 0 0,1 4 0 0,-2 1 0 0,2-1 128 15,0-1-128-15,0 1 0 0,0 1 0 0,1 2 192 0,0-2-192 16,0 0 192-16,1 3-192 0,-2 1 0 0,1 0 0 16,-2 0 0-16,1-2 0 0,1 0 0 0,-2-1 0 15,0 2 0-15,1-2 0 0,-2 1 160 0,1 0-160 16,2 3 128-16,-3-4-128 0,-1 0 0 0,-1 0 0 15,-2 2 0-15,1-2 0 0,-2 0 0 0,0 0 0 16,0 3 128-16,0 0-128 0,-1-4 0 0,2 0 0 16,0 0 0-16,1 0 0 0,-2 2 0 0,1-2 0 15,1-1 0-15,-1-2 0 0,2-4 0 0,0-1-192 16,3 0 32-16,-4-6 16 16,2 1-432-16,1-6-96 0,1-5-16 0,1-5 0 15,1-6-1936-15,-2-6-400 0,2-7-80 0,-1-7-12368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5.230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20518 8490 34095 0,'-16'13'3024'0,"6"-3"-2416"0,0-1-480 0,1 5-128 0,2 2 0 0,4 3 0 16,0 3 0-16,3 4 0 0,0-2 0 0,5 1-240 15,1 3 64-15,5 3 16 0,-1-1 336 0,1 6 64 16,-1 1 16-16,1 2 0 0,-1 0-96 0,0 2-16 15,0 3 0-15,0 0 0 0,0 1 208 0,1 1 32 16,-3 3 16-16,1-2 0 0,2 2-16 0,-1 1-16 16,-4 1 0-16,0-6 0 0,-3 1 48 0,2-1 16 15,-1 2 0-15,-2 2 0 0,-3 1-48 0,1-2 0 16,1 2 0-16,2-1 0 0,-3-1 16 0,1-2 0 16,2 0 0-16,-1-3 0 0,0 3-144 0,1-3-16 15,1 3-16-15,0-3 0 0,0 3-64 0,3-3-16 16,-1 0 0-16,1 2 0 0,1-1-144 0,-1 1 192 15,1-6-192-15,1 3 192 0,-1 1-192 0,-1-2 128 16,0 4-128-16,0-4 128 0,1 1-128 0,-1 3 0 16,1-2 144-16,0 3-144 0,-1-3 0 0,-2 3 0 15,2-3 0-15,-1 5 128 0,-1 1-128 0,0-2 0 0,-2 1 0 16,1 3 128-16,-2-4-128 0,2 2 0 0,0 1 0 16,-2-2 0-16,1-4 0 0,-1 1 0 0,0-2 0 0,-2 1 0 15,0-1 0-15,0-1 0 0,0 1 0 0,0-4 0 16,-2-2-192-16,2-1 0 0,-1-3 0 0,0-4 0 31,0-1-384-31,-1-4-96 0,1-5-16 0,1-5 0 16,0-2-1968-16,0-12-400 0,0 0-80 0,0 0-11984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5.708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20784 9990 35935 0,'-25'9'3200'0,"11"-1"-2560"16,0 4-512-16,0 3-128 15,1-1-448-15,2 4-96 0,2 3-32 0,0 1 0 0,4 6 416 0,1 0 160 16,1 4-128-16,3 4 128 0,2 1 272 0,1 1 144 16,3 6 32-16,0-1 0 0,2 4-144 0,0 1-32 15,3 1 0-15,-1 4 0 0,1 5 192 0,1 4 48 16,-1-1 0-16,1 6 0 0,0 1-48 0,1 2 0 0,-2 2 0 0,3 1 0 16,2 0-16-16,-2 2 0 15,0 5 0-15,2-1 0 0,-1-5-32 0,1 2-16 0,-1 2 0 0,3-1 0 16,-2-3-80-16,2 0-32 0,1-2 0 0,0-1 0 15,-2 0-64-15,0 1-16 0,-1-1 0 0,3-1 0 16,0-2-208-16,0 1 144 0,-1-4-144 0,-2 0 128 16,1 1-128-16,1-1 0 0,-1-1 0 0,1 2 128 15,1-2-128-15,0 0 0 0,0-5 0 0,0 4 0 16,-1-5 0-16,3-1 0 0,-2 0 128 0,2-1-128 0,1-1 0 0,-2-2 0 16,-1-3 0-16,2-3 0 0,-2-6-160 15,0-3 160-15,-1-1-208 0,-1-6 80 16,-3-1-384-16,0-9-64 0,-4-3 0 15,3-5-16-15,-1-6-1472 0,-1-3-304 0,-11-4-48 0,13-7-8672 16,-2-7-1744-16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8.245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21101 11238 34495 0,'-18'4'1536'0,"8"0"304"0,10-4-1472 0,-10 5-368 0,10-5 0 0,-9 9 0 31,2 2-384-31,3 3-160 0,3 0-32 0,0 3 0 0,0 7 768 0,1 1 128 0,1 6 48 0,1 4 0 16,2 2-48-16,-1 5-16 0,2 4 0 0,0 5 0 16,-1 6 48-16,0 3 16 0,3 5 0 0,1 6 0 15,-1 1 208-15,2 3 32 0,0 4 16 0,4 2 0 16,0 6-64-16,-1 2-16 0,2 0 0 0,3 1 0 0,-3-1-160 16,5 2-16-16,0 0-16 0,4-4 0 0,0 0-96 0,1-8-32 15,0-1 0-15,2-3 0 0,2-2 16 0,1-4 0 16,-3-6 0-16,2-1 0 0,0-4-112 0,-1-5-128 15,-3-6 176-15,-2-5-176 0,-1 0 0 0,0-4 0 16,-2-4 0-16,-1-6 0 0,-2-7 0 0,-3-5 0 16,-2-3 0-16,-1-7-192 0,-10-6 0 0,0 0 0 15,0 0 0-15,8-10 0 0,-5-1-176 0,-6-10-16 16,-2-5-16-16,-4-4 0 0,-2-4 80 0,-2-2 32 16,-4-3 0-16,1 0 0 0,-3-3 128 0,0-4 32 15,2 1 0-15,-4-3 0 0,-1 0 128 0,-1-2 0 16,-2-2 0-16,-2-1 0 0,0 1 0 0,-2-4 0 15,0-5 0-15,0 0 0 0,-2-5 0 0,1 1 0 0,0-5 0 16,5-1 0-16,1 0 0 0,1-2 0 16,-1-3 0-16,2 1 0 0,3 0 0 0,3 2 0 15,0 0 0-15,4-1 0 0,-1 1 0 0,1 2 0 16,1 0 0-16,3 1 0 0,-2 0 0 0,5 0 0 0,-1 0 0 0,2 1 0 16,1-5 0-16,3 1 0 0,3 1 0 0,2 1 0 15,0 0 0-15,0-1 0 0,0 4 0 0,-1-1 0 16,0 0 0-16,-2 6 0 0,0-1 0 0,-1 3 0 15,-1 3 0-15,-1 1 0 0,-2 3 0 0,1 5 0 16,-1-1 0-16,-1 3 0 0,-1 4 0 0,-1 2-128 16,-2 3 128-16,2 3 0 0,1 1 0 0,-2 4-128 15,0-1 128-15,2 5 0 0,0 0 0 0,-2 5 0 16,0 2 0-16,0 1 0 0,2 0 0 0,0 3 0 16,-1 5 0-16,1-2 0 0,0 2 0 0,0 4 0 15,-2 3 0-15,7 3 0 0,-9-2 0 0,9 2 128 16,-9 0-128-16,0 3 0 0,1 1 0 0,0 8 0 0,0-1 0 0,-2 6 0 15,3 4 0-15,-2 3 0 0,0 6 0 0,1 5 0 16,0 5 0-16,2 4 0 0,0 6 0 0,1 7 0 16,0 8 0-16,1 1 0 0,1 2 128 0,3 13-128 15,3 6 160-15,1 6-160 0,-1 4 0 0,3 2 128 16,0 4-128-16,1-3 0 0,1 3 0 0,0-6 0 16,-1-8 0-16,1-5 0 0,0-4 0 0,1-7 0 15,-3-7 0-15,-1-3 0 0,0-10 256 0,0-3-64 16,-2-10 0-16,2-4 0 0,-3-4 64 0,1-7 0 15,-1-2 0-15,1-1 0 0,1-7-128 0,1-4-128 16,-5-11 176-16,0 0-176 0,0 0 0 0,9-7 0 16,-4-7 0-16,0-7 0 0,-1-8 0 0,0-5 0 15,-4-7 0-15,0-7 0 0,-6-6 0 0,3 0 0 16,-2-2-128-16,1 1 128 0,1 2 0 0,1 6 0 16,2 7 0-16,2 9-144 0,1 8 144 0,1 6 0 15,-1 8 0-15,-3 9-128 0,0 0 128 0,11 7 0 16,-1 7 0-16,1 6-128 0,-2 11 256 0,2 7 48 0,2 5 16 15,1 6 0-15,1 5-192 0,2 6 160 0,-1 2-160 0,1 0 160 16,1 3-160-16,2 2 128 0,3 7-128 0,0 2 128 16,-2 8 0-16,4-2 0 0,0 0 0 0,0 3 0 15,0 3-128-15,1 2 128 0,0 1-128 0,3-1 128 16,0-3 64-16,0 2 16 0,-1 2 0 0,3-2 0 16,2-2 32-16,-3-3 0 0,0 0 0 0,0 0 0 15,2-3-112-15,-1 2-128 0,0-3 176 0,2-2-176 16,3-6 160-16,-6-1-160 0,2-1 128 0,1-2-128 0,2-2 0 15,-6 0 0-15,0-7 128 0,-2-1-128 0,-4-6 0 0,0-3 0 16,-3-2 0-16,-4-6 0 0,1-3 0 0,-4-3 0 16,-2-9 0-16,2 0 0 0,-4-7 0 0,-2-5 0 15,2-4 0-15,-2-3 0 0,-7-7 0 0,0 0 0 16,0 0-176-16,0 0 176 0,0-14-208 0,-3-1 32 16,-3-4 16-16,-2-4 0 0,-2-6-80 0,-4-3-16 15,-3-2 0-15,-3-4 0 0,-3-5-80 0,-1-4-32 16,-1 0 0-16,-3-6 0 0,-2-1 32 0,0-6 0 15,-3 0 0-15,0 1 0 0,-2-8 16 0,2-2 16 16,-1-3 0-16,1 1 0 0,0 1 144 0,4 2 32 16,2-1 0-16,0 7 0 0,-1 2 128 0,2 4 0 15,2 6 0-15,2 6 0 0,4 6 0 0,2 4 0 16,0 3 0-16,5 6 0 0,1 4 0 0,3 3 0 16,2 6 128-16,3 4-128 0,2 8 128 0,0 0-128 15,0 0 160-15,0 0-160 0,0 0 144 0,10 13-144 0,4 7 128 0,2 6-128 16,2 7 176-16,5 6-48 0,5 11-128 0,0 4 192 15,0 7-16-15,4 8-16 0,3 7 0 16,4 7 0-16,1 6 16 0,3 2 0 0,4 2 0 0,0 2 0 16,2-2-176-16,-1-1 0 0,2-1 0 0,-6-2 128 15,-6-2-128-15,3-7 0 0,-2-1 144 0,-2-6-144 16,-2-2 192-16,-1-4-48 0,-1-8 0 0,0-4 0 16,-1-4-144-16,-2-7 128 0,-1-1-128 0,-2-4 128 15,-1-5-128-15,-5-1 0 0,0-6 144 0,-2-4-144 0,-4-6 0 16,-1-3 0-16,-3-1 0 0,1-5 0 0,-3-5-128 0,-2-5 128 15,-7 2-128-15,7-9 128 0,-5-5-368 0,-2-6 16 16,-1-8 0-16,-7-4 0 0,-3-5 16 0,-4-7 0 16,-5-5 0-16,-4-1 0 15,-5-8-112-15,-5-1-32 0,-6-5 0 0,0 0 0 16,-1-5-208-16,0 2-32 0,-1 5-16 0,4 0 0 16,4 0 224-16,0 3 32 0,2 6 16 0,0 2 0 0,0 1 464 0,1 8-144 15,-1 3 144-15,4 8 0 0,-1 1 144 0,2 7 112 16,6 0 32-16,4 8 0 0,0 4 112 0,6 0 32 15,2 6 0-15,2 4 0 0,7 1 64 0,-3 8 16 16,1 2 0-16,5 6 0 0,2 3-272 0,3 6-48 16,2 3-16-16,5 6 0 0,4 3-176 0,5 2 0 15,2 3 144-15,2 5-144 0,3 5 224 0,1 4-32 16,1 3 0-16,-1 4 0 0,4 2 64 0,2 1 0 16,1 3 0-16,6 2 0 0,2 1-32 0,4 2 0 0,2 0 0 0,2 5 0 15,1 1-32-15,-4 2 0 16,-4-3 0-16,0 1 0 0,-1-7-64 0,2-2-128 0,-1-3 176 0,1-3-176 15,2 0 224-15,0-5-64 0,-3 0-16 0,-1-5 0 16,-5 1-144-16,0-1 128 0,-3 0-128 0,-1-1 128 16,-1-2-128-16,-1 1 0 0,1-8 0 0,-1 0 0 15,-3-3 0-15,-1-5 0 0,-2-4 0 0,-4-4 0 16,-4-6 0-16,-1-2 0 0,-3-4 0 0,-2-3 0 16,-3-3-320-16,-3-6 64 0,-10-5 16 0,0 0 0 15,0 0-272-15,6-8-48 0,1-1-16 0,-2-4 0 16,-8-2-64-16,1-2 0 0,-6-1-16 15,0-2 0-15,0-2-176 0,-5 1-48 0,-2-6 0 16,-4 2 0-16,-3-3-272 0,-1 0-64 0,-2-7-16 0,-3-1 0 16,-3-4-176-16,-1 0-16 0,-2-5-16 0,-3-5 0 15,-1-2 656-15,-3 0 128 0,1 0 16 0,-6 3 16 0,-5-2 624 0,0 2 208 16,3 6 0-16,2 4 0 0,3 2 288 0,5 6 48 16,5 3 16-16,2 7 0 0,2 3 192 0,7 3 32 15,3 3 16-15,4 2 0 0,4 0 32 0,3 5 16 16,8 5 0-16,0 0 0 0,0 0-320 0,0 0-64 15,0 0-16-15,0 0 0 0,8 6 0 0,4 4-16 16,5 6 0-16,2 2 0 0,4 2-16 0,5 7 0 16,4 4 0-16,4 4 0 0,5 1-96 0,4 4-32 0,2 1 0 0,2 2 0 15,0 4-32-15,-1 1-16 16,-1 4 0-16,1 2 0 0,3 0-48 0,5 6-16 16,4-2 0-16,-1 1 0 0,1-2 0 0,-3 3 0 15,-1-2 0-15,-2 1 0 0,-3-3 0 0,-2 0 0 16,-1-2 0-16,3-3 0 0,3-1-32 0,-1-2 0 15,-1-3 0-15,-1-1 0 0,-5-1-144 0,-4-1 0 16,-3-4 0-16,-2 0 128 0,-3-1-128 0,-1 0 0 0,0-4 0 0,-2-1 128 16,-2-7-128-16,-1 0 0 0,-2-5 0 0,-1-5 0 15,-1-2-128-15,-2-3 128 0,-5-6-160 0,-3-4 160 16,-2-3-384-16,-4-7 0 0,-5 0 16 0,-1-5 0 16,-6-4-16-16,-5-5-16 0,-5-3 0 0,-5-6 0 15,-4-3 80-15,0 1 0 0,-1-1 16 0,0 3 0 16,0-1-208-16,1 4-64 0,2 1 0 0,0 5 0 15,-1-3 0-15,4 6 0 0,2 3 0 0,-2 1 0 0,4 0 240 0,-1 1 32 16,1 1 16-16,0 1 0 0,-1-1 288 0,1 0 0 16,-3-2 0-16,2 3 0 0,0 0 192 0,1 3 0 15,2-2 0-15,2 2 0 0,2 0-32 0,3 0-16 16,4 3 0-16,1 8 0 0,0 0-16 0,0 0-128 16,10-6 192-16,2 6-64 0,5 5 128 0,4 1 32 15,-3 8 0-15,4 4 0 0,3 1 96 0,4 7 0 16,4 4 16-16,3 4 0 0,0 1-32 0,5-1-16 15,5 0 0-15,2 2 0 0,3 1-64 0,0-2-16 16,0-1 0-16,-2-1 0 0,-6 0-80 0,3 0-32 16,-3 1 0-16,2-2 0 0,2-2-160 0,1-2 0 15,2 3 144-15,-4-5-144 0,-2 1 0 0,-1-4 128 16,-5 0-128-16,-2 1 0 0,-5-4 0 0,-5-2 0 16,0-3 0-16,-3-3 0 0,-3-1 0 0,-2-3 0 15,-6-2 0-15,-1-3-128 0,-4-4-112 0,-7 1-16 16,7-11 0-16,-5 2 0 15,-2-5-128-15,0 2-16 0,-4-6-16 0,-5-2 0 16,-5 1-208-16,-1-3-32 0,-1-6-16 0,-3 4 0 16,-3-3-1120-16,-1 2-208 0,-6-1-48 0,-3-3-16 15,-5-1-544-15,-4 2-96 0,-4-2-32 0,0 1-6288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9.578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24768 17062 17215 0,'-47'-28'768'0,"14"9"144"0,-7-4-720 0,2 4-192 0,0-1 0 0,8 2 0 15,2 3 2048-15,5 2 368 0,4 6 80 0,3-1 0 16,5 3-624-16,3 1-128 0,8 4-16 0,0 0-16 15,0 0-784-15,0 0-160 0,14 8-16 0,4 2-16 0,5 3-384 0,6-1-80 16,7 3-16-16,2 5 0 16,4-1-32-16,0 3-16 0,5 1 0 0,0 0 0 0,1 4-32 0,6-2-16 15,3 2 0-15,5-3 0 0,3 2 0 0,-3 0 0 16,-3-4 0-16,-1 3 0 0,-3 2 48 0,1-3 16 16,0 4 0-16,0-4 0 0,2 2-96 0,4-2-128 15,-3 3 176-15,-2-1-176 0,-7 0 144 0,-2 0-144 16,0 1 0-16,-2 1 144 0,-3-4-144 0,-1 2 0 15,-1-5 0-15,-3-3 128 0,-2 0-128 0,-3-2 0 16,-5-2 0-16,-3-5 0 0,-3-2 0 0,-5-1-224 16,-1-5 48-16,-6 0 16 15,-10-1-336-15,0 0-64 0,2-10-16 0,-7 0 0 16,-6-5 0-16,-7-3 0 0,-6-1 0 0,-5-5 0 16,-6-4 80-16,-2 0 16 0,-2-1 0 0,-3-3 0 15,-1 0-656-15,1 4-128 0,4-1-16 0,-4 4-16 16,-1-2 336-16,-4 5 80 0,-3-1 16 0,0 0 0 0,1 4 656 0,1 0 208 15,-1-1 0-15,2 0-160 0,4 1 304 0,-1-4 64 16,-1-5 16-16,-3 1 0 0,-7-2-64 0,-2 0-16 16,-2-1 0-16,4 0 0 0,1-3-144 0,7 4 0 0,6 2 144 0,6 5-144 15,4 3 384-15,5 3 16 0,3-1 0 0,5 3 0 16,3 8 240-16,1-3 64 0,1 0 0 0,5 3 0 16,8 6-32-16,0 0 0 0,0 0 0 0,0 0 0 15,9 6-112-15,4-1-32 0,2 5 0 0,6 0 0 16,4 4-16-16,4 4-16 0,6 3 0 0,7 0 0 15,5 3 16-15,5 0 0 0,5-2 0 0,0 5 0 16,-2-3-96-16,-2 5-16 0,-2-2 0 0,1 2 0 0,-1-2-80 0,4 2-32 16,0-5 0-16,3 3 0 0,0-3-128 0,-2 4-32 15,-5-1 0-15,-3 2 0 0,-3-4-128 0,-1 5 160 16,2-4-160-16,-2 3 160 0,0-3-160 0,0-1 0 16,1-2 0-16,-3-1 0 0,-2-3 0 0,-4-1 128 15,-6-2-128-15,-3-1 0 0,-3-1 0 0,-3 0 0 16,-2-3 0-16,-5 0 0 0,-3-3 0 0,-2 1 0 15,0-4-176-15,-9-5 176 0,0 0-288 0,0 0 32 16,0 0 0-16,0 0 0 16,0 0-144-16,-12-4-32 0,1-6 0 0,-7 2 0 15,-2-3-128-15,-7 0-16 0,-7-3-16 0,-6-2 0 16,-5-1-304-16,-2 0-48 0,-2-4-16 0,0-3 0 16,-1-4 160-16,1 0 32 0,-1-1 0 0,-3-5 0 0,-7-6 480 0,-1 2 96 15,0 0 32-15,2 2 0 0,3-2 288 0,7 3 48 16,4 0 16-16,6 4 0 0,1-1 224 0,2 3 48 15,1 4 16-15,3 2 0 0,1 1-112 0,3 4-32 16,2 3 0-16,3 3 0 0,4-1-16 0,2 6 0 16,5 0 0-16,5 4 0 0,7 3 16 0,0 0 0 0,0 0 0 0,0 0 0 15,14 5-96-15,8 4-32 0,1 1 0 0,3 5 0 16,5 2 0-16,1 4 0 0,1 3 0 0,4 2 0 16,3 4-16-16,3 2-16 0,2 1 0 0,3 0 0 15,3 0 80-15,2 3 0 0,3 1 16 0,-5-3 0 16,-4-1 32-16,-1 0 0 0,-4 1 0 0,0-1 0 15,0-1-32-15,0 0 0 0,0 0 0 0,0-1 0 0,0-3-80 0,-2 3 0 16,1 1-16-16,-5-2 0 0,-1-1-16 16,-3 2 0-16,-3-1 0 0,-2-2 0 0,1 4-32 0,-3 0 0 15,-1-1 0-15,1 2 0 0,0 0-128 0,-3-2 0 16,-1 1 144-16,0-3-144 0,-2 1 0 0,-3-1 0 16,-2-5 0-16,-1-1 128 0,-2-1-128 0,-1-2 0 15,-3-5 0-15,-2-1 0 0,-1-1 0 0,-2-1 0 16,-2-12-144-16,0 0 144 0,0 0-192 0,0 0 48 15,-6 6 0-15,6-6 0 0,-10 1-16 0,-2-4 0 16,-2-4 0-16,-1-2 0 0,-1-5 32 0,-2-3 0 16,-1-3 0-16,0-2 0 0,-6-4 128 0,3-1-208 15,-1-6 80-15,4-1 128 0,-4-3-208 0,1-1 80 16,-1-1 128-16,-1 0-208 0,5-3 208 0,-3 4-192 16,2 2 192-16,4 3-192 0,3 2 192 0,3 4 0 15,0 4-160-15,3 4 160 0,3 4 0 0,2 3 0 16,2 12 0-16,0 0 0 0,0 0 0 0,11-2 0 0,2 4 0 0,4 8 0 15,2 6 192-15,5 4-32 16,2 4-16-16,4 8 0 0,0 4-16 0,4 2 0 0,2 0 0 16,2 4 0-16,-1 3 32 0,1 3 0 0,0-4 0 0,0 3 0 15,1-2-32-15,-3 0 0 16,-1-2 0-16,-2 5 0 0,-1-3-128 0,-4 1 128 0,-6 1-128 0,-1-5 128 16,-3 0 0-16,-2-1-128 0,-2-5 192 0,-2-4-64 15,-4-1-128-15,0-5 0 0,-2-6 0 0,0-8 0 16,-4-2 0-16,-2-10 0 0,0 0 0 0,0 0 0 15,-4-11-240-15,-3-8 80 0,-4-7 16 0,-3-7 0 0,-3-7 144 16,-6-9-128-16,-6-6 128 0,-7-9-128 0,-2-2 128 16,1-3 0-16,3 1-144 0,4 9 144 0,8 11-144 0,8 10 144 15,2 6-192-15,4 12 192 0,3 8 0 0,5 12-128 16,0 0 128-16,3 12 0 0,5 8 0 0,4 10 0 16,4 7-128-16,6 5 128 0,3 8-288 0,1 4 0 15,2 6 0-15,1 1 0 0,2-4-80 0,-3-1-16 16,-3-5 0-16,6-6 0 15,-3-8-2384-15,1-8-496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01.683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26383 12203 12783 0,'-12'23'560'0,"4"-7"128"0,-1 3-560 0,2 3-128 16,2 0 0-16,-1-2 0 0,1 0 544 0,2-1 80 15,1-1 16-15,0-1 0 0,2-2 528 0,0 0 112 16,4-3 32-16,-1-1 0 0,1 1-352 0,0-5-64 16,-4-7 0-16,3 10-16 0,-3-10 96 0,0 0 32 15,0 0 0-15,0 0 0 0,0 0-48 0,11-1-16 16,-11 1 0-16,9-14 0 0,-3-4 112 0,-1-2 32 16,-1-7 0-16,-1-1 0 0,-3-5-240 0,-3-2-32 15,2-5-16-15,-2-3 0 0,-2-1-272 0,-1-6-48 16,1-2-16-16,-4-3 0 0,-1-3-192 0,0-5-32 15,-2 0-16-15,-2-3 0 0,-1 0-96 0,-2-2 0 16,0 2-128-16,1-1 192 0,0 2-192 0,1 3 176 16,-1-3-176-16,2 3 160 0,3-3 32 0,-3 3 16 15,0-3 0-15,2 4 0 0,1-3-80 0,2-1-128 16,-1-1 176-16,2-1-176 0,3 7 128 0,1 5-128 16,-1 5 0-16,4 1 0 0,2 7 0 0,-1 5 0 0,3 4 0 0,-1 5 0 15,2 7 0-15,0 3 0 0,-1 5 0 16,-1 6 0-16,-2 7 0 0,0 0 0 0,0 0 0 0,0 0 0 15,9 15 0-15,-1 7 0 0,-1 4 0 0,1 9 0 16,0 7 0-16,-1 7 0 0,-1 12 0 0,2 9 0 16,0 8 0-16,-1 13 0 0,0 11-128 0,2 6 128 15,5 2 0-15,-3 2 0 0,0 0 0 0,2-6 0 16,0-6 0-16,0-8 0 0,-2-9 0 0,-2-6 0 0,0-9 0 16,1-5 0-16,3-13 192 0,-3-4-192 0,-4-8 320 0,1-6-64 15,-1-5 0-15,0-4 0 0,-1-9-96 0,-1-5-32 16,-4-9 0-16,0 0 0 0,3-12-128 0,-3-7 0 15,-3-6 0-15,-2-11 0 0,-2-8 0 0,-2-9 0 16,-3-8 144-16,-1-6-144 0,-2-7 0 0,-1-3 128 16,-3-8-128-16,1-2 0 0,-1-3 0 0,1-3 128 15,1 2-128-15,2-2 0 0,2 0 0 0,-1 5 0 16,2 3 0-16,0 3 0 0,3 4 0 0,-2 4 0 16,-2 6 0-16,3-1 0 0,0 3 0 0,-1 2 144 15,0 1-144-15,2 4 0 0,1 1 128 0,0 3-128 16,2 7 0-16,-1 4 0 0,2 5 0 0,0 4 0 15,0 2 0-15,1 5 0 0,0 0 0 0,-1 6-144 16,-1 4 144-16,0 8 0 0,2 0 0 0,4 10 0 16,-7 4 0-16,0 9-128 0,3 7 128 0,1 12-192 15,2 5 192-15,4 8-192 0,2 11 48 0,4 9 0 16,3 15 0-16,2 9 0 0,4 8 144 0,4 8-192 16,-1 7 192-16,3 5-192 0,4-1 192 0,0-2 0 15,-5-5 0-15,0-7-128 0,-4-5 128 0,-1-11 0 0,-4-8 0 0,1-11 0 16,-3-11 0-16,-3-8 0 0,-2-10 0 15,-2-10 128-15,0-7 64 0,-1-9 32 0,-4-12 0 0,0 0 0 16,2-16-80-16,-4-10-16 0,0-10 0 0,-6-13 0 16,-2-7 0-16,-5-10-128 0,-4-7 192 0,-2-5-64 15,-3-7-128-15,-3-2 160 0,-2-2-160 0,2-3 160 16,2-4-160-16,2-2 0 0,3 4 0 0,3-1 128 0,1-5-128 0,2-1 0 16,1 2 0-16,-1 2 0 0,1 7 0 0,3 5 0 15,0 0 0-15,-3 1 0 0,-2 0 0 16,0 7 0-16,-3 3 0 0,2 4 128 0,-1 1-128 0,3 7 0 15,-1 2 0-15,1 7 0 0,1 6 0 0,2 2 0 16,-3 9-128-16,0 3 128 0,0 5 0 0,1 2-144 16,0 7 144-16,3 8 0 0,-1 0-192 0,3 8 192 15,8 3-192-15,0 0 192 0,0 0-320 0,-4 17 64 16,5 6 0-16,5 12 0 0,0 10 0 0,5 5 0 16,7 10 0-16,1 1 0 0,0 4 256 0,3-2-160 15,-1 1 160-15,4-5-128 0,-4-3 128 0,2-2 0 16,-1-6-144-16,1-2 144 0,0-7 0 0,-2-3 0 15,-1-6 0-15,0-4 0 0,-4-5 0 0,-2-3 0 16,-5-5 0-16,0-3 128 0,-9-10 0 0,0 0 0 16,0 0 0-16,0 0 0 0,-4-18 48 0,-4-6 0 15,-4-8 0-15,-5-7 0 0,-4-6-176 0,-1-9 160 16,-3-11-160-16,-3-3 160 0,-3 0-160 0,1-7 128 16,-4-6-128-16,0-8 128 0,-7-7-128 0,0 1 0 15,1-2 144-15,3 4-144 0,0 6 0 0,6 5 0 16,1 7 0-16,6 8 0 0,0 11 0 0,1 4 128 0,4 4-128 0,4 5 0 15,3-1 144-15,2 7-144 0,-1 4 192 0,3 5-192 16,1 2 0-16,1 5 0 0,1 4 0 0,0 4 0 16,4 1 0-16,1 12 0 0,0 0 0 0,0 0 0 15,13 12 0-15,1 7-256 0,1 6 80 0,4 16 16 16,6 10 16-16,7 11 0 0,5 8 0 0,5 10 0 16,5 12-16-16,1 6 0 0,-1-2 0 0,-6-3 0 15,-5-7 0-15,-5-8 0 0,-1-9 0 0,-2-7 0 0,-4-9 160 0,-5-10 0 16,-5-6 128-16,-3-6-128 0,-2-7 400 0,-4-8 16 15,-5-16 0-15,0 0 0 0,0 0-64 0,-3-19-16 16,-5-12 0-16,-4-13 0 0,-4-12-80 0,-4-10-32 16,-1-6 0-16,-7-8 0 0,-2-8-96 0,-5-8 0 15,-5-6-128-15,-5-7 192 0,-6-3-64 0,3-1 0 16,1-6-128-16,9 11 192 0,5 9-192 0,11 5 144 16,6 10-144-16,1 11 128 0,3 9 0 0,3 11-128 15,0 6 192-15,2 10-64 0,-2 9-128 0,2 1 192 16,-3 4-192-16,3 7 192 0,-1 4-336 0,2 6-64 15,-1 3-16-15,7 3 0 16,0 0-2608-16,0 0-528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11.8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16259 2678 6447 0,'-25'-12'576'0,"-5"-1"-576"15,0 2 0-15,3 3 0 0,3-1 3568 0,4 2 592 16,2 3 128-16,3-1 32 0,1 1-2976 0,2 0-576 16,2 0-128-16,1 1-32 0,0-2-96 0,2 1-32 15,7 4 0-15,-7-4 0 0,1 0-144 0,6 4-16 16,-5-6-16-16,5 6 0 0,-5-7-128 0,5 7-32 0,-3-6 0 0,3 6 0 16,0-10 240-16,4 2 32 0,2-1 16 0,6 2 0 15,3-6 208-15,8 3 64 0,5 2 0 0,10-2 0 16,10 1-384-16,8-1-80 15,5 0-16-15,7 1 0 0,3 3-32 0,9 0-16 0,5-2 0 0,9 3 0 16,5-4-176-16,7 2 160 16,3 3-160-16,8-2 160 0,6 0-32 0,-1 1-128 0,-3-2 192 15,4 5-64-15,4 0 0 0,-6 0-128 16,-8-1 192-16,-3 3-64 0,-2 3-128 0,-5-2 0 0,-3-2 0 0,-6 1 0 16,-8 0 144-16,-5 2-144 0,-4 1 160 0,-9 1-160 15,-5-3 144-15,-10 0-144 0,-11 1 128 0,-10-2-128 16,-8-3 192-16,-6 2-32 0,-7-2-16 0,-11 3 0 15,0 0 256-15,0 0 48 0,-9-4 16 0,-7 3 0 16,-14 0-112-16,-11 0-32 0,-13-1 0 0,-11 1 0 0,-5-7-320 0,-7 5 0 16,-10 1 0-16,-10 0 0 0,-10-4 0 0,-4-2 0 15,1 4 0-15,-9 0 0 0,-9-3 0 0,-2 2 0 16,2 1 0-16,-8-4-128 0,-8 0 128 0,3 5 0 16,0 0 0-16,-1-1 0 0,-1 2 0 0,6 2 0 15,6 6 0-15,4-2 128 0,0-4-128 0,7 2 176 16,4 6-176-16,2 1 192 0,3 2-192 0,4 0 160 15,10 0-160-15,4-1 160 0,6 3-160 0,1 0 0 16,1-6-160-16,8 2 160 0,7-4 0 0,8 5 0 16,3-2 0-16,10 1 0 0,7-3 0 0,9-1 0 15,7 2-176-15,10 0 176 0,5-4-128 0,11-3 128 16,0 0 0-16,11 11 0 0,5-4-144 0,12-1 144 16,10 0 0-16,11-3-144 0,10-3 144 0,11-1 0 0,12-1 160 0,5 0-160 15,5-3 0-15,8 1 0 16,8 1 0-16,8 1 0 0,5-1 0 0,8 3 0 0,7 3 0 0,5-2 0 15,3 3 0-15,7 2 0 0,6 2 0 0,0 0 0 16,0-1 128-16,-1 0-128 0,4 1 0 0,-2-1 144 16,-2 0-144-16,-2 2 0 15,-3-1 0-15,-1 1 0 0,-1-3 0 0,-9 4 0 0,-12-3 0 0,-6 5 0 16,-6-1 160-16,-9 0-160 0,-8 1 192 0,-10-2-192 16,-12 2 208-16,-8 1-64 0,-9 1-16 0,-8 0 0 15,-8-1-128-15,-8-3 0 0,-10 0 0 0,-5 0 128 16,-8-1-128-16,-7 0 0 0,-6-9 0 0,-13 5 0 15,-10 0 0-15,-10-2 0 0,-10-3 0 0,-10 1-176 16,-12 3 176-16,-10 0 0 0,-10-2 0 0,-9 1 0 16,-11-3 0-16,-5 4 0 0,-11 4 0 0,-6-2 0 0,-5-3 0 0,-9 5 0 15,-11 1 0-15,0 4 128 0,-5-2-128 0,-4-1 0 16,-5 4 0-16,0 1 128 0,1 1-128 0,5-2 0 16,4-2 0-16,8 2 0 0,10 0 0 0,8 2 128 15,9-2-128-15,14 1 0 0,15-2 0 0,10 2 0 16,11-4 0-16,14 2 0 0,14-2 0 0,10-2 0 15,11 0 0-15,12-5 0 0,10-4 0 0,14 4 0 16,11-2 0-16,17-2-128 0,13-3 128 0,16-3 0 16,15-2 128-16,17 1-128 0,17-3 128 0,8 1-128 15,7-4 128-15,10 5-128 0,12-4 0 0,11 4 0 16,5 0 0-16,3 0 0 0,-2-6 0 0,5 5 144 16,5 3-144-16,1 3 0 0,1 2 208 0,-3 0-64 15,-3-1-16-15,-6 2 0 0,-1 3-128 0,-9-1 0 16,-5 2 0-16,-12 5 0 0,-10 0 0 0,-13 4 0 15,-7-3 0-15,-13 1 0 0,-11 2 0 0,-12-1 0 16,-14 0 0-16,-11 2 0 0,-10 0 0 0,-12-2 0 16,-10 0 128-16,-8 0-128 0,-9-6 0 0,-7-6 0 15,-11 12 0-15,-16-4 0 0,-10 4-192 0,-17-4 192 16,-14 2-160-16,-16-3 160 0,-12 5 0 0,-8-1 0 0,-11-1 0 0,-12 3 0 16,-11-5 0-16,-9 3 0 0,-5 7 0 0,-6-4 0 15,-10-3 160-15,-2 3-160 0,-4 2 128 0,2 3-128 16,6 5 128-16,8 0-128 0,9-6 0 0,10 1 128 15,5-1-128-15,12 1 0 0,9 1 0 0,13-1 0 16,12-2 0-16,13-1 0 0,11 1 0 0,11-3 0 0,12-3 0 16,11 1 0-16,9-6 0 0,13 2 0 15,8-8-240-15,16 5-16 0,13-4-16 0,17-1 0 0,14-1 112 16,20-3 32-16,19-3 0 0,17 1 0 0,13-4 128 0,15 1 0 16,11 0 0-16,4 0 0 0,2 2 0 0,10-1 0 15,9 4 128-15,6-1-128 0,4-3 144 0,5 5-144 16,-1 1 192-16,0 0-192 0,-4 1 160 0,-2 3-160 15,2 3 128-15,-5 3-128 0,-4-2 0 0,-15-1 0 16,-10 4 0-16,-12 0 0 0,-8 4 0 0,-17-1 0 16,-14 0 0-16,-16 2 0 0,-16 2 0 0,-14 2 0 15,-10-1 128-15,-11-1-128 0,-12 1 0 0,-12 1 0 16,-10 2 0-16,-13-1 0 0,-15-1 0 0,-13-2 0 16,-12-2 0-16,-19 3 0 0,-17-1 0 0,-16 1 0 0,-14-3 0 0,-13 1 0 15,-13 2 0-15,-11-5 0 16,-8-2 0-16,-9 3 0 0,-9 4 240 0,-5-1-48 15,-4 1 0-15,6 3 0 0,3 2 16 0,6 2 0 16,8 0 0-16,11-1 0 0,14 2-208 0,12 1 176 16,10-6-176-16,16 2 160 0,16-2-160 0,14 2 0 15,14-3 0-15,12-3 0 0,13-2 0 0,13-4 0 0,10-2-192 0,9-8 192 32,19 8-464-32,18-6 16 0,15 1 16 0,25-2 0 0,22-5 432 0,19-1-160 0,16-5 160 0,17-3 0 15,15-1 0-15,15-1 0 0,8 0 0 0,8 1 0 16,5 5 0-16,8-1 0 0,4 2 0 0,2-2 0 15,0 3 192-15,4 0-48 0,-3 2-16 0,-5 1 0 16,-7 3-128-16,-12 2 128 0,-10 2-128 0,-16-1 128 16,-17 2-128-16,-19 2 0 0,-17 1 0 0,-16-1 0 0,-15 4 0 15,-20-2 128-15,-16-1-128 0,-16 1 0 0,-14 2 0 0,-13-2 0 16,-13 1 0-16,-20 0 0 0,-18 1 0 0,-20-4 0 16,-21-1 128-16,-16 4-128 0,-19-1 0 0,-17 1 160 15,-14-4-160-15,-13 1 160 0,-8-1-160 0,-9 1 0 16,-6 6 0-16,1 1 0 0,2 3 192 0,5 2-64 15,4 1 0-15,5 3 0 0,4-2-128 0,10 2 192 16,9-3-192-16,8 4 192 0,6 2-192 0,15-2 0 16,17-3 0-16,11-1 0 0,13-1 0 0,15-1-144 15,13-3 144-15,15-6-208 0,12 0-112 0,12-3-32 16,13-5 0-16,14 4 0 16,16-2-48-16,13-3-16 0,15-3 0 0,17 1 0 0,17-1 416 0,12-3 0 15,15 0 0-15,15 2 0 0,7-3 160 0,10 2 16 16,8-1 0-16,8 0 0 0,6 3 16 0,3 1 0 15,2 2 0-15,3 1 0 0,-1 1-64 0,2 2-128 16,0-1 192-16,-4 7-64 0,-4 0-128 0,-9 4 0 16,-9-4 0-16,-12 4 128 0,-10 3-128 0,-19-2 0 15,-14-1 0-15,-17 3 0 0,-16 1 0 0,-14 2 0 16,-16-3 0-16,-14 2 0 0,-14-1 0 0,-13 1 0 0,-12-1 0 0,-15 1 0 16,-17 0 0-16,-19 0 0 0,-20 2 0 0,-14-1 0 15,-16-1 240-15,-15 0-48 0,-14 1 0 0,-12-1 0 16,-12-3 0-16,-7 3 0 0,-3 2 0 0,-5 2 0 15,-4-2 0-15,2 2 0 0,4-2 0 0,11 3 0 16,9-2-192-16,11 0 176 0,10-1-176 0,16 0 160 16,16 3-160-16,16-1 0 0,13 1 0 0,18-4 0 15,14-3 0-15,13-4-192 0,14-2 32 0,13-5 16 16,8-5-320-16,24 8-64 0,14-5-16 0,20-1 0 0,17-2 272 0,22-2 48 16,20-3 16-16,17 0 0 0,9 3 208 0,15-2 0 15,11-5 0-15,12 1 0 0,8 5 0 0,8-4 128 16,6 1-128-16,5 2 160 0,1 0-32 0,0 4 0 15,-1 2 0-15,-3 1 0 0,-7 0-128 0,-5 3 160 16,-7 4-160-16,-16 3 160 0,-17-3-160 0,-13 3 0 16,-12 2 0-16,-20 2 0 0,-24 1 0 0,-19 1 0 15,-17 0 128-15,-16-2-128 0,-16-1 0 0,-13 2 0 16,-13-1 0-16,-22 2 0 0,-23 0 0 0,-21 1 0 16,-23-3 0-16,-18 1 0 0,-16-1 0 0,-17-3 0 15,-14-4 0-15,-13 3 128 0,-10 0-128 0,-5 0 0 16,-5 4 0-16,3 1 0 0,-1 2 128 0,6 3 80 0,4-3 32 0,7 2 0 15,6 2-64-15,10 4-16 16,13 0 0-16,10 0 0 0,6 1-160 0,18-4 0 16,16 2 0-16,19-5 0 0,16-3 0 0,18-3 0 15,14 1-160-15,15-2 160 0,12-2-384 0,15-1 0 0,13 0 16 0,19-3 0 16,15-2 80-16,23-3 16 16,20-2 0-16,13-2 0 0,9-2 272 0,17 0 0 0,15-3 0 15,7 0 0-15,7 1 0 0,7-3 0 0,7-2 0 0,6 6 0 16,6-2 0-16,0-1 224 0,2 3-64 0,-6 3-16 15,-5 1-144-15,-11 3 192 0,-9 5-192 0,-10 1 192 16,-11 5-192-16,-17 2 0 0,-15-1 144 0,-18 2-144 16,-17 1 0-16,-17 0 0 0,-17 1 0 0,-16 1 0 15,-14-3 0-15,-16 1 0 0,-15-2 0 0,-17 2 0 16,-19-1 0-16,-19 3 0 0,-24-1 0 0,-13-1 0 0,-11-2 0 16,-14-1 0-16,-14-1 0 0,-7 1 128 0,-7-2 0 0,-8 2 16 15,-7 1 0-15,-3 3 0 0,-1 3 32 0,1 0 0 16,0-2 0-16,7 3 0 0,4 3-176 0,7-1 160 15,7 1-160-15,15-1 160 0,13 2-160 0,17-1 0 16,11-1 0-16,17 0 0 0,9 0 0 0,18-4 0 16,14-2 0-16,14-1 0 0,13 0-192 0,8-1-80 15,14-2-16-15,12-3 0 0,15-4-64 0,17-1-16 16,14-5 0-16,12-1 0 0,12-2 368 0,17-2 0 16,15-1 0-16,7-2 0 0,4-4 0 0,9 1 0 15,10-4 0-15,7 3 0 0,6 4 0 0,1 0 0 0,2-4 0 16,3 1 0-16,3 3 0 0,1 0 0 15,-1 5 0-15,-8 4 0 0,-6 0 0 0,-5 1 0 16,-7 7 0-16,-14-1 0 0,-13-1 0 0,-18 1 0 16,-17 1 0-16,-14 2 0 0,-13 1 0 0,-18-1 0 15,-16-3 0-15,-18 3 0 0,-18 1-272 0,-17-1 16 16,-18-2 0-16,-19 1 0 0,-19 2 256 0,-23-1 0 16,-23-3 0-16,-13 3 0 0,-10 2 192 0,-10-4-64 0,-7 0-128 15,-11 0 192-15,-10 0 160 0,0-1 32 0,3 3 0 0,3 4 0 16,5 1-64-16,10-1 0 0,7-2 0 0,14 2 0 15,13 0-192-15,16-3-128 0,14-2 128 0,17-2-128 16,15 3 0-16,19 0 0 0,17-5 0 0,14 0 0 16,13-6 0-16,12-3-208 0,21 1 16 0,19-2 16 15,17-1-16-15,23-6-16 0,22-6 0 0,15 0 0 16,14 1 208-16,13-2 0 0,14-6 0 0,11 0 0 16,9 2 0-16,10-2 160 0,7 2-160 0,0 4 128 0,1 0 0 0,2 3-128 15,3 5 192-15,-2-2-64 0,-4 2-128 0,-5 6 0 16,-12 4 0-16,-16 0 0 0,-13 3 0 0,-19 0 0 15,-18 5 0-15,-20 1 0 0,-17 3 0 0,-20 0 0 16,-19 2 0-16,-20-3 0 16,-18-2-368-16,-24 2-48 0,-21 0-16 0,-21 2 0 0,-21 4 176 0,-26-2 48 15,-26-3 0-15,-18-2 0 0,-16-2 208 0,-11 2 0 16,-10-4 0-16,-7 2 160 0,-7 3-160 0,-6 2 0 16,-6-1 0-16,6 6 0 0,7 1 240 0,15 1 16 15,8 5 0-15,17 0 0 0,15 1-80 0,17 4-16 0,15 1 0 16,18-3 0-16,14-2-160 0,18-1 0 0,18-2 0 15,18 1 0-15,16-1-128 0,16 1 128 16,14-1-160-16,21 0 160 0,18-1-144 0,21-3 144 0,17-2-128 0,18 0 128 16,16-1 0-16,17-1 0 15,11-2 0-15,14-2 0 0,11 0 0 0,12-3 128 16,9-1-128-16,5 0 0 0,-1-1 144 0,6 1-144 0,2-5 192 0,3 3-192 16,0 2 176-16,-4-1-176 0,-7 1 160 0,-14 4-160 15,-14 2 0-15,-11-1 128 0,-10 1-128 0,-18 2 0 16,-16 0 0-16,-18 1 0 0,-15 1 0 0,-22-4 0 15,-21-2 0-15,-17-2 0 0,-23-12 0 0,-19 14 0 16,-23-4-240-16,-24 2 64 0,-22-1 16 0,-27-3 0 16,-28-2 160-16,-19 2 0 0,-16-3 0 0,-13 1 0 15,-10 1 0-15,-7-2 0 0,-7 1 0 0,-4 3 128 16,-3 0-128-16,-1 4 144 0,-2 2-144 0,7 3 160 16,3 3 32-16,9 6 0 0,8 2 0 0,12 3 0 15,12 1-48-15,13 3 0 0,12-2 0 0,18-1 0 0,16-3-144 0,20 4 0 16,18 1 0-16,16-3 0 0,15-2 0 0,15-4 0 15,16-2-144-15,16 1 144 0,16 0-128 0,18-1 128 16,19-3-192-16,22-2 192 0,25-2 0 0,17-3 0 16,18-4 0-16,19 0 0 0,14-3 144 0,18 1-16 15,15-1 0-15,13-3 0 0,7-2-128 0,8-1 128 16,8 1-128-16,5 2 128 0,5 1-128 0,-2-2 0 16,-1 5 144-16,-7-2-144 0,-13 2 0 0,-9 2 0 15,-9 5 0-15,-13 2 128 0,-14 3-128 0,-22-1 0 16,-27 0 0-16,-22 1 0 0,-19-1 0 0,-20 0 0 15,-19-2 0-15,-19 1 0 0,-21 0-208 0,-18-3-16 0,-20-1 0 0,-21 2 0 16,-20-4 96-16,-26 1 128 16,-27-2-208-16,-16-4 80 0,-14-1 128 0,-16 2 0 15,-11-4 0-15,-11 2 0 0,-8 2 192 0,-3-1-48 16,1 5 0-16,4 0 0 0,5 1 144 0,7 4 32 0,3 0 0 0,10 4 0 16,9 2-160-16,11-3-32 15,11 0 0-15,20-2 0 0,14 1-128 0,16-1 0 0,14 0 0 0,20-3 0 16,15-5 0-16,16-1-144 0,14-1 144 0,16 1-208 15,17-2-80-15,18 2-16 0,16-6 0 0,19-3 0 16,17 0 112-16,20 0 32 0,18 0 0 0,11 1 0 16,10-2 160-16,10-3 0 0,11-3 0 0,9 2 0 15,6 3 0-15,9-2 144 0,3-1-144 0,-6 1 160 16,-6 0-160-16,-2 3 0 0,-3 0 144 0,-8 5-144 16,-6 7 0-16,-17-2 0 0,-21 2 0 0,-18 1 128 0,-17 2-128 15,-16 1 0-15,-17 2 0 0,-19-1 0 0,-17 2 0 0,-19 0 0 16,-17-2 0-16,-23-1 0 0,-23-3-192 0,-21-1 64 15,-21-1 0-15,-21-1 0 0,-26 3 128 0,-17-7 0 16,-16-1 0-16,-10 2 0 0,-4-2 0 0,-9 1 0 16,-6 5 0-16,-2 2 176 0,-3 3 144 0,6 1 16 15,8 1 16-15,13 3 0 0,9 4 16 0,11 2 0 16,8-3 0-16,18 5 0 0,13 0-368 0,16 1 0 16,13-4 0-16,20 1 0 0,18-6 0 0,17 2-160 15,16-2 160-15,16-1-160 0,12 0-176 0,19 0-48 16,16-2 0-16,21-3 0 0,16-4 176 0,16-4 16 15,13 0 16-15,18 0 0 0,17-6 176 0,14 0 0 16,9 0 0-16,11-2 0 0,6-3 0 0,11 1 0 0,7 1 160 16,7 0-160-16,4 2 240 0,-1 0-48 15,-4 2-16-15,-11 1 0 0,-9 0-176 0,-11 1 160 0,-11 2-160 0,-18 3 160 16,-21 1-160-16,-17 1 0 16,-13-1 0-16,-22 1 0 0,-20 2 0 0,-18-5 0 15,-18 3 0-15,-14-10 0 0,-24 9 0 0,-26 2-192 0,-21-6 32 16,-23-2 16-16,-22 0 144 0,-20 2-128 0,-20-2 128 0,-17-1-128 15,-12-2 128-15,-10 3 0 0,-4 1 0 16,2 3 0-16,2 1 288 0,2 6-16 0,2 0 0 16,6 4 0-16,3 1-16 0,10 3-16 0,11 6 0 0,8-1 0 15,7 2-240-15,15 1 128 0,16-1-128 0,13 3 0 16,12-4 0-16,17 0 0 0,16-6 0 0,16 4 0 16,15-2-128-16,14 1-32 0,12 1 0 0,20-3 0 15,19 1-160-15,20 0-16 0,20-5-16 0,23 0 0 0,25-2 352 16,14-3-176-16,13-4 176 0,14 3-128 0,11-1 128 0,14 0 0 15,9-1 0-15,5-2 0 0,4 1 0 0,0 2 0 16,0-1 0-16,2 2 128 0,-1-2-128 0,-4 2 144 16,-5 3-144-16,-14 4 160 0,-14 0-160 0,-16 0 0 15,-20-1 0-15,-20 2 0 0,-17 0 0 0,-19-2 0 16,-19 0 0-16,-17 0 0 0,-21-1 0 0,-19 0 0 16,-15 0 0-16,-23 0 0 0,-18-1 0 0,-23 1 0 15,-15-1 0-15,-30-2 0 0,-22 1 0 0,-16-5 160 16,-13-2-160-16,-11-1 160 0,-9 1 32 0,-8 4 0 15,-3-5 0-15,-9 3 0 0,0 1 80 0,7 4 32 16,9 4 0-16,12 2 0 0,12 0-304 0,12-1 128 16,9 5-128-16,19 0 0 0,15 0 128 0,14 2-128 15,11-2 0-15,16 1 0 0,13-5 0 0,17 1 0 16,15 1-128-16,17-3 128 0,14 0-320 0,19 0 48 16,16 2 0-16,17-4 0 0,12-5 80 0,18 1 0 15,17-1 16-15,15 0 0 0,14-5 176 0,15 2 0 0,13-1 0 0,6 0 0 16,8 3 144-16,7-5-144 15,6 4 192-15,3 1-192 0,4-1 256 0,-2 5-64 16,-3 3-16-16,-11-2 0 0,-12-4-176 0,-9 5 192 0,-11 6-192 0,-20-2 192 16,-21-2-192-16,-17-1 0 0,-17-2 0 0,-17 3 0 15,-18 4 0-15,-15-6-192 0,-16-4 32 0,-14-4 16 16,-19 3-96-16,-19 0-16 0,-17-4 0 0,-23 2 0 16,-24-7 256-16,-13 3 0 0,-14-3 0 0,-14 0 0 0,-15-1 0 15,-9-1 0-15,-11 0 192 0,-3 3-192 16,-2 6 256-16,7-1-64 0,6 2-16 0,6 3 0 0,6 2 16 0,12 8 0 15,17-2 0-15,12 2 0 0,9 1-192 0,15-1 0 16,13 3 0-16,17 1 0 0,13-3 0 0,13 2 0 16,13-5 0-16,14 3 0 0,12-3-240 0,12 2-80 15,11 0 0-15,19-3-16 0,15 1 128 0,22-2 16 16,18-3 16-16,17-2 0 0,12-6 176 0,21 2 0 16,16 1 0-16,15-2 0 0,7-3 0 0,7 3 0 15,5-3 0-15,7 2 0 0,6-3 0 0,4 3 0 16,2-2 0-16,-5 1 0 0,-3 4 0 0,-15-4 144 15,-15 1-144-15,-11 3 0 0,-8 1 0 0,-19 0 0 16,-22 0 0-16,-18 1 0 0,-18-1 0 0,-18 1 0 16,-17 1 0-16,-15-3 0 0,-18-4 0 0,-14 3 0 15,-18 2 0-15,-18-4-144 0,-20 1 144 0,-24 1 0 16,-21-3 0-16,-15 0 128 0,-14 0 32 0,-17-2 16 16,-20 2 0-16,-12-1 0 0,-5 0 64 0,-4 2 16 0,-4 3 0 0,4 0 0 15,3-1 96-15,2 3 32 16,2 3 0-16,13 4 0 0,11 1-192 0,14 6-16 15,10-6-16-15,19 5 0 0,16-2-160 0,13 3 0 0,13-1 0 16,15-2 0-16,14-4 0 0,17-1 0 0,13-1-144 0,13 0 144 16,14-1-352-16,15-2 32 0,19-1 16 15,14-1 0-15,12-4 304 0,20 1-160 0,14 0 160 0,18-6-128 16,13 1 128-16,14-4 0 0,14-3 0 0,5 0 0 16,4-2 128-16,11 0-128 0,8 0 160 0,10-1-160 15,2 2 0-15,-1 3 128 0,-3-2-128 0,-8 6 0 16,-9 3 0-16,-8-1 0 0,-9 1 0 0,-14 4 0 15,-15 0 0-15,-12 0 0 0,-14 2 0 0,-16 1 0 0,-22-2 0 0,-16 0 0 16,-16-2 0-16,-15-3 0 0,-13 2-304 0,-16-5 0 16,-17 3 0-16,-18-5 0 0,-24 1 128 0,-19-1 32 15,-17-9 0-15,-16 1 0 0,-15 1 144 0,-12 0 0 16,-9 2 0-16,-11-2 128 0,-12-3 80 0,-5 2 32 16,-2 5 0-16,-2 3 0 0,4 2 64 0,6 2 16 15,3-2 0-15,10 5 0 0,6 6-128 0,14 1-32 16,14-1 0-16,12 1 0 0,12 3-160 0,14 2 0 15,10-1 0-15,14-2 128 0,17 0-128 0,13 0 0 16,11 1 0-16,15-3-176 0,11 0-160 0,14-1-48 16,14-3 0-16,21-1 0 0,20 1 160 0,17-2 32 0,12-2 0 0,22-3 0 15,17 0 192-15,12-2 0 16,8-3 0-16,14-2 0 0,9-2 0 0,11-1 0 16,5 0 0-16,7 2 0 0,6-2 0 0,-5 4 160 15,-4-1-32-15,-6 3 0 0,-4 2-128 0,-11 4 0 16,-9-2 0-16,-19 3 0 0,-18 3 0 0,-19-2 0 0,-17 0 0 15,-21 2 0-15,-16-1 0 0,-21-3-144 0,-15 3 144 0,-16 0 0 16,-20-4-176-16,-18 2 176 0,-21-5-160 0,-21 6 160 16,-21-3 0-16,-24 2 0 0,-19-4 0 0,-18 0 0 15,-15-2 176-15,-8-1-176 0,-4 0 160 0,-13 1-160 16,-8-1 304-16,-4 0-48 0,-1 5 0 0,5 1 0 16,5 2-48-16,13 2-16 0,12 0 0 0,12 4 0 15,11 0-192-15,17 5 128 0,15 0-128 0,18 1 0 16,16 1 0-16,17-2 0 0,17 0 0 0,16 2 0 15,12-3-256-15,17-3-64 0,17 2 0 0,16-2 0 16,16-2-48-16,20 1-16 0,20-1 0 0,18-1 0 0,18-1 256 0,15-1 128 16,12-2-160-16,15-1 160 0,10 2 0 0,12-3 0 15,11 2 0-15,6 2 0 0,5-3 0 0,2 2 256 16,-2 2-48-16,-2 2-16 0,-2 0 0 0,-7 4-16 16,-7-2 0-16,-9 0 0 0,-13 2-176 0,-14-2 0 15,-18-1 0-15,-16-1 0 0,-15-1 0 0,-17-3 0 16,-17-3 0-16,-18-2 0 0,-18-4-304 0,-15-3 16 15,-19-1 0-15,-13-4 0 0,-17-5 80 0,-21-1 16 16,-19-5 0-16,-19-2 0 0,-19-2 192 0,-18-1 0 16,-15 1 144-16,-14-3-144 0,-14-3 352 0,-6 2-32 15,-10 5 0-15,-1 3 0 0,0 1 48 0,2 5 0 0,3 5 0 0,13 2 0 16,11 4-176-16,11 3-48 16,3 2 0-16,17 5 0 0,14 1-144 0,13 1 0 15,13 6 0-15,13 1 0 0,16 0 0 0,15 0 0 16,16 0 0-16,10 2-176 0,14-3-144 0,17 2-16 15,17 1-16-15,17 4 0 0,17-5 160 0,22 3 16 16,15-1 16-16,22-3 0 0,17 1 160 0,18 1 0 0,16 1 0 16,9-1 0-16,5 0 0 0,8 2 0 0,9-3 0 15,7 5 0-15,4-1 0 0,2 0 0 0,0 2 0 0,0 0 0 16,-3 3 0-16,-7 1 0 0,-10 0 0 0,-13-3 0 16,-11 2 0-16,-13-1 0 0,-14-3 0 0,-20 0 0 15,-19-5-416-15,-20 0-48 0,-19-3-16 0,-19-2 0 16,-19-6 32-16,-16 0 16 15,-17-11 0-15,-17 7 0 0,-18-3 240 0,-24-3 64 0,-17-1 0 0,-22-4 0 0,-18-2 320 0,-13-4 80 16,-11 2 16-16,-8-1 0 0,-5 3 192 0,-4-2 32 16,-7 3 16-16,3 2 0 0,1 5-80 0,3 2-32 15,2-1 0-15,5 6 0 0,7 3-256 0,4 0-160 16,6 2 192-16,12 2-192 0,13 1 0 0,10 2 0 16,10 2 0-16,17 2 0 0,15 0 0 0,14-1-224 15,13 1 32-15,12 3 16 16,12-5-272-16,14 2-64 0,10 4-16 0,23-2 0 0,17 2 208 0,14-4 32 15,14-3 16-15,17 3 0 0,17 3 272 0,12-4 0 16,10 0 0-16,12 0 0 0,13 1 0 0,8-2 128 16,7-1-128-16,5 3 0 0,2 2 192 0,3-3-16 15,4 3 0-15,3-1 0 0,0 0-48 0,-9-1-128 16,-8 1 192-16,-7-1-64 0,-10-2-128 0,-10 0 0 16,-8-3 0-16,-21-1 0 0,-15 0 0 0,-17-2 0 15,-15-1 0-15,-17-5 0 0,-19 1 0 0,-13-5 0 16,-16-1 0-16,-15-4 0 0,-15-1 0 0,-21-3 0 15,-17-1-160-15,-22-5 160 0,-25-2 0 0,-15-3 0 0,-15-4-128 0,-15-3 128 16,-14 1 0-16,-10-1 0 16,-7 3 144-16,-4-1-144 0,-1-1 288 0,-4 4-32 0,-2 1-16 0,7 2 0 15,7 4-32-15,10 5 0 16,11 3 0-16,9 2 0 0,10 2-208 0,16 3 128 0,14 3-128 0,17 1 0 16,13 2 0-16,17 2 0 0,13-3 0 0,15 3 0 15,10-1-176-15,16 0-80 0,11 3 0 0,15 0-16 16,14 1-80-16,15 1-16 0,16 1 0 0,17 0 0 15,15 0 368-15,13 0 0 0,11-1-144 0,12 1 144 16,13-3 0-16,11 3 0 0,11 3 0 0,3-1 0 0,-2 0 208 0,4 2-48 16,2 1-16-16,-1-2 0 0,-1 1 16 0,-12 0 0 15,-12 3 0-15,-10-2 0 0,-8 1-160 0,-18-4 0 16,-15-2 144-16,-20-4-144 0,-12 0 0 0,-19-2 0 16,-18-7 0-16,-14-2 0 0,-19-3-256 0,0 0 48 15,-28-5 0-15,-18-6 0 0,-18-3 208 0,-22-4-144 16,-19-7 144-16,-15 1-128 0,-13-7 128 0,-16 2 0 15,-15 1 160-15,-6-3-160 0,-9 2 336 0,0 5-16 16,1 2-16-16,2 2 0 0,3 2-64 0,9 4-16 16,11 8 0-16,11 2 0 0,13 2-224 0,13 4 144 15,12 6-144-15,12-1 128 0,11 4-128 0,15-4 0 0,14 5 0 0,15-2-176 16,11 2-80-16,15 4-32 16,11 0 0-16,17 3 0 0,13 0 32 0,20 3 16 15,13 3 0-15,15-2 0 0,13 1 96 0,16 2 16 16,10-2 0-16,10 0 0 0,8 2 128 0,10-4 176 0,9 4-48 0,8 1 0 15,1 3 16-15,3-3 0 0,2-1 0 16,1 0 0-16,0 2 16 0,-7-1 0 0,-8 2 0 0,-7-5 0 16,-5 0-160-16,-13-2 0 0,-15-2 0 0,-16-3 0 15,-17-7 0-15,-16 0 0 0,-14-3 0 0,-17-1-176 16,-13-6 32-16,-21 0 0 0,-9-11 0 0,-17-1 0 16,-15-4 144-16,-19-5 0 0,-19-5 0 0,-20-3 0 15,-18-4 0-15,-13-2-192 0,-10-5 192 0,-13-2-192 16,-11-5 192-16,-9 3 144 0,-9-3-16 0,1 1-128 15,-2-4 160-15,-5 1-160 0,-4 2 128 0,-3 2-128 16,-2-1 192-16,2 2-64 0,2-2 0 0,7 3 0 0,10-3-128 0,8 3 0 16,5-4 0-16,14 4 128 15,10-2-128-15,6 1 0 0,6-2 0 0,13 0 0 0,10-3-352 0,12 2 48 16,11 1 16-16,8-1 0 0,8 1 128 0,12-2 32 16,10-3 0-16,12 3 0 0,14 3 128 0,13-3-208 15,11 1 80-15,15-3 128 0,9-3 0 0,8 0 0 16,7-2 0-16,3-2 0 0,3-3 0 0,3 1 0 15,1 2 0-15,-3 0 0 0,-2 0 0 0,-6 2 208 16,-7 1 0-16,-11 0 0 0,-11 0 176 0,-12 1 48 16,-12 1 0-16,-13 0 0 0,-15-1-432 0,-16 1 0 15,-17-4 0-15,-17 2 0 0,-17 4 0 0,-17-6 0 16,-13-2 0-16,-15 1 0 0,-12 1 0 0,-6 2 0 16,-6 0 0-16,-6-2 0 0,-4-1 144 0,-2 0 160 15,-1 4 16-15,8 0 16 0,8 4 32 0,9 2 0 16,7 6 0-16,15 2 0 0,10 1-192 0,13 1-48 15,8 0 0-15,15 4 0 0,15 2-128 0,16 1-224 16,15-2 48-16,14 4 16 0,12-2-96 0,11-1 0 16,13 1-16-16,12-2 0 0,14-3-80 0,14 0-16 0,13 1 0 0,20-1 0 15,14-2 176-15,12 1 16 0,3 0 16 0,16 0 0 16,9 3 160-16,3 3 0 16,0 1-144-16,2 1 144 0,0 5 0 0,-12-1 0 0,-12-2 0 0,-13 5 0 15,-10 3 0-15,-17-1 0 0,-18 1 0 0,-16 0 0 16,-15 3-128-16,-16 2 128 0,-18 0 0 0,-18-3 0 15,-20-3 0-15,-20 1 0 0,-17 0 0 0,-21 2 0 16,-20-1-128-16,-12 2 128 0,-10 0 0 0,-9-2 0 16,-13-3 0-16,0 1 0 0,-1-2 160 0,7 2-160 0,6-4 416 0,2 3-32 15,2 0 0-15,12 2 0 0,8 3-80 0,9 1-32 16,7-3 0-16,12-1 0 0,14 1-272 0,17-2 0 16,14-3 0-16,15 2 0 0,8-2-128 0,17 2-96 15,9-2-16-15,13-1 0 0,11-2-128 0,16-3-16 16,12 0-16-16,15-1 0 0,12 4 112 0,16-4 32 15,16-4 0-15,10 1 0 0,6 1 256 0,11-2 0 16,11 1-128-16,4 0 128 0,3 2 0 0,0-2 0 16,3 4 128-16,-6 4-128 0,-4 2 128 0,-10 2-128 15,-12 2 0-15,-16 3 0 0,-19-1 0 0,-17 4 128 16,-15 3-128-16,-13-1 0 0,-17 5 0 0,-17 5 128 16,-10-6-128-16,-20-2 0 0,-19 1 0 0,-23 0 128 15,-25 0-128-15,-17 2 0 0,-9-4 0 0,-17 0 0 16,-13-5 0-16,-6 3 0 0,-2 3 0 0,-1-4 0 15,0-4 0-15,5 4 0 0,7 0 224 0,9-1 0 16,8 2 0-16,12-2 0 0,9 2-48 0,16 1-16 16,12-4 0-16,14 2 0 0,13 1-160 0,16-2 0 15,13-1 0-15,11 0 0 0,11 1 0 0,12-3-192 16,12 1 0-16,14-3 16 0,13-2-112 0,16-1-32 16,14 0 0-16,12-1 0 0,9 0 64 0,13 2 0 0,12 0 0 0,7-1 0 15,4-2 256-15,8 4 0 0,8 0 0 0,-1 2 144 16,-3 1 48-16,-2 1 0 0,-1 1 0 0,-11 1 0 15,-13 3-192-15,-13 4 0 0,-10 2 0 0,-18 0 0 16,-16 0 0-16,-18 2 0 0,-17-1 0 0,-25 3 0 16,0 0-368-16,-28-6 48 0,-21-3 16 0,-21 1 0 15,-14-3-16-15,-15 1 0 0,-13-4 0 0,-10-1 0 16,-8-2 320-16,-6-1 0 0,-4-1 0 0,-1 1 0 0,0 2 272 16,1-2 112-16,2-1 32 0,6 3 0 0,6 0-176 0,8 2-48 15,7 3 0-15,14-3 0 0,16 1-192 0,12 2 0 16,14-3 0-16,13 0 0 0,12 1 0 0,13 4 0 15,6-4 0-15,13 1 0 0,13 0 0 0,12-2 0 16,8 3 0-16,20-2-160 0,16-3-112 0,14-2-32 16,12-3 0-16,13 4 0 0,15 0 304 0,7 1-128 15,3-2 128-15,9 3 0 0,7-1 0 0,-1 5 0 16,-1 2 128-16,-1 0-128 0,0 3 192 0,-6 3-48 16,-7 3-16-16,-11 3 0 0,-11 1-128 0,-15 1 0 15,-18-2 0-15,-15 1 0 0,-14 1-240 0,-15 0-16 16,-16-2-16-16,-20-3 0 15,-9 3-224-15,-16-2-32 0,-17-1-16 0,-21-3 0 0,-19-1 384 0,-15-3 160 16,-12 2-128-16,-5-4 128 0,-6 1 256 0,-6-1 144 16,-5-1 32-16,-2 3 0 0,-4 0 112 0,2 3 32 15,3 1 0-15,7 1 0 0,7 4-272 0,6 0-48 16,6-1-16-16,10 3 0 0,8 1-240 0,13 2 0 16,7-4 128-16,13 1-128 0,13-1 0 0,13-2 0 0,10-1 0 15,19 0 0-15,0 0-240 0,15-2-32 0,15-2-16 0,16-1 0 16,13-7 32-16,18-1 16 0,17-1 0 0,14-3 0 15,10-5 240-15,15 3 0 0,9 1 0 0,7 2-144 16,2-2 144-16,7 3 0 0,4-2 0 0,1 4 0 16,-3 1 192-16,-3 0-48 0,-4-2 0 0,-6 3 0 15,-8 6-144-15,-12-4 0 0,-12-1 0 0,-16-2 0 16,-15 5 0-16,-13-2 0 0,-15 4 0 0,-15-3 0 0,-13-5-432 0,-12-3 48 16,-11-2 0-16,-12 0 0 0,-12 0 80 15,-16-3 32-15,-14-3 0 0,-17-1 0 16,-16 0 128-16,-13-4 144 0,-14 0-208 0,-7 2 80 0,-6-2 128 0,-8 3 0 15,-8-2 128-15,-2 7-128 0,-4 2 0 0,3 2 0 16,1 2-160-16,2 2-17552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20.3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5862 7060 4607 0,'0'0'400'0,"0"0"-400"0,-8-4 0 0,0 2 0 15,8 2 1520-15,-10-3 208 0,-2 1 64 0,1-1 0 0,-2 2-768 0,3 1-160 16,-3 0-32-16,1 0 0 15,-1-3-224-15,0 2-48 0,2-1-16 0,-2 0 0 0,0 2 80 0,-1 0 16 16,0 2 0-16,2-2 0 0,0 1 176 0,1-1 32 16,-1-1 16-16,2 1 0 0,1-2 32 0,0 4 16 15,9-2 0-15,-7 3 0 0,7-3-208 0,0 0-64 16,-8 7 0-16,8-7 0 0,0 0-384 0,0 0-96 16,4 10-16-16,-4-10 0 0,11 9 96 0,6-4 16 15,3-1 0-15,4 1 0 0,3-1 192 0,4-2 64 16,4 1 0-16,3-1 0 0,2 0-64 0,3-2 0 15,5-2 0-15,4 1 0 0,2-2-176 0,4 1-32 16,10-4-16-16,-1-1 0 0,3 2-96 0,1 0 0 16,-1-1-128-16,2-1 192 0,3 2-32 0,4-2-16 0,3 0 0 0,-2-2 0 15,-2 2 112-15,0 0 0 0,-1 2 16 0,6 1 0 16,6 2-16-16,-2 1 0 0,-5-3 0 0,-1 0 0 16,0 1-80-16,1 1-32 0,3-2 0 0,-1 2 0 15,-4-1-144-15,-1 2 0 0,-3 1 144 0,-1 0-144 16,0 0 0-16,0 0 144 0,-1 1-144 0,-9-1 0 15,-7 0 192-15,-2-1-192 0,-2-2 192 0,-6 6-192 16,-3 2 176-16,-4-3-176 0,-2 2 160 0,-6 0-160 16,-4 1 0-16,-5-1 128 0,-5-2-128 0,-5 1 0 15,-14-3 0-15,0 0 128 0,0 0-128 0,0 0 0 16,0 0 0-16,-9 6 128 0,-6-1-128 0,-8-3 0 16,-7 0 0-16,-6 1 128 0,-1-2-128 0,-9 4 0 15,-3 1 144-15,-5 2-144 0,-5 2 128 0,-7-2-128 16,-8 2 0-16,-1 2 128 0,0-4-128 0,-1 5 0 15,-2-3 0-15,-7 0 0 0,-8 2 128 0,3-3-128 0,1 1 0 0,0-2 0 16,-1 3 0-16,-3-1 128 0,-3 2-128 0,2-3 0 16,7 1 0-16,-2 1 0 0,-2-1 0 0,0 3 0 15,-2-3 0-15,4 0 0 0,5-2 0 0,5 1 0 16,6-1 0-16,2 2 0 0,2-4 0 0,5 3 0 16,8-4 0-16,8 0 0 0,7 0 0 0,7-2 0 15,9-2 0-15,4 0 0 0,7-1 128 0,6 0-128 16,8 0 128-16,0 0-128 0,0 0 160 0,15 0-160 15,6 0 192-15,11-1-192 0,14 0 0 0,9-1 0 16,6-3 0-16,7 2 0 0,3-1 0 0,7 2 0 16,5 1 0-16,7-1 0 0,9-5 0 0,4 2 0 0,4 1 0 0,6 1 0 15,11-1 0-15,5 1 0 0,0 1 0 0,7 0 0 16,6 1 0-16,0 1 0 0,-1 0 0 0,5 1 0 16,5 2 192-16,2 1-64 0,0 3 0 0,-2-4-128 15,-3-1 240-15,1 4-64 0,-1 2-16 0,-6-1 0 16,-6 0-160-16,-4-1 192 0,-2 0-192 0,-6 3 192 15,-7 0-192-15,-6 3 0 0,-8 0 0 0,-4-3 0 16,-5 1 0-16,-11-4 0 0,-11 2 128 0,-6-2-128 16,-7 2 0-16,-12 2 0 0,-6-1 0 0,-11 1 0 15,-5-1 0-15,-8-1 0 0,-7-7 128 0,-10-1-128 16,0 11 0-16,-7-4 0 0,-9-1 0 0,-8 2 0 16,-9-5 0-16,-8 4 0 0,-8 2 0 0,-10-2 0 15,-11 4 0-15,-6-4 128 0,-6 2-128 0,-5-1 128 16,-4 4-128-16,-9-1 192 0,-8 0-192 0,-2 3 192 15,-1 0-192-15,-3-1 0 0,-3 1 144 0,-4 1-144 16,0 1 0-16,-1 1 128 0,-2 1-128 0,2-2 0 0,0-3 0 0,0 2 0 16,0 1 0-16,5-1 128 0,2 1-128 0,7 1 0 15,5 1 0-15,2-1 0 0,-2-1 0 0,9-5 0 16,5-1 0-16,7 2 0 0,6-1 0 0,5 3 0 16,3 1 0-16,9-4 0 0,7-3 0 0,10 1 0 15,7-1 0-15,9-3 0 0,5 0 0 0,9 1 0 16,3-2 0-16,9-4 128 0,0 0-128 0,7 12 0 15,6-6 0-15,9-1 0 0,8-1 0 0,8-1-160 16,9-6 160-16,5 2 0 0,6-1 0 0,5 1-128 16,7 0 128-16,9-2 0 0,9 1 0 0,6-7 0 15,4 0 0-15,7 0 0 0,7 5 0 0,6-1 0 16,7-5 144-16,4 2-144 0,5 3 0 0,2-4 0 16,1 1 128-16,4 0-128 0,3 5 0 0,-2 0 160 0,-2-6-160 0,1 4 160 15,3 1-160-15,-4-4 192 0,-6 2-192 0,0 2 192 16,1-1-192-16,-7 0 0 0,-6 0 0 0,-3 3 0 15,0 1 0-15,-9-1 0 0,-7-3 0 0,-5 2 0 16,-5 2 0-16,-5 1 0 0,-5 1 0 0,-4-1 0 16,-8 0 0-16,-6 0 0 0,-6 0 0 0,-7 1 128 15,-6 3-128-15,-7-1 128 0,-7-1-128 0,-7 1 128 16,-6 1-128-16,-6-2 0 0,-13-2 0 0,0 0 0 16,0 0-160-16,-5 9 160 0,-7-4 0 0,-10 0-144 15,-10-1 144-15,-8 1 0 0,-5 0-144 0,-10 7 144 16,-10 0 0-16,-7-3 0 0,-7 0 0 0,-4 0 0 15,-2 2 0-15,-6 1 0 0,-7 4 0 0,-5 1 0 16,-1-1 0-16,-7 2 0 0,-6 1 0 0,-2 2 0 0,-5-1 0 0,-2 2 0 16,-2-3 0-16,-2 0 0 0,-2-1 0 15,0 1 0-15,-2 0 0 0,1-2 0 0,-2 0 0 0,7-1 0 16,3 1 0-16,6-3 0 0,2-1 0 0,10 1 0 16,10 2 0-16,7-7 0 0,6-1 0 0,7-4 0 15,6-1 0-15,10 0 0 0,10-2 0 0,10-1 0 16,8-2 0-16,9-3 0 0,6-2 176 0,8-4-48 15,5-3-128-15,7 0 192 0,6-1-192 0,9-3 0 16,7-5 0-16,10-1 0 0,14-6 0 0,11 1 0 16,9-3 0-16,10-2 0 0,7 0 0 0,12-2 0 15,11-1 0-15,9 2 0 0,6 0 0 0,10 2 0 16,12-1 144-16,3 0-144 0,2 2 128 0,6 0-128 0,6 0 0 0,2 6 128 16,1-1-128-16,-1 5 0 15,-1 0 0-15,0 0 0 0,1 2 0 0,-5 3 0 0,-6 3 0 0,-4 1 0 16,-6 1 0-16,-4 4 0 0,-7-1 0 0,-6 4 0 15,-4 0 0-15,-10 1 0 0,-11 3 0 0,-5 2 0 16,-6 3-176-16,-6-1 176 0,-8-1-128 0,-8 1 128 16,-13-1 0-16,-8 2-160 0,-8 2 160 0,-10-2 0 15,-9 0-176-15,-6 0 176 0,-14-4-160 0,0 0 160 16,-10 7-192-16,-9-2 192 0,-12 1-208 0,-11-1 80 16,-13-4 128-16,-10-1 0 0,-9 0 0 0,-5 1 0 15,-5 0 0-15,-8 1 0 0,-9-2 0 0,-7 0 0 16,-4-2 0-16,-2 1 0 0,-3-3 0 0,-1-2 0 15,-1 1 0-15,9 2 0 0,6-2 0 0,6-2 128 16,2-1-128-16,12-3 0 0,12-2 0 0,11 3 0 16,10-3 0-16,9 0 0 0,9-1 0 0,10 2 128 0,7-2-128 0,9 1 0 15,7 2 128-15,12-5-128 0,9-2 160 0,13 1-32 16,9-4-128-16,14 2 192 0,14-1-192 0,8 0 0 16,4-1 0-16,7 3 0 0,6-1 0 0,10 2 0 15,8-2 0-15,5 2 0 0,3-1 0 0,3 4 144 16,8 4-144-16,-5 0 128 0,-3 2 64 0,3 3 0 15,4 1 0-15,-6 3 0 0,-7 0-192 0,1 2 0 16,1 3 0-16,-8 2 0 0,-9 1 0 0,-7 2 0 16,-8-4 0-16,-7 5 0 0,-5-1 0 0,-11 3 0 15,-12 0 0-15,-9-1 0 0,-12 1 0 0,-9-3 0 16,-11 3 0-16,-6-3 0 0,-7-9-256 0,-9 12-16 16,-8 0-16-16,-14-3 0 0,-12 0 144 0,-13-5 144 0,-11 1-208 0,-7 1 80 15,-6-1 128-15,-7 1 0 0,-5 1 0 0,-6-2 0 16,-7 3 128-16,-1 1-128 0,-2-2 128 0,-5 2-128 15,-4-2 0-15,1 3 128 0,3-3-128 0,-3 5 0 16,-2-6 0-16,6 2 0 0,4-2 0 0,6 1 0 16,6 2 0-16,4-3 0 0,3-1 0 0,12 0 0 15,8-4 0-15,12-1 0 0,7-1 0 0,12-3-128 16,9 2 128-16,9-1 0 0,7 1-144 0,13 2 144 16,0 0-128-16,14-7 128 0,10 0-160 0,13 0 160 15,10 1-144-15,14-2 144 0,11 1-128 0,8-2 128 16,6 2 0-16,6 4 0 0,7-1 0 0,7 0 0 15,6-1 0-15,1 2 0 0,-2 3 144 0,4 3-144 16,3-2 176-16,-1 5-176 0,-6 3 160 0,-3 2-160 16,-1 1 128-16,-8 2-128 0,-4-4 0 0,-8 6 144 15,-10 1-144-15,-8 4 0 0,-11 0 0 0,-7 1 0 0,-8 0 0 0,-10 2 0 16,-10 2 0-16,-11-1 0 0,-11 1 0 0,-11-2 0 16,-12 8 0-16,-11-5 0 0,-11-2 0 0,-13 0 0 15,-12 2 0-15,-15 0 0 0,-16 4 0 0,-12-1 0 16,-8-2 160-16,-13 1-160 0,-18-2 192 0,-12 2-192 15,-10 3 192-15,-10 1-192 0,-10-2 176 0,-9 0-176 16,-8 2 160-16,-5-1-160 0,-4 1 144 0,2-1-144 16,1-1 128-16,9 3-128 0,8 1 0 0,13 0 128 15,9-5-128-15,9 0 0 0,5 0 0 0,12 2 0 16,11-5 128-16,8-1-128 0,6-3 0 0,16 1 0 16,13 0 0-16,16-5 0 0,12-6 0 0,13-1 0 0,12-1 0 15,12-5 0-15,12 1 0 0,9 0 0 0,11-7-176 16,14 4 176-16,11-1-256 0,14-3 16 0,14-3 16 0,21-1 0 15,18-5 224-15,14 2 0 0,14 0-160 0,16-4 160 16,15-3 0-16,4 0 0 0,10 0 0 0,7 1 0 16,7 1 0-16,7 3 0 0,6-3 160 0,5 2-160 15,4 0 256-15,1-1-64 0,-1 0-16 0,-1 1 0 16,1 5 0-16,-2 1 0 0,-4 2 0 0,-7 2 0 16,-7 4-176-16,-11-2 0 0,-8-2 0 0,-12 5 0 15,-10 7 0-15,-17-3 0 0,-15 1 0 0,-17-1 0 16,-14 2 0-16,-15-2 0 0,-15 0 0 0,-17 2 0 15,-10-1 0-15,-14 3 0 0,-10-3 0 0,-15 3 0 16,-14 1 0-16,-18 0-192 0,-15-1 32 0,-19 2 16 16,-19 0 144-16,-13 0 0 0,-12 2 0 0,-13-2 0 15,-14-2 0-15,-15 2 0 0,-8 2 0 0,-9 3 0 0,-7 6 0 0,-3-4 128 16,-5 1-128-16,-6 0 0 0,-6-1 0 0,4-1 0 16,6 6 0-16,4-3 128 0,5 5-128 0,13-1 144 15,11 4-144-15,6-4 160 0,6-1-160 0,12-2 0 16,15 3 0-16,8-4 0 0,12-3 0 0,14-3 0 15,14-5 0-15,15 0 0 0,13-1 0 0,16-5 0 16,10-2 0-16,14 2-176 0,17-7 0 0,0 0 0 16,17 0 0-16,16-3 0 0,16-1 48 0,19-2 0 15,20-3 0-15,14-1 0 0,10-5 128 0,16 1 0 16,13-2 0-16,13 0 0 0,7-2 0 0,10 3 176 16,8 0-48-16,9 1 0 0,7-2 0 0,5 2 0 15,5-1 0-15,2 4 0 0,-3-1 64 0,-1 5 16 16,-1-2 0-16,-4 4 0 0,-3 2-208 0,-7 3 0 0,-6 3 0 0,-14 0 0 15,-15 0 0-15,-6 2 0 0,-9 0 0 0,-15 3 0 16,-15 3-128-16,-13-2 128 0,-15 1 0 0,-13-2 0 16,-9 1-352-16,-13-4 32 0,-15 4 16 0,-12-3 0 15,-11 4 48-15,-13-2 16 0,-9 1 0 0,-14 0 0 16,-14 1 240-16,-14-2 0 0,-17 2-160 0,-16-1 160 16,-17 2 0-16,-11-1 0 0,-9 2 0 0,-17 3 128 15,-15-1-128-15,-11 4 0 0,-11 2 144 0,-4-1-144 16,-5-1 0-16,-4-2 128 0,-7 0-128 0,0 3 0 15,1 0 0-15,2 2 144 0,-1 4-144 0,9 0 0 16,8-3 192-16,3-1-192 0,2 1 192 0,14 2-192 16,6-1 0-16,15 0 0 0,10-3 0 0,15-1 0 15,14-1 0-15,12-2 0 0,10-2 0 0,12-1 0 16,11-5 0-16,16-1 0 0,10-3 0 0,12-1 0 0,6-1 0 0,14-2 0 16,0 0-160-16,15 0 160 0,13 0-192 0,14-2 16 15,13-2 16-15,12-5 0 0,9 0 160 0,17-2 0 16,17 1 0-16,10-3-128 0,18 0 128 0,13 3 0 15,18-1 0-15,9 0 0 0,7-1 0 0,9-1 0 16,4 1 0-16,7 5 0 0,4 4 128 0,4 1-128 16,-2-2 160-16,0 3-160 0,-3-1 144 0,-7 5-144 15,-7 2 128-15,-9 0-128 0,-6 3 208 0,-6 1-32 16,-8 2-16-16,-14-1 0 0,-13 4-160 0,-13 1 0 16,-9 2-192-16,-17 0 192 0,-15-1-128 0,-15-2 128 15,-13 0 0-15,-16 0 0 0,-14 0 0 0,-12-1 0 16,-10 2 0-16,-16 0 0 0,-13 0-224 0,-18 3 80 0,-17 1 16 0,-20-3 0 15,-17-4 128-15,-12-3 0 0,-18 4 0 0,-11-2 0 16,-12 2 0-16,-11 1 0 0,-13 1 0 0,-8 1 0 16,-4-4 0-16,-7 2 176 0,-6 0-48 0,-6 0 0 15,-5 3 0-15,-1 1 0 0,-1 1 0 0,4-2 0 16,4 0-128-16,12-2 0 0,16 0 0 0,5 1 0 16,10-1 0-16,13 0 0 0,12-2 128 0,12-3-128 15,8 1 0-15,14-4 128 0,15-2-128 0,16 1 0 16,15-3 0-16,15-3 0 0,13-1 0 0,13-2 0 15,15 3 0-15,9-10 0 0,16 1 0 0,19-6 0 16,20-3-224-16,22-1 32 0,21-4 0 0,17 0 0 16,9 0 192-16,16 3-144 0,15-2 144 0,12-1-128 15,10-1 128-15,7 5 0 0,7 3 0 0,3-1 0 16,4 1 224-16,3 0-32 0,1 2 0 0,1 5 0 0,3 4-48 0,-6 4-16 16,-5-1 0-16,-8 7 0 0,-12 2-128 0,-11 3 160 15,-10-2-160-15,-17 6 160 0,-15 3-160 0,-17 0 0 16,-13 1-192-16,-20 1 192 0,-18-1-256 0,-16 2 80 15,-16-1 16-15,-13 3 0 16,-14 1-208-16,-14-1-32 0,-14-1-16 0,-18 2 0 0,-17 1 192 0,-16-1 32 16,-15-3 16-16,-16 3 0 0,-14 1 176 0,-14-1 176 15,-13 3-48-15,-17 2 0 0,-13-2-128 0,-11 4 0 16,-8 3 144-16,-3 0-144 0,-5 0 192 0,0 2-48 16,-4 3 0-16,4 1 0 0,2-3 0 0,8 3 0 15,10-1 0-15,11 0 0 0,9-1-144 0,8 2 0 16,6-1 144-16,15-3-144 0,16-6 0 0,14 0 0 15,14 2 0-15,15-9 128 0,11-3-128 0,14-2 192 0,14-3-64 0,13-3 0 16,14 1-128-16,16-2-240 0,15-2 64 0,15-3 16 16,22-3 160-16,13-3-192 0,15-4 192 0,21-1-192 15,18-6 192-15,11 1 0 0,6-1 0 0,14-3 0 16,15-2 0-16,9 1 0 0,8-4 0 0,7 3 0 16,2 1 0-16,2 0 192 0,3 2-32 0,3 3-16 15,0-3 16-15,-3 6 0 0,-5 2 0 0,-4 5 0 16,-9 3-160-16,-13 2 0 0,-16-1 0 0,-15 5 128 15,-15 8-128-15,-15-1 0 0,-17-6 0 0,-21 6 0 16,-17 4 0-16,-17 2-192 0,-15 0 64 0,-12-1 128 16,-13 1-400-16,-17 0 32 0,-16 5 16 0,-17-2 0 15,-18 0 80-15,-14 0 16 0,-11-2 0 0,-17-2 0 16,-15 1 256-16,-10 1 176 0,-8 1-32 0,-13 0 0 16,-12 3-144-16,-7 0 160 0,-7 0-160 0,0 3 160 0,-1-2 96 0,2 1 32 15,0 1 0-15,5-1 0 0,4 4-96 0,14-1 0 16,15 0-16-16,5 1 0 0,8-1-176 0,15 0 0 15,14-7 144-15,14 2-144 0,14 0 0 0,13-3 0 16,11-3 0-16,15-2 0 0,10-3 0 0,13-2-128 16,10 1 128-16,12-7-192 0,10-2-80 0,13-2-32 15,11-1 0-15,15-4 0 0,10 0 304 0,19-2-160 16,13-2 160-16,11-3-128 0,7 1 128 0,14-3 0 16,14 1 0-16,8-2 128 0,6 3 64 0,7-2 32 15,4 1 0-15,5 2 0 0,2 3 32 0,-3 0 16 16,-5 4 0-16,-4-1 0 0,-4 5-96 0,-8 3-32 0,-8-1 0 15,-12 7 0-15,-13-2-144 0,-15 4 0 16,-12 2 144-16,-12 2-144 0,-12 0 0 0,-17 0 0 0,-14 1 0 0,-13-1-128 16,-12-2-208-16,-14 2-48 0,-13 0 0 0,-15-2 0 31,-19 0-32-31,-11-3-16 0,-12 1 0 0,-15 0 0 0,-16 2 432 0,-12 0 0 0,-11 2 0 0,-15 1-128 16,-11-2 128-16,-6 2 176 0,-5 0-48 0,-6 1 0 15,-9-1 176-15,-2 1 16 0,-1 2 16 0,5 2 0 16,6-2-64-16,7 1-16 0,4 0 0 0,15-1 0 15,12 0-256-15,11 1 160 0,8 0-160 0,15-2 128 16,13-3-128-16,14-1 0 0,13-2 0 0,16-4 0 16,12 0 0-16,11-6 0 0,10 1 0 0,7-6 0 15,15 5-320-15,15-2 16 0,16-3 0 0,18-2 0 16,15-1 160-16,12-5 144 0,11-1-208 0,13-2 80 0,11 2 128 0,12-4 0 16,5-2 0-16,14 1-128 0,8 0 128 0,9 4 192 15,8 1-32-15,2 1-16 0,-1-3 128 0,6 3 32 16,3 0 0-16,-2 6 0 0,-5 3-80 0,-9 3-16 15,-12-1 0-15,-7 2 0 0,-9 2-80 0,-15 5 0 16,-14 2-128-16,-18 2 192 0,-12 2-192 0,-16 1 0 16,-14 0 0-16,-15-1 0 0,-14 0 0 0,-15-2 0 15,-13 2 0-15,-18 1 0 0,-17 1-336 0,-14 1-16 16,-12 2 0-16,-18 0 0 0,-13-3 352 0,-17-1-144 16,-15 0 144-16,-14 3 0 0,-12-1-160 0,-13 2 160 15,-9-1-128-15,-8-2 128 0,-8 0 0 0,0 2 0 16,0 3 0-16,4-2 0 0,8 0 208 0,4 3-16 15,3-5-16-15,12 2 0 0,10 2-176 0,11 1 0 16,3 2 0-16,14-3 0 0,12 2 0 0,16-3 0 0,12-2 0 0,15-1 0 16,13-4 0-16,15-3 0 0,14 0 0 0,11-4 0 15,11 0-320-15,15 0 48 0,11-3 16 0,16-2 0 16,12-3 0-16,13-2 0 0,10-1 0 0,17 0 0 16,17-4 256-16,12-2 0 0,6 0 0 0,13 0 0 15,9-2 0-15,13 3 0 0,8-3 0 0,2 3 0 16,2 2 224-16,3 0 48 0,2-1 16 0,0 4 0 15,-3 3-16-15,-8 4 0 0,-9-1 0 0,-11 2 0 16,-8 2-128-16,-16 5-16 0,-12 3-128 0,-13 0 192 16,-11 1-192-16,-15 1 0 0,-12 3 0 0,-17-4 0 15,-15 1-192-15,-12-1-16 0,-15 2-16 0,-15 1 0 32,-15 4-256-32,-17-5-48 0,-17-2-16 0,-13 1 0 0,-12 0 320 0,-16-3 64 0,-16 2 16 0,-12 0 0 0,-9-1 144 0,-14-1 0 15,-14 2 0-15,-7 1 128 0,-6 1 64 0,-1-1 32 16,1 0 0-16,4-1 0 0,4 3 0 0,14 0 0 15,13 3 0-15,10-1 0 0,5 0-96 0,14 1-128 16,13-2 176-16,15-1-176 0,15 2 0 0,13 0 0 16,11-2 0-16,15-4 0 0,11 0 0 0,15-3 0 15,13-1 0-15,14-1-144 0,12 1-112 0,16-2 0 16,13 2-16-16,18-4 0 0,17 0 272 0,10-3-160 16,8 3 160-16,16-5-128 0,12-4 128 0,5 2 0 15,2 0 0-15,9 0 0 0,8 3 0 0,1 0 0 16,2-1 192-16,-5 5-64 0,-7-1 128 0,-4 6 16 15,-2 0 16-15,-13 0 0 0,-15 1-144 0,-11 3-16 16,-8 2-128-16,-20 3 192 0,-11-5-192 0,-18 1 0 0,-15 1 0 0,-14-1 0 16,-14-1-160-16,-14 0-80 0,-12-2-16 0,-20 2 0 31,-19 1-256-31,-15-2-48 0,-13-6-16 0,-12 3 0 0,-14 1 448 0,-13-1 128 0,-12-3 0 0,-8 0 0 16,-8 0 0-16,-2-2 0 0,2 4 0 0,1 1 0 15,3-2 0-15,7 2 176 0,7 1-32 0,7 3 0 16,8 1-144-16,11 0 160 0,9-3-160 0,17 1 160 15,15-1-160-15,13-2 0 0,11-1 144 0,14 0-144 16,6 1 0-16,15-2 0 0,7 0 0 0,13 1 0 16,12-1 0-16,17-2 0 0,18 3 0 0,10-4 0 15,12-1 128-15,10-1-128 0,12 2 128 0,13-5-128 16,11 0 0-16,8 3 0 0,7 0 0 0,3-1 128 16,5-1-128-16,4 0 176 0,3 4-176 0,-4 0 192 0,-3 0-32 0,1 0 0 15,-2-4 0-15,-10 4 0 0,-12 2-160 16,-10 2 192-16,-9 0-192 0,-17-3 192 0,-15 1-192 0,-16 3 0 15,-13 2 0-15,-16-5 0 0,-13 2-320 0,-12-1-32 16,-10-1-16-16,-16 3 0 16,-11 1-320-16,-16-2-64 0,-12-6-16 0,-17 1 0 0,-15 1 448 0,-8-3 64 15,-4 2 32-15,-7-3 0 0,-10 1 224 0,-3 2 0 16,-4-4-160-16,3 2 160 0,2 2 0 0,5-2 208 16,7 3-16-16,13-2-16 0,11 5 128 0,15-5 16 15,13 5 16-15,11-1 0 0,11 5-208 0,9-1-128 16,10 0 128-16,8 3-128 15,8 0-1568-15,13 1-384 0,25 5-80 0,18-6-16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26.6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6347 7986 14735 0,'-3'-7'1312'0,"3"7"-1056"0,3-9-256 0,-3 9 0 15,7-5 2464-15,7 3 432 0,2-1 96 0,3 3 16 16,4 1-2304-16,6 1-448 0,5 1-80 0,7 1-32 16,5 1 96-16,7 0 16 0,8-2 0 0,5 1 0 15,1-3-64-15,3-1 0 0,1 0 0 0,1 5 0 16,3 0-64-16,6-2-128 0,7-1 176 0,-2 1-176 15,-2-2 128-15,0 3-128 0,2 0 0 0,1-3 0 16,1-1 0-16,-5 0 128 0,-5 0-128 0,-6 0 0 16,-3 4 304-16,-2 1-48 0,-2 3-16 0,-9-2 0 15,-5 3 128-15,-9 0 16 0,-8 2 16 0,-10-2 0 16,-7 2-160-16,-9 6-48 0,-10 2 0 0,-9 1 0 16,-11 5 48-16,-9 0 0 0,-13-2 0 0,-5 2 0 15,-8-1 80-15,-6-2 0 0,-5 1 16 0,-7 4 0 0,-8-1 0 0,-2 0 0 16,-3-6 0-16,0 2 0 0,4 1 48 0,1-1 0 15,0 0 0-15,4-4 0 0,2 0-128 0,9-1 0 16,11-1-16-16,10-5 0 0,8-1-240 0,9-1 128 16,9 0-128-16,7-3 0 0,7 2 128 0,7-8-128 15,9 5 0-15,9-1 0 0,6-3 0 0,11-2 0 16,8-2 0-16,11 1-160 0,11-2 160 0,6-1 0 16,4 0 0-16,6 1 0 0,2-2 0 0,10-1 0 15,8 2 0-15,-1 4 0 0,-5-2 0 0,3 3 0 16,0 3 0-16,3 0 0 0,-2 2 0 0,-5 4 0 15,-6-2 0-15,-7 6 0 0,-6 2 0 0,-5 2 0 16,-7 2 0-16,-9 2 0 0,-10 5-144 0,-8 0 144 0,-11-1-160 16,-10 3 160-16,-7 1-256 0,-12 1 32 0,-6 2 16 0,-11 1 0 15,-15 0 208-15,-10-1-176 0,-3 1 176 0,-7 0-160 16,-5-1 160-16,-5 2 0 0,-6-1 160 0,-5 1-160 16,-10 3 240-16,3-1-48 0,6-4-16 0,5 2 0 15,5 2-48-15,9-1 0 0,7 0 0 0,9-1 0 16,6 1 0-16,9-2-128 0,6 1 192 0,11-4-64 15,7-1-128-15,12 2 160 0,8-5-160 0,10 2 160 16,5-3-160-16,10-1 0 0,9-4 0 0,7-1 128 16,6-1-128-16,12-3 160 0,12-3-160 0,4-1 160 15,3 2-160-15,9-4 160 0,7 1-160 0,2-4 160 16,7 2-160-16,2-2 192 0,1 3-192 0,2 0 192 16,2-4-48-16,-4 5 0 0,-6 0 0 0,-2 2 0 15,-3 2-144-15,-11-3 0 0,-11 2 144 0,-10 4-144 0,-11 3 0 0,-7 1 0 16,-8 4 0-16,-11-4 0 0,-12 0 0 0,-11 3 0 15,-8 2 0-15,-14 5 0 0,-10-2-320 0,-11 4-16 16,-9 1-16-16,-10 2 0 0,-9 0 176 0,-10 3 48 16,-8-1 0-16,-12 3 0 0,-9-3 128 0,-1 1 0 15,1 0 0-15,-1 2 0 0,-1 4 0 0,6-2 0 16,-5 3 0-16,12-2 128 0,6 1-128 0,11-3 0 16,7 2 128-16,10-3-128 0,8-3 0 0,14-1 0 15,7-1 0-15,10-5 128 0,5 0-128 0,10-3 0 16,7 1 0-16,12-1 0 0,14 0 0 0,11-1 0 15,11-2 0-15,17-6-128 0,15-1 128 0,13 0 0 16,3 0 0-16,17-1-128 0,10-1 128 0,8 0 0 0,6-1-144 16,3-2 144-16,5 1 0 0,4 1 0 0,-3 1-144 0,-4 0 144 15,-10 1 0-15,-6 3 0 0,-4 0 0 0,-16 4 0 16,-15 3 0-16,-15-1 0 16,-13 5 0-16,-12 5 0 0,-10-2 0 0,-17 2 0 0,-15-2 0 0,-15 3 0 15,-14 1-320-15,-15 2-16 0,-16-2 0 0,-11-1 0 16,-11 2 64-16,-12-2 16 0,-10 0 0 0,-9 1 0 15,-10 0 256-15,-3 0 0 0,-1 4 0 0,1 1 0 16,-6-3 0-16,8 0 176 0,7 2-32 0,8-1 0 16,7 3 48-16,11 0 0 0,8-6 0 0,12 1 0 15,10-1-192-15,12 3 0 0,10-2 0 0,11 1 128 16,10-2-128-16,13 0 192 0,11 3-192 0,8-3 192 16,9-3-192-16,10 1 0 0,9-5 0 0,17 3 0 15,15 0 0-15,6 1 0 0,4-4 0 0,9 5 0 16,9-1 176-16,1 2-48 0,0-1-128 0,1 2 192 0,1-1-192 0,-2 1 0 15,-5 1 128-15,-7 3-128 0,-4-5 0 0,-8-1 0 16,-9-3 0-16,-13-4 0 0,-12 3 0 0,-16 0 0 16,-8 2 0-16,-13-2 0 0,-12-2 0 0,-11 1 0 15,-10-2 0-15,-9-1 0 0,-11 3 0 0,-9-1-208 16,-10 2 64-16,-12-2 16 0,-13-3 128 0,-5-3 0 16,-6 2 0-16,-1 0 0 0,-1-2 0 0,1 4 0 15,-1-2 128-15,2 4-128 0,2 1 192 0,9-1-48 16,5 3 0-16,8 0 0 0,7 2-144 0,6-2 128 15,9 1-128-15,7 3 128 0,5-1-128 0,8-1 0 16,6 2 0-16,9-1 128 0,7-3-128 0,11-2 128 16,8 5-128-16,13 0 128 0,10-2-128 0,15 1 128 0,12 0-128 0,7-1 128 15,4-2 32-15,8 4 0 16,7-1 0-16,5-2 0 0,-1-5 64 0,1 3 16 0,-2 3 0 0,-2-1 0 16,-4-4-48-16,-9 3 0 0,-10 1 0 0,-10-1 0 15,-8-4-192-15,-12 1 0 0,-10 2 0 0,-13-6 0 16,-12 2 0-16,-11-4 0 0,-12 2 0 0,-8-2 0 15,-8-4-304-15,-8-3 48 0,-8-3 16 0,-9 1 0 16,-5 0 240-16,-5 0 0 0,-2-5 0 0,1 1 0 16,-4-5 0-16,7 0 0 0,6-1 0 0,8-1 0 15,8-3 0-15,4 0 0 0,7 0 0 0,6 0 160 16,3-2-160-16,10 2 0 0,0 0 0 0,0 0 0 16,17-1-1920-1,8-1-304-15,8 0-64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38.580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19842 7879 21135 0,'-12'9'928'0,"5"-6"208"0,-2 3-912 0,0 0-224 16,2-1 0-16,-1-1 0 0,1 0-224 0,-1 1-96 16,2-3 0-16,2 1-16 0,-3-3 1040 0,7 0 224 15,-6-4 32-15,2-2 16 0,3-1 176 0,-3 1 48 16,0-6 0-16,2-2 0 0,-1 0-672 0,1 1-128 15,-3-5-16-15,2-4-16 0,0 2 320 0,1-2 64 16,-2 1 16-16,0-14 0 0,-1 3-112 0,1 2-16 16,-1 2 0-16,2-3 0 0,-3 5-128 0,3-2-48 15,-2 2 0-15,-2-2 0 0,1-1-64 0,-1 1-16 16,0 2 0-16,-1-1 0 0,1-1-96 0,-1 2-32 16,-2-1 0-16,3 1 0 0,-1 3-80 0,0-3-32 15,0 1 0-15,1-3 0 0,-2 3 32 0,1-2 0 16,-1 3 0-16,3 1 0 0,-3-1 16 0,3 1 0 15,-2 3 0-15,0-3 0 0,-1-2-32 0,1 0 0 16,0 4 0-16,0-3 0 0,1-2-32 0,-1 3-128 16,0-1 192-16,1 1-64 0,-3 0-128 0,-1-1 128 15,3 4-128-15,-3 0 128 0,0-2 0 0,3 0-128 16,-3 1 192-16,1-1-64 0,-2 1 0 0,2 0 0 0,-1 0 0 0,1-2 0 16,-2 2-128-16,2 1 160 0,-3-1-160 0,4 1 160 15,-1-2-160-15,1-3 128 0,-1 1-128 0,0 1 128 16,1-2-128-16,0 2 0 0,0-1 0 0,0-1 128 0,0 3-128 15,2 0 0-15,-2-1 0 0,1 2 128 0,2-2-128 0,-3 1 0 16,1-1 144-16,1 3-144 0,0 1 128 0,0 1-128 16,-2-1 128-16,-1 1-128 0,1 1 0 0,-1-1 128 15,-1 0-128-15,1 1 0 0,1 1 144 0,1 2-144 16,-5-1 192-16,3-1-192 0,-1-1 144 0,1 0-144 16,0-2 0-16,3 1 144 0,-4 0-144 0,1 2 0 15,0-1 0-15,2 1 0 0,-1-2 0 0,1 3 0 16,0 3 0-16,-2-3 0 0,0-1 0 0,-2-1 0 15,1 2 0-15,-2 0 0 0,2-2 128 0,-5 2-128 16,2 1 0-16,0-1 128 0,-1-2-128 0,-1 2 0 16,-2 0 0-16,0-1 0 0,1 2 0 0,1 0 0 15,1-1 128-15,-3 0-128 0,1 0 0 0,0 1 0 16,0 1 0-16,1-2 128 0,-1 1-128 0,0 0 0 0,1 1 0 0,-1-1 0 16,2-1 0-16,-1-3 0 0,-2 0 128 0,0 3-128 15,0 2 0-15,0 2 0 0,2-4 0 0,-3 1 128 16,-1-2-128-16,-1 5 0 0,-2-2 0 0,2-1 128 15,-5-1-128-15,2 2 0 0,0-1 0 0,0-1 128 16,1-3-128-16,1 2 0 0,1-1 144 0,-1 2-144 16,-1 0 0-16,2 2 144 0,-2-1-144 0,2-3 0 15,1 0 128-15,-2 1-128 0,0 1 0 0,0 2 0 16,0 1 128-16,2-4-128 0,1 1 0 0,-3 1 0 16,-1 0 0-16,1-1 0 0,-1-2 0 0,1 0 0 15,0-1 128-15,0 1-128 0,-4-1 0 0,1 1 0 16,1-1 0-16,1 0 0 0,-1 0 0 0,-1 3 0 15,3 1 128-15,-1 1-128 0,1-2 0 0,0 0 0 0,1-2 0 0,-1 3 128 16,-1-1-128-16,6 0 0 0,-4 1 128 0,1-1-128 16,0-1 0-16,0 2 0 0,-2 0 0 0,-1 4 0 15,0-1 0-15,0-2 0 0,0-2 0 0,0-2 0 16,-1 1 0-16,2 1 0 0,0 1 128 0,1 3-128 16,0 0 0-16,-1-2 0 0,-1 3 0 0,2-3 0 15,-2-1 0-15,2 4 0 0,1-1 0 0,1-1 0 16,-1 2 0-16,0-3 0 0,0 2 128 0,2 1-128 15,1-3 0-15,-3 2 0 0,3 1 0 0,-2-3 0 16,0 3 0-16,-2-2 0 0,2 3 0 0,0-1 0 16,0-3 0-16,0 2 0 0,0-2 0 0,0 1 0 15,1 1 0-15,1 0 0 0,0-2 0 0,0 3 0 16,1-1 0-16,-1 0 0 0,1 1 0 0,-1-1 0 0,1 2 0 16,0-1 0-16,1 5 0 0,2-4 0 0,1 1 0 0,-1-2 0 15,-1 0 128-15,0 0-128 0,1 1 0 0,3-1 0 16,-4 5 0-16,1-3 0 0,2 2 0 0,1-1 0 15,-3-3 0-15,0 1 0 0,4-4 0 0,-3 6 0 16,-2-1 0-16,0 2 0 0,0-4 0 0,1 2 0 16,-2-3 128-16,1 0-128 0,-4 0 0 0,2 0 0 15,0 0 0-15,0 0 0 0,-2 2 0 0,0-2 0 16,2-2 128-16,-1 3-128 0,-1-3 144 0,2 0-144 16,-1 4 0-16,1-2 0 0,-1 2 0 0,-1-2-160 15,2 2 160-15,1 0 0 0,1-1 0 0,0-1 0 16,-4-1 0-16,1 2 0 0,2-2 0 0,-1 1 0 15,0 2 0-15,1-1 0 0,0 1 0 0,0-3 0 16,-5 3 0-16,0-1 0 0,-1 3 0 0,0-4 0 0,-2 4 0 16,0-3 128-16,-1-2-128 0,1 3 0 0,1-2 0 0,-1 2 0 15,-3-2 0-15,3-1 128 0,-2 1-128 0,3-3 0 16,-3-2 0-16,1 2 128 0,0 3-128 0,-1-3 0 16,1 0 0-16,3-1 128 0,0-2-128 0,-2-1 128 15,-1-1-128-15,0 0 128 0,-1 0-128 0,-1-2 0 16,1-2 0-16,-2-3 128 0,1 3-128 0,0 1 128 15,1-5-128-15,2 1 128 0,0-3-128 0,1-3 0 16,1 2 128-16,0-2-128 0,1 3 0 0,2 1 0 16,2-4 0-16,-1 0 128 0,1-2-128 0,0 0 0 15,2 2 0-15,2 0 0 0,-1-1 0 0,3 0 0 16,1-2 0-16,0 2 0 0,0 1 0 0,1 3 0 0,2-3 0 0,1 2-128 16,-1 3 128-16,2-3 0 0,-2 5 0 0,0-1 0 15,-1 4-304-15,2 3 32 0,0 1 0 0,0 1 0 31,1 1-1392-31,1 2-288 0,2 2-48 0,3 2-10512 0,2 2-2096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27.5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12233 7894 35935 0,'-2'-37'3200'0,"3"2"-2560"16,5 4-512-16,12 2-128 15,4-3-912-15,13 0-208 0,10 2-32 0,15 2-16 0,13-1 720 0,10 3 160 16,6 1 32-16,5 1 0 15,3 2-208-15,7 0-48 0,4-1 0 0,-1 6 0 0,-3 1 176 0,1 5 16 16,1 0 16-16,-3 4 0 0,-8-3 304 0,-8 9 0 16,-11 3 0-16,-13 7 0 0,-13 1 464 0,-14 8 48 15,-16 9 16-15,-14 3 0 0,-13 2 144 0,-17 13 32 16,-18 8 0-16,-23 7 0 0,-24 11 160 0,-22 5 32 0,-22 4 16 0,-17 7 0 16,-16 11-480-16,-1 1-112 0,-2-4 0 0,0-5-16 15,1-5-144-15,6-7-32 0,6 0 0 0,11-11 0 16,10-5 16-16,18-6 0 0,17-4 0 0,17-3 0 15,10-8-16-15,18-6-128 0,12-7 192 0,15-3-64 16,13-6-288-16,15-4-64 0,14-1-16 0,14-5 0 31,13-1-256-31,14-2-48 0,10-4-16 0,12-2 0 0,11-2 432 0,14-1 128 0,11-4 0 0,5 5 0 16,3 0 192-16,5 1 160 0,6 0 32 0,-5 6 0 16,-7 5 256-16,-5 5 48 0,-4 6 16 0,-12 5 0 15,-16 9-384-15,-15 4-64 0,-8 6 0 0,-17 0-16 16,-14 7-240-16,-15 4 0 0,-15 5 0 0,-17 3 0 15,-17 6-128-15,-21 2-32 0,-18 1 0 0,-15 3 0 16,-16-4-48-16,-10 1-16 0,-11-3 0 0,-8 0 0 0,-10-4 224 0,-10 1 0 16,-8 2 0-16,-8-1 0 0,-5-3 0 0,-5 6 192 15,-9 7-16-15,0 3 0 16,0 10-1376-16,8 6-272 0,6 4-48 0,7 7-16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36.2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12584 11912 5519 0,'0'0'240'0,"0"0"64"0,0 0-304 15,0-8 0-15,0 2 0 0,0 6 0 0,0 0 2448 0,0 0 432 16,-1-5 96-16,1 5 16 0,0 0-1584 0,0-8-304 16,-1 3-64-16,-1 0-16 0,2-3-16 0,0 2-16 15,0 1 0-15,-1-3 0 0,0 3 32 0,-3 0 0 16,1-2 0-16,0 0 0 0,-1 2-256 0,0-1-32 16,-4 1-16-16,1 1 0 0,-2-3-288 0,-3 4-64 15,-2-1-16-15,-1 3 0 0,0-1-112 0,-3 0-32 16,-1 0 0-16,-1 4 0 0,-1 2 48 0,-2-1 16 15,3 2 0-15,-1 4 0 0,-2-1-16 0,0 2-16 16,-1 3 0-16,-1-2 0 0,-1 5-96 0,0 1-16 16,0 1 0-16,0 1 0 0,1 0-128 0,2 0 128 15,1 0-128-15,3 0 128 0,3 2 32 0,2-2 0 16,1-1 0-16,4 1 0 0,2 1 16 0,1-1 0 16,4 1 0-16,2 1 0 0,2-1 16 0,4 0 0 15,1 2 0-15,3-2 0 0,6 1-16 0,1-3 0 16,1-1 0-16,13 6 0 0,-2-6 112 0,1-6 32 0,2-6 0 15,1-1 0-15,-1 1 0 0,1-4 16 0,-1-2 0 0,2-1 0 16,-2-2-80-16,2-1 0 0,1-7-16 16,-2 1 0-16,-3-4 32 0,3-1 16 0,-2-1 0 0,-2-1 0 15,-2 0-96-15,-2 0-32 0,-1-1 0 0,-10 4 0 16,-1-2-160-16,-2 1 192 0,1-1-192 0,-3 1 192 16,0-2-192-16,-3 0 192 0,-4 2-192 0,-2 0 192 15,0 1-192-15,-2-1 192 0,-2-1-192 0,-2 1 192 16,-4 0-192-16,-3 1 0 0,0 0 144 0,-2 1-144 0,-2 1 128 0,-2 3-128 15,-2 2 128-15,0-1-128 0,-2 2 0 0,1 2 128 16,-4-2-128-16,1 4 0 0,-2-1 0 0,0 2 0 16,-1 1 0-16,0 2 0 0,0 1 0 0,2 3 0 15,-2 0 0-15,-1 3 0 0,-1 2 0 0,2 2 0 16,-2 2 0-16,2 3 0 0,0 1 0 0,1 0 0 16,2 1 0-16,3-2 0 0,3 2 0 0,-1 1 0 15,5-1 0-15,-1 1-128 0,4-1 128 0,4 3 0 16,3-2 0-16,2 0 0 0,3 2 0 0,3-1-128 15,2 0 128-15,0 7 0 0,4-4 0 0,2-4 0 16,1 2 0-16,2-6 0 0,1-4 0 0,3-1 0 16,2-4 0-16,-1-1 0 0,3-2 0 0,-1-4 0 15,4-4 0-15,-1-2 0 0,-1 1 0 0,0-6 128 16,-1 1-128-16,-1-4 128 0,-1-2-128 0,0-2 128 16,0-1-128-16,-3-1 128 0,0-6-128 0,-2 3 0 15,-2 3 128-15,-4 6-128 0,-2-3 0 0,1 1 144 16,-2-3-144-16,-1 5 0 0,-1 2 0 0,-1 1 0 15,-3 2 0-15,-2-1 0 16,2 10-1440-16,-8 2-352 0,-5 6-64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37.1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23358 10290 5519 0,'0'0'496'0,"0"0"-496"15,0 0 0-15,0 0 0 0,0 0 384 0,0 0 0 16,0 0-16-16,0 0-3200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37.7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23426 10233 11919 0,'0'0'512'0,"0"0"128"0,-6-9-512 0,6 9-128 15,0 0 0-15,-3-6 0 0,3 6 400 0,0 0 48 16,0 0 16-16,0 0 0 0,-4-7-32 0,4 7-16 16,-1-11 0-16,1 11 0 0,0 0 608 0,0 0 112 15,0 0 16-15,2-8 16 0,-2 8-32 0,3-9-16 16,-3 9 0-16,0 0 0 0,0 0-272 0,0 0-48 15,0 0-16-15,0 0 0 0,0 0-400 0,0 0-96 16,0 0-16-16,12 9 0 0,-4 0-48 0,0 4-16 16,-1 1 0-16,3 0 0 0,1 3 112 0,0 3 0 0,0 2 16 15,1 0 0-15,1 0 48 0,-1 6 16 0,1 0 0 0,1 0 0 16,0-7-96-16,1 2-32 0,-2-3 0 0,0 6 0 16,-1-2-16-16,0 3 0 0,-1-6 0 0,2 1 0 15,-4-3 0-15,1-1 0 0,0-1 0 0,-1 1 0 16,-3 0 16-16,3-3 0 0,-4 1 0 0,2-1 0 15,-2-4-96-15,1 1-32 0,-1-1 0 0,-5-11 0 16,4 8-16-16,-4-8-128 0,0 0 192 0,0 0-64 16,0 0-336-16,0 0-80 0,0 0-16 0,0 0 0 31,0 0-2240-31,0 0-448 0,0 0-80 0,3-15-32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38.2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24038 10050 11055 0,'0'0'480'0,"0"0"112"0,-2-5-464 0,2 0-128 15,0 1 0-15,0 4 0 0,0 0 1744 0,0 0 336 16,-5 1 64-16,-2 2 16 0,1 2-1168 0,0 4-224 16,-3-1-64-16,-2 5 0 0,0 2 272 0,-3 2 48 15,-1 2 16-15,-3 1 0 0,-2 4 32 0,-22 25 0 0,1-3 0 0,3-5 0 16,2 3-240-16,2 0-64 16,1-3 0-16,0 1 0 0,0-4-352 0,1 0-80 0,0-1-16 15,2 0 0-15,-1-5-16 0,1-2-16 0,-2-1 0 0,3-1 0 16,2-5-48-16,4-2-16 0,5-1 0 0,1-1 0 15,4 0-224-15,4-3 176 0,5-2-176 0,4 3 160 16,3 1-1248 0,3-3-240-16,3-1-48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0:33.51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FF0000"/>
    </inkml:brush>
    <inkml:brush xml:id="br5">
      <inkml:brushProperty name="width" value="0.05292" units="cm"/>
      <inkml:brushProperty name="height" value="0.05292" units="cm"/>
    </inkml:brush>
    <inkml:brush xml:id="br6">
      <inkml:brushProperty name="width" value="0.05292" units="cm"/>
      <inkml:brushProperty name="height" value="0.05292" units="cm"/>
      <inkml:brushProperty name="color" value="#FFFFFF"/>
    </inkml:brush>
    <inkml:brush xml:id="br7">
      <inkml:brushProperty name="width" value="0.05292" units="cm"/>
      <inkml:brushProperty name="height" value="0.05292" units="cm"/>
      <inkml:brushProperty name="color" value="#C00000"/>
    </inkml:brush>
    <inkml:brush xml:id="br8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26392 18731 1839 0,'0'0'0'0,"0"0"160"0,0 0-160 0,0 0 0 0,0 0 0 0,0 0 0 16,0 0 2144-16,0 0 400 0,0 0 80 0,0 0 0 16,0 0-1312-16,0 0-272 0,0 0-48 0,0 0-16 15,0 0-160-15,0 0-48 0,0 0 0 0,-3-6 0 16,-3-1-256-16,6 7-48 0,-3-10-16 0,3 10 0 16,-5-7-128-16,5 7-48 0,-6-11 0 0,4 4 0 15,-2-5-16-15,0 4 0 0,0-1 0 0,1-2 0 0,-2 0 112 16,-2-3 16-16,0-1 0 0,-2 2 0 0,0 2-128 0,-1-3-32 15,-4-2 0-15,-2 1 0 0,1-1-32 0,-3-1 0 16,-3 2 0-16,-2-2 0 0,-1 0 96 0,1-1 16 16,1 0 0-16,-4 0 0 0,-1 3 144 0,-1 0 48 15,0-3 0-15,0 1 0 0,3 2-64 0,-1 0-16 16,-1 2 0-16,2-2 0 0,0-2 48 0,-1 1 16 16,-2-2 0-16,0 0 0 0,-4-1-96 0,-2-1 0 15,-5-1-16-15,2 1 0 0,0 2-48 0,0 3 0 16,0-3 0-16,2 2 0 0,-1-2 0 0,3 0 0 15,0 2 0-15,1 0 0 0,3 0 16 0,-2 1 0 16,2 1 0-16,-4 0 0 0,-1-2-96 0,-2 1-32 16,-1-1 0-16,2-2 0 0,2 1-64 0,2-1-16 0,2-1 0 0,0 0 0 15,1 0 0-15,2 2-128 0,0 0 192 16,3-1-64-16,0-1-128 0,0 1 0 0,-1 1 0 0,1 0 128 16,-1-1-128-16,-2 2 0 0,1-3 0 0,-3 1 0 15,-4 0 0-15,3 0 0 0,-4 0 0 0,2-2 0 16,1 1 0-16,-1-1 0 0,2-2 0 0,0 3 0 15,1 0 0-15,3 0 0 0,0 0 0 0,3 1 0 16,0-1 128-16,-1-1-128 0,3 1 0 0,-2-1 128 16,1 5-128-16,-2-3 160 0,-3-2-160 0,1 1 160 15,-3 3-160-15,0-2 192 0,-3-1-192 0,1-2 192 16,1 2-192-16,-1 1 160 0,1 1-160 0,1 0 160 16,0 1-160-16,2-3 0 0,0 1 144 0,1 0-144 15,-1 0 0-15,3 2 0 0,1-3 0 0,-1 1 128 0,-2 0-128 16,1 1 0-16,0 1 0 0,-1-1 0 15,-1 0 0-15,-2-1 0 0,2 0 0 0,-1 0 128 0,0-1-128 0,2 0 0 16,-1-1 128-16,1-2-128 0,0 2 0 0,0-2 144 16,3 1-144-16,-1 2 0 0,-1-2 176 0,1 2-176 15,0 0 160-15,1-1-160 0,2-1 160 0,0 1-160 16,-1-2 160-16,-2 2-160 0,0 1 128 0,1-1-128 16,-1-3 0-16,0 2 144 0,-1 2-144 0,-1-1 0 15,4 0 0-15,-1-7 128 0,1 4-128 0,2 2 128 16,-1-5-128-16,1 1 128 0,3-3 0 0,-1 1-128 15,1 0 192-15,2 1-64 0,1-1-128 0,-1-1 160 16,-1 1-160-16,0 1 160 0,-1-4-160 0,2 2 0 16,-1-1 0-16,1 0 0 0,-1 1 0 0,1-2 0 15,-1 2 0-15,-1-3 0 0,1 1 0 0,0 0 0 0,-3 0 0 16,2-3 0-16,-2 1 0 0,0 0 128 0,-1 3-128 0,1-3 0 16,0-1 128-16,1 1-128 0,-4 2 128 0,3-2-128 15,-1 2 0-15,2 3 0 0,-2-1 128 0,-1 1-128 16,3-3 0-16,-1 0 0 0,0 3 0 0,0-3 0 15,2 4 0-15,-1-2 0 0,-1 2 0 0,3 0 0 16,-3 3 0-16,3-4 0 0,0 0 0 0,0 2 0 16,-2-1 0-16,1 2 0 0,-1-4 0 0,1 5 0 15,-2 2 0-15,0-2 0 0,-2 3 0 0,-1 1 0 16,0-3 0-16,0 2 0 0,1-5 0 0,0 1 0 16,1 3 0-16,1-2 0 0,0-1 0 0,1 1 0 15,2 1 0-15,-1-2 0 0,0 4 0 0,2-2 0 16,0-1 0-16,2-2 0 0,-2 2 0 0,1 0 0 15,2-4 0-15,-1 4 0 0,-1 2 0 0,2-1 0 16,0-1 0-16,0 0 0 0,0 1 0 0,0-3 0 0,-1 4 0 0,2-2 0 16,0 0 0-16,0-2 0 0,-1 0 0 0,1 3 0 15,-1-4 0-15,-2 3 0 0,0-3 0 0,2 1 0 16,-2 3 0-16,2-4 0 0,-2 2 0 0,0 1 0 16,1-4 0-16,-1 3 0 0,0 4 0 0,2-2 0 15,-1-1 0-15,1 3 0 0,-2-1 0 0,2 1 0 16,-2 0 0-16,2 0 0 0,-3-2 0 0,2 2 0 15,-1-2 0-15,1 2 0 0,-1 0 0 0,0-1 0 16,-1-2 0-16,2 4 0 0,-1 1 0 0,-1 2 0 16,1-2 0-16,2 0 0 0,-1-1 0 0,1 2 0 15,-2-1 0-15,3 0 0 0,1 0 0 0,-4 0 0 0,2 2 0 16,0 3 0-16,-1-1 0 0,2 1 0 0,-2-1 0 0,2 2 0 16,0-4 0-16,-1 1 0 0,1 4 0 0,-2-1 0 15,1-2 0-15,-1 0 0 0,1 0 0 0,-1 2 0 16,0-2 0-16,0-3 0 0,1 2 0 0,-1 0 0 15,0-1 0-15,-1 2 0 0,0-1 0 0,2-1 0 16,-2 0 0-16,2 4 0 0,-1-1 0 0,-1 0 0 16,2-1 0-16,1 3 0 0,0-1 0 0,-1-2 0 15,1 0 0-15,-2 3 0 0,1-3 0 0,0 0 0 16,1 1 0-16,0 2 0 0,-3-3 0 0,3-1 0 16,0 3 0-16,-1 2 0 0,1-4 0 0,1 3 0 15,-1-1 0-15,1-1 0 0,-1 5 0 0,3-4 0 16,-4-3 0-16,4 2 0 0,-3 3 0 0,2-1 0 15,3 0 0-15,-2 0 0 0,1-2-144 0,1 4 144 16,0-1 0-16,0 3 0 0,0-6 0 0,0 1 0 0,0 2 0 0,1-2 0 16,-1 0 0-16,0 1 0 0,1-5 0 0,-1 4 0 15,0 2 0-15,0-3 0 0,1 1 0 16,0 2 0-16,0-4 0 0,0 3 0 0,1 2 0 0,-1-3 0 16,1 2 0-16,1-2 0 0,2-1 0 0,0 4-128 15,-2-4 128-15,1 2 0 0,-1 2 0 0,0-3 0 16,1 5 0-16,0-3 0 0,-1 2 0 0,1-1 0 15,1 2 0-15,0 7 0 0,0 0 0 0,-1-11-128 16,1 11 128-16,0 0 0 0,-1-7 0 0,1 7 0 16,0 0-128-16,-2-10 128 0,2 10 0 0,0 0 0 15,0 0 0-15,0 0 0 0,-3-8 0 0,3 8-128 16,-6-8 128-16,6 8 0 0,0 0 0 0,0 0 0 16,0 0 0-16,0 0 0 0,0 0 0 0,0 0-128 0,0 0 128 0,0 0 0 15,-8-5 0-15,8 5 0 0,0 0 0 0,0 0 0 16,0 0-128-16,0 0 128 0,-9-2 0 0,9 2 0 15,0 0-192-15,0 0 64 0,0 0 128 0,0 0-208 16,0 0 16-16,0 0 0 0,0 0 0 0,0 0 0 16,-9-2 0-16,9 2 16 0,0 0 0 0,0 0 0 15,0 0-160-15,0 0-48 0,0 0 0 0,0 0-10656 16,0 0-2144-16</inkml:trace>
  <inkml:trace contextRef="#ctx0" brushRef="#br0" timeOffset="5187.97">8754 12062 11055 0,'0'0'976'0,"0"0"-784"0,0 0-192 0,0 0 0 0,0 0 800 0,0 0 112 15,0 0 32-15,0 0 0 0,-5 6 336 0,-1-2 80 16,-1-1 16-16,1-2 0 0,1 0-32 0,0 0 0 16,-1 1 0-16,6-2 0 0,-7 0-96 0,7 0-32 15,-5 0 0-15,1-2 0 0,4 2-192 0,0 0-64 16,0 0 0-16,0 0 0 0,-4-2-288 0,-1 1-64 15,5 1-16-15,-3-6 0 0,0 0-176 0,2 1-32 16,1 0-16-16,1-3 0 0,2 2-96 0,-1 1-16 16,1-4 0-16,-1 3 0 0,3-3-128 0,-2 2-128 15,2 2 192-15,0-4-192 0,1 3 0 0,1-3 0 16,-2 3 0-16,1 1 0 0,1 0 0 0,-1 1 0 16,2 1 0-16,-8 3 0 0,0 0 0 0,7 2 0 15,-7-2 0-15,0 0 0 0,5 5 0 0,-5-5 0 16,7 7 0-16,-4 0 0 0,0 1 176 0,-3 0-176 15,-3 2 160-15,0-1-160 0,-1 3 256 0,-1-5-64 16,-2 3 0-16,1-2 0 0,-2 2 64 0,-1-2 0 16,1 1 0-16,-1-3 0 0,0 0 32 0,1 2 16 15,0-4 0-15,1 0 0 0,1-3 0 0,-2 0 0 0,8-1 0 0,0 0 0 16,-6-2-48-16,6 2-16 0,-4-7 0 0,4 1 0 16,1-4-64-16,3 2-16 0,1-3 0 0,3 1 0 15,0-1-160-15,3-1 0 0,-1 0 0 0,1 3 0 16,2-2 0-16,-2 3 0 0,1-2 0 0,-2 4 0 15,-1 3 0-15,0 1 0 0,-2 0 0 0,-7 2 0 16,0 0-128-16,7 6 128 0,-2-1 0 0,-3 5 0 16,0-1 0-16,-2 3 0 0,-4 1-144 0,1 0 144 0,-1-2 0 15,-1 3 0-15,-1-2 0 0,1 0 0 0,-3 0 0 16,1-5 0-16,-1 1 0 0,0-3 0 0,2 1 192 0,1 1-64 16,0-2-128-16,5-5 192 0,0 0-64 0,0 0 0 15,0 0-128-15,0 0 192 0,-5-4-64 0,1-4 0 16,1 2-128-16,3-3 192 0,2 0-192 0,0 0 144 15,1 1-144-15,2-4 128 0,-1 4-128 0,1-2 0 16,0 4 0-16,0-3 0 0,0 3 0 0,0 2 0 16,-5 4 0-16,0 0 0 0,0 0 0 0,0 0 0 15,0 0 0-15,0 0 0 0,3 8-160 0,-2 3 160 16,-1 0 0-16,-1 1-144 0,-3 2 144 0,-1 1 0 16,-2-2 0-16,4-2 0 0,-2 2 0 0,-1-4 0 15,0 0 0-15,1-2 0 0,0 1 0 0,1-4 0 16,4-4 0-16,0 0 128 0,0 0-128 0,0 0 192 15,0 0-64-15,0 0 0 0,0 0 0 0,0 0 0 16,3-7 0-16,0-1 0 0,3-1-128 0,0-3 0 16,0 2 128-16,2 1-128 0,0-2 0 0,-1 3 0 15,1-1 0-15,-1 3 0 0,0 2 0 0,-1 0 0 16,-6 4 0-16,0 0 0 0,0 0 0 0,0 0 0 0,0 0 0 0,0 0 0 16,4 8 0-16,-4 3 0 0,-3-2 0 15,1 4 0-15,-2-4 0 0,0 1 0 0,-1-2 0 0,-1 0 0 16,-1-2 0-16,1-1 0 0,1 0 0 0,5-5 0 15,0 0 0-15,0 0 176 0,-6 2-176 0,6-2 192 16,0 0-32-16,-5-1 0 0,5 1 0 0,-6-6 0 16,1-1-16-16,0 1 0 0,0-4 0 0,1 2 0 15,1-3-144-15,0 3 160 0,0-2-160 0,1 2 160 0,2 8-160 0,-1-6 0 16,-1 0 0-16,2 6 128 0,0 0-128 0,0 0 0 16,0 0 0-16,0 0 0 0,0 0 0 0,0 0 0 15,0 0 0-15,0 0 0 0,0 0-192 0,0 0 192 16,0 0-192-16,0 0 192 15,11 0-2416-15,-11 0-352 0</inkml:trace>
  <inkml:trace contextRef="#ctx0" brushRef="#br0" timeOffset="7524.73">8885 12073 17503 0,'-13'0'1552'0,"13"0"-1232"0,-6 3-320 0,-3 1 0 0,2-1 448 0,-1 3 48 16,0-3 0-16,2 0 0 0,0-1 288 0,1 1 64 15,-1 1 16-15,6-4 0 0,0 0-16 0,-5 2 0 16,0 1 0-16,5-3 0 0,0 0 32 0,0 0 0 16,-6 1 0-16,0 2 0 0,-1-1-80 0,0 1-16 15,-1 1 0-15,0-3 0 0,-1 1-144 0,2 1-16 16,-2-2-16-16,-3 2 0 0,4-1-144 0,-1 0-16 16,0-1-16-16,-1-2 0 0,1-2-16 0,1 0 0 15,2 1 0-15,1-1 0 0,0-3-64 0,1 0-16 16,1 2 0-16,3-4 0 0,1 1-32 0,3 0-16 15,1-3 0-15,2 2 0 0,0-2-288 0,4 3 0 16,-3-5 0-16,4 5 0 0,-1-4 0 0,1 1 0 16,0 3 0-16,1 0 0 0,0 0 0 0,0 2 128 15,-2-1-128-15,3 1 0 0,-1 5 0 0,-2 0 0 16,1 2 0-16,-1 3 0 0,-1 0 0 0,2 2 0 0,-3 2 0 0,-2 3 0 16,0-5 0-16,-1 5 0 15,0-1 0-15,-2 2 0 0,-1 0 0 0,-1-3 160 16,-2 1-160-16,-2 3 192 0,-2-4 32 0,-1 2 16 15,-2-1 0-15,0-2 0 0,-3 3 112 0,-1-5 32 16,-1 0 0-16,0 0 0 0,1-3-32 0,-2 0 0 16,-2-2 0-16,3-2 0 0,0 0-64 0,0-2-16 15,0-2 0-15,0-1 0 0,2-5 0 0,1 2 0 16,0-4 0-16,0-1 0 0,4 1-96 0,1-3-32 0,4-1 0 0,0-1 0 16,3 1-144-16,2-1 0 0,1 2 0 15,2 1 0-15,0-1 0 0,0 1 0 0,3 0 0 0,0 3 0 16,2 0-128-16,-1 5 128 0,1-5 0 0,0 8 0 15,0 0 0-15,-2 2-144 0,0 2 144 0,0 3 0 16,-2 2-144-16,-2 4 144 0,1 1 0 0,-3 3-144 0,-1 1 144 16,-2 1-128-16,-2 2 128 0,-1 0-128 0,-2 0 128 15,0 1 0-15,-5-3 0 0,3 1 0 0,-1-3 0 0,-2-3 0 16,0 1 0-16,-1-3 0 0,-1-2 0 0,0-2 128 16,-1 0-128-16,0 1 176 0,0-5-48 0,3-1 0 15,1 0 0-15,-1-3 0 0,2-3 0 0,-1 0-128 16,4-2 192-16,-1-1-64 0,1-2 32 0,2-1 0 15,1-2 0-15,1-1 0 0,2 1-160 0,1 2 0 16,2 0 0-16,2-2 0 0,-1 1 0 0,2 3 0 16,0-2 0-16,1 5 0 0,0-2 0 0,1 3 0 15,-1 2-144-15,0 1 144 0,-1 3 0 0,1 3 0 16,-1 1-128-16,0 1 128 0,-2 5 0 0,1-1-160 16,0 3 160-16,-2 1-128 0,-2-3 128 0,0 2 0 15,-2 0-144-15,-1-1 144 0,-1 0 0 0,-1-3 0 16,-1 2 0-16,-2-4 0 0,-1 3 0 0,-2-4 0 15,-2 0 0-15,-2 2 0 0,1-4 160 0,-2-1-160 16,1-2 192-16,-3 0-192 0,-1-4 160 0,-1-2-160 16,2-1 128-16,2 1-128 0,-1-4 0 0,3 1 128 15,0-3-128-15,3-2 0 0,2 4 0 0,4-1 128 0,0-3-128 0,2 1 0 16,0 2 0-16,3-2 0 16,1 4 0-16,3-2 0 0,-3 2 0 0,3 1-144 0,-1 3 144 0,1 0 0 15,1 2 0-15,0 3-128 0,-2 0 128 0,1 3 0 16,2 3 0-16,-2 1-128 0,-2 3 128 0,-1-1 0 15,-1 3-128-15,-3 0 128 0,-2-1 0 0,-2 2 0 16,-2-5 0-16,-2 2 0 0,0-3 0 0,-2 2 0 16,0-5 0-16,-2 1 0 0,2 0 144 0,0-2-144 15,3-2 128-15,6-1-128 0,-5-1 0 0,5 1 128 0,-7-7-128 0,6 1 0 16,1 1 0-16,4-9 0 16,2 0-704-16,6 3-240 0,3-2-32 0,2 3-18672 15</inkml:trace>
  <inkml:trace contextRef="#ctx0" brushRef="#br0" timeOffset="19399.61">20873 10568 12831 0,'0'0'576'0,"0"0"112"0,0 0-560 0,0 0-128 0,0 0 0 0,0 0 0 16,0 0 1216-16,-7 0 192 0,7 0 64 0,-7 2 0 16,7-2-128-16,-4-3-32 0,4 3 0 0,-7 0 0 0,7 0-48 0,-7 0-16 15,1 0 0-15,1 0 0 16,5 0-80-16,-6 1-16 0,-1-1 0 0,7 0 0 0,-6 0-192 0,-1 0-64 15,7 0 0-15,-6 0 0 0,0-3-96 0,1 0-32 16,5 3 0-16,0 0 0 0,-7-5-128 0,2 0-48 16,1-4 0-16,2 4 0 0,2 5-208 0,-1-9-32 15,1 0-16-15,2 3 0 0,3-4-112 0,0 2-32 16,2-2 0-16,0 2 0 0,2-2-192 0,1 2 176 16,1-1-176-16,3 3 160 0,-2-2-160 0,2 1 0 15,0 2 0-15,0-2 0 0,0 4 128 0,0 0-128 16,-1 3 0-16,0 1 128 0,-2 3-128 0,0 4 0 15,0-2 0-15,-1 5 0 0,-3-2 0 0,0 4 0 16,-3 0 128-16,-1-2-128 0,0 3 0 0,-3 3 0 16,-3 1 0-16,0-1 128 0,-2 1 0 0,-3 0-128 15,-1-2 192-15,-1 1-64 0,-2-2 128 0,0-1 32 16,-2 1 0-16,-2-1 0 0,0 0 32 0,-1-3 0 16,2-2 0-16,0-6 0 0,1 0-96 0,1-3-16 15,2-4 0-15,-2-1 0 0,3-5 48 0,2-3 16 16,1-2 0-16,3-3 0 0,0-4-64 0,3 1-16 15,2-1 0-15,3 1 0 0,0-5-192 0,5 2 144 0,2 2-144 0,0 1 128 16,1-1-128-16,1 3 0 0,-1 3 0 0,2 3 0 16,0 0 0-16,0 3 0 0,0 2 0 0,-1 3 0 15,0-1-128-15,-1 6 128 0,0 5 0 0,-2 1 0 16,0 1 0-16,-1 4-144 0,-1 4 144 0,-5 1 0 16,1 0 0-16,-2 2-128 0,-4 1 128 0,-2 4 0 15,-2 0 0-15,-2 2 0 0,0-2 0 0,-5-3 0 16,1 2 0-16,-3 0 0 0,-3-1 0 0,1-3 0 15,-1-4 192-15,1 0-64 0,-1-2-128 0,4-5 192 0,-1-1-48 0,2-4-16 16,2-4 0-16,0-4 0 0,3-1 64 0,2-9 0 16,1-2 0-16,1-1 0 0,4-3 0 0,2-3 16 15,1 1 0-15,4 1 0 0,2-3-208 0,3 3 144 16,0 0-144-16,4-1 128 0,2 2-128 0,-1 2 0 16,1 2 0-16,0 0 0 0,0 5 0 0,-3 6 0 15,2 1 0-15,-1 2 0 0,-1 1 0 0,1 4 0 16,-2 8 0-16,-2-1 0 0,-2 5 0 0,1 1-144 15,-5 0 144-15,-1 2 0 0,-2 1 0 0,-3 2 0 16,-3 2 0-16,-2 3 0 0,-4-2 0 0,0 1 0 16,-4 0 0-16,-1-3 0 0,-1 1 0 0,-1-2 0 15,-3 0 0-15,0-2 0 0,-6 0 128 0,2-4 0 16,1-6-128-16,0-2 192 0,2-5-64 0,2-3 0 16,3-4-128-16,2-7 192 0,1-2-48 0,1-5-16 15,5-1 0-15,1-8 0 0,2 0 0 0,3-1-128 16,3-1 192-16,4-1-64 0,2 0-128 0,3 2 0 0,2 3 0 0,2-3 128 15,1 4-128-15,2 1 0 16,1 3 0-16,2 3 0 0,0 2 0 0,1 3 0 16,-1-1 0-16,1 6 0 0,-2 4 0 0,0 4 0 0,-3 6 0 0,-3 5 0 15,-1-1-160-15,-1 6 160 0,-3 2 0 0,-4 2-144 16,-2 2 144-16,-4 2 0 0,-3 3 0 0,-3 1 0 16,-4 4 0-16,-4-2 0 0,-1 0 0 0,-3-1 0 15,-3 1 0-15,2-1 0 0,-2-3 0 0,-2-4 0 16,-1-3 0-16,1-1 128 0,1-3-128 0,2-4 0 15,2-5 0-15,2-4 144 0,2-4-144 0,2-1 0 0,1-7 192 0,2-2-192 16,2-3 192-16,4-4-192 0,0 0 160 0,3-6-160 16,4 0 128-16,5 0-128 0,1 0 0 0,3-4 128 15,2 1-128-15,3 2 0 0,2-2 0 0,0 5 0 16,2 1 0-16,0 5 0 0,1 5 0 0,-2 1 0 16,2 4 0-16,0 5 0 0,0 7 0 0,-3 6-144 15,-1 1 144-15,-2 5 0 0,-5 5-144 0,1 6 144 16,-5 1 0-16,-4 2-144 0,-3-2 144 0,-2 3 0 15,-3 2 0-15,-6 1 0 0,-3 2 0 0,-2 0 0 16,-4-6 0-16,-1 0 0 0,1-3 0 0,0-2 0 16,0 0 0-16,0-4 128 0,0-4-128 0,1-5 0 15,2-3 0-15,1-5 128 0,1-4-128 0,2-4 144 16,1-3-144-16,2-7 160 0,1-4-160 0,3-4 128 16,1-2-128-16,4-2 128 0,4-1-128 0,2-1 0 15,2 2 0-15,2-1 128 0,3 2-128 0,1 0 0 16,1 6 0-16,2 2 0 0,-3 1 0 0,2 6 0 15,1 0 0-15,1 6 0 0,-1-1 0 0,0 8 0 16,-3 3-144-16,-1 4 144 0,-3 6 0 0,-1 3-160 0,-3 1 160 0,-3 2-128 16,-3 1 128-16,-4 1 0 0,0 2 0 0,-5 2 0 15,-5-4 0-15,-1 1 0 0,0 1 0 0,-2-3 0 16,0 0 0-16,1-5 0 0,-2-3 0 0,2-2 0 16,-1-4 0-16,2-3 0 0,-2-2 0 0,3-6 128 15,-1-5-128-15,1-5 128 0,1-1-128 0,3-5 128 16,1-6-128-16,2 2 0 0,0-2 0 0,5 2 128 0,1 1-128 15,2-1 0-15,3 2 0 0,2 1 0 16,3 4 0-16,1 3 0 0,0 1 0 0,2 1 0 0,0 4 0 0,2 3 0 16,-2 4 0-16,-1 1 0 0,2 2 0 0,-5 1 0 15,-1 2-144-15,-2 3 144 0,-1 2 0 0,-1-2-144 16,-2 3 144-16,0-2 0 16,-1 2-1408-16,1 4-160 0,1-2-32 0,-1-2-20016 15</inkml:trace>
  <inkml:trace contextRef="#ctx0" brushRef="#br0" timeOffset="23653.7">26260 10632 2751 0,'0'0'256'0,"0"0"-256"0,0 0 0 0,0 0 0 15,0 0 3552-15,0 0 672 16,-7 2 128-16,1 0 16 0,6-2-1968 0,-7 2-400 0,-1-4-80 0,1 2 0 16,0 0-256-16,-3-2-64 0,0 0 0 0,0-2 0 15,1 0-256-15,0-2-64 0,1 2-16 0,2-1 0 16,0-5-336-16,0 2-64 0,1 2-16 0,4-4 0 15,1-2-272-15,1 2-64 0,1-4-16 0,1 1 0 16,4 3-176-16,0-2-16 0,2-1-16 0,2 1 0 16,-1-2-288-16,0 3 160 0,0 3-160 0,3-3 128 15,1 1-128-15,4 0 0 0,-3 3 0 0,1 0 0 0,2 3 0 0,-1 1 0 16,-2-1 0-16,0 4 0 0,0 4 0 16,1 3 128-16,-5 0-128 0,1 1 0 0,-2 6 128 0,-3 0-128 15,-2 1 0-15,-1 0 128 0,-4 2-128 0,-1 2 160 16,-3 0-160-16,-2 3 160 0,-3-1-32 0,-1-1 0 15,-3 3 0-15,-2 0 0 0,-3-5 48 0,-1 0 0 16,-1 0 0-16,-1-3 0 0,1-2-32 0,0-1 0 16,2-4 0-16,1 0 0 0,2-5 0 0,1-1 0 15,1-4 0-15,2 0 0 0,1-6-16 0,2 1 0 16,2-7 0-16,4-2 0 0,2-1 80 0,4-1 16 16,3-1 0-16,1-2 0 0,1 1-224 0,2 2 0 15,-1 0 128-15,2 1-128 0,2 0 0 0,2 3 0 16,-1 3 0-16,1-2 0 0,1 4 0 0,-1 1 0 15,0 3 0-15,0 0 0 0,0 4 0 0,0 2 0 16,-2 3 0-16,0 1 0 0,-3 4 0 0,1 4 0 0,-3 2 0 0,-2 3 0 16,-2 1 0-16,-2 3 0 15,-6 4 0-15,0 0 144 0,-2 2 16 0,-2-4 0 16,-4 0 0-16,-3 1 0 0,-3-1 32 0,-2-1 16 16,-1 0 0-16,-2-6 0 0,1-1 48 0,-1-2 16 0,0 1 0 0,2-2 0 15,0-6-32-15,-1-1-16 0,2-4 0 0,3-3 0 16,2-4-80-16,2-3-16 0,4-3 0 0,2-2 0 15,4-3 48-15,4-5 0 0,1-4 0 0,5-3 0 16,3-5-176-16,3 0 192 0,1-1-192 0,3 1 192 16,0-2-192-16,0 6 0 0,3 1 0 0,1 5 0 15,0-1 0-15,0 4 0 0,1 1 0 0,0 5 0 16,-1 5 0-16,-1 2 0 0,2 4 0 0,-5 3 0 16,-3 3 0-16,-2 4 0 0,-3 4 0 0,-2 1 0 0,-3 3 0 0,-3 5 0 15,-5 6 0-15,-2 0 0 0,-4 5 0 0,-5 2 0 16,-2 3 0-16,-3-1 0 0,-4 1 0 0,-1-2 0 15,-1-5 0-15,1 2 128 0,0-8-128 0,1 0 0 16,-1-2 0-16,4-3 128 0,5-7-128 0,0 1 0 16,2-6 0-16,3-1 128 0,1-7-128 0,3-5 192 15,1-2-192-15,3-5 192 0,5-1-32 0,2-3 0 16,1-3 0-16,2-6 0 0,2-2-160 0,3-2 192 16,2-2-192-16,0 3 192 0,3 1-192 0,1-1 0 15,-1 6 0-15,2 4 0 0,1 0 0 0,-1 6 0 16,-1 1 0-16,-1 4 0 0,-1 5 0 0,-2 7 0 15,0 6 0-15,-5 3 0 0,-1 4 0 0,-3 6 0 0,-2 4-128 0,-4 4 128 16,-4 1 0-16,-3 1 0 16,-5 2 0-16,-3 2 0 0,-3-1 0 0,-1-1 0 0,0-2 0 0,0-1 0 15,-1-6 0-15,1-3 0 16,0-6 0-16,2-3 0 0,2 1 128 0,2-5-128 0,2-3 0 0,1-5 128 16,3-4 144-16,0-4 32 15,3-2 0-15,3-5 0 0,1-5-304 0,2-5 0 16,3-1-208-16,1-8 80 0,3-4 128 0,4-1 0 0,2-5 0 0,2 2 0 15,1 1 0-15,2 4 0 0,0 5 0 0,2 3 128 16,0 0-128-16,0 8 0 0,-1 3 0 0,0 6 0 16,0 3 0-16,-2 7-128 0,-3 1 128 0,0 8 0 15,-4 3 0-15,-4 7-128 0,-4 2 128 0,-6 7 0 16,-1 0 0-16,-6 4 0 0,-3 1 0 0,-4-1 0 0,-5-1 0 16,-3 2 0-16,-4 0 0 0,0-6 0 0,-1-1 0 0,1-3 0 15,1-3 0-15,3-2 128 0,3-6-128 0,3 0 0 16,1-9 0-16,3-3 128 0,3-3-128 0,2-6 128 15,1-2-128-15,5-4 128 0,-1-6-128 0,3-2 144 16,2-1-144-16,4-6 160 0,1 1-160 0,4 0 0 16,-1 0 0-16,4 2 0 0,2 1 0 0,3 4 0 15,1 2 0-15,0 4 0 0,0 5 0 0,-1-1 0 16,-1 7 0-16,-1-1 0 16,-2 3-1216-16,-2 4-192 0,-4 5-16 0,0 4-20976 15</inkml:trace>
  <inkml:trace contextRef="#ctx0" brushRef="#br0" timeOffset="25817.02">31701 10600 6447 0,'0'0'272'0,"0"0"80"0,0 0-352 0,0 0 0 0,0 0 0 0,0 0 0 16,0 0 2416-16,0 0 400 0,-9 6 96 0,9-6 16 16,0 0-1248-16,-9 3-240 0,9-3-48 0,-10 3-16 15,-1-2-32-15,3 1-16 0,-1 1 0 0,0-1 0 16,-1-2-80-16,-1 0-16 0,4-2 0 0,-3 1 0 16,2-1-128-16,-2 2-16 0,2 2-16 0,8-2 0 15,-11-5-176-15,1 1-48 0,1-1 0 0,2-3 0 16,7 8-288-16,-5-9-64 0,0-2-16 0,3 1 0 15,0-1-64-15,2-1-16 0,2 1 0 0,1-1 0 16,3-5-80-16,0 3-32 0,0 5 0 0,3-5 0 16,0-3-96-16,1 1 0 0,2 2-16 0,-1 3 0 15,2-3-176-15,1 0 192 0,1 1-192 0,2 4 192 16,0-1-192-16,1 3 0 0,0-2 0 0,1 2 128 16,0 3-128-16,0 1 128 0,-1 0-128 0,0 3 128 0,-2 3-128 0,-2 0 160 15,3 1-160-15,-3 6 160 0,-4 1-160 0,-1 3 160 16,-3 1-160-16,-2 3 160 0,-4 2-32 0,-3 2-128 15,-2-1 192-15,-2 3-64 0,-5-1 48 0,-3 3 0 16,-3 2 0-16,0 1 0 0,-3-5 32 0,-2-1 16 16,-1 1 0-16,-3-1 0 0,-1-4 0 0,-1 0 0 15,0-1 0-15,-1-2 0 0,1 1 32 0,4-7 0 16,3 2 0-16,3-6 0 0,1 0-64 0,4-5 0 16,4-2 0-16,10 1 0 0,-7-12 48 0,0-1 0 15,3-4 0-15,4-2 0 0,3-2-48 0,2-2-16 16,1-7 0-16,5 4 0 0,1-1-176 0,3 2 160 15,2-6-160-15,1 4 160 0,1 2-160 0,0 2 0 0,1 4 0 16,1 0 0-16,-1 1 0 0,2 3 0 0,-3 1 0 0,-2 5 0 16,0-1 0-16,-2 6 0 0,-1 3 0 0,-1 2 0 15,-2 3 0-15,-2 6 0 0,-1 0-144 0,-3 3 144 16,-1 2 0-16,-2 2 0 0,-2 1-128 0,-1 1 128 16,-4 1 0-16,-3-1 0 0,-1 3 0 0,2 1 0 15,-3 1 0-15,-3-4 0 0,-4-1 0 0,1-1 0 16,-2-2 0-16,0 0 0 0,-2-2 0 0,0-3 0 15,-1 1 0-15,2-5 0 0,0 1 0 0,1-4 0 16,3-4 0-16,2 0 0 0,3 0 128 0,1-7-128 16,2-4 0-16,2-3 128 0,2 0-128 0,3-4 0 15,1-1 128-15,3-3-128 0,1-1 0 0,4-2 144 16,1 0-144-16,4 0 0 0,3 0 0 0,1 1 0 16,1-5 0-16,1 6 0 0,2 1 0 0,0 4 0 0,1 2 0 0,1 2 0 15,-1 4 0-15,2 2 0 0,-5 6 0 0,3 0 0 16,-2 2 0-16,0 3 0 0,-2 2 0 0,-4 5 0 15,-2 0 0-15,-4 4 0 0,-2 1-144 0,-4 3 144 16,-4 3 0-16,-3-2 0 0,-5 0 0 0,-3 0 0 16,-4 1 0-16,-2 4 0 0,-4-2 0 0,2 1 0 15,-4-4 0-15,-1 0 0 0,-3-1 0 0,0-2 0 16,1-2 0-16,3 0 0 0,-3-2 0 0,4-5 0 16,2-2 128-16,4-2-128 0,4-4 0 0,3-3 128 15,3-4-128-15,3-5 0 0,4-1 160 0,4-3-160 16,2-4 160-16,5-2-160 0,3-4 0 0,4 2 128 15,0 0-128-15,2 2 0 0,2-2 0 0,2-1 0 16,1 3 0-16,1 3 0 0,-2 2 0 0,-2 2 0 0,-2 4 0 16,0 5 0-16,1 2 0 0,-2-1 0 0,-4 5 0 0,-1 4 0 15,-1 3 0-15,-3 0 0 0,-3 6 0 0,-3-1-160 16,-4 3 160-16,-1 3 0 0,-2 1 0 0,-3-1 0 16,-5-1 0-16,-3 1 0 0,-3 1 0 0,-1-1-128 15,1 1 128-15,-1-2 0 0,-1-1 0 0,0-2 0 16,0-2 0-16,1 1 0 0,1-4 0 0,3 0 0 15,0-6 0-15,3-1 0 0,2-2 0 0,4-6 128 16,0 0-128-16,0-5 0 0,2 3 128 0,2-5-128 16,1-2 0-16,4-2 128 0,1 0-128 0,1 1 0 15,3-1 0-15,0 0 0 0,0 1 0 0,1 1 128 16,1 1-128-16,2 3 0 0,0 1 0 0,-2 3 0 16,-2 0 0-16,-1 3 0 0,-8 5 0 0,0 0 0 15,10 0 0-15,-10 0 0 0,0 0-144 0,10 2 144 16,-10-2-912-16,10 7-112 0,-2 2-32 0,2-4 0 15,2 3-1616-15,2-2-320 0,1 2-64 0</inkml:trace>
  <inkml:trace contextRef="#ctx0" brushRef="#br0" timeOffset="28172.85">15593 10570 6447 0,'0'0'272'0,"0"0"80"0,0 0-352 0,0 0 0 16,0 0 0-16,0 0 0 0,0 0 1984 0,0 0 336 16,0 0 64-16,0 0 16 0,0 0-832 0,0 6-160 0,0-6-48 0,-1 9 0 15,1-9 160-15,-3 6 16 0,3-6 16 0,-5 7 0 16,0-1-48-16,0-2-16 0,0-2 0 0,0 2 0 15,-2-1-80-15,0 0-32 0,-2 0 0 0,-1 1 0 16,-1-4-416-16,1 0-96 0,0 0-16 0,0-1 0 16,-2-2-16-16,2-3-16 0,1-1 0 0,2 0 0 15,0-5-256-15,2 1-48 0,2-2-16 0,1-2 0 0,2 0-48 0,4-2 0 16,1 2 0-16,2-2 0 16,1-1-240-16,4 2-48 0,2 1-16 0,1 1 0 0,2 0-144 0,0-2 0 15,0 4 0-15,1 2 0 0,1-1 0 0,-1 6 0 16,-2 2 0-16,1 1 0 0,-2 4 0 0,-1 3 0 15,0 1 0-15,-3 5 0 0,-2 5 0 0,-1 1 0 16,-3 4 0-16,-3 0 0 0,-3 5 0 0,-3-2 0 16,-3 6 144-16,-3 0-16 0,-3 0-128 0,-2 3 128 15,-3-4-128-15,0 1 128 0,-1-1-128 0,-1-6 192 16,-2-2-64-16,-7 7 0 0,3-7 192 0,3-5 32 16,6-6 16-16,1-2 0 0,5-5-80 0,0-7-16 15,2-6 0-15,0-1 0 0,5-3 64 0,1-6 16 16,5-4 0-16,1-1 0 0,3-7-176 0,2 0-48 15,4 2 0-15,3-2 0 0,2-3-128 0,3 6 0 16,3 4 0-16,1 2 128 0,1-1-128 0,2 2 0 16,-1 2 0-16,-2 3 0 0,-1 7 0 0,-3 4 0 15,2 2 0-15,-3 5 0 0,-2 4 0 0,-1 8 0 16,-2 5 0-16,-4 0 0 0,-3 1-128 0,-3 5 128 0,-4 4 0 16,-4 6 0-16,-3 0 0 0,-6 5 0 0,-5 0 0 15,1-2 0-15,-3 1 0 0,-1-6 0 0,-3-4 0 0,-2-4 0 16,0 3 224-16,-2-5-32 0,0-4-16 0,1-5 0 15,2-2 48-15,3 0 16 0,2-8 0 0,3-4 0 16,1-7-48-16,4 0-16 0,2-8 0 0,5 5 0 16,0-3-48-16,1-6-128 0,3-5 192 0,2-1-64 15,3-6-128-15,2-2 0 0,0-2 0 0,6-1 128 0,-1 0-128 16,6 3 0-16,2 3 0 0,4 6 0 0,1-2 0 0,3 6 0 16,1 2 0-16,0 3 0 0,-2 6 0 0,0 3 0 15,-1 3 0-15,-3 5 0 0,-1 5-160 0,-3 5 160 16,-4 3 0-16,0 2-144 0,-4 3 144 0,-3 3 0 15,-4 2 0-15,-4 6-128 0,-3 2 128 0,-3 3 0 16,-6 1 0-16,-7 11 0 0,-2-3 0 0,0-9 176 16,1-11-48-16,6-7 0 0,-3 1-128 0,0-2 0 15,-1-1-192-15,0-4 192 0,0-2 0 0,1-7 0 16,1-2 0-16,2-2 0 0,-1-7 0 0,4-2 0 16,1-4 0-16,1-3 128 0,2-3-128 0,2-7 0 15,2-6 0-15,1-3 128 0,7-4 128 0,3 2 0 16,0-2 16-16,7 4 0 0,1 3-272 0,4 4-304 15,2 1 64-15,2 6 16 0,1 2 224 0,0 2-176 16,-1 3 176-16,0 5-160 0,1 6 160 0,-1 1 0 16,0 4 0-16,-3 5-128 0,-4 4 128 0,-2 5 0 15,-2 3-144-15,-2 3 144 0,-4 4 0 0,-2 0 0 16,-4 8 0-16,-5 14 0 0,-6 1 0 0,-2-4 0 16,-5-1 0-16,-2-5 0 0,0-7 0 0,-2-2 0 0,0-6 0 15,1-3 0-15,-1-1 0 0,3-6 0 0,-1-4 144 0,1-4-16 16,1-8-128-16,1-2 0 0,0-6 0 0,4-3 0 15,1-7 0-15,1-2 0 0,5-5 128 0,0-7-128 16,0-4 0-16,6-1 0 0,3-2 0 0,4 2 0 16,5 4 0-16,2 4 0 0,4 7 0 0,-3 7 0 15,0-1 0-15,3 3 0 0,1 3 0 0,9-5 0 0,-4 3 0 0,-2 6 0 16,-5 5 0-16,0 4 0 0,-2 1 0 16,-1 4 0-16,-4 5 0 0,1-1 0 0,-5 5 0 15,1 5 0-15,-1 1 0 0,0 4 0 16,4 4-2688-16,-2 2-448 0</inkml:trace>
  <inkml:trace contextRef="#ctx0" brushRef="#br0" timeOffset="29774.44">18529 10301 12895 0,'0'0'1152'0,"9"-11"-928"0,-1 2-224 0,-1 1 0 0,2 2 1216 0,0-2 192 16,-1 2 32-16,-1 2 16 0,1-2 80 0,-2 2 0 15,-6 4 16-15,8-4 0 0,-8 4-352 0,0 0-80 16,0 0-16-16,0 0 0 0,0 0 80 0,0 0 16 16,0 0 0-16,5 7 0 0,-2 0-64 0,-3 3-16 15,-3 2 0-15,-3 4 0 0,2 2 0 0,-8 3 0 16,-3 0 0-16,-3 7 0 0,-1 3-400 0,-2 0-80 15,-5 6 0-15,-2 0-16 0,-3 3-48 0,0-1 0 16,1 0 0-16,0 1 0 0,1-3-128 0,2-4-48 16,2-3 0-16,3-6 0 0,2 0 0 0,4-6 0 15,2-8 0-15,3 2 0 0,2-5-64 0,9-7-16 16,0 0 0-16,0 0 0 0,0 0 48 0,0 0 0 16,0 0 0-16,2-16 0 0,2-3-48 0,4-3 0 15,4 1 0-15,4-6 0 0,5-1-320 0,2-5 144 16,1-3-144-16,2 2 0 0,1 4 128 0,2 0-128 0,2 0 0 15,2-3 0-15,-1-2 128 0,0 2-128 0,-1 4 0 0,-1 0 0 16,-5-3 0-16,-2 8 0 0,-3 2 0 16,-3 5 0-16,-3 0 128 0,-4 4-128 0,-4 6 0 0,-6 7 0 15,0 0 0-15,0 0 0 0,0 0 0 0,-4 14 0 16,-3 4 0-16,-6 4 0 0,-5 4 0 0,-2 4 0 16,-3 2 0-16,-2 4 0 0,-3 1 0 0,-5 2 0 15,-3 3 0-15,2 2 0 0,-2 1 0 0,0 1 0 16,1-6 0-16,1 0 0 0,3-5 0 0,4-4 160 15,3-7-32-15,5 0-128 0,5-5 192 0,4-4-64 0,2-7-128 0,8-8 160 16,0 0-160-16,0 0 160 0,0 0-160 0,0 0 160 16,5-5-160-16,3-5 160 0,2 0-160 0,0-3 0 15,2-2 0-15,-1 2 0 16,-1 0-768-16,-1-1-224 0,0-1-48 0,0 1-16 16,-1-1-1568-16,1 3-304 0,-2-2-64 0</inkml:trace>
  <inkml:trace contextRef="#ctx0" brushRef="#br0" timeOffset="30320.75">18114 10230 24815 0,'-14'-14'1088'0,"5"5"256"0,0-1-1088 0,1 4-256 15,0-3 0-15,2 4 0 0,0-2 1600 0,6 7 256 16,-10-2 48-16,10 2 16 0,0 0-432 0,0 0-80 0,-8 5 0 0,3 1-16 16,1 1-368-16,2 4-64 0,2 2 0 0,3-2-16 15,5 5-208-15,5 1-32 0,1 2-16 0,7 3 0 16,1 5-48-16,6-2-16 0,4 4 0 0,3 4 0 16,2 3-96-16,1 2-16 0,3 3 0 0,-6 2 0 15,1 3-176-15,0 1-32 0,-2-5-16 0,-1 1 0 16,-4-6-32-16,-3-5 0 0,-7-3 0 0,1-4 0 0,-2-2 32 15,-3-4 0-15,-2-1 0 0,-3-4 0 0,-2-3-96 16,-3-2 0-16,-5-9-16 0,0 0 0 0,0 0 32 0,0 0 16 16,0 0 0-16,-5-14 0 0,-3 0-32 15,-3-2 0-15,-2-3 0 0,-4 0 0 0,-2-4-192 0,-1-5 128 16,-3-4-128-16,-4-1 0 0,-3-8 0 0,-2-1 0 16,0-1 0-16,3 3 0 0,1 5 0 0,3 5 0 15,-1-2 0-15,3 3 0 0,1 2 0 0,1 3 0 16,3 5 0-16,1 2 0 0,4 3 0 0,1 2 0 15,4 5 0-15,1 1 0 0,7 6-128 0,0 0 128 16,0 0 0-16,0 0 0 0,0 0-176 0,0 0 176 16,8 14-160-16,5 4 160 0,3 2-144 0,3 5 144 15,4 1-128-15,2 6 128 0,3-2 0 0,4 4 0 16,4 2 0-16,-1 6-128 0,0 1 128 0,-1-2 0 16,-2-7 0-16,-4 1 0 0,-5-2 0 0,-3-3 128 15,-2-6-128-15,-3-2 0 0,-2-3 0 0,-6-1 0 16,1-2 0-16,-3-6 128 0,-5-10-128 0,0 0 0 15,0 0 0-15,0 0 128 16,0 0-1152-16,0 0-208 0,-8-9-48 0</inkml:trace>
  <inkml:trace contextRef="#ctx0" brushRef="#br0" timeOffset="31291.64">23839 10205 7359 0,'0'0'320'0,"0"0"80"0,6-7-400 0,-6 7 0 16,6-6 0-16,-6 6 0 0,0 0 3136 0,0 0 528 16,0 0 112-16,0 0 32 0,0 0-1536 0,0 0-304 15,0 0-64-15,0 0-16 0,0 0-192 0,0 0-32 16,0 0-16-16,0 0 0 0,0 0-448 0,0 0-96 15,-7 14-16-15,-3 4 0 0,-3 0-240 0,0 5-48 16,-1 2-16-16,-5 5 0 0,-2 2 80 0,-2 0 16 16,0 2 0-16,-3 3 0 0,-2 1-208 0,0 3-32 15,-3-3-16-15,-1-1 0 0,3-1-160 0,2-5-16 16,1-3-16-16,5-2 0 0,2-6-16 0,4-3 0 16,3-7 0-16,4 0 0 0,8-10-64 0,0 0-16 15,0 0 0-15,0 0 0 0,0 0 0 0,0 0 0 16,13-14 0-16,4-5 0 0,3-5-32 0,3-7-16 15,1-1 0-15,2-1 0 0,-2-1-128 0,1 1-32 16,1 0 0-16,-1-3 0 0,0-3-128 0,3-2 0 16,2 1 0-16,0 2 0 0,-1-2 0 0,1 3 0 0,-1 2 0 0,-3 2-176 15,2 1 176-15,-9 14 0 0,1 2 0 0,-4 2 0 16,-2 3 0-16,-1 2 0 0,-3 4 0 0,-10 5 0 16,0 0 0-16,2 9-160 0,-3 5 160 0,-8 13 0 15,-5 0-128-15,-3 3 128 0,-5 2 0 0,-2 2 0 16,-2 4 0-16,-3 2 0 0,-4 3 0 0,0-1 0 15,0-4 0-15,1-1 0 0,0 0 0 0,3-3 0 16,-1-6 0-16,-1 0 0 0,3 3 0 0,4-7 0 0,5-1 160 0,4-6-160 16,3-5 160-16,6-5-160 0,6-7 144 0,0 0-144 15,0 0 128-15,0 0-128 0,0 0 0 0,9-8 0 16,1-4 0-16,1 1 0 16,1-2-560-16,-1-1-192 0,1 4-32 0,-1-2-16 15,-1 0-1264-15,2 3-256 0,2-1-48 0,-4 2-17584 16</inkml:trace>
  <inkml:trace contextRef="#ctx0" brushRef="#br0" timeOffset="31807.28">23502 10193 24527 0,'-13'-11'1088'0,"5"5"224"0,0-6-1056 0,-1 5-256 16,-1-5 0-16,-1 6 0 0,1-2 1536 0,1 3 240 0,-1 1 48 0,2-1 16 15,8 5-432-15,0 0-64 0,0 0-32 0,0 0 0 16,0 0-336-16,0 0-64 0,-1 12-16 0,4 3 0 16,2 3-192-16,6 1-64 0,6 4 0 0,3 5 0 15,4-1 0-15,3 7-16 0,1 0 0 0,1 3 0 16,2 1-32-16,-2 5 0 0,-1-2 0 0,-1 1 0 15,-2-2-208-15,-2 0-64 0,0-3 0 0,-4-2 0 16,-3-2-48-16,-3-6-16 0,1-5 0 0,-2-1 0 16,-4-2-64-16,0-7-32 0,-2-2 0 0,-6-10 0 15,3 9 0-15,-3-9 0 0,0 0 0 0,0 0 0 0,-8-8 64 0,-2 0 16 16,-1-3 0-16,-5-5 0 0,1-4-80 0,-1-4-16 16,-3-7 0-16,-2-4 0 0,1-2-144 0,-3-2 0 15,-4-3 0-15,1 1 0 0,0 3 0 0,1 1 0 16,-3 3 144-16,4 0-144 0,2 2 0 0,3 8 0 15,1 2 0-15,2 4 0 0,4 3 0 0,2 2 0 16,0 6 0-16,10 7-128 0,0 0 128 0,0 0 0 16,0 0 0-16,-3 12-128 0,7 5 128 0,4 6 0 15,3 1 0-15,5 5 0 0,1-3 0 0,4 4-128 16,2-2 128-16,1 1 0 0,-1-3 0 0,1 2 0 16,-3-2 0-16,2 2 0 0,0-2 0 0,-1 2 0 15,-2-4 0-15,-1 1 0 16,-1-4-496-16,-2-3-112 0,-3-6-32 0,-3-3-13824 15,2-3-2784-15</inkml:trace>
  <inkml:trace contextRef="#ctx0" brushRef="#br0" timeOffset="33007">29095 10263 13823 0,'0'0'608'0,"0"0"128"0,0 0-592 0,9-9-144 16,-3 2 0-16,-6 7 0 0,0 0 1520 0,5-9 272 15,-5 9 48-15,4-8 16 0,-2-2-112 0,-2 10-16 16,0 0 0-16,3-8 0 0,-3 8-112 0,0 0-16 15,0 0-16-15,0 0 0 0,0 0-464 0,0 0-96 16,-11 6 0-16,0 5-16 0,-3 0-304 0,-1 6-64 16,-1 3-16-16,-3 6 0 0,-3 0-48 0,-1 5-16 15,-1 3 0-15,-1 1 0 0,-1-1-48 0,-3 0 0 16,-2-2 0-16,2-2 0 0,-1 2-144 0,2-1-48 16,1-3 0-16,3 0 0 0,7-7-16 0,1-3-16 0,4-3 0 0,5-6 0 15,7-9-48-15,0 0-16 0,0 0 0 0,0 0 0 16,0 0 96-16,11-6 32 0,4-8 0 0,4-4 0 15,3-5 0-15,3 0 0 0,2-2 0 0,0 1 0 16,-3-4-176-16,0 1-48 0,-1-2 0 0,1-2 0 16,3-2-128-16,-2 0 128 0,3-1-128 0,0 0 128 15,0 1-128-15,-1 3 0 0,0 5 0 0,-2 3 128 0,-2 3-128 0,-5 4 0 16,-6 2 0-16,-1 8 0 0,-11 5 0 0,0 0 0 16,0 0 0-16,0 0 0 0,-4 13-160 0,-5 5 160 15,-5 2 0-15,-3 2-144 0,-2 3 144 16,-4 4 0-16,-5 4 0 0,-1 2 0 0,0 0 0 0,-4 3 0 15,-1-2 0-15,1-3-128 0,2-5 128 0,-1 2 0 16,-2 1 0-16,2-4 0 0,3-1 0 0,3-4 0 16,4-4 128-16,5 0-128 0,4-6 160 0,4-4-32 15,9-8-128-15,0 0 192 0,0 0-32 0,0 0-16 16,0 0 0-16,11-13 0 0,0-3 16 0,4-3 0 16,3-3 0-16,1-1 0 0,3-5-160 0,1 1 0 15,0-2 144-15,-1 3-144 0,1-5 0 0,1 2 0 16,2 1 0-16,-2 0 128 0,-1 5-128 0,-1 3 0 15,-2 2 0-15,-4 3 0 0,-3 3 0 0,-3 5 0 16,-10 7 0-16,0 0 0 0,0 0 0 0,0 0-128 16,0 0 128-16,-12 7-128 0,-2 5-80 0,-4 0-16 15,-3 1 0-15,7-3 0 16,-2 3-1120-16,-1-3-208 0,2 2-48 0,1-4-16 16,1 3-1968-16,2-3-400 0</inkml:trace>
  <inkml:trace contextRef="#ctx0" brushRef="#br0" timeOffset="33544.64">28575 10257 21183 0,'-9'-6'1888'0,"0"0"-1504"16,1-2-384-16,2 3 0 0,0-4 1680 0,6 9 272 15,0 0 48-15,0 0 16 0,-5-7-288 0,5 7-64 16,0 0-16-16,0 0 0 0,0 0-624 0,0 0-112 16,12 4-16-16,2 5-16 0,7 0 80 0,2 4 0 15,3 2 16-15,-2-4 0 0,7 7-208 0,3 7-64 16,4 2 0-16,2 2 0 0,-1 1-64 0,1-1-32 16,-1 3 0-16,14 16 0 0,-7-6-176 0,-8-1-48 15,-5-3 0-15,-5 0 0 0,-4-6-192 0,-2-2-64 16,-3-7 0-16,-2 0 0 0,-2-2 16 0,-5-10 0 15,-1-1 0-15,-1-1 0 0,-3-2 32 0,-5-7 0 16,3 4 0-16,-3-4 0 0,0 0 16 0,0 0 0 16,-6-5 0-16,-4-6 0 0,-3-2-64 0,-3 0 0 15,-6-7 0-15,4 3 0 0,-3-3-128 0,-5-7 0 16,-3-2 0-16,-1-1 128 0,-5-3-128 0,0-2 0 16,0 3 0-16,0 1 0 0,-2 0 0 0,-13-12 0 15,7 9 0-15,6 7 0 0,7 2 0 0,4 4 0 16,6 2 0-16,3 5 0 0,5 5-128 0,4 3 128 0,8 6 0 0,0 0 0 15,0 0 0-15,0 0-144 0,9 6 144 0,8 3 0 16,4 4-128-16,-1 1 128 0,6 2 0 0,3 3 0 16,4 3 0-16,1 3 0 0,3 0 0 0,1-3 0 15,2 4 0-15,-1-3 0 0,1 2 0 0,-2 2 0 16,-1-3 0-16,-2 3 0 0,0-4 0 0,-4-1 0 16,-3-1 0-16,-2-3 0 0,-3-3 0 0,-3-2 0 15,-2-2-1248-15,-3-3-240 16,-1-2-48-16,4 0-18992 0</inkml:trace>
  <inkml:trace contextRef="#ctx0" brushRef="#br0" timeOffset="38342.87">8692 12269 16703 0,'0'0'736'0,"0"0"160"0,0 0-720 0,0 0-176 16,0 0 0-16,0 0 0 0,0 0 1504 0,0 0 272 15,0 0 48-15,0 0 16 0,0 0-16 0,0 0 0 16,0 0 0-16,0 0 0 0,0 0-384 0,0 0-80 16,0 0-16-16,0 0 0 0,-9 3-192 0,9-3-64 15,-11-2 0-15,2 0 0 0,1-5-176 0,0 1-32 16,1 1-16-16,-1-5 0 0,3 0-144 0,-3-4-16 15,2-3-16-15,2-1 0 0,2-1-224 0,1-1-32 16,1 0-16-16,0-1 0 0,-2 1-160 0,4 1-16 16,1-1-16-16,2 0 0 0,3 3-224 0,1 0 176 15,1 1-176-15,2-1 160 0,-1 2-160 0,3 3 0 16,0 0 0-16,1 2 0 0,0 1 0 0,2 4 0 0,-2-1 0 16,2 4 0-16,-2 1 0 0,2 1 0 0,-3 1 0 0,0 5 0 15,-2 2-128-15,0 5 128 0,-3-2 0 0,-2 3 0 16,1 3 0-16,-2 0 0 0,-1 1 0 0,-2 1 0 15,-1-1 0-15,-4-1 0 0,-1 0 0 0,-1 2 0 16,-1 2 0-16,-1-2 0 0,-2-4 128 0,-2 0-128 16,-3 2 208-16,-2-1-32 0,-1 0-16 0,-1-5 0 15,2-1 48-15,0-2 16 0,-1-2 0 0,2-3 0 0,0-5 32 16,0-1 16-16,0-5 0 0,3-1 0 0,2-5-16 0,0-4 0 16,2 1 0-16,2-3 0 0,1-2-112 0,2-3-16 15,4 1-128-15,2-1 192 0,1 2-192 0,4 1 128 16,5-2-128-16,-6 9 0 0,5-2 0 0,1 2 0 15,1-1 0-15,3 3 0 0,1 3 0 0,3-2 0 16,-3 5 0-16,1-1 0 0,1 4 0 0,-1 3-128 16,0 4 128-16,7 3 0 0,-4 4 0 0,-4 5-128 15,-5 3 128-15,-1 2 0 0,-3 2 0 0,-4 3-128 16,-2-2 128-16,-4 4 0 0,-4 1 0 0,-2 4 0 16,-3-3 0-16,-4 2 0 0,-3 0 0 0,-2-5 0 15,-1-2 128-15,1-4-128 0,1-2 128 0,1-3 0 16,-2-5-128-16,0 1 192 0,-2-6 0 0,2-1-16 15,2-4 0-15,-1-4 0 0,2-3 16 0,2-7 16 16,0-3 0-16,3-4 0 0,3-5-64 0,2-2-16 16,3-5 0-16,2 11 0 0,3-4-128 0,3 2 0 15,3 3 0-15,1-3 0 0,2-2 0 0,0 2 0 16,5 0 0-16,1 4 0 0,0 2 0 0,1 4 0 0,-2 4 0 0,4-1 0 16,-2 6 0-16,1 3 0 0,-1 2-144 15,0 2 144-15,0 6 0 0,-2 3-128 0,-2 5 128 0,-1 0 0 16,-5 2-128-16,-1 1 128 0,-5 1 0 0,-3 3 0 15,-1 4 0-15,-4-2 0 0,-3 3 0 16,-7 10 0-16,-1-4 0 0,-2-5 0 0,-1-1 0 0,0-8 0 16,0-2 0-16,0-2 0 0,0-3 0 0,-2-5 144 15,-2-4-16-15,3-3 0 0,2-2 0 0,2-6 0 16,-1-2-128-16,3-3 0 0,1-8 144 0,7 4-144 0,0-8 128 0,2-2-128 16,1-3 128-16,3 0-128 0,4-3 0 0,3 2 128 15,1 2-128-15,4-2 0 0,2 5 0 0,2 0 0 16,2 3 0-16,3 4 0 0,-2 3 0 0,3 4 0 15,1 0 0-15,0 9-128 0,0 1 128 0,-1 4 0 16,-2 2 0-16,-1 8-128 0,-2 2 128 0,-3 3 0 16,-3 0 0-16,-3 1-128 0,-4 0 128 0,-4 0 0 15,-4 3 0-15,-4 1 0 0,-3 0 0 0,-3-3 0 16,-3-1 0-16,-1-1 128 0,-1-2-128 0,-1-4 176 16,0-3-176-16,-3-2 192 0,-3 0-192 0,2-6 192 15,0-4-192-15,1-2 192 0,0-2-192 0,-6-9 128 16,6-3-128-16,4 0 128 0,4 1-128 0,3-1 0 15,5-4 0-15,3 9 0 16,4 1-1040-16,2 1-192 0,4-1-48 0,4-1-13952 16,1-2-2816-16</inkml:trace>
  <inkml:trace contextRef="#ctx0" brushRef="#br0" timeOffset="39578.86">12336 12128 1839 0,'0'0'160'0,"0"0"-160"15,0 0 0-15,0 0 0 0,0 0 4176 0,0 0 816 16,0 0 144-16,0 0 48 0,-9 1-2464 0,9-1-480 16,-10-1-112-16,10 1-16 0,-7-3-96 0,7 3-32 15,-12-6 0-15,3 2 0 0,0 0-288 0,9 4-64 16,-6-7-16-16,0-3 0 0,2 3-464 0,1-3-80 16,2 1-32-16,1 9 0 0,5-13-480 0,0 1-112 15,0 3 0-15,-5 9-16 0,7-10-224 0,0 3-32 16,2 0-16-16,0 3 0 0,-9 4-160 0,13 0 128 0,-1 4-128 0,-3-2 128 15,-1 3-128-15,1 0 0 0,0 7 0 0,-2-2 128 16,-2 3-128-16,-1 1 192 0,-2-2-192 0,-4 5 192 16,-2-1-16-16,-1 10 0 0,-3-4 0 0,-3-2 0 15,1-1 16-15,-4-3 16 0,-1 0 0 0,1-4 0 16,1-3-16-16,2 0-16 0,-1-2 0 0,2-5 0 0,1-2-32 0,2-2 0 16,-2-7 0-16,2 0 0 15,1-5 48-15,2-1 0 0,0-5 0 0,4 0 0 0,2-1-64 0,2 0 0 16,1 0 0-16,3-1 0 0,1 2-128 0,4 2 0 15,1 3 0-15,1 3 128 0,-2-1-128 0,1 3 0 16,0 3 0-16,-3 4 0 0,2 1 0 0,1 0 0 16,0 2 0-16,0 3 0 0,-1 1 0 0,-2 2 0 15,-2 3 0-15,-2-1 0 0,-2 3 0 0,-4 2 0 16,-1-2 0-16,-1 3 0 0,-4 0 0 0,-3 0 160 16,-2-3-160-16,-6 7 160 0,1-2-32 0,-1-2-128 15,2-2 192-15,-2-4-64 0,1-4-128 0,1-2 192 16,3-2-192-16,-1-5 192 0,-2-6-64 0,4 1 0 15,-3-4 0-15,5 1 0 0,-1-6 0 0,1 1-128 16,2 0 192-16,1 0-64 0,1 2-128 0,1-2 0 16,6-1 0-16,1 5 0 0,1 3 0 0,1-1 0 15,2 5 0-15,2-1 0 0,1 3 0 0,2 4 0 16,-2 2 0-16,5 3 0 0,-1 2 0 0,0 0-144 16,-7 1 144-16,1 2 0 0,2-2 0 0,-3 3-128 0,-1 3 128 0,1-3 0 15,-2 3 0-15,-1 1 0 0,-1-3 0 16,0 5 0-16,-3-4 0 0,1 1 0 0,-2-4 0 0,-2 1 0 31,1-4-464-31,1-6-96 0,0 0-16 0,0 0-14784 0,0 0-2976 0</inkml:trace>
  <inkml:trace contextRef="#ctx0" brushRef="#br0" timeOffset="40791.61">4873 12012 6447 0,'0'0'272'0,"0"0"80"0,0 0-352 0,0 0 0 15,0 0 0-15,0 0 0 0,2 10 3456 0,-2-10 640 16,0 0 112-16,0 0 16 0,-5 11-1616 0,5-11-336 16,-5 6-64-16,5-6-16 0,0 0-400 0,0 0-64 15,0 0-32-15,0 0 0 0,0 0-464 0,0 0-80 16,0-10-32-16,3 1 0 0,2-1-528 0,4 1-96 15,3-6-32-15,1 4 0 0,3 4-208 0,1 0-64 0,0 0 0 0,1 3 0 16,0 1 32-16,0 6 0 16,0 1 0-16,-2 7 0 0,-1 1 32 0,-1 2 0 0,-4 1 0 0,-3 4 0 15,-5 3-16-15,-3 2 0 16,-4-3 0-16,-5-2 0 0,-4 3 48 0,-3 1 16 0,-2 0 0 0,0-4 0 16,1-3 64-16,1-3 16 15,0 0 0-15,3-3 0 0,1-6 0 0,2-3 0 16,0-2 0-16,2-4 0 0,-3-7 0 0,3-2 16 15,3-2 0-15,2-5 0 0,-1 1-160 0,3 0-48 0,2 1 0 0,3-2 0 16,2 1-192-16,4 0 128 0,0 4-128 0,1 0 0 16,1 1 0-16,0-1 128 0,2 4-128 0,-2 4 0 15,2 2 0-15,-3 3 128 0,-10 3-128 0,10 3 0 16,0 3 128-16,-3-1-128 0,-7-5 0 0,6 13 144 16,-6-13-144-16,0 15-176 0,0 3 48 0,0-2 0 15,1 0-2512-15,-1 1-496 16</inkml:trace>
  <inkml:trace contextRef="#ctx0" brushRef="#br0" timeOffset="43682.86">9436 13221 7359 0,'0'0'320'0,"0"0"80"0,6 5-400 0,2-1 0 16,-2-2 0-16,0 1 0 0,-6-3 1408 0,8 1 192 0,0 2 32 0,-8-3 16 16,7 4-1328-16,-2 1-320 0,-5-5 0 0,7 5 0 15,-1 0 0-15,-4 1-208 0,-2-6 16 0,4 8 16 16,0 0 176-16,0 0-192 0,0-2 192 0,-4-6-192 15,4 8 192-15,-1-1 176 0,1 2-48 0,-1 0 0 16,1-3 160-16,-2 2 32 0,3-3 0 0,0 1 0 16,-5-6 0-16,5 8 16 0,-2-3 0 0,-3-5 0 15,4 9 560-15,-2-3 96 0,1 2 32 0,-1 0 0 0,-2-8 64 0,3 7 32 16,2 2 0-16,-3-4 0 0,-2-5-80 16,0 0-16-16,0 0 0 0,4 7 0 0,0 2-128 0,-4-9-48 15,0 0 0-15,0 0 0 0,3 7-16 0,-3-7 0 16,2 9 0-16,-2-9 0 0,0 0-64 0,1 6 0 15,-1-6-16-15,0 0 0 0,0 0 0 0,2 9 0 16,-2-9 0-16,0 0 0 0,0 0-240 0,0 0-64 16,0 6 0-16,0-6 0 0,0 0-16 0,0 0-16 15,0 0 0-15,0 0 0 0,0 0 160 0,0 0 16 16,0 0 16-16,0 0 0 0,0 0-304 0,0 0-64 16,0 0-16-16,0 0 0 0,0 0 208 0,0 0 32 15,-3-4 16-15,1-3 0 0,-1-1-96 0,-1-1 0 16,0 0-16-16,-1-2 0 0,2 1-112 0,-3-3-32 15,0 0 0-15,0 2 0 0,-2-4-96 0,1-1-128 16,-2 0 176-16,1-1-176 0,0 1 192 0,2-2-64 16,-2 0 0-16,-2-6-128 0,1-1 208 0,2 2-64 15,0 1-16-15,-2 3 0 0,3 0 0 0,-3-1-128 16,2-2 192-16,-4 2-64 0,2-1-128 0,1 1 192 0,-6 0-192 0,3-1 192 16,0 1-64-16,0 1-128 0,-2 1 192 15,1-2-64-15,-2 1-128 0,2 1 192 0,-1 1-192 0,0 0 192 16,2-1-192-16,-1 3 0 0,1-2 0 0,0 2 128 15,0 0-128-15,2-3 0 0,-1 4 0 0,1 1 128 16,2 2-128-16,-1-2 0 0,-2 0 0 0,2 4 0 16,2-2 0-16,-2 2 128 0,1-2-128 0,0 0 0 15,0 1 0-15,0 3 0 0,1-4 128 0,0 4-128 0,-2-3 0 16,2 3 0-16,-1-2 0 0,2 4 128 0,1-4-128 0,-1 2 0 16,-1 2 0-16,0-3 128 0,-1 3-128 0,7 5 0 15,-6-6 0-15,0-2 128 0,1 4-128 0,5 4 0 16,0 0 144-16,-6-9-144 0,1 3 0 0,5 6 144 15,-6-5-144-15,0-2 0 0,6 7 128 0,-4-6-128 16,0 1 0-16,4 5 0 0,0 0 128 0,-5-6-128 16,5 6 0-16,0 0 0 0,-4-7 0 0,4 7 0 15,0 0 0-15,0 0 0 0,-5-6 0 0,5 6 0 16,0 0 0-16,0 0 0 0,0 0 0 0,0 0 0 16,-3-8-144-16,3 8 144 15,0 0-432-15,0 0 0 0,0 0 0 0,0 0 0 16,0 0-1088-16,0 0-208 0,0 0-64 0,0 0 0 15,0 0-1216-15,0 0-256 0,0 0-64 0</inkml:trace>
  <inkml:trace contextRef="#ctx0" brushRef="#br0" timeOffset="44268.47">8974 12797 13823 0,'0'0'608'0,"-5"10"128"0,5-10-592 0,-6 9-144 0,2 2 0 0,1 0 0 15,-2-3 1856-15,5-8 320 0,-5 10 80 0,5-10 16 16,-4 8-736-16,4-8-128 0,-5 11-48 0,5-11 0 16,0 0 64-16,0 0 16 0,-4 9 0 0,4-9 0 0,0 0-160 0,0 0-48 15,0 0 0-15,0 0 0 0,0 0-208 0,0 0-32 16,0 0-16-16,0 0 0 0,0 0-176 0,0-7-32 15,0-6-16-15,3 1 0 0,0 1-240 0,-1-4-32 16,-1-3-16-16,2 0 0 0,-2 2-48 0,2-2-16 16,-3 0 0-16,0 0 0 0,0 0-80 0,0 2 0 15,0-1-16-15,1 0 0 0,-1 0-96 0,0 1-16 16,0-2 0-16,0 0 0 0,0 0-32 0,0 0-16 16,0 1 0-16,1 0 0 0,1 2-16 0,-1-2-128 15,1 2 192-15,1 0-64 0,-2 1 0 0,2 1 0 16,-2 3 0-16,2-2 0 0,-6 5 0 0,6-3 0 15,-3 2 0-15,0 8 0 0,0 0 0 0,0-10 0 16,0 10 0-16,0 0 0 0,0-6-128 0,0 6 192 16,0 0-192-16,0 0 192 0,0 0-192 0,0 0 0 15,0 0 144-15,0 0-144 0,0 0 128 0,0 0-128 16,11 0 128-16,0 5-128 0,2 4 128 0,-3-1-128 16,3 5 128-16,1-1-128 0,1-1 0 0,0 3 144 15,-1 1-144-15,2 1 0 0,-1 0 144 0,0-2-144 0,2 1 0 0,1 1 144 16,-3-1-16-16,1 0-128 0,0-1 192 0,-2-1-64 15,0 1 32-15,0 0 0 0,-2-2 0 0,0-1 0 16,-1 1-160-16,-2-3 192 0,-1 0-192 0,-1-4 192 16,-7-5-192-16,0 0 0 0,7 8 144 0,-7-8-144 15,0 0 0-15,0 0 0 0,0 0 0 0,0 0 0 16,-4-10-928-16,-3-2-160 0,-1 1-16 16,-3-5-16-16,0 0-2256 0,-1-3-448 0</inkml:trace>
  <inkml:trace contextRef="#ctx0" brushRef="#br0" timeOffset="45434.55">7905 10535 3679 0,'0'0'320'0,"0"0"-320"16,0 0 0-16,0 0 0 0,-1-10 2432 0,1 10 432 16,0 0 80-16,0 0 0 0,-3-10-1680 0,2 0-352 15,1 10-64-15,-3-7-16 0,0-1-128 0,3 8-48 0,0 0 0 0,0 0 0 16,-5-7-208-16,5 7-32 0,0 0-16 0,-7-6 0 15,1-2 0-15,1 4 0 0,5 4 0 0,0 0 0 16,-5-9 176-16,5 9 48 0,-8-5 0 0,2 0 0 16,1-5 16-16,5 10 16 0,-9-6 0 0,2 2 0 15,2-4 224-15,5 8 32 0,-6-5 16 0,6 5 0 16,-6-7 48-16,-1-1 16 0,7 8 0 0,0 0 0 16,-6-6-80-16,1-1-16 0,5 7 0 0,0 0 0 0,0 0-80 0,-5-5-32 15,1 1 0-15,4 4 0 0,0 0-128 0,0 0-16 16,0 0-16-16,0 0 0 0,0 0-144 0,0 0-32 15,0 0 0-15,0 0 0 0,0 12-144 0,0-3-48 16,0 2 0-16,4-1 0 0,2 2-80 0,3 3-32 16,0 0 0-16,2-1 0 0,3 3-16 0,-5-4-128 15,3 2 192-15,0 4-64 0,2-1 32 0,0 1 0 16,0 2 0-16,-1 3 0 0,2 1 32 0,-1-1 16 16,3 2 0-16,-2-1 0 0,0 1 64 0,-2-3 16 15,1-1 0-15,-1-1 0 0,-1 4-128 0,2-4-32 16,0-2 0-16,2 2 0 0,-1-1 32 0,0-1 0 15,0-3 0-15,2 1 0 0,-3 0-32 0,1-1-128 16,-1 1 192-16,0-1-64 0,-1-1-128 0,2-1 192 16,-1 0-192-16,0 0 192 0,-1 0-64 0,-1-2 0 15,0 2 0-15,-1-2 0 0,2 2 0 0,-2-2 0 16,1 1 0-16,1-1 0 0,-3-2-128 0,0 2 0 16,1 1 0-16,0-5 0 0,-3 4 0 0,1-3 128 15,0 1-128-15,-1-1 128 0,-2 0-128 0,1 0 128 16,0 0-128-16,0-2 128 0,-1 3-128 0,-1-5 0 0,0 3 0 0,-1-3 128 15,0 0 0-15,-4-5-128 0,4 8 192 0,-1-3-64 16,-3-5-128-16,0 0 0 0,0 0 0 0,0 0 0 16,3 5 0-16,-3-5 0 0,0 0 0 0,0 0 128 15,0 0-128-15,0 0 0 0,2 9 0 0,-2-9 128 16,0 0-128-16,0 0 0 0,0 0 0 0,0 0 0 16,0 0 0-16,0 0 0 0,0 0 0 0,0 0 0 15,0 0-160-15,0 0 160 0,0 0-208 0,0 0 80 16,-5-9-1088-16,-1 3-192 0,3-4-64 0,-3 2-12928 15,-3-4-2608-15</inkml:trace>
  <inkml:trace contextRef="#ctx0" brushRef="#br0" timeOffset="45839.29">8209 11344 5519 0,'0'0'496'0,"-6"0"-496"16,-1 0 0-16,7 0 0 0,0 0 4880 0,0 0 880 16,-5-3 192-16,5 3 16 0,-6-1-3536 0,6 1-720 15,-5-4-144-15,5 4-32 0,-4-5-48 0,4 5-16 16,0 0 0-16,0 0 0 0,-1-6-320 0,1 6-64 16,0 0 0-16,0 0-16 0,0 0-304 0,0 0-64 15,0 0-16-15,0 0 0 0,0 0-224 0,9 5-32 0,-2 2-16 0,3 1 0 16,2 5-96-16,0 1 0 0,4 0-16 0,0 3 0 15,3 2-48-15,-1 2 0 16,0-6 0-16,1 2 0 0,-1-2-64 0,1 0 0 0,-3-1-16 0,3-1 0 16,-2-6-16-16,-1 1 0 0,1 0 0 0,-3-6 0 15,-1-1 112-15,1-1 32 0,0-1 0 0,-2-3 0 16,0-4 48-16,-1 0 16 0,-2-5 0 0,-1-2 0 16,-3-4 0-16,-1-4 0 0,-2-1 0 0,1-4 0 15,-2 0-48-15,-1 0 0 0,-1 0 0 0,-3 1 0 16,-1-3-192-16,-3 4-128 0,-2 0 160 0,-1 3-160 0,2 2 0 0,-7-5 0 15,4 7 0-15,0 7 0 16,1 2-1120-16,2 8-160 0,3-1-48 0,6 3-13856 16,0 0-2784-16</inkml:trace>
  <inkml:trace contextRef="#ctx0" brushRef="#br0" timeOffset="46715.73">9305 13183 33167 0,'0'0'1472'0</inkml:trace>
  <inkml:trace contextRef="#ctx0" brushRef="#br0" timeOffset="47556.67">9593 13396 4607 0,'0'0'192'0,"0"0"64"0,5 8-256 0,-5-8 0 0,7 12 0 0,-1-5 0 0,-6-7 2912 0,6 12 544 16,-1-2 96-16,-1-4 32 0,-4-6-1936 0,4 12-384 16,-4-12-80-16,1 8-16 0,-1-8-112 0,3 12-32 15,-3-12 0-15,0 0 0 0,2 6-144 0,1 3-48 16,-1-2 0-16,-2-7 0 0,0 0-48 0,0 0-16 16,3 6 0-16,-3-6 0 0,0 0-16 0,0 0-16 15,0 0 0-15,0 0 0 0,5 7-224 0,-5-7-64 16,0 0 0-16,0 0 0 0,0 0 64 0,0 0 16 15,3 7 0-15,-3-7 0 0,0 0-32 0,0 0-16 16,0 0 0-16,0 0 0 0,0 0-64 0,0 0-16 16,0 0 0-16,0 0 0 0,0 0-48 0,0 0-16 15,0 0 0-15,0 0 0 0,0 0 48 0,0 0 0 16,0 0 0-16,0 0 0 0,-5-7-64 0,5 7-16 16,-7-10 0-16,2 1 0 0,-1-2-16 0,-2 0 0 15,-1-1 0-15,0-2 0 0,3 1-96 0,-2 2-32 16,-2-3 0-16,1-1 0 0,0-1-32 0,1 1 0 15,-1-1 0-15,-2-2 0 0,1-2 0 0,0-1 0 16,0 3 0-16,0-1 0 0,-2 0-128 0,1-1 128 16,-1 0-128-16,4-2 128 0,-5 3-128 0,1 0 0 0,1 0 0 0,1 2 128 15,0 2-128-15,1 2 0 0,0-2 144 0,0-1-144 16,-1 0 128-16,1 2-128 0,-1-1 128 0,1 2-128 16,0-2 128-16,0 1-128 0,0 4 160 0,-1-1-160 15,0-2 128-15,0 4-128 0,-1-4 0 0,3 2 144 16,-4 1-144-16,1-2 0 0,-1 3 0 0,2-3 128 15,1 1-128-15,0 2 0 0,0-2 0 0,0 2 0 16,2-4 0-16,-1 3 0 0,2 1 0 0,-2-1 0 0,3 3 0 16,-1-2 0-16,-1 0 0 0,2 0 0 0,-1-1 0 0,0 1 0 15,6 9 128-15,-4-9-128 0,-1-1 0 0,0 2 0 16,-2 3 0-16,7 5 0 0,-7-11 0 0,-1 0 128 16,3 3-128-16,-1 1 0 0,-1 0 128 0,3 1-128 15,-1-1 0-15,0 0 128 0,5 7-128 0,-5-5 0 16,5 5 0-16,0 0 0 0,-5-10 0 0,5 10 0 15,0 0 128-15,0 0-128 0,-5-10 0 0,2 0 0 16,0 5 0-16,3 5 0 0,0 0 0 0,0 0 0 16,-5-9 0-16,5 9 0 0,0 0 0 0,0 0 0 15,0 0 0-15,0 0 0 0,0 0 0 0,0 0 0 16,0 0 0-16,0 0 0 0,0 0 0 0,0 0 0 16,0 0-160-16,0 0 160 15,5-8-576-15,-5 8-32 0,2-7 0 0,-2 7 0 16,0 0-1424-16,0 0-272 0,0 0-64 0,0 0-16 15,0 0-1296-15,0 0-256 0</inkml:trace>
  <inkml:trace contextRef="#ctx0" brushRef="#br0" timeOffset="48306.91">8895 12852 11967 0,'0'0'1072'0,"0"0"-864"15,-5 11-208-15,5-11 0 0,-1 11 1184 0,1-11 192 16,0 6 32-16,0-6 16 0,0 0 16 0,-1 12 0 15,1-12 0-15,0 0 0 0,-2 9-16 0,2-9 0 16,0 0 0-16,0 0 0 0,-1 11-80 0,1-11-32 16,0 0 0-16,0 0 0 0,0 0-240 0,0 0-48 15,0 0-16-15,0 0 0 0,0 0-80 0,0 0-16 16,0 0 0-16,-4-11 0 0,1 1-160 0,0-4-48 16,-1-2 0-16,2-1 0 0,0-1-192 0,1 0-32 15,0 0-16-15,-2 2 0 0,-2-3-48 0,4-2-16 16,-2 1 0-16,2 2 0 0,-1 2-96 0,0-1-32 15,0-1 0-15,-2 0 0 0,1 2-48 0,0-2-16 16,-1 2 0-16,1 0 0 0,2 7-80 0,0-3 0 16,-1-1-128-16,1 3 192 0,-1-2-192 0,2 2 176 15,0 10-176-15,-2-11 160 0,4-3-160 0,-2 4 0 0,0 1 144 0,0 9-144 16,3-9 0-16,-3 9 0 0,2-9 0 0,0 4 0 16,-2 5 0-16,0 0 128 0,0 0-128 0,0 0 0 15,0 0 0-15,0 0 144 0,0 0-144 0,0 0 0 16,8-9 0-16,-8 9 0 0,0 0 0 0,11-3 0 15,-11 3 0-15,12 2 0 0,-1-1 0 0,1 3 0 16,-2 3 0-16,1 0 0 0,1 0 0 0,0 1 0 0,2 2 128 0,0 0-128 16,2 4 0-16,-1-1 0 15,0-5 128-15,-1 2-128 0,1-1 192 0,2 1-192 0,-1-4 192 16,0 6-64-16,-4-2 0 0,1 1-128 0,0 2 224 0,-1-1-64 16,1 1-16-16,1 1 0 0,0-3 0 0,0-1 0 15,0 1 0-15,-2-2 0 0,0 3 48 0,0-4 16 16,-1 3 0-16,-1-1 0 0,-1 1-16 0,0 2 0 15,-9-13 0-15,10 9 0 0,-2 1 0 0,-2-2-16 16,-6-8 0-16,0 0 0 0,7 7-16 0,-7-7 0 16,0 0 0-16,0 0 0 0,0 0 16 0,0 0 0 15,0 0 0-15,10-6 0 0,-10 6 0 0,5-8 0 16,-3-2 0-16,-2 3 0 0,0-5-176 0,-2 4 192 16,-2-2-192-16,0 3 192 0,0-4-192 0,-1 5 0 15,-1 2 0-15,6 4-176 16,-9-6-1104-16,-2 3-240 0,2 3-32 0,1 3-13344 15,2 1-2656-15</inkml:trace>
  <inkml:trace contextRef="#ctx0" brushRef="#br0" timeOffset="50003.8">8480 12533 4607 0,'0'0'400'0,"0"0"-400"16,5-6 0-16,0 2 0 0,-5 4 1872 0,0 0 304 15,0 0 48-15,7-2 16 0,0-2-496 0,-7 4-80 16,0 0-32-16,0 0 0 0,5-6-352 0,-5 6-64 0,0 0 0 16,0 0-16-16,0 0-352 0,0 0-64 0,5-4-16 0,-5 4 0 15,0 0-208-15,0 0-48 0,4-3-16 0,-4 3 0 16,0 0 80-16,0 0 32 0,0 0 0 0,9-1 0 15,-9 1 144-15,0 0 16 0,0 0 16 0,7 0 0 16,0-3-16-16,-7 3 0 0,6-6 0 0,-6 6 0 16,0 0-128-16,0 0-16 0,0 0-16 0,0 0 0 15,0 0-112-15,6 4-32 0,-6-4 0 0,0 0 0 16,0 0-80-16,0 0 0 0,5 5-16 0,-5-5 0 0,0 6-32 0,-1 3 0 16,-3-2 0-16,2 3 0 0,-3-3 16 0,-5 9 0 15,2 0 0-15,-2-1 0 0,-3-3-16 0,-1 2 0 16,0 1 0-16,0 2 0 0,-1-3-64 0,-3 2-16 15,-2 1 0-15,-1-1 0 0,2 4 16 0,0-1 0 16,-1 1 0-16,-2 1 0 0,-2 1-32 0,3 1-16 16,-2-2 0-16,5-7 0 0,-2 3-48 0,-1 1-16 15,1-1 0-15,-3 2 0 0,1 2 0 0,1-5 0 16,-2 2 0-16,-9 8 0 0,4-7-32 0,3 1 0 16,1-2 0-16,2-1 0 0,-2 1 0 0,1 0-128 15,0-3 192-15,3-2-64 0,1-3-128 0,0 3 160 16,1-2-160-16,1 1 160 0,1 1-160 0,-1 0 160 15,2-2-160-15,0 1 160 0,-1 2-160 0,1-2 0 16,-1-1 0-16,0 2 0 0,1 0 0 0,2-1 128 16,-2 2-128-16,1-2 0 0,-1-2 0 0,1 4 128 15,1 0-128-15,1-3 0 0,-2 1 0 0,0 1 0 16,1-2 128-16,-2 0-128 0,1 1 0 0,1-5 0 16,2 4 0-16,0-2 128 0,0 2-128 0,-1-3 0 15,2 2 0-15,0-3 128 0,0 1-128 0,0-3 0 0,2 0 0 0,2 0 0 16,-1 2 0-16,7-7 0 0,0 0 0 0,-7 2 128 15,7-2-128-15,0 0 0 0,0 0 0 0,0 0 128 16,0 0-128-16,0 0 0 0,0 0 0 0,0 0-176 16,0 0-160-16,0 0-48 0,5-13 0 0,3 5 0 15,2-4-1168-15,-1 4-240 0,-2 0-64 16,0 0 0-16,0-3-704 0,2 2-128 0,0-4-48 0</inkml:trace>
  <inkml:trace contextRef="#ctx0" brushRef="#br0" timeOffset="50347.17">7516 13249 18719 0,'0'0'832'0,"0"0"160"0,0 0-800 15,-2-8-192-15,2 8 0 0,0 0 0 0,-5-5 1536 0,5 5 272 16,0 0 48-16,-7-4 16 0,-2-1-240 0,9 5-48 16,0 0-16-16,0 0 0 0,-10 5-224 0,1-1-64 15,2 4 0-15,-2 3 0 0,-1-2-400 0,-2 4-96 16,-2 0-16-16,0 4 0 0,-2 3-144 0,2 0-48 15,-3 0 0-15,1 4 0 0,-1-1-48 0,2 1-16 16,2 1 0-16,2-3 0 0,0-1-16 0,3-2-16 16,1-3 0-16,1 1 0 0,1-2-96 0,3-3 0 15,0-1-16-15,4 0 0 0,-2-11-112 0,0 0 0 16,7 8-16-16,4-2 0 0,-1-2 16 0,4-4 0 16,4-1 0-16,5-7 0 0,4-2 32 0,3-1 16 15,5-4 0-15,-1-1 0 0,0-3-112 0,1 1 0 0,0 1-16 0,2-1 0 16,-3-1-32-16,-1 1 0 0,-1 1 0 0,-4 3 0 15,-4 4-16-15,-3-1-128 0,-4 3 192 0,-1-2-64 16,-2 2-128-16,-2 1-256 0,-3 2 64 0,-9 5 16 16,0 0-2736-1,0 0-544-15</inkml:trace>
  <inkml:trace contextRef="#ctx0" brushRef="#br0" timeOffset="51350.51">8964 11642 13823 0,'0'0'608'0,"0"0"128"0,0 0-592 0,0 0-144 15,0 0 0-15,0 0 0 0,0 0 704 0,0 0 96 16,0 0 32-16,-3 8 0 0,3-8-64 0,0 0 0 16,0 0 0-16,0 0 0 0,0 0 352 0,-3 9 64 15,3-9 16-15,0 0 0 0,0 0-256 0,-5 8-48 0,5-8-16 16,-4 10 0-16,4-10-16 0,-7 9 0 0,7-9 0 0,-5 11 0 15,5-11-48-15,-6 6-16 0,6-6 0 0,-6 11 0 16,6-11-112-16,-4 8-32 0,4-8 0 0,-3 11 0 16,3-11-64-16,0 0-16 0,0 0 0 0,0 0 0 15,0 0-96-15,0 0-32 0,8-7 0 0,2-2 0 16,3-6 80-16,-1-1 16 0,5-1 0 0,-1-2 0 16,2-4-64-16,3 0-16 0,0-3 0 0,3 1 0 15,-3 0 48-15,2 0 16 0,1-3 0 0,2-2 0 0,4-1-160 0,0 0-48 16,-1-2 0-16,1 1 0 0,-1-1-64 0,-1 0-32 15,0-1 0-15,0 3 0 0,-3 5-48 0,3-2-16 16,-4 2 0-16,-1 1 0 0,-4 2-160 0,2 3 192 16,-1 2-192-16,-2 0 192 0,-4 2-192 0,-2 0 192 15,2 2-192-15,-1 3 192 0,-4-2-192 0,2 6 0 16,-4-4 0-16,2 5 0 0,-2-2 0 0,1 2 128 16,-8 6-128-16,6-5 128 0,-6 5-128 0,5-8 0 15,-5 8 0-15,0 0 0 0,0 0 0 0,0 0 0 16,0 0 0-16,0 0 0 0,0 0 0 0,0 0-192 15,0 0 64-15,0 0 128 16,0 0-1088-16,0 0-80 0,0 0-32 0,0 0 0 16,-6 2-1024-16,6-2-208 0,-9 2-32 0,0 2-14304 0</inkml:trace>
  <inkml:trace contextRef="#ctx0" brushRef="#br0" timeOffset="51770.59">9305 11112 14735 0,'-16'0'1312'0,"7"2"-1056"0,2 0-256 0,7-2 0 16,0 0 1792-16,0 0 288 0,0 0 64 0,0 0 16 16,0 0-752-16,0 0-160 0,0 0-32 0,0 0 0 15,0 0 16-15,5-6 0 0,1-4 0 0,2 1 0 0,2-4-320 0,2 3-64 16,0-4-16-16,2 0 0 0,0 0-48 0,3 2-16 15,1-2 0-15,2-2 0 0,0 1 32 0,4-3 0 16,1 0 0-16,0 0 0 0,-1 1-112 0,3-1-32 16,-1 0 0-16,1-1 0 0,0 1-144 0,1 3-16 15,0 0-16-15,0 3 0 0,-2 1-80 0,2 1-16 16,0-1 0-16,-1 5 0 0,-3-2 16 0,-2 5 0 16,-2 1 0-16,-1 1 0 0,-1 1-128 0,-3 1-16 15,-2 2-16-15,-3 3 0 0,-2 3-96 0,-2 0-16 16,0 4 0-16,-3 2 0 0,-3 1 64 0,-3-2 16 15,-2 0 0-15,-1 4 0 0,-5 0 0 0,-2-1 0 16,-1-1 0-16,1-1 0 0,-1 1-80 0,2-2-128 16,-1-4 176-16,0 1-176 0,2 2 128 0,-1-3-128 15,1 1 0-15,1-2 0 0,-1 0 0 0,4-2-224 16,2 2 16-16,5-9 0 16,0 0-1520-16,0 0-288 0,0 0-64 0,10 6-11296 15,8-2-2272-15</inkml:trace>
  <inkml:trace contextRef="#ctx0" brushRef="#br1" timeOffset="59922.59">11537 15756 5519 0,'0'0'240'0,"0"0"64"0,0 0-304 0,0 0 0 0,0 0 0 0,0 0 0 16,0 0 2112-16,0 0 352 0,0 0 80 0,0 0 16 16,0 0-960-16,0 0-176 0,0 0-32 0,0 0-16 15,0 0-224-15,0 0-64 0,0 0 0 0,0 0 0 16,7 1-96-16,-7-1-32 0,0 0 0 0,0 0 0 16,0 0-32-16,0 0-16 0,0 0 0 0,0 0 0 15,0 0-128-15,0 0-16 0,0 0-16 0,0 0 0 16,0 0-128-16,0 0-32 0,0 0 0 0,0 0 0 0,0 0-16 0,0 0 0 15,0 0 0-15,0 0 0 0,0 0-192 0,0 0-32 16,-2-9-16-16,-2 1 0 0,-1 2-144 0,0-3-16 16,-2 1-16-16,0-2 0 0,-2 3 16 0,0-5 0 15,0 1 0-15,-4 1 0 0,2-4-48 0,0 1-128 16,-5 0 192-16,2-2-64 0,0-2 0 0,-1 1-128 16,2-2 192-16,1 0-64 0,-1-1-128 0,-1 3 192 15,1-1-192-15,1 1 192 0,-1-1-64 0,-1 2 0 16,1-2 0-16,2 0 0 0,-3-2 16 0,1 1 0 15,0 0 0-15,2 0 0 0,-1 0-16 0,2 2-128 16,1 1 192-16,-3-1-64 0,-2 1-128 0,0-1 192 16,1-1-192-16,-1 2 192 0,3-1-64 0,-2 3-128 15,0-5 192-15,2-3-64 0,-1 4-128 0,0-1 192 16,-2 0-192-16,0 0 192 0,0-1-64 0,1 0-128 16,3 0 192-16,-3 0-64 0,-1 0-128 0,1 0 192 15,-1 0-192-15,2 0 192 0,-2 1-192 0,0 0 0 16,-2 0 144-16,4 0-144 0,-1 1 128 0,-1 1-128 0,1 1 128 15,1 0-128-15,-1 1 0 0,0 0 144 0,-1 0-144 16,0 3 0-16,1-1 160 0,1-2-160 0,-2 1 128 0,1 3-128 16,0-2 128-16,2 0-128 0,-2 2 128 0,0-4-128 15,1 1 128-15,-1 2-128 0,0-2 128 0,-1 0-128 16,2 3 0-16,-1-3 128 0,2 2-128 0,-1 0 0 16,1-3 0-16,2 0 128 0,-1 1-128 0,-1 2 0 15,0-3 0-15,-2 0 0 0,4 1 128 0,-2 1-128 0,-1-2 0 0,2 2 0 16,-1 0 0-16,2-2 0 15,-1-1 0-15,0 2-144 0,-1 2 0 0,1-3 0 0,0 1 304 0,0 3 64 16,-2-3 16-16,1 2 0 0,-2 1-240 0,1-4 128 16,0 2-128-16,2 2 0 0,0-3 0 0,1 3 128 15,-1 1-128-15,0-2 0 0,2 2 0 0,-2-2 0 16,1 3 0-16,-3-2 0 0,4 2 0 0,-1-2 0 16,-1 2 0-16,-1-3 0 0,2 2 0 0,-1-4 0 15,1 2 160-15,0 2-32 0,1 0-128 0,-1 1 0 16,0-3 0-16,-3 2 0 0,2-2 0 0,1-1 0 15,0 3 0-15,2-2 128 0,-1 2-128 0,1-2 0 16,-2 3 0-16,1-4 0 0,0 4 0 0,1-4 0 16,0 3 0-16,1 0 0 0,0 0 0 0,1 1 0 15,-1-1 0-15,1 0 0 0,2 0 0 0,-2 0 0 16,-1 0 0-16,1-1 0 0,0 0 0 0,0 0 0 16,-1-3 0-16,2 0 0 0,-1 3 0 0,1-3 0 15,2 4 0-15,-2-2 0 0,-3-2 0 0,2 4 0 16,0-1 0-16,0 3 0 0,1-5 0 0,-1 3 0 15,0-2 0-15,0-1 0 0,0 3 0 0,-1-1 0 0,3 1 0 0,-2-1 0 16,0 3 0-16,0-4 0 0,0 4 0 0,0-2 0 16,0 1 0-16,-2-2 0 0,0 1 0 0,-1-1 128 15,0 1-128-15,2-4 0 0,-2 3 0 0,1 0 0 16,-2-1 0-16,1 2 0 0,3-3 0 0,-2 3 0 16,0-2 0-16,1-1 0 0,-1 2 0 0,2 0 0 15,2 3 0-15,-4-4 0 0,0 2 0 0,0-2 0 16,2 1 0-16,-1 0 0 0,-2-2 0 0,2 3 0 15,-1-1 0-15,1 3 0 0,0-5 0 0,-3 4 0 16,2-3 0-16,1 3 0 0,1-3 0 0,0 2 0 0,0 0 0 0,0 0 0 16,0-1 0-16,1-1 0 0,-1 2 0 0,1-3 0 15,0 3 0-15,0-2 0 0,1 1 0 0,-1 0 0 16,-1-2 0-16,1 3 0 0,-1-1 0 0,0 3 0 16,1-4 0-16,-1 2 0 0,-3-1 0 0,4 4 0 15,-1-3 0-15,1 3 0 0,-1-3 0 0,2 1 0 16,0-2 0-16,-1 1 0 0,0-2 0 0,1 3 0 15,-1-3 0-15,1 2 0 0,2-4 0 0,0 3 0 16,-2 0 0-16,1-3 0 0,-1 0 0 0,0 3 0 16,2-3 0-16,0 3 0 0,1-1 0 0,-3-1 0 15,1 2 0-15,1-3 0 0,-2 2 0 0,2 1 0 16,-2-5 0-16,1 3 0 0,-1 2 0 0,-1-4 0 16,1 1 0-16,-1-1 0 0,0 2 0 0,1-2 0 15,1 1 0-15,-2-4 0 0,-1 2 0 0,0 4 0 16,1-2 0-16,1 5 0 0,1-3 0 0,-2-3 0 15,2 4 0-15,-2 1 0 0,-1 1 0 0,0-2 0 16,-1 1 0-16,0-5 0 0,1 1 0 0,1 7 0 0,0-3 0 16,-2 2 0-16,2-4 0 0,0 6 0 15,-1-1 0-15,0-4 0 0,1 1 0 0,3 3 0 0,0 0 0 0,0 1 0 16,-2-2 0-16,-2-3 0 0,4-2 0 0,1 5 0 16,0-2 0-16,0 4 0 0,0-4 0 0,0 0 0 15,0-1 0-15,0 1 0 0,0-3 0 0,0 5 0 16,0-4 0-16,1 6 0 0,-1-4 0 0,4 1 0 15,-2-1 0-15,0 0 0 0,-2-3 0 0,0 5 0 0,1-2 0 0,-1 4 0 16,0 0 0-16,1-6 0 0,2 4 0 0,-2-2 0 16,-1 3 0-16,0-1 0 0,0-2 0 15,0 2 0-15,0-3 0 0,0 3 0 0,0-4 0 0,1 4 0 16,1-3 0-16,-1 4 0 0,-1-4 0 0,0 2 0 16,0-2 0-16,2 0 0 0,-2-4 0 0,2 9 0 15,0-3 0-15,1 0 0 0,-2-3 0 0,-1 7 0 16,0-1 0-16,0-5 0 0,0 1 0 0,1 1 0 15,2 3 0-15,1-5 0 0,-2 2 0 0,-1 3 0 16,-1-3 0-16,0 1 0 0,2 0 0 0,-1 0 0 16,2-2 0-16,-1 2 0 0,-1-1 0 0,2-5 0 15,-2 1 0-15,0 3 0 0,-1-4 0 0,4 3 0 16,0 1 0-16,-3 1 0 0,-1 1 0 0,0-5 0 16,2 3 0-16,-1 0 0 0,0 1 0 0,0 2 0 15,2-1 0-15,-2-1 0 0,4-2 0 0,-3 4 0 16,-1-3 0-16,3 1 0 0,-2-1 0 0,2-2 0 15,0-2 0-15,1 2 0 0,0 0 0 0,-1 3 0 16,-2-1 0-16,1-1 0 0,1 1 0 0,0-3 0 0,-2 3 0 16,3-2 0-16,-2 1 0 0,2 1 0 0,0-4 0 0,0 4 0 15,-4-4 0-15,2 2 0 0,1 1 0 0,1-5 0 16,0 2 0-16,-3 7 0 0,2-6 0 0,2 1 0 16,0-2 0-16,-4 7 0 0,3-3 0 0,0 1 0 15,0-2 0-15,0 1 0 0,2-4 0 0,-2-1 0 16,2 2 0-16,1-6 0 0,-2 1 0 0,0 8 0 15,-1-3 0-15,-2 2 0 0,3-4 0 0,-1 1 0 0,0 0 0 0,0 3 0 16,0-3 0-16,2-3 0 0,1 2 0 16,0 2 0-16,-1-4 0 0,1 3 0 0,0 2 0 0,-1-2 0 15,0-2 0-15,0 1 0 0,1-2 0 0,1 4 0 16,0-1 0-16,0-1 0 0,-1 0 0 0,3 0 0 16,-1 0 0-16,0 0 0 0,0 3 0 0,0 0 0 15,2-3 0-15,-2 3 0 0,0 2 0 0,2-2 0 16,-2 2 0-16,0-3 0 0,4 2 0 0,-4-1 0 15,-1-2 0-15,2 2 0 0,3-2 0 0,-1-2 0 16,2-2 0-16,-1 2 0 0,0 1 0 0,1 1 0 16,1-1 0-16,-2-2-128 0,-2 0 128 0,2 4 0 15,2 2 0-15,-1-3 0 0,0 0 0 0,0 2 0 16,1-5 0-16,-1 4 0 0,0 0 0 0,2-2 0 16,-1-2 0-16,2 1 0 0,-1 1 0 0,-2 2 0 15,3-1 0-15,-1 2 0 0,0 0 0 0,-1-2 0 16,0-1 0-16,0 1 0 0,1 2 0 0,1-3 0 15,-3 2 0-15,1 3 0 0,1-3 0 0,-1 1 0 16,0-1 0-16,1 0 0 0,1 2 0 0,-1 0 0 16,-1 2 0-16,1-1 0 0,-2 2 0 0,0-3 0 0,2 2 0 15,-2-5 0-15,0 4 0 0,1-1 0 0,-2 3 0 0,0-4 0 16,0 4 0-16,0-3 0 0,0-2 0 0,1 5 0 16,0-4 0-16,0 4 0 0,1 2 0 0,0-3 0 15,-2 2 0-15,3-3 0 0,-2 1 0 0,0 3 0 16,2-4 0-16,-1 4 0 0,-1-2 0 0,2-1 0 15,-2 2 0-15,0-2 0 0,-1 2 0 0,2-5 0 16,0 3 0-16,2-3 0 0,-3 4 0 0,0-2 0 16,-1 4 0-16,2 1 0 0,-2-1 0 0,-2-3 0 0,-1 3 0 0,-1-3 0 15,1 2 0-15,-1 2 0 0,2 2 0 0,-1-3 0 16,-1 0 0-16,1 1 0 0,-1-1 0 0,1-2 0 16,-1 1 0-16,2 2 0 0,-1-2 0 0,1 2 0 15,-1 0 0-15,-1 0 0 0,2-1 0 0,-3 0 0 16,-2 1 0-16,1 1 0 0,-8 3 0 0,11-2 0 15,-4-1 0-15,-7 3 128 0,10-3-128 0,-3-1 0 16,1 2 0-16,-8 2 0 0,6-5 0 0,-6 5 0 16,8-6 0-16,-8 6 128 0,0 0-128 0,8-3 0 15,-8 3 0-15,0 0 0 0,0 0 0 0,0 0 0 16,6-3 0-16,-6 3 128 0,0 0-128 0,0 0 0 16,0 0 0-16,0 0 0 0,0 0 0 0,0 0 0 15,0 0 0-15,0 0 128 0,0 0-128 0,0 0 0 16,0 0 0-16,0 0 128 0,0 0-128 0,0 0 0 15,0 0 0-15,0 0 128 0,0 0-128 0,-9 8 0 16,0-1 128-16,0-2-128 0,-1 1 0 0,0-1 0 16,-1-2 0-16,-2 4 128 0,-5 0-128 0,3 0 0 0,-2 3 0 15,-1-2 0-15,1 3 0 0,-1 0 0 0,-1 3 0 0,0 0 0 16,-7-1 0-16,2-1 0 0,0 0 0 0,0 2 0 16,1-2 0-16,-1 0 0 0,-2 1 0 0,2-3 0 15,0 2 0-15,0 0 0 0,-1-3 0 0,-2 4 0 16,3 0 0-16,0-3 0 0,-2 1 0 0,3 0 0 15,0 1 0-15,3 2 0 0,1-1 0 0,0 0 0 16,0-1 0-16,0 4 0 0,0 1 0 0,0-1 0 0,0-5 0 16,2 3 0-16,-1-1 0 0,2 2-128 0,-2-4 128 0,1 3 0 15,1 0 0-15,-1 2 0 0,1-6 0 0,2 1 0 16,-1 2 0-16,1-4 0 0,1 2 0 0,-1-1 0 16,0 4 0-16,-1 0-128 0,-1 2 128 0,1 0 0 15,0 2 0-15,-2 0 0 0,0 0 0 0,-2-1 0 16,-1 2 0-16,0-1 0 0,2 1 0 0,1-1 0 15,0 0 0-15,-1 0 0 0,0 0 0 0,1-1 0 16,-1 0 0-16,1-2-128 0,2-3 128 0,2 0 0 16,-1 2 0-16,2 0 0 0,-2-1 0 0,-2 2 0 15,4-1 0-15,-1 1 0 0,2-2 0 0,2 1 0 16,-2-1 0-16,0-2-128 0,-2-1 128 0,2 3 0 16,1 0 0-16,1-2-128 0,1 2 128 0,-1 0 0 15,0-3-144-15,1 3 144 0,-3 2 0 0,1 0 0 16,-1-2 0-16,3-3 0 0,0 3-128 0,1-2 128 15,-1 2 0-15,-1 2 0 0,0-1 0 0,-1 0 0 16,0 0-144-16,0 1 144 0,0 2 0 0,0-2 0 16,-1 2 0-16,0 4 0 0,0-3-128 0,3-4 128 15,-1-3 0-15,-5 8 0 0,4-1-128 0,2-4 128 0,1 3 0 0,-1 1 0 16,0-1-128-16,1 2 128 0,-2 2 0 0,-3 8 0 16,1-2 0-16,5-10-128 0,-2 4 128 0,-2 7 0 15,2 1 0-15,3-10 0 0,-1 0 0 0,-2 3 0 16,0 1 0-16,-3 11-128 0,2-2 128 0,2-12 0 15,0 0 0-15,1 3 0 0,-1-1-128 0,0 0 128 16,-1 0 0-16,1 4 0 0,-1-1 0 0,-1 11 0 0,0-4-144 16,5-11 144-16,2 2 0 0,-2 10-144 15,-2-2 144-15,4-10 0 0,0 3 0 0,-1 9 0 0,1-1 0 0,2-10-128 16,0 3 128-16,0 8 0 0,0-5 0 0,0-9 0 16,1 2 0-16,2 9-128 0,2-1 128 0,-2-8 0 15,3-1 0-15,-1 4 0 0,-2 3 0 0,2 0-128 16,2 1 128-16,-1-2 0 0,6 2 0 0,-3 1 0 15,1-1 0-15,1 3-128 0,1 1 128 0,0-3 0 16,2-1 0-16,2-1 0 0,-2-1 0 0,-2 0 0 16,2 3 0-16,0 1 0 0,-2 0 0 0,2 1 0 15,-3 3 0-15,-1 0 0 0,3-1 0 0,-3-8 0 16,0 7 0-16,0-1 0 0,1-2 0 0,0 1 0 16,0 0 0-16,1-4 0 0,-1 3 0 0,5 8 0 15,-1-2 0-15,0-5 0 0,3 3 0 0,-3 2 0 16,3 0 0-16,0 3 0 0,0 0 0 0,1-1 0 15,1 3 0-15,0-6 0 0,1-2 0 0,-2-2 0 16,-1 1 0-16,-2-5 0 0,1 2 0 0,-7-9 0 16,1 2 0-16,-1 0 0 0,-1 5 0 0,0-2 0 15,0 4 0-15,0-3 0 0,-1 1 0 0,2 7 0 16,-1 0 0-16,-3-1-128 0,-2-4-160 0,1 1-32 0,0 1 0 0,1-2 0 31,-3 3-320-31,1-2-64 0,-1-2 0 0,1-1-16 16,-1-4-1424-16,2 1-288 0,0-4-48 0</inkml:trace>
  <inkml:trace contextRef="#ctx0" brushRef="#br1" timeOffset="60629.91">10559 10521 9215 0,'0'0'816'0,"-7"0"-656"15,7 0-160-15,-14-2 0 0,3-2 1424 0,-1-2 256 16,-1 2 48-16,0 0 16 0,1-4-608 0,0 2-128 0,-2 1-32 0,1-3 0 16,2 2 64-16,2 2 16 0,0 0 0 0,2 0 0 15,7 4-16-15,-9 0 0 0,9 0 0 0,0 0 0 16,-9-2-208-16,9 2-64 0,-9 1 0 0,9-1 0 15,0 0-160-15,0 0-32 0,-9 4-16 0,9-4 0 16,0 0-112-16,0 0-32 0,0 0 0 0,0 0 0 16,-5 6-32-16,5-6 0 0,0 0 0 0,0 0 0 15,0 0 48-15,0 0 0 0,0 0 0 0,0 0 0 0,0 0-96 0,0 0-16 16,9 3 0-16,4-2 0 0,1-1 64 0,2-2 16 16,4-1 0-16,3-1 0 0,1-3-48 0,3 0-16 15,2-2 0-15,4 2 0 0,3-5-64 0,0 3-16 16,2-5 0-16,0 2 0 0,4 0 48 0,-3 0 0 15,-2-2 0-15,0 3 0 0,0 0 16 0,-2 0 0 16,-2 2 0-16,0-1 0 0,-2 3-32 0,-1 0 0 16,-2 1 0-16,-2 3 0 0,-3 0-32 0,-4 2-16 15,-1 1 0-15,-4 0 0 0,-14 0-32 0,12 1 0 16,-12-1 0-16,12 4 0 0,-12-4 32 0,9 6 0 16,-9-6 0-16,5 13 0 0,-4 1 32 0,-2 4 16 15,-3 2 0-15,-2 6 0 0,-2 1 16 0,-5 5 0 16,1 0 0-16,-6 5 0 0,-5 2 0 0,-3 3 0 15,-2 8 0-15,0-2 0 0,-2-1-80 0,1 0-16 16,0-2 0-16,3-2 0 0,2-5-208 0,0-2 144 16,2-6-144-16,6-3 128 0,4-2-128 0,3-2 0 15,0-4 0-15,4-1-176 16,3-3-912-16,2-5-192 0,0-10-48 0,13 13-12752 16,6 0-2560-16</inkml:trace>
  <inkml:trace contextRef="#ctx0" brushRef="#br1" timeOffset="65749.89">7048 9793 4607 0,'0'0'192'0,"-1"-5"64"15,-1 0-256-15,-1-2 0 0,0 2 0 0,1 2 0 0,1-1 1616 0,-4-1 288 16,1 0 48-16,4 5 16 0,-4-3-736 0,4 3-144 16,-4-4-16-16,4 4-16 0,-4-5-96 0,4 5 0 15,0 0-16-15,0 0 0 0,-5-4-80 0,5 4-16 16,0 0 0-16,0 0 0 0,0 0-208 0,0 0-64 15,0 0 0-15,0 0 0 0,0 0-208 0,0 0-48 16,0 10-16-16,2-1 0 0,1 3-48 0,1 2 0 16,1-3 0-16,2 3 0 0,0 0-48 0,1 4-16 15,-1 0 0-15,2 0 0 0,0-2 0 0,0 2 0 16,1 0 0-16,1 0 0 0,-1-1 32 0,1 2 0 16,1 0 0-16,-2 1 0 0,0 0-32 0,1 0 0 15,1 1 0-15,2 0 0 0,-3-2 64 0,-1 3 16 16,3-3 0-16,0 1 0 0,-1-1-64 0,1 0-16 15,-1-1 0-15,0 1 0 0,1 2 64 0,0 0 0 16,-2-2 0-16,1 0 0 0,-2 2-48 0,0-2 0 16,0 1 0-16,2 0 0 0,-3-3 16 0,-1-1 0 15,1-2 0-15,1 4 0 0,1 0-16 0,-1 0 0 0,-1-2 0 0,0 1 0 16,-2 1 0-16,2 1 0 0,0 1 0 0,-1-2 0 16,-2 0-16-16,3-1 0 0,-3 1 0 0,2 0 0 15,0 0-16-15,-1-2-16 0,-1 1 0 0,2-2 0 16,0 0-32-16,-1 2 0 0,1-2 0 0,1 2 0 15,0-1 16-15,1 1 0 0,-1-1 0 0,0-1 0 16,0 1 64-16,-2-2 16 0,1 1 0 0,0 0 0 16,-1-1-224-16,0 1 0 0,-1-1 0 0,2 0 0 15,-3 0 0-15,2 0 144 0,0 3-144 0,-1-3 128 16,2-1-128-16,-1 1 128 0,1 1-128 0,-1-1 128 0,0 1-128 0,-1 0 160 16,-1 1-160-16,0-1 160 0,2 1-160 0,-2 0 0 15,-1-1 0-15,1-1 128 0,-2-3-128 0,1 2 128 16,0 0-128-16,0-3 128 0,-2 3-128 0,1-1 128 15,0-3-128-15,-1 3 128 0,1-3-128 0,-2 1 0 16,0-3 144-16,2 3-144 0,-3-2 128 0,2 4-128 16,1-4 128-16,-1 4-128 0,1-1 0 0,-2-2 0 15,0 3 0-15,1-3 128 0,-1 2-128 0,2 2 0 16,-2-3 0-16,0 1 0 0,0-2 0 0,1 3 128 16,-1 2-128-16,-1-3 0 0,0 2 0 0,0 1 0 15,0-2 0-15,0-1 128 0,0 0-128 0,0-2 0 16,-1 1 0-16,-1 0 128 0,1 0-128 0,0 3 0 15,0-3 0-15,1 2 0 0,-3 1 0 0,0-2 128 16,0 2-128-16,-1 2 0 0,1-1 0 0,1 2 128 16,-5 0-128-16,4 1 0 0,-1 1 0 0,1 0 0 15,-1-1 0-15,1-1 0 0,-1 2 0 0,-1 0 0 16,0-1 0-16,-1 3 0 0,0 0 0 0,-1 1 0 0,-1-1 0 16,-1-1 128-16,3 0-128 0,-2 0 0 0,0 0 0 0,1 0 0 15,-1-1 0-15,2-1 0 0,-1 0 0 16,1 0 0-16,0-1 0 0,-1-1 0 0,1-2 0 0,1 0 128 15,0-1-128-15,1-4 0 0,0 1 0 0,-1-4 128 16,5-5-128-16,0 0 0 0,0 0 0 0,-5 4 128 16,0-3-128-16,0-1 0 0,1-1 0 0,-1-2 0 15,5 3-1168-15,-6-6-208 0,2-5-32 0,1-2-15120 16</inkml:trace>
  <inkml:trace contextRef="#ctx0" brushRef="#br1" timeOffset="68049.28">7322 10441 11055 0,'-5'-6'976'0,"-2"0"-784"15,1-5-192-15,0 5 0 0,0 0 1408 0,3 1 256 16,3 5 32-16,0 0 16 0,0 0-800 0,0 0-144 16,0 0-48-16,0 0 0 0,0 0-96 0,0 0-32 0,0 0 0 0,6 7 0 15,3 1 144-15,1 2 32 16,1-2 0-16,3 4 0 0,0 1-96 0,3 0-16 0,1 2 0 0,1 3 0 15,1 1-96-15,-2 2-32 0,0 5 0 0,0-2 0 16,-2 4 48-16,-1 0 0 0,1 1 0 0,-2 2 0 16,0-2-64-16,0 3 0 0,-2 1 0 0,1 0 0 15,0 1-32-15,-2-2-16 0,1 0 0 0,-1-1 0 16,-2 5-48-16,-1 0-16 0,-2-1 0 0,0 2 0 0,-1 1-48 16,0 0-16-16,-1 0 0 0,1 2 0 0,0-5-80 0,0 1-32 15,-1-3 0-15,-1 0 0 0,-1-1-16 0,1 1 0 16,-2-4 0-16,2-1 0 0,-1 1 48 0,1-2 0 15,-1 2 0-15,0-2 0 0,-1 1-32 0,0 3 0 16,-1-6 0-16,1 4 0 0,2-1-32 0,0 1 0 16,-2-2 0-16,0 1 0 0,-1 1-64 0,0-3-128 15,-1-1 176-15,0 2-176 0,-2-3 160 0,3 1-160 16,0-2 128-16,0 1-128 0,-1 1 144 0,-2-4-144 16,1 1 160-16,-2 1-160 0,1 1 176 0,-2-3-176 15,1 2 192-15,-1 1-192 0,0-1 192 0,0-2-192 16,0 2 192-16,-1-1-192 0,-1-1 192 0,0-1-192 15,-2-1 192-15,2 0-192 0,-1-1 176 0,-1 0-176 16,0 0 160-16,0-1-160 0,0 1 128 0,-1-1-128 16,1-1 0-16,-3 3 0 0,2 2 144 0,1 0-144 15,-1 1 128-15,0 2-128 0,0-1 0 0,-3 0 0 16,0 1 128-16,1-2-128 0,-2-1 0 0,0 1 0 16,0-2 0-16,0 2 128 0,-1-2-128 0,-1 0 128 0,2-2-128 0,0 1 128 15,0 0-128-15,0 2 0 0,0-4 0 0,2 0 0 16,-4-2 0-16,4 2 0 0,-1-2 128 0,0-2-128 15,1-1 0-15,-1 2 0 0,-1-1 0 0,0-3 0 16,0 3 0-16,-1 1 0 0,-1-4 128 0,2 2-128 16,-1 0 0-16,0-2 0 0,0 3 0 15,-2-1 128-15,1-1-128 0,-1 2 0 0,3 1 0 0,-1-3 0 16,-2 2 0-16,0 2 0 0,-1 0 128 0,-1-2-128 16,-3 1 0-16,0 0 0 0,0 1 0 0,0 1 0 0,-1-1 0 15,1-1 0-15,1 0 0 0,-1 0 0 0,2-2 0 0,1 0 0 16,0-1 0-16,1 2 0 0,0-4 0 0,3 2 0 15,0-2 0-15,1 3 0 0,0-3 0 0,0 1 0 16,-2 1 0-16,4-3 0 0,-2 2 0 0,1-2 0 16,-1 4 0-16,1-5 0 0,1 2 0 0,0-3 0 15,1 0 0-15,-3 3 0 0,0-2 0 0,0 1 0 16,0 0 0-16,0 2 0 0,-3-2 0 0,1 5 0 16,-1-3 0-16,1 2 0 0,-2 0 0 0,-1-1 0 15,0 3 0-15,0 0 0 0,-2 0 0 0,2-2 0 16,0 2 0-16,0 0 0 0,1-3 0 0,-2-2 0 15,2 1 0-15,3-2 0 0,0-1 0 0,2 1 0 16,0-3 0-16,2 3 0 0,1-3 0 0,-2-1 0 16,5 2 0-16,-3 2 0 0,1-3 0 0,0 2 0 15,2-2-144-15,1-1 144 0,-2 1 0 0,1 2 0 16,-1-3 0-16,4-1 0 0,1 1 0 0,3-4 0 16,-6 5 0-16,6-5 0 0,0 0 0 0,0 0 0 15,-5 4-128-15,5-4 128 0,0 0 0 0,0 0 0 0,0 0 0 16,0 0 0-16,0 0-144 0,0 0 144 15,9-1 0-15,0-2-144 0,4-1 144 0,1-1 0 0,1 0-144 0,3-4 144 16,0 2 0-16,2-5 0 0,0 1 0 0,2-2 0 16,1-1-128-16,1-1 128 0,1-2 0 0,1 2 0 15,1-3 0-15,1 1 0 0,1-4 0 0,0 3 0 16,-1-2 0-16,-1 0 0 0,-1 1 0 0,2-2 0 0,0 2 0 16,-1-1 0-16,-3 0 0 0,0-5 0 15,-1 3 0-15,-1-1 0 0,2-3 0 0,-1 2 0 16,-2-3 0-16,2 1 0 0,-2-1 0 0,2 0 0 0,1 1 0 0,-1-1 0 15,-1 3 0-15,1-2 0 0,0 4 0 0,-1-3 0 16,-2-1 0-16,0 4 0 0,0-1 0 0,-3 0 0 16,1 2 0-16,-3-1 0 0,2-5 0 0,-1 1 0 15,1-1 0-15,1 0 0 0,-2-1 0 0,1 2 0 16,-2-4 0-16,-1 2 0 0,0-2 0 0,1 1 0 16,1 2 0-16,-3-1 0 0,0 3 0 0,0-2 0 15,-2 3 0-15,3 1 0 0,0-2 0 0,0 2 0 16,0 1 0-16,-2-3 0 0,-1-2 0 0,2-2 0 15,-4 2 0-15,1-4 0 0,1 1 0 0,1-2 128 16,-2-3-128-16,0-1 0 0,0 2 0 0,-1-2 0 16,0-1 0-16,0 3 0 0,1 0 0 0,0 1 0 15,-1 1 0-15,0 0 0 0,-2 1 0 0,-1 1 0 16,-1-1 0-16,-1 0 0 0,1 1 0 0,-1-3 0 16,-3 0 128-16,0 0-128 0,0-1 0 0,-1-2 0 0,0 0 0 15,-1-3 0-15,0 0 0 0,-2-2 0 0,1-4 0 0,-1-1 0 16,0-2 0-16,-1-5 0 0,-1 1 0 0,1 0 0 15,-1 1 0-15,1 4 0 0,0-1 0 0,0 6 0 16,-1 0 0-16,0 3 0 0,1 1 0 0,-1 1 0 16,0 0 0-16,0 1 0 0,0-1 0 0,-1 2 0 15,1 1-144-15,-2 0 144 0,1 3 0 0,-1 1 0 16,2 0-192-16,-2-1 192 0,-1 1-192 0,0 2 192 16,-3-3-160-16,1 3 160 0,0-2-128 0,-2 1 128 15,0-2-144-15,-1-1 144 0,0-1-160 0,2 4 160 0,1 1-144 16,-1 2 144-16,0 1-128 0,-1 4 128 0,1 2 0 0,1-3-128 15,0 4 128-15,1 3 0 0,0 0 0 0,0 1-128 16,0-3 128-16,0 6 0 0,0 1 0 0,2-2 0 16,0 5 0-16,1-4-128 0,0 4 128 0,-1-5 0 15,1 5 0-15,0-2 0 0,-1 4 0 0,2 1 0 16,0-2 0-16,2-2-128 0,-2 3 128 0,2-1 0 16,-1 2 0-16,4 4 0 0,-3-3 0 0,3 3 0 15,0 0 0-15,0 0-128 0,-2-5 128 0,-1-3 0 16,1 3 0-16,-1 3 0 0,3 2 0 0,0 0 0 15,-2-7 0-15,2 7 0 0,0 0 0 0,0 0 0 16,0 0 0-16,0 0-128 0,0 0 128 0,0 0 0 16,0 0-144-16,0 0 144 0,7 4-128 0,1 0 128 15,-1 1-160-15,2 7 160 0,3-1-144 0,-2 4 144 16,1 3-128-16,1 4 128 0,0 3 0 0,1 6 0 16,1 2 0-16,0 9 0 0,0 2 0 0,1 7 0 15,2 4 0-15,2-1 0 0,0 0 0 0,1 2 0 0,1 2 0 0,0 1 0 16,1-4 0-16,-2 1 0 15,-1-2 0-15,0-3-128 0,-1-1 128 0,0-5 0 0,-3-1 0 0,-2-2 0 16,1 3 0-16,-4-3 0 0,-2 1 0 0,-1 3 0 16,1 2 0-16,-3-3 0 0,-1 2 0 0,0 0 0 15,-2 0 0-15,0 0 144 0,-1-5-144 0,0 3 0 16,-1-1 128-16,1 1-128 0,-1 0 0 0,-1 1 0 16,0-4 0-16,0 0 0 0,-1 1 0 0,1-4 0 15,0-1 144-15,-3-2-144 0,-1-1 0 0,0 2 144 16,-2-1-144-16,1 0 0 0,0-1 144 0,1 1-144 0,0-1 128 0,-1 2-128 15,-1-1 128-15,-1-2-128 0,1 0 0 0,-1 2 128 16,0 0-128-16,2-1 0 0,-3-3 0 0,-2-3 144 16,2 2-144-16,-3-1 0 0,0-1 160 0,-2 2-160 15,-2-1 128-15,1 0-128 0,0-1 144 0,0 3-144 16,1-3 160-16,-2 0-160 0,1 3 144 0,0-2-144 16,-2 0 128-16,1 0-128 0,-1 2 176 0,-1-4-48 15,-1 1-128-15,0-3 192 0,0 2-192 0,0-2 0 16,-1 5 0-16,-3 2 0 0,-1-1 0 0,-3 2 0 15,-2 0 0-15,-2 3 0 0,0-1 144 0,-1-3-16 16,1 1 0-16,1 0 0 0,-2-1-128 0,2 0 0 16,-1 2 0-16,0-6 0 0,1-4 0 0,-1 5 0 15,1-5 0-15,1 0 128 0,-1 2-128 0,1-4 160 16,-3 2-160-16,2-2 160 0,-2-1-160 0,2 0 160 16,-1-1-160-16,2-1 160 0,1 0-160 0,1-1 0 15,2 0 144-15,1-2-144 0,0 1 0 0,-1 0 0 16,3-1 0-16,-1-1 128 0,0 1-128 0,0-1 0 0,3-2 0 0,0 0 0 15,3 0 0-15,0-2 0 0,-1-2 0 0,6 2 0 16,-2-4 0-16,1 2 0 0,2-3 0 0,-1 1 0 16,1-2 0-16,-1-1 0 0,5-2 0 0,-1 4 128 15,0-3-128-15,2-1 0 0,0 1 0 0,6-4 0 16,-5 5-208-16,-1-2 32 0,6-184 16 0,0 362 0 16,0-181-560-16,0 0-112 0,0 0-32 15,0 0 0-15,0 0-1712 0,0 0-352 0,2-5-64 0,2-8-12400 16</inkml:trace>
  <inkml:trace contextRef="#ctx0" brushRef="#br1" timeOffset="68499.17">6179 13423 18431 0,'0'0'1632'0,"0"0"-1312"16,0 0-320-16,-1-4 0 0,-4 1 480 0,5 3 32 16,-6-3 0-16,6 3 0 0,0 0 32 0,0 0 16 15,0 0 0-15,0 0 0 0,0 0 640 0,0 0 128 16,-6 1 16-16,1 1 16 0,5-2-256 0,-5 6-48 16,0 2-16-16,1-1 0 0,-2 5-176 0,1-1-32 15,-2 2-16-15,-2 1 0 0,2 2-176 0,-1 2-16 16,-1 0-16-16,-2 1 0 0,-3 1-112 0,-1 3-32 15,-3 4 0-15,3-1 0 0,-3 4-32 0,0 2-16 0,0-3 0 0,-1 1 0 16,-1 2-64-16,-1-3-16 0,1 3 0 16,1 0 0-16,0 1-64 0,1-5-16 0,0-1 0 0,3-2 0 15,0 2-32-15,2-4-16 0,0-1 0 0,3 1 0 16,0-5-48-16,1-1-16 0,2-5 0 0,0 0 0 16,7-3-16-16,0-9-128 0,0 0 192 0,0 0-64 15,8 5-128-15,2-4 192 0,6-2-192 0,4-4 192 16,1-2 0-16,5 2 0 0,2-4 0 0,3 3 0 15,2-5-192-15,3 2 128 0,2-2-128 0,3 1 128 0,-3-2 0 0,1-1-128 16,1 0 192-16,-1-2-64 0,1 0 0 0,-4-2-128 16,0 2 192-16,-4 1-64 15,0 2-912-15,-4 2-192 0,-3 4-48 0,5-3-17984 16</inkml:trace>
  <inkml:trace contextRef="#ctx0" brushRef="#br1" timeOffset="73499.36">8705 10891 12895 0,'0'0'576'0,"0"0"112"0,-5-6-560 0,-1 1-128 15,6 5 0-15,-3-4 0 0,-1 0 2208 0,4 4 416 16,-5-4 64-16,5 4 32 0,0 0-640 0,0 0-128 0,-5-2-32 0,5 2 0 15,0 0-480-15,-5 2-96 0,5-2-32 0,-5 8 0 16,1-2-352-16,0 4-64 0,1 1 0 0,2 3-16 16,1 3-352-16,1 4-64 0,2 2-16 0,1 1 0 15,0 0-160-15,1 5-32 0,4-1-16 0,-3 1 0 16,1 3-112-16,1-6 0 0,0-1-128 0,-1-3 192 16,4-2-192-16,-3-4 128 0,1-2-128 0,3-5 0 0,-2 0 192 15,0-4-64-15,2-2-128 0,-2-4 192 0,-1-3 0 0,1-3-16 16,-1-4 0-16,2-6 0 0,1-2-32 0,0 0 0 15,0-4 0-15,-1-1 0 0,-1 1-144 0,0 2 0 16,1-3 0-16,-4 2 0 0,-2 2 0 0,0 1-176 16,1 2 16-16,-1 1 0 15,-3 0-1120-15,1 4-240 0,-2-1-32 0,0 1-16 16,-1 6-1728-16,0 6-352 0</inkml:trace>
  <inkml:trace contextRef="#ctx0" brushRef="#br1" timeOffset="74055.03">8806 11236 19343 0,'-12'12'848'0,"8"-7"192"0,0 3-832 0,3 1-208 15,-1 0 0-15,4 0 0 0,-2-9 1904 0,0 0 336 16,0 0 64-16,0 0 0 0,0 0-960 0,0 0-192 16,1-7-32-16,3-4-16 0,-3-3-80 0,2-5 0 15,-1-3-16-15,-1-7 0 0,-1-3-64 0,-1-3-16 16,0-3 0-16,0-4 0 0,-1-4-224 0,2-1-64 15,0-4 0-15,2-2 0 0,0-2-144 0,1-4-48 0,-1-3 0 0,0-1 0 16,1-3-192-16,0-4-32 0,-1-3-16 16,2-1 0-16,-1-4-80 0,1-1 0 0,-2 0-128 0,2-1 192 15,-1 2-64-15,0-4 0 0,2 0-128 0,0 1 192 16,1 5-192-16,-1-4 176 0,-3 4-176 0,3-2 160 16,0-5-160-16,0 5 192 0,-2-3-192 0,1 3 192 0,-4-5-192 15,1-2 0-15,0 1 144 0,3-1-144 0,0-2 0 0,2 4 0 16,1-3 0-16,-1 1 0 0,2-3 0 15,1 3 0-15,-2 4 0 0,1-4 0 0,1 0 0 0,-4 3 0 16,2 0 0-16,1-2 0 0,-2 1 0 0,-1 3 0 16,-1 5 0-16,1 1 128 0,2 2-128 0,-1 1 0 15,0-2 0-15,1 5 0 0,0 0 0 0,1 5 0 16,-2-3 0-16,3 3 0 0,0 2 0 0,-1-2 0 16,-2-1 0-16,1 1 0 0,-2 2 0 0,1-2 0 15,0 2 0-15,1-2 0 0,2-1 0 0,0-3 0 16,-1 3 0-16,0 2 0 0,1 5 0 0,-3 4 0 15,-1 0 0-15,-2 6 0 0,-1 5 0 0,0 4 0 16,-4 0 0-16,1 5 0 0,-1 1 0 0,-1 6 128 16,-1-1-128-16,-1 5 0 0,3 1 0 0,-3 4 144 15,1 2-144-15,1 0 0 0,-1 6 0 0,4 0 0 16,-1 4 0-16,0-3 0 0,0 4 0 0,1 4 0 16,0 0-128-16,0 0 128 15,0 0-512-15,0 0-16 0,0 0 0 0,-3 17 0 16,-1-1-928-16,0 2-176 0,1-1-32 0,0-1-16 15,1 0-1616-15,2-16-320 0</inkml:trace>
  <inkml:trace contextRef="#ctx0" brushRef="#br1" timeOffset="77923.16">4708 11600 5519 0,'0'0'240'0,"0"0"64"0,2-6-304 0,-2 1 0 15,0-3 0-15,0 1 0 0,2 0 1904 0,-1-2 320 16,1 4 64-16,1-2 16 0,-1 0-944 0,-2 7-176 16,1-5-32-16,-1 5-16 0,0 0 64 0,0 0 16 15,0 0 0-15,0 0 0 0,0 0-112 0,0 0-16 16,4 8 0-16,1 5 0 0,-3 2-288 0,3 3-64 16,-1 1-16-16,0 2 0 0,0 5-224 0,0 1-48 15,0-3-16-15,1 2 0 0,-2-1-128 0,3-1-32 16,0-1 0-16,0-4 0 0,-2-4-32 0,2-5-16 15,2 0 0-15,0-5 0 0,2-2-64 0,-3-4-16 16,4-5 0-16,-1-5 0 0,1-4 176 0,1-6 16 16,0-3 16-16,1-5 0 0,1 0-32 0,0-4 0 15,0-3 0-15,0 1 0 0,-1-1-192 0,-1 0-128 16,1 0 128-16,0 0-128 0,1 3 0 0,-1 2 144 16,-2 6-144-16,0 0 0 0,-3 3 0 0,2 4 0 0,-6 3-160 15,0 3 160 1,-2 0-1856-16,0 5-256 0,-2 1-64 0,0 6-11232 0</inkml:trace>
  <inkml:trace contextRef="#ctx0" brushRef="#br1" timeOffset="78870.52">4894 11691 2751 0,'0'0'128'0,"-5"9"16"0,1-2-144 0,0 3 0 16,2-3 0-16,2-7 0 0,-3 9 2544 0,3-9 464 16,0 0 112-16,0 0 16 0,0 0-1952 0,0 0-384 15,0 0-80-15,-1 6-16 0,1-6 128 0,0 0 32 16,0 0 0-16,0 0 0 0,0 0-64 0,0 0-16 16,0 0 0-16,0 0 0 0,0 0-64 0,0 0-16 15,0 0 0-15,7-4 0 0,0-2-32 0,-2-3-16 16,-1 1 0-16,-1-4 0 0,3-2-16 0,-3-3-16 15,1-2 0-15,0-3 0 0,0 0 0 0,-2-6 0 16,2-3 0-16,-1-2 0 0,-1-6-160 0,0-1-16 16,-1 1-16-16,0-1 0 0,-1-4-160 0,0 2-16 15,-1-3-16-15,-2 4 0 0,-1-1-96 0,-1-4-16 16,2 1 0-16,-4-3 0 0,0 1 0 0,-1 1 0 16,-2-3 0-16,2-1 0 0,-2-2-128 0,1 4 192 15,-1-1-192-15,-2 2 192 0,0 2-48 0,0-4 0 0,1 1 0 0,-1 2 0 16,4-1-144-16,-1 4 160 0,1-1-160 0,0 2 160 15,1-3-160-15,-1 3 0 0,0 3 144 0,1-2-144 16,-1-2 144-16,-1 2-144 0,0-3 192 0,-5-17-192 16,0 5 128-16,2 2-128 0,-1 2 0 0,3 1 0 15,0 3 144-15,-2 4-144 0,0-2 0 0,-1 0 144 16,3-5-144-16,1 2 0 0,-1-2 144 0,-1 1-144 16,3-2 0-16,-1-1 128 0,0-1-128 0,0 4 0 0,-1-1 0 15,0-1 0-15,-1-4 0 0,2 0 128 0,-3 0-128 0,0-3 0 16,1-2 128-16,-2 5-128 0,2 2 0 0,-3-1 0 15,0-1 0-15,-2-2 128 0,1-2-128 0,1 0 0 16,-1-1 0-16,0 1 0 0,1 1 0 0,-3 0 0 16,-1 2 0-16,1 1 128 0,-1-2-128 0,0-3 0 15,0 3 0-15,-1 1 128 0,1 1-128 0,-1-1 0 16,2 0 0-16,-3 1 128 0,-1 0-128 0,1-1 0 16,-3 1 128-16,1-4-128 0,2 3 128 0,1 1-128 15,1 0 128-15,1 3-128 0,1 3 176 0,-1 1-48 16,-1-2 0-16,1 0 0 0,-2-1 32 0,2 0 0 0,1 2 0 0,-2-1 0 15,-1-1-160-15,1 4 0 0,-1 1 0 0,2 2 0 16,2-3 0-16,-1-3 128 0,-2 0-128 0,1 2 128 16,1-1-128-16,-2-1 128 0,-2-1-128 0,0 3 128 15,4-1-128-15,1 4 0 0,-1-2 144 0,0-2-144 16,1-2 0-16,-1 2 128 0,2 0-128 0,0-1 0 16,0-2 0-16,2-1 0 0,-1 2 0 0,3 4 128 15,1 3-128-15,0-4 0 0,0-3 0 0,3 6 0 16,-3-1 0-16,0 5 0 0,0-4 0 0,3 3 128 15,3-1-128-15,-3 3 128 0,3 0-128 0,1-1 128 16,-2 3-128-16,1 1 0 0,3-3 0 0,-2-1 0 16,2 1 0-16,0 3 0 0,0-1 0 0,2 1 128 0,-2-2-128 0,0 4 0 15,2 0 0-15,-1 5 0 16,0 1 0-16,1 2 0 0,-1 3 0 0,0-3 0 0,-1 2 128 0,0-1-128 16,0 2 160-16,1 2-160 0,2-2 128 0,-1 3-128 15,2 2 0-15,-3 1 144 0,3 0-144 0,0 1 0 16,0 0 144-16,1 2-144 0,-1 2 0 0,0 3 0 15,-2 1 0-15,1 5 128 0,-3 5-128 0,0 0 0 16,0 0 0-16,0 0 0 0,0 0 0 0,0 0-240 16,0 0 48-16,2 15 0 15,-2-1-1920-15,-1 8-368 0,0 2-80 0,-1 4 0 0</inkml:trace>
  <inkml:trace contextRef="#ctx0" brushRef="#br1" timeOffset="80152.05">3852 2778 10127 0,'0'0'448'0,"-6"1"96"0,1 0-544 0,-2 1 0 0,0-1 0 0,0 2 0 16,-1-1 1680-16,-1 2 240 0,-1-3 32 0,0 3 16 15,0 0-512-15,-2 3-112 0,-2 0 0 0,0 2-16 16,0 1-320-16,-1 3-64 0,0-1-16 0,-2 4 0 0,2 0-224 0,-3 3-32 15,0 1-16-15,2 3 0 0,2-1-256 0,2-2-48 16,1 2-16-16,2 0 0 0,0 2-144 0,3-4-16 16,2-2-16-16,3 0 0 0,1-2-160 0,4-2 0 15,3-2 144-15,3-1-144 0,2-3 208 0,3-1-16 16,4-4-16-16,3-2 0 0,2-2-48 0,1-2 0 16,3-3 0-16,2 1 0 0,-2 1-128 0,1 0 0 15,-3-1 0-15,0 4 128 0,-3 1-128 0,-3 4 0 16,-2-1 0-16,-2 3 0 0,-3 2 128 0,-1 1-128 15,-4 4 128-15,-1 1-128 0,-3 0 448 0,-2 4 16 16,-3 1 0-16,-3 0 0 0,-1 3-16 0,-4-1 0 16,-2 1 0-16,-3 1 0 0,-2 1-208 0,0-3-48 15,-2-2-16-15,-1 1 0 0,-1-5-176 0,2-1 128 16,-1-7-128-16,2 1 128 16,0-5-1280-16,4-5-272 0,0-4-48 0,2-2-12736 0</inkml:trace>
  <inkml:trace contextRef="#ctx0" brushRef="#br1" timeOffset="80415.99">4036 1804 28559 0,'-19'-7'1264'0,"11"5"272"0,1 2-1232 0,-1 0-304 0,0 0 0 0,1 8 0 15,-1 5-576-15,2 6-192 0,2 4-16 0,-1 0-16 0,1 2 1056 0,1 8 192 16,2 5 64-16,2 4 0 16,3 3 128-16,4 3 16 0,-2-2 16 0,6 3 0 0,-2 5-320 0,4-1-64 15,2 4-16-15,2-1 0 0,0-1-272 0,1-4 0 16,3-3 0-16,-2-7 0 0,0-2 0 0,-1-3-304 16,-2-6 64-16,-2-2 16 15,-1-6-2240-15,-2-5-448 0,0 9-96 0,-2-10 0 0</inkml:trace>
  <inkml:trace contextRef="#ctx0" brushRef="#br1" timeOffset="80805.31">3852 2661 26255 0,'0'0'1152'0,"0"0"256"0,5-8-1120 0,2-4-288 16,3-4 0-16,3-1 0 15,4-2-320-15,4-6-128 0,2-5-32 0,8-4 0 0,-2-5 624 0,4 0 128 16,1 0 32-16,1-1 0 0,-1 1 64 0,1 2 16 15,0 0 0-15,-2 2 0 0,-3 0-384 0,0 5 0 16,-4-1 0-16,0 3-192 0,-3 2 192 0,-3 0 256 16,-4 7-64-16,-2 5-16 0,-2 0-176 0,-3 3 128 0,0 4-128 15,-4 5 128-15,-5 2 0 0,0 0 0 0,2 7 0 0,-2 7 0 16,0 3 256-16,0 2 64 0,-2 1 0 16,-2 3 0-16,0 3-64 0,0-2 0 0,0 4 0 0,1-3 0 15,-1-1-240-15,1 0-144 0,1-2 160 0,0 1-160 16,1 1 192-16,2-2-64 0,2-3-128 0,1-4 192 15,0-4-64-15,1 0-128 0,0-4 176 0,4-3-176 16,-2-7 256-16,4 0-64 0,-1-4-16 0,1-4 0 16,-1-1 16-16,0 0 16 0,-1-4 0 0,0 5 0 0,0 2-208 0,1 0 144 15,-1 3-144-15,-1 3 128 0,-1 1-128 0,2 2 0 16,0 2 0-16,1 1 0 0,2 2 0 0,-1 4 0 16,2-1 0-16,0 0 0 0,-1-3-192 0,1 1 192 15,-3-1-160-15,1-4 160 16,4-1-1584-16,-4-5-208 0,1-2-64 0,-3-4 0 0</inkml:trace>
  <inkml:trace contextRef="#ctx0" brushRef="#br1" timeOffset="81186.73">4815 988 11967 0,'-13'-4'1072'0,"13"4"-864"15,-7 6-208-15,0 0 0 0,2 7 2560 0,-1 2 480 16,3 5 96-16,0 2 0 0,-3 6-2128 0,1 1-432 16,4 4-96-16,0 3-16 0,1 2 304 0,1 5 64 0,3 0 16 0,0 7 0 15,0 4-352-15,1-1-80 16,0-4-16-16,2-3 0 0,2-2-160 0,1-5-48 0,-5-8 0 0,2-10 0 16,0-4-192-16,1 0 144 0,-2-6-144 0,2 1 128 15,0-1-128-15,-1-4 192 0,-7-7-192 0,13-3 192 16,0-6 48-16,-1-1 16 0,1-4 0 0,1-2 0 15,-1 0-128-15,0 2 0 0,-2 3-128 0,2 1 192 16,3 2-192-16,1 2 0 0,-1 4 128 0,2 5-128 16,1 5 0-16,-1 2 0 0,-2 4-144 0,-3 1 144 0,-1 2 0 0,-7-1 0 15,-1 1 0-15,-2 2 0 0,-1 2 0 0,-2 2 208 16,-3 3-64-16,-2-4-16 0,-2 3 48 0,-1-1 0 16,-3-3 0-16,-4 0 0 0,1-2-176 0,-1-7 0 15,-2 0 0-15,-5-6 0 16,1-5-1120-16,3-3-304 0,1-9-64 0,1-7-11760 15</inkml:trace>
  <inkml:trace contextRef="#ctx0" brushRef="#br1" timeOffset="81407.5">5069 653 21183 0,'0'0'1888'0,"0"0"-1504"15,0 0-384-15,0 0 0 0,-4 14 176 0,2 1-48 16,-1 3 0-16,1 5 0 0,-2 2 608 0,1 8 112 16,-3 4 32-16,5 5 0 0,2 1-224 0,2 8-32 15,0 2-16-15,1 1 0 0,4-2-352 0,1 0-80 0,3-2-16 0,1 2 0 16,1-2-160-16,-1-1 128 0,0-9-128 16,1-1 128-1,2-5-560-15,-1-4-112 0,-2-7-32 0,0-1-7312 0,0-7-1472 0</inkml:trace>
  <inkml:trace contextRef="#ctx0" brushRef="#br1" timeOffset="81722.03">5456 1250 25791 0,'0'0'1152'0,"0"0"224"0,9-6-1104 0,1-6-272 15,0-2 0-15,4-3 0 16,0-1-288-16,1-5-112 0,0-4-32 0,1-5 0 0,-1-1 896 0,-1 3 176 16,-1-2 48-16,-3 2 0 0,-3 0 336 0,-2 5 64 15,-2 5 0-15,-4 2 16 0,-3 1-304 0,-1 6-64 16,-3 3-16-16,-2 6 0 0,0 4-80 0,-3 6 0 16,0 6-16-16,1 6 0 0,-1 7-336 0,3 2-64 15,1 4-16-15,4 3 0 0,4-1-208 0,2-2 144 16,3-1-144-16,5-8 128 0,2-2-128 0,4-4 0 15,4-6 0-15,0 1 0 0,2-3 0 0,3-2 0 16,3-6 0-16,2-2 0 16,1 0-960-16,0 0-112 0,-2 0-16 0</inkml:trace>
  <inkml:trace contextRef="#ctx0" brushRef="#br1" timeOffset="82393.08">4661 3666 3679 0,'-11'-3'160'0,"11"3"32"0,-8 0-192 0,1 1 0 0,0 1 0 0,0-2 0 16,1-2 1984-16,0 2 368 0,6 0 64 0,-6-1 16 15,6 1-464-15,-8-2-96 0,0 2-16 0,1 2 0 16,-1-1-272-16,-1 3-64 0,-1 0-16 0,-1 1 0 16,-2 3-464-16,0 0-80 0,-2 5-32 0,0-2 0 15,0 3-224-15,-3 2-64 0,-1 3 0 0,0 1 0 16,0 3-256-16,2 1-64 0,3-1-16 0,1 2 0 15,1-3-304-15,3-3 128 0,4-4-128 0,2-3 0 16,3-2 144-16,0-10-144 0,0 0 0 0,10 0 144 16,2-5-144-16,3-5 0 0,3 1 0 0,3-4 128 0,2-4-128 15,1 2 160-15,3 1-160 0,1 3 160 0,0-1-160 0,0 6 0 16,0 0 0-16,0 3 0 0,-3 4 0 0,2 7 0 16,-5 1 0-16,-3 4 0 0,-2 3 0 0,-1 4 0 15,-2 2 192-15,-4 5-64 0,-5-2 256 0,-1 4 32 16,0-1 16-16,-4 2 0 0,-4 1 64 0,-1 0 16 15,0 1 0-15,-3-1 0 0,-2 4-128 0,-3-4 0 16,-5 0-16-16,1 1 0 0,-5 0-144 0,3-6-32 16,-3 0 0-16,1-6 0 0,-4-1-192 0,3-5 176 15,-3-8-176-15,3-2 160 16,-1-5-1184-16,5-5-256 0,3-5-32 0,-1-1-16 16,5-5-1408-16,2-2-272 0</inkml:trace>
  <inkml:trace contextRef="#ctx0" brushRef="#br1" timeOffset="82840.21">4881 3422 22111 0,'0'0'976'0,"0"0"208"0,-1 7-944 0,2 4-240 0,2 6 0 0,2 2 0 16,2 6 576-16,1 6 80 0,2 2 16 0,0 4 0 16,4 2-128-16,-1 5-32 0,1 0 0 0,-1 7 0 15,2 2 272-15,-1 3 48 0,-1 4 16 0,2-2 0 0,1-1-256 0,-3-3-48 16,0-5-16-16,-2-6 0 0,-1-3-176 0,-2-7-32 16,-2-4-16-16,1-7 0 0,-3-7 144 0,1-6 16 15,-5-9 16-15,0 0 0 0,-3-5 432 0,1-7 96 16,-5-4 16-16,2-8 0 0,-1-7-560 0,-1-3-96 15,-1-4-32-15,-1-4 0 0,-1-9-208 0,1-1-128 16,0-2 128-16,1 0-128 0,3-2 0 0,2 0 0 16,2-1 0-16,4 2 128 0,3 3-128 0,3 2 0 15,1 2 0-15,3 7 0 0,2 8 0 0,0 7-160 16,2-1 160-16,-2 7 0 0,-1 3 0 0,1 6 192 16,1 6 0-16,-2 5 0 0,-3 5-448 0,-1 5-112 15,-1 4-16-15,-4 4 0 0,-2 2 256 0,-5 7 128 16,0 4-160-16,-3 2 160 0,-3 3-208 0,-1 0 48 15,-2-2 16-15,-3-1 0 16,-1-4-240-16,1-2-32 0,-3-4-16 0,3-5 0 16,-1-6-2160-16,0-7-432 0</inkml:trace>
  <inkml:trace contextRef="#ctx0" brushRef="#br1" timeOffset="83039.96">5423 2947 19343 0,'-4'25'1728'0,"4"-8"-1392"0,2 5-336 0,1 6 0 16,-2 3 1184-16,4 6 160 0,0 4 48 0,0 1 0 15,0 2-816-15,1 2-144 0,-3 1-48 0,1-2 0 16,-1 0-48-16,3-4-16 0,-1-4 0 0,2-2 0 0,-1-3-320 0,0-8 128 16,-1-3-128-16,2-6-7952 15,-2-4-1648-15</inkml:trace>
  <inkml:trace contextRef="#ctx0" brushRef="#br1" timeOffset="83360.28">5576 2872 25791 0,'-6'19'2304'0,"4"-7"-1856"16,2 0-448-16,2 6 0 0,-1 2 160 0,2 5-160 15,-2 5 160-15,2 1-160 0,-1 0 496 0,1 2 0 16,2 2 0-16,-1-1 0 0,-2 0 144 0,2-2 48 16,0-5 0-16,1-1 0 0,0-3-304 0,1-4-64 15,-1-2-16-15,1-7 0 0,-3-1-112 0,-3-9 0 16,0 0-16-16,7-4 0 0,-3-7 336 0,1-3 64 0,0-4 0 0,-1-4 16 16,-2-2-192-16,-2-5-32 0,0-3-16 0,0-2 0 15,0-2-128-15,0-2-32 0,0-3 0 0,1 2 0 16,4 0-64-16,4-13 0 0,0 3-128 0,1 10 192 15,2 2-192-15,-1 5 0 0,2 2 0 0,0 6 0 16,1-1 0-16,-3 3 0 0,1 1 0 0,0 3 0 16,1 2-240-16,0 2-80 0,-2 4-32 0,3 0-10272 15,1 3-2064-15</inkml:trace>
  <inkml:trace contextRef="#ctx0" brushRef="#br1" timeOffset="83988.49">6367 2153 27647 0,'0'0'1216'0,"0"0"256"0,-9 0-1168 0,3 5-304 16,-1 2 0-16,1 2 0 0,-2 4 528 0,0 3 48 16,-3 5 16-16,0 4 0 0,-2 7 48 0,-2 6 16 15,0 8 0-15,-1 1 0 0,1 5-208 0,3-1-32 16,3-2-16-16,5-16 0 0,3 1-240 0,2 9-160 15,4-8 192-15,1-16-192 0,1-5 128 0,4 3-128 16,0-8 0-16,3-4 0 0,2-8 192 0,-1-4 0 16,-2-9-16-16,1-4 0 0,0-4 80 0,-2-7 32 15,0 1 0-15,-1-1 0 0,-2-3-96 0,1 0-32 16,-2-1 0-16,-3 1 0 0,-1 0-160 0,-2 3 0 16,-2 5 0-16,-1 4 128 0,0 6-128 0,0 4 128 15,1 12-128-15,0 0 128 0,0 0-128 0,0 0 0 0,0 0 0 0,0 0 0 16,6 14 0-16,0 1 0 0,2 2 0 0,2-2 0 15,-2-1 0-15,2 0 0 0,1 0-144 0,2-5 144 16,1-1 0-16,4-6 0 0,2-3 0 0,0-4 0 16,3-4 0-16,2-4 0 0,-1-3-128 0,0-6 128 15,0-3 0-15,0-6 0 0,2 1 128 0,0-1-128 16,3-2 208-16,-4 0-48 0,-1-3-16 0,-3 1 0 16,1-1 16-16,1-2 0 0,4-5 0 0,-3 0 0 0,-3-3-32 0,0 1 0 15,0 0 0-15,1 1 0 0,-4 5 0 16,-1-4-128-16,-3-2 192 0,0-6-64 0,-2-3 32 0,-4-3 0 15,-5-3 0-15,-1 0 0 0,-5 2-160 0,-3-6 0 16,-6 1 144-16,-2-5-144 0,-4-3 144 0,1 4-144 16,-1 1 192-16,3 11-192 0,3 12 0 0,-1 11 0 15,-1 9 0-15,1 12 0 0,-1 9 208 0,-3 12-64 16,-2 8-16-16,-3 11 0 0,-2 13-128 0,-1 11 0 16,2 10 144-16,1 10-144 0,2 5 0 0,1 4 0 15,2 7 0-15,3 2 0 0,3 3 0 0,6-9 0 16,2-3 0-16,5-8 0 0,5-3 0 0,7-1 0 15,4-7 0-15,5-4 0 0,5-11 0 0,1-4 0 16,2-4 0-16,0-6 128 0,4-5-128 0,-2-4 0 16,-4-3 0-16,0-1-128 15,-3-3-944-15,-6-4-176 0,-5-3-32 0,-5-9-15248 0</inkml:trace>
  <inkml:trace contextRef="#ctx0" brushRef="#br1" timeOffset="84156.64">5509 2388 39455 0,'-30'-2'1744'0,"19"1"368"0,11 1-1696 0,0 0-416 0,0 0 0 0,0 0 0 16,0 0 0-16,0 0-272 0,0 0 32 0,11 0 16 16,5-1 224-16,2-3-144 0,3-4 144 0,5 3-17184 15</inkml:trace>
  <inkml:trace contextRef="#ctx0" brushRef="#br1" timeOffset="92634.27">15492 10768 13823 0,'0'0'608'0,"-8"-4"128"0,1-1-592 0,7 5-144 15,0 0 0-15,0 0 0 0,0 0 208 0,0 0 16 16,0 0 0-16,0 0-4448 16,10 8-896-16</inkml:trace>
  <inkml:trace contextRef="#ctx0" brushRef="#br1" timeOffset="92910.77">18684 10698 18431 0,'0'0'1632'0,"0"0"-1312"0,2-9-320 0,-2 9 0 16,0 0 896-16,0 0 96 0,0 0 32 0,0 0 0 15,10 4-1712-15,-1 0-336 0,-1-2-64 0</inkml:trace>
  <inkml:trace contextRef="#ctx0" brushRef="#br1" timeOffset="93293.48">20996 10782 4607 0,'0'0'400'0</inkml:trace>
  <inkml:trace contextRef="#ctx0" brushRef="#br1" timeOffset="93683.09">23551 10820 23903 0,'0'0'1056'0,"0"0"224"0,0 0-1024 0,0 0-256 0,0 0 0 0,0 0 0 16,0 0-160-16,13 4-80 0,-3 1-16 0,2 1 0 15</inkml:trace>
  <inkml:trace contextRef="#ctx0" brushRef="#br1" timeOffset="94066.8">26157 10882 24879 0,'-10'-16'1088'0,"5"9"256"0,5 7-1088 0,0 0-256 0,0 0 0 0,0 0 0 16,13 3-256-16,1 2-128 0,2 4 0 0,2-3-16 31,0 2-1424-31,0-3-288 0</inkml:trace>
  <inkml:trace contextRef="#ctx0" brushRef="#br1" timeOffset="94449.18">28890 10694 5519 0,'-5'-16'240'0,"2"5"64"16,1 5-304-16,2 6 0 0,0 0 0 0,0 0 0 15,0 0 3952-15,10 3 720 0,0 2 160 0,0 2-9392 16,1 0-1888-16</inkml:trace>
  <inkml:trace contextRef="#ctx0" brushRef="#br1" timeOffset="94824.38">31646 10828 26719 0,'0'0'2368'0,"0"0"-1888"0,0 0-480 0,0 0-7824 16,0 0-1664-16</inkml:trace>
  <inkml:trace contextRef="#ctx0" brushRef="#br1" timeOffset="103422.19">20782 10718 15663 0,'0'0'688'0,"0"0"144"0,0 0-656 0,-5-2-176 16,5 2 0-16,0 0 0 0,-7-1 976 0,7 1 176 15,0 0 16-15,0 0 16 0,0 0-128 0,-4-4-32 16,4 4 0-16,0 0 0 0,-3-7-192 0,3 7-64 16,-2-6 0-16,1 2 0 0,-2-3-192 0,3 7-64 15,-2-7 0-15,-1 2 0 0,0-3 64 0,-1 3 16 16,-1 2 0-16,0-3 0 0,-2 0 48 0,1 1 0 15,0-4 0-15,-1 2 0 0,1-6 64 0,-1 3 32 16,1-3 0-16,0-1 0 0,-1 0-16 0,4-1 0 16,1-1 0-16,2 1 0 0,3 0-224 0,1 2-48 15,-1-3-16-15,4-1 0 0,0 1-176 0,2 2-48 16,3-2 0-16,-1 1 0 0,6-1-208 0,1 2 176 16,1 2-176-16,1 1 160 0,2-2-160 0,0 5 128 15,3-4-128-15,-1 4 128 0,0-1-128 0,1 5 128 16,2 1-128-16,2 0 128 0,-2 1-128 0,-2 4 192 15,0 2-192-15,-5 1 192 0,-2 4-192 0,-3 0 0 16,-1 3 0-16,-3 2 0 0,-2 2 128 0,-2 2-128 0,-4 2 128 16,0 1-128-16,-3 0 144 0,-3 3-144 0,0 3 160 15,-3-3-160-15,1 0 192 0,-1 1-48 0,-2-3-16 0,0 0 0 16,-1 0 112-16,-2-1 16 0,0-2 0 0,-2-1 0 16,1-2 48-16,-2-1 16 0,0-1 0 0,-3 2 0 15,1-2-96-15,-1 1-16 0,1-5 0 0,0 2 0 16,1 0-80-16,-1-7 0 0,-2 2-128 0,0-2 192 15,0-1-192-15,0-3 128 0,-1-1-128 0,0 0 0 16,0-3 144-16,1-1-144 0,2-2 128 0,-1 1-128 0,2 2 144 0,1-5-144 16,3 0 160-16,-1 0-160 0,2-2 224 15,0-1-48-15,0-2-16 0,2-4 0 0,3 0-32 0,1-2 0 16,0-2 0-16,1 1 0 0,-1-2-128 0,1 2 160 16,2-3-160-16,1 0 160 0,0 2-160 0,2 0 0 15,2 4 0-15,1-3 0 0,-1 1 0 0,1 0 0 16,2 2 0-16,0 0 0 0,1-1 0 0,1 0 0 15,1 2 0-15,1 1 0 0,3-1 0 0,-1 4 0 16,4-2 0-16,-1 0 0 0,2 1 0 0,1 3 0 16,-1-2 0-16,1 5 0 0,1-3 0 0,-2 2 0 15,-3 0 0-15,0 3 0 0,1 4-128 0,-1-2 128 16,-1 2 0-16,1 1 0 0,0 1 0 0,1 2 0 16,-2-2 0-16,-2 4 0 0,0 3 0 0,2-2 0 15,0 2 0-15,-2 1 0 0,1 2-144 0,-1 1 144 16,-2 2 0-16,-1 2 0 0,-2-1 0 0,1 2-128 15,2 1 128-15,-2 2 0 0,-3 3 0 0,0 0 0 16,-3 0 0-16,1-2 0 0,-3 2 0 0,-1 5 0 16,-2-1 0-16,2 2 0 0,-4-1 0 0,1 0 128 15,-1 0 0-15,-1-3 16 0,-3-2-144 0,-1 0 0 0,-2-1-160 16,1-2 160-16,-2-2 0 0,0 0 128 0,1-4 16 16,-1 0 0-16,-1 1 0 0,0-1 0 0,0-1 0 0,0-3 0 15,0 0-16-15,1 1 0 0,0-3 0 0,-1 0 0 16,1-3 0-16,-1-4 0 0,-2-2 0 0,1-2 0 15,0-1 48-15,0-2 0 0,-1-2 0 0,0-3 0 0,-1-3 16 0,2-3 0 16,0-3 0-16,2-1 0 16,0-7-48-16,3 1 0 0,0-5 0 0,1 2 0 15,3 0-144-15,1 0 128 0,2 6-128 0,2 0 128 0,1 3-128 0,4 3 0 16,1 3 0-16,2 0 0 0,3 3 0 0,4 1 0 16,4 2 0-16,4 0-176 15,2 4-640-15,1 1-128 0,2 2-16 0,1-1-16 16,0 1-1408-16,1 2-288 0,1 1-48 0</inkml:trace>
  <inkml:trace contextRef="#ctx0" brushRef="#br1" timeOffset="104524.99">15676 10868 10127 0,'-13'-1'896'0,"-1"0"-704"16,0-2-192-16,0 1 0 0,1 0 2208 0,0 0 416 16,-1-2 64-16,0 0 32 0,2 0-704 0,-1 1-144 15,0-4-16-15,2-3-16 0,-1 0-112 0,4 0-32 16,-1-4 0-16,2 0 0 0,3-1-368 0,2-1-80 16,2-7-16-16,2-1 0 0,2-1-432 0,1-2-96 0,2 6 0 0,3-5-16 15,1 1-432-15,3 2-64 0,3-3-32 0,1 6 0 16,-1 4 32-16,3-1 0 0,0-1 0 0,0 5 0 15,-1 1 16-15,2 5 16 0,-1 2 0 0,0 7 0 16,-1 1-32-16,-1 4-16 0,-3 9 0 0,-2 3 0 16,-3 2-48-16,-3 7-128 0,-6 1 192 0,-5 8-64 0,-4 6 112 0,-3 0 16 15,-6 6 0-15,0-8 0 0,-4-1 16 0,0-3 16 16,-3-3 0-16,-4-2 0 0,-5-3 192 16,-3-5 32-16,-2 3 16 0,0-6 0 0,2-3 0 0,3-2 0 15,-1-5 0-15,2-1 0 0,1-7-144 0,6-6-48 16,3-4 0-16,5-4 0 0,1-6 16 0,6-3 0 15,5-5 0-15,5-4 0 0,5-7-160 0,5-3-48 16,6-3 0-16,3-3 0 0,4-4-144 0,6-2 0 16,-1 1 0-16,6 5 0 0,4 0 0 0,2 7 0 15,-1 2 0-15,4 8 0 0,0 2 0 0,-1 7 0 16,-2 3 0-16,-3 8 0 0,-4 1 0 0,-3 12 0 16,-4 5-144-16,-5 8 144 0,-5 4 0 0,-6 5-160 15,-4 2 160-15,-8 8-128 0,-7 5 128 0,-5 7 0 16,-7 5 0-16,-4-1 0 0,-6-1 0 0,-2-6 0 15,-2-3 0-15,-2-5 0 0,-3-5 0 0,1-5 0 16,0-2 0-16,3-4 0 0,3-2 0 0,4-6 0 16,2-7 0-16,3-3 0 0,7-4 144 0,0-6-144 15,3-6 192-15,5-2-192 0,4-4 240 0,5-6-64 16,2-5-16-16,6-5 0 0,3-6-160 0,6 2 128 16,1-1-128-16,4-1 128 0,1 1-128 0,5 1 0 0,3 4 0 15,1 3 0-15,1 7 0 0,-4 4 0 0,-2 8 0 0,-5 4 0 16,-1 7 0-16,-5 8 0 0,-2 3 0 0,-4 5 0 15,-6 1 0-15,-4 5 0 0,-5 2 0 0,-5 3 0 16,-5 6 0-16,-4-4 0 0,-7 1 0 0,-3-1 0 16,-3 0 0-16,2-5 0 0,1-6 0 0,3-1 0 15,3 1 0-15,4-2-144 0,0-2 144 0,4-7-160 16,2-1-1344-16,4-2-272 0,9-3-48 0,0 0-12448 16,2-8-2480-16</inkml:trace>
  <inkml:trace contextRef="#ctx0" brushRef="#br1" timeOffset="105626.68">26111 10679 11967 0,'-8'-3'1072'0,"2"2"-864"0,3 0-208 0,-5-3 0 16,2 3 1728-16,-2-1 288 0,-2 2 64 0,0-2 16 0,-2-1 16 0,0 0 16 15,-2 0 0-15,1-3 0 0,0 1-336 0,0-2-64 16,2 0 0-16,0-2-16 0,2-4-304 0,4-1-64 15,3 1-16-15,5 1 0 0,1-2-480 0,5-2-80 16,2 2-32-16,6 2 0 0,3-1-448 0,3 3-96 16,3 2 0-16,2-1-16 0,3 3-176 0,-1 3 0 15,0 1 144-15,-1 2-144 0,1 2 192 0,0 1-16 16,-5 3-16-16,-2 4 0 0,-1 7 16 0,-6 1 0 16,-5 2 0-16,-3 6 0 0,-5 3 80 0,-6 3 0 15,-5-2 16-15,-5-1 0 0,-5 2 48 0,-4-1 0 16,-3-4 0-16,-2-5 0 0,-2-2-64 0,-2-2-16 15,-1-4 0-15,1-1 0 0,1-4 80 0,2-2 32 16,3-2 0-16,3-5 0 0,5-4 32 0,4-2 16 16,3-3 0-16,2-1 0 0,4-6-80 0,6-4 0 15,4-6-16-15,4 2 0 0,4-5-176 0,4 1-128 0,2 0 192 0,6 0-192 16,2 4 0-16,1 1 0 16,-1 1 0-16,0 7 0 0,1 6 0 0,-2 0 0 0,-3 6 0 0,-1 2 0 15,-4 4 0-15,-3 2 0 0,-3 6 0 0,-4 1 0 16,-6 4 0-16,-6 3 0 0,-5 1 0 0,-11 12 0 15,-5-2 0-15,-1-5 0 0,-5-1 0 0,-1-3 0 16,-5-2 0-16,1-3 0 0,0-2 0 0,12-5 0 16,-1-1 0-16,1-3 0 0,-1 0 0 0,-4-1 0 15,3-5-1488-15,8-1-256 0,1-3-48 16,6-5-18528-16</inkml:trace>
  <inkml:trace contextRef="#ctx0" brushRef="#br1" timeOffset="106438.26">31657 10725 19343 0,'-7'0'1728'0,"-2"-3"-1392"16,-3-1-336-16,1 2 0 0,-2-3 2240 0,-1-2 368 16,-1 2 80-16,0 1 0 0,1-6-560 0,1 1-112 15,0-3-32-15,3-1 0 0,1 0-448 0,3-1-80 16,2-1-32-16,2 0 0 0,2 0-496 0,3 4-96 15,5-1-32-15,2-1 0 0,3-1-448 0,3 2-96 16,3 0 0-16,2 3-16 0,3-1-240 0,0 5 0 16,2 1 128-16,-4 0-128 0,3 3 0 0,-1 2 0 15,-1 0 0-15,-2 6 0 0,-3 0 0 0,-3 6 0 0,-5 0 0 0,-2 2 0 16,-5 8 0-16,-6-2 0 16,-6 4 0-16,-5 1 0 0,-4-2 208 0,-3 2 0 0,-5-2 0 0,-2-4 0 15,-2-1 48-15,1-3 0 0,-1-2 0 0,4-5 0 16,2-2 64-16,2-3 32 0,3-4 0 0,2 0 0 15,3-4 112-15,5-3 32 0,4 0 0 0,4-8 0 16,4-3-96-16,3-2-16 0,4 1 0 0,5-4 0 16,5-4-208-16,2 3-48 0,3-5-128 0,0 7 192 15,2 3-192-15,-1 1 0 0,2 2 0 0,-1 3 0 16,0 5 0-16,-3 1 0 0,-1 6 0 0,-2-1 0 16,-2 4 0-16,-2 1 0 0,-4 6 0 0,-3 0 0 0,-4 0-128 0,-3 0 128 15,-5 1-192-15,-1 4 192 16,-4 1-992-16,0 3-96 0,-2 0 0 0,-1 1-16 15,-2 0-1520-15,-1-1-320 0</inkml:trace>
  <inkml:trace contextRef="#ctx0" brushRef="#br1" timeOffset="127390.73">9036 5823 11567 0,'11'-24'512'0,"-4"8"112"0,2-3-496 16,0-4-128-16,1-4 0 0,-2 4 0 0,2-2 768 0,-2 2 144 15,-2 1 32-15,-1 3 0 0,-1 1 16 0,-3 1 0 16,0 0 0-16,-1 3 0 0,-1 4 128 0,1 2 48 15,-1 3 0-15,-2-2 0 0,1 0 0 0,-1 2 0 16,1-1 0-16,-1 1 0 0,-1 1-128 0,-1 0-32 16,5 4 0-16,0 0 0 0,0 0-384 0,0 0-80 15,-5 4 0-15,-1 5-16 0,2 2-240 0,-2 5-64 16,-2 1 0-16,3 4 0 0,-1-1 16 0,-1 4 0 16,2 0 0-16,-1 6 0 0,-1-1 32 0,1 3 0 15,0 2 0-15,1 1 0 0,1 4 32 0,1 4 16 16,1 4 0-16,-1 5 0 0,1 4-16 0,0 4 0 15,4 2 0-15,-1 0 0 0,0 0-32 0,0 5-16 16,1 1 0-16,-2 3 0 0,0 1 0 0,0-3 0 16,1-1 0-16,-1-1 0 0,-1-1 160 0,-1-1 48 15,0 3 0-15,1-2 0 0,-1-2-64 0,2 0-16 16,-1-4 0-16,-3 6 0 0,0-6-112 0,1-1-32 16,-1 1 0-16,1 6 0 0,-1-6 0 0,1-2 0 15,-2 0 0-15,1-4 0 0,0-2 16 0,0-1 0 0,-1 0 0 0,0 1 0 16,-1 2-32-16,-1-1-16 0,1-1 0 0,1 0 0 15,-2-2-48-15,4-3 0 0,-4 0 0 0,2-5 0 16,1 2 0-16,1-2-128 0,-1 1 192 0,0 2-64 16,1 1-128-16,1-2 192 0,1-1-192 0,1 1 192 15,0-5-192-15,0 2 128 0,1-3-128 0,1-1 128 16,0-3-128-16,2 1 0 0,-1 1 144 0,0-2-144 0,-1-1 0 0,1 0 144 16,-2 2-144-16,0-3 0 0,-1-2 160 15,0 2-160-15,0 0 128 0,0-2-128 0,2-3 160 0,-2 2-160 16,0-1 192-16,-2 0-192 0,0-1 192 0,-1 1-64 15,0-3 0-15,1 3-128 0,-1-3 160 0,-1 3-160 16,0 4 128-16,-1-4-128 0,-2 1 0 0,1 1 128 16,1-1-128-16,0 1 0 0,0-3 128 0,0 1-128 15,1 1 0-15,0-2 128 0,-2 2-128 0,2-3 0 16,0-1 144-16,0-1-144 0,1 0 0 0,-1 4 0 16,-1-2 0-16,1 2 128 0,3-4-128 0,-1 4 0 15,-2-3 0-15,2 3 0 0,-1-1 0 0,2 0 0 16,-1-3 0-16,-1 0 0 0,3 1 0 0,-1-2 0 15,-2-1 0-15,1 2 0 0,-1-1 0 0,2-3 0 16,-2 2 0-16,1-2 0 0,-2 2 0 0,0-3 0 16,-1-1 0-16,1-2 0 0,0-3-144 0,3 0 0 15,0-2 0-15,1-3 0 16,0-8-992-16,0 0-192 0,0 0-32 0,0 0-16 16,0 0-1056-16,1-9-192 0,-1-4-64 0</inkml:trace>
  <inkml:trace contextRef="#ctx0" brushRef="#br1" timeOffset="127724.43">8517 10167 28559 0,'-17'2'1264'0,"11"-1"272"16,6-1-1232-16,-8 6-304 0,2-4 0 0,6-2 0 0,-5 5 528 0,1 4 48 15,3-1 16-15,-1 4 0 0,1 1 384 0,1 4 80 16,3 2 16-16,0 5 0 0,1 1-240 0,1 6-64 16,5 2 0-16,-2 0 0 0,2-3-128 0,0 1-48 15,1 1 0-15,0-7 0 0,0 1 16 0,1-6 0 16,-2-4 0-16,3-3 0 0,1-3-32 0,1-3 0 16,1-2 0-16,2-9 0 0,1-2-64 0,4-3-32 15,1-5 0-15,1-5 0 0,1-7-32 0,0-2-16 16,0-7 0-16,1-4 0 0,0-5-176 0,-2 2-48 15,-2-2 0-15,-3 3 0 0,-2 3-208 0,0 3 0 16,-2 4 128-16,-2 5-128 16,-1 2-1536-16,-1 5-336 0,-2 3-80 0</inkml:trace>
  <inkml:trace contextRef="#ctx0" brushRef="#br1" timeOffset="130154.68">7681 1288 8287 0,'-17'3'736'0,"9"-1"-592"0,0 0-144 0,-1 1 0 16,-1 5 928-16,0-2 160 0,0 2 16 0,1 1 16 15,0-4 224-15,3 0 64 0,1 0 0 0,5-5 0 16,0 0-272-16,0 0-48 0,0 0-16 0,0 0 0 16,0 0-416-16,0 0-80 0,0 0 0 0,0 0-16 15,7 3 32-15,2-2 16 0,0-1 0 0,1 1 0 0,2 2-64 0,3-1-16 16,2 2 0-16,0 0 0 0,2-1-80 0,2-2 0 15,2 1-16-15,1 0 0 0,2-1-32 0,2-1 0 16,0-1 0-16,3-1 0 0,2 1-32 0,3 0-16 16,0 0 0-16,3-2 0 0,0-1-128 0,3 2-32 15,2-1 0-15,3 2 0 0,2 1-16 0,-1 0-16 16,-1 0 0-16,3 1 0 0,0 0-160 0,3 2 192 16,-1 3-192-16,2-3 192 0,4-1-192 0,-1 0 128 15,1-2-128-15,22 0 128 0,-9-2-128 0,-3 1 128 16,-3 0-128-16,-2-2 128 0,1-2 64 0,1 3 0 15,2-2 0-15,-5-1 0 0,-3-5 0 0,0 2 0 16,0-4 0-16,-1 6 0 0,2 1-64 0,2 0 0 0,3-1 0 0,-1 1 0 16,-2-3-128-16,0 3 128 15,1 0-128-15,-1-2 128 0,2 1-128 0,2 2 0 16,1-2 0-16,-1 1 0 0,-2 0 0 0,-1 1 0 16,1-1 0-16,3 1 0 0,-1 1 0 0,2 0 0 15,2-4 0-15,-3 3 0 0,-1 2 0 0,0 1 0 0,-1-3 0 0,4 1 0 16,-2-1 0-16,4 3 128 0,2 0-128 0,-4 0 0 15,-2-2 0-15,0 2 0 0,-1 1 0 0,8-1 0 16,-3 1 0-16,3 0 0 0,-2-2 0 0,-1 2 0 16,-3 3 0-16,2-3 0 0,-2 2 0 0,2 2 0 15,1 1 0-15,-1-1 0 0,-1 0 0 0,-3 2 0 0,-2 2 0 16,-5-2 0-16,1 3 128 0,-3 0-128 16,0 4 0-16,-1 1 0 0,0 0 0 0,-2 1 0 0,-5 0 0 15,1 0 0-15,-2 2 0 0,0 1 0 0,-4 2 0 0,-1 2 128 16,0 2-128-16,-1 0 0 0,0 0 0 0,-4 4 0 15,-2-2 128-15,2 2-128 0,0-4 0 0,0 2 0 16,-5-1 0-16,0 0 0 0,-4 2 0 0,1-3 0 16,-2 1 0-16,0 1 0 0,-2 4 0 0,2 2 0 15,-4 0 0-15,1 2 0 0,-4 2 128 0,1-1-128 16,-4 2 0-16,-1 0 128 0,0 2-128 0,-1-1 128 16,2 1-128-16,-3 0 128 0,-3 2 0 0,3 2 0 15,-1-1 0-15,0 4 0 0,-1-2-128 0,0 4 0 16,-2 2 0-16,3 0 0 0,-4-2 0 0,0 1 0 0,0 1 0 0,-1-3 0 15,-2 1 0-15,-1 2 0 0,-2-1 128 0,0 0-128 16,-2 2 144-16,0 1-144 0,-1 1 160 0,-1 0-160 16,-1 1 160-16,-1 0-160 0,0 1 160 0,-1 2-160 15,-1 4 160-15,2-1-160 0,-5 1 160 0,4 3-160 16,-1 2 160-16,1-3-160 0,-2 2 160 0,-1 3-160 16,-2 3 0-16,1-1 128 0,-1-2-128 0,2 3 0 15,-1 1 0-15,0 0 0 0,-4 0 0 0,1 3 0 16,0 2 0-16,0-2 128 0,0 1-128 0,0 2 0 15,-3-3 128-15,3 0-128 0,-3 1 0 0,0 4 0 16,4-1 128-16,2 1-128 0,-3-5 0 0,2 1 0 16,-2 3 0-16,2 0 128 0,-3 5-128 0,2-4 0 15,1 0 0-15,1 0 0 0,-5 4 0 0,1-3 0 16,-2 2 0-16,2-1 0 0,-1-2 0 0,-1 4 0 16,-1 1 0-16,0 1 128 0,-1 0-128 0,-3 0 0 0,-1 1 0 15,2-3 144-15,-1-3-144 0,0 3 128 0,1-4-128 0,1 3 0 16,3-2 0-16,-3-2 128 0,-1-7 0 0,2 1 0 15,0 2 0-15,-2 0 0 0,-1 2-128 0,2-3 128 16,-2-3-128-16,0-1 128 0,-2-4-128 0,1 4 128 16,0 1-128-16,0-1 128 0,0-1-128 0,-2-1 0 15,2-2 0-15,-2-1 128 0,-1 3-128 0,0 0 0 16,3-3 144-16,-1 3-144 0,-3-1 0 0,3 0 0 16,1-3 0-16,0-1 128 0,1-2-128 0,3-1 0 15,2-5 0-15,-1-1 0 0,1 1 0 0,-1 0 0 16,0-3 0-16,-2-4 0 0,0-2 0 0,4 0 144 15,3-3-144-15,-3 0 0 0,-2 2 144 0,2-3-144 0,3 2 0 16,-1-3 144-16,-2-1-144 0,5 1 0 0,1-2 144 0,1-2-144 16,-1-4 0-16,0-1 0 0,-2 1 0 15,2 0 128-15,-1 0-128 0,0 2 128 0,3-4-128 0,0-1 128 16,0-1 16-16,0-2 16 0,-1-1 0 0,0 1 0 16,3 0 16-16,-1-3 0 0,1 2 0 0,0-3 0 15,2-2-16-15,-2-4 0 0,2 0 0 0,0 0 0 16,-1-1-32-16,1 1 0 0,0-2 0 0,1-2 0 15,-1-1-128-15,2 1 192 0,-2-3-192 0,3-1 192 16,-3-9-192-16,1 9 0 0,-1-9 0 0,0 0 128 16,3 9-128-16,-3-9 0 0,0 0 0 0,0 0 0 15,0 0 0-15,0 0 0 0,0 0 0 0,0 0 0 32,-3 5-416-32,-1-3-64 0,-2-2-16 0,1-2 0 15,0-3-2208-15,-4 0-448 0,0-4-96 0</inkml:trace>
  <inkml:trace contextRef="#ctx0" brushRef="#br1" timeOffset="130555.41">12560 10235 33919 0,'-14'5'1504'0,"14"-5"304"0,-8 5-1440 0,1-1-368 16,0-1 0-16,1 2 0 0,0 3 320 0,1-3-16 16,-3 1 0-16,3 2 0 0,1-2 0 0,0 5 0 15,0 0 0-15,1 3 0 0,-1 3 352 0,1 5 80 16,-1 3 16-16,4 1 0 0,-1 4-320 0,0 2-64 16,1 1-16-16,0 5 0 0,1 2 96 0,0 2 0 15,3 3 16-15,-1 1 0 0,-1 4-224 0,1 2-48 16,-1 0-16-16,5-1 0 0,-5-3 64 0,2 0 16 15,-1 1 0-15,1-4 0 0,1 1-112 0,-2-3-16 16,2-1 0-16,2-4 0 0,0-2-128 0,4-3 0 16,0-4 0-16,1-1 0 0,-1-6 0 0,3-2 0 15,0-4 128-15,1-4-128 0,-2-5 176 0,7-5 0 0,3-3 0 0,1-7 0 16,0-7 128-16,2-5 16 0,2-8 16 0,1-5 0 16,0-7-336-16,2-3 0 0,2-5 0 0,-3-1 128 15,-2 5 176-15,-1-3 32 0,-2 2 16 0,0 0 0 31,-5 3-1936-31,-4 2-384 0,-2 5-80 0</inkml:trace>
  <inkml:trace contextRef="#ctx0" brushRef="#br1" timeOffset="132778.04">2649 1259 9215 0,'0'0'816'16,"0"0"-656"-16,0 0-160 0,-4 11 0 15,4-11 1696-15,-4 9 304 0,4-9 64 0,0 0 16 0,0 0-1040 0,0 0-208 16,0 0-32-16,0 0-16 0,-9 4 624 0,9-4 128 16,0 0 32-16,-5-7 0 0,2-6-368 0,1-4-80 15,4-2-16-15,0-4 0 0,2-5-400 0,2-1-64 16,6-4-32-16,-1-4 0 0,2 0-160 0,5-1-16 15,3-4-16-15,1 3 0 0,-2 2 96 0,2 3 32 16,-1 3 0-16,0 7 0 0,-2 5-160 0,0 6-16 16,-1 7-16-16,-3 5 0 0,-1 3-208 0,-1 8-144 15,-2 6 192-15,1 10-192 0,-2 7 256 0,-4 8-64 16,-3 10-16-16,-3-12 0 0,-3 11 96 0,-2 1 32 16,-4-2 0-16,1 5 0 0,-2 0-112 0,-1 4-32 0,-2-3 0 0,3-2 0 15,-4-8 64-15,4-3 16 0,1-6 0 16,4-9 0-16,2-6 48 0,3-4 16 0,3-5 0 15,3-7 0-15,3-5-48 0,3-5-16 16,3-9 0-16,5-6 0 0,4-5 112 0,6-8 32 0,1-4 0 0,4-3 0 16,1 1-112-16,3 0-16 15,-3 2 0-15,3 0 0 0,-4-1 16 0,2 0 0 0,-1-3 0 0,-3 5 0 16,-3 5-272-16,-3 0 160 0,0 2-160 0,-7 5 128 31,0 2-768-31,-1 4-176 0,0 4-16 0</inkml:trace>
  <inkml:trace contextRef="#ctx0" brushRef="#br1" timeOffset="135910.48">5134 11959 14335 0,'0'0'640'0,"0"0"128"0,9-1-624 0,-1-1-144 0,-2 1 0 0,3 0 0 16,-9 1 1408-16,9-3 256 0,0 1 64 0,-2-2 0 15,0-1-256-15,-1 1-64 0,-1 0 0 0,1 2 0 16,1-1 192-16,-7 3 16 0,6-5 16 0,0 1 0 16,0-1-960-16,-1 1-192 0,-2-2-32 0,-3 6-16 15,4-5 176-15,-4 5 32 0,2-5 16 0,-2 5 0 16,1-8-80-16,-1 8-32 0,-1-6 0 0,-2 1 0 15,-2-2-32-15,2 2 0 0,-2 1 0 0,-1-1 0 16,-2-1-128-16,-1 1-48 0,1 0 0 0,-1-3 0 0,-2 3-64 0,-1-1-16 16,0-2 0-16,-3 3 0 0,-3 0 0 0,-1-1 0 15,-2 2 0-15,0 3 0 0,-2-2 16 0,2 2 0 16,-2-1 0-16,-1 2 0 0,3 3-112 0,0 0-32 16,-2 0 0-16,-1 5 0 0,3-2 0 0,0 2-128 15,-1 1 192-15,2 0-64 0,0 1-128 0,0 1 0 16,3-2 0-16,-1 4 0 0,1-3 0 0,5 4 128 15,0 1-128-15,2 3 0 0,0-1 0 0,1-2 0 16,0 1 128-16,1 1-128 0,1-2 0 0,-1 2 0 16,1 1 0-16,1 1 0 0,3 1 0 0,-1 2 0 0,-1-2 0 0,3 3 0 15,1 2 0-15,2-2 128 16,1-3-128-16,0 1 0 0,2-1 0 0,1-1 128 0,2 0-128 0,0-2 0 16,3-2 144-16,2-1-144 15,0-1 160-15,4-3-160 0,2 1 192 0,1-2-64 0,3 0-128 0,10 3 192 16,-3-6-48-16,1-1-16 15,-1-1 0-15,0 0 0 0,-1-4 32 0,-1 0 0 0,0-3 0 0,-1 2 0 16,1-2-160-16,-2-2 0 0,0-1 0 16,-4-2 0-16,-1 3 208 0,0 0-32 0,-3-5-16 0,0 1 0 15,-2-2 32-15,0-1 0 0,-1-1 0 0,3-1 0 16,1-1-64-16,-3 0-128 0,-4 1 192 0,2 1-64 16,0-2-128-16,-2-2 160 0,1-2-160 0,-5 2 160 15,1-1-160-15,-2 0 0 0,-1-1 144 0,-2 1-144 16,-2 0 0-16,-1 2 144 0,-1-1-144 0,-3-1 0 15,-1 1 128-15,-1 0-128 0,-2-1 0 0,-1 2 0 0,-1-2 128 0,-1 0-128 16,-1 0 0-16,-2 2 0 0,-2 2 0 0,-1 3 0 16,-1-3 0-16,0 1 0 0,1 3 0 0,-2-2 0 15,-4 2 0-15,0 2 0 0,1 2 0 0,1 0 0 16,-2 2 0-16,-1 1 0 0,-1 3 0 0,1 0 0 16,0 3 0-16,0 1 0 0,-1 1 0 0,-2 0 0 15,-2 1 0-15,2 4 0 0,0-1 0 0,2 3 0 16,1-5 0-16,-2 4 0 0,2 1 0 0,2 1 0 15,2 2 0-15,0 2 0 0,-1 1 0 0,2-1 0 16,2 1-128-16,0 1 128 0,2 2 0 0,2 1 0 16,0-1 0-16,3 0 0 0,1 2 0 0,4 3 0 15,-1-3 0-15,2 1 0 0,0 1 0 0,3-2 0 0,1-4 0 0,3 1 0 16,0-1 0-16,4 1 0 16,0-1 0-16,3-2 0 0,4 2 0 0,3-3 0 0,1-2 0 0,1-2 0 15,2 1 0-15,4-1 0 16,0 0 0-16,2-5 0 0,2-4 0 0,1-1 0 15,0 0 0-15,-2-4 0 0,-2-2 0 0,2-1 128 0,0-2-128 16,2-1 0-16,-2 1 192 0,-1-3-192 0,0 0 192 0,0-2-192 16,-2 2 192-16,-2 1-192 0,-4-2 192 0,-2 2-192 15,-5-2 176-15,-1 3-176 0,-5-2 160 0,-6 10-160 16,5-7 0-16,-5 7 0 0,3-8 0 0,-3 8 0 31,0 0-1232-31,0 0-240 0,-7-3-64 0,7 3-12288 0,-10 3-2480 0</inkml:trace>
  <inkml:trace contextRef="#ctx0" brushRef="#br1" timeOffset="137343.25">9026 11892 12671 0,'0'0'560'0,"10"0"112"0,-10 0-544 0,12-4-128 16,-12 4 0-16,11-4 0 0,-11 4 1136 0,10 0 192 16,-10 0 32-16,11 0 16 0,-11 0-16 0,10-1 0 15,-10 1 0-15,0 0 0 0,0 0-272 0,7-2-48 16,-7 2-16-16,8-1 0 0,-8 1 64 0,0 0 0 15,6-2 0-15,-6 2 0 0,0 0-64 0,0 0 0 16,0 0 0-16,2-9 0 0,-2 1-240 0,-3-2-48 16,-2 2-16-16,-1 3 0 0,-3-2-192 0,-1 0-32 15,-2 2-16-15,-2-1 0 0,-1 1-144 0,-3 1-16 0,-1-4-16 0,-5 3 0 16,1 1-48-16,-1 0 0 0,-2-1 0 0,0 3 0 16,-3-1 16-16,-1 2 0 0,0 0 0 0,-2 2 0 15,0 2-80-15,0 2-32 0,1 2 0 0,0 0 0 16,1 2-32-16,2-1 0 0,1 5 0 0,2 0 0 15,-1 0 0-15,2 3-128 0,0 1 192 0,1 2-64 16,0 0-128-16,4 1 160 0,4 3-160 0,2-3 160 0,3-1-160 0,2-1 0 16,2 3 0-16,2 0 128 0,3-1-128 0,1 3 128 15,1-5-128-15,3 1 128 0,1 2-128 0,1-1 160 16,3 3-160-16,1 1 160 0,2-4-160 0,1 1 160 16,1 0-160-16,2 1 160 0,1-4-160 0,0-2 128 15,4-2-128-15,-1 1 128 0,-1-2 0 0,4-4 0 16,2-1 0-16,1-2 0 0,-1 0 48 0,-1 1 0 15,3-4 0-15,2-1 0 0,1-2-16 0,0 0 0 16,1-3 0-16,-1 1 0 0,-1-7 16 0,2 2 0 16,1-3 0-16,-1 1 0 0,0-5-16 0,-1-1 0 15,0 0 0-15,-2 0 0 0,0 1 32 0,-11 2 0 16,3-3 0-16,5-5 0 0,-3-2-48 0,-3 2 0 16,-2 2 0-16,0-4 0 0,-4 1-144 0,-1 0 128 15,0 2-128-15,-5 0 128 0,-2 1-128 0,-1 1 192 16,-2-1-192-16,-2 3 192 0,-2 1-192 0,-2-2 160 15,-2 1-160-15,-1-2 160 0,-4 2-160 0,0 0 0 16,-2 1 0-16,-1-1 128 0,-1 0-128 0,-2-1 0 16,1 1 0-16,-3 0 128 0,-1 1-128 0,-3 1 0 15,-2 2 0-15,1-2 0 0,-2 1 0 0,0 4 0 16,-3-3 0-16,1 4 0 0,3 0 0 0,-2 2 0 0,-1 2 0 0,1 0 0 16,2-1 0-16,-1 2 0 0,1-1 0 0,1 6 0 15,0-1 0-15,1 2 0 0,-1-1 0 0,-1 2 0 16,3 2 0-16,-1 1 0 0,-1 3 0 0,-2-1 0 15,-1 4 0-15,2 0 0 0,-2 3 0 0,2-1 0 16,-2 1 0-16,3 2 0 0,1 0 0 0,4 4 0 16,-1-1-128-16,1 0 128 0,1-2 0 0,1 1 0 15,6 5 0-15,1 0 0 0,2-7 0 0,2 3 0 0,5 3 0 0,1 0 0 16,1-1 0-16,3 1 0 0,1-2 0 0,1-3 0 16,3 2 0-16,2-2 0 0,6 2 0 0,-1-3 0 15,1-3 0-15,2-2 0 0,1-1 0 0,3 0 0 16,3-6 0-16,2 4 0 0,1-4 0 0,3 2 0 15,-1-4 0-15,1 2 0 0,-1-2 0 0,-1-3 0 16,2 0 0-16,0-1 0 0,0-2 0 0,1-1 128 16,1-2-128-16,-2-1 0 0,-6-1 0 0,4 0 128 15,-4-6-128-15,2 1 0 0,0 1 128 0,0-6-128 16,0 0 128-16,-1-1-128 0,-7-1 160 0,1-2-160 16,-4-3 192-16,-4-1-192 0,-5 1 224 0,-3 0-64 15,-3-5-16-15,-2 3 0 0,-5 0-16 0,-2 2 0 16,-2 2 0-16,-3 4 0 0,0 0-128 0,-2 4 0 15,1 6 0-15,-2-1 0 0,-2 2-272 0,3 3-48 16,-1 2 0-16,3 1 0 16,4 1-1600-16,8-1-320 0,0 0-64 0</inkml:trace>
  <inkml:trace contextRef="#ctx0" brushRef="#br1" timeOffset="138728.49">12540 12021 5519 0,'0'0'496'16,"0"0"-496"-16,2-5 0 0,2 0 0 0,-4 5 2688 0,5-5 448 16,-1 1 96-16,1-1 16 0,-5 5-1408 0,3-8-288 15,0 5-48-15,0-3-16 0,-1 0-32 0,0 1-16 16,-2 5 0-16,1-5 0 0,-1-3-192 0,-1 2-32 15,-1 1-16-15,0-3 0 0,-1 3-304 0,0 0-48 16,-4-4-16-16,1 4 0 0,-2 1-256 0,-1-2-48 16,-2 1-16-16,-2 2 0 0,-1 0-128 0,-1-1-48 15,-2 2 0-15,0 1 0 0,-4 0-48 0,1 1-16 16,0 1 0-16,-1 2 0 0,0 2-32 0,-11-3-16 16,1 3 0-16,1 6 0 0,-2-3-64 0,0 5-16 15,0 1 0-15,1-1 0 0,0 2 64 0,2 0 16 16,1 1 0-16,1 1 0 0,2 0 0 0,2-2 0 15,3 2 0-15,3 2 0 0,2 0-96 0,3 0 0 16,2 3-128-16,3-1 192 0,5 2-48 0,2-1-16 16,4-2 0-16,3 2 0 0,0-3 16 0,5 0 0 15,0 0 0-15,5 0 0 0,1-1-16 0,2-3 0 16,0-2 0-16,3 2 0 0,3-1 16 0,0-1 0 0,2-3 0 0,3 2 0 16,1-1 16-16,-10-1 0 15,5-6 0-15,0 2 0 0,0 2-32 0,-1-3-128 0,2 0 192 0,0 1-64 16,1-5 48-16,1-1 0 0,-2-1 0 0,0-4 0 15,-2-1 16-15,1-2 16 0,-2-3 0 0,1-1 0 16,-1 1-16-16,-1-3 0 0,-1-3 0 0,-1 1 0 16,-2-2-16-16,-1 0-16 0,-2-1 0 0,1-10 0 15,-6 2-16-15,-3-1 0 0,-4 1 0 0,-2-1 0 16,-4 2-16-16,-5-1-128 0,3 4 192 0,-6 4-64 16,-3-1-128-16,0 2 0 0,-2 1 0 0,0 1 128 0,-2 2-128 0,-1 4 0 15,-2-2 144-15,-2 1-144 0,1-2 0 0,1 2 128 16,-3-2-128-16,8 7 0 0,-6-3 0 0,0 1 0 15,-2 2 0-15,-1-2 0 0,-1 3 0 0,0 0 0 16,0-1 0-16,-9 1 0 0,2 3 0 0,3 2 0 16,1 3 0-16,1 2 0 0,-1 3 0 0,2-2 0 15,0 4 0-15,1 0 0 0,-1 3 0 0,2 0 0 16,3-4 0-16,1 5-128 0,1-2 128 0,0 2 0 16,1 0 0-16,1 0 0 0,1 3 0 0,2-1 0 15,3 2 0-15,0 0 0 0,1-2 0 0,2 2 0 16,2 0 0-16,1 0-128 0,2 0 128 0,1-2 0 15,-1 2 0-15,2-2 0 0,3-2 0 0,1 2 0 16,1-2 0-16,4 1 0 0,2-1 0 0,4-1 0 16,1-1 0-16,1 4 0 0,1-8 0 0,0 3 0 15,4 0 0-15,-1-2 0 0,3 2 0 0,2-3 0 16,1-3 0-16,-3 1 0 0,4-2 0 0,-8 0 0 16,5-3 0-16,0 1 128 0,1-2-128 0,2-2 0 15,1 1 0-15,1-1 0 0,-1-4 0 0,-1-2 144 0,0 0-144 0,0 2 0 16,-5-5 160-16,0 4-160 0,-2-5 128 0,1 0-128 15,-4 0 128-15,-1-1-128 0,-3-2 128 0,-1 1-128 16,-1-2 160-16,-2-1-160 0,-1-1 192 0,-1-8-192 16,-4-5 176-16,-4 6-176 0,-1-3 160 0,-4 0-160 15,-4-3 144-15,-2 0-144 0,-3 0 128 0,-3 3-128 16,-1-1 0-16,-1 3 128 0,-2 0-128 0,3 11 0 0,-4 1 0 16,-2-2 0-16,-4 0 128 0,-1 3-128 15,-3 5 0-15,-15-6 0 0,1 7 0 0,4 0 0 0,2 5 0 0,0 2 0 16,3 1 0-16,2 3 0 0,0 2 0 0,6 1 0 15,-1 2 0-15,2-2 0 0,2 5-192 0,5-2-80 16,4 4-16-16,6 1 0 16,3-1-2496-16,7 1-496 0,6 11-112 0,13-7 0 0</inkml:trace>
  <inkml:trace contextRef="#ctx0" brushRef="#br1" timeOffset="140046.1">8096 19743 13823 0,'2'-10'608'0,"-2"10"128"0,0 0-592 0,5-4-144 15,1-1 0-15,-3-3 0 0,1 1 1216 0,1 2 224 16,-5 5 32-16,5-8 16 0,-1 0-144 0,0-1-16 15,0 3-16-15,-4 6 0 0,0 0-208 0,6-5-32 16,-6 5-16-16,0 0 0 0,0 0-256 0,0 0-48 16,0 0-16-16,0 0 0 0,0 0-128 0,0 0-32 15,4 8 0-15,-4 2 0 0,-1-1 0 0,-2 5 0 16,-3 0 0-16,1 2 0 0,-2 2 0 0,-2 1 0 16,1 1 0-16,-4 1 0 0,2 3 0 0,-2 2 0 15,1-1 0-15,0 1 0 0,-1-2-192 0,1-1-64 0,-2-2 0 0,5-1 0 16,2-6-64-16,2 0 0 0,-1 0-16 0,1-3 0 15,4-11-48-15,-2 8 0 0,2-8 0 0,0 0 0 16,0 0 128-16,9 6 32 0,2-2 0 0,2-4 0 16,1-2 160-16,2-1 16 0,3-2 16 0,2 2 0 15,-1 0-240-15,3-2-48 0,1 1-16 0,0 0 0 16,-1 1-240-16,1 0 144 0,0-2-144 0,-1 1 128 16,-1 1-128-16,-2 1 160 0,3-1-160 0,-5 2 160 15,0-2-160-15,0 3 0 0,-1 4-192 0,-3 1-13392 16,-1 2-2672-16</inkml:trace>
  <inkml:trace contextRef="#ctx0" brushRef="#br2" timeOffset="168619.74">9087 12611 11919 0,'0'0'512'0,"0"0"128"0,-1-6-512 0,0-2-128 0,1 8 0 0,0 0 0 16,0 0 640-16,0 0 80 0,0 0 32 0,-4-4 0 15,4 4 32-15,0 0 16 0,-5-4 0 0,0 2 0 16,5 2-224-16,0 0-32 0,-5-5-16 0,5 5 0 0,-5-4-80 0,5 4 0 16,-4-4-16-16,4 4 0 15,0 0 320-15,-3-5 64 0,3 5 16 0,0 0 0 0,0 0-416 0,0 0-80 16,-2-5-16-16,2 5 0 0,-2-4 304 0,-1 2 48 15,-1 0 16-15,4 2 0 0,0 0-64 0,0 0-16 16,-7-2 0-16,7 2 0 0,0 0-80 0,0 0-16 16,-6-2 0-16,6 2 0 0,-8-1-64 0,2-1-32 15,6 2 0-15,0 0 0 0,0 0-96 0,0 0 0 16,0 0-16-16,-4-4 0 0,0-1-80 0,4 5-16 16,0 0 0-16,-2-5 0 0,2 5-16 0,-3-7-16 15,3 7 0-15,-1-6 0 0,1 6 0 0,0-5 0 16,0 5 0-16,0 0 0 0,0-9-176 0,0 4 0 15,0 5 144-15,0-5-144 0,0-2 0 0,0 2 0 16,0 2 0-16,-2-4 128 0,0 2-128 0,2 1 0 16,2-1 0-16,-2-4 128 0,0 4 0 0,0-2 16 15,0 0 0-15,0 7 0 0,-3-5 48 0,3 5 0 16,0-7 0-16,0 7 0 0,-3-7-16 0,3 7 0 16,0 0 0-16,0 0 0 0,-2-4 16 0,2 4 0 15,0 0 0-15,0 0 0 0,0 0-64 0,0 0 0 0,0-6 0 0,0 6 0 16,0-5-128-16,0 5 0 0,0-4 0 0,0 4 128 15,0-5-128-15,0 5 0 0,0 0 0 0,0 0 0 16,0-8 144-16,0 8-144 0,1-5 160 0,-1 5-160 16,0 0 192-16,0 0-48 0,0 0-16 0,0 0 0 15,0 0 0-15,0 0-128 0,0 0 192 0,0 0-64 16,0 0-128-16,0 0 0 0,0 0 144 0,0 0-144 16,0 0 0-16,0 0 128 0,0 0-128 0,0 0 0 0,0 0 368 15,9 5 0-15,-4 4 0 0,2-1 0 0,-2 3-496 0,4 0-112 16,-3 0-16-16,2 2 0 0,-1-2 256 0,1 2 0 15,-1 1 0-15,1-3 160 0,0 2-160 0,1 1 128 16,1 1-128-16,1-1 128 0,2 0-128 0,-3-1 0 16,0 1 144-16,3 1-144 0,1 2 144 0,0 0-144 15,1 3 192-15,-2-1-192 0,2 1 0 0,0-1 0 16,-1 1 0-16,0 2 0 0,2 2 0 0,-2-1 160 16,-2 0-160-16,5 7 192 0,-1-3-192 0,-4-7 0 15,-1-1 0-15,1 1 128 0,0-3-128 0,0 1 0 16,-1-1 144-16,1-2-144 0,-1 0 0 0,3 5 144 15,-1 1-144-15,0-3 0 0,-2-4 128 0,-1 1-128 16,-1-1 0-16,0 0 0 0,0-4 0 0,-2 1 0 16,1 0 0-16,-2-4 0 0,0 1 128 0,-1-1-128 15,-5-7 0-15,5 6 0 0,-5-6 128 0,0 0-128 16,0 0 0-16,0 0 0 0,0 0 160 0,0 0-160 16,0 0 128-16,0 0-128 0,0 0 240 0,0 0-48 15,0 0 0-15,-7-6 0 0,-2-2 0 0,1-1 0 0,-5-4 0 16,0 3 0-16,0-4-192 0,1-1 128 0,-4-3-128 15,0 0 0-15,-2-4 128 0,-1-1-128 0,3 2 0 0,-2-1 0 16,-1 1 0-16,0-1 0 0,-2-1 0 0,2 2 0 16,0-1 0-16,-1 0 0 0,-1 2 0 0,2-3 0 15,2 0 0-15,-1 3 0 0,0 0 0 0,0 0 0 16,-1 1 0-16,3 2 128 0,0-1-128 0,0 1 0 16,3 3 0-16,-1 0 0 0,3 2 0 0,1 1 0 0,-1 0 0 15,2 3 0-15,2-2 0 0,0 4 0 0,2-2 0 0,0 3 0 16,0 1 0-16,5 4 0 15,0 0 0-15,0 0 0 0,0 0 0 0,0 0 0 0,0 0 0 0,0 0 0 16,0 0 0-16,0 0 0 0,3 8 0 0,3 2 0 16,3 3 0-16,1 1 0 0,0 4 0 0,3 5 0 15,0-2 128-15,2 5-128 0,2 2 0 0,2 3 0 16,3-1 0-16,1 4 0 0,2 1 0 0,1 5 128 16,2 2-128-16,1-4 0 0,-1 0 0 0,-1 1 0 15,0 1 0-15,-3 1 0 0,-1-2 128 0,-2-1-128 16,0 0 0-16,-1-1 144 0,-1-1-144 0,0-1 160 15,-1 0-160-15,0-2 160 0,-2-2-160 0,0-3 0 16,-4 0 144-16,2-4-144 0,0 2 0 0,-1-5 144 16,0-3-144-16,-2-2 0 0,-2-5 0 0,2 0 0 15,-4 2 0-15,2-7 0 0,-2 0 128 0,-7-6-128 16,0 0 0-16,0 0 0 0,0 0 208 0,0 0-64 16,0 0-16-16,-6-8 0 0,-2-5 48 0,-2-1 0 15,-3-1 0-15,-2-7 0 0,1-2-176 0,-2-4 0 16,-2 2 144-16,-1-4-144 0,0 2 0 0,0-2 0 15,1 3 0-15,0-2 128 0,0-3-128 0,1 2 0 0,-4 2 0 16,3-2 0-16,-3 4 0 0,-2-2 0 0,0 2 0 0,-1 0 0 16,0-1 0-16,-2-2 0 0,0 1 0 0,-1-1 0 15,3 2 0-15,1 3 0 0,1 2 0 0,3 3 0 16,1-1 0-16,3 1 0 0,1 1 0 0,1 3 0 16,2-1 0-16,2 4 0 0,0 3 0 0,3 0 0 15,0 2 0-15,0 0 0 0,6 7 0 0,0 0 0 16,0 0 0-16,0 0 0 0,0 0 0 0,0 0 0 0,8 6 0 0,2 2 0 15,2 5 0-15,2 4 0 0,3 1 0 0,4 5 0 16,0 5 0-16,7 1 0 0,2 4 0 0,1 2 0 16,4 1 0-16,2 3 0 0,-1 1 0 0,0 2 0 15,2 5 0-15,0-1 0 0,-1 2 0 0,-1 1 0 16,-2-4 0-16,-2 4 0 0,1-5 0 0,-3 2 0 16,2-7 128-16,-4 2-128 0,-4 0 0 0,-1-3 128 15,0-3-128-15,-3-3 0 0,1-5 0 0,-3 1 128 16,-3-5-128-16,0-2 0 0,-2-3 0 0,-4-1 0 15,1-2 0-15,-3-6 128 0,0 0-128 0,-3-6 0 16,-4-3 0-16,0 0 0 0,0 0 128 0,-4-6-128 16,-5-8 128-16,-4-2-128 0,-3-3 128 0,-2-8-128 15,-2-1 160-15,-3-5-160 0,-2-1 0 0,1-2 0 16,0-1 0-16,0 0 0 0,-1 0 0 0,2-2 0 16,1-4 0-16,1 3 0 0,-2 2 0 0,1 1 0 15,2 2 0-15,1 0 0 0,1-1 0 0,-1 0 0 16,0 2 0-16,0 2 0 0,-2 4 0 0,1 0 0 0,0 5 0 15,2 1 0-15,-1 1 0 0,0 3 0 0,1 3 0 16,3 1 0-16,2 1 0 0,3 5 0 0,1 0 0 0,2 3 0 16,2 1 0-16,5 4 0 0,0 0 0 0,0 0 0 15,0 0 0-15,0 0 0 0,4 7 0 0,4 7 0 16,2 2 0-16,3 3 0 0,2 2-128 0,3 8 128 16,1 2 0-16,4 6 0 0,2 5 0 0,3 2 0 15,4 5 0-15,0 1-128 0,-2 1 128 0,2-1 0 16,1-1 0-16,1 1 0 0,1 0 0 0,-1-2 0 0,0 0 0 15,-1 2 0-15,3-5 0 0,-6 2 0 0,1-1 0 0,-2-3 0 16,0-1 0-16,-3 0 0 0,-2-4 0 0,-1-2 0 16,0 1 0-16,-3-1 0 0,0-1 0 0,1 1 0 15,-5-5 0-15,0-3 0 0,-1 0 0 0,-2-6 0 16,-2-2 0-16,0-3 0 0,-2-3 0 0,0-4 0 16,-2-1 0-16,-2-5 0 0,-5-4 0 0,0 0 0 15,0 0 0-15,0 0 0 0,-4-7 0 0,-1-4 0 16,-2 1 0-16,0-3 0 0,-2-3 0 0,-1-2 0 15,1-1 0-15,-4-3 0 0,-1-2 0 0,0 1 0 16,1 0 0-16,-1-2 0 0,-2 1 0 0,-1-2 0 16,1-3 0-16,-3-3 0 0,-2-1 0 0,0-2 0 15,-1-2 0-15,-2 0 0 0,-1 0 0 0,-2 0 0 16,-1-2 0-16,0 3 0 0,1-1 0 0,1 3 0 16,-1 0 0-16,2 4 0 0,2 4 0 0,1-2 0 15,2 4 0-15,-1 1 0 0,2 0 0 0,1 1 0 16,2 4 0-16,2 1 0 0,0 1 0 0,1 4 0 15,2-1 0-15,1 0 0 0,0 4 0 0,1 0 0 16,1 4 0-16,2 0 0 0,2 0 0 0,4 5 0 0,0 0 0 0,0 0 0 16,0 0 0-16,0 0 0 0,4 10 0 0,5 4 0 15,2 3 0-15,4 4 0 0,3 2 0 0,2 7 0 16,1 0 0-16,3 3 0 0,4 4 0 0,4 5 0 16,2 1 0-16,4 5 0 0,1-1 0 0,3 3 0 15,2 1 0-15,-2 0 0 0,-3-3 0 0,0-2 0 16,-1 0 0-16,-1-3 0 0,-5 3 0 0,4-6 0 15,-3 0 0-15,1-2 0 0,-2-3 0 0,-2 0 0 16,0-1 0-16,-2-2 128 0,0-3-128 0,-4-4 0 0,-3 1 0 0,0-3-160 16,-1-4 32-16,-3-4 0 15,-5-5-1584-15,-2 2-304 0,-2-9-64 0,-8-3-17376 16</inkml:trace>
  <inkml:trace contextRef="#ctx0" brushRef="#br2" timeOffset="175408.48">9847 13893 12543 0,'0'0'560'0,"0"0"112"0,0 0-544 0,0 0-128 16,-7-1 0-16,0-1 0 0,1 0 1216 0,0 2 224 15,-1-1 32-15,2 1 16 0,0-1 128 0,5 1 32 16,-5 0 0-16,5 0 0 0,-6 0-352 0,2 1-64 15,4-1-16-15,0 0 0 0,0 0-16 0,0 0-16 16,0 0 0-16,0 0 0 0,0 0-368 0,0 0-80 16,0 0-16-16,0 0 0 0,0 0-208 0,0 9-64 15,2-3 0-15,2 3 0 0,1-1 64 0,2 3 16 0,0-1 0 0,4 2 0 16,-1 2-192-16,1 1-32 0,2 0-16 0,0 3 0 16,-1 0 16-16,4 2 0 0,-1 1 0 0,0-1 0 15,0 0 16-15,1 1 0 0,0-2 0 0,2 1 0 16,0 4-96-16,1-2-16 0,0-3 0 0,1 1 0 15,-1-1-80-15,2 0 0 0,-4-1-128 0,4 0 192 16,-1 1-64-16,2-1 0 0,-1 0-128 0,0-1 192 16,-2 1-64-16,2 0-128 0,0 0 176 0,-1 0-176 0,0-3 224 0,-2 1-64 15,-1 1-16-15,-1 1 0 0,-2-1 16 0,0 1 0 16,1-1 0-16,-1-1 0 0,-1 1-32 0,-2-1 0 16,2 0 0-16,-3 0 0 0,0 1-128 0,2 0 160 15,-1 0-160-15,1 0 160 0,-1-1-160 0,2 1 128 16,0-1-128-16,-1 2 128 0,1-2-128 0,0 1 0 15,-3-1 144-15,1 0-144 0,1-4 0 0,-1 2 0 16,1 2 0-16,-2 0 128 0,3-1-128 0,-2-2 0 16,0 1 0-16,1 0 0 0,-1 1 0 0,2-1 0 15,0-1 0-15,-2 1 128 0,2 1-128 0,-2 2 0 16,1-3 0-16,1-1 0 0,2 0 0 0,-1 1 0 16,0 0 0-16,-2-1 0 0,1 0 0 0,0 1 0 15,0-1 0-15,-1-2 0 0,-2 3 0 0,1 0 0 16,0-3 0-16,-1 2 128 0,2 1-128 0,-1-1 0 15,1-2 0-15,-1 2 0 0,-1 0 0 0,0-1 128 16,1 1-128-16,-1 1 0 0,1-2 0 0,1-4 128 16,-4 4-128-16,3-3 0 0,-1 2 0 0,1-2 128 0,2 1-128 15,-3 4 0-15,2-5 0 0,-2 4 0 16,0-3 0-16,1 1 128 0,-2 2-128 0,1-3 0 0,1 2 0 0,-1 0 128 16,0 0-128-16,0-1 0 0,0 1 0 0,2-2 0 15,-2 1 0-15,0-2 0 0,0 1 0 0,2 2 128 16,-2-4-128-16,0 3 0 0,0-3 0 0,0 1 0 15,0-3 0-15,1-1 0 0,1 3 0 0,-4-2 0 16,2 2 0-16,-2 0 0 0,-2-2 0 0,-1 1 0 16,0-2 0-16,0 0 144 0,-5-5-144 0,0 0 0 0,0 0 144 0,0 0-144 15,0 0 0-15,0 0 144 0,0 0 32 0,0 0 0 16,-6-3 0-16,-2-1 0 0,-2-4-176 0,-1 0 192 16,-1 0-192-16,-3-1 192 0,0-3-192 0,0 1 0 15,-3-6 144-15,0 1-144 0,-1-2 0 0,-1 0 0 16,-1-2 0-16,2-3 128 0,0 0-128 0,-4 0 0 15,0-4 0-15,-1 2 0 0,-1-4 0 0,-2 2 0 16,-1-3 0-16,-2-1 0 0,-2 2 0 0,-2-3 0 16,-3 2 0-16,-1 0 128 0,-1 0-128 0,0-2 0 15,3 0 0-15,2 4 128 0,1-2-128 0,0 1 0 16,0-1 0-16,1 0 0 0,2 3 0 0,0-3 0 16,1-1 0-16,1 2 0 0,0-2 0 0,0 0 0 15,-1 0 0-15,1 2 0 0,0-3 0 0,0-2 0 16,-2-2 0-16,3 2 0 0,3-2 0 0,0 1 0 15,2-1 0-15,3 1 0 0,1-2 0 0,0 1 0 16,2 2 0-16,1 1-128 0,-1 1 128 0,2 1 0 16,0 2 0-16,2 4 0 0,-1-3 0 0,2 4 0 15,-2-4 0-15,0 2 0 0,-1 2 0 0,0-3 0 16,0 3 0-16,0-2 0 0,1 1 0 0,2-3 0 0,-2 3 0 0,1-4 0 16,-2 1 0-16,2-3 0 0,-2 2 0 0,3 1-128 15,-1 0 128-15,1 4 0 0,-2 1 0 0,2-1 0 16,-1 1 0-16,2 2 0 0,-1-2 0 0,1 2 0 15,-1 2 0-15,-1-1 0 0,0 1 0 0,1 1 0 16,-2 2 0-16,2-2 0 0,-1 2 0 0,1 1 0 16,2 3 0-16,0-2 0 0,-1 0 0 0,1 1 0 15,0 1 0-15,0 0 0 0,1-2 0 0,0 2 0 16,0 0 0-16,0-1 0 0,1 3 0 0,0-2 0 0,-2 2 0 0,3 1 0 16,1 0 0-16,0 3 0 0,-4 1 0 0,3 0 0 15,-1 0 0-15,1 1 0 0,0-1 0 0,-1 1 0 16,2 0 0-16,0 2 128 0,0-2-128 0,1 1 0 15,4 3 0-15,-4-5 0 0,2 0 0 0,2 5 0 16,-4-5 0-16,1 1 0 0,1-3 0 0,-1 1 0 16,1 3 0-16,2 3 0 0,-1-5 0 0,1 5 0 15,-3-7 0-15,3 7 0 0,-1-5 0 0,1 5 0 16,0 0 0-16,0 0 0 0,-3-5 0 0,-1-1 0 16,1 1 0-16,-4 2 0 0,7 3 0 0,-4-5 0 15,-1-1 0-15,0 2 0 0,1 1 0 0,-2-2 0 16,0-1 0-16,-1 1 0 0,1 1 0 0,0-2 0 15,-1-1 0-15,1 1 0 0,-3-2 0 0,3 2 0 16,-2-3 0-16,0 1 0 0,2-2 0 0,-2 3 0 16,1-5 0-16,-1 3 0 0,-1-3 0 0,-1 3 0 15,1-3 0-15,0 1 0 0,0 1 0 0,2-3 0 16,-1 0 0-16,1 3 0 0,0-3 0 0,1 2 0 0,-1 2 0 0,2-4 0 16,-1 2 0-16,0-1 0 0,-1 0 0 0,2 0 0 15,-1-1 0-15,0 0 0 0,-1 0 0 0,0 0 0 16,-1-1 0-16,0 1 0 0,-1 4 0 0,2-2 0 15,0 1 0-15,1 2 0 0,0 3 0 0,-1-1 0 16,1 1 0-16,1 2 0 0,5 3 0 0,0 0 0 16,0 0 0-16,0 0 0 0,-5 4 0 0,4 4 0 15,1-1 0-15,1 7 0 0,3 1 0 0,2 3 0 0,2 3 0 0,4 2-160 16,4 3 160-16,1 2 0 0,5 5 0 0,2 3-128 16,0-1 128-16,2 2 0 0,2-1 0 0,-2 1 0 15,2 0 0-15,3 1 0 0,-3 0 0 0,1 2 0 16,2 0 0-16,-2-3 0 0,-1 0 0 0,0-1 0 15,-2 1 0-15,1 0 0 0,0 0 0 0,-1-3 0 16,1 1 0-16,1-2 0 0,-4 1 0 0,0-1 0 16,1 0 0-16,-3 0 0 0,0 2 0 0,1-2 0 15,-3 0 0-15,1 0 0 0,-1 1 128 0,-1-2-128 16,1-2 0-16,-2 1 0 0,0 1 128 0,0-3-128 16,-2 0 0-16,2 2 0 0,-1-6 128 0,-1 3-128 15,-1-4 0-15,1 4 144 0,-2-3-144 0,0 3 0 16,-2-2 0-16,2 2 0 0,2-3 128 0,-1 3-128 15,0-2 0-15,0 2 128 0,1-3-128 0,-1 0 0 16,0 2 0-16,2-4 0 0,-2 1 0 0,0-1 0 16,0-3 128-16,1 2-128 0,-2-2 0 0,0 1 0 15,1-1 0-15,-1 0 0 0,-1 1 0 0,1-2 0 16,-2 1 0-16,1 2 128 0,0 1-128 0,1-3 0 16,0-1 0-16,1 1 0 0,-1-1 0 0,6 9 0 0,-1-4 0 0,0 1 0 15,-1-1 0-15,-1-3 0 0,-1 0 128 0,1-1-128 16,-1 3 0-16,1 0 0 0,1-3 0 0,-3-1 0 15,1 0 0-15,0 0 0 0,0-1 0 0,2-1 0 16,1 0 0-16,-3-1 0 0,-2-4 0 0,0 4 0 16,0-2 0-16,2 1 0 0,-1-1 0 0,-1-1 0 15,0 1 0-15,1 0 0 0,-3 0 0 0,2-3 0 0,-3 2 0 0,0 1 0 16,3-2 0-16,-2-1 0 16,-2 1 0-16,1 0 0 0,0-2 0 0,-1 4 0 0,0-4 0 15,1 1 0-15,2 3 0 0,-1-3 0 0,-1 0 0 0,2 2 0 16,-1-3 0-16,5 3 128 0,-2-1-128 0,0-1 0 15,-2 0 0-15,0 2 0 0,0-3 0 0,1 1 128 16,0 1-128-16,0-3 0 0,1-3 0 0,0 3 128 16,3-3-128-16,0 3 0 0,-2 0 0 0,1 0 0 15,-2-4 0-15,1 4 0 0,0 0 0 0,0 4 0 16,-2-7 128-16,3 5-128 0,-5-1 0 0,5 1 0 16,-3-1 0-16,0 1 128 0,0 1-128 0,-1-3 0 15,-1 2 144-15,2-1-144 0,-2 2 0 0,-2 0 144 16,-1-1-144-16,2 0 0 0,1 0 160 0,-2-2-160 15,1 1 128-15,-2-2-128 0,0 4 0 0,0-5 0 16,2 2 128-16,1-3-128 0,1 5 0 0,-3-4 0 16,0 5 0-16,-1-5 128 0,1 3-128 0,0-2 0 15,0 2 0-15,2-2 0 0,-1 1 0 0,1-2 0 16,-1 4 0-16,1-5 0 0,0 2 0 0,0-1 128 0,-2-3-128 0,0 1 0 16,0 1 0-16,2-1 128 0,-5 1-128 15,2 0 0-15,0 0 0 0,0-1 128 0,-1 2-128 0,-1-1 0 16,2-1 0-16,0 2 0 0,-1-2 128 0,-1-3-128 15,-7-2 0-15,8 5 0 0,-8-5 0 0,0 0 0 16,0 0 0-16,0 0 0 0,0 0 128 0,0 0-128 16,0 0 0-16,0 0 0 0,0 0 0 0,0 0 0 15,-13-10 0-15,-1-4 128 0,-2 1-128 0,-2-1 0 16,-1-1 0-16,0-1 0 0,-2-2 128 0,2 1-128 16,0-2 0-16,2 0 0 0,-1 1 0 0,1 2 0 0,1-3 0 15,-1-3 0-15,-1-1 0 0,1 2 0 0,-3-3-160 0,0-1 160 16,-1 2 0-16,-2-1-144 0,0-1 144 0,-3 5 0 15,-2 1 0-15,0-1-128 0,-1 3 128 0,1-1 0 16,2 1 0-16,-1 5-128 0,1 1 128 0,1-1 0 16,0 2-144-16,-1 1 144 0,3 0-128 0,0 1 128 15,2-2-160-15,-1 1 160 0,1 0-128 0,4 2 128 16,2-1 0-16,-2-2-144 0,-1 0 144 0,1-1 0 16,-2 0-144-16,1 1 144 0,0-4 0 0,0-1 0 15,-1 1-144-15,1-2 144 0,1 2 0 0,0-1-160 16,1 0 160-16,0 0-128 0,4 1 128 0,-1 2 0 15,1-1-144-15,2 1 144 0,1 2 0 0,0-1 0 16,2 3-144-16,0-1 144 0,2 4 0 0,2-2 0 16,-3 2 0-16,6 5 0 0,0 0 0 0,0 0 0 15,-3-4 0-15,3 4 0 0,0 0 0 0,0 0 0 16,0 0 0-16,0 0 0 0,0 0 0 0,0 0 0 16,0 0 0-16,9 2 0 0,-1 3 0 0,4 4 0 0,-1-2 0 0,3 6 0 15,2 0 0-15,1-2 0 16,-1 4 0-16,4 3 0 0,-1 2 0 0,3 3 0 0,0 0 0 15,12 9 0-15,-3-3 0 0,-1 2 0 0,-2-1 0 0,-2-3 0 16,-2 0 0-16,2-5 0 0,-1 3 0 0,2-2 0 16,1-4 0-16,0-2 0 0,-1 1 0 0,-1 0 0 15,0-3 0-15,-2 2 0 0,-3-1 0 0,1 1 0 16,0-1 0-16,-2 1 0 0,2 2 144 0,-2 0-144 0,-1 0 128 0,0 1-128 16,1 2 128-16,-1-2-128 15,-1 1 128-15,0-1-128 0,2 0 128 0,-2 2-128 0,0 1 128 0,0-3-128 16,-3-1 128-16,3 0-128 0,2 2 0 0,0-1 0 15,2-1 128-15,1 1-128 0,0-2 0 0,1 0 0 16,-1 0 0-16,0 2 0 0,0-1 0 0,0 0 0 16,-1-1 0-16,3 0 0 0,-3 0 0 0,1 1 0 15,0 0 128-15,0-3-128 0,0-3 0 0,4 1 0 16,-1 1 0-16,0 0 0 0,-5-2 0 0,2-3 0 16,0 3 0-16,3-2 0 0,-4-2 0 0,1 3 0 15,0-5 0-15,0 5 0 0,0-4 0 0,-1 2 0 16,-2-3 128-16,0 3-128 0,1-4 0 0,-1 1 0 15,-1 1 0-15,1 1 0 0,-1 1 0 0,-1 1 0 16,-3-2 0-16,1 4 0 0,-4-3 0 0,1 0 0 16,-1-1 128-16,-1 0-128 0,-1-3 0 0,-1 3 0 15,1-2 0-15,-2 2 0 0,3-4 0 0,-2 2 0 16,-1 2 0-16,-1-4 0 0,-7-5 0 0,8 5 0 16,-8-5 0-16,8 7 0 0,-8-7 0 0,0 0 0 15,0 0 0-15,6 5 0 0,-6-5 0 0,0 0 0 16,0 0 0-16,0 0 0 0,0 0 0 0,0 0 0 0,0 0 0 0,0 0 0 15,-14-7 0-15,-1-3 0 0,-2 4 0 0,-2-6 0 16,-2 2 0-16,-4-2-176 0,4-5 176 0,-5 1-128 16,0 0 128-16,0 2-208 0,2 4 80 0,-4-5 128 15,3 0-160-15,-4-1 160 0,-1 1 0 0,1 1-144 16,0-5 144-16,0-3 0 0,-3 1 0 0,-2-1-128 16,-3 1 128-16,0-6 0 0,-1 0-144 0,-3-1 144 0,-2 3-176 0,-2-2 48 15,1 4 0-15,1-1 0 16,2-1 128-16,1 1 0 0,1-4-144 0,3 3 144 0,2-2 0 0,2 1 0 15,2-3-144-15,1 3 144 0,-1 0 0 0,2 3 0 16,2 1 0-16,-1-1 0 0,2 0 0 0,0 4 0 16,1 0 0-16,1 2 0 0,1 0 0 0,0 1-128 15,2 2 128-15,1-2 0 0,1 1 0 0,0 1 0 16,1 3 0-16,3 2 0 0,2 4 0 0,-1-3 0 16,3 3 0-16,1 1 0 0,1-1 0 0,2 2 0 15,6 3 0-15,0 0 0 0,0 0 0 0,0 0 0 16,-6-1 0-16,6 1 0 0,0 0 0 0,0 0 0 15,0 0 0-15,0 0 0 0,7 12 0 0,7-2 0 16,2 1 0-16,3 3 0 0,1 1 0 0,3 2 0 16,1 1 0-16,3 1 0 0,1 0 0 0,1 1 0 15,0 1 0-15,2 1 0 0,0 3 0 0,4-4 0 16,-4 0 0-16,4 1 0 0,-3 4 0 0,2-5 128 16,1 1-128-16,1 0 0 0,1-1 128 0,0 0-128 15,-3-4 0-15,2 1 144 0,-2 0-16 0,-2 1-128 0,-3 0 192 16,0 0-64-16,0 0-128 0,1 0 128 0,0 2-128 0,1 0 128 15,-2 2-128-15,0-4 192 0,-1-2-192 0,-1-1 192 16,1-2-192-16,1 0 0 0,2-1 144 0,-1-3-144 16,-1 0 0-16,2 3 128 0,-2-3-128 0,2 2 0 15,2 0 0-15,-2-3 0 0,0 3 0 0,1-2 0 16,-2 1 0-16,-1 2 0 0,-1-5 0 0,0 3 128 16,-1-2-128-16,0 2 0 0,2-2 0 0,-4 1 0 15,0-2 0-15,-3 2 0 0,1-2 0 0,-2 2 0 0,-2-4 0 0,0 2 0 16,-1-3 0-16,-3 1 0 0,-2 1 0 0,-2-3 0 15,-1-2 0-15,2 1 128 0,-12-3-128 0,7 2 0 16,-7-2 0-16,0 0 0 0,0 0 0 0,0 0 0 16,0 0 0-16,0 0 0 0,-4-9 0 0,-2-2 0 15,-2 2 0-15,-2-1 0 0,-1 2 0 0,-2-2 0 16,-1 2 0-16,-2-3 0 0,-3 2-128 0,-1-2 128 16,0 1-128-16,-1 1 128 0,-2-3-176 0,-2 2 176 15,1-4-208-15,-2 1 80 0,-5 2 0 0,-1-4 0 16,-2-3 0-16,-3 0 0 0,-2-1 128 0,-7-3-192 15,-5 2 192-15,-1-3-192 0,-4 0 192 0,4-1-208 16,2 1 80-16,5 2 128 0,1 2-160 0,8-1 160 16,0 0 0-16,2 4-144 0,-1 0 144 0,5 2 0 15,1 2 0-15,-2 2 0 0,1-2 0 0,-1 3 0 16,1-4 0-16,-1 2-128 0,-1 0 128 0,2-2 0 16,1-2 0-16,1 1 0 0,2 1 0 0,2-1 0 15,0-3 0-15,1 5 0 0,1-1 0 0,2 2 0 16,5-3 0-16,0 5 0 0,1-1 0 0,3 4 0 15,2 0 0-15,2 2 0 0,7 4 0 0,0 0 0 0,0 0 0 0,0 0 0 16,0 0 0-16,0 0 0 0,0 0 0 0,0 0 0 16,10 8 0-16,5 0 0 0,3 3 0 0,5 0 0 15,4 3 0-15,1 2 0 0,2 1 0 0,7 1 0 16,6 1 0-16,6 3 0 0,3-2 0 0,1 3 0 16,2-1 0-16,1-2 0 0,-3 3 0 0,0 1 0 15,1 0 0-15,0-1 0 0,1 3 0 0,1-2 0 16,-1-4 0-16,1 3 0 0,-3 0 0 0,-2-2 0 0,-2 0 0 0,-2 2 0 15,-2 1 128-15,1-1-128 0,-1-2 0 16,1 1 128-16,-3-3-128 0,1 0 0 0,-4-1 128 0,0 0-128 16,0-3 128-16,-4 1-128 0,0 0 0 0,-5-2 128 15,2-4-128-15,0 1 0 0,-2 3 0 0,-2-4 0 16,-1-1 0-16,-1 0 128 0,-3-1-128 0,-4-3 0 16,-2 2 0-16,-4-1 0 0,-2-5 0 0,-2 1 0 15,-10-2 0-15,0 0 0 0,0 0 0 0,0 0 0 16,0 0 0-16,0 0 0 0,0 0 0 0,0 0 0 15,0 0 0-15,0 0 0 0,-12 4 0 0,0 3 0 16,-5-5 0-16,-2-3 0 0,-1-4 0 0,-3 1 0 16,-3-1 0-16,-4 0-192 0,-6-4 64 0,-1 1 0 15,1-3 0-15,-6-1 0 0,-9 1 128 0,-3-3-192 16,-4 0 192-16,-1-4-192 0,0-2 192 0,-6-4-160 16,-3-7 160-16,-3-1-160 0,1-2 160 0,2 5-128 15,7 0 128-15,7 6-128 0,9 1 128 0,6 2 0 16,9 5-144-16,2 1 144 0,1 1 0 0,7 5 0 15,5 1 0-15,3 1 0 0,2 5 0 0,10 1 0 0,0 0 0 0,0 0 0 16,0 0 0-16,4 8 0 0,5 3 0 0,5 3 0 16,5 2 0-16,5 3 0 0,5 0 0 0,6 2 0 15,3 1 0-15,4-1 0 0,2 1 0 0,3-3 0 16,0 1-128-16,0 1 128 0,-2-3 0 0,2 1 0 16,0 0 0-16,1-1 0 0,-1-2 0 0,0-2 0 15,0-4 0-15,-2 2 192 0,-3 0-192 0,-4 1 192 16,-1 4-48-16,-4-1 0 0,-5-1 0 0,-2 1 0 15,-2-2-16-15,-2-2 0 0,-3 4 0 0,-2-2 0 0,-3-2-128 16,-3-3 192-16,-3 3-192 0,-2-6 192 0,-6-6-192 0,0 0 128 16,0 0-128-16,0 0 128 0,0 11-128 0,0-11 0 15,0 0 0-15,0 0 0 0,0 0 0 0,0 0 0 16,-10 4 128-16,4 0-128 0,6-4 0 0,-9 0 0 16,-2-1 0-16,1-2 0 0,-1 1 0 0,-1-1 0 15,0-3 0-15,-4-1 0 0,-1 0 0 0,-2-3 0 16,-3-2 128-16,-3 1-128 0,-7-6 0 0,-3 3 0 15,0-1 0-15,1-2 0 0,0 0 0 0,8 4 0 16,0 0 0-16,6 4 0 0,2 0 0 0,4 4 0 16,2-2 0-16,3 3 0 0,9 4 0 0,0 0 0 15,0 0 0-15,0 0 0 0,0 0-192 0,0 0 192 16,0 0-160-16,0 0 160 0,0 0-128 0,0 0 128 16,10 5 0-16,3 1-144 0,2-1 144 0,4 4 0 15,4 2-144-15,3 1 144 0,2 1 0 0,4 3 0 16,-1 2-144-16,3-1 144 0,2-1 0 0,-3 1 0 15,-2 1 0-15,1-2 0 0,-1 1 0 0,2-2 0 0,-3-4 0 16,-1 2 0-16,-1 1 0 0,0-1 0 0,0-3 0 0,0 3 0 16,2-2 0-16,-2-1 0 0,-2 2 0 0,0-3 0 15,-1 1 0-15,-2-3 0 0,-3 4 0 0,-1-5 0 16,-1 0 0-16,-3-1 0 0,-4-2 0 0,-11-3 0 16,0 0 0-16,0 0 0 0,0 0 0 0,0 0 0 15,0 0 0-15,0 0 0 0,0 0 0 0,0 0 0 16,-9-8 128-16,-3-1-128 0,-2 3 0 0,-1-3 0 15,-3 1 128-15,-2-2-128 0,-2 3 0 0,-2-3 0 0,-3 2 0 0,-1-2 0 16,0 3 0-16,2 0 0 0,-1-2 0 16,0 2 0-16,1-1 0 0,-1 0 0 0,-1-3-176 0,0-1 32 15,0-1 0-15,-1-2 0 0,0 0-16 0,-1-4 0 16,1 1 0-16,-4 0 0 0,-1-3 160 0,0-2-208 16,-1 2 80-16,0 1 128 0,-4-2-160 0,3 1 160 15,0-5 0-15,0 4-144 0,1 0 144 0,4 3 0 16,6 2 0-16,3 2-128 0,7 4 128 0,1 2 0 15,3-1 0-15,3 4 0 0,8 6 0 0,0 0 0 16,0 0-144-16,0 0 144 0,0 0 0 0,19 7 0 16,5 3-144-16,7 5 144 0,4 2 0 0,9 3-160 15,5 2 160-15,7 1-128 0,5 0 128 0,0 1 0 16,-1 0 0-16,-3 0-128 0,-2-4 128 0,-5-1 0 16,1 0 0-16,-5-1 0 0,-1-1 0 0,-3-2 0 15,-4-2 0-15,-4 1 0 0,-4 0 0 0,-2 0 0 16,-2-3 160-16,-3 2-160 0,-2 0 0 0,-2-5 0 15,-1 3 0-15,-1-4 0 0,-1 3 128 0,-2-2-128 16,-1 1 0-16,-2-4 0 0,-2 0 0 0,-9-5 128 0,12 5-128 16,-12-5 0-16,0 0 0 0,0 0 0 0,0 0 0 0,0 0 0 15,6-5 0-15,-6 5 128 0,0 0-128 0,0-8 0 16,-4-2 0-16,-3 3 128 0,-3-2-128 0,-3 0 0 16,-4-3 128-16,-2 2-128 0,-6-4 0 0,-2 2 144 15,-3 0-144-15,-5-2 0 0,-3-1 0 0,1 0 0 16,3 1 0-16,2 3 0 0,4 0 0 0,2 2 0 0,1-4 0 15,5 5 0-15,-2 0 128 0,5 3-128 0,0-4 0 0,6 4 0 16,-2-4 0-16,1 3 0 0,2 0 0 0,-1-1 0 16,-1-1 0-16,1 3 0 0,1-2 0 0,0 1 0 15,-1 1 0-15,1 0 0 0,1 1 0 0,9 4 0 16,0 0 0-16,0 0 0 0,0 0 0 0,0 0-176 16,0 0 176-16,13 12-128 0,4-1 128 0,4 5 0 15,5 0-144-15,4 2 144 0,6 1 0 0,2 1 0 16,3 2 0-16,-3-3 0 0,0-2 0 0,0-2 0 15,-1 0 0-15,-3-2 0 0,-2 1-144 0,-4-4 144 16,-3 1 0-16,-3 1 0 0,-3-7 0 0,-2 2 0 16,-2 2 0-16,-1-1 0 0,-3 1 0 0,-1-3 0 15,-2 3 0-15,-8-9 144 0,0 0-144 0,0 0 192 16,0 0-192-16,0 0 192 0,0 0-192 0,0 0 0 16,0 0 144-16,-13 3-144 0,2-3 0 0,-6-3 144 15,-2-4-144-15,-2 1 0 0,-2 0 0 0,-3-4 0 16,0-2 0-16,-2 4 0 0,0-4 160 0,1 6-160 15,0-4 128-15,1 2-128 0,-2-2 0 0,0 1 0 16,1-5 0-16,-2 0 0 0,-7-1 0 0,2-3 0 0,0-1 0 0,-2-1 0 16,-2-2 0-16,-2 2 0 0,0-2 0 15,-1 0 0-15,0 2-128 0,2 0 128 0,2-1 0 0,3 2 0 16,1 1 0-16,1-2 0 0,0 0-144 16,2-2 144-16,-3 1 0 0,2-4 0 0,-3 1 0 0,-2-5 0 15,-3 0 0-15,-3-2 0 0,-3 0 0 0,2-5 0 16,1-2 0-16,3 2-128 0,-1 1 128 0,5-1 0 15,-1-1 0-15,3 2-128 0,4 0 128 0,-2 1 0 16,3 2-144-16,-1 3 144 0,-3 2 0 0,1-1-144 0,-2 3 144 0,0-2 0 16,-3 3 0-16,3 0 0 0,0-4 0 0,0 5 0 15,2-2 0-15,2 2 0 0,1 0 0 0,-1-1 0 16,1-3 0-16,1 2 0 0,-1-5 0 0,0 2 0 16,-1 0 0-16,-1-1 0 0,-2 2 0 0,-1 1 0 15,-3 2 0-15,3 2 0 0,1-2 0 0,1 2 0 16,-1 1 0-16,1 0 0 0,2 0 0 0,0 3 0 15,1-4 0-15,1 5 0 0,-2-1 0 0,1 0 0 16,1 0 0-16,-1 2 128 0,-1 0-128 0,0-1 0 16,-2-2 0-16,1 1 0 0,-2 0 0 0,0-2 0 0,-1 2 0 0,1-1 0 15,2-2 0-15,-1 2 0 0,3 0 0 0,0 0 0 16,-1 0 0-16,1 0 0 0,3 0 0 0,-1 0 0 16,1-1 0-16,-2-2 0 0,-2 0 0 0,2 1 0 15,-1 0 0-15,2 0 0 0,-2-3 0 0,0 1 0 16,1 1 0-16,0 1 0 0,-1-2 0 0,3-1 0 15,0-1 0-15,0-1 0 16,0 2 0-16,2-4 0 0,3 1 0 0,-2-2 0 0,-1 2 0 0,0-2 0 16,4 1 0-16,0 0 0 0,0-1 0 0,7 9 0 15,-2-1 0-15,-4-1 0 0,-3-2 0 0,4 1 0 16,-1 3 0-16,0-2 0 0,-2-2 0 0,-1 1 0 16,0 2 0-16,0-2 0 0,0-1 0 0,-1 1 0 15,2 0 0-15,1-4 0 0,-3 3 0 0,2-3 0 16,1 2 0-16,-2-2 0 0,4 1 0 0,-1-4 0 15,-1 5 0-15,2 2 0 0,1-2 0 0,2 2 0 16,0 2 0-16,0 1 0 0,1-3 0 0,0 4 0 0,-1 0 0 0,0-1 0 16,0-1 0-16,0 1 0 0,0 0 0 0,-1 1 0 15,-1-4 0-15,-1 2 0 0,-1 0 0 0,-1 0 0 16,0-1 0-16,0-3 0 0,1 3 0 0,-1 0 0 16,1-2 0-16,2 1 0 0,-2 0 0 0,3-1 0 15,1 2 0-15,-4 2 0 0,4 1 0 0,0 1 0 16,1 2 0-16,1 0 0 0,-2 0 0 0,4 3 0 15,1-1 0-15,-1-1 0 0,-3 1 0 0,1 0 128 16,2 2-128-16,1-3 0 0,0 1 0 0,2-1 0 16,-2 2 0-16,0-2 128 0,1 0-128 0,1-3 0 15,0 0 0-15,1 2 0 0,0-2 0 0,1 1 0 16,-1 1 0-16,3 0 0 0,-1 0 0 0,0 2 0 16,2-4 0-16,-2 3 0 0,0 1 0 0,1 0 0 15,0 0 0-15,-1 4 0 0,0-4 0 0,-2 2 128 16,0 2-128-16,1-4 0 0,-1 3 0 0,0 1 128 15,-2-2-128-15,0 2 0 0,0-3 0 0,0 3 128 16,-1 3-128-16,4-2 0 0,-1 1 0 0,-1 0 128 16,3 1-128-16,-1 3 0 0,0-1 0 0,-1-1 0 0,1-1 0 0,1 5 128 15,0-2-128-15,-1-1 0 16,0 0 0-16,-1 2 0 0,1-1 0 0,-1-1 0 0,1 1 0 0,2 1 128 16,-1 0-128-16,2-1 0 0,-1 0 0 0,3 4 0 15,0 0 0-15,0 0 0 0,-3-2 0 0,3 2 0 16,0 0 0-16,0 0 0 0,0 0 0 0,0 0 0 15,0 0 0-15,0 0 0 0,0 0 0 0,0 0 0 16,0 0 0-16,0 0 0 0,0 0 0 0,0 0 0 16,5 10 0-16,3-1 0 0,-1 2 0 0,4 3 0 0,0 2 0 0,3 1 0 15,1 1 0-15,3 5 0 16,1 1 0-16,0 7 0 0,-1-3 0 0,1 3 0 0,-1 0 0 0,1 1 0 16,0-3 0-16,-1-1 0 0,-3 2 0 0,0-3 0 15,-1 0 0-15,-1-4 0 0,1-3 0 0,-3-1 0 16,2-2 0-16,-1-2 0 0,-2-7 0 0,-3 0 0 15,1-3 0-15,-8-5 0 0,0 0 0 0,0 0 0 16,0 0 0-16,0 0-128 0,4-3 128 0,-4-6 0 16,-3 0 0-16,-3-5 0 0,-2 0 0 0,-1-3 176 15,-1 0-176-15,-1-4 192 0,-1 2-192 0,0 0 0 16,-2-1 144-16,0-1-144 0,-2-1 0 0,2-4 0 16,0 2 0-16,0-3 128 0,-1 1-128 0,3-2 0 15,-4 2 0-15,2 0 0 0,0 1 0 0,2 4 0 16,1-3 0-16,0 3 0 0,1 2 0 0,0 1 0 15,1 3 0-15,1 2 0 0,2-1 0 0,-1 2 144 16,4 3-144-16,-1 1 0 0,1 3 128 0,3 5-128 16,0 0 0-16,0 0 0 0,0 0 0 0,0 0 0 0,0 0 0 0,0 0 0 15,0 0 0-15,9 4 0 16,0 0 0-16,-1 1 0 0,-2 0-272 0,0-1-16 16,2 0 0-16,0 2 0 15,1-2-1568-15,-1 2-304 0,1 0-64 0,3 3-16880 0</inkml:trace>
  <inkml:trace contextRef="#ctx0" brushRef="#br2" timeOffset="176870.31">8814 13016 10127 0,'0'0'896'0,"0"0"-704"15,1 7-192-15,-1-7 0 0,2 7 1936 0,-2-7 368 16,0 9 64-16,1-2 0 0,-1-7-672 0,1 9-144 15,-1-9-16-15,0 0-16 0,0 0-272 0,1 6-48 16,-1 3-16-16,0-9 0 0,0 0-32 0,0 0 0 16,0 0 0-16,0 0 0 0,0 0-224 0,0 0-48 15,0 0-16-15,0 0 0 0,0 0-32 0,0 0-16 16,0 0 0-16,0 0 0 0,2-9-176 0,-2 1-16 0,0-4-16 0,0-4 0 16,0 0-176-16,0-2-48 0,0-2 0 0,3-1 0 15,0-3-128-15,1-3-48 0,-2 2 0 0,2-5 0 16,1-2-16-16,0 0-16 0,2 0 0 0,-1-2 0 15,0 0-16-15,2-1 0 0,-2 0 0 0,1-1 0 16,0 0-32-16,-2 2 0 0,3 1 0 0,-2 4 0 16,1 1 0-16,-1 5 0 0,-1 1 0 0,-1 5 0 15,0 3 0-15,0 0-128 0,-2 1 192 0,1 4-64 0,-2-2-128 16,0 3 160-16,-1-1-160 0,0 4 160 16,0 5-160-16,2-6 192 0,-2 6-192 0,0 0 192 0,0-5-64 0,0 5 0 15,0 0 0-15,0 0 0 0,0 0-128 0,0 0 192 16,0 0-192-16,0 0 192 0,0 0-192 0,-2 8 128 15,1 0-128-15,1 4 128 0,0-2-128 0,0 2 0 16,0 5 0-16,1-1 128 0,-1 1-128 0,2 1 0 16,-1 0 0-16,0 2 0 0,-1 2 128 0,1 0-128 15,1 3 128-15,-2-1-128 0,-2 2 160 0,1 0-160 16,-1 3 192-16,-1 0-192 0,-1 3 176 0,0 1-176 16,-1 1 160-16,0-1-160 0,-2-1 176 0,-1 0-176 15,0 0 192-15,2 1-192 0,0-3 128 0,-1-2-128 16,0 0 0-16,-1-5 0 0,2-1 128 0,-1-3-128 15,1-1 0-15,0-2 0 0,-1-2 128 0,2 0-128 16,0-6 0-16,0 2 0 0,-1-4 128 0,6-6-128 16,-4 4 192-16,4-4-192 0,0 0 208 0,0 0-64 15,-5-1-16-15,0-2 0 0,0 1-128 0,1-3 160 16,0-6-160-16,1 3 160 0,2-5-160 0,0-2 0 16,0-2 0-16,-2-2 0 0,3-1 0 0,0-1 0 0,0-4 0 0,0 1 0 15,0 0 0-15,3-4 0 0,-2-3 0 16,1 1 0-16,1-3 0 0,-1 0 0 0,1-2 0 15,1 3 0-15,0-1 0 0,-1 4 0 0,0-3 0 0,0 3 0 16,-2 1 0-16,0 0 0 0,0 4 0 0,-1 1 0 16,0 2 0-16,2 2 128 0,-2 2-128 0,0 3 0 15,0 0 0-15,0 1 128 0,0 4-128 0,2-1 0 16,-2 3 0-16,0-2 0 0,1 4 128 0,1-3-128 0,-2 8 0 16,2-6 0-16,2 1 0 0,-4 5 0 0,0 0 0 0,0 0 0 15,6-4 0-15,2 5 0 0,2 3 0 0,0 0 0 16,2 2 128-16,1 3-128 0,2 2 0 0,0 1 0 15,2 3 0-15,3 2 0 0,0 0 0 0,4 2 0 16,3 2 0-16,2-1 0 0,2 0 0 0,2 3 128 16,1-1-128-16,2-3 0 0,-1 1 160 0,0-1-160 15,-2 1 192-15,0-1-192 0,-4 2 208 0,0 0-64 16,-5-1-16-16,2-1 0 0,-6 0 64 0,1-1 0 16,-4-2 0-16,0-2 0 0,-3-2 16 0,0-1 16 15,-4-2 0-15,-1 0 0 0,-2-4-48 0,-1-1-16 16,-6-4 0-16,0 0 0 0,0 0-32 0,0 0 0 15,0 0 0-15,0 0 0 0,-3-8 16 0,-1 1 0 16,-1-4 0-16,-2 1 0 0,-2 1-144 0,0 0 0 16,-1 1 0-16,-1 1 0 15,1 0-1088-15,-1 2-160 0,-1-1-32 0,0 1 0 16,-2 2-1728-16,-3-1-368 0</inkml:trace>
  <inkml:trace contextRef="#ctx0" brushRef="#br2" timeOffset="178143.84">8012 10754 10303 0,'0'0'448'0,"0"0"112"0,-4-6-560 0,-1-3 0 16,-1 1 0-16,-1-2 0 0,1 1 672 0,-2-1 32 16,1 2 0-16,0-2 0 0,-2 2 256 0,1-2 64 15,-1 1 16-15,0-2 0 0,1 3-80 0,3-2 0 16,0 2-16-16,0-2 0 0,0 4-48 0,2 0-16 15,3 6 0-15,-2-6 0 0,-3 3-96 0,2-4-16 16,1 2 0-16,2 5 0 0,0 0 112 0,-4-4 16 16,0-1 0-16,-1 0 0 0,5 5-112 0,-5-4-16 15,-2 1 0-15,1-1 0 0,1-3-192 0,5 7-64 16,-4-3 0-16,4 3 0 0,-4-4-128 0,-2-1-48 16,6 5 0-16,-4-7 0 0,2 2-144 0,2 5-48 15,0 0 0-15,0 0 0 0,0 0-144 0,0 0 128 16,0 0-128-16,0 0 128 0,0 0 16 0,0 0 0 0,0 0 0 15,8 7 0-15,3 3 128 0,0-1 32 0,1 2 0 0,0 4 0 16,2 3-80-16,0 4-16 0,4 3 0 0,0-1 0 16,-2-1-16-16,2 3 0 0,0-3 0 0,0 2 0 15,0 0 0-15,-1-2 0 0,5 3 0 0,-2 0 0 16,2-1 0-16,-1 0-16 0,1-2 0 0,0 1 0 0,-1 0-48 16,1-2 0-16,-3-1 0 0,-1 1 0 15,-2-2 32-15,1 2 0 0,-3-3 0 0,-1-1 0 0,-3-3-16 16,1-2 0-16,-5-1 0 0,0 0 0 0,0-4 48 0,-6-8 16 15,0 0 0-15,0 0 0 0,0 0 112 0,0 0 0 16,0 0 16-16,-12-7 0 0,0-6-16 0,-5-2-16 16,-2-4 0-16,-1-1 0 0,-3-1-160 0,-1-5-16 15,-4-1-128-15,0-5 192 0,-1 1-192 0,1 0 128 16,4-1-128-16,2-1 0 0,-1 1 0 0,0 1 128 16,2 0-128-16,0-1 0 0,2 3 0 0,1 2 0 15,2-2 0-15,-2 4 0 0,0-3 128 0,0 4-128 16,-1-2 0-16,0 2 0 0,-2 1 160 0,2 0-160 15,3 3 160-15,2 3-160 0,2 5 176 0,2-1-176 16,2 5 192-16,2 2-192 0,0 4 208 0,6 2-64 16,0 0-16-16,0 0 0 0,7 14-128 0,3 3 0 15,4 4 144-15,5 5-144 0,3 4 0 0,3 6 0 16,3 9 0-16,4 1 0 0,3 6 0 0,1 2 0 16,3 2 0-16,1 0 0 0,3 2 0 0,-1-4 0 15,-3 0 0-15,1-5 128 0,-5 1-128 0,-2-3 128 0,3-7-128 16,-7 0 128-16,-2-3-128 0,-3-3 144 0,-1-2-144 0,-3-3 160 15,-1-5-32-15,-3-2-128 0,-4-6 192 0,0-3-64 16,-3-2-128-16,-3-4 160 0,-6-7-160 0,0 0 160 16,0 0-160-16,0 0 0 0,0 0 0 0,0-5 0 15,-3-4 0-15,0 1 0 0,-1-2-160 0,0 2 160 16,0-2-1104-16,0 3-128 16,1-4-32-16,-1 5 0 0,0-3-1632 0,0 3-336 0,-1-3-64 15</inkml:trace>
  <inkml:trace contextRef="#ctx0" brushRef="#br2" timeOffset="178627.21">8144 11433 6447 0,'-14'5'576'0,"8"-3"-576"15,-1 2 0-15,0-3 0 0,0 1 4096 0,1-1 704 16,1 0 128-16,-1 0 48 0,2 2-2784 0,4-3-544 16,-4 3-112-16,4-3-32 0,0 0-240 0,-4 6-48 15,4-6-16-15,0 0 0 0,1 8-112 0,3 2-32 16,1-1 0-16,4 2 0 0,3-1-672 0,3 2-128 16,3 2-16-16,3-3-16 0,5 3 384 0,3 0 80 15,4 0 16-15,0-3 0 0,1 1-448 0,-2 1-96 16,0-3-16-16,-2 1 0 0,1-3 16 0,-3 2 0 15,-3-4 0-15,1 2 0 0,-2-4-160 0,-2-3 0 0,-3 0 0 0,-2-2 0 16,0 0 384-16,-3-4-16 0,-3-4 0 16,0 1 0-16,-1-5-16 0,-6 1 0 0,-2-1 0 0,-2-2 0 15,-1-2-48-15,-3-2-16 0,-2-1 0 0,-2-3 0 16,-2 0-64-16,0 0-16 0,-3-3 0 0,3 1 0 16,0 3-64-16,1-4-16 0,0 3 0 0,1 2 0 15,3-2-336-15,0 2-80 0,2 4-16 0,2 0 0 16,0 2 560-16,-2 0 96 0,3 1 32 0,0 1 0 0,0 4-384 0,3 0 128 15,-2 4-128-15,-1 5 0 0,0 0 0 0,0 0 128 16,0 0-128-16,0 0 0 0,0 0 0 0,4 5 0 16,-1 5 0-16,-1-1 0 0,1 4-240 0,-2 1-112 15,-1-4-32-15,0 1 0 16,0 2-2352-16,-1-3-464 0,-1 2-112 0</inkml:trace>
  <inkml:trace contextRef="#ctx0" brushRef="#br2" timeOffset="182042.62">8367 11167 6447 0,'0'0'576'0,"2"10"-576"16,1-2 0-16,-1 3 0 0,1-2 1920 0,-2 3 288 16,2 2 48-16,0-2 16 0,2 2-1120 0,2-1-240 15,-2 1-32-15,0-4-16 0,1 0-208 0,-2-2-32 16,1 1-16-16,0-3 0 0,-5-6 336 0,5 7 64 15,-5-7 16-15,0 0 0 0,0 0 192 0,0 0 64 16,0 0 0-16,0 0 0 0,0 0-336 0,4 6-64 16,-4-6-16-16,0 0 0 0,0 0 352 0,0 0 64 15,0 0 0-15,0 0 16 0,0 0-544 0,0 0-112 16,0 0-32-16,0 0 0 0,0 0-96 0,-1-9-32 16,-3 1 0-16,0-3 0 0,0 1 32 0,-1-3 16 15,0-1 0-15,0-1 0 0,-2-3-16 0,-2-1-16 16,0-1 0-16,-1-1 0 0,-1 2-128 0,1 0-32 15,0-1 0-15,-1-1 0 0,-5-1-80 0,1 1 0 0,-1 0-16 16,0 0 0-16,-1-2 0 0,-1-1 0 16,3 0 0-16,-3-3 0 0,0 2-32 0,0 1 0 0,-1-3 0 0,1 3 0 15,1 0-16-15,0-2 0 0,0-2 0 0,3 2 0 16,0 2-16-16,1-2-16 0,-4 3 0 0,3 0 0 16,-4 1-32-16,3 1 0 0,1 1 0 0,-1 1 0 15,-2-3 16-15,-1-1 0 0,1 3 0 0,-2 0 0 16,-2-2-144-16,1 2 192 0,1-1-192 0,0 2 192 15,-2 0-192-15,4 1 128 0,0 1-128 0,2 1 128 16,-2 1-128-16,3 0 128 0,0 2-128 0,2 2 128 0,-2-3-128 0,2 2 128 16,1 2-128-16,-2-1 128 0,3-1-128 0,0 2 0 15,-2-4 144-15,3 3-144 0,0 2 0 0,1-1 128 16,0-1-128-16,0-1 0 0,2 0 0 0,0 3 0 16,-1-3 0-16,2 4 128 0,-1-2-128 0,1 2 0 15,1-1 0-15,-2 3 0 0,0 1 0 0,1-3 0 16,0 3 0-16,0 3 0 0,0-5 0 0,1 4 0 15,4 3 0-15,0 0 128 0,-5-6-128 0,1 1 0 16,4 5 0-16,0 0 0 0,0 0 0 0,0 0 0 16,0 0 0-16,0 0 0 0,0 0 0 0,0 0 0 15,0 0 0-15,0 0 0 0,0 0 0 0,6 8 0 16,1 5 0-16,-1-2 0 0,2 2 0 0,1 2 0 16,1 3 0-16,2 2 0 0,0 2 0 0,2 3-128 15,2-1 128-15,1 3 0 0,1-1 0 0,0-1 0 16,0 0 0-16,1-2-128 0,0 0 128 0,-1 1 0 15,1-3 0-15,-3-1 0 0,0-2 0 0,-2 0 0 16,-2-2 0-16,1 1 0 0,-3-5 0 0,0 1 0 0,2 0 0 0,-5-2 0 16,0-3 0-16,0 1 0 0,-2-4 0 0,-5-5 0 15,0 0 0-15,0 0 0 0,0 0 0 0,0 0 0 16,0 0 0-16,-3-8 0 0,-2 1 0 0,-1-4 0 16,-1 0 0-16,-2-3 0 0,-3 0 0 0,0-1 128 15,-2-3-128-15,-1-1 0 0,-2-2 0 0,-1 1 0 16,0 0 0-16,1-3 0 0,-4-4 0 0,2 2 0 15,-1-4 0-15,1 2 0 0,-2-1 0 0,4 3 128 0,0-3-128 0,1 3 0 16,-1-1 0-16,1 3 0 16,-2-4 0-16,0 3 0 0,1 1 0 0,0-2 0 0,-2-1 0 0,-2 2 0 15,0-3 0-15,-2 3 0 0,0-2 0 0,0 1 0 16,0-3 0-16,1 3 0 0,1-2 0 0,1 2 0 16,-2 1 0-16,2-2 0 0,-1 2 0 0,-2 4 0 15,6 0 0-15,-2-3 0 0,-2 2 0 0,3 0 0 16,2-1 0-16,-1 0 0 0,2 0 0 0,0 1 0 15,0 1 0-15,-1 0 0 0,1 1 0 0,0-1 0 16,0 3 0-16,2-1 0 0,-1-1 0 0,0 2 0 16,1-1 0-16,-1 2 0 0,0-1 0 0,1 0 0 15,0 0 0-15,-1 1 128 0,-2-1-128 0,1 1 0 16,1-1 0-16,0 2 0 0,0 0 0 0,-1-1 0 16,0 1 0-16,1 1 0 0,0 0 0 0,-2 1 0 15,4 1 0-15,-2-2 0 0,1 1 0 0,-1 0 0 16,3-1 0-16,-2 2 0 0,0-2 0 0,-1 1 0 15,0-2 0-15,1-1 0 0,1 4 0 0,0-1 0 16,2-1 0-16,0 0 0 0,-2 1 0 0,1 2 0 16,0-3 0-16,-1 0 0 0,1 4 0 0,-1-3 0 0,1-2 0 15,2 1 0-15,-1 0 0 0,-2-2 0 0,3 1 0 0,-3-9 0 16,2 1 0-16,-2 4 0 0,2 0 0 0,0 1 0 16,-2 2 0-16,2 2 0 0,0 0 0 0,-1 2 0 15,-2 0 0-15,0 3 0 0,2-4 0 0,-1 4 0 16,1 0 0-16,1 0 0 0,-4 0 0 0,1-1 0 15,-1 1 0-15,1-2 0 0,-2 2 0 0,1-2 128 16,0-1-128-16,1 2 0 0,-1-3 0 0,5 7 0 0,-3-4 0 0,0 1 0 16,-2-5 0-16,0 4 0 0,3 0 0 0,-1-2 0 15,1 3 0-15,1-2 0 0,0 1 0 0,0 1 0 16,-2-3 0-16,1 3 0 0,-2-3 0 0,1 1 0 16,1 0 0-16,0-3 0 0,-1 1 0 0,1 1 0 15,1-4 0-15,-2 1 0 0,1 1 0 0,-1 0 0 16,0 1 0-16,0-1 0 0,-1-1 0 0,-1 1 0 15,0 2 0-15,-1-1 0 0,2-1 0 0,1 2 0 16,-2 2 0-16,1-1 0 0,-2 1 0 0,1-3 0 16,0 1 0-16,0 4 0 0,0-4 0 0,-3 3 0 15,2-3 0-15,-1-1 0 0,-1 3 0 0,1-3 0 16,-4 0 0-16,4 3 0 0,-1-3 0 0,2 1 0 16,1 0 0-16,-1-1 0 0,-2 0 0 0,1 4 0 15,1-3 0-15,1 2 0 0,1 0 0 0,-1-2 0 16,0 3 0-16,0-2 0 0,3 2 0 0,-3-2 0 15,-2 1 0-15,2 1 0 0,0-4 0 0,0 3 0 16,-3-3 0-16,-1 3 0 0,2 0 0 0,0-2 0 0,-3 5 0 16,1-4 0-16,2 4 0 0,-1-3 0 15,-1 2 0-15,2-3 0 0,-2 3 0 0,0-1 0 0,-2 3 0 0,2-3 0 16,1 2 0-16,1-1 0 0,-1 0 0 0,1 3 0 16,-2-3 0-16,2 2 0 0,-1 3 0 0,1 0 0 15,0-4 0-15,1 3 0 0,0 2 0 0,0-2 0 16,1-1 0-16,-2 1 0 0,2 0 0 0,-3 2 0 15,4-2 0-15,-1-1 0 0,-1 1 0 0,1 0 0 0,-2 2 0 0,5-2 0 16,-2-1 0-16,2 1 0 16,-1 1 0-16,2 0 0 0,0 0 0 0,1-1 0 0,1 0 0 0,2 2 0 15,0 1 0-15,1-3 0 0,5 4 0 0,0 0 0 16,0 0 0-16,0 0 0 0,0 0 0 16,0 0 0-16,-4-3 0 0,4 3-128 0,0 0 128 0,0 0 0 15,0 0 0-15,0 0 0 0,0 0 0 0,0 0 0 16,0 0-144-16,0 0 144 0,9 5 0 0,1-1 0 15,0 1-144-15,2 3 144 0,-1-3 0 0,5 1 0 16,1 2-128-16,1-2 128 0,1 3 0 0,0-1 0 16,4 3 0-16,1-2 0 0,-1 3 0 0,1 2-128 15,3-2 128-15,11 10 0 0,-3-4 0 0,0-3 0 16,-2 3 0-16,0 0 0 0,1-1 0 0,-1 1 0 16,0-1 0-16,0-1 0 0,2-1 0 0,-4 2 0 15,0 0 0-15,1-1 0 0,-3 1 0 0,0-1 0 16,2 2 0-16,-5 1 0 0,1 0 0 0,1 0 0 15,1 0 0-15,2 1 0 0,1 1 0 0,-1-1 0 16,1 2 0-16,2 1 0 0,-1-3 0 0,1 2 0 16,-3 2 0-16,1 0 0 0,-3-4 0 0,-2 3 0 0,0 1 0 15,2-2 0-15,0 1 0 0,-2 1 0 0,-3 0 0 16,0-2 0-16,0-2 0 0,2 5 0 0,-1 1 0 0,2 2 0 16,-3-4 0-16,0 0 0 0,4 2 0 0,-4-4 0 15,-1 1 0-15,0 4 0 0,1-4 0 0,0 2 0 16,-3-2 0-16,-1-1 0 0,2 1 0 0,-2 3 0 15,2-2 0-15,-1 3 0 0,1-4 0 0,1-1 0 0,-3-1 0 16,0 2 0-16,2-3 0 0,1 1 0 0,1-2 0 0,1 1 0 16,1-1 0-16,-2 2 0 0,0-2 0 0,0 0 0 15,3-1 0-15,0 2 0 0,-2-1 0 0,-3 0 0 16,1-1 0-16,-1 1 0 0,1 1 0 0,0 1 0 16,-1-1 0-16,-2 0 0 0,0 4 0 0,2-2 0 15,1-3 0-15,-3 0 0 0,-1-1 0 0,2 1 0 16,-1 0 0-16,2 0 0 0,-2-1 0 0,2 0 0 15,1-1 0-15,-1 4 0 0,1-1 0 0,-1 1 0 16,-1-4 0-16,0 2 0 0,2-1 0 0,-4 0 0 16,1 0 0-16,0 1 0 0,1 0 0 0,-1 0 0 15,-2 0 0-15,0 0 0 0,-2 1 0 0,2 6 0 0,-1-2 0 0,0-1 0 16,1 0 0-16,-1 0 0 0,-2-4 0 0,-1 1 0 16,1 0 0-16,2 3 0 0,-1 1 0 0,2-2 0 15,0-2 0-15,-2 2 0 0,1 1 0 0,-1-2 0 16,1 1 0-16,-1 1 0 0,1-1 0 0,-1 0 0 15,2 0 0-15,-1-2 0 0,-1 2 0 0,0 2 0 16,-2-2 0-16,1 1 0 0,-1 2 0 0,-1-2 0 16,-2-3 0-16,3 2 0 0,-1-1 0 0,-2 1 0 15,-2-3 0-15,0 1 128 0,0 1-128 0,0-2 0 16,0 2 0-16,-1 0 0 0,1-3 128 0,-2-4-128 16,-2 1 0-16,2 1 0 0,0 2 0 15,0-1 0-15,1-1 0 0,2 2 0 0,-1 2 0 0,0-1 0 16,-1-1 0-16,-2 0 0 0,3 0 0 0,0 1 0 15,-2 1 0-15,1 1 0 0,-3-4 0 0,1 1 0 16,1 0 0-16,-1 1 128 0,-1 1-128 0,3 3 0 16,0-2 0-16,0-2 0 0,1 1 0 0,-1 2 0 15,1 0 0-15,0-1 0 0,-2-1 0 0,2-1 0 16,0 0 0-16,-1-1 0 0,1 0 0 0,-3 0 0 0,0 1 0 0,1 0 0 16,-1 0 0-16,2-1 0 0,-1-1 0 0,1 0 0 15,2-1 0-15,-2 2 0 0,-2-1 0 0,2 1 0 16,-2-3 0-16,2 0 0 0,1-1 0 0,-2 1 128 15,1 1-128-15,-3 0 0 0,4-1 0 0,-3-1 0 16,-1-1 0-16,0 1 0 0,-1 0 0 0,1-1 0 16,-1-3 0-16,0 3 0 0,0-5 0 0,0 1 0 15,-1 0 0-15,2 1 0 0,-2 2 0 0,1-3 0 16,0 4 0-16,1-5 0 0,-3 3 0 0,2 1 0 16,0-3 0-16,1 4 0 0,0-3 0 0,1 1 0 15,-2 3 0-15,1-3 0 0,-2 0 0 0,1 1 0 16,-1-5 0-16,3 3 0 0,-4-3 0 0,1 0 0 15,-2 2 0-15,-1-9 0 0,1 7 0 0,-1-7 0 16,0 0 0-16,0 0 0 0,0 0 0 0,0 0 0 16,0 0 0-16,0 0 0 0,0 0 0 0,0 0 0 15,0 0 0-15,-5-7 0 0,0-4 0 0,0 2 0 16,-1-3 0-16,-1 4 0 0,0-6 0 0,2 1 0 0,-4-1 0 0,1 0 0 16,-1-3 0-16,0 1 0 0,-1-5 0 0,1-1 0 15,-2-3 0-15,-2 0 0 0,-1-4 0 0,1-4 0 16,-3-3 0-16,-1-2 0 0,-3-3 0 0,1-3 0 15,-3 1 0-15,1-2 0 0,-1 2 0 0,-1-3 0 16,3 2 0-16,1-5 0 0,-4 1 0 0,2 1 0 16,0-2 0-16,-1 1 0 0,-1 4 0 0,3-3 0 15,0 4 0-15,-2-3 0 0,-2 1 0 0,-1-2 0 16,-3 2 0-16,-2-4 0 0,1-1 0 0,-1-1 0 0,0-1 0 0,2 3 0 16,0 1 0-16,2 0 0 0,-2 2 0 0,5-2-128 15,0 2 128-15,1 1 0 0,-3-3 0 0,2 4 0 16,0-5 0-16,2 6 0 0,-1-1 0 0,-1 4 0 15,-1 1 0-15,-4 1 0 0,0-2 0 0,-4 2 0 16,-2-1 0-16,1 1 0 0,-1 2 0 0,-2-1 0 16,3 0 0-16,-1-1 0 0,3-1 0 0,1 2 0 15,-1 0 0-15,1 1 0 0,-1 2 0 0,1 1 0 16,-1-1 0-16,1-1 0 0,-1 1 0 0,1 1 0 16,-1 0 0-16,1 1 0 0,0 3 0 0,-3-3 0 15,-1 0 0-15,2 1 0 0,-1 1 0 0,3-1 0 16,-1 0 0-16,1 2 0 0,-1-2 0 0,2 2 0 15,-2 4 0-15,1-4 0 0,-3 2 0 0,2-1 0 16,-2 2 0-16,0 0 0 0,0 3 0 0,-1 0 0 16,-3 0 0-16,3 2 0 0,-2-1 0 0,0 3 0 15,2-3 0-15,1 2 0 0,-3-3 0 0,1 3 0 16,-1-1 0-16,-2 2 0 0,-1 0 0 0,-1 1 0 0,1 2 0 0,1-2 0 16,0 4 0-16,0 1 0 0,-1 1 0 15,3-2 0-15,2 1 0 0,3 2 0 0,-1-2 0 16,1-2 0-16,1 1 0 0,1 1 0 0,-1-2 0 0,4-1 0 15,-1 0-128-15,3-1 128 0,0 1 0 0,3 1 0 16,-1 1 0-16,1 1 0 0,2-1 0 0,1 1 0 16,2 3 0-16,-1-1-128 0,1 3 128 0,-1-3 0 15,2 2 0-15,0 1 0 0,1 3 0 0,2-1 0 0,2 0-160 16,1 3 32-16,0 0 0 0,6 3 0 16,3 0-1008-16,0 0-192 0,0 0-32 0,6 9-16 15,4 2-1072-15,4 3-224 0,5-1-32 0,15 10-14704 16</inkml:trace>
  <inkml:trace contextRef="#ctx0" brushRef="#br2" timeOffset="183231.05">7789 11322 16575 0,'-15'1'736'0,"8"-1"160"0,-4-1-720 0,0 0-176 15,0 0 0-15,0-3 0 0,1 0 2176 0,0-1 384 16,1 1 96-16,0-4 16 0,2 2-640 0,-1 2-128 16,0 0-32-16,2-1 0 0,1 2-464 0,1 0-112 15,-1-1-16-15,5 4 0 0,0 0-320 0,0 0-64 16,0 0 0-16,0 0-16 0,0 0-320 0,0 0-64 15,0 0-16-15,11 1 0 0,1 2-208 0,3 3-32 16,3 3-16-16,4 0 0 0,0 4-96 0,5 3-128 16,2 1 176-16,4 2-176 0,0 0 128 0,2-1-128 15,2 1 0-15,-1 0 0 0,3-1 128 0,-1 0-128 16,1-2 0-16,1 1 0 0,-1-3 144 0,-1-3-144 16,-1 2 0-16,-1 1 144 0,-5-5-144 0,1 1 0 15,-8-1 144-15,0 0-144 0,-1-2 144 0,-4 3-144 16,2-3 192-16,-2 3-192 0,-1-4 176 0,-3 3-176 0,-2-4 160 15,-3-2-160-15,1 1 160 0,-1 1-160 0,-2-2 160 0,-8-3-160 16,0 0 192-16,0 0-64 0,6-3-128 0,-1-4 192 16,-1 0 96-16,-1-5 16 0,-3 2 0 0,0-3 0 15,-3-3-80-15,3-1-16 0,0-2 0 0,0-1 0 16,-1-3-64-16,0-5-16 0,-1-2 0 0,2-1 0 0,0-1-128 0,0-3 128 16,0-5-128-16,0-3 128 15,0 1-128-15,0-2 160 0,-1 2-160 0,1 1 160 16,1-1-160-16,2 4 0 0,-2 2 144 0,-1 6-144 0,0 1 0 0,0 2 128 15,0 3-128-15,0 3 0 0,0 5 160 0,-2 2-32 16,0 2-128-16,1 1 192 0,1 2-192 0,0 3 176 16,0 6-176-16,0 0 160 0,0 0-160 0,0 0 160 15,0 0-160-15,0 0 160 0,0 0-160 0,0 0 0 16,0 0 0-16,-2 9 128 0,0-2-128 0,1 6 0 16,1-3 0-16,1 4 0 0,1 3 0 0,-1 2 0 15,0 1 0-15,0 2 0 0,1 1 0 0,-1-1 0 16,0 3 0-16,2 1 0 0,-2-2 0 0,0 4 0 15,1-1 0-15,-2 4 0 0,0-1 0 0,-2 1 0 16,1-1 128-16,0 2-128 0,-2-2 0 0,3 0 0 16,-2 0 0-16,-2 2 0 0,0-4 0 0,1 1 0 15,1-3 128-15,-2 2-128 0,2-6 0 0,-4 1 0 16,-2 0 0-16,1-4 0 0,0-2 0 0,-2-3 0 16,0 0 0-16,0-2 0 0,0 0 0 0,-1-5 0 0,-2 1 0 15,1-2 128-15,-2-3-128 0,-1-2 0 16,0-2 144-16,-3-2-144 0,-4-4 128 0,0 0-128 0,-4-3 160 0,0 0-160 15,0-5 144-15,-3 0-144 0,1-3 128 0,-2 1-128 16,-3 0 0-16,3-1 128 0,1 0-128 0,1 1 0 16,-1 3 0-16,3 0 0 0,-1-1 128 0,6 4-128 15,0 3 0-15,2-2 0 0,2 4 0 0,1-1 0 16,4 1 0-16,1 2 0 0,-1 2 128 0,4-1-128 16,7 3 0-16,0 0 0 0,0 0 0 0,5 5 0 15,1 3 0-15,7 3 0 0,2 4 0 0,8 2 0 0,3 1 0 0,1 0 0 16,3-1 0-16,3 1 0 0,2-1-128 0,2-2 128 15,0-2 0-15,1-1 0 0,0 1-304 0,0-4 16 16,1 1 0-16,-5-4 0 16,-2 2-2096-16,-6-3-432 0,1 0-64 0</inkml:trace>
  <inkml:trace contextRef="#ctx0" brushRef="#br2" timeOffset="184913.76">8476 11093 9615 0,'0'0'416'0,"0"0"96"0,6-6-512 0,-1-4 0 0,-1 1 0 0,0-3 0 16,-4 12 928-16,2-10 80 0,-2 1 16 0,-1-3 0 15,0 1-112-15,1 0-16 0,0 11 0 0,0-11 0 16,0-1-224-16,2-2-48 0,1 0-16 0,0 1 0 16,-1 5-272-16,1-3-48 0,0 3-16 0,3-3 0 0,-1 4 0 0,-5 7 0 15,0 0 0-15,6-8 0 0,-6 8 128 0,0 0 32 16,0 0 0-16,0 0 0 0,0 0-176 0,8 12-16 15,-2 5-16-15,0 4 0 0,-1 5 160 0,3 0 16 16,-2 3 16-16,2 4 0 0,-2 4 0 0,2 2 0 16,0 2 0-16,-3 2 0 0,-3-2-128 0,3-4-32 15,-1 2 0-15,1-2 0 0,2-3-96 0,-2-1-32 16,0-6 0-16,-1 0 0 0,-1-6 176 0,0-2 16 16,-3-3 16-16,0-2 0 0,-3-5 112 0,3-9 32 15,-1 10 0-15,1-10 0 0,0 0 32 0,0 0 16 16,-4 6 0-16,4-6 0 0,-6 8-128 0,6-8-16 15,0 0-16-15,-10 0 0 0,0 2-192 0,-2-2-48 0,-1 0 0 16,-2 0 0-16,2-1-128 0,-2 1 0 0,-1-1 0 0,-3-2 128 16,-4-2-128-16,-4 1 0 0,-3 0 0 0,0-3 0 15,2-2 128-15,0 0-128 0,-1-4 0 0,4 1 128 16,2 1-128-16,3 4 0 0,0-1 0 0,4 2-176 31,2 2-1888-31,3 3-384 0,-6 0-80 0,6 7-16 0</inkml:trace>
  <inkml:trace contextRef="#ctx0" brushRef="#br2" timeOffset="189473.78">9090 12772 6447 0,'0'0'272'0,"0"0"80"0,7 0-352 0,1-2 0 16,0-1 0-16,-1 2 0 0,-2 1 1472 0,4-3 240 15,-9 3 32-15,7-2 16 0,0-1-352 0,0 1-80 16,-1 1-16-16,-6 1 0 0,6-4-64 0,1-1-16 16,-7 5 0-16,5-5 0 0,-1 0-16 0,-4 5-16 15,2-8 0-15,-1 3 0 0,-1 5-16 0,0 0 0 16,-3-5 0-16,-2 0 0 0,-1-2-224 0,0 2-32 15,-2 3-16-15,1-1 0 0,-1-3-272 0,2 2-64 16,-1 0-16-16,1 2 0 0,1-2-176 0,-1-3-16 16,-2 2-16-16,2 2 0 0,1-3-112 0,0 1-32 15,-2 2 0-15,1-3 0 0,-1 1 112 0,1 0 0 16,0 0 16-16,-1-2 0 0,2 0 112 0,0 2 32 16,-1-1 0-16,6 6 0 0,-5-5-96 0,0 1 0 15,5 4-16-15,0 0 0 0,-5-4-160 0,5 4-16 0,0 0-16 0,0 0 0 16,0 0-176-16,0 0 0 0,0 8 0 0,3 3 128 15,1-1-128-15,0 3 0 0,1 4 0 0,3 0 0 16,1 4 0-16,1 3 0 0,0 1 0 0,1-1 0 16,1 4 0-16,-1-1 0 0,1 4 0 0,0-1 128 15,1-1-128-15,4 2 160 0,-2 1-160 0,2-4 160 16,-1 0-32-16,1-1-128 0,0 1 192 0,0 3-64 16,1-4 0-16,-2 3 0 0,-1-1 0 0,-1-1 0 0,3 2-128 0,-2-2 128 15,0-1-128-15,1 0 128 0,-4 0-128 16,2-4 0-16,0-2 0 0,2-2 128 0,-4-1-128 0,2-1 0 15,-2 1 0-15,-1-4 128 0,2 0-128 0,-4-6 160 16,1 3-160-16,1 0 160 0,-3-6-32 0,-8-5-128 16,9 4 192-16,-9-4-64 0,0 0 16 0,0 0 0 15,0 0 0-15,0 0 0 0,0 0 48 0,0 0 16 16,6-191 0-16,-6 374 0 0,2-197-32 0,-1 3-16 16,-1 2 0-16,0 0 0 0,-3 1-160 0,1-2 0 15,-1 0 144-15,-1-3-144 0,-1 1 0 0,2 0 0 16,-4-6 0-16,2-1 128 0,-1-2-128 0,-2-1 0 15,-1 1 0-15,0-2 128 0,-1-4-128 0,0 4 0 16,0-4 0-16,-2 2 128 0,0 2-128 0,-2-4 0 16,-2 2 0-16,2-3 0 0,-1 3 0 0,0-3 0 15,-2 2 0-15,1-2 0 0,-2 3 0 0,0-2 0 16,0 2 0-16,1 2 0 0,-2-1 0 0,0 1 0 16,-1 1 0-16,3-3 0 0,-1 1 0 0,1 1 0 15,2 0 0-15,-1 3 0 0,-1 0 0 0,2 3 0 16,3-1 0-16,1 3 0 0,-2 2 0 0,4 0 0 0,0 6 0 0,4-4 0 15,-1 4 0-15,0-2 0 0,2 4 0 0,0 1 0 16,4 4 0-16,0 0 0 0,-3-5 0 0,3 5-128 16,0 0 128-16,0 0 0 0,0 0 0 0,0 0 0 15,3 11 0-15,2 1-192 0,1-1 192 0,3 4-192 16,3 2 192-16,-1 3 0 0,6 3 0 0,-1 4-128 16,1 0 128-16,1 1 0 0,-1-2 0 0,2 2 0 15,2 5 0-15,2 2 0 0,-2-4 0 0,10 11 0 0,-5-4 0 0,-1-2 0 16,-2-3 0-16,-2-2 0 0,-1-3 0 0,1-2 0 15,-2-3 0-15,-1-3 0 0,-1 1 0 0,-1-1 0 16,-4 2 0-16,1-3 128 0,-4-5-128 0,0 0 0 16,-1-2 0-16,-2-3 128 0,-2 2-128 0,-4-11 0 15,5 7 128-15,-5-7-128 0,0 0 240 0,0 0-32 16,0 0 0-16,0 0 0 0,0 0 96 0,0 0 16 16,-5-5 0-16,-2-3 0 0,0-3-48 0,-2-3 0 15,-3-4 0-15,4 4 0 0,-3-1-128 0,-4-3-16 16,0 2-128-16,-2-3 192 0,1-4-192 0,-1 1 128 15,-1 1-128-15,1 0 0 0,-1-3 0 0,-1 0 128 16,-2-2-128-16,1-1 0 0,-1 1 0 0,0-3 0 16,0 0 0-16,-7-12 0 0,3 5 0 0,3 3 0 15,0 4 0-15,3-1 0 0,1 0 0 0,0 5 0 16,1 2 0-16,1 1 0 0,2 5 0 0,4-1 0 16,-3-1 0-16,3 5 0 0,1 2 0 0,3 1 0 15,0 2 0-15,2 0 0 0,4 9 0 0,0 0 0 16,0 0 0-16,0 0 0 0,0-6 0 0,0 6 0 0,0 0-128 0,0 0 128 15,0 0 0-15,10 4-160 0,0 4 160 0,2 1-128 16,-1 5 128-16,3 4 0 0,1 1 0 0,2 5-128 16,-1 3 128-16,-3-8 0 0,0 5 0 0,1 4-128 15,1-1 128-15,1 5 0 0,1 2 0 0,2 2 0 16,-1 0 0-16,0 1 0 0,-2 0 0 0,1 1-128 16,1 3 128-16,-5-2 0 0,3 0 0 0,3 16 0 15,-3-4 0-15,0-1 0 0,-4-6 0 0,1 0-128 0,-2-8 128 16,1-4 0-16,-1 1 0 0,2-5 0 0,-3-6 0 0,-1-2 0 15,-1-1 0-15,2-3 0 0,-1-1 0 0,-2-6 0 16,-7-9 0-16,7 9 0 0,-7-9 0 0,0 0 0 16,0 0 0-16,0 0 128 0,0 0-128 0,0 0 128 15,2-14-128-15,-2-2 128 0,-3-1-128 0,-3-6 0 16,0-2 128-16,-3-2-128 0,-2-4 0 0,-1-2 128 16,0-9-128-16,-2-2 0 0,1-7 0 0,-1 1 0 15,-1 2 0-15,-1 1 128 0,0-2-128 0,1 5 0 16,1 1 0-16,0 6 0 0,1 3 0 0,2 6 0 15,-3 2-144-15,5 12 144 0,1 3-336 0,0-3 0 16,2 4 0-16,-3 1 0 16,2 2-1856-16,7 7-368 0,0 0-80 0,0 0-16624 0</inkml:trace>
  <inkml:trace contextRef="#ctx0" brushRef="#br2" timeOffset="190281.77">7946 10623 4607 0,'0'0'192'0,"0"0"64"0,4-8-256 0,-4 8 0 16,2-6 0-16,-2 0 0 0,-1-5 2320 0,-4 5 432 15,4-1 64-15,-3 1 32 0,0 1-1360 0,0-1-272 16,-1-2-48-16,0 1-16 0,0 0 128 0,0 2 32 16,-2-4 0-16,2 2 0 0,1-1 0 0,1 2 0 15,-1 2 0-15,3-1 0 0,-2-1-288 0,3 6-48 16,0 0-16-16,0 0 0 0,0 0-384 0,0 0-64 15,0 0-32-15,0 0 0 0,0 0-320 0,8 11-160 0,-2 4 160 0,3 3-160 16,1 2 272-16,2 3-32 0,0 8-16 16,2 1 0-16,-1 2 16 0,2 3 0 0,2 1 0 0,-2 1 0 15,2 6 16-15,-1-1 16 0,1-2 0 0,0 3 0 16,1-1-80-16,1 3 0 0,0 3-16 0,3-3 0 16,-3 0-48-16,1-3-128 0,2-2 192 0,0-5-64 15,-2-1 0-15,0-5-128 0,1-3 192 0,-2-2-64 16,-2-5 112-16,0-4 16 0,-2-6 0 0,-2 0 0 15,-3-3 192-15,-1 0 32 0,-1-4 16 0,-8-4 0 0,0 0 32 0,0 0 16 16,0 0 0-16,-2-9 0 0,-4-4-112 0,-2-3-32 16,-1-2 0-16,-2-1 0 0,-4-4-400 0,-2-4 128 15,-2-2-128-15,0-1 0 0,-1-6 144 0,-2 0-144 16,-2-2 160-16,0-1-160 0,0-1 144 0,-2 2-144 16,2 1 128-16,-3 2-128 0,3-2 128 0,0 0-128 15,0 4 128-15,1 0-128 0,0 1 192 0,3 4-64 16,1 0 0-16,1 3 0 0,3 2-128 0,2 0 160 15,3 5-160-15,1 4 160 0,3 3-160 0,1 1 0 16,-1 3 0-16,6 7 0 0,0 0 0 0,0 0 0 16,4 13 0-16,3 2 0 0,0 3 0 0,5 3-144 15,2 0 144-15,2 2 0 0,2 4-128 0,2-1 128 16,3 4 0-16,1-2 0 0,0 0-160 0,2 3 160 16,-2 0-128-16,13 15 128 15,-3-6-1792-15,1 2-288 0,-1-1-48 0</inkml:trace>
  <inkml:trace contextRef="#ctx0" brushRef="#br3" timeOffset="198486.46">4454 7405 5519 0,'0'0'496'0,"0"0"-496"16,-9 3 0-16,0 3 0 0,0-4 1984 0,0 2 288 15,-1-4 64-15,1 1 16 0,2 2-880 0,7-3-192 16,-10 1-16-16,10-1-16 0,-7 1 0 0,2 2 0 16,-1-2 0-16,1-1 0 0,5 0-160 0,-7-1-16 15,4 0-16-15,3 1 0 0,-6-2-16 0,6 2 0 16,-5-4 0-16,5 4 0 0,0 0-272 0,0 0-48 16,0 0-16-16,0 0 0 0,0 0-160 0,0 0-32 15,-3-6-16-15,3 6 0 0,0 0-160 0,3-6-16 16,1 1-16-16,-4 5 0 0,8-3-112 0,1-2-32 15,1 1 0-15,1 2 0 0,3 0-16 0,0 1 0 16,2-1 0-16,-1 0 0 0,0 0 48 0,2 2 0 0,0-2 0 0,2 2 0 16,-1 2-16-16,-1 2 0 0,-1-2 0 15,2 1 0-15,-1-2 16 0,-1 3 16 0,1 0 0 0,0 1 0 16,4-2-16-16,-3-1 0 0,-2 2 0 0,1-1 0 16,0 1 16-16,0 0 0 0,-1 0 0 0,2 1 0 15,-4 1 0-15,3-2 0 0,-2-1 0 0,2 2 0 16,-1 2-16-16,1-2 0 0,-2 2 0 0,1 2 0 0,2-3-48 15,1 3-16-15,-1-3 0 0,0 3 0 0,1-3 0 0,0 2 0 16,0 1 0-16,-2-1 0 16,-1 2 32-16,1-1 0 0,0 1 0 0,0 3 0 0,-2-2 16 0,0 3 0 15,1 0 0-15,0-1 0 0,-2-1-32 0,0 2 0 16,0 2 0-16,0-2 0 0,0-3-16 0,0 3-128 16,0 0 192-16,-1 1-64 0,1 2-128 0,1-1 160 15,-1-2-160-15,1 2 160 0,-2-2-160 0,2 1 128 16,0-1-128-16,1-2 128 0,-1 2-128 0,-1 0 0 15,1-2 144-15,-1-1-144 0,1 2 0 0,1 1 128 16,-2-1-128-16,1-2 0 0,-1 2 0 0,0-4 0 16,-1 2 0-16,-1-1 128 0,1 2-128 0,1 1 0 15,-3-6 0-15,1 6 128 0,-1-2-128 0,2-1 0 16,-2 3 128-16,1-3-128 0,-1 1 0 0,1 1 128 16,-1-3-128-16,1 4 0 0,-1-4 240 0,1 1-32 15,-2 0 0-15,1-2 0 0,-1 2-208 0,4-1-240 16,-1 2 48-16,0-2 16 0,-1 1 176 0,2-2 0 15,0 2 0-15,0-1 0 0,2 2 0 0,-5-2 0 0,3 1 0 16,0 2 0-16,1-3 0 0,2 2 0 16,-4-2 0-16,2 4 0 0,-1-4 0 0,1 1 0 0,2 1 0 15,0-2 0-15,-3 5 0 0,3-5 0 0,-2 1 0 0,2 3 0 16,-1-3 0-16,2 2 0 0,1 0 0 0,-1-1 128 16,0 0-128-16,-1-2 0 0,1 1 0 0,0 1 0 15,-1 0 0-15,-1 1 0 0,1-3 0 0,-1 3 0 16,-1 2 0-16,2-3 128 0,2 3-128 0,-1 0 0 15,0 0 0-15,-2-3 128 0,-2 2-128 0,1 1 0 16,2 0 0-16,-1-2 128 0,1-1-128 0,1 3 0 0,-1-3 0 16,1 2 128-16,0 1-128 0,-1-1 0 0,-1-2 0 0,1 3 128 15,-2 0-128-15,3-1 0 0,-3 1 0 0,1 0 128 16,-2 1-128-16,0 3 0 0,0-3 0 0,2 1 144 16,-4-3-144-16,2 1 0 0,0 0 128 0,-2-1-128 15,2-1 0-15,-2 2 0 0,1 1 128 0,0-1-128 16,0-1 0-16,-1 3 0 0,0 2 128 0,2 0-128 15,0 1 0-15,-2 0 0 0,1 1 128 0,0-1-128 16,0 2 0-16,-1-1 0 0,1-1 128 0,1 0-128 16,-1 0 0-16,2 0 0 0,1 1 0 0,0 2 0 15,-1-3 0-15,-1 0 0 0,0 0 128 0,1 0-128 16,-1 0 0-16,3 0 0 0,-2-2 128 0,0 0-128 16,-1-1 0-16,0 2 0 0,0 1 128 0,1 0-128 15,-1 0 0-15,2-1 0 0,-4 0 128 0,1-2-128 16,-1 2 0-16,-1 1 0 0,-1-1 144 0,0 0-144 15,0-2 0-15,1 1 144 0,-2-1-144 0,1 1 0 16,-1-3 144-16,2 1-144 0,-2 1 0 0,0 1 0 16,2-1 0-16,1 1 128 0,-2 1-128 0,1-2 0 0,-1 1 0 0,1 1 0 15,-1-2 0-15,1 1 0 0,1-3 0 0,-1 1 128 16,1 1-128-16,0 1 0 0,-2 0 0 0,3-1 0 16,1 2 0-16,-1 0 0 0,0-1 0 0,-2 2 0 15,-1-2 0-15,2 1 128 0,-2 0-128 0,3-1 0 16,-2 1 0-16,0 0 0 0,2-1 0 0,-1-2 0 15,-2-1 0-15,0 1 0 0,1 0 0 0,-1 0 0 16,1 2 0-16,-1-2 0 0,-1-1 0 0,1 2 128 0,0-1-128 0,2 0 0 16,-4 0 0-16,1 1 128 0,0-4-128 15,0 0 0-15,0 0 0 0,0 0 0 0,0-2 0 0,-3 3 0 16,2-2 0-16,-1 1 128 0,1-1-128 0,0-2 0 16,-2 2 0-16,3-2 128 0,-4 1-128 0,3-1 0 15,-1 1 0-15,0 2 0 0,0-3 0 0,0 2 0 16,0-1 0-16,-2 1 128 0,2 0-128 0,-2-2 0 15,0 4 0-15,1-3 0 0,1 0 0 0,-1 3 0 16,-1-4 0-16,-1 2 128 0,1-3-128 0,0 3 0 16,0-2 0-16,0 1 0 0,1-3 0 0,1 1 0 15,-1 0 0-15,1 3 0 0,-1-4 0 0,0 3 0 16,1-4 0-16,-1 5 0 0,2-4 0 0,-1 3 0 16,0-2 0-16,-1 2 0 0,0-1 0 0,1 2 0 15,-1-3 0-15,0 2 0 0,-1-2 0 0,2 2 0 16,-2-2 0-16,0 2 0 0,0-3 0 0,0 4 0 15,-1-5 0-15,0 3 0 0,0-3 0 0,1 2 0 16,1-1 0-16,0-1 128 0,-1 1-128 0,1 0 0 16,0 0 0-16,-1 3 0 0,0-3 0 0,0 2 0 15,0-3 0-15,0 0 0 0,0 2 0 0,0-3 0 0,1 3 0 0,-1-2 0 16,0 0 0-16,-1 3 0 0,1-4 0 0,-2 4 128 16,3-1-128-16,-1 2 0 0,0-4 0 15,0 2 0-15,-1 1 0 0,-1-3 0 0,1 3 0 0,1-1 128 16,0 2-128-16,0-1 0 0,1 2 0 0,0-2 0 15,-2 1 0-15,2 2 0 0,2-5 0 0,-3 5 0 16,0-3 0-16,0 2 0 0,0-3 0 0,0 3 128 16,0-2-128-16,0 1 0 0,-2-2 0 0,1 2 128 15,-2 0-128-15,2 0 128 0,-1 2-128 0,0-3 128 16,0 2-128-16,1-2 128 0,0 3-128 0,-1-4 128 0,0 3-128 0,-1 0 0 16,0-2 0-16,0 2 128 0,0-2-128 0,0 3 0 15,1-3 0-15,0 0 0 0,0-1 0 0,1 1 0 16,-3 0 0-16,3 0 128 0,0 0-128 0,1 0 0 15,0-1 0-15,0 2 0 0,0-4 0 0,0 3 0 16,0-3 0-16,-1 3 128 0,0-2-128 0,2 2 0 16,-1-2 0-16,0 2 0 0,-1 1 0 0,1-2 0 15,-1 1 0-15,0-3 0 0,-2 4 0 0,3-2 0 16,-3 1 0-16,0-2 0 0,1 4 0 0,-1-4 0 16,2 2 0-16,0-1 0 0,0 2 0 0,-2-2 0 15,1 2 0-15,1-3 0 0,0 3 0 0,1-2 0 16,-2 2 0-16,1-3 0 0,1-1 0 0,0 2 0 15,-5-8 0-15,5 6 0 0,1 2 0 0,-1-2 0 16,-5-6 0-16,6 5 0 0,0 3 0 0,-1-3 0 16,-5-5 0-16,6 6 0 0,0 2 0 0,-1-3 0 15,-1 1 0-15,1 3 0 0,-1-4 0 0,0 4 0 0,-1-4 0 0,1 1 128 16,-1 2-128-16,-1-2 0 16,3 1 0-16,-2 2 0 0,1-4 0 0,-1 4 0 0,0-4 0 0,2 1 0 15,-4 2 0-15,2-3 0 0,-3-5 0 0,4 7 128 16,1 2-128-16,0-4 0 0,-5-5 0 0,4 8 0 15,0-3 0-15,-4-5 0 0,3 7 0 0,1 0 0 16,0-2 0-16,-4-5 0 0,5 5 0 0,-5-5 0 16,4 8 0-16,-4-8 0 0,0 0 0 0,6 5 0 15,-1 0 0-15,-5-5 0 0,5 6 0 0,-5-6 0 0,0 0 0 0,0 0 0 16,0 0 0-16,5 6 0 0,-5-6 0 16,6 3 0-16,-6-3 0 0,0 0 128 0,0 0-128 15,0 0 0-15,0 0 0 0,0 0 0 0,0 0 0 0,0 0 0 16,0 0 0-16,5 5 0 0,-5-5 0 0,0 0 0 15,0 0 0-15,0 0 128 0,0 0-128 0,0 0 0 16,0 0 0-16,6 7 128 0,-6-7-128 0,0 0 0 16,0 0 0-16,0 0 0 0,0 0 0 0,0 0 0 15,6 4 0-15,-6-4 0 0,0 0 0 0,0 0 0 16,0 0 0-16,0 0 0 0,0 0 0 0,0 0 0 16,8 3 0-16,-8-3 0 0,0 0 0 0,0 0 0 15,0 0 0-15,0 0 0 0,0 0 0 0,0 0 0 16,0 0 0-16,0 0 0 0,0 0 0 0,0 0 0 15,6 4 0-15,-6-4 0 0,0 0 0 0,0 0 0 16,0 0 0-16,0 0 0 0,0 0 0 0,0 0 0 16,0 0 0-16,0 0 0 0,0 0 0 0,0 0 0 15,0 0 0-15,0 0 0 0,0 0 0 0,0 0 0 16,0 0 0-16,0 0 128 0,0 0-128 0,0 0 128 0,0 0-128 0,0 0 128 16,0 0-128-16,0 0 0 0,0 0-128 0,0 0 128 15,0 0 0-15,0 0 0 0,0 0 0 0,0 0 0 16,0 0 0-16,0 0 0 0,0 0 0 0,0 0 0 15,0 0 0-15,0 0 0 0,0 0 0 0,0 0 0 16,0 0 0-16,0 0 0 0,0 0 0 0,0 0 0 16,0 0 0-16,0 0 0 0,0 0 0 0,0 0 0 15,0 0 0-15,0 0 0 0,0 0 0 0,0 0 0 16,0 0 0-16,0 0 0 0,0 0 0 0,0 0 0 16,0 0 0-16,0 0 0 0,0 0 0 0,0 0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0-128 0,0 0 128 0,0 0 0 16,0 0 0-16,0 0 0 0,0 0 0 0,0 0 0 15,0 0 0-15,0 0 0 0,0 0 0 0,0 0 0 16,0 0 0-16,0 0 0 0,0 0 0 0,0 0 0 16,0 0 0-16,0 0 0 0,0 0 0 0,0 0 0 15,0 0 0-15,0 0 0 0,0 0 0 0,0 0-160 16,0 0 160-16,0 0 0 0,0 0-176 0,0 0 176 16,0 0-160-16,0 0 160 0,0 0-160 0,0 0 160 0,0 0-160 0,0 0 160 15,0 0-160-15,0 0 160 0,0 0-160 16,0 0 160-16,0 0-288 0,0 0 32 0,0 0 16 0,-6 5 0 31,0-1-240-31,-1-1-48 0,2 0-16 0,5-3 0 0,-5 3-1056 16,5-3-224-16,-6 3-32 0,-1-3-16 0,2 0-704 15,5 0-144-15,-5-6-32 0,0 0-12816 0</inkml:trace>
  <inkml:trace contextRef="#ctx0" brushRef="#br3" timeOffset="201121.34">8796 12053 8287 0,'0'0'736'0,"0"0"-592"16,0 0-144-16,0 0 0 0,0 0 1664 0,0 0 320 16,0 0 48-16,0 0 16 0,0 0-592 0,0 0-112 15,0 0-32-15,0 0 0 0,0 0-96 0,0 0-32 16,0 0 0-16,0 0 0 0,0 0-80 0,0 0-16 16,0 0 0-16,0 0 0 0,0 0-64 0,0 0-32 15,0 0 0-15,0 0 0 0,0 0-112 0,0 0-32 16,0 0 0-16,0 0 0 0,0 0-144 0,0 0-16 15,0 0-16-15,0 0 0 0,0 0-96 0,0 0-32 16,0 0 0-16,0 0 0 0,7 4-128 0,-2 1-32 16,-5-5 0-16,5 7 0 0,-5-7-32 0,5 6-16 15,-1 1 0-15,1 1 0 0,-1-3-96 0,-1 4-32 16,2-3 0-16,0 2 0 0,-1-1-16 0,1 0-16 16,-1 3 0-16,3-4 0 0,-2 2-176 0,0 0 192 15,1-3-192-15,2 2 192 0,-3-2-64 0,-1 2-128 16,-4-7 192-16,6 9-64 0,-1-4 0 0,0 1 0 0,-5-6 0 0,5 9 0 15,-1-4 64-15,-4-5 0 0,4 9 0 0,-4-9 0 16,5 9 0-16,-5-9 16 0,5 11 0 0,-5-11 0 16,0 0-32-16,4 10-16 0,-4-10 0 0,5 11 0 15,-5-11-32-15,0 0-128 0,5 11 192 0,-5-11-64 16,0 0-128-16,4 9 160 0,-4-9-160 0,0 0 160 16,4 11-160-16,-4-11 160 0,3 9-160 0,-3-9 160 15,6 10-160-15,-6-10 0 0,0 0 144 0,3 9-144 0,-3-9 0 0,5 12 128 16,-5-12-128-16,4 11 0 0,-4-11 0 0,5 9 144 15,-5-9-144-15,5 13 0 0,-1-4 144 0,0 2-144 16,-4-11 0-16,5 13 144 0,-2-4-144 0,0 2 0 16,3-2 0-16,-3 3 128 0,1 0-128 0,0-3 0 15,-4-9 0-15,5 14 0 0,-1-1 128 0,-2-3-128 16,4 0 0-16,-3-1 128 0,-3-9-128 0,4 13 0 16,0-2 144-16,-3-2-144 0,-1-9 0 0,5 13 128 15,-1-4-128-15,-4-9 0 0,4 11 0 0,-4-11 128 16,5 9-128-16,-5-9 0 0,0 0 0 0,6 10 128 15,1 2-128-15,-7-12 0 0,5 7 0 0,-5-7 0 16,7 13 0-16,0-4 128 0,-7-9-128 0,7 11 0 16,-1 1 0-16,-1-5 128 0,-2 1-128 0,2 1 0 15,-2 0 0-15,1 1 0 0,1 3 0 0,-1-3 128 16,0 3-128-16,1-1 0 0,0-3 0 0,0 3 144 16,0-3-144-16,0 1 0 0,1-4 144 0,1 4-144 15,-1-1 0-15,0 1 144 0,-1-3-144 0,1 3 0 0,0-3 0 0,0 4 0 16,1-4 0-16,-1 5 0 0,0-3 0 0,1 2 0 15,0 4 0-15,1-2 0 0,-2-2 128 0,1 3-128 16,-1 0 0-16,0-1 0 0,2 1 0 0,-2 0 0 16,-1 0 0-16,1-3 0 0,-1 1 128 0,1 1-128 15,0-3 0-15,3 2 0 0,-2 2 0 0,-1-1 0 16,-1-3 0-16,3 3 0 0,-2-3 0 0,0 3 0 16,-1 1 0-16,2-1 0 0,0-3 0 0,0 3 0 15,0-5 0-15,0 4 0 0,-1 1 128 0,-1-3-128 0,4 1 0 0,-1 3 0 16,-2-2 0-16,0-1 0 0,0-1 0 0,0-1 0 15,0 4 0-15,1-3 0 0,-2 0 0 0,2-2 0 16,1 2 128-16,-3-2-128 0,-5-8 0 0,9 11 0 16,0 0 0-16,-3-2 0 0,-2 3 0 0,1-2 0 15,1 0 0-15,1 3 0 0,-2-3 0 0,1 1 0 16,1-4 0-16,-2 3 0 0,0-1 0 0,-1 2 0 16,-4-11 128-16,5 14-128 0,-2-4 0 0,3 3 0 15,-1-1 0-15,-2-3 0 0,-3-9 0 0,7 12 128 16,-1-3-128-16,-1 3 0 0,3-5 0 0,-2 3 0 0,-6-10 0 0,8 9 0 15,-2 0 0-15,-6-9 0 0,8 13 128 0,-1-4-128 16,1 2 0-16,0-2 0 0,-2 3 0 0,0-1 0 16,-1-2 0-16,1 4 0 0,-1-3 0 0,0 1 0 15,1 3 0-15,-1-2 0 0,2 2 0 0,-4-2 0 16,2 2 0-16,1-4 0 0,-1 2 128 0,0 1-128 16,0-3 0-16,1 4 0 0,-1-2 0 0,2-1 0 15,-1 0 0-15,2-1 0 0,-2 2 0 0,2 0 0 16,0-1 0-16,1-1 0 0,-1 1 0 0,0-1 0 15,-1 3 0-15,0-3 0 0,0 2 0 0,1 0 0 16,1-4 0-16,0 3 0 0,0 0 0 0,-1 0 0 16,0 0 0-16,0-2 0 0,-2 0 0 0,4 0 0 0,0 4 0 0,-1 0 0 15,0-5 0-15,-1 5 0 16,-1-1 0-16,1 0 0 0,-2 1 0 0,3 0 0 0,0-2 0 0,0 2 0 16,1 2 0-16,0-1 0 0,-1-1 0 0,0 1 0 15,-1 1 0-15,2 0 0 0,0-3 0 0,0 3 0 16,1-1 0-16,-5 1 0 0,3 1 0 0,0-4 0 15,1 1 0-15,0 1 0 0,-2 0 0 0,4-1 0 16,1 2 0-16,0 0 0 0,-1-1 0 0,1 0 0 16,1-2 0-16,-2 0 0 0,2 3 0 0,-2-1 0 15,1-2 0-15,0 1 0 0,1 1 0 0,0 0 0 16,-2 1 0-16,1-1 0 0,2-3 0 0,-1 3 0 16,-1-1 0-16,0 1 0 0,-2 0 0 0,3 1 0 15,-2-3 128-15,0 2-128 0,1 0 0 0,0 1 0 16,-3-1 0-16,1 0 0 0,1 1 0 0,-1 0 0 0,1-1 128 0,0 2-128 15,0-2 0-15,1-2 0 0,1 1 0 0,-2 2 0 16,1-1 0-16,0-1 0 0,-3 0 0 0,1 2 0 16,1 3 0-16,-1-3 0 0,1 0 0 0,-1-1 0 15,2 1 0-15,-1 1 0 0,1-1 128 0,1 0-128 16,0-3 0-16,0 2 0 0,-2 0 0 0,-1 1 0 16,0-2 0-16,2-2 0 0,0 2 0 0,1-1 0 15,-1 0 0-15,1 1 0 0,-4 0 128 0,1 0-128 16,3 0 0-16,-4 1 0 0,0 0 0 0,2-1 0 15,1 1 0-15,-2 0 0 0,1 0 0 0,-1 0 0 16,0-3 0-16,0 3 0 0,-1 1 0 0,-1-1 0 16,0-2 0-16,-1 0 0 0,3 2 0 0,-3-2 0 0,0 2 0 0,1-2 0 15,1 1 128-15,0-1-128 16,1 0 0-16,0 0 0 0,-1-3 0 0,0 3 0 0,-1-3 0 0,0 3 0 16,0 0 0-16,-1-1 0 0,1 1 0 0,1 0 0 15,0-2 0-15,0 1 0 0,0-2 0 0,0 3 0 16,2-3 0-16,-1 1 0 0,1 1 0 0,-2-2 0 15,4 1 0-15,-1-2 0 0,-1 2 0 0,1-1 0 16,0 4 0-16,-1-3 0 0,2 1 0 0,0 2 0 16,2-3 0-16,-2 3 0 0,-2 1 0 0,4-1 0 15,-2-2 0-15,-2 2 0 0,1 1 0 0,1-3 0 16,2 3 0-16,0 0 0 0,-2 0 0 0,0-1 0 16,1 1 0-16,0 0 0 0,-1 1 0 0,3-1 0 15,-1-1 0-15,1 1 0 0,-2 0 0 0,2-2 0 16,-1-1 0-16,1 1 0 0,0 1 0 0,2-2 0 0,2 2 0 0,-1 0 0 15,0-4 0-15,1 2 0 0,-2-2 0 0,2 2 0 16,1 1 0-16,0-2 0 0,-2 4 0 0,2-1 0 16,-2-3 0-16,0 3 0 0,2 2 0 0,-2 0 0 15,-2-1 0-15,1 3 0 0,1-3 0 0,1 1 0 16,-2 3 0-16,2-3 0 0,-1-4 0 0,-3 3 0 16,2 2 0-16,2-1 0 0,0-2 0 0,5-2 0 15,-3 3 0-15,1 0 0 0,-1-4 128 0,2 3-128 16,1 1 0-16,-2 1 0 0,1-3 0 0,-1 2 0 15,0-1 0-15,1 4 0 0,1-2 0 0,-2 2 0 16,-3-3 0-16,0 1 0 0,0-1 0 0,2 1 0 16,1-3 0-16,0-1 0 0,-4 2 0 0,3 1 0 15,1-3 0-15,0 2 0 0,-1 0 0 0,1-2 0 16,1 3 0-16,-1 0 0 0,1 0 0 0,1-2 0 0,0-1 0 0,2 3 0 16,-2-3 0-16,0 2 0 0,2 0 0 0,-2 0 0 15,-1-3 0-15,1 2 0 0,-1-3 0 0,0 3 0 16,0-1 0-16,0-1 0 0,-2 2 0 0,4-3 0 15,-2 1 0-15,2-3 0 0,-1 4 0 0,1-4 0 16,-2 3 0-16,1-2 0 0,1 2 0 0,1-1 0 16,-2 1 0-16,0 2 0 0,-1-5 0 0,2 5 0 15,-7-5 0-15,3 4 0 0,0-4 0 0,0 3 0 16,0-2 128-16,-2 2-128 0,0-3 0 0,0 0 0 16,1 1 0-16,2-1 0 0,-1 4 0 0,1-4 0 15,0 3 0-15,0-2 0 0,-1 2 0 0,0-2 0 0,1 1 0 0,-2-3 128 16,-3 2-128-16,4-2 0 0,-2 2 0 0,1-1 0 15,-3-2 0-15,0 2 128 0,-1 2-128 0,-3-3 0 16,-1 2 0-16,1-3 128 0,-1 1-128 0,0 2 0 16,-1-5 0-16,1 3 0 0,0 0 128 0,-1-1-128 15,-13-5 0-15,12 5 0 0,0 1 0 0,-12-6 0 16,10 7 0-16,-10-7 128 0,13 5-128 0,-13-5 0 16,13 8 128-16,-13-8-128 0,10 5 0 0,-10-5 128 15,0 0-128-15,10 6 128 0,-10-6-128 0,0 0 128 16,0 0-128-16,9 9 128 0,-9-9-128 0,0 0 128 15,0 0-128-15,9 5 0 0,-9-5 0 0,0 0 0 16,0 0 0-16,0 0 128 0,0 0-128 0,0 0 0 16,0 0 0-16,0 0 0 0,0 0 0 0,0 0 0 15,0 0-704-15,0 0-208 0,0 0-48 0,-7-5-14192 16,0-7-2832-16</inkml:trace>
  <inkml:trace contextRef="#ctx0" brushRef="#br3" timeOffset="202259.73">13705 17708 2751 0,'0'0'128'0,"0"0"16"0,0 0-144 0,0 0 0 16,0 0 0-16,0 0 0 15,0 0 3216-15,0 0 624 0,0 0 112 0,0 0 16 0,0 0-1952 0,0 0-400 16,0 0-80-16,0 0 0 0,0 0 16 0,0 0 16 16,0 0 0-16,0 0 0 0,0 0-400 0,0 0-80 15,5-4 0-15,0-4-16 0,3 1-304 0,2-1-48 16,2-4-16-16,3-4 0 0,3 1-128 0,1-1-16 15,2-4-16-15,2 1 0 0,-1-1-160 0,5 1-16 16,-2-1-16-16,2 1 0 0,-2-3-160 0,1 3-48 16,-1 2 0-16,-2 2 0 0,-4 1-144 0,-1 0 192 15,-2 5-192-15,-3 2 192 0,-3 3-192 0,-2 4 0 16,-8 0 0-16,6 4 0 0,-2 6 0 0,-2 3 0 16,-2 4 0-16,-1 5 0 0,-1 1 0 0,-2 1 0 15,0 4 128-15,-1 0-128 0,-3 1 128 0,3 2 0 16,-1-6 0-16,0 2 0 0,-1-3 160 0,1 1 32 15,-1-1 0-15,2-2 0 0,0-3-80 0,1-1-16 16,2-2 0-16,1 1 0 0,-1-2-224 0,2-2 128 16,2 0-128-16,-1-1 0 0,4-5 128 0,-1 0-128 15,-4-7 0-15,0 0 0 16,7 7-896-16,-7-7-288 0,0 0-48 0,0 0-16 16,0 0-1648-16,12-2-336 0</inkml:trace>
  <inkml:trace contextRef="#ctx0" brushRef="#br3" timeOffset="202511.66">14018 17653 17503 0,'-4'-19'768'0,"4"14"176"0,1-4-752 0,2 3-192 0,0-3 0 0,-1 3 0 0,-1-1 3088 0,-1 7 592 16,0 0 112-16,0 0 32 0,0 0-1968 0,0 0-384 16,0 0-64-16,0 9-32 0,0 6-544 0,-2 3-128 15,-3 3 0-15,-3 1-16 0,-1 6-96 0,-1 8-16 16,-4 1 0-16,0 2 0 0,0 4-128 0,-1-1-16 15,1 2-16-15,-3 0 0 0,1-2-144 0,-3 3-16 16,-3-6-16-16,2-1 0 0,-3 3-240 0,0 1 0 16,-1-3 0-16,0-1 0 0,-3 0 144 0,2 2-144 15,0-2 128-15,-9 13-128 16,4-7-656-16,2-4-224 0,1-2-32 0,3-3-17456 0</inkml:trace>
  <inkml:trace contextRef="#ctx0" brushRef="#br3" timeOffset="203178.57">12569 18783 13823 0,'0'0'608'0,"0"0"128"0,-4-5-592 0,4 5-144 0,-5-6 0 0,-4 1 0 15,0 1 2176-15,-2 1 384 0,-5 1 96 0,0 1 16 16,-2 1-1232-16,-2 1-240 0,-2-1-48 0,-2 2-16 16,0 2-128-16,-1 4-32 0,-1-2 0 0,1 2 0 15,-2 3-400-15,3 3-96 0,1-1-16 0,3 1 0 16,-1-1-208-16,3 2-32 0,7-1-16 0,1-3 0 16,3 1-64-16,5-3-16 0,2 1 0 0,4 3 0 15,2-3 0-15,4 2-128 0,3 0 192 0,1-1-64 0,3 3 64 0,2 3 0 16,2-1 0-16,-3 2 0 0,0 1-64 15,-6-1 0-15,1 1 0 0,-3 1 0 0,-3 2-128 16,-5-2 128-16,-2 1-128 0,-4-6 128 0,-1 1 192 0,-6 0 16 16,-2-4 16-16,-5 4 0 0,-3-1 192 0,-3-2 32 15,-4 1 16-15,-3-3 0 0,-3-6-224 0,3 0-48 16,0-1-16-16,-1-7 0 0,0-2-144 0,2-2-32 16,3-7 0-16,4-1 0 0,4 1-336 0,4-3-80 15,3-1-16-15,5 0 0 16,3-1-2752-16,5 0-544 0,5-9-112 0,7 3-32 0</inkml:trace>
  <inkml:trace contextRef="#ctx0" brushRef="#br3" timeOffset="203491.15">12466 19082 22111 0,'10'-3'1968'0,"3"1"-1584"0,2-2-384 0,3 2 0 15,0-4 1408-15,3 5 208 0,2-3 48 0,0-2 0 16,-1 1-448-16,1 0-96 0,-1-7-16 0,0 5 0 16,0-3-384-16,-3 1-80 0,2-3 0 0,-3 2-16 15,-1 1-144-15,-6 0-32 0,0 0 0 0,-3 0 0 16,-2 2-128-16,-6 7-16 0,0-6-16 0,0 6 0 16,-5-8 160-16,-1 4 16 0,-4 3 16 0,-2 1 0 15,-3 2-96-15,-4 9 0 0,-4 0-16 0,-1 4 0 16,-3 2 0-16,1 2 0 0,-1 2 0 0,5 2 0 15,2-1-80-15,6-3-16 0,4 1 0 0,5 1 0 0,4-1-272 0,3-1 0 16,3-5 0-16,7 0 0 0,4-3 0 0,4-3 0 16,3-3 0-16,1 2 0 15,3-4-1120-15,-3-1-224 0,0-2-64 0,-1-2-15968 16</inkml:trace>
  <inkml:trace contextRef="#ctx0" brushRef="#br3" timeOffset="203858.03">13084 19017 18431 0,'-8'19'816'0,"3"-5"160"0,0 5-784 0,-3 3-192 0,2 5 0 0,-6-2 0 15,-3 4 2848-15,-1-2 528 0,-2 0 96 0,-1 3 32 16,-2 1-1408-16,2 0-288 0,2 1-48 0,1 0-16 16,4-7-688-16,0 0-144 0,2-5-16 15,2-1-16-15,2-5-304 0,2-3-48 0,4-11-16 0,0 0 0 16,0 0-160-16,0 0-32 0,0 0-16 0,8-7 0 15,1-6 224-15,2-5 48 0,2 0 16 0,1-4 0 16,0-5-272-16,2 1-48 0,2-4-16 0,1 1 0 16,3 1-256-16,0-2 0 0,0 4 0 0,1-2 0 15,-1 4 0-15,1 0 0 0,1 1 0 0,-1 5 0 16,-2 5 0-16,0 3 0 0,-3 5 0 0,-4 1-144 16,-4 7 144-16,-10-3 0 0,10 7 0 0,-5 7-128 15,-5 1 128-15,-4 3-128 0,-4 0 128 0,-3 1-128 16,-4 1 128-16,-6 0 0 0,-4-1 0 0,0 0 0 15,-1 2 0-15,1-3 0 0,1-4 0 0,2-1 0 0,-1-4 0 16,4-2 0-16,3-2 0 0,3-2 0 16,1-6-1504-16,3 3-224 0,9 0-32 0,-5-9-16848 15</inkml:trace>
  <inkml:trace contextRef="#ctx0" brushRef="#br3" timeOffset="204213.63">13656 19037 12895 0,'-9'-1'1152'0,"0"0"-928"15,9 1-224-15,-10-3 0 0,0 2 3184 0,1 0 592 16,0 0 112-16,9 1 16 0,-10-2-1712 0,-1 2-336 0,0 0-80 0,1 2-16 16,-2 0-704-16,2 3-144 0,3 5-16 0,-4-2-16 15,-1 2-544-15,-1 3-96 0,0 0-32 0,2 3 0 16,1 3-208-16,1 0 144 0,0-1-144 0,4-1 128 15,2-2-128-15,2-1 0 0,2-5 0 0,3 2 0 16,-4-11 256-16,11 9-48 0,2-4 0 0,2-4 0 16,1-1 208-16,2 0 32 0,2-3 16 0,0-4 0 15,-1 0-16-15,-1-4 0 0,-3-1 0 0,-1-2 0 16,0-2-64-16,-1 2 0 0,-3 1-16 0,-1 1 0 16,-1 1-128-16,-2 6-32 0,-6 5 0 0,0 0 0 15,0 0-208-15,0 0 144 0,0 0-144 0,6 8 128 16,-1 5-128-16,-1 2 0 0,-2-1 0 0,0 2 0 15,1-1 0-15,3-1 0 0,-1-1 0 0,3 1 0 16,1-4-1104-16,1 1-112 0,1-4 0 0,2-1-11008 16,0-4-2176-16</inkml:trace>
  <inkml:trace contextRef="#ctx0" brushRef="#br3" timeOffset="204490.15">13982 19051 15663 0,'-14'16'688'0,"5"-2"144"0,1 1-656 0,-1 3-176 16,-1 2 0-16,1 0 0 0,-3-2 3584 0,2 0 672 16,0 0 144-16,3-4 16 0,4-4-1968 0,0 0-400 15,3-10-64-15,0 0-32 0,0 0-848 0,0 0-160 16,0 0-48-16,14 0 0 0,0-2-128 0,1-6-16 0,2 0-16 0,1-3 0 16,-1-3-224-16,0-4-64 0,1-1 0 0,-2 1 0 15,2 0-224-15,-1 4-48 0,-1-1-16 0,-2 0 0 16,1 2-160-16,-1 4 0 0,-2-2 0 0,1 7 128 15,-1 0-128-15,0 0 0 0,-1 2 0 0,-1 2 0 32,-10 0-800-32,13 5-96 0,-2-1 0 0,0-2-16 15,-1 2-2048-15,-10-4-416 0,11 8-80 0,-1-4 0 0</inkml:trace>
  <inkml:trace contextRef="#ctx0" brushRef="#br3" timeOffset="204812.64">14463 19067 21183 0,'0'0'1888'16,"0"0"-1504"-16,0 0-384 0,0 0 0 16,-7 5 2272-16,0 1 384 0,-2-2 80 0,0 4 16 0,-1 0-832 0,-2 1-176 15,-3 2-16-15,0 4-16 0,0 0-768 0,-1 0-160 16,1 3-16-16,2-1-16 0,2-3-368 0,5 0-64 16,1-2 0-16,3-2-16 0,4 3-304 0,-2-13 160 15,6 9-160-15,0 0 128 0,6-1 64 0,-1-1 16 16,2-4 0-16,0-3 0 0,1-1 48 0,0-1 0 15,1-2 0-15,-1-2 0 0,-1 1-64 0,-2-1 0 16,-2-2 0-16,-2 3 0 0,-7 5-16 0,8-8-16 16,-3 2 0-16,-5 6 0 0,0 0 0 0,0 0 0 15,0 0 0-15,0 0 0 0,0 0-160 0,0 0 192 16,-2 10-192-16,-1-1 192 0,1 2-192 0,-1-2 0 0,3-9 0 16,-1 13 0-16,1 0 0 0,0-13 0 0,0 0 0 0,6 10 0 15,3 0 0-15,2-6-192 0,1-3 32 0,2-1 16 31,2 0-1904-31,3-1-368 0,3-2-80 0,1-6-14832 0</inkml:trace>
  <inkml:trace contextRef="#ctx0" brushRef="#br3" timeOffset="205037.91">15022 18696 11967 0,'-9'6'1072'0,"-2"-1"-864"0,1 0-208 0,-6 7 0 15,0 0 4112-15,-2 3 784 0,0 6 160 0,-1 3 16 16,0-1-2576-16,1 7-528 0,2 6-112 0,-1 1 0 16,2 2-800-16,1 1-160 0,3 0-16 0,-1 2-16 0,3 0-320 0,3 0-64 15,2-6-16-15,2-2 0 0,2-3-288 0,1-2-176 16,1 0 192-16,1-5-192 0,1-5 0 0,1-1 0 16,-3-1 0-16,3-5 0 15,-5-12-1184-15,0 0-192 0,0 0-32 0,0 0-10144 16,0 0-2016-16</inkml:trace>
  <inkml:trace contextRef="#ctx0" brushRef="#br3" timeOffset="205310.39">14626 19168 19343 0,'0'0'1728'0,"0"0"-1392"15,0 0-336-15,0 0 0 0,0 0 2240 0,10-5 368 16,1 4 80-16,4 1 0 0,3-1-704 0,5-1-160 16,5 1-32-16,1 0 0 0,2 0-560 0,-1-1-112 0,1-1-32 0,-1-2 0 15,2 1-384-15,-3 0-96 0,-2 0-16 0,-2-2 0 16,0-1-336-16,-4 4-80 0,-2-1-16 0,-3 0 0 15,-5 1-160-15,-11 3 0 0,11 2 144 0,-11-2-144 16,0 0 0-16,2 12 0 0,-4 2 0 0,-4 0 0 16,0 0 0-16,-2 4 0 0,-2 2 0 0,0 1 0 15,-2-3 0-15,0-1 0 0,-1 1 0 0,1 0 0 16,1 0 0-16,1 0 0 0,0-3 0 0,1-1 0 16,1 2 0-16,1 0 0 0,3-2 0 0,1-4 0 15,2 0 0-15,1-10-160 0,0 0 160 0,4 10-208 31,-4-10-2160-31,0 0-416 0,11 1-96 0,-1-4 0 0</inkml:trace>
  <inkml:trace contextRef="#ctx0" brushRef="#br3" timeOffset="205762.48">15442 19186 20783 0,'0'0'912'0,"0"0"208"0,0 0-896 0,0 0-224 16,0 0 0-16,-5 7 0 0,-1 5 2080 0,1-5 368 15,-2 0 80-15,2 0 16 0,-2 0-688 0,1 5-128 0,-2 3-16 0,1 0-16 16,-2-2-416-16,0 2-64 0,-1 0-32 0,1 1 0 15,0 0-432-15,1-2-96 0,2-2-16 0,1 2 0 16,1 0-272-16,0-2-64 0,2-3-16 0,2-9 0 16,0 0-32-16,0 0 0 0,-3 12 0 0,3-12 0 15,0 0 128-15,0 0 0 0,0 0 16 0,0 0 0 16,8-8 112-16,-1 0 0 0,2-3 16 0,0 1 0 16,1-4-256-16,1 1-48 0,-1-1-16 0,0 1 0 15,-2-2-80-15,2-1-128 0,2-1 176 0,0 3-176 16,-2 4 144-16,1-2-144 0,2 2 0 0,1 1 144 15,-1 0-144-15,1 3 0 0,-1 1 0 0,1-1 0 16,1 2 0-16,0 1 0 0,0 1 0 0,-1 2 0 16,0-1 0-16,0 1-176 0,0 1 176 0,0 0-128 15,0 0-1088-15,-1 1-192 0,-3-2-64 0,-1 2 0 16,-9-2-1984-16,11 5-384 0,-11-5-96 0,0 0-16 0</inkml:trace>
  <inkml:trace contextRef="#ctx0" brushRef="#br3" timeOffset="206255.72">15084 19369 18591 0,'0'0'832'0,"-8"4"160"0,-1-1-800 0,9-3-192 0,-12 0 0 0,3 1 0 15,9-1 1856-15,0 0 320 0,0 0 64 0,0 0 0 16,-7-3-288-16,7 3-64 0,0 0-16 0,0 0 0 16,0 0-336-16,2-7-80 0,2-3-16 0,2 2 0 15,6-4-544-15,-1 4-96 0,5-5-32 0,1 3 0 0,5 1-240 0,0-3-48 16,0 2-16-16,5-1 0 0,2 3 0 0,2-1 0 16,-1 3 0-16,2-2 0 15,0 2-64-15,0 2-16 0,-2 2 0 0,-1-4 0 0,-2 3-16 0,-1 0-16 16,-4 3 0-16,-1 1 0 0,-3 2-96 0,-3 1-32 15,-4 0 0-15,-1-1 0 0,-1 2-224 0,-9-5 0 16,7 9 128-16,-7-9-128 0,0 0 0 0,0 0 0 16,3 10 0-16,-3-10 0 0,0 0 0 0,0 0-240 15,0 0 48-15,-2 13 16 16,2-13-1200-16,-4 8-240 0,4-8-48 0,0 0-11456 16,0 0-2304-16</inkml:trace>
  <inkml:trace contextRef="#ctx0" brushRef="#br3" timeOffset="206576.92">15879 19126 18431 0,'0'0'1632'0,"8"-6"-1312"0,-1 0-320 0,-7 6 0 16,9-5 2560-16,-9 5 432 0,9-3 80 0,-9 3 32 15,0 0-1120-15,0 0-208 0,0 0-48 0,0 14-16 16,-5 3-432-16,-4 0-96 0,-4 4-16 0,-2-2 0 16,-2 0-80-16,-2 1-32 0,-3 4 0 0,2 1 0 15,1-3-160-15,2 3-48 0,-1-4 0 0,1 1 0 0,1 4-400 0,-2-3-96 16,4-4-16-16,1 0 0 16,2-2-336-16,2-2 144 0,4-1-144 0,-2-2 0 0,4 0 128 0,0-3-128 15,3-9 0-15,0 0 0 0,0 0 0 0,9 5-352 16,1-5 48-16,3-5 16 15,0 0-1728-15,1-1-352 0,0-7-64 0,1 2-10112 16,-2-2-2016-16</inkml:trace>
  <inkml:trace contextRef="#ctx0" brushRef="#br3" timeOffset="206826.85">16118 19162 25791 0,'0'0'2304'0,"0"0"-1856"0,0 0-448 0,0 0 0 15,0 0 1440-15,4 10 192 0,1 2 32 0,0-3 16 16,0 2 112-16,0-1 0 0,1 2 16 0,2-1 0 16,1 2-576-16,0 1-112 0,-2 1-32 0,4 2 0 15,0 2-416-15,-1-2-96 0,-2-1 0 0,1-1-16 16,0 0-240-16,0 3-64 0,-2 0 0 0,1 0 0 16,-1-3-256-16,0-3 160 0,3 1-160 0,-2-4 128 15,-2 3-128-15,2-5 160 0,-1 2-160 0,1-3 160 16,-8-6-160-16,10 5-224 0,-10-5 48 0,11 4 16 31,-11-4-2064-31,12-1-400 0,-3-4-96 0,-2-1-14624 0</inkml:trace>
  <inkml:trace contextRef="#ctx0" brushRef="#br3" timeOffset="207042.21">16550 19144 31327 0,'0'0'2784'0,"0"0"-2224"15,-9 4-560-15,-1-1 0 0,-3 0 1744 0,-2 5 240 16,-5 3 64-16,-4 3 0 0,-6 2 32 0,-3 2 16 16,-4 3 0-16,-1 3 0 0,-1 7-752 0,-3-1-128 15,-1 0-48-15,1 3 0 0,1 0-560 0,5 2-112 16,5-3-32-16,0-2 0 0,2 2-336 0,5-1-128 16,5-1 0-16,2-4 144 15,3 2-624-15,5-3-128 0,4 0-32 0,3 2-14464 16,2 0-2912-16</inkml:trace>
  <inkml:trace contextRef="#ctx0" brushRef="#br4" timeOffset="-212874.46">4247 7358 16127 0,'0'0'704'0,"0"0"160"0,-9 10-688 0,9-10-176 0,0 0 0 0,0 0 0 16,-8 6 1136-16,8-6 192 0,0 0 32 0,-10 3 16 16,10-3 304-16,-11 0 64 0,1-3 16 0,10 3 0 15,-11-5-224-15,4-3-64 0,-5 2 0 0,2 1 0 16,1-5-384-16,2 5-96 0,-5-3-16 0,3 2 0 16,3 1-272-16,6 5-48 0,-6-8-16 0,6 8 0 15,0 0-96-15,0 0-32 0,0 0 0 0,0 0 0 0,0 0-176 0,0 0-32 16,0 0-16-16,0 0 0 0,10-3-48 0,2 2-16 15,2 1 0-15,2 1 0 0,-2 1-16 0,1-1 0 16,1 0 0-16,3 3 0 0,2-1 64 0,-2-1 16 16,1-1 0-16,1-1 0 0,-4 2 0 0,4 0 0 15,0 1 0-15,1-1 0 0,1 1-16 0,0-1 0 16,-2 1 0-16,1 1 0 0,2 1-80 0,-2 1 0 16,-2-2-16-16,0 2 0 0,-2 5 0 0,0-4 0 15,0 3 0-15,1-2 0 0,-1 1-16 0,-1-3 0 16,0 4 0-16,-2-2 0 0,0 1 0 0,-1-1 0 15,2-1 0-15,-4 2 0 0,2 0-32 0,0 0 0 16,2 0 0-16,-1 0 0 0,-1-2-128 0,-1 3 0 0,-1-2 144 16,1 2-144-16,0-3 256 0,-2 3 0 15,-1-4-16-15,0 4 0 0,-1-3-240 0,3 3-160 16,-1-4 32-16,-2 3 0 0,0-3 128 0,2 3 0 16,1 0 128-16,-1 0-128 0,1 0 128 0,0 0-128 0,1 0 128 0,0 0-128 15,0 0 128-15,-1 0-128 16,1-1 128-16,0 1-128 0,-1 0 0 0,1-2 128 15,1 1-128-15,1-1 0 0,-2-1 0 0,0 2 144 0,0-3-144 0,1 3 0 16,-2-3 128-16,0 0-128 0,-1 4 0 0,2-4 0 16,0 1 0-16,-2 3 128 0,-2-3-128 0,1 3 0 15,1-2 128-15,0 0-128 0,0 2 0 0,-1-3 0 16,0 5 0-16,1-4 128 0,0 3-128 0,-2-3 0 16,0 0 0-16,0-2 0 0,0 2 0 0,-3-1 0 15,2-1 128-15,-8-5-128 0,0 0 0 0,7 3 0 0,-7-3 0 16,0 0 128-16,0 0-128 0,0 0 0 0,0 0 192 0,0 0-192 15,0 0 192-15,0 0-192 0,-2-8 144 0,-1-1-144 16,-1 3 0-16,-1-3 144 0,0 1-144 0,-2-1 0 16,-2 2 0-16,-2-3 0 0,1 2 0 0,-2-2 0 15,-4 1-192-15,0-2 192 0,2 0-320 0,0-1 64 16,-4 0 16-16,0 2 0 0,-2-4-64 0,1 1-16 16,-1-1 0-16,-2 3 0 0,-1-4 64 0,-1 2 16 15,-3 2 0-15,0-2 0 0,0-2 64 0,-1 1 16 16,0 2 0-16,-2-1 0 0,-1-1 32 0,1 2 0 15,0 0 0-15,1 0 0 0,-1 3 128 0,4-3 0 16,0 2 0-16,0 1-128 0,-4-2 128 0,5 2 0 16,2-3 0-16,0 5-128 0,2-3 128 0,0 3 0 0,1-2 0 0,2 3 0 15,3-3 0-15,1 3 0 16,1 2 0-16,3 0-128 0,1-2 128 0,1 3 0 0,1 2 0 0,2 0 0 16,5 1 0-16,0 0 0 15,0 0 0-15,0 0 0 0,0 0 0 0,0 0 0 16,0 0 0-16,0 0 0 0,0 0 0 0,0 0 0 15,7 5 0-15,4 2 0 0,1-1 0 0,2 1 0 0,3 2 0 0,-1-4 0 16,1 3 0-16,1-3 0 0,1-1 0 0,2 2 0 16,1 2 0-16,-1-3 0 0,0 4 0 0,2-4 0 15,1 1 128-15,-1 3-128 0,0-3 128 0,1 3-128 16,-1-4 144-16,1 3-144 0,0 1 192 0,-2-3-192 16,2 3 176-16,-1-3-176 0,-2 5 160 0,3-3-160 15,-1 4 128-15,-1-2-128 0,-1 2 0 0,1 0 144 0,-3-3-144 0,0 3 160 16,0-5-160-16,0 3 160 0,0-2-160 0,0 2 160 15,-1-2-160-15,1 2 160 0,2-1-160 0,-2 1 0 16,-3-1 144-16,1 0-144 0,-1 0 0 0,1 1 0 16,-1-2 0-16,-2 2 128 0,0 1-128 0,2-2 0 15,-1 2 0-15,1 0 128 0,1 1-128 0,-1 2 0 16,0-4 0-16,-1 3 128 0,0 2-128 0,2-1 0 16,-1-2 0-16,1-1 128 0,-2 1-128 0,1-3 0 15,0 2 0-15,-1-2 128 0,0 2-128 0,3 0 0 16,0 0 0-16,-2 2 0 0,1-4 0 0,1 1 0 15,-2 0 0-15,1 3 128 0,-1-1-128 0,0-1 0 16,-1 0 0-16,1 2 0 0,2-2 0 0,-1 2 0 16,0 1 0-16,0 0 0 0,-1-3 0 0,0 2 144 15,2 1-144-15,-1 0 0 0,2 0 128 0,-1 1-128 16,4-1 0-16,-3 1 0 0,-3 2 144 0,2-2-144 16,0-2 0-16,0 1 144 0,-2 1-144 0,2 2 0 15,1-2 0-15,-1 0 128 0,-2-2-128 0,2 0 0 16,-2 1 0-16,-1-2 0 0,0 1 0 0,0 1 128 0,-1 0-128 0,7 4 0 15,-4-2 0-15,1 1 0 0,-1-1 128 16,-1-2-128-16,1 0 0 0,1 0 0 0,-2 3 0 16,-3-2 0-16,-1-2 0 0,1 1 128 0,0 0-128 0,1 2 0 15,0 0 0-15,0-1 128 0,-1-3-128 0,2 4 0 16,-1-1 0-16,0 0 128 0,-1 0-128 0,-1 1 0 16,2-1 128-16,1 3-128 0,1-2 0 0,-2 0 128 15,0-4-128-15,0 4 0 0,-2-2 0 0,4-1 128 0,-1 1-128 0,-1 0 0 16,1 3 0-16,-1-4 128 0,-1-3-128 0,0 3 0 15,-2-5 0-15,0 4 0 0,1 2 0 0,1 0 0 16,-2-1 0-16,2-1 0 0,-1 1 0 0,2-2 0 16,-1 3 128-16,0 0-128 0,-2 2 0 0,1-4 0 15,0 2 0-15,-1 2 0 0,-1-1 0 0,1 0 0 16,1 0 128-16,-1-1-128 0,1 0 0 0,-1 2 0 16,0-1 0-16,2 0 128 0,0 3-128 0,0 1 0 15,-1-1 0-15,0 0 0 0,-1-2 0 0,2 1 128 16,1-1-128-16,0-1 0 0,0 3 0 0,1 0 0 15,-2-2 128-15,1 1-128 0,0-2 0 0,1 2 0 0,3-1 0 16,-3 1 128-16,0 1-128 0,1 1 0 0,-3 0 0 0,1 1 0 16,0 0 0-16,0 3 0 15,0-2 0-15,-3-5 0 0,1 2 0 0,1 1 0 16,0 0 128-16,-1 1-128 0,1-1 0 0,-1 2 0 16,-1-2 0-16,2 0 128 0,-1 0-128 0,0 3 0 15,-1-3 0-15,1 0 128 0,-1-1-128 0,1-1 0 16,-1 0 0-16,1-2 128 0,-2 0-128 0,0 1 0 15,-1 0 0-15,0 1 0 0,0-1 0 0,-1 3 0 16,0 0 128-16,0 0-128 0,-1 0 0 0,0 1 0 0,-1-1 0 0,0 0 0 16,3 2 0-16,-1-2 0 0,0-1 128 0,-2 0-128 15,0 1 0-15,1-1 0 0,-1-2 0 16,-1 1 0-16,0-2 0 0,0 2 0 0,-2-1 0 0,3-1 0 16,-1 1 0-16,0-1 0 0,2-1 128 0,-2-1-128 15,-1-1 0-15,-1 4 0 0,1-2 0 0,0 0 0 16,1 1 0-16,0 1 0 0,0 1 0 0,0-1 0 15,0 0 0-15,1 1 0 0,0 1 0 0,0-1 0 0,1-1 0 16,-2 1 0-16,0-2 0 0,1-1 0 0,0 0 0 16,0 0 0-16,0 2 0 0,0-4 0 0,1 1 0 0,-1 1 0 15,0 0 0-15,1-2 0 0,0 2 0 0,1 2 0 16,-3-2 128-16,3-2-128 0,-3 0 0 0,0 0 0 16,2 4 0-16,-1-2 0 0,-1-3 0 0,2 2 0 15,0-1 0-15,-1 0 0 0,-1 1 0 0,0 1 0 16,0-3 128-16,0 0-128 0,-1 2 0 0,1-1 0 15,-1 2 0-15,0 0 0 0,0-2 0 0,-1 0 0 16,1 0 0-16,-1 2 0 0,2-2 0 0,-1-1 0 16,-1 2 128-16,1-3-128 0,0 2 0 0,0 2 0 15,0-4 0-15,0 1 0 0,-1 3 0 0,1-2 0 16,0 0 0-16,0 2 0 0,0-1 0 0,1-1 0 16,-1 0 0-16,-1 2 0 0,4-1 0 0,-2 0 0 15,0 1 0-15,0 0 0 0,1-4 0 0,-2 1 0 16,1-2 0-16,2 1 0 0,-2 2 0 0,0-5 0 15,0 3 0-15,0-2 0 0,1 2 0 0,-1-3 0 16,-1 0 0-16,1 2 0 0,0-2 0 0,0 1 0 16,-1-3 0-16,0 4 0 0,0-2 0 0,2 2 0 0,-2 0 0 0,1-3 0 15,0 3 0-15,0-3 0 0,-2 3 0 0,4-3 0 16,-1 2 0-16,-1 1 0 0,0-1 0 0,0 2 0 16,-1-4 0-16,-1 3 0 0,2-3 0 0,-1 1 0 15,0 0 0-15,1-2 0 0,0 3 0 0,2-2 0 16,-4-1 0-16,0 2 0 0,3-2 0 0,-1-1 0 15,1 2 0-15,0 2 0 0,-1-4 0 0,0 2 0 16,0 1 0-16,0-1 0 0,0 1 0 0,3 0 0 0,-3-2 0 0,1 2 0 16,1-2 0-16,0 3 0 15,-3 0 0-15,3-3 0 0,-4 1 0 0,2 3 0 0,0-1 0 0,2 0 0 16,0-1 0-16,1 2 0 0,-3-3 0 0,2 4 0 16,-1-2 0-16,0 2 0 0,1-1 0 0,0 2 0 15,2-3 0-15,1 2 0 0,-1-2 0 0,-1 1 0 16,1-3 0-16,-2 2 0 0,1 1 0 0,0-2 0 15,-1 2 0-15,0-3 0 0,-1 5 0 0,0-4 0 16,1 2 0-16,-1-1 0 0,0 2 0 0,1-4 0 16,-1 3 128-16,0-2-128 0,1 0 0 0,-1 3 0 15,0-2 0-15,2 1 0 0,-2-3 0 0,1 6 0 16,-1-5 0-16,1 3 0 0,-1-3 0 0,0 2 0 16,-1-3 0-16,2 2 0 0,-2-1 0 0,1 1 0 15,-1 0 0-15,0-3 0 0,0 1 0 0,-1 2 0 16,0-3 0-16,1 1 0 0,-2 2 0 0,0-3 0 15,-3-5 0-15,4 9 0 0,0-3 0 0,0 0 0 16,-4-6 128-16,4 9-128 0,0-2 0 0,1 2 0 0,-2-4 0 16,1 1 0-16,0 2 0 0,-4-8 0 0,3 6 0 15,0 2 0-15,1-2 0 0,1-1 0 0,-5-5 0 0,4 8 0 16,-4-8 0-16,3 6 0 0,-3-6 128 0,2 8-128 16,1 1 0-16,1-3 0 0,-2 2 0 0,1-2 0 15,-3-6 0-15,2 10 0 0,2-4 0 0,-1 2 0 16,0 1 0-16,1-1 0 0,0 0 0 0,-1-1 0 15,-1 2 0-15,-1-3 0 0,1 2 0 0,0-1 0 0,2 1 0 16,0 2 0-16,0-4 0 0,-1 6 0 16,0-6 0-16,1 4 0 0,0-2 0 0,1 2 0 0,-3-2 0 0,2 1 0 15,0-3 0-15,0 4 0 0,-1-2 0 0,0 1 0 16,3-3 0-16,-1 2 0 0,1 1 0 0,-1-3 0 16,0 3 0-16,0-3 0 0,1 1 0 0,-2 0 0 15,0-2 0-15,1 3 0 0,-5-8 0 0,6 8 0 16,-1-2 0-16,0 3 0 0,2-3 0 0,-3 3 0 15,-2-3 0-15,3 2 0 0,2 0 0 0,-4 1 0 16,1 1 0-16,1 1 0 0,0-2 0 0,0 3 0 16,2-2 0-16,-1 1 0 0,0 1 0 0,1-3 0 15,-1 2 0-15,1-2 0 0,-1 2 0 0,2-2 0 16,-2 1 0-16,0-1 0 0,-1 3 0 0,0-1 0 16,0-3 0-16,1 3 0 0,-1-3 0 0,1 2 0 15,-2-1 0-15,3 2 0 0,0-2 0 0,-1 0 0 16,-1-1 0-16,2 2 0 0,-1-2 0 0,0 2 0 15,1-4 0-15,-1 4 0 0,2-2 0 0,1 2 0 16,-3-2 0-16,0 2 0 0,1-1 0 0,-1 1 0 16,0-4 0-16,2 4 0 0,0-2 0 0,-2 3 0 15,0-4 0-15,2 3 0 0,-2-2 0 0,1 2 0 0,-2-4 0 16,1 4 0-16,2-2 0 0,-1 2 0 0,2-2 0 16,0 2 0-16,-3-1 0 0,1 2 0 0,-1-2 0 0,3 1 0 15,-3 2 0-15,3-3 0 0,0 2 0 0,-1-1 0 16,-1 2 0-16,0 0 0 0,0 0 0 0,0 1 0 15,2-1 0-15,-2-2 0 0,1 3 0 0,1 0 0 16,-2-2 0-16,1 2 0 0,0 1 0 0,1-3 0 0,0 2 0 16,-3 1 0-16,2 0 0 0,-1-1 0 0,0 0 0 0,0 1 0 15,-1 1 0-15,2-3 0 0,-2 2 0 0,2 2 0 16,0-2 0-16,-2 1 0 0,-1-4 0 0,3 2 0 16,1 1 0-16,0-1 0 0,-2-2 0 0,0 2 0 15,-1 1 0-15,0-3 0 0,-1 5 0 0,-1-4 0 16,3 2 0-16,-1-1 0 0,-1 1 0 0,1 0 0 15,-1 1 0-15,-1-1 0 0,3-1 0 0,-1 1 0 16,-1 0 0-16,3 0 0 0,-2-3 0 0,0 2 0 16,1 2 0-16,-1-1 0 0,0-1 0 0,2 1 0 15,-2 0 0-15,2 0 0 0,-2-3 0 0,2 2 0 16,-2 1 0-16,2-1 0 0,0-1 0 0,-1 2 0 16,1 0 0-16,0-1 0 0,-1 1 0 0,1 0 0 15,-1 0 0-15,2-1 0 0,-1 0 0 0,2-1 0 16,2 3 0-16,-4-1 0 0,3-2 0 0,-1 1 0 15,0 1 0-15,3 0 0 0,-2-3 0 0,1 3 0 16,-1 1 0-16,2-1 0 0,-1 0 0 0,2 1 0 16,-1 1 0-16,0-1 0 0,-1 1 0 0,4 0 0 15,-4-4 0-15,2 4 0 0,0 0 0 0,2 1 0 16,-1-2 0-16,-2 2 0 0,-1-1 0 0,1 1 0 0,0-1 0 0,-1-1 0 16,2-2 0-16,0 2 0 0,0 1 0 0,0 0 0 15,2-2 0-15,-2-2 0 0,1 0 0 0,0 2 0 16,0-4 0-16,1 3 0 0,-2 0 0 0,1-2 0 15,0 2 0-15,-1 1 0 0,0-1 0 0,1 1 0 16,2 0 0-16,-2 0 0 0,0 1 0 0,1-1 0 16,-2-1 0-16,0-1 0 0,0 2 0 0,0-1 0 0,1-2 0 15,-1 2 0-15,0 1 0 0,-1-4 0 0,-1 2 0 16,2 0 0-16,1-1 0 0,-1 1 0 0,0-2 0 0,0 2 0 16,-1 1 0-16,0-3 0 0,0 1 0 0,1 2 0 15,-3-3 0-15,2 2 0 0,-1 0 0 0,2 0 0 16,-1 0 0-16,0 2 0 0,-2 0 0 0,3-1 0 15,-2 0 0-15,-2-1 0 0,3-1 0 0,-1 0 0 16,1 1 0-16,0-4 0 0,1 5 0 0,-2-3 0 16,0 2 0-16,-1 0 0 0,2-1 0 0,1 1 0 15,-3 1 0-15,2 0 0 0,0-2 0 0,0 3 0 16,0-2 0-16,0 0 0 0,-1 2 0 0,0-1 0 16,1-2 0-16,1 1 0 0,-3-1 0 0,2-1 0 15,0 3 0-15,0-3 0 0,-1 1 0 0,1 3 0 16,0-4 0-16,-1 1 0 0,-3 1 0 0,3-2 0 15,-1 1 0-15,1-1 0 0,-1 2 0 0,2 2 0 16,0-4 0-16,-1 1 0 0,4 2 0 0,-4-1 0 16,5 0 0-16,-2 2 0 0,-1-1 0 0,0-2 0 15,0 2 0-15,1 1 0 0,0-3 0 0,1 2 0 16,-1 2 0-16,-2-2 0 0,2 0 0 0,-1 1 0 16,-1 0 0-16,1-1 0 0,0-1 0 0,1 2 0 0,-2 0 0 0,-1 0 0 15,1-2 0-15,0 2 0 0,-1 1 0 0,1-1 0 16,0-3 0-16,2 3 0 0,-1 0 0 0,0 2 0 15,3-5 0-15,-2 4 0 0,-1-1 0 0,0 1 0 16,0-1 0-16,0-1 0 0,2 1 0 0,2 0 0 16,0 0 0-16,0-2 0 0,-1 0 0 0,1 2 0 15,1-1 0-15,-1-2 0 0,0 2 0 0,0 0 0 0,0-3 0 0,-1 3 0 16,2-6 0-16,-1 3 0 0,0 2 0 0,0-3 0 16,-2 1 0-16,8 1 0 0,-3 1 0 0,-1-1 0 15,-2-2 0-15,0 1 0 0,-1-2 0 0,3 2 0 16,-3-3 0-16,1 4 0 0,-1-3 0 0,-1 2 0 15,-1-1 0-15,3 3 0 0,1-1 0 0,2 1 0 16,-2 3 0-16,1 1 0 0,2-5 0 0,-1 3 0 16,0 0 0-16,0 1 0 0,2-1 0 0,-1-1 0 15,-2-1 0-15,0 2 0 0,2-3 0 0,-2 0 0 16,1 0 0-16,-1-1 0 0,2 1 0 0,-3-1 0 16,4-1 0-16,-2 0 0 0,1 0 0 0,-1-1 0 15,-2 2 0-15,2-3 0 0,0 2 0 0,1-1 0 16,1 2 0-16,0-1 0 0,0 2-128 0,1 1 128 15,1-3 0-15,1 2 0 0,-2-2 0 0,1 3 0 16,-1-4 0-16,-1 3 0 0,0-2 0 0,-1-1 0 16,-1 1 0-16,0 0 0 0,-1-1 0 0,-1 2 0 0,4-2 0 0,-3 1 0 15,2-4 0-15,-3 2 0 0,-1 0 0 0,0-2 0 16,-2 4-128-16,2-4 128 0,0 2 0 0,-2 2 0 16,1-4 0-16,-2 4 0 0,0-2 0 0,-1 0 0 15,3 1 0-15,-2 2 0 0,0-1 0 0,1 0 0 16,0 0 0-16,-1 0 0 0,-1-1 0 0,-1 1 0 0,0 2 0 15,1 0 0-15,0-2 0 0,1 1 0 16,-1-5 0-16,1 3 0 0,2 1 0 0,0 0 0 0,-1-1 0 0,-1 1 0 16,0 0 0-16,-1 0 0 0,0 0 0 0,1 0 0 15,1-1 0-15,-2-3 0 0,-3 2 0 0,1 0 0 16,-2-4 0-16,0 1 0 0,0 1-128 0,0-2 128 16,-10-3 0-16,13 2 0 0,0 2 0 0,-2 0 0 15,-11-4 0-15,14 3 0 0,-1 0 0 0,-3 0 0 16,0-2-144-16,0 0 144 0,-10-1 0 0,13 3 0 15,-2-2 0-15,0 2 0 0,-11-3 0 0,12 5 0 16,0-3 0-16,-2 1 0 0,-1-2 0 0,0 1 0 16,0-1 0-16,-9-1 0 0,0 0-128 0,7 1 128 15,1-1 0-15,0 0 0 0,-8 0-192 0,0 0 192 16,0 0-192-16,0 0 192 0,0 0-224 0,0 0 64 16,0 0 16-16,0 0 0 0,0 0-48 0,-4-5-16 15,-1 1 0-15,-2-1 0 0,0 3-96 0,-2-1-16 16,-3-1 0-16,3 2 0 0,-2-3 16 0,0 1 0 15,-2 0 0-15,0 0 0 0,0-1 64 0,-3-4 16 0,-2 2 0 0,3-5 0 16,0-1 96-16,-2 1 128 16,-1-4-208-16,0 1 80 0,1-1 128 0,-2-1 0 15,-2-1-144-15,1 1 144 0,-2-1 0 0,2 0-176 0,-2 0 176 0,1 2-128 16,-2-1 128-16,-1 2 0 0,-3 1 0 0,0-1-128 16,-1 1 128-16,0-2 0 15,-2 2 0-15,-1 2 0 0,1-4 0 0,-1 1 0 0,2-1 0 0,0 0 0 16,-2 0 0-16,1-2 0 0,1-1 0 0,-1-1 0 15,-1 1 0-15,-2-2 0 0,0-2 0 0,-2 1 0 16,1 0 0-16,0 0 0 0,-2-3 0 0,0 1 0 16,1 0 0-16,0-3 0 0,1 1 0 0,-1 0 0 15,0 2 0-15,0-2 0 0,2 1 0 0,-6 2 0 0,3-3 0 0,-4 2 0 16,0 0 0-16,-1-1 0 0,0 2 0 0,1-4-128 16,-1 0 128-16,0 1 0 0,0-2 0 0,2-1-160 15,1-1 160-15,1 0 0 0,0-2-160 0,0 4 160 16,0-1-128-16,-1-2 128 0,0 3-192 0,0-2 32 15,-1 2 16-15,1 1 0 0,1-2 16 0,1 1 0 16,2-2 0-16,1-1 0 0,-2 1 128 0,2-2-192 16,2-1 192-16,0 1-192 0,1 0 192 0,-2 0-128 15,-3-2 128-15,5 2-128 0,-3-1 128 0,1 1 0 16,-1 2-144-16,0-2 144 0,1-2 0 0,2 0-176 16,2-1 176-16,0 1-128 0,-3-2 128 0,1 1 0 15,2-2 0-15,1 0 0 0,3 3-144 0,-1-1 0 16,-2 1 0-16,-2 1 0 0,-1 2 16 0,0 0 0 15,-3 1 0-15,2 3 0 0,-2-4 128 0,2 2-192 16,-3 2 192-16,1-2-192 0,2 1 192 0,0-3 0 16,-2 3-144-16,1-1 144 0,1-3 0 0,0 3 0 15,1 2 0-15,-1 0 0 0,-1 1 0 0,0-2 0 16,-1 1 0-16,0-1 0 0,3 4-128 0,1-4 128 16,-1 2 0-16,1-4 0 0,1 4 0 0,1-3 0 15,2 1 0-15,-2-3 0 0,1-2 0 0,2 2 0 0,-3-2 0 0,3 2 0 16,1-2-128-16,0-2 128 0,0 2 0 0,1 0 0 15,-3 4 0-15,0-3 0 0,-2-1 0 0,3-1 0 16,0 1 0-16,-1-2 0 0,1 1 0 0,0 0 0 16,-1-3 0-16,1 0 0 0,-1 0 0 0,1-1 0 15,0 1 0-15,0 3 0 0,1 0 0 0,0 1 0 16,2-2 0-16,-1 2 0 0,2-1 0 0,-2 1 0 0,0-3 0 0,0 2 0 16,-4 1 0-16,3 0 0 15,2-2 0-15,-2 2 0 0,-1 0 0 0,1 0 0 0,1 2 0 0,-2-1 0 16,1 3 0-16,-1-2 0 0,2-2 0 0,1 1 0 15,-3-1 0-15,2 1 0 0,2-1 0 0,-1 0 0 16,1-1 0-16,-2 1 0 0,2-1 0 0,1-1 0 16,1 1 0-16,0 2 128 0,1 2-128 0,0-3 0 15,-2 1 0-15,-1-1-176 0,-2 2 176 0,0 0 0 16,0-2 0-16,0 1 0 0,-1 1 0 0,4 1 0 16,-1-5 0-16,-1 4 0 0,1-2 0 0,1 1 0 15,0-1 0-15,1 1 0 0,-2-1 0 0,2 2 0 16,0 2 0-16,-2-3 0 0,-2 1 0 0,2-2 0 15,1-2 0-15,-2 0 0 0,2 2 0 0,2-2 0 16,-3 1 0-16,-4-14 0 0,-2 7 0 0,1-1 0 16,1 5 0-16,1 2 128 0,1-1-128 0,-3 4 0 15,3-1 0-15,-3 0 0 0,1-1 0 0,1 0 0 16,-1-3 0-16,1 0 0 0,0 0 0 0,2-2 0 16,-1-2 0-16,-1 0 0 0,-2-2 0 0,2 0 0 15,1 3 0-15,1 2 0 0,-2 3 0 0,3-2 0 0,-1 0 0 0,0 0 0 16,-2-1 0-16,1 1 0 0,2 1 0 0,-1 1 0 15,1-1 0-15,-1-2 0 0,-1 1 0 0,2 4 0 16,2 0 0-16,-1 1 0 0,0 2 0 0,1-2 0 16,-1-1 0-16,-2 0 0 0,1-1 0 0,2 1 0 15,-1 0 0-15,0 1 0 0,-2 1 0 0,2-2 0 16,-3-2 0-16,0-1 128 0,1 1-128 0,-2 0 128 16,0 0-128-16,0 3 0 0,-1 1 0 0,0 1-128 0,0-3 128 0,-2-3 0 15,-1 1 0-15,1-1 0 0,3 0 0 0,-3 1 0 16,4-1 0-16,-1 1 0 0,1-2 0 0,0 1 0 15,-2 2 0-15,0 1-128 0,-3 0 128 0,2-2 0 16,1 0 0-16,-2-1 0 0,1 2 0 0,1 2 0 16,-3-1 0-16,-1 0 0 0,-1 0 0 0,-1 0 0 15,-2 0 0-15,1 1 0 0,1-1 0 0,-2 0 0 16,0 0 0-16,4 3 0 0,-1 0 0 0,1-1 0 16,0-1 0-16,0-1 0 0,-1-2 0 0,0 5 0 15,2-2 0-15,-1 2 0 0,-4 2 0 0,2-4 0 0,-3 4 0 0,-3 1 0 16,-1-2 0-16,2 2 0 0,-1-3 0 15,2 2 0-15,-1 4 0 0,0 2 144 0,-1 2-144 0,1-4 0 16,-1 1 128-16,0-1-128 0,1-3 0 0,-2 3 0 16,-4 0 128-16,2-2-128 0,-3 2 0 0,1-3 0 15,1 3 144-15,-1 0-144 0,3-3 0 0,1 2 144 16,-1-3-16-16,1 2 0 0,0-2 0 0,1 7 0 16,2-1 0-16,-1 2 0 0,-2-2 0 0,-3 3 0 15,-2-1 0-15,2 0 0 0,1-1 0 0,3 3 0 16,-1 1 0-16,0-1-128 0,1 0 192 0,2 0-64 15,0-2-128-15,2 1 192 0,0 1-192 0,-3 0 192 16,-1 0-192-16,0 1 0 0,1 0 144 0,2 1-144 16,-2 0 192-16,0 0-48 0,2 1 0 0,1 2 0 15,0 0-144-15,2 0 0 0,-1 5 0 0,2-3 0 0,0 5 0 0,1-3 0 16,1 5 0-16,-2 3 128 0,-2 1-128 0,0 0 128 16,3 3-128-16,-3-1 128 0,-1 1-128 0,3 2 128 15,2-1-128-15,2-1 128 0,2 3-128 0,-1 2 0 16,1 0 0-16,1 0 0 0,2-3 0 0,0 1 0 15,4 0 0-15,0-2 0 0,-1-1 0 0,3 2 0 16,0 0 0-16,4-1 0 0,1-3 0 0,9-1 0 16,-9 3 0-16,9-3 0 0,0 0-416 0,0 0 32 15,0 0 16-15,0 0 0 16,0 0-1872-16,0 0-384 0,2 12-80 0</inkml:trace>
  <inkml:trace contextRef="#ctx0" brushRef="#br2" timeOffset="-208897.48">3905 7281 11055 0,'-8'-2'976'0,"2"-3"-784"0,0 0-192 0,0 0 0 15,0-4 2880-15,2 2 512 0,3-2 128 0,0 2 0 16,-1 0-2272-16,1-1-464 0,1 1-80 0,0 0-32 15,1 0 144-15,1 2 16 0,-1-3 16 0,-1 8 0 16,5-6-320-16,-1 1-64 0,0-3-16 0,-4 8 0 16,6-3 48-16,0 0 0 0,-6 3 0 0,9-2 0 15,0-1-208-15,0 0-32 0,0 2-16 0,0 1 0 0,1 1 32 0,3 2 16 16,-2-2 0-16,5 2 0 0,1-2 0 0,1 3 0 16,0 0 0-16,2 1 0 0,2-1 96 0,2-2 32 15,0 1 0-15,0 0 0 0,4 4 32 0,0-3 0 16,0-1 0-16,1 4 0 0,1 2-96 0,-1 0-16 15,0 0 0-15,0 3 0 0,1 1 16 0,0 2 0 16,-1 0 0-16,-1 2 0 0,0-1-32 0,2 2-16 16,-3-1 0-16,0-1 0 0,-3 1-64 0,3-1-16 15,-2 1 0-15,2-3 0 0,-3-1-32 0,2 1-16 16,-2-3 0-16,1 2 0 0,-1 1-32 0,2 1 0 16,-1-1 0-16,2 0 0 0,1 1-16 0,-1 2-128 15,-1-1 192-15,1 2-64 0,0-1 0 0,-2 0-128 16,2 2 192-16,-2 0-64 0,1-1-128 0,0 0 160 15,1-1-160-15,-2 0 160 0,-2 2-160 0,2 1 128 16,1-3-128-16,1 2 128 0,-2 0-128 0,2 0 128 16,1 1-128-16,0-3 128 0,0 1-128 0,2 0 128 15,-2-2-128-15,2 1 128 0,0 1-128 0,-1 1 0 16,-1 1 0-16,3 3 128 0,-4-1-128 0,-2-2 0 0,3 2 0 16,0 2 128-16,2-1-128 0,0-3 0 0,-1 0 144 0,1 1-144 15,2-2 0-15,0 0 144 0,1 2-144 0,-1 0 0 16,3-1 128-16,0 0-128 0,-4 2 0 0,1-2 0 15,-3 2 160-15,-1-2-160 0,-1-1 128 0,0 0-128 16,0 3 144-16,-1 1-144 0,1 2 160 0,0-2-160 16,-1 0 160-16,-2 1-160 0,2-1 160 0,1 1-160 0,1 2 0 15,-1-3 128-15,0 1-128 0,0 1 0 0,0-3 0 0,1 1 128 16,-3 1-128-16,2-1 0 0,-1 2 0 0,1 2 128 16,0-3-128-16,-2 3 0 0,1-4 0 0,-2 4 0 15,0-1 0-15,0 3 0 0,-4-1 128 0,2 1-128 16,-2-2 0-16,2 2 144 0,0-2-144 0,-1 1 128 15,1 0-128-15,-1-3 128 0,0 3-128 0,-1 0 160 16,0 1-160-16,2-2 160 0,-2 2-160 0,1-2 192 16,-1 1-192-16,-1-1 192 0,0-1-192 0,0 4 0 15,0-4 144-15,-1 5-144 0,0-2 0 0,0 0 144 16,-1 2-144-16,3-4 0 0,-1 2 128 0,0-3-128 16,-2 2 0-16,-1-2 0 0,0 2 0 0,1-2 0 15,-1 1 128-15,1-1-128 0,-3-2 0 0,2-3 128 16,-2 0-128-16,0 2 0 0,-1 2 144 0,0-1-144 15,-1 3 0-15,-1-3 144 0,-3 1-144 0,1 2 160 16,0-1-160-16,0 0 160 0,0-2-160 0,0 3 192 16,0-3-192-16,1 3 192 0,-1 0-192 0,0-3 0 15,-2 0 144-15,2-1-144 0,2-2 0 0,0 1 128 0,-1-2-128 16,0 2 0-16,0-3 0 0,1 3 0 0,0 1 0 16,1-2 0-16,0 1 0 0,1-2 0 0,-2 0 0 0,1-1 128 15,-2 2-128-15,0-1 0 0,0-1 0 0,-1 0 0 16,3 3 0-16,-2-2 0 0,0-3 0 0,0 3 0 15,-1-1 0-15,0 0 128 0,-1-2-128 0,-1 1 0 16,-2-1 0-16,2 1 144 0,-2 0-144 0,0 0 0 16,0 1 128-16,0-1-128 0,0-1 0 0,0 1 0 15,-1-3 128-15,0 2-128 0,3-1 0 0,0 0 0 0,-1 2 0 0,0-1 0 16,1 0 0-16,0-1 0 16,1 1 128-16,1-2-128 0,-1 0 0 0,1-1 0 0,-1-1 0 0,1 0 0 15,-2-1 0-15,0-1 0 0,1 0 128 0,0 2-128 16,-1-4 0-16,1 1 0 0,-4-2 0 0,1 2 0 15,-4-3 0-15,3 3 0 0,1-2 128 0,-1 4-128 16,-2-4 0-16,3 3 0 0,-1 1 128 0,0-2-128 16,1 3 0-16,-1 0 0 0,0-2 0 0,1 2 0 15,0 0 0-15,0-4 0 0,1 2 0 0,-2-2 0 16,-1 1 0-16,2-3 0 0,0 1 0 0,0-3 0 16,-5-5 0-16,0 0 0 0,0 0 0 0,0 0 0 15,0 0 0-15,0 0 0 0,0 0-176 0,0 0-32 16,0 0-16-16,-9-5 0 15,-4-5-912-15,-1 3-176 0,-1-6-32 0,2 1-16 16,-2 2-768-16,0-2-160 0,0 3-16 0,1-3-9920 16,2 2-1984-16</inkml:trace>
  <inkml:trace contextRef="#ctx0" brushRef="#br2" timeOffset="-207652.86">7671 11426 20271 0,'0'0'1792'0,"0"0"-1424"0,-5-4-368 0,-1 2 0 16,2-1 800-16,-1 1 96 0,0-1 0 0,0 0 16 0,1-3 1008 0,0 3 192 16,-1-1 32-16,0 1 16 0,5 3-400 0,0 0-80 15,-5-4-16-15,5 4 0 0,0 0-336 0,0 0-80 16,0 0-16-16,0 0 0 0,0 0-304 0,0 0-64 15,0 0-16-15,0 0 0 0,5 9-336 0,1 5-80 16,3-1-16-16,3 1 0 0,2 3-192 0,2 0-32 16,4 2-16-16,2 0 0 0,2-1-176 0,5-1 0 15,1 1 144-15,1-2-144 0,3 1 0 0,-1-2 0 16,0 0 0-16,0-2 0 0,0-3 0 0,0 1 0 16,2-2 0-16,-2 0 0 0,-1-4 0 0,1 2 144 15,-2-1-144-15,-2-3 0 0,0-1 176 0,-2-1-176 16,0-1 160-16,-5-1-160 0,-1-1 160 0,-2-1-160 15,-3-3 160-15,-2-1-160 0,-1 0 176 0,-1-5-176 16,-1 1 192-16,-2 1-192 0,-4-4 192 0,0 0-192 16,-1-2 192-16,-2 2-192 0,2-2 160 0,-1-2-160 15,-2-5 128-15,2 2-128 0,-3 0 176 0,0 1-48 16,-2-4-128-16,2-3 192 0,2 3-192 0,-2-4 0 16,0 1 0-16,0-4 0 0,0-2 0 0,0-1 0 0,-2 0 0 15,1 0 0-15,0 0 0 0,0-2 0 0,-1-1 0 16,2 1 0-16,-4 3 0 0,4 2 0 0,-1-1 0 0,0 3 0 15,-2 3 0-15,2 2 0 0,0 0 0 0,0 4 0 16,-2 1 0-16,0 2 0 0,2 2 0 0,0 3 0 16,1 0 0-16,-3 3 128 0,2 1-128 0,1 3 0 15,0 5 0-15,0 0 0 0,0 0 128 0,0 0-128 16,0 0 0-16,0 0 128 0,0 0-128 0,0 6 0 0,0 4 0 16,1-1 0-16,2 3 0 0,-3-1 0 0,2 3 0 0,1 3 128 15,-2 2-128-15,2 2 0 0,-1 4 0 16,2-3 0-16,0 4 128 0,0 2-128 0,0 2 0 0,-1-2 128 15,1 2-128-15,0 3 0 0,-3 0 0 0,3 2 0 16,0 2 0-16,-2 1 0 0,1 0 128 0,0-1-128 16,-2 3 0-16,0-2 0 0,0-1 128 0,-1-3-128 15,-1-1 0-15,0-1 0 0,-3 0 0 0,3-6 128 16,-2 1-128-16,-1-5 0 0,1-1 0 0,-4-2 0 16,5-1 0-16,-3-3 0 0,0-1 0 0,-2-4 128 15,0 1-128-15,0-5 0 0,0 2 0 0,-1-5 0 16,-1 1 128-16,1-1-128 0,-2-2 0 0,-1 0 0 15,-1-1 0-15,1 0 0 0,-2-1 0 0,0 0 0 16,-1-1 0-16,2 0 0 0,-2-1 0 0,0 1 0 16,-1-2 0-16,-2-2 0 0,-1 1 0 0,-1 0 0 15,-1-6 0-15,-3 4 0 0,-1-5 0 0,-2 1 0 16,-2-1 0-16,0-3 0 0,-2-1 0 0,-1-2 0 16,1-1 0-16,-2 1 0 0,0-2 0 0,1-1 0 0,0 0 0 15,-2 2 0-15,0 1 0 0,1 0 0 0,0 1 0 16,4 4 0-16,1-3 0 0,0 1 0 0,3 4 0 0,2 2 0 15,2-1 0-15,4 3 0 0,4 0 0 0,0 1 0 16,2 1 0-16,4 3 0 0,1-1 0 0,5 3 0 16,0 0-144-16,0 0 144 0,0 0 0 0,0 0-144 15,11 5 144-15,3 0-208 0,3 6 80 0,3-2 128 16,3 3-128-16,1 5 128 0,3-1 0 0,3 3 0 0,2 0 0 0,0-1 0 16,2 3 0-16,0-1 0 15,-2-1 0-15,1 0 0 0,2-1 0 0,-2-2 0 0,-2 0 0 16,1-2 0-16,0 0 0 0,0-4 0 0,0 0 0 0,-3-4 0 15,1 3 0-15,-2-4 0 0,-1-1 0 0,-2-1 0 16,-3-2 0-16,-3 0 0 0,0-1 0 0,-4-1 0 16,-2-2 0-16,-2-1 0 0,1 1 0 0,-6-5 0 15,-1 0 0-15,-1-2 0 0,0 0 128 0,-3-4-128 16,-2-1 128-16,0-3-128 0,-4-4 128 0,1 0-128 16,0-5 0-16,-1 1 128 0,-3-4-128 0,2 1 0 15,0 1 0-15,0-4 128 0,3 0-128 0,1 2 0 16,2-3 0-16,0 0 0 0,-1 1 0 0,1 1 0 15,1 2 0-15,1-3 0 0,0 3 0 0,-1 1 0 16,-1-2 0-16,0 3 0 0,0-2 0 0,0 5 0 16,-1-2 0-16,-1 4 0 0,-2 3 0 0,1 2 0 15,1 3 0-15,-1 1 0 0,2 4 0 0,0 0 0 16,1 9 128-16,0 0-128 0,0 0 0 0,0 0 0 16,0 0 0-16,0 0 0 0,0 0 0 0,5 8 0 15,2-1 0-15,0 5 0 0,-1-1 0 0,-2 1 0 16,2 2 0-16,2 2 0 0,-3-1-128 0,1-1 128 0,1-2 0 0,-2 1 0 31,-4-5-416-31,-1 1-16 0,0-9 0 0,0 0 0 16,0 0-1920-16,-6 0-384 0,-8-5-80 0,-8-7-15984 0</inkml:trace>
  <inkml:trace contextRef="#ctx0" brushRef="#br2" timeOffset="-207158.9">7478 9912 27231 0,'0'0'1216'0,"-8"-1"240"0,1 1-1168 0,0-2-288 16,7 2 0-16,-6-3 0 0,-2-1 272 0,2 2 0 15,6 2 0-15,0 0 0 0,-6-3 960 0,6 3 192 16,-8-1 48-16,8 1 0 0,0 0-304 0,0 0-48 16,0 0-16-16,-4 6 0 0,2 3-368 0,0 0-80 15,5 3-16-15,2 3 0 0,5 3-96 0,2 2-32 16,0 5 0-16,5 5 0 0,3 3-128 0,6 5-16 16,0 6-16-16,6 2 0 0,5 4 0 0,1 3 0 15,3 0 0-15,0 2 0 0,-1-2-96 0,0 3 0 16,-1 3-16-16,-1 2 0 0,-1-4-80 0,-1 0-16 0,-2-2 0 0,-1-3 0 15,-1-1 80-15,0-7 16 0,-5-1 0 0,1-4 0 16,2-3 0-16,-6-1 0 0,1-2 0 0,-4-5 0 16,0 0-80-16,-3-2-16 0,-4 0 0 0,1-3 0 15,-3 0 0-15,-1-2 0 0,-2-2 0 0,0-5 0 16,-7 0-16-16,1-1 0 0,0-2 0 0,-3-2 0 16,0 0-128-16,0-2 160 0,0-7-160 0,1 6 160 15,-1-6-160-15,0 0 0 0,0 0 0 0,0 0 0 0,0 0 0 0,0 0 0 16,0 0-160-16,0 0 160 15,0 0-1088-15,-9-1-128 0,0-2-32 0,0 1 0 16,0-3-1120-16,0-3-240 0,2 2-32 0</inkml:trace>
  <inkml:trace contextRef="#ctx0" brushRef="#br2" timeOffset="-206725.41">7880 11428 33167 0,'-17'1'1472'0,"12"-1"304"15,-3-1-1424-15,8 1-352 0,-5-2 0 0,5 2 0 0,0 0 320 0,-5-1 0 16,5 1 0-16,0 0 0 0,0 0 368 0,0 0 64 16,0 0 16-16,0 0 0 0,0 0 0 0,0 0 16 15,0 0 0-15,2 8 0 0,3 4-224 0,2 4-48 16,3 1-16-16,2 4 0 0,2 0-208 0,1 2-32 15,3 4-16-15,1 0 0 0,3 2-112 0,-5-2 0 0,4-1-128 0,-1-5 192 16,-1-2-192-16,0-4 144 0,2-6-144 0,0-3 128 16,1-6 0-16,-2-5-128 0,-1-3 192 0,-1-3-64 15,0-3 96-15,0-4 16 0,-3-5 0 0,3-1 0 16,-2-2 64-16,-1-2 16 0,-1-4 0 0,0-1 0 16,0-2-112-16,-2 1-16 0,-1 1 0 0,2-1 0 15,-2-1-64-15,1 2 0 0,-2 2-128 0,0 0 192 16,-2 2-64-16,-2-2 0 0,-1 5-128 0,0-2 192 0,-1 2-192 0,-1-2 176 15,-1 4-176-15,1-1 160 0,-3 1-160 0,-2 2 0 16,0-1 144-16,-1 5-144 0,2 3 0 0,-3 0 0 16,2 1 0-16,0 2-192 15,1 5-176-15,1-1-32 0,-2 3-16 0,2 5 0 16,0 0-1216-16,0 0-240 0,0 0-48 0,0 0-16 16,0 0-944-16,2 9-192 0,2-4-48 0</inkml:trace>
  <inkml:trace contextRef="#ctx0" brushRef="#br2" timeOffset="-206190">7627 11434 26719 0,'0'0'2368'0,"0"0"-1888"15,0 0-480-15,0 0 0 0,0 0 352 0,0 0-32 16,0 0 0-16,0 0 0 0,0 0 512 0,7 5 80 16,4 3 32-16,1-2 0 0,5 4-16 0,2 0 0 15,1 3 0-15,7 2 0 0,0 1-352 0,1-1-64 16,2-1 0-16,-1 1-16 0,1-1-160 0,-1 1-16 16,1-3-16-16,1-1 0 0,-2-1-64 0,0-3-16 15,-1-1 0-15,0 0 0 0,-1-2 80 0,-2-3 16 16,1-1 0-16,-5-1 0 0,0 0 32 0,-4-3 16 15,0-2 0-15,-3-2 0 0,-3-2 96 0,2-1 32 16,-3-6 0-16,-2-3 0 0,-3-6-32 0,-1 0 0 16,0-6 0-16,-4-5 0 0,-2-4 64 0,1-5 16 15,0-3 0-15,-3-2 0 0,-2 0-64 0,-1 0-16 16,2 1 0-16,0 1 0 0,0 7-224 0,0 3-48 16,1 2-16-16,-1 5 0 0,0 2-176 0,-1 6 0 15,2-1 0-15,-3 8 128 0,0 5-128 0,0-2-256 16,-1 5 64-16,0 4 16 15,0 3-2400-15,1 3-496 0,-1 3-80 0</inkml:trace>
  <inkml:trace contextRef="#ctx0" brushRef="#br2" timeOffset="-203352.38">14078 17192 12543 0,'0'0'560'0,"0"0"112"0,0 0-544 0,0 0-128 0,0 0 0 0,0 0 0 0,0 0 1088 0,0 0 192 15,0 0 48-15,0 0 0 0,0 0 272 0,0 0 48 16,0 0 16-16,0 0 0 16,0 0-80-16,0 0-16 0,0 0 0 0,0 0 0 0,0 0-160 0,0 0-48 15,0 0 0-15,0 0 0 0,0 0-336 0,0 0-64 16,0 0 0-16,0 0-16 0,0 0-352 0,0 0-64 16,0 0-16-16,0 0 0 0,0 0-64 0,0 0 0 15,0 0-16-15,0 0 0 0,0 0-96 0,0 0-16 16,-8 2 0-16,-2-2 0 0,1-1 48 0,0-1 0 15,-1-2 0-15,-1 0 0 0,-2-4-112 0,-4 2-32 16,1-2 0-16,4 2 0 0,-2 0-80 0,-2-5-16 16,-2 3 0-16,-7-9 0 0,2 2-128 0,1-2 0 15,-2 3 0-15,1 0 0 0,3 2 0 0,-2-1 128 16,3 3-128-16,0 1 0 0,-3-1 0 0,-1 1 128 16,1-4-128-16,-4 3 0 0,-1-2 0 0,-2 2 128 15,-3 3-128-15,1-6 0 0,3 3 0 0,-3-4 0 16,-1-3 128-16,2 2-128 0,1 0 0 0,-2-2 0 15,-1-1 0-15,2 1 128 0,-1-2-128 0,1-2 128 16,-3 0-128-16,0-1 128 0,-2 2-128 0,1-2 192 16,-3 2-192-16,2 2 192 0,0 1-192 0,1 2 0 0,-2 0 144 15,6 0-144-15,1-1 128 0,-1 2-128 0,-1 0 160 0,0 2-160 16,1-1 128-16,0-2-128 0,-1-2 0 0,3 2 144 16,-4-2-144-16,-1 1 0 0,-3-2 0 15,2-1 128-15,0 0-128 0,1 0 0 0,-3 2 0 16,4-2 0-16,2-1 0 0,-2 1 0 0,1 0 144 0,1 1-144 15,-1 0 0-15,0 1 0 0,1-3 0 0,0 1 0 0,-2 2 0 0,-2-1 0 16,1 0 0-16,-3 0 128 0,1 0-128 0,-4-1 0 16,4-1 0-16,-1 0 128 0,3-2-128 0,1 0 128 15,-1 1-128-15,3-2 128 0,-1-4-128 0,1 2 0 16,-1-3 0-16,0 2 0 0,-4-1 0 0,3 2 0 16,-2 1 0-16,-1 1 0 0,-2 0 0 0,-1 1 0 15,-1-5 0-15,4 1 0 0,2-1 0 0,-2 1 0 16,0-2 0-16,1 3 0 0,-2-2 0 0,0 3 0 15,1-4 0-15,-1 2 0 0,1 4 128 0,-1-5-128 16,-1 4 160-16,0-2-160 0,-1 0 144 0,3 4-144 16,0-2 128-16,0-1-128 0,-1 1 160 0,3 0-160 15,3-5 192-15,-1 3-192 0,-2-5 0 0,0 4 0 0,0-3 0 0,1-2 0 16,2-1 144-16,-1 2-144 0,-2-3 0 0,3-3 144 16,-1 0-144-16,-1 2 0 0,2 1 0 0,2 1 0 15,1 2 0-15,2-2 0 0,-3-2 0 0,1 1 0 16,2 0 128-16,-1-2-128 0,1 0 0 0,-1-3 128 15,0-1-128-15,1 1 0 0,0 0 0 0,2 1 128 16,-2 0-128-16,1 1 0 0,-2 1 0 0,2 0 128 16,1-1-128-16,-1 1 0 0,2-2 0 0,1 1 0 15,-2 0 0-15,3 2 0 0,0 1 128 0,3 0-128 16,-2 1 0-16,-2 2 0 0,0-2 0 0,0 2 0 16,4 2 0-16,-4 1 0 0,2 1 0 0,0 0 0 15,-1 2 0-15,-2-4 0 0,-5 2 0 0,7-2 0 0,1 0 0 16,-1 0 0-16,-2 2 0 0,2-2 0 15,-2 4 0-15,4-3 0 0,-2 4 0 0,2-1 0 0,-1-3 0 16,1 4 0-16,1-1 0 0,0 2 0 0,-1 0 0 0,0 3 0 16,4-1 0-16,-1 1 0 0,0-1 0 0,0 1 0 15,-1-3 0-15,0 2 0 0,1-2 0 0,3 3 0 16,-2-1 0-16,3 0 0 0,-2-3 0 0,2 2 0 16,-1 1 0-16,-1 1 0 0,1 0 0 0,-1 0 0 15,0 1 0-15,2-2 0 0,-1 1-128 0,1 0 128 16,0 0 0-16,-1-3 0 0,3 4 0 0,2 2 0 15,0 0 0-15,1 1 0 0,0-1 0 0,-1 0 0 16,0 2 0-16,1 3 0 0,1 0 0 0,0-2 0 16,0 4 0-16,0 0 0 0,0 4 0 0,1-1 0 15,-1-5 0-15,1 5 0 0,2-2 0 0,-1 3 0 16,3 5 0-16,-2-9 0 0,-2 2-128 0,1 3 128 0,0-2 0 0,3 6 0 16,0 0 0-16,0 0 0 0,0 0 0 0,0 0 0 15,0 0-128-15,0 0 128 0,0 0 0 0,0 0 0 16,0 0 0-16,0 0 0 0,0 0 0 0,0 0 0 15,-7 3-192-15,7-3 192 0,0 0-160 0,0 0 160 16,-5 6-192-16,5-6 48 0,-8 6 16 0,8-6 0 16,-5 10-96-16,5-10-16 0,-5 8 0 0,1 3 0 15,4-11 16-15,-5 13 0 0,2-3 0 0,0 0 0 16,2-1 80-16,0 3 16 0,1 0 0 0,0 1 0 16,0 2 128-16,-3 2-192 0,3 2 192 0,3 1-192 15,-3 3 192-15,1-3-128 0,-1 2 128 0,0-2-128 16,-1 3 128-16,1 0 0 0,0 0 0 0,0 0-128 15,-4 4 128-15,1-2 0 0,-1 3 0 0,2-5 0 16,-2 2 0-16,0 2 0 0,0-3 0 0,1 4 0 16,-3-3 0-16,4 3 0 0,-3-3 0 0,2 1 0 15,2-3 0-15,0 0 0 0,-2-4 0 0,1-1 0 16,-1-3 0-16,1-1 0 0,-1-5 0 0,0-1 128 0,3-8-128 0,0 0 0 16,0 0 128-16,0 0-128 0,0 0 0 0,-3-4 0 15,-2-4 0-15,3 1 0 0,0-7 0 0,2-2 0 16,0-1 0-16,0-4 0 0,-1 1 0 0,1-3 0 15,0-1 0-15,1 1 0 0,1-4 0 0,0 1 0 16,0-6 0-16,3 0 0 0,2 0 0 0,0-2 0 16,1-2 0-16,2 1 0 0,3-2 0 0,-2 0 0 15,3-2 0-15,4 2 0 0,-2 0 0 0,2 1 0 16,0 2 0-16,0 0 0 0,1 2 0 0,-3 0 0 16,0 2 0-16,-1 2 0 0,-2 0 0 0,-2 6 0 15,1 0 0-15,-4 5 0 0,1 0 0 0,-2 3 0 16,-1 0 128-16,-1 5-128 0,0-1 0 0,-1 4 128 15,0-2-128-15,-4 8 0 0,0 0 0 0,0 0 144 16,0 0-144-16,0 0 0 0,0 0 144 0,0 0-144 16,0 0 0-16,0 0 144 0,0 0-144 0,6 9 128 15,-1-4-128-15,0 5 128 0,2-2-128 0,-3 3 0 16,1-1 0-16,0 4 0 0,2 2 0 0,2 2 0 0,1 1 0 0,3 2 0 16,2 5 0-16,2-2 128 0,-1 2-128 0,5 2 0 15,0 3 0-15,4-1 0 0,1 3 128 0,5-1-128 16,-1-1 0-16,2-5 0 0,2 1 0 0,-4-4 0 15,0 0 0-15,-2-3 0 0,1 1 0 0,-5-4 0 16,4-1 0-16,-5-2 0 0,0-2 0 0,-3 0 0 16,-2-3 0-16,-2 1 0 0,-4-5 0 0,-2 1 0 15,-2 1 0-15,-8-7 0 0,0 0 0 0,0 0 0 16,0 0-768-16,0 0-224 0,-8-3-48 0,-2-1-16 16,-1-1-2320-16,-3 1-464 0</inkml:trace>
  <inkml:trace contextRef="#ctx0" brushRef="#br2" timeOffset="-201939.62">8978 12824 19119 0,'0'0'832'0,"0"0"192"0,0 0-816 0,4-7-208 16,0 1 0-16,-1 0 0 0,0-1 768 0,-3 7 128 15,0 0 0-15,5-7 16 0,0 4 560 0,-5 3 128 16,6-3 0-16,-6 3 16 0,8-1-208 0,-8 1-64 16,0 0 0-16,8 2 0 0,-2 2-144 0,0 0-48 15,1 4 0-15,-2-2 0 0,-1 2-192 0,-2 3-32 0,3 3-16 16,-1 1 0-16,1 2-240 0,-1 2-48 0,4 2-16 0,-1 2 0 15,2 4-240-15,1 0-48 16,1 3-16-16,1-1 0 0,2 3-64 0,4 3-16 0,-1 1 0 0,2 3 0 16,-2 2-48-16,4-1-16 0,-1 1 0 0,0-2 0 15,2 3 16-15,1-3 0 0,-3 1 0 0,3-2 0 16,-1-1-48-16,1 0 0 0,-2-2 0 0,2 1 0 0,-1-1-128 0,1 1 192 16,1 0-192-16,0-1 192 0,-1 1-192 0,0-1 128 15,2 0-128-15,0 1 128 0,2-1-128 0,0-1 128 16,0 0-128-16,12 15 128 0,-1-7-128 0,-1-3 128 15,-3-2-128-15,-1 2 128 0,0-1-128 0,-1 1 0 16,-1-3 0-16,0 0 0 0,2 2 128 0,1-1-128 16,-1 0 192-16,2 1-64 0,2-2-128 0,-1 1 0 15,-2-2 0-15,2 2 0 0,2 2 0 0,-1 1 0 16,-2-1 0-16,2 2 0 0,-1 1 0 0,0-3 128 16,5-2-128-16,-1 1 0 0,-4 2 160 0,5-4-160 15,1-1 192-15,1-1-192 0,2-1 0 0,-3 3 0 16,-2-1 0-16,2 1 0 0,-1-1 0 0,0 0 0 15,1-1 0-15,1 2 0 0,-4-1 0 0,3 1 0 16,3-3 128-16,2-1-128 0,-2 0 0 0,0-1 0 16,-2-1 0-16,0 0 0 0,-1 2 128 0,-2 1-128 15,-3 1 0-15,-1-1 0 0,0 2 0 0,2-4 0 16,-2 4 0-16,-1-2 0 0,5 0 128 0,-2-2-128 0,0-3 0 0,0 3 0 16,0 1 0-16,-1-4 0 0,0 0 0 0,-1-3 0 15,-1 2 160-15,2-2-160 0,-1 3 128 0,2-1-128 16,-3 1 0-16,4-3 0 0,-1 4 0 0,2-2 0 15,2 0 0-15,-1-3 0 0,-2 1 0 0,3-2 0 16,-1 3 0-16,-3-1 0 0,0-5 0 0,0 5 0 16,-1 1 0-16,1-3 0 0,1-1 0 0,-1 1 0 0,0-3 0 0,0 2 0 15,0-5 0-15,-1 3 0 0,-1-4 0 0,-1 2 0 16,-2-4 0-16,0-1 0 0,-4-1-128 0,3 2 128 16,-1-5 0-16,-2 1 0 0,-1-1 0 0,0-1 0 15,-3-1 128-15,1 1-128 0,-1-4 0 0,1 1 0 16,-1 1 0-16,-5-1-176 0,1 0 176 0,0 1 0 15,0-1 0-15,-2-2 0 0,-2 3 0 0,-1 0 0 16,-2-1 0-16,0-1 0 0,0 1 0 0,-3 1 0 16,-2-2 0-16,1-1 0 0,-1-1 0 0,-1 1 0 15,-8-3 0-15,9 6 0 0,-9-6 0 0,0 0 0 16,6 4 0-16,-6-4-128 0,0 0 128 0,0 0-128 16,0 0 128-16,0 0-128 0,0 0 128 0,0 0 0 0,-13 0 0 0,-1-1-128 15,0-2 128-15,-2 2 0 0,-1-1 0 0,-3-1 0 16,-3 0 0-16,-2-2 0 0,-3 1 0 0,-3-3 0 15,-2 0 0-15,-1-2 0 0,-2-1 0 0,-2-5 0 16,-4 0-128-16,3-2 128 0,-3 1-128 0,0-2 128 16,-5 1 0-16,0-2-128 0,-2-1 128 0,0 0 0 15,-1-1 0-15,1 0 0 0,2-7 0 0,-2 1-128 16,1-4 128-16,-3 1 0 0,-2-2 0 0,-1 2 0 16,-5-3 0-16,0-2 0 0,-1 2 0 0,2-4 0 15,1-1 0-15,0 1 0 0,1 1 0 0,-2-1 0 16,0 0 0-16,-4-1 0 0,-2-3 0 0,3-1 0 15,0-2 0-15,4-1 0 0,2-4 0 0,-1 2 0 16,-1-2 0-16,0 2 0 0,-2 5 0 0,0-2 0 16,0-1 0-16,2 1 0 0,5-1 0 0,0-2 0 0,0 1 0 0,1-2 0 15,0-1 0-15,15 13 0 16,-4-3 0-16,-5-2 0 0,0-4 0 0,-4 1 128 0,3-3-128 0,1 1 0 16,0-3 0-16,2-2 0 0,0 0 0 0,1-1 0 15,2 0 0-15,1 0 0 0,0 2 0 0,-2-2 0 16,2 0 0-16,0-3 0 0,1-2 0 0,3-2 0 15,0 1 0-15,2 1 0 0,0-4 0 0,3 2 0 16,-3 2 0-16,1-1 0 0,-2-5 0 0,1 5 0 16,1 2 0-16,0 1 0 0,1-1 0 0,1 6 0 15,1 1 0-15,-2 7 0 0,1-1 0 0,2 1 128 16,-3 3-128-16,3-3 0 0,-1 0 0 0,0 4 128 16,0 2-128-16,-1-1 0 0,2-1 0 0,0 3 0 15,-1 1 0-15,0 1 0 0,1 3 0 0,1 2 0 16,1-3 0-16,0 5 0 0,1-3 0 0,2 1 0 15,-3 1 0-15,4-2 0 0,-3 2 0 0,4-2 0 16,-1 2 0-16,4-1 0 0,1 4 0 0,1-2 0 16,0 2 0-16,1 1 0 0,-1-2 0 0,1 3 0 15,4 3 0-15,-1 0 0 0,3 4 0 0,2 4 0 16,-1 0 0-16,2 1 0 0,-1 4 0 0,3 2 0 16,1 2 0-16,3 2-128 0,0 0-224 0,0 0-32 15,0 0-16-15,0 0 0 16,0 0-1472-16,0 0-304 0,0 0-48 0,-3 8-16 15,2 4-1536-15,-2-2-304 0</inkml:trace>
  <inkml:trace contextRef="#ctx0" brushRef="#br2" timeOffset="-201437.07">8775 13019 2751 0,'-7'6'256'0,"2"3"-256"15,-2-1 0-15,0 2 0 0,1-1 3136 0,1 2 592 16,1-3 112-16,0 2 32 0,0-2-2112 0,-1 2-416 15,0-2-96-15,0 0-16 0,0-1-80 0,-1-1-32 16,-1 1 0-16,2-4 0 0,5-3 16 0,0 0 0 16,0 0 0-16,-5 0 0 0,0-1-240 0,1-3-64 15,-1-3 0-15,3-2 0 0,-1-5-224 0,2-3-48 16,-2-3-16-16,3-6 0 0,0-1 0 0,3-4 0 16,-2-2 0-16,2-3 0 0,0-2-112 0,2-1-32 15,1-2 0-15,0-3 0 0,1 0-16 0,4-1 0 0,0 1 0 16,2-3 0-16,0 3-128 0,1-2-48 15,-2 6 0-15,9-16 0 0,0 9-80 0,-3 8-128 0,-3 8 176 16,-1 8-176-16,0 5 192 0,-2 5-192 0,-2 8 192 0,0 5-192 16,1 8 272-16,1 8-48 0,1 10-16 0,2 4 0 15,3 8 64-15,4 4 16 0,5 9 0 0,1 1 0 16,0 0-64-16,1-1-16 0,2 0 0 0,1 0 0 16,-1-1 48-16,1-5 0 0,0 0 0 0,0-5 0 15,-6-4-64-15,4-4 0 0,0-3 0 0,-2-6 0 16,3-4-192-16,-3-4 0 0,1-7 0 0,0-4-13264 15,0-6-2544-15</inkml:trace>
  <inkml:trace contextRef="#ctx0" brushRef="#br4" timeOffset="-196337.84">8665 12219 11055 0,'0'0'976'0,"0"0"-784"0,0 0-192 0,0 0 0 15,-10 3 1472-15,1 0 256 0,2-1 64 0,-1 3 0 16,-1-1-480-16,9-4-96 0,-9 1 0 0,0 2-16 16,-1-3 224-16,10 0 48 0,-9-3 16 0,2 1 0 15,-1-6 16-15,2 0 0 0,0 1 0 0,4-5 0 16,2-4-464-16,2-1-80 0,1 1-32 0,5-2 0 16,4-1-432-16,2 0-96 0,0 0-16 0,2 0 0 15,4 1-128-15,-1 0-16 0,3 0-16 0,2 6 0 16,1 3-224-16,2-3 0 0,0 3 0 0,-2 2-160 15,-1 3 160-15,0 4 0 0,-1 1 0 0,-1 6 0 16,-1 3 0-16,-3 1 0 0,-4 1 0 0,-2 4 0 16,-4 5 0-16,-4 4 0 0,-4-2 0 0,-4 5-128 0,-4 0 128 15,-5 4 0-15,-6-5 0 0,-2 0 0 0,0-4 160 0,-3-1-32 16,-3-2-128-16,-2-5 192 0,-3-1 160 0,-1-2 32 16,-3-5 0-16,1 1 0 0,-1-4 96 0,2-4 32 15,1-3 0-15,2-4 0 0,1-2-128 0,7-5-32 16,4-4 0-16,4-1 0 0,4-1-16 0,6-6 0 15,5 1 0-15,3-1 0 0,2-3-128 0,5 0-16 16,4 2-16-16,5-3 0 0,3-1-176 0,4 3 0 16,5-5 144-16,3 8-144 0,2 2 0 0,0 5 144 15,2 5-144-15,1 1 0 0,3 3 0 0,0 4 0 16,0 2 0-16,-3 4-192 0,-3 2 192 0,-3 6 0 16,-6 2 0-16,-2 6 0 0,-7 0 0 0,-8 4-144 0,-1 3 144 0,-8 0 0 15,-6 5 0-15,-6 1-128 0,-7 1 128 0,-8 1 0 16,-7 1 0-16,-2-5 0 0,-3 0 0 0,-3-6 0 15,-3-2 0-15,-1-2 0 0,1-3 0 0,0-1 0 16,0-6 192-16,1-2-48 0,1-5 0 0,1-2 0 16,3-5 48-16,2-1 16 0,4-5 0 0,6-4 0 15,4-1-64-15,7-2-16 0,5-2 0 0,5-2 0 16,3-3 0-16,6 0 0 0,5 2 0 0,8-5 0 16,6-2-128-16,4 1 128 0,8-3-128 0,5 1 128 15,5 3-128-15,2 5 0 0,5 5 0 0,1 1 0 16,3 5 0-16,2 5 0 0,0 1 0 0,-2 6 0 15,-3 1 0-15,-6 6 0 0,-6 3-144 0,-5 5 144 16,-6 4 0-16,-7 2 0 0,-6 3 0 0,-7 5 0 16,-6-2 0-16,-6 4-128 0,-9-1 128 0,-6 3 0 0,-4 3 0 15,-8 0 0-15,-7-6 0 0,-3-3 0 0,-5-3 0 16,-3-6 0-16,2-6 0 0,-3 1 0 0,1-3 160 0,0-2-16 16,-1-5 0-16,4-1 0 0,2-2 48 0,4-5 16 15,2-6 0-15,7-2 0 0,5-3-32 0,6-1-16 16,6 1 0-16,6-4 0 0,5 0-32 0,6-2-128 15,5-3 192-15,5 2-64 0,8-4-128 0,4 2 0 16,2-4 0-16,7 5 0 0,4 0 0 0,6 4 0 16,5 1 0-16,1 6 0 0,0 5 0 0,2 1 0 15,-2 6 0-15,-4 4 0 0,-4 6 0 0,-4 5 0 16,-8 10 0-16,-7-2 0 0,-6 2 0 0,-6 2 0 16,-6 0 0-16,-7 4 0 0,-6 0-128 0,-8 4 128 15,-6 1 0-15,-9 0 0 0,-7-3 0 0,-6-4 0 0,-4-4 0 0,0 0 0 16,1-5 0-16,-1-3 0 0,-1-5 0 0,1-1 0 15,2-5 0-15,4-4 0 0,6-3 0 0,5-3 128 16,3-2-128-16,7-2 160 0,4-1-160 0,6-3 160 16,4-4-160-16,5 0 0 0,5-2 144 0,8-5-144 15,5 1 0-15,6 3 144 0,4-1-144 0,5 2 0 16,5-2 0-16,5 6 0 0,3 3 0 0,2 0 0 16,3 3 0-16,-1 4 0 0,-3 3 0 0,-5 4 0 15,-7 7 0-15,-7 4 0 0,-6 1 0 0,-4 3 0 16,-7-1 0-16,-5 4 0 0,-3 1 0 0,-8 1-144 15,-9-3 144-15,-7-1 0 0,-7 2 0 0,-6-2 0 16,-5-2 0-16,-2-5 0 0,-1 2 0 0,-4-8 0 16,-1-1 0-16,2 1 128 0,0-4-128 0,4-4 0 15,2-2 128-15,6-2-128 0,4-2 128 0,6-2-128 0,5-4 0 16,5 2 144-16,6-2-144 0,4-2 0 0,4-2 160 0,6-2-160 16,4 2 128-16,6 1-128 0,4 1 0 0,7 1 0 15,0 5 0-15,5 0 0 0,3 2 0 0,1 7 0 16,0 5 0-16,-6 3 0 0,-5-1 0 0,-6 2 0 15,-2 5 0-15,-7 1 0 0,-4 2 0 0,-5 0 0 16,-4 2 0-16,-5 1 0 0,-5-1 0 0,-7 1 0 16,-7-1 0-16,-3-3 0 0,-3-1 0 0,3 0 0 15,1-3 0-15,3 0 0 0,2-4 0 0,-1 0 0 16,2-1 0-16,3-1 0 0,4-3 0 0,3-3 0 16,12 3 0-16,0 0 0 15,0 0-2304-15,0 0-320 0,14-6-80 0,8-2-16 0</inkml:trace>
  <inkml:trace contextRef="#ctx0" brushRef="#br4" timeOffset="-193730.66">4163 7239 22287 0,'-22'8'976'0,"8"-3"224"0,-1 5-960 0,-1-1-240 0,-2 3 0 0,3-6 0 16,1 2 0-16,3-5 0 0,2-1 0 0,9-2 0 15,0 0 208-15,0 0 160 0,0 0 16 0,0 0 16 16,0 0-16-16,0 0 0 0,0 0 0 0,0 0 0 16,0 0 96-16,0 0 16 0,7-7 0 0,-1 0 0 15,-6 7 160-15,12-8 48 0,-1-2 0 0,0 5 0 16,0-3-128-16,0 3 0 0,2 0-16 0,1-3 0 0,-1 3-112 0,3 0 0 16,2 0-16-16,-2 0 0 0,0 3-16 15,-2 0 0-15,-2 2 0 0,5 0 0 0,1 2-32 0,-1 0 0 16,2 1 0-16,1 0 0 0,0 0-64 0,1 0 0 15,1-2-16-15,2 1 0 0,2 1-48 0,-1-2 0 16,3 3 0-16,3-3 0 0,2 2 0 0,0-2 0 16,1 0 0-16,-1 1 0 0,-1 1-32 0,0 4-16 15,-2-2 0-15,-1 0 0 0,-1 3-16 0,0-2 0 16,0 3 0-16,-1 2 0 0,0 3-16 0,-1-1-16 16,1-2 0-16,0 2 0 0,-1-4-16 0,1 2 0 15,-1 3 0-15,-1 0 0 0,2-1-16 0,-2 1 0 16,2 0 0-16,-3 0 0 0,0 0 32 0,-1 0 0 0,-1 0 0 15,-1 2 0-15,1 2-32 0,2 0-128 0,0 0 192 0,0 0-64 16,-2-1 0-16,-2 1-128 0,3 0 192 0,0 0-64 16,1-2 64-16,0 2 0 0,-1 0 0 0,-1 0 0 15,-2 0-64-15,2 2 0 0,1 0 0 0,-2 2 0 16,1 1-128-16,-2-2 0 0,-1 0 0 0,2 0 128 16,0 1 0-16,1-1-128 0,-3 0 192 0,-1-1-64 15,-1-1-128-15,1-1 0 0,1 1 144 0,2 1-144 16,-1-1 0-16,0 1 144 0,-1-1-144 0,2 0 0 15,-1 0 128-15,2 1-128 0,-1-2 0 0,0 0 0 16,1 1 160-16,1 0-160 0,1-1 128 0,1 1-128 16,-3 0 128-16,1 0-128 0,0 0 128 0,0 0-128 15,0 3 160-15,-1-2-160 0,-2 1 192 0,0 0-192 16,-1 0 224-16,0-1-64 0,1 0-16 0,0 1 0 16,3 2-144-16,-2 0 160 0,0 0-160 0,-2 3 160 0,2-4-160 15,2 0 0-15,-1 0 144 0,-2-2-144 0,3 2 0 0,-1-2 128 16,-2-1-128-16,2 0 0 0,0 0 0 0,-1 1 0 15,0 1 0-15,1-1 128 0,0-1-128 0,-1 3 0 16,0-3 0-16,-2 0 128 0,0 0-128 0,-1 0 128 16,-2 3-128-16,1-1 128 0,-1 2-128 0,3-1 176 15,2-2-176-15,-1 3 192 0,-2 2-192 0,1-2 128 16,0 0-128-16,1 1 128 0,0-1-128 0,0-2 0 16,-1 1 0-16,3 5 0 0,0-3 0 0,1 4 0 15,1-2 0-15,-1 2 128 0,-1-3-128 0,0 3 0 16,0-3 0-16,1 3 0 0,2-2 0 0,-3 0 128 15,0-1-128-15,-2 0 0 0,0 3 0 0,1-1 0 0,0-1 128 0,0 1-128 16,-1 1 0-16,-1-3 0 0,1 3 0 16,2 3 128-16,-2-3-128 0,2 2 0 0,-1 0 0 0,1-2 128 15,-2 2-128-15,2-2 0 0,0 1 144 0,1 2-144 16,-2-3 0-16,1 2 0 0,-2 2 0 0,0-3 128 16,3 2-128-16,-1 1 0 0,-2-2 0 0,-1-1 128 15,0 2-128-15,-1 1 0 0,0-2 0 0,0 2 0 16,1-2 0-16,-1 1 0 0,-3-2 0 0,0 2 0 15,-1 2 0-15,4 0 0 0,-3 2 0 0,2 1 128 16,-1-4-128-16,1 1 0 0,-1-1 0 0,1 2 128 16,-1 0-128-16,1-2 0 0,1-4 0 0,-2 2 0 15,3 2 0-15,-1-3 0 0,-1-1 0 0,0 4 0 16,-3-3 0-16,2 2 0 0,-2 2 0 0,0-1 0 16,1 2 0-16,0-2 0 0,0 0 0 0,-2 1 128 15,-2 1-128-15,2 2 0 0,1-3 0 0,0 0 128 0,0-4-128 16,3 1 0-16,0 0 0 0,1-2 0 0,-3 2 0 0,1-1 0 15,-1 2 0-15,3 1 0 0,-2-2 0 0,1-1 144 16,1 2-144-16,-1-1 160 0,1 0-160 0,0 1 0 16,0 1-160-16,1 1 160 0,0-4 0 0,0 2 0 15,1-1 0-15,-1-2 160 0,-1 0-160 0,1 2 0 16,3-5-160-16,-2 6 160 0,-2-4 0 0,0 4 0 16,0-1 0-16,-2 2 0 0,1 0 0 0,-1 1 0 15,1 0 0-15,-1 0 0 0,2 3 0 0,-4-3 0 16,0-4 0-16,0 2 0 0,0-1 0 0,1-1 0 15,-1 2 0-15,3 2 0 0,-3-4 0 0,0 3 0 16,0-2 0-16,1 1 0 0,0-4 0 0,2 4 0 0,-1 0 0 0,-1-1 0 16,-1 2 0-16,2 1 0 0,-1-2 0 0,0-2 0 15,6 1 0-15,-4 2 0 0,-1-4 0 16,-1 0 0-16,-1-1 0 0,1 0 0 0,0 2 0 0,-1 0 0 16,0 0 0-16,0-2 0 0,2 2 0 0,-2 0 0 15,0 1 0-15,0 1 0 0,-2 2 0 0,3-2 0 16,2-4 0-16,-3 2 0 0,-1-6 0 0,1 1 0 15,2 0 0-15,1-1 0 0,-1 1 0 0,1 2 0 16,-1-4 0-16,2 3 0 0,0 0 0 0,1-3 0 16,0-1 0-16,0 5 0 0,1-2 0 0,-1 1 0 15,1 2 0-15,-1-2 0 0,1 5 0 0,-1-6 0 16,4 2 0-16,-1-1 0 0,-3-1 128 0,0 1-128 16,0-5 0-16,1 3 0 0,3 1 0 0,-1-1 0 15,-1-1 0-15,2 1 0 0,1 2-128 0,0-2 128 0,0 3 0 0,1-4 0 16,0 0 0-16,-1 1 0 0,-1 2 0 0,3-1 0 15,-1 3 0-15,0-1 0 0,0-2 0 0,-1 1 0 16,0-3 0-16,-1 2 0 0,-3 1 0 0,3-3 0 16,-3-2 0-16,1 2 0 0,-2 2 0 0,2-1 0 15,2-4 0-15,-1 3 160 0,-3-1-160 0,1 2 0 16,0-3 0-16,2-1 0 0,-2 2 0 0,5-1 0 16,-3-1-176-16,1 2 176 0,0 1 0 0,1-1 0 15,1-1 0-15,-1 0 0 0,0 3 0 0,1-1 0 16,2-2 0-16,-3-1 0 0,-4-1 0 0,5 0 0 15,-4 0 0-15,5-2 0 0,-3 0 0 0,1-3 0 16,-1 4 0-16,1 0-128 0,1 0 128 0,-1 1 0 16,2 0 0-16,-2 0 0 0,0 0 0 0,0 1 0 0,0 0 0 0,2-2 0 15,-2 0 0-15,3 1 0 0,-3 1 0 0,0-1 0 16,0-1 0-16,-2 2 0 0,-3 1 0 0,0-1 0 16,1-2 0-16,0 4 0 0,0-2 0 0,0 0 0 15,3-3 0-15,-2 2 0 0,-2-1 0 0,2 1 0 16,0-1 0-16,2 1 0 0,0 0 0 0,1 0 0 15,-2 1 0-15,2-1 0 0,3-1 0 0,-2 2 0 16,1 0 0-16,-1 1 0 0,0-1 0 0,0 0 0 16,0-2 0-16,-2 1 0 0,-2 0 0 0,1 1 0 15,2 1 0-15,2 1 0 0,-2 2 0 0,0 0 0 16,-2-3 0-16,0 0 0 0,1-1 128 0,3 0-128 16,-1 0 0-16,-1-1 0 0,2-1 0 0,0-1 128 15,2 1-128-15,0-1 0 0,-1 0-128 0,0-1 128 16,-2-2 0-16,1 1 0 0,-1 0 0 0,-3 2 0 0,-3-1 0 0,2 1 0 15,-2-2 0-15,2-1 0 0,-1 0 0 0,-1 0 0 16,0 0 0-16,2-1 0 0,-1 2 0 0,0-2 0 16,1 0 0-16,-2 2 0 0,0 2 0 0,-2-2 0 15,0-2 0-15,0 4-128 0,-4-1-176 0,3 1-16 16,-4-2-16-16,0-1 0 16,-1 1-2448-16,2-2-480 0</inkml:trace>
  <inkml:trace contextRef="#ctx0" brushRef="#br4" timeOffset="-192161.13">12726 18919 1839 0,'0'0'0'0,"0"0"160"0,2-10-160 0,0 4 0 16,1-2 0-16,-3 8 0 0,0 0 2432 0,4-9 464 15,-2 3 96-15,-2 6 16 0,4-10-1248 0,-4 10-240 16,4-8-48-16,-4 8-16 0,6-8-304 0,-6 8-48 16,0 0-16-16,0 0 0 0,5-8-256 0,-5 8-64 15,3-9-16-15,-3 9 0 0,0 0-48 0,0 0 0 0,0 0 0 0,0 0 0 16,-7-5-128-16,0 1-48 0,-3 2 0 0,1 4 0 16,-5 0-80-16,-4 0 0 0,-4 0-16 15,-2 2 0-15,-2 0 32 0,-2 2 16 0,-5-5 0 0,-1 4 0 16,-1 1-32-16,1 1 0 0,-2 1 0 0,3 3 0 15,1-3 0-15,2 2 0 0,-1 3 0 0,2-3 0 16,1 3-80-16,3-1-32 0,0-2 0 0,1 3 0 16,1 2-208-16,3-1-128 0,1-2 128 0,4 1-128 15,3-1 0-15,6-2 0 0,2 3 0 0,3-4 128 16,2 1-128-16,4 3 0 0,4-2 0 0,2 1 0 16,6 1 192-16,2-1-16 0,1 2-16 0,2 0 0 15,-2 1 32-15,2-4 16 0,-2-1 0 0,-1 1 0 16,-1-2-16-16,-3 1-16 0,-1-3 0 0,-1 3 0 15,-1-1 32-15,-2 2 16 0,-4-2 0 0,0 4 0 0,-6-13-32 0,6 12 0 16,-4 0 0-16,-1 1 0 0,-2-2 32 0,-3-1 0 16,-1 3 0-16,-4 0 0 0,-2-3 96 0,-2 1 32 15,-1-2 0-15,-2 3 0 0,-2-5 64 0,-1 3 16 16,-3-5 0-16,-1 3 0 0,2-3-80 0,-2-2-16 16,-4-1 0-16,7-2 0 0,-1-1-144 0,2-2-16 15,2 1-16-15,0-6 0 0,0-1-160 0,5-1 128 16,-2 0-128-16,7-3 128 15,5 2-992-15,3 1-208 0,3-2-32 0,4 5-16 16,3-3-2528-16,6 1-512 0,4-8-112 0,5 7-16 0</inkml:trace>
  <inkml:trace contextRef="#ctx0" brushRef="#br4" timeOffset="-191954.28">12580 19140 7487 0,'0'0'320'0,"0"0"80"0,0 0-400 0</inkml:trace>
  <inkml:trace contextRef="#ctx0" brushRef="#br4" timeOffset="-191041.18">12254 20038 12895 0,'5'-12'1152'0,"-1"2"-928"0,1 3-224 0,-2-6 0 16,0 0 1360-16,0 3 240 0,-1-3 32 0,-1 3 16 15,-1 0 80-15,0 10 32 0,-5-9 0 0,-1 3 0 16,-3 2-560-16,0 1-112 0,0 2-32 0,-2 2 0 16,-4 3-288-16,-5 0-48 0,-2 1-16 0,-6 4 0 15,-7-1-96-15,0 3-32 0,-6 3 0 0,-1 1 0 16,-1 0-144-16,1 2-48 0,1-2 0 0,4 1 0 16,3-1 48-16,5 0 0 0,5-1 0 0,5-3 0 15,2 2-176-15,7-1-16 0,5-1-16 0,4 2 0 16,3-2-224-16,3-2 0 0,2 3 0 0,4-4 0 15,4 5 176-15,3-3-176 0,1 0 192 0,1 3-192 16,-1-1 0-16,3 2 0 0,-3 0 0 0,-1 1 0 16,-3 0 128-16,-3-2 0 0,-5 0 16 0,-3 0 0 15,-5 0-144-15,-3-3 192 0,-2 2-192 0,-3-2 192 0,-4 0 192 0,-3 3 32 16,-4-3 16-16,-2 0 0 0,-4-5-176 0,-1 0-48 16,-2-1 0-16,0-4 0 0,-4-4-32 0,1 1-16 15,-1-4 0-15,1-2 0 0,3 2-160 0,1-5 0 16,1 2 0-16,5-3 0 15,2-3-1600-15,5 2-336 0,5 0-80 0,6 2-14336 16</inkml:trace>
  <inkml:trace contextRef="#ctx0" brushRef="#br4" timeOffset="-190722.93">12218 20242 12895 0,'0'0'1152'0,"0"0"-928"0,11-1-224 0,5-1 0 16,2-3 3104-16,1 1 576 0,-2 0 112 0,4-6 32 16,0 0-2192-16,2-4-432 0,0 0-96 0,1-2-16 15,0 0-176-15,2 2-32 0,-2-3-16 0,-2 1 0 16,-5-1-96-16,-3 1-32 0,-1-2 0 0,-4 1 0 16,-4 3-176-16,-2 3-48 0,-3-3 0 0,-3 3 0 15,-2 6-128-15,-4 1-48 0,-2 4 0 0,-3 5 0 16,-5 1-16-16,-3 7-16 0,-2 3 0 0,-2 5 0 15,-2 3 64-15,0 3 16 0,2 2 0 0,2-1 0 16,2 4 0-16,7-2 0 0,0-5 0 0,6 1 0 16,2-3-128-16,6-3-32 0,5-1 0 0,6-1 0 0,-1-3-224 15,5-1 0-15,4-4 0 0,2-2 0 0,2-3 0 0,3-4 0 16,3-2-176-16,4-3 176 16,2-2-1920-16,2 0-272 0,-1-6-48 0,0 2-14944 15</inkml:trace>
  <inkml:trace contextRef="#ctx0" brushRef="#br4" timeOffset="-190376.96">12854 20169 21247 0,'-11'30'944'0,"4"-7"192"0,-1 1-912 0,-5 7-224 16,-1 2 0-16,-2 4 0 0,-2 1 1920 0,-2 0 320 15,-2 3 80-15,-2-1 16 0,-1 4-736 0,1-9-128 0,1-4-48 0,4-6 0 16,2-3-192-16,4-3-32 0,3-5-16 0,4-3 0 15,6-11-384-15,0 0-80 0,0 0-16 0,0 0 0 16,2-9 128-16,3-1 0 0,2-5 16 0,2-3 0 16,1-4-224-16,3-4-48 0,1-5-16 0,1-3 0 15,-1-4-368-15,2-3-192 0,1-1 192 0,1-1-192 16,1 4 128-16,4 2-128 0,2 2 0 0,0 6 0 16,1 4 0-16,-1 4 0 0,1 4 0 0,-2 3 0 15,1 6-144-15,-2 5 144 0,-3 6-128 0,-2 3 128 16,-2 8-176-16,-5 5 176 0,-3 2-208 0,-5 3 80 15,-3 0 128-15,-5-1-208 0,-6 1 80 0,-4 3 128 16,-3-3-128-16,-4 1 128 0,-1-2 0 0,0 0 0 16,2-3 0-16,2-3 0 0,1-4 0 0,0-5 0 15,-2-1-1456-15,5-7-272 0,1-7-48 16,3-1-10720-16,3-4-2160 0</inkml:trace>
  <inkml:trace contextRef="#ctx0" brushRef="#br4" timeOffset="-190022.12">13665 20028 24879 0,'-14'-8'2208'0,"-2"3"-1760"16,0 1-448-16,-3 0 0 0,-4 3 1344 0,0 4 176 15,0 0 32-15,-2 5 16 0,-1 2-480 0,0 4-112 16,-1 1-16-16,1 3 0 0,2 3-384 0,1 1-64 0,3 3-32 15,5-1 0-15,5-3-192 0,6 0-32 16,1-4-16-16,6-1 0 0,3-2-16 0,4-3 0 0,2 1 0 0,3-7 0 16,3-2 32-16,1 1 16 0,1-5 0 0,2-4 0 15,1 0 224-15,1-2 32 0,-1-4 16 0,-2-2 0 16,1-2-160-16,-3 2-16 0,-2-3-16 0,-3 1 0 16,-3 2 32-16,-1 4 0 0,-2-1 0 0,-8 10 0 15,0 0-64-15,0 0-16 0,0 0 0 0,0 0 0 16,6 11-304-16,-2 2 0 0,-4 1 0 0,0 1 0 15,1 0 0-15,2 1 0 0,-1 0 0 0,1-1-144 16,-1-6-112-16,5 2-32 0,3-5 0 0,1-1 0 16,2-4-2656-1,4-5-544-15</inkml:trace>
  <inkml:trace contextRef="#ctx0" brushRef="#br4" timeOffset="-189731.84">14087 20098 15663 0,'-13'20'1392'0,"-2"3"-1120"16,1 5-272-16,0-5 0 0,-2 2 4032 0,1-2 768 15,-1-1 128-15,4-3 48 0,-1-4-2640 0,5-5-528 16,3 0-96-16,5-10-32 0,0 0-864 0,0 0-176 16,0 0-48-16,0 0 0 0,10-16 240 0,0-1 64 15,1-1 0-15,2-2 0 0,-2-3-432 0,2-4-80 16,1 1 0-16,3-6-16 0,0-1-240 0,1 1-128 0,0 3 128 0,1 1-128 15,-1 5 0-15,2 5 0 0,1 4 0 0,-1 7 0 16,-1-1 0-16,0 7-192 0,-1 5 192 0,-2 4-192 16,0 4 0-16,0 4 0 0,-1 3 0 0,-2 4 0 31,1-1-464-31,0-2-112 0,0 1 0 0,0 3-16 16,-3-3-2928-16,1-2-576 0</inkml:trace>
  <inkml:trace contextRef="#ctx0" brushRef="#br4" timeOffset="-189271.59">15055 20012 8287 0,'0'0'368'0,"-10"-3"80"0,-1-4-448 0,-1 3 0 16,-1 3 0-16,-2 1 0 0,-1 3 4112 0,-3 3 752 16,-4 0 128-16,1 3 48 0,-2 3-3072 0,-1 3-624 15,0 1-112-15,1 2-16 0,3 1-320 0,-1-1-48 16,4 1-16-16,4-2 0 0,5-2-176 0,4-1-32 15,4-1-16-15,4-2 0 0,0-5-192 0,6 3-32 16,1-5-16-16,3-1 0 0,0-5 208 0,2 0 64 0,3-3 0 0,0-4 0 16,-1 0-16-16,3-4 0 0,-3-2 0 0,4 1 0 15,-4 1-304-15,-1-1-48 0,-1-1-16 0,-2 2 0 16,-3 3-80-16,-1-1-32 0,-3 3 0 0,-6 8 0 16,6-6-144-16,-6 6 0 0,0 0 0 0,0 0 0 15,0 0 0-15,2 15 0 0,-4 0 0 0,2 2 0 16,-1-2-128-16,1 0 128 0,0-1 0 0,3 0 0 15,1-1 0-15,1-3 0 0,2 2 0 0,3-5 0 16,2 0-256-16,2-6 64 0,2-2 0 0,6-3 16 31,5-4-2320-31,2 2-480 0,3-6-96 0</inkml:trace>
  <inkml:trace contextRef="#ctx0" brushRef="#br4" timeOffset="-189012.39">15790 19789 25791 0,'8'-19'2304'0,"-2"8"-1856"15,2-3-448-15,-2 3 0 0,0 2 1664 0,-6 9 256 16,0 0 32-16,0 0 16 0,0 0-704 0,0 0-144 16,-5 10-32-16,-2 6 0 0,-4 4-384 0,-1 7-96 15,-5 2-16-15,1 3 0 0,-2 3 48 0,0 3 16 16,-2 6 0-16,1-3 0 0,1 4-288 0,1-3-64 15,1 4-16-15,0-6 0 0,3-3-288 0,-1 1 160 0,1-3-160 0,3-4 128 16,1-5-384-16,2-2-96 0,2-6-16 16,1-5 0-1,2-3-2528-15,2-10-512 0,0 0-112 0,0 0 0 0</inkml:trace>
  <inkml:trace contextRef="#ctx0" brushRef="#br4" timeOffset="-188604.39">15481 20045 31327 0,'13'-3'2784'0,"-1"0"-2224"0,5 1-560 0,6 2 0 16,1 0 912-16,7 2 80 0,3 2 16 0,1-2 0 16,0-2 208-16,4-1 64 0,1-4 0 0,-2 0 0 15,-1 1-640-15,-2-1-112 0,-2-3-16 0,-2 2-16 16,-5-3-304-16,-1 2-64 0,-4 2-128 0,-1-6 192 16,-2 5-1328-16,-2-2-272 0,-2 3-48 0,-2 1-16 15,-2-2-1536-15,-10 6-320 0,8-5-64 0,-8 5-16 16,0 0 336-16,9-5 80 15,-1 1 16-15,-8 4 0 0,11-5 2064 0,-11 5 400 0,10-3 96 0,-10 3 16 0,10 0 2992 0,-10 0 608 16,11 7 112-16,-11-7 16 0,5 13-800 0,-4 4-160 16,-4 4-48-16,0 3 0 0,-4 0-672 0,0 3-144 15,-4-3-32-15,0 4 0 0,-4-4-144 0,-1-1-48 16,1-2 0-16,0 2 0 0,-2-2-304 0,3-2-64 16,2-3-16-16,0-4 0 0,3-2-352 0,4 1-80 15,1-6-16-15,4-5 0 0,0 0-96 0,0 0-32 16,0 0 0-16,0 0 0 0,0 0 64 0,14-3 0 15,-1-8 0-15,2 1 0 0,1-2-208 0,-1-2-48 16,0-3 0-16,2-1 0 0,-1-1-128 0,2 1 0 16,1 2 0-16,-1 2 0 0,-2 1 0 0,2-1 0 0,-1 3 0 0,0 2 0 15,-1-4-144-15,2 5-16 0,-1 0 0 0,0 2 0 32,-1 1-1568-32,1 0-320 0,-3 0-64 0,0 4-17792 0</inkml:trace>
  <inkml:trace contextRef="#ctx0" brushRef="#br4" timeOffset="-188305.52">16897 19831 31679 0,'0'0'1408'0,"0"0"272"0,0 0-1344 0,-4 10-336 16,-1 3 0-16,-2 3 0 0,-4 3 1296 0,0 3 192 15,-3 2 48-15,0 3 0 0,1 3-368 0,1 2-64 16,0-2-16-16,2 1 0 0,1 1-320 0,0-7-80 16,0 3-16-16,3-5 0 0,1-2-352 0,2 0-80 15,-2-6-16-15,4 0 0 0,1-3-224 0,2-3 0 16,2-2 0-16,1-2 0 15,-5-5-1424-15,11 0-240 0,-11 0-32 0,12-3-10384 16,-2-5-2064-16</inkml:trace>
  <inkml:trace contextRef="#ctx0" brushRef="#br4" timeOffset="-188070.62">17217 19744 30399 0,'0'0'2704'0,"0"0"-2160"0,9 7-544 0,-2 4 0 16,-1-3 1744-16,2 6 240 0,-2 3 64 0,3 4 0 15,-2-1-864-15,4 5-160 0,-5 0-48 0,2 1 0 16,-2-2-576-16,2 2-112 0,-1 1-32 0,-2-2 0 16,2-1-256-16,-1-2 160 0,-2-2-160 0,0 0 128 15,-1-2-128-15,3 0-176 0,-1 1 48 0,-2-4 0 16,0-1-2400-16,0 0-480 0,-1-4-80 15</inkml:trace>
  <inkml:trace contextRef="#ctx0" brushRef="#br4" timeOffset="-187825.18">17772 19668 21183 0,'0'0'1888'0,"-12"-6"-1504"15,-2 0-384-15,0 4 0 0,-1 3 3312 0,-4 4 592 16,-5 5 112-16,-4 2 16 0,-5 6-1904 0,-3 3-384 16,-5 2-80-16,-1 3 0 0,-1 2-464 0,1-2-96 0,0 4-16 0,0 1 0 15,0 1-320-15,3 0-80 0,1 2-16 0,2 0 0 16,3-2-432-16,4 3-96 0,2-4-16 0,4 0 0 31,1-3-864-31,5-3-176 0,6 1-48 0,3-7 0 16,3-3-2192-16,4-7-448 0</inkml:trace>
  <inkml:trace contextRef="#ctx0" brushRef="#br4" timeOffset="-186968.71">18802 19676 23263 0,'-12'-12'1024'0,"4"6"224"0,-1-1-992 0,-2-3-256 16,1 3 0-16,-4-2 0 0,-2 1 816 0,-3-2 112 15,-5 2 32-15,-1-3 0 0,-2 2-128 0,-2-2-32 16,-4-2 0-16,-3 3 0 0,-6-2 80 0,-1 3 16 15,-3-3 0-15,-2 1 0 0,-2 4-128 0,0-3-32 16,-3 1 0-16,-1-4 0 0,-2 0-288 0,-6 3-64 16,-7-3-16-16,-4 3 0 0,-2-2-176 0,-2-1-16 15,-2 3-16-15,-5-2 0 0,-7 3-160 0,-3-1 0 0,-4-4 144 16,-3 4-144-16,-2-1 0 0,-5 0 128 0,-6 1-128 0,0-2 0 16,0 0 0-16,-3 4 0 0,-3 6 0 0,-4-6 0 15,2-1 0-15,-3 4 0 0,-5-1 0 0,1 2 0 16,2 2 0-16,-5-1 0 0,-6 2 0 0,-1 1 0 15,1 1 0-15,-5 2 0 0,-6 0 0 0,-2 5 0 16,-1-4 0-16,-1 1 0 0,-2 1 0 0,4 3 0 16,5 3 0-16,3-3 0 0,5 1 0 0,4 1 0 15,7 4 0-15,5 1 0 0,5-1 0 0,5-1 0 16,7 1 0-16,-1 3 0 0,-1 0 0 0,6 0 0 16,3-1 0-16,0 1 0 0,-1 0 0 0,-5 2 0 15,-2 2 0-15,3-2 0 0,0 2 0 0,0 3 0 16,-4 1 0-16,3 3 0 0,0-1 0 0,7 4 0 15,6-2 0-15,1 1-128 0,1 0 128 0,3 0 0 0,10-6 0 0,6 5-128 16,7 3 128-16,4-4 0 0,5 0 0 0,4 4-160 16,3 0 160-16,6-2 0 0,7-2 0 0,5 4-128 15,1-1 128-15,6 0 0 0,3-1 0 0,8 5 0 16,4 1-128-16,7 1 128 0,7 0 0 0,7 0-160 16,7 2 160-16,9-2-128 0,4 2 128 0,7-4-128 15,6-4 128-15,7-1-128 0,7 0 128 0,9-3 0 16,9 2 0-16,6-4 0 0,7-2 0 0,7-1 0 15,1-4 0-15,12 1 0 0,13-2 0 0,4-3 0 16,5-2 0-16,7-7 0 0,15-3 128 0,6 0-128 16,4-1 128-16,2-2-128 0,5-2 224 0,9-1-32 15,7-1 0-15,3 4 0 0,1-1 64 0,2-2 16 0,-2 1 0 0,1-2 0 16,10 0-80-16,-1 0-32 0,4 2 0 0,0-1 0 16,1 2-160-16,-6 2 160 0,-5 1-160 0,-3-1 160 15,-2 0 0-15,1-1 0 0,2-2 0 0,-6-4 0 16,-7 1 0-16,-7 0 0 0,-7-4 0 0,-1-2 0 15,1-7-160-15,-12-2 160 0,-14-4-160 0,-2-6 160 16,-4-10-160-16,-13-3 0 0,-15-7 144 0,-6-5-144 16,-3-4 272-16,-10-9-16 0,-12-2 0 0,-10-3 0 15,-9-4 256-15,-13 0 32 0,-12 1 16 0,-13 3 0 16,-10 7-272-16,-16 5-48 0,-12-3-16 0,-16 5 0 31,-11-1-1360-31,-17-1-272 0,-18 1-48 0,-8 7-10896 0,-9-1-2192 0</inkml:trace>
  <inkml:trace contextRef="#ctx0" brushRef="#br4" timeOffset="-185796.16">13319 19442 4607 0,'0'0'400'0,"0"0"-400"0,0 0 0 0,0 0 0 15,0 0 2704-15,0 0 464 0,-5 7 96 0,5-7 0 0,0 0-1296 0,0 0-272 16,-7 8-48-16,7-8-16 16,0 0-96-16,0 0 0 0,-10 2-16 0,10-2 0 0,0 0 16 0,0 0 16 15,-9-3 0-15,9 3 0 16,-7-9-336-16,3 1-80 0,3-3-16 0,1 1 0 0,1-3-272 0,1-1-48 16,1-1-16-16,0-2 0 0,0-1-96 0,2-1-32 15,2 0 0-15,-1-1 0 0,2-3-160 0,1-4-48 16,0-1 0-16,1-2 0 0,0-1 704 0,-1-1 144 15,1-3 32-15,1-6 0 16,1 1-1696-16,1-5-336 0,1-3-64 0,1-3 0 0,3 3 768 0,-2-5 128 16,4-2 32-16,2-3 16 0,0 1-48 0,-1 0-128 15,1 2 192-15,-2 3-64 0,1 3-128 0,-4 2 0 16,0 5 0-16,-1 5 128 0,-2 0-128 0,-1 1 0 16,-1 1 144-16,-2 2-144 0,-3 3 0 0,1 2 144 0,-2-3-144 0,-1 1 0 15,0 3 176-15,1-5-176 0,-4 0 160 16,3 1-160-16,-1 0 128 0,1 3-128 0,-1 4 0 0,0 1 0 15,-2 1 0-15,2 3 128 0,0 1-128 0,0 0 0 16,-2 1 0-16,1 0 128 0,-2 3-128 0,2-1 0 16,-1 0 160-16,1 1-160 0,-2 1 160 0,1 1-160 15,2-1 128-15,0 1-128 0,-1 2 0 0,0-2 0 16,1 5 0-16,-4 7 128 0,3-12-128 0,-1 6 0 16,-2 6 0-16,3-10 0 0,-3 10 0 0,0 0 0 15,5-8 0-15,-5 8 0 0,0 0 0 0,0 0 0 16,4-7-416-16,-4 7 32 0,0 0 0 0,0 0 0 15,0 0-1840-15,0 0-352 16,0 0-80-16,0 0-15648 0</inkml:trace>
  <inkml:trace contextRef="#ctx0" brushRef="#br4" timeOffset="-185400.87">13103 17852 21535 0,'0'0'960'0,"-10"3"192"0,1-3-928 0,9 0-224 15,0 0 0-15,0 0 0 0,0 0 1504 0,0 0 256 16,0-9 48-16,5-2 16 0,2 1-256 0,4-3-48 16,4-2-16-16,3-2 0 0,2-2-416 0,3 0-96 15,2 0-16-15,2 0 0 0,1-2-208 0,2-4-32 0,1 2-16 0,1 1 0 16,-1-4-96-16,3 3-32 0,0 2 0 0,1-1 0 15,2-2-96-15,-2 2-32 0,-5 2 0 0,2 2 0 16,0 0-128-16,-2 1-16 0,-4-1-16 0,-1 3 0 16,-1 2-48-16,-2 3-16 0,-3-2 0 0,-3 7 0 15,-2 0-48-15,-2 5-16 0,-12 0 0 0,13 9 0 16,-1 5-176-16,0 4 128 0,-1 1-128 0,-1 10 128 16,-1 4-128-16,0 4 0 0,0 4 0 0,0-2 0 15,0 2 0-15,0 1 0 0,0-3 144 0,-2-1-144 16,1-2 128-16,-2-3-128 0,1-3 128 0,-1 1-128 15,0-2 0-15,-1-6 128 0,-1-1-128 0,-1-5 0 32,-1-1-400-32,1-2-160 0,-1-2-16 0,-2-12-16 0,0 0-2496 0,0 0-496 0</inkml:trace>
  <inkml:trace contextRef="#ctx0" brushRef="#br4" timeOffset="-185058.53">13579 17006 17503 0,'0'0'768'0,"0"0"176"0,0 0-752 0,0 0-192 0,0 0 0 0,0 0 0 16,0 0 2176-16,0 0 416 0,8 7 80 0,5 2 16 15,5-3-640-15,8 4-112 0,10-2-16 0,8 3-16 16,8-1-352-16,9 3-64 0,8 0-16 0,5 1 0 16,3-2-432-16,2 1-80 0,3-4-32 0,-1 1 0 15,-1-2-480-15,0 2-112 0,-1 3-16 0,-3-3 0 16,-2 1-320-16,-6-2 0 0,-7 3 0 0,-5 2-12928 15,-5 1-2640-15</inkml:trace>
  <inkml:trace contextRef="#ctx0" brushRef="#br5" timeOffset="-170374.01">5678 4578 3679 0,'0'0'320'0,"-6"-4"-320"16,-4-1 0-16,2 1 0 0,2-5 2432 0,-1 4 432 15,1 3 80-15,1-1 0 0,5 3-1008 0,0 0-208 0,-5-1-32 16,5 1-16-16,-5 0-272 0,5 0-64 0,0 0-16 0,-4 5 0 16,0 2-336-16,3 4-64 0,-1 1-16 0,4 0 0 15,2 3-304-15,2 3-64 0,0 3-16 0,3 5 0 16,3 1 32-16,2 3 0 0,1 4 0 0,0 3 0 15,0 4-560-15,1 3-192 0,-2 1 0 0,-2 2 0 16,1-3 192-16,-2 1 0 0,2-6 0 0,-3-1 0 16,-1-2 208-16,-1-4-64 0,-3-3-16 0,3-5 0 15,-3-5-960-15,-2-1-192 16,1-4-32-16,-4-4-12240 0</inkml:trace>
  <inkml:trace contextRef="#ctx0" brushRef="#br5" timeOffset="-170019.11">5411 5002 5519 0,'0'0'496'0,"0"0"-496"15,-2-6 0-15,2-5 0 0,0-1 2720 0,2-4 448 16,2-7 96-16,1 0 0 0,0-1-1840 0,4-6-368 15,0-1-80-15,1-5-16 0,3-2 0 0,0-3-16 16,1 2 0-16,1-4 0 0,0 1-304 0,2 2-48 16,-1 1-16-16,1 3 0 0,-1 5-256 0,1 1-48 15,-5 6-16-15,2 1 0 0,-1 0-48 0,1 4-16 16,-4 4 0-16,2 4 0 0,-2 0-64 0,-1 6-128 16,0 0 176-16,0 1-176 0,1 3 144 0,-1 2-144 0,-2 3 0 15,1 0 144-15,-2-1-144 0,1 0 192 0,-7-3-192 0,6 7 192 16,-6-7-64-16,0 0-128 0,0 0 192 0,0 0-64 15,6 2 16-15,-6-2 0 0,0 0 0 0,0 0 0 16,4-7 80-16,-3 0 16 0,-2 1 0 0,-1-3 0 16,-1-2-240-16,0 2 0 0,0 2-192 0</inkml:trace>
  <inkml:trace contextRef="#ctx0" brushRef="#br5" timeOffset="-169411.89">5909 4737 9215 0,'0'0'816'0,"0"0"-656"0,0-5-160 0,0-2 0 16,-3-2 2176-16,1 2 384 0,4-3 96 0,-2 2 16 16,-2 0-640-16,0 2-128 0,-1 0-32 0,2-1 0 15,1 1-144-15,0 6-16 0,-1-5-16 0,1 5 0 0,0 0-384 0,0 0-80 16,0 0-16-16,0 0 0 0,0 0-240 0,0 0-48 15,0 0-16-15,0 0 0 0,0 0-496 0,1 7-96 16,2 5-32-16,2-1 0 0,0 6-80 0,1 2-16 16,0 5 0-16,2 0 0 0,2 7-64 0,0 2-128 15,3 2 176-15,1 5-176 0,0-1 304 0,1 3-48 16,-2 0-16-16,0-1 0 0,1-2-16 0,-4-1 0 16,-1 2 0-16,1-7 0 0,-2-3-32 0,-2-2 0 15,0-4 0-15,-1-3 0 0,0-4-192 0,-5-1 176 16,2-2-176-16,-4-5 160 0,2-9-160 0,0 0-224 15,0 0 48-15,-7-8 16 16,-3-5-1504-16,-2-2-320 0,2-4-48 0,-1-4-9616 16,-2-5-1936-16</inkml:trace>
  <inkml:trace contextRef="#ctx0" brushRef="#br5" timeOffset="-169185.6">5405 5079 11967 0,'0'0'1072'0,"0"0"-864"0,0 0-208 0,0 0 0 15,0 0 960-15,0 0 160 0,-7 3 32 0,7-3 0 0,0 0-1152 0,0 0 0 16,-5 2-192-16,5-2-4480 15,-6 0-896-15</inkml:trace>
  <inkml:trace contextRef="#ctx0" brushRef="#br5" timeOffset="-168116.31">5546 4566 28559 0,'-10'0'2544'0,"-2"-1"-2032"16,1-1-512-16,2-1 0 0,0-1 912 0,9 4 96 16,0 0 16-16,-9-2 0 0,9 2-192 0,0 0-48 15,0 0 0-15,0 0 0 0,0 0 48 0,0 0 16 0,0 0 0 0,0 0 0 16,0 0-336-16,0 0-64 0,-2 12 0 0,2 2-16 15,1-2 0-15,1 3 0 0,1 3 0 0,1 3 0 16,1 6 96-16,0 4 32 0,0 4 0 0,0 2 0 16,3 1-16-16,-1 3 0 0,0 3 0 15,-1 2 0-15,0 5 32 0,1-1 16 0,-2-3 0 0,0 0 0 16,1 0-128-16,1-4-16 0,0-1-16 0,0-2 0 16,-2-3-160-16,1-4-16 0,3-2-16 0,-1-1 0 15,1 0-112-15,-1-5-128 0,0 3 176 0,-2-4-176 16,-2-4 128-16,1 1-128 0,0-5 0 0,2-2 0 15,-2 0 0-15,-1-6 0 0,-1 1 0 0,-3-9 0 16,0 0-256-16,0 0-16 0,0 0 0 0,0 0 0 16,0 0-400-1,0 0-80-15,0 0-16 0,0 0 0 0,3-14-1136 0,0-1-224 0,-1 3-48 0,3 1-16 16,2-3-736-16,0 1-144 0,1 2-16 0</inkml:trace>
  <inkml:trace contextRef="#ctx0" brushRef="#br6" timeOffset="-163975.6">5414 5227 12895 0,'-12'-7'576'0,"7"3"112"0,-1-2-560 0,-2-3-128 16,-1-2 0-16,2-1 0 0,2 3 2560 0,0-3 464 16,-2 2 112-16,3 1 0 0,3 3-1312 0,0-2-272 15,1 8-48-15,0 0-16 0,0 0-384 0,0 0-80 16,0 0 0-16,7 2-16 0,2 4-368 0,2 0-80 15,0 7-16-15,3 4 0 0,1 4-96 0,2 3 0 0,0 6-16 0,3-1 0 16,-1 4-112-16,1 2 0 16,-4 4-16-16,1 0 0 0,0 2-144 0,-1-3-32 0,-2 0 0 0,-3-1 0 15,0-3-128-15,-4-1 0 16,0 1 0-16,-2-6 0 16,1 0-528-16,-2-2-144 0,-3-2-32 0,-1-5 0 15,0-4-1504-15,-2-6-304 0,-2-1-64 0</inkml:trace>
  <inkml:trace contextRef="#ctx0" brushRef="#br6" timeOffset="-163453.77">5224 5479 22111 0,'0'0'1968'0,"-1"-3"-1584"16,-1-5-384-16,0-1 0 0,1-5 192 0,1-2-64 15,3-3 0-15,-1-2 0 0,1-3 400 0,-1-4 80 16,4-3 16-16,-2-2 0 0,1 1-16 0,3-1 0 16,1-1 0-16,1 0 0 0,2-2-128 0,0 0-32 15,0 1 0-15,2 1 0 0,1 3-80 0,-1 4-32 16,0 1 0-16,-1 3 0 0,-1 1-144 0,-2 3-48 16,2 3 0-16,-2 2 0 0,-1 6 16 0,1 2 0 15,0 3 0-15,2 3 0 0,-1 3 32 0,2 2 0 16,1 2 0-16,0 7 0 0,-1 2-48 0,2 4 0 0,4 4 0 0,-1 7 0 15,1 4 144-15,-1 2 32 16,-1 6 0-16,1 3 0 0,-1 1 32 0,-2-3 16 0,-4 3 0 0,5-3 0 16,-5 0-32-16,-2-2 0 15,2-4 0-15,-4-1 0 0,-1-5-64 0,0-2-16 16,-2-7 0-16,0-2 0 0,1-5-80 0,-2-2-32 0,-2-5 0 0,-1-9 0 16,0 0 16-16,0 0 0 0,0 0 0 0,0-9 0 15,0-5 32-15,1-4 0 16,-2-1 0-16,1-1 0 0,-1-5-192 0,1-1 0 0,1 2 144 0,0 0-144 15,2 2 0-15,-1 4 0 0,5 2 0 0,-1 3 0 16,-1 4 0-16,5 2 0 0,2 3 0 0,2 5 0 16,4 7-160-16,-1 1 160 0,1 5-192 0,0 3 192 15,0 2-128-15,2 2 128 0,-2 0 0 0,-2 5 0 0,1-2 0 16,-2 3 0-16,-1-4 0 0,0-2 0 0,-2-2-304 0,2-2 48 16,-3-3 16-16,-1-3 0 15,2-4-1616-15,-2-4-320 0,0-3-64 16,-1-6-12032-16</inkml:trace>
  <inkml:trace contextRef="#ctx0" brushRef="#br6" timeOffset="-163129.89">6213 5155 21183 0,'0'0'1888'0,"0"0"-1504"16,0 0-384-16,0 0 0 0,0 0 768 0,7 4 96 15,-7-4 16-15,7 0 0 0,2-3-112 0,-1-2 0 16,-1-5-16-16,1 1 0 0,-2-4 336 0,3-2 80 16,-2 1 16-16,-2-1 0 0,0 1-464 0,-3 0-80 15,0-1-32-15,-2 3 0 0,-2 3-160 0,-1 0-16 16,-4 3-16-16,3 3 0 0,4 3 48 0,-6-3 16 16,-3 0 0-16,0 7 0 0,2 1-160 0,-2 3-16 15,1 4-16-15,-1 4 0 0,3 0-288 0,3 2 160 16,-1 1-160-16,3 0 128 0,0 3-128 0,3-1 0 0,4 2 0 15,2-3 128-15,3-2-128 0,1-4 0 0,2-4 0 0,0 1 0 16,0-5 0-16,2-2 0 0,-1-4 0 0,3-4 0 31,-2-1-1088-31,-1-5-256 0,3-1-64 0,4-9-14128 0</inkml:trace>
  <inkml:trace contextRef="#ctx0" brushRef="#br6" timeOffset="-162585.98">7047 4152 19295 0,'-11'-5'848'0,"4"2"176"0,0 0-816 0,-2 0-208 0,-1 2 0 0,1 1 0 16,2 4 576-16,2 4 80 0,-2 1 16 0,0 5 0 15,1 3 224-15,1 3 64 0,4 4 0 0,-1 6 0 16,0 0-368-16,1-1-64 0,1 2-16 0,2 1 0 16,2-3-160-16,0-1-32 0,-1-7-16 0,3-3 0 15,-3-4 16-15,2-2 16 0,2-6 0 0,0-6 0 16,1-5 48-16,1-5 0 0,0-4 0 0,0-7 0 16,0-4 160-16,-3-6 32 0,2 1 16 0,-2 1 0 0,-2-3-272 15,-2 1-48-15,2 2-16 0,-1 0 0 16,-1 0-128-16,0 3-128 0,-2 0 192 0,1 3-192 0,0 2 128 0,0 6-128 15,2 5 0-15,-1 0 0 0,2 5 0 0,3 2 0 16,0 3 0-16,2 5 0 0,1 2 0 0,2 5 0 16,-1 4 0-16,6 0 0 0,-1 1 0 0,-1-2 0 15,1 3 0-15,-1-1 0 0,-1 1 0 0,-1-1 0 16,-1-3 0-16,1 0 0 0,-1-9-208 0,-1 1-112 16,0-3 0-16,-2-3-16 15,-2-3-1456-15,-1-3-304 0,-1-1-48 0,1-9-10336 0</inkml:trace>
  <inkml:trace contextRef="#ctx0" brushRef="#br6" timeOffset="-162111.29">7469 3678 11967 0,'0'0'1072'0,"0"0"-864"0,0 0-208 0,0 0 0 16,6 9 1728-16,0-2 288 0,-1 6 64 0,-2 1 16 16,3 4-464-16,0 3-96 0,-1 2 0 0,1 5-16 15,1 0-368-15,0 4-80 0,1 4-16 0,1 2 0 16,-2 1-288-16,1 3-64 0,-2-2-16 0,0 1 0 0,-3 4-320 0,1-6-64 15,-3-4-16-15,1-5 0 16,-1-6-112-16,-1-3-32 0,0-6 0 0,0-2 0 0,-1-7 144 0,1-6 32 16,0 0 0-16,-4-10 0 0,0-8 176 0,0-5 32 15,0-5 16-15,1-4 0 0,-1-1-240 0,1-2-48 16,-2-5-16-16,0-3 0 0,1 0-240 0,0-4 128 16,1 1-128-16,0-2 0 0,2 1 128 0,1 4-128 15,4 3 0-15,1 3 0 0,1 6 0 0,2 1 0 16,1 6 0-16,0 5 0 0,2 4 0 0,0 5 0 15,1 5 0-15,-1 5 0 0,-1 5 0 0,1 5 0 16,-5 5-144-16,-2 3 144 0,-2 2-144 0,-2 4 144 16,-2 4-128-16,-2-1 128 0,-2 1-256 0,-2 0 48 15,-1-4 0-15,0 0 0 16,0-2-1008-16,2-4-192 0,0-4-32 0,1-3-8288 16,-2-8-1648-16</inkml:trace>
  <inkml:trace contextRef="#ctx0" brushRef="#br6" timeOffset="-161756.74">7858 3380 18431 0,'1'8'1632'0,"2"4"-1312"0,1-2-320 0,0 4 0 16,-1 3 912-16,2 5 112 0,-1 3 32 0,0 1 0 15,0 3 80-15,0-1 16 0,-3 3 0 0,1 2 0 16,0-2-96-16,-1 0-16 0,0 1 0 0,-1-1 0 0,0-3-400 0,0-1-64 15,0-1-32-15,-1-2 0 0,0-6-240 0,1-6-48 16,-2-2-16-16,2-2 0 0,0-8 272 0,0 0 64 16,0 0 16-16,-2-8 0 0,1-7-16 0,-3-1-16 15,1-3 0-15,1-3 0 0,1-1-288 0,-1-4-48 16,0-1-16-16,0-1 0 0,0-5-208 0,2 1 176 16,1-3-176-16,2 1 160 0,1-2-160 0,1 2 0 15,2 0 0-15,1 3 0 0,1 4 0 0,-2 1 0 16,4 6 0-16,0 3 0 0,2 3 0 0,-4 5 0 15,3 1 0-15,-2 5 0 0,-10 4-176 0,9 0 48 16,-9 0 0-16,8 11 0 0,-3 2-192 0,-4 4-48 0,-2 2 0 16,-3 4 0-1,-1-1-1056-15,0 1-224 0,-4 3-32 0,2-5-8048 16,0-2-1600-16</inkml:trace>
  <inkml:trace contextRef="#ctx0" brushRef="#br6" timeOffset="-161411.03">8229 3005 20271 0,'0'0'896'0,"0"0"192"0,0 0-880 0,3 8-208 0,-3 0 0 0,2 2 0 16,-2 4 1280-16,3 1 192 0,-2 2 64 0,2 2 0 15,-2 0-272-15,2 2-48 0,-2 1-16 0,1 3 0 16,0-2-496-16,-2-2-80 0,2-1-32 0,1-2 0 16,-1-2-288-16,1 0-64 0,-1-6-16 0,1-3 0 0,-3-7-32 0,0 0 0 15,0 0 0-15,0 0 0 0,2-9 256 0,6-2 64 16,-4-6 0-16,0-3 0 0,-2-4-224 0,1 1-32 16,-1 0-16-16,1-2 0 0,1-1-240 0,-1-2 144 15,0 3-144-15,3-2 128 0,1 4-128 0,0 2 0 16,3 2 0-16,1 0 0 0,0 2-176 0,1 1-64 15,0 2-16-15,6-2 0 16,-3 6-2048-16,-5 4-432 0,2 2-80 0,2 0 0 0</inkml:trace>
  <inkml:trace contextRef="#ctx0" brushRef="#br6" timeOffset="-161128.61">8730 2636 23039 0,'0'0'2048'0,"0"0"-1648"15,0 0-400-15,0 0 0 0,-6 6 960 0,-1 4 128 0,0 0 0 0,-1 6 16 16,0 1 16-16,0 4 0 16,-3 2 0-16,3-1 0 0,-1 5-16 0,1 0 0 0,0 0 0 0,2-1 0 15,2 3-416-15,2-6-96 0,0-4-16 0,2-3 0 16,4-6-288-16,1-1-64 0,3-7-16 0,0-2 0 16,2-2-16-16,0-8 0 0,1-3 0 15,3-4 0-15,-1-2 0 0,1-5 0 0,-1 0 0 0,-1-3 0 16,1 4-192-16,-3 0 128 0,-1-1-128 0,-2 1 0 15,-2 1 128-15,-3 1-128 0,-3 1 0 0,-2 2 144 16,-3 4-144-16,0 1 0 0,-3 5-160 0,-5-4 160 16,-1 7-704-16,2 2-64 0,0 3 0 0,2 3 0 15,2 0-2576-15,2-2-528 0</inkml:trace>
  <inkml:trace contextRef="#ctx0" brushRef="#br6" timeOffset="-160853.54">9033 2347 5519 0,'0'0'240'0,"0"0"64"0,0 0-304 0,6 5 0 16,2 4 0-16,-1-1 0 0,3 3 5120 0,1-1 960 15,0 3 192-15,2 2 32 0,-1-2-4192 0,2 1-848 16,3 0-176-16,-2 1-16 0,3-1-592 0,1-1-112 16,0 0-32-16,0 1 0 0,2-2-208 0,-4 0-128 0,1-1 128 0,-3-2-128 15,-1 1 0-15,-1-3 0 16,-3-1-192-16,4-1 64 16,-14-5-1600-16,9 0-320 0,-9 0-64 0,0 0-10496 0</inkml:trace>
  <inkml:trace contextRef="#ctx0" brushRef="#br6" timeOffset="-160700">9199 2212 26207 0,'0'0'1152'0,"0"0"256"0,0 0-1136 0,0 0-272 0,-4 12 0 0,3-3 0 15,-1 2 1216-15,-2 6 192 0,0 0 48 0,-1 6 0 0,-2 8-96 0,1 1-16 16,-2 6 0-16,1-1 0 0,-2-1-720 0,0 0-160 16,1 0-16-16,1-2-16 0,0-2-304 0,2-4-128 15,3 1 128-15,-1 3-128 16,1-9-2512-16,2-6-592 0</inkml:trace>
  <inkml:trace contextRef="#ctx0" brushRef="#br6" timeOffset="-159894.72">10585 1626 15663 0,'0'0'1392'0,"0"0"-1120"16,-7 4-272-16,0-3 0 0,-2 1 1744 0,0-1 304 16,0 3 48-16,-1 1 16 0,-2 1-1136 0,1 1-208 15,-2 1-64-15,-1 3 0 0,2 3-64 0,-1 2 0 16,0-1-16-16,4 2 0 0,0 1-144 0,2 1-32 16,2-1 0-16,2-2 0 0,3 1-240 0,0-5-48 15,4 0-16-15,0-6 0 0,3 1 48 0,2-4 16 16,1-4 0-16,3-5 0 0,0-2 144 0,-2-2 32 15,3-2 0-15,-2-3 0 0,-2 0-112 0,1 0-16 16,-2-2 0-16,-1 2 0 0,-2 1-112 0,-1 0-16 16,-1 0-128-16,-1 1 192 0,-1 3-32 0,1-3-16 15,-1 4 0-15,1 1 0 0,-3 3-144 0,0 5 128 0,0 0-128 0,0 0 128 16,0 0-128-16,0-7 0 0,2 2 0 0,1 0 0 16,1-3 0-16,1 1 0 0,1-1 0 0,2-5 0 15,2-4 0-15,0-1 0 0,0-5 0 0,3-5 0 16,-3-3 0-16,2 0 0 0,-1-5 0 0,0 0 0 15,-3-2 0-15,3 2 0 0,0-1 144 0,-2 0-144 16,-2-1 0-16,1 1 144 0,-3 0-144 0,-3 3 0 16,1 1 160-16,-6 2-160 0,0 2 128 0,-2 1-128 0,-1 4 0 0,0 6 128 15,1 4-128-15,1 6 0 0,0 1 0 0,4 7 0 16,-3 9 0-16,-1 6 0 0,-1 6 0 0,2 9 0 16,1 5 0-16,2 7 0 0,1 4 176 0,0 6-48 15,-1 7-128-15,1 3 192 0,2 6-32 0,-1 4-16 16,1-1 0-16,-2-1 0 0,1 0-16 0,-1 0-128 15,1-1 192-15,1-4-64 0,-1-2-416 0,1-9-96 16,0-3 0-16,-1-9-16 16,-1-5-2560-16,-1-4-512 0</inkml:trace>
  <inkml:trace contextRef="#ctx0" brushRef="#br6" timeOffset="-159771.56">10670 1884 24479 0,'14'-31'1088'0,"-5"17"208"0,3-4-1040 0,4-1-256 16,1-2 0-16,3 2 0 0,1-1 1216 0,3 1 176 15,2-4 32-15,2-2 16 0,2 1-432 0,3-4-96 16,-1 1-16-16,-3-5 0 0,-1 0-608 0,-1 4-128 16,0 0-32-16,-2 4-9936 15,-1 1-2000-15</inkml:trace>
  <inkml:trace contextRef="#ctx0" brushRef="#br6" timeOffset="-158960.89">6923 5372 21359 0,'0'0'944'0,"0"0"208"0,0 0-928 0,0 0-224 16,0 0 0-16,0 0 0 0,-2 10 528 0,0-2 64 16,0 2 16-16,-1-1 0 0,-4 4 400 0,1 1 80 15,-2 0 0-15,1 4 16 0,-2 1-208 0,-1 3-64 16,1 0 0-16,0-2 0 0,1 2-384 0,2 0-96 16,1-2-16-16,2-1 0 0,3-2-336 0,3-3 144 15,1-3-144-15,3-1 0 0,2-3 144 0,1-2-144 16,2-2 0-16,2 1 144 0,2-5-144 0,2-3 128 15,1 2-128-15,0-2 128 0,-2 0-128 0,0 0 160 0,0 0-160 0,-2 2 160 16,-1-1-160-16,-2 2 0 16,-12 1 0-16,0 0 128 0,6 4 160 0,-6-4 32 15,0 10 0-15,-3-1 0 0,-3 2 144 0,-3 3 48 0,-2-2 0 0,-3 2 0 16,-3 0-288-16,-2 1-48 16,-1-4-16-16,0 0 0 0,0-3-416 0,4 0-96 0,2-7-16 15,0-1-10160-15,3-1-2032 16</inkml:trace>
  <inkml:trace contextRef="#ctx0" brushRef="#br6" timeOffset="-158625.97">7258 5190 13823 0,'0'0'608'0,"0"0"128"15,-5 4-592-15,2 3-144 0,-2 2 0 0,0-2 0 0,0 5 2400 0,0 2 448 16,-1-2 96-16,1 5 0 0,1 2-1328 0,1 5-272 15,2-4-48-15,0 4-16 0,1-1-496 0,0-2-96 16,1-2-32-16,0-3 0 0,4 0-288 0,1-5-64 16,0 0-16-16,0-5 0 0,-6-6-160 0,9 0-128 15,1-4 192-15,0-5-192 0,1 0 368 0,-2-5-48 16,-2 0 0-16,0 1 0 0,-1-5-16 0,-4-1-16 16,1-2 0-16,0 3 0 0,-2 1-32 0,-1 5 0 15,-1-2 0-15,-1 1 0 0,0 4-64 0,-1-1 0 16,2 5-16-16,1 5 0 0,0 0-176 0,0 0 0 0,0 0 0 0,6 5 128 15,1 3-128-15,0-1 0 16,2 0-160-16,1 0 160 0,0 0-272 0,2 0 32 16,-3-3 16-16,2-3 0 15,-1-3-1536-15,-1-5-304 0,0 0-64 0,0-6-7136 16,-1-3-1424-16</inkml:trace>
  <inkml:trace contextRef="#ctx0" brushRef="#br6" timeOffset="-158191.5">7690 4832 14735 0,'0'0'1312'0,"0"0"-1056"0,0 0-256 0,0 0 0 16,0 0 720-16,-6-1 96 0,0 1 16 0,-2 2 0 0,-2 1 256 0,2 2 64 15,-2 3 16-15,2-1 0 0,-1 5-128 0,-2-1-16 16,1 4-16-16,0 3 0 0,1 1-304 0,0 4-48 15,1 1-16-15,2 2 0 0,2 0-160 0,2-3-32 16,0 0-16-16,2-1 0 0,2-3-224 0,0-4-32 16,1-4-16-16,2 1 0 0,1-7 64 0,2-1 16 15,-1-6 0-15,2-1 0 0,3-4 16 0,-2-7 16 16,3-2 0-16,-2-3 0 0,3-5 16 0,-1-3 0 16,-4-2 0-16,1 1 0 0,-3-3-128 0,1 1-32 15,-2-2 0-15,-2 0 0 0,0-2 32 0,-4 1 0 16,-1-3 0-16,-2-2 0 0,-1-3-32 0,-2-4 0 15,-3-2 0-15,-2-3 0 0,-3-1 0 0,-7-15 0 16,4 13 0-16,1 11 0 0,6 7-128 0,3 13 0 16,0 2 0-16,6 8 0 0,-2 7 0 0,3 5 0 15,0 0 0-15,3 11-176 0,1 7 176 0,1 9-128 16,1 4 128-16,2 6-128 0,1 4 128 0,2 1 0 16,-2 5 0-16,4-1 0 0,-2 1 0 0,1 1 0 15,0-2 0-15,2-2 0 0,0-6-272 0,3-2-32 0,-3-4 0 0,1-7 0 31,2-5-1904-31,-3-4-384 0,-2-5-80 0</inkml:trace>
  <inkml:trace contextRef="#ctx0" brushRef="#br6" timeOffset="-157710.23">8152 4311 13823 0,'0'0'608'0,"0"0"128"16,-7-8-592-16,0 4-144 0,-2 3 0 0,0 1 0 0,-1 0 2160 0,2 1 400 15,-1 3 64-15,0 4 32 0,0 1-1248 0,1 6-240 16,1 5-48-16,0 7-16 0,-2 0-368 0,0 6-80 16,0 2-16-16,3 3 0 0,-1-1-192 0,2 0-64 15,1-2 0-15,3-4 0 0,2-3-208 0,3-1-48 16,0-9-128-16,1-2 192 0,0-6-192 0,1-2 128 15,1-8-128-15,3-5 0 0,0-6 272 0,-1-5-32 16,2-3-16-16,2-4 0 0,-1-6 32 0,-1-3 0 16,0-2 0-16,0-2 0 0,0 0-128 0,-3-1-128 15,-2 0 176-15,-1-1-176 0,-2 0 192 0,-1-2-64 16,0-3 0-16,-4 1-128 0,-2 0 160 0,-2-5-160 16,-3-1 128-16,-2-2-128 0,-1-2 0 0,-2 1 0 15,2 3 0-15,-4-9 0 0,5 12 0 0,3 15 0 16,3 6-128-16,3 12 128 0,2 12-144 0,0 0 144 0,0 0-192 0,0 12 192 15,0 7 0-15,1 7-128 0,1 7 128 0,4 6 0 16,0 6 0-16,0 5 0 0,6 2 0 0,-2 4 144 16,4 5 80-16,0-1 16 0,1 1 0 0,-2-2 0 15,0-5-80-15,-2-6-16 0,2 0 0 0,-2-4 0 16,2-8-144-16,-2-4 0 0,-1-5 0 0,3-4 0 16,0-5-1360-16,-3-6-256 0,-2-4-48 0,-3-6-12304 15</inkml:trace>
  <inkml:trace contextRef="#ctx0" brushRef="#br6" timeOffset="-157420.89">8518 3434 25455 0,'0'0'1120'0,"0"0"240"0,0 0-1088 0,0 0-272 16,0 0 0-16,-3 10 0 0,2 9 720 0,0 9 96 15,-1 5 16-15,2 6 0 0,0 5 368 0,3-9 80 16,0 8 0-16,0 5 16 0,4 6-224 0,-2 5-48 16,-1-1-16-16,3-2 0 0,0-1-560 0,0-2-128 15,-2-2 0-15,2-3-16 0,0-5-304 0,2-3-304 16,1-5 64-16,1-4 16 15,-1-4-992-15,1-6-208 0,-2-7-48 0,2-5-8608 0,-2-8-1728 16</inkml:trace>
  <inkml:trace contextRef="#ctx0" brushRef="#br6" timeOffset="-157107.7">8819 3885 17503 0,'0'0'1552'0,"0"0"-1232"16,12-2-320-16,0-6 0 0,2 0 2048 0,1-4 368 16,1-2 64-16,4-9 16 0,-2 1-976 0,-3-3-192 15,-3-1-48-15,-2 3 0 0,-1-2-144 0,-2 1-48 16,0 0 0-16,-4-1 0 0,0 4-192 0,-4 1-32 16,-1 2-16-16,0 0 0 0,-1 3-272 0,-1 8-48 15,4 7-16-15,0 0 0 0,-12 11 16 0,-1 9 0 16,0 10 0-16,2 7 0 0,1 4-208 0,5-7-32 15,2 9-16-15,1 2 0 0,0 3 176 0,6 2 16 16,1-4 16-16,5-3 0 0,4-6-256 0,3-6-48 16,3-5-16-16,3-5 0 0,3-4-160 0,0-4 0 15,1-11 0-15,0-2 128 0,4-4-288 0,1-8-64 16,1-7-16-16,16-13 0 16,-9-2-2656-16,0-2-544 0</inkml:trace>
  <inkml:trace contextRef="#ctx0" brushRef="#br6" timeOffset="-153078.73">9977 3229 12895 0,'0'0'1152'0,"0"0"-928"0,0 0-224 0,0 0 0 16,0 0 1648-16,0 0 272 0,0 0 64 0,-4-4 16 15,0-1-336-15,4 5-80 0,0 0-16 0,0 0 0 16,0 0-544-16,9-1-128 0,1 1 0 0,3 4-16 16,4 1-176-16,2 4-16 0,5 0-16 0,3 5 0 15,2-3-224-15,1 4-64 0,2 3 0 0,0 1 0 16,1 0-176-16,1 2-32 0,-1-2-16 0,-1-1 0 16,-5-1-160-16,0-3 0 0,-5-1 0 0,-1 0 0 15,-3-4-576-15,-3-1-208 0,-4-4-48 0,-1 0-13152 16</inkml:trace>
  <inkml:trace contextRef="#ctx0" brushRef="#br6" timeOffset="-152848.78">10259 2958 22111 0,'-12'0'976'0,"5"0"208"0,0 0-944 0,-1 0-240 16,2 3 0-16,-1 2 0 0,0 4 1456 0,-1 0 240 15,0 4 48-15,-1 1 16 0,4 3-432 0,-1 2-96 16,0 3-16-16,-1 6 0 0,1 1-160 0,1 4-32 16,4 3-16-16,-2 2 0 0,-1 3-368 0,4-1-80 15,0 4-16-15,0-1 0 0,0-1-352 0,3-4-64 16,1-3 0-16,-1-3-128 0,2-3-128 0,1-6-144 16,-1-5-32-16,2-4 0 15,0-6-2128-15,-7-8-416 0,7-2-96 0</inkml:trace>
  <inkml:trace contextRef="#ctx0" brushRef="#br6" timeOffset="-152591.89">10385 2460 28559 0,'0'0'1264'0,"0"0"272"0,0 0-1232 0,0 0-304 16,-2 13 0-16,2 2 0 0,0 5 880 0,0 3 112 16,0 7 32-16,1-1 0 0,1 4 96 0,1 0 32 15,-2 0 0-15,2-9 0 0,1 2-640 0,-2-1-112 16,3-1-16-16,2 0-16 0,0-3-368 0,1-4 0 16,-1 1 0-16,5 3 0 15,-2-6-2480-15,0-8-400 0</inkml:trace>
  <inkml:trace contextRef="#ctx0" brushRef="#br6" timeOffset="-152067.14">10639 2979 20271 0,'0'0'1792'0,"0"0"-1424"15,0 0-368-15,0 0 0 0,0 0 880 0,0 0 96 16,4-9 32-16,4-3 0 0,2 1-32 0,4 0 0 16,1-3 0-16,4-3 0 0,3-2-240 0,2 1-48 15,3 0-16-15,-1-1 0 0,2 2-352 0,0-3-64 16,-1 1 0-16,-2 3-16 15,-2 3-1392-15,-4 6-288 0,-3-1-48 0</inkml:trace>
  <inkml:trace contextRef="#ctx0" brushRef="#br6" timeOffset="-151932.21">10897 3101 29823 0,'0'0'1328'0,"0"0"272"0,9-3-1280 0,1-4-320 0,2 0 0 0,2 0 0 15,1-5 256-15,2-1 0 0,0-4 0 0,2-2 0 16,1-3 80-16,-3 2 16 0,1-1 0 0,0-2 0 15,-2 2-1440-15,1 1-304 0</inkml:trace>
  <inkml:trace contextRef="#ctx0" brushRef="#br6" timeOffset="-151569.67">11555 3026 22111 0,'0'0'1968'0,"0"0"-1584"16,0 0-384-16,0 0 0 0,0 0 624 0,0 0 32 15,7-7 16-15,0 0 0 0,-2-6 720 0,0-5 144 16,0-3 16-16,-1-5 16 0,-2-4-288 0,-1-5-48 16,-1 0-16-16,0-2 0 0,-2 0-256 0,-2-1-48 15,-1-4-16-15,-1 0 0 0,-2-1-384 0,-1-23-64 16,1 6-32-16,2-2 0 0,1-6-256 0,5 9-160 0,4 9 192 15,1 13-192-15,-1 13 0 0,1 5 0 0,-1 4 0 0,2 5 0 16,-6 10 0-16,11-2 0 16,2 9 0-16,1 4 0 0,4 7-192 0,1 4 48 0,0 2 16 0,-5-5 0 15,0 2 128-15,3 9 0 0,0 4 0 0,2 5 0 16,3 3 0-16,0 3 0 0,-2-5 0 0,-1 1 0 16,-2-1 0-16,-1-5 0 0,-1-3 0 0,-1-2 0 15,-1-3-224-15,-2-2-112 0,0-4-32 0,-1-5 0 16,-3 1-2672-1,-2-8-544-15</inkml:trace>
  <inkml:trace contextRef="#ctx0" brushRef="#br6" timeOffset="-151404.17">11609 2634 23039 0,'0'0'1024'0,"0"0"192"0,0 0-960 0,0 0-256 15,10-3 0-15,4-4 0 0,2 1 1664 0,1-1 304 16,1-3 48-16,0-1 16 0,1-1-1152 0,1-2-240 15,1-2-32-15,-2-1-16 0,-3 2-336 0,0 0-64 16,-1 1 0-16,5-13-16 16,-2 3-1776-16,0 0-368 0,0 5-64 0</inkml:trace>
  <inkml:trace contextRef="#ctx0" brushRef="#br6" timeOffset="-151211">12227 2032 19343 0,'0'0'1728'0,"5"14"-1392"0,3 1-336 0,2 0 0 16,0 2 2848-16,5 2 496 0,4 3 112 15,3-3 0-15,1 0-1936 0,0-3-400 0,1 2-80 0,-3-5-16 16,1-4-656-16,-2 1-144 0,-1-4-32 0,2 0 0 16,-7 0-192-16,2-4 0 0,1-1 0 0,-2-1 0 15,-1 0-2432-15,-1-2-368 0</inkml:trace>
  <inkml:trace contextRef="#ctx0" brushRef="#br6" timeOffset="-151060.33">12466 1831 33631 0,'-3'14'1488'0,"2"-3"304"0,1 6-1424 0,0 11-368 16,1 7 0-16,3 7 0 0,0 8 816 0,0 2 80 16,-2-6 32-16,0-13 0 0,-1 1-112 0,-1 3-32 15,0 3 0-15,1 1 0 0,-2 0-496 0,1-1-96 16,1-4-32-16,0-1 0 15,1-5-1360-15,-1-3-272 0,-1-3-48 0</inkml:trace>
  <inkml:trace contextRef="#ctx0" brushRef="#br6" timeOffset="-150071.86">6478 5076 7359 0,'0'0'656'0,"0"0"-528"16,0 0-128-16,0 0 0 0,0 0 2160 0,0 0 400 15,0 0 64-15,0 0 32 0,0 0-880 0,0 0-176 16,0 0-48-16,0 0 0 0,-4-6-384 0,1-1-80 16,1-4 0-16,0-1-16 0,1 0-240 0,0-5-64 15,0-2 0-15,1-1 0 0,0-4-160 0,0 2-32 16,1 2-16-16,-1-2 0 0,0-1-176 0,1 0-16 15,2 0-16-15,-1 2 0 0,1-1-176 0,1 4-48 16,-1 4 0-16,1 0 0 0,-1 2-128 0,2 5 0 16,1 4 144-16,3 3-144 0,1 2 160 0,2 3-32 0,-1 5-128 0,2 3 192 15,0 4 0-15,-1 0-16 0,1 3 0 0,0-1 0 16,-1 2-176-16,1-2 128 0,-3 0-128 0,3-1 128 16,-4-1-128-16,-1-3 0 0,-2 0 0 0,0 0 128 31,-1-2-432-31,0-3-80 0,-1 0-32 0,-4-9 0 0,7 4-2112 0,-7-4-416 15</inkml:trace>
  <inkml:trace contextRef="#ctx0" brushRef="#br6" timeOffset="-149555.02">6096 4415 9215 0,'0'0'400'0,"-4"6"96"0,1-2-496 0,0 3 0 16,1 0 0-16,-1-2 0 0,1 0 1792 0,-1 2 256 15,3-7 48-15,0 0 16 0,0 0-624 0,0 0-112 16,0 0-32-16,0 0 0 0,0 0-224 0,0 0-48 16,1-9-16-16,1 0 0 0,-1-4-368 0,1 1-80 0,1-1-16 0,1-4 0 15,-1 0-160-15,1-4-48 0,0-2 0 0,0-1 0 16,-2-6-128-16,0-3-16 0,-1-4-16 0,-1-4 0 16,-1 0-64-16,-1-1-16 0,-4 4 0 0,0 3 0 15,-2 4-144-15,-2 2 160 0,-1 2-160 0,-3 4 160 16,1 1-160-16,-2 4 0 0,-2 0 144 0,2 1-144 0,2 5 0 15,0 3 128-15,3 0-128 0,1 5 0 0,2 2 0 16,0 3 0-16,2 4 0 0,-1 5 0 0,2 0-144 0,3 5 144 16,0 2-160-16,3 5 160 0,2 3-144 0,2 7 144 15,1 7-128-15,4 3 128 0,0 6 0 0,3-6 0 16,2-2 0-16,0-3 0 0,1-6 0 0,-1-1 0 16,2-9 0-16,1-2 0 0,-1-3 0 0,-2-2 0 15,0-5 0-15,0-1 0 0,1-5 0 0,-1-2-240 16,-2-2 48-16,0-2 0 15,0-4-1600-15,-4-1-304 0</inkml:trace>
  <inkml:trace contextRef="#ctx0" brushRef="#br6" timeOffset="-149348.84">6265 3797 19983 0,'0'0'880'0,"0"0"192"0,0 7-864 0,4 2-208 16,-1-2 0-16,-1 3 0 0,1-1 720 0,1 3 112 0,-2 2 0 0,3-3 16 15,2 4-336-15,-2 1-80 0,0 0-16 0,1-3 0 16,0-4-224-16,0 0-64 0,-1-4 0 0,0 0 0 31,-1-1-1376-31,-4-4-288 0</inkml:trace>
  <inkml:trace contextRef="#ctx0" brushRef="#br6" timeOffset="-149003.68">6375 3597 12895 0,'0'0'1152'0,"0"0"-928"15,0 7-224-15,1 5 0 0,3-1 1184 0,-2 0 192 16,2 5 32-16,0-1 16 0,0 1-272 0,1 1-48 15,-1-2-16-15,1 1 0 0,-1-2-352 0,2 2-80 16,-1-1-16-16,0-5 0 0,-2 1-192 0,0-4-64 16,-3-7 0-16,0 0 0 0,0 0-128 0,0 0-48 15,0 0 0-15,0 0 0 0,7-6 160 0,-2 0 16 16,-3-6 16-16,1 1 0 0,-1-2-160 0,1-2-48 16,0-3 0-16,-1-1 0 0,1-2-192 0,-1-1 0 15,1 0 0-15,1 0 0 0,1 2 0 0,1 1 0 16,2 1-128-16,-1 4 128 0,3 4 0 0,-2 6 0 15,1 4 0-15,-1 4 0 0,3 4 0 0,0 1 0 16,-2 5 0-16,0 2 0 0,-1 3 0 0,0 0-160 0,-2 0 160 16,0-1-128-16,1-1-112 0,1 0-16 0,0-3 0 15,0-2 0 1,-1-6-1600-16,-7-6-320 0</inkml:trace>
  <inkml:trace contextRef="#ctx0" brushRef="#br6" timeOffset="-148678.43">6799 3330 16575 0,'0'0'1472'0,"0"0"-1168"16,8-11-304-16,-1 5 0 0,-1-3 768 0,-1 4 112 15,-2 0 16-15,4-5 0 0,-1 2-64 0,1-2 0 16,-7 10 0-16,5-8 0 0,-3-2-144 0,-2 10-48 15,0-5 0-15,0 5 0 0,0 0-112 0,0 0-16 16,0 0-16-16,0 0 0 0,-6 0-16 0,-2 5 0 16,-1 4 0-16,4-1 0 0,0 4-240 0,-3 8-48 15,2 1-16-15,0-6 0 0,2 3-176 0,-1 0 128 16,1 0-128-16,2 0 128 0,0-1-128 0,2-1 0 16,0-2 0-16,2-5 128 0,3-1-128 0,-5-8 0 15,9 3 0-15,1-4 0 0,1-6 0 0,-2 1 0 16,1-5 0-16,7-6 0 15,-3-2-864-15,1 0-48 0,0 0-16 0,-2 0-11232 0</inkml:trace>
  <inkml:trace contextRef="#ctx0" brushRef="#br6" timeOffset="-148345.22">7071 3044 6447 0,'-11'6'576'0,"7"-1"-576"0,-1 1 0 0,0 1 0 15,1 2 2528-15,0-2 400 0,2 5 80 0,-1-1 0 16,2 2-1216-16,1 1-240 0,0-3-48 0,0 2-16 16,4 1-400-16,-3 0-96 0,1-4-16 0,2 0 0 0,0-5-448 0,-4-5-80 15,6 4-32-15,2 0 0 0,0-4-144 0,-1-4-16 16,0-1-16-16,0 0 0 0,0-5-64 0,-1 1-16 16,0-4 0-16,2 2 0 0,-2 1-160 0,1-3 160 15,-1 1-160-15,-1 4 160 0,0-3-160 0,2 6 0 16,-2 0 0-16,-5 5 0 0,5-4 0 0,-5 4 0 15,7 0 0-15,0 4 0 0,2 1 0 0,-2 4-192 16,1-1 32-16,0 2 16 0,-1-1 0 0,1 1 0 16,1-4 0-16,-2 2 0 0,3 0 144 0,-2-6 0 15,2 0 0-15,-1-4 0 0,0 0 0 0,-3-3 0 16,2-4 0-16,0 0 0 0,1-3-224 0,-2-2-16 16,1-1 0-16,2-6 0 15,-2 0-1488-15,-2 3-288 0</inkml:trace>
  <inkml:trace contextRef="#ctx0" brushRef="#br6" timeOffset="-148050.52">7448 2666 19343 0,'0'0'1728'15,"0"10"-1392"-15,0 2-336 0,1 0 0 0,1 2 752 0,0-2 80 0,-1 3 0 0,3 4 16 16,0-4 288-16,-1-4 48 0,1 0 16 0,1 7 0 15,0 0-480-15,-1-9-80 0,0-1-32 0,0-1 0 16,-4-7-128-16,0 0-32 0,0 0 0 0,6 2 0 16,-6-2 320-16,8-4 64 0,-2-3 16 0,2-10 0 15,-4 0-16-15,1-4 0 0,0-2 0 0,-2 9 0 16,-3-3-176-16,3-5-32 0,1 0-16 0,3-8 0 16,2 1-208-16,2 1-32 0,0 3-16 0,2 4 0 0,1-5-176 0,0 9-48 15,1-1 0-15,3 4 0 0,1 1-128 0,1 3 0 16,2 5 0-16,-1 2 0 15,1 3-1920-15,1 2-480 0</inkml:trace>
  <inkml:trace contextRef="#ctx0" brushRef="#br6" timeOffset="-142358.53">8331 5665 21183 0,'0'0'1888'0,"0"0"-1504"16,-10-3-384-16,10 3 0 0,0 0 1008 0,0 0 128 15,0 0 16-15,0 0 16 0,0 0-784 0,-1 10-176 16,-1-1-16-16,5 3-16 0,2 1 128 0,1 3 16 16,3-2 16-16,1 4 0 0,2-1-16 0,2 2 0 15,0 0 0-15,0-1 0 0,-2-3-64 0,1-1-32 16,1-1 0-16,-1-6 0 0,-2-2-224 0,1-2 0 15,0-4 128-15,1-3-128 0,0-2 384 0,-2-2 48 16,-1-4 0-16,1-6 0 0,-4-4 272 0,2-3 64 16,-4 2 16-16,3 3 0 0,-2-3-80 0,-2 2-32 15,2 6 0-15,-2 2 0 0,0 2-464 0,0 5-80 16,-4 6-128-16,0 0 176 0,0 0-32 0,0 0 0 16,14 1 0-16,0 5 0 0,0 6-144 0,0 2 0 0,0 1 0 15,0-2 0-15,0-1 0 0,0 1 0 0,1-4 0 0,-2-1 0 16,-1-7 0-16,0-4 0 0,-3-2 0 0,0-4 0 15,1-5 0-15,-3-5 192 0,0-4-192 0,-2-7 192 16,-3-4 96-16,0-1 32 0,3 2 0 0,-5 1 0 16,-5 3-144-16,1 0-32 0,-3 4 0 0,2-1 0 15,0 6-144-15,0 2-176 0,0 3 48 0,3 7 0 16,2 3-1344-16,0 5-272 0,0 0-48 0,0 0-13536 16</inkml:trace>
  <inkml:trace contextRef="#ctx0" brushRef="#br6" timeOffset="-142146.17">9064 5187 22047 0,'0'0'976'0,"2"7"208"0,-1 6-944 0,0 0-240 16,2 3 0-16,-2 2 0 0,3 1 624 0,-2 4 80 15,2-1 0-15,0 2 16 0,0 1 496 0,0 1 80 16,-1 2 32-16,1-2 0 0,-1 5-480 0,1-6-80 15,-1 1-32-15,1-5 0 0,0-2-464 0,-1-2-80 16,-1-3-32-16,-1-5 0 0,-1-9-400 0,0 0-80 16,0 0 0-16,0 0-9152 15,0 0-1840-15</inkml:trace>
  <inkml:trace contextRef="#ctx0" brushRef="#br6" timeOffset="-141917.2">9237 4798 24191 0,'0'0'1072'0,"0"0"208"0,3 9-1024 0,-1 3-256 0,3 4 0 0,1 3 0 0,-1 5 832 0,1 5 128 16,0 4 0-16,1 0 16 0,0 1 16 0,2 2 0 15,0 0 0-15,1-3 0 0,-1-2-608 0,0 1-128 16,0-4-32-16,0-4 0 0,1-1-224 0,1-2 0 15,0-5 0-15,-2-1 0 16,-1-6-1808-16,0-5-368 0,-2-5-64 0</inkml:trace>
  <inkml:trace contextRef="#ctx0" brushRef="#br6" timeOffset="-141727.81">9464 4513 16575 0,'0'0'736'0,"0"11"160"16,1 0-720-16,1 4-176 0,0 1 0 0,1 6 0 0,3 3 2368 0,1 2 432 16,-2 6 80-16,2 1 32 0,0 3-1504 0,1 3-320 15,-2 4-48-15,1 1-16 0,-1 2-384 0,2-4-64 16,-3 3-32-16,2-8 0 0,1-4-416 0,1-5-128 16,-2-2 0-16,2-7-14528 0</inkml:trace>
  <inkml:trace contextRef="#ctx0" brushRef="#br6" timeOffset="-141196.64">10034 4162 12895 0,'0'0'1152'0,"0"0"-928"16,0 0-224-16,0 0 0 0,0 0 1920 0,-4 10 352 15,2 0 64-15,1 7 16 0,1 7-880 0,2 0-160 16,2 6-32-16,2 3-16 0,-4 3-304 0,1 4-64 16,0-1-16-16,1 3 0 0,-2 0-272 0,2-4-48 15,0-3-16-15,-2-4 0 0,0-4-208 0,-1-3-32 16,2-1-16-16,0-9 0 0,0-4 128 0,-3-10 32 0,0 0 0 0,0 0 0 15,6-2 192-15,1-8 32 0,0-6 16 0,1 1 0 16,0-3-208-16,-1-1-32 0,0-1-16 0,1 2 0 16,4 4-432-16,1 1 0 0,-1 1 0 0,5 7 0 15,2 5 0-15,2 1 0 0,2 6 0 0,-1 5 0 16,1 4 0-16,-2 2 0 0,0 3 0 0,-3-1 0 16,-2 4 0-16,-2-2 0 0,-2-2 0 0,-1-2 0 15,-1-2-160-15,-1-2-16 0,-3-5 0 0,1-1 0 16,-7-8-2256-16,0 0-448 15,7-7-80-15</inkml:trace>
  <inkml:trace contextRef="#ctx0" brushRef="#br6" timeOffset="-140879.64">10661 4264 22111 0,'0'0'1968'0,"0"0"-1584"15,-4 6-384-15,-1 1 0 0,0-4 848 0,-1 5 96 16,-1 2 16-16,2-2 0 0,1 2 80 0,-1 1 32 15,0 2 0-15,1 4 0 0,1 3-208 0,0 0-32 0,0 3-16 0,2-2 0 16,0-2-432-16,1-2-96 16,1-1-16-16,2-5 0 0,1-2-272 0,-4-9 160 15,5 5-160-15,-5-5 128 0,9-4 16 0,-2-2 0 16,1-6 0-16,-1 0 0 0,1-1 256 0,-2-2 48 0,1 0 16 0,-5-2 0 16,2 0-256-16,-1 2-48 15,-2 1-16-15,0 3 0 0,0 1-144 0,1 5 128 16,-2 5-128-16,0 0 128 0,0 0-128 0,0 0 128 0,0 0-128 15,7 6 128-15,1 5-128 0,0-1 0 0,-2 4 0 0,0-1-176 16,3 0 48-16,0-3 0 0,0 0 0 0,1-3 0 31,2-4-1456-31,-1-1-272 0,0-4-64 0,1-3-7616 0,-1-1-1504 0</inkml:trace>
  <inkml:trace contextRef="#ctx0" brushRef="#br6" timeOffset="-140557.11">10971 4153 12895 0,'0'0'1152'0,"6"8"-928"16,0-1-224-16,-1 0 0 0,0 0 1520 0,-2 2 256 15,1 0 48-15,-1 1 16 0,1 2-240 0,-1-4-32 16,1 2-16-16,0-4 0 0,-1 2-544 0,0 1-112 16,1-4-32-16,1 2 0 0,-5-7-416 0,0 0-96 15,5 4-16-15,-5-4 0 0,8-1-80 0,-2-3 0 16,-2-4-16-16,3 2 0 0,-2-3-64 0,-2 1-16 15,0-3 0-15,2 1 0 0,-2-3-160 0,-2 3 128 16,-1 1-128-16,0-2 128 0,-1 3-128 0,-1-2 0 16,1 1 144-16,-1-1-144 0,-2 1 128 0,0-1-128 15,0 2 128-15,-1 0-128 0,0 2 320 0,1 0-16 16,0-1 0-16,2 2 0 0,-2 0-128 0,4 5-32 16,0 0 0-16,0 0 0 0,-3-6-144 0,3 6 0 15,0 0 0-15,0-6 0 0,0 6 0 0,0 0 0 16,0 0 0-16,0 0 0 15,4-4-976-15,0-3-176 0,-4 7-48 0,5-6-12304 0</inkml:trace>
  <inkml:trace contextRef="#ctx0" brushRef="#br6" timeOffset="-140245.34">11281 4008 16575 0,'0'0'1472'0,"0"0"-1168"15,8 3-304-15,3-2 0 0,-1-1 1408 0,2-2 240 16,1-5 32-16,-1 1 16 0,4-3 80 0,-2-2 16 16,0-3 0-16,-2-2 0 0,-2 0-512 0,-1-1-112 15,-1 2-16-15,-3 0 0 0,-2 0-592 0,-5 2-128 16,0 0-32-16,-6 3 0 0,1 2 80 0,-4 3 16 16,-1 1 0-16,-1 4 0 0,-2 3-32 0,-1 2 0 15,1 4 0-15,1 5 0 0,1-1-160 0,2 3-48 16,1 3 0-16,2 4 0 0,2-1-48 0,2-2-16 15,4 2 0-15,5-3 0 0,2-3-192 0,1-2 176 16,5 0-176-16,2-5 160 0,3 0-160 0,4-6 0 16,2-1 0-16,3-4 128 15,1-2-672-15,1-5-144 0,0 0-16 0,-1-5-10784 16,-4-1-2144-16</inkml:trace>
  <inkml:trace contextRef="#ctx0" brushRef="#br6" timeOffset="-139787.23">12235 3209 24063 0,'0'0'1072'0,"-6"4"208"0,-1-1-1024 0,-1 4-256 16,2-2 0-16,-2 6 0 0,3 0 1440 0,0 2 224 15,-3 4 64-15,3 3 0 0,-1 3-512 0,0 4-112 16,3-3-16-16,1 4 0 0,0-5-400 0,2 0-96 15,4 0-16-15,-1-6 0 0,2-4-256 0,0-3-48 16,1-3-16-16,2-1 0 0,1-7 96 0,1-6 16 16,3 0 0-16,-5-7 0 0,1-3 112 0,0-2 32 15,0 0 0-15,-4-1 0 0,0 0-192 0,-1 0-48 16,-3 0 0-16,-2 2 0 0,-1 4-48 0,-2 0-16 16,-1 0 0-16,-3 3 0 0,-2 2-16 0,0 4-16 15,0-1 0-15,-3 3 0 0,0 3-176 0,0 1 0 16,3 2 0-16,0 3 0 0,1-1-224 0,2 5-32 15,0-2 0-15,2 2 0 16,0-3-1664-16,5-1-352 0,0-6-64 0,0 0-8624 16,0 0-1728-16</inkml:trace>
  <inkml:trace contextRef="#ctx0" brushRef="#br6" timeOffset="-139479.49">12462 2997 16575 0,'-4'17'736'0,"4"-4"160"0,4 2-720 0,-1 2-176 0,-1 2 0 0,-1 3 0 0,3-1 2368 0,0 3 432 15,-1 2 80-15,0-3 32 0,0 2-1168 0,1-1-224 16,-3-1-48-16,0-1-16 0,1-3-176 0,-1-1-48 16,0-3 0-16,0-3 0 0,2-4-480 0,-3-8-112 15,0 0 0-15,0 0-16 0,5-9-16 0,0-4 0 16,0-2 0-16,-2-1 0 0,-1-3-208 0,1 0-32 16,-1-3-16-16,0 0 0 0,-1-1-176 0,1-1-48 15,1 1 0-15,2 4 0 0,0-1-128 0,2 4 0 16,-1 0 0-16,2 5 0 0,0 3 0 0,3 6 0 15,-1 2 0-15,2 3 0 0,0 9 0 0,1 1 0 16,1 4 0-16,0 2 0 0,-2 3-144 0,1 0 144 16,0-1 0-16,-2 2 0 0,-2 1-144 0,0-2 144 15,0-2 0-15,1 1-144 16,-1-5-736-16,0-1-144 0,-2 1-16 0,0-9-16 16,-1 0-1824-16,-6-7-384 0</inkml:trace>
  <inkml:trace contextRef="#ctx0" brushRef="#br6" timeOffset="-139189.7">12857 3047 27231 0,'0'0'1216'0,"7"-1"240"0,-1-4-1168 0,3-3-288 0,2 1 0 0,2-5 0 16,2 1 1296-16,1-2 208 0,1-5 32 0,1-1 16 15,-1-1-320-15,-2-2-64 0,-1 1-16 0,-1 0 0 16,-2 2-512-16,-2 0-128 0,-3 2 0 0,-2 0-16 0,-1 0-80 0,-3 5-16 16,0 3 0-16,-4 0 0 0,4 9 32 0,0 0 0 15,0 0 0-15,-5 5 0 0,-3 0-432 0,2 5 128 16,1 4-128-16,2 4 0 0,2 4 0 0,4 2 0 16,0-4 0-16,5 1 0 0,0-4 0 0,4-1 0 15,5-2 0-15,1-7 0 0,2-2-304 0,3-5 16 16,0-4 0-16,0-1-11888 15,0-7-2384-15</inkml:trace>
  <inkml:trace contextRef="#ctx0" brushRef="#br6" timeOffset="-138607.7">10585 5405 24527 0,'0'0'1088'0,"-5"4"224"0,1 1-1056 0,0 3-256 16,0-2 0-16,2 6 0 0,-1-2 320 0,2 5 16 15,1 3 0-15,0 1 0 0,0 0 416 0,0 4 80 16,0 0 0-16,0-2 16 0,-1 2-128 0,1 0-16 16,-2-4-16-16,2-2 0 0,-1-3-192 0,1-3-48 15,-3-1 0-15,3-10 0 0,0 0 160 0,0 0 32 16,0 0 0-16,0 0 0 0,0-12 112 0,3-4 16 16,-2-3 16-16,3-2 0 0,1-7-512 0,3 1-96 15,-1-4-32-15,4 3 0 0,-1 0-144 0,2 2 0 16,2 0 0-16,0 6 0 0,0 1 0 0,2 2 0 15,-2 3 0-15,2 7 0 0,1-1-160 0,-3 6 160 16,1 2 0-16,-2 3-144 0,-6 4 144 0,0 2 0 16,-5 5 0-16,-2 1 0 0,-1 2 0 0,-4 2 0 0,-4 0 0 0,-3 0 0 15,2-2-192-15,-2-3-128 0,-1-1 0 0,0-4-16 32,0-5-1888-32,-1-5-368 0,-2-2-80 0</inkml:trace>
  <inkml:trace contextRef="#ctx0" brushRef="#br6" timeOffset="-138305.22">11032 5037 21183 0,'0'0'944'0,"0"0"192"0,0 0-912 0,0 0-224 16,0 0 0-16,0 0 0 0,-1 9 1472 0,-2-2 240 16,1 3 48-16,-3-1 16 0,2 4-480 0,1-2-80 15,-1 1-32-15,2 2 0 0,-1 2-432 0,1 1-96 16,1-1-16-16,3 0 0 0,-1-4-384 0,3 1-64 15,0 1-32-15,2-5 0 0,-1 0-160 0,2-4 192 16,1-1-192-16,0-3 192 0,-1-2 32 0,3-3 16 16,-1-2 0-16,3-5 0 0,-3 2 272 0,-3-3 64 15,2-2 16-15,-1 2 0 0,-2 0-176 0,-2-2-32 16,-3 2-16-16,-2 3 0 0,0-2 0 0,-6 3 0 16,1-1 0-16,1 3 0 0,-4 1-80 0,0 0-16 15,-1 1 0-15,0 1 0 0,3 2-272 0,0 0-224 16,0 1 32-16,7 0 16 15,0 0-1888-15,0 0-384 0,0 0-80 0,0 0-13184 0</inkml:trace>
  <inkml:trace contextRef="#ctx0" brushRef="#br6" timeOffset="-137995.29">11371 4767 20271 0,'0'0'896'0,"0"0"192"0,-1 9-880 0,-1-3-208 0,-1 5 0 0,2-3 0 15,-3 3 1264-15,3-4 208 0,-3 2 32 0,1 0 16 16,0 3-208-16,-4-2-32 0,3 4-16 0,-1 1 0 16,0 0-384-16,1-1-80 0,1-2-16 0,0 0 0 0,3 2-384 15,1-5-80-15,2 4 0 0,2-3-16 0,1-1-304 0,2-3 128 16,1 2-128-16,1-4 0 0,4 0 192 0,0-1-192 16,1 2 192-16,2-2-192 0,-1-2 192 0,1 1-192 15,-3-1 192-15,-1 1-192 0,-2 2 224 0,-1 4-64 16,-2-2-16-16,-3 3 0 0,-1-3 336 0,-4 6 64 15,-2-5 16-15,0 5 0 0,-3-2-208 0,-3 2-32 16,-2 0-16-16,-3-2 0 0,-1 3-128 0,-1-4-32 16,-3 0 0-16,3-1 0 0,-3-2-400 0,3-2-96 15,1-4-16-15,1 0 0 16,3-3-3184-16,1-1-640 0</inkml:trace>
  <inkml:trace contextRef="#ctx0" brushRef="#br6" timeOffset="-137791.93">11673 4758 21183 0,'0'0'1888'0,"0"0"-1504"15,0 0-384-15,0 0 0 0,5 7 960 0,1 4 112 0,-1-1 16 0,2 3 16 16,-1 2 448-16,-1 2 96 0,-1 1 16 0,0 2 0 16,-2 1-528-16,1 4-112 0,-3 1 0 0,0-2-16 15,0 3-560-15,1-5-96 0,0-2-32 0,2-3 0 16,-1-3-320-16,1-6 0 0,-3-8-160 0,0 0 160 31,0 0-2704-31,0 0-432 0,5-19-96 0,-2-1-9344 0</inkml:trace>
  <inkml:trace contextRef="#ctx0" brushRef="#br6" timeOffset="-137521.58">12031 4218 16575 0,'-7'-14'736'0,"7"14"160"0,0-9-720 0,0 9-176 16,0 0 0-16,0 0 0 0,0 0 2896 0,2 10 560 16,1 2 96-16,0 6 32 0,1 4-1840 0,1 5-352 15,0 7-80-15,2 6-16 0,-1 3-352 0,2 0-80 16,-1 6-16-16,1-5 0 0,1 3-352 0,1-6-80 15,0-1-16-15,-1 0 0 0,0-3-272 0,0-3-128 16,0-2 0-16,2-3 128 16,-2-1-1072-16,0-5-208 0,0-5-64 0,-3-2-9552 15,-2-7-1920-15</inkml:trace>
  <inkml:trace contextRef="#ctx0" brushRef="#br6" timeOffset="-137328.12">11979 4673 25791 0,'0'0'2304'0,"0"0"-1856"0,0 0-448 0,0 0 0 16,9 0 1120-16,2 0 128 0,5 0 32 0,-2-1 0 16,0-6-496-16,2 1-80 0,-1-1-32 0,3-5 0 0,0 1 128 0,-1-1 32 15,-2-2 0-15,0-1 0 16,-1-2-576-16,1 0-96 0,-1-1-32 0,2 0 0 16,-4-1-464-16,1 1-112 0,0 0 0 0,-1 1-16 15,1-1-2224-15,0 3-432 0,10-11-80 0,-7 7-32 0</inkml:trace>
  <inkml:trace contextRef="#ctx0" brushRef="#br6" timeOffset="-137144.28">12524 4312 21711 0,'0'0'960'0,"2"6"192"0,-1 5-912 0,0-1-240 16,0 4 0-16,1 2 0 0,-2 1 1920 0,0 2 320 15,0 1 80-15,0 4 16 0,0 1-656 0,0-3-128 16,-2 3-16-16,2-1-16 0,0-3-624 0,0-2-112 15,0 0-16-15,0-2-16 0,3-2-496 0,-2-5-112 16,2-1-16-16,-1-2 0 16,-2-7-896-16,0 0-176 0,0 0-32 0,7-5-9904 15,-1-3-1984-15</inkml:trace>
  <inkml:trace contextRef="#ctx0" brushRef="#br6" timeOffset="-136596.03">12714 4156 22111 0,'0'0'1968'0,"-3"11"-1584"0,3 2-384 0,-1 2 0 16,0 2 1216-16,-1 1 144 0,1 1 48 0,1 1 0 15,1-1 96-15,1 0 32 0,-2-1 0 0,1-2 0 0,2 1-512 0,0-3-112 16,2-3-16-16,0-3 0 0,2-3-160 0,0-1-32 16,2-7-16-16,0-2 0 0,1-2 208 0,1-7 32 15,-2-2 16-15,-1 0 0 0,3-3-352 0,-1-2-64 16,1 0-16-16,-3-1 0 0,2-1-224 0,-2 2-48 15,2 0-16-15,-3 2 0 0,4 0 0 0,-4 3 0 16,1 2 0-16,2 2 0 0,-1 3-96 0,4 2 0 16,-2 0-128-16,0 4 192 0,5 1-192 0,-1 1 0 15,2 1 0-15,0 1 0 0,1 2 0 0,0-1 0 16,-2 1 0-16,2-2 0 0,0-1 0 0,-1-1 0 16,-2-3 0-16,0 0 0 0,-1-2 0 0,0-4 0 15,1 0-128-15,-1-2 128 0,-2-4-368 0,-1-1-16 16,1-1 0-16,3-5 0 15,-1-1-336-15,-1 4-80 0,-3 0-16 0,-1 1 0 16,-4 2-208-16,2 3-32 0,0-2-16 0,-1 3 0 16,-1 0 128-16,1 2 32 0,1 2 0 0,-2 1 0 0,-1 1 528 0,1 1 128 15,0 0 0-15,0 1 16 0,-1 1 384 0,-4 4 80 16,0 0 16-16,0 0 0 0,0-6 592 0,0 6 112 0,-3-6 16 0,-1 2 16 16,1-1-112-16,-6 0-32 0,0 1 0 0,-4 1 0 15,2 3-352-15,-3 0-80 0,1 0-16 0,0 3 0 16,1 6-256-16,-1 1-128 0,1 1 128 0,2 1-128 15,1 2 0-15,2 2 0 0,3 3 0 0,1 2 0 16,3 1 0-16,5 1 0 0,1-2 0 0,1 0 0 16,3-2 0-16,3-1 0 0,2-3 0 0,2-1 0 15,-1-5 128-15,2 0-128 0,1-4 128 0,0-1-128 16,-1-4 0-16,-1-1-224 0,-3-3 32 0,1-4 0 16,-5-3-2784-16,-6-1-544 0</inkml:trace>
  <inkml:trace contextRef="#ctx0" brushRef="#br6" timeOffset="-136456.15">12652 3821 39615 0,'-17'-1'1760'0,"17"1"352"0,-6-2-1680 0,6 2-432 16,0 0 0-16,0 0 0 0,0 0 0 0,0 0 0 16,1-5 128-16,-1 5-128 0,8-7 0 0,-1 3 0 15,2 1 0-15,2 0-11760 16,-11 3-2336-16</inkml:trace>
  <inkml:trace contextRef="#ctx0" brushRef="#br6" timeOffset="-135854.52">11657 5872 20207 0,'0'0'896'0,"0"0"192"0,0 0-880 0,0 0-208 16,0 0 0-16,-5-2 0 0,-1 1 1200 0,-2 4 192 15,2 3 32-15,-2 3 16 0,1 1-320 0,-1 4-64 16,-1 3-16-16,0 0 0 0,-1 4-320 0,3-2-64 15,2 1-16-15,1 2 0 0,1-1-288 0,2-3-64 16,1-4-16-16,2-2 0 0,2-2-144 0,0-5-128 16,-4-5 144-16,0 0-144 0,9-3 432 0,0-6-16 15,-2-2 0-15,2-4 0 0,2-4 160 0,-1 0 48 0,-1-3 0 0,-3-1 0 16,-3 2-368-16,-1 1-80 16,2 5-16-16,-2 1 0 0,0 4 32 0,-1 0 16 0,0 4 0 15,-1 6 0-15,0 0 0 0,0 0 0 0,7 2 0 0,0 7 0 16,2 1-208-16,0 4 0 0,2 1 128 0,1-1-128 15,-1-2 0-15,2 1 0 0,0-5 0 0,1 0 0 16,1-7 0-16,0-1 0 0,-1-1-160 0,0-7 160 16,1-2 0-16,1-6 0 0,-2-2 0 0,0-2 0 15,-2-5 0-15,0 3 0 0,-2 0 0 0,-1-1 0 16,-1-1-720-16,-2 2-112 0,-1 3-32 16,1 3 0-16,-1 2-2464 0,0 4-480 0</inkml:trace>
  <inkml:trace contextRef="#ctx0" brushRef="#br6" timeOffset="-135522.42">12175 5558 25167 0,'-1'24'1104'0,"1"-14"240"0,0 5-1072 0,0 2-272 16,-2 2 0-16,1 1 0 0,0 3 784 0,-2-3 112 16,1 0 0-16,-1-3 16 0,1 0 272 0,0-4 48 0,2-1 16 0,0-2 0 15,0-10-480-15,0 0-80 16,0 0-32-16,0 0 0 0,5-6-16 0,0-2 0 16,2-5 0-16,-1-3 0 0,2 0-272 0,-1-2-64 15,1 0-16-15,1 2 0 0,1 0-288 0,-1 0 0 16,0 1 0-16,1 1 0 0,2 6 0 0,2 2 0 0,2 6 0 0,4 3 0 15,5 6-160-15,-1 5 16 0,0 4 0 0,0 2 0 16,-1 2-208-16,-2 2-32 0,0 2-16 0,-2-5 0 16,-1 0-2496-1,-2-2-496-15</inkml:trace>
  <inkml:trace contextRef="#ctx0" brushRef="#br6" timeOffset="-135091.33">12788 5250 6447 0,'0'0'576'0,"0"0"-576"0,0 0 0 0,0 0 0 0,0 0 3440 0,-7 1 576 16,7-1 112-16,-6 3 32 0,-2 1-2160 0,1 1-416 16,0-1-96-16,1 6-16 0,-1-1-384 0,1 5-64 15,-2 1-32-15,1 2 0 0,1 4-256 0,-1 1-48 16,1 3-16-16,1-1 0 0,2 2-288 0,1 0-48 15,0-1-16-15,2-3 0 0,2-1-192 0,0-3-128 16,2-4 160-16,1-3-160 0,3-1 160 0,-1-3-160 0,1-7 160 0,1-2-160 16,0-5 352-16,1-4-32 15,1-5 0-15,1-2 0 0,-5-5 128 0,4-3 32 16,-4 0 0-16,3-3 0 0,-2 2-224 0,0-2-32 16,-3 0-16-16,1 0 0 0,-1-3 112 0,-1-4 0 0,-1 2 16 0,-2-4 0 15,0-3-16-15,-2-6-16 16,-3-3 0-16,-2-4 0 0,-5-3-160 0,1-1-16 0,1-1-128 0,-1 9 192 15,3 7-192-15,0 9 176 0,1 8-176 0,2 6 160 16,0 6-160-16,2 10 128 0,2 4-128 0,0 11 128 16,2 11-128-16,1 3 0 0,1 10-192 0,1 3 192 15,4 8-160-15,-2 3 160 0,3 7 0 0,3-1-144 16,1-1 144-16,3-1 0 0,-1-4 0 0,2-1 0 16,1-1-1408-16,-1-6-208 0,0-3-48 0,-1-5-9408 15,-1-3-1872-15</inkml:trace>
  <inkml:trace contextRef="#ctx0" brushRef="#br6" timeOffset="-134424.77">13295 4743 14735 0,'0'0'640'0,"-5"4"160"0,5-4-640 0,0 0-160 16,-5 4 0-16,5-4 0 0,0 0 1872 0,0 0 352 15,0 0 64-15,0 0 16 0,0-8-80 0,2-6-16 16,1-1 0-16,2-3 0 0,-1-4-864 0,2 1-192 15,3-7-16-15,1 0-16 0,-1-5-288 0,1 0-64 16,1 0-16-16,2 2 0 0,2 2-224 0,-4 1-32 16,1 5-16-16,1 5 0 0,-3 4-112 0,2 7-32 15,-1 0 0-15,3 9 0 0,0 7-144 0,3 6-16 0,-1 5-16 0,1 11 0 16,-2 4-160-16,0 5 0 16,-1 0 0-16,-1 2 128 0,-2 1-128 0,-1-1 0 15,-1 3 144-15,0-4-144 0,1-2 0 0,-2-1 0 16,0 0 0-16,-1-3 0 15,1-4-272-15,-2-3-128 0,-1-6-32 0,-1-2 0 16,1-1-2704-16,-5-3-560 0</inkml:trace>
  <inkml:trace contextRef="#ctx0" brushRef="#br6" timeOffset="-134260.78">13499 5079 35007 0,'0'0'3120'0,"7"-4"-2496"0,4-1-496 0,2 2-128 16,1-1 448-16,1-1 80 0,5 0 16 0,1 0 0 15,0-4 80-15,2 0 16 0,1-5 0 0,2 0 0 0,2-3 112 0,-2-3 16 16,2 0 16-16,-1 0 0 0,-3 1-496 16,-1 1-96-16,-1-1-32 0,-2 2 0 15,-1 5-1680-15,-1 1-336 0,-3-1-64 0</inkml:trace>
  <inkml:trace contextRef="#ctx0" brushRef="#br6" timeOffset="-133524.02">12893 6064 4607 0,'-9'-16'400'0,"7"10"-400"16,-4 1 0-16,1 0 0 0,0-1 5104 0,0-1 928 16,0 3 192-16,5 4 48 0,0 0-4160 0,0 0-832 15,0 0-176-15,-6 8-16 0,2 3-416 0,-2 5-80 16,2 0-16-16,0 3 0 0,0 0-64 0,2 3-32 16,-1 0 0-16,1 2 0 0,2-3-96 0,-2-2 0 15,2-2-16-15,0-1 0 0,2-3-32 0,-1-4 0 16,-1-9 0-16,0 0 0 0,0 0 176 0,0 0 48 15,6-4 0-15,-1-7 0 0,2-6 160 0,0-3 48 16,1-3 0-16,1-5 0 0,1 0-496 0,0-4-80 16,0 1-32-16,0-1 0 0,1 3-160 0,0-2 0 0,1 4 0 0,-1 2 0 15,0 5 0-15,1 3 0 0,-2 4 0 0,1 6 0 16,1 2 0-16,1 5 0 0,1 3 0 0,-2 6 0 16,2 8 0-16,-1 7 0 0,-2-1 0 0,0 6 0 15,-4-1-144-15,1 4 144 0,-1 1 0 0,-1-4 0 16,-3-1 0-16,1-2 0 0,0-4 0 0,1-4 0 15,0-4 0-15,-1-4 0 0,0-3 0 0,-4-7 0 16,6 0-560-16,0-4 0 0,1-4 0 16,0-6 0-16,0-1-2032 0,-1-5-416 0,-1-2-64 0</inkml:trace>
  <inkml:trace contextRef="#ctx0" brushRef="#br6" timeOffset="-133206.64">13277 5817 24303 0,'0'0'1072'0,"0"0"224"0,0 0-1040 0,0 0-256 15,9 6 0-15,-2-3 0 0,1-3 688 0,0-3 80 16,1-3 0-16,2-4 16 0,-1 0 784 0,3-6 160 16,0 1 16-16,-1-1 16 0,0-2-832 0,-1 0-160 15,-4-1-48-15,-1 1 0 0,-1 2-144 0,-2 0-16 16,-3 4-16-16,-3-1 0 0,-1 0-160 0,-1 4-48 15,-3 1 0-15,1 4 0 0,-2 4-80 0,0 1 0 16,-1 4-16-16,0 4 0 0,-2 1-240 0,2 4 0 16,2 3 0-16,2 2 0 0,0 2 0 0,1 3 0 15,5-2-160-15,0-2 160 0,0 0 0 0,5-3-128 0,0 0 128 16,2-2 0-16,4-2-128 0,0-6 128 0,2-2-128 0,1-3 128 31,2-2-1280-31,1-3-160 0,1-2-32 0,-1-1-9328 0,0-7-1856 0</inkml:trace>
  <inkml:trace contextRef="#ctx0" brushRef="#br6" timeOffset="-132836.14">13699 5424 19343 0,'0'0'1728'0,"0"0"-1392"0,-6-1-336 0,6 1 0 0,0 0 1136 0,-7 1 144 15,1 2 48-15,-1 1 0 0,2 2 192 0,-1 0 32 16,0 6 16-16,-2-1 0 0,0 5-384 0,1 3-80 15,-1 6-16-15,1-1 0 0,0 2-384 0,2 0-96 16,1-3-16-16,2 0 0 0,0-3-208 0,4-4-64 16,-1-2 0-16,3-2 0 0,1-5-48 0,0-1-16 15,-5-6 0-15,9 0 0 0,0-1 208 0,0-7 48 16,1 0 0-16,0-4 0 0,-1-2-96 0,0-1-16 16,0-2 0-16,0 2 0 0,-2-3-240 0,0 0-160 15,-1 2 192-15,0 0-192 0,-1 1 128 0,1 2-128 16,-3 6 0-16,1-1 0 0,-4 8 160 0,0 0-160 15,0 0 128-15,8 12-128 0,-3 4 0 0,1 2 0 16,1 4 0-16,-1 3 0 0,-1 0 0 0,0 3 0 16,-1-2 0-16,0 3 0 0,0-2 0 0,-2 2 0 0,-1-2 0 15,-1 2 0-15,-1-6 0 0,-1 2 0 0,-2-2 0 16,2-4 0-16,-1-1-192 0,-1-2 192 0,0-5-192 0,-1-2 192 31,2-3-2048-31,3-6-272 0,-6 2-64 0,-3-4-13568 0</inkml:trace>
  <inkml:trace contextRef="#ctx0" brushRef="#br7" timeOffset="-129590.04">14352 5127 3679 0,'0'0'320'0,"0"0"-320"16,0 0 0-16,0 0 0 0,0 0 336 0,7-1 0 16,-7 1 0-16,5-2 0 0,-5 2-336 0,0 0 128 15,0 0-128-15</inkml:trace>
  <inkml:trace contextRef="#ctx0" brushRef="#br7" timeOffset="-129063.2">14354 5162 13407 0,'0'0'592'0,"0"0"128"0,0 0-576 0,0 0-144 0,0 0 0 0,0 0 0 16,0 0 912-16,2-5 160 0,-2 5 16 0,4-3 16 16,-2-6 208-16,2 4 32 0,-1 1 16 0,-1-3 0 15,0 2-176-15,0 2-32 0,1-4-16 0,-1 1 0 16,0 1-192-16,-2 5-48 0,3-5 0 0,0-3 0 16,-1 3 16-16,0 1 0 0,-2 4 0 0,0-8 0 15,0 3-96-15,0 5-32 0,0 0 0 0,0 0 0 16,0 0-96-16,0 0-32 0,-7-2 0 0,1 1 0 0,0 2-240 15,-3 1-48-15,2 3-16 0,-2 3 0 0,-1 0-112 0,0 4-32 16,0 2 0-16,1 0 0 0,-1 4-208 0,1 4 144 16,3-1-144-16,1 2 128 0,2 4-128 0,-2-3 0 15,4 2 0-15,2 2 0 0,1-6 0 0,2 3 0 16,3-6 0-16,-2-5 0 0,1-3 0 0,3-1 0 16,1-5 0-16,0-3 0 0,0-4 0 0,1-4 0 15,-1-5 0-15,1-3 0 0,1-3 304 0,-1 0-32 16,-2-2 0-16,1 0 0 0,-1 0 16 0,-1-1 0 15,-1 2 0-15,0-1 0 0,-1 1-32 0,0 1-16 16,-1 0 0-16,1 2 0 0,-3 5-96 0,0-1-16 16,2 6 0-16,-1-1 0 0,-4 6 0 0,9-1-128 15,0 2 192-15,2 5-64 0,2 2-128 0,1 3 0 16,1 0 0-16,2 0 0 0,0 3 0 0,1-3 0 16,2 1 0-16,0 1 0 0,-3-7 0 0,1-1 0 15,-1 0 0-15,-2-2 0 0,1-2-208 0,-5-2-32 16,-1-6 0-16,-1 0 0 15,-2-1-2064-15,0-5-400 0,-2-1-96 0</inkml:trace>
  <inkml:trace contextRef="#ctx0" brushRef="#br7" timeOffset="-128782.73">14688 4451 21183 0,'-8'-9'1888'0,"8"9"-1504"0,-2-7-384 0,-1 0 0 0,1 2 848 0,2 5 112 16,0 0 0-16,0 0 16 0,0 0 560 0,0 0 96 15,0 0 32-15,2 10 0 0,-1 4-528 0,3 5-112 16,0 8 0-16,4 1-16 0,1 3-192 0,2 4-48 16,3-1 0-16,1 2 0 0,0-1-320 0,2 1-80 15,1-2-16-15,0 2 0 0,-1-2-208 0,0-2-144 16,-3-3 192-16,-1-1-192 0,-1-6 128 0,-2-2-128 15,-2-2 0-15,1-3 0 0,-4-7-224 0,-5-8-96 16,0 0-32-16,0 0 0 16,0 0-2736-16,0 0-560 0</inkml:trace>
  <inkml:trace contextRef="#ctx0" brushRef="#br7" timeOffset="-128600.77">14627 4875 29823 0,'0'0'1328'0,"0"0"272"0,9-4-1280 16,0 1-320-16,2-5 0 0,3 0 0 0,1-1 672 0,2-1 80 0,-1-5 16 0,2 1 0 16,0-1 256-16,1-2 48 0,0-1 16 0,1 1 0 15,-2-1-576-15,-1 0-128 0,-1 3 0 16,-3 0-16-16,-2-1-368 0,0 4 0 0,-1 1 0 0,-1-1-128 31,-2 0-2288-31,-2 5-448 0,2-4-80 0</inkml:trace>
  <inkml:trace contextRef="#ctx0" brushRef="#br7" timeOffset="-128424.45">15006 4495 13823 0,'0'0'1216'0,"0"0"-960"16,0 0-256-16,5 12 0 0,1 0 2416 0,2 5 432 15,-1 2 96-15,2 5 0 0,0-1-768 0,1 4-144 16,-1 1-48-16,0 2 0 0,0-1-736 0,0 2-160 16,-1-1-16-16,0-2-16 0,1 0-560 0,0-2-112 15,-1-2-32-15,-1-5 0 0,2-3-352 0,-1-4 0 16,-2-1 0-16,2-4 128 15,-8-7-1376-15,0 0-272 0,5-7-48 0,-1-5-13184 0</inkml:trace>
  <inkml:trace contextRef="#ctx0" brushRef="#br7" timeOffset="-128095.8">15200 4316 21183 0,'0'0'944'0,"0"0"192"0,0 0-912 0,0 0-224 16,0 0 0-16,4 9 0 0,0 2 2096 0,1 3 368 0,0-1 80 0,1 2 16 16,2 3-928-16,0 1-176 0,0 3-48 15,1-2 0-15,-1 0-480 0,0 2-96 0,-1 0-32 0,1-1 0 16,-1-2-320-16,1-5-64 0,0 0-16 0,-2-1 0 16,2-5-16-16,-2-1-16 0,-6-7 0 0,0 0 0 15,6 0 112-15,1-4 32 0,-2-3 0 16,0-1 0-16,1-6 32 0,1-1 16 0,-2-3 0 0,0-2 0 15,0-2-208-15,0-2-32 0,0 0-16 0,0 0 0 0,-1-3-80 16,2 4-16-16,-1 0 0 0,-1 0 0 16,-1 3-208-16,1 2 144 0,1 0-144 0,0 3 128 0,-3 2-128 0,2 1 0 15,1-2 0-15,0 4 0 0,-1-2-320 0,0 2-32 16,0 2-16-16,0-2 0 16,-3 3-2112-16,3 0-416 0,1 0-96 0,0-1-14288 15</inkml:trace>
  <inkml:trace contextRef="#ctx0" brushRef="#br7" timeOffset="-127786.83">15601 4151 24879 0,'0'0'2208'0,"0"0"-1760"16,6 6-448-16,1 0 0 0,4-1 1056 0,1-2 128 16,1-3 32-16,2-1 0 0,2-4 624 0,2-3 128 15,1-5 16-15,-1 1 16 0,2-6-448 0,-2-5-80 16,0-2-32-16,-1-5 0 0,-2 4-608 0,1-2-128 15,-6 4-32-15,-2-3 0 0,-1 3-304 0,-3 2-64 16,-3 0-16-16,-2 2 0 0,-2 5-32 0,-3 1 0 16,-3 1 0-16,-1 6 0 0,-2-2-256 0,-1 5 160 0,0 5-160 0,-2 4 128 15,0 5-128-15,-2 4 0 0,0 5 0 0,2 3-176 16,1 2 176-16,3 5 0 0,1 1 0 16,3-2 0-16,3 2 0 0,3-3 0 0,4 1 0 15,4-5 0-15,2-3 0 0,2-2 0 0,4-4 0 0,3 0 0 16,2-8 0-16,2-2 144 0,3-4-144 0,0-3 0 15,1-3 128-15,0-3-128 0,-2-1 0 0,15-8 0 16,-9-2-2080-16,-3 1-480 0</inkml:trace>
  <inkml:trace contextRef="#ctx0" brushRef="#br7" timeOffset="-126744.74">13564 7045 15663 0,'-5'5'1392'16,"-1"0"-1120"-16,-2 0-272 0,2 3 0 15,1-3 1488-15,1 0 240 0,1 4 64 0,3-9 0 0,0 0-224 0,2 8-32 16,-2-8-16-16,6 8 0 0,3-3-320 0,1 1-64 16,1-4-16-16,3-4 0 0,2-1-32 0,0-2-16 15,2-3 0-15,0-3 0 0,1-4-128 0,1 1-32 16,1-5 0-16,-2-2 0 0,-2 0-272 0,2-2-48 15,1-1-16-15,-4 2 0 0,-2 2-144 0,-3-2-48 16,0-1 0-16,-4 4 0 0,0 1-160 0,-4 4-32 16,-1 0-16-16,-4 0 0 0,-4 3 96 0,2 3 32 15,-2 2 0-15,-3 1 0 0,-2 2-176 0,-3 5-128 16,-3 1 144-16,-1 6-144 0,-1 0 0 0,1 4 0 16,1 3 0-16,-1 3 0 0,1 2 0 0,3 3 0 15,4-1-160-15,1 4 160 0,3 2 0 0,2 1-160 16,3-3 160-16,3 1 0 0,3-4 0 0,3-2-128 15,2-4 128-15,3-3 0 0,2-4 0 0,3-6 0 16,4-2 0-16,-1-4 0 0,3-5 0 0,-1 0 0 16,-1-5 0-16,-1-5 0 0,1-3 0 0,-2 0 0 15,2-2-208-15,-4-5 64 16,0 2-1536-16,-1 2-304 0,1-2-64 0,6-7-15168 0</inkml:trace>
  <inkml:trace contextRef="#ctx0" brushRef="#br7" timeOffset="-126260.99">14371 6783 28559 0,'0'0'2544'0,"-2"6"-2032"0,2-6-512 0,-5 7 0 16,0-2 1440-16,0-1 192 0,1 1 32 0,0 1 16 16,-1-3 48-16,5-3 16 0,0 0 0 15,0 0 0-15,0 0-496 0,0 0-96 0,0 0-32 0,0 0 0 16,0 0-592-16,0 0-112 0,0 0-32 0,0 0 0 15,0 0-240-15,0 0-144 0,0-5 160 0,1-4-160 16,2 2 0-16,-2 0-256 0,-1 0 16 0,0 7 16 16,5-5-3104-16,-1-1-608 0,0-6-128 0,-2 1-32 0</inkml:trace>
  <inkml:trace contextRef="#ctx0" brushRef="#br7" timeOffset="-125931.54">14387 6370 25791 0,'-9'-8'1152'0,"9"8"224"0,0 0-1104 0,0 0-272 15,0 0 0-15,0 0 0 0,0 0 1936 0,0 0 336 16,0 8 64-16,0 1 16 0,1 2-1200 0,2 2-256 16,3 1-32-16,0 4-16 0,3 3-144 0,1 0-16 15,2 2-16-15,0 0 0 0,4-1-288 0,0-1-48 16,1-3-16-16,-1-2 0 0,1-3-160 0,-2-2-32 15,-1-1-128-15,0-5 192 0,-1-1 64 0,-1-1 0 16,-3-3 0-16,4-4 0 0,-3-2 320 0,-1-6 64 16,-1-3 0-16,-1-2 16 0,0-2-176 0,-1-1-32 15,-2 0-16-15,0-2 0 0,-2-2-224 0,0 2-32 16,-2 1-16-16,0 0 0 0,-2-3-160 0,0 3 0 16,-1-1 144-16,1 2-144 0,-1 1 0 0,2 0-208 0,0 1 16 15,-1 2 16 1,2 1-1504-16,2 3-304 0,1-1-64 0,2 0-16 15,1-2-1904-15,1 1-368 0</inkml:trace>
  <inkml:trace contextRef="#ctx0" brushRef="#br7" timeOffset="-124860.97">14882 5910 22111 0,'0'0'976'0,"0"0"208"0,0 0-944 0,-5 4-240 15,-1 1 0-15,0 0 0 0,0 0 1856 0,1 4 336 16,0-3 64-16,1 6 16 0,1 0-672 0,-1 5-144 15,-1 2-32-15,0 5 0 0,1 1-464 0,0 2-112 16,3-3-16-16,-2 2 0 0,2-1-208 0,1-3-48 16,1-3-16-16,3-3 0 0,1 0-192 0,0-6-48 15,0-1 0-15,2-2 0 0,0-2-16 0,1-3-16 16,0-4 0-16,0-3 0 0,-1 0 32 0,0-1 16 16,1-6 0-16,0 4 0 0,-1-4-96 0,0-1-32 15,-1 4 0-15,-1-1 0 0,0 4-208 0,0-2 144 16,-5 8-144-16,5-5 128 0,-5 5-128 0,8-2 0 15,-8 2 0-15,8 0 0 0,0 0 0 0,1 2 0 16,-1 1 0-16,0-1 0 0,-1 2 0 0,1-3 0 16,0-2 0-16,0-3 0 0,1 1 0 0,1-3 0 15,2-5 0-15,1-3 128 0,1-1-128 0,-3-7 128 16,3-2-128-16,0-1 128 0,-1-6 0 0,-2 2-128 16,1 1 192-16,-2-4-64 0,-1 3-128 0,-2 0 192 15,0-3-192-15,-2-1 192 0,-1 0-192 0,-3-3 160 0,-1-2-160 0,-1-3 160 16,-2-7-160-16,-2-1 128 0,-4-2-128 0,-4 0 128 15,-4-3-128-15,-8-15 0 0,3 6 0 0,1 16 128 16,3 10-128-16,3 8 0 0,2 5 0 0,3 9 0 16,1 5 0-16,2 8 0 0,-1 7-144 0,4 6 144 15,-1 6-176-15,3 5 32 0,-5 6 0 0,5 2 0 16,2 6 144-16,1 10-128 0,3 5 128 0,2 5-128 0,3 5 128 16,3 1 0-16,0-4 0 0,2-2 0 0,1-5 0 15,3-4 0-15,1-8 0 0,2-3-128 0,-2-3 128 0,4-7 0 16,-1-5 0-16,0-4 128 0,-2-6-128 0,0-7 144 15,-3-7-144-15,4-2 160 0,-6-5 48 0,0-4 16 16,0-2 0-16,1-3 0 0,-4-2-16 0,-1 0 0 16,-3-1 0-16,0-2 0 0,-2-2-80 0,-3 1 0 15,0-3-128-15,-3-1 192 0,-3-2-192 0,0-2 128 16,-2-1-128-16,0 1 0 0,-1 4 128 0,0 3-128 16,0 5 0-16,1 3 144 0,0 3-144 0,1 4 0 15,2 4 0-15,2 7 0 0,0 0 0 0,0 0 0 16,-1 7 0-16,-1 4 0 0,2 3-176 0,0 2 176 15,2 3-128-15,0 1 128 0,3 5 0 0,0 0-128 16,0-2 128-16,2-4 0 0,0-1 0 0,2 0 0 16,2-2 0-16,-1 1 0 0,0-3 0 0,3-3 0 15,-2 2 0-15,0-3 0 0,2-4 0 0,0-3 0 16,0-2 0-16,-1-2 0 0,0-3 0 0,3-5 128 16,-1 0-128-16,0-6 176 0,-1 1 32 0,-1-3 16 15,1-3 0-15,-1-1 0 0,-2-4-80 0,0-1-16 0,-3-1 0 16,0-4 0-16,-3 1 0 0,-1 2 0 15,0-1 0-15,0 5 0 0,-1-1-128 0,1 6 160 0,-3 3-160 0,1 3 160 16,0 2-160-16,0 2 0 0,-1 9 0 0,0 0 0 16,0 0 0-16,0 0 0 0,2 9 0 0,-1-2 0 15,0 4 0-15,3 3-144 0,2 1 144 0,-2 0 0 16,0 2 0-16,2-1-128 0,1-1 128 0,0-1 0 16,2 0 0-16,1-4 0 0,2 1 0 0,-1-5 0 0,3 2 0 15,0-6 0-15,2-2 0 0,-1-2 0 16,0-6 0-16,3 2 0 0,-3-6 0 0,5 1 0 0,0-6 0 0,0 1 0 15,-1-2 0-15,0 0 0 0,0-1 0 0,0-3 0 16,0 1 0-16,5-11 0 0,-3 4 128 0,-6 1-128 16,-1-1 0-16,-4-3 0 0,-2-1 128 0,-2-2-128 15,-6-5 0-15,-2 1 144 0,-4 0-144 0,-1 1 128 16,-2 2-128-16,-1 8 128 0,0 8-128 0,-2 8 0 16,2-1 0-16,-1 10 128 0,-1 2-128 0,-2 5 160 15,-1 9-160-15,0 7 160 0,-1 8-160 0,1 7 0 16,0 5 144-16,1 1-144 0,4 0 0 0,5-4 0 15,0 0 0-15,5-11 0 0,2-3 0 0,3 0 0 16,4 0 0-16,0-4 0 0,4-2 0 0,1-1 0 16,2-5 0-16,2 0 128 0,2-2-128 0,2-5 0 15,1-4 0-15,1-1 128 0,0-3-128 0,3-6-208 16,-1 1 48-16,13-7 16 16,-5 2-2880-16,-1 3-576 0</inkml:trace>
  <inkml:trace contextRef="#ctx0" brushRef="#br7" timeOffset="-120048.64">7908 10413 7359 0,'0'0'656'0,"0"0"-528"16,0 0-128-16,0 0 0 0,0 0 1040 0,-7 10 176 15,1-3 48-15,6-7 0 0,0 0-704 0,0 0-144 16,0 0-32-16,0 0 0 0,0 0 0 0,0 0-16 0,0 0 0 0,0 0 0 16,0 0 272-16,0 0 64 0,0 0 16 0,-1-12 0 15,1 12 112-15,1-9 0 0,0-1 16 0,0 1 0 16,1-2-112-16,-2 0-32 0,2 2 0 0,0 0 0 15,-1 0 96-15,-1 2 16 0,0 7 0 0,1-11 0 16,2 1-32-16,-1 2 0 0,-2 8 0 0,0 0 0 16,4-6-208-16,-4 6-64 0,0 0 0 0,0 0 0 15,0 0-256-15,0 0-48 0,9 5-16 0,-1 3 0 16,-1 3 64-16,0 4 0 0,1 6 0 0,1 3 0 16,-1 5-16-16,2 1 0 0,2-2 0 0,-1 8 0 15,2 5 0-15,-1 3 0 0,1-2 0 0,2 5 0 16,2-2 16-16,-2 0 16 0,3 0 0 0,0 1 0 15,-2-1-64-15,-2 1-16 0,2 2 0 0,-1-4 0 16,1 0-64-16,-3-4 0 0,2-1-128 0,-1-1 192 16,0-1-16-16,0-3-16 0,-1-2 0 0,0 1 0 0,-2-2 64 0,2-5 16 15,1 1 0-15,0-3 0 0,1-5-64 0,-1 0-16 16,0-2 0-16,-1-3 0 0,-2-5-32 0,3 1 0 16,-6-4 0-16,-8-6 0 0,7 9 0 0,-7-9 0 15,0 0 0-15,0 0 0 0,0 0 96 0,0 0 16 16,0 0 0-16,0 0 0 0,0 0 176 0,-2-14 32 15,-2-1 16-15,-1 0 0 0,-1-2-176 0,-3-2-32 16,-4-1-16-16,2-1 0 0,-1-3-240 0,1-4 176 16,-5-3-176-16,2-4 160 0,-1-2-160 0,-1 0 0 15,-2-1 144-15,0 0-144 0,-1-2 0 0,-1-4 0 16,-2 0 0-16,3-3 128 0,-3 2-128 0,2 0 0 16,-2-2 0-16,2 1 0 0,1-4 0 0,1 6 0 0,3-2 0 0,-2 4 128 15,-2-4-128-15,3 4 0 0,1-1 0 0,-1 5 0 16,0 1 0-16,1 3 0 0,1 1 0 0,0 3 0 15,0-1 0-15,1 3 0 0,1 2 0 0,1 3 0 16,0 2 0-16,2 0 0 0,2 4 0 0,0 5 0 16,0-2 0-16,4 4 0 0,-3 2 0 0,6 8 0 15,0 0 0-15,0 0 0 0,0 0 0 0,0 0 0 16,0 0 0-16,0 0-128 0,7 13 128 0,0 0 0 16,2 2 0-16,0 5-160 0,3 7 160 0,0 4 0 15,4 0 0-15,-1 5 0 0,0 1 0 0,2 5 0 16,-1 1 0-16,2 4 0 0,0 0 0 0,2 5 0 15,0 2 0-15,1-1 0 0,-2 0 0 0,1-2 0 16,2-1 0-16,1-1 0 0,-2-3 0 0,2 1 0 0,0 3 0 16,2-6 128-16,0-1-128 0,0-2 0 15,-2-4 128-15,0 0-128 0,2-2 0 0,-1 0 144 0,1-5-144 0,-5-3 0 16,0 1 0-16,-1-4 128 0,-2 1-128 0,-1 1 0 16,1-4 144-16,-3-1-144 0,-1 2 0 0,-1-1 0 15,-2-2 0-15,1 0 128 0,-1-1-416 0,-1-2-80 16,0-2-16-16,-2-1 0 15,1-4-2880-15,-8-10-592 0,0 0-112 0,14 7-10640 0</inkml:trace>
  <inkml:trace contextRef="#ctx0" brushRef="#br7" timeOffset="-119582.98">8055 11313 9215 0,'-23'-10'816'0,"8"1"-656"0,-3 1-160 0,3-2 0 16,-2 3 4160-16,3-1 784 0,0 2 176 0,2 3 16 15,2-1-3808-15,-2 2-768 0,1-1-160 0,11 3-16 16,-12-1 352-16,12 1 80 0,0 0 16 0,-9 4 0 15,9-4-64-15,-7 6-16 0,2 2 0 0,3 3 0 16,5 3-336-16,3 1-64 0,2 3-16 0,2 1 0 16,1-1-32-16,2 1-16 0,1 0 0 0,3 2 0 15,2-2-32-15,1 1-16 0,-1 2 0 0,5 0 0 16,-1-1 0-16,1-1 0 0,1-1 0 0,0 0 0 16,3 0 0-16,4-2 0 0,-4-2 0 0,1-2 0 0,0-4-48 0,0 1 0 15,2-2 0-15,-2-3 0 0,-1 0 16 0,1-4 0 16,-6-4 0-16,1-2 0 0,-1-2 112 0,0-6 0 15,-3-4 16-15,1-3 0 0,-3-3 80 0,-1-3 16 16,0-1 0-16,-2-7 0 0,-3-5 32 0,-1-5 16 16,0-1 0-16,0-7 0 0,-2-1-256 0,-2-2-48 15,0-1-16-15,-1 6 0 0,0 0-160 0,-1 7 0 16,-2 0 144-16,-3 8-144 0,-1 10 0 0,-3 1 0 16,-3-1 0-16,0 8 0 15,-3 1-1520-15,-3 8-320 0,-5-1-64 0,0 7-10640 0,1 7-2144 16</inkml:trace>
  <inkml:trace contextRef="#ctx0" brushRef="#br7" timeOffset="-118710.65">8515 13088 4191 0,'0'0'192'0,"0"0"32"0,0 0-224 0,0 0 0 0,0 0 0 0,0 0 0 15,0 0 1280-15,0 0 192 0,0 0 64 0,0 0 0 16,0 0 464-16,-4 6 112 0,4-6 0 0,-3 5 16 16,3-5-544-16,-4 8-112 0,4-8-32 0,0 0 0 15,-4 5-352-15,4-5-64 0,0 0 0 0,0 0-16 16,0 0-80-16,0 0-16 0,0 0 0 0,4-7 0 16,0-4-32-16,1-2-16 0,2-3 0 0,1-3 0 15,2-4-240-15,0-1-48 0,3-6-16 0,2 1 0 0,3 1-128 0,0-4-32 16,1-1 0-16,1 0 0 15,1 0-112-15,0 1-32 0,2 1 0 0,-3-1 0 0,0 4-128 0,-3-1-128 16,1 6 192-16,-3-1-192 0,-1 3 240 0,-1 4-64 16,-2 3-16-16,0 5 0 0,-5 0 0 0,0 4 0 15,-1 2 0-15,-5 3 0 0,0 0-160 0,9 4 192 16,0 5-192-16,1 0 192 0,-2 5-192 0,0 1 0 16,-1 3 0-16,2 1 128 0,1 0-128 0,2 3 0 15,1-1 0-15,-2 5 0 0,3-4 0 0,1 1 0 16,0 1 0-16,2-2 0 0,-2-3 0 0,3 0 0 15,-1-1 0-15,-1 0 0 0,2-2 0 0,-2 1 0 16,1-4 0-16,-1-2 0 0,2 2 0 0,-1-4 0 16,-2 0 128-16,-1-2-128 0,-1 0 0 0,-1-4 0 15,0 0 0-15,-1-1 0 0,1-2 0 0,-3 0 0 16,1-1 0-16,-3 0 0 0,-1-2-192 0,-6 3-80 16,0 0-16-16,2-9 0 15,-3 2-1504-15,1 7-320 0,-9-5-48 0,-4-3-12560 0</inkml:trace>
  <inkml:trace contextRef="#ctx0" brushRef="#br7" timeOffset="-117974.47">8885 12652 18431 0,'0'0'1632'0,"-1"-5"-1312"16,-3-2-320-16,3 0 0 0,1 7 1024 0,0 0 128 15,0-6 16-15,0 6 16 0,0 0-16 0,0 0 0 16,0 0 0-16,0 0 0 0,0 0-112 0,0 0-32 16,9 7 0-16,0 6 0 0,1 1-128 0,0 3-48 15,1 5 0-15,2 3 0 0,0 5-160 0,3-1-48 16,2-1 0-16,1 2 0 0,2 1-64 0,0-1-32 15,2 5 0-15,4-1 0 0,-2-1-32 0,2 1 0 16,1 1 0-16,1-1 0 0,0 0-64 0,2 2 0 16,-2-1-16-16,-4 1 0 0,3 0-128 0,-2-1-32 15,-2 3 0-15,-1 0 0 0,0-1 48 0,-2 0 16 16,0-1 0-16,-1-2 0 0,-1 0-336 0,-1-2 0 16,-2-4 0-16,0 4-192 0,-2-2 320 0,2-2 64 15,-2 0 16-15,-1-5 0 0,-3-1-208 0,1-4 0 16,-2-3 0-16,0-2 0 0,-2-4 0 0,0-1 176 15,0-4-48-15,-7-4-128 0,0 0 176 0,0 0-176 16,0 0 160-16,0 0-160 0,0 0 192 0,0-5-48 0,-3-5-16 0,-1 2 0 16,-3-3 112-16,2-1 16 0,-4 1 0 15,-2-4 0-15,0 0-256 0,1-2 176 0,-2-2-176 0,-2 0 160 16,-3-1-160-16,1-3 0 0,0-4 0 0,-2 0 128 16,-1-3-128-16,0-7 0 0,-4-4 0 0,1-5 0 15,-2-2 0-15,-1 1 0 0,1-2 0 0,0 2 0 16,-2 2 0-16,3 1 0 0,2 3 0 0,0 3 0 0,-2 2 0 15,2 1 0-15,0 3 0 0,2 4 0 0,2 0 0 0,0 8 0 16,3-1 0-16,1 5 0 0,2-1 0 16,1 6 0-16,2 3 0 0,2 0 0 0,2 5 0 0,4 3 0 15,0 0 0-15,0 0 0 0,-3 10 0 0,5 4 0 16,0 4 0-16,5 4 0 0,2 4-160 0,1 3 160 16,1 3 0-16,4-2-144 0,3 2 144 0,1 2 0 15,0 3 0-15,3 0 0 0,0 1 0 0,0 2 0 16,0-3 0-16,0-2 0 0,2 1 0 0,-3-3 0 15,1 1 0-15,-3-3 0 0,-1-3 0 0,-3-5 0 16,-1-2 0-16,-2-2 0 0,-5-1 0 0,1-4 0 16,-2-3 128-16,-1-4-128 0,-5-7 128 0,0 0-128 15,0 0 160-15,0 0-160 0,0 0 192 0,0 0-64 16,0 0-128-16,-6-7 192 16,-3-4-704-16,0-3-128 0,-1-5-48 0,2 6-12816 15,-1-1-2560-15</inkml:trace>
  <inkml:trace contextRef="#ctx0" brushRef="#br7" timeOffset="-111971.62">9125 13150 10591 0,'0'0'464'0,"0"0"112"16,11-6-576-16,-4-1 0 0,-7 7 0 0,10-4 0 15,1 1 320-15,-3 1-32 0,1 1-16 0,-9 1 0 16,11-3-272-16,-11 3 160 0,10-5-160 0,-10 5 128 16,0 0-128-16,0 0 0 0,0 0 0 0,0 0 0 15,0 0 704-15,0 0 128 0,0 0 0 0,0 0 16 0,0 0 240 0,0 0 64 16,0 0 0-16,0 0 0 0,0 0-176 0,0 0-16 16,0 0-16-16,9 8 0 0,-3-2-192 0,-6-6-48 15,4 12 0-15,0-5 0 0,-2 4-48 0,1-1-16 16,-2 1 0-16,3 3 0 0,-3-2-16 0,3 3-16 15,0 1 0-15,-1 2 0 0,0-1-128 0,1 2-32 16,0-1 0-16,1 1 0 0,2 0-48 0,-2-1-16 16,2-2 0-16,0 2 0 0,1 0-16 0,0 2-16 15,2 2 0-15,-3-2 0 0,4-1 16 0,-4 0 0 16,5-1 0-16,-2 1 0 0,0-3-80 0,0 2-16 0,2-3 0 16,-1 3 0-16,2 1-80 0,-2 0-32 0,4-1 0 0,-1 1 0 15,3 0-160-15,-1 3 128 16,1 1-128-16,0 1 128 0,-1-4-128 0,2 4 0 0,0 3 0 0,-1-4 128 15,0-1-128-15,1 3 0 0,2-2 0 0,2 4 0 16,-3 2 0-16,1 1 0 0,0-4 128 0,1 2-128 16,-1-3 0-16,-1 4 0 0,2-2 0 0,1 1 0 15,3-3 128-15,-3 5-128 0,0-4 0 0,0 4 128 16,-1-1-128-16,2-4 160 0,0 2-160 0,0-3 160 16,0 3-160-16,-2 0 0 0,0-1 144 0,-1 1-144 15,0-5 144-15,1 3-144 0,-1-1 192 0,-1 0-192 16,3 0 128-16,-2-1-128 0,-1 1 0 0,-1 2 0 15,0-5 0-15,0 2 128 0,-2 4-128 0,1-4 0 16,0-1 128-16,1 0-128 0,0 4 0 0,1-5 0 16,0 0 160-16,0 0-160 0,2 1 128 0,-1-2-128 0,1-2 0 0,0 1 128 15,3 2-128-15,-2-1 0 0,-1-1 0 0,1-1 0 16,-1-1 128-16,1 3-128 0,-2 1 0 0,-1 3 0 16,-1-3 0-16,3 2 128 0,0-2-128 0,1 6 0 15,-2-2 0-15,2 1 0 0,-1-5 0 0,2 3 128 16,0 3-128-16,1-3 0 0,3 2 0 0,-2-3 128 15,0-3-128-15,0 3 0 0,0 2 0 0,1-2 128 16,-1-4-128-16,1 2 0 0,-2-1 128 0,0-1-128 16,1 0 128-16,-2 1-128 0,0-2 128 0,1 0-128 15,2 0 0-15,-2 1 128 0,-3-1-128 0,4-1 0 16,0 1 144-16,-1-3-144 0,-2 2 0 0,-1-1 0 16,1 0 0-16,-2-2 128 0,-2 2-128 0,-1-1 176 0,-3 1-176 15,0-4 192-15,0 1-32 0,0 0 0 0,-2-3 0 0,2 1 0 16,0 1-16-16,0-3 0 0,-1 2 0 0,0 1 0 15,-1 0-144-15,2 2 192 0,3-2-192 0,-1 2 192 16,-2 0-192-16,3 2 128 0,-1-3-128 0,2-2 128 16,1 2-128-16,0 1 128 0,-2 0-128 0,-2-2 128 15,-2-1 0-15,3-1-128 0,1 0 192 0,-1 4-64 16,0-2-128-16,-1 2 192 0,-1 1-192 0,2 0 192 16,5-1-64-16,-2 0-128 0,-1 3 192 0,1 4-64 15,0 1 0-15,0-2-128 0,0 1 192 0,0-2-64 16,1 0 0-16,1-1-128 0,2-2 192 0,-2 1-64 15,-1-1-128-15,1 2 0 0,-2-3 144 0,1-1-144 16,1 0 0-16,0 1 128 0,2 1-128 0,2-2 0 16,3 0 0-16,-2-3 128 0,1 3-128 0,-2 0 0 0,0-4 0 15,0 2 0-15,-3 0 0 0,3 0 128 0,-1 4-128 0,0-2 0 16,4-1 0-16,-3 1 0 0,5 2 0 0,-3 0 0 16,0-4 0-16,0 2 128 0,0-2-128 0,-1-1 0 15,0 2 0-15,3 2 0 0,3 1 0 0,-2-4 128 16,-2 0-128-16,0 2 0 0,-1-3 0 0,-2-1 0 15,-1-1 0-15,-2 0 128 0,0-3-128 0,0 5 0 16,0-4 0-16,4 2 128 0,-2-3-128 0,-3 0 0 16,3 0 0-16,1-2 0 0,0 1 0 0,2 4 0 15,3-4 0-15,2 1 128 0,-4 3-128 0,0-3 0 16,-1 3 0-16,-1-2 128 0,0 2-128 0,-2-3 144 16,-1 2-144-16,-2-1 160 0,0-2-160 0,0 0 0 15,2 2 0-15,-1-4 128 0,1 1-128 0,0 0 0 0,1 1 0 16,-1-1 128-16,-2-1-128 0,2 2 0 0,3 0 144 0,-2 0-144 15,0 2 0-15,0 1 144 0,0-3-144 0,-1 0 0 16,-1 3 128-16,-2-3-128 0,-1 1 0 0,-1 1 0 16,0-4 128-16,-2 0-128 0,-1-2 144 0,-2 3-144 15,1 0 192-15,1-2-64 0,-1-2-128 0,3 0 192 16,-2 0 0-16,2-1 0 0,0 1 0 0,1 0 0 16,0 0-32-16,-1 3-16 0,3-1 0 0,0 2 0 15,-1-5-16-15,2 3-128 0,-1 5 192 0,3-2-64 16,-2-3-128-16,1 2 192 0,0 0-192 0,-1 0 192 15,3 0-192-15,-3-2 192 0,-1 2-192 0,0-2 192 16,1 2-192-16,0 0 128 0,-2-1-128 0,1-2 128 16,-3 1-128-16,1 0 0 0,2-2 144 0,0 1-144 0,0 2 0 15,0-1 0-15,2-4 0 0,1 2 128 0,0 0-128 0,-2 0 0 16,-1 0 0-16,0 0 128 0,-3-2-128 0,1 0 0 16,-1-2 0-16,-2 3 0 0,-1-2 0 0,-1 2 0 15,-2-2 0-15,1 1 0 0,-2 0 0 0,0 1 0 16,-3 0 0-16,2 0 0 0,-9 1 0 0,0 0 0 15,0 0 0-15,0 0 128 0,8-3-128 0,-8 3 0 16,0 0 0-16,0 0 0 0,0 0 0 0,0 0-128 16,0 0 128-16,0 0 0 0,0 0 0 0,0 0-160 15,0 0 160-15,-13 0 0 0,2 1-128 0,-1 2 128 16,2-1 0-16,-2 2 0 0,-1-1-128 0,0-1 128 16,-1 0 0-16,-2 0 0 0,-2-1 0 0,-3 1 0 15,0-2 0-15,-3 0 0 0,-2 0 0 0,-3 0-128 0,-1 0 128 0,-1-2 0 16,4 2 0-16,-2 2 0 0,-3-1 0 0,1-1 0 15,-1-1 0-15,-3 1 0 0,-3 2 0 0,1-2 0 16,-1-1 0-16,0 0 0 0,-2-1 0 0,0 1 0 16,-2 1 0-16,3 0 0 0,2-1 0 0,0 1 0 15,-2-1 0-15,2 1-128 0,-1-2 128 0,-1 0 0 16,1-3 0-16,0 1 0 0,0 0-128 0,2 0 128 16,1-3 0-16,-1 2 0 0,1 2 0 0,2-1 0 15,0-3 0-15,1 0 0 0,0-2 0 0,3 2 0 16,0 2 0-16,-2-4 0 0,2 1 0 0,-2-2 0 15,1 4 0-15,-1-3 0 0,0 2 0 0,-1 1 0 16,0-4 0-16,0 3 0 0,-1 0 0 0,1-1 0 16,2-3 0-16,1 1 0 0,1-4 0 0,1 1 0 0,-1 3 0 15,3-3 0-15,-5-3 0 0,0 2 0 0,-2-2 0 0,0 0 0 16,-1 0 0-16,1 1 0 0,2 1 0 0,-2 2-128 16,-1-2 128-16,0 1 0 0,-1-4 0 0,1 1 0 15,0-2 0-15,1-1 0 0,0 1 0 0,-1 2 0 16,0-2 0-16,1 0 0 0,0-1 0 0,1 1 0 15,-2-1 0-15,1 0 0 0,0-1 0 0,-1 2 0 16,0 4 0-16,-1-3 0 0,-1 0 0 0,2-2 0 16,-1-2-128-16,2 1 128 0,2-2 0 0,-1 2 0 15,-1-2-128-15,1 2 128 0,-2-2 0 0,1-1 0 16,1 2 0-16,1-1 0 0,-1 2 0 0,2-4 0 0,1 1 0 16,-1 1 0-16,0-2 0 0,-2-1 0 0,1 2 0 15,-1 0 0-15,1-1 0 0,-1 0 0 0,1 0 0 0,-1-4 0 16,1 0 0-16,-2 0 0 0,-1-2 0 0,0 2 0 15,0-3 0-15,2 1 0 0,2 4 0 0,1-4 0 16,0 5 0-16,1-2 0 0,1 3 0 0,-1-2 0 16,0 1 0-16,0 3 0 0,5-4 0 0,0 1 0 15,0 3 0-15,2-2 0 0,-2 1 0 0,1-1 0 16,-1-7 0-16,-1 1 0 0,-1 3 0 0,-1-5 0 16,-1-2 0-16,1 1 0 0,-1 0 0 0,1 2 0 15,-2-2 0-15,2-1 0 0,0 0 0 0,0 3 0 16,3 6 0-16,0 1 0 0,2-2 0 0,-1 1 0 15,2-4 0-15,3 3 0 0,-2-2 0 0,4 3 0 16,0-4 0-16,0-1 0 0,-3 1 0 0,1-4 0 16,-1 0 0-16,1 1 0 0,1-1 0 0,-3 1 0 15,-4 1 0-15,2-2 0 0,-2 0 0 0,1 1 0 0,-4 1 0 16,3-1 0-16,-1-1 0 0,1 2 0 0,-1-5 0 16,0 2 0-16,0 2 0 0,2-2 0 0,-1-1 0 0,3 1 0 15,0-3 0-15,1 4 0 0,0 4 0 0,2 1 0 16,-1-3 0-16,3 2 0 0,-2 1 0 0,1-4 0 15,-1 2-128-15,0-1 128 0,-2 0 0 0,0-2 0 16,0 0 0-16,-1-2 0 0,-1 0 0 0,-2-2 0 16,2 1 0-16,-1 3 0 0,1 3-128 0,1-1 128 15,0-1 0-15,0 6 0 0,-1-2-128 0,0 2 128 16,-1-2 0-16,2 4 0 0,-1-1 0 0,3 1-128 16,-3 1 128-16,1-3 0 0,-1 2 0 0,1-3 0 15,1 2-128-15,0 2 128 0,0-4 0 0,0 3 0 0,1 4 0 16,0-2 0-16,0-3 0 0,2 5 0 0,1 3 0 0,0-2 0 15,0 0 0-15,2 0 0 0,-1 2 0 0,1 3 0 16,1-2 0-16,0-1 0 0,-2 1 0 0,1-1 0 16,1 3 0-16,2 0-128 0,0-1 128 0,0 4 0 15,0-2 0-15,0 0 0 0,1 2 0 0,0 3 0 16,2-5 0-16,-1 7 0 0,2-2 0 0,0 2 0 16,1 1 0-16,4 5-128 0,-2-9 128 0,-1 3 0 15,3 6 0-15,-4-5 0 0,4 5 0 0,-1-9 0 16,1 9 0-16,0 0 0 0,0 0 0 0,0 0 0 15,0 0 0-15,0 0-128 0,0-7 128 0,0 7 0 16,0 0 0-16,0 0 0 0,0 0 0 0,0 0 0 16,0 0-128-16,0 0 128 0,0 0 0 0,0 0 0 15,0 0 0-15,0 0 0 0,0 0 0 0,0 0 0 16,3-8 0-16,-3 8 0 0,0 0 0 0,0 0 0 0,0 0 0 0,0 0-128 16,0 0 128-16,0 0 0 0,0 0 0 0,0 0-128 15,0 0 128-15,0 0 0 16,0 0-144-16,5 12 144 0,0 1 0 0,-1-2-144 0,-2 2 144 0,2 2-160 15,0 1 160-15,2 0-160 0,2 1 32 0,-1 2 0 16,0 0 0-16,2 1 0 0,1 0 128 0,1 3-208 16,1 0 80-16,0 0 128 0,2-1-176 0,3 4 176 15,1 2-128-15,1 4 128 0,0-1-128 0,1 0 128 16,2 4-128-16,-1 2 128 0,2 3 0 0,1-2-160 16,6-1 160-16,-1 0 0 0,4-1-176 0,3 2 176 15,-2-3-160-15,1 5 160 0,4 3-128 0,-1-1 128 16,0 1 0-16,0 2-144 0,0 0 144 0,0 1 0 15,-1 1 0-15,-3-5 0 0,-1-1 0 0,3 0 0 16,3-3 0-16,2 1-128 0,0 4 128 0,-1 1 0 0,0-5 0 0,1 4 0 16,1 3 0-16,-1 0 0 0,0-1 0 0,-1 1-128 15,-4-5 128-15,1-4 0 0,3-2 0 0,0 1 0 16,2-1 0-16,3 2-128 0,-1 1 128 0,1 3 0 16,-5 2 0-16,4-2 0 0,-2 1 0 0,0 1-128 15,-2-2 128-15,0-2 0 0,-5-3 0 0,5-2 0 16,2-2 0-16,1 4 0 0,-1 2 0 0,0 1-128 15,-2-1 128-15,4 4 0 0,0 0 0 0,-1 4-128 16,-2-5 128-16,-2 0 0 0,-3 1 0 0,1-3 0 16,1-5 0-16,3 0 0 0,1 2 0 0,-2 1 0 15,-2 2 0-15,3 0 0 0,-2 3 0 0,5 3 0 16,-2-1 0-16,0 1 0 0,-2-6 0 0,2 2 0 0,1 0 0 16,4-5 0-16,3-2 0 0,1-1 0 15,0 9 0-15,1-4 0 0,1 0 0 0,1 2-128 0,-4 2 128 0,6-2 0 16,-2-3 0-16,0 2 0 0,4-2 0 0,0-3 0 15,2-2 0-15,0 0 0 0,-2 0 0 0,-1 1 0 16,-2-2 0-16,0 2 0 0,2 0 0 0,-3 1 0 16,4 0 0-16,-2-4 0 0,0 1 0 0,-2 1 0 15,-2-2 0-15,-2 1 0 0,-3-2 0 0,0-2 0 16,0-2 0-16,0-3 0 0,0-3 0 0,0-3 0 16,-1 2 0-16,-2 2 0 0,1 2 0 0,-5-3 0 15,-3-1 0-15,-1-2 0 0,0 0 0 0,-2-2 0 16,0-2 0-16,0-2 0 0,2 3 0 0,-2-4 0 15,-1 0 0-15,-1-3 0 0,-3 3 0 0,-1-4 0 0,-1 0 0 16,-1 0 128-16,0-2-128 0,0-2 176 0,-2-1-176 0,-3 0 192 16,-3 0-64-16,0-2 0 0,0 2 0 0,0-4 0 15,-1 1 16-15,0 1 0 0,-2 1 0 0,0-1 0 16,1 1-144-16,-2 1 0 0,0 0 144 0,1 0-144 16,-1 0 0-16,0 0 0 0,0 0 0 0,-1 0 0 15,-3 0 0-15,2 0 0 0,-1 0 0 0,0 0 0 16,0-1 0-16,1 1 0 0,-1-2 0 0,1 0 0 15,-2 3 0-15,3-1 0 0,-2-1 0 0,1 0 128 16,-2 1-128-16,4 0 0 0,-2 0 0 0,1 1 0 16,-1-1 0-16,-2 1 0 0,-10-1 0 0,12 1 0 15,-3 1 0-15,0-1 0 0,-9-1 0 0,9 0 0 16,-9 0 0-16,9 0 0 0,-9 0 0 0,9 0 0 16,-9 0 0-16,0 0 0 0,0 0 0 0,10-1 0 0,-10 1 0 0,0 0 0 15,10 0 0-15,-10 0 0 0,8-4 0 0,-8 4 0 16,0 0 0-16,0 0 0 0,0 0 0 0,0 0 0 15,0 0 0-15,8-1 128 0,-8 1-128 0,0 0 0 16,0 0 0-16,0 0 0 0,8-3 0 0,-8 3 0 16,0 0 0-16,0 0 0 0,0 0 0 0,0 0 0 15,0 0 0-15,0 0 0 0,0 0 0 0,0 0 0 16,0 0 0-16,0 0 0 16,0 0-992-16,0 0-112 0,0 0-32 0,-8-5-11760 15,-5 1-2352-15</inkml:trace>
  <inkml:trace contextRef="#ctx0" brushRef="#br7" timeOffset="-110708.45">8738 12772 13823 0,'0'-14'1216'0,"2"9"-960"0,1-5-256 0,1 3 0 0,-1-6 1472 0,4 4 256 15,-1-1 64-15,-1 2 0 0,3-2-64 0,-1 2-16 16,1-3 0-16,1 2 0 0,0-2-320 0,0-1-64 16,-2 6-16-16,1-3 0 0,-2 0-224 0,1 3-64 15,-1-2 0-15,-1 4 0 0,-5 4-384 0,0 0-64 16,0 0-32-16,0 0 0 0,0 0-320 0,4 12-64 15,-3-2-16-15,-1 5 0 0,-2 2-144 0,-2 4 160 16,-1 7-160-16,-2 1 160 0,0 7-16 0,-2 2 0 16,-1 4 0-16,-2-3 0 0,0 3 16 0,-2 0 0 15,-2-2 0-15,1-2 0 0,0 1-16 0,1 1 0 16,0-2 0-16,1-3 0 0,2-2 96 0,-1-1 16 16,1-3 0-16,2-4 0 0,1 0 64 0,2-2 32 15,0-3 0-15,-1 1 0 0,1-5-96 0,1-2 0 16,2-5-16-16,0 1 0 0,1-4 16 0,2-6 16 15,0 0 0-15,0 0 0 0,0 0 240 0,0 0 64 16,2-6 0-16,-1-7 0 0,1-1-128 0,1-1-32 16,1-1 0-16,-1-6 0 0,0-1-176 0,2 0-48 0,-1-5 0 15,2 2 0-15,2-4-64 0,0 1 0 16,-1-3-128-16,2-1 192 0,3 2-192 0,-2-1 128 0,4-3-128 0,0 2 0 16,1-1 0-16,0 0 128 0,-1-1-128 0,1 1 0 15,1-1 0-15,-1 3 0 0,-2 0 0 0,2 3 0 16,-4 1 0-16,-2 5 0 0,3 1 0 0,-3 2 0 15,-1 0 0-15,1 4 0 0,-2 2 0 0,0-1 0 16,0 0 0-16,-1 1 128 0,-1 1-128 0,1 0 0 16,1 0 0-16,-2 1 0 0,0 2 0 0,0-2 0 0,0 6 0 15,2 1 0-15,-4-4 0 0,2 5 0 0,-5 4 0 0,5-3 0 16,-5 3 0-16,7-6 0 0,-7 6 0 0,9-1 0 16,0 2 0-16,1 3 0 0,1 1 0 0,3 0 0 15,0 3 0-15,4-2 0 0,4 7 0 0,2-3 0 16,1 3 0-16,7 1 144 0,2 2 112 0,3 2 0 15,1 1 16-15,0-1 0 0,2-1 128 0,-1-3 32 16,3 1 0-16,0-1 0 0,-4 0-96 0,-1-4-16 16,-3-1 0-16,-2 0 0 0,-8-2-64 0,-1-1-32 15,0 0 0-15,-1 2 0 0,-2-5-224 0,-2 2 144 16,-3 0-144-16,-2-1 128 0,-3-2-128 0,-2 0 0 16,-8-2 0-16,0 0 0 15,0 0-1568-15,-7 12-192 0,-5-5-32 0,-7 5-19936 0</inkml:trace>
  <inkml:trace contextRef="#ctx0" brushRef="#br7" timeOffset="-108023.15">9425 3055 15087 0,'0'0'656'0,"0"0"160"0,-2-8-656 0,2 8-160 0,0 0 0 0,0-10 0 16,-3 1 1168-16,2-1 208 0,-2 1 32 0,2-2 16 16,1 11 160-16,-1-8 16 0,-2-1 16 0,3 9 0 15,0 0-208-15,0 0-32 0,0 0-16 0,0 0 0 16,0 0-400-16,0 0-96 0,0 0-16 0,0 0 0 16,3 12-432-16,1 3-96 0,1 0 0 0,1 6-16 15,7 1 80-15,-2 4 32 0,1 1 0 0,1 3 0 0,2 1 16 0,1 2 0 16,1-2 0-16,3 5 0 0,0 3-16 0,1 6 0 15,-1 1 0-15,-1 2 0 0,2 2-96 0,-1-3 0 16,0 0-16-16,1-3 0 0,-2 1-48 0,-3-9 0 16,-2-1 0-16,0-2 0 0,-4-3 16 0,-1 1 0 15,-1-1 0-15,1-3 0 0,-4 1-16 0,0-1 0 16,-1-1 0-16,1 0 0 0,-1-3-96 0,-1-2-32 16,0-4 0-16,0-6 0 0,0-1-128 0,-3-10 160 15,0 0-160-15,0 0 160 0,0 0-160 0,0 0 128 16,0 0-128-16,0-10 128 0,0-1-128 0,0-4 0 15,-3-3-160-15,0 1 160 16,-1 2-1456-16,0-2-192 0,1 1-32 0,-3 1-16 16,1 2-1072-16,2-2-224 0,-1-3-32 0</inkml:trace>
  <inkml:trace contextRef="#ctx0" brushRef="#br7" timeOffset="-106605.06">9227 2995 18303 0,'0'0'816'0,"0"0"160"0,0 0-784 0,0 0-192 0,0 0 0 0,0 0 0 0,0 0 800 0,0 0 112 16,0 0 32-16,0 0 0 0,0 0 32 0,0 0 16 16,8-4 0-16,-1-3 0 0,4-1 32 0,0 1 0 15,2-4 0-15,3 4 0 0,1-5-208 0,2 1-48 16,2-1 0-16,2-3 0 0,3 0-128 0,0-3-48 16,4-1 0-16,0 0 0 0,2 0-64 0,-2 0-16 15,1 0 0-15,3-4 0 0,2 1-96 0,2 1-32 16,-1-1 0-16,0-1 0 0,-2-2-64 0,2 1 0 15,0-3-16-15,1 0 0 0,2-4-64 0,-1-1-16 16,0 3 0-16,1 1 0 0,0-2-96 0,0 5 0 16,3-2-128-16,-2 3 192 0,-1 2-64 0,2 1-128 15,-2-1 176-15,-1 1-176 0,-1-1 192 0,0-1-192 16,3 0 192-16,-1 2-192 0,-2-2 160 0,1 2-160 16,2 1 128-16,-3-1-128 0,3 0 128 0,-2 1-128 15,-1-2 0-15,3 1 128 0,-3 0-128 0,3 1 0 16,-1 1 144-16,2-1-144 0,0 2 0 0,-1 1 0 0,-2 1 0 15,3 0 128-15,-1 0-128 0,0 1 0 0,-1-1 0 0,-2 1 0 16,-1 1 0-16,0-1 0 16,0 0 128-16,-1-2-128 0,-1 1 160 0,2 0-32 0,1 0-128 0,-2-1 192 15,-3 2-48-15,0-1-16 0,0 0 0 0,1 2 0 16,-2 0-128-16,0 0 160 0,-3 2-160 0,-1 0 160 16,-1-2-160-16,-5 2 0 0,-1-2 0 0,-3 3 0 15,-2-1 0-15,-1 3 128 0,-1-1-128 0,0 2 0 16,-1-3 128-16,-1 3-128 0,-2-4 0 0,0 4 128 15,-3-1-128-15,4 0 128 0,-4 0-128 0,3 0 128 0,-2 0-128 0,0 0 0 16,1-1 0-16,-1 0 128 0,0 1-128 0,0-1 0 16,1 2 0-16,0-2 128 0,-2 1-128 0,2-1 0 15,1 4 0-15,-2-3 0 0,-2 1 0 0,2-1 0 16,-2 1 0-16,1 5 0 0,0-1 0 0,0-1 0 16,-1 0 0-16,0 2 0 0,1-1 0 0,-1 1 0 15,0-1 0-15,1 0 0 0,-1 3 0 0,0-2 0 16,2-1 0-16,1 0 0 0,1 1 0 0,-1-1 0 15,0 3 0-15,0-2 0 0,0 0 0 0,-2 0 0 16,1 0 0-16,-8 3 0 0,6 0 0 0,-6 0 0 16,8 1 0-16,-8-1 0 0,0 0 0 0,6 3 0 15,-6-3 0-15,4 6 0 0,-4-6 0 0,6 5 0 16,-6-5 0-16,7 11 0 0,-2-4 0 0,0 3 0 16,0-2 0-16,0 3 0 0,0-2-128 0,2 5 128 15,0 2 0-15,2 0 0 0,1 1 0 0,0 2 0 16,2 0 0-16,1 0 0 0,2 1 0 0,3 3-144 15,2 2 144-15,3-2 0 0,-2 1 0 0,2 2-128 0,1-5 128 0,2 2 0 16,-2 2 0-16,-4-4 0 0,-2-1 0 16,-1 2 0-16,-3 0 0 0,-3-1 0 0,-1 1 0 15,-1 0 0-15,0 0 0 0,-1 5 0 0,-2-2 0 0,0 6 0 16,0 5 0-16,-1-1 0 0,1 1 0 0,0 1 0 16,1-1 0-16,2 1 0 0,-3 0 0 0,3-4 0 15,-2-1 0-15,1-4 0 0,0-1 0 0,-1-3 0 16,2 1 0-16,0-2 0 0,-3-3 0 0,5 1 0 15,-4-3 0-15,1-2 0 0,0 1 0 0,-2-1 0 0,-1-2 0 0,-1-2 128 16,0-1-128-16,-3 0 0 0,3-3 0 0,-2 2 0 16,0-3 0-16,-1-1 0 0,-1-6 144 0,0 0-144 15,0 0 128-15,0 0-128 0,0 0 272 0,0 0-16 16,0 0-16-16,0 0 0 0,0 0 0 0,-5 8 0 16,0-2 0-16,1 0 0 0,-3 1-112 0,1-4-128 15,0 3 176-15,-2 0-176 0,-2-1 176 0,-2 0-176 16,5 1 160-16,-5 0-160 0,-2-3 144 0,0 2-144 15,-1 2 128-15,0-2-128 0,0 1 0 0,-2 3 128 16,-1 0-128-16,-1 2 0 0,-4 3 128 0,-2-2-128 16,-2 2 0-16,-2 2 128 0,0 1-128 0,-2 1 128 15,0 0-128-15,-4-1 128 0,-2 1-128 0,-3 1 0 16,-5 0 144-16,-1 3-144 0,-2 3 128 0,0-3-128 16,-3 2 160-16,-5 4-160 0,-2 1 128 0,-3-1-128 15,-4 4 0-15,-3-2 144 0,-2 0-144 0,-1 0 0 16,0 2 0-16,0-4 0 0,1 1 0 0,5-3 0 15,-2 0 0-15,-2 1 0 0,1 1 0 0,3 2 0 16,2-2 0-16,4 3 0 0,0-3 0 0,3 2 0 16,-1 2 0-16,4 0 0 0,1-3 0 0,1 0 0 0,1 1 0 0,2-5 0 15,-2 3 0-15,2-4 0 0,1 0 0 0,0 2 0 16,-1-3 0-16,-2-2 160 0,-1 0-160 0,0 0 160 16,0-2-160-16,2 2 0 0,1-1 0 0,2 2-176 15,1-3 176-15,5 0 0 0,0-2 0 0,6 1 0 16,1-1 0-16,4-1 0 0,2 1 128 0,3-1-128 0,1-2 0 0,3-2 144 15,2-1-144-15,0 2 0 16,4-5 208-16,1 2-64 0,2-4-16 0,2 0 0 0,3 0-128 0,-1-4 0 16,7-2 0-16,0 0 0 0,0 0-128 0,0 0-16 15,0 0 0-15,0 0 0 16,0 0-688-16,0 0-128 0,0 0-16 0,0 0-16 16,13 1-2016-16,2-1-416 0</inkml:trace>
  <inkml:trace contextRef="#ctx0" brushRef="#br7" timeOffset="-59172.32">22468 20044 13823 0,'-12'-13'1216'0,"4"8"-960"0,-1-2-256 0,2 2 0 15,-1 1 1088-15,2 0 192 0,-1-1 16 0,7 5 16 16,0 0-1056-16,0 0-256 0,0 0 0 0,0 0 0 15,0 0 0-15,0 0 0 0,0 0 0 0,8 10 0 16,2-1 320-16,5 1-32 0,3-2-16 0,2 2 0 0,3-2 192 0,3 2 48 16,0-3 0-16,2 4 0 0,3 0 32 0,1-2 16 15,1 4 0-15,2-3 0 0,2 0-208 0,5 3-32 16,4-2-16-16,7 2 0 0,8 1 128 0,5-4 16 16,3-1 16-16,2-4 0 0,3 0-208 0,7 0-64 15,7-1 0-15,1-2 0 0,1 1 0 0,2-3 0 16,-3 0 0-16,3-1 0 0,6 1 48 0,-2 0 0 15,-5-2 0-15,-1 1 0 0,-2 0 112 0,2 1 32 16,3 4 0-16,-5 0 0 0,0-6-128 0,-3 0 0 16,0-2-16-16,1 4 0 0,3-1-64 0,-2-3-16 15,-3-4 0-15,-4 3 0 0,-3 0-160 0,2 0 0 16,1 2 0-16,-2 1 0 0,-2-1 144 0,-7 0-144 0,-5-4 160 16,1 3-160-16,1 1 160 0,-1 1-160 0,-2-2 160 0,3 3-160 15,-2-3 128-15,1 1-128 0,-4-3 0 0,-1-1 144 16,1-1-144-16,-4 3 0 0,0-1 0 0,1 1 0 15,-1 0 0-15,-3-2 128 0,0 3-128 0,-5 1 0 16,-8-2 0-16,0-2 0 0,-3 2 0 0,-2 3 0 16,-3-1 0-16,-3 2 0 0,-3-2 0 0,-3-1 0 15,-2 2 0-15,-2-1 0 0,-5 1 0 0,-1-2 0 16,-2-2 0-16,-4 1 0 0,-1 1 0 0,-1-1 0 16,-6 5 0-16,-1-9 0 0,-3 2 0 0,-4 0 0 15,-2 0 0-15,-5 2-176 0,-3-4 176 0,-8 4-128 16,-5 0 128-16,-5-4-192 0,-2 4 192 0,-7-4-192 15,-6 2 192-15,-8 2 0 0,-7-3-144 0,-4 3 144 0,-1 1 0 16,-3-1 0-16,-1 1 0 0,-10 0 0 0,-8 3 0 0,-5 0 0 16,1 0 0-16,-5-1 0 0,-1 1 0 15,-6-1 0-15,-6 0 0 0,3 2 0 0,6 0 0 0,-8 0 0 16,-6-1 128-16,4 1-128 0,4-1 176 0,0 1-48 16,-1 0-128-16,3 0 192 0,-1 0-64 0,4 0 0 15,3 1-128-15,-3-1 192 0,-1-1-192 0,3 1 176 16,9 0-176-16,1 0 160 0,0 0-160 0,2 0 192 15,-4-2-192-15,8 2 192 0,7 0-192 0,3 0 160 16,3 0-160-16,3 0 160 0,2 0-32 0,4-1 0 16,6 0 0-16,3 1 0 0,5 0-128 0,6 1 0 15,0 3 0-15,5-1 0 0,0 0 0 0,4 0 0 16,4-1 0-16,2 1 0 0,1-1 0 0,7 1 128 0,4-2-128 0,5 2 0 16,4-2 128-16,11-1-128 0,0 0 128 0,0 0-128 15,0 0 0-15,14-1 128 0,4-3-128 0,4 0 0 16,6-1 0-16,6 0 0 0,5-5 128 0,6 1-128 15,5-2 0-15,5-3 0 0,6 1 0 0,9 1 0 16,9 0 0-16,3-1 0 0,0-4 0 0,7 5 0 16,8-1 144-16,7 2-144 0,5 2 160 0,3-4-160 15,0 0 128-15,8 3-128 0,8-1 0 0,0 3 0 16,-1-3 128-16,7 4-128 0,4 0 0 0,0 0 0 16,-4 2 0-16,5-2 128 0,1-1-128 0,-3 0 0 15,-5-1 0-15,2 4 128 0,0-1-128 0,-3 1 0 16,-6 2 128-16,-3 3-128 0,-1 0 0 0,-6 2 0 15,-5 1 128-15,-6 5-128 0,-4-2 0 0,-7 1 0 0,-9 3 0 16,-6-4 0-16,-8 1 0 0,-8-2 0 16,-5 0-160-16,-9 2 160 0,-8-1-128 0,-2-1 128 0,-6-2-128 15,-7 3 128-15,-6-1-128 0,-5-4 128 0,-4-1-144 0,-10 0 144 16,0 0-160-16,0 0 160 0,-16 2-256 0,-7 0 32 16,-6 0 16-16,-8-1 0 0,-10 2 64 0,-9 1 16 15,-9 0 0-15,-13 1 0 0,-9-3 128 0,-10 2 0 16,-7-1 0-16,-5-1-128 0,-8 2 128 0,-4-1 0 15,-5-2 0-15,-6 3 0 0,-8-1 0 0,-4 1 0 16,-2-1 0-16,-9 1 0 0,-4 1 128 0,2 1-128 16,4 2 160-16,-1-1-160 0,0-5 272 0,10 4-32 15,2 5-16-15,6-2 0 0,0 0-16 0,7 0 0 16,7 3 0-16,4 0 0 0,-1-3-208 0,11 3 144 0,9 2-144 16,4-3 128-16,1 2-128 0,6 1 0 0,7-4 0 15,10 0 128-15,10 1-128 0,11-2 0 0,11 2 0 0,9-6 0 16,9 0 0-16,8-2 0 0,13-3 0 0,0 0 0 15,0 0 0-15,11 0 0 0,8 0 0 0,9-2-176 16,9-2 176-16,14-1-128 0,11-5 128 0,12 2-128 16,9-2 128-16,8 2 0 0,8-3-144 0,16 2 144 15,13-2 0-15,8 4-144 0,4-2 144 0,6 2 0 16,8-5 0-16,4 5-128 0,3-3 128 0,1 2 0 16,-2-5 0-16,2 3 0 0,4 1 0 0,-2-1 0 15,-3 2 0-15,-3-2 0 0,-6 3 144 0,-2 3-144 16,-1 4 0-16,-7 0 128 0,-7 0-128 0,-3 4 0 15,-3 8-192-15,-6-3-128 0,-7 0-32 0,-8 1-14832 16</inkml:trace>
  <inkml:trace contextRef="#ctx0" brushRef="#br8" timeOffset="-17352.88">16722 2411 5519 0,'0'0'496'0,"-12"-5"-496"0,-1 1 0 0,2 0 0 16,2 0 1280-16,0 2 144 0,2-1 48 0,7 3 0 16,0 0-768-16,0 0-160 0,0 0-32 0,0 0 0 15,0 0-288-15,0 0-64 0,0 0-16 0,0 0 0 16,0 0-144-16,0 0 128 0,0 0-128 0,0 0 128 16,0 0 64-16,0 0 0 0,0 0 0 0,2-8 0 15,1-2 96-15,-3 10 32 0,0 0 0 0,0 0 0 16,0 0 80-16,0 0 32 0,2-7 0 0,-2 7 0 15,0 0 192-15,0 0 32 0,0 0 16 0,0 0 0 16,-1-12 96-16,1 12 32 0,0 0 0 0,0 0 0 16,0 0-320-16,0 0-64 0,0 0-16 0,0 0 0 15,0 0-400-15,0 0 0 0,0 0 128 0,0 0-128 16,13 0 0-16,-2 1 0 0,1 1 144 0,0-1-144 16,2 0 160-16,3 3-32 0,1-3-128 0,2-1 192 15,2 0 16-15,2-1 0 0,-1-3 0 0,1 2 0 0,-1 0-16 0,3 0-16 16,4-1 0-16,0 1 0 0,1 1 0 0,0 1 0 15,2 0 0-15,3 0 0 0,6 0 64 0,1 0 16 16,2 0 0-16,0 0 0 0,0-4-64 0,-2 1-16 16,0 2 0-16,2 1 0 0,3 0 0 0,2 2 0 15,-3 4 0-15,6-3 0 0,4 0-48 0,4-1-128 16,2-2 192-16,-1-1-64 0,-1-1-128 0,0 2 0 16,1 1 144-16,4 0-144 0,3-1 0 0,2-1 144 15,0 0-144-15,0-2 0 0,-4 1 128 0,0 0-128 16,0 2 0-16,3 0 0 0,1-2 0 0,-1-1 0 15,-1-2 0-15,-4 3 0 0,-4-2 0 0,1 2 0 0,-3 2 0 0,2 2 0 16,2-2 144-16,1-2-144 0,-3-3 0 16,0 2 144-16,-4 0-144 0,1 2 128 0,1 2-128 0,2 2 128 15,1-1-128-15,3-1 0 0,0-1 0 0,-2-2 128 16,-3-2-128-16,2 3 0 0,2 1 0 0,2 1 0 16,3 2 0-16,-1-2 0 0,1-2 0 0,-3-1 0 15,-4 1 0-15,1-2 128 0,-1 2-128 0,-1 4 0 16,0-1 0-16,1 2 0 0,2-1 0 0,-4 0 0 15,-3-3 0-15,-1 0 0 0,-2 0 128 0,0 2-128 16,-2 0 0-16,0 1 0 0,3 1 0 0,-1-2 0 16,1-1 0-16,-3 1 0 0,-4-2 0 0,-1 2 128 15,-1-2-128-15,-1 3 0 0,-1 1 0 0,1-1 0 16,-2 2 0-16,0 1 0 0,0-4 0 0,0-1 0 16,1 2 0-16,-5-1 128 0,-2 1-128 0,-1-3 0 0,-5-1 0 15,0-1 0-15,-1 1 128 0,0 1-128 0,-4 0 0 16,0 0 0-16,-2 0 0 0,-1 1 0 0,-4 1 0 0,-1-2 128 15,-3 0-128-15,-1 1 0 0,-1 0 128 0,-3 2-128 16,-1-3 128-16,-9 0-128 0,9 0 192 0,-9 0-32 16,0 0-16-16,0 0 0 0,0 0-144 0,0 0 128 15,0 0-128-15,-11-3 128 0,-1 1-128 0,-4 0 192 16,-1 1-192-16,-6 0 192 0,-5 0-192 0,-4 1 0 16,-7 0 0-16,-2 1 0 0,-2 1 0 0,-6 1 128 15,-5 1-128-15,-5-3 0 0,-3-1 0 0,0 0 0 16,-1 0 0-16,0 3 0 0,-2-1 0 0,-4 1 0 15,-6-2 0-15,-2 2 0 0,-1-2 0 0,1 3 0 16,-3-1 0-16,-2 0 0 0,-3 2 0 0,0 3 0 0,-1-3 0 0,-2 1 0 16,1 0 0-16,-2 1 0 0,-3 4 128 0,-2 1-128 15,-2 2 0-15,2 0 0 0,1-3 0 0,-3 2 0 16,-7 1 144-16,1 1-144 0,3-1 160 0,-1-3-160 16,-3 2 0-16,0 1 128 0,0-2-128 0,4-1 0 15,3 2 0-15,5-4 128 0,2 1-128 0,5-4 0 16,4 2 0-16,9-3 128 0,3 0-128 0,7 0 0 15,4 1 0-15,1-2 144 0,-1 0-144 0,7-1 128 16,3 0-128-16,5-3 0 0,2-3 0 0,4-1 128 16,5 0-128-16,5 1 0 0,2-3 0 0,2 2 0 15,2-1 0-15,3 1 0 0,3-1 0 0,1-1 0 16,3 1 0-16,0-3 0 0,4 3 0 0,6 5 0 16,0 0-1296-16,-2-6-144 15,2 6-32-15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8:59.10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16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1-20T20:41:46.985"/>
    </inkml:context>
  </inkml:definitions>
  <inkml:trace contextRef="#ctx0" brushRef="#br0">7900 1867 10127 0,'9'-4'896'0,"1"-3"-704"16,2 2-192-16,-1 2 0 0,2-5 1728 0,-2 2 320 16,-1-2 64-16,0 0 16 0,-2 1-1024 0,1-4-208 15,-3 4-32-15,1-5-16 0,-2 2 176 0,-1-1 16 16,-2-3 16-16,-2 0 0 0,-1-3-160 0,-2 3-16 0,-3-5-16 0,0 3 0 15,-6-1-160-15,1-1-16 0,-5 1-16 16,0-2 0-16,-3-4-192 0,-1 1-32 0,-3 0-16 0,-1 0 0 16,-1-6-128-16,-3 3-32 0,-2 0 0 0,-2 0 0 15,2-2 240-15,-1-1 64 0,-3-4 0 0,1 6 0 16,-4-1 64-16,-3 4 32 0,0-2 0 0,-5 2 0 16,-4 1-112-16,-6 0-32 0,-2 0 0 0,0 2 0 15,1 1-192-15,-3 2-32 0,-2-1-16 0,-1 4 0 16,-4 0-160-16,-4 0-128 0,-4 1 192 0,2 3-192 15,1 1 192-15,-1 1-64 0,0-2 0 0,-4 3-128 16,-6-3 0-16,0 4 0 0,-2 5 0 0,2 0 0 16,0 0 0-16,-1-2 0 0,-2 3 0 0,-1 4 0 15,-1 2 0-15,3 4 0 0,3-3 0 0,-2 5 0 0,-3 2 0 16,-1 2 0-16,0 0 0 0,0 2 0 0,2 0 0 16,-1 5-144-16,-1 0 144 0,1 1 0 0,-3-3 0 0,2 4 0 15,1-4 0-15,1 3 0 0,0 4 0 0,-1-4 0 16,0 2 0-16,1-2 0 0,2 1 0 0,3 2 0 15,3 0 0-15,-1 2 0 0,-2 3 0 0,4 0 0 16,2-2 0-16,2 4 0 0,-1 1 0 0,1 2 0 16,-1 2 0-16,1 2-128 0,-1-2 128 0,3 2 0 15,3 3 0-15,2 2 0 0,3 4 0 0,-3 2 0 16,2-3 0-16,0 2 0 0,1-3 0 0,3 3 0 16,2-1 0-16,3 2 0 0,3 4 0 0,0 1 0 15,3 5 0-15,-1-2 0 0,-2 1 0 0,6 3 0 16,-1-3 0-16,4 1 0 0,0-4 0 0,5 5 0 0,4-1 0 15,4 1 0-15,2-3 0 0,6 1 0 0,2 3 0 0,1-4 0 16,1 1 0-16,3 0 0 0,4 2 0 0,2-2 0 16,2 3 0-16,1-3 0 0,4 0 0 0,1 0 0 15,1-4 0-15,2 3 0 0,-2 3 0 0,5-2 0 16,1 1 0-16,1-1 0 0,3 3 0 0,0-5 0 16,0-1 0-16,3 2 0 0,-1-3 0 0,4 3 0 15,2 2 0-15,2-5 0 0,4-1 0 0,1-1 0 16,3-1 0-16,5 2 0 0,0-4 0 0,3-2 128 15,2-3-128-15,1-1 0 0,0 2 0 0,3-2 0 16,3-2 0-16,2-3 0 0,5 0 0 0,-1 2 0 16,6-1 0-16,1 2 0 0,-2-4 0 0,0-5 0 15,-2 1 0-15,3 1 0 0,2-2 0 0,2 1 0 16,2-4 0-16,4-3 0 0,2 0 0 0,0-1 0 0,0-4 0 16,0-2 0-16,-1 0 0 0,4 2 128 0,1-1-128 15,2-2 0-15,-1-3 0 0,0-3 0 0,-1-1 0 0,4-4 0 16,-1 2 0-16,3 1 0 0,4-6 0 0,-1 1 0 15,-1-4 0-15,0-1 128 0,2 4-128 0,1-2 0 16,3-3 128-16,-1-3-128 0,-2-1 0 0,2-2 0 16,1 0 0-16,3 0 128 0,4-5-128 0,-1 0 0 15,-3-6 128-15,2 1-128 0,1-1 128 0,1-3-128 16,-1-5 128-16,1 0-128 0,1 0 0 0,0-3 128 16,1 0-128-16,-1-4 0 0,-4-2 0 0,-2-4 144 15,-1-2-144-15,0 0 0 0,0 1 160 0,-4-5-160 16,-5-3 128-16,-1-2-128 0,-3 0 0 0,-3-4 128 15,-2-1-128-15,0-3 0 0,0-4 128 0,-2-4-128 16,-4-2 128-16,-1 2-128 0,-2 3 128 0,-2-5-128 0,-3 0 128 0,0-1-128 16,0-1 128-16,-2-3-128 0,-3 1 0 0,-5 2 128 15,-4 2-128-15,-1-2 0 0,-1-1 0 0,-4 1 128 16,-3-1-128-16,-4 0 160 0,-3-2-160 0,-1-1 160 16,-5 0-160-16,1-4 160 0,-3-7-160 0,-3 6 160 15,-2 0-160-15,0-3 160 0,-3 1-160 0,-4 1 160 16,-3-3-160-16,-4 5 0 0,3 0 0 0,-6-2 128 15,-3 4-128-15,-1 0 0 0,0 1 0 0,-4-1 0 16,-3-2 0-16,1 2 0 0,-1 0 0 0,-3 3 0 16,-1 0 0-16,2 3 0 0,-7 3 0 0,-1-2 0 15,0-5 0-15,-6 3 0 0,1 0 144 0,-1 3-144 16,-2-2 0-16,-4 3 0 0,-6 5-192 0,2 2 64 16,-5-6 128-16,-2 6-128 0,-3 4 128 0,0 2-128 0,-3 6 128 15,0 0-192-15,-4 0 192 0,-5 2-192 0,-4 2 192 0,-2 2-128 16,-1-2 128-16,3-1-128 0,0 0 128 0,1 7 0 15,2-1 0-15,-4 3-128 0,-6-1 128 0,-1 1 0 16,1 1 0-16,0-1-128 0,1 2 128 0,-3 3-208 16,0 3 80-16,-4 2 128 0,-2-1-272 0,0 4 64 15,3-1 16-15,-2 5 0 0,-2 0 16 0,-4 5 16 16,-3-3 0-16,2 8 0 0,2 1 160 0,-1 5-208 16,-3 1 80-16,-3 3 128 0,-2 2-160 0,1 3 160 15,1 4 0-15,-2 3-144 0,-3 3 144 0,2 3-208 16,-8 2 80-16,5 1 128 0,1 5-256 0,-2-1 80 15,-4 3 16-15,3-1 0 0,1 0-16 0,3 2 0 0,1 5 0 16,-2 2 0-16,-2-1 176 0,1 3-192 0,4 2 192 0,0 2-192 16,0 5 192-16,0-1 0 0,1-2 0 0,3 0-128 15,4 3 128-15,-1 5 0 0,-2 4 0 0,4-3-128 16,-2-4 128-16,4 3 0 0,1 0 0 0,6 5-128 16,4 3 128-16,-2 3-128 0,-2 0 128 0,3-2-128 15,2 0 128-15,4 2-160 0,2-2 160 0,7 4-160 16,4 2 32-16,-1 3 0 0,2 3 0 0,1 0 0 15,3-4 128-15,5 1-192 0,2 0 192 0,4 3-192 16,3 1 192-16,6 1-128 0,1-1 128 0,5 1-128 16,-1 5 128-16,3-1 0 0,3 2 0 0,3-1 0 15,2 0 0-15,4-2-160 0,3 2 160 0,3 1 0 16,4-3-128-16,4-1 128 0,3-5 0 0,5 1 0 16,5 0-160-16,1-1 160 0,2 1-128 0,3 3 128 0,6-3-128 0,3 2 128 15,2 1-128-15,6-2 128 0,1-3-128 0,4 1 128 16,1-4-128-16,2 0 128 0,-2-3-144 0,5-4 144 15,7-1-160-15,4-3 160 0,5 0-128 0,3-6 128 16,4-8 0-16,1-2-144 0,1-1 144 0,3-4 0 16,3-3 0-16,6-5 0 0,3-3 0 0,1-5 0 15,-3-2 0-15,7-6 0 0,4-5 0 0,2-6 144 16,3-5-16-16,3-3-128 0,6-3 224 0,1-4-64 16,5-2-16-16,-3-4 0 0,-2-2-16 0,2-3 0 15,3-3 0-15,-4 3 0 0,-5 0 16 0,0 1 0 16,-2-5 0-16,-3 0 0 0,-6 4-144 0,-1 0 160 15,-6 0-160-15,-2 4 160 0,-5 1-160 0,-5-2-256 16,-9-1 64-16,-9-3-16176 0</inkml:trace>
  <inkml:trace contextRef="#ctx0" brushRef="#br0" timeOffset="861.54">8558 3797 25791 0,'0'0'1152'0,"0"0"224"0,0 0-1104 0,0 0-272 16,0 0 0-16,0 0 0 0,0 0 528 0,0 0 48 15,8 9 16-15,0 3 0 0,-2 3 352 0,3 4 64 16,2 5 16-16,5 3 0 0,1-3-288 0,4 7-48 16,2 2-16-16,3 3 0 0,5 3-336 0,1 0-64 15,1 0-16-15,2 3 0 0,2-1-128 0,-4 0-128 16,-4 2 192-16,-2-5-192 0,-1-1 176 0,-4 0-176 16,-2-3 160-16,-3-1-160 0,-1-2 176 0,-5-1-176 15,0 1 192-15,0-7-192 0,-5-3 0 0,-1 1-304 16,-2-7 48-16,0-1 0 15,-3-2-2304-15,0-12-464 0</inkml:trace>
  <inkml:trace contextRef="#ctx0" brushRef="#br0" timeOffset="1153.21">9115 3766 21183 0,'0'-8'1888'0,"0"-3"-1504"0,0 2-384 0,0-3 0 16,-1 2 1520-16,1 2 224 0,0 8 48 0,0 0 16 16,0 0-112-16,0 0-32 0,-10 2 0 0,1 3 0 0,1 4-512 0,-1 2-96 15,-1 6-32-15,-1 7 0 16,-4 2-128-16,-2 9-48 0,-1 4 0 0,-3 8 0 0,-4 4-176 0,0 2-32 16,-2 3-16-16,-3 4 0 0,-3 2-240 0,1-3-32 15,-1-2-16-15,0-1 0 0,-1-3-160 0,2-3-48 16,3-3 0-16,3-6 0 0,1-3-128 0,4-6 128 15,4-5-128-15,1-1 128 0,4-7-256 0,3-1-64 16,2-7-16-16,7-11 0 16,0 0-1360-16,0 0-272 0,0 0-48 0,7-15-16 15,0-5-1568-15,3-7-320 0</inkml:trace>
  <inkml:trace contextRef="#ctx0" brushRef="#br0" timeOffset="1423.16">9626 3063 4607 0,'-4'-14'400'0,"4"14"-400"0,-2-8 0 0,2 8 0 15,0 0 5792-15,0 0 1072 0,0 0 224 0,0 0 32 16,-12 6-5248-16,4 8-1040 0,-3 5-224 0,0 4-32 15,-3 7 448-15,0 5 80 0,0 5 32 0,0 2 0 16,1 1-384-16,1-3-80 0,0 4-16 0,1 0 0 16,2-3-336-16,2-1-80 0,2 0-16 0,2-7 0 15,-4-4-224-15,2-1 128 0,-1-5-128 0,2-3 0 16,3 2-192-16,1-3-144 0,2-4-32 0,5-2-11184 16,-4-2-2240-16</inkml:trace>
  <inkml:trace contextRef="#ctx0" brushRef="#br0" timeOffset="1728.11">9578 3940 24239 0,'0'0'1072'0,"0"0"224"0,0 0-1040 0,6-3-256 16,3 1 0-16,0-1 0 0,0-1 832 0,2 2 128 0,1-1 0 0,1 1 16 15,1-2-16-15,1-3-16 0,0 2 0 0,2 2 0 16,-1-4-608-16,1 3-112 0,-2 1-32 0,3 0 0 31,-3 1-1408-31,-6 0-272 0,-9 2-64 0</inkml:trace>
  <inkml:trace contextRef="#ctx0" brushRef="#br0" timeOffset="1904.02">9566 4274 24879 0,'0'0'1088'0,"0"0"256"0,7-4-1088 0,4 2-256 15,3-1 0-15,2 1 0 0,-1-1 1776 0,3-3 288 16,1 1 64-16,2-1 16 0,2-1-1024 0,0 1-208 16,-1-1-32-16,-1 0-16 0,0 1-688 0,-4 3-176 15,0-4 0-15,-3 3-10560 16,-4 1-2128-16</inkml:trace>
  <inkml:trace contextRef="#ctx0" brushRef="#br0" timeOffset="2368.73">10250 4449 21135 0,'0'0'928'0,"0"0"208"0,0 0-912 0,0 0-224 0,0 0 0 0,-5-1 0 16,5 1 1504-16,-4-2 256 0,1-3 48 0,-1-4 16 15,3-2-304-15,1-4-64 0,1 0-16 0,1-3 0 16,2-2-352-16,1-1-64 0,2-4 0 0,0 0-16 0,2-5-304 0,3-5-48 16,0-3-16-16,4-4 0 0,1-5-64 0,1-4 0 15,0-5-16-15,2-4 0 0,1-6-240 0,-1 3-32 16,0-2-16-16,3 8 0 0,0 4-272 0,-3 8 160 15,-2 5-160-15,-1 7 128 0,-2 8-128 0,-2 3 0 16,-3 6 0-16,-1 4 128 0,-2 8-128 0,-7 4 0 16,7 12 0-16,-2 6 0 0,-1 6 0 0,-2 8 0 15,-2 6-176-15,-1 4 176 0,-2 7 0 0,1 5 0 16,-1 3 0-16,1 5 0 0,-1 2 0 0,-1 2 0 16,1-5 0-16,0-2 0 0,0-4 0 0,2-5 0 15,0-6 0-15,0-2 0 0,1-4 0 0,-2-2 0 16,1-3 0-16,0-4 0 0,-2-7 0 0,2-3-160 15,0-3 16-15,-3 0 0 16,3-5-1808-16,1-11-352 0,0 0-80 0,-10-6-13680 0</inkml:trace>
  <inkml:trace contextRef="#ctx0" brushRef="#br0" timeOffset="2525.76">10266 4152 20271 0,'0'0'1792'0,"0"0"-1424"0,12 4-368 0,1-3 0 16,4 2 2192-16,0 0 368 0,1 2 80 0,4-1 16 15,2-1-1120-15,0-1-208 0,3 0-48 0,-1-2-16 16,5 0-240-16,-2 0-32 0,-1 0-16 0,0 1 0 16,-1-2-672-16,-9 1-144 0,-1 0-32 0,0 0 0 15,-2 0-1840 1,-1 0-368-16,-2-2-80 0</inkml:trace>
  <inkml:trace contextRef="#ctx0" brushRef="#br0" timeOffset="2766.57">10993 3866 28559 0,'0'0'1264'0,"0"0"272"0,0 0-1232 0,3 8-304 16,-1 1 0-16,2 1 0 0,-1 2 1152 0,1 5 160 15,0 1 32-15,1 2 16 0,1 4-320 0,2 3-64 16,2-2-16-16,-1 5 0 0,0-4-608 0,0 3-128 15,0 2-32-15,0-3 0 0,0 1-192 0,0-3 144 0,-1 0-144 0,1-2 128 16,0 7-128-16,-2-4-192 16,-1 1 32-16,-1-3 16 15,0 0-2240-15,1-4-448 0,0-3-96 0</inkml:trace>
  <inkml:trace contextRef="#ctx0" brushRef="#br0" timeOffset="2965.29">11262 3938 35007 0,'0'0'3120'0,"0"0"-2496"0,-1 11-496 0,-2 4-128 15,-2 3 272-15,-1 3 48 0,-3 5 0 0,-4-2 0 16,-2 5 512-16,-3 0 96 0,-1 3 32 0,-1 4 0 16,0 1-432-16,-3-1-80 0,-3 4 0 0,-9 11-16 0,4-7-432 0,2-3 128 15,0-3-128-15,4-1 0 16,5-3-2224-16,2-1-528 0,-3 10-96 0,7-13-32 15</inkml:trace>
  <inkml:trace contextRef="#ctx0" brushRef="#br0" timeOffset="6653.68">8415 5265 8287 0,'0'0'368'0,"-9"-1"80"0,-1 0-448 0,1 0 0 15,0 1 0-15,0 0 0 0,0 0 1568 0,0 0 224 0,0 0 64 0,9 0 0 16,-10 1-640-16,10-1-112 0,-11 0-16 0,3 0-16 16,-2 0 160-16,10 0 48 0,-8 1 0 0,8-1 0 15,-10-1-304-15,10 1-48 0,0 0-16 0,0 0 0 16,0 0 0-16,0 0 0 0,0 0 0 0,0 0 0 15,0 0-352-15,0 0-80 0,0 0-16 0,0 0 0 16,15-4-224-16,2-1-48 0,2 1-16 0,5-1 0 16,7 1 80-16,4-3 0 0,3 0 16 0,8-2 0 0,5 2-48 0,7 0-16 15,9-1 0-15,4 2 0 0,4 1-208 0,2-4 128 16,3-3-128-16,3 3 0 0,5 0 176 0,-1 1-176 16,2-2 192-16,2 1-192 0,-1-3 272 0,-1 4-48 15,0-2-16-15,-1 2 0 0,-2-2 0 0,-25 5 0 16,8-3 0-16,1 2 0 0,-1 0-64 0,1-1-16 15,0 3 0-15,0 2 0 0,-2 1-128 0,-2-1 160 16,-3 0-160-16,1 0 160 0,-4 1-160 0,-2-1 128 16,-2 2-128-16,-3-2 128 0,-1 1-128 0,-2 1 192 15,-3 0-192-15,-2-1 192 0,-2 0-192 0,-3-1 192 16,-1 1-192-16,-5 1 192 0,0-1-192 0,-3 1 0 0,-3 0 144 0,-2 0-144 16,-1-3 128-16,-4 1-128 15,-2 0 128-15,-2 0-128 0,-5 1 192 0,1-1-16 16,-4 2-16-16,-3 2 0 0,-6-2-160 0,0 0 192 15,0 0-192-15,0 0 192 0,0 0-192 0,0 0 192 0,-7 5-192 0,-3-2 192 16,-2-1-192-16,-2-2 192 16,-1 2-192-16,-3 1 192 0,-2-2-192 0,-4 0 128 0,0 1-128 15,-6 1 128-15,-2 0-128 0,-4 0 0 0,-5-1 0 0,-5 1 0 16,-3-3 0-16,-6 1 0 0,-5 1 128 0,-1 4-128 16,-6-4 0-16,-2 1 0 0,-7 0 0 0,-4 1 0 15,-4 1 0-15,-2-1 0 0,-5 2 0 0,-37 5 0 16,11-4 0-16,4 2 0 0,5-4 0 0,4 4 0 15,2-2 0-15,4 0 0 0,3 2 0 0,3-4 0 16,6 0 0-16,2 4 0 0,1-3 0 0,3 3 0 0,-1-5 0 0,2 3 0 16,0-1 0-16,5-1 0 15,6 3 0-15,3 1 0 0,1-4 0 0,5 2 0 0,4 0 0 0,3-1 0 16,1 0 0-16,4-2 0 0,2 2 0 0,6 1 0 16,3-1 0-16,9-2 0 0,1 1 0 0,7 1 0 15,2-3 0-15,5 2 0 0,12-5 0 0,0 0 0 16,0 0 0-16,7 10 0 0,6-3-128 0,6-2 128 15,4 0-160-15,9-1 160 0,9-2-144 0,7 3 144 16,6 2-128-16,7-5 128 0,7-3 0 0,2-2 0 16,6-2 0-16,7 4-128 0,7 0 128 0,7-4 0 15,4-4 0-15,6 0 0 0,4 0 0 0,3-1 0 16,4-7 0-16,2 2 0 0,-2-3 0 0,0 2 0 16,3-1 0-16,-32 7 0 0,6-5 0 0,6-2 0 15,2 1 0-15,1-1 0 0,1 2 128 0,0 0 0 16,-4 1 0-16,-2 0 0 0,-5 0 64 0,-6 2 0 0,-7 2 16 0,-6-4 0 15,-6 4-48-15,-8 1-16 16,-7 4 0-16,-7-1 0 0,-9 2-144 0,-8 1 0 16,-6 2 144-16,-6 2-144 0,-5 2 0 0,-7 1 0 15,-6-4 0-15,-6 11-192 16,-8 0-2560-16,-5 1-528 0</inkml:trace>
  <inkml:trace contextRef="#ctx0" brushRef="#br0" timeOffset="9852.61">6934 13173 5519 0,'0'0'496'0,"0"0"-496"0,0 0 0 0,0 0 0 16,0 0 1584-16,0 0 208 0,9-2 64 0,-9 2 0 15,0 0-624-15,0 0-112 0,0 0-32 0,0 0 0 16,0 0 48-16,0 0 0 0,0 0 0 0,0 0 0 16,0 0-224-16,0 0-32 0,0 0-16 0,0 0 0 15,4 12-320-15,-4-12-64 0,0 0-16 0,0 0 0 16,0 0 160-16,0 0 16 0,0 0 16 0,0 0 0 15,9 4 176-15,-9-4 48 0,12-2 0 0,-2 0 0 16,-2-1-320-16,1 1-64 0,-9 2-16 0,10-5 0 16,-10 5-240-16,0 0-48 0,7-5-16 0,-7 5 0 15,0 0-48-15,0 0 0 0,0 0 0 0,0 0 0 16,0 0 32-16,0 0 0 0,0 0 0 0,0 0 0 0,0 0-160 0,0 0 192 16,0 0-192-16,0 0 192 0,0 0-192 0,0 0 0 15,-8-3 0-15,8 3 128 0,0 0-128 0,0 0 0 16,0 0 0-16,0 0 0 15,0 0-1632-15,0 0-352 0,0 0-80 16</inkml:trace>
  <inkml:trace contextRef="#ctx0" brushRef="#br0" timeOffset="10801.9">7587 12756 4607 0,'0'0'400'0,"0"0"-400"0,0 0 0 0,0 0 0 15,0 0 1088-15,0 0 128 0,0 0 16 0,0 0 16 16,0 0-800-16,0 0-176 0,0 0-16 0,0 0-16 16,0 0 80-16,-3-7 0 0,-4 1 16 0,7 6 0 15,0 0 208-15,0 0 32 0,-9-5 16 0,9 5 0 16,-10-4 16-16,0-2 0 0,0 2 0 0,1-1 0 16,1 0 224-16,1-3 32 0,0 3 16 0,1 1 0 0,-3-3-48 15,1 0-16-15,-1 1 0 0,2-3 0 0,-2 2-224 0,0-2-32 16,0 4-16-16,-1-1 0 0,-1-4-192 0,-2 5-32 15,-2-1-16-15,-1-1 0 0,0 0-128 0,-1-3-32 16,-1 3 0-16,-1-2 0 0,-1 4 16 0,2-4 0 16,-3-1 0-16,2 1 0 0,0 4-160 0,-1 3 160 15,1-2-160-15,0-1 160 0,0 1-160 0,0 3 0 16,-1 2 0-16,0 2 0 0,0-3 0 0,-1 5 0 16,-2 0 0-16,0 1 0 0,1 4 0 0,-3-2 0 15,0 1 0-15,-2 1 0 0,0 4 0 0,1 0 0 16,-2 0 0-16,0-3 0 0,0 2 0 0,-2 2 0 15,4-1 0-15,0 2 0 0,-2-4 0 0,5 2 0 16,1 2 0-16,-1-3 0 0,0 1 0 0,2 3 0 0,2 0-144 0,0 0 144 16,-1 2 0-16,1 0 0 0,0-1 0 0,1 3 144 15,2-2-144-15,-1 4 0 0,6-1-160 0,-2 5 160 16,0-5 0-16,0 2 0 0,1 1 0 0,3-1 0 16,0 4 0-16,1-2 0 0,3 2 0 0,0 0 0 15,4 4 0-15,0-2 0 0,-1-1 0 0,4 3 0 16,0 1 0-16,2-2 0 0,0-2 0 0,1 1 0 15,0 2 0-15,3-4 0 0,2 0 0 0,0-3 0 16,-2 3 0-16,3-5 0 0,0-1 0 0,2 1 0 16,1-3 128-16,1 0-128 0,3 0 192 0,1-3-192 15,3 1 368-15,-1-1-48 0,2-2 0 0,1-2 0 16,2-2 64-16,1 0 0 0,2-3 0 0,1 1 0 0,5-4-160 16,-2 1-32-16,-1-3 0 0,1 2 0 0,1-1-64 0,0-4-128 15,-2 0 176-15,2 0-176 0,-2-4 176 0,0-2-176 16,2-2 160-16,-2-1-160 0,0-1 192 0,0-4-64 15,-1-1-128-15,5-2 192 0,1-1-64 0,1 1-128 16,1-1 176-16,2-2-176 0,-2-2 208 0,1-1-64 16,-2-4-16-16,-1 3 0 0,-2-4 80 0,-2 2 16 15,-2-4 0-15,-2 2 0 0,-2-1 32 0,-2-1 16 16,-2-2 0-16,-3 0 0 0,0-2 112 0,-3-3 0 16,0-4 16-16,-4 2 0 0,-3 1 96 0,-3 1 16 15,-3 1 0-15,-3-1 0 0,-2-1-48 0,-4 1 0 16,-5 4 0-16,-4 0 0 0,-1 0-144 0,-4 4-48 15,-3 0 0-15,-3 0 0 0,0 3-272 0,0-1 0 16,-2 2 0-16,-2 3 0 0,-1 2 0 0,-2 2 0 0,-1 0 0 0,-2 2 0 16,1 1 0-16,2 5 0 0,2 3 0 0,2 3-144 31,1-5-304-31,4 4-64 0,-1 4-16 0,6 0 0 16,4 1-1520-16,5 0-288 0,9 0-64 0,0 0-11600 0</inkml:trace>
  <inkml:trace contextRef="#ctx0" brushRef="#br0" timeOffset="11691.12">8136 12394 17903 0,'0'0'784'0,"0"0"176"16,0 0-768-16,-1-13-192 0,1 13 0 0,-2-13 0 0,-5 3 688 0,1-1 80 15,-3 2 32-15,-2-3 0 0,-3 5-256 0,1-5-48 16,-4 1-16-16,0 2 0 0,-2-3-80 0,-2 2-16 16,-2-2 0-16,-2-2 0 0,-3 2-64 0,-1 1 0 15,-6-5-16-15,0 2 0 0,-2-1-144 0,-5-1-32 16,0 0 0-16,-4 0 0 0,-3 1 48 0,-2-1 0 15,-3 0 0-15,-4 2 0 0,-2 2-16 0,-1 1 0 16,-1-4 0-16,2 1 0 0,3 7-160 0,0 1 0 16,0 1 0-16,-4 4 0 0,-3 1 128 0,-2 2-128 15,-1 2 192-15,0 1-64 0,1-1 16 0,2 6 0 16,-1-1 0-16,0 5 0 0,-2 4-16 0,2-2-128 16,1-2 192-16,3 4-64 0,4 4-128 0,2-2 0 15,3 3 0-15,3 4 0 0,0-1 128 0,3 5-128 16,3 2 0-16,5 0 128 0,8-3-128 0,3 7 0 15,4 5 0-15,3-1 0 0,1 2 0 0,2 3 0 16,3 2 0-16,5-1 0 0,-1 4 0 0,5 1 0 0,2 0 0 0,3 0 0 16,3 2 0-16,3-1 0 0,3-2 0 0,5 0 0 15,3-4 0-15,1 1 0 0,1 2 0 0,4-3 0 16,2 0 0-16,3 0 0 0,-1-5 0 0,3 0 0 16,2 2 0-16,0-3 0 0,3-2 128 0,1-2-128 15,1-1 192-15,2-2-32 0,2 0-16 0,2-2 0 16,0-3 96-16,4-1 16 0,2 2 0 0,0-5 0 0,1 2-64 0,1-4-16 15,-1-3 0-15,1 3 0 0,0 3-176 0,2 0 128 16,2-1-128-16,2-4 128 0,2-5-128 0,2-2 128 16,-4-2-128-16,-1-4 128 0,-1-5-128 0,2-2 128 15,3 2-128-15,2-2 128 0,3-5-128 0,-1-6 160 16,-4 0-160-16,-1-4 160 0,-5 0-160 0,0-3 160 16,-5-2-160-16,2 0 160 0,0 2-160 0,-1-3 0 15,-3 0 144-15,-3 0-144 0,-1-6 336 0,-2 2 0 16,-3 0 0-16,-1-3 0 0,1 2-16 0,-5-3-16 15,-1 1 0-15,-2-1 0 0,0 3-16 0,-1-3 0 16,-2 1 0-16,-2-3 0 0,-1-5-112 0,2 0-32 16,-5-2 0-16,-2-1 0 0,-2-3 96 0,-2-2 16 0,-2 1 0 15,-2-4 0-15,-2-1 144 0,-1-1 48 0,-2-3 0 0,-6 0 0 16,-2-1-64-16,-5-3-16 0,-2-2 0 0,-3-1 0 16,-2-4-48-16,-3 2 0 0,-5 3 0 0,-4-6 0 15,-6-2-176-15,-2-1-144 0,-2 4 192 0,1 2-192 16,-1 3 0-16,-2 4 0 0,-2 2 0 0,-3 8 0 15,-3 6 0-15,-2 4 0 0,-3 1 0 0,-2 3 0 16,-4 1 0-16,-2 1 0 0,2 6 0 0,-3 1 0 16,-3 5 0-16,-2 3 0 0,-1 3-128 0,3 2 128 15,2 0-224-15,6 3 0 0,2 1 0 0,6 3 0 16,7 2-448-16,5 0-96 16,7 4 0-16,8 3-16 0,5 2-2528 0,5-3-496 15</inkml:trace>
  <inkml:trace contextRef="#ctx0" brushRef="#br0" timeOffset="12525.12">8500 12003 21183 0,'0'0'1888'0,"6"-6"-1504"0,-1-5-384 0,-1 2 0 32,-1 0-656-32,-3 2-208 0,0 7-32 0,-1-12-16 0,-5-4 1184 0,0 4 240 0,-4 0 64 0,-4-2 0 15,-3-1 96-15,-2 0 32 0,-1-3 0 0,-2 0 0 16,1-1-160-16,-2 0-32 0,-6 0 0 0,-1 0 0 15,0-3 0-15,-2-1 0 0,-1 1 0 0,-1 0 0 16,-3-5-304-16,-2 3-64 0,-1 3-16 0,-4 0 0 16,-6 0-128-16,-2-4 192 0,-3 3-192 0,-1-3 192 15,0 1-32-15,-1 4 0 0,0 2 0 0,-4 4 0 16,-3 5-160-16,-3 0 0 0,-3 3 0 0,2 0 0 16,-1-2 144-16,-1 7 0 0,3 3 0 0,-7 6 0 15,-2 0-144-15,1 2 160 0,0-3-160 0,1 7 160 16,4 0-160-16,3 4 0 0,1 1 0 0,1 3 0 15,-1-2 128-15,1 3-128 0,1 1 0 0,4-1 128 16,-1 2-128-16,0 2 0 0,2 1 0 0,-2 3 0 0,-3 2 0 0,2 4 0 16,0 1 0-16,3 6 0 0,4 2 0 0,6 2 0 15,4 3 0-15,1 1 0 0,3 3 0 0,3 1 0 16,1 0 128-16,4 2-128 0,3 3 0 0,3 1 0 16,4 5 0-16,3-1 0 0,2-4 0 0,4 7 0 15,1 0 0-15,4 5 0 0,4 0 0 0,4 1 0 16,2-3-176-16,4 0 176 0,4-1 0 0,6-1-160 15,5 0 160-15,5-2 0 0,3-2-160 0,4-3 160 16,2-6-128-16,4 1 128 0,3-3 0 0,1 0 0 16,2-2 0-16,6-1 0 0,3-2 0 0,4-2 0 0,2-1 0 15,1-4 0-15,2 0 0 0,2-1 0 16,-2-2 0-16,6-2 0 0,5-4 0 0,3-1 144 0,3 2-144 16,-1-5 0-16,-2-7 240 0,3-3-64 0,6-1-16 0,2-2 0 15,2-6-16-15,0-3 0 0,-1 1 0 0,4-4 0 16,2 0-144-16,-2-4 192 0,3-5-192 0,-6 1 192 15,-7-4-48-15,0-2 0 0,-2-5 0 0,-4-1 0 16,-2-1 48-16,-6-2 0 0,-3-1 0 0,-5-2 0 16,-6-3-192-16,-1-1 160 0,-4-1-160 0,1 2 160 15,-1-1-160-15,-2-3 0 0,0-5 144 0,-7-5-144 16,-6-7 336-16,-3 1 0 0,-2-5 0 0,-4-5 0 16,-2-6 304-16,-4-9 64 0,-4-6 16 0,-1-7 0 15,-3-8-64-15,-4-5-16 0,-3-8 0 0,-3-2 0 16,-2-1-16-16,0 5-16 0,1 3 0 0,-2 6 0 15,-1 6-160-15,-4 11-48 0,-3 6 0 0,-3 7 0 16,-2 7-272-16,-4 7-128 0,-5 2 0 0,-4 7 128 0,-2 5-128 0,-2 3-272 16,0 4 64-16,3 2 16 15,-1 3-2816-15,4 3-544 0</inkml:trace>
  <inkml:trace contextRef="#ctx0" brushRef="#br0" timeOffset="13571.75">8961 5126 3679 0,'-30'-2'320'0,"8"1"-320"15,1 0 0-15,-3 0 0 0,-2-1 1648 0,1 0 256 16,-2-3 48-16,4 2 16 0,0 1-304 0,0 0-48 15,-1 2-16-15,1 0 0 0,-2 0-576 0,2 2-112 16,0-2-16-16,3 2-16 0,-1-1 32 0,4 1 16 16,1-5 0-16,5 2 0 0,2 0-32 0,9 1 0 15,0 0 0-15,0 0 0 0,0 0-32 0,13-7-16 16,5 0 0-16,8-1 0 0,6 2 496 0,9-3 80 16,8 2 32-16,12-3 0 15,11 4-1760-15,10-4-336 0,8 2-80 0,10-3-16 0,8 0 736 0,3 0 0 0,4-3 192 16,1 1-32-16,-7 3-160 0,3-3 128 0,0 1-128 0,-34 3 128 15,8-3 96-15,1 3 16 0,2 1 0 0,1 0 0 16,2-4-48-16,-3 4 0 0,-5-3 0 0,-4 5 0 16,-5 1 16-16,-9 1 0 0,-4 0 0 0,-8 2 0 15,-6 1-64-15,-9-2-16 0,-6 0 0 0,-7 2 0 0,-8-1-128 16,-4 2 0-16,-7 0 144 0,-7 0-144 0,0 0 192 16,-12 7-16-16,-10-2-16 0,-7 3 0 0,-7-3 16 15,-6-1 0-15,-6 1 0 0,-7 4 0 0,-5-2-176 0,-8 5 128 16,-5-1-128-16,-7 1 128 0,-4 1-128 0,-38 6 128 15,8 2-128-15,1 1 128 0,0 1 48 0,2-2 0 16,4-2 0-16,-2 3 0 0,0 1-16 0,3-3 0 16,2-5 0-16,10-1 0 0,8 0-32 0,7 0 0 15,5-5 0-15,13 0 0 0,10-6-128 0,13-1 160 16,13 0-160-16,9-1 160 0,16-1-160 0,0 0 192 16,18-7-192-16,15-1 192 0,17 0-192 0,11-1 128 15,11-1-128-15,12 0 128 0,10 2-128 0,-20 0 0 16,14 1 0-16,11 0 0 0,6-3 0 0,10 3 0 15,3-2 0-15,-1 1 0 0,-4-3 0 0,-4 3 0 16,1-2 0-16,-13 2 0 0,-5-2 0 0,-11 2 128 16,-10 0-128-16,-12 1 192 0,-12-2 32 0,-11 4 16 15,-10 3 0-15,-10-1 0 0,-9 2-48 0,-7 1 0 16,-14 2 0-16,-13 2 0 0,-11 4-192 0,-11 3 0 16,-14 3 128-16,-32 8-128 15,2 5-1008-15,2-2-240 0,2 4-48 0,-4 6-16 0</inkml:trace>
  <inkml:trace contextRef="#ctx0" brushRef="#br0" timeOffset="17425.5">20602 9906 12959 0,'0'0'576'0,"0"0"112"0,3-9-560 0,-2 3-128 0,0-4 0 0,1 2 0 16,-1-2 1344-16,-1 4 224 0,0-3 48 0,0 2 16 16,0 2-288-16,0 5-48 0,0 0-16 0,-1-7 0 15,-1 1-192-15,2 6-32 0,0 0-16 0,0 0 0 16,0 0-144-16,0 0-16 0,0 0-16 0,-2 6 0 15,-4 4-416-15,2 0-96 0,1 4-16 0,1 2 0 16,-1 3 144-16,-1 3 32 0,1 5 0 0,-1 1 0 0,1 4 48 16,-1 3 16-16,1 3 0 0,-3 5 0 0,1 1-176 15,-1 4-16-15,-3-2-16 0,0 2 0 16,0 3-48-16,-1 2 0 0,-1-1 0 0,-1-2 0 0,0 0 80 0,-2 0 16 16,0 2 0-16,-3-1 0 0,-2-2 80 0,-1-5 16 15,-1 2 0-15,0-4 0 0,-3-3 0 0,-2 1 0 16,-1-4 0-16,-2 1 0 0,-1 0-64 0,-3 0-16 15,-2 0 0-15,-2 0 0 0,-2-2-112 0,-2 0 0 16,-1-1-16-16,-5-3 0 0,0 0-16 0,-2 0 0 16,-2 1 0-16,0-6 0 0,-1 2-32 0,-1-2 0 15,-1-1 0-15,3-2 0 0,-1-1 32 0,1-2 0 16,2-2 0-16,-1-1 0 0,5 0-96 0,0-2 0 16,2 2-16-16,2-3 0 0,0-5-176 0,3 0 128 15,1-4-128-15,3 0 128 0,0-3-128 0,3 2 160 16,-3 0-160-16,5-3 160 0,1-1-160 0,2 0 0 15,3 1 0-15,3-2 0 0,4 1 0 0,0-1 0 16,5 1 0-16,2-3 0 0,1 1 0 0,3-1-176 16,5 3 176-16,0 0-128 0,-2-4-192 0,2 4-16 15,0-5-16-15,0 5 0 16,0 0-992-16,9-5-192 0,2 0-32 0,6 3-16 16,3 0-2096-16,5 1-416 0</inkml:trace>
  <inkml:trace contextRef="#ctx0" brushRef="#br0" timeOffset="18142.06">21383 9823 5519 0,'-6'-10'240'0,"4"7"64"16,1-3-304-16,-2 1 0 0,3 5 0 0,0-5 0 0,0 0 3120 0,0 5 560 0,0 0 112 0,0 0 32 16,-1-2-2144-16,1 2-416 0,-2-4-96 0,2 4-16 15,0 0-112-15,0 0-16 0,-7 4-16 0,2-1 0 16,0 3-128-16,1 2-32 0,0 1 0 0,2 4 0 15,-1 1-80-15,1 4 0 0,-1 5-16 0,2 2 0 16,0 1-112-16,-1 5 0 0,1 4-16 0,1 3 0 16,0 4-192-16,1 5-48 0,1-2 0 0,0 4 0 15,1 2-112-15,3-2-16 0,-1-2-16 0,2 2 0 0,2 0-48 0,2-2 0 16,-1 0 0-16,4 1 0 0,0-4 240 0,1 1 32 16,3-3 16-16,0 3 0 0,0-3-32 0,2-3 0 15,2-2 0-15,1-1 0 0,-1 2-112 0,4-3-16 16,-1-2-16-16,3 0 0 0,3 2-112 0,2-1 0 15,0-2-16-15,16 7 0 0,-2-7 16 0,-1-5 0 16,-1 1 0-16,-1-5 0 0,1-4 32 0,-1-4 16 16,1-1 0-16,-1-4 0 0,2 3 16 0,0-4 0 15,-1 0 0-15,4-2 0 0,-5 1-96 0,2-3-16 16,-3 0 0-16,-1 1 0 0,-2-2-144 0,-2-3 0 16,-3 1 144-16,0 0-144 0,-4 1 0 0,0-2 128 15,-1-2-128-15,2 1 0 0,-3 0 0 0,-1 0 0 16,0-1 0-16,-1-1 128 0,-2 0 0 0,-3-1 16 15,0-1 0-15,-2-2 0 0,-1-2-144 0,-5 2 0 16,-4-4-192-16,-3 2 192 16,-5-2-1248-16,-3 2-128 0,-5-2-32 0,-5 3-11552 15,-3-1-2320-15</inkml:trace>
  <inkml:trace contextRef="#ctx0" brushRef="#br0" timeOffset="18893.29">22987 12320 6447 0,'0'0'576'0,"0"0"-576"0,0 0 0 0,0 0 0 16,0 0 2592-16,0 0 416 0,-4-10 64 0,4 10 32 15,-5-5-1296-15,5 5-256 0,-6-7-48 0,6 7-16 16,0 0-272-16,-9-6-48 0,3 1-16 0,-2 1 0 0,8 4-320 0,-10-4-80 16,-2 2-16-16,3 0 0 0,-1 1-80 0,-1 1-16 15,-2 1 0-15,0-1 0 0,-1 0-64 0,0 2-32 16,2 0 0-16,-4 2 0 0,-1-1-96 0,-1 0 0 16,-1-1-16-16,-2-1 0 0,-3 1-96 0,0 5-16 15,-1-1 0-15,-5 6 0 0,0-1 0 0,-8 4-16 16,-3 1 0-16,-2 1 0 0,-3 0-64 0,0 2-16 15,1 1 0-15,0 6 0 0,1 0-96 0,0-1-128 16,2 0 176-16,2 0-176 0,-1 6 0 0,2-3 0 16,-3 2 0-16,4 2 0 0,2 2 208 0,2 1-64 15,-1 0-16-15,4 1 0 0,3 1-128 0,0 1 0 16,-2-1 0-16,5 2 0 0,2-1 0 0,2 0 0 16,0 2 0-16,3-2 0 0,2-1 0 0,-1-2 0 0,2 1 0 0,1 0 0 15,1-3 0-15,5-2 0 0,-1 1 0 0,6-1 0 16,1-1 0-16,0-4 0 0,2 2 0 0,3-4 0 15,1 2 0-15,1 0 0 0,1-7 0 0,3 1 0 16,1 1 0-16,2 0 0 0,-1-3 0 0,4-1-176 31,-1-5-1776-31,2 0-352 0</inkml:trace>
  <inkml:trace contextRef="#ctx0" brushRef="#br0" timeOffset="19741.84">18761 12125 5519 0,'-11'-10'496'0,"11"10"-496"16,-9-6 0-16,3-2 0 0,6 8 2784 0,-5-10 464 15,2 0 80-15,3 10 32 0,-5-10-2016 0,5 10-384 16,-1-14-96-16,1 4-16 0,0 10 112 0,0 0 0 15,4-8 16-15,-4 8 0 0,10-6 176 0,3-1 16 16,1 5 16-16,4-1 0 0,2 2-144 0,4 0-16 16,2 1-16-16,5-2 0 0,1 1-384 0,2 1-80 15,3 0-16-15,3 1 0 0,2 1-192 0,1 0-32 16,1 3-16-16,3 4 0 0,2 1 96 0,-1 4 0 0,0 2 16 16,-1 1 0-16,0 2-16 0,-2 3 0 0,-3 5 0 0,-2 2 0 15,0 5-128-15,-2 3-16 16,-1 0-16-16,-3 4 0 0,-1-1-96 0,-1 2 0 0,-2 5-128 0,0 2 192 15,-4 1-192-15,0 1 144 0,-3 0-144 0,-3 4 128 16,-1 3 48-16,-4 2 0 0,-1-3 0 0,-2-1 0 16,-2-2 16-16,-2 0 16 0,-2 0 0 0,-1-1 0 15,-2-1 176-15,0-1 48 0,1-5 0 0,0-1 0 16,0 1-48-16,1-4-16 0,0-2 0 0,1-2 0 16,2 0-128-16,1-4-32 0,0 0 0 0,1-1 0 15,0-1-64-15,2-1-16 0,-1-5 0 0,0 1 0 16,2-3-128-16,-1-5 0 0,-1-1 0 0,2-3 0 31,-1-6-704-31,4 1-192 0,-1-6-16 0,3-5-18048 0</inkml:trace>
  <inkml:trace contextRef="#ctx0" brushRef="#br0" timeOffset="21297.33">20942 12442 23951 0,'-15'-13'2128'0,"7"3"-1696"16,0 1-432-16,2-2 0 0,1 2 880 0,1-1 80 15,0-1 32-15,3 3 0 0,-2-4 0 0,2 3 0 16,0-5 0-16,1 4 0 0,0 1-128 0,0 0-32 16,0 9 0-16,0-9 0 0,1 3 192 0,-1 6 16 15,0 0 16-15,0 0 0 0,1-9-176 0,-1 9-48 16,0 0 0-16,0 0 0 0,0 0-400 0,0 0-96 15,0 0-16-15,4 18 0 0,-1 4-48 0,-1 5-16 16,0 0 0-16,0 7 0 0,-1 6 0 0,2 3-16 0,1-1 0 0,-2 8 0 16,3 4-48-16,-1 6-16 0,0 5 0 0,0 5 0 15,0 0-48-15,-2 1-128 0,-1 1 192 0,1-1-64 16,-2 1-128-16,0-4 0 0,0-3 144 0,1 0-144 16,3-8 192-16,0-3-48 0,-2-6 0 0,2-1 0 15,0-3 144-15,1 0 32 0,-1-4 0 0,1-3 0 16,1-1-80-16,0-5-16 0,0 3 0 0,-1-7 0 15,-2-5-64-15,3-3-16 0,-4-2 0 0,2-3 0 16,-4-14 0-16,0 0 0 0,0 0 0 0,0 0 0 16,0 0 48-16,0 0 16 0,2-11 0 0,0-1 0 15,-4-9 48-15,0-4 0 0,-2-7 0 0,0-2 0 16,-1-3-256-16,-1-5 176 0,-2-2-176 0,2-3 160 0,-1-4-160 0,0-4 0 16,2 2 144-16,0-3-144 0,1-4 0 0,1 3 0 15,-3 0 0-15,1 2 128 0,1 3-128 0,2 1 0 16,-1-4 0-16,0 5 0 0,1 1 0 0,-1 1 0 15,1-2 0-15,-1 6 0 0,1-2 0 0,-1 7 0 16,1 2 0-16,-1 3 0 0,2 3 0 0,0 4 0 16,-1 1 0-16,2 5 0 0,2 6 0 0,-1 1 0 15,0 1 0-15,0 3 0 0,-1 10 0 0,0 0 0 16,0 0-144-16,0 0 144 0,0 0-128 0,3 14 128 16,1 4-160-16,-3 5 160 0,0 4 0 0,-1 6-144 15,0 6 144-15,0 8 0 0,2 10 0 0,-1 4-128 16,-1 7 128-16,1 2 0 0,2 2 0 0,-2 3 0 15,-1 0 0-15,1 0-128 0,0 1 128 0,-1-2 0 16,0-3 0-16,0-5 0 0,-1-1 0 0,0-1 0 0,0-5 0 0,-2-4 0 16,1-3 0-16,-1-7 0 0,2-5 0 0,1-3 0 15,1-4 0-15,0-4 144 0,2-1-144 0,-1-7 0 16,0-5 192-16,-2-2-192 0,0-4 192 0,0-10-192 16,0 0 224-16,0 0-64 0,0 0-16 0,3-9 0 15,3-6 48-15,-4-5 16 0,1-8 0 0,-1-3 0 16,1-2-64-16,-1-10-16 0,1-8 0 0,-1-7 0 15,0-8-128-15,-2-2 0 0,0-5 144 0,0-4-144 16,0-1 0-16,-2-5 0 0,4-2 0 0,-2 5 0 16,0 0 0-16,0 5 0 0,0 0 0 0,0 3 0 15,-2 3 0-15,2 2 0 0,-2 6 0 0,1 6 0 16,1-1 0-16,0 5 0 0,-3 1 0 0,2 7 0 0,1 0 0 0,1 5 0 16,-1 8 0-16,0 4 0 0,1 5 0 0,-1 4-160 15,0 6 160-15,0 5 0 0,0 6-176 0,0 0 176 16,0 0-160-16,3 22 160 0,-1 3-176 15,-2 7 176-15,0 9-192 0,0 7 192 0,0 9-144 0,-3 8 144 16,0 10 0-16,-1 10-144 0,-1 14 144 0,0-1 0 16,0 4 0-16,0 2-128 0,0 5 128 0,0-6 0 15,1-7 0-15,3-5 0 0,-2-3 0 0,-1-9 0 16,-2-3 0-16,1-9 0 0,0-6 0 0,2-7 0 16,-2-7 0-16,3-3 0 0,-1-8 128 0,2-5-128 15,-1-4 160-15,2 0-160 0,0-9 144 0,0-7-144 16,0-1 128-16,0-10-128 0,0 0 176 0,0 0-48 0,0 0-128 0,4-16 192 15,0-6 0-15,1-8-16 0,0-6 0 0,0-3 0 16,3-10-48-16,-3-8-128 0,1-13 192 0,2-6-64 16,0-8-128-16,1-6 0 0,-4-8 0 0,1-6 128 15,0-4-128-15,-1 1 0 0,-1 0 0 0,0 3 0 16,-3 0 0-16,1 13 0 0,-2 13-128 0,0 9 128 16,0 12 0-16,0 10 0 0,-3 7 0 0,2 9 0 15,-1 9 0-15,1 7 0 0,0 5 0 0,1 10 0 16,0 0-192-16,0 0 192 0,-4 24-160 0,2 4 160 15,0 7-192-15,-1 8 192 0,-1 2-208 0,1 10 80 16,-1 8 128-16,1 3 0 0,-4 5-144 0,2 3 144 16,0 1-400-1,1-2-16-15,2-3 0 0,0-9 0 0,2-6-480 0,3-6-80 0,1-9-32 16,1-5 0-16,-1-7-1792 0,1-9-352 16,0-10-80-16</inkml:trace>
  <inkml:trace contextRef="#ctx0" brushRef="#br0" timeOffset="22509.74">20929 9840 12895 0,'-9'-13'1152'0,"5"8"-928"15,-1 0-224-15,0-4 0 0,1 2 1568 0,2-5 272 0,-1 3 48 0,2-2 16 16,0-1-576-16,1 5-112 0,0-6-32 0,1 4 0 16,2-4-416-16,-1 3-96 0,-1 1-16 0,1 0 0 15,-2 3 496-15,1 2 80 0,-1 4 32 0,0 0 0 16,0 0-160-16,0 0-16 0,0 0-16 0,0 0 0 15,0 0-496-15,0 12-112 0,0 6-16 0,0 4 0 16,0 4-64-16,-1 6 0 0,-1 4-16 0,0 6 0 0,-1 4-112 0,1 6 0 16,0 3-16-16,1 1 0 0,0 5 0 0,1 1 0 15,0-2 0-15,0 2 0 0,1-5 176 0,2-2 32 16,-2-2 16-16,0 0 0 0,2-5-48 0,-1-5-16 16,1-4 0-16,1-3 0 0,-4-4 64 0,2-5 16 15,1-5 0-15,-1-1 0 0,1-6 96 0,-2-5 32 16,0 0 0-16,1-6 0 0,-2-4-112 0,0 0-32 15,0 0 0-15,0 0 0 0,4-11-16 0,-3-3-16 16,1-5 0-16,0-5 0 0,-1-3-224 0,0-6-32 16,0-3-16-16,1 1 0 0,-2-6-160 0,0-4 160 15,-2 1-160-15,2-7 160 0,0-4-32 0,0 0 0 16,-1-4 0-16,2 2 0 0,2 2-128 0,0 1 0 16,0 1 0-16,-1 1 0 0,1 3-128 0,1 3 128 15,-1 4-160-15,1 1 160 0,-3 6 0 0,3 4 0 16,-3 2-128-16,0 6 128 0,-1 4 0 0,0 4 0 15,0 3 0-15,0 7-144 0,0 5 144 0,0 0 0 16,-4 9 0-16,-1 5-128 0,-1 7 128 0,-2 6-160 16,-2 3 160-16,-1 9-160 0,-2 3 160 0,-2 10 0 0,-3 8 0 0,0 6 0 15,0 3 0-15,3-2 0 16,1-5 0-16,4-2-192 0,1-3 192 0,3-6 0 0,1-3 0 0,1-1 0 16,1-5 0-16,2-1 0 0,0-2 144 0,1-7-144 15,0-4 0-15,1-4 0 0,0-3 0 0,1-5 0 16,0-3 0-16,1-3 0 0,-3-10 160 0,0 0-160 15,0 0 256-15,0 0-16 0,7-8-16 0,1-3 0 0,-1-7-16 16,1-6 0-16,0-3 0 0,-2-4 0 0,2-5-208 16,-1-3 176-16,1-6-176 0,-2-1 160 0,1-4-160 0,-1-5 0 15,3-2 0-15,1-2 0 0,0 3 0 16,2 4 0-16,-5 5 0 0,4 3 0 0,-4 6 0 0,1 3 0 16,-2 5 0-16,0 6 0 0,-2 3 0 0,-1 6 0 15,1 6-144-15,-4 9 144 0,0 0 0 0,0 0-160 16,-2 14 160-16,-1 9-128 0,-3 2 128 0,0 11-192 15,-3 7 192-15,-1 11-192 0,-3 8 192 0,-1 6 0 16,-1 1-144-16,2-3 144 0,5-1 0 0,1-3 0 16,5 1 0-16,0-9 0 0,0-2 0 0,2-6 0 15,0-3 0-15,2-6 0 0,-2-4 0 0,3-9 0 16,-1-1 0-16,1-5 0 0,0-3 0 0,-2-2 0 16,0-8 0-16,-1-5 0 0,0 0 176 0,0 0-48 15,5-9-128-15,-1-5 192 0,1-6-192 0,0-7 0 16,1-1 128-16,1-9-128 0,-2-6 0 0,0 0 0 15,-1-7 0-15,0-2 0 0,-2-2 0 0,1-4 0 16,-2-4 0-16,2 0 0 0,-3 0 0 0,1 3 0 16,-1 4 0-16,0 7 0 0,0 6 0 0,0 7 0 15,-1 4 0-15,1 7 0 0,-4 6 0 0,0 7 0 0,-1 4 0 16,0 10 0-16,-4 7-144 0,0 8 144 0,-3 5 0 0,1 11-144 16,0 8 144-16,-1 8-128 0,1 5 128 0,2 3-128 15,1 0 128-15,3-1-128 0,1-2 128 0,3-3-128 16,2-2 128-16,2-2 0 0,-1-1 0 0,2-4 0 15,1-6 0-15,0-3 0 0,2-3 0 0,3 7-128 16,1-7-672-16,0-9-128 0,0-3-32 0,3-3 0 16,0-2-2288-16,2-5-464 0</inkml:trace>
  <inkml:trace contextRef="#ctx0" brushRef="#br0" timeOffset="23493.11">21615 11772 14735 0,'-12'-8'1312'0,"3"3"-1056"16,0 2-256-16,-1 0 0 0,-2-1 2176 0,2 2 368 16,0-1 80-16,10 3 0 0,-10-1-960 0,10 1-208 15,0 0-48-15,0 0 0 0,0 0 96 0,0 0 16 16,0 0 0-16,11 1 0 0,7-1-592 0,5 3-112 15,5 0-32-15,8 0 0 0,7-3-80 0,9 1 0 16,8-2-16-16,8-2 0 0,7 2-176 0,3 0-16 16,-1 1-16-16,3 0 0 0,0 2-32 0,3-2 0 0,1-2 0 15,-4 2 0-15,-6 1-48 0,-3 0-16 16,-4-1 0-16,-1-1 0 0,-2 0-32 0,-2 0-16 0,-2 1 0 0,-5 0 0 16,-7-4-64-16,-5 3-16 0,-6 3 0 0,-8 1 0 15,-7-3-128-15,-4 1-128 0,-4-1 192 0,-14 0-192 16,0 0 160-16,0 0-160 0,0 0 128 0,0 0-128 15,-17 2 192-15,-6 1-32 0,-7-2-16 0,-6-1 0 16,-4 0-144-16,-9 0 192 0,-7-1-192 0,-2 1 192 16,-2-3-48-16,-1 0 0 0,-5-4 0 0,-4 3 0 15,-5 2 48-15,-1-2 16 0,-2-2 0 0,5 1 0 16,1 1-32-16,6-3-16 0,5 4 0 0,8 0 0 16,6 1-160-16,6 2 160 0,6 0-160 0,5 0 160 15,10 0-160-15,3 0 0 0,7 2 144 0,10-2-144 16,0 0 0-16,12 1 0 0,7-1 0 0,5 3 0 15,5-1 0-15,8 2 0 0,5-2 0 0,6 0-128 0,4 1 128 0,3 0 0 16,0 1 0-16,4-1 0 0,5-3 0 0,0-3 0 16,-2 7 0-16,-2-1 0 0,-3-2 0 0,-5 0 0 15,-4 0 0-15,-5-1 0 0,-4 0 0 0,-8 3 0 16,-5-3 0-16,-8 1 0 0,-8-1 0 0,-10 0 0 16,0 0 0-16,0 0 0 0,-10 0 0 0,-10 0 0 15,-7 0 0-15,-7 0 0 0,-5-1 0 0,-5 0 128 16,-5-1-128-16,-8 1 0 0,-8 0 128 0,-6 0-128 15,-5 1 160-15,-2 0-160 0,3-2 256 0,0 1-64 16,2 0 0-16,3 2 0 0,2 2-64 0,10-1-128 16,7-2 176-16,12 0-176 0,8 0 176 0,8 1-176 15,9 1 160-15,14-2-160 0,0 0 0 0,0 0 0 16,13 2 0-16,11 0 0 0,9-2 0 0,9-2 0 0,14 0 0 0,1 0 0 16,7 1 0-16,3 1 0 0,4 0 0 0,6 0 0 15,4-2 0-15,-1 0 0 0,-4 2-128 0,-5-1 128 16,-6 0-208-16,-5 1 16 0,-4 0 0 0,-5 0 0 31,-9-3-1984-31,-7 3-400 0,-4 0-80 0,-6-1-16 0</inkml:trace>
  <inkml:trace contextRef="#ctx0" brushRef="#br0" timeOffset="24313.24">18795 11837 13823 0,'10'0'1216'0,"0"0"-960"0,0-4-256 0,1 3 0 16,-11 1 1536-16,11 0 256 0,-11 0 48 0,11-1 16 16,-11 1-256-16,13 0-32 0,-13 0-16 0,13 0 0 15,0 0 48-15,1 0 0 0,1 0 0 0,3 0 0 16,2 0-240-16,4-2-32 0,4 1-16 0,6-2 0 16,7 2-288-16,5 0-48 0,3 0-16 0,6-1 0 15,2 0-272-15,5-2-64 0,1 1-16 0,-2 2 0 16,-1 0-224-16,-3-2-32 0,-3 1-16 0,2-1 0 15,-2-1-96-15,-6 2-32 0,-1 1 0 0,-5-1 0 16,-4 2-32-16,-6 0-16 0,-7 0 0 0,-6 0 0 0,-6 0-160 0,-13 0 192 16,0 0-192-16,0 0 192 0,0 0 0 0,-16 8 0 15,-10-3 0-15,-6-1 0 16,-6 1 64-16,-9 1 0 0,-2-2 16 0,-6 1 0 0,0 2-80 0,-4-1-32 16,-2-1 0-16,-2 3 0 0,-2-3 64 0,1-1 16 15,-1-2 0-15,3 2 0 0,3 1-48 0,6-2 0 16,3 3 0-16,6 0 0 0,4-2-192 0,7-1 176 15,6-1-176-15,8 1 160 0,7-1-160 0,12-2 0 16,0 0 0-16,0 0 0 0,11 2 0 0,11 0 0 16,7-2 0-16,9 0 0 0,9-2 0 0,10 0 0 15,8 0 0-15,9-1 0 0,6-1 0 0,3 2 0 16,0-5 0-16,3 4 0 0,-1 0 0 0,3 1 0 0,-5 0 0 16,-1 1 0-16,-5-2 0 0,-3 1 0 0,-3 1 0 0,-5 1 0 15,-6 0 0-15,-10 0 0 0,-11 0 0 0,-10 0 0 16,-8 0 0-16,-9 0 0 0,-12 0 128 0,0 0-128 15,0 0 0-15,-20-2 0 0,-11 0 144 0,-9-1-144 16,-11 2 128-16,-9 0-128 0,-6 1 128 0,-9 0-128 16,-6 0 128-16,-8 0-128 0,-7-2 128 0,0 1-128 15,-1 1 224-15,2 0-32 0,2-1 0 0,5 0 0 16,11-3-48-16,9 4-16 0,11 2 0 0,12 1 0 16,6-1-128-16,13 1-176 0,8 1 48 0,9 3-14944 15,9-7-2976-15</inkml:trace>
  <inkml:trace contextRef="#ctx0" brushRef="#br1" timeOffset="31875.47">20483 12096 1839 0,'0'0'0'0,"0"0"160"0,0 0-160 0,0 0 0 0,0 0 0 0,0 0 0 15,0 0 3488-15,0 0 672 0,0 0 128 0,0 0 16 16,0 0-2368-16,0 0-464 0,0 0-112 0,0 0-16 0,8-9 112 0,2-1 16 16,0 2 0-16,1-3 0 0,2 1-80 0,4 1-16 15,0-4 0-15,2 2 0 0,3-3-368 0,3-1-80 16,2-3-16-16,1 1 0 0,0 2-256 0,0 2-48 15,1 3-16-15,2-1 0 0,1 3-208 0,-4 2-32 16,-2 2-16-16,-2 3 0 0,-5 1-128 0,-2 1-16 16,-4 1-16-16,-3 5 0 0,-3 2-176 0,-1 6 0 15,-4 0 0-15,-3 4 0 0,-4 3 128 0,-4 5-128 16,-3-5 128-16,-2 3-128 0,-5 0 128 0,-2-3-128 16,-1 0 0-16,1 4 128 0,-2-2-128 0,1 0 128 15,0-2-128-15,5-4 128 0,-1 1-128 0,3-3 0 0,2-3 0 0,1 0 128 16,1-2-128-16,0-3 0 15,0-2 0-15,2 0 0 16,9-6-368-16,0 0-48 0,0 0-16 0,-7 2 0 16,7-2-2256-16,0 0-464 0,0 0-96 0</inkml:trace>
  <inkml:trace contextRef="#ctx0" brushRef="#br1" timeOffset="33261.33">20483 11916 15087 0,'0'0'656'0,"0"0"160"0,0 0-656 0,-9 2-160 0,9-2 0 16,-9 3 0-16,9-3 1568 0,-9 2 288 16,0-3 48-16,9 1 16 0,-10 5-256 0,1-2-64 0,9-3 0 0,-10 1 0 15,1 0-272-15,9-1-64 0,0 0-16 0,0 0 0 16,0 0-112-16,0 0-32 0,0 0 0 0,0 0 0 16,10-4-208-16,4-2-64 0,3-2 0 0,4 2 0 15,4-3-256-15,3 4-48 0,0-3-16 0,2 3 0 16,1 2-192-16,-2-3-64 0,-1 0 0 0,0 2 0 15,0 2-16-15,0-2-16 0,0-1 0 0,0 2 0 16,0 2 32-16,-2 0 16 0,1-1 0 0,-7 2 0 0,-1 3-112 0,-3 0-32 16,-4 0 0-16,-2 1 0 0,-10-4-128 0,9 5 0 15,-9-5 0-15,5 8 0 0,-5-8 0 0,0 10 0 16,-3 3 0-16,0-3 0 0,-2 3 0 0,-3 1 128 16,-1-3-128-16,-1 4 0 0,-4 2 0 0,0-1 0 15,-1 0 128-15,0 0-128 0,-2-1 0 0,3 2 0 16,-1 2 0-16,1-4 128 0,1-5-128 0,2 3 128 15,1 0-128-15,3-4 128 0,7-9 0 0,-6 10-128 16,6-10 192-16,-6 6-64 0,6-6-128 0,0 0 160 16,-7 10-160-16,7-10 160 0,0 0-16 0,0 0 0 15,0 0 0-15,0 0 0 0,0 0 32 0,0 0 0 16,0-11 0-16,2 1 0 0,0 1-176 0,1-3 192 16,1 4-192-16,-1-4 192 0,-3 12-192 0,7-9 0 15,-1-1 0-15,0 2 0 0,2-2 0 0,0 4 0 16,-1 0 0-16,3-2 0 0,1-1 0 0,-1 1 0 0,0 3 0 0,1-4 0 15,2 2 0-15,1-5 0 0,0 3 0 0,-1-1 0 16,-2 3 0-16,1-3 0 0,-2 1 0 0,0-2 0 16,-2 6 0-16,2-2 0 0,-3-1 0 0,1 3 0 15,0-3 0-15,-1 3 0 0,-7 5 0 0,8-3 0 16,-8 3 0-16,0 0 0 0,5-7 0 0,-5 7 0 16,0 0 0-16,0 0 0 0,0 0 0 0,0 0 0 15,0 0-160-15,0 0 160 0,0 0 0 0,0 0-144 0,-9-1 144 0,-1 1 0 16,1 1 0-16,0 0 0 15,0-1 0-15,0 0 0 0,-1 0 0 0,-4 0 0 0,-4 4 0 0,-2-2 0 16,-2-1 0-16,-2 0 0 0,-4 0 0 0,0 2 0 16,-3-1 0-16,9 1 0 0,-3 0 0 0,-5 0 0 15,-1 1 0-15,-1-1 0 0,-1 0 0 0,1 1 0 16,0 0 0-16,3 0 0 0,4-2 0 0,-1 1 0 16,2 0 0-16,1-1 0 0,3 2 0 0,2 0 0 15,1-3 0-15,3 2 0 0,2-2 0 0,2 0 0 16,2 2 0-16,8-3 0 0,0 0 0 0,0 0 0 15,0 0 0-15,0 0 0 0,0 0 0 0,6-4 0 16,3 0 0-16,3 1 0 0,3 1 0 0,1-2 0 16,2 0 0-16,9 0 0 0,-2 1 0 0,1-1 0 15,0-1 0-15,2 2 0 0,0-1 0 0,2 2 0 16,0-2 0-16,-1 0 0 0,-1 3 0 0,2 0 0 16,-4-1 0-16,3 1 0 0,-1 4 0 0,-2 1 0 15,-3 1 0-15,-2-2 0 0,-2 4 0 0,-2 2 0 16,-3 0 0-16,-3 2 0 0,0 3 0 0,-6-3 0 15,0 3 0-15,-3 2 0 0,-2 0 0 0,-2 2 0 16,-3 1 0-16,0 3 0 0,-4 6 0 0,0-3 0 16,-4 3 0-16,2-1 0 0,-1 2 0 0,1-4 0 15,-2 2 0-15,2-3 0 0,-5-3 0 0,4-2 0 0,0-2 0 0,2-1 0 16,0-2 0-16,1-2 144 0,0-3-144 0,1 1 0 16,2-2 128-16,1 1-128 0,5-9 0 0,0 0 0 15,0 0 128-15,0 0-128 0,0 0 0 0,0 0 0 16,0 0 0-16,0 0 0 0,0 0 0 0,0 0 0 15,0 0-208-15,8-9-48 0,-2 1-16 0,-1-2 0 16,-1 1-1232-16,0-2-240 0,-1 2-48 16,1-2-16-16,-1-3-1200 0,-1 0-224 0,0 0-48 0,1-3-16 0</inkml:trace>
  <inkml:trace contextRef="#ctx0" brushRef="#br1" timeOffset="35363.49">21083 11864 18431 0,'-18'3'1632'0,"8"2"-1312"0,-2-2-320 0,5 0 0 16,-1 0 976-16,-1 2 128 15,0 2 32-15,-5-2 0 0,2 1 400 0,-1-1 64 0,-1-1 32 0,1-4 0 16,-4 1-48-16,3-1-16 0,1-2 0 0,0-2 0 16,2-1-352-16,1 0-64 0,-1 0 0 0,4-5-16 15,0 1-240-15,4-3-32 0,-3 1-16 0,4-1 0 16,1-3-224-16,2-3-48 0,1 2-16 0,4-2 0 15,0-1-240-15,3-3-32 0,0-2-16 0,2 1 0 16,-1 0-144-16,2 4-128 0,2 3 192 0,-2-1-192 16,2 1 0-16,0 3 0 0,0 4 0 0,2 0 0 15,0 3 0-15,2 2 0 0,1-2 0 0,-4 5 0 0,1 7 0 0,0-1 0 16,1-1 0-16,4 10 0 0,-2 4 0 0,-3 2 0 16,-4 3 0-16,-3 5 0 0,-5-5 0 0,-2 6 0 15,-3 0 0-15,-4 3 0 0,-5 2 0 0,-3-2 0 16,-2-2 0-16,-2-3 0 0,-2 1 0 0,-1-5 0 15,-3-5 0-15,2 0 0 0,-1-6 0 0,-1-3 192 16,-1 0-64-16,0-4-128 0,-2-5 448 0,2 0 0 16,0-1-16-16,1-3 0 0,0-5-80 0,3-1-16 15,2-7 0-15,3 1 0 0,1-2 16 0,4-1 0 16,2-4 0-16,4 0 0 0,3 0-112 0,4-3-32 16,2-1 0-16,1-3 0 0,5-1-208 0,2 2 128 15,1 2-128-15,4 2 0 0,2-3 0 0,2 6 128 16,1 4-128-16,2 4 0 0,2 3 0 0,1-1 0 15,0 6 0-15,1 0 0 0,-1 3 0 0,4 6 0 16,-3 3 0-16,-2 0 0 0,-2 5 0 0,1 0-128 0,-2 9 128 0,-4 3 0 16,-6 0 0-16,0 3-128 0,-5 2 128 0,-4 3 0 15,-5 2 0-15,-3-1-128 0,-2 3 128 0,-4-1 0 16,-2-1 0-16,-3 0 0 0,-2-6 0 0,-2-3 0 16,-4-6 0-16,-2-2 0 0,-4-2 0 0,-1-1 0 15,-2-3 0-15,1-6 0 0,-1 0 144 0,-1-3-144 16,-1-4 144-16,0-1-144 0,0-7 160 0,0 2-160 0,4-4 192 15,2-2-64-15,3-1-128 0,3-3 192 0,3-3 16 0,3-2 0 16,2-2 0-16,6 1 0 0,4-7-80 0,3-1 0 16,3-1-128-16,6 1 192 0,3 2-192 0,2-2 0 15,1 0 0-15,-2 14 0 0,1 5 0 0,2 1 0 16,3 2 0-16,3 0 0 0,1 3 0 0,2 0 0 16,2 6 0-16,0 4 0 0,-1 1 0 0,4 4 0 15,0 2 0-15,12 8 0 0,-6 2-128 0,-6 4 128 16,-3 1 0-16,-4 1 0 0,-6 3-128 0,-4 4 128 15,-3 1 0-15,-3-1 0 0,-7 2 0 0,-4 1 0 16,0 0 0-16,-1-3 0 0,0-7 0 0,-7 0 0 16,0-5 0-16,-5-2 0 0,-2-3 0 0,-2-4 0 15,-5 0 0-15,2-5 0 0,0 2 0 0,-2-6 0 16,5-4 0-16,-2-6 0 0,-1 0 128 0,2-3-128 16,3 1 0-16,5-3 144 0,-2-5-144 0,4-1 0 15,2-1 144-15,4-4-144 0,2-2 0 0,3 2 144 16,2-4-144-16,4 3 0 0,3-3 0 0,0 4 0 15,4-4 0-15,1 5 0 0,2 0 0 0,3 1 0 16,2 4 0-16,2 4 0 0,-1 0 0 0,5 3 0 16,2 3 0-16,0 6 0 0,1-1 0 0,-1 8 0 15,-2 0 0-15,1 7 0 0,-4 1 0 0,-4 4 0 0,-4 2-160 0,-2 4 160 16,-3 2 0-16,-3 2 0 0,-7-1 0 0,-4 4 0 16,-4 0-128-16,-5 1 128 0,-4 2 0 0,-6-1 0 15,-3-8 0-15,-3-3 0 0,-3-5 0 0,-1 0 0 16,0-3 0-16,-1-4 0 0,0 0 0 0,1-5 0 15,-3-4 0-15,4-1 0 0,2 0 0 0,0-6 128 0,5-4-128 0,2-3 128 16,4 0-128-16,4-3 128 0,2-3 0 0,4-2-128 16,4 1 192-16,4-5-64 0,3 3-128 0,3 2 192 15,2-3-192-15,4-2 192 0,6 2-192 0,3-1 0 16,2 2 0-16,3 1 0 0,4 4 0 0,4 1 0 16,2 1 0-16,-10 10 0 0,3-4 0 0,3 6 0 15,2 3 0-15,0 2 0 0,0 4 0 0,0 5 0 16,-1 0 0-16,6 13 0 0,-9 0-144 0,-6 4 144 15,-7 1 0-15,-4 2 0 0,-8 1-128 0,-6 3 128 16,-7 4 0-16,-3 0 0 0,-5-6 0 0,-2-3 0 16,-4-3 0-16,-3-1 0 0,-4-2 0 0,-1-3 0 15,-4-3 0-15,2-4 0 0,0-4 0 0,-1-2 0 16,0-4 0-16,-1-3 0 0,1-1 0 0,1-5 128 16,1-2-128-16,3-3 0 0,1-4 0 0,2-1 0 15,7-3 128-15,3-1-128 0,3 1 0 0,6-5 176 16,4 0-176-16,3-4 160 0,4 1-32 0,5-3 0 15,5-1 0-15,3 3 0 0,4-1-128 0,4 4 0 16,4-2-192-16,-4 12 192 0,3 2-128 0,3-1 128 16,5-1 0-16,2 3 0 0,1 5 0 0,3 4 0 15,2 2 0-15,-2 4 0 0,-3 0-160 0,-2 9 160 0,-2 2 0 16,11 10-144-16,-10-1 144 0,-11 4 0 16,-6-1 0-16,-6 5 0 0,-9 2 0 0,-7 0 0 0,-8-1 0 0,-2 1-128 15,-5-3 128-15,-5-1 0 0,-3-6 0 0,-5-4-128 16,-2-1 128-16,-2 0 0 0,-2-3 0 0,0-6 0 15,1-1 144-15,1-4-144 0,-2-4 192 0,1 0-192 16,2-6 0-16,2-5 0 0,0-4 0 0,7-2 0 16,5 1 128-16,3-3-128 0,4-2 0 0,6 1 0 15,4 1 144-15,6-7-144 0,2 0 0 0,5-1 144 0,5 0-144 0,6 3 0 16,4-1 0-16,6 2 0 0,3 1 0 16,3 5 0-16,0 3 0 0,2 2 0 0,3 4 0 0,0 5 0 15,0-1 0-15,-3 10 0 0,-2 3 0 0,-5 5 0 16,-2 4-128-16,-4 5 128 0,-6 3 0 0,-3 1 0 15,-7 4 0-15,-6 0 0 0,-4-1-144 0,-9-1 144 16,-5 1 0-16,-5-2 0 0,-5 3 0 0,-3-4-128 16,-2-7 128-16,-3-2 0 0,-1-7 0 0,1-1 0 15,0-5 0-15,3-1 0 0,1-4 0 0,1-2 0 0,2-3 128 0,2-4-128 16,0-4 0-16,4-2 128 0,1-3-128 16,4 0 0-16,3-1 0 0,4-3 128 0,4-5-128 0,4 2 0 15,4-1 0-15,4 2 0 0,4-3 0 0,3 4 0 16,3 4 0-16,3 2 0 0,1 2 0 0,3 5 0 15,5 1 0-15,-1 5 0 0,1 3 0 0,-2 5 0 16,-1 6-128-16,-4 1 128 0,-3 6 0 0,-4 3 0 16,-1 7-144-16,-6-3 144 0,-3 1 0 0,-5-2-144 15,-7 2 144-15,-4 1 0 0,-4 0 0 0,-3 0 0 16,-10-4 0-16,1-2 0 0,-3-3 0 0,-3-3 0 16,-1-5 0-16,3-2 0 0,1-4 0 0,4-3 128 15,-3-1-128-15,2-6 0 0,0 0 0 0,3-4 0 16,0 1 0-16,6-5 0 0,4-2 0 0,5 0 0 15,3-2 0-15,5 0 0 0,6-2 0 0,1 3 128 16,6 2-128-16,5-1 0 0,6 0 0 0,0 3 0 0,2 5 0 16,3-1 0-16,3 2-144 0,2 2 144 0,-4 2 0 15,2 4-144-15,-1 5 144 0,-5 4 0 0,-4 0-144 0,-4 2 144 16,-3 6 0-16,-4 2-144 0,-3-2 144 0,-7 3 0 16,-4-4-144-16,-7 4 144 0,0 1 0 0,-5-1 0 15,-5 2-144-15,-4-5 144 0,-5-1 0 0,-2-6 0 16,-1-4 0-16,1 1 0 0,-1-5 0 0,2-2 0 15,-2-2 128-15,3-5-128 0,3-2 0 0,1-5 0 16,2-3 0-16,2-1 0 0,5 0 0 0,4-4 128 16,4-1-128-16,7-3 0 0,1 2 128 0,5-4-128 15,5 0 0-15,3 1 0 0,2 2 144 0,3 0-144 16,3 6 128-16,1 2-128 0,-1 3 0 0,3 2 0 0,0 2-144 0,2 5 144 16,-1 2 0-16,1 3 0 0,-3 4 0 0,-2 6 144 15,-4 2-144-15,-4 2-176 0,-4 1 48 0,-3 3 0 16,-3 0 128-16,-2 2-160 0,-4 2 160 0,1 3-160 31,-2-2-1536-31,1 5-304 0,-3 0-64 0,0 4-19024 0</inkml:trace>
  <inkml:trace contextRef="#ctx0" brushRef="#br1" timeOffset="36054.05">20291 12129 13823 0,'-13'-10'608'0,"6"5"128"0,-1 1-592 0,8 4-144 0,-8-5 0 0,8 5 0 15,-10-6 3088-15,10 6 592 0,0 0 112 0,0 0 32 16,-7-5-2032-16,7 5-416 0,0 0-80 0,0 0-16 15,0 0 80-15,0 0 16 0,6-8 0 0,5 0 0 16,7 5-512-16,5-1-96 0,2-3-32 0,6 4 0 16,3-1-176-16,3 0-48 0,3 3 0 0,-1-3 0 15,0-1-144-15,1 1-48 0,2 1 0 0,-4 2 0 0,-1 1-48 0,-3 4-16 16,-2 0 0-16,-4 5 0 0,-3 0-32 0,-4 5-16 16,-4 1 0-16,-5 1 0 0,-2 2-16 0,-5 1-16 15,-4 0 0-15,-3 3 0 0,-3 3-176 0,-5 2 0 16,-4-3 0-16,-3 4 0 0,-2-6 0 0,-1-1 208 15,-1 0-48-15,1-4-16 0,0 5 48 0,-1-5 0 16,0-3 0-16,0 1 0 0,2-1-64 0,3 1 0 16,2-1 0-16,0-4 0 0,2 0-128 0,2-3 0 15,1-2 0-15,3 1 0 0,6-6-336 0,0 0-48 16,0 0-16-16,0 0 0 16,0 0-1904-16,0 0-384 0,0 0-80 0,0 0-14544 0</inkml:trace>
  <inkml:trace contextRef="#ctx0" brushRef="#br1" timeOffset="37120.97">20846 12240 27583 0,'0'0'1216'0,"-6"-4"256"0,6 4-1168 0,-6-6-304 0,-1-2 0 0,7 8 0 15,-10-3 880-15,0 2 112 0,0 1 32 0,-2 1 0 16,-2 2-320-16,0 1-48 0,0 1-16 0,-2 0 0 15,-3 3-64-15,-1 2 0 0,-2 1-16 0,-1 2 0 16,-2 2 112-16,-2 4 32 0,-2 2 0 0,1 3 0 16,-1-3-256-16,-2 5-32 0,-1 3-16 0,-3 0 0 0,0-3-192 0,0 2-32 15,-5-2-16-15,0 5 0 0,-2-2-32 16,-2 4-128-16,1 0 192 0,-3 0-64 0,-2 4 64 0,1-1 0 16,-1 1 0-16,0-2 0 0,-2-1-16 0,3 2 0 15,2 3 0-15,0-2 0 0,-4-2-176 0,1 0 192 16,0 3-192-16,1 0 192 0,1 3-64 0,-2-1 0 15,-3-2 0-15,-1 1 0 0,1 0 32 0,-2 3 0 16,-3 0 0-16,0 2 0 0,-2-2-160 0,1 1 192 16,3 1-192-16,-2 1 192 0,-3 0-192 0,3 4 128 15,2-1-128-15,-4 2 128 0,0 0-128 0,-2 0 0 16,3-3 0-16,-1 4 0 0,-1 1 0 0,1 1 0 16,2 1 0-16,-2 0 0 0,0 2 0 0,-3 0 128 15,-4 3-128-15,3-5 0 0,0-1 0 0,-3 0 0 16,-3 2 128-16,5 1-128 0,-1 1 0 0,1 1 0 0,-2 2 0 0,1 0 128 15,3-3-128-15,0-1 0 0,0-4 0 0,2 4 0 16,3 1 0-16,-2 3 0 0,0-2 128 0,1 5-128 16,0-4 0-16,-1 1 0 0,2 0 0 0,-2-2 0 15,-3 1 0-15,-3 4 0 0,3 1 0 0,-1 2 0 16,-4 1 0-16,0-2 128 0,0 1-128 0,0 4 0 16,-3-1 0-16,3 1 128 0,2 0-128 0,3-2 0 15,3 2 0-15,3-3 0 0,3 0 128 0,-1-3-128 16,-1 4 0-16,2-2 0 0,1-3 0 0,1 3 0 15,-1 2 0-15,0 0 0 0,1-3 0 0,2 1 0 16,0 0 0-16,1-2 0 0,-2 2 128 0,0-1-128 16,2-5 0-16,1-1 0 0,4 2 0 0,3-3 0 15,-2 0 0-15,4 2 0 0,1-3 0 0,5-1 0 0,0-3 0 0,4 1 0 16,2-2 128-16,1-3-128 0,1-3 0 0,-1 1 0 16,0-1 0-16,2 2 0 0,2 4 0 0,-1-3 0 15,0-4 0-15,-1 4 0 0,1-5 0 0,-1 2 0 16,0-5 0-16,2 3 0 0,1 3 0 0,0 2 0 15,-1 0 128-15,-3-3-128 0,2-2 0 0,1 0 0 16,2 1 0-16,2-1 0 0,-1-1 0 0,3-3 0 16,-1-4 0-16,4 0 0 0,2-1 0 0,-2 1 0 15,4-2 0-15,-3 2 0 0,2 1 0 0,0-2 0 16,3-2 0-16,0 1 0 0,0 1 0 0,0-2 0 16,3 0 0-16,0 0 0 0,1-1 0 0,1-6 0 15,0 2 0-15,0-3 0 0,3 0 0 0,-1-2 0 16,2 1 0-16,2 0 0 0,-3-2 0 0,3-2 0 15,3 2 128-15,-1 2-128 0,2-1 0 0,-1-2 0 0,2-2 0 0,2-1 0 16,1-1 0-16,2-2 0 0,2-2 0 0,0-2 128 16,-3 1-128-16,3-4 128 0,1 3-128 0,-1 0 128 15,-3-2-128-15,0 1 0 0,-2-4 0 0,7 5 128 16,-2-4-128-16,3 5 0 0,-2-3 0 0,0 2 0 16,-3-2 0-16,2 2 0 0,0-2 0 0,0 0 0 15,-1-1 0-15,0 1 0 0,-3-5 128 0,1 2-128 16,0 2 0-16,1-5 0 0,-1 1 0 0,0 1 0 15,0-2 0-15,3-1 0 0,-4 1 0 0,3-2 128 16,-2-1-128-16,2 1 0 0,-1-1 0 0,2 0 128 16,0 0-128-16,1 2 160 0,-2-2-160 0,1 1 160 15,0-1-160-15,1 0 160 0,1 0-160 0,1 0 160 0,0 1-160 16,1 0 0-16,-3-1 0 0,-1 4 0 0,0-1 0 16,-2-1 0-16,-1-2 0 0,-1 3 128 0,-1-1-128 0,-13-2 0 15,12 4 0-15,-12-4 128 0,10 8-128 0,-10-8 0 16,0 0 0-16,0 0 128 0,1 10-128 0,-5-1-192 15,-3-1 32-15,-5-1 16 16,-3-2-2384-16,-2 0-480 0,0 0-80 0</inkml:trace>
  <inkml:trace contextRef="#ctx0" brushRef="#br1" timeOffset="37644.98">15809 20087 6447 0,'0'0'576'16,"0"0"-576"-16,-4-5 0 0,4 5 0 0,-5-10 1776 0,1 2 240 15,0-2 48-15,1 4 16 0,-2 1-848 0,-1-3-160 16,1 3-48-16,5 5 0 0,-6-6 640 0,6 6 128 15,-6-7 32-15,6 7 0 0,-7-3 32 0,7 3 0 16,0 0 0-16,-7 1 0 0,7-1-576 0,-7 6-96 16,2 3-32-16,3 4 0 0,-1 0-464 0,4 3-112 15,3 3 0-15,1 4-16 0,4 0 48 0,4 4 16 16,3 1 0-16,4 5 0 0,0-4-192 0,1 3-48 16,2-1 0-16,0 4 0 0,0-2-176 0,0 0-32 15,-3-3-16-15,-2 0 0 0,-1-1-160 0,-3-5 192 16,-2-5-192-16,0 0 192 0,-2-2-192 0,-1-2 160 15,-3-5-160-15,-1-1 160 0,-5-9-160 0,0 0 192 0,0 0-192 0,0 0 192 16,0 0-192-16,0 0-256 0,0 0 64 0,0 0 16 31,0 0-2176-31,-4-10-432 0,-2 0-96 0</inkml:trace>
  <inkml:trace contextRef="#ctx0" brushRef="#br1" timeOffset="37938.01">16145 20066 25631 0,'0'0'1136'0,"-3"-12"224"0,2 3-1088 0,-1-1-272 0,2 10 0 0,0 0 0 16,0 0 1536-16,0 0 240 0,0 0 48 0,0 0 16 16,0 0-656-16,-7 8-128 0,-2 1-32 0,-1 5 0 0,-2 4-128 0,0 2-16 15,-2 4-16-15,-2 4 0 0,0 4-144 0,-1 1-16 16,0-3-16-16,-4 6 0 0,0 2-80 0,-1 4-16 15,0-1 0-15,2 1 0 16,-3-2-176-16,2-3-32 0,-1-1-16 0,3-7 0 0,1-4-368 0,3-4 0 16,1-3 0-16,4-3 0 0,2-5 0 0,3-1 0 15,5-9 0-15,0 0 128 0,0 0-400 0,0 0-80 16,10-12-16-16,2 2 0 16,0-4-2672-16,4-2-544 0,5-13-96 0,1 2-32 0</inkml:trace>
  <inkml:trace contextRef="#ctx0" brushRef="#br1" timeOffset="38216.55">16725 19801 19343 0,'0'0'1728'0,"0"0"-1392"0,0 0-336 0,0 0 0 16,0 0 2048-16,-8 9 320 0,-1-2 80 0,0 4 16 16,0 1-480-16,-3 2-80 0,0 2-32 0,0 3 0 15,-2 0-640-15,0 3-128 0,-1 1-16 0,1-2-16 16,1 0-336-16,2-2-64 0,-1-2-16 0,2 0 0 16,0-3-336-16,1-3-64 0,2 1 0 0,0-1-16 15,2-2-240-15,5-9 0 0,-2 10 0 0,2-10 0 16,0 0-1824-16,0 0-352 0,0 0-80 0,0 0-16 0</inkml:trace>
  <inkml:trace contextRef="#ctx0" brushRef="#br1" timeOffset="38562.15">16875 20288 16575 0,'0'0'736'0,"-8"7"160"0,8-7-720 0,-11 2-176 0,2-1 0 0,9-1 0 15,0 0 2784-15,0 0 528 0,0 0 96 0,0 0 32 16,0 0-1472-16,0 0-304 0,11-6-48 0,1-2-16 16,2 2-656-16,4-2-144 0,0 1-32 0,6-2 0 15,2 0-384-15,-1 0-64 0,0 0-32 0,2 3 0 16,-4-1-160-16,-1 2-128 0,-3 0 144 0,-3 2-144 16,-3 3-1216-16,-13 0-352 15,0 0-64-15,0 0-13984 0</inkml:trace>
  <inkml:trace contextRef="#ctx0" brushRef="#br1" timeOffset="38713.47">16769 20429 31551 0,'0'0'1408'0,"0"0"272"0,0 0-1344 0,0 0-336 15,0 0 0-15,14-2 0 0,1-1 1232 0,3 1 176 16,1-3 48-16,2-2 0 0,1 2-560 0,1 0-96 16,-2-4-32-16,2 3 0 0,3-3-304 0,-3 4-64 15,-2 1-16-15,0 0 0 16,-2-1-896-16,-2 4-176 0,0 0-32 0,-2 1-16752 0</inkml:trace>
  <inkml:trace contextRef="#ctx0" brushRef="#br1" timeOffset="39178.3">17566 20642 20959 0,'0'0'1856'0,"0"0"-1472"15,-7 11-384-15,7-11 0 0,-6 5 1984 0,6-5 336 16,0 0 64-16,0 0 16 0,0 0-560 0,0 0-112 15,6-6-32-15,3-7 0 0,4-2-544 0,1-3-128 16,0-2 0-16,2-2-16 0,2-5-352 0,1 3-64 16,2 0-16-16,-1-1 0 0,2 0-320 0,2-2-64 15,-3-1 0-15,2-4-16 0,-2-4 32 0,0-2 16 16,1-1 0-16,1-6 0 0,-3 2-48 0,0 2-16 16,-2 8 0-16,-1 4 0 0,-5 2-160 0,1 8 0 15,-2 7 0-15,-2 3 0 0,-2 4 0 0,-3 6-176 16,-4-1 176-16,0 0-192 0,3 21 64 0,-1 6 0 15,-2-1 0-15,-3 5 0 0,1-3 128 0,-2 5 0 16,-1 0-144-16,2 0 144 0,1 2 0 0,-2-5 0 0,1-1 0 16,-1 2 0-16,3-4 0 0,0-1 0 0,0-1 0 0,-1-1 0 15,2-5-240-15,-1 0 32 0,1 0 0 0,0-3 0 32,0-16-1776-32,0 0-368 0,0 0-64 0</inkml:trace>
  <inkml:trace contextRef="#ctx0" brushRef="#br1" timeOffset="39358.72">17653 20330 20271 0,'0'0'1792'0,"0"0"-1424"0,0 0-368 0,0 0 0 16,0 0 3344-16,17-2 608 0,-3-2 112 0,5 1 32 16,3 2-2368-16,3-2-480 0,2 2-96 0,2-4 0 15,1-4-544-15,1 4-96 0,-1-3-32 0,-2 2 0 16,-2 0-288-16,-2-2-48 0,1 3-16 0,-2 3 0 15,0-1-1776-15,-3 2-352 0,-2-1-80 0,-4 0-14176 16</inkml:trace>
  <inkml:trace contextRef="#ctx0" brushRef="#br1" timeOffset="39599.73">18514 20089 26719 0,'0'0'2368'0,"0"0"-1888"16,0 0-480-16,-3 11 0 0,3-3 1328 0,4 4 160 15,-1 5 48-15,2 3 0 0,1 8-176 0,3-1-16 0,0 0-16 0,2-3 0 16,3 1-848-16,2 2-160 0,-1-2-48 0,3 3 0 16,-4-4-272-16,0 3 128 0,-2-4-128 0,1 1 0 15,-5 2 0-15,-1-4 0 0,0 1-160 0,-2-4 160 31,-3-3-1904-31,-2-16-256 0,0 0-48 0,0 0-16 0</inkml:trace>
  <inkml:trace contextRef="#ctx0" brushRef="#br1" timeOffset="39788.37">18696 20189 23951 0,'-10'9'2128'16,"-2"4"-1696"-16,1 1-432 0,-5 0 0 15,0 1 3264-15,-3 6 576 0,-3 2 128 0,1 3 0 0,-1 0-1872 0,0-1-384 16,-1 1-80-16,1-3-16 0,-3 0-912 0,4 1-176 16,2-1-32-1,2-1-16-15,2 1-320 0,2-2-160 0,3-3 160 0,4-4-160 16,1 0-1680-16,1-3-432 0,4-11-96 0</inkml:trace>
  <inkml:trace contextRef="#ctx0" brushRef="#br1" timeOffset="42842.44">19954 20153 11967 0,'0'0'1072'0,"0"0"-864"0,0 0-208 0,0 0 0 16,0 0 1408-16,0 0 256 0,0 0 32 0,-9-5 16 16,0 0-528-16,-1 4-96 0,0 1-32 0,-1 4 0 15,-1 3-384-15,-1-1-80 0,-2 4-16 0,0 0 0 16,-2 4-96-16,2 1-32 0,-1-1 0 0,2-1 0 16,1 1 112-16,3 1 16 0,2 2 0 0,3-1 0 15,4 1-240-15,1-3-32 0,2-4-16 0,3 1 0 16,2-3 96-16,3-1 32 0,4-3 0 0,4-2 0 15,1-4 304-15,1 1 64 0,0 0 16 0,-1-6 0 16,-1-2 16-16,0-3 0 0,0-1 0 0,-2 2 0 16,-3-5-240-16,0 2-64 0,-3-1 0 0,-2 2 0 15,-5-1-16-15,0 2-16 0,-3-2 0 0,-4 1 0 16,-2-1-160-16,-3 0-16 0,-3 5-16 0,0-1 0 0,-2 4-288 0,0-1 0 16,0 5 0-16,0 2 0 15,0 4-1024-15,0 2-256 0,-3-1-48 0,3 3-16 16,3 2-1776-16,2 0-352 0,-2-1-80 0,11-9-16 0</inkml:trace>
  <inkml:trace contextRef="#ctx0" brushRef="#br1" timeOffset="43192.87">20234 20100 18431 0,'0'0'1632'0,"-3"10"-1312"16,-2 2-320-16,-1 3 0 0,-2 1 1616 0,-1 2 256 0,0 1 48 0,0-1 16 15,1-4-272-15,-1 0-64 16,-3 1-16-16,3 1 0 0,0-2-736 0,3-2-144 0,1-4-16 0,5-8-16 16,-4 14-208-16,4-14-32 0,0 0-16 0,0 0 0 15,0 0-64-15,0 0-16 0,10 0 0 0,2-4 0 16,-1-4 224-16,2 1 32 0,-3-6 16 0,0 2 0 16,2 1-272-16,-1-4-48 0,-1-2-16 0,2 2 0 15,-1 4-272-15,1-4 160 0,-1 1-160 0,1 5 128 16,-2-1-128-16,1 4 0 0,-11 5 0 0,9 0 0 15,-9 0 0-15,10 10-176 0,-2 2 176 0,-2 4-192 16,-2 0 192-16,-1 2 0 0,-5 1-144 0,0 1 144 16,-2 3 0-16,-2 0 0 0,-2-2 0 0,-1 1 0 15,0 1 0-15,2-1 0 0,-1-3 176 0,5-3-176 16,0-2 192 0,0-3-48-16,3-11-16 15,0 0 0-15</inkml:trace>
  <inkml:trace contextRef="#ctx0" brushRef="#br1" timeOffset="43502.34">20592 20249 25455 0,'0'0'1120'0,"0"0"240"0,0 0-1088 16,8-7-272-16,-8 7 0 0,13-10 0 0,-1 0 1312 0,4-3 208 15,-2 2 32-15,2 2 16 0,1-5-736 0,-1 1-128 0,-1 2-48 16,-1-2 0-16,-1 2-192 0,-2 2-32 0,-2-4-16 0,-1 3 0 16,-3-1 48-16,-2-2 16 0,0 4 0 0,-3-1 0 15,0 10-64-15,0 0-16 0,-5-5 0 0,5 5 0 16,-11 1-144-16,-3 4-16 0,-3 5-16 0,0 4 0 16,-1 4-32-16,0 1 0 0,0 4 0 0,3 0 0 15,4 4 144-15,-1-5 32 0,6 0 0 0,3-2 0 16,6-2-160-16,2 0-16 0,2-2-16 0,5 0 0 15,2-5-176-15,2-2 0 0,3 1 0 0,2-3 0 32,-1 0-1312-32,0-3-144 0,1-1-16 0,0-3-15456 0</inkml:trace>
  <inkml:trace contextRef="#ctx0" brushRef="#br1" timeOffset="43964.94">21674 19995 17439 0,'0'0'768'0,"0"0"176"0,0 0-752 0,-9 1-192 15,0 4 0-15,-1 5 0 0,-1 3 1296 0,-2 6 240 0,-2 1 32 0,-1 4 16 16,0 6-208-16,1-1-32 0,1 4-16 0,0 0 0 16,-3 0-224-16,6 0-32 0,-1 0-16 0,1-5 0 15,-6 0-352-15,3-5-80 0,2 0-16 0,1-4 0 16,2-4-144 0,3-3-16-16,1-5-16 0,5-7 0 0,0 0 272 0,0 0 48 0,0 0 16 0,9-14 0 15,4-6-48-15,1 0 0 0,0-1 0 0,1 0 0 16,0-6-416-16,0 1-96 0,-2 4-16 0,2-4 0 15,1-1-192-15,0-1 0 0,1 3 0 0,-2 0 0 16,-1 7 0-16,0 4 0 0,-1 0 0 0,-2 4 0 16,-1 3 0-16,-10 7 0 0,0 0 0 0,9 7-160 15,-3 3 160-15,-3 3-192 0,-3 6 192 0,-3 1-192 16,-2 0 192-16,-4-1 0 0,-2 0 0 0,-4 2 0 16,-3 0 0-16,-2 1 0 0,-5-3 0 0,5-1 0 0,0-2-144 15,1-4 0-15,2-1 0 0,3-6 0 16,0-2-1520-16,3-2-320 15,3-1-48-15,8 0-13888 0</inkml:trace>
  <inkml:trace contextRef="#ctx0" brushRef="#br1" timeOffset="44249.66">21999 20082 4607 0,'-12'2'192'0,"3"1"64"0,-1 2-256 0,-2 4 0 15,-2 0 0-15,0 3 0 0,-4 3 5840 0,2 1 1136 16,-2 1 208-16,3 0 48 0,2 0-5040 0,4-3-1008 0,3-1-208 0,3 0-32 16,6-6-560-16,3 4-96 0,3-6-32 0,5-2 0 15,0 1 0-15,4-4-16 0,1-4 0 0,3 1 0 16,-1-1 144-16,-1-3 48 0,-3-4 0 0,-2 0 0 16,-1-2-112-16,-1-2-32 0,-5-2 0 0,-2 1 0 15,-2-2-32-15,-4 4-16 0,-3 0 0 0,-1 1 0 16,-2-1-96-16,-3 1-16 0,-1 4 0 0,-1 2 0 15,-3 2-320-15,0 3-80 0,-4 2-16 0,4 0 0 32,2 2-2672-32,12-2-544 0,0 0-96 0,0 0-32 0</inkml:trace>
  <inkml:trace contextRef="#ctx0" brushRef="#br1" timeOffset="44551.52">22368 19995 6447 0,'0'0'576'0,"-9"-3"-576"0,-1 1 0 0,0 2 0 0,-4 1 4400 0,0 1 768 16,-3 0 144-16,1 4 48 0,-1 2-3344 0,1-1-672 15,-1 5-128-15,3-2-16 0,1 1-304 0,5 2-64 16,2-4-16-16,5 2 0 0,2-1-384 0,5 1-80 16,0 0-16-16,3-1 0 0,1 3-144 0,4-2-16 15,0 1-16-15,2 1 0 0,0-5-160 0,-1 3 160 16,-2 0-160-16,-2-1 160 0,-1 0-160 0,-3-3 0 15,-7-7 0-15,0 0 0 0,2 11 304 0,-2-11-32 16,-5 7 0-16,-4-1 0 0,-2 0 240 0,-3-3 32 16,-4-3 16-16,0 0 0 0,0 1-240 0,1-1-32 0,-1 0-16 0,1-1 0 15,2 1-144-15,2-1-128 0,2-2 192 0,-1 2-192 32,12 1-640-32,0 0-256 0,0 0-32 0,0 0-15648 0</inkml:trace>
  <inkml:trace contextRef="#ctx0" brushRef="#br1" timeOffset="44816.86">22766 20026 16575 0,'0'0'1472'0,"0"0"-1168"15,0 0-304-15,-9 7 0 0,0 3 3024 0,-2 0 560 16,-2 4 96-16,0 3 32 0,-3-1-1904 0,2 3-368 16,-2 1-80-16,1 2-16 0,0 2-624 0,2-1-128 15,0-5-16-15,3 0-16 0,1 0-336 0,3-2-64 16,1-1-16-16,1-2 0 0,3 0-144 0,1-2 0 16,2-2 0-16,-2-9-176 15,0 0-2000-15,13 6-416 0,-3-3-80 0</inkml:trace>
  <inkml:trace contextRef="#ctx0" brushRef="#br1" timeOffset="45212.3">23161 19716 15663 0,'0'0'688'0,"0"0"144"0,-9 0-656 16,0 4-176-16,-1-1 0 0,-1 3 0 16,-2 4 2560-16,-1 2 496 0,-2 3 80 0,-2 4 32 0,0 2-1376 0,0 5-288 15,-1-1-48-15,3 5-16 0,0 1-432 0,2 0-96 16,2 2-16-16,1 0 0 0,1 0-528 0,1-3-112 16,0 0-32-16,2-1 0 0,0-5-224 0,2 3 0 15,2-7 0-15,0-2-160 16,2-4-1376-16,0-4-288 0,1-10-48 0,0 0-12272 0</inkml:trace>
  <inkml:trace contextRef="#ctx0" brushRef="#br1" timeOffset="45546.44">22793 20066 29951 0,'0'0'1328'0,"15"-3"272"0,0-3-1280 0,2 3-320 0,-2 1 0 0,5-1 0 16,0 1 1280-16,5-2 192 0,-1-1 32 0,2 1 16 15,2 0-912-15,-2-1-176 0,-3-1-48 0,-3 2 0 16,-2 1-256-16,-2 2-128 0,0-1 128 0,-2-1-128 16,-2-1-192-16,-1 3-128 0,-3-3-32 0,-8 4 0 31,0 0-1760-31,11-1-368 0,-11 1-64 0,0 0-16 16,0 0 224-16,0 0 32 0,0 0 16 0,5 10 0 15,-5-10 576-15,2 11 112 0,0 2 32 0,-2 0 0 0,-4-3 2624 0,2 3 528 0,0-2 96 0,-1-1 32 16,-3 3 464-16,0 0 112 0,-2 0 16 0,0 0 0 0,1 3-736 0,-1-1-144 15,-1-1-16-15,3-1-16 16,1 1-576-16,-2 0-112 0,2-4-32 0,2 0 0 0,0-1-416 0,3 1-96 16,0-10-16-16,-3 13 0 0,6-2-432 0,-2-1-96 15,-1-10 0-15,3 12-16 16,-3-12-2400-16,5 6-464 0,-5-6-112 0,9 9-16 0</inkml:trace>
  <inkml:trace contextRef="#ctx0" brushRef="#br1" timeOffset="46077.58">23399 20098 14735 0,'0'0'1312'0,"-5"5"-1056"0,5-5-256 0,-10 5 0 15,3 1 2080-15,1-1 352 0,6-5 80 0,-5 8 16 16,5-8-656-16,-4 9-128 0,0-3-16 0,4-6-16 16,0 0-576-16,0 0-112 0,0 0-32 0,0 0 0 15,9 6 16-15,-9-6 0 0,13 2 0 0,1-4 0 16,-2-1-288-16,2 0-48 0,-1-1-16 0,1 0 0 15,0-2-272-15,1 1-64 0,1 1-16 0,-1-1 0 16,1-3 16-16,0 2 16 0,-2-4 0 0,1 2 0 0,-4-3-160 0,1 2-48 16,-5-2 0-16,1 2 0 0,0-3 0 0,-3 1 0 15,-1 2 0-15,-1-3 0 0,1 5-128 0,-1-3 0 16,-2 2 0-16,-1 8 0 0,0-8 0 0,0 8 0 16,0 0 0-16,0 0 0 0,0 0 0 0,0 0 0 15,0 0-144-15,0 0 144 0,0 0 0 0,0 0 0 16,6-5-128-16,-6 5 128 0,8-4 0 0,-8 4 0 15,0 0 0-15,0 0 0 0,8-6 0 0,-8 6 0 16,6-5 0-16,-6 5 0 0,0 0 0 0,0 0 0 16,0 0 0-16,0 0 0 0,0 0 0 0,0 0 0 15,0 0 0-15,0 0 0 0,0 0 0 0,-6 11 0 0,-1-4-128 16,2 6 128-16,-2-1 0 0,1 0 0 0,1 0-128 0,0 2 128 16,0-1-256-16,1 1 0 0,-2 0 0 0,-2 3-12096 15,-3-3-2432 1</inkml:trace>
  <inkml:trace contextRef="#ctx0" brushRef="#br1" timeOffset="46693.65">19980 20830 17215 0,'0'0'768'0,"0"0"144"0,0 0-720 0,5-9-192 0,-5 9 0 0,0 0 0 16,0 0 1552-16,0 0 288 0,0 0 48 0,0 0 16 15,0 0-448-15,0 0-96 0,0 0-16 0,-4 4 0 16,-3 3-464-16,0 0-112 0,-2 3 0 0,-1-1-16 16,0 3-176-16,-2 0-48 0,1-2 0 0,-8 12 0 15,3-5-240-15,6-1-48 0,4-4-16 0,2 0 0 16,4-12-224-16,3 9 144 0,-3-9-144 0,11 9 128 15,2-7 0-15,2-2 0 0,3-1 0 0,1-4 0 16,1-2 112-16,1 1 16 0,-4-5 0 0,1 0 0 0,-3 1-80 0,-1-2-16 16,-1 1 0-16,-1 0 0 0,-6-3-160 0,-1 1 160 15,-3 2-160-15,-3-3 160 0,-4 0-16 0,-1 4 0 16,-2 0 0-16,-1 4 0 0,-1 3-144 0,0-1-144 16,0 3 144-16,0 3-208 15,-1 4-2208-15,4-2-432 0,7-4-96 0</inkml:trace>
  <inkml:trace contextRef="#ctx0" brushRef="#br1" timeOffset="47006.01">20395 20837 20271 0,'-7'14'896'0,"3"-5"192"0,-1 3-880 0,-2 0-208 0,1-1 0 0,-2 0 0 16,-1 0 1696-16,1-3 288 0,-1 2 64 0,0-3 16 15,1-1-880-15,8-6-176 0,0 0-48 0,0 0 0 16,0 0-320-16,0 0-80 0,0 0-16 0,0 0 0 16,0 0 0-16,13-4 0 0,0 0 0 0,1-3 0 15,-3-1-224-15,2 0-64 0,-2-2 0 0,1 3 0 16,-1-4-256-16,0 1 160 0,2 0-160 0,0 0 128 16,-3 5-128-16,1 2 0 0,-11 3 0 0,11 0 0 15,-11 0 0-15,10 8 0 0,-3 3-128 0,-1 3 128 16,-3-2-128-16,-1 0 128 0,-2 4-160 0,-2-2 160 15,0-3 0-15,-2 3 0 0,0 0 0 0,0 1 0 16,1-3 0-16,0-1-144 0,2 1 144 0,1-12-128 16,0 0-2448-16,0 0-496 0</inkml:trace>
  <inkml:trace contextRef="#ctx0" brushRef="#br1" timeOffset="47318.27">20763 20892 22111 0,'0'0'1968'0,"0"0"-1584"15,0 0-384-15,0 0 0 0,0 0 1984 0,0 0 320 16,11-4 64-16,2-1 16 0,-1-1-1056 0,4 1-224 16,-1 0-32-16,0-3-16 0,0 2-544 0,1 0-128 15,0-4 0-15,1 3-16 0,-5-3-192 0,2 4-48 0,-2-1 0 16,-2 0 0-16,-1 2-128 0,-9 5 128 0,0 0-128 0,0 0 128 15,0 0-128-15,0 0 160 0,0 0-160 0,0 0 160 16,-6 7-160-16,-3 3 128 0,-3-1-128 0,1 3 128 16,-2 1 128-16,2-1 0 0,-1 0 16 0,2 1 0 15,1-4 0-15,4 2 0 0,3-3 0 0,2-8 0 16,1 13-144-16,3-2-128 0,1-2 192 0,2 3-192 31,2-5-704-31,3 2-240 0,-1-4-48 0</inkml:trace>
  <inkml:trace contextRef="#ctx0" brushRef="#br1" timeOffset="47675.67">21764 20785 26719 0,'-14'1'1184'0,"5"2"240"0,0 1-1136 15,1 0-288-15,-3-1 0 0,1 5 0 0,0 2 1264 0,0 3 192 16,1-3 32-16,0 2 16 0,1-1-864 0,1-2-192 16,-1 2-16-16,2-2-16 0,1 0-256 0,5-9-160 15,-5 6 192-15,5-6-192 0,-5 11 384 0,5-11-16 16,0 0-16-16,0 0 0 0,0 0 160 0,0 0 16 16,0 0 16-16,10-2 0 0,-1-3 96 0,3 0 32 15,1 0 0-15,1-5 0 0,0 2-304 0,1-3-64 16,1 2-16-16,0-1 0 0,1 2-288 0,-1-1 0 0,1 3 128 0,-2 1-128 15,-1 2 0-15,-1 5 0 0,-1 1 0 0,-2 4 0 16,-2-1 128-16,-2 6-128 0,-2-1 0 0,0-1 0 16,-4 2 0-16,-4-2 0 0,2 0 0 0,-5 3 0 15,-2-4 0-15,-1 2 0 0,0-3 0 0,1 2 0 32,0-3-976-32,3 2-112 0,6-9 0 0</inkml:trace>
  <inkml:trace contextRef="#ctx0" brushRef="#br1" timeOffset="47983.58">22020 20917 23551 0,'0'0'1040'0,"0"0"224"0,12-5-1008 15,1 1-256-15,0 2 0 0,-2-2 0 0,3-3 1776 0,0 0 304 16,-1 1 64-16,0-3 16 0,-1 3-1008 0,1-3-192 15,-3 1-32-15,2-2-16 0,-6 3-432 0,3 0-96 16,-3 1 0-16,-6 6-16 0,5-9-80 0,-5 9-16 16,2-11 0-16,-2 11 0 0,-4-6-64 0,4 6-16 15,-10-6 0-15,-1 6 0 0,0 5-192 0,-2 0 128 16,-2 0-128-16,1 5 0 0,-1 2 160 0,1 2-160 16,-3 0 160-16,3 1-160 0,2-5 256 0,0 1-32 15,3 3-16-15,3-3 0 0,2-1-80 0,4-10 0 0,3 12-128 0,3-3 192 16,3 0-192-16,0-4 0 0,2 0 0 15,3-1-160 1,2 0-1840-16,-1-1-368 0,0-2-80 0</inkml:trace>
  <inkml:trace contextRef="#ctx0" brushRef="#br1" timeOffset="48402.62">22612 20738 19119 0,'0'0'832'0,"0"0"192"16,0 0-816-16,-9-4-208 0,0 4 0 0,-1 4 0 0,-3 0 1456 0,-1 1 240 16,-1 5 48-16,-3 0 16 0,-1 3-560 0,-1 2-112 15,0 1-32-15,-1-1 0 0,1 1-256 0,2 0-48 16,3-2-16-16,5 0 0 0,2-5-320 0,4 2-64 15,4-11-16-15,2 9 0 0,-2-9-112 0,8 9-32 16,3-5 0-16,1-2 0 0,2-1 64 0,2-1 0 16,0-2 0-16,1-1 0 0,0 1 64 0,1-3 0 15,-4-3 16-15,0 3 0 0,-1-4-160 0,0 1-48 16,-2 2 0-16,-2-3 0 0,-1 3-128 0,-8 6 0 16,0 0 144-16,0 0-144 0,0 0 192 0,0 0-48 15,0 0 0-15,0 0 0 0,-6 9-144 0,-1 2 0 16,-3 2 0-16,-1-2 128 0,0 2-128 0,0 1 0 0,-3-4 144 0,-2 3-144 15,0 0 320-15,-2-2 0 0,-1 0 0 0,0 2 0 16,-1-3-48-16,-1 3-16 0,2 0 0 0,3-4 0 16,0 1-256-16,5-4 128 0,-2 2-128 0,4-3 0 31,9-5-1904-31,0 0-480 0,0 0-112 0</inkml:trace>
  <inkml:trace contextRef="#ctx0" brushRef="#br1" timeOffset="48704.41">22876 20859 25455 0,'0'0'1120'0,"-8"9"240"0,-1-3-1088 0,0 4-272 16,-1-2 0-16,-3 3 0 0,-1 1 1664 0,0 1 256 15,1 1 64-15,-1 0 16 0,1-2-1008 0,2 3-208 16,0-1-32-16,2 2-16 0,2-4-416 0,2 0-96 16,1 1-16-16,3-1 0 0,1-12-208 0,1 9 0 15,-1-9 0-15,0 0 0 16,8 8-1920-16,-8-8-368 0,13-3-80 0</inkml:trace>
  <inkml:trace contextRef="#ctx0" brushRef="#br1" timeOffset="48973.94">23187 20598 23039 0,'-5'13'2048'0,"-3"5"-1648"0,-1 6-400 0,-1 0 0 0,0 5 1792 0,-2-1 288 16,1 2 48-16,1-1 16 16,-1-4-928-16,1-1-176 0,0-1-32 0,1-2-16 0,0-4-544 0,0 1-128 15,-1-3 0-15,3-1-16 0,-2 2-304 0,1-2 0 16,-1 1 0-16,2-4-144 15,0-4-2672-15,0-2-512 0</inkml:trace>
  <inkml:trace contextRef="#ctx0" brushRef="#br1" timeOffset="49092.34">22936 20886 21535 0,'17'-3'960'0,"-5"3"192"0,4 0-928 0,1 0-224 15,4-1 0-15,0 1 0 0,4 1 1216 0,-3-1 192 16,-1 0 32-16,-2 0 16 0,-1-1-1184 0,-2 1-272 15,-3 0 0-15</inkml:trace>
  <inkml:trace contextRef="#ctx0" brushRef="#br1" timeOffset="49243.5">23244 20879 16527 0,'0'0'720'0,"0"0"176"0,10-1-720 0,0 0-176 0,-10 1 0 0,12-2 0 16,-4 1 1040-16,-8 1 176 0,13-1 48 0,-13 1 0 15,12-3-944-15,-12 3-192 0,10 0-128 0,-10 0 144 32,10 0-2144-32,-10 0-432 0</inkml:trace>
  <inkml:trace contextRef="#ctx0" brushRef="#br1" timeOffset="49430.1">23363 20889 10127 0,'0'0'448'15,"0"0"96"-15,0 0-544 0,0 0 0 0,0 0 0 0,0 0 0 0,5 11 3696 0,-5-11 624 16,5 7 128-16,-5-7 32 0,0 0-2112 0,8 7-400 15,-8-7-96-15,9 6-16 0,-9-6-624 0,0 0-128 16,10 2-16-16,-10-2-16 0,0 0-432 0,0 0-64 16,0 0-32-16,0 0 0 0,0 0-224 0,0 0-64 15,0 0 0-15,0 0 0 0,0 0-256 0,0 0 0 16,0 0 128-16,0 0-128 0,0 0 0 0,8 7 0 16,-8-7 0-16</inkml:trace>
  <inkml:trace contextRef="#ctx0" brushRef="#br1" timeOffset="50197.87">24192 19995 8287 0,'0'0'736'0,"0"0"-592"0,-9 1-144 0,9-1 0 0,0 0 2384 0,0 0 448 0,0 0 96 0,0 0 16 16,0 0-1008-16,0 0-192 0,0 0-32 0,0 0-16 16,5 11-224-16,5-6-32 0,1-2-16 0,1-1 0 15,4 0-400-15,0-4-64 0,2 0-32 0,0-1 0 16,-1-2-352-16,-1-2-64 0,0 2 0 0,-1-2-16 16,-2-3-144-16,-1 2-32 0,-5-2 0 0,0 3 0 15,-1-4-112-15,-2 1-16 0,-4 10-16 0,0-10 0 16,-3-1-176-16,-1 4 192 0,-1 1-192 0,-4 2 192 0,-3 5-192 0,-4 5 0 15,0-3 0-15,-3 5 0 0,-4 5 0 0,1 3 0 16,2 2 0-16,1 1 0 16,1 1 160-16,3 1 48 0,1 2 16 0,4-3 0 0,2-1 64 0,4-1 16 15,3-3 0-15,4-1 0 0,2 1-96 0,4 1-16 16,0-4 0-16,3-2 0 0,3-1-192 0,2 0 0 16,1 0 0-16,0-5 0 15,-2 0-1632-15,1-3-272 0,-2 0-48 0,0-3-13776 0</inkml:trace>
  <inkml:trace contextRef="#ctx0" brushRef="#br1" timeOffset="50422.66">24636 20281 4607 0,'0'0'192'0,"0"0"64"0,0 0-256 0,0 0 0 0,0 0 0 0,0 0 0 15,0 0 6960-15,0 0 1344 0,0 0 272 0,0 0 48 16,0 0-6096-16,0-9-1216 0,0 9-240 0,2-9-48 16,2-3-656-16,0 3-128 0,0-3-32 0,1 3 0 15,0-3-208-15,0 4 0 0,1-3 0 0,1 6 0 16,-7 5-1856-16,0 0-304 16,0 0-64-16,9-5-16 0</inkml:trace>
  <inkml:trace contextRef="#ctx0" brushRef="#br1" timeOffset="50753.83">24903 19915 20559 0,'0'0'896'0,"0"0"208"0,-5 12-880 0,-1 1-224 15,0 2 0-15,0 2 0 0,-1 2 1408 0,1 1 224 16,0-1 48-16,1 2 16 0,-1-2-592 0,3 1-112 16,1 3-32-16,1-4 0 0,0 0-448 0,2-3-112 15,2-2-16-15,-1-1 0 0,1 0 0 0,-3-13 0 0,0 0 0 0,0 0 0 16,9 2 480-16,-9-2 96 0,12 0 0 0,0-3 16 16,-1-6-176-16,1 1-32 0,-3-3-16 0,-1-1 0 15,3-2-368-15,-2-1-80 0,-2 1-16 0,2 0 0 16,0-3-288-16,0 5 160 0,-2-4-160 0,1 3 128 15,-2 0-128-15,1 4-144 0,-2-1 144 0,-5 10-208 32,0 0-1584-32,0 0-304 0,0 0-64 0,0 0-16 0</inkml:trace>
  <inkml:trace contextRef="#ctx0" brushRef="#br1" timeOffset="51666.22">25318 19990 8287 0,'0'0'368'0,"0"0"80"0,0 0-448 0,-10 5 0 16,0-3 0-16,-2 4 0 0,-2 3 4144 0,-1 4 736 15,-1-1 160-15,0 2 16 0,4-1-3040 0,-1 0-608 16,0-3-128-16,2 3-32 0,1 0-480 0,2-3-112 16,3 3-16-16,2-4 0 0,2 1-352 0,1-10-80 15,1 9-16-15,3 1 0 0,3-4 32 0,-7-6 0 16,10 5 0-16,-1-2 0 0,2-1 144 0,-11-2 16 15,10 0 16-15,-10 0 0 0,12-1-96 0,-2 1-32 16,-10 0 0-16,10 0 0 0,-10 0-80 0,10 0-32 16,-10 0 0-16,0 0 0 0,10 3-160 0,1-1 0 15,-11-2 0-15,11 4 0 0,-1 2 0 0,0-2 128 0,2-4-128 16,1 0 0-16,-1-2 0 0,2 2 0 0,1-3 128 0,2-2-128 16,-2-3 0-16,2 2 0 0,-1-4 0 0,2 0 0 15,1-1 0-15,0 0 0 0,-1 1 128 0,1-3-128 16,1 0 0-16,1-1 0 0,0-1 0 0,1-5 128 15,0 1-128-15,-1-3 0 0,-2 1 144 0,-1-4-144 16,-3-1 0-16,-2 2 144 0,-2-3-144 0,0 3 0 16,-4-3 0-16,0 2 0 0,-4 0 0 0,-1 1 0 15,2 5 0-15,-3 3-176 0,-1 3 176 0,-1 2-208 16,1 11 32-16,0 0 16 0,-13 7 0 0,-1 2 0 16,-3-1-64-16,-3 4-16 0,-4 6 0 0,-2 5 0 15,0 4 96-15,-1 5 16 0,2 4 0 0,2 5 0 16,1 0 128-16,4-1-128 0,4-1 128 0,4-6-128 15,4-3 128-15,1-1 0 0,5-3 0 0,0-6 0 0,5-3 0 16,1-5 128-16,1 0-128 0,5-6 128 0,0-1 64 0,2-3 32 16,1-5 0-16,3-1 0 0,2 0 96 0,2-5 0 15,-1 1 16-15,1-5 0 0,-2 0-160 0,-1 0-48 16,-3-1 0-16,-3-1 0 0,0 1-128 0,0-1 128 16,-2-2-128-16,0 2 128 0,-5-1-128 0,0 2 0 15,-1 2 0-15,-1 6 128 0,-4 6-128 0,0 0 0 16,0 0-160-16,0 0 160 0,0 0-128 0,-7 6 128 15,-1 6 0-15,0-2-144 0,-1 3-32 0,0 1 0 16,1 0 0-16,-1 1 0 0,0-1 176 0,1 1 0 16,3-1 0-16,1 1-128 0,2-1 128 0,2-2 0 15,1-1 160-15,2-2-160 0,0 0 0 0,-3-9 0 16,10 6 0-16,2-2 0 0,-1-4 0 0,2-1 0 0,2-2 0 0,1-1 0 16,-4-1 160-16,5-4-160 0,-2 1 160 0,0-4-160 15,-1 2 128-15,2-1-128 0,-1-5 0 0,-1 5 144 16,-3 1-144-16,1-2 0 0,-2 3 0 0,-3 0 0 15,0 4 0-15,-7 5 0 0,0 0 0 0,0 0 0 16,0 0 0-16,0 0 0 0,0 0 0 0,0 0-176 16,0 13 176-16,-1 0-192 0,-3 2 192 0,1 3-192 15,3 1 192-15,0 0-128 0,0-1 128 0,0-2-128 16,3-3 128-16,2 1 0 0,2-1 0 0,1-3 0 16,0-3 0-16,-8-7 144 0,9 7-144 0,1-5 160 15,1-2 80-15,2-1 16 0,0-3 0 0,-2-2 0 16,2 0 80-16,-2 0 32 0,-1-2 0 0,-1 3 0 15,-1-3-368-15,-2 0 0 0,-6 8 0 0,7-11 128 16,-6-1-128-16,0 0 0 0,0 2 128 0,-1 10-128 0,0 0 0 0,0 0 0 16,-3-7 0-16,3 7 0 0,-11 1-336 0,1 5 16 15,0 1 0-15,-1 3 0 16,-1 0-2112-16,1 4-400 0</inkml:trace>
  <inkml:trace contextRef="#ctx0" brushRef="#br1" timeOffset="52200.15">23921 20928 22511 0,'0'0'992'0,"0"0"224"0,0 0-976 0,0 0-240 16,10 0 0-16,2 0 0 0,1-2 1600 0,2 1 256 16,1 0 64-16,3-2 16 0,1 2-640 0,0-2-128 15,0-3-16-15,2 1-16 0,1 1-576 0,-2-3-112 16,-2 0-32-16,-2-3 0 0,-3 1-32 0,-1-2 0 15,-5 3 0-15,-1-2 0 0,-3 2-128 0,-4 8-48 16,0-11 0-16,0 11 0 0,0 0-80 0,0 0-128 16,-13 2 176-16,-2 6-176 0,-3 0 0 0,-1 6 0 15,-2 0 0-15,0 1-192 0,3-1 192 0,0 1-144 16,0 0 144-16,7 2-128 0,2-1 128 0,3 0 0 16,2-1 128-16,3-1-128 0,3 0 0 0,2-1 0 0,1-3 0 0,3-1 128 31,2-2-736-31,1 0-144 0,1-5-16 0</inkml:trace>
  <inkml:trace contextRef="#ctx0" brushRef="#br1" timeOffset="52389.76">24421 21000 7359 0,'0'0'320'0,"0"0"80"0,0 0-400 0,0 0 0 0,0 0 0 0,0 0 0 16,0 0 6320-16,0 0 1168 0,0 0 256 0,0 0 32 15,0 0-5616-15,0 0-1136 0,0 0-208 0,0 0-48 16,0 0-512-16,0 0-80 0,0 0-32 0,0 0 0 16,0 0-976-16,0 0-192 0,0 0-32 0</inkml:trace>
  <inkml:trace contextRef="#ctx0" brushRef="#br1" timeOffset="52717.94">24728 20753 22399 0,'0'0'992'0,"0"12"208"0,-1 1-960 16,-1-2-240-16,-1 4 0 0,-1 3 0 0,-1 2 1824 0,0-1 320 0,0-1 64 15,1-2 16-15,-1-1-688 0,0-1-144 0,0 1-32 0,0-1 0 16,0-4-624-16,2 4-128 0,1-2-32 0,0-2 0 15,2-10-176-15,2 11-32 0,-2-11-16 0,0 0 0 16,6 7 64-16,-6-7 16 0,0 0 0 0,12 0 0 16,0-3 112-16,-2-1 32 0,1-5 0 0,-1 2 0 15,0-6-176-15,0 3-16 0,0-2-16 0,0 0 0 16,2 0-176-16,1-1-16 0,-1-2-16 0,2 1 0 16,-1 3-160-16,0-2 0 0,-2-2 0 0,3 3 128 15,-2 3-128-15,-2 2-256 0,-3 2 64 0,-7 5 16 31,9-4-1568-31,-9 4-320 0,0 0-64 0</inkml:trace>
  <inkml:trace contextRef="#ctx0" brushRef="#br1" timeOffset="53588.74">25261 20870 25631 0,'0'0'1136'0,"0"0"224"0,0 0-1088 15,-5-6-272-15,-1-2 0 0,6 8 0 0,-12-1 1104 0,-1 1 176 16,-2 3 16-16,-3 0 16 0,-1 4-656 0,-1-2-128 16,-2 4-16-16,2-2-16 0,1 1 16 0,-1 1 0 15,1 0 0-15,5 1 0 0,0 1-192 0,5-3-16 16,2 2-16-16,7-10 0 0,-1 10-144 0,1-10-16 16,5 12-128-16,3-7 192 0,2-1 48 0,1 0 0 0,1-3 0 15,1-2 0-15,1-3 224 0,1 0 48 0,-1 0 16 0,0 0 0 16,-2-5-240-16,0 3-48 0,-3-3-16 0,0 3 0 15,0 1-224-15,-9 5 176 0,5-8-176 0,-5 8 160 16,0 0-160-16,0 0 0 0,0 0 0 0,0 0 128 16,0 0-128-16,0 0 0 0,0 0 0 0,-5 9 0 15,0-3-176-15,5-6 176 0,0 0-128 0,-2 13 128 16,2-13 0-16,5 9 0 0,-5-9 0 0,11 9 0 16,-1-5 0-16,0-1 0 0,1-1 0 0,2-4 0 15,1-1 0-15,1-1 0 0,-1-4 160 0,4 2-160 16,0-2 240-16,0-3-48 0,-1 1-16 0,2 1 0 15,2 0-48-15,-1 0-128 0,0-2 192 0,2 2-64 16,-2-2-128-16,0 4 0 0,1-3 0 0,-2 2 128 16,-1-3-128-16,-1 3 0 0,-4-2 0 0,0 2 0 0,-3-2 0 15,1 2 0-15,-4-4 0 0,1 0 0 0,-1 2 0 0,1-5 0 16,0-2 0-16,1-2 0 0,-2-1 0 0,1-6 0 16,-2 0 0-16,1-1 0 0,0 0 0 15,0 3-176-15,-1-1 176 0,-1 6-192 0,-1 3 192 0,0 6-128 16,-2 0 128-16,-2 10-128 0,0 0-32 0,0 0 0 15,0 0 0-15,0 0 0 0,-10 14 16 0,-1 4 0 16,-3 6 0-16,0 4 0 0,-3 4 144 0,0 3 0 16,0-2 0-16,-1 3 0 0,-1-3 0 0,1-2 192 15,0-5-32-15,3 1-16 0,2-7 176 0,3-2 16 16,1-3 16-16,9-15 0 0,0 0-64 0,0 0-16 16,0 0 0-16,0 0 0 0,3 22-48 0,-3-22-16 15,0 0 0-15,14 14 0 0,-2-10-16 0,2-3-16 0,0-2 0 0,0-3 0 16,-1 0-176-16,0-5 0 0,-2 4 0 0,1-4 128 15,0-1-128-15,-3 0 0 0,0 0 0 0,-2-2 0 16,0 0-192-16,2-1 0 0,-1-1-16 0,1 1 0 16,-2 0 16-16,-2 1 16 0,3-2 0 0,-3 2 0 15,-1 2 176-15,0 0-128 0,1 4 128 0,-1-2-128 16,-2 3 128-16,1 1 0 0,-2 2-144 0,1 0 144 16,-4 2-224-16,2 3 32 0,0-3 0 0,0 0 0 15,0 0 32-15,-9 18 16 0,0-1 0 0,0 3 0 16,0-1 144-16,2 1-128 0,0-1 128 0,1 0-128 15,6-19 128-15,-6 24 0 0,6-24 128 0,-4 24-128 16,4-24 240-16,-1 23-32 0,1-23 0 0,2 24 0 16,-2-24 80-16,5 19 16 0,-5-19 0 0,0 0 0 15,9 14-16-15,0-3 0 0,-3-6 0 0,3-3 0 0,-2 1-64 16,0-3-16-16,1-3 0 0,-3 1 0 0,3-1-208 0,-2 1 144 16,0-1-144-16,-1 1 128 0,0-4-128 0,1 4 0 15,-3 1 0-15,1-1 0 0,-1 1-192 0,-1 1-64 16,1 1 0-16</inkml:trace>
  <inkml:trace contextRef="#ctx0" brushRef="#br1" timeOffset="75960.6">17512 21085 10127 0,'0'0'896'0,"0"0"-704"0,-11-1-192 0,2 0 0 15,9 1 1056-15,-9-3 176 0,0-1 48 0,9 4 0 16,-9-2 32-16,9 2 16 0,0 0 0 0,-9-4 0 16,9 4-64-16,0 0-16 0,0 0 0 0,0 0 0 15,0 0-288-15,0 0-64 0,0 0-16 0,0 0 0 16,0 0-400-16,0 0-80 0,0 0-16 0,0 0 0 15,0 0 224-15,13 5 32 0,-1 0 16 0,1-2 0 16,0-1 144-16,4-2 32 0,1 0 0 0,2 0 0 16,3 1-80-16,2 1-16 0,1-1 0 0,0 0 0 0,0 1-208 15,-1-1-32-15,-1-1-16 0,2 0 0 0,-5 0-96 0,2 0-32 16,-1-1 0-16,1-1 0 0,-4 1-32 0,-1-2-16 16,-3 2 0-16,-1 0 0 0,-2 0-96 0,-3-1-16 15,-9 2 0-15,0 0 0 0,11-2-64 0,-11 2-128 16,0 0 176-16,0 0-176 0,0 0 192 0,0 0-192 15,0 0 192-15,-13 2-192 0,-2 1 192 0,-3-1-192 16,-3 2 192-16,9-1-192 0,-5 1 256 0,-2-2-64 16,-2 1-16-16,-5-2 0 0,-3 2 16 0,-3-1 0 15,-2 1 0-15,-29 3 0 0,11-2-16 0,9 1 0 16,8-1 0-16,7-1 0 0,5 0-48 0,6-3-128 16,6 0 192-16,11 0-64 0,0 0-128 0,0 0 0 15,0 0 0-15,0 0 128 0,0 0 0 0,14-9-128 0,5 4 192 0,6 2-64 16,6 0-128-16,3 1 0 0,5 0 0 0,-2 2 0 15,3 2 0-15,-3 0 0 0,-3 0 0 0,0-1 0 16,-1-1 0-16,-1 0 0 0,-1 0 0 0,-3 0 0 16,-3-1 160-16,-1-1-160 0,-2-2 192 0,-3 3-192 15,-5-1 192-15,-2 2-192 0,-12 0 192 0,0 0-192 16,0 0 144-16,0 0-144 0,0 0 0 0,0 0 144 16,-15 3-144-16,-4 2 0 0,-2-1 144 0,-2-2-144 15,-1 2 0-15,-3 1 0 0,-2-1 0 0,-2-1 128 16,-1 0-128-16,-1 2 0 0,-4 1 0 0,-1-3 0 15,-2 2 0-15,3 2 144 0,1-3-144 0,6-2 0 16,5 1 0-16,8-2 0 0,4 0 0 0,4 0 0 16,9-1 0-16,0 0 0 0,0 0 0 0,12-3 0 15,4-1 0-15,7-1 0 0,5-2 0 0,2 4 0 0,6 0 0 0,1-1 0 16,-2-1 0-16,0 1 0 0,-1 1 0 0,0-3 0 16,1-1 0-16,-15 3 0 0,3 0 128 0,1-2-128 15,2 1 0-15,-1 1 0 0,-2-1 192 0,-3-1-64 16,-2 2 0-16,6-1-128 0,-10 1 0 0,-14 4 0 15,0 0 0-15,0 0 0 0,-16 1 128 0,-6 3-128 16,-6 0 0-16,13 0 0 0,-6 1 128 0,0 0-128 16,-5-1 0-16,-2 1 0 0,-1 1 144 0,-4-2-144 15,-2 1 0-15,-32 5 144 0,11-5-16 0,11 0 0 16,7 2 0-16,8-4 0 0,9 0-128 0,5 1 128 16,6-2-128-16,10-2 128 0,0 0-128 0,0 0 0 15,0 0 0-15,13 8-176 16,4-3-2112-16,2 4-416 0</inkml:trace>
  <inkml:trace contextRef="#ctx0" brushRef="#br1" timeOffset="78366.78">21567 11844 6447 0,'0'0'272'0,"0"0"80"0,0 0-352 0,0 0 0 16,0 0 0-16,0 0 0 0,0 0 512 0,0 0 48 15,0 0 0-15,0 0 0 0,0 0-32 0,0 0 0 16,-7-1 0-16,7 1 0 0,0 0 672 0,-11 0 128 16,0 1 16-16,2 2 16 0,0 1-496 0,0 0-96 15,-1-2-32-15,0 1 0 0,0 1-192 0,-2-1-32 16,0 0-16-16,0 1 0 0,-3-4 112 0,2 1 32 15,2 0 0-15,1-1 0 0,-1 0 128 0,3 0 48 16,8 0 0-16,-8 0 0 0,8 0 32 0,0 0 16 16,-6-2 0-16,6 2 0 0,0 0-224 0,0 0-64 0,0 0 0 0,0 0 0 15,0 0-288-15,0 0-64 0,0 0-16 0,0 0 0 16,0 0-16-16,14-5-16 0,1 1 0 0,3 1 0 16,2 2 80-16,4 0 0 0,3-3 16 0,6-1 0 15,4 4-16-15,7-3-16 0,1 0 0 0,3 0 0 16,2-1-48-16,3 1-16 0,3 2 0 0,2 0 0 15,2 1-176-15,1-4 192 0,0-4-192 0,1 4 192 16,-2-3 0-16,0 5 0 0,0-1 0 0,-1 3 0 16,0-3 96-16,-6-1 32 0,-6 2 0 0,-5 3 0 15,-8 0-16-15,0 0 0 0,-8 0 0 0,-4 1 0 16,-4 1-304-16,-6 1 0 0,-12-3 0 0,11 2 0 16,-11-2 0-16,0 0 0 0,0 0 0 0,0 0 0 15,0 0 0-15,0 0 0 0,0 0 128 0,-13 5-128 16,-5 0 208-16,-2 1-16 0,1-1 0 0,-6-1 0 0,-4 0-64 15,-1 0 0-15,-2-3-128 0,-6-1 192 0,-7 0-192 0,1 1 176 16,-4-3-176-16,-1 2 160 0,1 2-32 0,-3 2 0 16,-1-3 0-16,0 2 0 0,1-2 0 0,-1-1-128 15,0-1 192-15,2 0-64 0,3-1 0 0,3 1 0 16,3 0 0-16,3 0 0 0,2-1-128 0,4 1 192 16,3 0-192-16,4-2 192 0,2 2-192 0,6 1 128 15,6-1-128-15,2 1 128 0,9 0-128 0,0 0 0 16,0 0 0-16,0 0 0 0,10-3 160 0,7-1-160 15,4 2 192-15,7-2-192 0,5-1 192 0,7 4-192 16,3-1 192-16,7 1-192 0,7-1 144 0,0-1-144 16,0 0 0-16,3 0 144 0,2 1-144 0,2 0 0 0,-1-1 0 0,6 2 0 15,2 1 0-15,-1 0 0 0,-4-1 0 0,-2-1 0 16,-3 2 128-16,-5 0-128 0,-4 0 0 0,-6 0 128 16,-6 0-128-16,-4 2 0 0,-6-2 0 0,-7 1 0 15,-6-1 0-15,-6 0 0 0,-11 0 0 0,0 0 0 16,0 0 0-16,0 0 128 0,-18 4-128 0,-5 0 0 15,-3 1 0-15,-6-1 128 0,-4-2-128 0,-4 2 0 16,-6-3 0-16,-2 3 0 16,-3-1 128-16,-5-2-128 0,-8-1 0 0,-2 0 0 0,1 0 0 0,-1 2 0 15,-1 1 0-15,-3 1 0 0,-1-2 144 0,-2 1-144 16,-3-3 144-16,2 1-144 0,4-1 192 16,4 3-192-16,3-1 176 0,8 2-176 0,8-1 160 0,9-2-160 15,6 0 160-15,8 2-160 0,8-3 160 0,5 0-160 16,11 0 128-16,0 0-128 0,0 0 0 0,11 0 0 15,3-3 128-15,10 1-128 0,9-2 0 0,6 0 144 16,7-1-144-16,5 0 0 0,2 0 144 0,4 2-144 0,7 1 0 16,1-4 0-16,0 3 0 0,-1-1 128 0,4 1-128 0,2-2 0 15,0-2 0-15,1 3 128 0,0-1-128 0,-5 0 0 16,-7 2 0-16,-7 2 0 0,-5-2 0 0,-8 3 0 16,-3 0 0-16,-10 2 128 0,-7-1-128 0,-6-1 0 15,-13 0 0-15,0 0 0 0,0 0 0 0,-15 7 0 16,-11-3 128-16,-4 0-128 0,-8 1 0 0,-8 0 0 15,-6-2 0-15,-5-2 0 0,-3 0 0 0,-4 1 0 16,-2 0 0-16,0-1 0 0,-2-1 0 0,-1-1 0 16,-2 0 0-16,1 0 0 0,0 1 160 0,4 0-32 15,6-2-128-15,3 2 192 0,2 0-64 0,9 0 0 16,10 0-128-16,8 0 192 0,6 0-192 0,11 0 0 16,11 0 128-16,0 0-128 0,0 0 0 0,11 3 0 0,9 1 0 0,10-2 0 15,6-1 0-15,8 3 0 16,3-1 0-16,5-1 0 0,3 3 0 0,3 2-128 15,0-1-16-15,1 1 0 16,-4 1-1392-16,-2-1-256 0,-1-2-64 0,-2 1-16128 0</inkml:trace>
  <inkml:trace contextRef="#ctx0" brushRef="#br1" timeOffset="78967.45">22691 11593 18431 0,'-18'-14'1632'0,"8"9"-1312"16,0-2-320-16,-2 1 0 0,1 2 800 0,-1 3 96 15,2-2 0-15,1 1 16 0,9 2-320 0,-9 1-64 16,9-1-16-16,0 0 0 0,-8 0 144 0,8 0 32 16,0 0 0-16,0 0 0 0,0 0 400 0,0 0 96 15,0 0 16-15,14 1 0 0,2 1-240 0,3-2-64 16,1-2 0-16,5 4 0 0,0-1-352 0,3 0-80 16,1 0-16-16,2 1 0 0,-1-2-176 0,2 4-32 15,1 2-16-15,1 0 0 0,1-1 0 0,-1 4 0 16,-1-1 0-16,-1 3 0 0,-2-3 32 0,1 2 0 15,-3 0 0-15,-1 2 0 0,-2-1-128 0,-1-2 0 16,0 4-128-16,-3-4 192 0,-6 0-32 0,-1-2-16 16,-3 3 0-16,2-2 0 0,-3 2-144 0,-10-10 0 15,0 0 0-15,5 8 0 0,-5-8 128 0,0 0 0 0,0 0 0 0,0 0 0 16,0 0 64-16,0 0 0 16,-2 10 0-16,-3-2 0 0,-7-2 0 0,1-4 16 0,-2 0 0 0,-5-1 0 15,-3 4 32-15,-4 1 0 0,-3 0 0 0,2 1 0 16,-5 3-240-16,1-2 0 0,-5 2 0 0,0-2 0 15,-2 2 0-15,1-1 0 0,1 0 0 0,3 0 0 16,2 2 144-16,2 1-16 0,1-4 0 0,4 3 0 16,3-4-128-16,1 3 0 0,-2-1 0 0,3 3 0 0,1-5 128 0,4 2 0 15,0-4 0-15,2 4 0 0,1-1-128 0,2 2 0 16,8-10 0-16,0 0 0 0,0 0 0 0,-4 6 0 16,4-6 0-16,0 0 0 0,0 0 0 0,9 7-176 15,1-1 48-15,3-1 0 16,0-4-1392-16,1 2-272 0,0 0-48 0,-2-1-14912 15</inkml:trace>
  <inkml:trace contextRef="#ctx0" brushRef="#br1" timeOffset="80638.69">21132 9633 8287 0,'0'0'736'0,"2"-8"-592"16,-2 8-144-16,5-11 0 0,-3 1 0 0,1-1 0 16,-3 11 0-16,4-8 128 0,-2-4 304 0,1 4 48 15,-2 0 16-15,-1 8 0 0,1-8 144 0,-1 8 48 16,4-12 0-16,-4 5 0 0,0-2 16 0,0 9 16 15,1-9 0-15,-1-2 0 0,0 0-80 0,-1 3-32 16,-3-5 0-16,1 3 0 0,-1-2 144 0,-1-2 16 16,-2-1 16-16,1 0 0 0,0 0 208 0,-1-2 32 15,0 0 16-15,-1 0 0 0,-1-2-192 0,1 1-32 16,2-1-16-16,-3 0 0 0,0 1-176 0,0-2-48 16,3 0 0-16,-3 4 0 0,1 3-64 0,-2 1-32 0,0 1 0 0,0 4 0 15,1 2-32-15,0-2-16 0,9 7 0 16,-11-2 0-16,1 2-32 0,10 0 0 0,0 0 0 0,-11 4 0 15,11-4-80-15,-10 5 0 0,10-5-16 0,-10 7 0 16,2 3-80-16,2 1-16 0,0 1 0 0,1 5 0 16,0-1 96-16,1 5 16 0,0 4 0 0,0 4 0 15,-1 4-64-15,0 6-16 0,1 2 0 0,-1 7 0 16,1 2 0-16,0 5 0 0,1 3 0 0,-1 7 0 0,1 0-64 0,1 5-16 16,-1 0 0-16,3 1 0 15,0 2-160-15,1-2 192 0,3-3-192 0,-1 0 192 0,-1 0 0 0,2-7 16 16,0-2 0-16,0-2 0 0,2-6 80 0,-3 0 16 15,-1-3 0-15,2-2 0 0,1-4-48 0,1-5-16 16,-2 0 0-16,1-3 0 0,2-2-64 0,-5-6-16 16,1 0 0-16,-1-7 0 0,1-4-32 0,-1-5-128 15,-2-10 192-15,0 0-64 0,0 0 0 0,0 0 0 16,0 0 0-16,0 0 0 0,-3-13 48 0,-2-6 0 16,-2-6 0-16,2-4 0 0,0-4-176 0,0 0 128 15,1-3-128-15,2-1 128 0,-1-3-128 0,0-1 0 16,2-1 0-16,0-5 0 0,1 0 0 0,0-3 0 15,0-3 0-15,0-2 0 0,-1-3 0 0,1-1 0 16,0 1 0-16,1-2 0 0,1 3 0 0,0 1 0 16,-2-1 0-16,0 5 0 0,2 1 0 0,3 5 0 15,0 0 0-15,1 7 0 0,-1 1 0 0,0 2 0 16,0 1 0-16,0 2 0 0,-1 1 0 0,0 3 0 16,-2 2 0-16,-1 0 0 0,-1 3 0 0,2 2 0 15,-1 3 0-15,-1 2 0 0,-1 1 0 0,1 6 0 16,0 1 0-16,0 9 0 0,0 0 0 0,0 0 0 0,0 0 0 0,0 0 0 15,0 0 0-15,0 0 0 0,0 0 0 0,5 13 0 16,-3-2 0-16,1 8 0 0,-1 4 0 0,-2 5 0 16,0 9 0-16,-2 6 0 0,-1 1 0 0,1 6 0 15,-2 3 0-15,1 2 0 0,1 8 0 0,1-1 0 16,1-1 0-16,0 3 0 0,1-2 0 0,-1 3 0 16,0 2 0-16,2-2 0 0,1 1 0 0,1 0 0 0,-2-5 0 15,1 0 0-15,-1-4 0 0,-2-2 0 0,0-2 0 0,-2-4 128 16,1-7-128-16,-2 0 0 0,-1-4 160 0,2-4-160 15,-2 0 192-15,3-4-192 0,-3-10 288 0,2-2-48 16,0-2-16-16,-1-3 0 0,3-4-64 0,0-9-16 16,0 0 0-16,0 0 0 0,0 0-144 0,4-9 160 15,0-9-160-15,0-6 160 0,0-4-160 0,1-5 0 16,2-4 0-16,-2 0 128 0,2-5-128 0,-2 4 0 16,2-1 0-16,-1 1 0 0,-1 1 0 0,-2 0 0 15,0 1 0-15,0-1 0 0,-2-1 0 0,-1 1 0 16,0 2 0-16,1 2 0 0,0 0 0 0,2 1 0 15,-1 7-160-15,1-1 160 0,-2 6-384 0,2 3 0 16,1 3 16-16,1 4 0 16,-3 0-1232-16,-2 10-256 0,0 0-64 0,0 0 0 15,0 0-1744-15,0 0-368 0</inkml:trace>
  <inkml:trace contextRef="#ctx0" brushRef="#br1" timeOffset="81217.12">20599 10552 35423 0,'-16'-8'1568'0,"16"8"320"0,-9 0-1504 0,9 0-384 16,-8-4 0-16,8 4 0 0,-8-3 0 0,8 3-208 15,0 0 16-15,0 0 16 0,0 0 560 0,0 0 128 16,0 0 0-16,0 0 16 0,0 0-192 0,0 0-32 16,0 0-16-16,0 0 0 0,0 0 224 0,8 10 32 15,0 2 16-15,0 5 0 0,-2 3-80 0,5 6-16 16,-1-1 0-16,1 7 0 0,2 0-160 0,0 2-48 15,-1 0 0-15,2 4 0 0,2 1-16 0,-1-1-16 16,-1-1 0-16,1-2 0 0,-1-2-48 0,1-1-16 16,-2-4 0-16,0 1 0 0,-1-3-32 0,1 0 0 15,-3-2 0-15,-1-2 0 0,-1-4-128 0,2-2 0 16,0 0 0-16,0-1 0 0,-1-2 128 0,1-6-128 16,-2 0 192-16,0-4-64 0,1-3 0 0,1-5 0 15,-1 0 0-15,0-5 0 0,-1-3 48 0,1-4 0 16,-1-4 0-16,0-4 0 0,-3-1 0 0,2-3 0 15,0 4 0-15,2-5 0 0,-1 1 0 0,3 1 0 0,-1-2 0 16,0 2 0-16,-1-1-48 0,4-2-128 0,-1 2 192 0,2 0-64 16,0 4-128-16,1 0 128 0,3 2-128 0,-1 3 128 15,-6-4-128-15,2 5 0 0,0 1 144 0,-1 4-144 16,0 0 0-16,-3 1 128 0,-3 2-128 0,-6 11 0 16,0 0 0-16,0 0 0 0,0 0 0 0,0 0 0 15,0 0-256-15,0 0-80 0,0 0-16 0,0 0 0 16,4 11-2336-16,-3 3-480 0,-1-1-96 0</inkml:trace>
  <inkml:trace contextRef="#ctx0" brushRef="#br1" timeOffset="89480.52">26433 20096 9215 0,'0'0'816'0,"0"0"-656"15,0 0-160-15,0 0 0 0,0 0 2352 0,0 0 432 16,0 0 96-16,0 0 0 0,0 0-1344 0,0 0-288 16,0 0-48-16,0 0-16 0,0 0-256 0,0 0-48 15,0 0-16-15,0 0 0 0,0 0-176 0,0 0-48 16,0 0 0-16,0 0 0 0,0 0 0 0,0 0 0 15,8-6 0-15,-8 6 0 0,0 0-48 0,10-3-16 16,-10 3 0-16,0 0 0 0,0 0 0 0,10-2-16 16,-10 2 0-16,0 0 0 0,0 0-48 0,10-1 0 15,-10 1 0-15,0 0 0 0,0 0-64 0,0 0 0 0,0 0-16 0,0 0 0 16,0 0-112-16,10 0-32 0,-10 0 0 0,0 0 0 16,0 0-64-16,11 1-16 0,-11-1 0 0,10 1 0 15,-10-1-16-15,11 1-16 0,1 1 0 0,-1-1 0 16,0 0 0-16,2 0 0 0,1 3 0 0,3-2 0 15,0-1 32-15,3 0 16 0,-3 0 0 0,4-1 0 16,0 0-16-16,1 0 0 0,-3 0 0 0,1 2 0 16,-1-4 48-16,2 2 16 0,-2-1 0 0,2 0 0 15,-2-2-16-15,2-1-16 0,-1 2 0 0,-1-1 0 16,-1 2-240-16,0 0 176 0,-2 0-176 0,0-1 160 16,-1 0-160-16,0 0 128 0,-4-1-128 0,3 1 128 15,0 1-128-15,-1 0 0 0,1 1 144 0,0 0-144 16,1 0 0-16,1 0 144 0,-4 0-144 0,6 0 0 0,-3 0 144 0,-1 0-144 15,0-1 0-15,0 1 144 0,-1-2-144 0,0 2 0 16,-2-1 0-16,-1 0 128 0,1 1-128 0,-1-2 128 16,-10 2-128-16,12-1 128 0,0-1-128 0,-1-2 0 15,-1 1 144-15,2 1-144 0,1-1 0 0,-1 2 144 16,1 0-144-16,0-1 0 0,1 0 144 0,1 1-144 16,0-3 0-16,0 1 144 0,1-1-144 0,0 2 128 15,-2-2-128-15,3-1 128 0,-1 1-128 0,0 2 128 16,-2 0-128-16,0 2 128 0,-2-2-128 0,1-1 0 15,-2-1 144-15,1 2-144 0,-1-1 0 0,1 2 144 16,-2-1-144-16,0 2 0 0,-10 0 160 0,10-2-160 16,-1 1 128-16,-9 1-128 0,0 0 144 0,0 0-144 0,0 0 160 15,0 0-160-15,0 0 0 0,0 0 128 0,0 0-128 0,0 0 0 16,0 0 0-16,0 0 0 0,0 0 128 0,0 0-128 16,0 0 0-16,0 0 0 0,0 0 0 0,-6 6 0 31,6-6-320-31,0 0-128 0,-10 5 0 0,10-5-16 15,-9 7-2096-15,9-7-400 0,0 0-96 0,-9 1-16 0</inkml:trace>
  <inkml:trace contextRef="#ctx0" brushRef="#br1" timeOffset="90107.28">27459 19763 8287 0,'0'0'736'0,"-9"-4"-592"16,1-2-144-16,1 4 0 0,-2-1 2688 0,9 3 496 16,-12-3 96-16,12 3 32 0,-9-1-1168 0,-1 1-224 15,0 1-64-15,10-1 0 0,-9 2-496 0,9-2-96 16,-9 2-32-16,9-2 0 0,0 0-128 0,0 0-16 15,0 0-16-15,0 0 0 0,0 0-160 0,0 0-16 16,0 0-16-16,7 9 0 0,-7-9-176 0,14 5-48 16,1 2 0-16,3-2 0 0,1-3-144 0,1 1-48 15,2-1 0-15,2 2 0 0,3 2-80 0,1 0-32 0,-1-1 0 0,4 4 0 16,0-3 64-16,0 3 16 0,2-3 0 0,-2 2 0 16,-2-1 0-16,-4-1 0 0,1-1 0 0,-3 1 0 15,0-2-96-15,-2-3-16 0,1 2 0 0,-3-1 0 16,3 3-64-16,-3-2-32 0,-3-3 0 0,-2 0 0 15,1 1-32-15,-2-1 0 0,0 0 0 0,-2 0 0 16,-11 0-32-16,10 1-16 0,-10-1 0 0,12 2 0 16,-12-2 48-16,10 0 0 0,-10 0 0 0,0 0 0 15,0 0-192-15,0 0 0 0,5 7 0 0,-5-7 0 16,3 12 0-16,-6-184 0 0,-2 364 0 0,0-181 192 16,0-2-48-16,-5 4 0 0,-2 2 0 0,0-1 0 15,-2-2 0-15,-3 2 0 0,-2 2 0 0,0 1 0 16,-1-1 32-16,-2-1 0 0,0-2 0 0,2 1 0 15,-2 1-32-15,1 1 0 0,0-2 0 0,0-3 0 0,-1 3 64 16,2-1 16-16,0-4 0 0,2 2 0 0,1-3-80 16,3-1-16-16,0-3 0 0,3 3 0 0,1-2-128 0,2-3 0 15,8-2 0-15,0 0 0 0,0 0 144 0,0 0-144 16,-9 0 160-16,9 0-160 0,0 0 128 0,0 0-128 16,0 0 0-16,0 0 144 0,0 0-144 0,7-10 0 15,-7 10 0-15,10-6 128 0,-3-3-128 0,1 2-256 16,0 2 64-16,-1-2 16 15,-7 7-1344-15,9-8-272 0,0-2-48 0,1 0-20416 0</inkml:trace>
  <inkml:trace contextRef="#ctx0" brushRef="#br1" timeOffset="93325.66">21729 10997 5519 0,'0'0'496'0,"0"0"-496"15,0 0 0-15,-9-4 0 0,0 3 880 0,9 1 80 16,-10-3 0-16,-1 2 16 0,-1 1-496 0,-1 1-96 16,0 0-32-16,1 1 0 0,-1-1 96 0,0 1 32 15,-1 0 0-15,3-1 0 0,-1-2-16 0,2-1 0 16,0 0 0-16,1 1 0 0,9 1 48 0,-9-4 16 0,3-1 0 0,6 5 0 15,0 0-16-15,-8-5-16 0,8 5 0 0,-6-8 0 16,6 8-16-16,0 0 0 16,0 0 0-16,0 0 0 0,-5-9 0 0,2 0 0 0,3 9 0 0,0 0 0 15,0 0-64-15,0 0-16 0,-1-5 0 0,1 5 0 16,0 0-144-16,0 0-48 0,0 0 0 0,0 0 0 16,0 0-32-16,0 0-16 0,0 0 0 0,0 0 0 15,0 0 80-15,0 0 16 0,5 8 0 0,1 2 0 16,-6-10 0-16,11 9 0 0,-1-2 0 0,2 0 0 15,2 4 160-15,4-2 32 0,3 1 16 0,0-3 0 16,1 3-128-16,3-1-16 0,3 2-16 0,3 2 0 16,2-4 64-16,-3 3 16 0,3 2 0 0,4-1 0 15,4 1-64-15,1 1-16 0,-3 2 0 0,2-3 0 16,3-4-64-16,0 3-16 0,-1-4 0 0,1 1 0 16,1 3 64-16,-1-5 16 0,1 4 0 0,-1-3 0 15,-1 1-48-15,1-1-16 0,-5 0 0 0,0-2 0 0,0 1-48 16,0-4 0-16,0 1 0 0,0-1 0 0,-3 1-16 0,0-3-16 15,-2 3 0-15,1-1 0 0,-1 1-160 0,0-2 192 16,-2-1-192-16,4 1 192 0,-5-2-192 0,-1-1 128 16,-4-1-128-16,1 0 128 0,1-1-128 0,0 1 128 15,-1 1-128-15,-1-4 128 0,1 1-128 0,-2 0 160 16,1 0-160-16,-2 2 160 0,0-1-32 0,0 0-128 16,1 1 192-16,-1 0-64 0,-3 1-128 0,2-1 160 15,-4-1-160-15,0 4 160 0,-2-2-160 0,-2 1 160 16,2-1-160-16,-3 0 160 0,-2-1-160 0,-2 2 160 0,2-1-160 15,-12 0 160-15,10-1-160 0,-10 1 128 16,10 0-128-16,-10 0 128 0,0 0-128 0,0 0 0 0,0 0 144 0,0 0-144 16,0 0 0-16,0 0 0 0,0 0 0 0,0 0 128 15,0 0-128-15,0 0 0 0,0 0 0 0,0 0 0 16,0 0 0-16,0 0-240 0,0 0 64 0,0 0 16 31,0 0-1552-31,0 0-304 0,-2 8-64 0,2-8-16 16,-9 9-720-16,-3-5-160 0</inkml:trace>
  <inkml:trace contextRef="#ctx0" brushRef="#br1" timeOffset="93748.55">23086 11109 11055 0,'0'0'976'0,"0"0"-784"16,0 0-192-16,12-2 0 0,0 1 1072 0,4 1 160 16,1-1 48-16,5 1 0 0,2 1-224 0,3 2-32 15,2-2-16-15,3 1 0 0,1 2-144 0,4 1-32 16,1 0 0-16,1-1 0 0,1 3-176 0,2-1-32 16,-2-2-16-16,1 1 0 0,-2 1-96 0,-2-1 0 15,-1 2-16-15,-3-1 0 0,-1-1-112 0,-4-1-32 16,-3 3 0-16,-3 0 0 0,-5-1-96 0,1 3 0 15,-2-3-16-15,-3 5 0 0,-1-4 80 0,-3 5 0 16,-3-3 16-16,-3 2 0 0,-3 4 48 0,-5-1 16 0,-6-1 0 0,-3 2 0 16,-3 2 192-16,-4 2 48 0,-3 0 0 0,-4 6 0 15,-4 1-16-15,-2-1 0 0,-3 1 0 0,0-6 0 16,2-2-112-16,-2-2 0 0,-4 2-16 0,3 0 0 16,1-3-96-16,2-2-16 0,0-1 0 0,5 1 0 15,3 1-128-15,2-2-16 0,2-1-16 0,3 0 0 16,2-3-224-16,4 4 144 0,2-4-144 0,3 3 128 31,2-4-704-31,2 3-128 0,1-2-48 0,0 3-10576 0,0-2-2128 0</inkml:trace>
  <inkml:trace contextRef="#ctx0" brushRef="#br1" timeOffset="94729.16">21678 13286 9215 0,'0'0'816'0,"0"0"-656"15,0 0-160-15,-5 9 0 0,2 2 1152 0,3-11 192 16,-6 9 32-16,-1 1 16 0,1-3-480 0,0 2-80 15,-1-3-32-15,1 0 0 0,0 2-128 0,-1-4-32 16,1 1 0-16,0 2 0 0,-1-2 0 0,7-5-16 16,-9 6 0-16,2 0 0 0,-1-2 96 0,8-4 32 15,0 0 0-15,-9 2 0 0,2 1 16 0,7-3 16 0,-9 0 0 0,9 0 0 16,-9 0-144-16,9 0-48 0,-9-3 0 0,9 3 0 16,-8-6-32-16,4-4-16 0,2 0 0 0,2-3 0 15,0-4 16-15,4 0 0 0,1-1 0 0,2-1 0 16,1-3-112-16,2-3-32 0,4 1 0 0,1-1 0 15,1-3-160-15,1-1-48 0,3-3 0 0,5-2 0 16,2-3-64-16,2-1-16 0,0 0 0 0,5-1 0 16,3 0-128-16,4 3 160 0,3 0-160 0,2 0 160 15,0-2-160-15,4 0 160 0,0 1-160 0,1-2 160 16,1-1-160-16,2 4 0 0,-5 0 144 0,3 4-144 16,1 3 0-16,-5 2 144 0,-2 6-144 0,-3 0 0 15,-2 1 0-15,-1 2 0 0,2 0 0 0,-1 2 0 16,-3-1 0-16,1 1 0 0,3 3 0 0,4 3 0 0,0-1 192 0,0 3-192 15,-2-2 192-15,1 6-192 16,-1 0 0-16,2-2 0 0,1-1 0 0,-4 5 0 0,0-2 0 0,-1 0 0 16,0 3 0-16,-5 2 0 0,-1 3 0 0,-3 0 0 15,-3 0 0-15,-4 1 0 0,-6 0 0 0,-4-1 0 16,-4-2 0-16,-3 2 0 0,-9-4 0 0,0 0 0 16,6 10 0-16,-6-10 0 0,5 9 0 0,-5-9 0 15,0 0-128-15,-1 13 128 16,1-13-512-16,-6 12-16 0,1 0 0 0,-2-1 0 15,1-2-1952-15,-4 0-384 0,-1-2-80 0</inkml:trace>
  <inkml:trace contextRef="#ctx0" brushRef="#br1" timeOffset="95082.81">22799 12050 11055 0,'0'0'976'0,"0"0"-784"0,0 0-192 0,-1-10 0 15,-1 3 1296-15,2 7 224 0,0 0 32 0,0 0 16 16,11-9-480-16,1 4-80 0,3-3-32 0,6 4 0 16,4 3-64-16,7 0-16 0,6 1 0 0,5 1 0 15,3 1 0-15,5 5 0 0,2-1 0 0,-1 2 0 16,2-1-256-16,-1 4-48 0,1 3-16 0,2 3 0 15,-2 4-144-15,-3 3-48 0,-6-1 0 0,-2 2 0 0,-3 2-128 16,-1-3-48-16,-4 3 0 0,-4-2 0 0,-6 3-80 0,-5-5 0 16,-2-3-128-16,-5 1 192 0,-5-5-64 0,-6-1-128 15,-6 1 176-15,-3-5-176 0,-6-1 480 0,-5 2-16 16,-5-5 0-16,-5 5 0 0,-3-2-112 0,-1 0-32 16,-6-5 0-16,-2 0 0 0,-3 2-320 0,1-5 0 15,0-2 0-15,3 0 0 16,2-1-1456-16,0 1-352 0,0 1-80 0</inkml:trace>
  <inkml:trace contextRef="#ctx0" brushRef="#br1" timeOffset="96231.84">21674 11818 11167 0,'-6'0'496'0,"2"1"96"0,0-5-464 15,-2 3-128-15,-2 0 0 0,-1 1 0 0,-1 0 640 16,0 1 96-16,1-1 32 0,-3 1 0 0,0 3 64 0,0-1 0 16,2-2 16-16,-1 0 0 0,2 0 144 0,9-1 32 15,-7 2 0-15,7-2 0 0,0 0-48 0,0 0 0 16,0 0 0-16,0 0 0 0,11-2-208 0,1 1-64 15,5-1 0-15,1-2 0 0,2 0-64 0,4 0 0 16,2 0-16-16,4 2 0 0,3-1-112 0,4-2 0 16,1 3-16-16,9 0 0 0,4 0-96 0,2-1-16 15,2-1 0-15,3-2 0 0,5 1-48 0,2 2-16 16,1 1 0-16,5-3 0 0,5-1 48 0,0 3 0 0,-2 0 0 16,0 3 0-16,0-2 16 0,1 1 0 0,1-2 0 0,-4 6 0 15,2-2-112-15,-5 3-16 0,-2-2 0 0,-3 3 0 16,-6 0-128-16,-1 0-128 0,-3-1 192 0,-2 5-192 15,-3-4 128-15,-4-1-128 0,-8 1 0 0,-3 0 0 16,-5-2 128-16,-3-1-128 0,-5 1 0 0,-3-2 0 16,-5-1 128-16,-3 1-128 0,-10-1 0 0,0 0 0 15,0 0 176-15,0 0-176 0,0 0 160 0,0 0-160 16,-12 2 288-16,0-2-32 0,-6-2-16 0,-4 1 0 16,-2 1-240-16,-4-1 176 0,-5-2-176 0,-2 2 160 15,-4-3-160-15,1 0 0 0,0 1 144 0,-2-1-144 16,-5 1 0-16,-1-1 144 0,-1 1-144 0,-2-1 0 15,-1-1 224-15,-6 1-64 0,-5 1-16 0,0-2 0 16,0 2-144-16,1-1 128 0,2-1-128 0,-1 0 128 0,5 1-128 16,-2 1 128-16,0-3-128 0,4-1 128 0,0 2-128 0,3 3 160 15,5-2-160-15,1 0 160 0,-1 3-160 0,3 0 0 16,1-1 144-16,3 1-144 0,2 0 0 0,2 0 0 16,2 1 0-16,3 0 128 0,1 0-128 0,5 0 0 15,1 0 0-15,6 0 0 0,4-2 0 0,3 2 0 16,8 0 0-16,0 0 0 0,0 0 0 0,0 0 0 15,0 0 0-15,18 3 0 0,3-3 0 0,5 0 0 16,0 0 0-16,6 0 0 0,5-1 0 0,5 1 0 16,1-2 128-16,7 1-128 0,3 1 0 0,7 0 0 15,7 1 0-15,1 1 0 0,-1-1 0 0,2 0 0 16,-2-1 0-16,4 1 128 0,3 1-128 0,-2 0 0 16,3 2 0-16,-3 0 0 0,-5-2 0 0,-5 1 128 0,-3-2-128 0,-6 2 128 15,-5 2-128-15,-4-1 0 0,-6-2 0 0,-3 1 0 16,-5-5 0-16,-4 4 0 0,-5 0 0 0,-6 0 0 15,-5-1 0-15,-10-1 0 0,0 0 0 0,0 0 0 16,-9 6 0-16,-5-2 0 0,-7-3 0 0,-6 3 0 16,-4 0 176-16,-7 2-48 0,-4-3 0 0,-5 1 0 15,-1-2-128-15,-5 1 0 0,-5 2 0 0,-4-3 0 16,-8 0 0-16,-1-1 0 0,0 1 0 0,-2 2 0 16,-4 1 128-16,-2-1 0 0,-2-3 0 0,2-1 0 15,4-1 0-15,4 2 0 0,5 1 0 0,3 1 0 16,10 0 0-16,8-2 0 0,7-1 0 0,12 0 0 15,4 0 0-15,5 0-128 0,5 0 192 0,12 0-64 16,0 0-128-16,0 0 0 0,0 0 0 0,10-1 0 0,5 0 160 16,9-1-160-16,7 0 192 0,6-1-192 0,5 1 128 15,5 1-128-15,5-1 0 0,6 2 0 0,7-1 0 0,4 1 0 16,1-3 0-16,1 2 0 0,0 0 0 0,1 0 0 16,0 1 0-16,0 1 0 0,1 4 0 0,-6-1 0 15,-5-2 0-15,-5 2 0 0,-4 1-192 0,-5 2-160 16,-4-4-32-16,-3 4 0 15,-3 3-1424-15,-5 1-304 0,-4-3-48 0,-3 3-9216 16,-6 0-1840-16</inkml:trace>
  <inkml:trace contextRef="#ctx0" brushRef="#br1" timeOffset="97332.34">23340 11497 19919 0,'-28'-10'880'0,"9"8"192"0,-1-2-864 0,1 1-208 0,1-2 0 0,0 4 0 15,2 1 704-15,1 3 80 0,-1 0 32 0,4 0 0 16,1-4-240-16,11 1-64 0,0 0 0 0,0 0 0 16,0 0 384-16,0 0 64 0,0 0 0 0,0 0 16 15,13 5-80-15,1-3-32 0,4 2 0 0,2 2 0 0,6 0-176 0,0 1-48 16,2 3 0-16,4 2 0 0,1-3-160 0,3 5-32 16,-1 1-16-16,4 0 0 0,0-1-64 0,-2 1-16 15,-3 2 0-15,0-2 0 0,-1 2-32 0,2-2-16 16,-6 0 0-16,-1-2 0 0,-1-2-48 0,-6-2-16 15,0 0 0-15,-6 0 0 0,-1 0-80 0,-4-1-16 16,-10-8 0-16,8 8 0 0,-8-8-144 0,1 9 192 16,-1-9-192-16,-6 14 192 0,-5 0 32 0,-1-2 16 15,-4-3 0-15,-3 5 0 0,-4-2-32 0,-2 1 0 16,-4 1 0-16,0 3 0 0,-3 0-80 0,-3 1 0 16,-1-1-128-16,-1-3 192 0,-1-4-32 0,0 3-16 15,-1-5 0-15,1 5 0 0,0 1 0 0,3-1 0 0,0-2 0 0,1 1 0 16,3-5-16-16,1 2 0 0,3-2 0 0,2 0 0 15,4-2 0-15,5 0 0 0,2-2 0 0,4 2 0 16,10-5-128-16,0 0 0 0,-8-1-192 0,8 1 192 16,0 0 0-16,0 0 0 0,0 0 0 0,12 0 192 15,2-3-64-15,5 2 0 0,5 0 0 0,2-3 0 16,1-2-128-16,2-2 0 0,2 3 0 0,1-2 0 16,1-4 0-16,1 1 0 0,2 1 0 0,3 0 0 15,4 1 0-15,0 2 0 0,1-4 0 0,0 1 0 16,-1-2 0-16,1-3 0 0,-2 0 0 0,-2 1 0 15,-3-1 0-15,1 0 0 0,-2 1 0 0,-4 3 0 16,-4-1 0-16,-2 2 0 0,-3 0 0 0,-3 4 0 16,-3 1 0-16,-4-2 0 0,-1-2 0 0,-3 4 0 0,-9 4 0 0,0 0 0 15,7-7 0-15,-7 7 0 0,1-7 0 0,-1 7 0 16,-5-10 0-16,-3 2 0 0,-2-1 0 16,-3 3 0-16,-3 2 0 0,-2-5 0 0,-4 2 0 0,-2-3 0 15,-5 1 0-15,-1-5 0 0,-4 1 0 0,1 3 0 16,-5-3 0-16,0 4 0 0,-3-3 0 0,0-2 0 15,-4 0 0-15,-2 2 0 0,1-1 0 0,0 2 0 16,6-2 0-16,0 1 0 0,2 0 0 0,3 3 0 16,2-2 0-16,1 3 0 0,0-2 0 0,5 4 0 15,-1-5 0-15,4 5 0 0,3-3 0 0,3 4 0 16,4 3 0-16,2-2 0 0,4-3 0 0,8 7 0 16,0 0 0-16,0 0 0 0,0 0 0 0,0 0 0 15,0 0 0-15,0 0 0 0,12-2 0 0,5 2 0 16,3 1 0-16,4 2 0 0,2 2 0 0,5-1 0 0,1 2 0 0,4 4 0 15,3-2 0-15,4 3 0 0,2-2 0 0,3 2 0 16,4 5 0-16,0-4 0 0,1-1 0 0,-4 1 0 16,1-3 0-16,-4 3 0 0,-5 2 0 0,0-4 0 15,-3 1 0-15,-2 2 0 0,-6-3 0 0,-3 2 0 16,-5 0 0-16,-6-2 0 0,-4 2 0 0,-6-4 0 16,-6-8 0-16,0 11 0 0,-5 4 0 0,-4-3 0 15,-4-3 0-15,-5-1 0 0,-2 3 0 0,-3 0 0 16,-2-1 0-16,-3 3 0 0,-4-2 0 0,-3 0 0 15,-2 0 0-15,-4-2 0 0,-2 2 0 0,-4 3 0 16,-5-5 0-16,-3 3 0 0,-4-3 0 0,5 2 0 16,-2 2 0-16,4-2 0 0,3 1 0 0,5 0 0 0,3-3 0 0,7 3 0 15,9-3 0-15,2 1 0 0,6-6 0 0,7 2 0 16,10-6 0-16,0 0 0 0,0 0-176 0,0 0-64 16,9 9-16-16,2-2 0 15,3 2-1728-15,2-2-368 0,1 2-64 0,-3-4-14160 16</inkml:trace>
  <inkml:trace contextRef="#ctx0" brushRef="#br1" timeOffset="97789.86">21886 11856 12895 0,'-26'-10'1152'0,"9"6"-928"0,0 1-224 0,3 0 0 16,2-1 1120-16,0 3 176 0,2 1 48 0,10 0 0 16,0 0-432-16,0 0-80 0,0 0 0 0,0 0-16 15,0 0-304-15,10 10-48 0,2-7-16 0,3 1 0 16,3-1 384-16,3-1 80 0,5-2 16 0,6 2 0 15,5-2 112-15,4-2 32 0,5-1 0 0,5 0 0 16,8 0-368-16,2 1-80 0,3-2-16 0,8-1 0 16,3 1-272-16,0-1-48 0,-2 0-16 0,1-4 0 15,-2 3 176-15,3-2 16 0,0 2 16 0,-1 2 0 16,-3-2-32-16,1 3 0 0,-3 2 0 0,-4 0 0 16,0-1-48-16,-3 2-16 0,-6 3 0 0,-1-1 0 0,-4 3-192 15,-7-1-32-15,-4 0-16 0,-6 0 0 0,-3 1-144 0,-6-2 0 16,-3 0 144-16,-5-1-144 0,-3-1 0 0,-2 0 128 15,-12-1-128-15,0 0 0 0,0 0 0 0,0 0 0 16,0 0 0-16,0 0 0 0,0 0 176 0,0 0-48 16,0 0 0-16,0 0 0 15,0 0-704-15,-9 4-128 0,9-4-48 0,-9 5 0 16,9-5-1872-16,0 0-368 0,-8 1-80 0,8-1 0 0</inkml:trace>
  <inkml:trace contextRef="#ctx0" brushRef="#br1" timeOffset="98224.71">23387 11541 13823 0,'-5'-8'1216'0,"-1"-3"-960"0,-3 3-256 0,1-2 0 16,0 2 448-16,-3 1 32 0,0 2 16 0,1-4 0 15,0 1 288-15,1 3 64 0,2-3 16 0,7 8 0 16,-6-6 288-16,2 1 64 0,4 5 16 0,0 0 0 15,0 0-144-15,0 0-16 0,0 0-16 0,14 2 0 16,1 2-416-16,6 3-64 0,2 0-32 0,5 1 0 16,5 2 16-16,5 0 0 0,6 4 0 0,1 0 0 15,-1-5-80-15,1 1-16 0,2 3 0 0,0-3 0 16,-3 3 0-16,0 1 0 0,-5 0 0 0,2-2 0 16,-6 1-80-16,1-3 0 0,-4 3-16 0,-3 1 0 0,-4 0-128 0,-6-3-32 15,-2 2 0-15,-6 1 0 0,-3-1-64 0,-2-3-16 16,-3 1 0-16,-6 1 0 0,-3 3 112 0,-6 0 16 15,-7 1 0-15,-4 0 0 0,-2 2 0 0,-7 0 0 16,-3 0 0-16,-3-1 0 0,-3 4 48 0,-2 0 16 16,-3 3 0-16,-2-3 0 0,-2-5 0 0,-3-2 0 15,-7-1 0-15,3 0 0 0,1-4-160 0,4 1-32 16,2 1 0-16,3-1 0 0,1 2 0 0,6-3 0 16,1 1 0-16,6-5 0 0,4 0-128 0,5 1 0 15,5-3 0-15,1-1-176 16,5-2-320-16,3 0-64 0,1-1-16 0,9 1 0 15,0 0-2304-15,0 0-480 0,0 0-96 0,0 0 0 0</inkml:trace>
  <inkml:trace contextRef="#ctx0" brushRef="#br1" timeOffset="98715.31">21772 11814 14735 0,'-12'-8'640'16,"12"8"160"-16,0 0-640 0,0 0-160 0,-2-9 0 0,2 9 0 0,0 0 1456 0,0 0 256 15,11-5 48-15,3 2 16 0,3 1-1168 0,2 0-224 16,2-3-64-16,6 1 0 0,6 0 208 0,3 1 48 16,1-2 0-16,5 0 0 0,6 2 144 0,4 0 48 15,4-2 0-15,2-1 0 0,3-1-112 0,4 5-16 16,6-1 0-16,3-2 0 0,-6-1-128 0,1 2-16 16,1 0-16-16,2 0 0 0,1 4 32 0,1 1 16 15,-2 2 0-15,2 0 0 0,-3-1-208 0,-2 1-32 16,-3 2-16-16,-2 1 0 0,-1-1-112 0,-4 3-32 15,-3 1 0-15,-6-4 0 0,-3-1-128 0,-6 1 160 16,-5-4-160-16,-4 0 160 0,-4 2-16 0,-3-3 0 0,-5 0 0 0,-2-2 0 16,-4 1 0-16,-1 1 0 0,-3 0 0 0,0-1 0 15,-10 1 16-15,0 0 0 0,0 0 0 0,0 0 0 16,0 0-160-16,0 0 160 0,0 0-160 0,0 0 160 16,0 0-160-16,0 0-256 0,-14-5 64 0,0 4 16 31,1 2-560-31,1 3-112 0,-1-3-32 0,0-1 0 15,-1 0-1920-15,0 0-384 0</inkml:trace>
  <inkml:trace contextRef="#ctx0" brushRef="#br1" timeOffset="99119.47">23264 11496 17327 0,'1'-11'768'0,"-1"11"160"0,4-10-736 0,1 2-192 0,2-1 0 0,2 4 0 0,1-1 672 0,2-1 96 16,2 2 32-16,4 1 0 0,1 3 80 0,2 0 16 15,1 0 0-15,4 2 0 0,2 4 192 0,5 6 64 16,4 1 0-16,-2 1 0 0,2 1-320 0,-1 1-64 16,-1 1-16-16,1 2 0 0,-3 0-96 0,-2 2-16 15,-5 1 0-15,0 0 0 0,-3 2-208 0,-3 1-48 16,-1-2-16-16,-1-1 0 0,-3 0-112 0,-1-2-32 15,0-1 0-15,-4-2 0 0,-2-1-16 0,-2 1 0 16,-2 0 0-16,-3-2 0 0,-2-2 112 0,-4 2 32 16,-5 1 0-16,-3 1 0 0,-4 2 96 0,-2 0 0 0,-6 0 16 0,-6 0 0 15,1-1-64-15,-4 0-16 0,-1-1 0 0,-2 0 0 16,-1-5-208-16,-2 2-48 0,-4 1-128 0,-1-5 192 16,0-2-32-16,1 0-16 0,0 3 0 0,6-3 0 15,3 1-144-15,4 1 0 0,6-4 144 0,3 3-144 16,4-3 0-16,6 1 0 0,3 0 0 0,9-6 128 31,-1 8-448-31,6 2-96 0,4-2-16 0,3 3-11440 0,3-2-2288 0</inkml:trace>
  <inkml:trace contextRef="#ctx0" brushRef="#br1" timeOffset="107752.84">29029 19842 2751 0,'0'0'256'0,"0"0"-256"16,0 0 0-16,11-1 0 0,-11 1 2944 0,10-3 528 0,-10 3 112 0,0 0 32 15,0 0-1776-15,9-2-368 0,-9 2-64 0,0 0 0 16,0 0-64-16,0 0 0 0,0 0 0 0,0 0 0 15,0 0-128-15,0 0-48 0,0 0 0 0,0 0 0 16,0 0-144-16,0 0-48 0,0 0 0 0,0 0 0 16,3-3-416-16,-3 3-96 0,0 0-16 0,0 0 0 15,-4-2-192-15,0-1-32 0,-4 2-16 0,1 1 0 16,-11 0-16-16,0 2 0 0,-1 1 0 0,0-2 0 16,-1 2 32-16,-1-1 0 0,1 0 0 0,0-1 0 15,-3-1 32-15,0 0 16 0,-1 0 0 0,1 0 0 16,4-1 16-16,0-1 0 0,1 0 0 0,2 0 0 15,2 1-32-15,1 1-16 0,0-2 0 0,2-1 0 16,1 3-96-16,2-1-16 0,-2 1 0 0,10 0 0 16,0 0-128-16,0 0 128 0,-8 0-128 0,8 0 128 0,0 0-128 0,0 0 0 15,0 0 0-15,0 0 0 0,0 0 0 0,0 0 0 16,0 0 0-16,0 0 0 0,0 0 0 0,3 11 0 16,-3 1 0-16,1-5 0 0,-1-7 0 0,1 12 0 15,-1-3 0-15,0 2 0 0,-1 2 0 0,0-3 0 16,1-10 0-16,-2 14 0 0,1 0 0 0,-3 2 0 15,2 1 0-15,0 1 0 0,0 1 0 0,-1-1 0 16,1-1 0-16,-1 2 0 0,3 1 0 0,0-3 192 16,0 4-192-16,-4 0 192 0,1 3-64 0,-1-2-128 15,0-3 192-15,1 1-64 0,-3 2-128 0,0 0 160 16,1 1-160-16,-2-3 160 0,2-1-160 0,1 3 160 0,-1-1-160 16,-1 2 160-16,1-1-160 0,1-2 128 15,-1 0-128-15,0 1 128 0,0-1 112 0,0-1 16 0,0-4 0 0,0-1 0 16,-3 0-256-16,4-1 144 0,-2-2-144 0,-2 2 128 15,3-1 0-15,-1-4-128 0,-1 4 192 0,2-3-64 16,0 2-128-16,0-2 160 0,0 1-160 0,5-10 160 16,-5 9-160-16,5-9 0 0,-5 12 0 0,1-1 128 15,4-11-128-15,0 0 0 0,0 0 144 0,-6 10-144 16,1 0 0-16,5-10 144 0,0 0-144 0,-5 8 0 16,5-8 128-16,0 0-128 0,0 0 0 0,-6 10 0 15,6-10 0-15,0 0 0 0,0 0 0 0,0 0 0 16,0 0 128-16,0 0-128 0,0 0 0 0,0 0 0 15,4 9 0-15,-4-9 160 0,10 9-160 0,1-5 128 16,0 0 0-16,0-1-128 0,2 1 192 0,1-1-64 0,0-3 32 0,1 0 0 16,1 0 0-16,0 1 0 0,2-1-32 0,0 1 0 15,-2 1 0-15,2-1 0 0,0 0 144 0,0 2 32 16,-2-1 0-16,-1 2 0 0,1-3-96 0,-2 1-16 16,-2-1 0-16,-1-1 0 0,-1 1-48 0,-10-1-16 15,10 0 0-15,-10 0 0 0,0 0-128 0,0 0 128 16,0 0-128-16,0 0 128 0,0 0-128 0,0 0 128 15,0 0-128-15,0 0 128 0,0 0-128 0,0 0-144 16,0 0 144-16,-5 0-208 16,-3-1-1856-16,-2 1-368 0,-3 0-80 0</inkml:trace>
  <inkml:trace contextRef="#ctx0" brushRef="#br2" timeOffset="117148.71">21904 11895 14687 0,'-9'-11'640'0,"4"6"144"0,1 0-624 0,-2-3-160 16,-2 2 0-16,1-1 0 0,-4 0 160 0,4 3 0 15,-3-5 0-15,-1 1 0 0,1 2 464 0,0-4 80 16,-1 5 32-16,-1-3 0 0,0 2 128 0,-2 2 32 16,-3-2 0-16,-1 2 0 0,-1 0 288 0,0 1 64 15,-1 1 16-15,-2-1 0 0,-3 1-32 0,-1 2 0 16,0 2 0-16,-1 1 0 0,0-1-240 0,1-2-48 16,0 2-16-16,2-1 0 0,2 2-96 0,3-1 0 15,3 1-16-15,3 2 0 0,2-1-272 0,4-2-48 16,7-2-16-16,0 0 0 0,0 0-144 0,9 6-16 15,5 2-16-15,8-2 0 0,4 1 48 0,10-2 16 16,9-3 0-16,7 2 0 0,6 0-80 0,7 1-16 16,5-1 0-16,4 0 0 0,3 1-32 0,1 1-16 0,2-3 0 15,0 2 0-15,5 0 96 0,0 3 0 16,-1-3 16-16,-1 2 0 0,-3-2-64 0,-1 0-16 0,-3 1 0 0,0 1 0 16,-2-2-96-16,-3-1-32 0,-7 0 0 0,-6-3 0 15,-5 0 112-15,-3-1 16 0,-6-2 0 0,-4-2 0 16,-6 3 16-16,-5-1 16 0,-3 4 0 0,-5-2 0 15,-4-2-48-15,-3 1-16 0,-6 1 0 0,-8 0 0 16,0 0 0-16,0 0 0 0,0 0 0 0,-8-1 0 16,-5 1-80-16,-5 0-16 0,-4 0 0 0,-5 0 0 0,-7 1-128 0,-6 0 160 15,-4 1-160-15,-7-2 160 0,-8-3-160 0,-4 1 0 16,-5-1 0-16,-3 3 128 0,-2-2-128 0,-5-3 0 16,-5-1 144-16,-1 1-144 0,-2 3 128 0,2-3-128 15,0 1 128-15,4-1-128 0,-1 1 160 0,3-4-32 16,5 2-128-16,1 2 192 0,6-2-192 0,5 2 0 15,4 1 0-15,6 1 0 0,4 1 0 0,8-1 0 16,7 0 0-16,7 1 0 0,3-3 176 0,7 3-176 16,3-1 192-16,5 1-192 0,7 1 128 0,0 0-128 15,0 0 0-15,14-3 0 0,7 2 0 0,11 0 0 16,9-2-208-16,8 2 80 0,10 0 128 0,7 1 0 16,6-3 0-16,5 3 0 0,1-1 0 0,5 0 0 15,1-1 0-15,2 2 0 0,2 3 0 0,-2-2 0 16,0 2 0-16,-4-2 128 0,-3 0-128 0,-3 2 0 15,-2 1 0-15,-8-2 0 0,-9 1 0 0,-5-2 128 16,-7-1-128-16,-7 0 0 0,-7 0 144 0,-6-1-144 16,-3-2 192-16,-6 1-192 0,-6 0 272 0,-3 1-48 15,-7 1-16-15,0 0 0 0,0 0-16 0,-8-1 0 0,-7 0 0 16,-7-1 0-16,-3 1-192 0,-15 1 144 0,-8 0-144 0,-10 1 128 16,-7 3-128-16,-8 0 0 0,-7 1 0 0,-9 3 0 15,-10-5 0-15,-5 4 0 0,-3 2 0 0,-1-3 0 16,0 2 144-16,3-3-144 0,2 2 160 0,8 1-160 15,8-4 0-15,9 0 0 0,12 0 0 0,9-1 0 16,9 0 128-16,8-2-128 0,8-1 0 0,10 0 144 16,5 0-144-16,7 0 0 0,10 0 0 0,0 0 128 0,10-1-128 15,8 1 0-15,6 0 0 0,10-1 0 0,11-2 0 0,9-1 0 16,10 2 0-16,8-1-176 0,9 2 176 16,2 0 0-16,6-1 0 0,5 0 0 0,4 1 0 0,3-1 0 15,-1 2 0-15,-1 0 0 0,-1-2 0 0,-4 2 0 16,-3 2 0-16,-10 0 0 0,-7-1 0 0,-11 0 0 15,-9-1 0-15,-11 0 0 0,-9 0 0 0,-7 0 0 16,-8-1 0-16,-5 1 0 0,-3 0 144 0,-11 0-144 16,0 0 192-16,0 0-192 0,-11 0 192 0,-7 0-64 15,-5 0 0-15,-11 1-128 0,-9-1 0 0,-8 1 0 16,-5 1 0-16,-5 1 0 0,-7 1 0 0,-1 1 0 16,-4-1 0-16,-4 1 0 0,-7 0 0 0,1 2 0 15,3-4 0-15,6 3 0 0,8 0 0 0,9-1 0 16,6-2 0-16,9-3 0 0,7-3 0 0,8-1 0 15,8-2 0-15,6 1 0 0,5-2-144 0,6-3-96 16,2 3-16-16,5-1 0 16,5 2-816-16,4 1-160 0,5-3-48 0,3 3 0 15,3 0-736-15,6-4-160 0,3 1-16 0,4-5-10784 16,0 1-2144-16</inkml:trace>
  <inkml:trace contextRef="#ctx0" brushRef="#br2" timeOffset="117576.34">23236 11396 4607 0,'-9'-10'400'16,"-2"1"-400"-16,-1-4 0 0,-2 4 0 0,-1-2 5808 0,-1 3 1072 16,-2 0 224-16,3 3 32 0,1 3-4512 0,1-1-912 15,0 1-176-15,4 2-48 0,9 0-528 0,0 0-128 16,0 0 0-16,0 0-16 0,0 0-192 0,13 9-48 15,1 0 0-15,9 1 0 0,5 1 0 0,-5-2-16 16,10 2 0-16,5 1 0 0,5 3-32 0,5 3 0 16,3 2 0-16,0 2 0 0,-1-2-16 0,-3 1-16 15,-3 0 0-15,-1 2 0 0,-2 1-64 0,-5-2-16 16,-7-1 0-16,0 2 0 0,-5 0-96 0,-2-1-32 16,-6-2 0-16,-3 2 0 0,-4-2-32 0,-3 2 0 15,-3-2 0-15,-3 0 0 0,-4-1-16 0,-4 3-16 16,-3 3 0-16,-5 0 0 0,-6 1 80 0,-5 2 16 15,-2 1 0-15,-4-2 0 0,-3 2-64 0,-4-2-16 16,-9 2 0-16,1 3 0 0,-2-3-48 0,-17 12 0 16,11-10 0-16,4-2 0 0,6-4-192 0,7-2 144 15,3-5-144-15,8-5 128 0,5-2-128 0,6-5 0 16,3-2 0-16,5-6 0 16,9 2-512-16,-4-8-128 0,0-3-16 0,5-1-16 15,2-2-1312-15,5-4-256 0,3-5-48 0,3-2-11488 0,4 1-2304 0</inkml:trace>
  <inkml:trace contextRef="#ctx0" brushRef="#br2" timeOffset="118112.8">22636 11307 20271 0,'-5'-8'1792'0,"-3"-3"-1424"15,1-1-368-15,-1 5 0 0,2-2 1424 0,-2 1 224 16,-2-3 32-16,4 4 16 0,1 1 144 0,5 6 16 16,0 0 16-16,0 0 0 0,-7-6-656 0,7 6-128 0,-9 7-16 15,2 3-16-15,0 6-400 0,0 4-80 0,-1 7 0 0,1 3-16 16,-4 3-64-16,1 3-16 0,0-1 0 0,-1 1 0 15,-2-2-112-15,0 1-32 0,2-1 0 0,1-2 0 16,2-8-16-16,3 0 0 0,5-1 0 0,1-6 0 16,3-7 16-16,-4-10 0 0,14 3 0 0,2-4 0 15,2-4 128-15,4-4 32 0,2-7 0 0,0-3 0 0,8-3-112 16,1-3 0-16,-1-5-16 0,2 2 0 16,2-1-240-16,-1 1-128 0,1-1 160 0,2 1-160 0,1 1 0 0,1 1 0 15,-2 5 0-15,-4 2 0 0,-5 1 0 0,1 2 0 16,-6 1-176-16,-3 4 176 15,-1 0-1376-15,-4 5-160 0,-3 2-16 0,-13 4-16 16,0 0-1712-16,0 0-352 0,0 0-64 0</inkml:trace>
  <inkml:trace contextRef="#ctx0" brushRef="#br2" timeOffset="118749.54">22484 11641 28559 0,'-18'1'1264'0,"18"-1"272"0,0 0-1232 0,0 0-304 15,0 0 0-15,0 0 0 0,13-7 1600 0,2 0 256 16,4-1 48-16,6-3 16 0,6-5-544 0,4-3-96 16,6-3-32-16,6-5 0 0,5 1-480 0,8-5-112 15,5-1-16-15,1 3 0 0,-3-3-176 0,4-2-32 16,1-1-16-16,2-1 0 0,0-3-64 0,2 3-16 16,3 3 0-16,0 0 0 0,-2 0-208 0,1 2-128 0,-1 3 128 15,4 0-128-15,1 0 144 0,4 2-144 0,-2 2 192 0,0 1-192 16,-1-1 0-16,2 3 0 0,3 1 0 0,2 1 0 15,2 1 0-15,1 0 0 0,-1 2 0 0,2 2 0 16,3 2 0-16,0 0 0 0,-4 1 0 0,-3 4 0 16,-2-2 0-16,0 1 0 0,2 3 0 0,2-4 0 15,0 3 0-15,-2-3 0 0,-3 1 0 0,3-1 0 16,-1 1 0-16,3-3 0 0,1 4 0 0,-1-3 0 0,-2 1 0 16,3-1 0-16,3 2 0 0,-2-3 0 0,-2 0 0 15,-2-1 0-15,-1 0 0 0,2 3 0 0,-3-1 0 0,-2 2 0 16,1 0 0-16,-2 0 0 15,-1-1 0-15,0 1 128 0,2 3-128 0,-1 0 0 0,2 3 128 0,-4 0-128 16,-6 0 0-16,4-1 0 0,-2 0 0 0,1 0 0 16,0 0 0-16,-1 2 0 0,-4 0 0 0,0 0 0 15,-2-1 0-15,-2 2 0 0,0 2 0 0,0-2 0 16,2 0 0-16,-2 2 0 0,-1 2 128 0,-2 0-128 16,-1 0 0-16,1-2 0 0,-1-2 0 0,1 3 0 15,2 2 128-15,-3 0-128 0,-3-1 0 0,-1 0 0 16,-3-3 0-16,-3 1 0 0,-1 3 0 0,1-2 0 15,1-3 0-15,-1 1 0 0,1-1 0 0,-1 2 0 16,-1 3 0-16,-2-4 0 0,-2-2 0 0,0-1 0 16,-1 1 0-16,-1 0 0 0,-1-3 0 0,-3 3 0 15,-3-1 0-15,0 2 0 0,2 0 128 0,-2 0-128 16,-6 0 0-16,-2 2 0 0,-4-1 160 0,-2-1-160 16,-2 0 128-16,-4 0-128 0,-2-1 128 0,-6-1-128 15,-11 2 128-15,0 0-128 0,0 0 0 0,0 0 0 16,0 0 128-16,0 0-128 0,-10 4 0 0,-3 0 0 0,-3-1 0 15,-2-1 0 1,0 1-1072-16,-2-1-192 0,-6 1-32 0,2-1-16 16,2 1-2064-16,5-1-400 0</inkml:trace>
  <inkml:trace contextRef="#ctx0" brushRef="#br2" timeOffset="119196.12">31591 10341 10127 0,'0'0'896'0,"0"0"-704"16,0 0-192-16,2-5 0 0,-2-3 2624 0,-3 3 512 15,-1-1 80-15,-3-1 32 0,-4 2-1392 0,-1 1-288 16,-2-1-48-16,-3 4-16 0,-3 1-640 0,-4 4-128 16,-6 0-32-16,0-1 0 0,-6 5 0 0,2 1-16 15,0-1 0-15,-12 7 0 0,5 5-128 0,9-1-32 16,8-1 0-16,8 0 0 0,6-2-240 0,5 1-48 16,5-1-16-16,5 0 0 0,2-1 16 0,2-6 0 0,3 2 0 15,2 3 0-15,2 2 16 0,-1 1 16 16,3 1 0-16,-1 0 0 0,-2 0-80 0,-1-2-32 15,-3-1 0-15,-2 2 0 0,-4 0 96 0,-3-1 32 0,-5 1 0 0,-3-3 0 16,-6 1 144-16,-3-4 16 0,-5 2 16 0,-13 5 0 16,-2-2-80-16,1 0 0 0,0-8-16 0,1 0 0 15,-2-4-368-15,5 0 0 0,3-4 0 0,4-2 0 16,3 0-192-16,3-2-16 0,5-6 0 0,4 1 0 16,7-4-1712-16,7-1-352 0,3-2-64 0,8-5-13344 15</inkml:trace>
  <inkml:trace contextRef="#ctx0" brushRef="#br2" timeOffset="119460.5">32031 9874 25791 0,'3'-28'1152'0,"-1"21"224"0,1-2-1104 0,-1 2-272 16,1 2 0-16,-3 5 0 0,0 0 864 0,0 0 112 15,0 0 32-15,-1 8 0 0,-2 6-528 0,-1 4-96 16,-3 3-32-16,-2 7 0 0,0 2 192 0,-7 5 32 16,0 6 16-16,-3 3 0 0,-1 7-80 0,-3 1-32 15,-4 2 0-15,0 0 0 0,-1 1-192 0,0 0-32 16,0-2-16-16,2-1 0 0,0-2-240 0,3-6 128 16,3-1-128-16,2-4 0 0,6-5 0 0,-1-5 0 15,4-2 0-15,4-6 0 0,2-1-128 0,3-5-128 16,3-6-32-16,1-2-10080 0,-4-7-2032 15</inkml:trace>
  <inkml:trace contextRef="#ctx0" brushRef="#br2" timeOffset="119744.31">32074 10556 26607 0,'-16'9'1168'0,"9"-2"256"0,0-2-1136 0,-5 7-288 0,-3-2 0 0,-3 4 0 0,-3 4 640 0,0 1 80 16,-3 0 16-16,4 0 0 0,1-1-64 0,4-2-16 15,2-1 0-15,6-1 0 0,6-1-224 0,6-4-48 16,4 0-16-16,5-4 0 0,4-1 208 0,4-3 64 16,2-3 0-16,1-2 0 0,1-5 64 0,-1 0 32 15,0-4 0-15,1 0 0 0,-5 1-160 0,2-5-48 16,-4-1 0-16,-2-1 0 0,-4-1-64 0,-2-2-16 16,-5 3 0-16,-3 3 0 0,-3 2-96 0,-4 0-32 15,-2 1 0-15,-4 4 0 0,-2-1-320 0,-3 6 0 16,-4 0 0-16,0 1 0 0,0 1 0 0,0 2 0 15,1 3-160-15,1 1 160 16,2-4-1584-16,1 2-208 0,0 0-32 0</inkml:trace>
  <inkml:trace contextRef="#ctx0" brushRef="#br2" timeOffset="120113.31">32533 10596 21183 0,'-4'13'944'0,"1"-5"192"16,-3 2-912-16,0-1-224 0,-2 3 0 0,-2 5 0 0,-4 3 1888 0,-3 7 336 0,-5 6 64 0,-2 6 16 15,-5 5-656-15,4-9-128 0,-1 2-32 0,-1-1 0 16,2-2-720-16,0-2-128 0,3-2-48 0,0-6 0 16,3-1-144-16,-3 1-48 0,6-4 0 0,3-6 0 15,2-3 128-15,4-1 32 0,7-10 0 0,0 0 0 16,3-4 16-16,3-5 16 0,2-2 0 0,3 0 0 15,1-6-304-15,2 2-64 0,1-4-16 0,1-3 0 0,2-5-208 0,3-3 144 16,0-3-144-16,3-7 128 0,0 4-128 0,11-9 0 16,-3 6 0-16,-6 7 128 0,-2 4-128 0,-3 9 0 15,-5 2 0-15,-2 6-176 0,-5 1 176 0,-1 3 0 16,-4 5-144-16,-4 3 144 0,-6 2-192 0,-2 2 48 16,-4 4 0-16,-4-2 0 0,-5 5 144 0,-4 2-160 15,-4 1 160-15,6-2-160 0,-1 3-80 0,1 2-16 16,2-2 0-16,4-5 0 15,0-1-528-15,3-4-112 0,5 2-32 0,2-4 0 16,3-1-2144-16,5-1-448 0,3-2-64 0</inkml:trace>
  <inkml:trace contextRef="#ctx0" brushRef="#br2" timeOffset="120400.4">32653 10871 11967 0,'0'0'528'0,"0"0"112"0,0 0-512 0,0 0-128 0,0 0 0 0,0 0 0 15,0 0 3808-15,10 1 736 0,1-1 128 0,3-1 48 16,3-3-2912-16,2 0-576 0,2-1-112 0,0 0-32 16,2-4-272-16,1 3-64 0,-1-4-16 0,0 1 0 15,-1-4-96-15,-1 0 0 0,-3-1-16 0,1-3 0 16,-5 0 0-16,-5 2 0 0,-6 1 0 0,-4 1 0 16,-7 5-112-16,-2 1-32 0,-6 3 0 0,-2 4 0 15,-5 3-256-15,-4 4-48 0,-2 2-16 0,-4 5 0 16,1 4 32-16,3 5 16 0,2 5 0 0,-3 10 0 15,4-1-16-15,9-2-16 0,4 0 0 0,4-4 0 0,7-1-176 0,3-2 0 16,4-4 144-16,4-3-144 0,2 0 0 0,4-6-128 16,2-1 0-16,2-1 0 15,1-1-2160-15,-2-3-416 0</inkml:trace>
  <inkml:trace contextRef="#ctx0" brushRef="#br2" timeOffset="120771.28">30377 11757 22223 0,'-26'2'976'0,"12"0"224"0,0-1-960 0,1 3-240 0,2-2 0 0,2 1 0 15,9-3 1424-15,0 0 240 0,0 0 64 0,0 0 0 0,0 0-512 0,10 4-80 16,5-2-32-16,7-1 0 15,7-2-208-15,1 0-64 0,6-2 0 0,3 1 0 0,3-2-448 0,0-1-80 16,2 1-32-16,-5 2 0 0,-1-1-272 0,-2 3 0 16,-5-1 0-16,-5 1 0 15,-8 1-2176-15,-7 2-384 0,-11-3-64 0</inkml:trace>
  <inkml:trace contextRef="#ctx0" brushRef="#br2" timeOffset="120905.72">30287 12043 20271 0,'0'0'1792'0,"15"0"-1424"15,2-3-368-15,3 3 0 0,3 3 2064 0,4-2 352 16,2-1 64-16,4-2 16 0,4-5-1072 0,2 1-208 16,2 1-32-16,2 1-16 0,2-5-640 0,-2 4-128 0,-4 2-16 0,-2 2-16 31,-4 0-1440-31,0 0-272 0,-2-2-64 0</inkml:trace>
  <inkml:trace contextRef="#ctx0" brushRef="#br2" timeOffset="121319.47">31795 11665 8287 0,'0'0'736'0,"0"0"-592"0,0 0-144 0,-2-5 0 0,-1-2 3648 0,-3 3 688 16,-1 2 144-16,-3 5 16 0,-6 2-2512 0,-1 4-496 15,-4 4-96-15,0-1-32 0,-2 5-464 0,0 2-80 16,-1 3-32-16,0-1 0 0,5 2 80 0,2-1 16 16,3 1 0-16,4-3 0 0,5-1-368 0,2 1-64 15,5-2 0-15,4 0-16 0,4-4-160 0,4-4-16 16,3-1-16-16,2-4 0 0,2 1 192 0,3-4 32 15,2-5 16-15,0-2 0 0,0 0 16 0,-1-5 0 16,-1 1 0-16,-1-4 0 0,-1-1 16 0,-2 0 0 16,-1 2 0-16,-2-4 0 0,-4-3-96 0,-1 0-16 15,-7-4 0-15,2 2 0 0,-5-1-272 0,0 3-128 16,-2 2 0-16,-2 0 128 0,0 1-128 0,-2 6 0 0,-1 0-160 0,0 5 160 31,-2-1-1664-31,0 3-224 0,-3 3-48 0</inkml:trace>
  <inkml:trace contextRef="#ctx0" brushRef="#br2" timeOffset="121633.96">31239 12289 25455 0,'0'0'1120'0,"0"0"240"0,0 0-1088 15,0 0-272-15,0 0 0 0,7 4 0 0,1 0 1792 0,6 0 288 16,5-3 64-16,6 0 16 0,8 1-752 0,2-2-160 16,6-2-32-16,0 0 0 0,4-2-320 0,4 1-80 15,2 0-16-15,1-1 0 0,-2-3-144 0,1 2-16 16,-5 0-16-16,-1-4 0 0,-5 3-304 0,-3 1-64 15,-5-3-16-15,-4 3 0 0,-4 3-240 0,-4-1 0 16,-3 2-144-16,-4 0 144 16,-6-2-2048-16,-7 3-304 0,0 0-64 0</inkml:trace>
  <inkml:trace contextRef="#ctx0" brushRef="#br2" timeOffset="121911.47">31496 12641 15663 0,'0'0'1392'0,"0"0"-1120"0,-4 6-272 0,0 2 0 16,0 4 3536-16,1 3 656 0,-2 3 128 0,0 2 32 15,-1 4-2048-15,3 4-384 0,0-1-96 0,1 0-16 16,-1-2-784-16,0 3-144 0,2-4-48 0,0 3 0 0,1-4-432 0,-1 1-80 16,-1-2-32-16,1 3 0 0,1-1-288 0,-1-2 160 15,0-7-160-15,-1-1 128 16,1-1-976-16,0-2-208 0,-2-3-32 0</inkml:trace>
  <inkml:trace contextRef="#ctx0" brushRef="#br2" timeOffset="122752.84">31390 13971 16575 0,'0'0'1472'0,"0"0"-1168"0,4-8-304 0,-4 8 0 15,2-10 1680-15,-2 10 288 0,0 0 48 0,0 0 16 0,-4-7 64 16,4 7 16-16,0 0 0 0,0 0 0 15,-7-8-832-15,7 8-144 0,-6-1-48 0,6 1 0 0,-5 3-352 0,0 4-80 16,5-7-16-16,-1 13 0 16,1 6-160-16,0 3-32 0,2 3-16 0,2 3 0 15,0 0-112-15,-3 5 0 0,0 5-16 0,2 2 0 0,-1 4-96 0,-2-2-16 16,0-3 0-16,0 0 0 0,2-2-16 0,-1-2-16 16,0-6 0-16,2 1 0 0,-1 2-160 0,1-5 192 15,-1-6-192-15,2 2 192 0,0-2-192 0,0-2 0 16,1-2 0-16,0 0 128 0,-3-7-128 0,2 0 0 15,0-1 0-15,-4-9 0 0,0 0-320 0,0 0-64 16,0 0 0-16,0 0 0 16,10-4-2128-16,-2-2-432 0,-3-9-96 0</inkml:trace>
  <inkml:trace contextRef="#ctx0" brushRef="#br2" timeOffset="123069">31210 14482 23039 0,'0'0'1024'0,"0"0"192"0,-10 1-960 0,2 4-256 0,4 4 0 0,-1 4 0 16,-1 2 1600-16,2 4 256 0,2 2 64 0,-1 4 16 16,0 0-816-16,3 5-160 0,6-4-48 0,-3 1 0 15,4 0-144-15,0-1-16 0,1-4-16 0,2-3 0 16,-2-1-48-16,1-3-16 0,2-5 0 0,1 0 0 15,0-3 32-15,3-2 16 0,2-5 0 0,3-4 0 0,3-2 48 16,4-6 0-16,2-4 0 0,3-3 0 0,-3-3-160 16,0-2-32-16,-1-7 0 0,-1 1 0 0,-2-6-128 0,0 0-16 15,-2-4-16-15,-3 1 0 0,-1 1-176 0,-1 1-48 16,-2 2 0-16,-2 2 0 0,-1 9-192 0,-4 0 0 16,0 2 0-16,-8 5 0 15,0 0-1696-15,-2 7-336 0,-3 0-64 0</inkml:trace>
  <inkml:trace contextRef="#ctx0" brushRef="#br2" timeOffset="124581.98">31636 15248 13823 0,'0'0'1216'15,"0"0"-960"-15,0 0-256 0,0 0 0 16,0 0 304-16,0 0 16 0,0 0 0 0,0 0 0 0,0 0 704 0,0 0 128 16,0 0 48-16,0 0 0 0,0 0-48 0,0 0 0 15,-10 9 0-15,2-1 0 0,0 1-32 0,-2-3-16 16,-3 2 0-16,1-3 0 0,-6 1-96 0,-2 3-32 15,-3-4 0-15,-3 2 0 0,-5-1-400 0,-4-1-64 16,-2 4-32-16,-1-3 0 0,5-3-144 0,-2 1-16 16,0-2-16-16,3 2 0 0,1 0 16 0,3-4 16 15,0 0 0-15,4 0 0 0,1-1-80 0,6-1 0 16,3 1-16-16,4 0 0 0,10 1 80 0,0 0 0 16,0 0 16-16,0 0 0 0,0 0-112 0,0 0-32 15,0 0 0-15,0 0 0 0,11 2-192 0,0 2 0 16,-1 2 0-16,0 3 0 0,-1-2 0 0,0 4 0 0,0 1 0 0,-2 3 0 15,0 1 0-15,-1 3 0 16,-1 0 0-16,-1 6 0 0,-3-1 0 0,0 5 0 16,-1-1 128-16,-1 2-128 0,-3 4 0 0,1 0 176 15,-3 4-176-15,0 0 160 0,-4 2 16 0,2-1 0 0,-1 2 0 0,1-2 0 16,-3-2 16-16,1-2 0 16,0 5 0-16,0-7 0 0,-2-4 48 0,4-2 16 15,0 0 0-15,2-3 0 0,-2 0 0 0,3-1 0 0,0-4 0 0,1 0 0 16,0 0-80-16,2-3-16 0,-1-3 0 0,2 2 0 15,1-1-32-15,1-1-128 0,0-5 192 0,3 1-64 16,-4-9 32-16,8 6 0 0,-1 2 0 0,4-1 0 16,-1-2 32-16,2 0 0 0,2 0 0 0,3-2 0 15,-2 1-192-15,3 1 192 0,2 0-192 0,2-1 192 0,-2-3-192 0,1 2 0 16,-2-1 144-16,0 1-144 0,1 1 0 0,-1-3 0 16,-2 0 0-16,-2 0 0 15,-2-1-896-15,-2 0-112 0,-11 0-16 0,9-2-11360 16,-9 2-2272-16</inkml:trace>
  <inkml:trace contextRef="#ctx0" brushRef="#br2" timeOffset="125288.94">32034 15351 13823 0,'6'-14'1216'0,"-2"8"-960"0,-4 6-256 0,6-5 0 16,0-3 1536-16,1 3 272 0,-1 0 48 0,-6 5 16 16,0 0-48-16,0 0-16 0,7-7 0 0,-7 7 0 15,0 0-400-15,0 0-96 0,0 0-16 0,0 0 0 16,0 0-256-16,0 0-48 0,-4 11-16 0,-1 4 0 16,-2 0-144-16,2 3-16 0,-1 3-16 0,0-2 0 15,-1 2-128-15,1 2-32 0,-1 0 0 0,2-1 0 16,0-1-208-16,3 2-48 0,-5 3-16 0,4-7 0 15,-1-4-208-15,0-2-32 0,0 1-128 0,2-4 192 16,-1-4-192-16,0 4 144 0,1-2-144 0,-1 2 128 16,2-2-128-16,-3-1 128 0,4-7-128 0,-3 7 128 15,3-7-128-15,0 0-256 0,0 0 64 0,0 0 16 16,0 0-2448-16,0 0-512 16,0 0-80-16</inkml:trace>
  <inkml:trace contextRef="#ctx0" brushRef="#br2" timeOffset="125721.81">31946 16048 20207 0,'0'0'896'0,"0"0"192"0,0 0-880 0,0 0-208 16,-6 0 0-16,-1 2 0 0,1 1 1344 0,-3 5 208 15,-1-1 48-15,0 3 16 0,-4-1-416 0,2 3-96 16,-1 2-16-16,1 1 0 0,-2-1-160 0,1 4-32 16,2 0-16-16,2 2 0 0,1-1-224 0,3-1-32 15,4 0-16-15,2-1 0 0,3 0-160 0,2-3-16 16,2 1-16-16,6-1 0 0,4-2 32 0,-3-7 0 15,4 1 0-15,5 0 0 0,3-2 192 0,1-1 64 16,-2-3 0-16,13 0 0 0,-6-4-144 0,-2-5-32 0,-1 1 0 0,-5-4 0 16,2-2-64-16,-6-3-16 0,-2-1 0 0,-1-1 0 15,-1-4 32-15,-5 2 0 0,-3-2 0 0,-4-1 0 16,-2 1-96-16,-6 0-32 0,-2-4 0 0,-2 4 0 16,-3 1-176-16,-2 0-48 0,-1 3 0 0,-2 0 0 15,-1 4-128-15,-2 1-144 0,-1 0 144 0,0 1-208 16,0 4-1136-16,0-1-208 0,-1 2-48 0</inkml:trace>
  <inkml:trace contextRef="#ctx0" brushRef="#br2" timeOffset="126405.85">32331 15176 24351 0,'0'0'1088'0,"0"0"208"0,0 0-1040 16,3-9-256-16,-1 0 0 0,-2 9 0 0,0 0 1120 0,10-5 160 0,2 1 48 0,2-1 0 16,1-2-464-16,3 1-96 0,0 0 0 0,1 0-16 15,1 1-16-15,0-2 0 0,1-2 0 0,-1 4 0 16,0-1 32-16,-2 2 0 0,-1-1 0 0,-2 4 0 0,0-2-192 0,-2 3-16 16,-2 0-16-16,-1 3 0 0,-10-3-272 0,11 6-48 15,-4 3-16-15,-2 0 0 0,-2 4-208 0,-1-1 144 16,-2 1-144-16,-2 5 128 0,-3 1-128 0,-2 3 128 15,0-3-128-15,-2 2 128 0,-1 1-128 0,0 5 128 16,-2-2-128-16,1 9 128 0,-1 3-128 0,1 10 0 16,2 3 144-16,0-1-144 0,4 1 128 0,1-6-128 15,4 1 128-15,1-8-128 0,3-3 176 0,1-1-48 16,-1-5 0-16,1 4 0 0,0 1-128 0,-1 4 0 16,-1 2 144-16,2 4-144 0,-4-2 0 0,0 0 128 15,-2-3-128-15,0-3 0 0,-2-2 160 0,1-3-32 16,-1-7-128-16,-1-3 192 0,-2-2 48 0,1-2 0 0,0-2 0 15,0 3 0-15,0-6 80 0,1 2 0 0,0 0 16 16,0-1 0-16,0-2-80 0,1 3-32 0,0-4 0 0,0 1 0 16,3-10 0-16,-2 9 0 0,2-9 0 0,-4 9 0 15,4-9 32-15,0 0 16 0,-5 8 0 0,5-8 0 16,0 0 48-16,-8 7 0 0,1-3 0 0,-3 0 0 16,-1 0 32-16,-1 0 16 0,-5-2 0 0,-1 1 0 15,-2-1-48-15,-2 2-16 0,0-1 0 0,9-1 0 16,0-1-32-16,-1-1 0 0,-1 2 0 0,0-1 0 15,-1 0-128-15,2-1-16 0,2 0-128 0,-11-1 192 16,5-2-192-16,5 2 0 0,4-3 128 0,9 4-128 16,-6-5 0-16,6 5-288 0,0 0 64 0,4-4 16 15,4-1-2336 1,7 0-464-16,3 4-80 0</inkml:trace>
  <inkml:trace contextRef="#ctx0" brushRef="#br2" timeOffset="128478.4">31769 16771 14735 0,'0'0'1312'0,"0"0"-1056"0,0 0-256 0,0 0 0 0,0 0 400 0,0 0 32 16,0 0 0-16,8 5 0 0,-2-1-32 0,1 5 0 15,-2-1 0-15,0 6 0 0,0 2 112 0,-1 3 32 16,-1 7 0-16,0 4 0 0,0 6 160 0,-2-7 48 16,-1 1 0-16,-1 3 0 0,-2 3-240 0,-1 1-32 15,0 1-16-15,-1 5 0 0,-2 0-32 0,-2 16-16 16,2 1 0-16,-4 26 0 0,0-10-96 0,4-39-32 15,0 5 0-15,-1 4 0 0,-1-2 128 0,0 5 32 16,-1 0 0-16,-2-2 0 0,1 2 64 0,-12 37 0 16,3-15 16-16,1-10 0 0,0-7-112 0,0-5-32 15,-3 0 0-15,3-5 0 0,-1 2-96 0,-2-4-32 16,0 3 0-16,0-4 0 0,-4 0-80 0,-2 1-32 16,-4-3 0-16,-1-1 0 0,0 0-16 0,-1 1-128 15,0-1 192-15,1 2-64 0,0 0-128 0,2-5 0 16,2 1 144-16,2-3-144 0,2-3 144 0,1 1-144 15,-1 0 192-15,0-6-192 0,0 3 256 0,9-14-48 16,-4 1-16-16,-2 3 0 0,-4 2-48 0,-1 1-16 16,-1-4 0-16,-1 2 0 0,-1 1-128 0,-24 14 128 15,7-6-128-15,5-3 128 0,1-3-128 0,2-2 160 16,2-2-160-16,0 1 160 0,1-2-32 0,1-1-128 0,-2 1 192 0,3 0-64 16,2-1-128-16,1-5 160 0,1-1-160 0,1 3 160 15,-1-3-160-15,4 2 192 0,0 3-192 0,2-4 192 16,0 1 0-16,0 0 0 0,1-1 0 0,0 0 0 15,0 0 0-15,3 0 16 0,0 1 0 0,-1 0 0 0,0-2-208 0,-1 3 128 16,-1-4-128-16,3 2 0 0,1 4 128 0,-2-3-128 16,4-1 0-16,1 1 144 0,0-4-144 0,2 4 0 15,1-3 144-15,3 1-144 0,-2-2 192 0,4 2-48 16,1-3 0-16,2 2 0 0,5-9 0 0,-4 9 0 16,4-9 0-16,-2 12 0 0,-1-2-144 0,3-10 128 15,0 0-128-15,2 9 128 0,-2-9-128 0,0 0 128 16,0 0-128-16,5 9 128 0,-5-9-304 0,0 0-64 15,0 0-16-15,0 0-11456 16,0 0-2288-16</inkml:trace>
  <inkml:trace contextRef="#ctx0" brushRef="#br2" timeOffset="129363.68">29508 20038 15599 0,'0'0'688'0,"0"0"144"0,1-8-656 0,-1 8-176 16,0 0 0-16,3-10 0 0,-3 10 1456 0,0 0 256 15,0-9 48-15,0 9 16 0,0-11-48 0,0 11 0 16,0 0 0-16,0 0 0 0,1-8-208 0,-1 8-48 16,0 0-16-16,0 0 0 0,0 0-560 0,0 0-128 15,-3 9 0-15,1 5-16 0,-2 4-128 0,0 0-32 16,0 1 0-16,-1 0 0 0,-1 0-48 0,0 4-16 16,-1-2 0-16,-2 1 0 0,0-3-192 0,2-1-32 15,1-3-16-15,-1 0 0 0,1-3-144 0,-1-1-16 0,1 2-128 16,0-4 192-16,-1 2-192 0,2-5 0 0,5-6 0 0,0 0 0 31,-5 9-768-31,5-9-256 0,0 0-64 0,0 0-10608 0,0 0-2128 0</inkml:trace>
  <inkml:trace contextRef="#ctx0" brushRef="#br2" timeOffset="129918.84">29413 20687 19743 0,'0'0'880'0,"0"0"176"0,0 0-848 0,0 0-208 0,0 0 0 0,0 0 0 15,-9-1 1456-15,0 2 240 0,0 2 48 0,-1-1 16 16,-3 3-480-16,2 3-112 0,-6-3-16 0,3 3 0 16,0 2-192-16,1 3-32 0,2-2-16 0,6-1 0 15,2-1-208-15,1 3-64 0,0 2 0 0,4-3 0 16,0 1-128-16,2 0-16 0,2-2-16 0,8 8 0 16,2-5-128-16,3-2-32 0,1-4 0 0,2-2 0 15,-1 0 144-15,1-5 32 0,0-4 0 0,-2 0 0 16,-1-1 16-16,-3-1 16 0,0-6 0 0,-2 1 0 15,-4-1 64-15,-3 0 16 0,-1-3 0 0,-4-1 0 16,-3 0-128-16,-3-2-32 0,-2-1 0 0,-3-1 0 16,-1-2-240-16,-2 3-48 0,-1 0-16 0,2 1 0 0,0 1-144 15,-1 3 0-15,1 3-160 0,1 2 160 16,1 4-1456-16,2-1-192 0,7 6-32 0</inkml:trace>
  <inkml:trace contextRef="#ctx0" brushRef="#br2" timeOffset="130533.12">29804 19878 6447 0,'0'0'576'0,"-6"-7"-576"0,-1 2 0 0,7 5 0 0,0 0 3296 0,-6-7 544 0,0 2 128 0,6 5 0 15,0 0-1728-15,0 0-368 0,0 0-64 0,0 0-16 16,0 0-496-16,0 0-96 0,12-3-32 0,4 0 0 16,1 1-240-16,4-2-48 0,2 2-16 0,1-1 0 15,-1 0-224-15,2 1-32 0,2-8-16 0,1 5 0 16,0 2 0-16,-2-1 0 0,2-1 0 0,0 0 0 15,-1 0 48-15,1 1 0 0,-4 0 0 0,-2 2 0 16,-4-1-176-16,-4 2-16 0,-3 2-16 0,-11-1 0 16,10 3-256-16,-10-3-48 0,0 0-128 0,5 10 192 15,-4 0-192-15,-4 3 0 0,-5 2 128 0,-2 4-128 0,-4 4 0 0,-3 5 0 16,0 4 128-16,-3 0-128 0,1 2 0 16,0 2 0-16,2-1 128 0,0 1-128 0,4 1 0 0,3-2 0 15,3-3 128-15,1 0-128 0,3 2 0 0,1-2 0 16,2-2 0-16,2 2 0 0,0 0 0 0,3 0 0 15,0-2 0-15,2 3 0 0,0 0 0 0,1 0 128 16,0-5-128-16,-1-1 0 0,-2-2 0 0,2 2 144 16,-1-3-144-16,3 2 128 0,-4-5 48 0,-1 0 0 15,2 0 0-15,-1 1 0 0,0 1-48 0,-3-3-128 16,1-1 192-16,-1-1-64 0,-2 0 64 0,-3-3 16 16,-2-2 0-16,0 1 0 0,0-2 192 0,-1-3 48 15,-3 0 0-15,0-1 0 0,0 1-16 0,-3-3 0 0,0 0 0 0,-2-1 0 16,-2-2-176-16,0 1-16 0,-1-2-16 0,9 0 0 15,-3-1-64-15,0 1-16 0,-2 0 0 0,-2-2 0 16,-2-2-144-16,0 0 0 0,-2 1 0 0,-1-1 128 16,0 1-128-16,0 1-256 0,-1 0 64 0,1 0 16 31,1-1-1888-31,3 0-384 0,0-1-80 0</inkml:trace>
  <inkml:trace contextRef="#ctx0" brushRef="#br2" timeOffset="131252.57">29157 19813 5519 0,'0'0'496'16,"0"0"-496"-16,0 0 0 0,0 0 0 0,0 0 3568 0,3-10 608 0,-3 5 128 0,0 5 32 16,0 0-2448-16,0 0-480 0,-9-2-112 0,0 2-16 15,-3 0-352-15,0 2-80 0,-5 0-16 0,-1 3 0 16,-1 0 320-16,-1-2 48 0,-2-3 16 0,-1 2 0 16,-2 1-160-16,1-2-32 0,0-2 0 0,2-2 0 15,2 3-256-15,1 0-64 0,1-1-16 0,1-1 0 16,1-1-192-16,2 3-48 0,1-3 0 0,3 2 0 15,1-3-192-15,1 2-64 0,8 2 0 0,0 0 0 16,0 0-32-16,0 0-16 0,-7-1 0 0,7 1 0 16,0 0 48-16,0 0 0 0,0 0 0 0,0 0 0 15,0 0-192-15,0 0-144 0,-5 8 144 0,-2 3-208 16,-2 0 208-16,2-2 0 0,-1 4 0 0,-1 2 0 0,-2 3 0 0,1 1 0 16,-2 0 0-16,1 0 0 15,-2-1 0-15,0 2 0 0,1-1 208 0,-2 1-64 0,-2 2-144 0,0 1 0 16,2-3 0-16,1-1 0 0,-1 3 0 0,2-2 160 15,0-1 16-15,2 3 0 0,0 0-48 0,0-5-128 16,1-1 192-16,1-2-64 0,2 3-128 0,-1 2 0 16,2-1 0-16,1 0 0 0,2 0 0 0,2 2 0 15,1-1 0-15,2 2 0 0,1-1 192 0,1 3-64 16,1 2 0-16,3-1 0 16,2 1 48-16,3-1 0 0,2-3 0 0,0-2 0 0,1 0 80 0,0-1 0 15,3-1 16-15,-1 1 0 0,0-3-32 0,1-1-16 16,-1-3 0-16,0 2 0 0,0-4-64 0,0 0-16 0,0-3 0 0,0 0 0 15,3-2-144-15,-3-2 160 0,-2-2-160 0,-3 0 160 32,1-2-1968-32,-15 2-400 0,10-5-80 0</inkml:trace>
  <inkml:trace contextRef="#ctx0" brushRef="#br2" timeOffset="132305.9">21604 20456 17279 0,'-13'-3'1536'0,"13"3"-1232"16,-10-1-304-16,1-1 0 0,0 0 784 15,2 1 112-15,-1-1 0 0,8 2 16 0,-9-4-128 0,2 2-16 16,0-1-16-16,7 3 0 0,-6-5 112 0,6 5 32 15,0 0 0-15,0 0 0 0,0 0 0 0,0 0 0 0,-6-3 0 0,6 3 0 16,0 0-256-16,0 0-64 0,0 0 0 0,0 0 0 16,0 0 112-16,0 0 16 0,0 0 0 0,0 0 0 15,11 0 96-15,4 0 32 0,3 0 0 0,2 0 0 16,2 0-64-16,3 0-16 0,3 0 0 0,4 1 0 16,2 2-192-16,3-1-48 0,1 0 0 0,3 0 0 15,2 1-96-15,1-2-32 0,-4 0 0 0,1 1 0 16,0-2-128-16,1 1-48 15,-1 1 0-15,1 2 0 0,0-1 144 0,2-2 32 16,1-1 0-16,2-1 0 0,2-2-112 0,-2-1-16 0,-3 2 0 0,-1-1 0 16,-1 1 64-16,0 0 0 0,-2 0 0 0,-1 2 0 15,-1-1-112-15,0-1-16 0,-5-1 0 0,0 0 0 16,1 0-48-16,-3 1-16 0,-3-2 0 0,4 2 0 16,-3-2 0-16,-2 1 0 0,-2-1 0 0,0 2 0 0,0-1 0 15,-2 1 0-15,0-2 0 0,2 1 0 16,-3 1 64-16,1-1 0 0,-2 2 0 0,0 0 0 0,-2 0-192 0,-2-1 192 15,-1 1-192-15,0-2 192 0,-2 2-192 0,-1 1 0 16,-2 1 0-16,-2-2 128 0,-9 1-128 0,0 0 160 16,9-1-160-16,-9 1 160 0,0 0-160 0,0 0 0 15,0 0 0-15,0 0 128 0,0 0-128 0,0 0 0 16,0 0 0-16,0 0 0 16,0 0-768-16,0 0-128 0,-13 2-16 0,-3 4-13648 15,-2-3-2720-15</inkml:trace>
  <inkml:trace contextRef="#ctx0" brushRef="#br3" timeOffset="145603.41">20543 12678 16927 0,'0'0'752'0,"0"0"144"0,0 0-704 0,-9 0-192 16,-1 3 0-16,10-3 0 0,-11 1 736 0,3 2 112 15,8-3 32-15,-9 2 0 0,9-2 208 0,-7 7 64 16,7-7 0-16,-7 6 0 0,7-6 192 0,0 0 32 16,-5 6 16-16,5-6 0 0,0 0-176 0,-6 10-48 15,3-2 0-15,3-8 0 0,0 0-272 0,0 0-48 16,0 0-16-16,0 0 0 0,0 0 48 0,0 0 0 15,0 0 0-15,0 0 0 0,0 0 64 0,0 0 16 16,10-8 0-16,4-6 0 0,-1-2-320 0,2-2-64 16,1-2-16-16,2 1 0 0,1-4-192 0,1-4-48 0,2 0 0 0,1-3 0 15,0 1-144-15,1 1-48 16,1-7 0-16,5-1 0 0,-2-3 0 0,1-2-128 0,0-1 192 0,2 1-64 16,-1 1-128-16,1 5 0 0,-2 3 144 0,0 3-144 15,-1 5 0-15,-3 3 0 0,-4 5 0 0,-1 3 0 16,-6 7 0-16,-2-2 0 0,-5 4 0 0,-7 4 0 15,0 0 0-15,0 0 0 0,0 0 0 0,0 0 0 16,0 0 0-16,-4 14 0 0,1 3 0 0,-3-1 0 16,1-2 0-16,2 3 0 0,-1-1 0 0,0 3 0 15,0 4 0-15,2 2 0 0,0-3 0 0,2 5 0 16,2-183 0-16,1 367 0 0,3-185 0 0,2 4 0 16,4-4 0-16,-2 4 0 0,1 3 0 0,1-4 0 15,-1 0 0-15,1 0 0 0,-1-4 0 0,-1 1 128 16,1 0-128-16,-1-1 0 0,0-1 0 0,-1-1-128 15,-3 4 128-15,2-4 0 0,-1-4 0 0,1 0 0 0,-2 0 128 16,1-3-128-16,-1 1 160 0,-1-4-160 0,-1-3 192 0,-1 1-64 16,-3-11-128-16,0 0 192 0,0 0-48 0,0 0-16 15,0 0 0-15,0 0 0 0,0 0 64 0,0 0 0 16,0 0 0-16,0 0 0 0,0 0 64 0,0 0 0 16,-3-11 16-16,0-2 0 0,0-1-96 0,-1-2-32 15,0-2 0-15,0-1 0 0,-2-4-144 0,2-1 128 16,1 0-128-16,0-3 128 0,-2 4-128 0,-2 3 0 15,1-6 0-15,0 2 0 0,-2 0 0 0,2-3 0 16,-1 2 128-16,0-2-128 0,-1 3 0 0,-2 1 0 16,2-1 0-16,-3 1 0 0,1 3 0 0,-1 1 0 15,1 2 0-15,1 1 0 0,0-1 0 0,2 3 0 0,0 0 0 0,1 3 0 16,0-2 0-16,1 5 0 0,-2-2 0 0,2 4 0 16,-1-3 0-16,2 3 0 0,4 6 0 0,-6-3 0 15,6 3 0-15,-9-3 0 0,-1 1 0 0,1 6 0 16,-1 0-144-16,1 2 144 0,-3 2 0 0,1 0 0 15,-2 5 0-15,-2 1-128 0,-3 3 128 0,-1-2 0 16,0 3 0-16,-1 2 0 0,-3 2-128 0,0-1 128 16,0 2 0-16,0 1 0 0,0-2 0 0,-1 1 0 15,-3 9 0-15,2-7 0 0,3-1 0 0,1-1 0 16,-1-3 0-16,3 3 0 0,1 1 0 0,2-3 0 16,-2-4 0-16,1 1 0 0,1 0 0 0,2-1 0 15,0-2 0-15,5-4 0 0,0 1 0 0,3-3 0 16,1 1 0-16,-2-1 0 0,7-9 0 0,0 0 0 15,-5 9 0-15,5-9 0 0,0 0 0 0,0 0 0 0,0 0 144 0,0 0-144 16,-1-11 128-16,2 3-128 0,3-3 176 0,1 0-48 16,1-6-128-16,2 2 192 0,1 0-192 0,2-2 0 15,2-2 128-15,2-1-128 0,2 1 0 0,1-3 0 16,-1 1 0-16,4-5 0 0,3-4 0 0,-1 1 0 16,2-3 0-16,1 0 0 0,-1 0 0 0,-1 2 0 15,3-5 0-15,-2 2 0 0,1 0 0 0,-2 5 128 16,-2 4-128-16,-1 3 0 0,-3 3 0 0,0 0 0 15,0 4 0-15,-6 0 0 0,1 1 0 0,-2 2 0 16,0 4 0-16,-4 0 0 0,-7 7 0 0,0 0 0 16,9-5 0-16,-9 5 0 0,0 0 0 0,0 0-128 15,0 0 128-15,0 0 0 0,5 14 0 0,-4 1 0 16,2-1-128-16,0 4 128 0,-1 0 0 0,-1-1 0 0,1 6 0 16,0 1 0-16,2 6 0 0,1 0-128 0,0 4 128 0,3 1 0 15,1-1 0-15,0 0 0 0,-2 1 0 0,2 0 0 16,0-3 0-16,0 0 0 0,1-2 0 0,-1 1 0 15,0-7 0-15,0 4 0 0,0-1 0 0,-2 2 0 16,1-5 0-16,-2 0 0 0,-1-2 0 0,-1-3 0 16,-1-3 0-16,-1 0 0 0,2-5 0 0,0 1 0 15,-2-1 0-15,-2-11 0 0,3 8 128 0,-3-8-128 16,0 0 0-16,0 0 128 0,0 0-128 0,0 0 0 16,0 0 192-16,4-11-64 0,-2 3-128 0,-2-8 192 15,-2-1-192-15,-1-3 176 0,2-1-176 0,-3-6 160 16,-1 0-160-16,2-1 0 0,0 4 0 0,-2-2 128 15,-2-1-128-15,2 3 0 0,-1-2 0 0,1 5 0 16,-2-3 0-16,1-2 0 0,0 3 0 0,-2 4 0 16,-2 0 0-16,1 1 0 0,1 1 0 0,-1-1 0 0,-1 0 0 15,-1 0 0-15,3-1 0 0,-2 1 128 0,1 3-128 0,0 0 0 16,0 2-160-16,0 4 160 0,3-2 0 0,-3 4-144 16,0 0 144-16,-2 3 0 0,1 3 0 0,-3 1-160 15,-2 2 160-15,-2 2 0 0,2 4-144 0,-3-2 144 16,-2 7 0-16,-1 2-144 0,0-1 144 0,-1 4 0 15,1 1-144-15,-2 2 144 0,0 2 0 0,0 5 0 16,1-1-144-16,0 4 144 0,-3 2 0 0,2-4 0 16,3 0 0-16,-1 2 0 0,0-6 0 0,2 3 0 15,1-5 0-15,3-2 0 0,2-2 0 0,3-3 0 0,0 0 0 16,2-2 0-16,1-4 0 0,2 1 0 0,5-11 0 16,0 0 0-16,0 0 0 0,0 0 0 0,0 0 0 0,0 0 0 15,0 0 0-15,6-11 0 0,0 0 144 0,2-4-144 16,3-3 0-16,2-1 128 0,2 0-128 0,2-5 0 15,1-2 0-15,2 2 0 0,3-4 128 0,1 1-128 16,0-2 0-16,4-1 0 0,4 0 0 0,2 0 0 16,2-1 0-16,1 2 0 0,2-1 0 0,1-1 0 15,-2 3 0-15,-3 2 0 0,-2 5 144 0,-2 5-144 16,-7 2 0-16,0 4 0 0,-5 1 0 0,-4 5-192 16,-3 1 192-16,-12 3 0 0,0 0 0 0,0 0 0 15,5 14-384-15,-4-1 0 0,-3 1 0 0,-3 1 0 16,-2-1-1440-1,1-1-288-15,-2 1-48 0,-1 2-16 16,-1 2-1296-16,-1 0-272 0</inkml:trace>
  <inkml:trace contextRef="#ctx0" brushRef="#br3" timeOffset="146284.81">20876 12291 18431 0,'-9'-14'816'0,"4"6"160"0,0-3-784 0,3 3-192 15,-1-3 0-15,3 11 0 0,1-9 2384 0,1-2 432 16,1 4 96-16,-3 7 16 0,0 0-1536 0,0 0-304 16,0 0-64-16,11 2-16 0,-2 3-416 0,-1 8-80 15,-2 0 0-15,1 7-16 0,-1 2 256 0,0 2 48 16,1 4 16-16,-2 1 0 0,0 5-112 0,0 5-32 0,0 1 0 0,1 2 0 15,-2 5-80-15,1 5-16 0,-1 6 0 0,0 1 0 16,0 6-128-16,-1 0-48 16,0 2 0-16,0 1 0 0,-1-6-128 0,1 2-16 15,-3-2-16-15,2-1 0 0,1-5 16 0,-1-2 16 16,1-4 0-16,-2-7 0 0,-1-1 112 0,1-5 32 0,-1-4 0 0,0 0 0 16,0 0-48-16,2-2-16 0,-1-7 0 0,0 3 0 15,0-6-128-15,-1-1-32 0,0-2 0 0,0-3 0 16,0-1-64-16,0-3 0 0,-1 0-128 0,0-2 192 15,1-9-192-15,-3 10 144 0,3-10-144 0,0 0 128 16,-3 12-128-16,3-12 0 0,0 0 144 0,0 0-144 16,0 0 160-16,0 0-32 0,0 0-128 0,-7-16 192 15,3-3 48-15,2-1 0 0,1-4 0 0,-1 0 0 16,2-8-96-16,0-4-16 0,-1-2 0 0,1-6 0 0,0-3-128 0,0-8 0 16,-1-7 0-16,1-4 0 0,1-6 0 0,2 1 0 15,2 1 0-15,-2-6 0 0,1-3 0 0,3 0 0 16,0-4 0-16,2 8 0 0,-1 5 0 0,-1 6 0 15,4 8 0-15,-4 10 0 0,-2 4-160 0,0 8 160 16,-1 6 0-16,0 3-144 0,-1 8 144 0,-1 6 0 16,1-1 0-16,-3 12 0 0,0 0-128 0,0 0 128 15,0 0-128-15,0 0 128 0,0 16-192 0,2 6 64 16,-2 12 0-16,0 4 0 0,0 5 128 0,-2 5-128 16,2 11 128-16,-4 4-128 0,-4 11 128 0,1 6 0 15,0-1 0-15,-3 2 0 0,2-3 0 0,-2 2 0 16,4-3 0-16,-2 0 0 0,2-9 0 0,1-4 0 15,1-8 0-15,1-7 0 0,0 0 0 0,3-9 0 16,0-4 0-16,2-4 128 0,-1 1-128 0,2-4 0 16,1-6 128-16,0-3-128 0,-1-3 0 0,5-3 0 15,1-5-160-15,2-3-14640 16,3-4-2928-16</inkml:trace>
  <inkml:trace contextRef="#ctx0" brushRef="#br3" timeOffset="147266.32">20363 13290 11967 0,'0'0'528'0,"0"0"112"0,-5-5-512 0,5 5-128 16,0 0 0-16,0 0 0 0,0 0 1440 0,0 0 256 0,0 0 48 0,0 0 16 15,0 0-864-15,9-7-160 0,1 3-32 16,4 2-16-16,4 2 656 0,1-1 128 0,2-1 16 0,4 4 16 16,6-1-512-16,0 1-96 0,2 0-32 0,-1 0 0 15,1 1-272-15,-1 2-48 0,-2 0-16 0,-2 1 0 16,-2 1-192-16,-5 0-32 0,-1 3-16 0,-7 2 0 16,-1 3-128-16,-6 2-32 0,-2-1 0 0,-4 3 0 15,-2-1-128-15,-5 1 128 0,-3 0-128 0,-3 2 128 0,-3-2 0 16,-2-2-128-16,-2-1 192 0,-3-1-64 0,-1 0 0 0,-1 0 0 15,1-4 0-15,0 0 0 16,1 2-128-16,3-4 128 0,1 1-128 0,2-3 128 0,6 2-128 0,2-4-176 16,9-5 48-16,0 0-9888 15,0 0-1968-15</inkml:trace>
  <inkml:trace contextRef="#ctx0" brushRef="#br3" timeOffset="154321.44">20555 12897 2751 0,'0'0'256'0,"-10"1"-256"15,-1 2 0-15,1-1 0 0,-2 3 3920 0,2-1 752 16,1-1 128-16,0 1 48 0,9-4-3392 0,-9 3-688 15,9-3-128-15,0 0-16 0,-6-2-48 0,6 2 0 16,0 0 0-16,0 0 0 0,0 0 320 0,0-8 48 16,2-1 16-16,-2 9 0 0,7-7 48 0,0-2 16 0,1 0 0 0,2-5 0 15,0 1-208-15,4-1-48 0,0-2 0 0,3-6 0 16,-1-2-96-16,1 0-32 0,1-5 0 0,2-2 0 16,2-1-96-16,1-2-32 0,-2 0 0 0,1-1 0 15,1 1-64-15,0 0 0 0,-1-2-16 0,3 0 0 16,3 0-160-16,-3-4-16 0,3-2-16 0,-3 3 0 15,1 3-112-15,-1 2-128 0,1 1 176 0,-2 5-176 16,-4 1 192-16,-2 4-64 0,-5 2 0 0,1 3-128 16,-6 4 304-16,0 4-48 0,0-2-16 0,-8 12 0 0,0 0-16 0,0 0 0 15,0 0 0-15,0 0 0 0,0 0-224 0,0 0 176 16,1 14-176-16,0 2 160 0,-1-1-160 0,3 8 0 16,1 2 0-16,-1 4 0 0,3 1 0 0,-1 3 0 15,2 4 0-15,2-1 0 0,0 4 144 0,1-2 0 16,3 0 0-16,1-1 0 0,-1-3 32 0,-2-1 0 15,2-1 0-15,-3-1 0 0,-1-2 0 0,1-4 0 16,-2 1 0-16,1-5 0 0,-3 1-176 0,0-2 160 16,1-1-160-16,-1-2 160 0,-1-3-160 0,0 0 160 15,-1-4-160-15,0 0 160 0,-4-10-160 0,0 0 0 16,6 8 0-16,-6-8 0 16,0 0-384-16,0 0-144 0,0 0-48 0,0 0 0 15,-2-8-2304-15,-5-3-480 0,-4 0-96 0</inkml:trace>
  <inkml:trace contextRef="#ctx0" brushRef="#br3" timeOffset="154888.26">20526 12600 21183 0,'-13'-7'944'0,"13"7"192"0,0 0-912 0,0 0-224 16,0 0 0-16,0 0 0 0,0 0 1456 0,0-6 240 15,0 6 48-15,9-12 16 0,3-4-656 0,-2-1-128 16,3 0-16-16,2-3-16 0,0 1 16 0,3-3 0 16,4-5 0-16,0 4 0 0,1 0-128 0,3-2-32 15,-1 0 0-15,2-4 0 0,1 3-272 0,2-1-48 16,2 3-16-16,1 1 0 0,-2-3-128 0,0 4-16 15,0 0-16-15,-2-1 0 0,-2 3-144 0,-3 2-32 16,-4 3 0-16,-1 4 0 0,-3 1-128 0,-4 5 128 16,0 3-128-16,-12 2 128 0,10-2-128 0,-10 2 128 15,6 8-128-15,-3 5 128 0,-1 2-128 0,0 4 128 0,-1 3-128 0,-1 2 128 16,-1 3-128-16,1 0 0 0,0 4 0 0,0 2 128 16,-2 0-128-16,2-5 160 0,3-1-160 15,0-2 160-15,-2 2-160 0,0-3 160 0,2 3-160 0,0-7 160 16,0-2-160-16,1 0 0 0,-2-3 144 0,2-1-144 15,1-1 0-15,0 1 144 0,-1-3-144 0,1-1 0 16,-1 3-224-16,0-4-160 16,-4-9-16-16,1 11-16 0,-1-11-2480 15,-2 14-496-15,-2-5-112 0</inkml:trace>
  <inkml:trace contextRef="#ctx1" brushRef="#br3">20086 10380 0,'0'0'0,"-187"-5"15,-121 3 1,-104 12-16,-60 51 16</inkml:trace>
  <inkml:trace contextRef="#ctx0" brushRef="#br3" timeOffset="178793.8">20212 13118 14623 0,'0'0'640'0,"-4"-5"144"0,4 5-624 0,0 0-160 0,0 0 0 0,0 0 0 15,0 0 1248-15,0 0 224 0,0 0 32 0,0 0 16 16,4-8-480-16,3 2-80 0,1 1-32 0,6 4 0 16,2-4-32-16,1 1 0 0,3 3 0 0,5 1 0 0,2 1-256 0,3-1-48 15,1-3-16-15,4 2 0 0,1-2-112 0,-1 2-16 16,1 0-16-16,-2-2 0 0,-2 2-48 0,-3 1-16 16,-3 4 0-16,-5 1 0 0,-4 0-80 0,-4 3-16 15,-6-3 0-15,-2 6 0 0,-5 4 80 0,-5 3 16 16,-5 1 0-16,-5 3 0 0,-6 2-160 0,-3 3-16 15,-5-4-16-15,-3 1 0 0,-3 1 0 0,2-3 0 16,2 1 0-16,4-4 0 0,1-3-48 0,0 0-128 16,1-2 192-16,3-2-64 0,1-2-128 0,3 3 0 15,1-5 0-15,5 1 0 16,2-3-960-16,2 0-160 0,8-6-32 0,0 0-13488 0</inkml:trace>
  <inkml:trace contextRef="#ctx0" brushRef="#br3" timeOffset="179829.5">20538 13201 17503 0,'5'-14'768'0,"-5"14"176"0,6-8-752 0,0 0-192 0,-6 8 0 0,11-6 0 16,-4 1 1264-16,-7 5 208 0,0 0 64 0,0 0 0 15,0 0-1088-15,0 0-192 0,0 0-64 0,-10 6 0 16,-4 2 512-16,-4 1 80 0,-2 2 32 0,0 1 0 15,-3 2 64-15,-3 2 16 0,-4 3 0 0,-5 4 0 16,-1-1-224-16,-4 3-32 0,-2-2-16 0,-2 5 0 16,-3-1-192-16,-3 3-48 0,-2 0 0 0,1-4 0 0,-2 3-176 15,-1-3-32-15,-2 1-16 0,2-5 0 0,-5 0 16 16,0 5 0-16,-2-2 0 0,-3 1 0 0,-1-1 16 0,-2-1 0 16,-2 5 0-16,1-2 0 0,-1 1-48 0,0-2 0 15,1 1 0-15,0 0 0 0,2 5-144 0,-1 0 192 16,-2-2-192-16,2-2 192 0,-1 3-192 0,0 0 0 15,-2 5 0-15,1-2 128 0,3-3-128 0,1 4 0 16,0 2 0-16,1 0 0 0,-1-1 0 0,-4-1 0 16,-2 1 0-16,-2 3 0 0,1 1 0 0,1-3 0 15,1-2 0-15,-1 2 0 0,-2-1 0 0,-2 3 0 16,-2 0 128-16,0 3-128 0,1 0 0 0,0 2 0 16,0 0 0-16,-2-2 0 0,-2 4 0 0,0-6 0 0,0-3 0 15,0 3 0-15,1 3 0 0,-2 0 0 0,-2 5 0 0,-2-2 0 16,-3 0 0-16,2 1 0 0,-1-4 0 0,-2 7 0 15,-3 1 128-15,0-4-128 0,0 0 0 0,1-3 128 16,-1 2-128-16,0 2 0 0,-2-1 0 0,0 2 0 16,-3 0 0-16,4-3 0 0,-1 0 0 0,-1 3 0 15,-2 0 0-15,-1-2 0 0,-1 0 0 0,-1-4 0 16,2 4 0-16,-4-3 0 0,2 5 0 0,-1-7 0 16,6 1 192-16,0-1-64 0,-2 1 0 0,0 0 0 15,0-6-128-15,0 0 0 0,2-2 0 0,-3 2-176 16,-3-1 176-16,3 0 0 0,-1-1 0 0,1 1 0 15,2-2 0-15,-6 2 0 0,-1-2 128 0,0-2-128 16,0-4 128-16,0 3-128 0,0 1 160 0,-2-4-160 16,-2 0 0-16,2-1 0 0,0 1 0 0,0-3 0 15,-5 3 0-15,6-4 0 0,0 2 0 0,0-3 0 16,1-3 0-16,0 3 0 0,-4 2 0 0,7-3 0 0,0-2 0 0,1 2 128 16,-1 2-128-16,1-4 0 0,1-2 0 0,3 2 0 15,-1 1 128-15,3 2-128 0,-1 0 0 0,0-2 0 16,4-2 0-16,4 2 0 0,2 0 0 0,-1 1 0 15,-4 1 0-15,0-4 0 0,6-1 0 0,3-1 0 16,1 2 0-16,2 0 0 0,-1-1 0 0,2-1 0 16,1 1 0-16,4-1 0 0,2 1 0 0,3 0 176 15,4-2-176-15,1 1 160 0,0 2-160 0,1-2 0 16,1-3-160-16,3 0 160 0,2-2 0 0,2 1 0 16,-1-2 0-16,1 5 0 0,3 0 0 0,-1-1 0 15,-1 2 0-15,2-3 0 0,1-1 0 0,-1-1 0 16,3 0 0-16,3-3 0 0,-1 3 0 0,2 0 0 0,0-2 0 15,4 3 0-15,-3-3 0 0,0 3 0 0,-1 1 0 0,2 1 0 16,-1-4 0-16,3 2 0 0,0 1 0 0,1-1 0 16,3 1 0-16,1 2 128 0,0 1-128 0,-1-1 0 15,3 1 192-15,-2-1-192 0,0 1 192 0,-2 3-192 16,0 0 192-16,-1 1-64 0,0-2 0 0,1 0-128 16,1-1 144-16,-1 2-144 0,1-1 0 0,5 0 144 15,-1 0-144-15,4-2 0 0,3-4 0 0,0 0 0 16,3 0 0-16,-1 1 0 0,0-2 128 0,0 0-128 15,1 1 0-15,1-2 0 0,0 2 144 0,1 1-144 16,0 0 0-16,2-2 0 0,-2-1 0 0,0 2 0 16,0-3 0-16,3 1 0 0,1 3 0 0,1-3 0 15,2-3 0-15,0 0 0 0,3 1 0 0,0-3 0 0,3 1 0 16,5-7 0-16,-6 9 0 0,6-9 0 16,-4 6 0-16,4-6 0 0,0 0 0 0,0 0 128 0,0 0-128 15,0 0-240-15,0 0 64 0,12-5-11392 16,0-4-2272-16</inkml:trace>
  <inkml:trace contextRef="#ctx0" brushRef="#br3" timeOffset="180756.8">2743 18777 4607 0,'3'-13'192'0,"-3"13"64"0,1-6-256 0,-1-3 0 0,0 1 0 0,0-1 0 16,0 2 3200-16,0 7 608 0,0 0 112 0,0 0 32 15,-6-13-2064-15,-2 7-416 0,-4 1-64 0,1 0-32 16,-3 1-368-16,-2 2-80 0,-4 2-16 0,-4 3 0 0,-1 1-192 0,-6 3-32 16,0 1-16-16,-5 5 0 0,-3 0-288 0,-1 0-64 15,1 4-16-15,2 1 0 0,3 1-48 0,3 0-16 16,3 1 0-16,4-4 0 0,2-1-48 0,7-3-16 15,5 0 0-15,5-3 0 0,5-9-32 0,6 11 0 16,3-4 0-16,6 0 0 0,7-2 48 0,6-1 16 16,5 0 0-16,4 2 0 0,4-2-48 0,-1 1-16 15,1 5 0-15,-6-1 0 0,-4 4-144 0,-6 0 0 16,-4-4 0-16,-3 2 0 0,-6-2 0 0,-4 2 0 16,-6 2 128-16,-3-3-128 0,-1 3 208 0,-6 0 16 15,-7-1 0-15,-6 1 0 0,-3 1 144 0,-5-4 16 16,-4 2 16-16,0-1 0 0,-1-3-240 0,1-2-160 15,1-1 192-15,4-4-192 0,2-2 128 0,6-1-128 0,2-5 0 16,4 2 0 0,5-1-1280-16,4-4-384 0,4-2-64 0</inkml:trace>
  <inkml:trace contextRef="#ctx0" brushRef="#br3" timeOffset="181041.31">3187 18392 18543 0,'0'0'816'16,"0"0"176"-16,0 0-800 0,0 0-192 0,0 0 0 0,0 0 0 15,0 0 1520-15,-2 12 256 0,0 5 48 0,-6 6 16 0,-3 7-192 0,-3 3-48 16,-3 0 0-16,1 6 0 0,-3 1-384 0,-3 4-64 15,-1 0-32-15,-3 3 0 0,-2 1-544 0,0 3-96 16,0-1-32-16,2-5 0 0,5-1-320 0,2-6-128 16,2-1 0-16,4-3 144 0,3-5-144 0,4-5-176 15,1-6 48-15,3-3 0 16,4-4-1536-16,2-2-320 0,-4-9-48 0,12 2-12048 0</inkml:trace>
  <inkml:trace contextRef="#ctx0" brushRef="#br3" timeOffset="181326.7">3344 18852 23775 0,'-9'11'1056'0,"-1"-4"224"0,-2 0-1024 0,-4 3-256 0,-1 4 0 0,-1-2 0 16,-3 2 1264-16,2 0 208 0,2 0 32 0,1 0 16 15,4-3-768-15,3 2-160 0,6-2-16 0,3-11-16 16,0 0-352-16,9 7-64 0,4-2-16 0,3-3 0 15,3-3 160-15,2-3 32 0,-2-2 0 0,4-4 0 16,1 2-32-16,-3-3 0 0,0 2 0 0,-1-3 0 16,-5-2-144-16,1 4-16 0,-4-1-128 0,-2-2 192 15,-7 3-48-15,-2-2-16 0,-2 2 0 0,-4 1 0 16,-4-1 80-16,-2 4 16 0,-5 2 0 0,-2-2 0 16,1 1-224-16,-1 1 144 0,0 4-144 0,5 0 128 15,1 0-1088-15,2 1-240 0,10-1-32 0,0 0-13440 16</inkml:trace>
  <inkml:trace contextRef="#ctx0" brushRef="#br3" timeOffset="181683.53">3743 18849 21071 0,'-8'17'928'0,"1"-6"208"0,-2 5-912 0,-2 1-224 16,-4 2 0-16,-3 6 0 0,-3 0 2064 0,0 3 368 15,1-4 80-15,-1 3 16 0,1-3-1008 0,2-2-208 16,-1-1-32-16,1 0-16 0,3-6-672 0,2-4-128 0,3-2-16 16,4-1-16-16,6-8-112 0,0 0 0 15,0 0-16-15,0 0 0 0,0 0 48 0,9-8 16 0,2-3 0 0,6-5 0 16,0 0-128-16,4-1-32 0,0 0 0 0,1-2 0 16,0-1-208-16,0-1 128 0,3-6-128 0,-1 4 0 15,-1 4 0-15,1 0 128 16,0 1-128-16,-2 2 0 0,-2 2 0 0,-1 5 0 0,-3 0 0 0,-3 5 0 15,-13 4 0-15,0 0 0 0,0 0 0 0,7 7-160 16,-7-7 160-16,-3 15 0 0,-7 1-144 0,-3 1 144 16,-2 1 0-16,-3 1 0 0,-5 1 0 0,-1 2 0 15,-1-1 0-15,0-2 0 0,1-3 0 0,5-4 0 16,3 0 0-16,2-3-192 0,2-2 64 0,2-4 128 16,4-3-1744-1,6 0-240-15,0 0-32 0</inkml:trace>
  <inkml:trace contextRef="#ctx0" brushRef="#br3" timeOffset="182011.97">3961 18959 25455 0,'0'0'1120'0,"10"2"240"0,1-2-1088 0,3-1-272 15,-1-2 0-15,5 2 0 0,2-3 1744 0,4-2 304 16,3 0 48-16,2-1 16 0,3-3-864 0,0 0-160 15,-2 0-48-15,-2-4 0 0,-1 1-560 0,-3 4-112 16,-2-2-32-16,-3 2 0 0,-4-4-144 0,-2 3-48 16,-3 1 0-16,-4 4 0 0,-6 5 16 0,0 0 0 0,0 0 0 0,-10-1 0 15,-6 3-32-15,-5 3 0 0,-2 5 0 0,-1 1 0 16,-5 1-128-16,-3 5 0 16,-1-2 0-16,1 3 128 0,2 1-128 0,1 0 0 0,2 0 0 0,4 0 128 15,4 2 64-15,5-1 0 0,5-5 0 0,3 0 0 16,5 2-192-16,4-3 160 0,4 0-160 0,3 0 160 15,3-1-160-15,2 1 0 0,4-2 0 0,1 2 0 32,4 1-1088-32,3-1-256 0,4-5-64 0,-3-1-15296 0</inkml:trace>
  <inkml:trace contextRef="#ctx0" brushRef="#br3" timeOffset="182348.93">4852 19011 18431 0,'0'0'1632'0,"-9"0"-1312"16,9 0-320-16,0 0 0 0,0 0 2176 0,0 0 384 15,0 0 64-15,0 0 0 0,0-13-768 0,6 5-144 16,5 0-48-16,2 1 0 0,5 1-960 0,3-3-192 0,0 3-32 16,3-3-16-16,2 4-160 0,-1 0-48 0,1-1 0 0,-2 3 0 15,-1-1-256-15,-3 1 0 0,-1 3 0 0,-4 0 0 16,-1 0 0-16,-4 3-352 0,-10-3 48 0,4 11-15664 15</inkml:trace>
  <inkml:trace contextRef="#ctx0" brushRef="#br3" timeOffset="182492.98">4830 19184 24063 0,'0'0'1072'0,"0"0"208"0,10 1-1024 0,4-2-256 0,2-4 0 0,3-1 0 15,1 5 1792-15,3-4 288 0,2-1 64 0,2-1 16 16,0-3-768-16,3 3-160 0,2 0-16 0,0-2-16 15,-3 3-752-15,-1-3-160 0,-1 4-32 0,-2 2 0 16,1 0-1808-16,-5-2-368 0</inkml:trace>
  <inkml:trace contextRef="#ctx0" brushRef="#br3" timeOffset="183011.04">5920 18424 3679 0,'0'0'160'0,"0"0"32"0,0 0-192 16,0 0 0-16,0 0 0 0,0 0 0 0,0 0 4496 0,0 0 864 15,-5 8 160-15,-1 1 48 0,-4 5-3200 0,3 2-624 16,-5 1-128-16,2 2-16 0,0 2-144 0,0 0-32 16,1 2 0-16,0 1 0 0,0 1-400 0,1-1-96 15,1-1-16-15,-1-3 0 0,3-1-416 0,0-1-96 16,1-2-16-16,0 0 0 0,2-5-224 0,1 2-160 15,-1 1 192-15,2-4-192 0,-1 0 128 0,1 1-128 16,0-11 0-16,4 11 0 16,-2 0-288-16,-2-11-112 0,7 8-32 0,-7-8-11040 15,6 10-2224-15</inkml:trace>
  <inkml:trace contextRef="#ctx0" brushRef="#br3" timeOffset="183219.51">5552 19036 27407 0,'0'0'1216'0,"14"-5"256"0,4 1-1184 0,1-1-288 0,3-1 0 0,-1 1 0 15,2-7 1648-15,1 5 272 0,3-6 48 0,0 4 16 16,6-1-864-16,-1 1-160 0,-1-2-48 0,0-1 0 16,-3 5-592-16,-3-2-112 0,-3 4-16 0,-3 2-16 15,-3 2-176-15,-3 1-176 0,-1 1 48 0,-12-1 0 16,0 0-2640-16,0 0-528 0,10 15-96 15,-10-15-32-15</inkml:trace>
  <inkml:trace contextRef="#ctx0" brushRef="#br3" timeOffset="183592.58">5754 19303 21823 0,'0'0'960'0,"0"0"208"0,0 0-928 0,0 0-240 16,0 0 0-16,-7 8 0 0,-1-4 1280 0,1 2 224 15,-2 3 32-15,0 0 16 0,-1 2-384 0,-1 3-80 0,1-2 0 16,1 3-16-16,0 4-176 0,3 0-16 16,1-1-16-16,4 0 0 0,3 1-352 0,3 0-64 0,2-3 0 0,0-2-16 15,3-1 16-15,3-4 16 0,1 1 0 0,4-2 0 16,2-2 176-16,2-2 48 0,-2-4 0 0,-1 0 0 15,2 0-96-15,-4 0-16 0,1-4 0 16,-3-4 0-16,-2 1-32 0,-1-5-16 0,-2 1 0 0,1-2 0 16,-4-1-32-16,-1 0-16 0,-1-1 0 0,-5 1 0 15,-6-3-80-15,-1 1-16 0,-2-2 0 0,-2 2 0 16,-3-2-160-16,-1 1-32 0,-2 2-16 0,1 2 0 16,-1 3-176-16,1 0 0 0,-2 5 0 0,0 4 0 15,0-1-832 1,0 4-128-16,2 0-48 0,1 3 0 0,2 0-1552 0,2 0-304 0</inkml:trace>
  <inkml:trace contextRef="#ctx0" brushRef="#br3" timeOffset="184346.88">6661 19079 7359 0,'0'0'656'0,"-9"6"-528"0,9-6-128 0,0 0 0 16,-8 5 2880-16,8-5 560 0,0 0 96 0,0 0 32 16,0 0-1344-16,0 0-272 0,10 0-48 0,4 0-16 15,5-2-672-15,2 1-128 0,3-3-16 0,3 2-16 16,4-3-528-16,4-2-96 0,2 2-32 0,-1 0 0 16,-1-5-144-16,-2 6-16 0,-1-1-16 0,-4 0 0 15,-3 1-224-15,-3 2 0 0,-3 2 0 0,-5 0 0 31,-2 0-992-31,-12 0-288 0,0 0-64 0,0 0-12032 0</inkml:trace>
  <inkml:trace contextRef="#ctx0" brushRef="#br3" timeOffset="184518.82">6611 19365 23903 0,'15'2'1056'0,"-2"-4"224"0,4 0-1024 15,5-3-256-15,3 1 0 0,4 0 0 0,-1 0 1088 0,4-3 192 16,3-2 16-16,2-3 16 0,0 3-448 0,1-3-96 15,1-2 0-15,1 5-16 0,-7-3-416 0,-1 6-80 16,-4-2 0-16,-4 3-16 0,-4 3-240 0,-2-1-160 16,-3-2 32-16,-1 4 0 15,-1 1-2368-15,-3-1-448 0</inkml:trace>
  <inkml:trace contextRef="#ctx0" brushRef="#br3" timeOffset="184809.51">6867 18862 23039 0,'0'0'2048'0,"14"-2"-1648"0,2-2-400 0,3 1 0 16,2 2 896-16,4 1 80 0,4 0 32 0,3 0 0 16,1-1 272-16,1 1 48 0,3 2 16 0,1 3 0 15,3 0-368-15,-2 3-64 0,-2 5-16 0,-4 2 0 16,-2 3-256-16,-6 2-48 0,-4 2-16 0,-4 6 0 15,-5 0-272-15,-6 5-64 0,-6 4-16 0,-4-2 0 16,-6 1 160-16,-5-2 16 0,-7-1 16 0,-2-4 0 16,-5-2-224-16,-3-2-64 0,-3 0 0 0,-1-4 0 15,0 3 0-15,3-5 0 0,3-2 0 0,2-2 0 0,2 0-128 0,4-6-272 16,1 0 64-16,5-5-11552 16,2-5-2304-16</inkml:trace>
  <inkml:trace contextRef="#ctx0" brushRef="#br3" timeOffset="185381.94">7836 18997 5519 0,'0'0'496'0,"0"0"-496"0,0 0 0 0,0 0 0 0,0 0 3632 16,-7 7 624-16,1 0 128 0,2-1 32 0,4-6-2480 16,-2 12-480-16,2-12-112 0,3 14 0 0,2-6-288 0,4 5-48 15,4-9-16-15,3 1 0 0,5 0-112 0,0-1-32 16,2-4 0-16,0-1 0 0,-2-1-304 0,2 0-64 15,2-3-16-15,-4 0 0 0,-2 0-32 0,-2-6-16 16,-3 4 0-16,-2-3 0 0,-1 1-64 0,-4-4-16 16,0 2 0-16,-4 0 0 0,0 0-192 0,-3 1-144 15,-3-2 192-15,0 1-192 0,-5 2 0 0,-2 1 0 16,-3 3-192-16,-5 3 48 0,-6 2-32 0,-1 4 0 16,-1 6 0-16,0 0 0 0,-1 3 176 0,-1 3 0 15,-1 5 0-15,3 3-128 0,3 2 0 0,6 4 0 0,0-6 0 16,4 2 0-16,4 1 128 0,4-4 0 0,5-1 0 0,3-3 0 15,2-3 0-15,3-1-128 0,3-2 128 0,6 1-128 16,5-4-112-16,4 2-16 0,-1-5 0 16,1 0-15328-16</inkml:trace>
  <inkml:trace contextRef="#ctx0" brushRef="#br3" timeOffset="185562.22">8232 19378 20271 0,'0'0'1792'0,"0"0"-1424"0,0 0-368 0,0 0 0 16,-8 6 2304-16,8-6 400 0,-10 2 80 0,10-2 16 16,0 0-304-16,0 0-48 0,-9 1-16 0,9-1 0 15,0 0-1216-15,0 0-256 0,0 0-64 0,0 0 0 16,0 0-608-16,1-9-128 0,-1 9-32 0,4-8 0 0,-4 8-304 0,7-5-64 16,-7 5-16-16,0 0-12272 15,10-1-2448-15</inkml:trace>
  <inkml:trace contextRef="#ctx0" brushRef="#br3" timeOffset="186026.79">8609 18874 16575 0,'0'0'736'0,"0"0"160"0,0 0-720 0,0 0-176 0,0 0 0 0,0 0 0 15,0 0 1968-15,0 0 352 0,0 12 80 0,-2 2 16 16,1 5-1008-16,-2 0-192 0,-1 0-32 0,0 3-16 16,-2 3-528-16,3 0-128 0,-4-4 0 0,-1 7-16 15,-1-4-48-15,3 0-16 0,1-1 0 0,1-1 0 16,0-4-112-16,2-4-32 0,2-14 0 0,-2 10 0 16,1 3 96-16,1-13 0 0,0 0 16 0,0 0 0 0,9 3 240 0,2-4 64 15,2-1 0-15,0-5 0 0,0-4 16 0,-1-2 16 16,0-3 0-16,-1-2 0 0,2-1-384 0,-4-2-80 15,1 1-16-15,0 1 0 0,2 1-128 0,-2 0-128 16,-1-2 144-16,0 4-144 0,-1 0 0 0,1 6 0 16,-1 1 0-16,2 4 0 15,0-1-1600-15,2 3-320 0,-1 2-64 0,1 1-16 0</inkml:trace>
  <inkml:trace contextRef="#ctx0" brushRef="#br3" timeOffset="186335.1">9002 19125 19343 0,'0'0'1728'0,"0"0"-1392"0,0 0-336 0,0 0 0 16,0 0 1408-16,0 0 224 0,0 0 32 0,0 0 16 16,0 0 144-16,9-1 32 0,-1-3 0 0,2 0 0 15,-3-3-720-15,2 0-144 0,-2 1-32 0,-1-3 0 16,0 1-432-16,-1 0-80 0,-2 1-32 0,-3 7 0 15,0-11-112-15,0 11-32 0,-1-7 0 0,-4 2 0 16,-2 0 16-16,-3 4 0 0,-3 3 0 0,-2 4 0 16,-3-1-288-16,-1 6 0 0,-2-2 0 0,0 5 0 15,2 0 0-15,1-1 0 0,2-1 0 0,2 5 0 16,1 2 0-16,3-3 0 0,1-3 0 0,4-1-144 16,3 0 144-16,2 2 0 0,1-5 160 0,1 1-160 15,-2-10-768-15,8 13-256 0,2-4-64 16,4 0-9840-16,3-3-1968 0</inkml:trace>
  <inkml:trace contextRef="#ctx0" brushRef="#br3" timeOffset="186553.09">9301 19194 18431 0,'0'0'816'0,"0"0"160"0,1-9-784 0,-1 9-192 15,0 0 0-15,0 0 0 0,-11-4 2688 0,-2 4 512 16,0 0 80-16,1 5 32 0,-6 0-1984 0,1 3-400 15,-2 1-80-15,1 0-16 0,1 2-128 0,-1 2-48 16,0-3 0-16,4 3 0 0,3-1-400 0,4-1-96 0,3-1-16 0,4-1 0 16,0-9-144-16,8 10 0 0,3-3 144 0,2 0-144 15,0-5 0-15,1 1 0 0,1-2 0 0,2 0 0 16,0-1-192-16,0-1-128 0,-2-1 0 0,0 0-10272 16,-1 0-2048-16</inkml:trace>
  <inkml:trace contextRef="#ctx0" brushRef="#br3" timeOffset="186787.26">9687 18715 9215 0,'0'0'400'0,"0"0"96"0,0 0-496 0,0 0 0 0,0 0 0 0,0 0 0 15,0 0 4352-15,-7 12 784 0,-5 5 160 0,-3 2 16 0,-3 3-3200 16,-1 4-656-16,-1 0-128 0,-3 2-32 0,1-3-416 0,-1 7-96 15,2 0-16-15,0 2 0 0,2 1-448 0,2 2-80 16,1 0-32-16,1-1 0 0,2-2-208 0,3-3 0 16,1-6-144-16,4-5 144 15,4-2-800-15,0-3-64 0,1-3-16 0,-2-3 0 16,2-9-2016-16,0 0-416 0,0 0-80 0</inkml:trace>
  <inkml:trace contextRef="#ctx0" brushRef="#br3" timeOffset="187285.87">9369 19176 2751 0,'4'-13'128'0,"1"7"16"0,3 1-144 0,0-4 0 15,2 3 0-15,0-3 0 0,-1 1 5008 0,4 2 976 16,1-3 192-16,-2 4 32 0,2-3-3856 0,0 3-784 0,0 0-160 16,0 1-16-16,0-1-496 0,0 1-80 0,-1 0-32 0,-3 3 0 15,-10 1-224-15,0 0-48 0,10 4-16 0,-10-4 0 16,0 0-320-16,3 14-176 0,-6 4 192 0,-3 2-192 16,-1 3 256-16,-3 4-64 0,-5-2-16 0,0 3 0 15,-2-3-48-15,2 1 0 0,2-6 0 0,3-2 0 16,6-3-128-16,1-3 0 0,3-1 0 0,3-1 0 15,5-2 256-15,3-2-16 0,3 1-16 0,4-4 0 16,3-1 416-16,-1-2 96 0,-1-4 16 0,1-4 0 16,-1 1-208-16,0-5-32 0,-1-2-16 0,-3 3 0 15,-2-2-240-15,-1 0-32 0,-4-3-16 0,-1 3 0 16,-2-1-80-16,-1-1 0 0,-3 1-128 0,-2-1 192 16,-2-1-192-16,-1 1 144 0,-2 0-144 0,-2 1 128 0,2 3-128 15,0 2 0-15,-1-2 0 0,0 5 0 16,-2 4 0-16,0-1 0 0,0 2-192 0,9 1 192 0,-6 0-352 0,6 0 48 15,0 0 16-15,0 0 0 0,0 0 64 0,0 0 16 16,0 0 0-16,14 0 0 0,1 0 64 16,-2 0 16-16,2 0 0 0,-1 2 0 0,0 0 128 0,-1-1 0 15,-1 0 0-15,1 0-128 0,-2 4 128 0,1 3 0 16,-2-4 0-16,-1 2 0 0,-9-6 0 0,8 13 0 16,-3 2 0-16,-2-2 0 0,0-3 0 0,-3 3 0 15,-1 1 0-15,-2-2 0 0,-1 2 0 0,-1 2 0 16,0-1 0-16,0-1 0 0,1-3 0 0,0 3 0 15,2 0 0-15,-2 0 128 0,0-5-128 0,4-9 144 16,-5 13-144-16,1-4 160 0,3 1-160 0,1-10 128 16,-5 11-128-16,5-11 128 0,-4 9-128 0,4-9 128 15,0 0-128-15,-4 11 128 0,4-11-128 0,0 0-272 0,0 0 64 0,0 0-17888 16</inkml:trace>
  <inkml:trace contextRef="#ctx0" brushRef="#br3" timeOffset="188098.57">11130 18477 10127 0,'0'0'448'0,"4"-8"96"0,-4 8-544 0,6-11 0 0,-6 11 0 0,0 0 0 0,3-12 2544 15,-3 12 400-15,0 0 64 0,0 0 32 0,0 0-1504 0,-5-7-288 16,5 7-64-16,-11-3-16 0,0 2-336 0,0 5-80 16,-3-2-16-16,-3 7 0 0,-2 3 32 0,-1 3 0 15,-2 3 0-15,-1 2 0 0,-1 3 0 0,0 2 0 16,-2 1 0-16,4 2 0 0,0-3-128 0,4 2 0 16,4-6-16-16,5 1 0 0,4-3-128 0,5-1-32 15,1-2 0-15,7 1 0 0,2-2-64 0,4-1-16 16,1-4 0-16,6-1 0 0,2-6 64 0,1-1 16 15,1-2 0-15,2-2 0 0,2 1 16 0,0-8 0 16,-1 0 0-16,-1-4 0 0,-1 2-96 0,-2-3-32 0,-3-2 0 16,0 0 0-16,-5 1-32 0,-2-2-16 15,0-1 0-15,-4-1 0 0,-3-2 32 0,-4-4 16 0,-3 1 0 0,-3 1 0 16,-5 3-80-16,-1 1-16 0,-2 1 0 16,-2 3 0-16,-5 2-256 0,0 6 0 0,-2-2 0 0,-2 6 0 15,1 3 0-15,0 3-192 0,2 2 16 0,3 1 16 31,2-1-1248-31,1 5-256 0,3-2-64 0,4 5-10896 0,1-6-2192 0</inkml:trace>
  <inkml:trace contextRef="#ctx0" brushRef="#br3" timeOffset="188949.79">10957 19350 21359 0,'0'0'944'0,"0"0"208"0,0 0-928 0,0 0-224 0,0 0 0 0,0 0 0 16,0 0 2048-16,0 0 352 0,0 0 80 0,0 0 16 15,0 0-832-15,0 0-176 0,0 0-16 0,4 13-16 16,-4-4-240-16,-1 5-64 0,-2 1 0 0,-1 2 0 15,2 0-128-15,-5 0-48 0,0-3 0 0,0 4 0 16,2 3-448-16,0-2-80 0,0-1-32 0,-2-1 0 16,0-5-224-16,3 2-32 0,-2 2-16 0,1 0 0 15,2-2-144-15,1-2 0 0,1-1 0 0,-3-1 128 16,2-1-128-16,2-9-144 0,0 0 144 0,0 0-208 31,7 6-1536-31,2-3-304 0,0-1-64 0,0-8-15760 0</inkml:trace>
  <inkml:trace contextRef="#ctx0" brushRef="#br3" timeOffset="189704.36">10802 18341 12895 0,'0'0'1152'0,"0"0"-928"15,0 0-224-15,10-8 0 0,-2 1 1248 0,-2-2 208 0,-6 9 32 0,0 0 16 16,8-7 64-16,-8 7 16 0,0 0 0 0,5-8 0 15,-5 8-288-15,0 0-48 0,0 0-16 0,0 0 0 16,0 0-48-16,0 0-16 0,0 0 0 0,0 0 0 16,0 0-336-16,0 0-80 0,-9 3-16 0,-1 4 0 15,-2-3-144-15,0 2-16 0,-2 3-16 0,-3-2 0 16,-1 2-64-16,-2-2-16 0,-2 2 0 0,1-2 0 16,-2 3-48-16,-2-2-16 0,-5 3 0 0,0-3 0 15,-8 1-112-15,2-3-32 0,4 1 0 0,-1 0 0 16,-2-3-80-16,0 1 0 0,2 2-16 0,3-4 0 15,3-1-16-15,2 0 0 0,4 1 0 0,1-2 0 16,1-1-160-16,4 0 0 0,1 1 0 0,5 3 0 16,0-3 192-16,9-1-64 0,0 0 0 0,0 0 0 0,0 0-128 0,0 0-176 15,0 0 48-15,0 0 0 0,0 0 128 16,0 0 176-16,10 7-48 0,-2 0 0 0,1 2-128 0,-2 3 0 16,3-1 0-16,-1 4 0 0,1 3 0 0,1 5 0 15,-1 5 0-15,-1 2 0 0,-2 2 0 0,-2 4 0 16,-1 3 0-16,-3 3 0 0,-1 6 0 0,-3 2 0 15,-1 2 0-15,-4 2-176 0,-2 0 176 0,-1 2 0 16,-2-4 0-16,-2-1 0 0,-4 0 0 0,2-1 0 16,3-5 128-16,1 2-128 0,-2 2 0 0,2-6 0 15,1 0 0-15,0-2 0 0,1-2 0 0,3-2 0 16,-1-4 0-16,2-1 0 0,-1-7 0 0,2 2 0 16,1-4 0-16,2-4 0 0,-2-3 176 0,2 0-48 15,3-5 0-15,0 1 0 0,0-12-128 0,2 11 0 0,-2-11 0 0,0 0 0 16,9 9 128-16,-3-2 0 0,-6-7 0 0,13 6 0 15,-1-4 0-15,2 2-128 0,2-2 192 16,0 2-64-16,1 0-128 0,2-3 0 0,2 2 0 0,3-1 0 16,1 1 160-16,3 0-160 0,2-5 192 0,3 2-192 15,1 0 128-15,3 0-128 0,0-2 0 0,1-1 0 16,0 3 128-16,-1-1-128 0,-2 0 0 0,-4-1 0 16,-3 1 0-16,-2 0-176 0,-2 0 0 0,-2-2 0 31,-3-2-2128-31,-4 1-416 0,0 2-96 0,-3 0 0 0</inkml:trace>
  <inkml:trace contextRef="#ctx0" brushRef="#br3" timeOffset="190299.35">11452 18354 15663 0,'3'-9'1392'0,"2"-1"-1120"16,1 2-272-16,1-3 0 0,1-1 1616 0,1 3 272 15,-2-1 48-15,2 2 16 0,0 1-320 0,1-1-64 0,2 2-16 0,0-1 0 16,2 2-352-16,2 3-80 0,-2-3-16 0,1-2 0 15,0 1-144-15,2 3-16 0,-1 3-16 0,-1-1 0 16,-2-1-272-16,-1-1-48 0,-12 3-16 0,11 5 0 16,-3-1-368-16,-8-4-80 0,0 0-16 0,0 0 0 15,5 14 32-15,-3-3 0 0,-2 1 0 0,-2 3 0 16,-3 2-16-16,-4 3 0 0,-4 3 0 0,-3 6 0 16,-4-1-144-16,-2 6 160 0,-3 7-160 0,1 1 160 15,0 4-160-15,1 2 0 0,4 2 0 0,1 0 128 16,3 0-128-16,2 1 0 0,3 2 0 0,3 1 0 15,2 3 0-15,5-3 0 0,0 1 128 0,3-8-128 16,4 0 0-16,0-6 0 0,0-2 144 0,2 1-144 16,0-2 0-16,2-1 144 0,0 0-144 0,2 3 0 0,2 5 192 15,2-3-64-15,-1-4 0 0,0 0-128 0,-4 0 256 16,1-4-48-16,-3-2-16 0,2-3 0 0,-6-3-64 0,3 0-128 16,-3-1 176-16,-1-4-176 0,-3 0 288 15,-4-2-48-15,-1-3-16 0,-5-2 0 16,-3 0 272-16,-6-5 48 0,-3 0 16 0,-5-1 0 0,-2-1 128 0,-7-4 16 15,0 1 16-15,-7-3 0 0,-2 0-272 0,0-1-64 16,2-1-16-16,1 0 0 0,-1-1-224 0,4 0-144 16,4-1 192-16,4-2-192 0,3 1 0 0,5-1-176 15,3 0 0-15,5-1 0 16,7 1-2384-16,6 5-464 0</inkml:trace>
  <inkml:trace contextRef="#ctx0" brushRef="#br3" timeOffset="194498.43">11500 19404 6447 0,'0'0'576'0,"0"0"-576"0,2-9 0 0,3 1 0 0,1 3 2160 0,1-3 320 16,2 2 64-16,1 1 16 0,2-1-880 0,0 0-160 15,2 1-48-15,2-1 0 0,4 1-384 0,-1 2-64 16,0 0-32-16,1 1 0 0,3 2-192 0,3 3-32 16,-3-1-16-16,2 3 0 0,2 4-256 0,1 0-48 15,1 4-16-15,1-3 0 0,2 3-32 0,0 1 0 16,-1 2 0-16,0 1 0 0,2 1-112 0,-1 3-32 16,1 5 0-16,-1 0 0 0,0 0 64 0,2 3 0 15,2 2 0-15,1-3 0 0,-2 1-80 0,1 3-16 16,-1-3 0-16,0 1 0 0,-2 3-96 0,0-5 0 0,-5 2-128 15,-2 1 192-15,0 4-192 0,-3 0 128 0,-2 2-128 16,-2-1 0-16,-2-5 144 0,-2 2-144 0,-1 3 128 0,-1-2-128 16,0-4 176-16,-1-1-48 0,1-5-128 0,3 0 192 15,2 2-32-15,3-5-16 0,-1 2 0 0,3 2 0 16,2 0-144 0,3 3 0-16,1-2 144 0,1 5-144 0,3-2 192 0,1 0-16 0,0 0-16 0,3-4 0 15,5-2-160-15,-1 1 128 0,1-1-128 0,2-2 128 16,2 2-128-16,0 1 128 0,1-3-128 0,1 0 128 15,3 2-128-15,1 1 160 0,0-2-160 0,2-4 160 16,-1-1 0-16,2 1 0 0,1 0 0 0,0 0 0 16,1-4 96-16,1-2 0 0,3 4 16 0,-26-7 0 15,4-4-80-15,9 4 0 0,6-3-16 0,4 3 0 16,3 0-176-16,0 0 160 0,0 0-160 0,54 7 160 16,-18-5-32-16,-5 0-128 0,-3 0 192 0,-8-3-64 0,-6 2 0 15,-5-2 0-15,-4 0 0 0,0-1 0 0,3 0-128 0,1 0 128 16,2-3-128-16,-3 1 128 0,-4 1-128 0,-2-1 0 15,0-2 0-15,2 0 128 0,2 0-128 0,4 1 0 16,2-2 0-16,-4 1 0 0,-2-2 0 0,-5 2 0 16,-1-1 128-16,-1 2-128 0,2 0 0 0,1-2 0 15,2 1 0-15,-4-1 0 0,-2 4 0 16,-5 0 128-16,-1-2-128 0,-1 0 0 0,-3-1 128 0,3 2-128 16,3 1 0-16,2-3 128 0,0 1-128 0,-2 1 128 15,-3-2-128-15,-2-1 128 0,-3 2 32 0,1-1 0 16,0-2 0-16,6 0 0 0,4 2-16 0,2-1 0 0,1 2 0 15,-3 0 0-15,-3 4-16 0,0-2 0 0,-2-1 0 0,3 1 0 16,-3-2-128-16,6-1 0 0,3-1 0 0,1 2 128 16,-4 2-128-16,-2 0 0 0,-4-3 144 0,0 1-144 15,2-3 0-15,3 1 0 0,4-2 0 0,2 2 128 16,1 1-128-16,-4-1 0 0,-5 3 128 0,-3 0-128 16,-2 2 0-16,0-5 0 0,2 1 0 0,1-1 0 15,0 1 144-15,0 2-144 0,2 0 192 0,-3 0-192 16,-6 3 128-16,-1-3-128 0,-2-1 0 0,1 0 0 15,-2-1 0-15,4 0 0 0,3-1 0 0,3 0 0 16,-1 2 0-16,1-1 0 0,-2 4 0 0,-4-3 0 16,-4 2 0-16,-1 0 0 0,0-2 0 0,-1-1 0 15,0-1 0-15,2 1 0 0,0-1 0 0,2 3 0 16,-1-1 0-16,1-1 0 0,-2 0 0 0,-2 4 0 16,-6-3 0-16,1-2 0 0,-5 1 0 0,3-2 0 0,-1-1 0 15,0 0 0-15,1-1 0 0,3-1 0 0,2 1 176 0,2 0-176 16,1 1 160-16,0 0-160 0,0 0 0 0,-3 0 0 15,-1 1 0-15,-2 0 0 0,-3-1 0 0,0 0 0 16,0-1 0-16,0 0 0 0,1 0 0 0,2-2 0 16,1 1 0-16,1-2 0 0,-1 1 0 0,1 1 0 15,1-1 0-15,-2 3 144 0,-2-1-144 0,-2 1 0 16,-2 0 0-16,1-1-176 0,-1-1 176 0,-1 0 0 16,1-3 0-16,-1 1 0 0,-1 1 0 0,3 0 0 15,0-4 128-15,0 3-128 0,0 1 0 0,-4-1 0 16,-1-1 0-16,0 1 128 0,-1 0-128 0,-2 1 0 15,-1 1 0-15,-2-1-128 0,0 0 128 0,-2 1 0 0,-2 1 0 16,1 0 0-16,0-1 0 0,0 1 0 16,0 0 0-16,-1 1 0 0,1-1 0 0,0-2 0 0,0 1 0 0,2-3 0 15,2 1 0-15,-1 1 0 0,2 3 0 16,0-1 0-16,0-2 0 0,0 2 0 0,-3 0 0 0,1-2 0 16,-2 2 0-16,0 1 0 0,-2-1 0 0,0 1 0 15,-2 0 0-15,-1 0 0 0,0 0 0 0,-1 0 0 16,0 0 0-16,-1 0 0 0,0 0 0 0,-1 0 0 15,2 0 0-15,-2 0 0 0,0 0 0 0,-1 0 0 16,1 0 0-16,-2 0 0 0,1-2 0 0,-1 1 128 16,-9 1-128-16,12 0 0 0,-12 0 0 0,10-1 0 15,-10 1 0-15,0 0 0 0,0 0 0 0,0 0 0 16,0 0 0-16,0 0 0 0,0 0 0 0,0 0 128 0,0 0-128 16,0 0 0-16,0 0 0 0,0 0 0 15,0 0 0-15,0 0 0 0,0 0 0 0,0 0 128 0,0 0-128 0,0 0 0 16,0-182 0-16,0 364 128 0,0-182-128 0,0 0 0 15,0 0 0-15,0 0 0 0,0 0 0 0,0 0 0 16,0 0 0-16,0 0 128 0,0 0-128 0,-9 0 0 16,9 0 0-16,-10-1 0 0,1-1 0 0,0 1 0 15,-1 1 0-15,1 0 0 0,-1-1 0 0,1 0 0 16,-1-2 0-16,-2 0 128 0,1 1-128 0,-2-1 0 16,-1 1 0-16,0-1 0 0,-2 3 0 0,-1-1 0 15,-1-2 0-15,-1 2 0 0,0-1 0 0,0 0 0 16,-1 1 0-16,-1 0 0 0,1 1 0 0,0 0 144 15,-1 0-144-15,1 1 160 0,0 0-160 0,1 3 0 16,-1-3-160-16,1 1 160 0,2-1 0 0,-2 0 0 0,-1 1-128 16,1-1 128-16,0 0 0 0,2 0 0 0,-4 1 0 15,2-2 0-15,-1 0 0 0,-1 0 0 0,-1-2 0 0,-3 2 0 16,3-1 0-16,-4 1 0 0,1 0 0 0,-1 1 0 16,2 1 0-16,-3 0 0 0,2-1 0 0,0 3 0 15,-1-1 0-15,2-2 0 0,0 2 0 0,1-1 0 16,-1-1 0-16,2-1 0 0,-1 0 0 0,0 0 0 15,1-1 0-15,-1 0 0 0,-1-2 0 0,-2 2 0 16,-3-1 0-16,-3-1 0 0,-1-1 0 0,-3 2 0 16,1-1 0-16,-1 2 0 0,1 0 0 0,2 1 0 15,2 1 0-15,2-1 0 0,1 0 0 0,3 0-144 16,0-1 144-16,3-1 0 0,1 1 0 0,2-2 0 16,0 0 0-16,0 0 0 0,0-1 0 0,0 2 0 15,-2-1 0-15,-1 1-128 0,0-3 128 0,-1 2 0 0,-1 1 0 16,0-1 0-16,-2 0 0 0,0 1 0 0,-2 1 0 0,1-1 0 15,2-1 0-15,2-1-128 0,-1 0 128 0,3 1 0 16,1 0 0-16,1-3-128 0,0 1 128 0,1 2 0 16,1-4 0-16,1 2 0 0,-1 0 0 0,0-3 0 15,-1 1 0-15,-1 2 0 0,-2-3 0 0,-1 2 0 16,-3 1 0-16,1-3 0 0,-1 3 0 0,-1 0 0 16,-2 0 0-16,3 1 0 0,-2 0 0 0,2 2 0 15,2-2 0-15,3-1 0 0,-1 1 0 0,4 1 0 16,0 1 0-16,2-2 0 0,0-1 0 0,1 1 0 15,0 2 0-15,1-2 0 0,0-3 0 0,0 2 0 16,-1 1 0-16,3-1 0 0,-2-2 0 0,-1 2 0 0,0-3 0 16,-1 0 0-16,-1 1 0 0,-1-3 0 0,-1 2 0 15,2-2 0-15,-1 0 0 0,7 3 0 0,1 1 0 0,-1-4 0 16,-2 2 0-16,1-3 0 0,0 2 0 0,2-3 0 16,-3 2 0-16,-6-9 128 0,3 5-128 0,4 0 128 15,1 0-128-15,2 4 0 0,3 0 0 0,-1-3 0 16,0 6 0-16,6 7 0 0,-2-14 0 0,1 1 0 15,1 13 0-15,1-15 0 0,0 2 0 0,-1 13 0 16,5-17 0-16,0 2 0 0,2 0 0 0,-1 2 176 16,0 2-176-16,3-2 0 0,0 2 0 0,1 2 0 15,1-3 0-15,0 3 0 0,3-2 0 0,-1 2 0 16,-1-2-144-16,5-1 144 0,-1 3 0 0,2-1 0 16,0 1 0-16,2-2 0 0,1 3 0 0,-1-2 0 15,0 2 0-15,3 1 0 0,-2 0 0 0,0-2 0 0,5 3 0 16,-1 2-128-16,0-2 128 0,5 2 0 0,3-1 0 15,2 4 0 1,5-3 0-16,3 3 0 0,1 1-160 0,17 45 160 16,-17-46-128-16,-4 1 128 0,-1 0 0 0,-4-1 0 0,2 0 0 15,0-1 0-15,0 0 0 0,5-1 0 0,2-1 0 0,4 3 0 16,2 1 0-16,0 3 0 0,-3 0 0 0,-2 1 0 16,-4-1 0-16,0 1 0 0,-3-2 0 0,0 2 0 0,0-1 0 15,4-1 0-15,3-1 0 0,0 3 0 0,1 0 0 0,-1 2 0 16,-2-2 0-16,-4 1 0 0,-3 2 0 0,-3-1 0 15,-3-2 0-15,1 0 0 0,-1 1 0 0,1-3 0 16,-1 1 0-16,3-2 0 0,3 2 0 0,2-2 0 16,3 0 0-16,0 0 0 0,-2 3 0 0,-1-1 0 0,-1-1 0 0,-3 0 0 15,-2-2 0-15,-3 1 0 0,-2 0 0 0,1 0 0 16,-1-2 0-16,1 0 0 0,0 0 0 0,2 1 0 16,1 0 0-16,2 0 0 0,2-2 0 0,1 2 0 15,1 0 0-15,-2 0 0 0,1 0 0 0,-3 0 0 16,1 0 0-16,-2 2 0 0,-4-2 0 0,1 1 0 15,0-1 0-15,1 0 0 0,-2 0 0 0,2 0 0 16,2 0 0-16,3 0 0 0,4 0 0 0,-1 1 0 16,1 0 0-16,-1-1 0 0,0 0 0 0,-2 0 0 15,-4 0 0-15,-3 0 0 0,-2 0 0 0,-1-1 0 16,0 0 0-16,-1 0 0 0,-1-1 0 0,2 1 0 16,-1 0 0-16,3-1 0 0,3 2 0 0,0 2 0 15,3-1 0-15,0 2 0 0,0-2 0 0,2 1 0 16,-4 1 0-16,-1-1 0 0,0 1 0 0,-2-2 0 0,-1-2 0 15,0-2 0-15,1 1 0 0,-1-2 0 0,-1 2 0 0,1-4 0 16,2-1 0-16,2 2 0 0,1-2 0 0,2 1 0 16,-2 1 0-16,1 1 0 0,-1-2 0 0,0 2 0 15,-4 0 0-15,0 2 0 0,-1-2 0 0,0-1 0 16,-1 1 0-16,2 1 0 0,-2-2 0 16,1-2 0-16,0 0 0 0,1-2 128 15,2 2-128-15,0 2 0 0,1-3-128 0,0 3 128 0,0 2 0 16,0 1-128-16,-2-2 128 0,-2 3 0 15,-1 1 0-15,-2 1 0 0,1 3 0 0,-4-3-128 0,0 2 128 16,1-2 0-16,1-1 0 0,0 1 128 0,0-1-128 16,3 0 0-16,-1 0 0 0,1 0 0 0,4 0 0 15,1 0 0-15,1 2 0 0,0-1 0 0,1-1 0 16,1 2 128-16,-1 0-128 0,-1 1 128 0,-4-1-128 16,0-1 0-16,-3 0-128 0,0-2 128 0,-1-2-128 15,0 1 128-15,-2-2-128 0,2 0 128 0,-1 2 0 16,3-1 0-16,0-2 0 0,3 3 128 0,0 0-128 15,1 4-192-15,0-1 64 0,1 0 0 0,-2 3 128 0,1-2 0 0,-3 2 0 0,-2 3 128 16,-1-1-128-16,-1-2 0 0,-1 0 0 0,-2-1 0 16,-1 1 0-16,1-1 0 0,-1-2 0 0,1-1 0 15,-4 0 0-15,5 0 0 0,0 0 0 0,2 1 0 16,0-1 0-16,1 2 0 0,1-2 0 0,-1 2 0 16,1 1 0-16,-1-1 0 0,0 2 0 0,0-1 0 15,0-1 0-15,-2-1 0 0,-2 2 0 0,1 1 0 16,-4-2 0-16,0 3 0 0,-3-2 0 0,0-1 0 15,0 1 0-15,1 1 0 0,-2 0 0 0,-2-2 0 16,2 2 0-16,-2-2 0 0,-3 1 0 0,0 1 0 0,-2 0 0 16,1-1 0-16,-1 1 0 0,1 1 0 0,0 2 0 0,2-2 0 15,0 1 0-15,0 3 0 0,2-1 0 0,0 2 0 16,2-3 0-16,0 5 0 0,-1-3 0 0,0 1 0 16,-1 1 0-16,0-2 0 0,-2 4 0 0,-2-3 0 15,-2 0 0-15,-1 2-128 0,-2-6 128 0,-3 2 0 16,-2 1 0-16,2-9 128 0,0 0-128 0,0 0 0 15,-16 14-176-15,-2-3 176 0,-1 1 0 0,-1 0 0 16,-3-2 0-16,-1 3 0 0,-1 2 0 0,0 2 0 16,0 1 0-16,-1 1-144 0,2 0 144 0,10-6 0 15,-1 1 0-15,-3 2 0 0,-1 3 0 0,-4 1 0 16,-4 3 0-16,-2-1 0 0,-4-2 0 0,-30 17 0 0,5-8 0 0,6-6 176 16,3-1-176-16,3-3 0 0,3-3 0 0,2-3 0 15,0-1 0-15,-2-5 0 0,-4 0 0 0,-1 0 0 16,-3-3 0-16,1 2 0 0,2 2 0 0,2-3 0 15,6 4 0-15,-4-3 0 0,2-1 0 0,3 2 0 16,1-3 0-16,-1-2 0 0,-3-1 0 0,-3 2 0 16,-1-2 0-16,-1 2 0 0,-2 2 0 0,4 0 0 15,2-1 0-15,1 0 0 0,0-1 0 0,1 0 0 16,2-2 0-16,-4-1 0 0,-6-1 0 0,1 1 0 16,-5 1 0-16,2 2 0 0,1 1 128 0,3 3-128 15,4 0 0-15,1-1 0 0,0 2 0 0,-1-3 0 16,0 0 0-16,-4 0 0 0,-5-1 0 0,-2-2 0 15,-2 2 0-15,3 0 0 0,2 1 0 0,3-4 0 0,1-1 0 16,1-1 0-16,3-3 0 0,-8 1 0 0,-1 0 0 16,-2 0 0-16,-1 3 0 0,0 0 128 15,1 0 0-15,5 3-128 0,2-2 192 0,2-1-64 0,2-1 32 0,-4-2 0 16,-5 1 0-16,-3-2 0 0,-2-1 16 0,-3 2 0 16,2 1 0-16,2 0 0 0,1 1-32 0,2-3 0 15,-2-2 0-15,-1 1 0 0,-7 2-144 0,2 1 128 16,0 2-128-16,7 2 128 0,5 2-128 0,7 2 0 15,1 3 0-15,6 0 0 16,2 3-896-16,2 3-192 0,1 1-64 0</inkml:trace>
  <inkml:trace contextRef="#ctx0" brushRef="#br3" timeOffset="195972.53">2308 19978 18303 0,'-2'-13'816'0,"2"6"160"0,0-6-784 0,0 3-192 0,-1-3 0 0,-1-1 0 15,1 7 1360-15,0-2 240 0,-1 4 32 0,2 5 16 16,0 0-464-16,0 0-96 0,0 0 0 0,0 0-16 15,0 0-288-15,0 0-48 0,0 0-16 0,-3 3 0 16,-1 8-448-16,1-3-80 0,-1 6-32 0,1 3 0 16,-2-1 160-16,-1 2 48 0,0 1 0 0,-4 16 0 15,-3-9 48-15,2 1 16 0,1-8 0 0,1-1 0 16,4-2 64-16,0-4 16 0,-2-2 0 0,7-10 0 16,0 0-112-16,0 0-16 0,0 0 0 0,0 0 0 15,0 0 160-15,7-6 32 0,0-7 0 0,3 0 0 16,2-3-64-16,2-3 0 0,0-2 0 0,2 1 0 15,1 0-320-15,1-1-64 0,-1 2 0 0,2-1-128 16,1 2 0-16,-3 5 0 0,1 1 0 0,0 4 0 16,0 2 0-16,-2 4 0 0,0 4 0 0,-2 5 0 15,-1 1 0-15,0 6 0 0,-3 5 0 0,-2 1 0 0,-2 2 0 16,-2 2 0-16,-3-1 0 0,-2 1 0 0,-1 2 0 0,-2-5 0 16,-3 2 0-16,2 1 0 0,-1-2 0 0,1-3 0 15,1-5-144-15,2-4 144 16,0 3-1472-16,2-13-224 0,3 6-32 0,-3-6-14912 0</inkml:trace>
  <inkml:trace contextRef="#ctx0" brushRef="#br3" timeOffset="196288.97">2747 20106 22975 0,'0'0'1024'0,"0"0"192"0,0 0-960 0,8 7-256 0,2-3 0 0,1-2 0 16,2-2 1104-16,2 0 176 0,2-2 48 16,0-2 0-16,2-3-368 0,2 2-80 0,-1-4-16 0,1 2 0 15,-1-1-240-15,-1-2-48 0,1 0-16 0,-2 1 0 16,-4-2-64-16,-1 2-16 0,-3-2 0 0,-2 6 0 16,-8 5-112-16,0 0-32 0,1-9 0 0,-1 9 0 15,-7-6-16-15,-3 4-16 0,-4 2 0 0,-4 2 0 16,1 1-144-16,-4 4-32 0,-2 1 0 0,1 5 0 15,0-3-128-15,0 3 192 0,3 2-192 0,0 1 192 16,-1 3-192-16,3-1 0 0,7-3 0 0,3 1 0 16,3-2 0-16,4 0 0 0,5 0 0 0,5-3 0 15,4-6 0-15,5 0 0 0,4-1 0 0,2 1 0 16,1-5-1776-16,1-4-384 0</inkml:trace>
  <inkml:trace contextRef="#ctx0" brushRef="#br3" timeOffset="196639.17">3512 20012 28223 0,'0'0'1248'0,"0"0"256"0,-9-3-1200 0,0 0-304 16,2 0 0-16,-3 3 0 0,-3 4 1296 0,-2 0 208 15,-3-1 32-15,-1 2 16 0,1 2-864 0,-2 1-176 16,-1 3-48-16,0 1 0 0,-1 1-272 0,2 1-48 0,1 2-16 0,2-1 0 15,2 1-128-15,5-2 0 0,3 0 0 0,5-2 0 16,2-3 0-16,4 0 0 0,3-4 0 0,5-1 0 16,2-3 0-16,1-2 128 0,3-2-128 0,1 1 128 15,1-3-128-15,0-4 160 0,-2 3-160 0,-3-3 160 16,-2 1-160-16,-1 3 128 0,-5-1-128 0,-7 6 128 16,0 0-128-16,0 0 0 0,0 0 0 0,0 0 128 15,-1 10 0-15,-4 2 0 0,-4 1 0 0,-1 2 0 16,-3 3 144-16,-1-1 32 0,0-1 0 0,-2 2 0 15,-2-1-144-15,0 0-32 0,-1 1 0 0,2 0 0 16,1 0-128-16,1-3 0 0,3-1 144 0,2-3-144 31,1 0-1392-31,3-4-336 0,-2 1-80 0</inkml:trace>
  <inkml:trace contextRef="#ctx0" brushRef="#br3" timeOffset="197155.57">4055 20078 22223 0,'0'0'976'0,"0"0"224"0,-6-7-960 0,2 0-240 0,-1 0 0 0,-2-1 0 15,-2 3 1424-15,-1 0 240 0,-2 3 64 0,0 0 0 16,-3 4-816-16,-2 3-144 0,-1 1-48 0,1 5 0 15,-2-2-448-15,0 4-80 0,-2-2-32 0,3 3 0 16,3 3 96-16,2-2 32 0,3 0 0 0,5-4 0 16,4-2-80-16,1-9-16 0,2 7 0 0,-2-7 0 15,11 7 96-15,0-6 16 0,3-2 0 0,0-1 0 16,-1-4 64-16,1 0 16 0,0-1 0 0,-2 0 0 0,0 1-192 16,-2 1-16-16,-1-1-16 0,-9 6 0 15,10-3-160-15,-10 3 0 0,9 6 0 0,-3 2 128 0,-1 0-128 0,-1 4 0 16,-1 5 0-16,1-1 0 0,-4-4 0 0,1 1 0 15,0 0 144-15,2-3-144 0,-1 1 128 0,3 1-128 16,0-5 128-16,3 1-128 0,2-3 0 0,3-4 0 16,3 1 0-16,4-4 0 15,1-3-1472-15,1-2-256 0,-1-1-48 0,1-2-12784 0</inkml:trace>
  <inkml:trace contextRef="#ctx0" brushRef="#br3" timeOffset="197347.03">4406 19813 27119 0,'0'0'1200'0,"-7"7"256"0,0 5-1168 0,-2-2-288 0,-4 3 0 0,3 1 0 16,0 4 1376-16,-2 2 224 0,1-1 32 0,-1 1 16 16,4-1-784-16,-1-1-160 0,2 0-16 0,2-2-16 15,1 1-480-15,2-2-192 0,1 2 128 0,-1-5-128 31,1 0-1904-31,1-1-464 0,1-2-80 0</inkml:trace>
  <inkml:trace contextRef="#ctx0" brushRef="#br3" timeOffset="197620.25">4196 20113 13823 0,'0'0'608'0,"10"-5"128"0,2 0-592 0,0 1-144 0,2-3 0 0,2 2 0 0,-1 2 3232 0,3-4 608 16,1-2 128-16,1 2 32 0,3-3-2208 0,-2 2-448 15,0-2-96-15,-2 3-16 0,-3-2-752 0,-2 4-160 16,-1 2-16-16,-3-3-16 0,-2 3-288 0,-8 3 160 16,0 0-160-16,10 0 128 0,-10 0-320 0,0 0-64 15,8 11 0-15,-3 2-16 0,-1 1 16 0,-2 1 16 16,-1-1 0-16,1 1 0 0,-2-2 240 0,0-2 0 16,0 2 0-16,0 1-144 0,0-4 144 0,-2 2 256 15,1 2-64-15,-1-3-16 0,-1-1 16 0,-1 1 16 16,0-1 0-16,2 0 0 0,-1-3-208 0,3-7 144 15,-2 11-144-15,2-11 128 16,-1 10-1520-16,1-10-304 0,0 0-64 0,1 11-16 0</inkml:trace>
  <inkml:trace contextRef="#ctx0" brushRef="#br3" timeOffset="197987.85">4833 20077 20271 0,'0'0'1792'0,"0"0"-1424"0,0 0-368 0,0 0 0 16,0 0 2608-16,0 0 448 0,0 0 80 0,-9 0 32 15,9 0-1472-15,-10 5-288 0,1-1-64 0,0 2-16 16,1 2-704-16,1-2-144 0,0 5-32 0,0-2 0 0,-2 2-256 16,2 2-64-16,4-2-128 0,0 1 192 15,3-4-192-15,3 1 0 0,0 0 0 0,1 0 0 0,-4-9 128 0,7 8-128 16,-7-8 0-16,7 7 0 0,-7-7 128 0,12 3-128 15,-2-3 0-15,0 0 144 0,-1-4 48 0,0-2 0 16,0 1 0-16,0-2 0 0,0-2-32 0,-1 3 0 16,-4-4 0-16,3 4 0 0,-1 0-160 0,-1-1 192 15,-1 0-192-15,1-1 192 0,-5 8-192 0,9-8 0 16,-2 2 0-16,-1-1 128 0,-6 7-128 0,8-5 0 16,-8 5 0-16,9-4 0 0,2-1-128 0,-4 3-64 15,-7 2-16-15,13-2 0 16,-3 2-528-16,-10 0-96 0,0 0-32 0,10 7 0 15,-1-2-1136-15,-9-5-240 0,0 0-32 0,0 0-16 16,9 9-1120-16,-3 1-240 0</inkml:trace>
  <inkml:trace contextRef="#ctx0" brushRef="#br3" timeOffset="198919.9">6539 20080 13823 0,'0'0'608'0,"0"0"128"0,-12-2-592 0,2 1-144 0,-1 1 0 0,0 0 0 15,0 0 1792-15,1 1 320 0,0 2 64 0,1 0 0 0,0-3-832 0,0 2-192 16,9-2-16-16,-9 3-16 0,-1-1-144 0,10-2-16 16,0 0-16-16,0 0 0 0,0 0-288 0,0 0-48 15,0 0-16-15,0 0 0 0,0 0-112 0,0 0-32 16,0 0 0-16,14 1 0 0,0-1 32 0,1 0 0 16,0-1 0-16,3 0 0 0,1 0-96 0,0-1 0 15,-1 1-16-15,1-1 0 0,2 0 96 0,0-2 32 16,1-2 0-16,1 0 0 0,1-1-96 0,-1-3-16 15,-2 0 0-15,-2 1 0 0,-3-2-192 0,-2 2-32 16,-2-3-16-16,-2 4 0 0,-1-4-16 0,-2 2-128 16,-2 1 192-16,-3 4-64 0,-2 5-128 0,-1-10 0 15,-3 5 144-15,-1-2-144 0,-1 1 128 0,-3 3-128 0,-3 2 128 0,-2 0-128 16,-2 1 0-16,-3 1 0 0,-4 0 0 0,0 6 128 16,-1 3-128-16,0-1 0 0,0 1 0 15,-3 3 0-15,3-3 0 0,0 4 0 0,2 2 0 0,0 1 0 16,2-2 0-16,2 3 0 0,2-3 0 0,3-2 0 15,3 1 0-15,4 0 0 0,0 0 0 0,5-4 176 16,1 1-176-16,5-2 128 0,2 2-128 0,4-4 128 16,-1 2-128-16,5-4 160 0,5 0-160 0,2-1 160 15,4 0-160-15,4-4 128 0,5-1-128 0,2-2 128 32,7-2-1216-32,1 1-256 0,2 0-64 0</inkml:trace>
  <inkml:trace contextRef="#ctx0" brushRef="#br3" timeOffset="199330.64">7187 20190 19343 0,'0'0'1728'0,"0"0"-1392"0,0 0-336 0,0 0 0 15,0 0 1472-15,0 0 208 0,-10 0 48 0,10 0 16 16,0 0-656-16,0 0-144 0,0 0-32 0,0 0 0 16,0 0-512-16,0 0-96 0,0 0-32 0,0 0 0 15,4-11-272-15,-4 11 0 0,0 0 128 0,0 0-128 16,5-9 336-16,-5 9 16 0,0 0 0 0,0 0 0 16,0 0-32-16,0 0 0 0,6-8 0 0,-6 8 0 15,0 0-320-15,0 0 0 0,0 0 0 0,0 0-9520 16,0 0-2000-16</inkml:trace>
  <inkml:trace contextRef="#ctx0" brushRef="#br3" timeOffset="199692.24">7564 19959 21183 0,'0'0'944'0,"0"-9"192"0,0 9-912 0,0-10-224 16,-1 1 0-16,1 9 0 0,0 0 2768 0,0 0 512 15,0 0 112-15,0 0 0 0,0 0-2240 0,-6 9-448 0,-1 1-80 16,0 7-32-16,-2 2-400 0,1 5-64 0,2-1-128 0,1 1 176 16,0 0-176-16,2-2 192 0,1 2-192 0,-1 0 192 15,2-1-64-15,1-2-128 0,0-3 192 16,2-1-64-16,2-5-128 0,3-5 128 0,2 0-128 0,1-4 128 15,1-3 176-15,2-3 16 0,2-4 16 0,-1 0 0 16,4-7 256-16,0-1 48 0,-1-3 16 0,1 1 0 16,-1-1-320-16,-1 0-64 0,-2-1-16 0,0 0 0 15,-1 0-128-15,0 0-128 0,-2 1 144 0,1 0-144 16,-2 0 128-16,0 4-128 0,-2 0 0 0,-1 4 0 31,0 0-640-31,-2 5-208 0,-5 5-48 0,0 0-10944 0,0 0-2192 0</inkml:trace>
  <inkml:trace contextRef="#ctx0" brushRef="#br3" timeOffset="200675.82">8149 20019 29999 0,'0'0'1328'0,"0"0"272"0,0 0-1280 0,0 0-320 16,-5-8 0-16,5 8 0 0,-13-2 1200 0,1 3 160 15,-2 1 48-15,0 6 0 0,-4 2-720 0,0 5-144 16,0-1-32-16,2 2 0 0,1 0-128 0,2 1-48 16,1-1 0-16,6-1 0 0,1-1-144 0,2-1-48 15,2 0 0-15,4 0 0 0,0-2-144 0,4-2 0 16,-1-3 144-16,3 2-144 0,1-6 208 0,2 2-16 16,-1-4-16-16,2-1 0 0,2 0 16 0,-3-1 16 0,-2 2 0 0,0-2 0 15,-10 2 0-15,10-3 0 0,-10 3 0 0,0 0 0 16,0 0-64-16,0 0-16 0,0 0 0 0,0 0 0 15,0 0 0-15,0 0 0 0,0 0 0 0,12-5 0 16,-12 5-128-16,0 0 0 0,10-4-160 0,2-1 160 16,1 0 0-16,2-1 0 0,3 1 0 0,1-1 160 15,2-5-160-15,3 4-176 0,1-5 48 0,2 0 0 16,0-2 128-16,0-4 0 0,3 0 0 0,-4-2 0 16,1-2 0-16,-1-1 0 0,-2-6 0 0,-4 2 0 15,-2-2 0-15,3 2 0 0,0-3 0 0,-2-2 0 16,-1-4 0-16,-3 2 0 0,-2 1 0 0,-3 3 0 15,-3-3-192-15,0 7 0 0,-3 5 0 0,-2 5 0 16,1 7 48-16,-3 9 0 0,0 0 0 0,0 0 0 0,-13 3 0 0,-1 10 0 16,-4 4 0-16,-2 4 0 0,-3 4 16 0,-1 4 0 15,-2 3 0-15,0 4 0 0,-4 2 128 16,6 0 0-16,0-1 0 0,5 4-128 0,4 2 128 0,3-5 0 16,5-4 0-16,4-5 0 0,6-2 0 0,3-7 0 15,2-2 0-15,3-2 0 0,2-5 0 0,2-5 128 16,0-6-128-16,3 0 0 0,1-2 192 0,-1-6-16 15,1 1-16-15,-1-5 0 0,-2 2-32 0,2-3-128 16,1 1 192-16,0-1-64 0,-1-2 0 0,-1-1-128 16,-2 0 192-16,-2 4-64 0,-4 3-128 0,-2-1 128 15,0 5-128-15,-7 5 128 0,0 0-128 0,0 0 0 16,0 0 0-16,0 0 0 0,0 0 0 0,0 9 0 16,0 3 0-16,0 0 0 0,0-3 0 0,2 3 0 0,1-4 0 15,0 5 0-15,2-1-144 0,2-5 144 0,-1 2 0 16,3-4 0-16,1 0-128 0,2 0 128 0,0-2 0 0,4-2 0 15,1-2 0-15,3 1 0 0,-1-3 0 0,2-2 0 16,0 0 0-16,-1 1 0 0,-1-4 0 0,-1 1 0 16,0-3 0-16,-3 2 0 0,-1 2 0 0,-2-2 0 15,-1 3 0-15,-4 0 0 0,0-1 0 0,-7 6 0 16,0 0 0-16,0 0 128 0,0 0-128 0,0 0 0 16,0 0 0-16,2 13 0 0,1-1 0 0,-1-2 0 15,1 2 0-15,-3-12 0 0,6 9 0 0,1 1 0 16,0-2 0-16,3-1 0 0,3-4 0 0,1-1 0 15,1 0 0-15,3-4 0 0,2 0 0 0,1-1 0 16,-1-3 0-16,2 1 0 0,-1 1 0 0,1-2 0 16,0-3 160-16,-2 4-160 0,1-3 160 0,0 0-160 0,-2-1 192 0,-1 1-64 15,-3-4-128-15,-2 1 192 0,-2-2 16 0,-1 0 0 16,-3 4 0-16,-4-3 0 0,1-2-80 0,-4 2-128 16,-4 1 176-16,1 1-176 0,-4 2 144 0,-2 4-144 15,0-1 0-15,-5 3 144 0,-3 0-144 0,-4 4 0 16,0 0 0-16,-1 7 0 0,-1 5 0 0,3-1 0 15,1 2 0-15,1 1 0 0,2 1 0 0,3 1 0 16,3 1 0-16,5 0 128 0,2-1 128 0,6 1 32 16,2 2 0-16,5 0 0 0,3-2-288 0,3 1 128 15,3-2-128-15,7-2 0 0,-2 1 0 0,4-4 0 16,6 1 0-16,-1 0-13040 16,0 0-2640-16</inkml:trace>
  <inkml:trace contextRef="#ctx0" brushRef="#br3" timeOffset="208230.61">17436 20638 14047 0,'0'0'624'0,"0"0"128"0,0 0-608 0,0 0-144 16,3 7 0-16,-3-7 0 0,0 0 1104 0,0 0 192 16,0 0 48-16,0 0 0 0,2 11-64 0,1-4-16 15,-3-7 0-15,0 0 0 0,0 0-224 0,0 0-32 16,0 0-16-16,2 10 0 0,-2-10-176 0,0 0-48 16,0 0 0-16,1 8 0 0,-1-8 128 15,0 0 32-15,0 0 0 0,0 9 0 0,0-9 16 0,0 0 0 0,0 0 0 0,-1 6 0 16,1-6-224-16,-1 10-32 0,1-10-16 0,-1 7 0 15,1-7-96-15,0 0-32 0,0 0 0 0,0 0 0 16,0 0 32-16,0 0 0 0,0 0 0 0,0 0 0 16,0 0 16-16,0 0 16 0,0 0 0 0,7-8 0 15,1-2-32-15,1 0-16 0,0-3 0 0,1-1 0 16,1-1-144-16,1-2-32 0,-1 1 0 0,2-5 0 16,1-1-112-16,-1-5-16 0,1-1-16 0,1-1 0 15,1 1-64-15,2-3-16 0,0 1 0 0,0 3 0 16,2-2-160-16,-1 2 128 0,0-2-128 0,0 1 128 15,-2 1-128-15,1 3 0 0,-3-1 0 0,-1 3 128 16,-1 3-128-16,-2 0 0 0,0-3 0 0,0 3 0 16,-1-1 0-16,0 2 0 0,-2 0 0 0,-1 0 128 0,1 3-128 0,-1 1 0 15,0-1 144-15,-1 1-144 0,-1 0 128 0,0 3-128 16,0-3 128-16,-1 2-128 0,0 2 128 16,-1-1-128-16,-1 2 160 0,-1-3-160 0,-1 5 176 0,3-4-176 15,-2 5 192-15,-1 6-192 0,3-10 192 0,-3 10-192 16,2-8 192-16,-2 8-192 0,0 0 144 0,0 0-144 15,0 0 0-15,0 0 144 0,4-9-144 0,-4 9 0 16,0 0 0-16,0 0 0 0,0 0 0 0,0 0 0 16,0 0 128-16,0 0-128 0,0 0 0 0,0 0 0 15,10 3 0-15,-10-3 0 0,10 6 0 0,-2-1 0 16,-2 2 0-16,1 3 0 0,0-2 128 0,-2 3-128 16,1-2 128-16,-1 4-128 0,0 2 128 0,1 5-128 0,0 4 0 15,1 2 128-15,-2-3-128 0,0 3 128 0,0-2-128 0,-1 4 128 16,0-1-128-16,-1 2 160 0,-3-2-160 0,0 1 160 15,3-5-160-15,0 0 192 0,-1 1-192 0,1-1 192 16,-1 0-192-16,-1-2 192 0,-1 1-192 0,2-1 192 16,-2 0-192-16,2 2 192 0,0 2-192 0,0-2 192 15,-1 1-192-15,2 0 192 0,-2-3-192 0,0-1 192 16,-1-1-192-16,0-1 0 0,0-2 144 0,3 2-144 16,-2-1 0-16,1-2 128 0,-2-4-128 0,0 1 0 15,0-1 0-15,0-11 128 0,2 9-128 0,-2-9 0 16,0 0 128-16,0 12-128 0,0-12 128 0,0 0-128 15,0 0 0-15,0 0 144 0,0 0-144 0,0 0 0 16,0 0 144-16,0 0-144 0,0 0 0 0,0 0 144 16,0 0-144-16,0 0 0 0,0 0 0 0,0 0 128 15,0 0-128-15,0 0 0 0,0 0 0 0,0 0 128 0,0 0-128 0,0 0 0 16,0 0 0-16,0 0 128 0,0 0-128 0,0-13 0 16,-2 4 0-16,2-4 0 0,-2-2 0 15,4 0 0-15,-2-2 0 0,0-2 0 0,0-4 0 0,2-5 0 16,-2 0 128-16,1-3-128 0,1-2 0 0,0 1 0 15,-1 0 0-15,1-1 0 0,-1 1 0 0,0-1 0 16,-1 3 176-16,2-1-176 0,-2-2 0 0,1 0 0 16,0 3-208-16,0 2 64 0,2-3 144 0,-3 1 0 15,0 0-144-15,0 1 144 0,0 5 0 0,0-2-144 16,0 5 144-16,0 1 0 0,0-3-128 0,0 4 128 16,-3 1 0-16,2 1 0 0,0 3-160 0,0 2 160 15,-2 3-128-15,2-1 128 0,-2 2 0 0,3 8-160 0,-2-10 160 16,2 10 0-16,0 0-144 0,0 0 144 0,0 0 0 0,0 0-144 15,-11 0 144-15,1 4-128 0,-1 2 128 0,-1 0-128 16,1 6 128-16,0 0-160 0,0 4 160 0,0 1-160 16,-1 4 160-16,0 2 0 0,0 0 0 0,0-1 0 15,-2 4 0-15,-2 2-128 0,4 4 128 0,-2 2 0 16,-2-1 0-16,1 0 0 0,0-2 0 0,0 0 0 16,1 2 0-16,-2 0 0 0,0-2 0 0,-1-2 0 15,1 2 0-15,-1-3 0 0,1 1 144 0,1 0-144 16,1-4 0-16,0 3 0 0,0-5 0 0,0 1-192 15,-2-2 192-15,5-2 0 0,-2-6 0 0,3 0 0 16,-3 0 0-16,2 0 0 0,1-2 0 0,1 0 0 16,1 2 0-16,1-3 0 0,-2-1 0 0,1-3 0 15,0 2 0-15,2-4 0 0,6-5 0 0,-8 8 0 0,8-8 0 16,-6 5 0-16,6-5 0 0,0 0 0 0,0 0 128 0,0 0-128 16,0 0 0-16,0 0 0 0,0 0 0 0,0 0 0 15,0 0 0-15,0 0 0 0,0 0 0 0,0 0 0 16,0 0 0-16,12-10 0 0,-1 2 0 0,0-2 0 15,1 1 0-15,-1-3 0 0,2-2 128 0,2 1-128 16,-2 0 0-16,2-5 0 0,2 1 0 0,-1-6 0 16,1-5 0-16,1-2 0 0,-1 1 0 0,1-3 160 15,-1-3-160-15,-1-3 128 0,1-2-128 0,-1-3 0 16,0-1-160-16,0-5 160 0,2 5-160 0,0-1 160 16,-3 3-160-16,1-1 160 0,1 5 0 0,-2 4-144 15,-1 3 144-15,-1 2 0 0,-2 5 0 0,1 1-128 0,-2 5 128 16,-2 5 0-16,-3 1 0 0,1 3-128 0,-1 0 128 0,-5 9 0 15,0 0 0-15,0 0-128 0,0 0 128 0,0 0 0 16,0 0 0-16,0 0-128 0,0 0 128 0,0 0 0 16,0 0 0-16,0 0 0 0,0 0 0 0,6 8-128 15,-6-8 128-15,6 10 0 0,0 1 0 0,-1-2 0 16,0 3 0-16,0-1 0 0,2 3 0 0,-2 1-128 16,-2 3 128-16,2 2 0 0,-1 3 0 0,3 4 0 15,0 0 0-15,-2 3 0 0,0 3 0 0,1 0 0 16,-1 3 0-16,0 1 0 0,-1-2 0 0,-1 0 0 15,0-2 0-15,-3-3 0 0,1 1 0 0,-1 0 0 16,0-1 0-16,-1 0 0 0,-2 2 0 0,3-3 128 16,-2-1-128-16,-1 1 144 0,1-4-144 0,-1-4 160 15,2-3-160-15,0 0 0 0,-2-2 144 0,1-2-144 16,-1 0 0-16,0-4 144 0,3-10-144 0,-2 11 0 0,2-11 144 0,0 0-144 16,0 0 0-16,0 0 144 0,0 0-144 0,0 0 0 15,0 0 0-15,0 0 0 16,0 0-672-16,4-9-224 0,0 0-32 0,1 0-16 15,0 0-1456-15,1 0-288 0,-1 0-64 0</inkml:trace>
  <inkml:trace contextRef="#ctx0" brushRef="#br3" timeOffset="208754.24">17739 20459 18431 0,'0'0'816'0,"-8"-2"160"0,8 2-784 0,0 0-192 0,-9-4 0 0,9 4 0 16,0 0 2752-16,0 0 496 0,0 0 96 0,0 0 32 16,0 0-1392-16,0 0-288 0,0 0-48 0,10-5-16 15,0 3-288-15,2-1-48 0,2 1-16 0,4-2 0 16,2-1-144-16,4 1-48 0,4-1 0 0,1 1 0 15,2-3-192-15,1 1-32 0,1 1-16 0,-2-1 0 16,1 2-208-16,-4 0-32 0,-2 3-16 0,-5-1 0 16,-2-1-192-16,-4-1-32 0,-2 0-16 0,-3 2 0 15,-10 2-160-15,0 0-16 0,0 0-16 0,0 0 0 16,0 0-32-16,0 0 0 0,-14 0 0 0,-5 1 0 0,-4 2-128 16,-3 0 160-16,-4 3-160 0,-3-3 160 0,0 2-160 0,-1 3 0 15,-2-3 0-15,2 2 0 0,1-1 0 0,0-1 0 16,1 1 0-16,4 1 0 0,5-4 0 0,6 0 0 15,1 0 0-15,6-1 0 0,10-2 0 0,0 0 0 16,0 0 0-16,0 0 0 0,0 0 0 0,13-2 0 16,2-1 0-16,7 0 0 0,4-4 0 0,1 0 0 15,2 2 0-15,4-1 0 0,-1 0 0 0,0 2 0 16,0-4 0-16,-2 3 0 0,-2 1 144 0,-2 3-144 16,-5-1 160-16,-3 0-160 0,-4 1 224 0,-14 1-48 15,0 0-16-15,0 0 0 0,0 0-32 0,0 0-128 0,0 0 192 0,-18 4-64 16,0-2-128-16,-6 2 128 0,-1 1-128 0,-2 2 128 15,-1-2-128-15,-1 1 0 0,0 2 0 0,1-3 0 32,4 2-1696-32,-2 0-272 0,5 0-48 0,3 0-16 0</inkml:trace>
  <inkml:trace contextRef="#ctx0" brushRef="#br3" timeOffset="-170746.23">30925 19958 7935 0,'0'0'352'0,"0"0"80"0,0 0-432 0,0 0 0 16,5-9 0-16,-5 9 0 0,5-8 960 0,-5 8 128 16,0 0 0-16,0 0 16 0,4-9 112 0,-4 9 32 15,0 0 0-15,0 0 0 0,0 0-208 0,0 0-32 16,-6-6-16-16,-4 5 0 0,-4 3-288 0,-3 3-64 16,-3 3-16-16,-3 2 0 0,-4 3-128 0,-2 1-32 15,-3 4 0-15,0-2 0 0,-2 2-64 0,2 0-16 16,1 1 0-16,-1-1 0 0,1-1-80 0,2 1-32 15,0-3 0-15,3 1 0 0,4-4 80 0,0 2 16 0,2-2 0 16,4-3 0-16,5 1-144 0,3-1-32 0,3 1 0 0,5-10 0 16,0 0-48-16,9 9-16 0,1 1 0 15,5-4 0-15,3-3 128 0,3-1 32 0,4 1 0 0,2-3 0 16,1-1-64-16,1-1-16 0,-1 0 0 0,4 2 0 16,-1 2-208-16,1 0 128 0,-1 0-128 0,-2 1 0 15,-1-1 0-15,-1 2 128 0,-1 1-128 0,0 0 0 16,-3-2 0-16,-3-1 0 0,-2 1 128 0,-3-1-128 31,-4 4-320-31,-2-4-96 0,-9-2-32 0,0 0 0 16,0 0-1648-16,0 0-336 0,0 0-64 0,0 0-8000 0</inkml:trace>
  <inkml:trace contextRef="#ctx0" brushRef="#br3" timeOffset="-170326.66">30489 20256 2751 0,'0'0'256'0,"0"0"-256"15,0 0 0-15,0 0 0 0,0 0 1280 0,-6-8 192 16,2-1 64-16,4 9 0 0,0 0-368 0,0-11-64 15,1 4-16-15,-1 7 0 0,0 0-272 0,0 0-64 16,7-9-16-16,-7 9 0 0,7-6 48 0,1-1 16 0,-8 7 0 0,13-5 0 16,-1 1 96-16,2 1 32 0,2-3 0 0,3 3 0 15,4-2-96-15,2 1 0 0,7-3-16 0,3 2 0 16,3 1-176-16,6 1-16 0,4-2-16 0,2 1 0 16,-1 0-96-16,-2 1-32 0,0-3 0 0,0 2 0 15,-2-1 0-15,2 1 0 0,-2-2 0 0,4 1 0 16,-2 1-32-16,1-1 0 0,-2-3 0 0,0 5 0 15,1-4-128-15,-4-2-48 0,-5 2 0 0,-2-5 0 16,-5 5-112-16,-3-2-32 0,-1 2 0 0,-4 1 0 16,-4 2-128-16,-2 0 128 0,-6 2-128 0,-1-2 128 15,-10 4-128-15,0 0 0 0,6-6 144 0,-6 6-144 16,0 0-896-16,0 0-240 0,-10-5-48 0</inkml:trace>
  <inkml:trace contextRef="#ctx0" brushRef="#br3" timeOffset="-140313.52">20569 12737 24879 0,'-15'1'2208'0,"-1"2"-1760"15,-1-1-448-15,-1 1 0 0,0-1 512 0,2-1 0 16,1 2 16-16,2-2 0 0,0-2 48 0,4 1 16 16,9 0 0-16,-9 0 0 0,9 0 496 0,0 0 112 0,0 0 16 0,0 0 0 15,0-13-528-15,4 1-112 0,1-1 0 0,4-2-16 16,3-6 48-16,2-4 16 0,1-3 0 0,3-4 0 15,0 8-16-15,1-5 0 0,0-4 0 0,2 1 0 16,2-1 32-16,3-1 0 0,2-2 0 0,2 0 0 16,2-3-176-16,1 2-16 0,1 2-16 0,-1 4 0 15,2 1-128-15,-6 2-32 0,0 2 0 0,-1 2 0 16,-1 0-112-16,-2 2-32 0,-1 3 0 0,-2 1 0 16,-3 2-128-16,-1 3 128 0,0 3-128 0,-2 0 128 15,-2 5-128-15,0 2 0 0,-1 3 0 0,-1 4 0 16,1 4 0-16,-3 4 0 0,2 4 0 0,-3 5 0 15,-3 7 0-15,-2 6 0 0,-2 6 0 0,0 4 0 16,-4 7 0-16,1 4 0 0,-1 1 128 0,-2 5-128 16,1-4 0-16,-2 3 0 0,0-1 0 0,1 0 0 0,0 3 0 15,2 1 0-15,-2-2 128 0,1 1-128 0,2-5 0 0,1 1-144 16,0 0 144-16,1 0-208 16,2-1-1296-16,0-1-256 0,-1-2-48 0,2 2-10464 15,2 0-2080-15</inkml:trace>
  <inkml:trace contextRef="#ctx0" brushRef="#br3" timeOffset="-139127.42">20710 12584 18431 0,'-14'-5'816'0,"6"3"160"16,-3 0-784-16,2 1-192 0,1 1 0 0,8 0 0 0,-9-1 1280 0,9 1 224 0,0 0 32 0,0 0 16 16,0 0-1264-16,-7-8-288 0,5-1 0 0,3 0 0 15,-1 9 0-15,6-9 192 0,1-3-64 0,-1 3 0 16,0-3 0-16,1 2 0 0,4 1 0 0,1-6 0 15,0-1 384-15,4-3 80 0,-1-1 16 0,1 0 0 16,1-7 48-16,1 1 16 0,1-6 0 0,1 5 0 16,1-1 32-16,0 3 0 0,1-3 0 0,1 5 0 15,0-1-128-15,-1 5 0 0,-1 5-16 0,-1 0 0 0,-1-1-96 16,-1 7-16-16,-2 2 0 0,0 3 0 0,-1 3-176 0,0 4-32 16,0 5-16-16,2 5 0 0,1 7-224 0,-2 5 128 15,0 3-128-15,-1 5 0 0,-1 5 0 0,0 2 0 16,-2 8 0-16,0 0 0 0,1-3 0 0,-3 2-192 15,0 2 192-15,0-3-208 16,0 0-1024-16,0 1-208 0,-1-2-32 0,0 0-13072 0</inkml:trace>
  <inkml:trace contextRef="#ctx0" brushRef="#br3" timeOffset="-135413.25">20741 12587 16175 0,'-9'-14'704'0,"5"7"176"0,-1 2-704 0,0 2-176 0,-3-3 0 0,2 1 0 16,-3 3 656-16,0 1 112 0,0 1 0 0,-2 1 16 15,1 0 48-15,3 2 0 0,2 3 0 0,-2 0 0 0,7-6 16 0,-8 9 16 16,8-9 0-16,-6 5 0 0,1 3 80 0,5-8 16 16,0 0 0-16,0 0 0 0,0 0 144 0,0 0 48 15,0 0 0-15,0 0 0 0,0 0-144 16,0 0-32-16,0 0 0 0,5-8 0 0,-3-1-208 0,5-1-32 15,2-6-16-15,-1 1 0 0,4-2-224 0,2-2-48 16,2-3-16-16,3-1 0 0,2-3-112 0,2-1-32 16,1-3 0-16,1-4 0 0,1-1-128 0,0 2-32 15,0 0 0-15,-1 2 0 0,-2 0 0 0,-1 3-128 16,-2 2 192-16,-1 5-64 0,-1 3-128 0,-2 2 0 16,-2 1 0-16,-2 5 0 0,1 4 0 0,-3 3 0 15,-1 3 128-15,-1 5-128 0,0-1 0 0,0 6 0 16,-1 7 0-16,0 3 0 0,-1 0 0 0,0 5 0 15,1 0 0-15,-2 6 0 0,0-2 0 0,0 1 0 16,0 1 0-16,1-3 0 0,1 1 0 0,0-4 0 16,2 3 0-16,0-2 0 0,0-1 0 0,3-3 0 15,-2-1 0-15,0 0 0 0,-1-5 0 0,2 0 0 16,-1-1 0-16,-1-4 0 0,0-2 0 0,-1 1 0 0,-2-5 0 16,1 0 0-1,-1-1-368-15,-6-4-48 0,0 0-16 0,0 0 0 16,0 0-1664-16,0 0-336 0,0 0-64 0,0 0-8064 0,-1-9-1632 0</inkml:trace>
  <inkml:trace contextRef="#ctx0" brushRef="#br3" timeOffset="-134729.64">20994 12233 21247 0,'-4'-11'944'0,"4"11"192"0,0 0-912 0,1-4-224 16,1-2 0-16,-2 6 0 0,1-8 768 0,-1 8 96 16,0 0 32-16,0 0 0 0,2-6 224 0,-2 6 48 15,7-8 16-15,-7 8 0 0,0 0-32 0,0 0 0 16,0 0 0-16,0 0 0 0,0 0-336 0,0 0-80 16,1 10-16-16,-1 3 0 0,-2 5-144 0,-1 5-48 15,0 2 0-15,1 6 0 0,-1 3-144 0,1 3-16 16,-1 2-16-16,2 6 0 0,0-2-128 0,1 5-32 15,0 2 0-15,1 2 0 0,2-1-64 0,-1 1-128 16,1-1 176-16,-1-3-176 0,2-3 224 0,0-2-64 16,-2-3-16-16,3-1 0 0,-1-4 224 0,0-2 32 15,0-1 16-15,0-3 0 0,-2 0 64 0,2 2 16 16,0-4 0-16,0 1 0 0,-2-4-176 0,1 1-48 16,-1-1 0-16,1-3 0 0,-1-2-80 0,1-1 0 0,-1-2-16 0,0-1 0 15,-1-6 0-15,0 0 0 0,1-3 0 0,-2-6 0 16,0 0 192-16,0 0 32 0,0 0 16 0,0-8 0 15,0-6 64-15,1-2 16 0,0-4 0 0,0-3 0 16,1-5-256-16,-2 1-48 0,0-3-16 0,0-1 0 16,2-2-176-16,-1-2 0 0,-1-1 0 0,0-2 128 15,0-4-128-15,0 0 0 0,0-5 0 0,0-2 0 16,0-5 0-16,0 1 0 0,-1-2 128 0,-1 1-128 0,2-1 0 0,-3 0 0 16,-1 2 0-16,2 6 0 0,-2 5 0 0,1 4 0 15,1 0 0-15,1 2 0 0,-1 2 0 0,1 3 0 16,0 8-144-16,-1 2 144 0,1 4 0 0,0 4 0 15,0 6 0-15,-1 0 0 0,2 7 0 0,0 0 0 16,-3 13-128-16,-3 5 128 0,0 7 0 0,1 8-160 16,0 6 160-16,1 4-128 0,0 0 128 0,1 8 0 15,-3 2-144-15,3 6 144 0,-1 4 0 0,0 1-144 16,0 1 144-16,2-2 0 0,-2-4 0 0,0-5 0 16,0-2 0-16,0-7 0 0,1-3 0 0,-1-5 0 15,0-3 0-15,3-3 0 0,-3-2 0 0,1-4 0 16,3-2 128-16,-2-5-128 0,1-5 0 0,1-2 0 15,0-11 0-15,0 0 0 0,0 0 0 0,0 0 0 16,5-3-176-16,1-7 176 16,0-1-1936-16,1-4-272 0,-2-2-48 0,1-1-17200 0</inkml:trace>
  <inkml:trace contextRef="#ctx0" brushRef="#br3" timeOffset="-94057.79">13281 11767 4607 0,'0'0'400'0,"0"0"-400"0,0 0 0 0,0 0 0 16,0 0 1056-16,0 0 128 0,0 0 32 0,0 0 0 15,0 0-816-15,0 0-144 0,0 0-48 0,0 0 0 0,0 0 176 0,0 0 16 16,0 0 16-16,0 0 0 0,0 0 128 0,0 0 32 16,10-5 0-16,0 4 0 0,0-1-144 0,0 2-32 15,-10 0 0-15,14 3 0 0,0-1-16 0,3 2 0 16,1-3 0-16,2 1 0 0,0 0 64 0,4 1 0 15,2 1 0-15,2 1 0 0,4-1 96 0,1-3 32 16,0 1 0-16,4 0 0 0,1-2-48 0,1 1 0 16,-1-2 0-16,2-2 0 0,0 1-144 0,2 0-16 15,0 1-16-15,3 0 0 0,2-2-96 0,0 1-32 16,0-1 0-16,0 2 0 0,1 0-96 0,-3-1 0 16,-2 0-128-16,0 2 192 0,0 0-64 0,-1 0-128 15,0 0 176-15,3 0-176 0,2 2 240 0,1 1-64 0,0-2-16 16,1-1 0-16,-2 0-16 0,0 1 0 0,0-1 0 0,-1 2 0 15,-2-2-16-15,2 2 0 0,0 1 0 0,2-1 0 16,0 0 128-16,0 0 32 0,1 1 0 0,-2-1 0 16,-3 2-288-16,-1-1 0 0,1-2 0 0,-2 1 0 15,-2 0 144-15,2 0-144 0,1 1 0 0,-1-1 144 16,2 2-144-16,0-1 0 0,3-2 0 0,-2-1 0 16,-3 1 0-16,0-1 128 0,2 0-128 0,-2 0 128 15,0 3-128-15,1-2 160 0,0 0-160 0,2 1 160 16,3-1-160-16,0-1 0 0,-1-1 0 0,-1 1 0 15,-5 0 0-15,1-2 128 0,-3 1-128 0,-1 0 0 16,1-2 0-16,-4 3 0 0,2-1 128 0,1 1-128 16,3-1 0-16,-1 1 0 0,1-2 0 0,1 1 0 15,1 0 0-15,-1-2 0 0,-2 2 0 0,-1 0 0 0,2-1 0 0,-1 1 192 16,0 1-192-16,2 0 192 0,2-1-192 0,2 0 0 16,-1-1 0-16,2 1-176 0,2-1 176 15,-2-1 0-15,-4-3 0 0,1 3 0 0,-1 1 0 0,0-1 0 16,-2 0 0-16,1 2 0 0,0-1 0 0,0 0 0 15,2 1 0-15,1 0 0 0,2 0 0 0,-4-1 0 16,1 1 0-16,-1 1 0 0,1-1 0 0,-2 1 0 16,1-2 0-16,-1 1 0 0,2 0 0 0,3 0 0 15,2-1 0-15,1 0 0 0,0-1 0 0,1 1 0 16,-2-2 0-16,1 4 0 0,-2-3 0 0,1 1 0 16,-1-2 0-16,-1 2 0 0,4-1 0 0,-2 0 0 15,4 2 0-15,-5-1 0 0,-5 0 0 0,2 1 0 0,-1-3 0 16,1 2 128-16,-2-1-128 0,3-1 0 0,1-1 0 0,1 0 0 15,0 4 0-15,2 0 0 0,-1-2 0 0,0 2 0 16,-5 0 0-16,1 1 0 0,-1 0 0 0,1 0 0 16,-1-3 0-16,2 2 0 0,2 1 0 0,0-1 0 15,2-3 0-15,-2 1 0 0,-1 1 0 0,-1-1 0 16,-1 1 0-16,-1-1 0 0,2 0 0 0,-2 0 128 16,1-1-128-16,1 1 0 0,1 1 0 0,1-1 0 15,0 1 0-15,0-1 0 0,-4 1 0 0,-1-1 0 16,0 0 0-16,0 3 128 0,-1 0-128 0,2 2 176 15,0-5-176-15,2 3 0 0,0 0 144 0,2-1-144 16,1-2 0-16,-2 1 144 0,-2-1-144 0,-1 2 0 16,1 1 144-16,-2 0-144 0,-1-1 0 0,0 1 144 0,3 2-144 15,-2 2 192-15,-1-3-192 0,2 2 192 16,1-3-192-16,-2-1 0 0,-4 2 144 0,2-1-144 0,-3-1 0 0,3-1 128 16,-1 1-128-16,0 4 0 0,3-1 0 0,0 1 0 15,6-3 0-15,-2 0 128 0,0 0 32 0,-3 0 16 16,-2 2 0-16,0-2 0 0,0-1-176 0,0 1 0 15,1 3 0-15,-1-2 0 0,3-1 176 0,-1 1-48 16,2 3-128-16,0-3 192 0,-1-2-192 0,-1 1 0 16,-4 1 0-16,0-1-160 0,-1-1 160 0,0 1 0 15,1 1 0-15,1 2 0 0,-1-3 0 0,2 1 0 16,1-1 0-16,1 3 128 0,-1-1-128 0,-1 1 0 16,0-3 0-16,-3 1 0 0,-1 3 0 0,2-3 0 15,2 0 0-15,-2 1 0 0,0-1 0 0,2 1 0 16,1 0 0-16,0 0 0 0,3-1 0 0,0 1 144 0,-2-2-144 15,1 0 0-15,-5 0 0 0,2 4 0 0,-1-2 0 0,1 1 0 16,1-3 0-16,2 1 0 0,2 0 0 0,1 2 0 16,-1 0 0-16,1 3 0 0,1-4 0 0,-2 2 0 15,-3 1 0-15,1 3 0 0,-2-3 0 0,-1 1 0 16,2 0 0-16,3-2 0 0,1 1 0 0,1 2 0 16,-5-2 0-16,2-1 0 0,0 1 0 0,-4 2 0 15,0-3 0-15,0 5 0 0,0-3 0 0,-2 2 0 16,0 1 0-16,0-3 0 0,5 2 0 0,-3-3 0 15,-2 1 0-15,1 2 0 0,0-4 0 0,-2 1 0 16,-2 0 0-16,0 0 0 0,-1-2 0 0,2 2 0 16,4 0 0-16,-2 2 0 0,0-2 0 0,2 4 0 15,3-4 0-15,-3 2 0 0,0-2 0 0,-2-3 0 16,2 0 0-16,-3-1 0 0,0 0 0 0,3 0 0 0,-2 2 0 16,2 0 0-16,0-2 0 0,2 3 0 15,3 1 0-15,2-1 0 0,-1-1 0 0,1 0 0 0,0-1 0 0,3 1 0 16,-3 1 0-16,4-2 0 0,0 2 0 0,4 2 0 15,3 0 0-15,1-4-192 0,0-1 192 0,-1-1 0 16,-2-2-160-16,1 2 160 0,0 0 0 0,2 0 0 16,0 0 0-16,5-1 0 0,2-1-192 0,-2 0 192 15,-4-1-160-15,0 1 160 0,-1 0-224 0,-2 1 48 16,-2 2 16-16,2 4 0 0,2-3 160 0,1-2-208 16,1-2 80-16,-1 2 128 0,-1 3 0 0,-2 0 0 15,1 0 0-15,2 1 0 0,2 1-160 0,4-2 160 16,-3-3 0-16,-1-1-144 0,-4-6 0 0,-2 3 0 0,1 1 0 0,-2 1 0 15,-1 1 16-15,0-2 0 0,0-3 0 0,-1 2 0 16,-2 2 128-16,-4-1 0 0,-1 1 0 0,0-2 0 16,-4 4 0-16,-1 2-128 0,-6 0 128 0,-1-1 0 15,-2-1 0-15,-2 0 0 0,-4 0 0 0,0-1-128 16,-5-1-192-16,-1-1-16 0,-2-4-16 0,-5 5 0 31,-3 0-432-31,0 0-96 0,-6-3-16 0,-6 5-10112 0</inkml:trace>
  <inkml:trace contextRef="#ctx0" brushRef="#br3" timeOffset="-92414.35">21037 4119 8399 0,'0'0'368'0,"-1"-9"80"0,1 0-448 0,1-1 0 0,0 1 0 0,2-2 0 16,1 2 176-16,0-4-176 0,1 2 192 0,-2 0-192 15,1 0 384-15,1 2-48 0,0-2 0 0,1 3 0 16,-1-2-80-16,-2 3 0 0,-3 7-16 0,5-11 0 16,-5 11-240-16,4-6 0 0,-4 6 128 0,0 0-128 15,0-12 0-15,0 12 176 0,-4-5-176 0,4 5 160 16,0 0 400-16,-7-5 80 0,-1 4 0 0,8 1 16 15,-9 5 144-15,2 0 32 0,-2 0 0 0,4 5 0 16,-3-1-416-16,0 4-80 0,1 2-16 0,-1 2 0 16,1 2-112-16,0 1-16 0,1 4-16 0,0 3 0 15,-1-2-176-15,2 6 0 0,0 1 0 0,0 3 0 16,0 5 0-16,2 2 192 0,-1 2 0 0,1-2 0 16,-1 2-192-16,-1 0 0 0,0 4 0 0,-2 0 128 15,0 1-128-15,0 3 0 0,1 4 0 0,0 0 0 0,-1-4 0 0,1 0 0 16,-3 0 0-16,3 0 0 0,1 1 0 0,1 2 0 15,0 0 0-15,1 3 128 0,2 4 32 0,0-1 0 16,0-1 0-16,1 0 0 0,0 3-160 0,0 1 128 16,0 2-128-16,0 0 128 0,-2 3-128 0,0-1 0 15,-2 1 0-15,0 2 0 0,0 2 0 0,1 2 0 16,-4 1 0-16,1 4 0 0,-3-2 0 0,0 4 0 16,-1-2 0-16,-2 3 0 0,2 2 0 0,1-4 0 15,0 2 0-15,2-2-176 0,0 3 48 0,2-1 0 16,0-6 0-16,0 4 0 0,3 0 128 0,-1 0-192 15,-1-5 192-15,2 2-192 0,-2 0 192 0,1-2 0 16,0 3 0-16,0-2 0 0,2-2 0 0,-2 1 0 16,1 2 128-16,-3 0-128 0,5-5 0 0,-2 2 128 0,2 0-128 0,0 3 0 15,0-2 0-15,0-1 0 0,0 1 0 0,0 3 0 16,0-3-240-16,0 2-16 0,0 1 0 0,-1-3 0 16,-1 1-64-16,-1 4 0 0,0-3-16 0,0 4 0 15,-1-3 48-15,-1 3 16 0,-2-2 0 0,2 3 0 16,-1 1-112-16,0-2 0 0,1 2-16 0,-3 0 0 15,2-1 240-15,2 1 160 0,-4-6-192 0,3 4 192 16,1-2 0-16,0 1 0 0,1-1 0 0,-1 0 0 16,1-1 0-16,1 1 0 0,-1-1 0 0,3 1 0 15,-4-4 0-15,3 2 0 0,0 1 0 0,-2-2 0 16,1 5 0-16,-2-5 0 0,1-3 0 0,1 2 0 16,-1-2-128-16,3 5 128 0,2-2 0 0,1 5 0 15,-1-7-288-15,1-2 48 0,1 2 16 0,1 0-5824 16</inkml:trace>
  <inkml:trace contextRef="#ctx0" brushRef="#br3" timeOffset="-92261.13">20643 14524 9503 0,'3'72'416'0,"-1"-20"96"0,2 3-512 0,0 6 0 16,0 3 0-16,1 4 0 0,1-2 144 0,-2 4-144 15,5 2 128-15,-2-3-128 0,1-2 0 0,-2 0-192 16,2-1 0-16</inkml:trace>
  <inkml:trace contextRef="#ctx0" brushRef="#br3" timeOffset="-91999.53">20693 18905 9503 0,'-7'43'416'0,"5"-9"96"0,-1 4-512 0,2 5 0 15,0-1 0-15,1 2 0 0,1 0-144 0,0-4-128 16,-1 0-32-16,1-4-3616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44:52.13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25219 10004 18431 0,'0'0'816'0,"0"0"160"0,8-1-784 0,-2-1-192 15,3 1 0-15,-9 1 0 0,0 0 1360 0,8-2 240 16,-2-1 32-16,-6 3 16 0,0 0-304 0,0 0-64 15,5-6-16-15,-5 6 0 0,0 0-304 0,3-8-48 0,-3-2-16 0,-2 2 0 16,-1-3-208-16,-3 2-48 16,0-4-16-16,-3 2 0 0,-2 1-112 0,-5-3 0 0,-4 0-16 0,-3 2 0 15,-1-3-112-15,-3 1 0 0,-2-1-16 0,-14-4 0 16,2 4-176-16,-1 2-48 0,-1-2 0 16,-1 3 0-16,-2 0-144 0,-2 1 0 0,-5 0 0 0,-4-2 0 15,-4 3 0-15,-2-2 0 0,-3 1 0 0,-4-2 0 16,-2-4 128-16,-5 2-128 0,-9 4 128 0,-5-2-128 15,-2-3 192-15,-1 6-64 0,-1 0 0 0,-5-2 0 16,-7-3 32-16,-1 0 0 0,1 1 0 0,-4 3 0 0,-5-3 0 0,-1-2 0 16,1 2 0-16,-4 2 0 0,-5-2-160 0,-3-2 128 15,0 0-128-15,-3 1 128 0,-2 1 16 0,-2-1 0 16,-1 0 0-16,0 0 0 0,-5 0 48 0,4 1 16 16,1 0 0-16,-3 2 0 0,-3-3-16 0,-1-1 0 15,2 2 0-15,-1 2 0 0,-3-2-64 0,0 0-128 16,-1 4 176-16,5-3-176 0,-5 0 224 0,-2 2-64 15,1-4-16-15,2 1 0 0,0 3 16 0,0-1 0 16,-4 3 0-16,2-1 0 0,-1-2 0 0,0 2 0 0,-4 4 0 0,4-2 0 16,3 2-160-16,-4 2 160 0,-2-1-160 0,1 0 160 15,1 3-160-15,0 1 0 0,-1 0 0 0,2 1 128 16,-2 1-128-16,3 2 0 0,6-1 0 0,-1-1 0 16,-4 3 0-16,5 3 0 0,1-3 128 0,1 3-128 15,-2-1 0-15,4 1 0 0,6 2 0 0,-1 3 0 16,-3 0 0-16,5 1 0 0,7 0 0 0,-2 1 0 15,0 0 0-15,3 3 0 0,3 2 128 0,1-1-128 16,1-1 0-16,4 1 0 0,1 0 0 0,5 4 0 16,3 3 0-16,0-4 0 0,0 1 0 0,2 0 0 15,7 1 0-15,1 0 0 0,1 7 0 0,1-7 0 16,2 0 0-16,2 0 0 0,3 1 0 0,0 3 0 16,2-1 0-16,2 1 0 0,0 3 0 0,2-4 0 15,3 1 0-15,2-4 0 0,2 0 0 0,0 3 0 16,0 3 0-16,-1-3 0 0,1-6 0 0,1 5 0 0,3-1 0 0,6 4 0 15,4-1 0-15,3-1 0 0,0-5 0 0,3 1 0 16,0 3 0-16,3-3 0 0,3 1 0 0,3-1 0 16,1-1 0-16,3 1 0 0,3 1 0 0,1-3 0 15,2 0 0-15,3 0 0 0,-1 1 0 0,2 2 0 16,0-2 0-16,2 1 0 0,2-2 0 0,4 3 0 16,1-1 0-16,1 1 0 0,2-1 0 0,6 0 0 15,2 0 0-15,5 1 0 0,2 0-144 0,3-1 144 16,4 3 0-16,5-1 0 0,4 3 0 0,3-2 0 15,-1-1 0-15,5 2 0 0,4-2 0 0,4 3 0 16,2-1 0-16,2 1-160 0,2-5 160 0,6 2 0 0,4-3 0 0,5 4 0 16,4 2 0-16,6-1 0 0,4 0 0 0,0-3 0 15,1 5 0-15,5-2 0 0,2-1 0 0,7 4 0 16,5-5 0-16,4 0 0 0,0 1 0 0,7-3 0 16,1 0 0-16,8 1 0 0,7-3 0 0,2 1 128 15,2 0-128-15,7-3 0 0,6 1 0 0,3-5 0 16,0-1 0-16,4 1 0 0,7 5 0 0,0-4 0 15,-1-1 0-15,7-1 128 0,4-4-128 0,8 3 0 16,6-1 128-16,2-3-128 0,-1-1 128 0,7 1-128 16,4 2 0-16,7-4 0 0,3-2 0 0,3 3 0 15,-1-4 0-15,6 2 0 0,4 2 0 0,4-3 128 16,5-3-128-16,5 0 0 0,4 0 0 0,4-2 0 16,-1-1 0-16,3 0 0 0,-3 2 0 0,4-2 0 15,2-3 0-15,0 1 0 0,3 2 0 0,2-3 0 0,0-5 0 0,2 3 0 16,0-4 0-16,-1 1 0 0,-1-3 0 0,1 1 0 15,-1-2 0-15,2-2 0 0,-2-3 0 0,0 0 0 16,1-2 0-16,-3-5 0 0,-3-2 0 0,-3-7 0 16,-6-6 0-16,-4-6 128 0,1-2 0 0,-3-5 16 15,-2-3 0-15,-3 1 0 0,-6 2 176 0,-8-1 48 16,-7 2 0-16,-7 3 0 0,-6-5-112 0,0 3-32 16,-1 2 0-16,-15-2 0 0,-12-2-224 0,-4-1 176 15,-7 1-176-15,-12 1 160 0,-13 0-160 0,-9-2 128 16,-11-2-128-16,-10-1 128 0,-10 0-128 0,-12 0 0 15,-14 1 0-15,-11-1 0 0,-12 1 0 0,-11 0 160 16,-11-1-160-16,-15 1 160 0,-13-2-160 0,-12 0 0 16,-13 0-192-16,-11 3 192 15,-10 3-1136-15,-20-3-96 0,-18-1-32 0,-14 0-12272 0,-13 4-2464 16</inkml:trace>
  <inkml:trace contextRef="#ctx0" brushRef="#br0" timeOffset="602.11">15107 7369 10127 0,'0'-13'896'0,"0"1"-704"16,0 0-192-16,0-1 0 0,0 2 1040 0,0 0 176 16,-1-1 48-16,0 5 0 0,1 7 352 0,-3-8 80 15,-1 3 16-15,-1 0 0 0,-1-2-112 0,-3 2 0 16,-1 3-16-16,-3-2 0 0,-3 0-224 0,-2 4-32 15,-2 1-16-15,-5 4 0 0,-3-1-288 0,-3 8-48 16,-7 0-16-16,-4 6 0 0,-3 5-256 0,-1 1-48 16,-1-1-16-16,0 6 0 0,0 2-80 0,4 1-32 15,4 2 0-15,7 3 0 0,5 4-80 0,8-3-32 0,6-1 0 0,8-3 0 16,7-4-112-16,6 0-32 0,5-2 0 0,7-3 0 16,7 4-48-16,6-6-16 0,4-4 0 0,2-1 0 15,1-2-32-15,4 0-16 0,7-6 0 0,0-2 0 16,2-8-16-16,5-2 0 0,1 4 0 0,1-4 0 15,0-3-144-15,-3 0 160 0,-1-1-160 0,-4-4 160 16,-4 1-400-16,-6-3-80 0,-2-3 0 0,-7 5-16 16,-4-3-2432-16,-3 2-496 0</inkml:trace>
  <inkml:trace contextRef="#ctx0" brushRef="#br0" timeOffset="912.81">15948 7355 32127 0,'0'0'1424'0,"0"0"304"0,0 0-1392 0,0 0-336 15,-7 8 0-15,-2 4 0 0,-1 6 448 0,-1 4 32 16,-2 6 0-16,0 1 0 0,-2 3 288 0,4 5 64 16,2 1 16-16,0 1 0 0,2-3-336 0,5-6-80 15,2-2-16-15,4-4 0 0,3-3-64 0,5-5-16 16,2-4 0-16,4-5 0 0,2 0 352 0,4-5 64 15,0-4 16-15,5-6 0 0,2-2 128 0,-8-2 48 16,1-3 0-16,6-4 0 0,1-1-288 0,-1-2-48 16,-4-3-16-16,8-11 0 0,-6 3-272 0,-1 1-64 0,-6 1-16 15,-3 0 0-15,-5-2-240 0,-3 5 176 16,-2 1-176-16,-3 13 160 0,-1-1-160 0,-1 0-192 0,1 2 32 0,0-2 16 31,0 5-1344-31,0 1-272 0,-4 9-48 0,0 0-11488 0,0 0-2288 0</inkml:trace>
  <inkml:trace contextRef="#ctx0" brushRef="#br0" timeOffset="1218.81">16896 7228 23039 0,'0'0'2048'0,"0"0"-1648"16,-4 5-400-16,-1 1 0 0,0 3 1984 0,-3 7 320 15,-2 3 64-15,-1 1 16 0,-3 3-752 0,0 4-160 16,-2-2-16-16,1 5-16 0,0 1-336 0,0-1-64 15,-2 2-16-15,3 0 0 0,1-5-528 0,3-2-112 16,3-6-32-16,1-2 0 0,4-3 176 0,2-5 48 16,1-3 0-16,-1-6 0 0,0 0 160 0,12-3 32 15,-2-3 16-15,4-7 0 0,0-3-176 0,2-2-32 16,3-1-16-16,0-1 0 0,1-1-320 0,0-2-64 16,0-5-16-16,1 4 0 0,-1-2-160 0,3 1 0 15,1 5 0-15,0 0 128 0,0 1-128 0,-1 3 0 16,0 2 0-16,0 6 0 0,-4 2 0 0,0 4 0 15,-2 2 0-15,-2 4 0 16,-3 2-1504-16,0 0-176 0,-3 2-48 0,-2 2-11808 16,0 3-2368-16</inkml:trace>
  <inkml:trace contextRef="#ctx0" brushRef="#br0" timeOffset="1654.99">18203 7162 26607 0,'0'0'1168'0,"2"-8"256"0,-2 8-1136 0,3-10-288 16,-1 4 0-16,-2 6 0 0,0 0 128 0,0 0-128 15,0 0 144-15,0 0-144 0,0 0 704 0,-7 5 64 16,-1 2 0-16,0 5 0 0,-1 2 384 0,0 4 64 16,3-8 32-16,0 8 0 0,-2 3 0 0,0 2 0 15,0 3 0-15,-1 5 0 0,0 5-480 0,1 2-112 16,3 4-16-16,-5 27 0 0,4-13-192 0,2-13-64 16,2-5 0-16,2-8 0 0,0-8 16 0,0-5 0 15,0-5 0-15,4-4 0 0,-4-8 208 0,9 6 32 16,4-3 16-16,1-8 0 0,4-3-64 0,-1-5-16 15,4-3 0-15,-7 3 0 0,4-5-320 0,-1-5-80 16,1 1-16-16,3-3 0 0,-2-3 96 0,-2 3 0 16,1-4 16-16,1 0 0 0,0-1-272 0,2 0-176 15,0 1 32-15,1 2 0 0,-1 7 144 0,-1 0 0 16,-1 3-144-16,5-6 144 16,-4 8-416-16,-2 2-16 0,-2 1 0 0,-5 7 0 15,-1 3-2080-15,0 0-432 0,0 1-64 0</inkml:trace>
  <inkml:trace contextRef="#ctx0" brushRef="#br0" timeOffset="2037.75">19003 7408 38175 0,'0'0'1696'0,"0"0"352"0,0 0-1648 0,0 0-400 16,8 6 0-16,2 0 0 0,2-1 256 0,3-2-48 15,3-2 0-15,4-2 0 0,5-2 64 0,4-1 16 16,3-1 0-16,3-1 0 0,1-2 144 0,0-3 16 16,-1-2 16-16,-1-2 0 0,-2-2 96 0,-1-1 16 15,-3-1 0-15,-2 0 0 0,-2 0-128 0,-5 1-32 16,-1 1 0-16,-4 0 0 0,-3-2-208 0,-6 2-32 16,-3 2-16-16,-5 3 0 0,-4-2-160 0,-7 3 160 15,-4 5-160-15,-8 3 160 0,-8 5-160 0,-6 3 0 16,-5 4 0-16,-4 2 0 0,-4 4 0 0,-1 6 0 15,-1 5 0-15,4 2 0 0,-2 4 0 0,7 1 0 16,4 0 0-16,7 2 0 0,6-4 0 0,7-3 0 16,6 2 0-16,8-6 0 0,6 1 0 0,6-2 0 15,8-3 0-15,4-1 0 0,6-2 0 0,7-2 0 16,4-6 0-16,5 0 0 0,3-6-304 0,4-2-32 0,2-2-16 0,2-1 0 31,3 0-1888-31,-2-1-368 0,-3-1-80 0,0 1-14496 0</inkml:trace>
  <inkml:trace contextRef="#ctx0" brushRef="#br0" timeOffset="2532.76">21029 7106 32655 0,'0'-15'1440'0,"0"8"304"0,-1-2-1392 0,-1 2-352 16,-3-5 0-16,-3 3 0 0,-2 1 816 0,-5 1 80 15,-7-2 32-15,-3 3 0 0,-6 2-336 0,-3 3-64 16,-4 2-16-16,-3 3 0 0,-1 2 0 0,0 4 0 16,-1 4 0-16,2 2 0 0,4-1-64 0,5 5-32 15,6-1 0-15,5 2 0 0,4-1-80 0,9 2-16 16,3-3 0-16,7 2 0 0,6 3 64 0,6-2 0 15,5 1 0-15,7-1 0 0,2 0 96 0,5 0 32 16,2 0 0-16,2-1 0 0,1 2-144 0,-1-1-32 16,0-2 0-16,-2 3 0 0,-1 1-48 0,-4 0-16 15,-3 0 0-15,-4 2 0 0,-4-5-80 0,-5 4-32 16,-2 1 0-16,-3-3 0 0,-4 0-32 0,-2 0-128 0,-4-3 192 0,-4 1-64 16,-3-2 0-16,-4-2 0 0,-3 0 0 0,-4-2 0 15,-2-2 128-15,-4 0 0 0,-3-2 16 0,-2-3 0 16,-2 2 16-16,-3-1 0 0,-6 0 0 0,-2-4 0 15,-3-3-16-15,-1 0 0 0,-1-2 0 0,-2-4 0 16,3-1-64-16,1-4-16 0,3 0 0 0,4-1 0 16,4 0-192-16,6-3 176 0,2-1-176 0,4 4 160 15,4-2-160-15,4 2 0 0,2 1 0 0,3-2 0 16,5 2 0-16,1-1-192 0,3 2 0 0,5-1 16 16,2 4-1680-16,7 1-320 0,2-2-80 0,13 1-18848 15</inkml:trace>
  <inkml:trace contextRef="#ctx0" brushRef="#br1" timeOffset="9786.7">28638 10961 23951 0,'-6'-22'2128'0,"1"14"-1696"0,1-1-432 0,4 9 0 0,-6-4 448 0,-2 1 16 16,-1 1 0-16,0 2 0 0,-1 1-160 0,-1 4-48 15,-2 2 0-15,-1-2 0 0,-2-3 112 0,-3 4 16 16,-4 3 0-16,-4 0 0 0,-4 1 224 0,-4-2 48 16,-7-2 16-16,-1 0 0 0,-4 0 16 0,-3 0 0 15,-5-3 0-15,-1 3 0 0,-1 4-64 0,-2-1-16 16,-5 1 0-16,-3-2 0 0,-5-3-96 0,0 1 0 15,-2 6-16-15,-1-2 0 0,-2-1-112 0,-3-3 0 16,-4 2-16-16,-3-3 0 0,0-1-144 0,-4 0-32 16,-1 1 0-16,-6 1 0 0,-7-2-192 0,1 1 144 15,-3 0-144-15,-4-1 128 0,-8-2-128 0,2 2 0 16,3 0 144-16,-5 2-144 0,-5-4 144 0,0 0-144 16,-1 1 192-16,1 1-192 0,-4-2 0 0,-1 2 0 0,-2-4 0 15,-4 0 0-15,-2 0 160 0,2 0-160 0,3 0 128 0,-4-1-128 16,-1-2 176-16,-2 3-48 0,4 0-128 0,-5 0 192 15,-1-1-64-15,-1 0-128 0,2-1 176 0,-1 2-176 16,-6 0 144-16,0 0-144 0,6 0 0 0,-4 0 144 16,-5 0-144-16,3 2 0 0,5-1 0 0,-2 0 128 15,-2-1-128-15,3 3 160 0,2-6-160 0,3 2 160 16,-1 0-16-16,-1 1 0 0,-1 0 0 0,2 1 0 16,3 0-144-16,-3 3 192 0,-1-2-192 0,0 1 192 15,6-2-192-15,-2 3 192 0,-3 0-192 0,6 1 192 16,4-1-192-16,0 0 0 0,-4 3 0 0,4 0 0 15,5-2 0-15,0-2 128 0,-1 3-128 0,4-3 128 16,2 1-128-16,1 0 0 0,1-3 0 0,4 3 0 16,1 0 128-16,1-3-128 0,2 2 0 0,-2-2 128 0,1 0 0 0,3 2-128 15,4-3 192-15,0 1-64 16,-1 2-128-16,3-1 160 0,2 1-160 0,6-3 160 0,3 0-160 16,0-2 160-16,-2 0-160 0,6 1 160 0,3-2-160 0,3 1 128 15,0-1-128-15,3-1 128 0,-2 2-128 0,0-1 0 16,0 3 0-16,4 1 0 0,0 1 0 0,4 0 128 15,1-1-128-15,0 1 0 0,-5-2 0 0,3 1 128 16,-1 2-128-16,3-1 0 0,3 2 0 0,2-3 0 16,3 0 0-16,2-1 0 0,-1 0 0 0,3-1 128 15,1 0-128-15,2 1 0 0,3 0 128 0,3 0-128 16,-1 0 0-16,3 0 128 0,0 0-128 0,1-1 128 16,-1-3-128-16,0 3 128 0,2 2-128 0,2 0 160 0,1-1-160 15,3 3 160-15,2-2-160 0,2-1 0 0,4-1 0 0,1 1 128 16,1 1-128-16,3-1 128 0,1-1-128 0,2 1 128 15,2 0-128-15,-2 2 0 0,1 1 0 16,1-2 0-16,-1 3 0 0,2 1 0 0,1 1 128 0,2-2-128 16,-1 1 0-16,4 1 0 0,2-2 0 0,0 0 0 15,1 0 0-15,1 0 0 0,1 0 0 0,0-2 0 16,3-1 176-16,6-1-48 0,-9 4-128 0,9-4 192 16,-8 9-192-16,2-4 0 0,6-5 0 0,-7 5 0 15,7-5 0-15,-5 9 0 0,0-1 0 0,3 1 0 16,2-9 0-16,-2 11 0 0,2 2 0 0,0 2 0 15,0 2 0-15,2 0 0 0,-2 1 0 0,-2 4 0 16,2 1 0-16,-1 6 0 0,0 3 0 0,-3 5 0 16,0 3 0-16,-1 5 0 0,-3 6 0 0,2 2 0 15,0 3 0-15,-1-1 0 0,1 0 0 0,1-1 0 16,0-3 0-16,1-3 0 0,0-1 0 0,0-5 0 0,1 0 0 0,-2-1 0 16,-2-3 0-16,2-3 0 0,0 1 0 0,0-4 0 15,0-3 0-15,1 1 0 0,0-4 0 0,2 0 0 16,-1-1 0-16,3 1 0 0,0-4 160 0,3 0-160 15,0-3 160-15,4 0-160 0,0-2 144 0,4-1-144 16,0-2 128-16,3 2-128 0,1-1 0 0,4-1 128 16,0 0-128-16,8-1 0 0,4-1 144 0,6-1-144 15,4 3 160-15,6 0-160 0,3-3 176 0,3 1-176 16,3 1 192-16,8-5-192 0,6 3 0 0,5-5 0 16,5 2 0-16,3-3 0 0,0-4 0 0,6 2 0 15,5-1 0-15,3-2 0 0,1 0 0 0,4-1 0 16,-1-2 0-16,5 1 0 0,2 2 0 0,-1-2 0 0,-2 1 0 0,3 0 0 15,3 1 0-15,1-1 0 0,-3-1 0 16,3-3 0-16,-2 4 0 0,6-2 0 0,4 1 0 0,2-1 0 16,0-3 0-16,5 2 0 0,4 2 0 0,1-1 0 15,0-2 0-15,4-1 0 0,4 2 0 0,0 1 0 16,-3-2 0-16,4 0 0 0,1 1 0 0,5 1 0 16,-1 0 0-16,-3 0-144 0,0 0 144 0,-2 1-128 15,-1 1 128-15,-2 1 0 0,-2 0 0 0,-1 1 0 16,0 1 0-16,0 1 0 0,-2 0 0 0,2 0 0 15,2 0 0-15,0 1 0 0,2 0 0 0,2-1 0 16,1-1 0-16,1-1 0 0,-2-1 0 0,2 0 0 16,1 0 0-16,1 0 0 0,-1 0 0 0,-2-1 0 15,0 0 0-15,-2 0 0 0,0 1 0 0,-3 1 0 16,1 1 0-16,-4 0 0 0,2 0 0 0,-4 2 0 0,2 0 0 16,-1-2 0-16,2 1 0 0,1-2 0 0,-4-1 0 0,4 0 0 15,2 0 0-15,-5 0 0 0,-6 0-144 0,2 0 144 16,2 0-160-16,-2 0 160 0,-7-1 0 0,2 1 0 15,-1 0 128-15,-1 0-128 0,-1 0 0 0,-4 1 0 16,-4-1 0-16,1 1-192 0,-1 2 192 0,-6-1 0 16,-8 0 0-16,0 2 0 0,-1-2 0 0,0 1 0 15,-1-2 0-15,-5-1 0 0,-5 2 0 0,-1 1 0 16,1 1 0-16,-3 2 0 0,0-1 0 0,-4 2 0 16,-8-1 0-16,-1-1 0 0,-1 1 0 0,-1 3 0 15,-2 0 0-15,-1 0 0 0,-1-1 0 0,-4 1 0 16,-2-3 0-16,-3 4 0 0,-2 0 0 0,0 1 0 0,-4-5-128 15,0 4 128-15,0-1 0 0,-3 0 0 0,-3-5 0 0,-3 2 0 16,-3 0 0-16,-4-1 0 0,-2 3 0 0,-2 0 0 16,0-5 0-16,2 6 0 0,-1 0 0 0,0 3 0 15,1-5 0-15,-2 4 0 0,-2-5 0 0,1 0 0 16,2 1 0-16,-3-5 0 0,-2 1 0 0,1-3 0 16,-3-3 0-16,-2 2 0 0,0 0 0 0,-1-8 0 15,1-1 160-15,1-4-160 0,-2-4 128 0,3-3-128 16,1-4 240-16,-1-3-48 0,1-8 0 0,2-7 0 15,-1-1 128-15,1-10 32 0,-1-2 0 0,-1-8 0 16,-1-1-96-16,0-9 0 0,3-5-16 0,-3-2 0 16,-2-3-240-16,-4 3 0 0,-6 8 128 0,-2 6-128 15,-2 5 0-15,-4 3 0 0,-4 2 128 0,-3 7-128 0,-4-1 0 0,-7 4 0 16,-8 5 0-16,-3 2 0 16,-5 4-1264-16,-4 4-288 0,-7 1-64 0,-3 7-18944 15</inkml:trace>
  <inkml:trace contextRef="#ctx0" brushRef="#br1" timeOffset="10953.97">17885 12617 22111 0,'0'0'1968'0,"6"-5"-1584"0,2-5-384 0,-1 6 0 16,-7 4 256-16,11 3-48 0,-3-2 0 0,1 3 0 15,-9-4 336-15,10 5 64 0,-2 3 16 0,0 0 0 16,-8-8 48-16,6 13 16 0,-1 0 0 0,-1 1 0 16,-1 1-176-16,-2 3-48 0,0 2 0 0,0 4 0 15,1 3-208-15,-2 1-64 0,0 5 0 0,-2 1 0 16,1 3-48-16,-1 5-16 0,-1-1 0 0,0 1 0 16,-2 2 112-16,-1 0 16 0,-2 0 0 0,-1-1 0 15,-1 6 64-15,-2-2 32 0,0 1 0 0,-1 3 0 0,-1 0 16 0,2-1 0 16,-1-4 0-16,0 2 0 0,2-4-112 0,-4 0-32 15,-2-1 0-15,-1 4 0 0,1-1-96 0,-3 1-128 16,-2 0 176-16,1-1-176 0,-4 0 224 0,-1-3-64 16,1 3-16-16,-2-3 0 0,-3 3 32 0,1-2 0 15,1 5 0-15,-2-5 0 0,-1 2-32 0,-3 2 0 16,-1-3 0-16,-1 2 0 0,1-4 80 0,-1 4 16 16,-1-4 0-16,2 2 0 0,0-5 32 0,0 6 16 15,3-3 0-15,-4 3 0 0,2-3-128 0,1 4-32 16,1-4 0-16,0 3 0 0,1-4-128 0,-2 1 160 15,-2 2-160-15,1-3 160 0,0-4-32 0,1 4-128 0,0-2 192 16,2 2-64-16,3 2 64 0,3-5 16 16,-1 0 0-16,5 0 0 0,0-1-80 0,5 2 0 0,1-3-128 0,2 0 192 15,0-1-192-15,2-1 0 0,1 2 128 0,2-3-128 16,3 0 0-16,2-3 128 0,-1 2-128 0,4-1 0 16,2 0 128-16,3-3-128 0,1 0 0 0,3 2 0 15,0-3 0-15,1 0 0 0,2-3 0 0,0 2 0 16,5-3 0-16,1 3 0 0,1-4 0 0,1 0 0 15,3 2 0-15,1-2 0 0,3-2 0 0,3 2 0 16,3 1 128-16,3-2-128 0,1 1 0 0,2-1 144 16,1-1-144-16,1-2 160 0,3-1-160 0,3 0 160 15,5 0-160-15,0 1 128 0,6 1-128 0,1-1 128 16,-1-2-128-16,0 0 0 0,-1 0 144 0,1-1-144 16,2 0 0-16,0 2 144 0,-1-5-144 0,2 3 0 0,3-1 144 15,-4 0-144-15,-6-2 0 0,-3-3 144 0,-4 3-144 0,-5-4 0 16,-5 1 0-16,-5-2-176 15,-4-2-1264-15,-8-4-256 0,-3 1-48 0,-7-4-15312 16</inkml:trace>
  <inkml:trace contextRef="#ctx0" brushRef="#br1" timeOffset="12227">18103 14144 32079 0,'-10'-14'1408'0,"3"10"320"0,-4-1-1392 0,0 4-336 0,-3 1 0 0,-3 1 0 0,-2-2 0 0,-5 6 0 15,-9 0 0-15,-4 1 0 0,-7 2 0 0,-6-3 0 16,-3-1 0-16,-3 3 128 0,0 0-128 0,-4-2 0 16,-5-3 0-16,-3 7 0 0,-6-1 176 0,-1 0 16 15,-2-6 0-15,-1-1 0 0,-1-1 320 0,-1 0 80 16,-5 4 16-16,0 0 0 0,-4-7 0 0,0 3 0 16,-1 2 0-16,-4 0 0 0,-9 2-288 0,0-1-48 15,-2-3-16-15,-3 2 0 0,-2 1-128 0,-6-1-128 16,-5-2 144-16,-2 0-144 0,-3 3 176 0,-1-2-176 15,-5-1 192-15,0 0-192 0,-1 3 240 0,0-3-64 16,-3-4-16-16,-1 2 0 0,-2 4 0 0,1-4 0 0,-2-3 0 0,1 4 0 16,-3 0-32-16,-2 0-128 0,-6-6 192 0,-1 5-64 15,-4-1 0-15,1 1 0 0,2 0 0 0,-6 0 0 16,-5-2-128-16,-1 0 0 0,0 2 0 0,-1 0 128 16,-2 1-128-16,-2 0 0 0,-2 1 144 0,2 1-144 15,1 2 0-15,0-2 128 0,0-2-128 0,2-1 0 16,2 1 0-16,5 1 128 0,5 0-128 0,0-1 0 15,-2-2 176-15,4 2-48 0,0 2 0 0,0-1 0 16,-3-2-128-16,2 0 128 0,2 1-128 0,5 1 128 16,1 0-128-16,1 0 0 0,-5-2 144 0,7 2-144 15,5 0 0-15,-2 0 144 0,-2 0-144 0,3 3 0 16,5 0 128-16,1 0-128 0,-1 0 0 0,6 0 0 16,5 5 128-16,1-5-128 0,-1-1 0 0,5-1 0 15,6 3 128-15,4-2-128 0,4 2 0 0,3-3 0 0,0-1 0 0,4 2 0 16,2 0 0-16,5 1 0 15,3 0 0-15,-2 3 0 0,3-3 0 0,1 0 0 0,5 5 0 0,2 0 0 16,2-1 0-16,0 2 0 0,-4-2 0 0,8 7 0 16,2 2 0-16,3-1 0 0,2-4 0 0,5 2 0 15,2 3 0-15,1 4 0 0,0-3 0 0,0 1 128 16,6 0-128-16,4 1 0 0,3 3 0 0,6-1 0 16,3 2 0-16,3-1-192 0,4 2 192 0,4 3 0 15,2-2 0-15,6 3-144 0,2-1 144 0,6 2 0 16,-1-2 0-16,4 3-128 0,3 3 128 0,1-1 0 15,3-3 0-15,4 3 0 0,3 1 0 0,7 0 0 16,1-5 0-16,7 2-128 0,4 4 128 0,7-5 0 16,3-3 0-16,7 4-128 0,5-4 128 0,6 2 0 0,5-5 0 15,4 1-128-15,3 2 128 0,6-3 0 0,3 1 0 0,7 2 0 16,-1-1 0-16,3 1 0 0,2-3 0 0,5 0 0 16,8 1 0-16,4-2 0 0,0-3 0 0,5 0 0 15,2-1 0-15,7 1 0 0,-1-1 0 0,6-1 0 16,1-3 0-16,3-3 0 0,6 0 0 0,3 2 0 15,4-6 0-15,1 1 0 0,5-7 0 0,2 3 0 16,6 1 0-16,-2-1 0 0,-2 1 0 0,6-2 0 16,3-2 0-16,2 1 0 0,0 5 0 0,1-1 0 15,0-7 0-15,4 1 0 0,2 2 0 0,-1 0 0 16,-1-1 0-16,0-1 0 0,3-1 0 0,3-1 0 16,3 4 0-16,-3-2 0 0,-2 1 0 0,1-2 0 15,1-3 0-15,1 1 0 0,1 3 0 0,-2 0 0 16,-4-6 0-16,2 2 0 0,2 2 0 0,-3-1 0 0,1 1 0 15,-4-2 0-15,-7 1 0 0,3 1 0 0,3-1 0 16,-1 3 0-16,-1-1 0 0,-2-4-128 0,-5-5-80 0,2 2-16 16,0-4 0-16,-4 0 0 0,-3-6 224 0,-2-4-144 15,1-1 144-15,-4-4-128 0,-7-4 128 0,4-2 0 16,-5-10 0-16,-3 2 0 0,-4 2 0 0,0-2 192 16,-6 0-64-16,-4 6 0 0,-3 2 128 0,-4 2 16 15,-3 1 16-15,-9-2 0 0,-9 1 128 0,-6 5 32 16,-9 2 0-16,-3-2 0 0,-9 3-176 0,-4 2-16 15,-7-2-16-15,-9 2 0 0,-8 1-240 0,-7 0 0 16,-5 1 0-16,-4 1 0 16,-9 4-976-16,-2 1-240 0,-6 2-64 0,-1-1-11200 0,-6 7-2240 15</inkml:trace>
  <inkml:trace contextRef="#ctx0" brushRef="#br1" timeOffset="12977.64">18564 17384 26207 0,'0'0'1152'0,"-3"-12"256"0,-1 2-1136 0,-1-1-272 0,0 2 0 0,-1-1 0 15,-6 3 1376-15,1 0 224 0,-5 2 32 0,-3 2 16 16,-6 2-464-16,-6 1-96 0,-5 2 0 0,-6 1-16 16,-5 1-624-16,-4 3-112 0,-1 1-16 0,-2 5-16 15,0 2 256-15,-1 1 48 0,-1 4 16 0,4 0 0 16,4 0-96-16,4-1-16 0,6 2 0 0,9-2 0 15,10-2-256-15,6 0-64 0,4-2-16 0,6 2 0 0,6-3-176 0,8 0 192 16,5 2-192-16,6 2 192 0,3-3-192 0,7 1 0 16,0-1 0-16,1 0 128 0,0 0-128 0,-1 3 0 15,-3-3 0-15,-3 3 0 0,-5-1 0 0,-5 0 0 16,-3 1 0-16,-5 0 0 0,-6-1 192 0,-4 0-64 16,-5 1 0-16,-4 0 0 0,-8-2 352 0,-4 0 64 15,-5-2 16-15,-4-4 0 0,-6 1-176 0,2 1-48 16,1-5 0-16,3 0 0 0,0-1-336 0,6-5 0 15,3-1 0-15,5-2 128 16,4-6-1296-16,6 2-256 0,5-2-48 0,5-3-11296 16,7-1-2256-16</inkml:trace>
  <inkml:trace contextRef="#ctx0" brushRef="#br1" timeOffset="13255.29">18622 17539 38351 0,'-15'11'1696'0,"2"2"352"0,-5 4-1632 0,2 2-416 0,0 5 0 0,0 1 0 16,-2-1 512-16,2 4 32 0,-2-5 0 0,5 4 0 15,2 1-256-15,2-5-48 0,2-2-16 0,4 0 0 16,1-4-224-16,4-3 0 0,1-1 0 0,4-1 0 16,3-5 208-16,4 1-48 0,2-4-16 0,5-4 0 15,0-4 112-15,4-6 32 0,1-4 0 0,1-3 0 16,1-1 144-16,-1-3 16 0,-2-2 16 0,2-4 0 15,-3 3 80-15,0-5 16 0,-2 0 0 0,-1-3 0 16,-3-3-240-16,-4 5-64 0,0 2 0 0,-3 0 0 0,2 4-256 16,-5 0 0-16,-1 3 0 0,0 5 0 15,-3 6-384-15,-1 1-64 0,-3 9-32 16,0 0 0-16,0 0-2336 0,0 0-448 0,0 0-112 0</inkml:trace>
  <inkml:trace contextRef="#ctx0" brushRef="#br1" timeOffset="13528.36">19128 17535 31327 0,'0'0'1392'0,"-9"4"272"0,-1 2-1328 0,1 3-336 15,1 5 0-15,-1 4 0 0,2 2 1008 0,-3 3 128 16,2 0 16-16,-2 0 16 0,3-2-784 0,0 2-176 0,-2-1-16 0,1-3-16 16,2 0-176-16,2-2 128 0,2-5-128 0,2-12 128 15,-2 11 256-15,2-11 64 0,0 0 0 0,0 0 0 16,0 0 464-16,13-6 112 0,0-2 0 0,1-4 16 15,0-7-144-15,2 1-48 0,2 2 0 0,1-2 0 16,0-2-304-16,1-3-64 0,1 1-16 0,2 0 0 16,0 2-272-16,1 1-64 0,0 3-128 0,1 0 192 15,-1 5-192-15,-1 3 0 0,-2 2 0 0,-2 1-160 32,-1 2-224-32,-1 3-64 0,1 2 0 0,-3 4 0 15,-1 0-2624-15,0 1-512 0</inkml:trace>
  <inkml:trace contextRef="#ctx0" brushRef="#br1" timeOffset="13818.8">20446 17294 21183 0,'8'-36'1888'0,"-3"16"-1504"15,-1 1-384-15,1 2 0 0,0 2 3136 0,-3 1 544 16,-2 1 112-16,0 2 32 0,-1-2-2480 0,-4 5-480 15,5 8-96-15,-17-5-32 0,-3 1-336 0,-5 4-64 16,-5 3-16-16,-1 6 0 0,-4 1-192 0,0 4-128 16,-1 0 160-16,-3 9-160 0,-3 7 384 0,1 5 0 15,2 0-16-15,-1 3 0 0,0 3-176 0,3 2-16 16,6-2-16-16,5-4 0 0,3 0-160 0,4-2 0 16,2 1 0-16,3-2 128 0,3-2-128 0,2-4 0 0,1-1 0 15,4-3 128-15,2 4-128 0,2-5 0 0,2 0 0 0,2-3 0 31,4-1-1072-31,-1 1-192 0,4 1-32 0,-1-2-10096 0,0-2-2032 0</inkml:trace>
  <inkml:trace contextRef="#ctx0" brushRef="#br1" timeOffset="13993.42">19706 17698 43311 0,'-1'-21'1920'0,"7"13"384"0,3-3-1840 0,6 5-464 0,6 0 0 0,6-1 0 15,3 3 0-15,4 3 0 0,3-1 0 0,3-1 0 16,5-3 0-16,-1 2-160 0,-2 1 32 0,-3 3 0 16,-1 0-1536-16,-4 2-320 15,-3-2-48-15,-4 2-16 0,-6 2-1376 0,0 4-288 0,-6-2-48 0</inkml:trace>
  <inkml:trace contextRef="#ctx0" brushRef="#br1" timeOffset="14291.67">20510 17724 2751 0,'15'-6'256'0,"1"-4"-256"16,-2 4 0-16,0-5 0 0,-5 4 5760 0,0-1 1088 15,-9 8 240-15,0 0 32 0,0 0-3712 0,0 0-736 16,-7-5-160-16,-4 4-16 0,-3 2-1216 0,-3 4-224 16,-5 0-48-16,0 3-16 0,2 5-640 0,1-3-128 15,1 1-32-15,3-1 0 0,2 1-192 0,4-1 0 16,9-10 0-16,-1 10 0 0,1-10 128 0,6 11-128 0,5-4 0 0,3-2 144 16,3-1 176-16,5-4 48 15,3-4 0-15,1 0 0 0,-2-1-112 0,-1-5-32 0,-2 1 0 16,-2-3 0-16,-1 2 0 0,-1 0 0 0,-1 5 0 0,-4-3 0 15,-2 2 16-15,-10 6 0 0,10-3 0 0,-10 3 0 16,0 0-112-16,0 0 0 0,0 0-128 0,0 0 192 16,-9 14-192-16,2-1 0 0,0 1 128 0,2 0-128 15,1 0 0-15,-1-3-288 0,3 2 64 0,2 1 16 32,1-4-560-32,-1-10-128 0,6 13 0 0,4-2-16 15,3-4-1472-15,2 0-304 0,-1-3-48 0,4 0-16 16,4-1-80-16,-2-1-32 0,2-1 0 0</inkml:trace>
  <inkml:trace contextRef="#ctx0" brushRef="#br1" timeOffset="14524.95">21493 17553 35935 0,'0'0'1600'0,"0"0"320"0,-8-3-1536 0,-4 2-384 16,-2 0 0-16,-5 1 0 0,-4 1 880 0,-2 2 96 15,-6-1 32-15,-1 4 0 0,-1 1-528 0,-1 6-96 16,-1 1-32-16,0 2 0 0,5-1-96 0,2 6-32 15,2-1 0-15,3-1 0 0,6-1-224 0,5 0 0 16,2-1 0-16,4 1 0 0,3 1 0 0,4-1 128 16,3-1-128-16,4-2 0 0,3-2 0 0,2-1 0 15,-2 5 0-15,6-4 0 0,-1-2-384 0,2 2 0 16,0-2-16-16,1-2 0 16,3 2-1312-16,1-3-256 0,1 0-48 0,-1-3-13824 0</inkml:trace>
  <inkml:trace contextRef="#ctx0" brushRef="#br1" timeOffset="14896.37">21682 17700 31327 0,'0'0'2784'0,"-3"-9"-2224"0,2 4-560 0,1 5 0 16,0 0 1872-16,0 0 272 0,12-3 48 0,4-1 16 15,0 1-1696-15,6 2-320 0,3 0-192 0,5-1 192 16,1 0-192-16,4 1 0 0,0-3 0 0,2-1 0 15,0 0 0-15,-1-2 0 0,-3-4 0 0,-3-1 0 16,-3 3 0-16,-4-3 0 0,-2 0 0 0,-3 0 0 16,-4-4 416-16,-3 4 0 0,-4-1 0 0,-2 0 0 15,-5-1 160-15,-5 1 48 0,-3 2 0 0,-6 0 0 16,-6 3-368-16,-6-2-64 0,-5 5 0 0,-7 1-16 16,-4 1-176-16,-2 6 0 0,1-1 0 0,1 2 0 0,3 4 0 0,3 2 0 15,6 1 0-15,4 0 0 0,3 3 128 0,6-2-128 16,3 1 128-16,3 0-128 0,3-1 0 0,4-1 128 15,0 0-128-15,4 3 0 0,4-4 0 0,0 3 0 16,3 2 128-16,5-3-128 0,0-2 0 0,2 1 0 16,3-2 0-16,1 1 0 0,-1-3-160 0,1 3-64 15,0-3-16-15,0 5 0 16,-2-6-1200-16,0 4-240 0,-1-3-48 0,1 2-10176 16,2-2-2016-16</inkml:trace>
  <inkml:trace contextRef="#ctx0" brushRef="#br1" timeOffset="15239.31">22921 17508 35007 0,'0'-11'3120'0,"-1"1"-2496"0,-2-2-496 0,-2 2-128 15,-4 0 576-15,-5 2 112 0,-5 1 16 0,-4 0 0 16,-5-3-448-16,-1 5-64 0,0 0-32 0,-2 0 0 15,-2 4-32-15,1 3-128 0,4 7 192 0,4 0-64 16,5 4-128-16,5 2 0 0,5 2 144 0,2 0-144 16,4 1 144-16,6 1-144 0,2 2 192 0,4-1-192 15,2 0 352-15,3 3-32 0,1 0-16 0,1-4 0 0,-2 1-48 16,0-1 0-16,-2-2 0 0,-2-1 0 16,-2 1 80-16,-3 1 16 0,-2-4 0 0,-2-2 0 0,-2 1 224 0,-4 0 64 15,-2-5 0-15,-4 2 0 0,-7-7-176 0,0 0-16 16,-1 1-16-16,-4-3 0 0,-2-1-176 0,-3 0-48 15,-3-4 0-15,2 2 0 0,1-1-208 0,3 1 0 16,1-1 0-16,5 2 0 16,0 1-2080-16,3 0-416 0,7 1-64 0,9-1-32 0</inkml:trace>
  <inkml:trace contextRef="#ctx0" brushRef="#br1" timeOffset="15747.72">21598 18439 17503 0,'-24'-9'1552'0,"12"5"-1232"0,1 2-320 0,3 0 0 16,-2 1 2480-16,10 1 432 0,-8 0 96 0,8 0 0 16,-7 3-1392-16,7-3-272 0,-5 12-64 0,2-3-16 15,2 3-688-15,2-1-128 0,2 2-16 0,3 1-16 16,3 1-96-16,3 3 0 0,2-3-16 0,4 2 0 0,3-1 96 0,3-1 32 16,1 6 0-16,4-6 0 15,4 0 96-15,4 0 32 0,1 2 0 0,6-2 0 0,1 0-48 0,5-3 0 16,3-2 0-16,2 0 0 0,0-3-16 0,3-4-16 15,2 0 0-15,3-1 0 0,5-2 32 0,3 0 0 16,4-1 0-16,3-3 0 0,-5-4-64 0,2-5-16 16,0 0 0-16,5-2 0 0,2-6-80 0,2-1-16 15,-2-5 0-15,3-1 0 0,1-8-160 0,0 1-48 16,2-6 0-16,-6 4 0 0,-2 3-128 0,-7 2 128 16,-8 3-128-16,-4 6 128 0,-7 4 16 0,-4 4 0 15,-6 7 0-15,-2 0 0 0,-2 3-16 0,-5 3-128 16,-4-5 192-16,-3 5-64 0,-3 1-128 0,-2-1 0 0,-4 0 0 0,-2 1 0 15,-2-2 0-15,-4-2 0 0,1 0 0 0,-3 0-176 16,-2-4-144-16,-2 1-48 16,-5 8 0-16,4-10 0 15,0 1-720-15,-4 0-160 0,0 0-32 0,-4 3 0 16,4 6-1808-16,-11-9-368 0</inkml:trace>
  <inkml:trace contextRef="#ctx0" brushRef="#br1" timeOffset="16079.92">23212 17825 40543 0,'-1'-20'1792'0,"3"12"384"0,8 5-1744 0,6 2-432 0,5 1 0 0,7 3 0 16,7-3 0-16,5 5 0 0,6 2 0 0,7 0 0 15,7 0 144-15,4 2 48 0,-1-2 16 0,1 1 0 0,-2 0 80 0,2 2 16 16,0-3 0-16,3 3 0 0,1-4 16 0,-2 6 0 15,-3-2 0-15,-5 1 0 0,-3 2 224 0,-2 0 48 16,-2 2 16-16,-3 1 0 0,-1 3-176 0,-5 2-48 16,-4 2 0-16,-7 1 0 0,-4 8-192 0,-7-2-32 15,-5-1-16-15,-6 4 0 0,-5 3-16 0,-8 2 0 16,-4 0 0-16,-8 3 0 0,-8 2 0 0,-4-1-128 16,-1 1 192-16,-4-3-64 0,-1-5-128 0,3 0 128 15,-2-1-128-15,1-4 128 0,1 0-128 0,2-1 160 16,0-4-160-16,0 5 160 0,-6-5-160 0,0 2 0 15,-2-4 0-15,-4-3 0 16,-3-2-2000-16,-3 1-384 0,-3 0-80 0</inkml:trace>
  <inkml:trace contextRef="#ctx0" brushRef="#br1" timeOffset="56403.99">1154 1235 7311 0,'0'0'320'0,"0"0"64"15,0 0-384-15,7 10 0 0,-1 1 0 0,-1 0 0 0,-1 0 448 0,0 3 16 16,-1 0 0-16,4-1 0 15,-3 2-80-15,1 2 0 0,-2 2-16 0,3 2 0 0,-4 5-208 0,2-2-32 16,-2 2-128-16,2 4 192 0,1 1-192 0,0 4 0 16,1 0 128-16,-1 2-128 0,1 5 0 0,0 4 0 15,-1 2 0-15,2 1 0 0,0 1 0 0,2 5 0 16,1 2 0-16,2 2 0 0,1-5 0 0,1 4 0 16,1-1 0-16,1 3 0 0,2 2 0 0,3 0 0 15,1 4 0-15,-1 3 0 0,2-2 0 0,1-1 0 16,0 4 0-16,0-2 0 0,0-1 0 0,-1 2 0 15,-1 2 0-15,2 0 0 0,4-1 0 0,0-2 0 16,0 2-128-16,2-2 128 0,5-1 0 0,3-5-160 16,5-1 160-16,4-2-128 0,4-1-16 0,3-3 0 15,0-4 0-15,1-3 0 0,-2-2-48 0,3-2 0 0,2 1 0 0,5-1 0 32,3 3-272-32,0-5-64 0,-1-2-16 0,-3 0-2976 0</inkml:trace>
  <inkml:trace contextRef="#ctx0" brushRef="#br1" timeOffset="57051.15">4310 4579 5919 0,'87'-9'256'0,"-20"3"64"0,15-8-320 0,3 1 0 0,1 0 0 0,3-3 0 16,0-2 272-16,9-4-16 0,6 1 0 0,-5-3 0 16,-6-7-48-16,4 3-16 0,4-2 0 0,1-2 0 15,-1-4-192-15,-4 0 144 0,-1-3-144 0,0-1 128 16,5-5-128-16,-3 2 0 0,-6-4 144 0,0 1-144 15,-2-2 128-15,4-3-128 0,5 0 160 0,-3-1-160 0,-6-1 0 0,-5-3 128 16,-3-1-128-16,1 2 0 0,4 3 0 0,-5-3 176 16,-4-5-176-16,-4-2 160 0,-4 1-160 0,-4-4-176 15,-1-1 48-15,-2 0 0 0,2 0 128 0,-7 0 256 16,-4 1-64-16,-7-2-16 0,-6-2 704 0,-3 2 144 16,-1-3 16-16,-4 2 16 0,-3 1-352 0,-2 1-80 15,-1 5-16-15,-3-1 0 0,-2 1-320 0,-6 0-64 16,-2 1-16-16,-4 4 0 0,-2 0-16 0,-4 3-16 15,-6 1 0-15,-4 3 0 0,-2 4 16 0,-4-1 0 16,-5 4 0-16,-2 0 0 0,-3 2-48 0,-2 4 0 16,-2-3 0-16,-2 4 0 0,-3 1-16 0,1 3-128 15,-1 4 192-15,-3 1-64 0,-4 2-128 0,-4 2 0 0,0-1 0 0,-1 1 0 16,-3 3 0-16,1 3 0 0,1 3 0 16,2 3 0-16,-4 5 0 0,4 4 0 0,0 2 0 0,-4 3 0 15,-4 6-160-15,-4-1 160 0,-3 2-208 0,1 2 80 16,0 2-128-16,3 6-32 0,1 5 0 0,0 5 0 15,3-2 112-15,-3 5 32 0,-4 4 0 0,3 1 0 16,2 0 144-16,6 2 0 0,1-1-144 0,3 6 144 16,3-3 0-16,3 7 0 0,0 1 0 0,3 2 0 15,2 3 0-15,3 0 0 0,1 1 0 0,0 5 0 16,1 1 0-16,1 3 0 0,1-4-144 0,4 5 144 16,2 3 0-16,4 0 0 0,3 1-128 0,4 1 128 15,5 1 0-15,-1-2 0 0,2-2-128 0,5 1 128 16,3 2-144-16,4 2 144 0,1 0-208 0,4 0 80 15,3-3-112-15,2-1-16 0,1-2 0 0,1 0 0 16,0-5 16-16,5 3 0 0,1-1 0 0,3-2 0 0,0 1 240 0,4-4 0 16,3 1 0-16,6 0 0 0,2-4 0 0,6 2 0 15,2-1 0-15,2-4 160 0,2-6-160 0,2-1 0 16,2 0 0-16,7-4 128 0,5-2-128 0,5-2 0 16,0-1 0-16,-3-2 0 0,0-3 0 0,1 0 0 15,2-1 144-15,0 0-6096 0</inkml:trace>
  <inkml:trace contextRef="#ctx0" brushRef="#br1" timeOffset="57818.8">11412 1875 13583 0,'0'0'592'0,"0"0"144"0,0 0-592 0,0 0-144 16,0 0 0-16,10 7 0 0,2-3 128 0,0 2 0 15,1 7 0-15,1 3 0 0,0 5-128 0,4 1 0 16,2 4 0-16,1-1 0 0,-1 3 0 0,2-1 0 16,-2 2 0-16,0 4 0 0,1 2 0 0,-1 1 0 0,0 1-144 0,1 3 144 15,-1 3 0-15,2 4 0 0,-1 4 0 0,-1 1 0 16,2 0 0-16,2 4 0 0,0 0 0 15,4 4 0-15,3 2 0 0,1-2 0 0,2 2 0 0,2-1-160 16,0 5 160-16,3-4 0 0,-3 3 0 0,3-3 0 16,-1 2 0-16,2-3 0 0,2 1 0 0,0 1 0 15,1 1-176-15,3 2 0 0,3-2 0 0,1 3 0 16,-3-1-80-16,0-5 0 0,-3-2-16 0,-1 1 0 16,-2-2-64-16,1 1-16 0,-2-5 0 0,2 0 0 15,-1-1-112 1,2-2-32-16,3-2 0 0,3-9 0 0,2-6-64 0,-1-3-16 0,-4-7 0 0,1-4 0 15,1-5 336-15,4-2 64 0,-1-9 16 0,3-4 0 16,4-1 160-16,1-7 0 0,1-1 0 0,-5-5 0 0,-4-5 368 0,0-2 0 16,1-7 0-16,0 1 0 0,-1-5 400 0,-1-1 64 15,4-5 32-15,1-2 0 0,-2-3-272 0,-1-1-48 16,-4-8-16-16,-1 1 0 0,2-1-336 0,-2 0-192 16,-2-1 192-16,6 0-192 0,1-3 192 0,2 0-192 15,0 0 192-15,-1 0-192 0,-4-2 0 0,1-2-192 16,1 2 0-16,-2 1 0 15,-2-2-592-15,3-1-112 0,1 2-32 0</inkml:trace>
  <inkml:trace contextRef="#ctx0" brushRef="#br1" timeOffset="58168.79">16232 1872 8175 0,'51'-41'352'0,"-19"12"96"0,1-2-448 0,5-3 0 0,0-2 0 0,2 5 0 16,0 1 128-16,-2 6-128 0,3 1 128 0,2 0-128 15,4 3 128-15,2 0-128 0,-1 2 0 0,-1 1 128 16,-3 1-128-16,1 1 0 0,1 4 0 0,-2 1 0 16,1 5 0-16,0 1 0 0,1 3 0 0,1 4 0 15,0-1 0-15,0 6 0 0,2 2 0 0,-5 3 0 16,-3-2-144-16,-2 6 144 0,1 2 0 0,-2 1 0 16,-3 3 0-16,0 1 0 0,-2 5 0 0,1 2 0 15,0 4 0-15,2 2 0 0,-2 4 0 0,3-2 0 16,1 2 0-16,-1 6 0 0,-3 4 0 0,1 1 0 15,-2-1 0-15,1 6 0 0,2 2 0 0,-1 4 0 16,-3 3 0-16,4 4 0 0,-1 4 0 0,3 2 0 0,7 3 0 16,3-4 0-16,4 1 0 0,-1-2 0 15,0-3 0-15,5-2-192 0,6-4 192 0,9-2-160 0,8 1 0 0,8-10 0 16,4-7 0-16,3-2 0 0,2 2 160 0,8-4 0 16,5-1-144-16,-2-1 144 0,-3-1 0 0,0 4 0 15</inkml:trace>
  <inkml:trace contextRef="#ctx0" brushRef="#br1" timeOffset="59502.08">22154 3561 9215 0,'0'0'816'0,"0"0"-656"0,0 0-160 0,0 0 0 16,0 0 1280-16,0 0 240 0,0 0 32 0,13 10 16 15,-1 4-1280-15,-1 3-288 0,2 2 0 0,-1 1 0 0,2 0 0 0,2 6 0 16,1 0 0-16,4 5 0 0,0-2 0 0,5 3 0 16,2 4 0-16,4-2 0 0,2 0 0 0,3 2 0 15,2 2 0-15,1 0 0 0,2 0 0 0,-2-5 0 16,1-1 0-16,0 0 0 0,1-6-256 0,3 1 80 15,4-4 16-15,4-3 0 0,4-2 160 0,3-5 0 16,2-3 0-16,-2-6-128 0,-4-4 128 0,1-3 0 16,3-3 0-16,1 0 0 0,0 1 0 0,1-7 0 15,2-2 0-15,-5-1 0 0,-5-5 0 0,-2-2 0 16,-3 0 0-16,4-6 0 0,0-1 0 0,4-4 0 16,0-4 0-16,4-1 128 0,3-3-128 0,-3-2 0 15,-5-9 0-15,4 1 0 0,2 0 0 0,4-1 0 0,4 1 0 0,2-2 128 16,1 0-128-16,-6-1 0 15,-7 2 0-15,0-1 0 0,1-1-240 0,0 0-64 0,1-5-16 0,0 2 0 32,2 0-640-32,-6 2-144 0,-6-2-32 0,-5 2 0 0,-5 2 688 0,-2 0 128 0,1 0 16 0,-3 3 16 15,-1 1 576-15,2 5 112 0,2-4 32 0,1 3 0 16,2-3-144-16,-1 1-32 0,0 2 0 0,-2-2 0 16,-4 3-256-16,1-5 0 0,-1-1 0 0,2 3 0 15,0 2 0-15,1-2 0 0,-2-5 0 0,2 5 0 16,0 1 128-16,0 4 32 0,-5 3 0 0,0 1 0 15,-2 2 544-15,-3 0 96 0,-2 1 32 0,0 2 0 16,-1 2-400-16,3 7-80 0,2 0-16 0,3 2 0 16,3 1-336-16,2 2 0 0,4-3 0 0,5-1 0 0,6 2 0 15,1-1 0-15,-2 0 0 0,1 0 0 0,-2 1 0 16,2 0-128-16,1 0 128 0,2 2-192 0,1-1 16 0,-1-2 0 16,1-1 0-16,-6 3 0 0,-6 0 176 0,-2 3 0 15,-2 2 0-15,0 3 0 0,-5 2 0 0,-1 5 0 16,-4 0 0-16,0 9 0 0,-1 1 0 0,0 6-128 15,1 2 128-15,-3 4 0 0,0-1 0 0,-1 5 0 16,0 4 0-16,-2 0 0 0,-3 5 0 0,0-1-128 16,2 4 128-16,0 3 0 15,4 5-512-15,4-1 0 0,3-3-16 0,3 1 0 16,2 3 80-16,4 0 0 0,-1 0 16 0,4-1 0 0,-1-2 432 0,-1-3-160 16,-5 1 160-16,0 3 0 0,2 7 0 0,-1-3 0 15,1 3 0-15,-3-1 0 0,0 2 0 0,1 3 0 0,1 5 0 16,0 0 0-16,-2-3 0 0,-4 4 0 0,-1 9 0 15,0-3 0-15,-4 1 0 0,3-3 0 0,5 2 0 0,2-1 0 16,1 2 0-16,9-1 0 0,5-2 0 0,3-4 0 16,2-3 0-16,-1-1 0 0,-2-1 0 0,2-1 0 15,2-3-208-15,3-2 64 0</inkml:trace>
  <inkml:trace contextRef="#ctx0" brushRef="#br1" timeOffset="64425.23">14209 8517 13823 0,'-12'-13'1216'0,"6"8"-960"0,-1-1-256 0,2 1 0 15,5 5 1200-15,0 0 192 0,0 0 32 0,0 0 16 16,0 0-752-16,0 0-160 0,13 5-16 0,2-3-16 15,3-2-240-15,2-1-32 0,3 1-16 0,4-1 0 16,4-2-16-16,4 2 0 0,3 0 0 0,9 1 0 16,5 0 16-16,8-2 0 0,6-1 0 0,4-1 0 15,1-4-32-15,6 3-16 0,3 2 0 0,9-3 0 16,9-3 224-16,1 0 64 0,1-2 0 0,7 2 0 16,7 3 48-16,2-2 16 0,1-6 0 0,8 3 0 15,5 5-128-15,3-2-32 0,-1-1 0 0,5 2 0 0,5 1 64 0,5 1 16 16,0 0 0-16,7 0 0 0,5 3-160 0,1 2-16 15,1 3-16-15,2-3 0 0,1-1-240 0,3 1 144 16,0 4-144-16,0-4 128 0,-6-3-128 0,2 0 0 16,1-3 0-16,0 5 0 0,-3 1 0 0,-2-3 0 15,-2-3 0-15,-2 2 128 0,-1 2-128 0,-6 0 0 16,-4 2 0-16,-2 0 0 0,1-1 0 0,-7 1-272 16,-8 3 64-16,-1-2 16 15,0-1-208-15,-7 0-48 0,-11 0 0 0,-2 5 0 16,-5 4-1232-16,-5-2-256 0,-4 2-48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46:01.59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10198 9843 6447 0,'-21'-4'272'0,"7"0"80"0,0-1-352 0,0 2 0 16,-2 3 0-16,2 0 0 0,2 2 1328 0,-4 0 192 15,4 2 32-15,0 1 16 0,0-1-1232 0,0 1-336 16,1 0 128-16,1-1-128 0,-1 1 144 0,6-3-16 16,-1 0 0-16,-2 2 0 0,1-3 224 0,-2 1 32 15,-1 0 16-15,-1 0 0 0,3 1 48 0,-8 3 16 16,4 0 0-16,1-1 0 0,3-1 64 0,8-4 16 0,-9 4 0 0,9-4 0 15,0 0 432-15,0 0 96 0,0 0 16 0,0 0 0 16,0 0 176-16,3 9 32 0,5 0 16 0,-2-4 0 16,-6-5-160-16,17 4-48 0,1 1 0 0,1 0 0 15,5-2-368-15,0-2-80 0,2 1-16 0,2 2 0 16,3 2-192-16,5 1-32 0,3-2-16 0,6-1 0 16,3 1-96-16,5-1-32 0,6-1 0 0,1 0 0 15,3-3-16-15,3-1 0 0,2-1 0 0,4 5 0 16,4 2 16-16,5 0 0 0,1-4 0 0,1-1 0 15,-1 0 48-15,7 0 0 0,-2 0 0 0,3 0 0 16,5 2-16-16,-2-2 0 0,-1 0 0 0,3 1 0 16,3-2-96-16,1-1-16 0,0 1 0 0,-1-3 0 15,1-1-192-15,3 1 144 0,1-1-144 0,1-2 128 16,-3 4-128-16,0 1 128 0,2-2-128 0,0 0 128 0,-1-4-128 0,-3 3 192 16,-4 3-192-16,1-1 192 0,-2-2-192 0,-3 1 192 15,-3-2-192-15,-4 3 192 0,-4 1-32 0,-1-2 0 16,-2 2 0-16,1-1 0 0,-2 0 0 0,-3 2 0 15,-10-1 0-15,-1-1 0 0,1-1-32 0,-5 3 0 16,-2 1 0-16,-3-1 0 0,1-2 128 0,-6 1 32 16,-2 0 0-16,-4 2 0 0,-3-1-64 0,-3 0-16 15,-1 0 0-15,-2 1 0 0,-2 0-80 0,-2-2-128 16,-2 1 176-16,0-2-176 0,-6 3 176 0,0 3-176 16,-4 0 160-16,-1-2-160 0,-2-2 192 0,-2-1-64 0,-2 2-128 0,-10 0 192 15,0 0-64-15,0 0-128 0,0 0 176 0,0 0-176 16,0 0 128-16,0 0-128 0,0 0 0 0,0 0 0 15,0 0 0-15,0 0-304 0,-12 5 64 16,-1-1 16 0,-3 1-3328-16,0-1-672 0</inkml:trace>
  <inkml:trace contextRef="#ctx0" brushRef="#br0" timeOffset="804.96">17719 10036 16575 0,'-20'-4'1472'0,"-1"-1"-1168"0,1 1-304 0,0 0 0 16,1-2 1120-16,3-2 160 0,2 3 48 0,2 0 0 16,2 1-464-16,10 4-96 0,-8-4 0 0,8 4-16 15,0 0-112-15,0 0-32 0,0 0 0 0,0 0 0 16,0 0 0-16,16-1 0 0,1 1 0 0,6 3 0 0,3-1 224 0,4 3 32 16,8-1 16-16,7-3 0 0,4-1-48 0,3 0 0 15,3 0 0-15,5-1 0 0,6-1-64 0,5 2-32 16,5 1 0-16,5-1 0 0,4-1-128 0,2-1-32 15,4 4 0-15,4-1 0 0,3 0-128 0,4-1-16 16,2-4-16-16,3 4 0 0,2 5-16 0,5-3 0 16,3-4 0-16,3 4 0 0,-1 0-64 0,3 0-16 15,3-2 0-15,1 3 0 0,-1 1 0 0,5 0-16 16,2-3 0-16,-2 1 0 0,-2-4-16 0,2 2 0 16,1 2 0-16,-8 0 0 0,1 1 16 0,-4 2 0 15,-3-2 0-15,-4 0 0 0,-5-2-48 0,-2 3-16 16,-2 2 0-16,-5 0 0 0,-5-3-64 0,-6 2-16 0,-3 2 0 0,-5-2 0 15,-3 0-160-15,-6 1 0 0,-4-3 0 0,-3-1 0 16,-10 0 0-16,-5-1 0 0,-6 0 0 0,-4 0 0 16,-4 1 0-16,-5-1 0 0,-6-1 0 0,-5 0 0 15,-3 0-144-15,-6 1-64 0,-10-1-16 0,0 0 0 32,0 0-1200-32,0 0-240 0,-17 5-64 0,-7-1-17552 0</inkml:trace>
  <inkml:trace contextRef="#ctx0" brushRef="#br0" timeOffset="2034.79">4204 12076 21135 0,'0'0'928'0,"0"0"208"0,0 0-912 0,0 0-224 15,10 4 0-15,2-1 0 0,4 1 464 0,2-2 48 16,-1-2 16-16,6 1 0 0,5 0 288 0,4 0 48 16,4 1 16-16,5-1 0 0,8 3-128 0,5 1-32 15,6-1 0-15,1-2 0 0,3-1-208 0,4 1-64 16,6-2 0-16,7 0 0 0,8 0-32 0,3-3-16 0,2-1 0 0,5-2 0 15,4 3 16-15,4 1 0 0,7-2 0 16,-1-1 0-16,-1 0 32 0,7 4 0 0,4 1 0 0,-1-3 0 16,-3-2-128-16,8 1-32 0,3 4 0 0,1-4 0 15,-1-2 48-15,4 2 16 0,6 2 0 0,0-2 0 16,-1 0 0-16,2-1 0 0,2 1 0 0,2-2 0 16,-1 1-16-16,0 0 0 0,-1-4 0 0,5 1 0 15,-2-3 0-15,-3 0 0 0,-1-1 0 0,-3-1 0 16,-1 3-96-16,-2-3-32 0,-3-1 0 0,-3 2 0 15,-8 1-16-15,-3-1-16 0,-6 3 0 0,-3-1 0 16,-10 3-48-16,-6-2-128 0,-2 3 192 0,-11 0-64 16,-5-1-128-16,-6 3 0 0,-9 2 0 0,-9 1 0 31,-7 2-896-31,-11 1-272 0,-8 2-48 0,-10 3-16576 0</inkml:trace>
  <inkml:trace contextRef="#ctx0" brushRef="#br0" timeOffset="3079.56">2808 14132 25167 0,'-17'-1'1104'0,"8"2"240"0,2 3-1072 0,-1-1-272 0,-1-3 0 0,0 0 0 0,1-1 832 0,-1-1 96 15,-2 2 32-15,0 0 0 0,-2-4 176 0,1-1 32 16,-1-6 16-16,-1 6 0 0,-3-2-288 0,0 1-64 15,-1-2-16-15,-1-2 0 0,-2 4-352 0,-4-4-64 16,-2 3-16-16,-1-3 0 0,-1 0-208 0,-1-1-48 16,-1 3-128-16,1-3 192 0,0 0-16 0,0 3-16 15,-3-1 0-15,1 2 0 0,1 3 64 0,1 1 16 16,-1-1 0-16,0 1 0 0,0 2-64 0,2 0-16 16,4 1 0-16,0 1 0 0,1-1-160 0,4 3 0 15,2 0 144-15,2 1-144 0,2-1 0 0,1 1 0 16,3 3 0-16,1 0 0 0,2 0 0 0,1 2 0 15,0-3 0-15,1 6 0 0,1-2 0 0,1 3-160 16,-1 1 160-16,4 1 0 0,0 0-128 0,3 4 128 0,0 3 0 0,-1 2 0 16,1 4 0-16,0 4 0 0,1 1 0 0,1 5 0 15,0 4 0-15,2 0 0 0,-3 5 0 0,1 4 0 16,0 3 0-16,0 2 0 0,0 4 0 0,-1 2 0 16,-2-2 0-16,2 5 0 0,-1-3 0 0,0 4 0 15,-1 2 0-15,-2-2 0 0,-2 1 0 0,1 2 0 16,-1 1 0-16,-2-2 0 0,-1 2 0 0,0-1 0 15,0 2 0-15,-2 3 0 0,0-6 0 0,-1 4 0 16,0 3 0-16,1 0 0 0,-1-2 0 0,0 4 0 16,0-4 0-16,-1 3 0 0,0 2 0 0,0 1 0 15,-1 1 0-15,1-3 0 0,-1 1 0 0,1 1 144 16,1-3-144-16,2 3 0 0,-4-4 0 0,2-1 0 16,-2-2 0-16,2 0 128 0,-2 1-128 0,2-1 0 15,-4-2 160-15,2-1-160 0,-1-7 192 0,2 3-192 16,1-4 192-16,-1 1-192 0,-2-6 192 0,1-1-192 0,-2-2 192 15,-2-1-64-15,-4 2 0 0,1-6-128 0,3-5 208 0,-1 1-64 16,0-3-16-16,-2-2 0 0,1-4 0 0,-1-3-128 16,2-4 192-16,1 0-64 0,4-4-128 0,1-1 0 15,0-7 0-15,3 1 128 0,-2-2-128 0,3-1 0 16,1-2 0-16,2-3 0 0,2-9 0 0,0 11 0 16,0-11 0-16,2 9 128 0,-2-9-128 0,0 0 160 15,0 0-160-15,12 8 160 0,-2-6-160 0,2-2 0 16,2-2 0-16,3-4 0 0,1-1 320 0,3 0 0 15,4-3-16-15,3-1 0 0,2-1-16 0,4-2 0 16,3-3 0-16,5 1 0 0,5-1-48 0,3 0-16 16,3-1 0-16,6 2 0 0,4 0-64 0,2 0-16 0,-4-1 0 0,1 1 0 15,1 2-144-15,1-3 128 0,-1 2-128 0,4 1 128 16,2 3-128-16,-3-1 0 0,-4 2 0 0,-5 2 0 16,-3 1 0-16,-3-1-192 0,-2 4 32 0,-4 3 16 31,-7 0-2160-31,-5 1-448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45:22.41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6473 7926 8287 0,'0'-17'736'0,"0"6"-592"15,0-2-144-15,0-1 0 0,-2 0 2016 0,0 1 368 16,-1 2 80-16,1-2 16 0,-2 1-512 0,1 3-112 16,-1-3 0-16,2 5-16 0,-6-4-304 0,2 5-48 15,0-2-16-15,6 8 0 0,-7-7-128 0,1 3-16 16,-2 3-16-16,-2 3 0 0,2 2-576 0,-3 4-112 0,1 3-32 0,-2 6 0 15,0 6-176-15,-4 7-32 16,-1 8-16-16,-4 4 0 0,0 5 16 0,0 5 0 16,1 11 0-16,-2 3 0 0,0 1 80 0,1 4 32 15,3-1 0-15,4 0 0 0,4 0-352 0,1-8-144 16,4-5 128-16,4-8-128 0,4-7 176 0,2-9-48 16,2-7-128-16,3-4 192 0,4-8 48 0,4-5 0 0,1-4 0 15,3-2 0-15,2-6 32 0,3-5 16 0,2-4 0 16,1-6 0-16,0-4 0 0,3-2 0 0,1-8 0 0,0-3 0 15,-1-3-96-15,-1-6-32 0,1 1 0 0,2 1 0 16,-2-2-160-16,1 1 192 0,0-5-192 0,1 3 192 16,-2-5-48-16,-2 1 0 0,2 2 0 0,-3 1 0 15,-1-1 16-15,-2 2 0 0,-3 2 0 0,-1 7 0 16,-6 9-160-16,1 0 0 0,-8 4 144 0,-1 5-144 0,-2 3 0 16,-3 6 144-16,-4 9-144 0,0 0 0 0,0 0 160 0,0 0-160 15,-4 10 128-15,-4 9-128 0,-5 7 0 16,-1 8 0-16,-6 7 0 0,-2 12 0 0,-2 13 0 0,3 1 0 15,-2 6 0-15,4-4 0 0,1-3 0 0,4-2 0 16,3-2 0-16,3-5 0 0,5-6 0 0,5-4 128 16,3-7-128-16,4-5 0 0,2-7 128 0,3-3-128 15,4-6 0-15,1-5 128 0,1-3-128 0,4-3 0 16,3-5 0-16,0-5-176 0,-3-4-112 0,0-3-32 16,1-4 0-16,0-3 0 15,-2-3-2816-15,-4-5-560 0</inkml:trace>
  <inkml:trace contextRef="#ctx0" brushRef="#br0" timeOffset="602.15">5965 7355 13823 0,'-10'-1'1216'0,"10"1"-960"16,0 0-256-16,-7 0 0 0,0-3 960 0,0 1 128 16,7 2 48-16,0 0 0 0,0 0 224 0,0 0 48 15,0 0 16-15,0 0 0 0,0 0-176 0,0 0-32 16,0 0-16-16,0 0 0 0,0 0-432 0,0 0-64 15,12 4-32-15,5-2 0 0,3 2 160 0,7 0 16 16,7 0 16-16,7-3 0 0,2-1-160 0,8 1-48 16,4-2 0-16,3-3 0 0,3 0-144 0,-1 0-16 15,0 2-16-15,1-1 0 0,1 2-48 0,-2 0-16 16,-4 1 0-16,-3-5 0 0,-4-2 80 0,0 2 16 16,-3-2 0-16,-7 1 0 0,-5 0-32 0,-4 0 0 15,-5 1 0-15,-5-2 0 0,-2 0-32 0,-5 0-16 16,-4-3 0-16,-4 3 0 0,-3-5 192 0,-3 3 32 0,-4-3 16 15,-5-2 0-15,-2 3-96 0,-5-1 0 0,-6-4-16 0,-8 2 0 16,-6 3-272-16,-2-3-48 0,-8-3-16 0,1 6 0 16,0 6-224-16,1 2 0 0,-1 3 0 0,5 2 0 15,6 0-400 1,5 2-32-16,6 2 0 0,11-1 0 0,3-2-2336 16,10-3-480-16,0 0-80 0</inkml:trace>
  <inkml:trace contextRef="#ctx0" brushRef="#br0" timeOffset="913.87">8102 6723 30399 0,'0'0'2704'0,"0"0"-2160"16,-6 0-544-16,6 0 0 0,-8 4 800 0,1 3 48 15,-1 5 16-15,-4 6 0 0,-3 5 368 0,-1 5 80 16,-2 0 16-16,-1 9 0 0,-3 5-320 0,-1-2-64 16,0 2-16-16,1 1 0 0,-1-3-304 0,2-2-64 15,4-4-16-15,0-1 0 0,2-6-336 0,1 1-64 16,1-5-16-16,0-3 0 15,-1-1-688-15,3-3-144 0,1-2-16 0,1-3-18128 0</inkml:trace>
  <inkml:trace contextRef="#ctx0" brushRef="#br0" timeOffset="2816.69">24759 7730 8287 0,'0'0'736'0,"-3"-10"-592"0,1 1-144 0,1-1 0 16,1 10 2176-16,0-9 384 0,-4-3 96 0,4 12 16 15,-1-8-320-15,1 8-64 0,-3-12-16 0,2 5 0 16,1 7-544-16,0 0-96 0,-3-12-32 0,3 12 0 15,0 0-528-15,0 0-112 0,0 0-32 0,-6 6 0 0,-3 6-352 0,1 6-64 16,2 3 0-16,-3 10-16 0,0 2-176 0,0 5-16 16,-1 0-16-16,0 7 0 0,0 2-128 15,1-2-32-15,0-3 0 0,4 2 0 0,2-5 48 0,3-6 0 16,3-6 0-16,2-4 0 0,1-3 144 0,4-5 16 16,2-2 16-16,2-7 0 0,6-1 32 0,-1-9 16 15,3-3 0-15,5-5 0 0,2-4-32 0,1-6-16 16,0-2 0-16,-1-6 0 0,0-2-96 0,0-1 0 15,-1-3-16-15,-1 4 0 0,-2 1-112 0,1-2-128 16,-1-2 176-16,-3 1-176 0,-2 0 176 0,-2 4-176 16,-4 4 160-16,-1 5-160 0,-3 5 0 0,-3 4 128 0,-7 12-128 0,0 0 0 15,8 8 0-15,-2 6 0 16,-2 6 0-16,0 6 0 0,-1 7 0 0,-1 2 0 16,1 2 0-16,0 3 0 0,1-3 0 0,4-1 0 0,0-1 0 0,2-1 0 15,0 2 0-15,1-7 0 16,2-8 0-16,2-3 0 0,3-1 0 0,1-2 0 15,0-2-128-15,0-8 128 0,0 0-320 0,0-5-16 0,-1-3 0 16,1-2 0 0,0-6-2288-16,-1 1-464 0,-1-6-96 0,-2-1-16 0</inkml:trace>
  <inkml:trace contextRef="#ctx0" brushRef="#br0" timeOffset="3334.43">24737 6945 18431 0,'-15'1'1632'0,"-3"-1"-1312"15,1-1-320-15,1 1 0 0,4 0 1472 0,0 0 208 16,2 1 48-16,10-1 16 0,0 0-256 0,0 0-48 0,0 0-16 0,0 0 0 16,0 0-288-16,14-1-64 0,5-2-16 0,6-3 0 15,6-1-384-15,7 1-80 0,9-6-16 0,6 5 0 16,8-2-32-16,7 4-16 15,4 4 0-15,1-3 0 0,-3-4-144 0,0 3-48 16,-3-1 0-16,3 1 0 0,1 2 112 0,-4 1 0 16,-4 0 16-16,-7 2 0 0,-7 0-112 0,-3 0-32 15,-3-2 0-15,-5-1 0 0,-6-2 0 0,-5 0 0 0,-6 0 0 0,-4-3 0 16,-4 2 192-16,-6 0 48 0,-7 6 0 16,2-13 0-16,-5 1 144 0,-3 2 16 0,-7-4 16 0,-7 0 0 15,-7-1-304-15,-4-1-64 0,-3-4-16 0,-3 1 0 16,-3-1-176-16,-6 1-48 0,-5 1 0 0,3 3 0 15,2 0-128-15,5 2 0 0,7 2 0 0,5 0 0 16,4 2-240-16,8-2 80 0,5 5 16 0,6 2 0 16,6 4-1840-16,0 0-352 0,11 1-80 0,7 0-16704 15</inkml:trace>
  <inkml:trace contextRef="#ctx0" brushRef="#br0" timeOffset="6556.02">10090 9604 22111 0,'0'0'1968'0,"0"0"-1584"16,0 0-384-16,0 0 0 0,-4-13 640 0,2 7 64 16,2 6 0-16,0 0 0 0,0 0 272 0,0 0 64 15,0 0 16-15,0 0 0 0,0 0-288 0,1 7-64 16,0 5-16-16,2-2 0 0,1 2 128 0,-2 4 16 0,5 2 16 0,2 2 0 15,2 3-160-15,2 5-48 0,-1 0 0 0,4 2 0 16,-1 3-176-16,5-1-32 0,3-2-16 16,1 4 0-16,3-1-160 0,1 0-48 0,6-2 0 0,1-3 0 15,0 0 64-15,3-4 16 0,3 3 0 0,1-5 0 16,1-4 32-16,4-2 0 0,4-2 0 0,25 1 0 16,-2-3-112-16,-3-3-16 0,-3-4 0 0,-2-4 0 0,4-2 0 15,-2-2-16-15,1-4 0 0,3-1 0 0,6-1-176 0,-1 0 128 16,0 0-128-16,0-1 128 0,1-3-128 0,4 5 0 15,5-5 0-15,-3 4 0 0,-3 1 0 0,-1 2 0 16,0-2 128-16,3 3-128 0,3 1 0 0,1-3 0 16,0 0 0-16,-1 2 0 0,0 0 0 0,4 3 0 15,6 0 0-15,-1 0 0 0,-1-2 0 0,4-2 0 16,0 1 0-16,3 3 0 0,5 1 0 0,-3 0 0 16,-4 0 0-16,4-1 0 0,2 1 0 0,1 0 0 15,-3 1 0-15,1 4 0 0,-2 1 0 0,2 5 0 16,2 0 0-16,-5 0 0 0,-4-4 0 0,-2 6 0 15,1 1 0-15,1-1 0 0,3 4 0 0,-6-1 0 16,-5 1 0-16,-4 1 0 0,-1-2 0 0,0-1 0 0,-1 1 0 0,-5 3 0 16,-7-1 0-16,-2 1 0 0,-8-2 0 0,0 1 0 15,-1-1 0-15,-1 2 0 0,-3 0 0 0,-2-2 0 16,-5-3 0-16,-4-2 0 0,-7 2 0 0,-5 0 0 16,0-3 0-16,-5 0 0 0,-3-4 0 0,-4 3 0 15,-5-4 128-15,-3 1-128 0,-4-3 0 0,-9-3 128 16,0 0-128-16,0 0 0 0,9-1 0 0,-9 1 128 15,0 0 0-15,6-8 0 0,-1 1 0 0,0-5 0 16,0 0-128-16,3-2 0 0,-2-2 144 0,2 0-144 16,5 1 128-16,-1-2-128 0,2 1 160 0,3-2-160 0,1 0 0 15,3 0 0-15,3 0 0 0,4-1-160 16,3 0 160-16,2 2 0 0,4 0 0 0,1 3 0 0,1-1 0 16,3 5 0-16,2-1 0 0,3 6 0 0,3-2 0 0,5 4 0 15,4 3 0-15,2 0-128 0,2 1 128 0,3 5 0 16,0-3 0-16,5-1 0 0,3-2 0 0,6 0 0 15,7 0 0-15,0-2 0 0,0 1 0 0,3-3 0 16,4-5 0-16,5 4 0 0,6-4 0 0,4 0 0 16,-1-5 0-16,9-1 0 0,6-1 0 0,2-5 0 15,-2 0 0-15,7-2 0 0,4-6 128 0,0-2 0 16,-2 1 0-16,2-2 0 0,0-1 128 0,-1-2 48 16,-6-1 0-16,2-4 0 0,1-7-48 0,-8 0 0 15,-5 1 0-15,-4 4 0 0,-4 3-128 0,-10 3-128 0,-11 6 192 0,-13 2-192 16,-10 6 0-16,1 1 0 0,4-2 0 0,2 4 0 31,2 0-1728-31,-13 2-256 0,-12 3-64 0,-15 0-16304 0</inkml:trace>
  <inkml:trace contextRef="#ctx0" brushRef="#br0" timeOffset="7289.14">16298 10313 30399 0,'0'0'2704'0,"0"0"-2160"16,0 0-544-16,0 0 0 0,0 0 384 0,0 0-16 15,5 9-16-15,2-2 0 0,-1 5 0 0,3-1 0 16,4-1 0-16,3 4 0 0,3 0 272 0,3-1 48 15,1 2 16-15,5 2 0 0,5-2-160 0,8 2-16 16,9 0-16-16,1 1 0 0,-2 5-192 0,1-3-48 16,4 0 0-16,23 5 0 0,-6-6-64 0,2-4 0 15,2-3-16-15,5 2 0 0,3 1 48 0,1-1 16 16,-1-5 0-16,11-2 0 0,6-4 16 0,-1 0 0 16,-5-1 0-16,8-3 0 0,6-3-48 0,1-5 0 0,0 0 0 0,8-4 0 15,6-3-64-15,5 1-16 16,-1 3 0-16,4-3 0 0,3-2-128 0,-1 5 160 0,-3 4-160 15,5-5 160-15,6-1-160 0,-5 4 0 0,-1 0 0 16,6 4 0-16,5-2 0 0,-1 1 0 0,-4 1 0 0,7-2 0 16,6 1 128-16,-3-3-128 0,-2 0 128 0,4-2-128 15,1 0 0-15,6-1 0 0,6-5 0 0,-5-1 0 16,-3-4 0-16,4 2 0 0,7-1 0 0,-7 0 0 16,-11 0 0-16,2 1 160 0,0 3-160 0,-3 2 160 15,-5-1-160-15,-4 5 128 0,-3-4-128 0,-6 5 128 0,-5 5-128 0,-2-1 0 16,-2 0 0-16,-6 3 0 0,-8 1 0 0,-1 1 0 15,0 0 0-15,-7 0 0 0,-10 1 0 0,-1-1 0 16,-1 1 0-16,0 4 0 0,0 3 0 0,-5 0 0 16,-9 6 0-16,-6-1 0 0,-7 3 176 0,-1 1-48 15,-2 2-128-15,0 1 192 0,0-3-192 0,-2-2 0 16,0 1 0-16,-5 0 0 0,-10 0-160 0,-1-5 160 16,-3 1-128-16,0-4 128 0,3 2 0 0,-4-2 0 15,-4 2 0-15,-13-2 0 0,1-2 0 0,-2 1 0 16,-3 1 0-16,6-1 128 15,-8 0-1376-15,-5-1-272 0,-9-4-48 0,0 0-16000 0</inkml:trace>
  <inkml:trace contextRef="#ctx0" brushRef="#br0" timeOffset="7739.59">27391 10329 24351 0,'-12'3'1088'0,"3"1"208"0,-1 1-1040 0,-2-3-256 0,-2 3 0 0,2 4 0 16,-1 0 240-16,-1 4-16 0,0 2 0 0,1-1 0 0,0-1 272 0,2 3 48 16,1 3 16-16,2-1 0 0,2-1 160 0,2 1 48 15,2 2 0-15,2 2 0 0,2-8-64 0,2 1 0 16,0 0 0-16,2-1 0 0,3-6 96 0,2-1 16 16,2-4 0-16,2-3 0 0,3-3 96 0,4-6 32 15,3-1 0-15,3-5 0 0,1-3-256 0,3-2-48 16,4-1-16-16,-1-3 0 0,0 0-352 0,-1 0-64 15,-1-5-16-15,-1-2 0 0,0 2-16 0,-3-5-16 16,-1-3 0-16,-4-5 0 0,-4-1-160 0,-2-2 192 16,-4 5-192-16,-3 1 192 0,0 4-192 0,-4-1 0 15,0 1 0-15,-4 4 0 0,1 4 0 0,-4 2-224 16,-2 3 32-16,-2 5 0 16,-4 0-1360-16,-2 6-272 0,-1-1-48 0</inkml:trace>
  <inkml:trace contextRef="#ctx0" brushRef="#br0" timeOffset="7942.22">27343 9857 37599 0,'0'0'1664'0,"15"-8"352"0,2-1-1616 0,5-4-400 0,3 3 0 0,5-3 0 15,6 3 608-15,5 0 32 0,7-4 16 0,4 1 0 16,7 1-352-16,-3-1-80 0,-3-1-16 0,-1 1 0 15,-4 2-208-15,-2-2 0 0,-3 7 128 0,-15 2-128 16,0 3-352-16,-2 1-112 0,2 4-32 0,-3-1 0 16,1 1-2736-16,-1 4-544 0</inkml:trace>
  <inkml:trace contextRef="#ctx0" brushRef="#br0" timeOffset="8260.17">28469 10146 21183 0,'-5'0'1888'0,"-2"-1"-1504"16,-2 1-384-16,-3 1 0 0,0-1 3568 0,-5 4 640 16,-2 3 128-16,-4 0 16 0,-2 7-3024 0,-17 5-624 15,-1 3-112-15,4-2-16 0,3 0-128 0,3 3 0 16,5-2-16-16,5-1 0 0,0-2 16 0,6 0 16 16,6-6 0-16,8-2 0 0,3-10-144 0,5 11-48 15,3-8 0-15,6 0 0 0,5-4-48 0,6-3-16 0,1-5 0 0,-5 1 0 16,5-2-208-16,2-2 176 15,0-4-176-15,-3 1 160 0,-2-3-160 0,-1 0 0 16,-6 3 0-16,-3 2 0 0,-3 5 0 0,-1-1-272 0,-3 5 64 0,-6 4 16 16,0 0 192-16,0 0 0 0,-1 10 0 15,0 1 0-15,-4 6 736 0,1 1 240 0,-1 1 48 16,1 2 16 0,0 0-1648-16,3-2-336 0,1 0-64 0,3 0-16 15,0-1-352-15,4 1-80 0,3 0-16 0,4-4 0 0,2-7-1472 0,2-1-288 16</inkml:trace>
  <inkml:trace contextRef="#ctx0" brushRef="#br0" timeOffset="8524.85">29157 10111 31327 0,'-11'-7'1392'0,"11"7"272"0,-7-2-1328 0,-2-2-336 16,-2 3 0-16,-3 6 0 0,-3 2 1408 0,-2 7 192 15,-4 4 64-15,-2 3 0 0,-2-1-784 0,1 4-160 16,-1 3-16-16,4-3-16 0,0 1-688 0,4-2-192 16,3 0-16-16,5-3 0 0,6-2 208 0,5-3 0 15,3-2 0-15,5 0 0 0,3-4 0 0,5 1 208 16,4-5-64-16,1-2-16 0,3-5 32 0,2 1 0 16,-1 0 0-16,1-3 0 0,2-2-160 0,-3-1 0 15,2 3 0-15,-2-2 0 16,-1 1-1120-16,-1 0-304 0,-1 0-64 0,-2-2-14880 0</inkml:trace>
  <inkml:trace contextRef="#ctx0" brushRef="#br0" timeOffset="8911.15">29781 10219 39615 0,'4'-8'3520'0,"1"-2"-2816"0,0 1-560 0,0 1-144 16,-1 3 224-16,-4 5 16 0,0 0 0 0,-6 3 0 16,-4 1 192-16,-4 2 32 0,-6-1 16 0,-2 8 0 0,-4 0-112 0,-2 2-32 15,-1 0 0-15,2 2 0 0,1 3-112 0,3 0-32 16,2 1 0-16,6 0 0 0,4-3-192 0,2-3 0 16,2 1-192-16,5-4 192 0,2-2 0 0,4-3 0 15,-4-7 0-15,14 0 0 0,-2 0 0 0,7-5 0 16,2-4 160-16,0 0-32 0,1-4-128 0,1-1 144 15,-1-2-144-15,0 0 160 0,1 2-160 0,-1 0 0 16,-2-3 144-16,-2 1-144 0,-3 4 0 0,-2 3 128 16,-3-1-128-16,-1 5 0 0,-1-1 128 0,-8 6-128 15,0 0 128-15,0 0-128 0,0 0 0 0,0 9 128 16,-2 4-128-16,0-1 0 0,-1 0 0 0,3 2 0 16,2 3 0-16,0-3 0 0,2-3 0 0,2 1 0 15,3-3-176-15,1 1 176 16,2 0-640-16,2-4-48 0,1-1 0 0,3-1 0 15,1-1-2048-15,0-6-400 0,0 1-96 0</inkml:trace>
  <inkml:trace contextRef="#ctx0" brushRef="#br0" timeOffset="9343.39">30682 9572 29487 0,'9'-15'1296'0,"-4"11"288"0,-5 4-1264 0,8-2-320 0,-8 2 0 0,8 3 0 15,-8-3 0-15,2 13 0 0,-3 1-208 0,-3 7 80 16,-2 3 816-16,-4 7 160 0,-3 5 48 0,-2 4 0 0,-4 5 160 0,-2 6 32 16,-3 2 16-16,-1 4 0 0,-2 3-112 0,2 0-32 15,-1 2 0-15,2-5 0 0,0-3-592 0,2-9-128 16,2-2-32-16,2-6 0 0,3-4 144 0,1-6 32 15,2-3 0-15,3-5 0 0,4-9 192 0,3-1 32 16,2-9 16-16,0 0 0 0,7 2-160 0,5-4-16 16,2-4-16-16,4-2 0 0,2-3-240 0,2-1-32 15,-1-1-16-15,3-4 0 0,2-1-144 0,1 3 0 16,-1 1 0-16,1 4 0 0,-2-2 0 0,-1 6 0 16,-2 0 0-16,-3 3 0 0,-2 7-176 0,-3 5 176 15,-4 2-128-15,-4 2 128 0,-3 3-144 0,-5 4 144 16,-1 2-160-16,-6 1 160 0,-4-2 0 0,-2 0 0 15,-3 1-128-15,-1 1 128 0,-1-3 0 0,-2-2 0 16,-1-3 0-16,1-2 0 0,1 1 0 0,1-3 0 16,-1-4 0-16,7 0 0 15,2-2-320-15,3-1-192 0,1-4-16 0,8 0-16 16,0 0-2336-16,1-6-480 0,3-1-96 0</inkml:trace>
  <inkml:trace contextRef="#ctx0" brushRef="#br0" timeOffset="9550.79">30972 10388 24879 0,'-15'2'1088'0,"7"2"256"0,-3 4-1088 0,-3 3-256 0,-1 3 0 0,-3 1 0 0,-2 2 3184 16,-2 2 576-16,0 1 112 0,1 1 32 16,-1 2-2400-16,3-2-480 0,3 1-80 0,2-3-32 0,1 3-656 0,1-2-128 15,3 0-128-15,3-2 192 0,1-1-192 0,1-2 0 16,4-1 0-16,4-4 0 15,1 0-1232-15,3-4-128 0,1 0-32 0,1-1 0 16,5-3-1840-16,0-3-368 0</inkml:trace>
  <inkml:trace contextRef="#ctx0" brushRef="#br0" timeOffset="10034.34">31533 10692 17503 0,'0'0'1552'0,"0"0"-1232"0,0 0-320 16,4-8 0-16,-3 2 1952 0,-1-3 336 0,-4 2 64 0,-1 2 16 15,-3-2-480-15,-2 2-96 0,-3 2 0 0,-3 1-16 16,-4 0-464-16,-3 2-96 0,-7 2 0 0,-1 1-16 16,-2 2-304-16,-2 7-48 0,0 3-16 0,0-1 0 15,4 3-160-15,0-1-32 0,6 1-16 0,1 0 0 16,5 1-128-16,5 0-32 0,5-1 0 0,4-1 0 0,2-1-320 0,6-2-144 16,3-4 128-16,5 1-128 15,5-4 224-15,4 0-32 0,5-5-16 0,3-2 0 0,-1-2-16 16,2-1 0-16,2-2 0 0,-1-4 0 0,-1 0-160 0,-1-1 160 15,-2-3-160-15,-3 2 160 0,-3 0-160 0,-3-3 0 16,-3-3 144-16,-4 4-144 0,-3 5 0 0,0-1 0 16,-3 4 0-16,-4 6 128 0,0 0-128 0,-7 0 0 15,-2 2-176-15,-5 3 176 0,-1 4-192 0,0 1 192 16,0 3-208-16,1 4 80 0,0 2 128 0,3-1-128 16,3-2 128-16,2 3-128 15,4 0-304-15,3 2-48 0,3-1-16 0,2-1 0 16,3-4-1488-16,4 0-288 15,1 1-64-15,2-4-8960 0,4-1-1792 0</inkml:trace>
  <inkml:trace contextRef="#ctx0" brushRef="#br0" timeOffset="10384.78">31951 10778 30399 0,'0'0'1344'0,"0"0"288"0,-6 8-1312 0,1-2-320 0,-4 7 0 0,1-3 0 16,-2 4 1664-16,-2 2 272 0,-2 3 48 0,-1 3 16 16,-3 1-992-16,1-1-208 0,-1-2-32 0,0-1-16 15,0-2-400-15,2-2-80 0,0 0-16 0,4-4 0 16,2 2-16-16,2-3-16 0,3-6 0 0,5-4 0 16,-1 5 80-16,1-5 16 0,6 4 0 0,4-5 0 0,3-3-48 15,3 0 0-15,0 2 0 0,3-5 0 0,1 1-112 0,2 2-32 16,-2 0 0-16,0-1 0 0,1 0-128 15,-2 3 128-15,-2 2-128 0,0 0 128 0,-3 3 64 0,-3 5 16 16,-2-2 0-16,-1 7 0 0,-3 0-16 0,-1 3 0 16,-3 2 0-16,-1 1 0 0,-1 0-64 0,-2 3-128 15,1-2 176-15,-1-1-176 0,-1 2 128 0,2-2-128 16,1 1 0-16,1 0 0 0,0 1 0 0,2-4 0 16,2 0-128-16,-3-3 128 15,3-3-1280-15,0-4-176 0,-4-7-16 0</inkml:trace>
  <inkml:trace contextRef="#ctx0" brushRef="#br0" timeOffset="10571.16">31458 10129 39615 0,'-28'-41'3520'0,"19"26"-2816"0,1-2-560 0,3 4-144 0,4 3 1344 0,1 0 224 15,0 5 48-15,1-3 16 0,-1 8-1088 0,4-3-224 0,1 0-32 16,1 2-16-16,-6 1-448 0,9 4-80 16,0 2-32-16,0-2 0 0,-1-2-2432 0,-1 3-480 15</inkml:trace>
  <inkml:trace contextRef="#ctx0" brushRef="#br0" timeOffset="11815.81">27810 11348 11967 0,'0'0'1072'0,"0"0"-864"15,-7-2-208-15,1 4 0 0,-2 4 2800 0,-4 5 512 16,-2 7 96-16,-2 4 32 0,0 3-2080 0,-1 1-400 16,0 3-96-16,-3 0-16 0,-1-4-80 0,-2 6 0 15,0-3-16-15,1 1 0 0,2-5 32 0,2-2 16 16,3-2 0-16,4-6 0 0,-1-2-128 0,7-2-32 15,5-10 0-15,0 0 0 0,0 0 96 0,10 0 16 16,3-4 0-16,4-4 0 0,0-3-224 0,4-2-32 16,2-5-16-16,2-2 0 0,0-2-288 0,-4 9-64 15,0-3-128-15,5-2 192 0,-1 1-192 0,2-1 0 16,0 0 0-16,-1 0 0 0,1 2 0 0,-2 2 0 16,0 2 0-16,-3 5 0 0,-3-1 0 0,-1 6 0 15,-2 3 0-15,-5 6 0 0,-3 2-224 0,-3 4 64 16,-1 4 16-16,-4 0 0 0,-7 2 16 0,1 3 0 15,-6 2 0-15,2-2 0 0,-3-2 128 0,1-2 0 0,2-4 0 0,-1-4 0 16,4 0 0-16,2-5 0 0,5-5 0 0,0 0 0 16,0 0 416-16,7-5 16 0,4-7 0 0,2 0 0 15,5-1-80-15,4-2-16 0,3-1 0 16,3 0 0-16,-1 2-336 0,3 3 144 0,2-1-144 0,-1 7 0 16,-1-2 0-16,0 3 0 0,-4 3 0 0,-2 3 0 15,-2 5 0-15,-2-1 0 0,-4 2 0 0,-4 4-144 16,-3 4 144-16,-2 1 0 0,-4 1-144 0,-3 1 144 0,-3 2-304 15,-4 0 16-15,-2-1 0 0,-2 3 0 16,-2-1-1248-16,0 0-240 0,2-3-48 0,2-3-9088 16,3-2-1824-16</inkml:trace>
  <inkml:trace contextRef="#ctx0" brushRef="#br0" timeOffset="12376.2">29887 10291 16991 0,'0'0'752'0,"0"0"144"15,5-6-704-15,0-2-192 0,0 3 0 0,-5 5 0 0,0 0 1920 16,-4-4 336-16,-1 1 80 0,-4 1 16 0,-2 2-960 0,-5 3-192 16,-4 1-48-16,-4 1 0 0,-5 6-128 0,-1 2-48 15,-1 0 0-15,0 3 0 0,1 1 16 0,2 0 0 16,2 2 0-16,6-1 0 0,5-2-352 0,2-1-64 16,7-3 0-16,2-1-16 0,3 1-144 0,6-4-32 15,4 0 0-15,3-3 0 0,4 0 64 0,3 0 16 16,2-3 0-16,3-2 0 0,2-5-144 0,2-1-16 15,1 2-16-15,0-2 0 0,-2-6-48 0,0 0-16 16,-2-4 0-16,-1-1 0 0,-2-2 80 0,-4-1 16 16,-3 0 0-16,-5 0 0 0,-1 2-48 0,-7 0 0 15,-3 0 0-15,-4 3 0 0,-4 0-272 0,-5 3 160 16,-4 1-160-16,-2 6 128 16,-3-3-960-16,-2 6-192 0,-2 1-32 0,2 2-11920 15,0 1-2384-15</inkml:trace>
  <inkml:trace contextRef="#ctx0" brushRef="#br0" timeOffset="13248.84">29059 11716 6447 0,'0'0'576'0,"0"0"-576"15,0 0 0-15,0 0 0 0,0 0 2448 0,0 0 384 16,0 0 80-16,0 0 16 0,0 0-944 0,0 0-192 16,0 0-48-16,0-5 0 0,-1-1-272 0,0 1-64 15,-2 1-16-15,1-3 0 0,-2 1-352 0,0 2-64 16,-2 0-16-16,-2-1 0 0,-2 0-176 0,-2 4-32 15,-3-2-16-15,-1 3 0 0,-4 3-352 0,0 1-80 16,-1 3-16-16,-2 1 0 0,-3 4-96 0,1 0 0 16,-2 6-16-16,3 1 0 0,4 1 80 0,2-1 0 15,3 2 16-15,4-1 0 0,4-2-32 0,6 0-16 0,2 0 0 0,5-2 0 16,4 1 176-16,4-2 48 16,3-5 0-16,2 1 0 0,2-3 128 0,2 0 48 15,0-4 0-15,0-4 0 0,1-4-288 0,-1-3-48 16,-1 1-16-16,-1 0 0 0,2-6-128 0,-4-2-16 0,0-1-128 0,-1 0 192 15,-4 1-64-15,1-2-128 0,-2 1 176 16,-1 1-176-16,-2 0 144 0,-1 4-144 0,-3-1 0 16,-1 3 144-16,-4 0-144 0,-1 8 0 0,0 0 0 0,0 0 128 15,0 0-128-15,0 0 0 0,-2 9 0 0,1-1 0 16,1 2-160-16,2-1 160 0,2 1-208 0,2 3 80 16,2-3-1712-1,2 3-336-15,3 2-64 0</inkml:trace>
  <inkml:trace contextRef="#ctx0" brushRef="#br0" timeOffset="14345.69">30098 11369 22687 0,'0'0'1008'0,"0"0"208"0,0 0-976 16,0 0-240-16,0 0 0 0,0 0 0 0,0 0 960 0,-5 9 128 15,-3 0 48-15,-3 5 0 0,-3 5-320 0,-2 4-64 0,-1 0-16 0,-4 2 0 16,0 7 288-16,-2 1 48 15,-1 3 16-15,-1-1 0 0,1 2-192 0,-1 2-48 16,1 2 0-16,-1 0 0 0,4-3-464 0,1-1-112 16,2-2-16-16,3 1 0 0,3-8-256 0,3-1 0 15,2-2 0-15,1 2 0 16,4-4-992-16,2-3-304 0,2-4-64 0,5 2-13872 0</inkml:trace>
  <inkml:trace contextRef="#ctx0" brushRef="#br0" timeOffset="14744.85">29672 11767 28559 0,'0'0'2544'0,"11"-1"-2032"0,5-1-512 0,1 0 0 0,5 2 576 0,2 0 0 16,3 0 16-16,2 2 0 0,2-2 32 0,2 0 0 16,2 0 0-16,1 0 0 0,2 2-240 0,-5-2-32 15,1-5-16-15,-2 2 0 0,-3 1-128 0,-2-182-16 16,-2 364-16-16,-2-182 0 0,-4 1-176 0,-2 2 128 15,-4 2-128-15,-3 1 128 0,-4 1-128 0,-5 4 128 16,-4 2-128-16,-6 2 128 0,-5 5-128 0,-4 5 0 16,-4 1 144-16,-4 2-144 0,-2 6 128 0,-2 0-128 15,1-3 160-15,1-3-160 0,2-1 432 0,0-1-16 0,4-3 0 16,2-4 0-16,1-3 560 0,1-2 112 16,4-2 32-16,3 1 0 0,2-7-288 0,3-1-48 15,6-3-16-15,0 0 0 0,0 0-320 0,14-2-64 16,1-3 0-16,3-4-16 0,2 1-112 0,4-4-32 0,-1-1 0 15,2-1 0-15,2-1-224 0,0-1 128 16,1-1-128-16,0 1 0 0,1-2 0 0,0 1 128 16,0 1-128-16,1 2 0 0,-1 4 0 0,-1-1 0 0,-3 5 0 0,-1 1 0 15,-2 2 0-15,-3 5 0 0,-4 3-128 0,-2-1 128 32,-1-2-1008-32,-2 5-144 0,-1 3-16 0,-2-3-16 15,1 5-1888-15,-1-3-368 0</inkml:trace>
  <inkml:trace contextRef="#ctx0" brushRef="#br0" timeOffset="15090.19">30895 12106 13823 0,'0'0'1216'0,"0"0"-960"16,0 0-256-16,0 0 0 0,0 0 2624 0,0 0 464 16,0 0 112-16,0 0 0 0,-4 9-1536 0,1 4-304 15,1-2-64-15,-3 3-16 0,0 3-304 0,0 2-64 0,1 0-16 0,-3 4 0 16,2 0-48-16,1-2-16 15,2 2 0-15,-2 0 0 0,3-1-352 0,1-2-80 16,0 0-16-16,2-1 0 0,1-1-240 0,1-1-144 0,-2-3 160 0,2 0-160 16,1-2 0-16,0-1-336 0,0-1 48 0,0-4 16 31,-5-6-2224-31,0 0-448 0,7 1-96 0</inkml:trace>
  <inkml:trace contextRef="#ctx0" brushRef="#br0" timeOffset="15494.25">31427 12170 14735 0,'0'0'640'0,"0"0"160"0,0 0-640 0,0 0-160 16,0 0 0-16,0 0 0 0,0 0 1792 0,0 0 336 0,0 0 64 0,-6 1 16 15,6-1-1392-15,-6 1-288 0,-1 3-48 0,2-1-16 16,-1-2-272-16,-1 0-48 0,0 2-16 0,0 1 0 15,1-1-128-15,0 4 0 16,-2-2 144-16,-1 1-144 0,0 2 0 0,0-4 0 16,1 1 0-16,-3 1 0 0,1-2 0 0,1 0 0 15,2 0 0-15,-1-1 0 0,8-3 0 0,0 0-208 16,-5 2 16-16,5-2 16 16,0 0-592-16,0 0-112 0,0 0-16 0,0 0-9024 0</inkml:trace>
  <inkml:trace contextRef="#ctx0" brushRef="#br0" timeOffset="15940.59">31439 12197 4607 0,'0'0'400'0,"0"0"-400"16,0 0 0-16,0 0 0 0,0 0 2912 0,0 0 496 0,0 0 112 0,-9 0 0 15,0 0-1536-15,-5 1-320 0,1 1-64 0,-3 1-16 16,-3 1-192-16,-3 2-48 0,-3-1 0 0,-2 3 0 16,-5 2 208-16,-3 3 48 0,-5-4 0 0,-17 6 0 15,-3 1-496-15,2-2-80 0,-3-1-32 0,4 0 0 16,1 1-480-16,5-3-80 0,4-1-32 0,2 2 0 15,8-5-272-15,4 4-128 0,5-6 0 0,7 4 128 32,5-1-880-32,6 0-176 0,4 0-32 0,6-8-9968 0,6 4-1984 0</inkml:trace>
  <inkml:trace contextRef="#ctx0" brushRef="#br0" timeOffset="16780.65">30806 12082 22287 0,'0'0'976'0,"0"0"224"0,0 0-960 0,0 0-240 0,0 0 0 0,0 0 0 16,-9 7 1536-16,-1-1 256 0,-3 5 48 0,-4 2 16 15,0 5-480-15,-2 3-96 0,-3 1 0 0,-2-2-16 16,1 5-256-16,-4 1-48 0,1-2-16 0,-2 3 0 0,2-4-432 0,2-1-64 16,1 0-32-16,1-1 0 0,3-6-272 0,3 0-144 15,1 1 160-15,3-2-160 16,5-6-1120-16,0 0-320 0,7-8-64 0,0 0-14176 15</inkml:trace>
  <inkml:trace contextRef="#ctx0" brushRef="#br0" timeOffset="16958.83">30760 11731 39615 0,'0'0'3520'0,"0"-7"-2816"15,2 0-560-15,1 1-144 0,-3 6 512 0,3-8 80 16,-3 8 16-16,0 0 0 0,0 0 0 0,3-3 0 0,1-2 0 0,-4 5 0 16,0 0-768-16,8-4-160 15,-2 1-16-15,-6 3-12496 0,0 0-2496 0</inkml:trace>
  <inkml:trace contextRef="#ctx0" brushRef="#br0" timeOffset="53538.57">1247 19207 21135 0,'-8'8'928'0,"5"3"208"0,0-3-912 0,2 4-224 16,-1 1 0-16,1-3 0 0,2 3 0 0,1 1 0 15,0-1 0-15,1-1 0 0,1 1 128 0,1-1-128 16,0-3 176-16,2 3-176 0,1-3 208 0,-2 1-64 16,-1 0-16-16,3 1 0 0,-2 2-128 0,-2-1 160 15,1 1-160-15,-2 3 160 0,-1 2 144 0,-2 1 16 16,0 0 16-16,-1 2 0 0,-1 5 240 0,-1-2 32 16,-1 5 16-16,-1-2 0 0,-1 1-192 0,-1 0-48 15,0-2 0-15,0-1 0 0,0-3 112 0,2-4 16 0,0-6 0 16,2-1 0-16,-1-3 400 0,4-8 96 0,0 0 16 0,0 0 0 15,0 0-80-15,0 0-16 0,0 0 0 0,0 0 0 16,-6-8-368-16,1-8-80 0,0-2-16 0,0-6 0 16,0-4-112-16,1-5-32 0,3-7 0 0,-3-2 0 15,2-6-32-15,4-4-16 0,2 1 0 0,-2-5 0 16,2-1-128-16,-2-9-16 0,2-5-128 0,1-4 192 16,0-2-192-16,1-4 128 0,-1 1-128 0,0-4 0 15,-1-2 128-15,-3-3-128 0,0 0 0 0,0 2 0 16,-1 2 0-16,-1 0 0 0,-1-3 0 0,-1 0-160 15,-1 2 160-15,0 1 0 0,1 0 0 0,-1 0 0 16,0-1 0-16,1 1 0 0,-3 0 0 0,1-1 0 16,-1-2 0-16,2-2 0 0,1-2 160 0,-1-2-160 15,-3 0 256-15,0 0-64 0,2 1 0 0,2-2 0 0,1 1 0 16,1 1 0-16,-3-1 0 0,3-3 0 0,1 1 0 0,0-1-16 16,0 1 0-16,0 0 0 0,1-3-176 0,-1 5 160 15,-1 3-160-15,0-5 160 0,-2 0-160 0,-1-1 0 16,-1-2 0-16,0 4 128 0,0-3-128 0,-1 1 0 15,1 2 0-15,-3-4 0 0,-2-1 0 0,0 1 128 16,1-1-128-16,0 2 128 0,0-4 64 0,0 3 16 16,-1-4 0-16,2-1 0 0,2-2 32 0,1 2 0 15,-4 0 0-15,3 1 0 0,0-2-64 0,1 0-16 16,0 4 0-16,0-1 0 0,1 0-160 0,1 1 0 16,-3 3 144-16,1-3-144 0,0 5 0 0,0-2 0 15,-1 1 0-15,2 4 0 0,0 3 0 0,0-1 0 16,1-1 0-16,-1 2 0 0,-3 2 0 0,2 6 0 15,0-1 0-15,0 4 0 0,-1-3 0 0,2 5 0 0,0 2 0 0,0 4 0 16,-1 1 0-16,3 2 0 0,-2 0 0 16,3 6 0-16,-2 0 0 0,2 3 0 0,0 2 0 0,-1 1 0 15,1 3 0-15,0 3 0 0,0 3 0 0,-1 4 0 16,1-2 0-16,-3 3 0 0,0 7 0 0,2-1 0 16,-2 1 0-16,0 3 0 0,-1 5 0 0,1 0 0 15,0 5 0-15,1-3 0 0,-2 4 0 0,1 2 0 16,0 2 0-16,0 1 0 0,2 2 0 0,-1 0 0 15,1 0 0-15,0 2 0 0,1 2 0 0,2 0 128 16,-1 2-128-16,0 8 0 0,2-9 0 0,-2 9 0 16,0 0 0-16,5-5 0 0,-5 5 0 0,10-3 0 15,1 0 0-15,3 2 0 0,-1 0 0 0,2 1 0 16,4 2 0-16,3-1 0 0,2 1 0 0,3-1 0 0,4 1 0 16,2-2 0-16,2 2 0 0,3-2 0 0,4-2 0 15,5 1 0-15,4 1 0 0,5 0 0 0,2 0 0 0,4 0 0 16,3-1 0-16,-1 0 0 0,1 1 0 0,3-2 0 15,3 1 0-15,4 0 0 0,6-2 0 0,-1-1 0 16,2 1 0-16,3-1 0 0,3 1 0 0,4-1 0 16,4-2 0-16,0 1 0 0,-1-4 0 0,4 1 0 15,7 2 0-15,3-4 0 0,3 1 0 0,6-2 0 16,1 2 0-16,5 0 0 0,0-4 0 0,3 4 0 16,1 2 0-16,2 0 0 0,4-3 0 0,1 4 0 15,-1 3 0-15,2-1 0 0,-2-2 0 0,8 2 0 16,3 2 0-16,-1-2 0 0,-3-5 0 0,5 3 0 15,2 3 0-15,0-3 0 0,0-1 0 0,2 2 0 16,2-2 0-16,2 2 0 0,-6 1 0 0,4-1 0 0,3-3 0 0,3 4 0 16,1 2 0-16,0-1 0 0,1-2 0 0,1 2 0 15,2 1 0-15,-3 2 0 0,-4 1 0 0,3-1 0 16,3 0 0-16,0 1 0 0,2 2 0 0,-2 1 0 16,-2-2 0-16,-1 1 128 0,4-2-128 0,-2 3 0 15,2 0 0-15,-1 0 128 0,-1-3-128 0,0 3 0 16,0-2 0-16,1 2 0 0,-5 0 0 0,1 1 0 15,2-1 0-15,-1-2 0 0,-1 2 0 0,-2 4 0 16,-1-3 0-16,-1 1 0 0,4-1 0 0,-1 2 0 16,-4-2 0-16,-1 4 0 0,2-2 0 0,1 3 0 15,-4-2 0-15,1 2 0 0,-2-1 0 0,5 4 0 16,0 0 0-16,-3-3 0 0,0 1 0 0,0-2 0 16,2 2 0-16,-1 1 0 0,-4-3 0 0,0 1 0 15,2-4 0-15,-3 5 0 0,-4-3 0 0,-1 3 128 16,0-4-128-16,0 3 0 0,0-1 0 0,-4 4 128 15,-1-3-128-15,-1 2 144 0,0-1-144 0,1-2 160 16,-2 2-160-16,1 0 160 0,-1 0-160 0,0 2 160 0,1-4-160 16,0 1 0-16,1-3 0 0,0 2 128 0,0-4-128 0,-1 4 0 15,-1 0 0-15,0 0 0 0,0-4 0 0,-1 0 0 16,2 4 0-16,-1-3 0 0,-1 1 0 0,-1 0 0 16,0 0 128-16,-2 3-128 0,-1-2 0 0,-1 3 0 15,-2-1 0-15,0 0 128 0,1-2-128 0,-2 2 0 16,0 5 0-16,-1-8 128 0,-3-2-128 0,3 4 0 15,0 5 0-15,-2-7 0 0,-3 0 0 0,-1 0 0 16,-1 0 0-16,1 0 0 0,0-3 160 0,1-1-160 16,0 1 192-16,-2 2-192 0,1-1 0 0,-1-1 0 0,1 0 0 15,-3 1 0-15,0-4 0 0,-4 0 0 0,-6 0 0 0,1 2 0 16,2-3 0-16,-3 0 0 0,-4 0 0 16,-1-3 0-16,-2 2 0 0,2 1 0 0,3-1 0 0,-4-3 0 15,-6 0 0-15,3 2 0 0,4 0 0 0,-3 2 0 16,-3-1 0-16,2-1 0 0,-5-5 0 0,4 6 0 15,-1 1 0-15,-3-1 0 0,-3-4 0 0,-2 3 0 16,-4 0 0-16,1 2 0 0,1 0 0 0,-2-1 0 16,-4-2 0-16,-1-2 0 0,-4 1 0 0,3 3 0 15,-2 0 0-15,3-2 0 0,0 2 0 0,-3-4 0 16,-5-3 144-16,-1 4-144 0,0-2 0 0,0 2 144 16,2 2-144-16,1-1 0 0,-1 0 0 0,-3 0 0 15,-4-4 0-15,2 2 0 0,-1 1 0 0,0-1 0 16,0 2 0-16,0-1 128 0,-2 1-128 0,-4 2 128 0,-3-3-128 15,-1-1 0-15,0 0 0 0,-2 2 0 16,1 1 128-16,-3 1-128 0,-1-2 0 0,-1 0 128 0,-3 2-128 16,-2 1 0-16,-3-1 0 0,-1 0 0 0,-3-2 0 0,0 2 0 15,0 1 0-15,1 1 0 0,-3-2 0 0,-1 1 0 16,-3 2 0-16,1 0 0 0,-3-4 0 0,-1 4 0 16,-1 1 0-16,0 3 0 0,-4-3 0 0,2 1 0 15,-5 1 0-15,1 3 0 0,-3-6 0 0,0 5 0 16,-2 2 0-16,-2-3 0 0,-2 3 0 0,-1-3 0 15,1 4 0-15,-1 1 0 0,-1 4 0 0,-1 3 0 16,-1-1 0-16,0 3 0 0,-3 0 0 0,1 5 0 16,-2 1 0-16,0 4 0 0,0-1 0 0,-3 3 0 0,0 1 0 0,-2 2 0 15,0 0-128-15,0 2 128 0,0 0 0 16,0 7 0-16,-2 5 0 0,2 2 0 0,-2 1 0 0,-1 2 0 16,-2 2 0-16,-1 3 0 0,-2 3 0 0,1 3 0 15,-2-2-128-15,0 6 128 0,0 3 0 0,-2 3 0 16,-2 3 0-16,0 0 0 0,-1 2 0 0,1 2 0 15,1 1 0-15,0-1 0 0,1 4 0 0,2 1 0 16,0 2 0-16,1 2 0 0,1-5 0 0,-1 2 0 16,4 2 0-16,1 1 0 0,-3 1 0 0,3-1 0 15,-2 0 0-15,-1 2 0 0,1 2 0 0,0 0 0 16,0 3 0-16,-1 0 0 0,-2 0 0 0,1 3 0 16,0 4 0-16,-2-1 0 0,0 0 0 0,-1 4 0 15,3 0 0-15,-6 2 0 0,2-1 0 0,-1 3 0 16,1 2 0-16,0-2 0 0,3-3 0 0,0 3 0 15,5-1 0-15,1-3 0 0,1-3 0 0,2 0 0 0,1-3 0 16,1 4 0-16,3-1 0 0,-1-3 0 0,0 0 0 0,2 1 0 16,-1-3 0-16,1 2 0 0,-1 0 0 0,-1-5 0 15,-2-1 0-15,0-2 0 0,0 5 0 0,-1-1 0 16,0-3 0-16,-1 2 0 0,0-3 0 0,2-1 0 16,-2 1 0-16,0 2 0 0,-1-3 0 0,2-1 0 15,0-3 0-15,1-2 0 0,-1 1 0 0,2-4 0 16,0-5 0-16,0-1 0 0,1-3 0 0,0-1 0 15,0-3 128-15,-1 1-128 0,-2-1 0 0,1-6 0 16,-1-2 0-16,0-4 0 0,-2-5 0 0,0 2 0 16,-2 0 0-16,1 0 0 0,-1-4 0 0,-2-2 0 15,-1-2 128-15,0-4-128 0,-1 0 0 0,0-7 0 0,0-2 0 0,1-3 0 16,0-7 0-16,-1 3 0 0,0-4 0 0,0 1 0 16,-2-1 0-16,1-4 0 0,-1-1 128 15,2-1-128-15,-2-2 0 0,0 0 0 0,-1-5 0 0,0 2 128 16,1 0-128-16,-3-3 0 0,-1 0 0 0,-2-2 0 15,0 0 0-15,-4-1 0 0,0 2 0 0,2-4 0 16,-5 0 0-16,1 3 0 0,-2-3 128 0,-2 1-128 16,-1-1 0-16,-3 0 0 0,-3 0 0 0,-4 5 0 15,-3-3 0-15,-4 2 0 0,-7-3 0 0,0-1 0 16,-5 3 0-16,0-1 0 0,-3 2 0 0,-2 0 0 16,-2 4 0-16,-5-3 0 0,-7 1 0 0,-2 1 0 15,-2-3 0-15,1 3 0 0,-1 2 0 0,-5-3 0 16,-12 0-128-16,1-1 128 0,-1 2 0 0,-1 0 0 15,-1-1 0-15,-7 0 0 0,-9 2-144 0,-1-3 144 16,1 3 0-16,-6-2 0 0,-8 0 0 0,-1 2 0 0,0-5 0 16,-6 2 0-16,-10 3 0 0,1-3 0 0,3 3 0 0,-6-1 0 15,-7-2 0-15,1 3-160 0,-1-4 160 0,0 2 0 16,-3 2 0-16,-2-3 0 0,-1 1 0 0,1 0 0 16,1-2 0-16,-3-1 0 0,-5-2 0 0,0-1 0 15,-3 0 0-15,3 3 0 0,3-6 0 0,-3 2 0 16,-5 0 0-16,-1 1 0 0,-3-1 0 0,-3-2-192 15,2 2 192-15,-4 0-192 0,-3 0 192 0,-4 0 0 16,0-1 0-16,2 2-128 0,2 2 128 0,-2-3 0 16,-4-2 0-16,-1 4 0 0,1 1 0 0,4-3 0 0,3 1 0 15,-1-3 0-15,1 1 0 0,-1-3 0 0,-1 0 0 16,3 0 0-16,1-3 0 0,2 2 0 16,-2-2 0-16,-2 1 0 0,-1-3 0 0,-4-3 0 0,0 3 0 0,0 1 0 15,2-1 0-15,-4 0 0 0,-6 1 0 0,0 2 0 16,0 1 0-16,0-1 0 0,-1 0 0 0,2 0 0 15,-2 2 0-15,1-2 0 0,-3 2 0 0,0 0 0 16,1 0 0-16,3-1 0 0,2-2 0 0,2 2 0 16,-1 0 0-16,-3-1 0 0,0 2 0 0,2 0 0 15,1-1 0-15,1 0 0 0,5-1 0 0,-4 2 0 16,-5 2 0-16,0-1 0 0,1 2 0 0,5 0 0 16,1 0 0-16,1 3 144 0,0-1-144 0,1 2 0 15,-2-2 160-15,5 0-160 0,3 1 128 0,3 2-128 16,0-6 0-16,2 2 0 0,-1-1 128 0,6 2-128 15,3-3 0-15,0 1 0 0,-2-3 0 0,1 0 0 16,1 1 0-16,5 0 0 0,4 1 0 0,-1-2 0 0,-3 0 0 0,5-2 0 16,4 2 0-16,0 0 0 0,-2-1 0 0,7-1 0 15,5-1 0-15,0-3 0 0,3-2 0 0,3-5 0 16,7 3 128-16,-1-2-128 0,-2-5 0 0,4 3 0 16,8-1 0-16,0 0 0 0,-4-5 0 0,7 5 0 15,6 0 0-15,-1 0 0 0,-5-2 0 0,5 2 0 16,3 2 0-16,4 2 0 0,4-3 0 0,1 1 0 15,0 4 0-15,4-4 0 0,4 2 0 0,1 1 0 16,3-5 0-16,3 2 0 0,-1 1 0 0,2 0 0 16,9-2 0-16,3 2 0 0,2 2 0 0,2-1 0 15,0 2 0-15,1-3 0 0,-1 3 0 0,4-3 0 0,6-2 0 16,0 5 0-16,4-1 0 0,4 3 0 0,2-2 0 0,0 3 0 16,-3-3 0-16,0 3 0 0,0 1 0 0,3-4 0 15,4 3 0-15,0-2 0 0,1 0 128 16,2 3-128-16,2 0 0 0,4 1 128 15,0 0-128-15,1 3 128 0,2-3-128 0,-5 2 128 0,0-1-128 16,-2 1 128-16,-1-2-128 0,0 1 128 0,3 3-128 0,1-1 128 16,1-1-128-16,0 0 128 0,1 1-128 0,3-2 128 15,2 2-128-15,0 0 0 0,2 1 0 0,1 0 128 16,2 0-128-16,3-1 0 0,3 1 0 0,-1-2 128 16,1 2-128-16,2 0 0 0,1 0 0 0,3 0 0 15,1 0 0-15,9 0-192 0,0 0 64 0,0 0 128 16,0 0-960-16,11-5-64 0,5-5 0 15</inkml:trace>
  <inkml:trace contextRef="#ctx0" brushRef="#br0" timeOffset="54441.89">25928 14350 15087 0,'0'0'656'0,"0"0"160"0,-3-7-656 0,-2-3-160 16,-1-1 0-16,0-2 0 0,2 3-272 0,2 0-96 16,0-4-16-16</inkml:trace>
  <inkml:trace contextRef="#ctx0" brushRef="#br0" timeOffset="55258.58">26142 11792 26719 0,'-8'3'2368'16,"-1"2"-1888"-16,-1-1-480 0,0-2 0 0,-1 1 384 0,-1-1 0 15,2-2-16-15,-3-1 0 0,3-1 832 0,3-2 160 16,1-6 48-16,5-1 0 0,2-4-224 0,6-6-32 16,4-9-16-16,6-5 0 0,6-7-496 0,3-5-112 15,6-3-16-15,2-1 0 0,-1-2-256 0,1-5-48 16,-1-1-16-16,-2-2 0 0,1 1-192 0,0-1 144 16,-2-6-144-16,-7 21 128 0,1 0-128 0,2 1 0 15,-2 4 0-15,-1 5 128 0,-1 6-128 0,-3 6 0 16,-3 2 0-16,3-1 0 0,-6 13 0 0,-13 10 0 15,8 14 0-15,-5 12 0 0,-4 10 0 0,-4 9 0 16,-4 3 0-16,1-6 0 0,-2 8 0 0,-4 9 0 16,-3 6 0-16,-13 36 0 0,-2-5 0 0,3-9 0 15,-1-7 0-15,2-15 0 0,2-9 0 0,2-8 0 16,0-5 0-16,1-5 0 0,2-9 192 0,3-3 96 16,1-7 32-16,3-5 0 0,2-5 80 0,1-4 32 15,1-3 0-15,1-9 0 0,0-6-112 0,2-5-32 16,-2-5 0-16,1-3 0 0,2-7-96 0,-2-5-32 0,1-4 0 0,-1-4 0 15,2-6-160-15,-2-3 0 0,0-5 0 0,3 3 128 16,2 1-128-16,1 4 128 0,1 2-128 0,1 9 128 16,4 4-128-16,2 6-176 0,3 4 48 0,0 2 0 15,0 2 128-15,2 4 0 0,3 1 0 0,3 2-128 16,-2 2 128-16,5 2-128 0,5-2 128 0,1 4-128 16,1 3 128-16,5 3 0 0,-2-3-144 0,-6 5 144 15,4 1 0-15,4 1 0 0,2 1 0 0,17 1 0 16,-1 4-128-16,-4 0 128 0,-3 7 0 0,-6 2 0 0,-6 0 0 15,-3 9 0-15,-11 2-144 0,-3 4 144 0,-10 6 0 0,-7 2 0 16,-10 4-128-16,-11 4 128 0,-11 4 0 0,-11-1 0 16,-10-4 0-16,-7 1 0 0,-7-4 0 0,-5-1 176 15,-3 3-48-15,-5-6-128 0,-6-4 256 0,4-3-48 16,4 2-16-16,7-3 0 0,3-5-192 0,6-1 0 16,3-5 0-16,11-5 0 15,5-5-2176-15,12-3-384 0,10 1-80 0</inkml:trace>
  <inkml:trace contextRef="#ctx0" brushRef="#br0" timeOffset="56145.85">25426 19029 20271 0,'-6'20'896'0,"2"-5"192"0,0 2-880 0,3-1-208 16,-3 2 0-16,2-1 0 0,-1-5 1552 0,1 3 272 15,0-1 48-15,1 2 16 0,-1-6-608 0,2-1-112 16,0-9-16-16,0 0-16 0,0 0 112 0,0 0 32 16,0 0 0-16,0 0 0 0,5-13 320 0,1-7 64 0,-1-4 0 15,3-9 16-15,2-6-624 0,3-9-128 0,2-5-32 0,4-6 0 16,1-8-400-16,3-7-96 15,1-7-16-15,5-3 0 0,10-4-80 0,3 4-32 0,1 8 0 0,-1 6 0 16,-3 10-272-16,-1 10 160 0,0 5-160 16,-2 8 128-16,-4 5-128 0,-2 10 0 0,-3 5 0 0,-3 7 0 15,0 1 0-15,-3 9 0 0,-4 6-128 0,1 8 128 16,0 7 0-16,-1 7-176 0,-2 6 176 0,-3 3-128 16,-1 0 128-16,-1 5 0 0,-4 3 0 0,-2 4-128 15,-3-5 128-15,-2 3 0 0,-3-1 0 0,-2-2 0 0,-3-5 0 0,-3-4 0 16,-3-4 0-16,0-5 0 0,2 2 0 0,-3-4 128 15,-3-2-128-15,-2-3 128 0,0-1-128 16,-1-4 0-16,1-1 0 0,-4-10 0 0,-1-4 0 16,-1-3 128-16,0-5-128 0,-2-5 128 0,-1-5-128 0,-4-6 0 15,-1-6 0-15,-5-2 0 0,-3 4-192 0,6 0 32 16,4 4 16-16,5-2 0 0,3 5 16 0,5 3 0 16,4 1 0-16,6 1 0 0,4 1-16 0,5 4 0 15,3 1 0-15,7 0 0 0,6 3-32 0,7 1 0 16,5 0 0-16,7 5 0 0,7-1 0 0,1 3 0 15,1 0 0-15,1 3 0 0,-1-1 176 0,3-178 0 16,3 365 0-16,-1-180-128 0,0 6 128 0,2 3 192 0,-5 4-32 16,-6 3-16-16,-10 1 192 0,-9 1 48 15,-8-1 0-15,-9 3 0 0,-5 0 48 0,-8 3 16 0,-8 1 0 0,-10-1 0 16,-8 1-192-16,-7 0-48 0,-5 3 0 0,-4-3 0 31,-7-3-784-31,-4-1-176 0,-6-3-16 0,-7-5-16 16,-7-3-1776-16,2-5-368 0,2-8-64 0</inkml:trace>
  <inkml:trace contextRef="#ctx0" brushRef="#br0" timeOffset="57125.88">1488 11145 23039 0,'-15'-3'1024'0,"10"0"192"0,-1-2-960 0,-1-1-256 16,1-7 0-16,1-4 0 0,1-4 1552 0,0-16 272 16,2-4 48-16,4-6 16 0,2-5-352 0,4-5-64 15,2-8 0-15,3 0-16 0,1-5-688 0,3 2-144 16,4 3-32-16,0 6 0 0,2 6-288 0,1 7-64 15,2 3-16-15,-1 6 0 0,-1 3 64 0,1 7 16 16,-1 7 0-16,-3 7 0 0,0 5-128 0,-1 14-32 16,0 5 0-16,2 9 0 0,-2 10-144 0,-1 4 0 15,-2 4 0-15,-3 8 0 0,-3 5 0 0,-2 6 0 16,-2 4 0-16,-4 7 128 0,-1 1-128 0,-2-7 0 16,0-6 0-16,-3-6 0 0,-1-6 128 0,1-17-128 15,-1 1 128-15,-1-4-128 0,0 2 240 0,-3-6-48 16,-1-2 0-16,0-3 0 0,-1-2 128 0,-2-2 32 15,2-4 0-15,-1-1 0 0,-3-9-96 0,0 0-32 16,-1-3 0-16,-8-5 0 0,-8-2-64 0,2-3-16 16,0-1 0-16,0-1 0 0,-1 1-144 0,1-2 0 0,0-4 0 0,3 2 128 15,2 2-128-15,3-2 0 0,0-2 0 0,5-5 0 16,1 1 0-16,6-3 0 0,7-1 0 0,5 1 0 16,7-5 0-16,5-2-144 0,4-4 144 0,7 4-160 15,4 0 160-15,5 1 0 0,0-2 0 0,5 1-128 16,3 0 128-16,3 2 0 0,1 0 0 0,1 4 0 15,-1 0 0-15,-2 6 144 0,-2 4-144 0,-5 7 160 0,-5 7 80 16,-5 4 16-16,-4 6 0 0,-9 4 0 16,-5 9 0-16,-7 8 16 0,-8 6 0 0,-8 8 0 15,-7 7 160-15,-12 3 16 0,-9 7 16 0,-12 7 0 0,-8 2-208 0,-5 6-32 16,0 5-16-16,-4-2 0 16,-1 0-608-16,-3-1-128 15,0 1-32-15,25-21-13216 0,-1 2-2656 0</inkml:trace>
  <inkml:trace contextRef="#ctx0" brushRef="#br0" timeOffset="58274.02">1750 18887 19743 0,'-3'21'880'0,"1"-7"176"15,1 0-848-15,1-3-208 0,-3 1 0 0,1 0 0 16,-3-1 1248-16,1 0 208 0,3-5 32 0,1-6 16 15,0 0-96-15,0 0 0 0,0 0-16 0,0 0 0 16,4-6-128-16,1-11-32 0,1-2 0 0,0-9 0 0,6-3-336 0,0-5-64 16,5-2 0-16,3 0-16 0,3-4-432 0,3-4-96 15,2 2-16-15,3-3 0 0,4-4-272 0,2 1 160 16,2 1-160-16,-2 4 128 0,1 2-128 0,-1 6 0 16,-2 3 0-16,-2 8 0 0,-2 5 0 0,-3 9 0 15,-3 6-144-15,-2 8 144 0,-2 5 0 0,-4 8 0 16,0 12-128-16,-3 7 128 0,-3 9 0 0,-2 3 0 15,-2 5 0-15,-4 7 0 0,-1 8 0 0,-5 2 0 16,-3 2 0-16,-2 1 0 0,-1-2 0 0,-1-2 0 16,0-4 0-16,-2-5 0 0,0-5 0 0,-1-6 0 15,0-6 0-15,2-6 144 0,-1-2 48 0,0-5 16 16,-1-5 0-16,-1-5 0 0,0 0 176 0,1-8 16 16,1-1 16-16,-2-4 0 0,-2-1-64 0,2-3-16 15,0-4 0-15,-3 0 0 0,-6-6-128 0,-3 0-16 16,-3-4-16-16,-6-1 0 0,-6-4-176 0,-5-2 0 15,-3-2 0-15,-2 1 0 0,-1-5 0 0,2 1 0 16,4-4 0-16,4 3 0 0,2 0 0 0,4-1 0 16,6-2 0-16,3 3 0 0,6 0 0 0,6 0 0 15,5 2 0-15,6-3 0 0,4 4 0 0,8-3 0 0,5 0 0 16,4-3 0-16,10 2-176 0,5-3 176 0,2-2-128 0,7 2 128 16,5-1 0-16,3-1-128 0,8 2 128 0,3-1 0 15,4-3 0-15,6 1 0 0,2 4 0 0,0 1-128 16,3-4 128-16,0 5 0 0,3 8 0 0,-3 7 0 15,-5-1 0-15,-5 9 0 0,-7 3 0 0,-7 6 0 16,-8 2 0-16,-7 9 0 0,-6 4 0 0,-8 5 128 16,-8 1 0-16,-6 4 16 0,-8 5 0 0,-5-1 0 0,-7 3 384 15,-11 4 80-15,-11 3 16 0,-8 1 0 0,-5 4-32 16,-9 2 0-16,-9 1 0 0,-7 3 0 0,-6 1-144 0,-3 0-48 16,-1 1 0-16,0-5 0 0,-5-3-272 15,9-5-128-15,1-5 128 0,11-5-128 16,9-6-1888-16,10-3-464 0,4-5-80 0</inkml:trace>
  <inkml:trace contextRef="#ctx0" brushRef="#br0" timeOffset="61242.77">6630 13924 13823 0,'-19'-5'608'0,"8"4"128"0,-2-1-592 0,5 2-144 0,8 0 0 0,0 0 0 16,0 0 1120-16,0 0 192 0,0 0 32 0,0 0 16 0,0 0-928 0,0 0-192 16,0 0-48-16,16-3 0 0,1 0 48 0,5-2 0 15,5 0 0-15,2 1 0 0,1-2 0 0,5 1 0 16,3 1 0-16,1-3 0 0,2 0 0 0,2 2 0 15,3 0 0-15,2-3 0 0,4 2 0 0,6-2 0 16,4 2 0-16,4 1 0 0,4-3 144 0,2 2 16 16,0-2 16-16,2-1 0 0,3-2 80 0,2 3 16 15,2 4 0-15,2-5 0 0,-2 3 48 0,2-3 16 16,-2 3 0-16,5 1 0 0,6-4-64 0,-1 2 0 16,-2-2 0-16,2 3 0 0,1 2-144 0,2 0-48 0,-1-1 0 15,1 0 0-15,-2 0-128 0,1 3-16 16,1 2-16-16,1-4 0 0,0-3-160 0,1 4 0 0,-6-2 144 0,3 2-144 15,1 3 0-15,0-1 0 0,2-6 0 0,0 5 128 16,-2 1-128-16,5-2 0 0,3-1 0 0,-3-1 128 16,-1 0-128-16,1 0 0 0,0 1 0 0,0 0 0 15,2-1 0-15,-4-2 144 0,1 0-144 0,-1 5 0 16,1 4 256-16,0-3-48 0,-3-3-16 0,0 0 0 16,1 7 0-16,0-1 0 0,3 1 0 0,-3-2 0 15,-3-2-192-15,-2 4 0 0,-1 2 0 0,3 0 0 16,2-3 0-16,1 0 0 0,-6-1 0 0,0 1 0 15,1 2 0-15,0 1 0 0,3-2 0 0,0-1 0 16,-6 0 0-16,1 1 0 0,4 1 0 0,1 3 0 16,-3-6 0-16,0 0 0 0,-4 3 0 0,2 0 0 15,1 0 0-15,3-2 0 0,1-2 0 0,4 0 0 0,-4 0 128 0,0 1-128 16,3 2 0-16,-2-3 144 16,-1-3-144-16,0 2 0 0,0 1 0 0,0 0 0 0,2 0 0 0,-2 0 0 15,-3 1 128-15,0-1-128 0,-2 0 192 0,1 0-32 16,1 2-16-16,1-2 0 0,-2-3-144 0,-1 3 128 15,-1 1-128-15,2 1 128 0,5-2-128 0,-4 0 0 16,-5-3 0-16,2 2 128 0,-3 0-128 0,1 1 0 16,6 0 144-16,-2-3-144 0,-3-1 128 0,-2 3-128 15,-3 1 128-15,4-1-128 0,1-2 0 0,0-1 0 16,-5-1 0-16,2 3 128 0,-2 0-128 0,-4 1 128 16,0 0-128-16,3-2 128 0,1 1 64 0,-7-2 0 15,0 1 16-15,-3 3 0 0,-1 3-32 0,0-2-16 0,2-2 0 0,-2-2 0 16,-4 2-160-16,2 0 128 0,-1 0-128 0,-2 2 128 15,0 4-128-15,0-2 0 0,-3-5 0 0,1-2 0 16,-7 1 128-16,2 0-128 0,-2 2 128 0,-3 1-128 16,-1-1 272-16,-3 1-16 0,1 0-16 0,0 0 0 15,-4 0 16-15,0-2 0 0,0-2 0 0,-2 1 0 16,-5 0-48-16,0 1 0 0,-3-1 0 0,-2 2 0 16,0 1 16-16,-5 0 0 0,-1 0 0 0,1 0 0 15,-4 0-16-15,1 0 0 0,-4 0 0 0,0 0 0 16,-4 0-16-16,-1-2 0 0,-3 0 0 0,0 1 0 15,-2 3 0-15,-1-2-16 0,1-1 0 0,-3 0 0 16,-10 1-48-16,11-2-128 0,-11 2 192 0,8 0-64 16,-8 0-128-16,0 0 160 0,0 0-160 0,0 0 160 15,0 0-160-15,8-5 160 0,-8 5-160 0,0 0 160 16,0 0-160-16,0 0 0 0,0 0 0 0,0 0 128 16,0 0-1600-16,0 0-320 0,0 0-64 15</inkml:trace>
  <inkml:trace contextRef="#ctx0" brushRef="#br0" timeOffset="63197.23">12265 16028 8287 0,'-11'-3'368'0,"6"3"80"0,-3 1-448 0,3-1 0 0,-2-1 0 0,2 0 0 16,-1 1 1744-16,6 0 272 0,-8 0 48 0,8 0 16 15,-3-4-736-15,3 4-160 0,0 0-32 0,0 0 0 16,0 0-176-16,0 0-32 0,5-8-16 0,-5 8 0 16,0 0-272-16,11-5-48 0,-1 1-16 0,3 2 0 15,1-2 0-15,3 3 0 0,2 0 0 0,1 1 0 16,4 0-32-16,4 0-16 0,4 1 0 0,5 0 0 16,3 0-96-16,5-1 0 0,3-1-16 0,3-1 0 15,0 0-48-15,2 1 0 0,2 0 0 0,3 2 0 0,5 2-112 0,0 0-16 16,1 1-16-16,2-3 0 0,-1-1-48 0,1 2-16 15,-1 0 0-15,2 1 0 0,0-2-48 0,2 0-128 16,0 1 192-16,-1-2-64 0,-2 0 144 0,-1 0 32 16,-3-2 0-16,2 2 0 0,3 4 16 0,-2 1 0 15,-1-2 0-15,-2-1 0 0,0 2-112 0,-2 0-16 16,-1 1 0-16,-1-1 0 0,-1-2-64 0,-1 1-128 16,0-1 176-16,0 1-176 0,-1 1 208 0,-1-3-64 15,-3-2-16-15,-1 0 0 0,-1 2 0 0,0-1-128 16,-2 0 192-16,0 0-64 0,1 1-128 0,-1-1 192 15,-2 0-192-15,0 1 192 0,-1-2-64 0,1 0 0 0,-2 0 0 0,1-2 0 16,-2 0 0-16,-2 2-128 0,1-1 192 0,0-1-64 16,-1 3-128-16,1 1 160 0,-3-2-160 0,3 0 160 15,2 0-16-15,-1-2 0 0,-3-1 0 0,1 3 0 16,-2-2 32-16,3 1 0 0,-3-1 0 0,1 2 0 16,2 1-48-16,0 0-128 0,-1-1 192 0,2 1-64 15,0 0-128-15,0 0 160 0,-1-2-160 0,-1 0 160 16,1-2-160-16,0 3 160 0,2-2-160 0,-1 3 160 15,-1-1-160-15,1 0 128 0,1 1-128 0,0 0 128 16,-1-1-128-16,2-1 192 0,2 0-192 0,-3-1 192 16,-2 2-192-16,0-2 0 0,1 2 0 0,-2 1 128 15,0-1-128-15,-1 1 192 0,4 0-192 0,-3 1 192 16,-3-3-192-16,0 2 0 0,-1 0 0 0,1 0 0 16,1-2 0-16,-2 1 0 0,-3 0 176 0,0-1-176 15,1 2 128-15,-1-1-128 0,-1 1 0 0,1 0 144 0,-2 1-144 16,3-1 128-16,-1 0-128 0,0 0 128 0,-1 0-128 0,0 0 192 15,0-1-192-15,-1 1 192 0,0-1-192 0,-1 0 128 16,1-2-128-16,-1 1 128 0,0 0-128 0,-2 2 192 16,-1 0-192-16,-2 0 192 0,1 0-192 0,-2 0 128 15,1 0-128-15,-1 0 128 0,2 2-128 0,0-2 128 16,-2 0-128-16,0 0 128 0,0 0-128 0,2 0 0 16,0-2 144-16,2 1-144 0,-1 0 0 0,1-1 144 15,-1 1-144-15,-2 0 0 0,-1 0 144 0,2 1-144 16,-2-3 0-16,0 2 144 0,0 1-144 0,0 0 0 15,1 0 0-15,0 2 128 0,0-2-128 0,2 0 128 0,2 0-128 16,-2 0 128-16,0 0-128 0,-1 0 128 16,5-1-128-16,-3 0 128 0,1 0-128 0,-1-1 128 0,0 0-128 0,0-1 128 15,3-1 0-15,-4 2 0 0,1-1 0 0,-1 1 0 16,0-2-128-16,-2 0 192 0,-1 2-192 0,1 0 192 16,-1 1-192-16,0 1 128 0,0-1-128 0,0 0 128 15,-1-2-128-15,1 2 160 0,0-2-160 0,2 2 160 16,-2 0-160-16,0-1 0 0,-1 1 144 0,-1 1-144 15,-2-1 0-15,-4 0 144 0,5 1-144 0,-3 0 0 16,-1 0 192-16,-1-2-192 0,-1 2 192 0,-1-1-192 16,-1 1 176-16,-2 0-176 0,3 0 160 0,-3 0-160 15,2 0 128-15,-3 0-128 0,3 0 0 0,0 0 0 16,-4 0 0-16,-9 0 128 0,11 0-128 0,-2 0 0 16,-9 0 0-16,10 0 0 0,-10 0 0 0,0 0 0 15,0 0 0-15,9 1 128 0,-9-1-128 0,0 0 0 0,0 0 0 0,0 0 0 16,0 0 0-16,0 0 0 0,0 0 0 15,0 0 128-15,0 0-128 0,0 0 0 16,0 0 0-16,0 0-208 0,0 0 32 0,0 0 16 16,-5 13-1568-16,-5-5-320 0,-5-2-64 0,-8 0-17376 15</inkml:trace>
  <inkml:trace contextRef="#ctx0" brushRef="#br0" timeOffset="64688.67">16972 14965 16575 0,'0'0'1472'0,"0"0"-1168"0,5-10-304 0,-2 5 0 16,-3 5 816-16,0 0 96 0,0-13 32 0,-2 2 0 16,0 0-368-16,-2-1-80 0,-2 2-16 0,-2-2 0 15,-1 3 304-15,0 0 64 0,-1-2 16 0,-1 1 0 16,-2-4 64-16,-1 0 16 0,-3 0 0 0,0 2 0 15,-2-2-128-15,0 0-32 0,-2 2 0 0,-2-1 0 16,-1-1-448-16,-3 1-80 0,-2-1-32 0,-3 0 0 16,-2-2-48-16,-1 0-16 0,-5 4 0 0,-2 3 0 15,-2-5 32-15,-6 1 0 0,-3 3 0 0,-3-3 0 16,-1-1 48-16,-1 2 16 0,1-4 0 0,-1 2 0 16,-2 2-128-16,-1 3-128 0,-1-1 176 0,-2 3-176 15,-1 0 160-15,-1 3-160 0,0 3 128 0,-1-1-128 16,-3 1 0-16,0 1 128 0,-3 3-128 0,2-2 0 15,0 0 128-15,1 0-128 0,2-2 128 0,1 1-128 0,-2 3 0 0,0 0 0 16,-1 4 0-16,0-5 0 0,0 1 0 0,2 1 0 16,1 2 0-16,-1-1 0 0,-1-1 0 0,0 4 0 15,0-2 0-15,-1 2 0 0,-3 0 0 0,5-5 0 16,0 1 0-16,2 5 0 0,0 1 0 0,0 3 0 16,1-1 0-16,-1-4 0 0,-3 0 0 0,1-2 0 15,0 5 0-15,4-2 0 0,-1 1 0 0,4-1 0 16,-3 4 0-16,1-3 0 0,-1 0 0 0,3 2 0 15,4-2 0-15,0 4 0 0,-2 2 0 0,2 0 0 16,0-4 0-16,2 2 0 0,3 0 0 0,1 2 0 16,2-2 0-16,0-2 0 0,1 2 0 0,2 0 0 15,3-1 0-15,1 0 0 0,-3 2 0 0,2-1 128 16,0 0-128-16,1-3 0 0,0 1 128 0,1 2-128 0,1-3 128 0,2 2-128 16,0 1 144-16,2 2-144 0,2 1 160 0,1-3-160 15,1-3 192-15,3 2-48 0,-3 1-16 0,4-1 0 16,2 1 0-16,1 0-128 0,2 2 192 0,3 1-64 15,1-1-128-15,2 1 192 0,2 1-192 0,2-1 192 16,0 1-192-16,3 0 128 0,1 5-128 0,2 0 128 16,2 2-128-16,2 1 128 0,2 2-128 0,1-4 128 15,2-1-128-15,2 1 128 0,1-1-128 0,3 2 128 16,1 4-128-16,0-3 0 0,0-1 0 0,2-2 128 16,2 1-128-16,2 3 0 0,5 0 144 0,1-1-144 15,2-4 128-15,1 2-128 0,4 3 128 0,2-1-128 0,2 1 128 16,2 0-128-16,3-1 160 0,5-1-160 15,1 1 144-15,6 0-144 0,2-1 128 0,2-2-128 0,3-4 176 16,2 0-48-16,5 0-128 0,0-1 192 0,2-1-192 16,1-1 176-16,3 2-176 0,1-3 160 0,1-3-160 0,0-2 0 15,-1 1 144-15,2-2-144 0,5 5 128 0,0-3-128 16,1-4 128-16,-1-1-128 0,-2-1 0 0,2 0 128 16,-1 0-128-16,3 4 0 0,-3-4 128 0,0-1-128 15,-1 0 160-15,-1 1-160 0,-3-2 240 0,1-1-48 16,3-2-16-16,0 0 0 0,2 0-16 0,3-2 0 15,-5-2 0-15,2-2 0 0,0 0 16 0,1 1 0 16,1-4 0-16,-2 2 0 0,0-6-16 0,-1 2 0 16,1 1 0-16,0-1 0 0,-1 6-16 0,1-5 0 0,-1-1 0 15,0-2 0-15,-1 5 16 0,-1-2 0 0,-2 3 0 0,0-4 0 16,-3 0-160-16,0 2 160 0,0-1-160 0,-2-2 160 16,-2-3-160-16,0 0 160 0,-2 2-160 0,0 2 160 15,-2-2-160-15,0-1 0 0,-3 0 144 0,-1 0-144 16,-1-4 128-16,-4-2-128 0,-3 1 160 0,-1-4-160 15,2-1 256-15,-1-3-32 0,1 3-16 0,-1-5 0 16,0 0 112-16,-4-2 0 0,-1-1 16 0,-5 2 0 16,2 1-16-16,-3-5 0 0,-3 1 0 0,0 0 0 15,-5 2 16-15,1-1 0 0,-5-4 0 0,-1-2 0 16,-3-1-32-16,-1 2-16 0,-3 1 0 0,-4 1 0 16,-4-3-96-16,-1 4 0 0,-4 7-16 0,-4-7 0 15,-2-1-176-15,-4-1 160 0,-3 2-160 0,-3 1 160 16,-7 0-160-16,-5 2 0 0,-4 1 0 0,-2-2 0 15,-7 4-192-15,-3 0-80 0,-6 4-16 0,0 2 0 16,-9 8-1312 0,-8 2-272-16,-7 3-48 0,-7 5-18304 0</inkml:trace>
  <inkml:trace contextRef="#ctx0" brushRef="#br0" timeOffset="68314.03">21924 12896 11967 0,'0'0'1072'0,"0"0"-864"0,-3-4-208 0,-1-1 0 15,4 5 1584-15,-7-3 272 0,-2 3 48 0,-2 1 16 0,2 2-768 0,-4 2-128 16,-1-1-48-16,-3 4 0 0,-1 2-208 0,-1 2-32 15,-3 5-16-15,1 2 0 0,-5 1 176 0,1 2 48 16,-2 1 0-16,0 5 0 0,3 0-176 0,0 0-16 16,2-3-16-16,3 1 0 0,4-5-320 0,4 0-64 15,3-4-16-15,3-1 0 0,1-2-80 0,5-4-32 16,4 0 0-16,4-5 0 0,4-1 352 0,4-3 80 16,2-3 16-16,1-4 0 0,4 1-16 0,0-4 0 15,3 2 0-15,1-5 0 0,0 2-416 0,0-2-96 16,0 1-16-16,0 2 0 0,2-3-128 0,0 4 0 15,-4 0 0-15,9-2 0 16,-9-2-768-16,-4 4-224 0,-3 0-48 0,-4 5-16 16,-2 1-1952-16,-13 2-400 0</inkml:trace>
  <inkml:trace contextRef="#ctx0" brushRef="#br0" timeOffset="68997.64">21655 13241 19343 0,'-4'-5'1728'0,"4"5"-1392"15,0 0-336-15,0 0 0 0,6-11 1712 0,5 2 272 16,1-1 48-16,7 2 16 0,4-1-672 0,5 0-128 0,4-5-32 0,7 2 0 16,7 0-288-16,1 0-64 0,0 0-16 0,2-1 0 15,0-2-80-15,3 0-32 0,2 3 0 0,3 4 0 16,1-5-112-16,5 6-32 0,3 1 0 0,-2 4 0 16,-1 2-160-16,-1 1-48 0,-2-1 0 0,0 4 0 15,-1 5-160-15,4-1-32 0,-4 5-16 0,-1 0 0 16,-4-5-48-16,-2 2 0 0,0-4 0 0,-1-2 0 15,0-2 80-15,-1 0 16 0,2-2 0 0,-13 0 0 0,7 0-16 0,1-2 0 16,0-1 0-16,20-1 0 16,-4 0-80-16,-5 1-128 0,1-4 176 0,-5 3-176 0,-2 0 176 0,0 4-176 15,2 0 160-15,-5 0-160 0,-4 0 128 0,-3 0-128 16,-5 0 0-16,-3 3 0 0,0 1 160 0,-3 1-160 16,-2-2 160-16,-1 2-160 0,-1 6 0 0,-2-4 128 15,1 2-128-15,-2-2 0 0,-1-2 0 0,2 4 0 16,-2-2 0-16,2 1 0 0,-2-3 176 0,4-1-176 15,-2 1 192-15,0 1-192 0,-4-2 272 0,-1 0-48 16,2 3-16-16,0 0 0 0,-1-2-64 0,0 2-16 16,-1-1 0-16,2 1 0 0,-2 1-128 0,2-3 128 15,-1 4-128-15,1-4 128 0,-2-3-128 0,4 1 192 16,-1-1-192-16,1 0 192 0,3-1-192 0,2 0 192 16,-1 2-192-16,5-3 192 0,2 0-192 0,-2 1 160 15,-3 2-160-15,4-2 160 0,-1 0-160 0,1 2 0 0,-3-1 144 0,1 1-144 16,0-3 0-16,0 0 144 0,-2-1-144 0,2-1 0 15,0 1 192-15,3 1-192 0,3-1 192 0,-1-1-192 16,4 0 176-16,-3 2-176 0,-4-1 160 0,1 1-160 16,-1-2 128-16,0 2-128 0,2 2 0 0,-2-2 144 15,1 0-144-15,-4 0 0 0,2 0 0 0,2 1 0 16,-1 0 0-16,0-1 0 0,-1-1 0 0,1 1 0 16,-3 2 0-16,0 1 128 0,-3-3-128 0,-2 1 0 15,1-1 0-15,-1 2 0 0,-2-1 0 0,2 3 0 16,-1-3 0-16,-3 1 128 0,-2 0-128 0,-1-1 0 15,0 2 0-15,1 0 0 0,2 2 128 0,-1 0-128 0,0-1 0 0,3 0 0 16,-3-1 0-16,1 0 0 0,0 1 0 0,0-1 0 16,0 1 0-16,-2 3 0 0,-1-2 128 0,0-1-128 15,-1 4 128-15,-1-2-128 0,-1-1 0 0,1 4 0 16,-2-4-144-16,0 3 144 16,-2 1-1024-16,1-3-112 0,-3 2-16 0,1-3-12480 15,-2 1-2496-15</inkml:trace>
  <inkml:trace contextRef="#ctx0" brushRef="#br0" timeOffset="69567.07">28457 13418 19807 0,'-12'-5'880'0,"6"1"176"0,-3-2-848 0,-2 1-208 16,-2 0 0-16,-2-2 0 0,-2 1 1424 0,-3 2 240 16,-6-1 64-16,-4 3 0 0,-2 0-592 0,-15 5-112 15,1 4-32-15,6 2 0 0,3 4-272 0,1 4-48 16,7-1-16-16,7-1 0 0,6 3-160 0,6-1-48 16,6-3 0-16,6 0 0 0,7-2-64 0,5 1-32 15,6-4 0-15,5 4 0 0,4-10 16 0,-5 3 0 16,5 1 0-16,4-3 0 0,4 1-160 0,-1-1-16 15,-4 0-16-15,-1-2 0 0,1-1-176 0,-4-1 0 16,-3-1 0-16,7-1 0 16,-6-5-1568-16,-6 4-352 0,-3-1-64 0</inkml:trace>
  <inkml:trace contextRef="#ctx0" brushRef="#br0" timeOffset="69857.1">28815 13393 13823 0,'0'0'608'0,"0"0"128"0,0 0-592 0,-8 5-144 0,0 1 0 0,-3 4 0 16,-1 3 3520-16,-9 7 656 0,4 1 144 0,-2-1 32 15,-1 3-2896-15,3-3-576 0,-1-2-112 0,6-4-32 0,0 0-416 0,2 0-64 16,2-4-32-16,2 0 0 0,2-5-16 0,4-5 0 16,0 0 0-16,0 0 0 0,0 0 304 0,11-3 64 15,3-6 16-15,1 0 0 0,2-3-96 0,2 0-32 16,1-5 0-16,2-2 0 0,1 1-256 0,0 0-48 15,-2 1-16-15,1 1 0 0,0 1-144 0,-1 4 0 16,2 2 0-16,-1 0 0 0,-3 4 0 0,-1 4 0 16,-2 1 0-16,-2 1 0 0,-4 4-256 0,-1 3 0 15,-1-3 16-15,-3 6-10832 16,-3-1-2176-16</inkml:trace>
  <inkml:trace contextRef="#ctx0" brushRef="#br0" timeOffset="70042.89">29381 13475 19343 0,'0'0'1728'0,"-5"9"-1392"15,-3-1-336-15,-2 5 0 0,-3 3 1920 0,0 1 320 16,-3 0 64-16,-2 0 16 0,-1 2-560 0,0 1-112 16,1-1-32-16,2 2 0 0,2-2-976 0,4-3-192 0,2 0-32 0,4-2-16 15,2-6-272-15,3 0-128 0,-1-8 128 0,7 5-128 16,4-4-192-16,1-1-112 0,2-1-16 0,3-4-9920 15,1-4-1968-15</inkml:trace>
  <inkml:trace contextRef="#ctx0" brushRef="#br0" timeOffset="70266.82">29882 13075 23951 0,'0'0'2128'0,"0"0"-1696"16,0 0-432-16,0 0 0 0,-5 4 1088 0,-3 5 128 16,-2 1 16-16,-3 5 16 0,2 3 128 0,-5 3 32 15,0 4 0-15,-1 1 0 0,1 5-672 0,0-3-128 16,3 0-32-16,-3 2 0 0,2-1-272 0,2 3-64 16,0 4-16-16,1-2 0 0,-1-1-352 0,1-1-80 15,-1-2-16-15,2 2 0 16,1-4-2944-16,0-5-592 0</inkml:trace>
  <inkml:trace contextRef="#ctx0" brushRef="#br0" timeOffset="70505.17">29593 13487 14735 0,'0'0'640'0,"8"-4"160"0,2-4-640 0,3 2-160 15,1 1 0-15,1-3 0 0,3 3 3376 0,1 0 640 0,2-3 128 16,1 3 16-16,-1 3-2816 0,1-2-576 0,-4-1-128 15,0 1 0-15,-3 2-464 0,0 0-176 0,-1 0 128 0,-1 0-128 32,-3 2-256-32,-1 2-144 0,-9-2-32 0,8 2 0 15,-2 1-272-15,-6-3-64 0,0 0-16 0,2 10 0 16,0 0-336-16,-2 3-64 0,0-3-16 0,-2 1 0 0,0 2 576 0,-1-1 112 16,3 2 32-16,-1-2 0 0,0-4 480 0,1 2 0 0,0-2 0 0,0 2-9792 15</inkml:trace>
  <inkml:trace contextRef="#ctx0" brushRef="#br0" timeOffset="70776.64">30231 13475 23039 0,'0'0'1024'0,"0"0"192"0,0 0-960 0,0 0-256 16,-6 7 0-16,-1-4 0 0,0 0 1712 0,-3 2 288 16,-3 3 64-16,-1-1 16 0,-1 5-848 0,-1-3-160 15,2 1-48-15,2-1 0 0,-1 2-256 0,3 1-48 16,2-3-16-16,3 2 0 0,4-5-416 0,1 3-96 16,1 0 0-16,4 0-16 0,4-3-176 0,1-2 128 15,-1 0-128-15,4 0 128 0,0-2-128 0,-1 1-224 16,1-2 48-16,-2-1 16 15,1 0-2480-15,-2-1-496 0</inkml:trace>
  <inkml:trace contextRef="#ctx0" brushRef="#br0" timeOffset="71258.62">30569 13524 24815 0,'0'0'1088'0,"-6"1"256"0,-2 0-1088 15,-1 2-256-15,-2 0 0 0,0 4 0 0,-2-3 1136 0,0 1 160 16,0 2 48-16,2-2 0 0,1 3-624 0,0 1-112 16,2 0-32-16,2 0 0 0,2 3-96 0,1-4-32 15,2 2 0-15,1-3 0 0,0-7 0 0,6 7 0 16,2 1 0-16,0-3 0 0,4-3-32 0,1-2-16 16,1-1 0-16,0-1 0 0,3-1-144 0,-2 1-16 15,-1-5-16-15,0 2 0 0,0 1-48 0,-4-2-16 16,0-2 0-16,-1 3 0 0,-1-2 160 0,-2 2 48 15,-6 5 0-15,6-4 0 0,-1 0-80 0,-5 4-16 16,0 0 0-16,7-5 0 0,-7 5-272 0,10-4 160 16,-1 0-160-16,2 2 128 0,2 0-128 0,2-1 0 15,3-4 0-15,2 1 0 0,3-4 0 0,3 2 128 16,0-3-128-16,4-1 0 0,0-4 128 0,1-2-128 16,-1-1 128-16,2-4-128 0,0-1 464 0,-1-2 16 15,0-4 0-15,-1-3 0 0,-2 0-640 0,-1-3-128 16,-1-1-32-16,-5 0 0 0,-2-1 320 0,-2 0 0 0,-5 3 0 15,1 2 144-15,-4 2-144 0,-4 8 0 0,-5 5 0 0,-2 7 128 16,-5 5-128-16,-3 6 0 0,-6 5 0 16,-5 6-176-16,-4 11 176 0,-3 4 0 0,-1 2 0 15,-1 5-128-15,1 3 128 0,1 2 0 0,3 5 0 0,2-1 0 16,1 3 0-16,4-1 0 0,8-4 0 0,4-1 0 31,1 2-1040-31,5-4-240 0,5-6-32 0,5 13-15744 0</inkml:trace>
  <inkml:trace contextRef="#ctx0" brushRef="#br0" timeOffset="71692.5">31629 13445 17503 0,'0'0'1552'0,"0"0"-1232"16,0 0-320-16,0 0 0 0,-6 9 1280 0,-2 5 192 15,-3 1 32-15,-3 3 16 0,-1-2 256 0,-2 2 48 16,-1 4 16-16,-2-1 0 0,-4 1-368 0,0 2-64 16,-2-1 0-16,2-3-16 0,0 1-368 0,2-2-64 15,2-3 0-15,4-2-16 0,2-2-304 0,2-4-48 16,3-1-16-16,4-2 0 0,5-5-32 0,0 0-16 15,0 0 0-15,8-12 0 0,3-2-96 0,4-2-32 16,5-3 0-16,1 0 0 0,3 0-256 0,0 1-144 16,1-2 160-16,-1 1-160 0,0-1 128 0,1 1-128 0,1 0 0 15,-1 0 0-15,1 1 144 0,-2 5-144 0,-1 2 128 0,-3 4-128 16,-3 3 0-16,-2 1 0 0,-4 5-192 0,-3 3 192 16,-4 2-160-16,-4 5 160 0,-3 0 0 0,-2 1-144 15,0 1 144-15,-7 4 0 0,0-1 0 0,-3-1-128 16,-3 1 128-16,0-2 0 0,-1 0 0 0,2-4 0 0,1 1 0 15,4-4 0-15,1-1 0 0,3-3 0 0,3 0 0 0,5-4 0 16,0 0 0-16,0 0-128 16,0 0-2224-16,0 0-432 0,9-5-96 0</inkml:trace>
  <inkml:trace contextRef="#ctx0" brushRef="#br0" timeOffset="71890.73">32220 13055 23951 0,'0'0'2128'0,"0"0"-1696"16,0 0-432-16,0 0 0 0,-8 3 2496 0,-1 5 432 15,-3 3 80-15,0 3 0 0,-2 2-1536 0,0 0-320 16,0 3-64-16,1 3-16 0,1 2-752 0,4 4-128 16,-1 0-48-16,1 4 0 0,0-1-144 0,2 5 0 15,-2 1 0-15,1 1 0 16,-2 1-2672-16,0 3-400 0,-1-5-96 0</inkml:trace>
  <inkml:trace contextRef="#ctx0" brushRef="#br0" timeOffset="72010.33">31952 13592 12895 0,'5'-10'1152'15,"3"2"-928"-15,3 0-224 0,2-1 0 0,0-4 4080 0,1 5 768 0,1-1 144 0,4 4 48 16,1 1-2992-16,5-2-576 0,0 1-128 0,2 3-32 16,2-1-848-16,-4 2-160 0,6 2-48 0,1 2 0 15,1-1-960-15,0 3-192 0,-1 3-32 0</inkml:trace>
  <inkml:trace contextRef="#ctx0" brushRef="#br0" timeOffset="72453.07">29031 14291 22111 0,'-10'-12'1968'0,"5"7"-1584"0,-1 1-384 0,-2-3 0 16,-2 5 1088-16,-3 1 128 0,-2-1 16 0,-2 5 16 16,0 3-16-16,-4 1 0 0,0 6 0 0,-2 3 0 15,-5 2-528-15,0 3-96 0,5 2-32 0,-9 13 0 16,7-2-16-16,6-2-16 0,3-2 0 0,7 2 0 15,6-2-272-15,3-8-48 0,3-2-16 0,3 5 0 0,2-3-208 0,4-1 0 16,2 0 0-16,10 6 0 16,3-9-1568-16,-1-7-352 0,1-2-80 0,0-7-16 15</inkml:trace>
  <inkml:trace contextRef="#ctx0" brushRef="#br0" timeOffset="72671.56">29355 14362 30399 0,'0'0'2704'0,"0"0"-2160"15,0 0-544-15,0 0 0 0,3 7 848 0,2 4 64 16,0 2 16-16,1 0 0 0,1 2-96 0,0 1 0 16,2 2-16-16,1 3 0 0,2 0-608 0,1 5-208 15,-1-5 144-15,4 0-144 0,-1-4 0 0,1 2 0 16,1 1-192-16,2 4 192 15,-1-7-1392-15,-3-5-144 0,-1-2-48 0,-3-6-8272 16,-11-4-1664-16</inkml:trace>
  <inkml:trace contextRef="#ctx0" brushRef="#br0" timeOffset="72847.11">29695 14340 24879 0,'0'0'2208'0,"-7"5"-1760"0,-2 1-448 0,-1 5 0 0,-1 0 1680 16,-2 4 256-16,-1 3 48 0,-4 5 16 15,-3 1-320-15,-1 0-64 0,-1 3-16 0,2-3 0 0,-5 2-592 16,2 0-128-16,2 4-32 0,0-4 0 16,1 0-528-16,2-3-128 0,1 0 0 0,4-1-16 15,3-1-1200-15,3-3-224 0,3-6-48 0,4-1-10224 16,1-11-2032-16</inkml:trace>
  <inkml:trace contextRef="#ctx0" brushRef="#br0" timeOffset="73116.02">29822 14723 16575 0,'-10'-2'736'0,"10"2"160"0,-9 6-720 0,-5 6-176 16,1-3 0-16,-3 3 0 0,-1 5 4032 0,2 1 768 16,2-1 144-16,3 0 48 0,1-1-3392 0,5 0-688 15,3-2-128-15,5-3-16 0,2 1-304 0,4-6-48 16,3 2-16-16,5-3 0 0,2-3 48 0,3-1 16 15,0-3 0-15,1-1 0 0,0-4-16 0,-2-2 0 16,-3-1 0-16,-4 0 0 0,-3-4 96 0,-2 1 16 16,-3 1 0-16,-2 0 0 0,-3-4-48 0,-2 5 0 15,-2 1 0-15,-1-2 0 0,-2 6-320 0,-4-2-64 0,-3 3 0 0,-2 4-128 32,-4 1-1200-32,-1 1-336 0,2 4-80 0,0-2-17312 0</inkml:trace>
  <inkml:trace contextRef="#ctx0" brushRef="#br0" timeOffset="73303.36">30217 14834 28559 0,'-7'13'2544'0,"0"-1"-2032"16,2 1-512-16,-4 5 0 0,0 2 1584 0,-1 1 208 16,-1 0 64-16,-2 3 0 0,-1 1-368 0,3-4-64 15,-3 0-16-15,0-2 0 0,-2 1-960 0,4-2-192 16,0-2-32-16,3-1-16 0,-2 1-208 0,2-6 0 15,3 0 0-15,2-2 0 16,4-8-1728-16,0 0-448 0,0 0-96 0</inkml:trace>
  <inkml:trace contextRef="#ctx0" brushRef="#br0" timeOffset="73704.8">30810 14401 26719 0,'0'0'1184'0,"-6"-4"240"0,6 4-1136 0,0 0-288 15,-8-1 0-15,-1 4 0 0,0 9 2176 0,-4 0 384 0,-2 6 80 0,-2 1 16 16,1 4-1520-16,-1 1-304 0,2 6-64 16,1-6-16-16,3-1-208 0,3 1-32 0,0-3-16 0,4-2 0 15,2-1-240-15,4-1-32 0,4-3-16 0,1-4 0 16,1 0 16-16,3-6 0 0,3-2 0 0,4-3 0 15,2-3 224-15,3-5 64 0,1-1 0 0,1-2 0 16,-3-4-320-16,3 0-48 16,-1-3-16-16,0 0 0 0,0-2-128 0,-1 1 192 0,-4-7-192 0,-1 4 192 15,-3 3-192-15,2 4 160 0,-3 3-160 0,-6 7 160 16,0 0-160-16,-8 6 0 0,0 0 0 0,0 0 0 16,0 0 0-16,0 0 128 0,0 12-128 0,-4 11 0 0,-3 1 128 15,-2 3-128-15,-3 2 128 0,-3 5-128 16,1 4 0-16,-8 4 0 0,-2 4 0 0,-2 1 0 0,-2-1 0 0,1 2 0 15,-2-6 0-15,2 1 0 0,0-2 0 0,4-4 0 16,2-3 0-16,3 4 0 16,5 3-320-16,3-4-160 0,3-8-32 0,1-7 0 15,3-8-2736-15,3-14-544 0</inkml:trace>
  <inkml:trace contextRef="#ctx0" brushRef="#br0" timeOffset="74016.99">31176 14943 29423 0,'0'0'1296'0,"-13"11"288"0,0 3-1264 0,-1 2-320 0,-1 2 0 0,1 5 0 15,-1 2 1456-15,2 3 224 0,0-4 48 0,3-1 16 16,4-4-528-16,3 2-96 0,4-1-32 0,5-1 0 16,1-3-272-16,5-2-64 0,3-5-16 0,3 1 0 15,2-2-320-15,3-3-64 0,2-5-16 0,2-1 0 16,0-4-128-16,-1-3-16 0,1-6-16 0,-1 0 0 0,-4-4 80 0,-1-1 0 15,-3-1 16-15,-3-2 0 16,-4-6 432-16,-2-2 96 0,-6-2 16 0,-5 0 0 0,-3 2-352 16,-4 3-64-16,-3-1-16 0,-4 4 0 0,0 4-256 0,-3 2-128 15,-1 1 128-15,-3 3-128 16,-3 4-576-16,6 4-208 0,0 3-48 0,0 1 0 16,3-6-2032-16,3 3-400 0,-3-2-96 0,-1-1-16 15</inkml:trace>
  <inkml:trace contextRef="#ctx0" brushRef="#br0" timeOffset="74248.78">31806 14286 30399 0,'6'-10'1344'0,"-6"10"288"0,0 0-1312 0,9 4-320 16,0 3 0-16,1 2 0 0,-2 5 2304 0,3 8 400 0,0 6 80 0,-2 5 16 15,-2 6-1440-15,0 5-272 16,-2 5-64-16,-3 6-16 0,-2 6-112 0,-2 4-32 16,-5 1 0-16,-7 23 0 0,-4-10-384 0,-1-8-80 15,-2-4-16-15,-1-10 0 0,-1-1-192 0,0-4-64 0,1-1 0 0,0-3 0 16,-3-8-256-16,2-5-64 0,0-3-16 0,-1-3 0 31,-3 2-2096-31,-1-6-432 0</inkml:trace>
  <inkml:trace contextRef="#ctx0" brushRef="#br0" timeOffset="75103.05">24095 17240 13823 0,'0'0'1216'0,"0"0"-960"15,0 0-256-15,0 0 0 0,0 0 1440 0,0 0 240 16,0 0 48-16,-2 8 16 0,-2 1-336 0,-1-2-80 15,-1 5-16-15,-1 0 0 0,-2 4-256 0,-1 4-48 16,-2 0-16-16,-1 2 0 0,-1 1 32 0,-1 2 0 16,1-2 0-16,-3 3 0 0,2 2-64 0,1-2 0 15,0 1 0-15,2-3 0 0,-2 2-192 0,3-5-32 0,1-2-16 0,2-1 0 16,2-1-352-16,-1-3-80 0,5-3-16 0,1 0 0 16,1-11-80-16,3 11 0 15,5-4-16-15,5-3 0 0,-3-3 16 0,4-2 16 16,5-3 0-16,4 2 0 0,2-5 16 0,5 2 0 15,1 0 0-15,1-3 0 0,-1 2-96 0,2 0-128 16,-3-3 176-16,-1 3-176 0,-2-3 128 0,1 1-128 0,-3-2 0 16,1 2 0-16,-3 2 0 0,-3-3 0 0,-1 4-208 0,-2-3 80 15,-3 2-1520-15,-2 1-288 0,-1-5-64 0,-4 5-9024 16,-7 5-1808-16</inkml:trace>
  <inkml:trace contextRef="#ctx0" brushRef="#br0" timeOffset="75625.92">24038 17665 24239 0,'-16'-8'1072'0,"8"4"224"0,8 4-1040 0,-6-7-256 16,1-4 0-16,5 11 0 0,-2-10 1376 0,5 1 224 15,2 1 32-15,4-1 16 0,2-2-672 0,6 4-128 0,3-5-16 0,3 2-16 16,1-4 16-16,4 0 16 15,4-2 0-15,4-2 0 0,2-1-64 0,4-1-16 16,1-1 0-16,5 0 0 0,4-4-160 0,5 4-32 16,3 2-16-16,1-2 0 0,-1 2-240 0,1-1-64 0,0 0 0 0,4-2 0 15,3 2-32-15,2 1-16 16,0 0 0-16,-4 0 0 0,-3 3-208 0,-1 0 176 16,-1-2-176-16,0 3 160 0,-4 2-160 0,4 0 0 0,4 3 0 0,-4 1 0 15,-2-2 0-15,-4 3 0 0,0-2 0 0,0 4 0 16,-1-3 0-16,4 2 0 0,1 2 0 0,2 1 0 15,0-1 0-15,2 2 0 0,-2-1 0 0,0 0 0 16,-2 0 0-16,4 7 0 0,2 1 0 0,1-1 0 0,0 2 0 16,0 0 0-16,-3-2 0 0,0 0 0 15,-2-2 0-15,0 3 0 0,-4-1 0 0,0 3 0 0,0-3 0 0,-5 0 0 16,-5 1 0-16,-1 0 0 0,-5 2 0 0,-2-2 0 16,-2 3 0-16,-2 0 0 0,-5-5 224 15,1 3-32-15,0 3-16 0,0-2 0 0,-2 4 16 0,2-3 16 16,-1-1 0-16,1 4 0 0,0 1-80 0,0 0 0 15,-4 0-128-15,-2-3 192 0,-1 2-192 0,0 0 0 16,0 2 128-16,-1-5-128 0,-1 1 0 0,-2-3 0 16,-1 1 0-16,-1 1 0 0,-1-3 128 0,-2-2-128 15,-1 1 0-15,0-1 144 0,0 2-144 0,-1-3 128 0,-3-1-128 16,1-1 128-16,-2-4-128 0,-1 1-176 0,-8 4 48 0,5-5 0 31,-3-5-2288-31,-3 2-448 0,1 8-80 0</inkml:trace>
  <inkml:trace contextRef="#ctx0" brushRef="#br0" timeOffset="76055.53">28950 17174 21999 0,'-9'-5'960'0,"9"5"224"0,-8-3-944 0,1 1-240 15,-1-1 0-15,-3 1 0 0,-1-2 1856 0,1 3 320 16,-2 1 64-16,-3 1 0 0,-4 0-896 0,-10 3-192 16,1 4-48-16,1-1 0 0,0 5-512 0,2 1-96 15,0-1-32-15,2 6 0 0,2 1-192 0,5-1-32 16,5-2-16-16,4 2 0 0,6 1 0 0,3-3 0 16,4-4 0-16,2 1 0 0,4-3 160 0,3 2 16 15,5-6 16-15,4 2 0 0,2-3-224 0,-3-4-32 0,3 0-16 16,3-2 0-16,0-2-144 0,2 0-144 15,0-4 144-15,-2 1-208 16,0 1-2096-16,-3-4-432 0,-2 2-80 0</inkml:trace>
  <inkml:trace contextRef="#ctx0" brushRef="#br0" timeOffset="76324.64">29237 17160 24879 0,'0'0'2208'0,"0"8"-1760"0,0-8-448 0,-2 6 0 15,-2 4 1168-15,-1-1 160 0,-2 5 16 0,-2 0 16 16,-1-2 48-16,-1 3 0 0,-2 4 0 0,0 0 0 16,1-1-768-16,0 0-160 0,2-2-32 0,1-1 0 15,0 1-272-15,3-4-176 0,2-3 192 0,2 0-192 16,0-3 256-16,2-6-48 0,0 0-16 0,0 0 0 0,9-3 336 0,3-2 64 16,0-6 16-16,2 2 0 0,0-3-272 0,0-4-48 15,2 0-16-15,0 1 0 0,2-1-272 0,1 4 0 16,1-2 128-16,2 1-128 0,-2 4 0 0,-1 0 0 15,-1 4 0-15,-1 0 0 0,-2 0 0 0,-1 4-304 16,-3 1 64-16,1 2-11712 16,-2 3-2336-16</inkml:trace>
  <inkml:trace contextRef="#ctx0" brushRef="#br0" timeOffset="76497.17">29716 17336 14735 0,'0'0'1312'0,"-5"6"-1056"16,-1 0-256-16,-3 2 0 0,0 2 3648 0,-1 3 656 0,-1-1 144 0,-2 1 32 16,-1 1-2304-16,0 0-448 15,0 0-80-15,-1 0-32 0,3 0-1024 0,1 1-208 16,2-3-32-16,-1 4-16 0,3-3-336 0,7-13 0 16,-2 14 0-16,2-14 0 15,0 0-1744-15,7 9-368 0,-7-9-80 0</inkml:trace>
  <inkml:trace contextRef="#ctx0" brushRef="#br0" timeOffset="76775.82">30442 16791 27647 0,'0'0'2448'0,"0"0"-1952"16,-6 3-496-16,-7 11 0 0,-2 4 1088 0,-3 3 112 16,-5 5 16-16,5-6 16 0,-5 6 176 0,-2 4 48 15,-2 2 0-15,1 3 0 0,-1 2-768 0,2 4-160 16,-1 1-16-16,2 1-16 0,0 2-352 0,1-2-144 16,1 3 128-16,2-3-128 0,0 1 0 0,1-4-320 15,1-2 48-15,1-1 16 16,3-2-2480-16,2-4-480 0,0-4-112 0</inkml:trace>
  <inkml:trace contextRef="#ctx0" brushRef="#br0" timeOffset="76953.84">29996 17333 21183 0,'0'0'1888'0,"6"-3"-1504"16,1 2-384-16,0-1 0 0,4-1 2064 0,-4 1 352 15,3 2 64-15,3 0 16 0,1 2-832 0,3 1-144 0,0 0-48 0,1 3 0 16,0-3-576-16,1 2-112 0,0-1-16 0,0 0-16 15,0 1-416-15,-1 1-80 0,0-2 0 0,-3 0-16 16,-1-1-240-16,-1 2-208 0,-3 0 32 0,-1-3 16 16,-2 1-2096-16,0 1-432 15,-3 3-64-15</inkml:trace>
  <inkml:trace contextRef="#ctx0" brushRef="#br0" timeOffset="77078.02">30436 17479 6447 0,'0'0'272'0,"-3"9"80"0,-1-3-352 0,1 3 0 0,-2-1 0 0,-2 2 0 0,-2-2 3808 0,-1 2 688 15,-1-2 144-15,-1 3 32 0,1-2-3232 0,1 2-640 16,-1-4-128-16,3 4-32 0,0-2-640 0,0 2-352 16,2-3 32-16,1 1-10752 0</inkml:trace>
  <inkml:trace contextRef="#ctx0" brushRef="#br0" timeOffset="77323.39">30808 17478 13823 0,'0'0'608'0,"0"0"128"0,5-4-592 0,0 0-144 0,1-2 0 0,-6 6 0 16,0 0 3616-16,0 0 688 16,0 0 144-16,0 0 32 0,0 0-2800 0,-8 9-544 15,-2-3-112-15,-3 6-32 0,-2-2-224 0,-1 2-64 0,-1 4 0 0,0-1 0 16,1 0-192-16,0 2-32 0,2-1-16 0,3 2 0 15,1-4-288-15,3 1-176 0,5-2 192 0,-2 2-192 16,4-1 0-16,1-2 0 0,3-1 0 0,3-3-192 16,1 1-1808-1,4-3-368-15,-1 3-64 0</inkml:trace>
  <inkml:trace contextRef="#ctx0" brushRef="#br0" timeOffset="77863.23">31248 17554 15663 0,'0'0'1392'0,"0"0"-1120"15,0 0-272-15,-8 4 0 0,1-3 2432 0,-3 3 448 16,-3 2 64-16,-2 5 32 0,-4-1-768 0,0 2-160 16,-2 2-16-16,2 2-16 0,-4-2-960 0,4 0-192 15,1 1-32-15,4 0-16 0,2-1-368 0,2-2-64 16,2 0 0-16,3 1-16 0,5-4-96 0,2 1-16 0,3-5 0 0,3 1 0 15,1-2 0-15,2-2-16 0,3-2 0 0,2-3 0 16,0-2-32-16,1 0 0 16,0 0 0-16,0-3 0 0,-2-2 32 0,1 2 0 0,-5 3 0 0,2 0 0 15,-2-4 144-15,-3 4 16 16,-1 1 16-16,0 3 0 0,-7 1-224 0,0 0-64 16,0 0 0-16,0 0 0 0,0 0-128 0,6 5 0 15,0 2 0-15,2 0 0 0,0-2 0 0,2 0 0 16,0 2 0-16,5-2 0 0,1-1 0 0,3-2 0 0,2-2 128 15,5-1-128-15,2-2 0 0,1-2 0 0,0-4 0 0,2 0 0 16,0-2 0-16,4-2 0 0,-1-2 0 0,2-3 128 16,0-3-128-16,1-3 0 0,0 1 0 0,1-4 0 15,0 0 128-15,4-6-128 0,0-4 0 0,-1-3 128 16,-3-4-128-16,-1 0-176 0,0-8 48 0,-3-2 0 0,-2 0-16 16,-3 0 0-16,-3 2 0 0,-6 4 0 0,-5 6 144 15,-5 5 0-15,-5 8 0 0,-2 6 0 0,-4 5 0 0,-6 6 0 16,-7 5 160-16,-5 6-160 0,-5 2 128 0,-3 8-128 15,-2 6 0-15,-4 6 144 0,-4 5-144 0,0 5 0 16,1 6 0-16,0 2 0 0,3 2 0 0,4 6 0 16,2 4-144-16,4-2 144 0,3 2-192 0,2 0 0 15,3 0 16-15,1 1 0 16,2-1-2096-16,2-4-416 0,1 0-96 0</inkml:trace>
  <inkml:trace contextRef="#ctx0" brushRef="#br0" timeOffset="77993.25">31426 16922 32015 0,'0'0'1408'0,"0"0"320"0,0 0-1392 0,0 0-336 16,8-1 0-16,1 2 0 0,-2 3 0 0,1 4 0 16,-1-1-192-16</inkml:trace>
  <inkml:trace contextRef="#ctx0" brushRef="#br0" timeOffset="78490.1">28914 18350 22111 0,'-12'2'976'0,"4"1"208"0,-1 1-944 0,-1 3-240 16,0 1 0-16,-6 5 0 0,0 2 2336 0,-2 3 416 15,-2 0 96-15,1-1 16 0,1 0-1488 0,3 1-288 0,2-3-64 0,2-4-16 16,2 1-480-16,2-3-80 0,3 0-32 0,4-9 0 16,0 0-32-16,0 0 0 0,0 0 0 0,13-3 0 15,2-5 240-15,3 0 32 0,4-6 16 0,2-2 0 16,1-2-368-16,0 1-80 0,-1-2-16 0,0-2 0 16,3 1-208-16,-1 0 0 0,1 1 0 0,0 1 0 15,-1-1 0-15,1 2 0 0,-2 4 0 0,0 7 0 16,-5 1 128-16,-2 4-128 0,-4 1 0 0,-5 4 144 15,-9-4-144-15,6 12-224 0,-4 2 48 0,-2 3 16 16,-7-1 160-16,-2 0-192 0,-2-2 192 0,-3 2-192 16,-3-2 192-16,-1 0 0 0,-1-3 0 0,0-2-128 15,1-2 128-15,2-1 0 0,1-3 0 0,2-3-128 16,1-2-1328-16,3-1-256 0,1-8-48 0,2 2-14768 16</inkml:trace>
  <inkml:trace contextRef="#ctx0" brushRef="#br0" timeOffset="78658.39">29728 18124 21183 0,'0'0'1888'0,"-5"8"-1504"16,-3-2-384-16,0 4 0 0,-2 1 3136 0,-2 3 576 16,-4 1 96-16,0 3 32 0,-3 0-2032 0,-2 0-400 15,1 2-64-15,1 0-32 0,1 1-864 0,2 2-192 16,2-3-16-16,2 2-16 15,1-2-1344-15,2 3-272 0,0 1-48 0</inkml:trace>
  <inkml:trace contextRef="#ctx0" brushRef="#br0" timeOffset="78803.52">29559 18346 29487 0,'11'-8'2624'0,"4"2"-2112"0,4-3-512 0,3 3 0 16,1 3 880-16,2-1 64 0,3-1 16 0,2 4 0 15,0 2-352-15,4 4-64 0,2 1-16 0,-2 0-10608 16,-2 1-2128-16</inkml:trace>
  <inkml:trace contextRef="#ctx0" brushRef="#br0" timeOffset="79162.84">30771 18460 25791 0,'0'0'2304'0,"-10"8"-1856"0,0-2-448 0,-1 6 0 16,-2-3 1792-16,0 3 272 0,-1-1 48 0,0 1 16 15,2 2-960-15,0-4-192 0,3 1-32 0,3 1-16 16,-1-1-928-16,4 1 0 0,0 0 0 0,3-5-10896 15,0-7-2096-15</inkml:trace>
  <inkml:trace contextRef="#ctx0" brushRef="#br0" timeOffset="79296.17">30766 18251 28559 0,'0'0'2544'0,"0"0"-2032"0,0 0-512 0,0 0 0 15,-9 1 528-15,9-1 16 0,0 0 0 0,0 0-9328 16,0 0-1872-16</inkml:trace>
  <inkml:trace contextRef="#ctx0" brushRef="#br0" timeOffset="79550.14">31481 18446 23039 0,'0'0'2048'0,"-9"-6"-1648"15,0 0-400-15,-3-1 0 0,0 5 2048 0,-6 1 320 16,-2-1 64-16,-2 4 0 0,-2 1-1024 0,-2 4-224 16,2-2-32-16,0 4-16 0,1 1-784 0,5 3-160 15,1-5-16-15,3 5-16 0,3 1 32 0,5-1 0 0,2 2 0 0,2 0 0 16,4 2 144-16,3 1 48 0,6-1 0 0,0 4 0 16,-3-2-64-16,2-1-16 0,-3-4 0 0,0 2 0 15,-3 1-176-15,-4-3-128 0,-4-3 144 0,-3 2-144 16,2 1 176-16,-5-4-176 0,-3 1 192 0,2 0-192 15,0-5 0-15,-1-1-144 0,-2 0-16 0,3 0-17600 16</inkml:trace>
  <inkml:trace contextRef="#ctx0" brushRef="#br0" timeOffset="79991.14">28871 19114 25791 0,'0'0'2304'0,"-9"2"-1856"0,-1 0-448 0,-3 0 0 15,-1 3 1328-15,-2 7 160 0,-5 4 48 0,0 3 0 16,-3 0-144-16,-3 5-32 0,-1 4 0 0,-1 3 0 15,0-1-656-15,1 3-144 0,1-1-32 0,3 3 0 16,1-2-208-16,4-3-64 0,1-1 0 0,5-1 0 16,4-5-256-16,4 0 128 0,3-3-128 0,3-2 0 31,4-4-336-31,4-1-176 0,4-7-48 0,2 2 0 0,7-8-2128 0,3-4-448 16,4-5-64-16,4 3-32 0</inkml:trace>
  <inkml:trace contextRef="#ctx0" brushRef="#br0" timeOffset="80316.71">29349 19250 24879 0,'0'0'2208'0,"0"0"-1760"15,0 0-448-15,-11 5 0 0,-3-5 1072 0,-3 2 128 16,-1 5 16-16,-1 4 16 0,-4 1 128 0,-1 3 32 15,-1 1 0-15,-2 5 0 0,-1 5-752 0,4-3-160 16,0 0-32-16,6 0 0 0,3-3-96 0,3 1-32 16,3-2 0-16,9 0 0 0,3-3-16 0,5 1-16 0,2-4 0 0,5-4 0 15,5-3 64-15,6-2 16 0,2-6 0 0,3-1 0 16,5-1-112-16,1-3 0 0,0-5-16 0,1-1 0 16,-5-1-64-16,-3-1-16 0,-2 1 0 0,-2-3 0 15,-5-1 160-15,-1-1 48 0,-4-1 0 0,-3 0 0 16,-3-2 0-16,-4 2 0 0,-2-1 0 0,-3 1 0 15,-3 5-224-15,-3 1-144 0,0 1 192 0,-5 2-192 32,-1 7-800-32,0 1-272 0,-3 2-48 0,0 2-11200 0,0 2-2240 0</inkml:trace>
  <inkml:trace contextRef="#ctx0" brushRef="#br0" timeOffset="80660.12">29863 19608 12895 0,'0'0'1152'0,"0"13"-928"16,-2 2-224-16,0-1 0 0,-2-5 2912 0,-1 4 544 15,-2 2 96-15,1-2 32 0,-2-1-896 0,0 0-160 0,-1-5-32 0,-3 4-16 16,1-4-1088-16,-1 2-224 0,0-4-32 0,0 0-16 16,1 2-528-16,1-2-96 0,1 0-32 0,-1-1 0 15,10-4-464-15,0 0 128 0,0 0-128 0,0 0 0 31,0 0-2320-31,-4-8-512 0,2 0-112 0,5 1 0 0</inkml:trace>
  <inkml:trace contextRef="#ctx0" brushRef="#br0" timeOffset="80986.92">30461 19309 23039 0,'0'0'2048'0,"0"0"-1648"16,0 0-400-16,0 0 0 0,0 0 2176 16,-12 7 336-16,-5 4 80 0,-2-1 16 0,-3 3-1248 0,-1 1-240 15,-2 4-48-15,1 1-16 0,1 0-608 0,1 0-128 16,2 0-32-16,5-2 0 0,5-3-160 0,5 0-128 16,2 1 192-16,8 0-192 0,4-1 256 0,5 0-48 15,2-5-16-15,4-1 0 0,0-5 176 0,5-1 16 16,3-2 16-16,-1-4 0 0,-2-4 144 0,-2 1 32 15,-2-7 0-15,0-2 0 0,1 0 64 0,-3 1 32 16,-3-1 0-16,-2-1 0 0,-1-6-64 0,-3 2-16 16,-3 2 0-16,-2-1 0 0,-5 1-208 0,-3 1-64 15,-1 0 0-15,-2 4 0 0,-3 5-320 0,-1-2 0 0,-3 1 0 16,1 5 0 0,-1 5-2368-16,-1 1-384 0,0 0-64 0</inkml:trace>
  <inkml:trace contextRef="#ctx0" brushRef="#br0" timeOffset="81232">30789 19217 18431 0,'0'0'1632'0,"0"0"-1312"0,10 4-320 0,1 1 0 16,-3 3 3984-16,3 4 736 0,-1 3 144 0,1 3 16 15,2 2-2384-15,0 8-496 0,-2-1-80 0,-1 5-32 0,-1 2-928 0,-3-1-192 16,-2-1-48-16,-2 0 0 16,-5-1-368-16,-3 2-80 0,-6-2-16 0,1-3 0 0,-2 2-128 0,-3-4-128 15,-4-1 192-15,0 1-192 16,-1 0-896-16,-2 0-272 0,0 2-64 0,0-4-18288 16</inkml:trace>
  <inkml:trace contextRef="#ctx0" brushRef="#br0" timeOffset="83019.13">16931 14865 24879 0,'0'0'2208'0,"9"-8"-1760"15,1-2-448-15,1 3 0 0,0-3 1056 0,2 4 128 16,-1-2 32-16,0 1 0 0,-2-6-368 0,2 3-64 16,-2-3-16-16,0-1 0 0,-1 0-464 0,-2-2-112 15,-2-2 0-15,-2 4-16 0,0 1 80 0,-5-3 32 16,-2-4 0-16,-2 4 0 0,-5 1-32 0,-5 1-16 0,-3 2 0 0,-1-3 0 15,-4-3-48-15,-8 2 0 0,-5 0 0 0,-3 2 0 16,-4 3 128-16,-4-2 32 0,-5-1 0 16,-3 4 0-16,0-1-32 0,-5 2-16 0,-4 1 0 0,-8 3 0 15,-8-3-144-15,-3 2-32 0,-3 1 0 0,-6 0 0 16,-5 2 0-16,-5 1 0 0,-5 1 0 0,-3 1 0 16,-1 1 16-16,-5 1 0 0,-5 2 0 0,-1 4 0 0,-1-2-144 15,-6 4 160-15,-1-2-160 0,-1 5 160 0,1-1-160 0,-3 2 128 16,-3 7-128-16,1-1 128 0,4 0 0 0,-2 1-128 15,0 2 192-15,0 1-64 0,2-1 0 0,1 1 0 16,-1 4 0-16,6 0 0 0,5 4-128 0,1 1 192 16,-1 1-192-16,4 1 192 0,2 1-192 0,6 3 0 15,0 3 0-15,1-1 0 0,0-3 0 0,2-1 0 16,3 1 0-16,4 0 0 0,-3 2 0 0,5 3 0 16,1-1 0-16,6 2 0 0,5-2 0 0,2 0 0 15,2 0 0-15,8-1 0 0,6 3 0 0,6 1 0 16,6-4 0-16,7 2 0 0,5-3 0 0,6 1 0 15,6 4 0-15,6-5 0 0,3 1 0 0,8-3 0 16,6-2 0-16,6 1-176 0,7 1 48 0,6-1 0 0,5-7 0 0,8 3 0 16,5 3 128-16,10-3 0 0,4-1-144 0,10-3 144 15,9 1 0-15,8 2 0 16,5-7-144-16,7 1 144 0,2-3 0 0,8-2 0 0,8 1 0 16,4-4 0-16,3-4 0 0,6 0 0 0,6-2 0 15,3-3 0-15,3 2 0 0,1-4 128 0,3 3-128 16,3-6 0-16,3-3 0 0,2 1 0 0,5 0 0 15,-3-3 0-15,4-3 128 0,0 2-128 0,4-1 0 0,-4-3 0 16,-7-1 128-16,4 1-128 0,5-4 0 0,-1 1 0 16,-5-4 0-16,3-2 128 0,1 0-128 0,-3-2 0 15,-5 1 0-15,-1-2 0 0,2-3 0 0,-5 1 0 16,-6-1 128-16,1-5-128 0,0 2 0 0,-7-3 0 0,-7-3 128 16,-3-3-128-16,-3 0 0 0,-6-4 144 0,-8-3-144 0,-5-3 0 15,-6-1 0-15,-6-2 128 0,-4-1 128 0,-8-3 32 16,-6 8 0-16,-4-5 0 0,-8-3 32 15,-5 3 0-15,-8-1 0 0,-7 0 0 0,-5 4 32 0,-6-5 16 16,-5 1 0-16,-5-1 0 0,-7-2-112 0,-3-1 0 16,-5-1-16-16,-5 0 0 0,-4 1-48 0,-7 1 0 15,-6 2 0-15,-2-4 0 0,-6-1-192 0,-3 3 176 16,-3 1-176-16,-3 1 160 0,-2 2-160 0,-3 2 0 16,-1-2 144-16,-9 7-144 0,-3 3 0 0,-7 0 0 15,-3 0 0-15,-7 3 128 0,-3-1-128 0,-4 4 0 16,-5 3 0-16,-7 0 0 0,-2 7 0 0,-7 4 0 15,-5 1 0-15,-7 9 0 0,-6-1 0 0,-7 7 0 16,-6 3 0-16,-6 10-128 0,-6 2 128 0,-6 6 0 16,-3 4 0-16,-4 8-128 0,1 4 128 0,1 4 0 0,-3 5 0 0,5-2-128 15,3 1 128-15,1 5 0 16,5 5 0-16,3 9 0 0,5-1 0 0,3 7 0 16,5 2 0-16,8 1 0 0,6 2-128 0,12 6 128 15,8 1-128-15,11 7 128 16,3 2-1856-16,13 6-272 0,6 2-64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41.881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20850 10090 3679 0,'0'0'320'0,"0"0"-320"0,0 0 0 0,0 0 0 16,0 0 1632-16,0 0 256 0,8-2 48 0,-8 2 16 15,8-3-752-15,-1 0-160 0,-7 3-16 0,6-4-16 16,2-1 160-16,0 2 48 0,-1-1 0 0,0 0 0 0,-7 4-192 0,0 0-16 16,6-1-16-16,-6 1 0 15,0 0-32-15,6 0 0 0,-6 0 0 0,0 0 0 0,7 7-64 0,-1-1 0 16,-2 2-16-16,0 0 0 0,-2-1-400 0,-2 2-80 15,0-2-16-15,2 3 0 0,-2-1-48 0,0 3-16 16,0-1 0-16,0 1 0 0,0 3 112 0,0 0 16 16,1 2 0-16,1-1 0 0,1 2-128 0,1 1 0 15,-3 0-16-15,2 0 0 0,-2 2 0 0,3 1 0 16,-3 4 0-16,0-3 0 0,-1-2 16 0,1 3 16 16,1-1 0-16,-2-1 0 0,0 0-16 0,0 2 0 15,0-3 0-15,0 0 0 0,0-1-16 0,1 2-16 16,0-3 0-16,2 2 0 0,-3 1-80 0,1-2-16 15,0 1 0-15,1-1 0 0,1 0 0 0,0 2-16 16,-2-1 0-16,1 0 0 0,-1-1-16 0,0 2 0 16,0 1 0-16,2-2 0 0,-1 0 48 0,-2-2 16 15,0 0 0-15,0 0 0 0,0 1 0 0,0 0 0 16,0 0 0-16,3 0 0 0,-2-1-48 0,2-1-16 16,-1 0 0-16,1 1 0 0,-1-2-160 0,1 1 128 15,-2 0-128-15,3 0 128 0,-1 1-128 0,-1 0 128 0,-1-3-128 16,1 2 128-16,0 0-128 0,1 0 128 0,-2 0-128 0,3-1 128 15,-2 1-128-15,1 0 160 0,-2-1-160 0,2-1 160 16,-1-1-160-16,1 2 192 0,-3-2-192 0,0 0 192 16,4 2-192-16,-2-1 128 0,-1 0-128 0,1-5 128 15,-1 2-128-15,0 1 0 0,1 0 144 0,-2 5-144 16,2-4 0-16,1-1 144 0,-1-1-144 0,-1-2 0 16,2-2 128-16,0 4-128 0,-3 0 0 0,2-2 0 15,1 2 128-15,-1 1-128 0,2 0 0 0,0-2 0 16,-2 2 128-16,0 2-128 0,0-1 0 0,2 0 0 0,0-1 0 0,0 3 0 15,-2-1 0-15,1 1 0 0,0 0 128 0,3 0-128 16,-5-1 0-16,1 1 0 0,1 1 0 0,-1-2 0 16,2 0 0-16,-1-1 0 0,-1-1 128 0,0 1-128 15,1 0 0-15,0 2 0 0,0-1 0 0,-1 1 0 16,1 1 0-16,-1-2 0 0,-1 1 0 0,-1 1 0 16,3-1 0-16,-1 2 0 0,1-2 128 0,0-3-128 15,-1 1 0-15,3 5 0 0,-1-2 0 0,0 0 0 16,-2-3 0-16,2 1 0 0,0-1 0 0,0 1 0 15,1 2 0-15,0-3 0 0,-1-2 0 0,1 2 0 16,0 1 0-16,0-2 0 0,0 0 0 0,0-2 0 16,-1 2 0-16,0-1 0 0,3 2 128 0,0-5-128 15,0 2 0-15,0 2 0 0,-1-4 0 0,1 1 0 16,-2 1 0-16,1-2 0 0,-1 3 0 0,1-1 0 16,1-1 0-16,-2 1 0 0,1 1 128 0,-1-2-128 15,0 1 0-15,0 2 0 0,1-3 0 0,-1 2 0 16,1 1 0-16,0-3 0 0,-1 2 128 0,2 1-128 15,0-1 0-15,2-3 0 0,-2 1 0 0,-1 0 0 0,2 0 0 0,-2 4 0 16,0-2 0-16,1-2 0 0,0 2 0 16,0 2 0-16,-2-1 128 0,1-1-128 0,2 0 0 0,-1 2 0 15,1 2 0-15,0-3 0 0,1-3 0 0,1 3 0 16,-4 1 0-16,3-2 0 0,-1-3 0 0,-1 4 0 16,1 1 128-16,-1-1-128 0,0-3 0 0,-1 3 0 15,-2-3 0-15,2 0 0 0,-1 2 0 0,2 2 0 0,-2-3 128 0,0 1-128 16,0 1 0-16,1-1 0 15,-1 0 0-15,-1 2 0 0,1 1 0 0,2-1 0 16,-1 0 144-16,0 0-144 0,1-1 0 0,0 0 144 0,1-1-144 0,0 1 0 16,-3-2 0-16,1 2 0 0,-1 2 0 0,3-1 0 15,-1 2 0-15,2-1 0 0,-2 1 0 0,0 1 0 16,2-1 128-16,0 1-128 0,-1-4 0 0,-1 3 0 16,2-2 0-16,0 0 0 0,-1 1 0 0,1 1 0 15,0-1 128-15,-1 0-128 0,1 2 0 0,0-2 0 16,0-2 0-16,0 4 0 0,-3 0 0 0,5 0 128 15,-4 0-128-15,5 3 0 0,-3-2 0 0,1 0 128 16,-3-1-128-16,2 0 0 0,0 0 0 0,-1 1 128 16,-1 0-128-16,0 0 0 0,-1 0 0 0,2 1 128 15,-2-1-128-15,2 0 0 0,-2 1 0 0,3-3 128 16,0 0-128-16,-1 1 0 0,-1-1 128 0,0 1-128 16,-1-3 0-16,1 2 128 0,0 1-128 0,-1-2 0 15,1 2 0-15,-1-1 128 0,0-1-128 0,-1 2 0 16,0 0 0-16,1 0 128 0,-1-2-128 0,0 2 0 15,-3 0 144-15,3 1-144 0,0-3 0 0,0 1 128 16,1-2-128-16,-3 3 0 0,2 2 0 0,1-1 128 0,-1 0-128 0,-3-1 0 16,2 0 0-16,1 0 0 0,-2-1 0 15,2 0 128-15,-3 0-128 0,3-2 0 0,2 0 0 0,-1 0 0 16,-3 2 0-16,2-2 0 0,1 0 0 0,0 1 128 16,-2-1-128-16,-1 1 0 0,2 0 0 0,1-1 0 15,1 0 0-15,-2 0 0 0,1-3 0 0,0 1 0 0,2 0 0 16,0 0 0-16,-1-3 0 0,1 3 0 0,-1 1 0 15,0-3 0-15,0 2 0 0,1 1 0 0,1-4 0 0,1 3 0 16,-2 1 0-16,-1-1 0 0,2-3 0 0,0 4 0 16,-1-1 0-16,-1-2 0 0,1 2 0 0,1-1 0 15,0-4 0-15,0 4 0 0,0-1 0 0,1 0 0 16,0 1 0-16,0-3 0 0,0 2 0 0,-1-1 0 16,0 2 0-16,1 1 0 0,0-7 0 0,1 4 0 15,0-1 0-15,-1 2 0 0,-1-2 0 0,0 1 0 16,0-2 0-16,1 2 0 0,2 4 0 0,-2-4 0 15,-1 2 0-15,0-3 0 0,-2 2 0 0,2 2 0 16,-1-2 0-16,1 1 0 0,-1-1 0 0,1-1 0 16,2 3 0-16,-1-1 0 0,-1-2 0 0,2 2 0 15,3-1 0-15,-3 1 0 0,-4 2 0 0,3-2 0 16,1-2 0-16,1 3 0 0,-1-3 0 0,2 2 0 16,-2 2 0-16,2-1 0 0,0-1 0 0,0 0 0 15,1 4 0-15,-3-5 0 0,2 2 0 0,-1 1 0 16,1-2 0-16,0 0 128 0,-2-1-128 0,2 3 0 15,1-2 0-15,0 0 0 0,-1 2 0 0,1-1 0 0,0-1 0 16,-2 2 0-16,0-2 0 0,-1 0 0 0,2 2 0 16,-2 0 0-16,1 0 0 0,-1-3 0 0,3 0 0 0,-2 3 0 15,-2-1 0-15,0 2 0 0,0-1 0 0,0 2 0 16,1-1 0-16,-1 0 0 0,1-2 0 0,-1 1 0 16,0 1 0-16,3 2 0 0,0-2 0 0,-3 0 0 15,2 3 0-15,-1 0 0 0,2 0 0 0,-1-1 0 16,1-1 0-16,1 1 0 0,0 1 0 0,1-1 0 15,-1-1 0-15,2 1 0 0,-1-2 0 0,0 0 0 0,2 2 0 0,-3-1 0 16,2 2 0-16,1-1 0 0,0-1 0 0,0 2 0 16,-1-4 0-16,1 2 0 0,-3 0 0 15,1 0 0-15,0-1 0 0,6 2 0 0,-6 0 0 0,0-2 0 16,1-3 0-16,-2 4 0 0,0-1 0 0,1 2 0 16,-3-1 0-16,4 2 0 0,-1-2 0 0,2 2 0 15,-2-1 0-15,0-1 0 0,-1 1 0 0,1-2 0 16,2 2 0-16,-1-1 0 0,2 1 0 0,0-1 0 15,0 1 0-15,1-2 0 0,1 0 0 0,3-1 0 16,-1-1 0-16,-1 2 128 0,2 3-128 0,-1-3 0 16,3 0 0-16,-3-1 0 0,-1-2 0 0,0 2 0 15,2 1 0-15,-3 0 0 0,-2-3 0 0,2 0 0 16,-1 2 0-16,0-3 0 0,3 0 0 0,-2 2 0 16,-2-2 0-16,5 1 0 0,-3 0 0 0,3-3 0 15,0 3 0-15,0-3 128 0,0 1-128 0,0 1 0 16,1-2 0-16,1 2 0 0,-1-2 0 0,0 3 0 15,-1-5 0-15,1 4 0 0,-1 0 0 0,-1-2 0 16,-2 4 0-16,1-3 0 0,-4 0 0 0,1 0 0 0,0 0 0 16,0 2 0-16,-2-3 0 0,2 1 0 0,-3-4 0 15,3 4 128-15,0-1-128 0,1 1 0 0,-1-2 0 0,0 2 0 16,2-2 0-16,2 3 0 0,-2-1 0 0,3 2 0 16,-2-1 0-16,2 0 0 0,3 0 0 0,-5-2 0 15,0 1 0-15,0 1 0 0,1-2 0 0,-1 4 0 16,-1-4 0-16,-1 2 0 0,0 0 0 0,-2 0 128 15,1 2-128-15,0-3 0 0,-1 0 0 0,0 3 0 16,2-3 0-16,0 3 0 0,-2-2 0 0,1-1 0 16,3 2 0-16,2-2 0 0,1 1 0 0,1 2 128 0,-1-3-128 15,1 3 0-15,1 0 0 0,-1-2 0 0,0 0 0 0,1 2 0 16,-1-3 0-16,1 2 0 0,-5 1 0 0,2-3 0 16,-2 1 0-16,-2-1 0 0,-2 3 0 15,1 1 0-15,-1-4 0 0,1 3 128 0,-1 1-128 0,0-1 0 16,-2-3 0-16,2 2 0 0,0 4 0 0,1-5 0 15,1 2 0-15,-1 1 0 0,1 0 0 0,0-1 0 16,-1 0 0-16,0 1 128 0,2 3-128 0,-2-2 0 16,-2 1 0-16,2-3 0 0,0 1 0 0,1 2 0 15,-2 0 0-15,-1 1 0 0,1-2 0 0,-1 0 128 16,-2-1-128-16,3 3 0 0,-2-1 0 0,-1 1 128 16,-1-2-128-16,-1 2 0 0,1-1 0 0,1 1 128 15,-2-2-128-15,0-1 0 0,1 0 0 0,1 1 128 16,2 0-128-16,-3-1 0 0,0-1 0 0,0 2 144 15,2 2-144-15,-2-2 0 0,2 0 128 0,1 1-128 16,0-1 0-16,-1 0 0 0,1 0 128 0,-2 1-128 16,2-2 0-16,0 2 0 0,1-2 128 0,-1-1-128 0,1 1 0 15,-1 0 0-15,-1 0 0 0,1-2 160 0,-4 1-160 16,1 1 128-16,0-1-128 0,2-2 0 0,-2 2 0 0,0 0 0 16,-1-4 0-16,0 2 0 0,-2-3 128 15,-1 2-128-15,-2-3 0 0,0 2 0 0,0-4 0 0,0 2 128 16,-1-1-128-16,-6-6 0 0,0 0 0 0,9 5 0 15,-9-5 0-15,0 0 128 0,0 0-128 0,0 0 0 16,0 0 0-16,0 0 0 0,10-4 0 0,-5-8 0 16,-2-6-1504-16,-3-6-176 0,-3-8-48 0,-2-7-18912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46:51.93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4748 2716 15663 0,'-41'-4'1392'0,"24"4"-1120"15,-3 0-272-15,0 2 0 0,1 3 1424 0,1 1 240 0,1-4 32 16,2 3 16-16,2 2-832 0,1-5-176 16,3 1-16-16,9-3-16 0,0 0 160 0,0 0 16 0,0 0 16 0,13 2 0 15,4-1 64-15,7-1 16 16,4-2 0-16,5-1 0 0,6 0-192 0,8-4-48 0,2 1 0 0,10 1 0 16,9-3-128-16,9 2-48 15,4-1 0-15,40-4 0 0,-7 2-32 0,2 1-16 0,3 2 0 0,-2-2 0 16,1 2-80-16,6-2-16 0,5 2 0 15,2-1 0-15,-1-5-48 0,9 4-16 0,2-2 0 0,1 0 0 16,2 0-96-16,3-2-32 0,4 5 0 0,1-3 0 16,-1 0 32-16,4-1 0 0,1 5 0 0,2-3 0 15,0 1-32-15,2 0-16 0,0 1 0 0,5 2 0 16,3-2-48-16,2 0-128 0,2-3 192 0,-2 5-64 0,-1 2-128 16,5 1 0-16,2-1 144 0,-1-2-144 0,-1 0 128 0,-2 0-128 15,1-3 128-15,1 3-128 0,5 2 240 0,-5 0-32 16,-1 2 0-16,-1-6 0 0,-3 1-208 0,2 0 144 15,4-1-144-15,-4 5 128 0,-2-1 0 0,0 2-128 16,-3-4 192-16,0-2-64 0,3 2-128 0,-4 2 128 16,-3-4-128-16,-2 1 128 0,1 1-128 0,2 0 0 15,0 3 144-15,-2-3-144 0,3-2 0 0,-5-3 144 16,5 4-144-16,-1-1 0 0,-4 0 160 0,2 4-160 16,-1-7 128-16,0 4-128 0,-1 1 160 0,4-2-160 15,-8-1 192-15,3-1-192 0,2 3 176 0,-4-1-176 16,-1 1 160-16,-2 1-160 0,1-6 192 0,2 3-64 0,2-2-128 15,-3 1 192-15,-1 0-32 0,1 1-16 16,2 3 0-16,-2-2 0 0,-3-1 0 0,0-1 0 0,-1 3 0 0,-3 2 0 16,-5-1 0-16,-3 1 0 0,-5-1 0 0,-7 4 0 15,-6-1-16-15,-5 1 0 0,-5 0 0 0,-9 0 0 16,-10-2-128-16,-12 3 0 0,-9 0 0 0,-10 0 128 16,-10-1-128-16,-11 0 0 0,-12-1-192 0,-10 1 192 31,-9-2-2192-31,-10 3-320 0,-18-1-64 0</inkml:trace>
  <inkml:trace contextRef="#ctx0" brushRef="#br0" timeOffset="822.93">6442 4796 13823 0,'0'0'1216'0,"-5"-3"-960"15,0-4-256-15,1 2 0 0,-2-1 1888 0,2-1 336 16,4 7 64-16,0 0 16 0,0 0-560 0,0 0-96 15,0 0-32-15,0 0 0 0,-5-2-240 0,5 2-48 16,0 0-16-16,0 0 0 0,0 0-432 0,0 0-96 0,1 10-16 0,3 2 0 16,4 1-64-16,3 7 0 15,4 2-16-15,4 6 0 0,4 5-64 0,4 4-16 0,6 7 0 0,3 3 0 16,2 5-96-16,1 1-32 16,2 3 0-16,1 0 0 0,0 1-64 0,-2 2-16 15,0-1 0-15,-5-3 0 0,0-3-16 0,-5-3 0 16,-1-5 0-16,-1-1 0 0,-1-1-96 0,-2-4-32 0,0-3 0 0,-3-1 0 15,-2-7-96-15,-3 3-32 16,0-6 0-16,-4 1 0 0,-5-3-128 0,-1-4 0 0,-2-3 0 16,-1 0 128-1,-4-15-448-15,0 0-80 0,0 0-32 0,-10 3 0 16,-2-6-2000-16,-2-7-416 0,-1-4-80 0</inkml:trace>
  <inkml:trace contextRef="#ctx0" brushRef="#br0" timeOffset="1164.79">7141 4671 25279 0,'3'-22'1120'0,"-1"13"224"0,2 1-1072 0,0 0-272 15,0 0 0-15,0-2 0 0,-4 10 1024 0,0 0 160 16,0 0 32-16,0 0 0 0,0 0 112 0,0 0 16 15,-9 15 16-15,-3 7 0 0,-1 4-304 0,-3 6-64 16,-2 6-16-16,-3 7 0 0,-2 7 32 0,-3 13 0 16,-3 8 0-16,-4 5 0 0,-5 3 16 0,-2 2 16 15,-2 3 0-15,2 2 0 0,-2 0-400 0,2-4-96 16,2-9-16-16,3-7 0 0,-1-9-208 0,6-5-32 16,4 0-16-16,5-10 0 0,4-2-80 0,2-4 0 15,2-3-16-15,3-9 0 0,1-5-176 0,4-7 0 0,5-14 0 0,0 0 128 31,0 0-432-31,0 0-80 0,5-14-32 0,3-5 0 16,1-7-2064-16,3-2-400 0,6 0-96 0,1-6-15184 0</inkml:trace>
  <inkml:trace contextRef="#ctx0" brushRef="#br0" timeOffset="1520.17">8086 4078 29487 0,'0'0'2624'0,"0"0"-2112"15,0 0-512-15,0 0 0 0,-3 7 608 0,-1 9 16 16,-1 2 0-16,-4 6 0 0,-3 5 912 0,-6 4 192 16,0 4 48-16,-1 5 0 0,-4 6-208 0,-2 3-32 15,-3 1-16-15,2 3 0 0,3 0-464 0,3-8-96 16,1-1 0-16,2-8-16 0,2-3-384 0,2-2-80 16,3-9-16-16,1-2 0 0,2-5-288 0,2-3-176 0,2 0 192 0,-1-3-192 15,-2-3 128-15,6-8-128 16,0 0 0-16,0 0 0 15,0 0-1088-15,0 0-288 0,0 0-48 0,0 0-18944 0</inkml:trace>
  <inkml:trace contextRef="#ctx0" brushRef="#br0" timeOffset="2334.44">24843 5010 22111 0,'2'-15'1968'0,"-2"15"-1584"0,4-12-384 0,4 5 0 16,3 0 1920-16,3 5 288 16,0 3 64-16,2 5 16 0,1 2-1936 0,1 6-352 0,2 4-128 0,3 2 0 15,1 3 272-15,4 5 64 0,4 5 16 0,0 3 0 16,0 2 208-16,1 5 32 15,0 1 16-15,-1 1 0 0,-3 2-96 0,1-3 0 16,2 1-16-16,1-1 0 0,-4 0-160 0,4-6-16 16,-2 0-16-16,-2-5 0 0,-2-1-176 0,-3-7 192 15,-5 1-192-15,-2-5 192 16,-6-4-1280-16,-3-6-256 0,-3-1-64 0,-5-10-12608 0</inkml:trace>
  <inkml:trace contextRef="#ctx0" brushRef="#br0" timeOffset="2598.69">25858 4545 40543 0,'0'0'3600'0,"0"0"-2880"0,0 0-576 0,-6 6-144 0,-3 9 0 16,-5 6-144-16,-2 9 144 0,-6 8-208 0,-5 6 208 0,-4 4 240 15,-6 3-48-15,-5 5-16 0,-5 10 288 0,-3 1 64 16,-2 4 16-16,-1 6 0 0,-4-1 96 0,1 3 0 15,-4 2 16-15,-4 2 0 0,-2-5-320 0,1-3-64 16,4-9-16-16,7-7 0 0,4-6-256 0,7-6 0 16,5-7 128-16,3-3-128 0,6-7-160 0,5-8-96 15,4-4 0-15,3-11-16 16,6-6-1648-16,11-1-320 0,-3-14-64 0</inkml:trace>
  <inkml:trace contextRef="#ctx0" brushRef="#br0" timeOffset="3035.28">24539 4171 30111 0,'-28'-3'1344'0,"15"2"256"0,3-1-1280 0,10 2-320 0,0 0 0 0,0 0 0 16,9 3 0-16,9 0 0 0,7-3 0 0,10-3 0 15,7-4 768-15,8-1 64 0,8-6 32 0,6 0 0 16,8 3 272-16,9-3 48 0,11 0 16 0,0 2 0 16,5 4-272-16,8-5-48 0,10 1-16 0,4 1 0 0,5 5-352 0,4-2-80 15,5 0-16-15,-38 2 0 0,5 1 96 0,5 1 32 16,5-7 0-16,-5 0 0 0,-4 1-320 0,-9 1-64 15,-6-2-16-15,-9-2 0 0,-7-1 336 0,-9 4 64 16,-8-1 16-16,-9 3 0 0,-10-2-80 0,-9 4-16 16,-7 0 0-16,-8-1 0 0,-3-1 96 0,-11-2 16 15,-7 2 0-15,-9-1 0 0,-8 3-256 0,-6 4-64 16,-4 0 0-16,-10 1 0 0,-3 0-256 0,-5-2-224 16,-3 2 32-16,-26 0 16 15,7 1-1392-15,9 1-288 0,4-1-48 0,5 0-11952 16,6 4-2400-16</inkml:trace>
  <inkml:trace contextRef="#ctx0" brushRef="#br0" timeOffset="3905.52">5809 4400 21183 0,'-20'0'1888'0,"-2"-3"-1504"16,-2-1-384-16,4 2 0 0,-1-1 1056 0,3 2 144 15,4 1 16-15,4 0 16 0,3-4 528 0,7 4 96 16,0 0 32-16,0 0 0 0,7-5-672 0,6 1-128 16,6-1-16-16,7 0-16 0,7-5-288 0,7 2-64 15,7-4-16-15,9 0 0 0,6 2 48 0,8-1 16 16,5 2 0-16,5-4 0 0,-1-3-240 0,1-2-32 16,0 3-16-16,2 2 0 0,-1 4 80 0,-1-3 16 15,-1 4 0-15,-4-5 0 0,-4 0-64 0,-5 4-16 16,-2-1 0-16,-6 2 0 0,-6 0-80 0,-5 0-16 15,-6-1 0-15,-5 0 0 0,-4 0-16 0,-4 2-16 16,-4 0 0-16,-5 1 0 0,-5 1-16 0,-4 2 0 16,-10 3 0-16,0 0 0 0,2-10 48 0,-4 2 16 15,-6-3 0-15,-7 1 0 0,-7-4-48 0,-6-1-16 16,-5 1 0-16,-6 3 0 0,-8-1-192 0,-1 2-144 16,-3 2 192-16,0 5-192 0,-4 1 0 0,3 1 0 15,1 1 0-15,4 2 0 16,4 2-416-16,5-1-192 0,6 0-32 0,9 2-16 15,5-2-1792-15,7 1-368 0,11-4-64 0</inkml:trace>
  <inkml:trace contextRef="#ctx0" brushRef="#br0" timeOffset="9827.95">5348 3304 29487 0,'-11'-24'1296'0,"8"10"288"0,0 0-1264 0,2 3-320 0,0-3 0 0,-1 2 0 16,2 2-208-16,-1-1-112 0,0 4 0 0,-1-2-16 15,2 9 336-15,-2-7 0 0,1-1 128 0,1 8-128 16,0 0 352-16,0 0-16 0,0 0 0 0,-7-4 0 15,7 4 192-15,-9-181 48 0,9 362 0 0,-8-173 0 16,-3 2-64-16,0 5-16 0,-2 3 0 0,-2 9 0 16,-3 5 64-16,0 8 16 0,-5 2 0 0,-2 8 0 15,-2 4-96-15,1 6-16 0,-2 8 0 0,-4 7 0 16,0 7-64-16,-2 7-16 0,-2 6 0 0,1 7 0 16,2 0-16-16,0 5-16 0,1 4 0 0,1 1 0 0,-3 3 0 15,2-1 0-15,0-2 0 0,3-3 0 16,1-1-32-16,3-3 0 0,2-8 0 0,1 3 0 0,1-9-80 0,-1-1-32 15,0-2 0-15,2-3 0 0,1-6-80 0,0 1 0 16,-1-4-128-16,1 1 192 0,1-2-48 0,-1-4-16 16,-2-3 0-16,2 1 0 0,0 2-128 0,1-1 160 15,1-4-160-15,-1-2 160 0,0-2-160 0,2-6 160 16,0-5-160-16,5-5 160 0,2 1-160 0,4-9 160 16,1-4-160-16,3-7 160 0,3-1-160 0,5-5 160 15,-1-3-160-15,5-2 160 0,3 2-160 0,4-4 128 16,1-3-128-16,4 1 128 0,3-2-128 0,4-1 0 15,4 0 144-15,6-3-144 0,4-2 160 0,5 0-32 16,5 1-128-16,5-4 192 0,2-1-192 0,5 0 0 16,-4 0 0-16,9 0 0 0,6-2 0 0,5-2 0 0,6 1 0 0,1 2 0 15,0-2 0-15,4 1 0 0,2-3 0 0,7 1 0 16,1 1 0-16,3 1 0 0,2-1 0 16,6 3 0-16,4 0 0 0,0 0 0 0,-2-2 0 0,4 3 0 15,6 2 0-15,1 0 0 0,-1-1 0 0,6 0 0 16,6 2 0-16,0 1 0 0,2-2 0 0,4 0 0 15,4 0 0-15,1 2 0 0,1-1 0 0,3-2 0 16,2 4 0-16,5 1 0 0,3-3 0 0,1 1 0 16,0 0 0-16,2 1 0 0,3 0 144 0,7 4-144 15,-4-3 0-15,3 2 0 0,-3-2 0 0,3 3 0 16,1-3 0-16,4 5 0 0,3-3 0 0,-3 3 0 16,-2 1 0-16,3-3 0 0,0 2 0 0,5-3 0 15,5 2 0-15,-5 2 0 0,-3-4 0 0,2 2 128 16,2-2-128-16,2 2 0 0,2 1 0 0,3-3 0 0,1 1 0 0,-2-2 0 15,-2 2 0-15,0-3 0 16,3 0 0-16,4 0 0 0,-1-3 0 0,1 5 0 0,4-3 0 0,-3-2 0 16,-4 0 0-16,3 0 0 0,0-4 0 0,1 1 128 15,1 0-128-15,1 1 0 0,1-2 0 0,-6 0 0 16,-3 0 128-16,1-2-128 0,2-3 0 0,-1 3 0 16,0 1 0-16,0 2 0 0,-2-1 128 0,-1-1-128 15,0-3 0-15,-1 1 128 0,0-1-128 0,4-2 0 16,-1 0 0-16,-2-1 0 0,2 1 0 0,-2 0 0 15,-1-5 0-15,0 5 0 0,0 2 0 0,1-2 0 16,1 1 0-16,-4 1 0 0,-6 0 0 0,3-2 0 16,0 1 0-16,-1 1 0 0,1-2 0 0,-3 2 0 15,-5-1 128-15,-4 2-128 0,-4-1 0 0,2 1 0 16,1 1 0-16,-3-2 0 0,-5 1 0 0,1-2 0 0,-5-3 0 0,2 4 0 16,-3 2 0-16,-6-1 0 0,-7-2 128 0,1 1-128 15,-1 2 0-15,-3 0 0 0,-10 1 0 0,2 0 0 16,2 1 0-16,-7 0 0 0,-9-3 128 0,2 4-128 15,2 3 0-15,-5-2 0 0,-7-2 0 0,1 2 0 16,0 1 0-16,-4-1 0 0,-7 1 0 0,-2-3 0 16,-3 0 0-16,-1 1 0 0,-2 2 128 0,-5-1-128 15,-9-2 0-15,-3 3 0 0,-4 0 0 0,-4 4 0 16,-1-2 0-16,0 1 0 0,-3 1 0 0,-2-1 128 16,-6 4-128-16,-3-2 0 0,-2 2 0 0,0-4 0 15,-5 1 0-15,-2 0 0 0,-2-3 0 0,-3 2 0 16,-2 2 0-16,-3-2 0 0,-4-1 128 0,-2 2-128 0,-2-3 0 0,-5 2 192 15,-5 2-192-15,-1-5 192 0,-1-3-64 0,-5-1 0 16,0-1 0-16,-1-1 0 0,-2-1 16 0,3 2 0 16,-2-5 0-16,1-3 0 0,1 0-144 0,0-5 128 15,4-6-128-15,-2-1 128 0,2-4-128 0,-1-6 128 16,2-6-128-16,-1-4 128 0,2-7-128 0,0-2 0 16,-3-6 0-16,-1-2 0 0,-1-7 0 0,0-5 0 15,-1-5 0-15,1-8 0 0,0-1 0 0,-1-4 0 16,0-5-224-16,-1-2 80 0,1-7 16 0,-1 2 0 15,4-4 0-15,-3 2 0 0,-1-2-48 0,2 1 0 16,-3-3 0-16,2 0 0 0,-2 2 176 0,0-3 0 16,1-2-144-16,0 4 144 0,-2 0 0 0,1 1 0 15,1-5-144-15,1 6 144 0,-1 5 0 0,0-2-160 0,1 4 160 16,1-3-128-16,-2 0-32 0,0 2 0 0,2 3 0 0,1-1 0 16,-1 2 32-16,0 3 0 0,-3-1 0 15,2 5 0-15,-3 2 0 0,3 6 0 0,-1 0 0 0,1 5 0 16,-1 3 128-16,1 2 0 0,-1 6 0 0,0 1 0 15,2 4 0-15,0 6 0 0,0 3 0 0,1 2 0 16,2-2 0-16,1 2 0 0,-2 0 0 0,0 3 0 16,2 3 0-16,-1 2 0 0,-1-2 0 0,1 3-192 15,-6 7 192-15,1 0 0 0,-2-2 0 0,-1 3 0 16,-2 4 0-16,-1 3 0 0,-1 2 128 0,0 0-128 16,-5-1 144-16,-1 2-144 0,1 1 192 0,-5 1-192 15,-2 1 192-15,-2 1-192 0,-2 1 192 0,-3 1-192 16,0 1 160-16,-4 0-160 0,-3 3 128 0,-2 1-128 15,0-1 0-15,-1 1 0 0,-5 0 0 0,-1 4 0 16,-5 1 0-16,-2 2 0 0,-4-1 0 0,-3 1 0 0,-3 2 0 16,-3 4 0-16,-11-2 0 0,-4-1 0 0,0-1 0 15,-4 2 0-15,-3 1 0 0,-3 1 0 0,-1 1 0 0,-5-2 0 16,-7-2 0-16,-2 0 0 0,-2 2 0 0,-5 0 0 16,-2-1 0-16,-3 3 128 0,-4-2-128 0,0 1 0 15,2-1 0-15,-5 5 0 0,-4-3 0 0,-2 1 0 16,-1 6 0-16,-1-3 0 0,-3 0 0 0,2 3 0 15,1 0 0-15,-4 0 0 0,-7 2 0 0,2-2 0 16,1 1 0-16,-3 1 0 0,-7 0 0 0,1-2 0 16,1 0 0-16,0 2 0 0,-5-4 0 0,3 4 0 15,1 1 0-15,-1 0 0 0,-2-6 0 0,3 1 0 16,4 2 0-16,-1-2 0 0,-3 1 0 0,2 1 0 16,3 3 0-16,0-3 0 0,-2-7 0 0,4 4 0 0,2-2 0 15,-2 3 0-15,-5-5 0 0,3 6 0 0,0-2 0 0,0 1 0 16,-1-4 0-16,2 2 0 0,-1 1 0 15,2-2 0-15,-1-2 0 0,3 2 0 0,-1 5 0 0,0-1 0 16,-3 0 0-16,2-2 0 0,1 1 0 0,-3 3 0 16,-3-4 0-16,2 3 0 0,3-4 0 0,-3 3 0 15,-2 2 0-15,1-1 0 0,3-1 0 0,-4 2 0 16,0-3 0-16,1 4 0 0,2 0 0 0,0 0 0 16,-2-3 0-16,0 2 0 0,2 1 0 0,-1-4 0 15,-1 2 0-15,3-1 0 0,5-2 0 0,-4 2 0 16,-2-2 0-16,4 0 0 0,3-5 0 0,-1 2 0 15,-4 3 0-15,4-4 0 0,1-2 0 0,-1 1 0 16,-2 2 0-16,2-1 0 0,-1 3 0 0,2-1 0 16,0-4 0-16,-2 2 0 0,-1 0 0 0,-1 0 0 15,5 3 0-15,-1 1 0 0,0-7 0 0,0 5 0 0,1 0 0 16,0-3 0-16,-1-4 0 0,5 3 0 0,2-1 0 0,-1-1 0 16,-2-2 128-16,2 1-128 0,2 0 0 0,0 1 0 15,-3-1 0-15,1 0 0 0,4-1 0 0,1 1 0 16,1 1 128-16,-1-1-128 0,-2 0 0 0,2 2 0 15,1 3 0-15,-1-3 0 0,-1-2 0 0,3 2 0 16,2-1 0-16,0 0 0 0,-2 0 0 0,4-2 0 16,0 0 0-16,3 0 0 0,0 2 0 0,-2-1 0 15,-1-1 0-15,3-2 0 0,3 0 0 0,-1 1 0 16,0 2 144-16,0 0-144 0,1-1 0 0,3 1 0 16,3 0 0-16,-2 0 0 0,-5-2 0 0,2 0 0 15,1-1 0-15,0 3 0 0,5 0 0 0,-2-1 0 0,-3 0 0 16,4-2 0-16,1-2 0 0,2 3 0 0,-1-1 0 15,1 0 0-15,1 0 0 0,1-1 0 0,0-2 0 0,1 3 0 16,0 2 0-16,-1-1 144 0,-1 0-144 0,1-2 0 16,1-1 160-16,3 2-160 0,1 1 128 0,2-1-128 15,-4-2 0-15,3 0 0 0,0 1 128 0,3 2-128 16,1-1 0-16,0 1 0 0,-3-3 0 0,3 2 0 16,3-1 0-16,1 2 0 0,1 0 0 0,-2 0 128 15,-3 3 0-15,0 0 0 0,0-1 0 0,2 2 0 16,-1-1-128-16,-2 2 0 0,0-1 0 0,1 2 0 15,0 1 0-15,2-2 0 0,-1 3 0 0,3 0 0 16,0-1 0-16,-4-1 128 0,-1 1-128 0,-1 2 0 16,3-4 128-16,1 4-128 0,1 0 0 0,-1-3 128 15,0 0 0-15,1 0-128 0,-1 1 192 0,1-1-64 0,-2-3 0 16,2 4-128-16,4 5 192 0,-2-2-64 0,-1 0-128 0,1-3 128 16,3-2-128-16,1 3 128 0,2 1-128 15,0-3 0-15,5 1 0 0,-3 1 128 0,-4-2-128 0,5 1 0 16,2 2 0-16,2-2 128 0,2-3-128 0,3 3 0 15,1 2 0-15,3-2 128 0,2-1-128 0,-2-1 0 16,5 2 0-16,5-2 0 0,3-2 0 0,6 1 0 16,2-2 0-16,7 0 0 0,3 1 0 0,3 1-256 15,5 1 48-15,5-2 0 16,8-1-2416-16,0 0-496 0</inkml:trace>
  <inkml:trace contextRef="#ctx0" brushRef="#br0" timeOffset="17043.06">10062 6746 10703 0,'0'0'464'0,"0"0"112"0,0 0-448 0,-5-1-128 16,5 1 0-16,-5-3 0 0,-1 2 1056 0,6 1 192 16,-7 0 32-16,7 0 16 0,-6-4 48 0,1 3 0 15,5 1 0-15,0 0 0 0,0 0-64 0,-6-1 0 16,6 1 0-16,-6 2 0 0,6-2-448 0,0 0-112 16,-5 7-16-16,2-2 0 0,0 2-144 0,2 4-48 15,1 3 0-15,0 0 0 0,2 0-16 0,2 2-16 16,0 2 0-16,1 5 0 0,3 1-16 0,1 3 0 15,-1 1 0-15,3 3 0 0,1 0-80 0,2 2-32 0,3 0 0 0,-1-1 0 16,1-2 32-16,1-2 0 16,1 3 0-16,2-5 0 0,2 2-32 0,1-4 0 0,2 4 0 0,3-6 0 15,-1-2-16-15,1-1 0 16,3-1 0-16,15 9 0 0,-2-5 0 0,-1-3 0 16,-1-3 0-16,2 1 0 0,-2-2-112 0,3-2-32 15,1-2 0-15,1 3 0 0,0-1-64 0,2-1-128 0,-1 2 176 16,1 0-176-16,3-5 160 0,0 3-160 0,-3-1 128 0,3-2-128 15,0 0 128-15,2-3-128 0,2 2 128 0,0 1-128 16,0-2 128-16,2 1-128 0,-1-5 128 0,2 0-128 16,1 1 128-16,2 1-128 0,5-1 0 0,-1-1 128 15,-1 1-128-15,2-1 0 0,0-4 0 0,2 1 128 16,0 0-128-16,1 3 0 0,2 0 144 0,-1-1-144 16,3-2 0-16,-2-2 144 0,0-1-144 0,1 1 0 0,0 2 128 0,0 0-128 15,-1-1 0-15,0-1 0 0,-2-2 192 16,1 1-192-16,0-1 192 0,1-2-192 0,4 0 176 0,-2 1-176 15,-3-2 160-15,-1 2-160 0,2 1 128 0,0-5-128 16,0 2 0-16,-1-3 144 0,1-2-144 0,2 2 0 16,4 2 0-16,-3-2 128 0,-2 3-128 0,1-2 0 15,-1 2 0-15,0 0 128 0,-1 2-128 0,0 1 0 16,0-4 0-16,-2 4 128 0,-1 2-128 0,1 1 0 16,0 2 0-16,-1-1 0 0,-1 0 0 0,0 1 0 15,-2 3 128-15,0 0-128 0,-1-4 0 0,0 4 0 16,-2 1 0-16,1 1 0 0,-3 3 0 0,-1 0 0 0,-1 2 0 0,-3 4 0 15,-4 1 0-15,1-1 0 0,-6-1 0 0,-1 4 0 16,-2 2 0-16,-5 0 0 0,-3-1 0 0,-2-1 0 16,-4-1 0-16,-1-1 0 0,-5-2 0 0,-3 2 0 15,-3 0 0-15,-2-2 0 0,-3 0 0 0,-2-4 0 16,-5 2 0-16,0-6 0 0,-3 3 0 0,-4-9 128 16,0 0-128-16,0 0 0 0,5 5 144 0,-5-5-144 15,0 0 176-15,0 0-48 0,0 0 0 0,0 0 0 16,0 0 80-16,4-11 16 0,-1-1 0 0,2-2 0 15,1 1-96-15,1 2 0 0,1-2-128 0,-2 1 192 16,1-2-192-16,1 1 0 0,4-2 128 0,1-2-128 16,-1-1 128-16,5 1-128 0,2-1 176 0,2 0-176 15,2-1 0-15,5 0 0 0,2-3 0 0,0-2 0 16,1 4 0-16,2 1 0 0,2 0 0 0,3-1 0 0,0 3 0 16,1 0 0-16,-3 1 128 0,4 2-128 0,-2 2 0 0,1 2 128 15,1 4-128-15,-1-1 0 0,-1 4 0 0,3-1 0 16,-3 0 0-16,3 3 0 0,2 1 0 0,0 0 0 15,2 0 0-15,3-2 0 0,0 2 0 0,2 3 0 16,2-1 144-16,0 1-144 0,2-2 0 0,1-1 0 16,5-1 0-16,-1 1-160 0,-2 1 160 0,1 2 0 15,1-2 0-15,-2 4 0 0,-1 2 0 0,0 0 0 16,-1 1 0-16,4-4 0 0,-1 1 0 0,0 2 0 16,-1-2 0-16,0 2 0 0,1 0 0 0,0 0 0 15,2 3 0-15,1-2 0 0,5-3 0 0,-5 2 0 16,0-2 0-16,1 3 0 0,1-3 0 0,-1-1 0 15,1 0 160-15,2 2-160 0,0-1 0 0,2-1 0 0,-2 1 0 0,1 0 0 16,0-1 0-16,3-3 0 0,0 2 128 0,1-1-128 16,0 0 0-16,2-1 0 0,0-1 0 0,2-1 0 15,0-5 0-15,2 4 0 0,-2-2 0 0,1-1 0 16,0 0 0-16,2 1 0 0,0 0 0 0,-1-2 0 16,1 1 0-16,1 1 0 0,-2-4 128 0,2 1-128 15,-1-3 0-15,1 1 128 0,-1 2-128 0,1-3 0 16,-2-1 0-16,0-3 128 0,1-4-128 0,2 0 0 15,-1 3 192-15,-1 0-16 0,-1-3 0 0,-1-2 0 16,0-5-176-16,2 2 160 0,0 2-160 0,2-1 160 16,1-2-16-16,-4-1 0 0,-4-6 0 0,0-1 0 15,0-1 16-15,-2-3 0 0,0-6 0 0,0 1 0 16,0 3 80-16,-3-5 16 0,-3-2 0 0,0 1 0 0,-1 0-16 16,-4 5 0-16,-1 2 0 0,-4 2 0 0,1-1-80 0,-6 3-16 15,-5 4 0-15,-5 3 0 0,-2 0-144 0,-7 3 160 16,-3 2-160-16,-4 4 160 0,-5-1-160 0,-4 1 0 15,-4 6 0-15,-4 2-176 16,-6-1-1536-16,-6 5-304 0,-7 3-64 0</inkml:trace>
  <inkml:trace contextRef="#ctx0" brushRef="#br0" timeOffset="17736.74">14596 8261 20207 0,'0'0'896'0,"0"0"192"0,-3-6-880 0,3 6-208 15,0 0 0-15,0 0 0 0,0 0 1216 0,0 0 192 16,0 0 32-16,0 0 16 0,0 0-384 0,0 0-80 16,0 0-16-16,0 0 0 0,3 9-80 0,5 0 0 15,-2 5-16-15,2 1 0 0,0 4-112 0,0 0-32 16,3 3 0-16,3-3 0 0,1-4-112 0,3-1-32 16,1 1 0-16,2-3 0 0,2-1 48 0,1-1 0 15,2-5 0-15,-1-3 0 0,1-2 64 0,0-3 0 16,1-4 16-16,0-1 0 0,3 0-64 0,-2-2-16 15,1-3 0-15,-2-2 0 0,-3-4-224 0,0-1-48 16,-5-1-16-16,4-5 0 0,-6-1-160 0,-6 4-16 0,-4-2-16 0,-4 1 0 16,-1 1-32-16,-2-3-128 0,-3 3 192 15,1 3-64-15,-2 2-128 0,0 4 0 0,0 4 0 0,2-1 0 16,-1 1-192-16,1 2-80 0,2 8-16 0,0 0 0 31,0 0-2000-31,0 0-400 0,-7-4-64 0,7 4-14608 0</inkml:trace>
  <inkml:trace contextRef="#ctx0" brushRef="#br0" timeOffset="17963.24">14734 8025 35007 0,'-8'-5'3120'0,"8"5"-2496"15,-5-8-496-15,5 8-128 0,2-10 0 0,-2 10-256 16,9-5 64-16,4-3 0 0,2-1 1088 0,7 3 224 15,5-2 32-15,4 2 16 0,4-4-368 0,3 4-80 16,3-5-16-16,4 5 0 0,2 4-320 0,-1-1-64 16,-5-1 0-16,2 3-16 0,-4 2-304 0,-12 3 0 15,1-1 0-15,0 0 0 16,1 1-1392-16,-2 2-336 0,-2 2-64 0,-3 4-15168 0</inkml:trace>
  <inkml:trace contextRef="#ctx0" brushRef="#br0" timeOffset="18325.43">15698 8184 25791 0,'0'0'2304'0,"-6"1"-1856"0,0 0-448 0,-3 3 0 16,-1 0 832-16,-4 0 64 0,-4 2 0 0,-4 3 16 15,-2-1 192-15,-1 2 48 0,-6 3 0 0,1-1 0 16,-3 4-384-16,-14 6-64 0,5 4 0 0,6-5-16 15,6 1-64-15,5-3-16 0,8-4 0 0,4 2 0 16,4-2-160-16,5-1-48 0,4-14 0 0,0 0 0 16,10 8-144-16,3-4-16 0,1-1-16 0,4-4 0 15,2-5 96-15,3-1 32 0,2-2 0 0,1-1 0 16,-1-5-144-16,-1-3-16 0,-1 0-16 0,-1 1 0 0,-2-1-176 0,-2 0 128 16,-3 0-128-16,-2 3 128 0,-3 2-128 0,-2 4 160 15,-3-1-160-15,-1 4 160 0,-4 6-160 0,0 0 160 16,0 0-160-16,0 0 160 0,1 11-160 0,-1 1 0 15,0 3 0-15,1 3 0 0,2 1 128 0,1 0 64 16,1-1 0-16,2 0 0 0,6-2-368 0,-2 1-64 16,3-2-16-16,4 0 0 15,3-6-1040-15,1 0-224 0,5-5-32 0,0-3-15792 0</inkml:trace>
  <inkml:trace contextRef="#ctx0" brushRef="#br0" timeOffset="18628.22">16504 8189 14735 0,'0'0'1312'0,"0"0"-1056"0,-2-8-256 0,2 8 0 16,-2-4 2832-16,2 4 512 0,-5-5 112 0,-2 0 0 15,-2 3-1568-15,-1 0-320 0,-2 1-64 0,0 2-16 16,-5 3-416-16,-2 3-96 0,-3-1-16 0,-1 5 0 15,-3 0-256-15,0 1-48 0,1 4-16 0,1-2 0 16,1-2-160-16,3 4-32 0,3 0-16 0,4-1 0 16,3 1-240-16,4-2-64 0,3-2 0 0,3 1 0 0,5-2 32 0,3-4 0 15,2-1 0-15,4 0 0 0,3-3 80 0,3-3 16 16,4-1 0-16,2-2 0 0,4-2-256 0,-1 0 128 16,1 0-128-16,-1-3 0 15,-3 3-400-15,0 1-176 0,-3 1-48 0,-3-1 0 16,-2-3-2624-16,-2 5-528 0</inkml:trace>
  <inkml:trace contextRef="#ctx0" brushRef="#br0" timeOffset="18938.95">16889 8214 17503 0,'0'0'1552'0,"0"0"-1232"15,-1-5-320-15,1 5 0 0,0 0 2864 0,0 0 512 16,0 0 96-16,-7 4 32 0,-5 0-1904 0,-1 5-384 15,-3-2-80-15,-2 5-16 0,-1-1-272 0,1 2-48 16,0 2-16-16,3 0 0 0,1 1-176 0,3-1-32 16,3 2-16-16,4-2 0 0,4-3-304 0,4 1-48 15,2-4-16-15,2 1 0 0,2-5 80 0,3 0 16 16,1 0 0-16,2-3 0 0,2-2-48 0,0-4-16 0,0 0 0 0,-2-1 0 16,1 0-32-16,-1-4 0 15,-3 1 0-15,1-3 0 0,-2-2 80 0,-4 2 16 0,0-3 0 16,-3 4 0-16,-2-3 32 0,-3-1 0 0,-2 1 0 0,-1 3 0 15,-4-1-128-15,-3 2 0 0,-1 0-16 0,-2 4 0 16,2-2-176-16,-1 4 0 0,1 0 0 0,0 2 0 16,3 1-928-1,0 0-224-15,8 0-32 0,0 0-11440 0,0 0-2288 0</inkml:trace>
  <inkml:trace contextRef="#ctx0" brushRef="#br0" timeOffset="19320.8">17361 7805 26895 0,'6'-9'1184'0,"-6"9"256"0,0 0-1152 0,0 0-288 16,0 0 0-16,0 0 0 0,5 6 656 0,-3 8 80 16,-4 3 16-16,-3 2 0 0,0 0-16 0,-4 4 0 15,-2 6 0-15,-2 0 0 0,-1 3 240 0,0 1 48 16,-2 5 16-16,-2-1 0 0,-1-1-96 0,0-3-32 15,1-3 0-15,3-5 0 0,2-3-352 0,3-1-80 16,1-5-16-16,3-2 0 0,1-2-80 0,5-6-32 16,0-6 0-16,0 0 0 0,8 0 112 0,4-2 32 0,2-4 0 0,1-2 0 15,2 0-208-15,0-3-32 16,1 0-16-16,0-1 0 0,1-1-240 0,0 3 0 16,0-2 128-16,-1 6-128 0,-3 0 0 0,-1 4 0 0,-1 4 0 0,-3 4 0 15,-1-1 0-15,-4 6 0 16,-2 1 0-16,-5 2-160 0,-1 2 160 0,-5 2 0 0,-2 0 0 15,-5 2 0-15,-3 2 0 0,-1-3 0 0,0-2 0 0,0-2 0 16,1-1-176-16,2-4 176 0,3-1-208 0,1-4 80 16,-1-4-384-1,6-1-80-15,2-1-16 0,5 1 0 0,3-6-2912 0,4-7-592 0</inkml:trace>
  <inkml:trace contextRef="#ctx0" brushRef="#br0" timeOffset="19500.15">17712 8179 30927 0,'-3'16'1360'0,"1"-7"304"0,2 3-1344 0,-3 2-320 16,-3 0 0-16,-3 0 0 0,0 2 992 0,-2 1 128 15,-2-2 32-15,1 1 0 0,2 3-512 0,1-1-80 16,1-3-32-16,0 1 0 0,0-5-400 0,3 1-128 16,1 0 0-16,2-4 0 15,2-8-640-15,1 9-256 0,-1-9-32 0,0 0-14624 0</inkml:trace>
  <inkml:trace contextRef="#ctx0" brushRef="#br0" timeOffset="19897.47">18335 8147 34431 0,'-7'-20'768'0,"7"13"144"0,2 0 48 0,-2 7 0 0,-2-7-768 0,2 7-192 0,0 0 0 0,0 0 0 16,-7-2 832-16,-3 0 128 0,-4 5 16 0,0 1 16 16,-3 2-416-16,-2 3-64 0,-3 3-32 0,2-1 0 15,0 3-48-15,1 1-16 0,1-2 0 0,3 0 0 16,2 3-224-16,1-1-64 0,6 1 0 0,0-2 0 16,3-3-128-16,3 0 0 0,3 2 0 0,3-5 0 15,-1-2 160-15,4 1-160 0,0-5 192 0,4-2-192 16,-1 0 272-16,4-2-48 0,0-5-16 0,1 1 0 0,-1-1-48 15,1-1-16-15,-1 1 0 0,1-4 0 0,-4 2-144 0,-1-3 128 16,-2 2-128-16,-1 0 128 0,-1 2-128 0,-2 1 0 16,-1 3 0-16,-5 4 0 0,0 0 0 15,0 0 0-15,0 0 0 0,3 9 0 0,1 0 0 0,-3 0 0 16,2 0 0-16,0 0 0 0,1-1 0 0,2-1 0 16,0 2 0-16,2-4 0 0,4-1 0 0,2-2 0 15,4-1 0-15,1-1 0 16,0-1-448-16,1 0 0 0,2-2-16 0,-1-1 0 15,1 2-3232-15,-2-4-640 0</inkml:trace>
  <inkml:trace contextRef="#ctx0" brushRef="#br0" timeOffset="20213.39">18935 8106 29247 0,'0'0'1296'0,"0"0"272"0,-5 8-1248 0,0 3-320 15,-4 3 0-15,0 2 0 0,-5 1 1248 0,0 4 192 0,-4-3 32 0,0-1 16 16,0 1-400-16,2-1-64 16,1-1-32-16,1-1 0 0,6-2-560 0,2 0-112 0,2-7-32 0,4-6 0 15,0 8 192-15,0-8 32 0,7 2 16 0,6-2 0 16,2-6 112-16,3-2 0 0,4 1 16 0,-1-5 0 16,4 1-384-16,-1 1-80 0,-3-4 0 0,2 0-16 15,-1-2-176-15,1 2 0 0,-3 1 0 0,0 0 0 0,-2 6 0 16,-1 1 0-16,-2 2 0 0,-2 6 0 0,-4 5 0 15,-2 2 0-15,-3 5 0 0,0 1 0 0,-3 3 0 0,-3 2 0 16,-4 2 0-16,-1 2 0 0,-2 3 0 0,0-4 0 16,-1 1 128-16,1-1-128 0,1-2 0 0,3 1 0 15,3-4-192-15,2-2 192 16,2-2-1664-16,3-1-192 0,3-5-64 16</inkml:trace>
  <inkml:trace contextRef="#ctx0" brushRef="#br0" timeOffset="20952.25">20381 8058 10127 0,'-5'-20'448'0,"4"15"96"0,0-7-544 0,-1 3 0 16,2-2 0-16,0 4 0 0,0 7 3520 0,0 0 576 15,0 0 128-15,0 0 32 0,-2 7-2896 0,-2 5-576 16,-2 4-112-16,-2 4-32 0,-1 4 64 0,-1 4 16 15,-2 0 0-15,1 1 0 0,-3-3 112 0,1 1 32 16,1-7 0-16,0-1 0 0,2-1-112 0,1-3-32 16,1-5 0-16,2-1 0 0,2-3 64 0,4-6 16 15,0 0 0-15,0 0 0 0,5-5 32 0,3-4 16 16,2-1 0-16,7-4 0 0,2-4-432 0,2-2-96 16,4-1 0-16,0-4-16 0,0 4-304 0,1 0 0 15,1 2 128-15,-2 3-128 0,0-1 0 0,-2 7 0 16,-1 2 0-16,-2 6 0 0,-1 3 0 0,-3 3 0 15,-4 5-160-15,-2 0 160 0,-2 2 0 0,0 3-144 0,-6 2 144 16,1-3 0-16,-6 3 0 0,1-2 0 0,-2 0 0 0,-1-4 0 16,1 0 0-16,0-4 0 0,4-6 0 15,0 0 0-15,0 0 0 0,0 0 0 0,9-2 0 0,4-2 144 16,1-5-144-16,2 0 0 0,2-1 144 0,1 0-144 16,0-4 0-16,0 4 0 0,2 1 0 0,-2 3 0 15,-2-2 0-15,0 4 0 0,-3 4 0 0,-1 0 0 16,-3 4 0-16,-3 5-128 0,0-2 128 0,-3 6-128 0,-3-1 128 15,-2 2-208-15,-3 0 80 0,-1 1 128 0,-2-3-416 0,4 1 32 16,-5-3 16-16,3-1 0 16,1 1-1872-16,3-2-384 0,1-8-80 0,9 8-12848 15</inkml:trace>
  <inkml:trace contextRef="#ctx0" brushRef="#br0" timeOffset="21291.49">21416 8043 27007 0,'-4'-10'1200'0,"4"10"240"0,-1-8-1152 0,0 3-288 16,-3 0 0-16,0 1 0 0,-1 0 1504 0,0 3 240 15,-5 3 48-15,-2 3 16 0,-2-2-896 0,-2 3-176 16,-2 6-32-16,-1 2-16 0,-2 4 144 0,4-1 16 16,-1 2 16-16,0 1 0 0,7-3-368 0,2 0-80 15,4-2-16-15,5-1 0 0,3 0-240 0,4 0-160 16,0-1 192-16,4-6-192 0,0 0 160 0,3-2-160 0,3-4 128 0,0-1-128 15,1-2 192-15,0-5-64 16,0 1 0-16,0-4 0 0,-2 1-128 0,1-4 128 0,-2 3-128 16,-1-3 128-16,-4-2-128 0,0 3 0 0,-4 4 144 0,1-1-144 15,-2 2 0-15,-5 7 0 0,0 0 0 0,0 0 0 16,0 0 0-16,0 0 0 0,0 0-160 0,0 12 160 16,0-3 0-16,1 2-128 0,0-2 128 0,2 2 0 15,1-2-144-15,5 0 144 0,-2-1-208 0,5 0 80 16,1-5-544-16,3 1-96 15,4-4-32-15,2-2 0 0,1-3-1184 16,0-6-224-16,0 5-48 0,1-4-16 0,0 0-672 0,-1-4-144 16</inkml:trace>
  <inkml:trace contextRef="#ctx0" brushRef="#br0" timeOffset="21547.26">22105 7692 20271 0,'0'0'1792'0,"0"0"-1424"16,-6 5-368-16,-2 5 0 0,0-1 1328 0,-1 5 192 15,-2 4 32-15,-2 2 16 0,-1 6-224 0,-2 2-32 16,-3 1-16-16,0 0 0 0,1 3 48 0,-3 2 16 16,2 2 0-16,2 2 0 0,-1 4-464 0,1-2-80 15,6-1-32-15,-1-4 0 0,3-2-528 0,3-5-96 16,2-1-32-16,2-4 0 0,0 1-128 0,2-5 0 16,2-4-160-16,-1-2 160 15,0-2-656-15,1-6-48 0,-2-5 0 0,0 0-10272 16,0 0-2064-16</inkml:trace>
  <inkml:trace contextRef="#ctx0" brushRef="#br0" timeOffset="21883.95">21810 8124 18431 0,'0'0'1632'0,"8"-5"-1312"0,-2-1-320 0,3 2 0 15,0 1 1856-15,2 1 288 0,1-2 64 0,3 0 16 16,1 0-368-16,3 0-64 0,3 2 0 0,1-4-16 16,0 0-624-16,1 1-112 0,0-3-16 0,2 0-16 15,-2-2-176-15,-1 1-48 0,-4 0 0 0,1 0 0 16,-2 1-208-16,-3 1-64 0,-4 0 0 0,-4 2 0 15,-7 5-144-15,0 0-48 0,0 0 0 0,4 9 0 16,-4 5-192-16,-4 4-128 0,-3 5 160 0,-1 0-160 0,-4 3 144 16,-2 2-144-16,-2 4 128 0,-1 0-128 0,1-7 192 0,2 2-32 15,1-3-16-15,3 0 0 0,1-1 96 0,4-2 16 16,-2-6 0-16,5-2 0 0,1-2-112 0,2 0-16 16,1-4 0-16,-2-7 0 0,7 2 0 0,2-2 0 15,1-2 0-15,1-1 0 0,2-6-128 0,0 0 128 16,-2-3-128-16,2 0 128 0,1-2-128 0,0 0 0 15,0 2 0-15,0-1 0 0,-2 1-304 0,1 2 64 16,1 1 16-16,-1-1 0 0,-2 3-144 0,-1 2-16 16,-1-2-16-16,-1 3 0 15,-2 2-176-15,-6 2-16 0,0 0-16 0,0 0 0 16,0 0-288-16,7 0-64 0,-7 0-16 0,0 0 0 16,0 0-1904-16,7 1-384 0,-7-1-80 0</inkml:trace>
  <inkml:trace contextRef="#ctx0" brushRef="#br0" timeOffset="22190.01">22742 8138 25631 0,'0'0'1136'0,"0"0"224"16,1-8-1088-16,-1 8-272 0,0 0 0 0,0 0 0 0,0 0 1760 0,0 0 288 16,-4 9 64-16,-2 0 16 0,-2 4-848 0,-2 3-192 15,-1 1-16-15,-2 1-16 0,-1 1-192 0,1-1-32 16,0-1-16-16,2 1 0 0,0 0-464 0,3 1-96 15,2-2 0-15,2-1-16 0,1-2-240 0,3-4 0 16,1 0 0-16,2-4 0 16,-3-6-1216-16,8 2-128 0,1-2-16 0,-1-1-16 15,1-2-1536-15,0-6-304 0</inkml:trace>
  <inkml:trace contextRef="#ctx0" brushRef="#br0" timeOffset="22395.65">22913 8068 26719 0,'0'0'1184'0,"0"0"240"16,0 0-1136-16,0 0-288 0,9 6 0 0,1 5 0 0,1-1 1664 0,-1 3 288 15,0 3 48-15,3 2 16 0,-1 0-1072 0,2 2-224 0,0-1-32 16,2-1-16-16,-3-2-416 0,1 2-64 0,0-3-32 0,0 1 0 16,0-5-160-16,-1 2 192 0,-1 1-192 0,-1-4 192 15,0-1-192-15,0-3-144 0,-2 1 144 0,-2-5-208 16,-7-2-2144-1,8-6-416-15,-2-3-96 0,0-6-10656 0</inkml:trace>
  <inkml:trace contextRef="#ctx0" brushRef="#br0" timeOffset="22532.78">23213 8048 20271 0,'0'0'1792'0,"0"0"-1424"0,0 0-368 0,-5 4 0 0,-2 1 1968 0,-2 7 320 16,-3 5 64-16,-2 5 16 0,-2 3-528 0,-2 4-112 16,-2 4 0-16,-2 0-16 0,-6 2-624 0,3-4-128 15,-5 2-32-15,4-1 0 0,0 1-480 0,3-1-112 16,3-5-16-16,3 3 0 0,4-1-320 0,2-1-208 15,4-1 16-15,0 2-17168 0</inkml:trace>
  <inkml:trace contextRef="#ctx0" brushRef="#br0" timeOffset="23495.48">24322 8155 4607 0,'-10'5'400'0,"-2"-2"-400"16,1 3 0-16,-1 1 0 0,2-2 4208 0,1 5 752 15,3-1 160-15,1 2 16 0,5-11-2896 0,0 0-576 16,0 0-112-16,0 0-16 0,7 6-288 0,6-4-48 16,5-3-16-16,1-3 0 0,4 1-384 0,1-8-80 15,0 1-16-15,3-3 0 0,-1-2-256 0,0 1-48 16,-3 2-16-16,-3-4 0 0,-5 0-144 0,-2-1-48 16,-5 2 0-16,-6 1 0 0,-3-3 0 0,-5 2-16 15,-6 0 0-15,-4 1 0 0,-5 4-176 0,-4 6 192 16,-4 5-192-16,-3 6 192 0,1 0-192 0,0 10 0 15,-1 2-160-15,3 9 160 0,2 5-160 0,4 2 160 16,3 2-160-16,6 0 160 0,5-3 0 0,8 1 0 16,6-5-128-16,4 0 128 0,6-6 0 0,6-1 0 15,7-6 0-15,7-3 0 0,2-2 0 0,4-6 0 16,5 2 0-16,3-8 0 16,-1-5-1216-16,-2-3-192 0,-6-3-32 0,0-3-8896 0,-3-4-1776 0</inkml:trace>
  <inkml:trace contextRef="#ctx0" brushRef="#br0" timeOffset="23731.28">24914 8034 23951 0,'-4'5'2128'0,"-1"8"-1696"0,-2 1-432 0,1 5 0 16,0 2 1072-16,-2 1 128 0,0 1 16 0,0 2 16 0,3-2 16 0,0 0 0 16,0-1 0-16,2-2 0 0,2 0-144 0,1-2-16 15,2-3-16-15,2-3 0 0,0-2-256 0,1-1-48 16,7-3-16-16,-1-6 0 0,2-6 80 0,2-3 32 15,1-4 0-15,4-2 0 0,0-3-288 0,1-1-64 16,1-3-16-16,0-2 0 0,-1-5-288 0,0 1-48 16,-4-1-16-16,0 1 0 0,-2 2-144 0,-2 6 0 15,-3 0 144-15,0 3-144 0,-2 2 0 0,-2 4-240 16,-1 3 48-16,0 0 0 16,-1 5-1920-16,-4 3-384 0,0 0-80 0,0 0-14544 0</inkml:trace>
  <inkml:trace contextRef="#ctx0" brushRef="#br0" timeOffset="24256.96">25581 8022 33455 0,'0'0'1472'0,"-5"0"320"0,-1 0-1424 0,-3 3-368 16,-2 3 0-16,-2 1 0 0,-2 4 320 0,-1 4 0 0,0 3 0 0,-2 2 0 15,-2 2-32-15,-2-2-16 0,3 3 0 0,0 0 0 16,1-2 112-16,4-4 32 15,4 1 0-15,2-3 0 0,5-3-96 0,1-1 0 0,5-4-16 0,2 0 0 16,3-3 16-16,2-3 16 0,5-2 0 0,0-4 0 16,3-3-16-16,0 2-16 0,1-4 0 0,-1 1 0 15,0-4-160-15,-1 2-16 0,-3-1-128 0,-1 0 192 16,-2 4-192-16,-4-1 176 0,-2 5-176 0,-5 4 160 0,0 0-160 0,0 0 0 16,0 0 0-16,0 0 0 0,0 0-144 0,0 7 144 15,0 4-192-15,1-3 192 0,-1-8-144 0,5 9 144 16,2-3 0-16,1 0-144 0,5-3 144 0,4-3 0 15,4-3 0-15,2-4 0 0,1-1 160 0,3-5-32 16,1-1-128-16,1-1 192 0,-1-3-192 0,0-2 144 16,0-3-144-16,0-5 128 0,-1-1 0 0,0-4 0 15,0 1 0-15,1 0 0 0,-1 0 32 0,1-2 0 16,-2-5 0-16,-4-2 0 0,0-2-160 0,-4-4 160 16,-3 2-160-16,-4 2 160 0,-2 8-160 0,-2 7 0 15,-2 3-160-15,-5 9 160 0,-3 4-160 0,-3 6 160 16,-3 10-160-16,-6 4 160 0,-3 7-208 0,-2 4 48 15,-2 6 16-15,-1 6 0 0,-1 4 144 0,-1 5 0 16,6-7-144-16,-3 4 144 0,-1 3 0 0,1 4 0 16,2-4 0-16,2 3 0 0,3-2 0 0,2-4 0 15,3 0 0-15,1 5 0 0,5-7 0 0,2-5 0 0,4-6 0 16,5-4 0-16,2-5 0 0,2-3 0 0,2-5 0 16,1-1 0-16,-1-6 0 0,1-2-224 15,0 0 80-15,-2-2 16 16,-2-1-2080-16,1 1-416 0,-1-4-64 0</inkml:trace>
  <inkml:trace contextRef="#ctx0" brushRef="#br0" timeOffset="24736.39">26521 8041 23951 0,'-4'-3'2128'0,"0"-1"-1696"16,4 4-432-16,0 0 0 0,0 0 1680 0,0 0 256 16,0 0 48-16,-6 0 16 0,-1 0-1568 0,7 0-432 15,-5 5 128-15,0 0-128 0,-1 0 192 0,1 0 0 16,5-5-16-16,-5 7 0 0,0 0 208 0,0-3 32 16,-1 1 16-16,1 1 0 0,5-6 48 0,-5 5 16 15,0 3 0-15,-1 1 0 0,-2-3-112 0,-1 5-32 16,0-3 0-16,-1 4 0 0,0 1-160 0,1-3-16 15,0 2-16-15,0 0 0 0,2-3-32 0,2 1-128 16,1-4 192-16,1 2-64 0,2 0 64 0,1-8 0 16,1 6 0-16,-1-6 0 0,0 0 64 0,0 0 32 15,0 0 0-15,0 0 0 0,7 4-48 0,-7-4-16 16,10 0 0-16,-4 0 0 0,-6 0-80 0,9-4-16 16,0-1 0-16,0 0 0 0,0-3 0 0,0 2-128 15,-2-4 192-15,1 2-64 0,1-2-128 0,0 2 128 0,0-3-128 16,-2 2 128-16,0-3-128 0,0 4 0 0,1-4 0 0,0-1 128 15,-1-1-128-15,2 3 0 0,-1-3 0 0,-1 3 0 16,1 2 0-16,-2-3 0 0,1 6 128 16,-1-3-128-16,0 1 0 0,1 3 0 0,-3-2 0 0,-4 7 0 15,3-5 0-15,-3 5 0 0,0 0 0 0,0 0 0 16,0 0-208-16,0 0-32 0,0 0 0 0,0 0 0 16,0 0-1872-16,0 7-368 0,0-7-80 15</inkml:trace>
  <inkml:trace contextRef="#ctx0" brushRef="#br0" timeOffset="25119.82">26914 8007 15663 0,'0'0'1392'0,"0"0"-1120"16,0 0-272-16,0 0 0 0,-8-1 2128 0,0 1 368 15,-1 2 80-15,-2 3 16 0,1-1-1248 0,-4 3-256 16,-1 2-64-16,-2-2 0 0,0 6-112 0,1 1-16 15,-1-3-16-15,0 3 0 0,-1 3-96 0,1-1-16 16,5 1 0-16,3-1 0 0,2-2-192 0,5-2-64 16,2-1 0-16,4 1 0 0,3-5-32 0,3 1-16 15,2-2 0-15,2-3 0 0,-1-1-80 0,2 0 0 16,3-4-16-16,-1 0 0 0,1-3-64 0,-1-3-16 16,-2 1 0-16,-1-2 0 0,-1 2-80 0,-2-3-16 15,-3 2 0-15,1 0 0 0,-4 1 64 0,-1 3 0 16,-4 4 0-16,0 0 0 0,0 0-64 0,0 0 0 0,0 0 0 15,-6 7 0-15,3 3-192 0,0-2-160 0,2 2 32 16,1-3 0-16,1 4 128 0,3-5 0 0,2 1 0 0,3 0 0 16,4-5-176-16,1 0 176 0,5-4-208 0,1 0 80 15,2-5-240-15,-1-1-32 0,2 0-16 16,-1-5 0-16,2-2-544 0,-1 0-128 16,-1-2 0-16,-2 1-16 0,-2-2-784 15,2 0-160-15,-5-1-16 0,2-3-16 0,-2-2-912 0,-1-5-176 16</inkml:trace>
  <inkml:trace contextRef="#ctx0" brushRef="#br0" timeOffset="25336.08">27377 7729 4607 0,'9'-13'400'0,"2"-1"-400"15,-1 0 0-15,0-2 0 0,0 0 5232 0,0 1 960 16,-1 0 192-16,-1 2 32 0,-2 0-3280 0,-1 1-672 16,0 5-128-16,-1-2-32 0,-3 4-1088 0,-1 5-208 15,0 0-48-15,0 0-16 0,0 0-368 0,-7 4-64 16,-2 4 0-16,-3 4-16 0,-3 5-176 0,1 5-16 16,-2 3-16-16,-1 3 0 0,-1 3-32 0,2 3 0 15,1 3 0-15,1 2 0 0,1 2-256 0,0 2 128 16,2-2-128-16,2 1 0 0,2 0 192 0,2-3-64 15,2-2 0-15,0-4-128 0,2-1 192 0,1-7-192 16,1 0 192-16,2-4-192 0,-1-5 0 0,1-4 0 16,-1-1-160-16,3-4 160 15,-5-7-1168-15,0 0-112 0,0 0-32 0,7-2-10848 16,0 0-2176-16</inkml:trace>
  <inkml:trace contextRef="#ctx0" brushRef="#br0" timeOffset="25508.74">27041 7917 26719 0,'0'0'2368'0,"-3"-5"-1888"0,2 1-480 0,1 4 0 15,0 0 2496-15,6-3 416 0,3 3 80 0,4 0 16 0,3 0-2304 16,5 0-448-16,3 0-80 0,2 0-32 0,4-1-16 16,0 0-128-16,1-3 192 0,-1 2-64 0,1 0-128 0,-2 0 0 15,-2 0 0-15,-2 0 0 16,-3-1-2800-16,-3 0-480 0</inkml:trace>
  <inkml:trace contextRef="#ctx0" brushRef="#br0" timeOffset="25772.22">27590 7996 33167 0,'0'0'1472'0,"0"0"304"0,0 0-1424 0,9-7-352 15,-2 2 0-15,2 1 0 0,0-2 912 0,1 0 112 16,2 1 32-16,-1 1 0 0,-1-4-576 0,0 2-112 15,-1 2-32-15,-1-2 0 0,-3-2 0 0,-4-1 0 16,-1 3 0-16,0 6 0 0,-3-5 160 0,-5 2 16 16,-4 3 16-16,0 3 0 0,-3 1-304 0,-2 6-64 15,-1 1-16-15,0 6 0 0,1 3 0 0,-1 5 0 16,1 0 0-16,5 5 0 0,3-1 80 0,2-1 16 16,5-1 0-16,4 0 0 0,6-2-240 0,3 1 0 15,3-5 0-15,4 1 0 16,4-2-640-16,3-2-208 0,3-3-48 0,4-2-17424 0</inkml:trace>
  <inkml:trace contextRef="#ctx0" brushRef="#br0" timeOffset="26409.78">28904 7961 19695 0,'-13'-17'864'0,"7"11"192"0,-2 0-848 0,-2 1-208 15,-2 1 0-15,-2-1 0 0,-2 3 1536 0,0 0 272 16,-2 4 48-16,-1 3 16 0,-1 1-576 0,-2 2-112 15,0 4-32-15,1 4 0 0,2-2-272 0,-2 2-64 16,4 2-16-16,1 1 0 0,4 0-176 0,3 0-48 16,5-2 0-16,4-1 0 0,4-3-16 0,3 0-16 15,2-1 0-15,4-5 0 0,1-2-96 0,2-1-32 16,3-6 0-16,3-3 0 0,0-1-96 0,-1 0-32 16,2-6 0-16,-1 1 0 0,-2 0-128 0,-2-1-32 0,-3-1 0 0,-1-2 0 15,-1 0-128-15,-3 1 160 16,-1-2-160-16,-3 2 160 0,-2 2-160 0,-1 1 0 15,-3 11 144-15,0 0-144 0,0-5 0 0,0 5 0 16,0 0 0-16,0 0-128 0,-5 4 128 0,1 1-192 16,4-5 192-16,0 0-192 0,1 12 192 0,3-5 0 0,2 2-144 0,3-4 144 15,3-1 0-15,3-1 0 0,3-2 160 16,1-2-160-16,2-2 256 0,0-2-64 0,0-3-16 0,1 0 0 16,1-3-16-16,0 0 0 0,-1-6 0 0,1 0 0 15,-1-1-160-15,0-3 192 0,-2-4-192 0,0 0 192 16,1-5-32-16,-1-3 0 0,0-5 0 0,1-4 0 15,-4-7-160-15,1-3 0 0,0 1 144 0,-3 4-144 0,-2 1 160 16,-2 7-32-16,-2 3-128 0,-1 7 192 0,-3 6-192 16,-1 5 0-16,-2 5 0 0,-2 6 0 0,0 7 0 0,-6 6-160 15,-4 7 32-15,-5 3 0 0,-3 3 128 0,-3 4 0 16,0 5 0-16,-2 5 0 0,-1 5-160 0,2 3 0 16,-1 5 0-16,0-2 0 15,1 5-1040-15,0-4-208 0,3 2-32 0,1-3-16 16,3-4-1712-16,2-3-352 0</inkml:trace>
  <inkml:trace contextRef="#ctx0" brushRef="#br0" timeOffset="26541.59">28979 7917 26719 0,'0'0'1184'0,"0"0"240"0,0-6-1136 0,0 0-288 16,0 6 0-16,0 0 0 0,6-6 2640 0,3 1 480 16,3 1 80-16,3 0 32 0,4 1-1872 0,5 1-368 15,6 0-80-15,4-1-16 0,4 1-256 0,3 0-48 16,4 1-16-16,0-1 0 0,-2-4-304 0,0 1-64 15,-1 2-16-15,12-5 0 16,-11 0-1072-16,-5 3-208 0,-4-2-64 0,-4 0-11296 16,-6 1-2272-16</inkml:trace>
  <inkml:trace contextRef="#ctx0" brushRef="#br0" timeOffset="26933.14">30333 7234 19343 0,'-3'-15'1728'0,"3"15"-1392"16,-2-6-336-16,2 6 0 0,0 0 1248 0,-7-3 176 16,0 2 48-16,-2 1 0 0,-4 1-48 0,-1 3 0 15,-4 4 0-15,-3 4 0 0,-1 4-272 0,-3 4-48 16,-3 5-16-16,0 3 0 0,-1 5-192 0,2 5-32 16,-2 2-16-16,5 3 0 0,-1 2-240 0,6 2-48 0,4-3-16 0,4 2 0 15,3-3-304-15,3 2-64 16,4-7-16-16,2-3 0 0,3-3-32 0,1-7-128 15,5 1 192-15,1-2-64 0,1-2-128 0,1-3 0 0,1-3 0 0,0-2 0 32,-1-1-1056-32,3-5-240 0,-1-2-48 0,0-2-14944 0</inkml:trace>
  <inkml:trace contextRef="#ctx0" brushRef="#br0" timeOffset="27218.99">30463 7514 28559 0,'2'-15'2544'0,"-2"15"-2032"0,0 0-512 0,0 0 0 0,0 0 736 0,0 0 48 15,0 0 16-15,6 6 0 0,1 4-176 0,-1 0-48 16,-1 4 0-16,3 5 0 0,-2 6 192 0,1 3 16 16,-1 5 16-16,0 1 0 0,-1 2-224 0,0-1-32 15,0 2-16-15,1-1 0 0,-1-2-272 0,-2-2-64 16,1-2-16-16,-1 2 0 0,-1-2-176 0,1 1 0 15,-2-4 0-15,0-1 0 0,2-4 0 0,0-4-192 16,-1-7 0-16,2-1 16 16,-4-10-1504-16,0 0-304 0,8-1-64 0,-1-1-12944 0</inkml:trace>
  <inkml:trace contextRef="#ctx0" brushRef="#br0" timeOffset="27380.64">30714 7541 26431 0,'0'0'1168'0,"0"0"240"0,-4 9-1120 0,-2-2-288 0,0 6 0 0,-6 1 0 16,1 4 1264-16,-6 2 192 16,-4 2 32-16,-2 6 16 0,-1-3-336 0,-2 5-64 0,1 0-16 0,-1 2 0 15,2-1-352-15,-1 0-80 0,-3-6-16 0,1 4 0 16,2-1-304-16,2 2-64 0,2-2-16 0,5-2 0 16,5-2-256-16,-1 1 0 0,6-6 0 0,1-4 0 15,5-4 0-15,2 2-272 0,3-7 16 0,4 0-11168 16,4-9-2240-16</inkml:trace>
  <inkml:trace contextRef="#ctx0" brushRef="#br0" timeOffset="27609.74">30746 8074 26719 0,'-6'12'2368'0,"1"-2"-1888"15,-3 3-480-15,-1 2 0 0,-2 0 736 0,0-1 48 16,4-1 16-16,0 0 0 0,1-1 480 0,2-1 80 15,3 0 32-15,4-3 0 0,3 1-352 0,3-3-64 16,2 0-16-16,4-3 0 0,2-4-176 0,2-3-32 16,1 1-16-16,2-1 0 0,-2-1-368 0,-1-4-80 15,0 1-16-15,-2-5 0 0,-3-1-112 0,-3-1-32 0,-2-1 0 0,-4 0 0 16,-3 1-128-16,-4-1 0 16,-3 4 0-16,-2 1 0 15,-3 2-1904-15,-4 6-464 0,-2-1-80 0</inkml:trace>
  <inkml:trace contextRef="#ctx0" brushRef="#br0" timeOffset="27837.41">31171 8043 32255 0,'0'0'2864'0,"0"0"-2288"0,0 10-576 0,0 3 0 16,-6-1 464-16,1 7-16 0,-1 3 0 0,-2 1 0 15,-2 0 176-15,-1 1 16 0,-2-1 16 0,-2-2 0 0,-3 1-224 0,0 0-48 16,3 2-16-16,-2-5 0 0,1-3-128 0,1 1-32 16,1-4 0-16,1-1 0 0,2 1-208 0,2-4 128 15,1-1-128-15,8-8 0 16,0 0-1712-16,0 0-432 0,0 0-96 0</inkml:trace>
  <inkml:trace contextRef="#ctx0" brushRef="#br0" timeOffset="28266.97">31573 7490 32255 0,'0'0'1424'0,"0"0"304"0,0 0-1392 0,0 0-336 15,0 0 0-15,-6 4 0 0,-3 1 0 0,-1 6 0 16,-3 1-192-16,-1 4 64 0,-2 3 128 0,3 2 256 15,-1 1-64-15,3 1-16 0,1-1 48 0,2 3 16 16,5-3 0-16,5-3 0 0,1-3 288 0,4 0 64 0,2-4 16 0,1 0 0 16,1-1 224-16,2-6 64 0,1-3 0 0,3-4 0 15,2-3 0-15,0-2 0 0,1-1 0 0,2-5 0 16,-1 1-368-16,1-4-64 0,-2-1-16 0,0-4 0 16,0 0-144-16,-1-1-48 0,1 2 0 0,0-2 0 15,-1-1-128-15,-1 4-128 0,-3 3 192 0,-2 5-192 16,-4 3 0-16,-3 4 0 0,-6 4 0 0,0 0 0 15,-3 14 0-15,-6 4 0 0,-4 6-176 0,-4 5 176 0,-2 0-160 16,-4 7 160-16,-4 6-128 0,-5 0 128 0,-4 5 0 16,2-3 0-16,-3 2 0 0,3-3-128 0,1 2 128 0,2-5 0 15,3 0-144-15,4-5 144 0,1-3 0 16,3-3-144-16,-1-5 144 0,5-3 0 16,2-5-448-16,1-2 32 0,6-7 0 0,0-4-12320 15,7-3-2480-15</inkml:trace>
  <inkml:trace contextRef="#ctx0" brushRef="#br0" timeOffset="28552.55">31901 8012 33167 0,'0'0'2944'0,"-1"7"-2352"0,-4 4-464 0,-1-1-128 15,-2 5 480-15,-1 1 80 16,0-2 16-16,0 1 0 0,2-1 464 0,2 1 112 15,0 0 0-15,3 1 16 0,1-4-208 0,4 0-64 16,0-2 0-16,4-4 0 0,0 3-80 0,4-4-32 16,0 0 0-16,3 0 0 0,1-3-208 0,2-2-32 15,-2-4-16-15,3-1 0 0,0-1-160 0,-2-5-48 16,-1 1 0-16,-1-5 0 0,-1-4-32 0,0 0-16 0,-2-3 0 0,-3 2 0 16,1-2-128-16,-4 2-16 0,-3 1-128 15,-2 1 192-15,-2 3-192 0,-3 2 0 0,-2 3 0 16,-2-2 0-16,-1 5-304 0,-2-3-48 0,-2 2-16 0,-2-1 0 15,0 3-1680-15,1 1-320 16,1 0-80-16</inkml:trace>
  <inkml:trace contextRef="#ctx0" brushRef="#br0" timeOffset="28855.69">32243 6880 31039 0,'13'0'1376'0,"-7"1"288"0,2 4-1344 15,1-1-320-15,1 3 0 0,2 4 0 0,-1 4 704 0,2 5 80 16,-1 6 16-16,5 19 0 15,-4 9-32-15,-1 6 0 0,-3 7 0 0,-1-1 0 0,-3-8-112 0,-4 10-16 16,-1 7-16-16,0 6 0 0,-4 11-32 0,-3-10 0 16,-6-10 0-16,0-20 0 0,-3 2-240 0,-2 0-48 15,-1-1-16-15,-5-2 0 0,-3-4 160 0,-2-4 16 0,-2-3 16 16,-11 9 0-16,4-8-208 0,0-7-32 16,1-5-16-16,-1-6 0 15,3-5-864-15,2-3-160 0,-1-6-32 0</inkml:trace>
  <inkml:trace contextRef="#ctx0" brushRef="#br0" timeOffset="31352.42">4722 11341 3679 0,'-18'-1'320'0,"2"1"-320"15,1 0 0-15,-2 0 0 0,2 0 3936 0,1 1 720 0,0 0 144 0,1 1 16 16,0-1-2944-16,2-1-592 15,1 1-112-15,10-1-16 0,0 0-128 0,0 0-32 16,0 0 0-16,0 0 0 0,0 0-336 0,13 0-64 16,2 0-16-16,6-1 0 0,6 0-208 0,5-1-48 15,7 1-16-15,7-3 0 0,4-3 16 0,3 3 16 16,2-1 0-16,6 0 0 0,5 1-32 0,5-1-16 0,3 1 0 16,1-4 0-16,-2 2 144 0,6 1 16 0,4 2 16 0,1 0 0 15,2 0-48-15,1 2-16 0,-3 0 0 0,3-1 0 16,0 1-176-16,3 1-32 0,1-1-16 0,-3-1 0 15,-1 2-48-15,0 0-128 0,1 2 192 0,0-1-64 16,1-1-128-16,0 3 0 0,-4-1 144 0,1 1-144 16,1 0 0-16,3 0 144 0,1-1-144 0,0 0 0 15,-2 0 128-15,1 2-128 0,0 2 0 0,2-2 0 0,2 0 128 0,-3-1-128 16,0-2 144-16,0 1-144 0,2 4 256 0,0-3-64 16,1 1 0-16,1 0 0 0,-3 2-32 0,3-2-16 15,2 1 0-15,-1 0 0 0,-1 0-144 0,2-2 160 16,0 1-160-16,2 0 160 0,4 1-160 0,-3-2 0 15,-1-1 144-15,1-1-144 0,0 0 128 0,2 1-128 16,-1-2 160-16,4 0-160 0,-4 0 256 0,2 0-64 16,0 0 0-16,-1 1 0 0,1 0 0 0,-1-1 0 15,-1 0 0-15,2 1 0 0,0 1-192 0,-1-2 144 16,-2 0-144-16,2 3 128 0,1-1-128 0,1-2 0 0,2-2 0 16,0 2 0-16,-1 0 0 0,1 0 0 0,1 0 128 15,-1 0-128-15,-3-2 0 0,0 2 0 0,1 0 0 0,0-1 0 16,0-2 0-16,1 2 0 0,-4 1 128 0,1-1-128 15,3-3 0-15,-3 0 0 0,-5-1 0 0,-1 4 0 16,2-3 0-16,-2 0 0 0,-2 1 0 0,-3-2 0 16,-3 2 0-16,1-1 0 0,1 1 0 0,-1-1 0 15,0-2 0-15,-1 1 128 0,-6 0-128 0,0-3 0 16,-1 2 0-16,-3 1 0 0,-1-4 128 0,-2 2-128 16,-1 0 0-16,-4 1 0 0,-5 0 0 0,1-1 0 15,2 2 128-15,0 1-128 0,-1-4 128 0,-2 3-128 16,-4 1 128-16,-1 2-128 0,-4-2 0 0,-3-2 128 15,-1 1-128-15,-1-1 0 0,-3 1 0 0,-1 3 128 16,-1 1-128-16,-3-1 0 0,-3 2 0 0,-4 0 0 0,-1 0 0 16,-2 0 0-16,-1-1 144 0,-3 1-144 15,-2-1 144-15,-2 1-144 0,-2 0 192 0,-2 0-192 0,2 0 176 0,-2 0-176 16,-1 0 160-16,-1 0-160 0,-1-1 192 0,-3 1-64 16,-2-2-128-16,-2 2 192 0,-11 0-32 0,10-1-16 15,1 0 0-15,-11 1 0 0,0 0-16 0,9 0-128 16,-9 0 192-16,10 0-64 0,0 0-128 0,0 2 128 15,1 1-128-15,3-2 128 0,-1 2-128 0,0-1 0 16,0 1 0-16,-1 0 0 0,0 0 0 0,-1 0 0 16,2-1 0-16,-3 2 0 0,0-2 0 0,-1 2 0 15,-1-2 0-15,-8-2 0 0,9 2 0 0,-9-2 0 16,0 0 0-16,0 0 0 16,0 0-1120-16,0 0-96 0,0 0-32 0,5 9-11568 15,1 1-2320-15</inkml:trace>
  <inkml:trace contextRef="#ctx0" brushRef="#br1" timeOffset="45262.08">28924 10436 21183 0,'18'-23'944'0,"-5"11"192"0,1 1-912 0,0 0-224 16,0 6 0-16,-1 1 0 0,-2-1 544 0,-1 2 64 0,0 1 16 0,-10 2 0 15,0 0-96-15,0 0-16 0,0 0 0 0,0 0 0 16,4-10 320-16,-4 1 64 0,-4 0 16 0,-3 1 0 16,-3-2-48-16,-6 0-16 0,-3-7 0 0,-4 3 0 15,-2-1-224-15,-3 0-48 0,-3-3-16 0,-2 0 0 16,2 2-48-16,-1-2 0 0,0-4 0 0,-2 2 0 16,-1 0 16-16,0-1 0 0,-6 2 0 0,-1-1 0 15,-4 0-32-15,-2-1-16 0,-3 4 0 0,-3-3 0 16,-6 0-192-16,-2 0-32 0,-1-2-16 0,4 3 0 15,-2 0-240-15,-2 1 128 0,1 3-128 0,-3 1 0 16,-1 0 208-16,0 1-48 0,0-1-16 0,0 0 0 16,-2 2 32-16,-1 3 0 0,-3-1 0 0,1 3 0 15,-3-3-48-15,3 4-128 0,0 2 192 0,0-2-64 16,0 0 0-16,2 4 0 0,2 2 0 0,1 4 0 0,1 3 16 0,3 1 0 16,0 3 0-16,7 2 0 0,2 2-144 0,1 3 128 15,0 1-128-15,3 3 128 0,0-1-128 16,4 2 0-16,-5 4 0 0,4-3 128 0,0-1-128 0,3 0 0 15,-1 1 0-15,3-1 0 0,2 5 0 0,2-5 0 16,1 1 0-16,1 3 0 0,-1-2 0 0,0 4 128 16,-2-2-128-16,4 1 0 0,1-1 0 0,2 1 0 15,2-8 128-15,3 3-128 0,-1 1 0 0,5-1 192 16,4 1-192-16,4 1 192 0,2-2-192 0,3 1 0 16,1 2 0-16,3-3 0 0,5 1 0 0,3 3 0 15,0 4 128-15,4-1-128 0,2 0 0 0,3 3 128 16,5-1-128-16,3-2 0 0,2 1 0 0,6 1 128 15,5 0-128-15,4-5 0 0,2 3 128 0,2-4-128 0,3 2 128 0,1-1-128 16,-1-5 176-16,3-2-48 0,0 3-128 0,4 2 192 16,1 1 0-16,3-2 0 0,1 1 0 0,-1-2 0 15,-2 4-192-15,0-4 0 0,1-5 128 0,0-1-128 16,4 0 144-16,1-1-16 0,4 0 0 0,0-1 0 16,2-2-128-16,-1-2 0 0,0-3 0 0,1-1 0 15,1 0 0-15,0-2 0 0,1 0 0 0,0 0 0 16,-1 0 0-16,1-4 0 0,1 1 144 0,2-4-144 15,0 1 144-15,2 0-144 0,0-2 192 0,1-2-192 16,-2-5 224-16,-1-3-64 0,-3-2-16 0,1-2 0 16,-1 0-144-16,3-2 0 0,-3-3 0 0,1 3 0 15,-3 0 0-15,-3 0 0 0,-4 1 0 0,2-4 128 16,-1-3-128-16,-3 2 0 0,-2 4 0 0,-2 1 128 16,-1-2-128-16,-1 0 0 0,-3-5 0 0,-5 3 0 0,-4-1 0 0,-3-4 0 15,0 2 0-15,-3-3 0 0,-5 3 0 0,-1 3 0 16,-3-6 0-16,-3 1 0 0,-3-4 0 0,-3 1 0 15,-3 1 0-15,-3-2 0 0,-4-1 0 0,-2 2 0 16,-2 3 0-16,-2-1 0 0,-4 3 0 0,-1-2 0 16,-2-1 128-16,-3-1-128 0,-4 3 0 0,-3-2 0 15,-3 2 0-15,-2-3 0 0,-4-1 0 0,-2 2 0 16,-5-2 0-16,-2-1 0 0,-2 0 0 0,-5-1 0 16,-5-3 0-16,-2 6 128 0,-1 3-128 0,-1-2 0 15,-7 2 0-15,-1-1 0 0,-2 6 0 0,-1-1-176 16,-1 1 48-16,-1-4 0 0,-4 1 128 0,0 3 0 15,0 0 0-15,0 2 0 0,-1-2 0 0,-1 2 0 0,-1-3 0 16,-3 2 0-16,-3 1 0 0,0 0 0 0,-2 0 0 0,2 1-128 16,1 2 128-16,-3 2 0 0,-1 4 0 0,3-1-128 15,3-1 128-15,1 6 0 0,1 5 0 0,-2 1 0 16,1 2 0-16,0 3 0 0,1 6 0 0,3 1-128 16,1 5 128-16,3 4 0 0,0 4 0 0,4 1-128 15,1-2 128-15,3 3 0 0,3 2 0 0,4 4-128 16,3-2 128-16,2 1 0 0,1 3 0 0,1 0-128 15,2-5 128-15,-1 3 0 0,-3 1-144 0,1 2 144 16,1 0 0-16,6-1 0 0,3 0 0 0,2-1 0 16,1-2-144-16,5-2 144 0,4-1 0 0,2-1 0 15,4 2 0-15,2 0 0 0,2-1 0 0,4 1 0 16,2-4 0-16,3 4-128 0,0 1 128 0,5 1-160 16,1 0 160-16,4 3 0 0,3 5 0 0,3-2 0 0,2-2 0 0,5-2 0 15,2-4 160-15,4 3-160 0,3 4 0 0,6-2 0 16,4-1 0-16,6-1-160 0,5-4 160 0,3 2 0 15,1 0 160-15,2 3-160 0,-2-6 0 0,5 1 0 16,4 0 0-16,5-4 0 0,4 2 0 0,1-3 0 16,3-1 0-16,0-1 0 0,-1-4 0 0,5-1 0 15,1 4 0-15,1-6 0 0,1 0 0 0,-2 0 128 16,0 1-128-16,1-1 0 0,0-2 0 0,3-3 0 16,-1 3 128-16,2-5-128 0,0 1 0 0,3-4 176 15,0 0-176-15,2 2 160 0,0-3-16 0,0-2 0 16,-1-2 0-16,0-4 0 0,1-5 16 0,1-1 0 15,0-5 0-15,-2-5 0 0,-2-11 0 0,-3-2 0 0,-2-4 0 16,-1-3 0-16,-3-7-16 0,-6 2 0 0,-8-2 0 0,-6 4 0 16,-6 3 240-16,-6 6 32 0,-6 2 16 0,-7 3 0 15,-5 0-48-15,-6 0-16 0,-3 5 0 0,-6-3 0 16,-7 3-240-16,-7-4-128 0,-8 0 160 0,-8-4-160 16,-7-6 0-16,-11-2-256 0,-8-3 16 0,-10 3 16 31,-3 0-432-31,-13-1-96 0,-5 2-16 0,-2 2 0 15,-3 0-1760-15,-4 4-352 0,-4 7-80 0</inkml:trace>
  <inkml:trace contextRef="#ctx0" brushRef="#br1" timeOffset="47101.19">4861 13671 7359 0,'0'0'320'0,"0"0"80"0,0 0-400 0,0 0 0 0,0 0 0 0,0 0 0 16,0 0 2112-16,0 0 352 0,0 0 64 0,0 0 16 15,0 0-1520-15,0 0-320 0,0 0-48 0,0 0-16 0,0 0 224 0,0 0 32 16,0 0 16-16,0 0 0 15,0 0 304-15,0 0 64 0,0 0 16 0,0 0 0 0,0 0-192 0,0 0-32 16,0 0-16-16,0 0 0 0,0 0-464 0,0 0-80 16,0 0-32-16,9 0 0 0,1 0-32 0,1 0-16 15,1-1 0-15,2-1 0 0,4 1 32 0,3 0 16 16,3 0 0-16,4 1 0 0,1 2-112 0,5 1-32 16,2-2 0-16,5-1 0 0,2-3-96 0,0 1-32 15,1 1 0-15,1-3 0 0,3-3-16 0,1 4-16 16,3 0 0-16,5 1 0 0,7-1 16 0,0-3 16 15,0-1 0-15,0 2 0 0,-2-4 0 0,2 6 0 16,-1-4 0-16,3 0 0 0,3 3 0 0,1-1 0 16,-1-3 0-16,2 2 0 0,-3-2 32 0,1 2 0 15,-3 1 0-15,2-2 0 0,0 5-80 0,1-2-16 0,-1-2 0 0,0-2 0 16,-2 4-16-16,-3 2-128 0,0 0 192 0,-1 0-64 16,-2-1-128-16,3-1 192 0,1 2-192 0,-4 1 192 15,-4-3-192-15,-2 3 128 0,0-1-128 0,-4 1 128 16,-1 1-128-16,-1-1 0 0,0-1 0 0,-1 2 128 15,-2 0-128-15,-2 0 0 0,-5-3 0 0,-2 0 0 16,-4 1 128-16,1 0-128 0,-3 2 128 0,-2-1-128 16,-2 0 192-16,-5 1-64 0,-2-2 0 0,-2 1 0 15,-3 0 64-15,-3 0 16 0,-2-3 0 0,-9 4 0 16,0 0-48-16,0 0-16 0,0 0 0 0,0 0 0 16,0 0 48-16,0 0 0 0,0 0 0 0,-10-4 0 15,-4 0-64-15,-1 3-128 0,-3-2 192 0,-4 2-64 16,-3 1-128-16,-1 0 0 0,-2 0 0 0,-2 3 128 0,-6-1-128 15,-2 2 0-15,-2-1 0 0,-4 2 0 0,-3 0 0 16,-1-1 0-16,-2-1 0 0,0 5 0 0,-4-4 0 0,-2 1 0 16,-2-3 0-16,-2 5 0 0,-4-3 0 0,-3-2 128 15,1-2-128-15,-3 3 0 0,-2 3 0 0,-3-1 0 16,-3 1 128-16,-3 2-128 0,-2-4 0 0,-1 0 0 16,-3 2 0-16,1 2 0 0,-2 1 0 0,1-2 0 15,1-4 128-15,-1 1-128 0,-1 1 0 0,3 2 0 16,4 0 0-16,0 0 0 0,-1-2 0 0,2-2 0 15,4 2 0-15,4 1 0 0,1 1 0 0,4 3 0 16,4-1 0-16,-1 2 0 0,4-3 0 0,3 1 0 16,2-2 0-16,6 4 0 0,4-4 0 0,2 3 0 15,2-3 0-15,7 2 0 0,4-2 0 0,5 3 0 0,3-3 0 0,5-5 0 16,3 0 0-16,4 0 0 0,9-2 0 0,0 0 0 16,0 0 0-16,0 0 0 0,0 0 0 0,0 0 0 15,0 0 0-15,9 9 0 0,3-5 0 0,3-2 0 16,4-3 0-16,5 0 0 0,7-1 0 0,5 1 128 15,5-6-128-15,6 2 0 0,4 1 0 0,6-3 0 16,7 0 0-16,3 0 0 0,2-4 128 0,6 2-128 16,5-4 0-16,9 1 0 0,6 0 144 0,4-1-144 15,2-1 144-15,0 3-144 0,2 0 192 0,0-2-192 16,0 1 128-16,-1 4-128 0,0-3 0 0,-3 5 0 16,0 0 128-16,-1-2-128 0,-3 2 0 0,-1 4 0 15,-2 0 128-15,-1 1-128 0,2-2 0 0,-3 2 0 16,-3 0 0-16,-3 2 0 0,-3 3 0 0,-2-1 0 15,-3-1 0-15,-3 2 0 0,-4-4 0 0,-5 0 0 0,-6 1 0 16,-3-1 0-16,-4 0 0 0,-5 2 0 0,-4 0 176 16,-4-1-176-16,-4-1 160 0,-3 0-160 0,-6 2 144 0,-3 0-144 15,-5-6 128-15,-3 4-128 0,-1 2 192 0,-1 0-32 16,-12-2-16-16,0 0 0 0,0 0 16 0,0 0 0 16,0 0 0-16,0 0 0 0,-16-7-160 0,-3 4 128 15,-4 0-128-15,-5 2 128 0,-5-2-128 0,-2-2 0 16,-2 1 0-16,-5 0 0 0,-5 2 0 0,-1 2 0 15,-1-1 0-15,-4-1 0 0,-6 1-192 0,-2-4 192 16,-3 2-160-16,-4 0 160 0,-2 0-144 0,-1-1 144 16,0 0-128-16,-1 3 128 0,-2 1 0 0,1-1-160 15,1-4 160-15,1 4 0 0,1 3-304 0,-4 3 48 0,-3 3 16 16,3-4 0 0,-1-1-1264-16,4 5-256 0,3-2-48 0,3 5-11232 0,1-2-2240 0</inkml:trace>
  <inkml:trace contextRef="#ctx0" brushRef="#br1" timeOffset="48617.99">10984 15157 13823 0,'-17'0'1216'0,"1"-1"-960"15,-2-2-256-15,0 1 0 0,3 0 736 16,2 1 96-16,2-2 32 0,1 1 0 0,-1-2-64 0,3 3-16 16,-1-3 0-16,9 4 0 0,-9 0 80 0,9 0 16 15,-10-1 0-15,10 1 0 0,0 0-288 0,-9 1-48 16,9-1-16-16,0 0 0 0,0 0-80 0,0 0 0 15,0 0-16-15,-4 5 0 0,4-5 192 0,0 0 32 16,0 0 16-16,11 5 0 0,2 0-32 0,2-2-16 16,4-1 0-16,5 2 0 0,6 1 48 0,4-1 16 15,5-1 0-15,5-3 0 0,3-3-48 0,4 1-16 16,3 0 0-16,6 4 0 0,6-2-208 0,6-3-32 16,7-2-16-16,4 0 0 0,-2 1 176 0,7 1 32 0,3 3 16 15,4 0 0-15,0 2-96 0,-1-1-32 0,-3 0 0 0,5 2 0 16,2-2-208-16,0-1-32 0,-2 0-16 0,-1 0 0 15,2 0 0-15,2 0 0 0,4 1 0 0,-2 1 0 16,-2-2-16-16,-4-2-16 0,-5 1 0 0,2 0 0 16,2 3 80-16,-5-2 32 0,-8-3 0 0,-4 1 0 15,-6 4 80-15,-4 0 16 0,-3 2 0 0,-3 1 0 16,-4-5-384-16,-2 3 128 0,-6-1-128 0,-4 2 0 16,-7 0 160-16,-1 0-32 0,-4-2-128 0,-5 2 192 15,-3 1-192-15,-3 0 176 0,-3 0-176 0,-3-2 160 16,-2 0-160-16,-2 4 192 0,-5-2-192 0,-7-5 192 15,0 0-64-15,0 0-128 0,0 0 192 0,0 0-64 16,0 0 48-16,0 0 0 0,0 0 0 0,0 0 0 16,-10 2 64-16,-3 1 16 0,-2-3 0 0,-4 0 0 15,-4 0-128-15,-1 0 0 0,-3 1-128 0,-2-2 192 0,-3 0-192 0,-2 1 176 16,-8 0-176-16,-2-2 160 0,-6 1-160 16,-1-5 0-16,-4-2 0 0,-2 6 128 0,-1-1-128 0,-8 2 128 15,-3 0-128-15,-5-2 128 0,-3 2-128 0,-2-2 0 16,0 1 0-16,-2 0 0 0,-2 0 0 15,-2-1 128-15,-1 1-128 0,-1-3 0 0,2 1 0 0,1 0 0 16,0 2 128-16,-2-2-128 0,-3 4 0 0,1-4 0 16,2-1 0-16,1 4 0 0,-1 3 0 0,2-1 0 15,-1 1 0-15,4-5 0 0,-2-2 0 0,3 1 0 16,4 0 0-16,2 2 0 0,3 1 0 0,2-2 0 16,3-3 0-16,4 1 0 0,4 2 0 0,2 2 0 15,2-1 0-15,5 4 0 0,4 0 0 0,6 3 0 16,-1 0 0-16,6-3 0 0,7-1 0 0,4 2 0 15,4-1 0-15,7-1 0 0,12-1 0 0,0 0 0 0,0 0 0 0,0 0 0 16,0 0-192-16,0 0 192 0,17 3-192 0,10-3 192 16,6 0-160-16,9-3 160 0,9 3 0 0,9-2-144 15,10-2 144-15,7 1 0 0,10 1 0 0,5-2 0 16,5-4 0-16,10 5 0 0,5 3 0 0,5-2 0 16,2 0 0-16,4 1 0 0,2 1 0 0,2 1 0 15,1-1 0-15,1 4 0 0,-1-1 0 0,-2 3 0 16,-3-3 0-16,-1 1 0 0,0 4 0 0,-3-1 0 15,-4-3 0-15,-4 1 0 0,-6 3 0 0,-2 1 0 16,-2 4 0-16,-6-5 0 0,-3 1 0 0,-6-2 0 16,-5 4 0-16,-4-3 0 0,-5 2 0 0,-4-4 0 15,-5-1 0-15,-6 0 0 0,-7-1 0 0,-4-4 0 0,-4 0 0 16,-7 0 0-16,-4 3 0 0,-6-3 128 16,-5-1-128-16,-2-1 176 0,-5 2-176 0,-13 0 192 0,10-1-64 15,-10 1-128-15,0 0 192 0,0 0-64 0,0 0 0 0,0 0-128 16,0 0 192-16,0 0-64 0,-5-8-128 0,5 8 160 15,-9-5-160-15,9 5 160 0,-9-3-160 0,9 3 0 16,-10-4 0-16,2 1 0 0,8 3 0 16,-8-4 0-16,8 4 0 0,0 0 0 0,-9-2 0 0,9 2 0 15,0 0 0-15,0 0 0 0,0 0-336 0,0 0 48 16,-8-3 16-16,8 3 0 16,0 0-1616-16,-9 4-320 0,9-4-64 15,-9 5-17488-15</inkml:trace>
  <inkml:trace contextRef="#ctx0" brushRef="#br1" timeOffset="49886.7">10943 15287 6447 0,'0'0'272'0,"0"0"80"0,0 0-352 0,0 0 0 0,0 0 0 0,0 0 0 16,0 0 1568-16,-2-9 240 0,-4 4 48 0,6 5 16 15,0 0-784-15,-5-9-144 0,2 1-48 0,3 8 0 16,0 0 112-16,0 0 16 0,0 0 0 0,0 0 0 16,0 0-256-16,0 0-32 0,0 0-16 0,0 0 0 15,0 0-368-15,10 1-80 0,1 2-16 0,3-1 0 16,3 1 432-16,3 2 80 0,4 0 0 0,4-4 16 16,4-1 16-16,5 2 0 0,5-1 0 0,4-1 0 15,2-3-256-15,8 2-48 0,6-1-16 0,8-1 0 16,5-2-160-16,4-1-16 0,3-2-16 0,9 0 0 0,3 5 96 0,5 0 0 15,3-1 16-15,3 0 0 0,4 3-16 0,6 1-16 16,3 1 0-16,1 4 0 0,1-1-96 0,2 0-16 16,3 5 0-16,-3-3 0 0,-2 3-96 0,1 3-32 15,1 0 0-15,-2-3 0 0,-5-1-128 0,-3-2 0 16,-3 4 144-16,2-3-144 0,-2 0 192 0,-3 1-48 16,-4-5 0-16,-6 2 0 0,-4 1 192 0,-5-1 48 15,-4-1 0-15,-8 0 0 0,-8 1 48 0,-4-3 16 16,-2 1 0-16,-11-2 0 0,-2-1-32 0,-7-1 0 15,-4 0 0-15,-2-2 0 0,-4 1-96 0,-3-4-32 16,-2 4 0-16,-6-1 0 0,-3 2-16 0,-3-1 0 0,-3-1 0 16,-11 3 0-16,6-6-48 0,-6 6-16 0,0 0 0 15,0 0 0-15,0 0-64 0,0 0-16 0,0 0 0 0,-7-4 0 16,-5 3-128-16,0 1 0 16,-4 2 0-16,-1 2 0 15,-4 2-1408-15,0 2-192 0,0 5-64 0,-2-1-10528 0,-3 1-2112 0</inkml:trace>
  <inkml:trace contextRef="#ctx0" brushRef="#br1" timeOffset="59305.64">5454 17581 4607 0,'0'0'400'0,"0"0"-400"0,-7 2 0 0,7-2 0 16,0 0 1280-16,0 0 160 0,-9 4 32 0,9-4 16 15,0 0-464-15,0 0-112 0,0 0-16 0,0 0 0 16,0 0 384-16,0 0 80 0,0 0 16 0,0 0 0 16,-10-1-336-16,10 1-64 0,0 0-16 0,0 0 0 15,0 0-448-15,0 0-80 0,0 0-32 0,0 0 0 16,-4 10 112-16,3-4 0 0,1-6 16 0,0 0 0 16,2 12 272-16,5-7 48 0,1 0 16 0,3 1 0 15,-1-3 240-15,4-2 48 0,1-1 16 0,4 1 0 0,0 2-400 0,1-2-96 16,2 1-16-16,2-1 0 0,3 0-144 15,1 3-48-15,1-2 0 0,3 1 0 0,2-2-128 0,-1 1-16 16,-1-1-16-16,1 1 0 0,1 1-16 0,3-1 0 16,3-2 0-16,0 3 0 0,4 0 32 0,0-2 0 15,2 0 0-15,2 0 0 0,0 2-64 0,1-3 0 16,-2-1 0-16,1-1 0 0,2 1 0 0,-2 1-16 16,0-1 0-16,4 1 0 0,3-1 0 0,1-1 0 15,0 1 0-15,-1 1 0 0,-2-3-48 0,-2 0 0 16,2 0 0-16,1 2 0 0,-1-2 0 0,2 2-16 15,1-2 0-15,1 0 0 0,1-2 48 0,-1 1 16 16,-1 1 0-16,3-1 0 0,-1-2-48 0,2 2-16 16,1 0 0-16,4 3 0 0,1-1-176 0,-1-3 192 0,-3 1-192 0,0 0 192 15,-1 3-192-15,0-1 0 0,0 0 0 0,3 1 128 16,1 1-128-16,-2-2 0 0,0 0 0 0,-1 0 0 16,-4 1 0-16,2 0 0 0,-1 0 0 0,-1 1 0 15,2 0 128-15,0 0-128 0,-1 0 128 0,-2 1-128 16,-3 1 256-16,-1 0-48 0,3 0 0 0,0 1 0 15,1-1-48-15,1 0-16 0,-1 0 0 0,-1-1 0 16,0-1-144-16,1 0 192 0,-1 2-192 0,0-4 192 16,2 1-32-16,2 0 0 0,0 0 0 0,2-2 0 15,0 1 0-15,-1-4 0 0,-2 3 0 0,0-1 0 16,2 3-32-16,2-1-128 0,0 1 192 0,0-2-64 16,0-2-128-16,-1 3 192 0,-2 1-192 0,1-2 192 15,0 0-192-15,1 1 0 0,2 1 0 0,0-2 0 0,2 1 0 16,0 0 0-16,-4 1 128 0,-1 0-128 15,3-2 0-15,-1 3 0 0,-2-1 0 0,1 0 128 0,5-1-128 0,-1 1 0 16,-2-3 0-16,3 2 128 0,-4 1 0 0,2-1-128 16,0 1 192-16,1 0-64 0,1 1-128 0,-1-2 160 15,-1 2-160-15,1-1 160 0,-2-1-160 0,-1 0 0 16,1-3 0-16,0 4 128 0,2-2-128 0,0 1 0 16,-1 1 144-16,2-3-144 0,-2-3 128 0,-3 4-128 15,-2-1 128-15,1 0-128 0,0-2 128 0,1 1-128 16,2 1 128-16,-5 0-128 0,-1-1 160 0,0 1-32 15,-1 0-128-15,0 2 192 0,2-5-48 0,-2 4-16 16,-1-1 0-16,3 1 0 0,-4-1-128 0,0 1 0 16,-2 0 0-16,0-1 0 0,-1 0 0 0,1-2 0 0,-1-2 0 15,0 2 0-15,2 0 0 0,-1 2 0 0,2 0 0 0,-4 3 0 16,-2-2 0-16,2-1 0 0,-1-1 0 0,-2 3 0 16,-1-2 0-16,1 4 0 0,1 0 0 0,0-1 0 15,-1-2 0-15,-1-2 0 0,-2 1 128 0,-1 0-128 16,0 2 0-16,-1-1 0 0,-1-2 0 0,0 3 0 15,-2-1 0-15,-3 1 0 0,0 0 128 0,-3 1-128 16,-2-1 0-16,0 0 128 0,-3-1-128 0,-1 0 128 16,-2 0-128-16,-2 1 0 0,-3 1 0 0,1-1 0 15,-3 0 0-15,-1 2 0 0,-2-1 0 0,-3-1 0 16,0 2 0-16,-4 0 0 0,-9 0 0 0,11 0 0 16,-11 0 0-16,0 0 0 0,0 0 0 0,0 0 0 15,0 0 0-15,0 0 0 0,0 0 0 0,-11 2 0 16,-1 0-144-16,-4 1 144 0,-3-5 0 0,-4 4 0 0,-5 1-160 15,-4 1 160-15,-6 3-128 0,-5-4 128 0,-4-1 0 0,-3 0-160 16,-1 3 160-16,0 0 0 0,-4-1 0 0,0-1-128 16,-1 1 128-16,-5 2 0 0,-4-2 0 0,-2 0 0 15,-1 1 0-15,0 0 0 0,-2 0 0 0,-4-3 0 16,-3 2 176-16,-1 3-176 0,-7-2 0 0,1 1 0 16,-1 2-160-16,-3-5 160 0,-2 1-128 0,-7 0 128 15,-6 4 0-15,0-5 0 0,-1 1 0 0,-4 0 0 16,-6 0 0-16,-1 0 0 0,1 1-144 0,-3 1 144 15,-3 3 0-15,0 0 0 0,-1 0 0 0,1-3-128 16,-3 4 128-16,0-3 0 0,-4 0 0 0,-2-2 0 16,3 2 0-16,-2 0 0 0,-2-3 0 0,1-1 0 0,0 1 0 15,1 1 0-15,0-3 0 0,0-1 0 0,3 1 0 0,0-2 0 16,0 0 0-16,3-2 0 0,3 1 0 0,2 0 0 16,-1 0 0-16,7-2 0 0,3 1 0 0,1-1 0 15,1 1 0-15,1-1 0 0,9-2 0 0,-1-1 0 16,1 0 0-16,-2 3 0 0,-1-5 0 0,2 2 0 15,3 1 0-15,2-3 0 0,3 3 0 0,0-2 0 16,2-3 0-16,2 4 0 0,3-2 0 0,5 2 0 16,0 1 0-16,1-4 0 0,0 0 0 0,1 0 0 15,1 4 0-15,4 0 0 0,3 0 0 0,3 0 0 16,-1 1-128-16,1 0 128 0,-5-1 0 0,4 1 0 16,-1 2 0-16,0 1-128 0,4-1 128 0,1 1 0 15,-2 0 0-15,1-1 0 0,-3 0 0 0,4 1 0 16,-2 1 0-16,3 0 0 0,-1 0 0 0,2 1 0 15,1 1 0-15,0 1 0 0,-1-3 0 0,1 3 0 0,-1-1 0 16,4 2 0-16,2 0 0 0,5 0 0 0,1-2 0 0,2-1 0 16,2-1 0-16,0 0 0 0,1 0-128 0,0 2 128 15,0 0 0-15,-1-1 0 0,1-1 0 0,1 3 0 16,2 0 0-16,2 2 0 0,-1-2 0 0,1 0 0 16,-1-1 0-16,3 2 0 0,4 1 0 0,-1-1 0 15,5-3 0-15,2 1 0 0,-1-4 0 0,6 4 0 16,2 0 0-16,2 1 0 0,3-1 0 0,4 2 0 15,9-4 0-15,0 0 0 0,0 0 0 0,0 0 0 16,0 0 0-16,0 0 0 0,0 0-160 0,0 0 160 16,0 0-128-16,14 3 128 0,1-2 0 0,2 0-128 15,1 1 128-15,1-1 0 0,1-1 0 0,5 1 0 16,3 0 0-16,3 2 0 0,1 1 0 0,2-2 0 0,3 0 0 0,5 0-128 16,1-1 128-16,5 1 0 0,2 0 0 0,3 1 0 15,2 0 0-15,3 0 0 0,2-2 0 0,2 2 0 16,2-1 0-16,2 2 0 0,3 1 0 0,2-1 0 15,-1-4 0-15,4 0 0 0,2 0 0 0,4 1 0 16,1-1 0-16,2 0 0 0,0 0 0 0,0-1 0 16,0 0 0-16,3 1 0 0,0 0 0 0,3 0 128 15,1 1-128-15,1-1 0 0,1 0 0 0,2 1 0 16,1 1 0-16,-1-2 0 0,-1 0 0 0,1 1 0 16,2-1 0-16,1 2 0 0,4 1 0 0,-2 0 0 15,-1-1 0-15,1 1 0 0,0-1 0 0,0-1 0 16,-1-1 0-16,3 2 0 0,-1 0 0 0,2 1 128 0,-2-1-128 15,-2 1 0-15,4-3 0 0,-4 1 128 16,-2 2-128-16,3-2 0 0,-1-1 0 0,-1 0 0 0,-2 0 0 0,-2 1 0 16,-2 1 0-16,2 0 128 0,0-1-128 0,0 3 0 15,-2 0 0-15,1-2 0 0,1 1 0 0,-1 0 0 16,0 0 0-16,-2 2 0 0,-1-2 0 0,3 1 0 16,-5-2 0-16,5 2 0 0,-3 1 0 0,-3 0 0 15,1-2 0-15,1 1 0 0,-1 0 0 0,-2 2 0 16,-2-4 0-16,0 4 0 0,-5-3 0 0,4 2 0 15,-3-1 0-15,-1 1 128 0,1-1-128 0,-4 2 0 16,-5-3 0-16,1 2 128 0,2 3-128 0,-2-3 0 16,0-1 128-16,0-1-128 0,-1 1 0 0,0-2 0 15,-4-1 0-15,-1 0 128 0,-1 0-128 0,-1 1 0 16,-2 1 0-16,0-1 0 0,-1-2 0 0,-3 0 0 16,-3 0 0-16,-1 0 128 0,-1-2-128 0,-1 2 0 0,-3 0 0 0,-1 2 0 15,2 0 0-15,-5-1 0 0,-3-1 0 0,1 2 128 16,-2-4-128-16,-2 1 0 0,-3 0 0 0,-2 0 128 15,-1-1-128-15,-2 1 0 0,1 0 0 0,-1 1 128 16,-2 0-128-16,-1 0 0 0,-2 0 128 0,-1 0-128 16,-2 0 0-16,0 2 128 0,-1 1-128 0,0-2 0 15,-4-1 128-15,1 1-128 0,-3 1 128 0,-1-2-128 16,0 0 0-16,0 0 0 0,0 0 0 0,-2 0 128 16,-1 0-128-16,1 0 0 0,-2-2 0 0,1 2 128 15,-11 0-128-15,9 0 0 0,-9 0 0 0,10-1 128 16,-10 1-128-16,9-1 0 0,-9 1 0 0,9-1 128 15,-9 1-128-15,0 0 0 0,0 0 128 0,0 0-128 16,0 0 0-16,9-3 128 0,-9 3-128 0,0 0 0 0,0 0 0 0,0 0 144 16,0 0-144-16,8-2 0 0,-8 2 128 0,0 0-128 15,0 0 0-15,0 0 0 0,0 0 0 16,0 0 0-16,0 0 0 0,0 0 0 0,0 0 128 0,0 0-128 16,5-4 0-16,-5 4 0 0,0 0 0 0,0 0 0 15,0 0 0-15,0 0 0 0,0 0 0 0,0 0 0 16,0 0 0-16,0 0 0 0,0 0 0 0,0 0 0 15,0 0 0-15,0 0 0 0,0 0 0 0,0 0-272 16,-9-7 16-16,-1 4 16 16,-2 3-1456-16,-1 0-288 0,-2-2-64 0,-5 2-19328 0</inkml:trace>
  <inkml:trace contextRef="#ctx0" brushRef="#br1" timeOffset="63790.85">5454 17587 8287 0,'0'0'736'0,"0"0"-592"16,0 0-144-16,0 0 0 0,-7 7 816 0,7-7 128 16,0 0 16-16,-7 6 16 0,7-6-192 0,0 0-32 15,-2 6-16-15,2-6 0 0,0 0 64 0,0 0 16 16,0 0 0-16,0 0 0 0,7 8 112 0,4-4 32 15,1 0 0-15,4-2 0 0,4 2 48 0,4-2 16 16,4 0 0-16,6-1 0 0,7-2-112 0,5-1-16 16,2 1 0-16,3 0 0 0,1-3-368 0,1 3-80 0,3-3 0 15,3 3-16-15,2 2-192 0,1 0-48 16,2-1 0-16,-1 0 0 0,0-1 0 0,0 0 0 0,2 1 0 0,1 0 0 16,0-2 112-16,3 2 16 0,2 3 0 0,-1-2 0 15,-3-2 16-15,1 1 16 0,0 3 0 0,0-1 0 16,2 3 32-16,1-2 16 0,0-3 0 0,1-2 0 15,1 1 112-15,-1 0 0 0,-1-2 16 0,2 2 0 16,-1-1-48-16,0-1-16 0,1 0 0 0,-3 1 0 16,1-2-144-16,-1-1-48 0,-2 2 0 0,0 2 0 15,2 1-80-15,0-1 0 0,-1 0-16 0,-2 1 0 16,1 0-48-16,-1 2 0 0,2 1 0 0,-1 1 0 16,0-1-128-16,-1 0 192 0,-1-1-192 0,0 1 192 15,0-2-192-15,2 2 0 0,-1 2 144 0,0-1-144 16,-1-2 0-16,1 1 0 0,-1-3 0 0,-3 1 128 0,1 0-128 15,-1 2 0-15,1 1 0 0,2-3 0 0,0 0 128 16,-1-2-128-16,-2-3 160 0,0 2-160 16,-1-1 208-16,0 2-48 0,-1-1-16 0,2 2 0 0,0 0 0 15,2 0 0-15,1-1 0 0,-1 1 0 0,-2-1-144 0,4 1 0 16,-5 1 144-16,4-1-144 0,3 0 0 0,-3-1 0 16,-2-2 0-16,0 1 128 0,1-3-128 0,0 1 0 15,-3 1 0-15,0 0 0 0,2-2 0 0,-2-1 144 16,0 1-144-16,-3-2 0 0,1 0 144 0,-3 2-144 15,0-2 0-15,1 3 144 0,0 0-144 0,-2 1 128 16,-2-3-128-16,0 1 128 0,-1 0 0 0,-1-3-128 16,0 2 192-16,-2 2-64 0,-3-1 0 0,0 0 0 15,1 1 0-15,-1 0 0 0,-1-3-128 0,1 2 192 16,0 1-192-16,-1-1 192 0,-2-2-192 0,0 4 128 16,-3-1-128-16,1-1 128 0,0-2-128 0,2 2 128 0,-4 1-128 15,2-1 128-15,1 0-128 0,1 3 0 0,0-1 0 0,-1 3 128 16,-2-1-128-16,0 0 0 0,-1 1 0 0,1 0 128 15,-4-2 16-15,0 1 0 0,-3 1 0 0,0 1 0 16,-1-2-144-16,1 1 0 0,-3 0 0 0,0 0 0 16,-2 0 192-16,-1 1-32 0,-4 1-16 0,0-1 0 15,0 0 16-15,-2-1 0 0,-3 0 0 0,-1 0 0 16,-3 1 0-16,2-1 0 0,-3 0 0 0,-3 0 0 16,-11 0-160-16,12 0 192 0,-2 0-192 0,-10 0 192 15,0 0-192-15,9 0 0 0,-9 0 144 0,0 0-144 16,0 0 0-16,0 0 0 0,0 0 0 0,0 0 0 15,0 0 0-15,0 0-256 0,0 0 64 0,0 0 0 16,0 0-1776 0,0 0-352-16,0 0-80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48:08.99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7981 1230 22111 0,'-7'-27'976'0,"3"12"208"0,1 1-944 0,0 4-240 0,3 0 0 0,0 10 0 16,0 0 2768-16,0 0 512 0,0 0 112 0,0 0 0 15,0 0-2576-15,0 0-528 0,0 0-96 0,0 14-32 16,-2-3 64-16,2 3 16 0,0 1 0 0,-1 2 0 16,0 4 64-16,-2 6 16 0,1 0 0 0,-3 3 0 15,-2 5-32-15,0 3 0 0,-2 10 0 0,-1 2 0 16,-2 3-32-16,1 4 0 0,-1 2 0 0,1-3 0 15,-2-2-48-15,2 2-16 0,0 1 0 0,3 0 0 16,3-3-64-16,1-6 0 0,1-2-128 0,2-4 192 0,-2 1-192 16,2-1 144-16,0-3-144 0,1 0 128 0,2-4-128 15,2-1 0-15,0 0 0 0,1-1 128 0,3 0 16 0,2-5 0 16,3 0 0-16,4-4 0 0,4-4 48 0,2-2 0 16,2-5 0-16,4-1 0 0,4-3-48 0,4 1 0 15,3-3 0-15,5 0 0 0,1-2-144 0,9-2 160 16,7-2-160-16,3 2 160 0,0-2-160 0,3-1 192 15,5 0-192-15,4 0 192 0,6-1-192 0,1-1 0 16,1 0 144-16,3 1-144 0,3-1 128 0,5 1-128 16,3 1 160-16,2-1-160 0,2 0 208 0,2-1-48 15,1 1-16-15,5 1 0 0,0 0-144 0,2 0 0 16,2 0 0-16,4 0 128 0,3 0-128 0,2-3 192 16,1 2-192-16,3 1 192 0,6 0-192 0,-2 1 0 15,0 2 0-15,3 0 128 0,2-2-128 0,2 0 0 0,0 0 144 0,4 1-144 16,-1 0 0-16,3 3 128 0,1 2-128 0,2-4 0 15,0 0 0-15,7 2 0 0,0 0 0 0,-1-1 128 16,-4-3-128-16,2 2 0 0,1-1 0 0,1 3 128 16,-3-1-128-16,3-1 176 0,1 1-176 0,2-2 192 15,-2-1-192-15,-1 1 0 0,-3-2 0 0,0 3 0 16,0 1 0-16,-2-2 0 0,-3-1 0 0,-1 0 0 16,1 2 0-16,1-1 0 0,-3-1 0 0,0 3 0 15,0-1 0-15,-1-2 0 0,-2-1 0 0,-1 0 0 16,0 0 0-16,0 0 192 0,0 0-192 0,-2-1 192 15,0-6-192-15,-4 2 0 0,-2 2 0 0,2 0-176 16,1-2 176-16,-2 4 0 0,1-3 0 0,-1-1 0 16,1-5 0-16,-1 2 0 0,0-1 0 0,-2 0 0 15,3-2 0-15,-4 2 128 0,-2-3-128 0,-2 4 0 16,-2-5 0-16,-2 3 0 0,-2-1 0 0,-3-3 0 0,-3 0 0 16,-3 3 0-16,-2-4 0 0,-3 1 128 0,0 0-128 0,-1-1 0 15,-4-1 0-15,0 5 0 0,-6-4 128 0,0 3-128 16,1 1 128-16,-5-3-128 0,-3 0 0 0,-5 0 0 15,-5 2 0-15,1 0 0 0,3 0 0 0,-7 2 0 16,-3-4 0-16,-2 4 0 0,-1 1 0 0,-2 3 128 16,-4-1-128-16,-3 3 0 0,-4 2 0 0,-2-3 0 15,-4-3 0-15,-4 4 128 0,-5-1-128 0,-2-1 0 16,-2 1 0-16,-1 2 0 0,-3 1 0 0,-3-1 0 16,-2-1 0-16,-2 3 0 0,-3 0 0 0,-2 0 0 15,-3 1 0-15,-2-2 0 0,-2 1 0 0,-2 0 0 16,-3 1 0-16,-9 0 128 0,7 0-128 0,-7 0 128 0,0 0-128 15,0 0 128-15,8-3-128 0,-8 3 176 0,6-7-176 0,-6 7 192 16,0 0-192-16,4-9 128 0,-4-3-128 16,-2 2 128-16,-1-4-128 0,2 0 160 0,-2-2-160 0,-1-2 160 15,1-1-160-15,-1-3 0 0,0-2 0 0,0-5 128 16,0-6-128-16,1 2 0 0,-1 0 0 0,1-2 128 16,-1-2-128-16,1-1 0 0,-1 0 0 0,-1 0 0 15,0-7 0-15,-2 3 0 0,1 3 0 0,0-2 0 16,-1-1 0-16,2 3 0 0,0 2 0 0,0 1 0 15,-1 1-128-15,1-1 128 0,-2 2 0 0,1 2 0 16,-1 7 0-16,0-2 0 0,-2 1 0 0,0 4 0 16,-1-5-128-16,1 5 128 0,-1 1 0 0,2 0 0 15,-2 1 0-15,2 1 0 0,-3 0-144 0,1 0 144 16,-2 2 0-16,2 6 0 0,1-1 0 0,-2 5 0 0,-1-5-160 16,0 6 160-16,-1 0-128 0,-1 2 128 0,-1 0-128 15,-4 4 128-15,-2 3-128 0,-3 0 128 0,-1 0 0 0,-2 1-160 16,-3-2 160-16,-2 1 0 0,-3-2 0 15,0 3-128-15,-1 3 128 0,-4 0 0 0,-5-1 0 0,-2 4 0 16,-3-1 0-16,-3 3 0 0,-4 0 0 0,-4-1-128 16,-1 0 128-16,-3 2 0 0,-9-3 0 0,2 3 0 15,-7-3 0-15,-4 0 0 0,-2 1 0 0,-4-4 0 16,-1-1 0-16,-8 3 0 0,-1-1 0 0,-6 1 0 16,-1-4 0-16,-4 0 0 0,-1 0 0 0,-4-3 0 15,-4 1 0-15,-5-2 0 0,-1 2 0 0,-5-2 0 16,-4-1 0-16,-3 1 0 0,-3 0 0 0,-2-1 0 0,-2-5 0 15,-3 4 0-15,-4 1 0 0,4-1 0 0,0-4 0 16,-1-2 0-16,-3 1 0 0,3 0 0 0,1-4 0 0,0 2 0 16,-4-1 0-16,1 3 0 0,0-3 0 0,0 1 0 15,-2-3 0-15,4 2 0 0,-1-3 0 0,-1 2 0 16,0-1 0-16,2-1 0 0,4 3 0 0,-1-3 0 16,2-2 0-16,0 4 0 0,-1-1 0 0,4 2 0 15,5-5 0-15,1 2 0 0,-4 0 0 0,6 2 0 16,3-3 0-16,-2 3 0 0,-3-2 0 0,3-1 0 15,7 4 0-15,-3 0 0 0,-3 3 0 0,3-3 0 16,1 0 0-16,-1 0 0 0,-4 3 0 0,3-3 0 16,2 1 0-16,1 2 0 0,-1 1 0 0,2 0 0 15,0-2 0-15,1 1 0 0,0 5 0 0,-2-1 0 16,3-1 0-16,-1 3 0 0,1 2 0 0,0-1 0 0,0-2 0 0,0 2 0 16,1 6 0-16,0-5 0 15,-1 0 0-15,3-1 0 0,2 4 0 0,-1 0 0 0,-4-1 0 16,3 0 0-16,5 1 0 0,-3 4 0 0,-2-3 0 0,0 2 0 15,2-1 0-15,2 1 0 0,-1 2 0 0,2-2 0 16,-2 1 0-16,4-2 0 0,3 5 0 16,1-2 0-16,1 4 0 0,3-2 0 0,6 1 192 0,1-4-64 15,4 1-128-15,5-2 192 0,1 2-48 0,6-2-16 16,4 1 0-16,5-2 0 0,3 3-128 0,3-2 192 16,0-2-192-16,4 1 192 0,3-4-64 0,3 1 0 15,3 0 0-15,5 1 0 0,2-2 0 0,5-1 0 16,4 1 0-16,6 1 0 0,1-2-128 0,5 3 0 15,2-2 144-15,5-2-144 0,1 3 0 0,4 0 0 0,3 1 0 16,10-5 128 0,-7 5-656-16,7-5-128 0,3 13-32 0,6-1-13296 15,5 5-2656-15</inkml:trace>
  <inkml:trace contextRef="#ctx0" brushRef="#br0" timeOffset="4680.87">24015 9666 25791 0,'-14'-15'1152'0,"8"7"224"0,1-2-1104 0,2 2-272 16,2-1 0-16,1 9 0 0,0 0 912 0,8-6 128 16,-1 2 32-16,6 0 0 0,4 1-416 0,4 0-80 15,5 0 0-15,5 1-16 0,8 1 240 0,1-2 48 16,3-3 16-16,7 2 0 0,7 3-144 0,9 1-16 15,9 0-16-15,5-2 0 0,3 0-240 0,6-2-32 16,4 3-16-16,10-1 0 0,9 2-32 0,-1-2-16 16,1-1 0-16,9 3 0 0,11 3 32 0,3 1 16 15,-4-4 0-15,9 2 0 0,8 1-80 0,4-1-32 16,0 2 0-16,5-1 0 0,2-1-64 0,6 2-16 16,5 1 0-16,2 4 0 0,-1-3 16 0,3 2 0 0,3 1 0 0,2-3 0 15,6 2 32-15,-4-2 0 0,-4 2 0 0,-1 1 0 16,-2 4-96-16,1-6-16 0,3-1 0 0,-8 1 0 15,-7-5-144-15,-1 1 192 0,-1-1-192 0,-7-3 192 16,-4-3-192-16,-8 3 0 0,-7 0 0 0,-8 0 128 16,-4-1-128-16,-7-2 0 0,-5 2 0 0,-14-1 128 15,-9 5-128-15,-10-1 0 0,-8-4 0 0,-9 0 0 16,-8-2 0-16,-7-2-320 0,-9 2 48 0,-9 3 16 31,-9-5-1920-31,-10 2-384 0,-9 5-80 0,-11-5-14768 0</inkml:trace>
  <inkml:trace contextRef="#ctx0" brushRef="#br0" timeOffset="5410.99">23897 12583 29487 0,'0'0'2624'0,"-2"-8"-2112"0,2 8-512 0,0 0 0 15,0 0 544-15,0 0 0 0,5-5 0 0,7 0 0 16,2 3-128-16,9 0-32 0,5 1 0 0,7-1 0 16,4-1 144-16,5-1 32 0,6-1 0 0,1-1 0 15,1 1-16-15,6-4 0 0,7 1 0 0,9 2 0 16,9 3-96-16,2-2 0 0,-1-8-16 0,10 5 0 0,9-3 0 16,6 4 0-16,3-3 0 0,4 1 0 0,2-4 64 0,6 3 16 15,7 1 0-15,3 0 0 0,2 0 0 0,6 0 16 16,4 0 0-16,7 0 0 0,4 2 0 0,2 2 0 15,-2-3 0-15,4 3 0 0,4 4-224 0,4-1-48 16,2 2-16-16,-1 0 0 0,-2 0-112 0,1 3-128 16,4 2 176-16,-2 3-176 0,-4-4 192 0,-2 2-192 15,0 0 192-15,2-1-192 0,-2 3 0 0,-5 1 0 16,-6-4 0-16,-3 4 0 0,-2-2 0 0,-7 1 0 16,-4 0 0-16,-5-3 0 0,-2 2 128 0,-9-1-128 0,-9-3 0 15,-6 4 0-15,-1 0 0 0,-10-2 0 0,-8 3 128 0,-8-2-128 16,-6-2 0-16,-7 1 0 0,-5 2 128 15,-2-2-128-15,-6 4 0 0,-6-3 0 0,-5 3 128 0,-5-3-128 16,-6-3 0-16,-5 1 0 0,-6-2 0 0,-3 1 0 16,-7-1 0-16,-11-2 0 0,0 0 0 0,0 0 0 15,0 0-320-15,0 0 0 0,-8-2-16 0,-6 5 0 32,-7 1-1280-32,-7 1-256 0,-6 3-48 0,-8-3-16688 0</inkml:trace>
  <inkml:trace contextRef="#ctx0" brushRef="#br0" timeOffset="7480.25">9678 18229 11967 0,'-20'-1'528'0,"10"2"112"0,2 2-512 0,8-3-128 16,0 0 0-16,0 0 0 0,0 0 1088 0,0 0 176 0,0 0 32 0,0 0 16 15,0 0-640-15,15 3-128 16,5-5-32-16,2 1 0 0,5-1 480 0,6 0 96 0,7-1 0 0,7-1 16 16,7-4-64-16,2 1-16 0,0-2 0 0,6 0 0 15,4-3-384-15,9 3-96 0,6 0-16 0,4 0 0 16,2-5-240-16,5 0-48 0,-1 1-16 0,11 3 0 16,9 0 32-16,-6 2 0 0,1-6 0 0,4 3 0 15,10 2 80-15,-1-4 32 0,-2-1 0 0,8 3 0 16,3-2 32-16,1 4 16 0,-1-1 0 0,3 3 0 15,2-4 0-15,1 6 0 0,-1 1 0 0,2-1 0 16,2 0-128-16,1 1-32 0,-1 1 0 0,4-4 0 16,4 1 64-16,-1-3 0 0,-5 3 0 0,6-1 0 15,7-3-96-15,-1 3-16 0,-2-5 0 0,1 4 0 16,2-2 48-16,1 3 0 0,-1-2 0 0,3 2 0 16,-2-4-80-16,1 5-16 0,2-3 0 0,-2 1 0 0,-4-3-160 15,1 2 0-15,5-3 144 0,-1 2-144 0,0 1 176 0,-2-1-48 16,2-1 0-16,0 0 0 0,1 6-128 0,1-4 192 15,-5 1-192-15,3 3 192 0,1-2 0 0,-5 5 16 16,-5-1 0-16,5 2 0 0,1-2 0 0,-1 3 0 16,0 3 0-16,-2-1 0 0,1-3-16 0,-3 2-16 15,2 3 0-15,-4 1 0 0,0-5-48 0,2 2 0 16,-1 0 0-16,-2 1 0 0,-5-1 0 0,2 2-128 16,1-2 192-16,-2 4-64 0,-4 1 0 0,2 0 0 15,2-1 0-15,-4-1 0 0,0 1-128 0,0 2 192 16,2-3-192-16,0 3 192 0,-1-3-64 0,-1-1 0 15,-2-1 0-15,-1 2 0 0,1 2 112 0,-2-1 16 16,-2-1 0-16,-1 0 0 0,-3 0 0 0,0 3 0 0,-1-4 0 16,-3 1 0-16,-4 1-64 0,1 2 0 0,3-3 0 0,-3 3 0 15,-8-5-32-15,3 3-16 0,1 0 0 0,-3 3 0 16,-5-4-144-16,1 4 192 0,0-4-192 0,1 5 192 16,-2-2-192-16,-3 2 128 0,-6-1-128 0,3 2 128 15,0-4-128-15,0 3 160 0,-6-3-160 0,-4 4 160 16,-4-4-160-16,1 3 0 0,1-2 0 0,-3 0 128 15,-6-1 0-15,-2-3-128 0,-3 1 192 0,-2 1-64 16,-3 0 0-16,-2-1 0 0,-5 0 0 0,-2 0 0 16,-1-3 0-16,-5 3 0 0,-5 2 0 0,-1-3 0 15,-3-1 0-15,-2 1 0 0,-5 1 0 0,0 0 0 16,-3-1 0-16,-3 1-128 0,-2 0 192 0,-4-1-64 16,-3-1-128-16,-4 1 160 0,-1-3-160 0,-6 0 160 15,0 0-160-15,-4 2 0 0,-9-3 144 0,0 0-144 0,0 0 0 0,0 0 0 16,0 0 0-16,0 0 128 0,0 0-272 0,0 0-48 15,0 0-16-15,-17-6 0 16,-2 3-1536-16,-9 0-304 0,-9 3-64 0,-5-1-17856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48:23.32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2124 15438 13823 0,'0'0'1216'0,"0"0"-960"15,0 0-256-15,-6 4 0 0,-2 1 1088 0,0-1 192 16,2-2 16-16,1-1 16 0,5-1-96 0,0 0-32 15,0 0 0-15,0 0 0 0,0 0-320 0,0 0-64 16,0 0-16-16,9 5 0 0,7-3-112 0,-3-4-32 16,4-1 0-16,13-4 0 0,3-4-48 0,3-2-16 15,-3 0 0-15,5-2 0 0,0-1-176 0,2-3-32 16,-1-3-16-16,-2-1 0 0,-3-1 64 0,-1 2 16 16,-2 2 0-16,-6-4 0 0,-5 1-64 0,-2 1-16 15,-4 1 0-15,-6 3 0 0,-7 4-144 0,-1-1-16 16,-2-3-16-16,-6 3 0 0,-4 3-176 0,-5 3 192 15,-6 4-192-15,-3 0 192 0,-4 4-192 0,-4 6 192 16,-7 1-192-16,-1 8 192 0,-3 2-192 0,1 6 0 16,-1 6-192-16,5 8 192 0,-2 6 0 0,2 2 0 15,1 6 0-15,15-14 192 0,2 3-192 0,4 3 0 0,6 0 144 16,-3 14-144-16,8-9 368 0,8-22 0 16,6 4 0-16,4-7 0 0,4-3-96 0,6-2-16 0,3-3 0 15,18-3 0-15,0-3-64 0,-9-8 0 0,3-3-16 0,22-6 0 16,-2 2-176-16,-18-2-256 0,3 1 64 0,1-5-11104 15,2-1-2224-15</inkml:trace>
  <inkml:trace contextRef="#ctx0" brushRef="#br0" timeOffset="181.06">3121 15674 36863 0,'0'0'1632'0,"0"0"336"0,0 0-1584 0,0 0-384 15,0 0 0-15,0 0 0 0,0 0 640 0,0 0 64 16,0 0 0-16,0 0 0 0,0 0-256 0,0 0-32 16,-5-6-16-16,-1-3 0 0,6 9-272 0,-2-9-128 15,-1 0 128-15,3 9-12240 16,0 0-2464-16</inkml:trace>
  <inkml:trace contextRef="#ctx0" brushRef="#br0" timeOffset="542.11">3798 14978 31327 0,'0'0'2784'0,"-2"-8"-2224"0,-1-1-560 0,3 9 0 16,0 0 1440-16,0 0 176 0,0 0 48 0,-10 1 0 15,1 3-1216-15,0 3-256 0,-1 7-32 0,4 3-16 16,3 2 64-16,0 2 16 0,3 3 0 0,3 5 0 16,1 5-224-16,2 0 0 0,3-4 128 0,0 3-128 15,0 1 0-15,1-3 0 0,3-4 0 0,-1-5 0 16,1-2 128-16,0-5-128 0,0-5 0 0,-1-1 0 16,5-5 176-16,-1-4-176 0,1-3 192 0,2-7-192 15,0-1 384-15,0-6-16 0,-1-5-16 0,-2 0 0 0,-2-3 96 16,0-1 0-16,-1 0 16 0,-1-2 0 0,-2 3-144 0,-1-3-48 15,-3 1 0-15,0-1 0 0,1 2-144 0,-1-2-128 16,0 3 144-16,1 4-144 0,-2 4-192 0,2 2-144 16,4 1-32-16,-1 5-12304 15,0 0-2448-15</inkml:trace>
  <inkml:trace contextRef="#ctx0" brushRef="#br0" timeOffset="1584.74">4820 14927 28559 0,'0'0'2544'0,"0"0"-2032"15,-10 4-512-15,-2-1 0 0,-1 5 1216 0,-5 5 160 16,-1 3 32-16,-7 5 0 0,-2 0-496 0,0 5-80 16,0-1-32-16,2 3 0 0,-1-4-96 0,7 4-32 15,-1 0 0-15,6 1 0 0,5-4-352 0,6 0-80 16,0-3-16-16,8-5 0 0,-1-3-80 0,5-5-16 15,5 0 0-15,5-5 0 0,4-3 128 0,0-5 32 0,3-6 0 0,1 3 0 16,2-5-64-16,0 1-16 0,-1-1 0 16,-4-2 0-16,-4 2-208 0,-1 0 176 0,-3-2-176 0,-2 3 160 15,-3 4-160-15,0 1 192 0,-1 3-192 0,-9 3 192 16,0 0-192-16,0 0 0 0,11-2 144 0,-1 1-144 0,-10 1 0 16,11 0 0-16,-1-2 0 15,3 1 0-15,1 0 0 0,2-4 0 0,3-5 0 0,3-2 0 16,6-2 0-16,1-2 128 0,1-2-128 0,2-2 0 15,-1-7 0-15,-2 3 128 0,3-6-128 0,-2 1 0 16,2-3 0-16,-8 6 0 0,4-3 0 0,1-6 128 0,1-4-128 0,0-3 0 16,-1-3 128-16,1-3-128 0,-2 0 0 0,-3-2 128 15,-3-1-128-15,-5-2 0 0,-3-4 0 0,-3 3 144 16,-6 6-144-16,-3 5 0 0,-3 6 128 0,-3 9-128 16,-2 4 0-16,-3 11 0 0,0 8 0 0,-5 11 0 15,-1 5 0-15,-6 13 0 0,0 6-128 0,-16 26 128 16,0 6-208-16,4 5 80 0,2 1 128 0,2 7 0 15,1 0 0-15,7 0-128 0,5 1 128 0,7-9 0 16,6-10 0-16,3-5 0 0,5-5 0 0,5-10 0 16,3-11 0-16,2 0 0 0,1-5 128 0,-2-9 16 15,3-3 0-15,8 1 0 0,0-9 48 0,-1-3 16 16,2-3 0-16,-2-4 0 0,-2-8 96 0,-2-1 16 16,0-2 0-16,-1-3 0 0,-2 0-128 0,1 0-32 15,-3-3 0-15,-3 7 0 0,-3-2-160 0,0 1 0 16,-2 0 0-16,1 2 0 0,0 4 0 0,-1 4 0 0,-2 0 0 15,0 6 0-15,-5 4-160 0,0 0 160 16,0 0 0-16,2 10-144 0,-2 4 144 0,0 2 0 0,-2 1-144 16,1 1 144-16,4 0 0 0,0 1 0 0,3-2 0 0,4 6 0 15,1-6 0-15,3-4 0 0,1-2 0 0,4-5 0 16,2-2 0-16,3-4 0 0,0-2 0 0,1-1 0 16,1-2 0-16,2-5 0 0,0-2 0 0,0 1 0 15,-3-3 0-15,-1 1 0 0,2-1 0 0,-2 4 0 16,-2-4 0-16,-5 5 0 0,1-1 0 0,-1 4 0 0,-3-3 0 15,-2 4 0-15,-1 2 128 0,-11 3-128 0,12 3 0 0,-2 2 0 16,-10-5 0-16,8 9 0 0,0 0 0 0,-2 1 0 16,0-3 0-16,2 2 0 15,-8-9 0-15,13 8 0 0,-1 1 0 0,2-4 0 0,0-3 0 0,4 0 0 16,4-4 0-16,2 1 0 0,1-4 0 0,3-3 0 16,0 2 0-16,4-4 0 0,-3 0 0 0,1-3 0 15,0 0 0-15,-2 1 0 0,0-5 0 0,-1-1 0 16,-2-1 128-16,1-2-128 0,-1-4 192 0,-3 0 0 15,-5-2 0-15,1 1 0 0,0-5 0 0,-2-1 0 16,-7 2 0-16,0 2 0 0,-4 8-192 0,-1 0 160 16,-4 4-160-16,-1 3 160 0,-4 7-160 0,5 6 0 15,-13 1 0-15,0 3 0 0,1 4 0 0,-6 4 0 16,-2 4 0-16,-1 1 0 0,2 1 0 0,1 2 0 16,3 3 0-16,5 3 0 0,4-5 0 0,6 5 0 15,0 1 0-15,5-3 0 0,1-1 0 0,3-4 0 16,1-5 0-16,3 1 0 0,3 1 0 0,2 1 0 15,0-3 176-15,2 1-176 0,3-3 128 0,1-1-128 16,-2 0 0-16,-1-2 144 0,4 3-144 0,-5-2 0 0,3 3 0 0,-4 1 128 16,-1-2-128-16,-3 2 0 0,-2 4 0 15,-3-1 128-15,-3-2-128 0,2 0 0 0,-2 2 0 0,-3-3 128 16,-2-2-128-16,-1 1 0 0,-1-13 0 0,0 0 0 31,0 0-1424-31,0 0-272 0,0 0-48 0</inkml:trace>
  <inkml:trace contextRef="#ctx0" brushRef="#br0" timeOffset="2433.29">9499 14281 14735 0,'0'0'1312'0,"-10"-2"-1056"0,-3-1-256 0,4 1 0 16,-1 2 2480-16,10 0 432 0,-11 0 96 0,2 5 0 16,-4 1-1392-16,3 2-272 0,1 4-64 0,1 4-16 15,1 1-560-15,0 6-96 0,2 4-32 0,0 6 0 16,1 5-128-16,1 5-48 0,-2-2 0 0,-1 7 0 15,0 7 16-15,-3 0 0 0,3 1 0 0,-3-2 0 16,0-2-256-16,1-3-160 0,3-7 192 0,3-4-192 0,1-7 0 16,2-6 0-16,3-5 0 0,5-2-144 15,-1-6-1552-15,5-3-304 0,-1-6-64 0,-5-4-11520 16</inkml:trace>
  <inkml:trace contextRef="#ctx0" brushRef="#br0" timeOffset="2669.21">8956 14872 33167 0,'-16'0'2944'0,"16"0"-2352"16,0 0-464-16,0 0-128 0,0 0 464 0,9-6 80 16,3 2 16-16,9 0 0 0,7-2 464 0,7-3 112 15,9-6 16-15,8-3 0 0,6-4-256 0,7-2-64 16,2 0 0-16,2 1 0 0,0-2-496 0,-3 3-96 15,-3 0-32-15,-2 5 0 0,-2 1-208 0,-6 8 0 16,1-1 128-16,-6 1-128 16,-4-3-1504-16,-4 3-352 0,-6-1-64 0,-3 1-15344 0</inkml:trace>
  <inkml:trace contextRef="#ctx0" brushRef="#br0" timeOffset="2861.22">10679 13953 36863 0,'-4'8'3264'0,"0"1"-2608"0,0 2-528 0,-1 4-128 0,-2 12 448 0,-1 4 48 15,-6 2 16-15,0 10 0 0,-3 1 320 0,1 5 64 16,-1 2 0-16,1-2 16 0,1-3-496 0,1 1-96 16,1 1-32-16,4-3 0 0,3-1-288 0,2-3 0 15,1-4 0-15,3 14 0 16,3-12-1664-16,3-3-400 0,3-3-80 0</inkml:trace>
  <inkml:trace contextRef="#ctx0" brushRef="#br0" timeOffset="3229.69">12125 14965 28559 0,'0'0'2544'0,"0"0"-2032"0,0 0-512 0,0 10 0 16,3 5 1040-16,1 7 112 0,-1 5 32 0,1 1 0 16,0 2-144-16,-1 3-16 0,-2-1-16 0,-1-2 0 0,0 0-224 0,-4 4-32 15,-1 3-16-15,-4-3 0 0,-2-1-352 0,-3-2-64 16,-4 1 0-16,0-4-16 0,-1-6-112 0,5-6-32 16,-4 1 0-16,-7 5 0 15,1-2-1232-15,2-6-240 0,2-3-48 0,1-9-15392 16</inkml:trace>
  <inkml:trace contextRef="#ctx0" brushRef="#br0" timeOffset="3533.99">13156 14477 31327 0,'4'-9'1392'0,"0"5"272"0,2-1-1328 0,4 1-336 15,6 0 0-15,1 1 0 0,5-2 1920 0,3 1 320 16,5 0 64-16,4 0 16 0,0-5-1104 0,4 3-208 0,6-6-48 16,0 4-16-16,2-5-432 0,0 1-64 15,-1 3-32-15,0-3 0 0,-3 2-256 0,-2-3-160 0,-1 3 192 16,-5 2-192-16,-4-2 0 0,-2 2 0 0,-3 2 0 0,-4 0-192 15,-4 1-1472 1,-3 3-272-16,-3 0-64 0,2 0-15792 0</inkml:trace>
  <inkml:trace contextRef="#ctx0" brushRef="#br0" timeOffset="3774.98">14847 13310 34095 0,'0'0'3024'0,"0"0"-2416"15,-2 10-480-15,-1 4-128 0,-2 9 752 0,-2 5 128 16,0 9 16-16,-4 10 16 0,-3 4 480 0,-1 9 80 16,-1 8 32-16,-2 7 0 0,1 9-464 0,0 1-80 15,-1 2-32-15,0 4 0 0,-1 3-448 0,2-4-96 16,1-3 0-16,3-12-16 0,3-5-368 0,1-8 0 0,3 2 0 0,1-8 128 31,0-3-832-31,-1-1-144 0,1-4-48 0,0-3-12640 16,-1-1-2528-16</inkml:trace>
  <inkml:trace contextRef="#ctx0" brushRef="#br0" timeOffset="5344.45">4065 17534 18431 0,'-4'-3'1632'0,"-1"1"-1312"16,-2 0-320-16,-1 0 0 0,0 1 800 0,1 3 96 15,-1 2 0-15,0 6 16 0,-2 8-32 0,0 5-16 16,0 4 0-16,1 4 0 0,1 5-304 0,2 5-64 16,0 3-16-16,1 7 0 0,2 2-80 0,-1 1-16 15,2-2 0-15,3-5 0 0,4 0 0 0,0-10-16 16,4-7 0-16,4-7 0 0,2-3 192 0,3-4 32 15,2-4 16-15,3-8 0 0,1-4 256 0,3-4 48 16,2-7 16-16,4-7 0 0,3-6-160 0,1-8-48 16,-2-3 0-16,-1-2 0 0,0-1-224 0,-4-2-48 15,-3-3-16-15,-3 2 0 0,-3 2-208 0,-3 2-32 16,-2 1-16-16,-6 5 0 0,-4-1-48 0,-1 8-128 16,0 0 192-16,-2 6-64 15,-3-2-1024-15,2 6-224 0,1 5-32 0,1 2-15456 0</inkml:trace>
  <inkml:trace contextRef="#ctx0" brushRef="#br0" timeOffset="5678.41">5205 17417 28559 0,'0'0'2544'0,"-6"10"-2032"0,0 4-512 0,-5 6 0 15,-1 8 624-15,-5 4 16 0,-4 5 16 0,-1 4 0 0,-1-1 576 0,-2 7 112 16,-2-1 32-16,0 6 0 0,1 3-544 0,0-2-96 15,1 1-32-15,3-9 0 0,4-6-480 0,4-6-96 16,4-9-128-16,6-3 176 0,4-5-176 0,4-6 128 16,-4-10-128-16,13-2 128 0,5-5 160 0,5-6 32 15,3-10 0-15,5-2 0 0,7-7 16 0,1-2 16 16,3-2 0-16,0-2 0 0,-1-3-224 0,0-2-128 16,-1 2 128-16,1 2-128 0,1-2 0 0,-2 3 128 15,0 4-128-15,-3 5 0 0,-2 7 0 0,-4 7 0 16,-6 3 0-16,-6 10 0 0,-2 6 0 0,-4 7-128 15,-5 6 128-15,-2 4-128 0,-4 0 128 0,-4 8-128 16,-7 4 128-16,-5 5-128 0,-4 4-160 0,-2 6-32 16,-2 4 0-16,7-6 0 15,2-1-2112-15,5-10-416 0,6-2-96 0,4-7-7136 16,3-3-1440-16</inkml:trace>
  <inkml:trace contextRef="#ctx0" brushRef="#br0" timeOffset="6039.64">7201 17248 33919 0,'-29'-4'1504'0,"10"4"304"0,-4 3-1440 0,-3 5-368 0,-2 3 0 0,-6 1 0 16,-4 4 0-16,-4 1 0 0,-4 2 0 0,-2 3 128 15,-3 0-128-15,3-1 192 0,2-2-64 0,5 0 0 0,6-1 96 0,7 0 32 16,6-2 0-16,7 0 0 0,6-1-64 0,5 2 0 16,7-1 0-16,6 2 0 0,6 1-192 0,5 0 128 15,3 0-128-15,5 3 0 0,4-5 176 0,1 3-176 16,-3-1 192-16,0-2-192 0,-4 1 224 0,-2 0-64 16,-4 0-16-16,-5 0 0 0,-4-1 112 0,-4 1 32 15,-5 0 0-15,-3-2 0 0,-6 0 112 0,-5 0 32 16,-6-2 0-16,-6 1 0 0,-5 2-16 0,-4-2 0 15,-6-1 0-15,1-6 0 0,-4-3-224 0,4-1-64 16,3-2 0-16,3-4 0 16,3-2-656-16,3-2-144 0,5-3-32 0,3-4-11200 15,4-6-2240-15</inkml:trace>
  <inkml:trace contextRef="#ctx0" brushRef="#br0" timeOffset="6269.83">7809 16652 27647 0,'-16'-2'2448'0,"6"4"-1952"0,-1 0-496 0,-7 5 0 16,-5 3 432-16,-2 8-16 0,-5 6 0 0,1 9 0 16,0 9 784-16,1 3 144 0,-1 8 48 0,1 8 0 0,0 6-496 15,0 5-112-15,1 3-16 0,0 5 0 0,1 1-512 16,3 0-96-16,1-2-32 0,4-2 0 15,3-7-1040-15,5-4-224 0,5-1-32 0,1-9-16 16,3-5-1664-16,3-8-336 0</inkml:trace>
  <inkml:trace contextRef="#ctx0" brushRef="#br0" timeOffset="6688.03">7221 17418 25791 0,'27'-28'2304'0,"-4"13"-1856"15,7 2-448-15,8-2 0 0,2-3 368 0,3 2-32 16,4-1 0-16,3 2 0 0,-2 1 480 0,3 2 80 16,0 1 32-16,-2 5 0 0,0-1-592 0,-5 3-112 15,-2 2-32-15,-6 1 0 0,-8-2-192 0,-4 4 0 16,-4 3 0-16,-5 1 0 0,-3 2 128 0,-3-2-128 16,-2 5 0-16,-3 0 144 0,-5 4 192 0,-3 1 48 15,-4-1 0-15,-2 0 0 0,-3 3 384 0,-2 1 64 16,-4 1 32-16,-4 2 0 0,-3 0-16 0,-1 0 0 15,0 2 0-15,3 0 0 0,1-1-256 0,2-2-48 0,3-2-16 0,3-2 0 16,3-1-112-16,6-2-32 0,3-1 0 0,3-12 0 16,7 9-128-16,3-3-48 0,4-5 0 15,5-2 0-15,-1-5-16 0,2-2 0 0,3-2 0 16,2 0 0-16,2-4-48 0,-3 2-16 0,-1 1 0 0,-3 1 0 16,-2 4-128-16,-3 3 0 0,-1 0 0 0,-1 3 128 15,-4 4-128-15,0 1 0 0,0 6 0 0,-2 0 0 16,1 1 0-16,-3 5 0 0,0-2-128 0,-1 2 128 0,2-5 0 15,2 1 0-15,-4 0 0 0,5-6 128 16,3 4-128-16,4-8 0 0,1 0 0 0,5-6-176 0,5 1-112 16,2-7-32-16,4 0 0 0,5-9 0 15,3-5-1200-15,2-2-240 0,-1 2-48 0,-3-5-9760 16,-4-1-1936-16</inkml:trace>
  <inkml:trace contextRef="#ctx0" brushRef="#br0" timeOffset="7050.22">9090 16317 31327 0,'-12'12'2784'0,"2"1"-2224"16,-1 6-560-16,-4 6 0 0,-3 8 560 0,-3 6 0 16,-4 6 0-16,-2 3 0 0,-1 6 848 0,-2 2 192 15,-1 2 16-15,-2 3 16 0,-1 6-672 0,0 2-128 16,1 2-16-16,3-5-16 0,1-1-560 0,9-4-112 0,6-5-128 0,6-11 176 15,2-7-176-15,4-7 0 0,6-5 0 0,3-6 0 16,4-8 0-16,3-2 0 0,1-6 0 16,6-4 128-16,4-10 64 0,2-1 0 0,3-5 0 0,1 1 0 15,2-1-64-15,0 2 0 0,0 3 0 16,0 1 0-16,-1 5-128 0,-2 2 0 0,-2 3 0 0,-5 3 0 16,-4 9 0-16,-4 5 0 0,-3 2-128 0,-4 4 128 15,-6 2 0-15,-3 3 0 0,-6-1 0 0,-4 3 0 16,-6 3 224-16,-5 3-32 0,-6-2-16 0,-3 1 0 0,-3-6-32 15,-2-2 0-15,1-8 0 0,-1-2 0 16,0 1-16-16,5-4 0 0,1-6 0 0,8-3 0 0,-1-3-128 0,5-5 0 16,4-4 0-16,4-4 0 15,1-7-1856-15,5-2-384 0,3-4-96 16</inkml:trace>
  <inkml:trace contextRef="#ctx0" brushRef="#br0" timeOffset="7295.87">9771 16307 32255 0,'-18'-14'2864'0,"8"13"-2288"16,3 2-576-16,-5 12 0 0,1 0 1664 0,-5 12 208 16,1 6 48-16,-5 7 16 0,-1 4-848 0,0 6-192 15,1 5-16-15,2 6-16 0,4 7-368 0,0 5-80 16,-1 7-16-16,1-1 0 0,-3 5-400 0,0-4 0 15,0 2 128-15,3-5-128 0,4-3-144 0,1-10-64 0,5-4-16 0,4-8 0 32,4-4-496-32,5-6-112 0,5 0 0 0,3-8-16 15,5-8-1584-15,-3-7-320 0,1-4-64 0,1-4-16 0</inkml:trace>
  <inkml:trace contextRef="#ctx0" brushRef="#br0" timeOffset="7601.77">9900 17207 30399 0,'0'-18'2704'15,"7"8"-2160"-15,7 0-544 0,12-4 0 0,7 0 2112 0,3-2 304 16,3-2 64-16,-1-1 16 0,0-2-1888 0,-1 1-368 16,-2 0-80-16,1-3-16 0,-3-4 0 0,-4 4 0 15,-3-2 0-15,-4-1 0 0,-2 1-16 0,-8-2-128 16,-3 3 192-16,-8 5-64 0,-6 5 96 0,-5 4 16 15,-5 6 0-15,-5 9 0 0,-7 7-80 0,-4 10-16 16,-2 10 0-16,-2 8 0 0,-3 5 160 0,-1 5 16 16,3 5 16-16,5-2 0 0,7-7 368 0,9 0 80 15,7-6 16-15,8 2 0 0,6-1-368 0,11-4-80 16,8-6-16-16,8-3 0 0,7-1-208 0,7-4-128 16,6-4 160-16,10-1-160 15,8-7-1856-15,-1-7-480 0</inkml:trace>
  <inkml:trace contextRef="#ctx0" brushRef="#br0" timeOffset="8098.4">12749 16701 32255 0,'-6'-11'2864'0,"0"2"-2288"16,-2-3-576-16,-2 4 0 0,1-1 336 0,-2 5-32 16,-2-1-16-16,-2 4 0 0,-4 4 288 0,-3 2 48 15,0 2 16-15,1 4 0 0,-1 3-416 0,0 3-80 16,1 2-16-16,3 1 0 0,5 0 0 0,6 2 0 16,3 5 0-16,9-2 0 0,6 3 0 0,7 0 0 15,5 4 0-15,6 0 0 0,6-4 128 0,2 1 32 16,1 1 0-16,-1 1 0 0,-4 1-144 0,-4 1-16 15,-6 0-128-15,-6-1 192 0,-4-2-192 0,-6 3 176 0,-6 1-176 16,-5-1 160-16,-6 0 224 0,-7-5 64 0,-7-1 0 16,-6-4 0-16,-8 0 192 0,-4-4 32 0,-5-4 16 15,-3-3 0-15,-2-5-304 0,1-2-64 0,3-6-16 0,2-4 0 16,4-1-160-16,6-5-16 0,7 0-128 0,6-5 192 16,5-4-1024-1,10-2-192-15,3-3-64 0,10 1-11376 0,6-2-2272 0</inkml:trace>
  <inkml:trace contextRef="#ctx0" brushRef="#br0" timeOffset="8426.39">13503 16846 18431 0,'-15'4'1632'0,"-5"2"-1312"15,-5 3-320-15,-3 0 0 0,-2 8 3424 0,-3 2 608 16,-3 5 128-16,1-1 32 0,-1 2-2320 0,4 2-464 15,6 5-80-15,4-7-32 0,7-3-720 0,3-3-160 16,9-4-32-16,5-2 0 0,4-1-128 0,6-5-16 16,6-5-16-16,3-2 0 0,3 0 96 0,6-5 32 15,1-6 0-15,2-1 0 0,2-3-128 0,-2-1-32 16,-1-2 0-16,-2 0 0 0,-2 0-192 0,-2 0 176 16,-5 1-176-16,-2 1 160 0,-4 1-160 0,-2 5 128 15,-3 0-128-15,-2 5 128 0,-8 5 0 0,0 0 0 16,6 6 0-16,-1 7 0 0,-1 2-128 0,0 4 0 15,0 3 0-15,1 1 0 0,1 1 0 0,3 0 0 16,4-1 0-16,2 0 0 0,3-2-192 0,4-2 16 16,0-1 16-16,4-3 0 15,-1-3-1504-15,5-2-288 0,0-6-64 0,13-4-14896 0</inkml:trace>
  <inkml:trace contextRef="#ctx0" brushRef="#br0" timeOffset="13342.47">15392 17046 21183 0,'-4'-14'1888'0,"2"5"-1504"0,0-4-384 0,-1 0 0 15,-2 2 0-15,-2-3-256 0,-2-3 32 0,-1 5 16 16,-3-2 1296-16,-2 1 272 0,-3-2 48 0,-3 0 16 16,-5 2-528-16,0 4-128 0,-1 1 0 0,-4 6-16 15,-2 2-128-15,-2 6-32 0,-3 3 0 0,1 8 0 0,0 7 640 0,-2 4 128 16,-1 6 32-16,2 4 0 16,1 8-1856-16,3-2-368 0,2 6-80 0,5-6-16 0,4 2 784 15,8-5 144-15,5-2 0 0,6-6 0 0,5-5 160 16,7-6-160-16,6-4 192 0,4-6-192 0,3-8 320 0,6-4-64 15,5-7 0-15,5-7 0 0,2-11 224 0,3-4 32 16,1-6 16-16,2-6 0 0,-2-2-176 0,-2 0-32 16,-4-6-16-16,-1 0 0 0,1-2-304 0,-1-4 160 15,-2-5-160-15,-2-6 128 0,-3-2-128 0,1-5 160 16,-1-4-160-16,1-2 160 0,1-5-160 0,-1-4 128 16,0 1-128-16,3-2 128 15,-2 1-432-15,-1 7-80 0,-5 0-32 0,-3 14 0 0,-5 11 208 0,-3 14 32 0,-3 9 16 16,-5 14 0-16,-2 9 160 0,-4 10 0 0,0 0 0 15,-9 25-128-15,-5 10 128 0,-4 8 0 0,-5 10 0 0,-1 12 0 16,-3 8 0-16,-1 8 128 0,-1 12-128 0,-1 5 0 16,-3 7 0-16,1 2 128 0,1 0-128 0,2-2 0 15,4-8 0-15,4-11 0 0,9-10 0 0,4-11 0 16,4-11 0-16,4-4 0 0,3-6 0 0,0-5 0 16,3-7 0-16,0-4-128 0,3-5 0 0,0-7-10304 15,1-9-2048-15</inkml:trace>
  <inkml:trace contextRef="#ctx0" brushRef="#br0" timeOffset="13832.29">16298 16870 25567 0,'-3'-14'1136'0,"1"5"224"0,-3-2-1088 0,-2 1-272 16,-2-4 0-16,-4 2 0 0,-5 3 960 0,2-1 128 16,-10 3 16-16,1 3 16 0,-2 5-352 0,-2 7-64 15,-5 7 0-15,-2 4-16 0,-3 5-368 0,-2 5-64 16,0 6 0-16,2 0-16 0,1 2 160 0,5 4 48 16,5 6 0-16,6-8 0 0,6-6-144 0,5-2-32 15,6-7 0-15,7-2 0 0,1-5-96 0,10-4-32 16,5-8 0-16,5-5 0 0,5-4 240 0,5-6 32 15,4-6 16-15,3-8 0 0,1-8-96 0,5-2-16 0,-1-3 0 0,1-3 0 16,-3 0-128-16,-2-7-48 0,-4 0 0 16,0-4 0-16,-3-3-16 0,0-7 0 0,0-2 0 0,-3-8 0 15,0-3-128-15,-1-8 160 0,-2-4-160 0,-2-3 160 16,-1 0-160-16,1 8 0 0,-1 3 0 0,-1 13 0 16,-2 7 0-16,-4 11 0 0,-4 11 0 0,-3 12 0 15,-1 6 0-15,-5 8 0 0,-5 10 0 0,0 0 0 16,-11 24 0-16,-4 12 0 0,-6 10 0 0,-3 7 0 15,-4 7 0-15,-2 8 0 0,-3 7-144 0,-1 8 144 16,-2 5 0-16,0 1 0 0,3 2 0 0,2-2 0 16,3-5 0-16,7-6 0 0,4-7 0 0,7-10 0 15,4-7 0-15,3-4-128 0,3-4 128 0,3-7 0 16,1-6 0-16,1-5-160 0,1-2 160 0,4-9-128 16,2-6-1648-16,-1-2-320 15,2-7-64-15</inkml:trace>
  <inkml:trace contextRef="#ctx0" brushRef="#br0" timeOffset="14152.54">17516 15262 31327 0,'-4'-7'2784'0,"4"7"-2224"0,0 0-560 16,0 0 0-16,-10 2 224 0,-1 6-64 16,-3 8-16-16,-3 7 0 0,-4 1 352 0,-2 12 64 15,-3 11 16-15,-3 10 0 0,-1 8 0 0,-6 13 16 0,-6 6 0 0,-3 13 0 16,-2 9-16-16,0 3 0 0,-1 4 0 0,0 4 0 16,-2 2-256-16,6-5-48 0,3-7-16 0,5-12 0 15,6-5-128-15,5-10-128 0,4-8 144 0,3-9-144 16,3-1 0-16,5-10 128 0,2-7-128 0,6-3 0 15,3-3-144-15,5-7-80 0,3-3-16 0,4-3 0 32,2-8-2128-32,4-7-416 0,3-5-96 0</inkml:trace>
  <inkml:trace contextRef="#ctx0" brushRef="#br0" timeOffset="14511.79">17497 16587 35007 0,'20'-10'3120'0,"-1"3"-2496"15,6 2-496-15,5 1-128 0,3-2-240 0,3-2-64 16,1 2-16-16,1-3 0 0,1 3 448 0,3-6 96 16,0 0 16-16,-1-2 0 0,-3-2-32 0,-4 1 0 15,-3-1 0-15,-6-1 0 0,-3-1-64 0,-5-1-16 16,-1 0 0-16,-5 0 0 0,-2-1 32 0,-9-1 0 15,-5 0 0-15,-4 1 0 0,-4 4 96 0,-7 5 32 16,-9 1 0-16,-11 8 0 0,-9 9 96 0,-7 2 0 16,-5 5 16-16,-3 3 0 0,0 8 176 0,-1 8 16 0,1 5 16 0,4 5 0 15,3-1 176-15,10 8 48 0,9 2 0 0,10-7 0 16,5 0-320-16,10-4-64 0,5-2-16 0,6-1 0 16,7 3-192-16,9-3-48 0,8 0 0 0,10-2 0 15,8-2-64-15,7-1 0 0,4-3-128 16,5 0 192-1,3-1-1136-15,3-5-224 0,2 0-48 0,0-3-18368 0</inkml:trace>
  <inkml:trace contextRef="#ctx0" brushRef="#br0" timeOffset="15945.54">29753 13094 20559 0,'-11'-9'896'0,"11"9"208"0,-8-4-880 0,-1 3-224 16,-1-2 0-16,0 2 0 0,0-1 1280 0,0-2 192 15,2-1 64-15,0 1 0 0,1 0-240 0,0-1-32 16,1-4-16-16,0 3 0 0,-2-4 208 0,3 1 32 0,0-5 16 0,2-3 0 16,1 2-384-16,2-2-80 0,1 0-16 0,2-1 0 15,0 0-368-15,4 0-80 0,2 2 0 0,1-1-16 16,1 3-304-16,3 0-48 0,3-1-16 0,3 1 0 15,3 5-192-15,1-1 0 0,2 4 0 0,0-2 0 16,1 3 0-16,-2 4 0 0,-2 3 0 0,-1 4 0 0,-3 3 0 16,-4 5 0-16,-2 3 0 0,-4 3 0 0,-3 1 0 15,-6 4 0-15,-2 3 0 0,-4 4 0 0,-1-2 160 16,-3 3-16-16,-4-3 0 0,-3-3 0 0,-2-1 48 0,-2-6 0 16,-4 1 0-16,0-2 0 0,-2-4 128 0,-1-1 16 15,0-7 16-15,3 2 0 0,2-4-32 0,1-1 0 16,2-5 0-16,1-3 0 0,0-2-64 0,4-6-32 15,3-2 0-15,3-2 0 0,3-2-32 0,3-1-16 16,5-3 0-16,3 0 0 0,4-6-16 0,3 1 0 16,2-1 0-16,4 4 0 0,4-4-160 0,1 5 0 15,3 3 0-15,4 1 0 0,0 1 0 0,2 2 0 16,-2 3 0-16,0 6 0 0,-4 2 0 0,-2 5 0 16,-2 5 0-16,-3 3 0 0,-2 6 0 0,-5 1-144 15,-4 4 144-15,-4 3 0 0,-4 4-128 0,-4 0 128 0,-5 3 0 16,-4-1 0-16,-3 3 0 0,-3-4 0 15,-4 0 0-15,-4-4 0 0,-2-1 0 0,-3-2 176 16,-2-2-48-16,-2-6-128 0,1 0 368 0,-2-4-48 16,0-1 0-16,1-4 0 0,3-3-48 0,4-3-16 15,2-4 0-15,7-1 0 0,2-4-48 0,4 0-16 0,5-9 0 16,4 1 0-16,4-2 0 0,5-2 0 16,5-6 0-16,5-1 0 0,2-3-192 0,6 4 144 0,3-2-144 15,2 0 128-15,5 1-128 0,2 5 0 0,3 4 0 0,1 4 0 16,2 3 0-16,-2 5 0 0,1 5 0 0,-3 7 0 15,-6 7 0-15,-3 4 0 0,-3 5 0 16,-2 5 0-16,-6 0-160 0,-7 8 160 0,-4 5 0 16,-6 1-144-16,-6 0 144 0,-3 0 0 0,-4 1 0 0,-6-3 0 15,-3-2 0-15,-4-5 0 0,-2-1 0 0,0-4 0 16,-2-4 0-16,3-3 128 0,2-2-128 0,0-5 176 16,3-2 16-16,3-7 16 0,4-3 0 15,2-5 0-15,2 0 32 0,7-8 0 0,1-1 0 0,4-5 0 16,5-2-64-16,4-2-16 0,4-4 0 0,5 3 0 0,-2 4-160 15,6 2 0-15,1-1 0 0,5 2 128 16,1 2-128-16,1 0 0 0,-2 2 0 0,-1 4 0 0,5 1 0 0,-4 2 0 16,-5 5 0-16,-3 3 0 15,-7 5-560-15,-3 3-80 0,-4 2-32 0,-3 6 0 16,-4 3-1632-16,-4 6-336 0,-3 2-64 16</inkml:trace>
  <inkml:trace contextRef="#ctx0" brushRef="#br1" timeOffset="19286.59">29692 13238 16575 0,'0'0'1472'0,"-7"-3"-1168"0,-1-6-304 0,2 3 0 16,-1 3 816-16,1-2 96 0,0-1 32 0,-1 1 0 16,1-4 528-16,1 4 128 0,1-2 0 0,0-2 16 15,0 1-400-15,2-4-96 0,0 2-16 0,1-1 0 0,1-2 80 16,0 1 16-16,1-2 0 0,2 0 0 0,0 3-304 0,-1 0-48 15,2-3-16-15,1 1 0 0,0-2-96 0,1 1-32 16,1-2 0-16,2 1 0 0,2 1-192 0,1 0-64 16,3 1 0-16,1 1 0 0,2 0-192 0,2 5-32 15,2-4-16-15,-2 5 0 0,1 4-208 0,-1 0 176 16,0 2-176-16,-2 4 160 0,-4 0-160 0,-4 7 192 16,-2 1-192-16,-3 4 192 0,-2 3-64 0,-6 3 0 15,-3-2 0-15,-3 1 0 0,-4-1 80 0,-3 2 16 16,-6-5 0-16,0 0 0 0,-2-1 64 0,-4-2 16 15,-2-5 0-15,-1 0 0 0,-1-4 48 0,1 0 16 16,-1-1 0-16,3-2 0 0,1-4-32 0,4-3 0 16,3-1 0-16,5 1 0 0,3-4-16 0,4-1 0 15,3-4 0-15,4-3 0 0,6 4-112 0,5-3-16 16,4-3-16-16,3 0 0 0,5 0-176 0,3 0 160 16,4 3-160-16,2 1 160 0,3-1-160 0,3 4 0 15,1 1 0-15,2 4 0 0,-1 1 0 0,1 3 0 16,-5 2 0-16,-4 2 0 0,1 6 0 0,-4 0 0 15,-3 7 0-15,-6 3 0 0,-6 2 0 0,-4 1 0 16,-4 3-144-16,-8 3 144 0,-6-3 0 0,-6 2 0 0,-3 2-128 16,-5-3 128-16,-5 1 0 0,-3-4 0 0,-2-4 0 15,-2-1 0-15,-1-5 0 0,2 1 0 0,1-5 0 0,2 1 0 16,0-6 0-16,5 0 0 0,1-4 0 0,4 0 0 16,4-7 0-16,5 1 128 0,2-3-128 0,5-1 0 15,6-2 160-15,2-2-160 0,7-2 160 0,5-1-160 16,4 0 128-16,5-1-128 0,3-2 0 0,5 2 0 15,3-1 0-15,6 4 0 0,-1 0 0 0,3 3 0 16,-1 3 0-16,1-1 0 0,-2 6 0 0,-2 3 0 0,-2 6 0 16,-4 2 0-16,-7 5 0 0,-3 3 0 0,-9 5 0 0,-4 2 0 15,-6 4 0-15,-6-1 0 0,-8 4 0 16,-6-2-128-16,-8 3 128 0,-3-3 0 0,-2 0 0 0,-6-1 0 16,-2-3 0-16,-1-3 0 0,-2-4 0 0,0-4 0 15,3-1 0-15,3-5 0 0,2 0 240 0,2-4-48 16,3-3-16-16,8-1 0 0,1-4 0 0,5 0 0 15,4-7 0-15,5-1 0 0,2-1-48 0,7-2 0 16,2-2 0-16,4 1 0 0,4-6-128 0,3 2 0 16,1-2 0-16,2-1 128 0,0 8-128 0,3 0 0 15,4 0 0-15,1 2 0 0,1 2 0 0,-2 5 0 16,-1 0 0-16,-1 6 0 0,1 1 0 0,-4 7 0 16,-7 4 0-16,-2 6 0 0,-5 2 0 0,-6 2 0 15,-3 2-128-15,-6 2 128 0,-8 2 0 0,-3-1 0 0,-4-4 0 0,-5 1 0 16,-4-1 0-16,1-2 0 0,1-3 0 15,-1 0 0-15,2-8 0 0,3 1 0 16,1-1 0-16,2-6 0 0,2-4 0 0,3-3 128 16,3-1-128-16,4-4 192 0,3 0-64 0,3-2 0 15,4-7 0-15,4 1 0 0,2-2-128 0,3 1 128 0,6-6-128 16,2 1 128-16,2-2-128 0,4 2 0 0,-3 6 0 0,3 1 0 16,5 0 0-16,-2 1 0 0,4 4 0 0,-1 1 0 15,-2 6 0-15,-2 0 0 0,-3 5 0 0,2 4 0 16,-5 5 0-16,-5-1 0 0,-3 4 0 0,-4-1 0 0,-6 4 0 15,-4 1 0-15,-4 3 0 0,-6 3 0 0,-5-1-128 16,-3 1 128-16,-5-2 0 0,-1 0 0 16,-1 2-1744-16,2 0-288 15,0-1-48-15</inkml:trace>
  <inkml:trace contextRef="#ctx0" brushRef="#br2" timeOffset="2727.74">11133 9872 4607 0,'0'0'400'0,"0"0"-400"15,0 0 0-15,0 0 0 0,0 0 2496 0,0 0 432 16,3-9 80-16,0 3 0 0,-3 6-896 0,2-9-176 16,1 2-32-16,-3 7-16 0,0 0-224 0,0 0-64 15,1-6 0-15,-1 6 0 0,0 0-320 0,0 0-80 16,0 0-16-16,0 0 0 0,0 0-352 0,0 0-64 15,-5 5 0-15,0 4-16 0,0 2-304 0,1 5-48 16,-1 4-16-16,0 8 0 0,1 1-128 0,-2 8-16 16,-1 6-16-16,0 4 0 0,-1 7 0 0,-2 0 0 15,-1 1 0-15,0 1 0 0,1-1-64 0,0-3-16 16,-1-5 0-16,-1 1 0 0,3-7 256 0,2-4 48 16,-1-2 16-16,2-4 0 0,-1-5 48 0,2-2 0 15,3-4 0-15,0-5 0 0,2-5-96 0,0 0-16 16,0-10 0-16,0 0 0 0,0 0 160 0,4-9 16 0,1-2 16 0,0-7 0 15,-1-5-128-15,0-1-16 0,0 0-16 0,0-7 0 16,-1 0-304-16,1-4-128 0,-2-2 128 0,-1-3-128 16,-1-1 128-16,2-5-128 0,-2 2 0 0,3-5 128 15,2-1-128-15,3 0 0 0,1 6 0 0,2-1 0 16,2 4 0-16,2 3 0 0,1 3 0 0,4 2 0 16,1 5 0-16,2 1 0 0,1 5-176 0,2 3 176 0,0 3 0 15,2 3 0-15,2 5 0 0,-3 3 0 0,1 5 0 16,-1 5-128-16,-1 0 128 0,-5 7-128 0,-3-1 128 0,-3 6-128 15,-2 4 128-15,-4 2-128 16,-5-1 128-16,-4 0 0 0,-2 0 0 0,-7 3-128 16,-3 0 128-16,-6 4 0 0,-5-2 0 0,-2 2 0 0,-3-5 0 0,-2 2 0 15,0-5 128-15,-1-3-128 0,0 0 0 0,0-5 144 16,-2-4-144-16,1-1 0 0,2-2 0 0,2-4-320 16,2-2 32-16,-5-2 16 15,8-2-1696-15,6-3-336 0,6 1-64 0,6-4-15776 0</inkml:trace>
  <inkml:trace contextRef="#ctx0" brushRef="#br2" timeOffset="3097.92">12020 9986 24351 0,'-24'1'1088'0,"16"-1"208"15,-2-1-1040-15,3-1-256 0,4 0 0 0,3 2 0 0,0 0 1824 0,0 0 304 16,10-3 64-16,5-1 16 0,4 0-736 0,4-1-160 16,2 0-32-16,3-3 0 0,2 1-512 0,1-2-96 15,2 1-32-15,2-1 0 0,-1 0-320 0,0 3-64 16,1-1 0-16,-3 4-16 0,-2 0-240 0,-2-1 0 16,-5-1 0-16,-3 5 0 15,-5 4-1920-15,-7 1-496 0,-8-5-80 0</inkml:trace>
  <inkml:trace contextRef="#ctx0" brushRef="#br2" timeOffset="3250.15">11993 10233 28559 0,'0'0'1264'0,"0"0"272"15,0 0-1232-15,9-5-304 0,5-3 0 0,0 6 0 0,0 0 2720 0,4 1 480 16,2 1 112-16,4-3 16 0,4-3-1984 0,3 1-400 16,-1 0-80-16,3-3-16 0,13-1-416 0,-5 3-96 15,-1-3-16-15,-2 5 0 16,-1 1-704-16,-4-1-128 0,-3 2-48 0,-5 1-12368 15,-1-1-2464-15</inkml:trace>
  <inkml:trace contextRef="#ctx0" brushRef="#br2" timeOffset="3774.11">13873 9541 11055 0,'0'-5'976'0,"1"-1"-784"16,1-2-192-16,-2 3 0 0,0-2 2672 0,0 0 480 15,0 2 112-15,0 5 0 0,0 0-960 0,0 0-192 16,0 0-32-16,-5 4-16 0,-3 2-784 0,2 4-176 16,-2 3-16-16,-1 5-16 0,0 5-64 0,-1 6-16 15,-2 7 0-15,1 4 0 0,-2 2-144 0,1 7-16 0,-1-1-16 0,0 1 0 16,-1 9-208-16,0-4-32 0,-1 1-16 0,1-7 0 16,1 2-304-16,2-6-48 0,1-4-16 15,1-5 0-15,1-7-64 0,2 0 0 0,1-5-128 0,1-3 192 16,3-3-192-16,1-3 0 0,0 1 0 0,2-3 0 15,-2-12-256-15,0 0-160 0,12-8-32 16,2 0 0-16,-2-4-2592 16,4-1-528-16</inkml:trace>
  <inkml:trace contextRef="#ctx0" brushRef="#br2" timeOffset="4145.45">14426 10032 33119 0,'0'0'720'0,"0"0"160"0,0 0 16 0,0 0 48 0,0 0-752 0,9 0-192 0,0-1 0 16,3-2 0-16,5 2 1072 0,1 0 176 16,1-2 32-16,5 1 16 0,4-1-416 0,-1-1-96 15,1-1-16-15,1 0 0 0,1 0-352 0,-3-1-80 0,1 2-16 0,-4 0 0 16,-2 1-320-16,-3 0 0 0,-1-1 0 0,-4 2 128 31,-3 1-1376-31,-3 1-272 0,-8 0-48 0,0 0-15408 0</inkml:trace>
  <inkml:trace contextRef="#ctx0" brushRef="#br2" timeOffset="4434.73">15753 9531 32255 0,'0'0'1424'0,"0"0"304"0,0 0-1392 0,0 0-336 16,0 0 0-16,0 0 0 0,-4 9 816 0,0 5 80 16,-2 4 32-16,0 5 0 0,-2 7 0 0,-1 6 0 15,-2 2 0-15,-1 1 0 0,0 1-48 0,-2 0-16 16,0 0 0-16,0 0 0 0,-2 1-320 0,2 1-64 15,0-4-16-15,2-1 0 0,-1 0-288 0,2-3-176 16,0-1 192-16,2-2-192 0,1-7 0 0,1-1 0 0,1-2 0 16,1 6 0-1,2-9-1248-15,1-5-304 0,2-13-64 0,0 0-10448 16,6 6-2080-16</inkml:trace>
  <inkml:trace contextRef="#ctx0" brushRef="#br2" timeOffset="4782.36">16705 9863 11055 0,'-23'-8'976'0,"14"7"-784"0,-1 0-192 0,1-3 0 0,2 3 3776 0,0-1 720 15,1 0 144-15,6 2 32 0,0 0-2352 0,0 0-464 16,0 0-80-16,9-3-32 0,2 2-448 0,7-2-80 16,2 1-32-16,5-2 0 0,1 0-480 0,5-1-80 15,3 0-32-15,4-1 0 0,0-1-272 0,4 2-64 16,-1-2-16-16,0 2 0 0,-2 1-240 0,-5-1 0 15,2 1 128-15,-7 1-128 16,-5 2-1296-16,-2 1-304 0,-6 1-64 0,-9 2-15120 0</inkml:trace>
  <inkml:trace contextRef="#ctx0" brushRef="#br2" timeOffset="4928.86">16583 10073 15663 0,'-18'-2'1392'0,"18"2"-1120"0,-9 2-272 0,9-2 0 15,0 0 4560-15,0 0 864 16,11 5 160-16,3 2 48 0,6 0-3600 0,5 3-720 0,6-4-144 0,-4-2-16 15,4-1-512-15,7-1-112 0,4-2-16 0,5 0 0 16,-1-1-192-16,1 0-32 0,-1-1-16 0,-2 0 0 16,0-1-272-16,-1 1 0 0,-2-6 0 0,-3 4 0 15,-3 2-2928 1,-4-1-592-16</inkml:trace>
  <inkml:trace contextRef="#ctx0" brushRef="#br2" timeOffset="5349.61">18833 9560 26719 0,'3'-6'2368'0,"0"-4"-1888"16,0 1-480-16,-2-2 0 0,-2 3 1648 0,-2 0 224 15,-3 2 48-15,-2 5 16 0,-6 1-816 0,-6 3-160 16,-5 8-48-16,-5-2 0 0,-4 3-432 0,-3 6-96 16,-2 2 0-16,-4 10-16 0,-4 0 464 0,-18 20 80 15,8-1 32-15,6 2 0 0,5 1-368 0,3-1-80 16,6-1-16-16,6 3 0 0,6-2-288 0,10-2-48 0,7-7-16 16,7-4 0-16,6-4 48 0,8-5 0 15,6-5 0-15,5-2 0 0,4-1 256 0,5-7 48 0,5-4 16 0,6-3 0 16,6-1 16-16,3-7 16 0,3-6 0 0,-1 0 0 15,0-9-208-15,-2 1-32 0,0-3-16 0,-16 2 0 16,0-7 112-16,1-6 32 0,3-6 0 0,8-18 0 16,-8 0 96-16,-8-1 0 0,-2 1 16 0,-8 5 0 0,-7-1-272 15,-7 7-64-15,-9 4-16 0,-4 12 0 0,-3 0-176 16,-7-1 0-16,-4 5 0 0,-4 1 0 16,-7 3-960-16,-5 3-192 15,-7 0-16-15,-26 1-21280 0</inkml:trace>
  <inkml:trace contextRef="#ctx0" brushRef="#br2" timeOffset="6671.76">11148 11687 11967 0,'0'0'1072'0,"7"-8"-864"15,-7 8-208-15,8-14 0 0,-2 2 2192 0,2 1 400 16,0 1 80-16,-2 3 16 0,-6 7-544 0,6-13-96 15,-2 1-32-15,-1 4 0 0,-3 8-448 0,0-12-96 16,-2 4 0-16,-1-2-16 0,-4 3-272 0,-2-2-48 16,-1 4-16-16,-3 1 0 0,-3-4-288 0,-3 3-64 15,-3 3-16-15,-3 0 0 0,-3 0-304 0,-4 2-64 16,-2 2-16-16,-2 5 0 0,-1 4-224 0,0 6-144 16,1 0 192-16,0 3-192 0,3 2 0 0,2 1 0 15,2 1 0-15,5 1 0 0,4-3 0 0,4 0 0 0,5-4 0 0,3-2 0 16,5-2 0-16,5-1 0 0,5-1 0 15,1-5 0-15,3 1 0 0,3-4 0 0,3-3 0 0,5-2 0 16,3-2 0-16,3-5 192 0,2 0-64 0,1-4-128 16,2 3 192-16,0-4-64 0,-1-3 0 0,-1 1-128 15,-3 6 128-15,-2 0-128 0,-1 4 0 0,-5 2 0 16,-1 3 0-16,-3 5 0 0,-2 0 0 0,-1 8 0 16,0 2 0-16,-2 3 0 0,-3 1 0 0,-3 3 0 0,-1 7 0 15,-4-1 0-15,-3 4 0 0,-2 2 0 16,-2-1 304-16,-4 4-48 0,-3 1-16 0,-5 3 0 0,-4 1 64 0,-2 0 16 15,-3 2 0-15,-2 1 0 0,-2-6-16 0,-1-2 0 16,0-3 0-16,2-1 0 0,1 2-16 0,2-5 0 16,2-2 0-16,3-1 0 0,3-7-112 0,4-1-32 15,2-1 0-15,3-4 0 0,3-6 0 0,8-8 0 16,0 0 0-16,0 0 0 0,0 0-16 0,0 0-128 16,14-3 192-16,2-1-64 0,4-3-128 0,5 0 160 15,1 1-160-15,5-3 160 0,2 3-160 0,4-3 0 16,3 4 0-16,2-2 0 0,0 0 0 0,-1-1 0 15,-2-3 0-15,-1 3 0 0,-3 2 0 0,-3-1 0 16,-3-2 0-16,-3 2 0 0,-1 2-288 0,-4-4-96 16,0 3 0-16,-5-5-16 15,-2 1-2064-15,-1-3-416 0,-2 1-64 0</inkml:trace>
  <inkml:trace contextRef="#ctx0" brushRef="#br2" timeOffset="7027.18">11956 11693 23039 0,'-18'4'2048'0,"10"-1"-1648"16,-1-3-400-16,9 0 0 0,0 0 1664 0,0 0 256 15,0 0 64-15,0 0 0 0,0 0-16 0,19-2 0 16,6-1 0-16,4-4 0 0,3 2-688 0,4 0-128 16,2-5-16-16,1 2-16 0,1-3-352 0,2 3-80 15,1 2-16-15,0 1 0 0,-1 0-352 0,1-3-80 16,0 2-16-16,-4 4 0 0,-6 2-352 0,-7 0-80 15,-7 3-16-15,-7 1 0 16,-12-4-3104-16,-4 11-640 0,-18 3-112 0,-9 3-16 0</inkml:trace>
  <inkml:trace contextRef="#ctx0" brushRef="#br2" timeOffset="7151.36">12067 11931 28559 0,'0'0'2544'0,"0"0"-2032"16,0 0-512-16,0 0 0 0,0 0 2128 0,0 0 336 15,16-1 64-15,5-2 16 0,2-2-1008 0,3-1-192 16,6 2-32-16,4-5-16 0,2 0-544 0,4-2-112 0,2 0-32 15,4 0 0-15,3 1-224 0,-1 1-64 0,-2-4 0 16,-1 4 0 0,-2-1-1648-16,-6 4-336 0,-5-4-64 0</inkml:trace>
  <inkml:trace contextRef="#ctx0" brushRef="#br2" timeOffset="9084.09">6970 12521 19343 0,'0'0'1728'0,"0"0"-1392"0,0 0-336 0,-3 6 0 16,3-6 1152-16,0 0 176 0,0 10 16 0,0-10 16 16,0 0-960-16,0 0-192 0,0 0-32 0,0 0-16 15,0 0 80-15,0 0 16 0,0 0 0 0,0 0 0 16,-6 5 448-16,6-5 112 0,0 0 16 0,-9 2 0 15,0-5-16-15,1 2 0 0,-1-3 0 0,0-5 0 16,1-5-64-16,-4 0-16 0,-2-2 0 0,-2-1 0 0,-3-1-208 0,-1-1-32 16,1 0-16-16,-1-4 0 0,0 0-96 15,-2 0-32-15,-1-3 0 0,-1 0 0 0,0-5-160 0,0 3-16 16,0-2-16-16,-3-3 0 0,0-1-160 0,-1 0 0 16,-1 1 144-16,1 0-144 0,0-3 0 0,-1 2 128 15,0-1-128-15,-3 1 0 0,-2-3 128 0,-2 2-128 16,-2-1 128-16,2 0-128 0,2-3 128 0,1 3-128 15,-3 2 128-15,2 1-128 0,-2-4 0 0,1 3 128 16,-5 0-128-16,4-2 0 0,-4 3 0 0,-1 0 0 16,-3 1 0-16,-2 0 128 0,-1-6-128 0,0 0 0 15,-2 1 0-15,3-1 0 0,1 0 0 0,1 4 0 16,-2 1 0-16,-1 5 0 0,-3-2 0 0,2 5 0 16,-1-2 0-16,-2 3 0 0,-1-1 0 0,-1 2 0 15,1 1 0-15,0 3-128 0,0 3 128 0,-1 0 0 16,-3 1 0-16,1 0-128 0,-1-2 128 0,0 2 0 0,0 0 0 0,4 0 0 15,1-2 0-15,2 1 0 0,-1 2 0 16,1-2-128-16,-2 1 128 0,3 0 0 0,-1 0 0 0,2 1-128 16,0 1 128-16,1 4 0 0,3-2 0 0,0 2 0 15,-2-4 0-15,2 5 0 0,0 1 0 0,0 0 0 16,-5-2 0-16,4 2 0 0,2 3 0 0,2-4 0 16,-1 1 0-16,4-2 0 0,2 1 0 0,4 6-128 15,4 0 128-15,3 2 0 0,1 0 0 0,4 2 0 0,0 0 0 16,4 1 0-16,0 8 0 0,2-3-128 15,3 2 128-15,1 0-128 0,1 4 128 0,3 1-128 0,1-2 128 0,-1-1-128 16,3 0 128-16,-1 5-128 0,-1 3 128 0,2 0-128 16,-1-2 128-16,0-1-128 0,0-1 128 0,0 2 0 15,1 0 0-15,-1 1 0 0,1-1 0 0,-1 1 0 16,1 0 0-16,2 1 0 0,-2 1 0 0,1 3 0 16,2-1 0-16,1 5-128 0,2-2 128 0,-1 6 0 15,1-3 0-15,1 2 0 0,0 3 0 0,2 4 0 16,-1 3 0-16,4-2 0 0,4-1 0 0,1-2-128 15,-2-3 128-15,4 1 0 0,2 1 0 0,4-2 0 16,-3 0 0-16,4 0 0 0,2 0 0 0,1 1 0 16,4 0 0-16,0-2 0 0,2-3 0 0,2 3 0 15,3 3 0-15,0-1 128 0,-1 1-128 0,-1 1 128 16,2-3-128-16,1 1 128 0,1 0-128 0,-1 1 0 0,-2-2 0 0,2 1 0 16,1 2 0-16,-2-2 144 15,-1-2-144-15,2 1 0 0,3-2 0 0,-4 0 0 0,-1 1 0 0,3 3 0 16,0-4 160-16,4 0-160 0,-1 1 128 15,4-1-128-15,1 1 240 0,2-4-48 0,-2 1 0 0,3 1 0 16,1-5-16-16,0 3-16 0,-4-3 0 16,1 3 0-16,-1-2-32 0,-1 2 0 0,0-4 0 0,1 3 0 15,3 1 64-15,0-3 0 0,0 4 0 0,-3-1 0 16,-2-4 16-16,1-2 16 0,1 1 0 0,1 1 0 16,-2-1-80-16,1 1-16 0,3-1 0 0,1-3 0 15,-1-2-128-15,0-3 192 0,-3-3-192 0,0 2 192 0,-2-2-192 16,-3-1 128-16,-1 0-128 0,-1 3 128 0,-2-4-128 15,1 2 192-15,-2 0-192 0,-1-3 192 16,-4 3-16-16,1-5 0 0,-1 1 0 0,1-3 0 16,-4 5-48-16,-3-3 0 0,-1-2 0 0,-1 2 0 0,1-2-128 0,-1-2 192 15,-1 1-192-15,-1-2 192 0,0-3-32 0,-1 2 0 16,-3-3 0-16,4 2 0 0,-2 0-160 0,2-2 0 16,1 1 0-16,2-1 0 0,-2 0 0 0,0 0 0 15,-1-1 0-15,1-1 0 0,0 2 0 0,-1-1 160 16,-1 1-160-16,-2-1 160 0,-1-2-160 0,-1-1 160 15,0 1-160-15,-1-2 160 0,3-3-32 0,-3 4-128 16,1-3 192-16,0 3-64 0,-2-5 96 0,1 4 16 16,-2-6 0-16,-1 2 0 0,-1-2-112 0,0-2 0 15,-1-2-128-15,0-1 192 0,-2-6-48 0,-2-5-16 16,-2-3 0-16,-1-1 0 0,-2-2 0 0,0-2-128 16,-3-1 192-16,0-2-64 0,-1 3-128 0,-1 0 160 15,-2 1-160-15,-1 0 160 0,-4 0 144 0,2 3 16 16,-4 2 16-16,-2-1 0 0,-2 0-48 0,-2 2-16 0,0-1 0 15,-1 6 0-15,-2-2-272 0,-3 3 160 0,-1 0-160 0,-3-2 128 16,-1 3-128-16,-3-2 0 0,-4 1 0 0,2 3 0 16,-3 2-272-16,1 3-48 15,-1 2 0-15,3 0 0 16,-1 0-1792-16,3 2-352 0,4 6-80 0,3 1-16784 0</inkml:trace>
  <inkml:trace contextRef="#ctx0" brushRef="#br2" timeOffset="12969.49">13597 11702 6447 0,'0'0'576'0,"0"0"-576"16,0 0 0-16,0 0 0 0,0 0 1600 0,0 0 224 15,-11 4 32-15,2 2 16 0,9-6-688 0,-6 5-144 16,6-5-16-16,-8 5-16 0,8-5 144 0,-6 8 48 16,-1-3 0-16,7-5 0 0,0 0 208 0,-9 5 64 15,9-5 0-15,0 0 0 0,0 0-16 0,0 0 0 16,-7 3 0-16,7-3 0 0,0 0-256 0,0 0-48 0,0 0-16 0,10 4 0 15,3-4-208-15,2-4-32 0,3 0-16 0,7 0 0 16,0-1-304-16,3-4-48 0,0 2-16 0,2-4 0 16,0 3-272-16,1-3-64 0,-2 4-16 0,-1-2 0 15,-3 4-160-15,-1 0 160 0,-2-2-160 0,0 3 160 16,-5 2-160-16,1-1 0 0,-5 3-192 0,-2 0 192 16,-11 0-1616-16,0 0-208 0,0 0-32 0,0 0-9264 15,0 0-1840-15</inkml:trace>
  <inkml:trace contextRef="#ctx0" brushRef="#br2" timeOffset="13270.86">14450 11278 23951 0,'-5'-12'2128'0,"5"12"-1696"16,-2-7-432-16,-1 1 0 0,3 6 1264 0,0 0 160 15,0 0 48-15,0 0 0 0,0 0-80 0,-6 7-16 16,-2 3 0-16,-1 4 0 0,3 5-416 0,-3 5-64 16,-3 7-32-16,-4 14 0 0,-1 4 96 0,3 2 0 15,-1-1 16-15,2 4 0 0,-1 0-144 0,0 2-16 16,0-1-16-16,3-3 0 0,0 0-400 0,2-7-80 16,1-3 0-16,3-5-16 0,0-7-304 0,4-2 160 0,1-4-160 15,1 0 128-15,1-2-128 0,2-4 0 16,1-6 0-16,2-3 0 15,-7-9-880-15,10 4-96 0,-1-5-32 0,1-2 0 16,1-3-1696-16,0-5-352 0,-3-2-64 0</inkml:trace>
  <inkml:trace contextRef="#ctx0" brushRef="#br2" timeOffset="13555.46">14736 11717 14735 0,'0'0'1312'0,"0"0"-1056"0,0 0-256 0,0 0 0 0,-5 0 2640 0,5 0 480 16,0 0 80-16,0 0 32 0,0 0-976 0,0 0-192 16,8 4-32-16,2-1-16 0,3-3-480 0,2 0-80 15,3-2-32-15,3 1 0 0,3-1-400 0,1 0-64 16,2 0-32-16,1 1 0 0,-1-1-400 0,1 1-80 15,-1-2 0-15,0 3-16 0,-2 0-240 0,-2 3-64 16,-2-2 0-16,-2 1 0 0,-3 0-272 0,0-1-64 16,-4 1-16-16,3-1 0 15,-2 1-2592-15,-3-2-512 0,-10 0-96 0,0 0-32 0</inkml:trace>
  <inkml:trace contextRef="#ctx0" brushRef="#br2" timeOffset="13996.29">16064 11416 9215 0,'3'-11'816'0,"1"2"-656"0,-2-3-160 0,1 3 0 15,-1-1 2880-15,0 4 528 0,-2-2 112 0,-2 3 32 16,2 5-1184-16,-6-2-256 0,-4 3-32 0,-8 5-16 16,-3 4-864-16,-5 7-176 0,-3 2-48 0,-3 5 0 0,-1 4 0 0,-5 8 0 15,-1 2 0-15,0-1 0 0,4-2-160 0,0 3-48 16,2 4 0-16,5 0 0 0,7 0-320 0,3-4-80 16,4-4-16-16,6-3 0 0,6 0-96 0,6-6-32 15,2 1 0-15,8-5 0 0,4-4 64 16,5-6 16-16,3-1 0 0,7-3 0 0,6-5 80 0,3-4 32 15,1-3 0-15,1-2 0 0,3-4-160 0,-2-3-16 16,-3-3-16-16,0 0 0 0,-2-3-96 0,-3 0 0 16,-4-1-128-16,-4-4 192 0,-4-4 96 0,-9-6 16 15,1-4 0-15,-11 10 0 0,-2-1 80 0,-5-3 0 16,-5-5 16-16,-2 1 0 0,-5-1-272 0,-5 2-128 16,-5 2 128-16,-3 3-128 0,-2 4 0 0,-13-1-192 15,4 6 0-15,3 10 16 16,1 2-1696-16,3 7-352 0,5 3-64 0,3 3-10320 15,5 1-2048-15</inkml:trace>
  <inkml:trace contextRef="#ctx0" brushRef="#br2" timeOffset="14312.5">16953 11612 17503 0,'-13'-5'1552'0,"13"5"-1232"15,-6-5-320-15,6 5 0 0,0 0 2560 0,0 0 464 16,0 0 96-16,0 0 16 0,4-7-976 0,3 2-192 15,4 0-48-15,3 0 0 0,2 1-976 0,3 2-208 16,3-3-32-16,2-2-16 0,1 3-384 0,3 2-80 16,3 1-16-16,-1 1 0 0,2-3-208 0,-3 3 0 15,-1 3 0-15,-2-2 0 16,-7 1-1808-16,-3 4-416 0,-4 0-80 0</inkml:trace>
  <inkml:trace contextRef="#ctx0" brushRef="#br2" timeOffset="14473.81">16855 11911 27647 0,'0'0'2448'0,"0"0"-1952"16,0 0-496-16,8-7 0 0,3 2 2368 0,4 1 368 16,3-1 80-16,4-2 0 0,2 2-1664 0,3-3-352 15,2 3-64-15,1 2-16 0,2-1-320 0,3 1-64 0,1-2-16 0,1 2 0 16,-1 2-96-16,1-1-32 0,0 2 0 0,-3 2 0 31,-4-1-1024-31,-3 2-192 0,-4 0-64 0,7-1-16608 0</inkml:trace>
  <inkml:trace contextRef="#ctx0" brushRef="#br2" timeOffset="14803.71">18216 11620 33343 0,'0'0'1472'0,"-2"-6"320"0,2 6-1440 0,0 0-352 16,-1-6 0-16,-1 0 0 0,2 6 1472 0,0 0 240 16,0 0 32-16,7-4 16 0,0-2-576 0,6 3-112 15,2 0-32-15,3 0 0 0,4-1-352 0,4 1-80 16,5 2-16-16,3 0 0 0,3 1-272 0,3-2-48 15,-1 1-16-15,-1 0 0 0,-1 5-256 0,-3-4 0 16,-1 0 128-16,-1 0-128 0,-6 0-128 0,-2 0-96 16,-4-2-16-16,-2 1 0 15,-3-1-1376-15,-2-2-288 0,-2 0-48 0,-2 0-10416 0,-9 4-2096 16</inkml:trace>
  <inkml:trace contextRef="#ctx0" brushRef="#br2" timeOffset="15141.8">19441 10857 25791 0,'7'-6'2304'0,"3"0"-1856"16,1 3-448-16,-1-1 0 0,-1 3 1712 0,0 1 240 15,-9 0 48-15,0 0 16 0,0 0-560 0,1 7-112 16,-1 6-32-16,-4 5 0 0,-2 5-304 0,-3 5-64 15,-3-1-16-15,0 8 0 0,-4 5-48 0,0 7-16 16,-2 7 0-16,-2 6 0 0,-2 3-128 0,-2 6-32 16,-2-1 0-16,1 5 0 0,1-2-320 0,0-2-80 15,0-2-16-15,2-2 0 0,4-9-288 0,2-4 160 16,2-6-160-16,1-3 128 0,3-5-128 0,2-2 192 16,2-2-192-16,2 9 192 0,3-6-64 0,3-5-128 15,1-4 192-15,3-7-64 0,3 0-128 0,1-6-176 16,0-6 48-16,3-1 0 15,1-6-2752-15,0-3-528 0</inkml:trace>
  <inkml:trace contextRef="#ctx0" brushRef="#br2" timeOffset="18670.79">8783 18641 6447 0,'0'0'272'0,"7"-10"80"0,0-3-352 0,0 0 0 15,-1 3 0-15,-1-1 0 0,-2-1 3264 0,-2 2 592 16,-1-1 112-16,-1 3 32 0,-2-2-1600 0,-1 4-320 16,1 0-64-16,-2 1-16 0,-3 2-432 0,2 3-96 15,-3 1 0-15,-4 3-16 0,-4 2-656 0,1 0-128 16,-4 7-32-16,-3 4 0 0,-3 2-32 0,-22 20-16 16,2 3 0-16,7 4 0 0,1-2-48 0,3 5-16 15,2 1 0-15,7 0 0 0,5-4-192 0,7-2-32 0,8-3-16 0,2 0 0 16,4-7-112-16,6-2-32 15,6-2 0-15,4-7 0 0,5-4-144 0,3-4 0 16,4-5 144-16,4-1-144 0,2-2 0 0,2-2-288 0,0-5 48 0,4-3 16 31,1 2-2640-31,-1-3-528 0</inkml:trace>
  <inkml:trace contextRef="#ctx0" brushRef="#br2" timeOffset="19072.61">9438 18647 27871 0,'0'0'1232'0,"-10"3"256"0,1 1-1184 0,0 5-304 16,2 6 0-16,-2 3 0 0,-2 1 528 0,0 6 48 16,-3-1 16-16,1 8 0 0,2 4 112 0,-1 0 32 15,1 4 0-15,0 4 0 0,-1 0-160 0,2 0-48 16,0-3 0-16,2-4 0 0,2-3-16 0,1-7-16 15,1-5 0-15,0-2 0 0,2-7 272 0,0-2 48 16,2-11 16-16,0 0 0 0,0 0-48 0,0 0 0 16,12-5 0-16,0-8 0 0,1-4-16 0,1-3 0 15,3-8 0-15,0 0 0 0,1-4-384 0,4-1-96 16,-2-2-16-16,2-2 0 0,2-3-272 0,4 4 0 16,1-3 128-16,2 3-128 0,2-1 0 0,1 4 0 15,-1 3 0-15,0 9 0 0,-2 3 0 0,-1 5 0 16,-2 9 0-16,-4 4 0 0,-3 6 0 0,-6 5 0 15,-5 7-144-15,-4 1 144 0,-3 2 0 0,-7 9-160 16,-5 1 160-16,-5 3 0 0,-5 1 0 0,-4-2 0 0,-3-1 0 16,-2-2 0-16,0-4 0 0,0-1 0 0,-2-2 0 15,8-5 0-15,0-4-192 0,3-6 32 0,4-2 0 0,2-6 0 32,3-3-1760-32,6-3-336 0,1-4-80 0</inkml:trace>
  <inkml:trace contextRef="#ctx0" brushRef="#br2" timeOffset="19248.11">10156 19011 30399 0,'-11'19'2704'0,"4"-4"-2160"0,-1 4-544 0,-4-1 0 0,-1 5 1248 0,-2 0 144 16,0 1 16-16,-2-3 16 0,0 1 256 0,-1-2 48 16,0 2 16-16,3-3 0 0,1 0-1200 0,4-1-240 15,1-5-48-15,4-1-16 0,3 1-240 0,4-4-256 16,-2-9 48-16,10 8-12336 15,3-5-2448-15</inkml:trace>
  <inkml:trace contextRef="#ctx0" brushRef="#br2" timeOffset="19741.87">11262 18687 30399 0,'0'-12'2704'0,"0"3"-2160"0,-1-2-544 0,0 1 0 15,-2 1 496-15,-3-3-16 0,-4 6 0 0,-3 3 0 16,-2 0 432-16,-3 3 96 0,-4 3 16 0,-3 3 0 16,-6 5-384-16,-2 2-80 0,-2 3-16 0,-4 2 0 15,0 0-32-15,1 1-16 0,2 4 0 0,3-3 0 16,4-1-192-16,5-1-48 0,5 1 0 0,4-1 0 0,3-2 0 0,6-2 0 15,3-3 0-15,3-11 0 0,4 12-96 0,4-4-32 16,3-3 0-16,6-3 0 0,4-3 208 0,3-4 48 16,3 0 0-16,2-1 0 0,3-4-64 0,-1 2 0 15,-2-2 0-15,-1 2 0 0,-3-1-192 0,-1 4-128 16,-2 1 160-16,-3 4-160 0,-2 3 0 0,-3 4 0 16,-3 2 0-16,-5 7 0 0,-1 1 0 0,-3 4 128 15,-5 2-128-15,-2 3 0 0,-4-2 0 0,-2 6 128 16,-3-1-128-16,-1 5 0 0,-1 3 208 0,-2-3-48 15,-2-2-16-15,2 0 0 0,3-4-16 0,2-3 0 16,2-4 0-16,2-2 0 0,3-3 64 0,3-2 16 16,2-2 0-16,5-2 0 0,-4-10-16 0,11 6 0 15,2-1 0-15,5-1 0 0,2-4 0 0,3-1-16 0,1-3 0 0,3 0 0 16,-1-1-176-16,2 0 128 16,0-3-128-16,-1 2 128 0,-2-3-384 0,1 2-64 0,-2 0-32 15,0 0 0 1,-1 2-1376-16,-1 1-288 0,-2 2-48 0,0-1-16720 0</inkml:trace>
  <inkml:trace contextRef="#ctx0" brushRef="#br2" timeOffset="20064.97">11651 18116 30351 0,'0'0'1344'0,"0"0"272"0,3-11-1296 0,2 3-320 15,-5 8 0-15,10-4 0 0,1 2 1280 16,1 5 192-16,2 2 48 0,1 8 0 0,3 6-560 0,0 5-128 16,1 4 0-16,0 4-16 0,-1 7-240 0,1 6-32 15,0 8-16-15,1 5 0 0,-1 4 16 0,-2 0 0 16,-5 5 0-16,-3 1 0 0,-2-3-160 0,-10 1-48 15,-3 0 0-15,-3-8 0 0,-4-2-160 0,-3-5-48 16,-5 0 0-16,-3-9 0 0,1 0 16 0,-1-7 0 16,-1-4 0-16,3-2 0 0,3-5-144 0,2-1 0 15,2-8 144-15,4-1-144 16,3-3-2016-16,8-11-480 0,0 0-80 0</inkml:trace>
  <inkml:trace contextRef="#ctx0" brushRef="#br2" timeOffset="20389.26">12871 18619 15663 0,'0'0'688'0,"0"0"144"0,0 0-656 0,4-6-176 16,3-6 0-16,3 6 0 0,2-3 3456 0,5 5 640 16,3 1 144-16,6-4 32 0,4 1-2448 0,3 2-480 15,2-2-112-15,3 1-16 0,1 0-752 0,1-3-144 16,-2 2-48-16,-3 2 0 0,1 3-272 0,-7 1 0 15,-2 1 0-15,-8 5-10832 16,-3 4-2080-16</inkml:trace>
  <inkml:trace contextRef="#ctx0" brushRef="#br2" timeOffset="20526.23">12866 18993 35535 0,'0'0'1568'0,"0"0"336"0,0 0-1520 0,10-1-384 15,3-2 0-15,6 1 0 0,5-2 1664 0,8-1 256 16,6-2 48-16,6-3 16 0,1 1-1152 0,6-2-208 15,3-1-48-15,0 2-16 0,0-2-368 0,-2 3-192 16,-3-3 192-16,1 6-192 16,-2 0-1952-16,-1 0-496 0</inkml:trace>
  <inkml:trace contextRef="#ctx0" brushRef="#br2" timeOffset="21153.84">15126 17998 18143 0,'0'0'800'0,"0"0"160"0,7-8-768 0,-2-1-192 0,-3 3 0 0,1 0 0 16,-3 6 1984-16,-1-11 368 0,-2 4 64 0,1 0 16 15,2 7-448-15,-6-3-64 0,6 3-32 0,-8 0 0 16,-4 2-576-16,-1 6-112 0,-7 1-32 0,0 5 0 0,-4 3-528 0,-4 5-128 16,-3 8 0-16,-2 6-16 0,-4 5 80 15,-1 6 32-15,1-1 0 0,2 3 0 0,-1 3-112 0,6-1-32 16,2 0 0-16,5-2 0 0,2-1-208 0,6-1-32 16,5-4-16-16,5-4 0 0,4-5-80 0,4-4 0 15,4-7-128-15,4 2 192 0,3-2-192 0,5-4 0 16,4-5 0-16,4-4 0 15,3 0-352-15,5-6-64 0,-4-3-16 0,6-2 0 16,0-1-1536-16,1-4-304 0,-1-1-64 0,3 0-14464 0</inkml:trace>
  <inkml:trace contextRef="#ctx0" brushRef="#br2" timeOffset="21629.51">15946 18064 14735 0,'0'0'640'0,"-1"-7"160"0,-3-3-640 0,2 4-160 0,-1-4 0 0,3 10 0 16,-2-4 2400-16,-1 0 448 0,-1-1 96 0,0 3 0 15,2 0-1152-15,-5 2-224 0,0 0-48 0,-2 3-16 0,0 3-592 16,-5 1-112-16,-2 3-32 0,-9 4 0 0,1 3-112 16,10-4-16-16,-1 5-16 0,-2 2 0 0,0 4 64 0,-2 1 16 15,0 5 0-15,1 2 0 0,0 3-256 0,-11 32-64 16,7-12 0-16,8-6 0 0,7-9-176 0,5-5-32 16,4-3-16-16,5-7 0 0,5 0 192 0,4-4 32 15,3-5 16-15,4-2 0 0,4-5 208 0,2 0 32 16,1-8 16-16,5-4 0 0,2-5-144 0,3 0-48 15,5-3 0-15,-3 1 0 0,1-4-32 0,-1-2-16 16,-1 0 0-16,-6-3 0 0,-3-4 96 0,-5-1 32 16,-3-3 0-16,-6-6 0 0,-3-3-64 0,-9 16-16 15,-1-5 0-15,-2-2 0 0,-4-5-80 0,-4 0 0 16,-3 1-16-16,-2 0 0 0,-2-1-240 0,-4 3-128 0,-5 2 128 0,-3 1-128 16,-2 5 0-16,-1 4-208 15,1 1 16-15,1 5 16 16,1 0-1200-16,-4 0-240 0,4 6-48 0,-4 4-16 15,9 5-2144-15,12 1-416 0,-5 6-96 0,5 6-16 0</inkml:trace>
  <inkml:trace contextRef="#ctx0" brushRef="#br2" timeOffset="22056.09">16889 18418 17503 0,'0'0'1552'0,"0"0"-1232"16,8-7-320-16,-8 7 0 0,9-4 3072 0,-9 4 544 15,8 8 112-15,-2-2 32 0,-1 7-1728 0,0 1-352 16,-1 6-64-16,-2 3-16 0,-2 5-640 0,0 2-128 16,0 3-16-16,-2 3-16 0,-3 2 48 0,0 3 16 0,-2 0 0 15,0-3 0-15,-3 0-208 0,-2-3-32 16,-3 2-16-16,0-2 0 0,-1-5-224 0,2-3-64 15,-1 1 0-15,4-5 0 0,-2-4-128 0,0-2-48 16,-1-3 0-16,2-3 0 0,0-1-144 0,2-5 0 0,2-4 0 0,8-1 128 31,-7-8-1920-31,2-4-400 0,2-2-80 0</inkml:trace>
  <inkml:trace contextRef="#ctx0" brushRef="#br2" timeOffset="22487.57">17661 18227 5519 0,'0'0'496'0,"0"0"-496"16,0 0 0-16,0 0 0 0,0 0 4624 0,0 0 832 15,0 0 176-15,0 0 16 0,0 0-2448 0,0 0-480 0,0 0-96 0,0 0-32 16,10-3-928-16,3 2-192 16,0-1-48-16,4 4 0 0,2-4-528 0,3 1-128 15,3 0 0-15,1 0-16 0,2-3-272 0,0 1-48 0,4-1-16 0,-1 3 0 16,0-3-224-16,-3 2-64 0,-3-3 0 0,-1 2 0 16,-2 1-128-16,-4 0 0 0,-3 1 0 0,-1-1 0 31,-1-6-1008-31,-3 4-272 0,-10 4-64 0,9-2-11200 0,-9 2-2240 0</inkml:trace>
  <inkml:trace contextRef="#ctx0" brushRef="#br2" timeOffset="22826.24">18729 17705 29135 0,'0'0'1280'0,"9"-5"288"0,0-1-1248 0,-9 6-320 15,8-5 0-15,-8 5 0 0,0 0 1616 0,0 0 272 16,0 0 48-16,9 7 16 0,-4 4-848 0,-2 5-160 16,-3 3-48-16,-1 5 0 0,-2 3-160 0,-1 2-32 15,1 6-16-15,-3 4 0 0,-1 3-144 0,-2 0-32 16,-1 6 0-16,0 2 0 0,1-3-160 0,-4 0-32 0,0 0-16 0,1-1 0 15,0 2-176-15,1-5-128 16,0 0 144-16,0-4-144 0,0-6 0 0,0-4 0 0,1-1 0 16,3-4 0-16,2-4-144 0,3-3-128 15,2-5-32-15,0-12 0 16,0 0-1872-16,9 6-368 0,1-8-80 0,3-3 0 0</inkml:trace>
  <inkml:trace contextRef="#ctx0" brushRef="#br2" timeOffset="23294.57">19274 16842 20271 0,'-5'-10'1792'0,"5"10"-1424"16,0 0-368-16,0 0 0 0,0 0 832 0,0 0 112 16,0 0 16-16,0 0 0 0,0 0 0 0,0 0 16 15,10 5 0-15,3 3 0 0,2 0-48 0,4 5-16 0,3 4 0 0,2 3 0 16,1 6 144-16,5 3 32 15,1 2 0-15,2 5 0 0,-1 6-256 0,0 7-32 0,0-1-16 0,-3 7 0 16,-1 2-160-16,-3 4-48 16,-3 6 0-16,0 4 0 0,-6 3-96 0,-4 1-32 15,-6-3 0-15,-5 5 0 0,-2-1 160 0,-5-1 32 16,-3 3 0-16,-4-3 0 0,-2-6 16 0,-3-4 16 0,-1-1 0 0,-1-3 0 16,-3-3-64-16,-3-4-16 0,-2-3 0 15,-1-4 0-15,-2-3-144 0,2-5-48 0,1-5 0 0,0-4 0 16,0 1-64-16,0-7-16 0,4 0 0 0,-1-5 0 15,-1-4-160-15,2 2-32 0,0-2-128 0,2-2 192 16,2-2-192-16,1-3 0 0,3 2 0 0,2-4 0 16,1-3-2304-16,1-1-416 15,4 0-80-15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48:51.86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4830 5816 6447 0,'0'0'576'16,"0"0"-576"-16,0 0 0 0,0 0 0 0,0 0 2656 0,0 0 416 16,0 0 96-16,-7 2 16 0,7-2-1360 0,0 0-272 15,0 0-48-15,-8 0-16 0,8 0-112 0,0 0-32 16,0 0 0-16,0 0 0 0,0 0-256 0,0 0-64 16,0 0-16-16,0 0 0 0,0 0-336 0,11 0-64 15,3 0-16-15,3 0 0 0,1 2-96 0,6-1-32 16,4-1 0-16,5 1 0 0,5-1-96 0,4 3-32 15,5-1 0-15,1 1 0 0,6-7-80 0,0 0-32 16,2-1 0-16,3 1 0 0,3-1-32 0,2 3-16 16,0-2 0-16,3 1 0 0,-1 1 48 0,0-1 16 15,2-2 0-15,0 3 0 0,0 0 32 0,4 1 16 16,0 0 0-16,4 1 0 0,1-2-48 0,3 2-16 16,0 0 0-16,2 0 0 0,2 0-224 0,0 0 176 15,-1 0-176-15,2-1 160 0,-2 0-32 0,2 2 0 16,-1 0 0-16,-3 2 0 0,3 0 48 0,-2-2 0 15,0-1 0-15,-1 2 0 0,-1 3 16 0,-1-1 0 16,0-1 0-16,0-1 0 0,-3-2-32 0,2 0 0 16,-2 0 0-16,1 3 0 0,1-1-16 0,-1-2 0 0,6-3 0 0,-2 0 0 15,1 1 16-15,0 0 0 0,1 2 0 16,1 0 0-16,-2-1-160 0,2 0 0 0,3-1 0 0,-1 2 0 16,1 0 0-16,-1 0 128 0,-2-3-128 0,0 1 0 15,-3 2 0-15,1 0 0 0,-4-1 128 0,1 0-128 16,1 3 0-16,-5 0 128 0,0-5-128 0,2 2 128 15,-2 0 0-15,0-1 0 0,-3 1 0 0,2-2 0 16,-1 2-128-16,2-1 160 0,-1-3-160 0,-1 2 160 16,-2 3-160-16,0 0 160 0,-2-1-160 0,1 0 160 0,-1-3-160 15,1 2 0-15,-2 0 144 0,-2-1-144 0,0 0 0 0,-1 1 128 16,0 1-128-16,1-2 0 0,-3 1 0 16,2-2 0-16,-3 2 0 0,-3-1 128 0,-1 2-128 15,0 1 0-15,-3 0 0 0,1 4 0 0,-2-1 0 0,-5 0 0 16,1 1 0-16,-1 1 128 0,-3 1-128 0,0-2 128 15,-3 2-128-15,-1 2 128 0,1 0-128 0,-2 0 0 16,-2-4 0-16,0 1 128 0,-4 3-128 0,0-3 0 16,0-4 0-16,-3 2 0 0,-2-1 0 0,-2 5 128 15,-1-5-128-15,1 1 0 0,-1-3 0 0,-2 1 144 16,-2-1-144-16,-3 0 0 0,1 0 128 0,-6 0-128 16,-2-1 0-16,-1-2 0 0,-3-3 192 0,-1 0-192 15,0-5 192-15,-3 1-192 0,0 0 320 0,-1-1-64 16,-1-6 0-16,0 1 0 0,1-2-96 0,-2-4-32 0,-1-4 0 15,3-1 0-15,-1-5-128 0,-1-2 192 16,0-2-192-16,-1-1 192 0,0-5-192 0,3 0 128 16,-3 2-128-16,3-6 128 0,-3-1-128 0,1-3 0 15,-1 2 0-15,1-3 128 0,0-2-128 0,0-1 0 16,1 1 0-16,1 2 128 0,-3 0-128 0,0 1 0 16,0-1 0-16,1 0 0 0,-2 0 0 0,2 3 0 15,2-2 0-15,0 1 0 0,1 3 0 0,0-1 0 0,3 1 0 16,-2 3 0-16,-1 1 0 0,1-1 0 0,1 2 0 0,-1-4 0 15,2 0 0-15,-2-4 0 0,2 4 0 0,-1-4 0 16,0 4-128-16,0 1 128 0,2 2 0 0,0 2 0 16,-4 3 0-16,2 1 0 0,-1 2 0 0,-2 3 0 15,1 1 0-15,0 2 0 0,-1 0 0 0,-2 1 0 16,0 4-128-16,-2 3 128 0,-2 1 0 0,0 3 0 16,-3 0 0-16,0 5 0 0,0 2 0 0,-3-4 0 15,-1 6-160-15,0-2 160 0,0 4 0 0,-1 1-144 0,-1-3 144 16,-3 4 0-16,-2-1 0 0,-1 0-128 0,-4 0 128 0,-3 0 0 15,-3 2 0-15,1-1 0 0,-4 1 0 0,0 2-128 16,-3 0 128-16,-1 0 0 0,-3 2 0 0,-4 2-128 16,-2 1 128-16,0-2 0 0,-1-4 0 0,-3 1 0 15,-5 0 0-15,-1 2 0 0,-1 1 0 0,-1-2 0 16,-3 0 0-16,-1-1 0 0,-5 0 0 0,-1-1 0 16,-1 0 0-16,-3-2 0 0,0-1 0 0,-3 0 0 15,-3 3 0-15,-2 0 0 0,-5 0 0 0,0-1 0 0,-5 1 0 16,-2 1 0-16,-1-1 0 0,-3 1 0 15,-3-1 0-15,-1-1 0 0,1 1 0 0,-4 2 0 0,-1 2 0 0,0-3 0 16,3-1 0-16,-1-1 0 16,0 1 0-16,0 1 0 0,1 0 0 0,-1 0 0 15,0-1 0-15,1-1 0 0,-1 2 0 0,0 0 0 0,3 0 0 16,-7 0 0-16,2-2 0 0,2 4 0 0,-3 2 0 0,3-1 0 16,0-1 0-16,1 3 0 0,1 3 0 15,-1-3 0-15,4-2 0 0,1-1 0 0,4 2 0 0,3-1 0 16,-1-1 0-16,4-1 0 0,0-1 0 15,4-1 0-15,2 0 0 0,2 0 0 0,1-1 0 0,1 1 0 16,0-3 0-16,0-1 0 0,1 3 0 0,2-1 0 16,1 1 0-16,1 0 0 0,-1 4 0 0,-1-1 0 15,-1-1 0-15,1 0 0 0,-1 0 0 0,5 1 0 0,0 2 0 16,-1-1 0-16,0 2 0 0,-2 2 0 0,1-2 0 0,2 0 0 16,1 0 0-16,3 1 0 0,-1 0 0 15,2-3 0-15,0 2 0 0,0 0 0 16,-1 1 0-16,2-1 0 0,1 1 0 0,0 3 0 0,-1-3 0 0,6-1 0 15,-2-1 0-15,2 2 0 0,1-1 0 0,1 0 0 16,0-3 0-16,3 3 0 0,2 1 0 0,-1 0 0 16,-3-1 0-16,3 1 0 0,3 2 0 0,0-5 0 15,1 1 0-15,3-1 0 0,0 1 0 0,4 1 0 16,3-3 0-16,1 1 0 0,0 0 0 0,2-1 0 16,6-1 0-16,2 0 0 0,0 0 0 0,3 0 0 15,-1 0 0-15,2 1 0 0,0-1 0 16,3 1 0-16,0-1 0 0,2 2 0 0,0-2 0 0,3 1 0 15,1 0 0-15,1 1 0 0,9-2 0 0,-9 2 0 16,9-2 0-16,0 0-128 0,-8 5 128 0,8-5 0 16,0 0 0-16,0 0 0 0,-4 8 0 0,3 2 0 15,1-2 0-15,0 3-128 0,3-1 128 0,1 2 0 0,1 2-144 0,-2 1 144 16,4 3 0-16,0 1 0 16,-1 1 0-16,0 2 0 0,0 6-128 0,2 1 128 0,-2 4 0 15,1 5 0-15,-2 7 0 0,-2 0 0 0,1 5 0 16,-1 2 0-16,-2 1-144 0,2 2 144 0,-1 2 0 0,-1 6 0 15,-1-2-144-15,0 5 144 0,0 6 0 16,3-1-144-16,0-1 144 0,-1-1 0 0,1-6 0 0,-1 2-128 16,-1-1 128-16,2-1 0 0,1 1 0 0,0-3 0 15,-1-6 0-15,3-1 0 0,-1-2 0 0,-3 0 0 16,1-2 0-16,-2-4 0 0,-1 2 0 0,-1-3 0 0,2 3 0 16,1-2 0-16,0-4 0 0,-2-6 0 15,0-1 0-15,0-2 0 0,0 0 0 0,-2-8 0 0,0-3 0 0,1-3 0 16,-2-3 0-16,2 0 128 0,-2-2-128 0,1-4 0 15,2-10 0-15,-7 10 128 0,1 0-128 0,0-3 0 16,-3-4 0-16,0 2 0 16,-1 2-2672-16,-3-1-496 0</inkml:trace>
  <inkml:trace contextRef="#ctx0" brushRef="#br0" timeOffset="3480.8">19258 953 7359 0,'0'0'656'0,"0"0"-528"16,0 0-128-16,0 0 0 0,-9 0 2048 0,9 0 368 16,0 0 80-16,-9 1 0 0,9-1-352 0,-9 1-80 15,9-1-16-15,0 0 0 0,0 0-400 0,0 0-96 16,0 0-16-16,0 0 0 0,0 0 32 0,0 0 0 16,0 0 0-16,0 0 0 0,6-11-480 0,4 2-80 15,3-4-32-15,4-1 0 0,3-2-240 0,-1 2-48 16,3-2-16-16,0 1 0 0,3-1-288 0,0-3-64 15,2 1-16-15,-8 4 0 0,0 0 0 0,3 1 0 16,-3 0 0-16,2 1 0 0,1-2 0 0,-1 4 0 16,-3-2 0-16,-3 4 0 0,-1-2-112 0,-3 3-32 0,0-2 0 0,-2 4 0 15,-3 3-160-15,-6 2 160 0,0 0-160 0,0 0 160 16,7 6-160-16,-2 2 0 0,0 0 0 0,-1 3 0 16,-2 0 0-16,-1 3 128 0,-1 2-128 0,0 3 0 15,-1 3 128-15,0 5-128 0,0-1 0 0,-2 6 128 16,-1 2 48-16,-1 4 0 0,0 3 0 0,0 4 0 15,-3-5 144-15,0 4 48 0,-3-4 0 0,1 0 0 0,-1 0 64 16,1 3 16-16,-1-2 0 0,1 0 0 0,4-3-96 16,-2-2-16-16,-1-5 0 0,-2 13 0 15,2-9-144-15,4-15-48 0,1-2 0 0,-2 4 0 0,3-4-144 0,2-4 160 16,1-7-160-16,0 5 160 0,0-12-160 0,0 0 128 16,2 4-128-16,-2-4 128 0,0 0-128 0,0 0 128 15,9-3-128-15,-1 2 128 0,1-6-128 0,-3 2-144 16,2 0 144-16,1-8-208 15,-3 3-1024-15,-1-1-208 0,3 1-32 0,-3 1-16 16,-3 0-1456-16,-2 0-272 0,-2-1-64 0,-1 3-16 0</inkml:trace>
  <inkml:trace contextRef="#ctx0" brushRef="#br0" timeOffset="3731.1">19108 1619 25791 0,'-14'-4'1152'0,"14"4"224"0,0 0-1104 0,0 0-272 16,0 0 0-16,0 0 0 0,0 0 2688 0,12 2 464 16,5 1 112-16,8-2 0 0,8-1-1040 0,8-1-224 15,6 0-32-15,6-2-16 0,8 1-544 0,-14-1-128 16,9-2 0-16,28 1-16 0,-5 0-480 0,-8-1-80 16,-6 0-32-16,-5 0 0 0,-3 0-144 0,-4-3-16 0,0 2-16 15,-19 2 0-15,-1-2-304 0,-3 1-64 0,-2 1-128 0,-2-1 192 16,-5-1-192-16,-3 0 0 0,-3 3 128 0,-3-1-128 31,-3-1-480-31,-9 5-144 0,0 0-16 0,0 0-16 0,-9 5-2656 16,-4 0-528-16</inkml:trace>
  <inkml:trace contextRef="#ctx0" brushRef="#br0" timeOffset="5198.59">18308 2262 14735 0,'-20'0'640'0,"7"1"160"0,-1-1-640 0,0-1-160 16,1 0 0-16,1 1 0 0,1 1 1648 0,1-1 288 15,4 0 64-15,1 0 16 0,5 0 0 0,0 0 0 16,0 0 0-16,0 0 0 0,0 0-128 0,0 0-32 15,0-12 0-15,7 4 0 0,4-5-576 0,3-1-112 16,2 0-16-16,6-3-16 0,2-2-400 0,1 0-80 16,1 1-16-16,2-2 0 0,0 0-128 0,1-1-48 15,1 1 0-15,-2 1 0 0,-4 0-64 0,1 1-16 16,-2 2 0-16,-3 5 0 0,-4 4-64 0,1 6 0 16,-7 1-16-16,2 5 0 0,-2 7-304 0,-3 7 0 0,0 2 0 15,-4 11 0-15,1 4 160 0,-6 8-32 16,-2 6 0-16,-4 9 0 0,-2 4 112 0,-1 9 16 15,-1 4 0-15,2-2 0 0,1-3 0 0,0-8 16 16,-1-3 0-16,1-5 0 0,0-4 80 0,2-2 16 16,-2-1 0-16,1-6 0 0,1-3-112 0,0-4-32 15,3-1 0-15,1-3 0 0,-1-7-224 0,2-4 176 16,2-2-176-16,2-2 160 0,-1-2-160 0,0-6 0 16,-1-8 0-16,0 0 0 0,0 0 0 0,0 0-176 15,0 0 16-15,0 0 0 16,0 0-1152-16,5-7-224 0,-2-5-64 0,-3 3 0 15,-3-5-2048-15,-2 2-432 0</inkml:trace>
  <inkml:trace contextRef="#ctx0" brushRef="#br0" timeOffset="5413.58">17873 3345 38703 0,'0'0'3440'0,"0"0"-2752"0,0 0-560 0,16 4-128 15,4-1 320-15,7 3 48 0,6 1 0 0,3-4 0 0,8-3 720 16,3 0 160-16,7 0 32 0,9-4 0 0,3-6-64 15,7-2-16-15,5 0 0 0,1-1 0 0,-3 3-480 0,-1 1-80 16,-2 0-32-16,-5 0 0 0,0-4-288 0,-5 4-48 16,-3-2-16-16,-5 3 0 0,-7-2-256 0,-6 4 0 15,-8-2 128-15,-6 4-128 0,-5 2-176 0,-8 2-80 16,-6-1-32-16,-9 1 0 16,0 0-2288-16,0 0-464 0,0 0-96 0</inkml:trace>
  <inkml:trace contextRef="#ctx0" brushRef="#br0" timeOffset="6291.63">22944 932 8287 0,'-17'2'368'0,"11"0"80"0,-3-1-448 0,0 3 0 0,-1-1 0 0,0 3 0 16,-2-2 2768-16,1-3 480 0,-1 2 80 15,4-1 32-15,-3 1-1088 0,4 1-224 0,-1-1-32 0,8-3-16 0,-6 2-208 0,6-2-64 16,0 0 0-16,0 0 0 0,0 0-256 0,0 0-64 15,4-8-16-15,3 1 0 0,6-4-368 0,3 1-80 16,5-3-16-16,4 3 0 0,4-4-464 0,3-1-80 16,0 2-32-16,1 2 0 0,1-2-32 0,-2-1-16 15,-1 0 0-15,-2 5 0 0,-2-1 16 0,-5 4 0 16,0 3 0-16,-4 3 0 0,-4 0-192 0,0 7-128 16,-4 8 192-16,-4 4-192 0,-3 4 128 0,-4 6-128 15,-6 4 0-15,-2 4 0 0,-5 4 192 0,0 6-192 16,-3-2 192-16,-4 6-192 0,-2 0 208 0,2 0-64 15,-1-3-16-15,3-2 0 0,1 2 0 0,3-4-128 16,1-5 192-16,3-3-64 0,0-5 32 0,3-1 0 0,0-6 0 16,3-1 0-16,1-3-160 0,0-5 0 15,3-2 144-15,1 0-144 0,0-6 0 0,1 1 0 16,-1-8-160-16,0 0 160 16,0 0-1472-16,0 0-192 0,0 0-48 0,-9-1-11408 15,-5-6-2272-15</inkml:trace>
  <inkml:trace contextRef="#ctx0" brushRef="#br0" timeOffset="6476.95">22442 1785 41119 0,'20'-4'1824'0,"-6"3"368"0,4 1-1744 0,3-1-448 0,4 0 0 0,3-2 0 16,5-1 816-16,5-1 80 0,5 1 0 0,5 2 16 16,6-3 80-16,2 0 16 0,2 2 0 0,-1-1 0 15,-1 0-448-15,-2-2-96 0,-4 1-16 0,-3 3 0 16,-5 0-448-16,-3 2 0 0,-6-1 0 0,-3 1 0 15,-3 1-1424-15,-4 2-384 0,-2 1-80 16</inkml:trace>
  <inkml:trace contextRef="#ctx0" brushRef="#br0" timeOffset="7220.95">23792 1987 18879 0,'0'0'832'0,"-12"3"192"0,-1-1-832 0,5 0-192 16,-3-1 0-16,3 2 0 0,-1-1 1792 0,9-2 304 15,-9 5 64-15,9-5 16 0,0 0-176 0,0 0-16 16,0 0-16-16,0 0 0 0,9-11-208 0,6-1-32 16,6-2-16-16,6-4 0 0,4-2-832 0,0 2-176 15,8 1-16-15,0-1-16 0,3 1-176 0,-1 1-48 16,-2-1 0-16,-2 1 0 0,-2-2 0 0,0 0-16 16,-5 0 0-16,1 3 0 0,-1 0-112 0,-4 6-32 15,-7-1 0-15,-6 7 0 0,-1 1-160 0,-2 4-128 16,-1 1 192-16,-2 4-192 0,-4 6 0 0,-1 16 0 15,-5 8 0-15,-4 11 0 0,-6 12 0 0,-1 6 0 0,-5 0 0 16,-2 6 0-16,-1 0 0 0,1 6 0 16,2-1 0-16,-1 2 0 0,2-3 0 0,3-3 0 0,0-7 0 15,1-4 0-15,0-9 0 0,1-4 0 0,4-6 0 16,0-1 160-16,3 0-160 0,2-7 128 0,3-4-128 16,1-3 128-16,2-3-128 0,2-3 128 0,1-8-128 0,0-1 128 15,2-7-128-15,-7-6 0 0,11 2 0 0,-1-5 0 16,-1-2-288-16,0-3-32 0,-1-5-16 0,-3-3 0 15,-2-1-2736 1,-1-2-528-16,-5-10-112 0,-6 7-32 0</inkml:trace>
  <inkml:trace contextRef="#ctx0" brushRef="#br0" timeOffset="7440.64">23509 3102 38703 0,'0'0'3440'0,"0"0"-2752"16,11 4-560-16,3 2-128 0,2 1 336 15,4-2 48-15,8 2 0 0,3 0 0 0,5 0 496 0,7 1 96 16,8-6 32-16,10 4 0 0,9 0 144 0,6-2 48 16,1-3 0-16,5-1 0 0,0-3-384 0,-22 2-80 15,5-5-16-15,2 1 0 0,1 1-336 0,-6-1-80 16,-1-3-16-16,-5 3 0 0,-3-3-288 0,-7 2 128 16,-3 0-128-16,-10-2 0 15,-5 4-832-15,-5 3-288 0,-5 1-48 0,0 3-20688 0</inkml:trace>
  <inkml:trace contextRef="#ctx0" brushRef="#br0" timeOffset="10659.75">3958 11190 17503 0,'0'0'1552'0,"0"0"-1232"15,0 0-320-15,0 0 0 0,0 0 1088 0,0 0 144 16,0 0 48-16,0 0 0 0,0 0 496 0,0 0 96 16,0 0 32-16,0 0 0 0,0 0-784 0,5 8-160 15,3-1-16-15,1 5-16 0,2-4 128 0,3 9 32 16,5 6 0-16,3 1 0 0,3 7-128 0,5 3-32 16,3 3 0-16,2 3 0 0,2 2-192 0,4 8-32 0,-2 3-16 0,3 4 0 15,0 5-208-15,-1-4-32 0,-2-2-16 16,1-1 0-16,-4-3-112 0,-4-1 0 0,-5-6-16 0,-2 2 0 15,0 0-16-15,-4-2 0 0,-3-2 0 0,-2-5 0 16,2 0-144-16,-1-5-16 0,-3-5-128 0,-2 0 192 16,0-6-192-16,-2-1 0 0,0-3 128 0,-2-2-128 15,-3-4 0-15,0-4 0 0,-1 1 128 0,-4-9-128 16,0 0-848-16,0 0-224 0,0 0-32 0,-1-9-11952 16,-2 0-2400-16</inkml:trace>
  <inkml:trace contextRef="#ctx0" brushRef="#br0" timeOffset="11051.92">4863 11098 17503 0,'5'-6'1552'0,"0"-7"-1232"15,1 2-320-15,-1-3 0 0,2 1 1216 0,-2 3 176 16,-1-1 32-16,-1 2 16 0,-3 9 480 0,0 0 80 16,2-8 32-16,-2 8 0 0,0 0-288 0,0 0-48 15,0 0-16-15,-9 3 0 0,-2 0-800 0,-3 6-176 16,1 4-16-16,-3 4-16 0,-3 5-32 0,-3 5-16 16,-5 6 0-16,1 5 0 0,-5 8 64 0,-2 4 16 15,-1 2 0-15,-4 6 0 0,-4 3 0 0,0 7 0 16,-4 3 0-16,0 4 0 0,-2 1-144 0,1 2-32 15,0-3 0-15,1-4 0 0,2-3 0 0,0-3 0 0,2-1 0 16,2-7 0-16,0-2-128 0,5-5-16 0,3-1-16 0,4-10 0 16,4-3-176-16,4-6-16 0,3-4-16 0,4-5 0 15,2-4-160-15,5-3 128 0,2-2-128 0,4-12 128 16,0 0-128-16,0 0-256 0,7-7 64 0,7-3 16 16,3-3-1296-1,2-4-256-15,4-3-48 0,-4 2-12288 0,2-3-2448 0</inkml:trace>
  <inkml:trace contextRef="#ctx0" brushRef="#br0" timeOffset="11612.31">6381 10032 22287 0,'0'0'976'0,"0"0"224"0,0 0-960 0,0 0-240 15,4-9 0-15,-4 9 0 0,0 0 1552 0,0 0 272 16,0 0 48-16,0 0 16 0,-1 9-336 16,-2 4-64-16,-1 4-16 0,-2 9 0 0,-3 3 16 0,-1 4 0 15,-3 4 0-15,-1 5 0 0,-1 0-144 0,-2 1-48 16,-2 0 0-16,0-1 0 0,-1 4-368 0,-2-5-80 16,-2-2-16-16,0 1 0 0,-3-1-304 0,3-3-64 15,0-2-16-15,2-6 0 0,2-3-192 0,2-3-32 16,2-2-16-16,3-3 0 0,5-3-208 0,2-5 128 15,-2-1-128-15,6-1 0 0,2-7 0 0,0 0-336 16,0 0 48-16,9 0 16 16,2-1-2304-16,3-3-464 0,4-3-96 0</inkml:trace>
  <inkml:trace contextRef="#ctx0" brushRef="#br0" timeOffset="12270.49">7202 11547 15135 0,'0'0'672'0,"0"0"144"0,0 0-656 0,-5 5-160 0,-1-4 0 0,6-1 0 15,0 0 2048-15,0 0 368 0,0 0 80 0,0 0 0 16,0 0-416-16,0 0-96 0,0 0 0 0,0 0-16 16,0 0-256-16,10 3-48 0,4 1-16 0,4-3 0 15,-1-1-432-15,9-3-96 0,3 1-16 0,5-2 0 16,3-1-496-16,5 1-96 0,3-1-32 0,2 0 0 0,1 0-224 0,2 1-32 15,1 0-16-15,-3 1 0 16,-1-4-208-16,-4 2 144 0,0 3-144 0,-5-1 128 0,-1-3-128 0,-4 2 0 16,-2-1 0-16,4 0 0 15,-9 1-1392-15,-8 3-144 0,-7-1-48 0,-11 2-10416 16,0 0-2080-16</inkml:trace>
  <inkml:trace contextRef="#ctx0" brushRef="#br0" timeOffset="12473.92">7132 12086 35007 0,'0'0'3120'0,"0"0"-2496"15,9 4-496-15,3-2-128 0,2 2 656 0,5 0 112 16,5 1 32-16,4-2 0 0,5-5 480 0,6-3 112 16,4 0 16-16,4-2 0 0,3-6-512 0,2 0-80 15,3 2-32-15,2-2 0 0,2-1-480 0,-1-1-112 16,3-2 0-16,-3 3-16 0,-2-2-176 0,-2 0-176 15,-3 1 48-15,13-4 0 16,-11 5-2688-16,-9 3-512 0,12-5-128 0,-17 4 0 0</inkml:trace>
  <inkml:trace contextRef="#ctx0" brushRef="#br0" timeOffset="13371.68">11942 9823 19295 0,'0'0'848'0,"0"0"176"0,12-1-816 0,-12 1-208 16,11-1 0-16,-11 1 0 0,0 0 1168 0,0 0 192 15,0 0 48-15,0 0 0 0,0 0-336 0,-10 4-64 0,-4 2-16 0,-6 2 0 16,-7-4-352-16,-4 2-80 0,-3 2-16 0,-7 0 0 16,-7 5-80-16,-5 1-16 0,-6-1 0 0,-2-3 0 15,-1 1 112-15,-4-2 16 0,1 2 0 0,0-5 0 16,2 3 64-16,0-2 0 0,0 2 16 0,2-2 0 15,1-5-128-15,3 2-16 0,1-1-16 0,5 0 0 16,4 0-96-16,6-1-16 0,3-2 0 0,4 2 0 16,2 0-192-16,5 2-64 0,5 4 0 0,0-6 0 0,4 0 0 0,5 0 0 15,5 2 0-15,8-4 0 0,0 0-128 0,0 0 0 16,-3 10 0-16,6 3 0 0,2-2 0 0,1 4 0 16,3 2 0-16,1 3 0 0,3 7 0 15,-3 1 0-15,0 4 0 0,0 5 0 0,0 2 0 0,-1 8 0 16,-4 6 0-16,2 7 0 0,-1 0 0 0,-1 6 0 15,-2 6 0-15,-1 5 0 0,-3-1 0 0,0-1 0 16,-1 0 0-16,0 4 0 0,-6 2 128 0,-1 2 0 16,-2-4 0-16,0 1 0 0,-2-5 80 0,-1 2 16 15,-3 4 0-15,0-2 0 0,-3 3 32 0,6-28 0 16,-1 5 0-16,-10 31 0 0,-1-6-48 0,2-3 0 16,-2 2 0-16,3-1 0 0,0-4-64 0,1-4-16 15,1-6 0-15,-1 4 0 0,3 3-128 0,0-4 0 16,1-3 0-16,7-19 128 0,-2-1-128 0,1 3 0 15,1 1 144-15,1 0-144 0,0-2 176 0,1-5-48 16,4 1 0-16,0-5 0 0,-1-7 32 0,4-2 0 0,1-7 0 16,1 2 0-16,2-7 144 0,2-1 16 15,0-2 16-15,2 1 0 0,4-6-32 0,2 0-16 0,2 1 0 0,2 1 0 16,3 0 32-16,6-4 16 0,4 2 0 16,5 1 0-16,4-1-144 0,4 0-16 0,3 1-16 15,0-4 0-15,1 2-160 0,1-2 0 0,3 3 0 0,-2-2 0 16,0-1 0-16,3 0 0 0,1 0 144 0,-1-3-144 15,-1-1 128-15,-2-4-128 0,-3-5 160 0,-5-1-160 16,1-1-496-16,-4-5-192 16,-4-2-32-16,-4-2-13424 0,-6-8-2688 0</inkml:trace>
  <inkml:trace contextRef="#ctx0" brushRef="#br0" timeOffset="15222.95">13211 9759 6447 0,'0'0'576'0,"0"0"-576"0,9-7 0 0,1 3 0 15,-3-2 1840-15,-7 6 256 0,9-5 48 0,-9 5 16 16,0 0-816-16,0 0-144 0,9-4-48 0,-9 4 0 16,0 0 16-16,0 0 0 0,0 0 0 0,0 0 0 0,0 0 176 0,0 0 48 15,0 0 0-15,0 0 0 0,-10 3-368 0,-1 2-80 16,-3 5-16-16,-4-1 0 0,-2 2-160 0,-5 2-16 16,0-3-16-16,-3 4 0 0,0 1-80 15,-2 2-16-15,-5 1 0 0,1 3 0 0,0 6-32 0,-1 0-16 16,1 5 0-16,0 2 0 0,1 3-16 0,1 3-16 15,1 7 0-15,3 3 0 0,2-2-304 0,1 4-48 16,6 2-16-16,3-2 0 0,6-2-48 0,3-5-16 16,4 0 0-16,6-3 0 0,2 1-128 0,7-5 192 15,4-5-192-15,7-4 192 0,4 1-192 0,5-8 192 16,3-1-192-16,6-3 192 0,5-3 32 0,3-1 16 16,3-3 0-16,4-4 0 0,-1-5-48 0,4-1-16 15,2-2 0-15,-2-1 0 0,0-7-32 0,-2 1 0 16,0-5 0-16,-1-3 0 0,-3-6 16 0,-2-1 0 15,-1-5 0-15,-16 8 0 0,4-3 0 0,1-6 0 16,-1 1 0-16,-2-4 0 0,0-2 144 0,-4-2 16 16,-2-2 16-16,0-3 0 0,-8 0 176 0,-2-1 16 15,-6-7 16-15,-6 2 0 0,-4-1-48 0,-6 1-16 0,-7 5 0 16,-5 5 0-16,-4 2-192 0,-4 2-32 16,-3 5-16-16,-6 3 0 0,-4 4-112 0,-20-3 0 0,2 6-128 0,2 5 192 15,3 3-192-15,-1 4 0 0,1 1 0 0,5-1 0 16,5 4 0-16,6 2-208 0,5 1 16 15,8 2 0 1,5-1-1584-16,14-2-304 0,0 0-64 0,0 0-11552 0,17 4-2304 0</inkml:trace>
  <inkml:trace contextRef="#ctx0" brushRef="#br0" timeOffset="17929.5">16328 10089 12895 0,'-16'-4'576'0,"7"1"112"0,1-1-560 0,-1 0-128 16,0 1 0-16,9 3 0 0,-8-3 1984 0,2-3 384 15,1 1 64-15,5 5 0 0,0 0-816 0,0 0-160 16,0 0-48-16,0 0 0 0,11 0-32 0,4-1-16 15,4 1 0-15,4-4 0 0,4-5 0 0,7 2 0 0,7-3 0 0,6 2 0 16,0-2-320-16,9 2-64 0,4-2-16 0,1 2 0 16,4-2-384-16,-1 3-96 0,0-2-16 0,-2 1 0 15,-2 3-224-15,-3 1-48 0,-2 3-16 0,-6 0 0 16,-7-1-176-16,-2 0 0 0,-3-1 0 0,-6 2 0 31,-4-3-960-31,-4-2-192 0,-4 1-16 0,-2 1-16 0,-5-1-1856 0,0-5-368 0</inkml:trace>
  <inkml:trace contextRef="#ctx0" brushRef="#br0" timeOffset="18180.62">17947 9254 31039 0,'9'-19'1376'0,"-1"14"288"0,2-3-1344 0,0 1-320 0,-1 2 0 0,0 1 0 0,-9 4 1040 0,0 0 144 16,3 9 32-16,-3 6 0 0,-2 4-256 0,-6 8-64 15,-4 8 0-15,-4 8 0 0,-5 1 64 0,-3 8 0 16,-1 8 0-16,0 3 0 0,0 4-80 0,0 2-16 16,1 2 0-16,1 2 0 0,2-1-416 0,2-2-64 15,2-5-32-15,2-3 0 0,1-6-352 0,4-4 144 16,0-6-144-16,2-2 0 0,3-5 128 0,1-5-128 16,3-4 0-16,1-4 0 15,2-2-1088-15,6-1-256 0,-2-5-64 0,6 2-17936 0</inkml:trace>
  <inkml:trace contextRef="#ctx0" brushRef="#br0" timeOffset="19412.48">13273 11951 19343 0,'0'-20'1728'0,"4"11"-1392"16,0 0-336-16,1-1 0 0,0 2 816 0,0-2 80 15,0 3 32-15,-1 1 0 0,-4 6 656 0,0 0 128 16,0 0 16-16,0 0 16 0,0 0-576 0,0 0-112 16,1 8-32-16,-1 5 0 0,0 2-112 0,-1 5-16 15,-2 5-16-15,0 8 0 0,-5 3 224 0,2 11 48 16,-3 7 16-16,-2 4 0 0,-3 6-304 0,-7 31-64 16,-1-5-16-16,1-8 0 0,-2-3-112 0,2-6-32 15,1-4 0-15,2-8 0 0,3-8-64 0,4-3 0 16,-2-7-16-16,4-2 0 0,1-6-144 0,3-5-32 15,0-2 0-15,3-6 0 0,0-1-144 0,2-3-48 16,0-4 0-16,2-2 0 0,-2-12-192 0,3 10 128 16,3-1-128-16,-6-9 0 0,0 0 144 0,12 0-144 15,1-1 128-15,2-5-128 16,3-2-432-16,1-3-160 0,0-2-48 0,0 0 0 16,0-1-2240-16,0-2-448 0</inkml:trace>
  <inkml:trace contextRef="#ctx0" brushRef="#br0" timeOffset="21342.17">17303 11865 10127 0,'0'0'896'0,"0"0"-704"15,0 0-192-15,0 0 0 0,0 0 1856 0,0 0 320 16,0 0 80-16,0 0 16 0,0 0-368 0,0 0-80 15,0 0-16-15,0 0 0 0,-8 1-320 0,-2 2-64 16,-3 2-16-16,-2 0 0 0,-4 6-368 0,-3 2-80 16,-1 5 0-16,-2 2-16 0,-4 6-32 0,-2 4 0 15,1 6 0-15,-3 7 0 0,-1 8-256 0,-1 3-48 16,-3 5-16-16,2 4 0 0,7 0-144 0,5-1-48 16,5-6 0-16,6-5 0 0,7-3-160 0,7-4-48 15,7-7 0-15,6-1 0 0,3-4 16 0,9-8 0 16,5-6 0-16,8-3 0 0,3-10 112 0,5-2 32 0,5-5 0 15,1-4 0-15,2-8 96 0,2-1 0 16,0-3 16-16,0-4 0 0,1-3 0 0,-19 3 0 0,2 1 0 0,2-4 0 16,1-4-64-16,0 1-16 15,-4-4 0-15,-3-2 0 0,-5-3 96 0,-5-3 16 16,-6-6 0-16,-4 1 0 0,-6-3-32 0,-6 0 0 0,-5 3 0 0,-4 3 0 16,-2 5-272-16,-8 3-48 0,-1 4-16 0,-4-1 0 15,-4 2-128-15,-3 5 0 0,-1 1 0 0,-13-8 0 31,3 9-656-31,5 2-176 0,3 4-16 0,8 2-16 0,4 0-1408 16,7 0-288-16,5 1-48 0</inkml:trace>
  <inkml:trace contextRef="#ctx0" brushRef="#br0" timeOffset="22069.37">18764 9076 20271 0,'0'0'896'0,"-9"-1"192"0,9 1-880 0,0 0-208 16,-5-4 0-16,5 4 0 0,0 0 432 0,0 0 32 16,0 0 16-16,0 0 0 0,8-4 848 0,6-2 160 15,4 1 48-15,5 1 0 0,3-1-320 0,9-3-64 16,4 3-16-16,4-2 0 0,4-1-304 0,2 2-48 0,0 0-16 0,-13 5 0 15,6 1-128-15,1 1-48 16,1 3 0-16,16 0 0 0,-6-1-160 0,-9 3-48 0,-8 4 0 0,-2 0 0 16,-10 3-176-16,-1 6-32 0,-5 9-16 0,-4 5 0 15,-4 5-16-15,-6 8 0 0,-5 7 0 0,-5 11 0 16,-6 5 16-16,-4 9 0 0,-4 13 0 0,-3 4 0 16,-3 3-160-16,1 4 0 0,0-5 144 0,3 5-144 15,5-2 0-15,3 1 144 0,3-1-144 0,5-3 0 16,4 0 176-16,3-2-176 0,5-5 160 0,3-3-160 0,4-4 240 0,5 8-48 15,5 7-16-15,-1-6 0 0,1 1-48 0,3-3-128 16,-1-1 192-16,2 2-64 0,0-4-128 0,-1 0 192 16,-2-1-192-16,1-2 192 0,-2-8-192 0,0 1 0 15,-2 3 144-15,-3-3-144 0,0-3 160 0,-1-5-32 16,-3-8-128-16,-1-6 192 0,-3-4 96 0,-3-6 16 16,-2-8 0-16,-3-6 0 0,-3-8 176 0,-1-4 32 15,-2-2 16-15,-2-3 0 0,-1-5-112 0,-5 0-32 16,-1-5 0-16,-2 1 0 0,-4 0-64 0,-2 1 0 15,-3-2-16-15,-8-2 0 0,-3 1-16 0,-6-1 0 16,-4 4 0-16,-6-3 0 0,-4 1 64 0,-5 4 16 16,-4-1 0-16,-3 6 0 0,-3 0-128 0,-1 3-32 15,0 7 0-15,0-2 0 0,3-1-208 0,-3 2 176 16,0-5-176-16,8 1 160 0,3 1-160 0,7-4 0 16,4 1 0-16,7-6 0 15,8-2-576-15,8-6-128 0,6 1-48 0,6-8 0 16,5-7-1296-16,8-4-256 0,8-6-48 0,7-6-16752 0</inkml:trace>
  <inkml:trace contextRef="#ctx0" brushRef="#br0" timeOffset="22494.88">21127 10251 25791 0,'0'0'1152'0,"-2"-11"224"0,2 11-1104 0,-1-7-272 16,1 7 0-16,0 0 0 0,3-8 1152 0,-3 8 160 16,11 4 32-16,0 1 16 0,0 8-160 0,7 5-48 15,4 4 0-15,5 8 0 0,6 5 64 0,-8-7 0 16,4 7 0-16,6 9 0 0,3 6-288 0,2 11-48 16,4 3-16-16,3 4 0 0,2 0-288 0,1 2-48 15,-2-2-16-15,-2-2 0 0,-3 2-320 0,-2 0-192 16,-3-6 192-16,-4 0-192 0,-2-6 128 0,-5-5-128 0,-3-6 0 0,-1-2 0 15,-3-8 0-15,-2-3 0 0,-2-5 128 0,0-7-128 32,-4-7-640-32,0-5-176 0,-2-2-32 0,-1-7-11888 0,-2-8-2368 0</inkml:trace>
  <inkml:trace contextRef="#ctx0" brushRef="#br0" timeOffset="22780.02">22144 10173 29487 0,'2'-11'2624'0,"-1"-2"-2112"15,-1 4-512-15,0-1 0 0,-1 5 1280 0,1 5 160 16,0 0 32-16,-11 4 0 0,-3 7-192 0,-3 6-48 16,-5 5 0-16,-6 6 0 0,-6 8-224 0,-7 8-48 15,-5 5-16-15,-3 8 0 0,-6 6 32 0,-5 14 16 16,-5 5 0-16,-1 4 0 0,-1 0-384 0,-27 36-80 15,9-11-16-15,5-8 0 0,1-11-256 0,9-8-64 16,8-9-16-16,7-14 0 0,8-9-176 0,6-5 128 16,7-7-128-16,7-3 128 0,6-6-128 0,5-6 0 15,5-4 0-15,5-7 0 16,3-5-880-16,3-9-256 0,0 0-48 0,12-9-12592 16,0-4-2528-16</inkml:trace>
  <inkml:trace contextRef="#ctx0" brushRef="#br0" timeOffset="23342.46">20989 9557 21183 0,'-24'-14'1888'0,"8"7"-1504"16,0 5-384-16,2-5 0 0,4 0 1392 0,1 3 208 16,2-4 32-16,7 8 16 0,0 0 0 0,6-6 0 15,4 2 0-15,2-4 0 0,6 1-624 0,9-3-112 16,7 2-16-16,11-2-16 0,8-2-160 0,11 1-16 16,8 2-16-16,8 0 0 0,5 3-48 0,8-2-16 15,5 3 0-15,-23 6 0 0,10 3-176 0,4 3-16 16,-2-4-16-16,-2 2 0 0,-1 1-160 0,-3 2-48 15,2-1 0-15,-6 2 0 0,-4-5-80 0,-6 1 0 16,-3-3-128-16,-6 1 192 0,-5-6 0 0,-6 1-16 16,-6-1 0-16,-5 1 0 0,-4-1 144 0,-5-2 16 15,-4-3 16-15,-9 2 0 0,-5-6 96 0,-6 2 32 0,-7-4 0 0,-6-2 0 16,-8-2-96-16,-7 0-32 0,-10-2 0 0,-5 0 0 16,-9 0-224-16,-7 3-128 0,-6-4 160 0,-4 4-160 15,-5-1 0-15,0 2 128 0,-1 3-128 0,4-1 0 16,2 2 0-16,1 3 0 0,8 5 0 0,5-1 0 15,8 3-2240 1,9 3-320-16,5 5-80 0</inkml:trace>
  <inkml:trace contextRef="#ctx0" brushRef="#br0" timeOffset="24184.74">3272 10806 14735 0,'0'0'640'0,"-8"-1"160"0,8 1-640 0,0 0-160 0,0 0 0 0,0 0 0 16,0 0 1760-16,0 0 320 15,0 0 64-15,0 0 16 0,0 0-784 0,12 0-160 16,5-2-16-16,5 1-16 0,6 1 0 0,8-2 0 0,7-1 0 16,9 2 0-16,4-2-96 0,7-3-32 15,4-3 0-15,1 0 0 0,0 0-352 0,1 0-64 0,1-3 0 0,-2 3-16 16,-5-3-176-16,1 1-48 0,-6-2 0 0,-3-1 0 16,-4 0 48-16,-4 1 0 0,-3 1 0 0,-3-1 0 15,-4 2-128-15,-5 3 0 0,-4 2-16 0,-3-2 0 16,-3 2-16-16,-5-2 0 0,-3 6 0 0,-6-4 0 15,-8 6 128-15,0-8 32 0,-4 0 0 0,-6 0 0 16,-9-2 0-16,-6 2 16 0,-7-2 0 0,-6 6 0 0,-6 1-256 16,-3-2-48-16,-3 2-16 0,-2-2 0 15,-2 0-144-15,1-3 192 0,1 2-192 0,1-4 192 0,1 2-192 0,3-1 128 16,4 4-128-16,4 1 128 0,3-1-128 0,4-1 0 16,5 2 0-16,6 3 128 15,4 0-864-15,7 2-176 0,10-1-48 16,0 0-18864-16</inkml:trace>
  <inkml:trace contextRef="#ctx0" brushRef="#br1" timeOffset="36220.33">2341 15456 8287 0,'0'0'736'0,"2"-5"-592"0,-2-3-144 0,1 3 0 16,-1 5 1376-16,1-5 240 0,-1-2 48 0,0 7 16 15,0 0-144-15,0 0-16 0,0 0-16 0,0 0 0 0,0 0-528 0,0 0-96 16,0 0-32-16,-4 9 0 0,-1-1-48 0,3 3-16 16,-3 5 0-16,1 1 0 0,0 4 0 0,0 3 0 15,3 3 0-15,-2 2 0 0,2 11-128 0,2 5-16 16,2 7-16-16,0 5 0 0,0 6-48 0,2 1-16 16,2 5 0-16,-3 9 0 0,-2-1-96 0,1 7-16 15,-1-1 0-15,1 3 0 0,1 0 16 0,-3 3 0 16,1 2 0-16,0-2 0 0,-2-3 16 0,1-3 0 15,-1-1 0-15,-1 0 0 0,-3-2 0 0,3 1 0 16,-5-3 0-16,3-2 0 0,-1-2 48 0,1-1 16 16,1 2 0-16,-2-2 0 0,0 1-48 0,0-3-16 0,1-3 0 15,0-2 0-15,-2-1-176 0,4 1-48 16,-2-6 0-16,2 1 0 0,-2 1-64 0,2-3-32 0,0-6 0 0,-1-3 0 16,1-2-32-16,1-6-128 15,0-1 192-15,1-4-64 0,-1-4-128 0,2-2 0 16,-1-6 144-16,2-1-144 15,0-4-400-15,5-6-160 0,-3-6-16 0,3-8-12480 16,1-7-2480-16</inkml:trace>
  <inkml:trace contextRef="#ctx0" brushRef="#br1" timeOffset="37589.91">3056 15869 11055 0,'0'0'976'0,"0"0"-784"0,-5 5-192 0,1 1 0 15,4-6 1664-15,-3 6 272 0,1 2 64 0,2-8 16 16,-5 8-208-16,5-8-32 0,0 0-16 0,0 0 0 16,9 6-224-16,3-2-64 0,4-7 0 0,5 1 0 15,5-2-192-15,3 0-64 0,4-5 0 0,0 2 0 0,-1 0-352 0,0-3-80 16,3 0-16-16,-1 1 0 0,2 0-192 0,-3 0-64 16,-1-1 0-16,-3 2 0 0,-1 2-256 0,-5 0-64 15,-3 2-16-15,-4 1 0 0,-1 0-176 0,-3-2 0 16,-1 2 0-16,-11 3 128 15,0 0-1120-15,0 0-224 0,0 0-64 0,0 0-9712 16,0 0-1936-16</inkml:trace>
  <inkml:trace contextRef="#ctx0" brushRef="#br1" timeOffset="38371.16">4122 15527 14735 0,'-7'11'640'0,"2"-4"160"0,-3-2-640 0,0 2-160 15,2 1 0-15,2 1 0 0,-1-4 1648 0,5-5 288 16,0 0 64-16,0 0 16 0,-4 11-464 0,4-11-80 16,0 0-32-16,0 0 0 0,9 2-272 0,5-6-48 15,-1-1-16-15,3-3 0 0,2-6-272 0,2-1-64 16,2-3-16-16,0 0 0 0,1 2-176 0,-1-3-48 15,0-2 0-15,0 2 0 0,-1 1-128 0,0 1-16 16,-4-1-16-16,0-1 0 0,-3 2-96 0,0 3-16 16,-3 5 0-16,0-1 0 0,-4 5-128 0,-7 5-128 0,0 0 192 0,0 0-192 15,0 0 0-15,9 12 0 0,-4 8 0 0,-1 3 0 16,-3 2 0-16,-1 7 0 0,-2 2 0 0,-2 6 0 16,-1 5 0-16,-3 1 0 0,-1 3 0 0,0 3 0 15,-1 0 0-15,-1 0 0 0,-2-4 128 0,0-3-128 16,3-6 0-16,0-5 160 0,-1-4-160 0,0-6 128 15,4-1 272-15,0-6 48 0,2-4 16 0,0-1 0 16,1-6 128-16,4-6 32 0,0 0 0 0,0 0 0 16,0 0-32-16,0 0 0 0,7-15 0 0,-2-4 0 0,0-3-144 0,3-6-16 15,2 0-16-15,1-5 0 16,-1-1-256-16,4-3-160 0,0 0 192 0,3 0-192 0,1 2 128 0,3 0-128 16,5 5 0-16,0 2 0 0,5-1 0 0,1 7 0 15,-1 3 0-15,0 2 0 0,-1 1 0 0,1 1 0 16,3 4 0-16,2 4 0 0,-2 4 0 0,-1 1 0 15,-1 0 0-15,-4 5 0 0,-3 1 0 0,-2 2 0 16,-1 3 128-16,-3-1-128 16,-1 2-656-16,-3 0-192 0,-2 5-48 0,-2-1-12400 15,-1 1-2480-15</inkml:trace>
  <inkml:trace contextRef="#ctx0" brushRef="#br1" timeOffset="39020.62">7159 15697 17503 0,'0'0'1552'0,"0"0"-1232"15,0 0-320-15,0 0 0 0,0 0 1376 0,0 0 224 0,0 0 32 0,0 0 16 16,14 1 16-16,4-1 0 0,2-1 0 0,3-3 0 15,4 0-448-15,3 1-64 0,4-2-32 0,3-6 0 16,1 0-480-16,1 2-112 0,-1 0-16 0,1 3 0 16,-3 2-304-16,-2 0-64 0,0-5-16 0,-1 7 0 15,-2 2-304-15,-2 1-64 0,-2-1-16 0,-2 0-10176 16,-3 4-2048-16</inkml:trace>
  <inkml:trace contextRef="#ctx0" brushRef="#br1" timeOffset="39304.37">8539 15041 30687 0,'2'-11'1360'0,"-2"11"288"0,0 0-1328 0,0 0-320 16,0 0 0-16,0 0 0 0,-5 21 688 0,0 6 64 15,-4 2 16-15,-2 3 0 0,-1 5 704 0,-2 7 128 16,-1 11 48-16,-1 2 0 0,-2 4-336 0,2-1-64 16,1 1-16-16,2 3 0 0,3-3-464 0,2 1-80 15,2-6-32-15,1-2 0 0,1-3-448 0,4-7-80 16,0-5-128-16,1-3 176 0,3-3-176 0,1-3 0 16,3 1 0-16,-3-6-176 15,1 2-1424-15,2-3-304 0,-1-4-48 0,2 2-16 0</inkml:trace>
  <inkml:trace contextRef="#ctx0" brushRef="#br1" timeOffset="40128.26">4118 17686 8287 0,'4'-10'736'0,"1"1"-592"16,2-5-144-16,0 3 0 0,2 2 2368 0,-1 0 448 16,-8 9 96-16,0 0 16 0,9-4-832 0,-9 4-176 15,9 5-16-15,-4 4-16 0,2 4-384 0,-2 5-80 0,-1 3-16 0,0 7 0 16,0 4 96-16,-2 9 16 16,-2 4 0-16,-2 8 0 0,-3 0-192 0,-2 0-48 15,1 2 0-15,0-4 0 0,-2-4-448 0,0-3-112 0,1 1-16 0,-2-6 0 16,0-3-320-16,0-4-80 15,2-1-16-15,-1-1 0 0,2-7-160 0,0-1-128 0,1 0 144 0,2-2-144 16,-1-2 0-16,1-3 0 0,1-3-176 0,-1-1 176 31,3-11-2592-31,0 0-400 0,0 0-80 0</inkml:trace>
  <inkml:trace contextRef="#ctx0" brushRef="#br1" timeOffset="40967.99">7000 18215 15999 0,'0'0'704'0,"0"0"160"0,-8 5-688 0,8-5-176 16,-7 4 0-16,7-4 0 0,0 0 1168 0,0 0 208 15,0 0 32-15,0 0 16 0,0 0-32 0,0 0-16 16,0 0 0-16,10 6 0 0,3 2-320 0,1-4-64 0,2-4-16 16,5 0 0-16,3 0-176 0,4 0-32 0,1 0-16 0,1-3 0 15,2-1-352-15,0-1-64 0,2 3-16 0,-3-1 0 16,1-1-320-16,-4-2 144 0,-3 0-144 0,-3 2 0 31,-3-1-2320-31,-3-4-576 0</inkml:trace>
  <inkml:trace contextRef="#ctx0" brushRef="#br1" timeOffset="41500.65">7867 17910 22111 0,'0'0'1968'0,"0"0"-1584"15,0 0-384-15,0 0 0 0,0 0 400 0,0 0 0 16,0 0 0-16,0 0 0 0,0 0 720 0,0 0 144 15,9-5 16-15,1-3 16 0,3-2-144 0,1-1-16 16,0-1-16-16,2-3 0 0,2-2-288 0,0 1-48 16,-2-1-16-16,2 0 0 0,1-2-144 0,0 1-48 15,-2 0 0-15,-1 3 0 0,-2 1-144 0,0 2-48 16,0-2 0-16,-4 7 0 0,-1 0-176 0,-9 7-32 0,0 0-16 0,11 0 0 16,-11 0-160-16,6 11 0 0,-1 3 0 0,-2 7 0 15,-3 3 0-15,-2 8 0 0,-2 7 0 16,-2 6 0-16,0 2 0 0,-2 0 192 0,-1 1-64 0,0-2 0 15,-2 2 160-15,-1-6 32 0,1-4 0 0,0-1 0 16,-1-4 128-16,1-2 16 0,-1-4 16 0,1-2 0 16,2-5 96-16,3-1 32 0,2-3 0 0,1-2 0 15,1-7-160-15,2-7-48 0,0 0 0 0,0 0 0 0,0 0-32 0,6-7-16 16,2-7 0-16,2-4 0 0,2-3 16 0,2-4 0 16,3-2 0-16,2 1 0 0,1-1-240 0,2 0-128 15,1 1 160-15,1 1-160 0,1 1 0 0,3 3 0 16,3 2 0-16,-1 0 0 0,0 3 0 0,-1 4 0 15,0 0 0-15,0-1 0 0,2 3 0 16,-4 1 0-16,-2 2 0 0,0 3 0 16,-3 1-784-16,-3 2-160 0,-4 0-16 0,-1 0-12896 15,0 1-2576-15</inkml:trace>
  <inkml:trace contextRef="#ctx0" brushRef="#br1" timeOffset="42444.3">9579 14608 13823 0,'0'0'1216'0,"0"0"-960"16,5-8-256-16,-5 8 0 0,5-6 1216 0,-5 6 208 15,7-3 48-15,-7 3 0 0,0 0-144 0,5 4-32 16,0 2 0-16,-3 7 0 0,4 5-192 0,-4 7-32 16,1 7-16-16,-1 9 0 0,-1 7 32 0,3 7 0 15,-1 8 0-15,-1 7 0 0,1 7-240 0,1 9-32 16,2 7-16-16,-1 10 0 0,-1 1-288 0,0 9-48 16,0 7-16-16,-3 3 0 0,1 4-176 0,0 3-32 15,-6-2-16-15,1 0 0 0,-1-1-96 0,-1-5-128 16,-2 0 176-16,-2-7-176 0,-1-3 512 0,-2-2 0 15,2 0 0-15,-4-2 0 0,-1-4-64 0,-2-5-32 16,1 0 0-16,-1-5 0 0,-2-2-32 0,1-5-16 16,2-1 0-16,1-8 0 0,1 0-112 0,0-6-32 15,1-3 0-15,2-4 0 0,0 1-96 0,2-5 0 16,2 0-128-16,0-4 192 0,2-1-192 0,3-4 176 16,1-5-176-16,3-5 160 0,2-2-160 0,2-5 0 0,3-3 0 0,8 4 0 31,-1-11-1872-31,6-8-304 0,2-9-64 0,0-9-14720 0</inkml:trace>
  <inkml:trace contextRef="#ctx0" brushRef="#br1" timeOffset="43065.14">10755 16672 15663 0,'-13'-3'1392'0,"13"3"-1120"16,0 0-272-16,0 0 0 0,-7 0 960 0,7 0 128 15,0 0 16-15,0 0 16 0,7-5 656 0,9-1 128 16,5 0 16-16,11-3 16 0,7 2-592 0,8 0-128 16,3-7-32-16,6-3 0 0,6 1-352 0,0 1-80 15,1-1-16-15,-1 4 0 0,0-1-400 0,-2 3-80 16,-5 2 0-16,-3-1-16 0,-4 5-240 0,-5 2-160 16,-6 2 32-16,-9 4-15056 0</inkml:trace>
  <inkml:trace contextRef="#ctx0" brushRef="#br1" timeOffset="43197.18">11168 17061 24879 0,'-6'9'2208'0,"6"-9"-1760"16,0 0-448-16,0 0 0 0,14 6 1872 0,4-3 304 15,3-2 48-15,6-4 16 0,2-3-240 0,10-1-32 16,5-4-16-16,5 1 0 0,5-4-800 0,8-1-176 16,5-5-16-16,2-1-16 0,-2 0-368 0,2 0-80 0,0 1-16 0,-5 2 0 31,-3 4-1248-31,-3 1-256 0,-5 6-64 0</inkml:trace>
  <inkml:trace contextRef="#ctx0" brushRef="#br1" timeOffset="46787.33">13304 16532 11055 0,'0'0'976'0,"0"0"-784"16,0 0-192-16,0 0 0 0,0 0 1632 0,0 0 288 15,0 0 48-15,0 0 16 0,-4-4-32 0,0 1 0 16,1-5 0-16,1 0 0 0,2 2-416 0,4-5-64 15,1-1-32-15,-1 1 0 0,1-3-352 0,4 0-80 16,2-3-16-16,-1 1 0 0,3-2-384 0,0 0-80 16,4 0-16-16,-3 2 0 0,2 3-208 0,-2 0-48 15,1 1-16-15,0 5 0 0,-1 6-240 0,0 2 0 16,0 4 128-16,-1 9-128 0,-1 7 0 0,0 7 0 16,-2 2 0-16,-1 10 0 0,-1 1 176 0,-3 8-16 15,-1 3 0-15,-4 3 0 0,-3 2 32 0,-2 2 16 16,-3 6 0-16,-2-2 0 0,-1 0-32 0,-1-6-16 15,1-5 0-15,-1-3 0 0,1-7 0 0,3-4 0 0,-2-5 0 0,4-8 0 16,-1-2 336-16,4-5 64 0,-3-4 16 16,4-3 0-16,2-11-48 0,0 0 0 15,0 0 0-15,0 0 0 0,2-7 64 0,1-7 16 0,1-7 0 0,1-4 0 16,0-2-288-16,0-6-48 0,3-4-16 0,-2-3 0 16,2-7-128-16,1-4-128 0,2-4 192 0,3-2-192 15,1-3 128-15,3-1-128 0,2 3 0 0,5 1 0 16,0-1 0-16,4 8 0 0,3 0 0 0,2 3 0 15,1 5 128-15,2 3-128 0,-1 4 0 0,3 4 0 16,-1 3 0-16,-1 7 0 0,-1 8 0 0,-3 1 0 0,-2 2 0 0,-3 3 0 16,-4 6 0-16,0 2 0 0,-1 2 0 0,-1 2-224 15,-5 1 64-15,5 4 16 16,-5 3-1360-16,-3 2-272 0,-2-1-48 0,-2-1-16 16,-2 0-1664-16,-2-1-336 0</inkml:trace>
  <inkml:trace contextRef="#ctx0" brushRef="#br1" timeOffset="47256.16">14544 15307 23439 0,'-14'-13'1024'0,"8"8"240"0,1-5-1008 0,1 1-256 15,1-4 0-15,3 3 0 0,0 10 1232 0,3-10 208 0,2-4 32 0,4 3 16 16,2 2-496-16,5-2-96 0,4 3-32 0,0-4 0 16,2 2-288-16,2 0-64 0,2 3-16 0,4 0 0 15,2 0 128-15,1 2 16 0,0 0 16 0,-8 7 0 16,1 4-112-16,2-1-32 0,-3 5 0 0,1 3 0 15,-4 5-160-15,-3 8-32 0,-3 2-16 0,-6 5 0 16,-4 3 80-16,-4 2 32 0,-5 4 0 0,-3-3 0 16,-6 1-48-16,-6 15-16 0,-2-10 0 0,0-5 0 0,-2-1 32 15,3-5 16-15,3-3 0 0,5-8 0 0,2-3 96 16,4-2 16-16,4-4 0 0,5 0 0 0,2-5 0 16,4-2 0-16,7-3 0 0,6-3 0 0,5-2 48 0,9-1 16 15,8-5 0-15,4 1 0 0,3-2-288 0,4-2-48 16,4-1-16-16,1 1 0 0,1-4-224 0,-2 2 144 15,-2 3-144-15,-2-2 128 0,-5-1-128 0,-4 0 0 16,-4 1 144-16,-4 4-144 0,-4 1 0 0,-5-2-288 16,-4 4 48-16,-6 4 16 15,-5 3-2848-15,-5 6-576 0</inkml:trace>
  <inkml:trace contextRef="#ctx0" brushRef="#br1" timeOffset="48509.34">15490 16831 17327 0,'0'0'768'0,"0"0"160"0,0 0-736 0,0 0-192 16,0 0 0-16,0 0 0 0,0 0 1456 0,0 0 256 15,0 0 48-15,15 5 16 0,0 0-432 0,4-2-64 16,6-3-32-16,1 0 0 0,7 0 48 0,4 0 16 16,3-2 0-16,0-1 0 0,6-3-240 0,1 3-48 15,3 0-16-15,2-5 0 0,0 1-240 0,1 2-64 16,1-2 0-16,-3 4 0 0,-6 0-176 0,-1-1-32 15,-3-2-16-15,-4 2 0 0,-2 2-256 0,-4 0-48 16,0-4-16-16,-4 2 0 0,-6 3-160 0,-2 2 0 16,-2-2 144-16,-6 0-144 15,-1-1-928-15,-10 2-256 0,0 0-48 0,0 0-10352 16,0 0-2048-16</inkml:trace>
  <inkml:trace contextRef="#ctx0" brushRef="#br1" timeOffset="48828.96">16277 16422 13823 0,'-9'-21'1216'0,"5"10"-960"0,1-1-256 0,1 0 0 0,-1-2 3632 0,2 5 672 16,0-1 144-16,-2 3 32 0,3 7-2416 0,0 0-464 16,-5-6-112-16,5 6-16 15,-7 1-352-15,-1 7-80 0,-1 5-16 0,0 4 0 0,-1 6-368 0,-3 4-80 16,-2 5 0-16,0 5-16 0,0 4-16 0,-1 1 0 15,0 0 0-15,-1 7 0 0,1 4-96 0,-2 2-32 16,3 1 0-16,1-3 0 0,0-5-208 16,4-3-32-16,-2 1-16 0,2-6 0 0,0-3-32 0,3-4 0 15,4-2 0-15,-1-5 0 0,0 1-128 0,3-5 0 16,3-3 0-16,1-1-176 0,1-2 176 0,1-2 0 16,1-8 0-16,3-1-128 15,1-1-992-15,4-6-192 0,1-2-32 0,3-1-16 16,0-5-1824-16,2-1-352 0</inkml:trace>
  <inkml:trace contextRef="#ctx0" brushRef="#br1" timeOffset="49247.62">17725 15451 22687 0,'0'0'1008'0,"0"0"208"0,0 0-976 0,-4 8-240 0,-1 4 0 0,0 6 0 0,1 3 1136 0,-3 3 176 15,0 3 32-15,-3 7 16 0,-2 6 192 0,2 8 48 16,-1 6 0-16,-9 24 0 0,1-1-224 0,0 3-32 16,-2 4-16-16,-1 2 0 0,1 3-416 0,-2 1-80 15,-3-2 0-15,3-4-16 0,2 0-288 0,2-8-48 16,1-1-16-16,3-5 0 0,-1-3-48 0,4-10-16 16,1-3 0-16,3-5 0 0,-1-5-16 0,1 0-16 15,2-6 0-15,1-3 0 0,1-6-192 0,0-1-48 16,1 1 0-16,0-5 0 0,1-1-128 0,2-3 0 15,0-3 144-15,3-3-144 0,-1-3 0 0,-2-11-256 16,0 0 32-16,12 3 16 16,2-3-2544-16,2-5-496 0,3-5-96 0,2-2-32 0</inkml:trace>
  <inkml:trace contextRef="#ctx0" brushRef="#br1" timeOffset="49694.68">18216 16418 16575 0,'-12'-4'736'0,"12"4"160"0,0 0-720 0,0 0-176 16,0 0 0-16,0 0 0 0,10-11 2560 0,4 3 464 16,4 0 112-16,6 1 0 0,3-5-1536 0,6 5-320 15,5-2-64-15,4 4-16 0,2-3-368 0,3 3-64 16,2 0 0-16,-13 4-16 0,5-3-288 0,4-1-48 16,2 2-16-16,0 2 0 0,-2-2-176 0,0 2-32 15,-2 2-16-15,-4-1 0 0,-3 2-176 0,-4 0 0 16,-3 2-160-16,4 2-16240 0</inkml:trace>
  <inkml:trace contextRef="#ctx0" brushRef="#br1" timeOffset="49864.87">18406 16734 32255 0,'0'0'2864'0,"0"0"-2288"0,0 0-576 0,0 0 0 15,9-6 624-15,5 2 16 0,4 2 0 0,4-2 0 16,5 3 208-16,6-5 48 0,8 0 16 0,-8 1 0 15,2 0-384-15,7 2-80 0,5 2 0 0,20-4-16 0,-8-5-288 0,-4 2-144 16,-7 3 160-16,-17 0-160 16,1 1-1600-16,-1 2-432 0,1-2-80 0</inkml:trace>
  <inkml:trace contextRef="#ctx0" brushRef="#br1" timeOffset="50320.65">20388 15756 18431 0,'-6'-21'816'0,"4"10"160"0,-2-1-784 0,0 2-192 0,0 3 0 0,-1 0 0 16,-1 2 2944-16,-5 1 528 0,-5 6 112 0,-3 5 32 16,-6 8-2224-16,-7 7-448 0,-6 9-96 0,-5 8-16 15,-4 12-256-15,-3 7-64 0,-3 12-16 0,-2 4 0 16,-1 2 112-16,3 7 32 0,3 7 0 0,8 3 0 16,5-5-256-16,9-5-64 0,8-11 0 0,10-5 0 0,9-7-64 15,8-8 0-15,6-9-16 0,7-6 0 0,4-4 208 16,7-5 32-16,5-6 16 0,3-5 0 0,3-3 112 0,5-9 32 15,3-6 0-15,3-3 0 0,3-10 64 0,0-1 0 16,-3-4 16-16,2-6 0 0,-1-8-144 0,-3-4-48 16,-6-1 0-16,-6-4 0 0,1-2-96 0,-6-8-32 15,-2-4 0-15,-6-7 0 0,-3-3-80 0,-6-8 0 16,-6-4-16-16,-6 1 0 0,-5 2-304 0,-5 5 160 16,-5 5-160-16,1 26 128 0,-4-4-320 0,-3 4-64 15,-6 4 0-15,-2 2-16 16,-1 6-2160-16,-6 5-448 0,-4 2-64 0</inkml:trace>
  <inkml:trace contextRef="#ctx0" brushRef="#br1" timeOffset="50983.64">22036 16324 11967 0,'-19'0'528'0,"5"0"112"0,1 0-512 0,-1 1-128 16,-1 2 0-16,1-2 0 0,3 1 3168 0,3 1 608 16,8-3 112-16,0 0 16 0,0 0-1872 0,0 0-384 0,0 0-80 15,18 1-16-15,6-2-208 0,7-3-64 0,4-1 0 0,8-4 0 16,7 3-560-16,5-7-112 0,3 3-32 0,8-2 0 16,5 1-240-16,1 1-48 0,-4-4-16 0,-2 0 0 15,-3 6-32-15,-4-2-16 0,-1 2 0 0,-19 3 0 16,0 2-96-16,2 1-128 0,-2 2 176 0,11 2-176 15,-12-1 0-15,-7 1 0 0,-7 3-192 0,-8-1 48 16,-4 3-2096-16,-7 4-400 0,-10 0-96 16</inkml:trace>
  <inkml:trace contextRef="#ctx0" brushRef="#br1" timeOffset="51200.46">22130 16573 24879 0,'-20'1'1088'0,"11"-1"256"0,9 0-1088 0,0 0-256 15,0 0 0-15,0 0 0 0,13 3 2368 0,6-1 432 16,6-2 80-16,8-1 0 0,8 0-1536 0,7 1-304 16,7 0-64-16,6-2-16 0,4 0-288 0,1-2-64 15,-3 2-16-15,4-2 0 0,-1-3-256 0,-18 2-48 0,5 1-16 16,3 1 0-16,0 0-272 0,-1-1 160 16,-4-2-160-16,15 1 128 0,-13-2-288 0,-8 1-64 15,-8 1-16-15,-15 1 0 16,1-1-2416-16,-1 1-480 0,-4-1-112 0</inkml:trace>
  <inkml:trace contextRef="#ctx0" brushRef="#br1" timeOffset="51488.99">22602 15703 33055 0,'16'-12'1472'0,"0"4"288"0,3-3-1408 0,7 1-352 0,7-2 0 0,8 6 0 0,5 3 384 0,-5 7 0 16,6 1 0-16,7 1 0 0,3 6 16 0,6 1 16 16,-1 3 0-16,2 3 0 0,2 3-32 0,1 2 0 15,2 5 0-15,-3 3 0 0,-6 1-64 0,-6 3 0 16,-2-1-16-16,-8 6 0 0,-10 1 80 0,-6 1 32 16,-8 0 0-16,-7-1 0 0,-9 4-32 0,-7-3 0 15,-6 3 0-15,-6-5 0 0,-7-5 192 0,-3-1 48 16,-6-2 0-16,-7-7 0 0,-9 1-112 0,-1-4 0 15,-4-1-16-15,-3 2 0 0,-2-3-336 0,0 0-160 16,1-3 160-16,-19 4-160 16,10-6-1360-16,12-4-368 0,7-5-80 0</inkml:trace>
  <inkml:trace contextRef="#ctx0" brushRef="#br1" timeOffset="52448.7">24727 16076 18303 0,'0'0'816'0,"-7"2"160"0,1 6-784 0,6-8-192 0,0 0 0 0,0 0 0 16,0 0 1120-16,0 0 176 0,-2 9 48 0,2-9 0 15,0 0-208-15,0 0-48 0,0 0 0 16,0 0 0-16,10 1 80 0,3-5 16 0,0-6 0 0,3-1 0 15,2-3 80-15,3-3 16 0,2-1 0 0,3-1 0 16,-2-1-592-16,4-3-112 0,-3 2-32 0,7 0 0 16,1-3-176-16,3-3-48 0,1 2 0 0,-3-3 0 15,-2 4-80-15,-3-2-32 0,-1 2 0 0,-3 4 0 0,-2 1-208 0,-2 1 144 16,-2 2-144-16,-2 2 128 16,-1 6-128-16,-2 2 0 0,-3 4 0 0,0 6 128 0,-11-4-128 0,13 13 128 15,-6 6-128-15,-1 8 128 0,-1 6-128 0,-2 6 0 16,-5 4 0-16,-4 7 0 0,-4 3 0 0,-2 4 0 15,-2 6 0-15,-1-1 0 0,-3 5 0 0,-2 1 0 16,-4-1 0-16,2 0 0 0,-1-3 0 16,-1-7 0-16,-1-2 0 0,1-4 0 0,1-9 144 0,0-4 48 15,1-4 16-15,4-1 0 0,3 0 224 0,1-6 32 16,1 0 16-16,3-7 0 0,4-4-32 0,1-2 0 16,2-7 0-16,3-7 0 0,0 0 0 0,0 0 0 15,0 0 0-15,4-15 0 0,1-6 96 0,2-3 16 16,1-6 0-16,3-3 0 0,0-4-256 0,3-3-48 15,3-2-16-15,3-5 0 0,4-2-240 0,1-6 176 16,1-5-176-16,7-2 160 0,1 2-160 0,3 3 0 16,4 5 0-16,-1 1 128 0,5 3-128 0,2 5 0 0,3 3 0 15,0 5 0-15,4 2 0 0,-1 3 0 0,-3 7 0 16,-3 3 0-16,-4 1 0 0,-1 4 0 0,-1 1 0 16,-4 6 0-16,-6-1 0 0,-12 5 0 0,-2 3-128 15,-3 0 128-15,-3 1-1008 16,-2 2-128-16,-1 0-16 0,-8-2-16 0,2 7-1728 0,-3 2-352 0</inkml:trace>
  <inkml:trace contextRef="#ctx0" brushRef="#br1" timeOffset="53039.34">27029 16033 16415 0,'0'0'720'0,"0"0"160"0,0 0-704 0,0 0-176 16,-10 5 0-16,10-5 0 0,0 0 1584 0,0 0 272 15,0 0 64-15,0 0 16 0,0 0-128 0,0 0-16 16,0 0-16-16,0 0 0 0,13-5-432 0,3 1-64 15,6 0-32-15,5 1 0 0,4-3-480 0,5 1-112 16,3 1-16-16,3 0 0 0,2 2-320 0,1-2-80 16,0 0-16-16,1 2 0 0,-3 0-224 0,-13 2 144 15,2 0-144-15,-1 0 128 0,-2 0-128 0,-4 3 0 16,-3 1 0-16,-6 1-176 16,-6-1-2576-16,-10-4-512 0</inkml:trace>
  <inkml:trace contextRef="#ctx0" brushRef="#br1" timeOffset="53211.27">26774 16498 22111 0,'-26'4'1968'0,"15"-2"-1584"16,1 1-384-16,10-3 0 0,0 0 2704 0,0 0 464 15,0 0 96-15,14 5 0 0,5 0-1584 0,5 0-320 0,4-1-64 0,7-4-16 16,7-1-448-16,8-1-80 0,7 1-32 0,7 0 0 16,7-3-320-16,3 0-64 0,2-1-16 0,-1-1 0 15,-1-2-160-15,-24 4-32 0,4 2-128 0,-1-2 192 16,-2-1-960-1,-4 0-192-15,-5 0-32 0,-5-3-11040 0,-5 2-2224 0</inkml:trace>
  <inkml:trace contextRef="#ctx0" brushRef="#br1" timeOffset="53766.21">29349 15512 13823 0,'1'-18'1216'0,"2"9"-960"0,1-3-256 0,-1-2 0 15,4-1 1328-15,0 1 208 0,0 0 64 0,2 0 0 16,0 2 256-16,1 3 64 0,0-3 16 0,-2 5 0 16,2 0-688-16,-3 3-144 0,3 1-16 0,-10 3-16 15,11 0-256-15,-11 0-48 0,9 5-16 0,-9-5 0 0,7 11-176 0,-2 3-16 16,-1 4-16-16,-1 3 0 0,-3 6 48 0,0 4 16 16,-2 3 0-16,-1 7 0 15,-5 4-96-15,-2 5-32 0,-3-3 0 0,-1 4 0 0,-2 1-96 0,-2 0 0 16,0-1-16-16,1-4 0 0,0-3-176 0,-1-5-16 15,0-3-16-15,3 0 0 0,1-3-160 0,2-4 128 16,-2-3-128-16,3-1 128 0,1 1-128 0,0-5 0 16,-1 0 0-16,3-1 0 15,1-1-992-15,2-4-224 0,-3-3-64 0,3-5-10128 16,5-7-2032-16</inkml:trace>
  <inkml:trace contextRef="#ctx0" brushRef="#br1" timeOffset="54002.42">28787 16120 23951 0,'-2'-10'1056'0,"2"10"224"0,6-13-1024 0,4 2-256 16,3 2 0-16,5-1 0 0,1 2 2400 0,6-2 416 0,7 3 96 0,5-4 16 16,2 5-1504-16,8 1-288 15,4-3-64-15,6 5-16 0,8 0-464 0,-3 0-80 0,-1-2-32 0,2 2 0 16,-4-3-224-16,0 3-32 0,-8-5-16 0,-16 5 0 15,1 2-208-15,-2 0 0 0,-2 1 0 0,-4 1 0 16,-5 2-1392 0,-7-1-368-16,-8 2-80 0</inkml:trace>
  <inkml:trace contextRef="#ctx0" brushRef="#br1" timeOffset="54178.25">28561 16537 35071 0,'0'0'1552'0,"0"0"320"0,0 0-1488 0,11 9-384 15,5 0 0-15,5-3 0 0,6 1 752 0,10-1 80 16,7-2 0-16,8-3 16 0,8-1-64 0,5-1-16 16,4 1 0-16,6-3 0 0,5-3-272 0,4 2-64 15,2 0-16-15,-1 2 0 0,-4-2-208 0,-25-1-32 16,4 0-16-16,0 1 0 0,0 2-160 0,-4-2-224 16,-4 1 48-16,-5 1 16 15,-7-1-2736-15,-4 1-560 0</inkml:trace>
  <inkml:trace contextRef="#ctx0" brushRef="#br1" timeOffset="55571.65">31146 15831 5519 0,'0'0'496'0,"7"-4"-496"16,0-4 0-16,-7 8 0 0,8-6 2400 0,1 3 384 15,2-1 80-15,-4-1 16 0,-7 5-768 0,9-5-160 16,-9 5-32-16,8-4 0 0,-8 4-352 0,0 0-80 15,0 0-16-15,0 0 0 0,0 0-176 0,0 0-32 16,0 0-16-16,0 0 0 0,0 0-288 0,0 0-48 16,0 0-16-16,0 14 0 0,-1-2-256 0,-4 2-48 15,-4 1-16-15,-2 3 0 0,-4 3 48 0,-2 6 0 16,-1 4 0-16,-1 3 0 0,-1 4-144 0,-2 5-32 16,-1 1 0-16,0 4 0 0,2-4-64 0,-1 3 0 15,1 2-16-15,2-2 0 0,1-2-48 0,2-4 0 0,2-3 0 16,6-1 0-16,3 3 0 0,1-9 0 0,2 1 0 15,8-4 0-15,-4-5 0 0,6 0-16 0,4 2 0 16,2-4 0-16,3-2-112 0,-1-2 0 16,9-4-16-16,1-3 0 0,2 0-48 0,4-6 0 0,4-1 0 0,3-3 0 15,3-1-128-15,2-2 160 0,2-1-160 0,1-3 160 16,2 0-160-16,-4-3 0 0,-1 1 0 0,-6-4 0 16,-1-1-240-16,-7 2-80 0,-1-5 0 0,-5 1-16 15,-3-1-1520 1,-2-1-288-16,-3-3-64 0,-3-5-16304 0</inkml:trace>
  <inkml:trace contextRef="#ctx0" brushRef="#br1" timeOffset="56203.75">31459 15009 7359 0,'0'0'656'0,"-8"3"-528"0,0-2-128 0,-1-1 0 16,9 0 2560-16,-11 0 464 0,0 3 112 0,2 1 0 16,2-4-1184-16,-2 1-240 0,0 1-48 0,1 2-16 15,2 3-160-15,-1 0-16 0,7-7-16 0,-10 3 0 16,3 1-64-16,7-4-16 0,-11 2 0 0,11-2 0 15,0 0-320-15,0 0-64 0,0 0-16 0,0 0 0 16,0 0-256-16,0 0-48 0,3-10-16 0,2-1 0 0,3 3-208 0,3-2-64 16,2 0 0-16,1-2 0 0,1 7-192 0,0-3-32 15,1 2-16-15,-2 2 0 0,-3-2-144 0,-2 3 160 16,-9 3-160-16,0 0 160 0,0 0-160 0,0 0 160 16,0 0-160-16,1 16 160 0,-3 0-160 0,-6-2 0 15,-5-2 0-15,-2 0 0 0,-3 4 192 0,0-3-32 16,1-2-16-16,-1 0 0 0,0-3 48 0,2 1 0 15,2-3 0-15,1-2 0 0,4 0 64 0,9-4 32 16,-9 0 0-16,9 0 0 0,0 0 32 0,0 0 0 16,3-11 0-16,2 4 0 0,2-3-64 0,5 1 0 15,-1-3 0-15,3 0 0 0,1 1-256 0,1 0 128 16,-2 5-128-16,-2-3 0 0,0 1 128 0,-3-1-128 16,-9 9 0-16,6-5 0 0,-6 5 0 0,0 0 0 0,0 0 0 0,0 0 0 15,0 0 0-15,0 0 0 16,-9 0-208-16,0 0 80 15,9 0-1712-15,-9 6-336 0,4 6-64 0</inkml:trace>
  <inkml:trace contextRef="#ctx0" brushRef="#br1" timeOffset="60227.18">32322 14924 13823 0,'9'-14'608'0,"-3"7"128"0,1-1-592 0,0-1-144 16,1 2 0-16,0-5 0 15,-2 4 640-15,0-2 80 0,-1 1 32 0,1-1 0 0,-3 3 128 0,0-5 16 16,-1 2 16-16,0 1 0 0,-2-2-16 0,-2 0-16 15,1-2 0-15,-3 0 0 0,-1 4 208 0,-1-4 32 16,-2-1 16-16,-3 3 0 0,-3-2-112 0,2 4 0 16,-4-1-16-16,-2-4 0 0,-2-1-464 0,-2 0-96 15,-3-2 0-15,-1-1-16 0,-4 0-304 0,-12-4-128 16,1 0 0-16,0 2 128 0,-2 1-128 0,0 1 0 16,0 0 0-16,-19-10 0 0,6 5 176 0,24 10-48 15,-6 3-128-15,-4-3 192 0,-1-3-192 0,-7 1 0 16,-3 1 0-16,-8-3 0 0,-7-1 0 0,-64-12 144 15,20 6-144-15,9 2 128 0,4 2-128 0,-3 1 0 16,-3 0 0-16,4 1 0 0,6 1 0 0,-4 2 0 16,-1 2 0-16,-1 3 128 0,2-2-128 0,5 4 192 15,2 0-192-15,-2 2 192 0,-4-4-192 0,4 2 0 16,3 3 0-16,1 0 0 0,-1 2 0 0,-3 1 0 0,-6-1 0 0,2 5 0 16,4 4 0-16,-3 2 0 0,-2-3 0 0,-4 4 0 15,-4-3 0-15,48-1 0 0,-10 3 0 0,-8-2 0 16,-9 2 0-16,-6 2 0 0,-3 4 128 0,-5-2-128 15,-5 2 0-15,-96 17 0 0,38-4 0 0,21-2 128 16,9-2-128-16,15 0 0 0,11 2 0 0,3-3 0 16,-3 1 0-16,5 1 0 0,1 3 0 0,3 2 0 0,3-4 0 15,0 4 0-15,-2-1 0 0,2 5 0 0,1 3 0 0,6-2 0 16,5-1 0-16,-2 3 0 0,-5 1 0 0,2 2-144 16,4 3 144-16,4-1 0 0,5 1 0 0,1 1 0 15,-2-2 0-15,0 2 0 0,-2 1 0 0,6-3-128 16,3 2 128-16,6 2 0 0,2 4 0 0,2 1 0 15,-1-2 0-15,2 1 0 0,-1 0 0 0,6-2 0 16,5 3-128-16,5-3 128 0,4-4 0 0,6 0-160 16,7-2 160-16,0-3-128 0,5 0 128 0,2 0 0 15,2 0-144-15,2 3 144 0,1 1 0 0,2 3 0 16,1-4 0-16,2 3 0 0,1 3 0 0,2 4 0 0,1-2 0 16,1 1 0-16,2 1 0 0,0 3 0 0,1 1 0 15,2 1 0-15,4 0-160 0,3 1 160 0,1-1 0 0,1 0-144 16,3-2 144-16,2 2-208 0,3 0 80 0,2 0 128 15,6 1-224-15,3 2 80 0,3-2 16 0,3 2 0 16,7-1 128-16,8 0 0 0,4 0-144 0,1 0 144 16,1 3 0-16,1-2-176 0,3-1 176 0,2 2-128 15,6-3 128-15,7 0-192 0,6 0 192 0,2-1-192 16,-3 0 192-16,5-2-192 0,4-4 192 0,9 3-192 16,7-1 192-16,-3-3-128 0,-3-2 128 0,9-1-128 15,12 2 128-15,-1-3 0 0,-2 1 0 0,8-6-128 16,6 2 128-16,-1-5 0 0,-6-3 0 0,9-2 0 15,8 0 0-15,-1 0 0 0,-4-9 0 0,5 0 0 16,8 1 0-16,-2-5 0 0,-4-3 0 0,3-4 128 0,3-2 96 0,2 0 32 16,0-4 0-16,0 1 0 0,1-6-64 0,7-1-16 15,6-1 0-15,-2-3 0 0,-6-2-48 0,6-8 0 16,5-2 0-16,3-4 0 0,3-2-128 0,-1-6 160 16,-6-2-160-16,4-3 160 0,2-5-32 0,3-4-128 15,-1-4 192-15,-2-5-64 0,-5-3-128 0,1-9 192 16,0-2-192-16,-83 26 192 15,10-7-64-15,8-8-128 0,4-9 192 0,11 0-64 0,14-5 80 0,-10-5 16 16,-12-10 0-16,168-119-224 0</inkml:trace>
  <inkml:trace contextRef="#ctx0" brushRef="#br1" timeOffset="60311.83">32880 16073 22863 0,'-23'-38'2032'0</inkml:trace>
  <inkml:trace contextRef="#ctx0" brushRef="#br1" timeOffset="62040.33">25519 12156 20271 0,'-15'-10'896'0,"6"3"192"0,1 0-880 0,-1 2-208 16,1-3 0-16,-3 4 0 0,11 4 496 0,0 0 48 16,0 0 16-16,0 0 0 0,0 0 112 0,-3 10 32 15,0 1 0-15,2 5 0 0,1 2-528 0,1 9-176 16,3 3 0-16,1 4 144 0,1 3 96 0,1 4 16 16,-1-3 0-16,2 1 0 0,-2 7-64 0,-1-5-16 15,-1-4 0-15,-2 0 0 0,1-3-32 0,-2-1 0 16,0-5 0-16,-2-1 0 0,-1-7 160 0,-1-1 16 0,-1-2 16 15,3-3 0-15,1-14 320 0,-5 7 64 0,5-7 16 0,0 0 0 16,-9-1 80-16,1-4 16 0,0-8 0 0,0-2 0 16,2-4-272-16,0-2-48 0,1 0-16 0,0-7 0 15,1-3-272-15,1 1-48 0,-2-2-16 0,1-1 0 16,1-4-160-16,3-2 128 0,1-1-128 0,3 2 128 16,3-1-128-16,2 1 0 0,3 0 0 0,4 2 0 15,0 4 0-15,3 6 0 0,1 3 0 0,2 6 0 16,-2 3 0-16,1 9 0 0,2 5-128 0,-6 5 128 15,1 4 0-15,-5 4 0 0,-2 2 0 0,0 5 0 16,-4 2 0-16,-3 3 0 0,-1 0 0 0,-3 2 0 16,-3-2 0-16,-1-1 0 0,2 0 0 0,-5-2 0 15,-3-5-128-15,0 1 128 0,0 0 0 0,1-3 0 16,1-7-288-16,1-1 16 0,-2-3 0 0,9-4 0 16,0 0-1696-16,0 0-336 15,-5-9-64-15</inkml:trace>
  <inkml:trace contextRef="#ctx0" brushRef="#br1" timeOffset="62346.3">26190 11800 30399 0,'-12'5'2704'0,"-5"1"-2160"0,0 6-544 0,2 1 0 0,-1 1 0 0,2 3-256 16,4 4 32-16,2 2 0 0,3-3 224 0,2 0 0 15,3 2 0-15,4-1 0 0,1 0 0 0,2-3 0 16,1-4 0-16,4 0 0 0,2-2 0 0,1-5 0 0,2-1 0 0,-1-6 0 16,2-5 256-16,0-1-64 0,1-6-16 0,1-1 0 15,1-4 224-15,-2-5 48 0,-2-2 16 0,2 0 0 16,-1-3 80-16,-1 0 16 0,-3-4 0 0,-2 1 0 16,-1 5-96-16,-2-3-16 0,-3 0 0 0,-2-3 0 15,-4 1-224-15,0 6-48 0,-2 2-16 0,0-1 0 16,-2 2-160-16,0 3 0 15,2 6 0-15,-2 2 0 16,-2 5-544-16,6 5-144 0,-6-7-16 0,6 7-9616 0,0 0-1920 0</inkml:trace>
  <inkml:trace contextRef="#ctx0" brushRef="#br1" timeOffset="62649.59">26823 11361 20271 0,'0'0'896'0,"-11"7"192"0,-2 2-880 0,2 1-208 0,-1 3 0 0,1 3 0 0,1 3 1440 0,-2 2 240 16,2-1 48-16,2 3 16 0,2-2-1248 0,-2 2-256 16,2 5-48-16,2-4-16 0,-2-1 48 0,2-1 16 15,2-4 0-15,0-4 0 0,1 0-48 0,1-3 0 16,0-11 0-16,0 0 0 0,0 0 256 0,8-6 64 16,2-3 0-16,-1-4 0 0,0-5 288 0,1-2 64 15,0-2 16-15,0-1 0 0,-1-5-240 0,2 3-32 16,-3-4-16-16,1 0 0 0,0 1-272 0,0-4-48 15,2-1-16-15,1 0 0 0,-1-2-128 0,3 7-128 16,1 1 144-16,1 2-144 0,-2 2 0 0,0 4 0 0,-2 4 0 16,0 2 0-16,-5 7 0 0,2 1 0 15,-9 5 0-15,12 0-160 16,-12 0-1248-16,11 8-256 0,-11-8-64 0,10 10-12896 0</inkml:trace>
  <inkml:trace contextRef="#ctx0" brushRef="#br1" timeOffset="63408.46">27479 11130 11967 0,'-9'-1'528'0,"9"1"112"0,0 0-512 0,-9 2-128 0,9-2 0 0,0 0 0 16,0 0 1344-16,0 0 256 0,0 0 32 0,0 0 16 16,0 0-704-16,0 0-144 0,0 0-32 0,0 0 0 15,0 0-32-15,0 0-16 0,9-10 0 0,-4-1 0 16,2 1 48-16,0-1 16 0,4-3 0 0,0-2 0 16,2-4 0-16,1 2 0 0,0 1 0 0,0 1 0 15,0-3-272-15,1 1-48 0,-5-1-16 0,0 5 0 16,-2 4-208-16,-2-3-48 0,-1 2-16 0,-2 3 0 0,-3-2-32 0,0 10 0 15,-4-9 0-15,-1-1 0 0,-1 2-16 0,-2 0 0 16,-1 3 0-16,0 3 0 0,-1-1 0 0,-1 1 0 16,-2-2 0-16,1 6 0 0,1 2-128 0,-1 1 0 15,1 0 0-15,1 4 0 0,-3 0 128 0,0 4-128 16,-1 1 0-16,-2 1 128 0,-2 2-128 0,0 2 0 16,4 2 0-16,-2-2 0 0,1-1 0 0,-1 4 0 15,1-2 0-15,4 1 0 0,0-1 0 0,4-2 0 16,0-4 0-16,5 0 0 0,2-2 0 0,4-1 0 15,2 0 0-15,4-1 0 0,3-4 0 0,2 1 0 16,2 0 0-16,3-4 0 0,4-3 0 0,-1-1 0 16,3-3 0-16,0-4 0 0,5 1 0 0,-1-5 0 0,2 0 0 15,-4 3 128-15,1-3-128 0,-1 3 0 0,0-3 0 16,-2 3-176 0,-2-4-1744-16,-3 0-368 0</inkml:trace>
  <inkml:trace contextRef="#ctx0" brushRef="#br1" timeOffset="63712.91">28312 9644 21823 0,'-4'-19'960'0,"1"9"208"0,-2 1-928 0,2 2-240 0,3 7 0 0,0 0 0 0,-11-2 576 0,2 7 64 16,-1 2 0-16,1 9 16 0,-1 5-64 0,-1 4-16 16,1 3 0-16,1 6 0 0,1 4 32 0,-1 8 0 15,4 1 0-15,0 8 0 0,1 6-48 0,0 2-16 16,4 7 0-16,0-4 0 0,4-5-336 0,1-1-64 16,4-5-16-16,1-8 0 0,1-5-128 0,-3-5 0 15,-1-3 0-15,0-5 0 0,-2-1 0 0,1-6-176 16,-1-3 16-16,0-3 0 15,-1 0-1440-15,-4-16-272 0,0 0-64 0</inkml:trace>
  <inkml:trace contextRef="#ctx0" brushRef="#br1" timeOffset="63908.2">28576 10144 27647 0,'0'0'2448'0,"0"0"-1952"0,0 0-496 0,-2 15 0 15,0 0 192-15,4 3-64 0,3 2-128 0,0 1 192 16,4-3 208-16,1 2 48 0,1 2 0 0,1-1 0 16,4 3-448-16,1-3 128 0,-2-2-128 0,0 2 0 15,-1 1 0-15,-1 1 0 0,-2-4 0 0,2-5 0 32,-3-5-448-32,-1 1-192 0,1-4-16 0,-10-6-11904 0</inkml:trace>
  <inkml:trace contextRef="#ctx0" brushRef="#br1" timeOffset="64077.92">28904 9984 13823 0,'0'0'1216'0,"0"0"-960"0,-4-7-256 0,4 7 0 0,-6 9 2672 0,1 10 480 15,-2 9 112-15,1 10 0 0,-1 6-1536 0,0 6-304 16,3 4-64-16,1 3-16 0,-1 1-480 0,0 0-96 16,0-4-32-16,2 5 0 0,0 4-368 0,2-2-80 15,0 3-16-15,4-8 0 16,1-8-1168-16,3-3-224 0,1-7-48 0,3-5-8224 15,5-7-1632-15</inkml:trace>
  <inkml:trace contextRef="#ctx0" brushRef="#br1" timeOffset="64669.66">26268 13243 16575 0,'0'0'1472'0,"-7"-7"-1168"16,2-3-304-16,5 10 0 0,-6-9 1184 0,1 2 176 15,5 7 48-15,0 0 0 0,0 0 208 0,0 0 48 16,0 0 16-16,0 0 0 0,0 16-960 0,0 3-192 16,-1 4-32-16,1 0-16 0,0 4-144 0,0 1-16 15,0 1-16-15,0-1 0 0,0 2-160 0,-2 0-16 16,0-4-128-16,-1 2 192 0,1-5-192 0,0-4 0 16,1-2-192-16,1-5 192 15,0-12-2288-15,0 0-336 0</inkml:trace>
  <inkml:trace contextRef="#ctx0" brushRef="#br1" timeOffset="65122.1">26676 12917 24879 0,'-8'17'2208'0,"-2"1"-1760"0,0 1-448 0,-3 1 0 0,2 7 272 0,-3-4-16 15,0 1-16-15,1 1 0 0,0-3 320 16,2 1 64-16,-1-2 16 0,2 1 0 0,1-4-272 15,2-4-48-15,3-3-16 0,4-11 0 0,0 0 64 0,0 0 16 16,-1-6 0-16,4-8 0 0,4-5 0 0,2-4 0 16,2-4 0-16,3 0 0 0,3-2-256 0,0 0-128 15,3 1 128-15,0-1-128 0,0 3 0 0,1 2 0 16,0 4 0-16,-1 3 0 0,-2 5 0 0,3 1 0 16,-6 6 0-16,0 4 0 0,-1 2 0 0,0 3 0 15,-2 4 0-15,-1 3 0 0,-5 3 0 0,2 0 0 16,-4 1 0-16,-2 2 0 0,-3-2 128 0,0 2-128 15,-3-1 160-15,0 0-160 0,-1-3 160 0,-1-4-160 16,-1-1 160-16,7-8-160 0,0 0 384 0,0 0-32 16,-7-8 0-16,3-4 0 0,1-6 160 0,5-4 16 15,1-2 16-15,3-4 0 0,4 1-352 0,1-2-192 16,3 4 192-16,4-2-192 0,-2 4 0 0,2 4 0 16,0-1 0-16,-1 5 0 0,-2 4 0 0,1 8 0 15,1 3 0-15,-1 7 0 0,1 2 0 0,1 6 0 16,-2 4 0-16,1 3 0 0,-3 3 0 0,0 0 0 0,-4 0 0 15,1 2 0-15,0-4 0 0,-4 1 128 0,2-3-128 0,-1-2 0 16,1-2 0-16,-2-6 0 0,0 0-160 0,0-9 160 16,-7-2-1984-1,12-4-288-15,-2-7-48 0</inkml:trace>
  <inkml:trace contextRef="#ctx0" brushRef="#br1" timeOffset="65492.46">27750 12307 29487 0,'-32'-1'1296'0,"12"2"288"16,-6 4-1264-16,1 4-320 0,-2-1 0 0,-2 7 0 0,0 5 464 0,1 6 48 16,4-2 0-16,2 3 0 0,-2 2-128 0,2 1-32 15,3-3 0-15,3 0 0 0,3-6-352 0,4 2 128 16,3-4-128-16,6-3 0 0,0-4 0 0,0-12 144 15,9 8-144-15,2-3 0 0,1-5 160 0,3-5-160 16,4-3 128-16,1-6-128 0,-1-5 208 0,3 0-32 16,2 1-16-16,0-3 0 0,-1-5 32 0,-3 5 16 15,-1 3 0-15,-2 3 0 0,-6 3 16 0,0 1 0 16,-3 6 0-16,-8 5 0 0,9 4 48 0,-1 2 16 16,-2 7 0-16,1 3 0 0,-1 3-96 0,0 0 0 15,0 2-16-15,1-1 0 0,1-1-176 0,1 0 160 0,0 1-160 16,3-4 160-16,-2-4-160 0,3 0 0 0,2-7 0 15,2-3 0-15,1-3 0 0,0-3 0 0,-2-7 0 16,2-2 0 0,-2-5-1472-16,2-2-240 0,-3 0-32 0,-1-4-12976 0</inkml:trace>
  <inkml:trace contextRef="#ctx0" brushRef="#br1" timeOffset="65915.37">28229 11986 24479 0,'0'0'1088'0,"0"0"208"0,-7-3-1040 0,7 3-256 0,0 0 0 0,0 0 0 0,-11 3 944 0,4 0 128 15,-1 5 16-15,-1 0 16 0,-1 4-512 0,-1 0-96 16,-1 2-32-16,-2 5 0 0,-1 2 112 0,-2 5 0 16,-2-3 16-16,2 3 0 0,-1 1-144 0,4 0-48 15,4-3 0-15,2-5 0 0,2-2-160 0,2-2-48 16,1-5 0-16,3-10 0 0,0 0-64 0,0 0 0 15,0 0-128-15,12 6 192 0,0-7-32 0,4-5-16 16,1-2 0-16,4-6 0 0,-1-2 0 0,2-1 0 16,-1-1 0-16,0-1 0 0,-2 0-144 0,0 1 192 15,-1 3-192-15,-2 2 192 0,-4 1-32 0,-1-1 0 16,-2 3 0-16,-3 2 0 0,-6 8 96 0,0 0 0 16,0 0 16-16,5 5 0 0,-1 4-112 0,0 5-32 15,-1 1 0-15,-2 6 0 0,-1 0-128 0,0 3 192 16,1 6-192-16,0 1 192 0,2 4-64 0,-1-5-128 0,1 0 192 0,-1 1-64 15,0-1 0-15,-2 0-128 16,1 2 192-16,-2-3-64 0,-3-2 0 0,-1 2-128 0,-3 0 192 16,-1 0-64-16,-1-6-128 0,0 0 192 0,-1 0-192 0,2-4 192 15,-2-2-192-15,4-6 0 0,1-2-160 0,6-9 160 32,0 0-2112-32,-7-3-336 0,3-4-64 0</inkml:trace>
  <inkml:trace contextRef="#ctx0" brushRef="#br1" timeOffset="66158.17">28938 11550 18431 0,'-7'-9'1632'0,"-1"4"-1312"15,-1-2-320-15,2 3 0 0,0 3 2880 0,7 1 512 16,0 0 112-16,-7 13 16 0,0 2-2192 0,3 7-432 15,-2 2-96-15,2 6-16 0,-2 6-432 0,1 0-96 16,1 4 0-16,0 3-16 0,2-2-48 0,0 0 0 16,2-2 0-16,0 1 0 0,2-5-192 0,0-3 0 15,0-1 128-15,1-4-128 16,4-4-368-16,-1-4-112 0,0-2-32 0,1-8 0 16,-7-9-2368-16,11-3-464 0</inkml:trace>
  <inkml:trace contextRef="#ctx0" brushRef="#br1" timeOffset="66532.78">29350 11176 28623 0,'-9'10'1264'0,"3"-1"272"0,-3-1-1232 0,-1 7-304 0,-3 5 0 0,1 7 0 15,-1 2 784-15,0 4 112 0,-2 0 0 0,2 3 16 16,3 1-80-16,0-3-32 0,0-1 0 0,1-4 0 0,0 0-192 0,4-2-32 15,1-6-16-15,1-4 0 0,2-5-176 0,1-12-16 16,3 11-16-16,-3-11 0 0,0 0 32 0,0 0 0 16,14-10 0-16,0-1 0 0,1-6 128 0,-1-3 16 15,1-7 16-15,2 2 0 0,-1-6-240 0,1 2-48 16,-1-3-16-16,-1-2 0 0,1-2-240 0,-1 2 128 16,3 0-128-16,0 3 0 0,-1 3 0 0,1 4 0 15,0 7 0-15,-2 6 0 0,0 1 0 0,-1 7 0 16,0 7 0-16,-1 9 0 0,-2 3 0 0,-3 3 0 15,-2 6 0-15,0 2 0 0,-2 3 0 0,-2 2 0 16,-1 1 0-16,-2 0 0 0,-2 1 0 0,-1-1 128 16,-5-4-128-16,4 2 0 0,-2-1 0 0,1-6 0 15,1-3 0-15,1-4 0 16,1-3-1056-16,2-3-160 0,0-11-16 0,0 0-10576 16,0 0-2112-16</inkml:trace>
  <inkml:trace contextRef="#ctx0" brushRef="#br1" timeOffset="66943.58">30149 10736 35007 0,'-35'-14'3120'0,"19"9"-2496"0,-5 4-496 0,0 1-128 16,-2 5 0-16,1 6 0 0,-2 3 0 0,-1 7 0 0,-2 4 160 15,3 7-32-15,1 1-128 0,1 0 192 16,2 1-192-16,3-2 0 0,5-1 0 0,4-2 0 0,3-1 0 0,5-3 0 16,5-7 0-16,4-5 0 0,4-2 0 0,2-3 128 15,2-3-128-15,0-4 0 0,2-5 128 0,3-5-128 16,2-3 176-16,-1-5-176 0,0-2 256 0,0-1-64 16,0-2-16-16,0 0 0 0,-3-3 80 0,-2 1 0 15,-4 0 16-15,-2-3 0 0,0 3 64 0,-2-3 16 16,-1 2 0-16,-1 6 0 0,-3-3-112 0,1 8-32 15,-2 3 0-15,-4 11 0 0,0 0-208 0,0 0 128 16,0 0-128-16,-5 12 0 0,0 6 144 0,0 4-144 16,-3 5 128-16,3 0-128 0,0 5 0 0,3 0 0 15,2-7 0-15,0 5 0 0,-1-6 0 0,4 3 0 16,2-5 0-16,1-1 0 0,2-5 0 0,2 0 0 16,0-6 0-16,3-3 0 15,1-4-1280-15,4-3-128 0,-1-1-16 0,5-6-16 16,2-3-1424-16,0-1-272 0</inkml:trace>
  <inkml:trace contextRef="#ctx0" brushRef="#br1" timeOffset="67252.66">30684 10361 18431 0,'-19'3'1632'0,"6"1"-1312"0,-2 4-320 0,-2 4 0 15,1 2 2704-15,-1 5 480 0,1 4 80 0,-2 1 32 16,0 6-1984-16,1 1-400 0,2 2-80 0,1 1 0 15,0-3-224-15,3-1-32 0,1-4-16 0,6 0 0 0,1-4-176 0,2-4-16 16,2-5-16-16,-1-13 0 16,7 8-48-16,5-5-16 0,2-6 0 0,3-3 0 0,2-7 240 0,1-3 48 15,3-3 16-15,-1-8 0 0,-2-1-32 0,0-4-16 16,1 2 0-16,-2-2 0 0,0-6-48 0,1 0-16 16,2-3 0-16,2 3 0 0,1 0-272 0,3 1-48 15,2 1-16-15,-2 2 0 0,0 2-144 0,-4 7 0 16,-1 3 0-16,-2 7 0 0,-2 4 0 0,-2 6-192 15,-3 5 64-15,-3 2 128 16,-1 1-1424-16,-10-3-176 0,8 12-16 0,-2 0-10272 16,-2 4-2048-16</inkml:trace>
  <inkml:trace contextRef="#ctx0" brushRef="#br1" timeOffset="67431.12">31196 10197 21183 0,'0'0'1888'0,"0"0"-1504"16,0 0-384-16,0 0 0 0,0 0 1840 0,0 0 288 16,0 0 64-16,0 0 16 0,2 14-832 0,2 0-160 0,4 4-48 0,1 5 0 15,1-2-704-15,0 4-144 0,3 0-16 16,1-2-16-16,0 0-288 0,0 1 0 0,-1-1 0 0,1-2 0 16,-1 5-256-16,0-2-128 0,1 3 0 0,-1-2-9568 15,1-5-1904-15</inkml:trace>
  <inkml:trace contextRef="#ctx0" brushRef="#br1" timeOffset="67703.03">31889 9662 29487 0,'0'0'2624'15,"0"0"-2112"-15,-10 6-512 0,-1 5 0 0,0 4 512 0,-2 6 0 16,-2 10 0-16,-2 7 0 0,-2 5 464 0,-1 8 96 15,-2 3 16-15,-2 7 0 0,-1 7-80 0,-2 6-16 16,-1 3 0-16,3 1 0 0,3 2-432 0,2 0-96 16,1 7-16-16,2-4 0 0,6-1-448 0,2-1 0 15,1-5 0-15,6-3 0 16,2-6-1088-16,2-11-320 0,0-6-64 0,-1-10-16 16,0-4-1232-16,-1-11-240 0</inkml:trace>
  <inkml:trace contextRef="#ctx0" brushRef="#br1" timeOffset="67909.81">29613 10265 32255 0,'-39'-12'2864'0,"15"8"-2288"0,0 2-576 0,2 0 0 16,8-1 1536-16,1 3 192 0,4 3 32 0,9-3 16 0,0 0-1456 0,0 0-320 15,0 0 0-15,12 6 0 16,1-1-1328-16,-1 4-256 0,1-3-48 0,-2 4-16 0</inkml:trace>
  <inkml:trace contextRef="#ctx0" brushRef="#br1" timeOffset="68832.42">28787 13348 15663 0,'0'0'1392'0,"-6"8"-1120"0,6-8-272 0,-5 9 0 16,5-9 1264-16,0 14 192 0,0-14 32 0,2 10 16 0,3-1-160 0,-5-9-48 15,12 4 0-15,0-2 0 0,2-1-208 16,4-3-64-16,1-3 0 0,3-7 0 0,1-3-144 0,2-3-48 16,2-2 0-16,2-3 0 0,2-1-144 0,-2-5-48 15,-2-1 0-15,-3 4 0 0,1-1-192 0,-2 2-32 16,-3-1-16-16,-3-1 0 0,-4 7-144 0,-4 1-48 15,-6-3 0-15,-4 1 0 0,-7-1 96 0,-2 3 16 16,-8 1 0-16,-3 7 0 0,-2 0 0 16,-2 8 16-16,-3 4 0 0,-3 7 0 0,-1 6-80 0,2 5 0 15,-1 5-16-15,2 4 0 0,2 5-240 0,5 3 128 16,1 1-128-16,5 1 0 0,4 4 0 0,5 0 0 16,3-4 0-16,9-4 0 0,1-6 0 0,6-1 0 15,4-8 0-15,6-1 0 0,3-7-128 0,4-3 128 16,3-5-192-16,3-4 192 15,1-3-1648-15,3-6-208 0,0 0-64 0</inkml:trace>
  <inkml:trace contextRef="#ctx0" brushRef="#br1" timeOffset="69036">29636 13324 35935 0,'-15'-4'1600'0,"5"2"320"0,-2 0-1536 0,4 2-384 0,8 0 0 16,0 0 0-16,-9 0 768 0,9 0 64 0,0 0 32 0,0 0 0 16,0 0-400-16,0 0-80 0,9-10 0 0,-1-1-16 15,-1 2-368-15,0-3 0 0,2 1 0 0,0 1 0 16,4-4-1296-16,-2 1-336 0,1 3-64 0,0-3-14544 16</inkml:trace>
  <inkml:trace contextRef="#ctx0" brushRef="#br1" timeOffset="69444.71">30132 12315 33167 0,'0'0'2944'0,"-8"7"-2352"15,8-7-464-15,-1 16-128 0,2 4 0 0,4 2 0 16,2 3-128-16,-1 3 128 0,2 3 0 0,3-2 0 0,4 1 192 0,2 2-64 16,0 0 96-16,-1-3 32 0,-1 0 0 0,3-2 0 15,-3 1-112-15,2-3-16 0,-4-1 0 0,1-6 0 16,-2-5 96-16,1-3 16 0,-2-3 0 0,1-5 0 15,-2-3 272-15,2-3 64 0,-2-2 16 0,2-10 0 16,4-3 112-16,-1-4 0 0,0-3 16 0,0 0 0 16,-1-5-352-16,-1 0-80 0,0-2-16 0,-2-3 0 0,-1-2-80 0,1-2-32 15,-1-5 0-15,1-1 0 0,1-1-160 0,-1 3 160 16,1-1-160-16,-4 6 160 0,3 3-160 0,-1 5 0 16,-1 5 0-16,-2 5 0 15,1 4-896-15,-6 3-176 0,1 3-16 0,-2 4-10736 16,-1 7-2128-16</inkml:trace>
  <inkml:trace contextRef="#ctx0" brushRef="#br1" timeOffset="70678.81">31223 12021 29487 0,'-4'-13'1296'0,"4"13"288"0,-4-8-1264 0,1-3-320 15,3 11 0-15,0 0 0 0,-2-7 592 0,2 7 64 16,0 0 16-16,-10 4 0 0,-2 3-64 0,-3 7-16 16,0 0 0-16,-2 4 0 0,-2 6-256 0,0 4-48 15,0-1-16-15,1 1 0 0,0-2-96 0,3 2-32 0,4 2 0 0,3-5 0 16,2 0-144-16,5 1 0 0,2-7 144 0,1-1-144 16,2-2 0-16,3-6 128 15,-7-10-128-15,12 9 0 0,2-4 320 0,3-3-16 0,1-6 0 0,-1-1 0 16,1-5 64-16,0 1 16 0,0-5 0 0,0 0 0 15,-5-1-160-15,0-2-32 0,-1 0 0 0,-2 2 0 0,-4-3-48 16,1 1-16-16,-5-4 0 0,2 3 0 16,-2 3-128-16,-2 1 160 0,0 2-160 0,0 3 160 15,0-2-160-15,0 11 0 0,0 0 0 0,0 0 0 0,0 0 0 16,0 0 0-16,0 0 0 0,0 0 0 0,0 13 0 0,0-4-176 16,0-9 176-16,0 0-128 0,8 12 128 0,2-5 0 15,2-4 0-15,2-3 0 0,2-4 0 0,3 0 0 16,2-1 0-16,0-4 0 0,1 1 0 0,-1-3 0 15,-2 1 0-15,-1-3 0 0,-1-3 0 0,-1-1 0 16,0-1 0-16,-1 2 0 0,-1 1 0 0,1-5 0 16,2-2 0-16,-1-3 0 0,-1-4 0 0,1-1 0 15,1-5 128-15,4-4-128 0,-1-4 0 0,0-7 128 16,1-6-128-16,2-5 0 0,0-1 0 0,1-4 144 16,0-3-144-16,0-2 0 0,0-5 0 0,-2 2 0 15,-2 2 0-15,-1 4 0 0,-2 8-128 0,-5 7 128 16,-1 9-208-16,-6 8 80 0,0 7 128 0,-3 6-160 15,0 10 160-15,-2 1-160 0,0 12 160 0,0 0-160 16,-12 5 160-16,-1 6-160 0,-1 7 32 0,-2 3 0 16,-2 7 0-16,-1 7 0 0,0 5 128 0,-1 5-128 0,-3 6 128 0,0 6-128 15,0 8 128-15,0 1 0 16,0-3-144-16,4 2 144 0,4 0 0 0,3-5 0 16,6-3-144-16,4-4 144 0,3-2 0 0,4-6 0 0,1-3 0 15,4-6 0-15,3-1 0 0,2-7 0 0,2-2 0 0,1-6 0 16,1-6 240-16,0-6 0 0,2 0 0 0,2-5 0 15,-1-5 80-15,0-4 32 0,-3-2 0 0,3-3 0 16,-1 1-80-16,-2-6-16 0,-3-4 0 0,-2-3 0 16,-1-1-112-16,0-1-16 0,0-6-128 0,1-2 192 15,-3 0-192-15,3-1 144 0,0-2-144 0,1 2 128 16,-2 1-128-16,0 0 0 0,-2 1 0 0,0 4 128 0,0 5-128 0,-4 5 0 16,-2 6 0-16,-5 12 0 0,0 0 0 0,0 0 0 15,0 0 0-15,0 0 0 0,-6 10 0 0,-3 6-176 16,0 3 176-16,0 4-128 0,-1 4 128 0,0-2 0 15,-1 5 0-15,0-1 0 0,0 1 0 0,2 2 0 16,1 0 0-16,6-5-128 0,-1-2 128 0,5-6 0 16,1-5 0-16,4-2 0 0,0-4 0 0,5-3 0 15,2-3 0-15,1-2 0 0,3-2 0 16,3-5 176-16,2-3-48 0,3-6 0 0,-1 0 16 0,-10 7 0 16,3-4 0-16,1-1 0 0,2 0-144 0,-2-1 0 15,0 2 144-15,0-2-144 0,-1-3 128 0,11-13-128 16,-6 4 128-16,-5 0-128 0,-4 4 0 0,-3 2 128 15,-2 2-128-15,-3 5 0 0,1 2 0 0,-4 6 0 16,-3 6 0-16,0 0 0 0,0 0 0 0,0 0 0 16,-1 14 0-16,0 4 0 0,-2 1-128 0,1 0 128 0,-2-1-128 0,1-1 128 15,2 0 0-15,0-3 0 0,1-1 0 0,2 1-128 16,4-4 128-16,-1 0 0 0,1 0 0 0,3-4 0 16,1 1 0-16,1-1 0 0,0-3 0 0,0-3 0 15,2-2 0-15,1 0 0 0,1-5 0 0,2 1 128 16,-1-3 0-16,6 0 0 0,1-2 0 0,1 1 0 15,-1-3 0-15,-9 8 0 0,2-4 0 0,2 1 0 16,1-3-128-16,3 1 176 0,-1-5-176 0,3-3 192 16,2-3-64-16,21-23-128 0,-7 2 192 0,-5-4-64 0,-5 0-128 15,-21 31 0-15,-9 15 0 0,0 0 128 16,0 0-128-16,0 0 0 0,0 0 0 0,0 0 128 0,0 0-128 0,0 0 0 16,0 0 0-16,0 0 0 0,0 0 0 0,0 0 0 15,-14-311 0-15,-11 310 0 0,-7 3 0 0,-1 6 0 16,0-1 0-16,15 1 0 0,-2 0 0 15,-1 3 0-15,2-1-128 0,-2 3 128 0,2 2 0 0,1 3 0 16,3 0-144-16,-8 17 144 0,6-3 0 0,8-4 0 16,4 0-128-16,8-5 128 0,2-1 0 0,5-3 0 15,4-4 0-15,-3-6 0 0,5-4 0 0,3 0 0 16,2-1 0-16,5-2 0 0,3-2 0 0,4-4 144 16,4-1-144-16,28-7 128 0,-14-1-128 0,-49 13 160 15,-2 0-160-15,0 0 160 0,0 0-160 0,0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51:21.43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7493 10348 13823 0,'14'-7'1216'0,"-6"3"-960"15,1-1-256-15,1 0 0 0,0 0 2336 0,0-4 416 16,0 1 96-16,1 3 16 0,-1-2-1456 0,-1 0-304 16,0 0-48-16,-1-1-16 0,0 0-112 0,0-3-32 15,-3 1 0-15,0 0 0 0,-1-3 176 0,-3 4 16 16,-1-4 16-16,-3-1 0 0,0-1-224 0,-4 0-48 16,-2 2-16-16,-3-4 0 0,-4 0-304 0,-3-1-64 0,-4-1-16 0,-3 0 0 15,-3 0-176-15,-6-3-16 0,-3-1-16 16,-6 2 0-16,-7-2 0 0,-3 0 0 0,1 1 0 0,-3 2 0 15,-2 1 0-15,-1 0 0 0,-4-2 0 0,-6 2 0 16,-5 0-224-16,0-1 144 0,-3 0-144 0,-1 2 128 16,-2-1-128-16,-4 1 0 0,-6 1 0 0,-3 2 0 15,2 5 0-15,-1 0 0 0,0 5 0 0,-5 2 0 16,-3-2 0-16,0 4 0 0,2 2 0 0,-2 3 0 16,-4 0 0-16,2 7 0 0,2-1 0 0,2 3 0 0,3 4 0 0,-3-2 0 15,-4-2 0-15,-34 11 0 0,22-1 0 0,12 1 0 16,4 2 0-16,3 1 0 0,-2 1 0 0,3 4 0 15,4 0 0-15,3 2 0 0,2 8 0 0,1-1 0 16,-2 1 0-16,6 1 0 0,6 1-160 0,4 2 160 16,5-2 0-16,3 3-144 0,3 3 144 0,2-3 0 15,3 1 0-15,4 2 0 0,3 3 0 0,3 2-128 16,0 6 128-16,10 3 0 0,1 2 0 0,2 1-128 16,1 5 128-16,1 7 0 0,2 3 0 0,3 2-160 15,0 1 160-15,3 2 0 0,1 2-144 0,-2-1 144 16,1-3 0-16,2 0-144 0,2 1 144 0,2 0 0 15,2-2-144-15,2 2 144 0,1-1 0 0,3 1-144 16,3-4 144-16,2-2 0 0,1-1 0 0,1 0 0 16,1-4 0-16,5 0 0 0,4-1 0 0,4-4-128 15,2-3 128-15,0 2 0 0,3-7 0 0,2 4 0 16,1-5 0-16,-4-15 0 0,3 2 0 0,3 2 0 16,2 0 0-16,4 1 0 0,0 0 0 0,6-1 0 15,3-2 0-15,21 21 0 0,-2-8 0 0,-17-21 0 0,4 2 0 16,16 18 0-16,-8-10 0 0,-5-1 0 15,2-3 0-15,1-7 0 0,3 1 0 0,2-2 0 16,3-1 0-16,1-3 0 0,2-3 0 0,-1 2 0 16,0-2 0-16,1 0 0 0,3-3 0 0,5-7 0 0,5-2 0 0,0-2 0 15,0-2 0-15,0-5 0 0,0-2 0 0,4-4 0 16,3-4 0-16,1-1 0 0,2-2 0 0,-4-2 0 16,-4-5 0-16,1 0 0 0,1-6 128 0,5-1-128 15,3-5 0-15,-10 2 0 0,-4-3 0 0,-1-1 0 0,1-6 0 16,4 2 128-16,4 2-128 0,0-3 0 15,-3-2 0-15,0-1 0 0,-2 0 0 0,5 1 0 0,2 3 0 16,1-3 0-16,-1 1 0 0,-6 3 0 0,-4-2 0 0,-3 2 128 16,-2-1-128-16,1 1 0 0,-1-2 0 0,-3 1 0 15,-2 2 0-15,-8-4 0 0,-6 4 144 0,-2-4-144 16,-1 4 128-16,-1-4-128 0,1 0 176 0,-1 2-48 16,-1-4-128-16,1 0 192 15,-2-1-64-15,-1 2-128 0,0-2 176 0,-3-1-176 0,-3 0 192 0,-2-1-192 16,-2-1 192-16,-2 3-192 0,0 1 128 0,-3 4-128 15,1-1 0-15,-1 2 0 0,-4-3 192 0,1 2-64 16,-1 1 0-16,-3-2-128 0,2 1 0 0,-2-3 0 16,-1 2 0-16,0 0 0 0,-2-5 208 0,-2-2-64 15,1-2-16-15,-5-7 0 0,3-4 128 0,-1-5 32 16,-1-1 0-16,1-6 0 0,-2-4-96 0,2 1-32 16,1-3 0-16,-1 1 0 0,0 0-160 0,-2-2 0 15,0 0 0-15,-2-4 0 0,3 1 0 0,-6-1 0 16,4 1 128-16,-2-1-128 0,1 1 128 0,-4 1-128 0,-1-1 192 15,-4 0-64-15,-1-4 48 0,-5-1 0 0,-5-3 0 16,2 3 0-16,-4 3-176 0,-1 2 128 0,-3-3-128 16,-1 8 128-16,-1 8 64 0,-5 6 16 0,-6 3 0 15,0 9 0-15,-2 0 32 0,-1 5 0 0,-3 2 0 0,2 2 0 16,0 4-240-16,2 2 0 0,4 2 128 0,4 3-128 16,0 2 0-16,1-1-256 0,0 2 48 0,4 0 16 15,6-1-1632-15,4 3-320 16,2 4-64-16,2 4-16768 0</inkml:trace>
  <inkml:trace contextRef="#ctx0" brushRef="#br0" timeOffset="3191.02">8463 9860 3679 0,'0'0'160'0,"0"0"32"0,1-6-192 0,-1-4 0 0,4 2 0 0,-4 8 0 16,0-10 1520-16,0 10 256 0,0 0 48 0,3-6 16 15,-3-4 208-15,0 10 64 0,0 0 0 0,0 0 0 16,0 0-192-16,0 0-16 0,0 0-16 0,0 0 0 15,0 0-608-15,-10 10-112 0,-1 1-16 0,0 9-16 16,-4 5-384-16,3 0-80 0,-3 3-16 0,1-1 0 16,-2 1-80-16,0 2-32 0,4-2 0 0,0 0 0 15,1-6-112-15,3-3-32 0,3-3 0 0,2 0 0 0,3-4-80 0,0-12-32 16,0 0 0-16,11 7 0 0,-1-5 96 16,5-2 0-16,2-1 16 0,4-5 0 0,2-7 48 0,1-4 0 15,3-1 0-15,1 1 0 0,4-2-240 0,-2 1-32 16,-1-3-16-16,-1 2 0 0,4 2-160 0,-3 0 0 15,1 1 0-15,-4 3 128 0,-2 5-128 0,-3-1 0 16,-3 2 0-16,-3-1 0 16,-2 3-304-16,-3 1-80 0,-10 4-32 0,9-1 0 15,-9 1-2080-15,0 0-400 0,0 0-96 0</inkml:trace>
  <inkml:trace contextRef="#ctx0" brushRef="#br0" timeOffset="3863.76">8461 10079 11055 0,'0'0'480'0,"0"0"112"0,0 0-464 0,0 0-128 0,0 0 0 0,0 0 0 16,-8-1 2128-16,8 1 416 0,0 0 80 0,-9 1 0 15,9-1-928-15,-8-3-192 0,8 3-32 0,-6-3-16 16,6 3-144-16,-6-7-32 0,1-2 0 0,2 4 0 15,3 5-192-15,3-11-64 0,0 2 0 0,3-2 0 16,-1 0-272-16,1 2-64 0,3-3-16 0,2 2 0 16,3-4-144-16,3-2-16 0,2-1-16 0,4-3 0 15,1 1-112-15,4-2 0 0,2-5-16 0,6 2 0 16,2 1-48-16,3-2 0 0,-2 2 0 0,4 0 0 0,1-5-80 0,-1 5-32 16,1 2 0-16,0 2 0 0,-2-2-208 0,-2 6 128 15,-2-1-128-15,2 3 0 0,-1 6 128 0,1 0-128 16,-1 3 0-16,0-2 0 0,1 1 0 15,-1-1 0-15,1 1 0 0,2 0 0 0,-1 4 0 0,1 1 128 16,0 0-128-16,2 0 0 0,0-1 0 0,3 2 0 16,4 3 0-16,-1 0 0 0,-2-2 0 0,3-2 144 15,1 0-144-15,-1 3 128 0,-3 1-128 0,0 3 0 16,-1 0 0-16,-1-1 128 0,1 0-128 0,-2-1 0 16,-1 6 0-16,1-5 0 0,-2 0 0 0,1 2 0 15,-1-3 0-15,1 5 0 0,-1 0 0 0,-1 3 128 16,0-4-128-16,1 2 0 0,0 2 176 0,2-2-48 15,-1 2-128-15,1 2 192 0,-2-1-192 0,-1-2 128 16,0 1-128-16,0-1 0 0,1-3 144 0,-2 1-144 16,-3-3 128-16,1 2-128 0,1-3 128 0,3 0-128 15,-1-1 128-15,-3-1-128 0,1 0 240 0,-2-1-48 0,1-2 0 16,4-1 0-16,-1-1 16 0,1-2 0 0,2-1 0 16,2 0 0-16,4-2-16 0,4 0 0 0,-2-1 0 15,2-3 0-15,-1-1 0 0,1 2 0 0,-2-3 0 16,1 3 0-16,-5-1 0 0,0 4-16 0,-2-3 0 0,0 3 0 15,-3 1-176-15,2-4 0 0,0 2 144 0,-6-2-144 16,2 2 128-16,-2 2-128 0,-4-4 160 0,3 4-160 16,-4-4 0-16,1 1 128 0,-1-2-128 0,2 1 0 15,0 0 0-15,1 2 0 0,0 3 128 0,1-2-128 16,-3-2 0-16,-1 2 0 0,-4-2 0 0,-3 4 0 16,-5 3-608-16,-5 0-224 0,-5-1-32 15,-13 2-12704-15,0 0-2528 0</inkml:trace>
  <inkml:trace contextRef="#ctx0" brushRef="#br0" timeOffset="4657.43">14037 9116 7359 0,'0'0'320'0,"0"0"80"0,9-6-400 0,-1 1 0 16,-2-4 0-16,-6 9 0 0,9-6 2672 0,-9 6 448 15,7-5 80-15,-7 5 32 0,0 0-1328 0,0 0-272 16,0 0-48-16,7-8-16 0,-7 8-272 0,0 0-48 16,0 0-16-16,0 0 0 0,0 0-272 0,0 0-64 15,0 0-16-15,0 0 0 0,0 0-240 0,-3 17-64 0,-2 2 0 16,0 5 0-16,0 0 32 0,0 8 0 0,-1 2 0 15,-1 6 0-15,0-1-64 0,0 7-16 0,1 2 0 0,0-11 0 16,-2 8-144-16,0-1-48 0,-1 4 0 0,3 1 0 16,-3-5-144-16,1 1-16 0,1-6-16 0,-1 0 0 15,1 1 96-15,2-6 0 0,-2-3 16 0,1-1 0 0,1-4-32 16,0 0-16-16,1-2 0 0,0-6 0 16,1-1-224-16,1-3 176 0,1-3-176 0,-1 1 160 15,1-5-160-15,2 1 0 0,-1-8 144 0,0 0-144 0,0 0 0 0,0 0 0 16,0 0 0-16,0-8 0 15,0 1-1600-15,0-2-272 0,0 0-64 0,0-1-14928 16</inkml:trace>
  <inkml:trace contextRef="#ctx0" brushRef="#br0" timeOffset="5447.13">13979 9122 10127 0,'0'0'448'0,"0"0"96"0,0 0-544 0,0 0 0 15,-7 2 0-15,7-2 0 0,-10 4 2384 0,10-4 368 16,-8 3 80-16,8-3 16 0,0 0-1184 0,0 0-256 16,-10-3-32-16,10 3-16 0,0 0-192 0,0 0-32 15,-5-5-16-15,5 5 0 0,-1-11-224 0,3 2-64 16,2-4 0-16,4 0 0 0,2 1-160 0,1 0-32 15,3 0-16-15,4 0 0 0,1-3-112 0,5 0-32 16,1-2 0-16,3 2 0 0,1 1-64 0,5-1-16 16,3-1 0-16,-9 5 0 0,2-3 16 0,4 4 0 15,5-2 0-15,-1 2 0 0,1 1-96 0,3 4 0 16,0 0-16-16,-2 4 0 0,-3 2-160 0,-1 5-16 16,0 2-128-16,-4 3 192 0,-3 0-192 0,-2 1 0 15,-2 2 0-15,-2 2 0 0,-4 5 128 0,-2 0-128 16,-1 0 0-16,-2 1 0 0,-2-1 208 0,-3 0-48 15,1-1-16-15,-4-1 0 0,-1 0 192 0,-2 0 48 16,-3 0 0-16,-3 0 0 0,-2 0 0 0,-3-1 16 0,0 0 0 16,-5 0 0-16,-4 0-32 0,-2 1-16 0,-1-2 0 15,-4 1 0-15,-3 0-96 0,-1-1 0 0,0-1-16 0,-4 1 0 16,-3-3-80-16,-2-4-16 0,0-3 0 0,-15 7 0 16,6-3-16-16,3 1-128 0,0-4 192 0,5 2-64 15,1-5-128-15,1-1 192 0,3-2-192 0,4 0 192 16,3-1-192-16,6 0 0 0,1-1 0 0,5 0 128 15,3-6-128-15,3 2 0 0,8 4 0 0,0 0 128 0,0 0-128 16,0 0 0-16,5-7-160 0,4 0 160 16,2 5-1152-16,5-2-144 15,4 1-32-15,4-2 0 0,5-1-2096 0,2-1-416 0</inkml:trace>
  <inkml:trace contextRef="#ctx0" brushRef="#br0" timeOffset="5957.8">15571 9112 16703 0,'0'0'736'0,"-6"4"160"0,-3 1-720 0,0-2-176 16,0 0 0-16,2 1 0 0,0-2 1472 0,1 2 256 16,6-4 48-16,0 0 16 0,0 0-336 0,0 0-64 15,0 0-16-15,0 0 0 0,0 0-176 0,8 0-48 16,5 0 0-16,5-5 0 0,6-1-128 0,2 1-48 15,3-3 0-15,5 3 0 0,1 0-400 0,3-3-64 16,1 2-32-16,2 1 0 0,1-4-288 0,-1 4-64 16,-2-3-128-16,-2 3 192 0,-4 2-192 0,-4 3 0 15,-2 3 0-15,-6 1 0 16,-4-3-1728-16,-7 3-320 0,-10-4-80 0</inkml:trace>
  <inkml:trace contextRef="#ctx0" brushRef="#br0" timeOffset="6119.25">15566 9413 28559 0,'0'0'2544'0,"9"-1"-2032"16,4 1-512-16,1 0 0 0,2 0 1280 0,2 2 176 0,1 1 16 0,3-2 16 15,2-1-512-15,4-1-96 0,4-1-32 0,3 0 0 16,2-1-272-16,3 0-48 0,0-5-16 0,0 4 0 16,-4 2-320-16,-2 2-64 0,-4-2 0 0,-3 1-11712 15,-3 0-2320-15</inkml:trace>
  <inkml:trace contextRef="#ctx0" brushRef="#br0" timeOffset="6725.46">17099 8596 8287 0,'0'0'368'0,"4"-7"80"0,0-4-448 16,0 3 0-16,-2-2 0 0,2 1 0 0,0-4 2672 0,0 1 448 15,-2 0 80-15,1 1 32 16,-1 6-1280-16,1-3-256 0,-1 2-48 0,0 1-16 0,-2 5-352 0,0 0-64 16,0 0 0-16,0 0-16 0,0 0-368 0,-4 10-64 15,1 6 0-15,-2 9-16 0,-1 0-32 0,-1 8 0 16,-1 5 0-16,-1 5 0 0,-2 6 0 0,1 4 0 15,-1 0 0-15,-7 6 0 0,0 6-192 0,-2 0-32 16,1-4-16-16,0-3 0 0,0-5-288 0,1-2-48 16,1-5-16-16,2-7 0 0,2-2-128 0,3-4 128 15,1-9-128-15,3-1 128 0,2-1-128 0,2-4-176 16,0-8 48-16,1 0 0 16,1-10-2272-16,0 0-448 0</inkml:trace>
  <inkml:trace contextRef="#ctx0" brushRef="#br0" timeOffset="7191.89">16558 9029 33167 0,'0'0'1472'0,"0"0"304"0,-5-6-1424 0,5 6-352 0,0 0 0 0,0 0 0 15,7-3-224-15,5 1-112 0,3-5-32 0,7 1 0 16,5 1 944-16,7-2 176 0,4-3 32 0,2-1 16 15,7-1 0-15,2-2 0 0,0-1 0 0,0 1 0 16,-4-1-320-16,-1 2-64 0,-5-1-16 0,-2 3 0 0,-2 3-224 0,-4-1-48 16,-4 3-128-16,-3 2 192 0,-4-2-192 15,-2 3 0-15,0 2 0 0,-7 4 0 0,-1 4 0 0,-1 2 0 16,0 6 0-16,-3 4 0 0,-3-1 0 0,-3 8 0 16,-1 3 128-16,-3 4-128 15,-2 4 144-15,-3 5-16 0,-2 0 0 0,-3 1 0 0,0-1 16 0,1-4 0 16,-3-1 0-16,2-3 0 0,-2-2 128 0,2-3 32 15,1-2 0-15,0-6 0 0,4 0 16 0,1-3 16 16,2-2 0-16,1-3 0 0,3-4-80 0,1 0 0 16,1-9-16-16,0 0 0 0,0 0 144 0,8-8 48 15,3-1 0-15,-1-4 0 0,1-1-112 0,1-3-32 16,0-5 0-16,1-1 0 0,-1-4-160 0,0-1-128 16,1-3 144-16,2-1-144 0,0 0 0 0,5 3 128 15,2-3-128-15,3 3 0 0,3 0 0 0,0 1 0 16,1 3 0-16,1 5 0 0,1 4 0 0,-1 2 0 15,-2 3 0-15,-1 4 0 0,-2 3 0 0,-2 3 0 16,-2 2 0-16,-4 3 0 0,-3-2-288 0,-2 5 0 16,-3 2 0-16,-2-2 0 15,0 2-1824-15,-2-1-384 0,-1 1-64 0</inkml:trace>
  <inkml:trace contextRef="#ctx0" brushRef="#br0" timeOffset="8120.46">18248 9165 6447 0,'0'0'576'0,"5"-4"-576"15,2-2 0-15,-1-2 0 0,0 2 2688 0,1-4 416 16,-1 2 96-16,-1-2 0 0,-1 2-1248 0,-1-1-256 15,-3 3-48-15,0 0-16 0,-3-4-288 0,-1 2-64 16,-2-2-16-16,-2 5 0 0,-2-2-208 0,-3 6-32 16,-2 1-16-16,-1 4 0 0,-5 0-224 0,0 3-32 15,-2 6-16-15,-3 5 0 0,-3 6-240 0,-1 3-48 16,-2-1-16-16,1 4 0 0,2-2 0 0,2 1 0 16,4 0 0-16,6-4 0 0,3 5-112 0,5-7 0 0,4-2-16 15,5-4 0-15,5-5 0 0,5-3 0 0,4 0 0 0,5-5 0 16,3-3 48-16,3-2 16 0,3-3 0 0,1-5 0 15,2-1-112-15,-2-3-32 0,0-1 0 0,-2-1 0 16,-3 1-224-16,-1-1 144 0,-3-2-144 0,-2 0 128 16,-3-1-128-16,-2 3 0 0,-3-2 144 0,-2 4-144 15,-3 3 0-15,-3 1 0 0,-2 3 0 0,0 6 0 0,-5-1-368 16,-2 3 16-16,0 7 0 0,-1 0 0 16,-1 4-256-1,0-2-48-15,0 2-16 0,2 2 0 0,2 2-1264 0,2 0-256 16,1 1-48-16</inkml:trace>
  <inkml:trace contextRef="#ctx0" brushRef="#br0" timeOffset="8384.99">19016 9053 25791 0,'0'0'2304'0,"0"0"-1856"15,0 0-448-15,0 0 0 0,-6 0 864 0,-3 0 80 16,-4 3 16-16,-2 3 0 0,-4 3 112 0,-3 5 16 16,-2-1 16-16,-3 3 0 0,-3 3-208 0,-1 3-32 15,-1-2-16-15,3 2 0 0,3 1-208 0,3 2-32 16,2-2-16-16,6-1 0 0,2 1-320 0,6 1-64 16,3-4-16-16,4 0 0 0,4-1-192 0,2 0 144 15,2-1-144-15,2-2 128 0,1-4-128 0,2-3-144 0,1 3 144 16,1-5-208-1,1 2-1584-15,1-4-320 0,2 0-64 0</inkml:trace>
  <inkml:trace contextRef="#ctx0" brushRef="#br0" timeOffset="8716.43">19180 9222 29135 0,'0'0'1280'0,"0"0"288"0,0 0-1248 16,0 0-320-16,0 0 0 0,10 5 0 0,2-2 800 0,2-3 96 16,2-1 32-16,3-1 0 0,3-1-48 0,2-1-16 15,1-1 0-15,1 0 0 0,-2-6-192 0,0 4-32 16,0-2-16-16,-1 0 0 0,-5-4-176 0,0-1-16 16,-7 2-16-16,-1 0 0 0,-3-3-96 0,-5 3 0 15,-2 4-16-15,-5-4 0 0,-5 3 16 0,-4-1 16 16,-3 6 0-16,-3 3 0 0,-7 3-32 0,-2 5-16 15,1 4 0-15,-2 6 0 0,-1 1-80 0,2 1-16 16,2 5 0-16,4 3 0 0,4-3 0 0,5 2 0 16,5 0 0-16,7 2 0 0,2-4-192 0,4 1 144 15,5 2-144-15,3-5 128 0,4-2-128 0,3 0 0 16,1-2 0-16,4 0 0 16,3-2-1488-16,1-3-288 0,1-1-48 0</inkml:trace>
  <inkml:trace contextRef="#ctx0" brushRef="#br0" timeOffset="9409.4">20107 8967 25567 0,'-13'-4'1136'0,"7"3"224"0,-2-1-1088 0,-2 1-272 15,-3 2 0-15,-1 1 0 0,-1-2 1488 0,-2 1 240 16,1 0 64-16,1 3 0 0,-2 4-832 0,2-2-176 15,-2 2-16-15,2 2-16 0,0 3-304 0,1-2-64 16,1 2-16-16,3 2 0 0,1-1 32 0,3-1 16 16,3 1 0-16,3 0 0 0,4-4 80 0,4 0 16 15,2-2 0-15,2-1 0 0,4-3-96 0,1 0-16 16,3 1 0-16,1-5 0 0,5-4-144 0,-4 0-48 16,1 0 0-16,-1 1 0 0,0-6-208 0,-5 2 144 15,1-3-144-15,-5 3 128 0,0-4-128 0,-2 4 0 16,-1-5 144-16,-1 5-144 0,-3-3 0 0,1 1 0 0,-2-3 0 0,-1 5 128 15,-4 7-128-15,3-8 0 0,1 2 0 16,1-1 0-16,2-3 0 0,2 2 0 0,2-3 0 0,3 2 0 16,3-1 0-16,3-4 0 0,2 1 0 0,3-1 0 15,3-2 0-15,0-3 0 0,-1-4 0 0,1 1 0 0,1 1 0 16,1-2 0-16,2-5 0 0,-1-3 0 16,-2 1 0-16,0-5 0 0,2-3 0 0,-6 3 0 0,-2 0 0 15,-3 4 0-15,-2 4 0 0,-3 4 0 0,-2 4 0 0,-4 1 0 16,0 4 0-16,-3 8 0 0,-6 6 0 0,0 0 0 15,0 0-144-15,-4 9 144 0,-1 6-128 0,-5 9 128 16,-4 5-160-16,-4 10 160 0,0 5 0 0,-3 6 0 16,-3 2 0-16,-3 4 0 0,-2 2 176 0,0 4-32 15,-2 3 0-15,2 4 0 0,-2 2 48 0,2-4 0 16,2-2 0-16,1-3 0 0,3-6-192 0,0 0 160 16,3-1-160-16,2-3 160 0,2-4-160 0,4-7 0 15,0-4 0-15,3-4 0 0,1-1-192 0,0-9-64 16,0-3 0-16,1-5-12384 15,-1-3-2464-15</inkml:trace>
  <inkml:trace contextRef="#ctx0" brushRef="#br0" timeOffset="9522.07">20196 9469 29487 0,'11'-10'1296'0,"-3"6"288"0,2 1-1264 0,5 2-320 16,4 2 0-16,3 1 0 0,3-1 1280 0,3 0 192 15,4 2 32-15,5-2 16 0,2 0-944 0,2-1-176 0,-2 0-32 16,1 0-16-16,-2 0-352 0,-4 0 0 15,-5-1 0-15,7 1-16032 0</inkml:trace>
  <inkml:trace contextRef="#ctx0" brushRef="#br0" timeOffset="10258.54">22036 8466 19007 0,'0'0'832'0,"7"-3"192"0,-1 1-832 0,0-2-192 16,-1-1 0-16,-5 5 0 0,0 0 1312 0,7-3 224 15,-7 3 32-15,0 0 16 0,0 0-288 0,0 0-48 0,0 0-16 16,0 0 0-16,-4-6-208 0,-2-2-32 0,-2 3-16 0,-2 2 0 16,-3-3-208-16,-3 0-64 0,-5 1 0 0,0 4 0 15,-4 1-208-15,1 0-48 0,-1 1-16 0,-1-1 0 16,0 1-112-16,-1 2 0 0,0-1-16 0,2 5 0 0,1-5-32 0,2 1 0 16,2 1 0-16,2-2 0 15,3-1-16-15,2-1-16 0,2-1 0 0,4 2 0 0,1 5 64 16,6-6 16-16,0 0 0 0,0 0 0 0,0 0 0 0,2 7 0 15,4 5 0-15,-1-1 0 0,4 1-192 0,2 4-128 16,-1 4 144-16,0 3-144 0,-1 0 0 0,0 0 0 16,0 1 0-16,-3 3 0 0,-2 1 0 15,-3 2 128-15,-2 3-128 0,-3 2 0 0,-6 2 0 0,-3-1 0 16,1 4 0-16,-6 2 0 0,-4 0 224 0,-1-3-48 16,-1 2-16-16,0 2 0 0,1-2-32 0,-1-1-128 15,0-3 192-15,1-4-64 0,3-1-128 0,1-5 0 16,1-1 144-16,-4 9-144 0,5-7 0 0,4-3 0 15,3-5 0-15,6-2 128 0,0-2-128 0,4-6 0 16,3 0 0-16,2-3 0 0,2 4 192 0,6-4-48 16,0 3 0-16,4-2 0 0,6 1 80 0,3-4 16 15,2 3 0-15,1-3 0 0,4-3-112 0,1 0-128 16,1-1 176-16,0 1-176 0,0 0 160 0,-1-1-160 16,-1 1 128-16,-5-2-128 0,-1-3 0 0,-2 0 0 15,-5 1 0-15,-2-1 0 16,-3 3-1680-16,-2 1-224 0,-3-1-32 0,2-2-16288 0</inkml:trace>
  <inkml:trace contextRef="#ctx0" brushRef="#br0" timeOffset="10829.58">23005 8429 14447 0,'0'0'640'0,"0"0"128"0,0 0-608 0,0 0-160 16,0 0 0-16,0 0 0 0,0-4 1344 0,0-3 256 16,-1 2 32-16,1 5 16 0,-3-5-336 0,0-2-64 15,0 1-16-15,-2 3 0 0,-2 1-96 0,0 2-32 16,-2 1 0-16,-1 0 0 0,-3-1-160 0,-4 4-48 0,2 4 0 0,-3-1 0 15,-1 5-288-15,1-1-64 16,-3 4-16-16,0 3 0 0,1 1-128 0,2 3-16 0,3 2-16 0,4-4 0 16,3 6-64-16,3-2-16 15,4-4 0-15,3 1 0 0,5-4 192 0,3 1 32 0,2-4 16 0,6-1 0 16,3-3 16-16,3 0 0 0,2-3 0 0,2-2 0 16,3-1-176-16,1-1-48 0,-1-1 0 0,0-5 0 15,-3-3-64-15,-1-1 0 0,-2-3-16 0,-1 3 0 0,-2-5-16 16,-3 2 0-16,-3-3 0 0,-3-3 0 15,-3-3 0-15,-3 0 0 0,-4-2 0 0,-3-2 0 0,-2 4-64 0,-5 3-16 16,-1 2 0-16,-4-1 0 0,-1-1-144 16,-1 6 0-16,-1 3-160 0,-1 3 160 15,-3 0-1344-15,0 1-160 0,-2 6-32 0,1-1-10576 16,2 0-2112-16</inkml:trace>
  <inkml:trace contextRef="#ctx0" brushRef="#br0" timeOffset="11146.04">23848 8605 23951 0,'0'0'2128'0,"0"0"-1696"0,0 0-432 0,0 0 0 16,0 0 1664-16,0 0 240 15,6 1 48-15,3-1 16 0,1-1-496 0,4-1-80 0,2 0-32 0,4-2 0 16,1 3-464-16,5-2-80 0,0 1-32 0,4-1 0 16,1-1-352-16,0-2-80 0,-2-1-16 0,0 4 0 15,-2-2-336-15,-2 2 144 0,-2 2-144 0,-4-2 0 0,-1-1-144 16,-3 3-144-16,-2 0-32 0,0 0 0 15,-4-1-3024-15,-2 0-624 0</inkml:trace>
  <inkml:trace contextRef="#ctx0" brushRef="#br0" timeOffset="11355.23">24676 8273 29487 0,'0'0'1296'0,"0"0"288"0,0 0-1264 0,0 0-320 15,0 0 0-15,0 9 0 0,-3 2 896 0,-5 6 112 16,-4 3 16-16,-2 5 16 0,-2 2-80 0,-3 4-32 16,0 2 0-16,-2 2 0 0,5-4-416 0,-1-1-96 15,2 6-16-15,1-1 0 0,-2 1-240 0,3 0-160 16,2-1 192-16,0 1-192 0,0 8 0 0,2-6-272 16,-1-5 16-16,3-3-10960 15,1-1-2208-15</inkml:trace>
  <inkml:trace contextRef="#ctx0" brushRef="#br0" timeOffset="11777.5">22878 9254 26079 0,'0'0'1152'0,"0"0"256"0,0 0-1136 0,0 0-272 16,0 0 0-16,0 0 0 0,0 0 1312 0,0 0 208 16,0 11 32-16,-2 0 16 0,1 0-304 0,-4 4-64 15,0 2-16-15,-3 2 0 0,-1 0-144 0,2 1-16 16,-1-1-16-16,1 2 0 0,-1 3-368 0,0-1-64 16,2-3 0-16,-3 0-16 0,1 0-352 0,1-3-64 15,-1 1-16-15,1-1 0 0,-2-2-128 0,1 0 0 16,2-2 144-16,1-3-144 0,-2-1 0 0,7-9 0 15,0 0-192-15,0 0 64 16,0 0-2432-16,0 0-464 0,0 0-112 0</inkml:trace>
  <inkml:trace contextRef="#ctx0" brushRef="#br0" timeOffset="12158.39">23727 9398 11967 0,'0'0'528'0,"5"-5"112"0,0 1-512 0,0-3-128 15,0 2 0-15,-5 5 0 0,0 0 3872 0,1 12 736 16,-2-3 160-16,-3 3 32 0,-2-1-3088 0,-4 1-624 16,-2 4-112-16,-4 0-16 0,-2 3 64 0,0 0 32 15,-1 2 0-15,1 0 0 0,2-3-272 0,3 0-48 16,4 2-16-16,3-2 0 0,5 1-272 0,3 0-48 15,6-2-16-15,2-4 0 0,3 0 128 0,4 0 32 16,5-4 0-16,2 0 0 0,2-4-48 0,0-1-16 16,2-2 0-16,0-2 0 0,0-2-96 0,0-2-32 15,-1 0 0-15,0-4 0 0,-5-2-32 0,1-4 0 16,-4 0 0-16,-3-2 0 0,-5-6 16 0,-3 0 0 16,-6 0 0-16,-3-3 0 0,-5 0-80 0,-5 1-32 15,-1-2 0-15,-5 5 0 0,1-2-224 0,-1 0 0 16,1 3 0-16,-1 2 0 15,2 4-768-15,2 3-208 0,2-2-48 0,3 4 0 16,2-3-1936-16,3 5-400 0</inkml:trace>
  <inkml:trace contextRef="#ctx0" brushRef="#br0" timeOffset="12760.2">25069 8166 23039 0,'-9'-13'2048'0,"7"6"-1648"16,0 2-400-16,2-6 0 0,2 5 704 0,1 0 48 15,3-3 16-15,1 2 0 0,2-3 272 0,3 3 64 16,0-4 16-16,4 4 0 0,1-3-384 0,4 1-80 16,0-1-16-16,3 2 0 0,2-2 0 0,1 3 0 15,-1-1 0-15,0 3 0 0,-2 3-160 0,-4 1-32 16,-2 2-16-16,-3 2 0 0,-3 3-176 0,-3 4-16 16,-3 7-16-16,-2 2 0 0,-6 1 0 0,-3 4 0 15,-2 6 0-15,-6 4 0 0,-5 3 48 0,-3 5 16 16,-4 3 0-16,0 6 0 0,-2 4-128 0,-1 3-32 15,0 7 0-15,3-2 0 0,1 1-128 0,3 2 0 16,4-2 144-16,4 3-144 0,5-4 0 0,6 2 0 16,3-1 0-16,4-3 0 0,4-1 0 0,2 1 128 0,2-5-128 15,-1-4 0-15,-1-6 128 0,-1-2-128 0,-1 0 128 16,-2 0-128-16,0-6 0 0,-1 0 128 0,1 0-128 16,-2-1 0-16,-1-2 176 0,2-2-48 0,-1-2 0 15,0-3 0-15,-1 2 176 0,0-5 16 0,0-1 16 0,0-3 0 16,-2-1-16-16,-1-4 0 0,-1-2 0 0,-1-5 0 15,-1 3 48-15,-4-6 0 0,0 3 0 0,-3-4 0 0,-2-4 176 16,-5-1 32-16,-4 0 16 0,-5 0 0 0,-7-1-160 16,-5-1-48-16,-4-1 0 0,-3 0 0 0,-4 1-128 0,-2 2-48 15,-1 2 0-15,3-2 0 16,1 0-80-16,2 2-128 0,1-1 176 0,7 2-176 0,3-3 0 0,7 0 0 16,3 0 0-16,6 0 0 15,5-2-896-15,7-2-192 0,3-4-48 0,9 1 0 16,5-2-2000-16,11-1-416 0</inkml:trace>
  <inkml:trace contextRef="#ctx0" brushRef="#br0" timeOffset="13133.47">25933 8861 23039 0,'-7'2'2048'0,"-1"0"-1648"0,1 3-400 0,-1-4 0 16,2 1 960-16,6-2 128 0,0 0 0 0,0 0 16 16,0 0 432-16,0 0 64 0,7 2 32 0,5-2 0 15,2 0-464-15,3-1-80 0,5 0-32 0,5-1 0 16,3 1-592-16,2 1-112 0,1 0-32 0,1 0 0 0,1-1-320 0,-3-2 0 16,-1 2 0-16,-4 1 128 0,-3 4-384 0,-4 0-64 15,-3-2 0-15,-7 3-16 16,-7 4-3312-16,-7-1-672 0</inkml:trace>
  <inkml:trace contextRef="#ctx0" brushRef="#br0" timeOffset="13248.09">25907 9099 16575 0,'-14'15'1472'0,"9"-6"-1168"16,-2-1-304-16,5 2 0 0,2-2 2560 0,1 3 464 15,4-1 96-15,3-1 16 0,2-3-496 0,3 2-80 16,3-3-32-16,1 1 0 0,4 0-1280 0,3-3-256 16,2-1-48-16,2-1-16 0,1-1-640 0,2 0-128 15,-2 0-32-15,-1-1 0 16,-1-1-1744-16,-3 0-368 0</inkml:trace>
  <inkml:trace contextRef="#ctx0" brushRef="#br0" timeOffset="14763.25">27957 8611 20271 0,'-2'-14'1792'0,"2"9"-1424"0,0 5-368 0,-2-5 0 16,0-4 608-16,-1 2 48 0,-1 4 16 0,-1-2 0 15,-1 3 352-15,-4 2 80 0,-4 0 16 0,-3 4 0 16,-2 1-352-16,-4 3-64 0,-2 3 0 0,-4 7-16 16,-3 2 80-16,-1 7 0 0,-3 1 16 0,2 5 0 15,-2 7-64-15,2 4-16 0,0 2 0 0,2 5 0 16,3-1-272-16,3 0-64 0,5-2-16 0,4-3 0 0,7-6-32 16,2-3 0-16,7-3 0 0,5-3 0 0,4-7 64 0,4-1 16 15,6-4 0-15,4-4 0 0,3-2 64 0,4-5 16 16,3-5 0-16,5-4 0 0,5 0 48 0,1-6 16 15,0-3 0-15,1-5 0 0,-3-2-192 0,0-4-32 16,-1-4-16-16,-4-1 0 0,-1-7 112 0,-2-4 32 16,-3-4 0-16,-2-2 0 0,-2 2 0 0,-5-2 16 15,-3 2 0-15,-5 1 0 0,-7 15-192 0,-2-1-32 16,-4 2-16-16,-3 2 0 0,0-1-224 0,-4 2 176 16,-2 3-176-16,0 2 160 0,-8-2-160 0,-1 3-224 15,0 6 48-15,-4 1 16 16,2 1-1312-16,1 3-272 0,1 4-48 0,3 2-16 15,0 3-1200-15,5-2-256 0</inkml:trace>
  <inkml:trace contextRef="#ctx0" brushRef="#br0" timeOffset="15082.28">28719 8516 23951 0,'0'0'2128'0,"0"0"-1696"0,0 0-432 0,7-2 0 16,-7 2 880-16,0 0 80 0,0 0 32 0,0 0 0 0,4 7 176 0,-3 4 48 16,-5-1 0-16,1 7 0 0,-4 3-192 0,-2 7-16 15,-2-1-16-15,-1 5 0 0,1 2-128 0,-2 3-32 16,2-1 0-16,-2 2 0 0,2 2-256 0,2 0-48 15,1-3-16-15,2 1 0 0,1-1-288 0,0-2-64 16,1-1-16-16,1-2 0 0,2-7-144 0,1 0 128 16,0-5-128-16,1-2 128 0,1-6-256 0,-1 1-64 15,0-6-16-15,-1-6 0 16,0 0-2640-16,0 0-528 0</inkml:trace>
  <inkml:trace contextRef="#ctx0" brushRef="#br0" timeOffset="15281.99">28388 8897 36863 0,'4'-15'3264'0,"1"8"-2608"15,4 1-528-15,4 0-128 0,3 0 352 0,3 4 32 16,4-1 16-16,2 2 0 0,3-1-160 0,3 2-48 16,1 2 0-16,2-4 0 0,2-1 64 0,0 0 16 15,1 0 0-15,-2-1 0 0,-2 1-96 0,-3 0-32 16,-2-1 0-16,-2 1 0 0,-4 1-144 0,-1 2-272 15,-2-3 64-15,-1 1 16 16,-3-4-2720-16,0 4-544 0</inkml:trace>
  <inkml:trace contextRef="#ctx0" brushRef="#br0" timeOffset="15730.09">29873 8503 24239 0,'-4'-14'1072'0,"4"14"224"0,0 0-1040 0,0 0-256 0,-5-5 0 0,-3 2 0 0,-2 5 640 0,-3 3 80 15,1 2 16-15,-5 0 0 0,-2 3 272 0,-4 0 48 16,-2 5 16-16,-6 4 0 0,-4 4-48 0,-2 4 0 16,1-1 0-16,1 5 0 0,-1 3-256 0,2 3-48 15,2 3-16-15,-5 12 0 0,9-3-224 0,8-6-48 16,6-1-16-16,7-5 0 0,6-2 0 0,5-7 0 16,4-2 0-16,2-8 0 0,5 0 48 0,4-3 16 15,4-2 0-15,4-2 0 0,3-4 0 0,1-2 0 16,2-5 0-16,11-4 0 0,-1-2-160 0,-1-2-48 0,-1-5 0 15,-4-2 0-15,-4-3-64 0,-3-1-16 0,0 0 0 16,-6-8 0-16,-4-1 80 0,-3-5 16 0,-5-4 0 16,-4 2 0-16,-2-1-160 0,-4-1-128 0,-5 2 192 0,-2-1-192 15,0 1 0-15,-4 2 0 0,-1 6 0 0,-2 0-192 16,3 6-384 0,-2 3-80-16,0 3-16 0,-1 3 0 0,-1 3-2256 0,2 4-448 15,0 0-80-15</inkml:trace>
  <inkml:trace contextRef="#ctx0" brushRef="#br0" timeOffset="16045.59">30530 8677 23039 0,'0'0'1024'0,"0"0"192"0,0 0-960 0,0 0-256 16,0 0 0-16,0 0 0 0,0 0 2320 0,9-1 432 16,2-1 64-16,4 1 32 0,2 0-1440 0,3-2-304 15,3 1-48-15,1-1-16 0,2 1-464 0,-1-1-80 0,-4 1-32 0,1-1 0 16,3 1-208-16,-1 0-32 0,-3 1-16 0,0 0 0 15,-4-1-208-15,-1 1 0 0,-4 1 0 0,-1 1 0 32,-11-1-2096-32,0 0-464 0,-11 6-80 0</inkml:trace>
  <inkml:trace contextRef="#ctx0" brushRef="#br0" timeOffset="16205.34">30464 8979 32303 0,'0'0'1424'0,"7"2"304"0,5-6-1376 0,1 3-352 0,1 1 0 0,1 0 0 0,-1 0 896 0,1 0 96 15,0 0 32-15,3-3 0 0,1 1-512 0,0-2-112 16,0 0-16-16,2 0 0 0,0 0-128 0,1 2-48 16,-1-1 0-16,0 1 0 0,-3 0-208 15,-3 0-240-15,-2 1 48 0,-2-2-11008 16,-1-2-2192-16</inkml:trace>
  <inkml:trace contextRef="#ctx0" brushRef="#br0" timeOffset="16891.21">31954 8560 11055 0,'0'0'480'0,"7"-4"112"0,3-1-464 0,0-2-128 16,2-2 0-16,-3 4 0 0,0-1 1936 0,-3 4 368 16,2-2 80-16,-2 2 16 0,-1-4-752 0,-1-1-160 15,0 2-16-15,-2-3-16 0,-2 3-128 0,0 5-32 16,-2-5 0-16,-2 0 0 0,-2-1-272 0,-3 0-48 15,-1 4-16-15,-2 1 0 0,-4 1-336 0,-3 3-80 16,-4 1-16-16,0 4 0 0,-6-2-80 0,-1 8 0 16,-3 4-16-16,0 4 0 0,-2 4 96 0,-2 5 32 15,1 2 0-15,1 2 0 0,0 2-192 0,6 3-48 16,1-1 0-16,8 3 0 0,4-4-32 0,8 3-16 16,5-3 0-16,6-2 0 0,4-3 32 0,6-2 0 15,6 1 0-15,4-4 0 0,4 0 80 0,3-5 32 16,4-4 0-16,2-1 0 0,0-3 16 0,4-1 0 15,5-6 0-15,-1-1 0 0,1-3-48 0,-2-3-16 16,-2-3 0-16,-2-4 0 0,0-2 64 0,1-4 16 16,-2 0 0-16,-8-3 0 0,2-5 80 0,0-4 32 0,0 3 0 0,-3-2 0 15,-2-4-160-15,-4-1-16 0,-4-6-16 0,0-11 0 16,-7 1-176-16,-7-3-16 0,-7 1-16 0,-6 2 0 16,-6 2-160-16,2 14 0 0,-7 2 0 0,-2 0 128 15,0 1-128-15,-2 6-272 0,-3 5 64 0,2 3 16 31,0-1-1632-31,-5 6-320 0,3 1-64 0</inkml:trace>
  <inkml:trace contextRef="#ctx0" brushRef="#br0" timeOffset="20754.03">14773 11323 2751 0,'0'0'256'0,"0"0"-256"16,0 0 0-16,0 0 0 0,0 0 3904 0,0 0 720 16,0 0 160-16,0 0 16 0,0 0-2608 0,0 0-528 15,0 0-96-15,0 0-32 0,-9 0-224 0,-1 0-48 16,-1 0-16-16,-1 0 0 0,1-1-96 0,-6 0-32 16,2 1 0-16,-7-1 0 0,-3-1-288 0,-4 0-48 0,-4 0-16 0,-1 2 0 15,-2 2-352-15,-6 2-80 0,0-1-16 0,-3 1 0 16,-1 3-16-16,-1 0-16 0,0 0 0 0,0 3 0 15,0-3-288-15,4 6 0 0,2 0 0 16,6-2 0-16,6 3 0 0,3 1 0 0,2 2 0 0,6-3 0 16,4-3 0-16,4 2 128 0,5 1-128 0,1-3 0 15,5 3 0-15,5-1 0 0,1 0 0 0,6-3 0 0,3 3 0 0,5-4 0 16,3 1 0-16,5-3 0 0,4 0 128 0,3-5-128 16,1 1 192-16,2-3-192 0,-1-3 144 0,-1 1-144 15,0-5 0-15,-1 2 144 0,-2 2-144 0,-1-4 0 16,-3-2 144-16,1 3-144 0,-2-2 0 0,-1 3 128 15,-1 3-128-15,-2-1 0 0,-3 1 144 0,-1 2-144 16,-2 3 192-16,-2 1-192 0,-2 3 176 0,-1 3-176 16,-2 4 160-16,-2 4-160 0,-1 2 224 0,-2 4-48 15,0 8-16-15,-3 3 0 0,-3 4 32 0,-2 2 16 16,-3 4 0-16,-1 1 0 0,-3 1-16 0,-2 2-16 16,-2 1 0-16,0 2 0 0,-6-1 80 0,0 1 0 15,-2-1 16-15,-3 0 0 0,0 1 80 0,-1-3 16 16,-2-2 0-16,1 2 0 0,-4 3-32 0,2-1 0 15,0 1 0-15,1-4 0 0,-2 0-64 0,1 1-16 16,0-4 0-16,1 1 0 0,-1 2-112 0,3-3-16 16,-3-1-128-16,3-2 192 0,-1-4-192 0,2 1 144 15,1-3-144-15,3 0 128 0,2-4-128 0,2-2 128 16,3-5-128-16,0-3 128 0,3 0-128 0,2-7 0 0,0-1 144 16,2-1-144-16,1-5 224 0,4-8-32 15,0 0 0-15,0 0 0 0,0 0-32 0,4-6-16 0,1-1 0 0,4-6 0 16,4 2-144-16,1-5 192 0,6-1-192 0,2-1 192 15,1-1-192-15,3 0 0 0,7 0 0 0,4 0 0 16,0 0 0-16,1-2 0 0,3 2 0 0,1 0 0 16,2 0 0-16,2 1 0 0,1-1 0 0,-1 1 0 15,-2 4 144-15,0-2-144 0,-2 1 160 0,-4 1-160 16,-4 1 144-16,-4 1-144 0,-3 6 128 0,-4-3-128 16,-3 3 0-16,-3-3 0 0,-4 5 128 0,-4 0-128 0,-1-1-192 0,-2 0-80 15,-6 5-16-15,0-6 0 16,-4 1-2800-16,-3-3-560 0</inkml:trace>
  <inkml:trace contextRef="#ctx0" brushRef="#br0" timeOffset="21250.2">15790 11646 11055 0,'-14'4'976'0,"6"-1"-784"0,-2-1-192 0,4 4 0 0,6-6 2176 0,0 0 400 15,-8 3 80-15,8-3 16 0,0 0-624 0,0 0-112 16,0 0-16-16,0 0-16 0,12 5-160 0,3-2-16 16,5-3-16-16,4 0 0 0,0 0-640 0,4 0-128 15,4 0-32-15,1-2 0 0,3-1-416 0,-9 1-96 16,3 1-16-16,4 1 0 0,5-1-240 0,-1-2-144 16,-1 1 160-16,-2-2-160 15,-2 1-512-15,-2 2-192 0,-8 0-32 0,-8 1-15696 0</inkml:trace>
  <inkml:trace contextRef="#ctx0" brushRef="#br0" timeOffset="21384.62">15881 11932 30399 0,'0'0'1344'0,"0"0"288"0,11-4-1312 0,1 3-320 16,7 2 0-16,2 1 0 0,0 0 1664 0,5-1 256 16,-1 2 48-16,-3-2 16 0,4 1-1328 0,6-4-256 15,5-3-48-15,3 3-16 0,1-1-336 0,0-2 0 16,-3 0 0-16,-2 1-17152 0</inkml:trace>
  <inkml:trace contextRef="#ctx0" brushRef="#br0" timeOffset="22640.71">17622 11687 14223 0,'0'0'624'0,"0"0"144"0,0 0-624 0,0 0-144 0,0 0 0 0,0 0 0 16,0 0 1568-16,0 0 288 0,7-8 48 0,-7 8 16 16,0 0-304-16,0 0-48 0,0 0-16 0,0 0 0 15,-1-12-272-15,-3 4-64 0,4 8-16 0,-11-6 0 16,-1 2-272-16,-3 4-48 0,0 0-16 0,-3 4 0 16,-4 3-336-16,1 1-64 0,-1 5-16 0,-1 1 0 15,0 2-208-15,-1 3-48 0,-1 4-16 0,-1 4 0 16,1 3 32-16,2 2 16 0,1 4 0 0,2-1 0 0,0 2-96 0,5 0 0 15,2-3-128-15,4 0 192 0,4-2-192 0,5-4 176 16,4-2-176-16,3-6 160 0,3-3 16 0,4-5 0 16,4-2 0-16,6-5 0 0,3-5 96 0,4-5 32 15,3-4 0-15,3-4 0 0,3-5 96 0,1-8 32 16,-1-3 0-16,1-1 0 0,0 2-240 0,1-4-32 16,-1-8-16-16,1 0 0 0,-4-2-144 0,0-5 160 15,-1-3-160-15,-2-3 160 0,0-3-160 0,-2-4 128 16,-3-3-128-16,0-4 128 0,-5-4-128 0,-2-4 0 15,-2-2 0-15,-1 7 0 0,-5 8 0 0,-4 8 0 16,-3 7 0-16,-3 10 0 0,-3 8-144 0,0 7 144 16,-4 6-192-16,2 7 192 0,0 9-144 0,0 0 144 15,-12 6 0-15,-2 11-144 0,-4 5 144 0,-1 7-208 16,-3 6 80-16,1 10 128 0,-3 6-176 0,-2 6 176 16,-3 5-128-16,-2 8 128 0,0 3 0 0,-2 2 0 15,0 0 0-15,2 2 0 0,2-1 0 0,3-3 0 0,3-3 0 16,6-9 128-16,4-8-128 0,5-3 128 15,6-5-128-15,3-5 128 0,4-7 0 0,5-6 0 0,4-3 0 16,5-4 0-16,3-7 0 0,3-2 16 0,2-6 0 0,1-2 0 16,5-4 48-16,0-5 0 0,0-4 0 0,2 1 0 15,0-6-64-15,1 1 0 16,-6-1 0-16,2 1 0 0,-2-3-128 0,2 2 0 0,-4-1 0 0,0 3 128 16,0 3-128-16,-2-4 0 0,-4-1 0 0,-1 1 0 15,-2-2 0-15,-1 2 0 0,-4-2 0 0,-2 1 0 16,-1-2 0-16,-4 3 0 0,0 1 0 0,-4 2 0 15,-3-3 0-15,-1 2 0 0,-3 4 0 0,-1-3 0 16,-4 6 0-16,0 3 0 0,-1-1 0 0,-1 4 0 0,-3 2 0 0,-3 5 0 16,-1 1 0-16,-1 5 0 0,-2-2 0 0,2 6 0 15,0 4-128-15,1-1 128 0,3 1 0 0,-1-1 0 16,4-1 0-16,3 0 0 0,4 4 0 0,3-4 0 16,4-1 0-16,3-2 0 0,4-2 0 0,3-3 0 15,2-2 0-15,4-3 0 0,1 0 0 0,7-5 0 16,0 0 0-16,5-4 0 0,1-1 0 0,1-6 128 15,1 0-128-15,-1-5 128 0,1-3 0 0,2-1-128 16,1-1 192-16,-11 4-64 0,4 0-128 0,0-3 128 16,2-2-128-16,2-2 128 0,3-6-128 0,0 0 0 15,1-6 144-15,2-2-144 0,-1-1 0 0,-1-5 144 16,-1-2-144-16,0-6 0 0,0 1 128 0,-2-6-128 16,-2-5 0-16,-1-1 0 0,-1-2 0 0,-2 3 0 15,0-2 0-15,-5 5 0 0,0 5 0 0,-3 7 0 16,-5 4 0-16,-3 8 0 0,-3 5 0 0,-4 7 0 15,-2 4 0-15,-4 7 0 0,0 10 0 0,-9 4 0 16,-3 5-128-16,-5 9 128 0,-3 4 0 0,-4 9-144 0,-3 8 144 16,0 10-128-16,-4 4 128 0,-1 6 0 15,-1 5 0-15,2 2 0 0,1 2 0 0,2-1 192 0,2 2-64 16,5-4 0-16,3-2 64 0,1-2 0 0,5-2 16 0,3-8 0 16,2-2-208-16,5-4 128 0,1-7-128 0,1-4 0 15,0-6 0-15,0-1 0 0,0-7 0 0,1-3-160 16,-2-7-1152-16,-2-3-224 15,-2-2-64-15,-1-5-16992 0</inkml:trace>
  <inkml:trace contextRef="#ctx0" brushRef="#br0" timeOffset="22785.22">18738 11654 31327 0,'10'-1'2784'0,"6"-2"-2224"16,8 0-560-16,2 2 0 0,2 0 928 0,5 1 80 15,1 0 16-15,4 1 0 0,2-3-256 0,3 2-64 16,3 1 0-16,1 0 0 0,0 2-480 0,1-1-96 15,0 2-128-15,-2 0-11104 16,-4-4-2320-16</inkml:trace>
  <inkml:trace contextRef="#ctx0" brushRef="#br0" timeOffset="23539.34">20263 11717 23903 0,'0'0'1056'0,"-10"-5"224"0,-2-2-1024 0,-2 3-256 15,2 3 0-15,-4 1 0 0,-1 0 1136 0,-2 3 176 16,-2 5 32-16,-2 1 16 0,-1 5-528 0,0 1-128 15,-1 2 0-15,-1 2-16 0,0 2-32 0,3 2 0 16,2 3 0-16,5-5 0 0,3 0-128 0,3 0-16 16,4 1-16-16,4-3 0 0,5-1-144 0,6-4-32 15,2-3 0-15,3-5 0 0,4 5-48 0,4-9-16 16,0-3 0-16,3-4 0 0,0-5 96 0,0 2 16 16,2-5 0-16,-1-3 0 0,-2-5-80 0,-4 1-16 15,0-1 0-15,-2 0 0 0,-4 1-144 0,-1-1-128 16,-2 1 192-16,-2 1-192 0,-2-1 160 0,-2-3-160 15,0-1 128-15,0 5-128 0,-1 1 0 0,1 4 0 16,0 4 128-16,1-2-128 0,0 5 0 0,3-4 0 0,3 0 0 0,3 2-176 16,5 0 48-16,5-1 0 15,0-6 0-15,4 0 0 0,2 1 128 0,1-3-160 0,1-5 160 0,0-3-160 16,1-2 160-16,2-4 0 0,-2 0 0 0,1-1 0 16,1-2 0-16,-12 9 0 0,2-4 0 0,-1-1 0 15,0-1 0-15,0-2 0 0,-3-4 0 0,-2 4 128 16,-4 3-128-16,-3 6 0 0,-3-1 0 0,-2 6 0 15,-2 5 0-15,-2 6 0 0,-4 9 0 0,0 0 0 16,0 0 0-16,-9 4 0 0,-1 9 0 0,-4 7 0 16,-4 2 0-16,-10 25 0 0,1 4-144 0,1 8 144 0,-2 3 0 15,-2 8 0-15,-4 6 128 0,-2 4-128 0,-2 8 192 16,-2 4-32-16,-2 2-16 0,1-2 0 0,0-4-144 16,2 1 128-16,1 0-128 0,2-6 128 0,4-7-128 15,3-5 0-15,4-5 0 0,1-6 0 0,2-2 0 0,3-8 0 16,1-4 0-16,2-6 0 15,-2-3-512-15,4-6-48 0,-1-6 0 0,4-3-11040 16,1-9-2224-16</inkml:trace>
  <inkml:trace contextRef="#ctx0" brushRef="#br0" timeOffset="23689.16">20107 12509 5519 0,'6'-14'240'0,"-1"5"64"0,0-1-304 0,4 1 0 15,4-6 0-15,2 4 0 0,3 2 6032 0,3 0 1152 16,4 0 240-16,3 0 32 0,5 1-5168 0,5 1-1040 15,5-5-208-15,3 2-32 0,1 0-416 0,-1-1-80 16,-3 2 0-16,-1-2-16 0,-2 6-240 0,-2-1-32 16,-2-2-16-16,-12 6 0 15,2-2-1424-15,-1-1-272 0,0 0-64 0</inkml:trace>
  <inkml:trace contextRef="#ctx0" brushRef="#br0" timeOffset="24403.24">22358 11060 21183 0,'13'-20'1888'0,"-3"11"-1504"15,0-2-384-15,-1-1 0 0,-2 3 0 0,1-2-160 16,-3 2 16-16,-5 9 0 0,0-13 960 0,-2 0 192 16,-4 2 32-16,-2 1 16 0,-3 5-48 0,-3 0-16 15,-5 1 0-15,-2 3 0 0,-5 2-160 0,0 5-16 16,-5 2-16-16,-1 6 0 0,-1-4-432 0,-4 3-96 16,-3 1-16-16,-2-2 0 0,-3-1 128 0,2 3 32 0,1-6 0 0,5 3 0 15,4 4-80-15,4-6-16 0,5 1 0 0,5-4 0 16,2 3 0-16,7-4-16 0,0 0 0 0,10-5 0 15,0 0 16-15,0 0 0 0,0 0 0 0,0 0 0 16,13 8-192-16,-1-3-128 0,1 1 192 0,4 3-192 16,-1 0 144-16,1 4-144 0,-1 2 0 0,-1 3 144 15,-1 1-144-15,-2 4 0 0,1 6 0 0,-3 3 0 0,-1 2-128 16,-3 4 128-16,-5 3 0 0,-2 5 0 0,-5 1 0 0,-6 2 0 16,-4 4 0-16,-3 1 0 0,-3 2 0 0,-3 0 0 15,-3 0 0-15,-4 0 0 0,-3 2 0 0,2-4 0 16,0-2 0-16,-1-4 0 0,-2-1 0 0,2-2 0 15,0-3 0-15,2-4 0 0,5-1 0 0,2-3 0 16,2-4 0-16,5-4 0 0,6 1 0 0,3-3 0 16,4-3 128-16,2 0-128 0,4-2 0 0,4-1 0 15,6-2 0-15,1-1 0 0,6-2 0 0,5-4 128 16,0 1-128-16,5-5 128 0,2-1 16 0,2-3 0 16,0-1 0-16,-2-1 0 0,1 0-144 0,-2-3 0 15,-1 0 144-15,-1-1-144 0,-3 0-176 0,-2 0-96 16,-3 1-32-16,-2-2 0 15,-1-3-2896-15,-2-1-576 0,1-7-112 0,-5 4-16 0</inkml:trace>
  <inkml:trace contextRef="#ctx0" brushRef="#br0" timeOffset="24765.23">22930 11100 28223 0,'-8'-13'1248'0,"8"13"256"0,-6-14-1200 0,-2 6-304 0,-1 3 0 0,-1 4 0 0,0 10 256 0,-3 0 0 16,-1 3 0-16,-5 4 0 15,-5 2 320-15,1 2 64 0,0 3 16 0,2 5 0 0,-1 0-64 0,3 2-16 16,1 3 0-16,4 0 0 0,4-1-96 0,6-1-32 15,7-2 0-15,4-5 0 0,5-2 160 0,6-3 32 16,2-7 0-16,5-2 0 0,3-4 0 0,3-4 0 16,2-2 0-16,0-1 0 0,0-4 0 0,-9-4 0 15,3 0 0-15,0-5 0 0,-5-4-208 0,3 0-48 16,-5-1 0-16,-4-1 0 0,-3-4-96 0,-4 0-32 16,-3 0 0-16,-3-3 0 0,-3 3-256 0,-4 2 0 15,-2 0 0-15,-4 7 0 16,-4 1-1200-16,-4 4-288 0,-4 5-64 0,2 5-16 15,-3 0-2016-15,0 4-416 0</inkml:trace>
  <inkml:trace contextRef="#ctx0" brushRef="#br0" timeOffset="25333.16">22580 12184 11967 0,'0'0'1072'0,"4"-8"-864"16,1-3-208-16,-2 2 0 0,-3 9 3904 0,0 0 720 0,7-6 160 0,-7 6 16 16,0 0-2432-16,0 0-512 15,0 0-80-15,8 6-32 0,-8-6-736 0,1 15-160 0,-2 4-16 0,-2 5-16 16,-2 2-48-16,-2 2 0 0,-2-2 0 0,-1 5 0 15,-2 1-256-15,-1-4-48 0,-2 0-16 0,0-2 0 16,-2 2-240-16,2 0-48 0,1-4-16 0,3-3 0 16,2-3-144-16,1-3 0 0,6 0 0 0,2-5 0 15,2 0-1728-15,-2-10-208 0,13 2-48 0,5-6-15248 16</inkml:trace>
  <inkml:trace contextRef="#ctx0" brushRef="#br0" timeOffset="25756.03">23797 11306 23039 0,'0'0'2048'0,"0"0"-1648"0,-5-3-400 0,-2 0 0 15,7 3 1472-15,0 0 192 16,0 0 64-16,0 0 0 0,0 0-576 0,0 0-128 0,0 0 0 0,0 0-16 16,0 0-352-16,12-1-64 0,-1-1-16 0,2 0 0 15,2 1-64-15,2 0 0 0,-1 0-16 0,3-1 0 16,2 0-272-16,0 2-48 0,1-2-16 0,1 1 0 0,1 1-160 0,0 1 0 16,-2 1 0-16,-2-1 0 15,-2 0-352-15,-2 2-160 0,-2-1-16 0,0 2-16 16,-2-3-2416-16,-1 1-496 0</inkml:trace>
  <inkml:trace contextRef="#ctx0" brushRef="#br0" timeOffset="25979.59">24590 10955 24879 0,'0'0'2208'0,"-3"9"-1760"15,0-3-448-15,-1 7 0 0,-4 1 1104 0,2 5 144 16,-4 2 32-16,-2 7 0 0,-1-1 16 0,2 6 16 16,-4 3 0-16,2 1 0 0,0-1-480 0,1 1-112 15,-2 3-16-15,1 0 0 0,1 2-432 0,2-2-80 16,0-1-32-16,1 3 0 0,0-3-304 0,0 0-64 16,2-1-16-16,0-1-10704 15,4-3-2128-15</inkml:trace>
  <inkml:trace contextRef="#ctx0" brushRef="#br0" timeOffset="26478.85">24319 12292 4607 0,'0'0'400'0,"0"0"-400"15,0 0 0-15,0 0 0 0,0 0 3088 0,0 0 544 16,0 0 96-16,0 0 32 0,0 0-1280 0,-5-1-256 15,-1 2-48-15,-2-1-16 0,-1 0-432 0,-1 2-96 16,-1 5-16-16,-3-1 0 0,-2 7-336 0,0-2-64 16,-2 5 0-16,-1 1-16 0,-1 5-288 0,-1 2-48 15,0-2-16-15,0 3 0 0,4 4-272 0,-5 7-48 16,8 0-16-16,9-17 0 0,2 1-176 0,6-1-32 16,3 0-16-16,4-2 0 0,4-3 48 0,4 0 16 15,1-6 0-15,3 1 0 0,2-5 96 0,1-1 32 16,1-5 0-16,8-1 0 0,-6-6-48 0,-1 1-16 0,-4-3 0 15,1-1 0-15,-4-4-128 0,-1-1-32 0,-3-1 0 16,-3-1 0-16,0-4-16 0,-3-1-16 0,-3-1 0 0,-2-4 0 16,-5-1-96-16,-5 1 0 0,-3-4-128 0,-1 4 192 15,0 5-192-15,-2-3 0 0,-3 0 0 0,6 11 0 16,-2-3-400-16,0 2-80 16,-2 2-16-16,2 5 0 0,1-3-2080 15,2 2-432-15,0 3-64 0</inkml:trace>
  <inkml:trace contextRef="#ctx0" brushRef="#br0" timeOffset="27149.29">24980 10772 22111 0,'-4'-7'1968'0,"1"-3"-1584"16,-3 1-384-16,4-1 0 0,1 1 1408 0,1-2 208 16,1-2 48-16,3 2 0 0,1-3-96 0,2-2-16 15,4 4 0-15,1 2 0 0,5-2-720 0,1 4-128 16,3 0-48-16,5 2 0 0,2-2-128 0,1 1-16 15,1 5-16-15,2-2 0 0,1-2-64 0,0 3-16 0,-10 3 0 0,0 1 0 16,-1 1-112-16,-1 1-32 0,-3 4 0 0,-4-2 0 16,-1 6-80-16,-3 2 0 0,-3 1-16 0,1 7 0 15,-3 5 0-15,-5 1 0 0,-5 4 0 0,-1 6 0 16,-7 6-176-16,-3 2 160 0,-1 5-160 0,-1 2 160 16,-2 2-160-16,1 6 0 0,-2 4 0 0,2 0 128 0,3 6-128 0,2-1 0 15,2 0 0-15,5 1 0 0,3-3 0 16,3 0 0-16,3 4 0 0,2 1 128 15,6-1-128-15,0-5 0 0,2-1 0 0,-1-7 0 0,-1-2 0 0,1 0 0 16,-1-1 0-16,-4-2 128 0,-2-2-128 0,0 0 0 16,0-8 0-16,-3 1 0 0,0-3 0 0,0 0 128 15,1 1-128-15,0-4 0 0,1-1 128 0,-1-2-128 16,0 1 0-16,-1-3 128 0,1-6-128 0,1 1 0 16,-1-5 0-16,0-2 0 0,-1-2 144 0,0-1-144 15,1-4 160-15,-2-1-160 0,0-3 320 0,-2 0-48 16,1 3 0-16,-2-6 0 0,0 4-80 0,-2-4 0 15,-2 5-16-15,0-4 0 0,-5 4 144 0,-2-4 16 16,-2 2 16-16,-3-3 0 0,-4 4 64 0,-14-1 16 16,-3-1 0-16,2-4 0 0,1 2 80 0,1-2 0 0,-5-1 16 0,4 1 0 15,1 0-192-15,3-1-32 16,-2 0-16-16,3 0 0 0,2 1-160 0,2-3-128 16,0 0 192-16,2-1-192 0,3-1 0 0,4-1 0 0,3-2 0 15,3-2 0-15,3 1-240 0,3-1-96 0,7 5-32 16,-2-10 0-1,3-3-1952-15,4-3-400 0,8-2-80 0</inkml:trace>
  <inkml:trace contextRef="#ctx0" brushRef="#br0" timeOffset="27529.4">26137 11468 3679 0,'-13'-14'320'0,"9"9"-320"16,3 1 0-16,1 4 0 0,0 0 5888 0,10-6 1088 16,4 2 240-16,5 3 32 0,4 2-4832 0,4-1-976 15,1-1-192-15,2-2-32 0,6 2-704 0,0 0-128 16,3 0-16-16,0-1-16 0,2 1-352 0,-3-2 0 15,-1 7 0-15,-4-1 0 16,-2-1-2176-16,-7 3-416 0,-5 2-80 0</inkml:trace>
  <inkml:trace contextRef="#ctx0" brushRef="#br0" timeOffset="27648.01">26166 11787 20271 0,'0'0'896'0,"0"0"192"0,0 0-880 0,5-2-208 0,8-3 0 0,3 2 0 15,3-1 4544-15,3 2 880 0,1 0 160 0,4 0 48 16,3-3-4048-16,2 2-816 0,2 1-144 0,3-1-48 15,1 2-1024-15,0 0-224 0,-1 1-32 0</inkml:trace>
  <inkml:trace contextRef="#ctx0" brushRef="#br0" timeOffset="29291.02">27740 11185 12543 0,'0'0'560'0,"0"0"112"0,4-4-544 0,-1-1-128 16,-3 5 0-16,0 0 0 0,5-8 1312 0,-1 3 224 15,-2 1 64-15,-2 4 0 0,0 0-144 0,-2-7-32 16,2 0 0-16,-4 4 0 0,4 3-96 0,0 0-32 15,-5-5 0-15,0 2 0 0,-1 0-288 0,0 3-64 16,-2 2-16-16,-1 0 0 0,-1-2-208 0,-3 4-32 16,-1 1-16-16,-1 0 0 0,-3 5-160 0,-1 2-48 15,-3 3 0-15,-2 4 0 0,-4 4-112 0,-1 2-32 16,-3 6 0-16,1 5 0 0,-1 3-16 0,1 2-16 0,2 3 0 0,4-2 0 16,2-1-96-16,4 1-32 0,3-3 0 0,8-1 0 15,4-2 48-15,4-1 16 0,2 0 0 0,5-4 0 0,2-3-32 0,3 0 0 16,5-6 0-16,2-2 0 15,2-4 96-15,4-1 16 0,0-6 0 0,3-2 0 0,1-4 144 0,3-4 48 16,0-2 0-16,2-5 0 0,3 1-96 0,1-6-16 16,0-1 0-16,-1-4 0 0,-3-2-144 0,-1-3-48 15,-1 2 0-15,-3-6 0 0,-3 0 144 0,-3-5 32 16,-4-1 0-16,-4 0 0 0,-3-5-16 0,-4-3 0 16,-3-4 0-16,-3 0 0 0,-5 1-160 0,-3 3-16 15,-4 3-16-15,-3 2 0 0,-2 3-160 0,-3 8 0 16,-1 1 0-16,-3 6 0 0,-3 5-448 0,-2 2 48 15,-1 4 0-15,1 2 0 16,3 4-1920-16,3 4-384 0,0 3-80 0</inkml:trace>
  <inkml:trace contextRef="#ctx0" brushRef="#br0" timeOffset="30294.17">28293 11480 16527 0,'0'0'720'0,"0"0"176"0,0 0-720 0,0 0-176 15,0 0 0-15,0 0 0 0,0 0 1424 0,0 0 256 16,0 0 48-16,0 0 16 0,0 0-288 0,4 5-64 16,-4-5-16-16,10 4 0 0,0-3-144 0,3 0-16 0,3 0-16 0,2-1 0 15,0-1-400-15,3-1-80 16,2-1-16-16,1 2 0 0,2-2-336 0,0 2-80 0,1 0-16 0,0-3 0 16,1 1-16-16,2 2-16 0,-2 0 0 0,1 1 0 15,-1 0-48-15,-1 1-16 0,-1 2 0 16,-5 0 0-16,2 0-176 0,-3 0 0 0,-3-2 0 0,-3 1 0 15,-1 1-512 1,-3-2-144-16,-1-1-32 0,-2 1 0 0,-7-1-2160 0,0 0-432 0</inkml:trace>
  <inkml:trace contextRef="#ctx0" brushRef="#br0" timeOffset="31324.12">28670 11105 15087 0,'0'0'656'0,"0"0"160"0,0 0-656 0,0 0-160 15,0 0 0-15,0 0 0 0,0 0 1312 0,0 0 224 16,0-8 64-16,0 4 0 0,0 4-192 0,0 0-16 15,0 0-16-15,0 0 0 0,0 0-288 0,0 0-48 16,0 0-16-16,0 0 0 0,0 0-256 0,-7 5-48 16,-2 4-16-16,1 1 0 0,0 6-32 0,2 1-16 15,1 4 0-15,-1 3 0 0,-1 1-80 0,1 6 0 16,0-1-16-16,0 1 0 0,-2 1-144 0,0 2-32 16,0 2 0-16,1-3 0 0,-2-4-80 0,1-1-32 0,1 0 0 15,0-4 0-15,2-1-80 0,-1-2 0 16,2-1-16-16,0-3 0 0,0-1-48 0,2-2-128 0,-2 0 192 0,3-6-64 15,-2 3-128-15,3-11 160 16,-1 6-160-16,1-6 160 0,0 0-160 0,0 0-176 16,0 0 48-16,0 0 0 15,0 0-1584-15,0 0-304 0,4-6-64 0,0 1-16 16,-1-3-1168-16,2 3-224 0</inkml:trace>
  <inkml:trace contextRef="#ctx0" brushRef="#br0" timeOffset="31730.33">29345 10998 13823 0,'3'-9'1216'0,"-1"1"-960"16,2-2-256-16,-1 4 0 0,-1-4 2304 0,1 3 432 16,-2 4 80-16,-1 3 0 0,0 0-1280 0,0 0-256 15,0 0-48-15,0 0-16 0,-3 8-320 0,-2 5-64 16,-1 1 0-16,1 4-16 0,-1 4 32 0,-1 2 16 16,1 5 0-16,-1 3 0 0,2 0-176 0,2 3-48 15,-2 6 0-15,-1-1 0 0,1 4-48 0,-1 1-16 0,0 4 0 0,1-2 0 16,-3 2-96-16,-1 2-32 15,0-14 0-15,-1 2 0 0,0 2-64 0,-2 0 0 16,0-3-16-16,1-3 0 0,1 0-96 0,0-2-16 16,-1-4 0-16,-2 8 0 0,3-5-80 0,2-4-32 15,2-5 0-15,1-3 0 0,1-1-144 0,1-1 128 16,2-3-128-16,2-2 128 16,1-4-832-16,-2-9-192 0,7 3-16 0,1 0-16 15,0-6-2080-15,-1-2-432 0</inkml:trace>
  <inkml:trace contextRef="#ctx0" brushRef="#br0" timeOffset="32286.07">29788 11306 13823 0,'0'0'1216'15,"0"0"-960"-15,-7 2-256 0,7-2 0 0,0 0 2352 0,0 0 416 0,0 0 96 0,0 0 16 16,0 0-896-16,9 3-160 0,3-2-32 0,4-1-16 16,6 0-496-16,2-1-80 0,2-1-32 0,4 0 0 15,2-1-560-15,2 1-112 0,3-1-32 0,0-1 0 0,1 2-288 16,-4 1-176-16,5-2 192 0,-3 3-192 0,-4-1 0 0,0 2 0 15,-6 0 0-15,-4 3 0 16,-7 1-1520-16,-5 0-352 0,-10-5-80 0</inkml:trace>
  <inkml:trace contextRef="#ctx0" brushRef="#br0" timeOffset="32456.24">29822 11630 29247 0,'0'0'1296'0,"7"-3"272"0,1 2-1248 0,4 0-320 16,3 1 0-16,0 0 0 0,0-2 1216 0,3 1 176 15,1 1 32-15,3 0 16 0,2 0-688 0,3-2-144 16,1-1-32-16,3 2 0 0,1-1-224 0,1 1-48 16,2 0-16-16,-2 1 0 0,-2-1-288 0,-1 1 128 15,-4 1-128-15,-2-1 0 16,-3 0-1584-16,-1 0-416 0,-2 1-96 0</inkml:trace>
  <inkml:trace contextRef="#ctx0" brushRef="#br0" timeOffset="32977.35">31314 11098 23039 0,'0'0'2048'0,"0"0"-1648"16,0 0-400-16,0 0 0 0,0 0 976 0,0 0 112 15,0 0 32-15,0-6 0 0,3-3 128 0,3 1 32 16,4 1 0-16,3-3 0 0,2-2-160 0,4 1-32 15,4-3 0-15,0 0 0 0,11-8-240 0,2 1-48 16,1-6-16-16,0 3 0 0,-2 1-144 0,1-3-48 16,-3 2 0-16,0 1 0 0,-5-1-112 0,-6 8-32 15,2-1 0-15,-3 3 0 0,0 0-112 0,-4 0-16 16,0 3-16-16,-3 2 0 0,-4 4-176 0,-1 0-128 16,-3 4 144-16,-6 1-144 0,0 0 0 0,-1 12 0 15,-3 5 0-15,-3 2 0 0,-5 4 0 0,-1 6 0 16,-2 8 0-16,-1 2 0 0,-3 8 0 0,-2 4 0 15,0 6 0-15,-1 3 0 0,2 5 0 0,-1 0 0 0,4 1 0 16,1 0 0-16,4-4 0 0,0 2 0 0,2-6 0 16,0-2 0-16,-2-3 0 0,2-2 0 0,-1-1 0 15,-1-4 0-15,2-3 0 0,0-5 0 0,0 0 0 16,1-1 0 0,0-5-1184-16,-1-6-224 0,-3 0-64 0,-2-7-10496 0,-3-3-2112 0</inkml:trace>
  <inkml:trace contextRef="#ctx0" brushRef="#br0" timeOffset="33181.55">30867 12092 33343 0,'14'3'1472'0,"-3"-2"320"0,7 2-1440 0,4-1-352 16,0 3 0-16,8-1 0 0,1 2 1552 0,5 2 240 16,2-4 64-16,5 2 0 0,3 4-592 0,4-3-112 15,2 2-32-15,1-4 0 0,1-1-320 0,2-1-64 16,-1 3-16-16,-1-4 0 0,-3-1-336 0,0 1-64 15,-4-2 0-15,-4 0-16 0,-4 0-304 0,-3 1 0 16,-7 0 0-16,0 2 0 16,-5-2-2720-16,-3 1-496 0</inkml:trace>
  <inkml:trace contextRef="#ctx0" brushRef="#br0" timeOffset="63205.52">24980 15275 1839 0,'0'0'0'0,"0"0"160"0,0 0-160 0,5-5 0 16,-5 5 0-16,0 0 0 0,5-9 3040 0,-1 4 576 16,-1-3 112-16,-1 2 32 0,2 0-2096 0,-1-3-400 15,-1 2-96-15,1-1-16 0,-1 1-128 0,1 0-48 16,-1-5 0-16,1 5 0 0,-1-5 0 0,0-2 0 15,-2 1 0-15,0 2 0 0,-2-3-64 0,0 0-16 16,-2-3 0-16,-1 1 0 0,-1-1-192 0,-3 2-32 16,-2-1-16-16,-1 0 0 0,-2 1-144 0,-3-1-16 15,-2 0-16-15,-2 1 0 0,-4 2-96 0,0 1 0 0,-2 0-16 0,-1 3 0 16,0-2-128-16,-5 5-32 0,0-2 0 0,-4 4 0 16,-2 2-208-16,0 0 176 0,-2 2-176 0,2 3 160 15,-1 1-160-15,-1 2 160 0,0-1-160 0,-1 4 160 16,0 2 32-16,0 2 16 0,0-1 0 0,-3 2 0 15,-2 1 0-15,0 1 0 0,3 2 0 0,0 4 0 0,1 3 0 0,4 2 0 16,3 3 0-16,3 0 0 16,1 0-16-16,3 3-16 0,1 4 0 0,4 5 0 0,2 4-176 15,3 1 192-15,4-2-192 0,5 5 192 0,0 2-192 0,5-2 128 16,3-4-128-16,5 2 128 0,3-2-128 0,5-1 192 16,0 0-192-16,4-1 192 0,2-4-48 0,1-2 0 15,3-3 0-15,5-2 0 0,2-2 48 0,1-6 0 16,1 1 0-16,6-3 0 0,3-2 48 0,3-3 16 15,3-3 0-15,0-1 0 0,0-3-16 0,1-3 0 16,1-4 0-16,0-1 0 0,0-3-64 0,1-3-16 16,0 1 0-16,3-3 0 0,1-6 48 0,-1 0 16 15,-2-3 0-15,-4-4 0 0,2-3 64 0,-2-2 16 16,-2-1 0-16,-2-7 0 0,-3 1 128 0,-3-3 16 16,-4-7 16-16,-2-3 0 0,-2-5-80 0,-3-3 0 15,-6-3-16-15,-5-2 0 0,-6-1 16 0,-4 1 0 16,-7 2 0-16,-5-1 0 0,-4 3-128 0,-5 1-32 15,-3 3 0-15,-2 5 0 0,-4 6-224 0,1 2 176 16,-6 2-176-16,-2 3 160 0,-2 3-160 0,-1 3 0 16,0 1 0-16,-1 4 0 0,-1 2-128 0,3 6-64 0,4 1-16 15,7 6 0 1,6 3-1856-16,6 2-368 0,5 4-80 0,11 8-17408 0</inkml:trace>
  <inkml:trace contextRef="#ctx0" brushRef="#br0" timeOffset="64653.34">29284 15256 5519 0,'0'0'496'0,"8"-3"-496"16,-2 2 0-16,4-3 0 0,2-1 2256 0,-1 0 368 15,1 1 64-15,-1-3 0 0,1 3-688 0,-2 0-144 16,-1-5-16-16,-1 3-16 0,0 2-336 0,0-4-64 15,-2 1-16-15,-1-3 0 0,-1 2-96 0,-1 2-32 16,-3 6 0-16,1-12 0 0,-1 1-288 0,-1 1-64 16,-1-4-16-16,0 2 0 0,-2 1-160 0,-4-3-48 15,1-3 0-15,-1 1 0 0,-3 2-128 0,-3 2-48 16,-3 0 0-16,-1-1 0 0,-2 4-160 0,-2-1-48 16,-2 2 0-16,-1-1 0 0,-1 4-128 0,1 0-48 15,-3-1 0-15,0 3 0 0,-1 3 0 0,0 2 0 16,-1-1 0-16,1 1 0 0,-1 3 48 0,2-1 0 0,1-1 0 0,0 2 0 15,0 3 0-15,-3-2 16 16,1 5 0-16,0-1 0 0,-1 4-16 0,1 3-16 16,0 1 0-16,1 2 0 0,0 2-48 0,1 2-128 15,3-5 192-15,1 4-64 0,3 5-128 0,2 0 160 0,1 2-160 0,4 2 160 16,0-1-160-16,4 2 160 16,1 2-160-16,3-2 160 0,1 0-32 0,4 3 0 0,0-1 0 0,5 1 0 15,2-4 0-15,2-3 0 0,2 0 0 0,2 2 0 16,1-3 16-16,1 2 0 0,0-3 0 0,6 0 0 15,-4-2-144-15,1 0 160 0,1-3-160 0,0 1 160 16,0-4-160-16,2 0 192 0,0-1-192 0,1-2 192 16,-3-2-64-16,0 0-128 0,3-3 192 0,-2-1-64 0,-2 0 0 15,1-2-128-15,0-2 192 0,1 0-64 0,2-2 0 16,1-3-128-16,0 2 192 0,1-2-64 0,-1-3-128 16,3-2 160-16,-1 1-160 0,0-3 160 0,-1 0-160 0,0-1 0 15,-6-3 144-15,2 2-144 0,1-2 128 0,2 1-128 16,-2-3 128-16,1-4-128 0,1 1 0 0,-2-1 144 15,0-4-144-15,3-5 0 0,-5-3 160 0,-1 1-160 16,0 1 128-16,-4 2-128 0,-3-6 128 0,-1 2-128 16,-2-3 0-16,1-1 128 0,-2 1-128 0,-2 2 0 15,-1-1 144-15,-1-1-144 0,-1 2 0 0,-2-2 128 16,-4 2-128-16,1 0 0 0,-2-2 0 0,-1 3 0 16,-2 3 0-16,-1 2 0 0,0-2 0 0,-3 1 0 15,-3-3 0-15,-1 3 128 0,-2 2-128 0,-4 0 0 0,2-2 0 16,-4 3 0-16,0-1 0 0,-2 4 0 15,-2 1 0-15,-1 0 0 0,-2 3 0 0,-2 3 0 16,2-1 0-16,-4 2 0 0,0 2 0 0,0 3 0 16,4-4 0-16,-2 6 0 0,-2 1 0 0,1 2 0 15,0 0 0-15,1 2 0 0,-1 3 0 0,3 4 0 0,0-1 0 0,2 5-128 16,1 2 128-16,1 3 0 0,2 3 0 0,2 0 0 16,1 2 0-16,1 4-128 0,2-2 128 15,0 4 0-15,0 3 0 0,2 2 0 0,3 2 0 0,0 1 0 16,4 0 0-16,2 0 0 0,2-1 0 0,2 0-128 15,3 3 128-15,2 0 0 0,3-1 0 0,4 1 0 16,4-3 0-16,1-1 0 0,2 1 0 0,2-3 0 16,2 3 0-16,0-2 0 0,1-5 0 0,1 2 0 15,-1-5 0-15,0 2 0 0,-1-6 0 0,4-1 0 16,1-1 0-16,2-3 0 0,0 2 0 0,4-2 0 0,0-3 0 0,1-1 144 16,-1-7-144-16,2 0 0 0,1 2 128 15,1-7-128-15,3-3 0 0,0-3 0 0,0 0 160 16,0-1-160-16,0-4 128 0,1 0-128 0,1-5 0 0,2-2 128 15,0-2-128-15,-2-2 0 0,-2-9 160 0,-2-1-160 16,0-5 192-16,-3-3-192 0,-3-2 192 0,-4-5-64 16,-2-1 0-16,-4-1-128 0,-4 0 192 0,-4 2-64 15,-5-2 0-15,-5 6-128 0,-5-2 208 0,-3 6-64 16,-5 1-16-16,-2 2 0 0,-2 0-128 0,-3 5 0 16,0 3 0-16,-2 2 0 0,0 4 0 0,-2 2 0 15,-3 2 0-15,1 1-176 16,0 7-1232-16,-1 3-256 0,-1 0-64 0,-1 4-12368 15,1 5-2480-15</inkml:trace>
  <inkml:trace contextRef="#ctx0" brushRef="#br0" timeOffset="66083.44">26638 15672 10127 0,'0'0'896'0,"7"3"-704"0,1-3-192 0,0 4 0 16,-8-4 1696-16,8 3 304 0,0 1 64 0,0-2 16 15,-8-2-416-15,6-1-64 0,-6 1-32 0,0 0 0 0,6-1-416 16,1-3-96-16,-1-1-16 0,0 1 0 16,-6 4-240-16,7-5-48 0,-1 0-16 0,2-3 0 15,-4 3-48-15,1-1-16 0,0-2 0 0,0-1 0 0,-1-4 16 0,1 0 0 16,-1-3 0-16,-1 0 0 0,1-2-48 0,0 0-16 15,0 0 0-15,-2-1 0 0,-2-1-144 0,0-2-32 16,0-2 0-16,-1-1 0 0,-1 2-144 0,-2 0-48 16,-1-1 0-16,0 1 0 0,-3 1-48 0,-1 1-16 15,-2 0 0-15,-1 2 0 0,2-1 0 0,-3 0-16 16,1 1 0-16,-2 2 0 0,0 4-32 0,-2 3 0 16,2-6 0-16,-1 3 0 0,-1 4-16 0,-1-1-128 15,-2 2 192-15,0-1-64 0,0 3-128 0,0 1 128 16,0 1-128-16,-2 3 128 0,0 0-128 0,-3 1 128 15,1 2-128-15,0 3 128 0,-1 0-128 0,1 0 128 16,1-1-128-16,2 4 128 0,-2-1 0 0,3 5 0 16,-2-1 0-16,0-2 0 0,1 4-128 0,1 1 160 15,0 6-160-15,2-1 160 0,2 0-160 0,1 2 160 16,3 3-160-16,0 3 160 0,1-2-160 0,4 4 0 16,0-1 0-16,1 1 128 0,5 4-128 0,0 2 0 15,0-1 0-15,6 0 0 0,0-3 128 0,3 1-128 0,3 1 128 16,2 1-128-16,2-5 192 0,2 1-64 0,2 0 0 0,1 1 0 15,-2-5-128-15,0 3 160 0,0-6-160 16,1 2 160-16,2 0-160 0,1-5 128 0,-2-2-128 0,2 0 128 16,0-2 16-16,0-2 0 0,0-1 0 0,0-1 0 15,-2-1 16-15,2-3 0 0,0-1 0 0,0 1 0 16,0-4-32-16,0 1-128 0,-1-5 192 0,3 0-64 16,-2 0-128-16,1-3 192 0,-1-1-192 0,-1-1 192 15,0-4-192-15,0 3 0 0,-1-3 144 0,0 0-144 16,-2-2 0-16,0 1 144 0,-1-4-144 0,-2-2 0 15,-1 2 144-15,1-2-144 0,-2-3 0 0,-2-2 144 0,-2 1-144 0,-1 0 128 16,-1-3-128-16,-2-2 128 0,-1 0-128 0,0-3 0 16,-3 3 0-16,-1-3 128 0,-1-2-128 15,0-1 0-15,-1-2 0 0,-1 1 0 0,-1 3 0 0,-1-2 0 16,-1 0 128-16,0 0-128 0,-4 2 0 0,1-4 0 16,-1 2 0-16,0 5 0 0,-2 0 0 15,-1 3 0-15,0 2 0 0,-4-1 0 0,0 1 0 0,-1 3 0 16,2 4 0-16,0 0 0 0,-3-1 0 0,0 2 0 15,-1 3 0-15,0-1 0 0,0 5 0 0,1-1 0 16,-1 1 0-16,1 4 0 0,1-1-128 0,-1 2 128 16,0 1 0-16,0 1 0 0,-1-1 0 0,1 2 0 15,1-1 0-15,-1 3 0 0,-1 1 0 0,0 2 0 16,-2-2 0-16,1 4 0 0,-2 0 0 0,1 4 0 16,-1 0 0-16,1-2 0 0,-2 3-144 0,2 3 144 15,0-1 0-15,-1 2 0 0,1 1 0 0,0 0 0 16,1 3 0-16,1 1 0 0,0 2 0 0,2-2 0 15,3 2 0-15,0-1 0 0,4 3 0 0,2 0-128 16,5 0 128-16,0 1 0 0,3 1 0 0,3-1 0 0,3 3 0 16,3-1 0-16,2-5 0 0,5 4 0 0,3-3 0 15,1 2 0-15,2-4 0 0,0 1 0 0,1 2 0 0,2-5 0 16,0-2 0-16,2-1 0 0,-2-1 0 0,0-2 0 16,1 0 0-16,-1-2 0 0,-1-6 0 0,2 1 0 15,1-4 0-15,1-1 0 0,0 0 0 0,-1-6 0 16,1-1 128-16,2-1-128 0,0 0 0 0,-1-5 0 0,-1-1 128 15,2-5-128-15,0-1 0 0,-1-1 0 0,-1-2 128 16,-1-1-128-16,-2-6 0 0,-2 1 0 0,-2-3 128 16,-5 2-128-16,-3 5 0 0,-3 2 144 0,-2-2-144 0,-4 5-272 15,-4 2 64-15,-2 2 16 16,-5 6-2528-16,-2 4-496 0</inkml:trace>
  <inkml:trace contextRef="#ctx0" brushRef="#br0" timeOffset="67458.5">20526 18213 19295 0,'0'-13'848'0,"0"4"176"0,0 1-816 0,0-1-208 0,0 1 0 0,1-4 0 15,1 1 1552-15,-1 3 272 0,-1 8 48 0,0 0 16 16,0 0-480-16,0 0-80 0,0 0-32 0,0 0 0 16,0 0-400-16,-1 13-64 0,-1-2-32 0,1 6 0 15,0 3-128-15,0 7-32 0,1-1 0 16,-2 6 0-16,-2 3-80 0,-2 3-32 0,0 5 0 0,-2 0 0 16,-1 4-32-16,0-4-16 0,-1 1 0 0,0-3 0 15,2-4-128-15,-2-4-32 0,4-6 0 0,-2 1 0 16,2-5 112-16,1-3 16 0,0-2 0 0,0-3 0 0,2-1-96 15,-1-4-16-15,2 1 0 0,2-11 0 0,0 0-112 0,0 0-32 16,0 0 0-16,0 0 0 0,0 0 112 16,0 0 16-16,0-16 0 0,2-3 0 0,1-1 48 0,-2-3 16 15,0-4 0-15,1-1 0 0,-2-3-224 0,0-4-32 16,0-2-128-16,0-2 192 0,2-4-192 0,1-2 0 16,2-4 128-16,1-1-128 0,2 1 0 0,2 0 128 15,3-1-128-15,2-1 0 0,1 2 128 0,6 2-128 16,5-1 0-16,-1 2 0 0,5 2 0 0,2 3 0 15,1 2 0-15,3 3 0 0,0 6 0 0,2 0 0 16,2 8 0-16,2 5 0 0,-3 6 0 0,-1 4 0 16,-2 5 0-16,-3 3 0 0,-3 4 0 0,-4 6 0 15,-5 2 0-15,0 5 0 0,-5 4 0 0,-6 0 0 16,-3 8 0-16,-7-1 0 0,-4 4 0 0,-7 1 0 16,-5 1 0-16,-5-1 0 0,-5-2 0 0,-3-3 0 15,-2 1 144-15,-4-4-144 0,-6-1 304 0,-2-4-32 16,-2-1 0-16,-1-2 0 0,1-2 32 0,2 1 0 15,-1-5 0-15,5-4 0 0,-1-4-160 0,6-3-16 16,3-3-128-16,4-2 192 0,7 1-192 0,5-4 0 16,5-2 0-16,7-3-160 15,4 3-1120-15,9-2-208 0,6-2-48 0,9-1-12336 0,4-3-2448 0</inkml:trace>
  <inkml:trace contextRef="#ctx0" brushRef="#br0" timeOffset="68008.2">21604 17995 20671 0,'-13'5'912'0,"4"-1"192"0,-2-1-880 0,2-2-224 15,9-1 0-15,0 0 0 0,0 0 1920 0,0 0 320 16,0 0 80-16,0 0 16 0,15 0-656 0,6-3-128 16,5-3-16-16,5 0-16 0,3 1-480 0,6-3-80 15,2 2-32-15,5-3 0 0,5 1-432 0,0 3-96 16,-1-6-16-16,-2 4 0 0,-2 1-208 0,-1 2-48 16,-7 0-128-16,-3 4 192 0,-4 0-192 0,-7 1 0 15,-7 3 0-15,-7 4-160 16,-11-8-1888-16,-2 11-384 0,-10 8-80 0,-8 2-12496 0</inkml:trace>
  <inkml:trace contextRef="#ctx0" brushRef="#br0" timeOffset="68143.72">21718 18308 12895 0,'-29'9'576'0,"13"0"112"0,0-6-560 0,5 1-128 0,2 1 0 0,9-5 0 15,0 0 4656-15,0 0 896 0,12-1 176 0,4-3 32 16,4 0-3296-16,8 1-672 0,3-4-128 0,6 2-16 16,3 1-816-16,6-1-176 0,4 3-16 0,1-3-16 15,-1-2-240-15,0 0-32 0,-3 0-16 0,-1 2 0 16,-3-1-336-16,-5 2 0 0,-4 2 0 0,-2 0-12656 15,-4 1-2640-15</inkml:trace>
  <inkml:trace contextRef="#ctx0" brushRef="#br0" timeOffset="68754.89">23380 17778 11967 0,'4'-10'1072'0,"-1"2"-864"15,-3 8-208-15,4-11 0 0,-4 0 2896 0,-1 0 544 0,1 11 96 0,-6-8 32 16,-2 2-1232-16,-2 2-240 15,-3 0-48-15,-5 6-16 0,-1 3-832 0,-2 6-176 16,-2-2-16-16,-1 5-16 0,-3 4-240 0,-2 2-48 16,-2 6-16-16,2 0 0 0,1 5-48 0,1 4 0 0,-1 4 0 0,3 1 0 15,-1 2-240-15,7-1-48 16,3 1-16-16,7-4 0 0,4-2-144 0,5-3-48 0,5-3 0 16,6-3 0-16,5-2 48 0,5-6 0 0,2-1 0 15,4-5 0-15,2-8 160 0,4-3 32 0,1-4 16 0,5-2 0 16,-1-7 112-16,4-3 0 0,-2-4 16 0,2-3 0 15,-1-1-192-15,-2 0-32 0,0-2-16 0,-3-2 0 16,-3-4 80-16,-3-3 16 0,-5-3 0 0,-5-2 0 0,-4-4 64 16,-6 0 0-16,-4-5 16 0,-3 5 0 0,-6-2-176 15,-2 6-32-15,-4 2-16 0,-4 6 0 0,-3 3-240 0,-7 0 0 16,-2 3 128-16,-3 5-128 0,-2 2-144 0,1 3-80 16,0 6-16-16,4-1 0 15,-1 5-1920-15,3 3-384 0,5 3-80 0,4 1-17152 16</inkml:trace>
  <inkml:trace contextRef="#ctx0" brushRef="#br0" timeOffset="69249.81">23839 17792 14735 0,'0'0'1312'0,"-3"6"-1056"15,1 4-256-15,-1-2 0 0,2 3 1536 0,0-2 240 16,1 3 48-16,0-5 16 0,1 5-176 0,3-3-16 16,-1 1-16-16,5 3 0 0,-8-13 48 0,10 8 16 0,0 0 0 0,3-3 0 15,1-5-96-15,4 0 0 0,0-2-16 0,-3-2 0 16,3-5-432-16,5 1-96 0,-1-3-16 0,5-1 0 15,1 0-320-15,0-4-64 0,0-1-16 0,0-2 0 16,-3-4-144-16,1 0-48 0,-1 0 0 0,1-5 0 0,-2-1-64 16,0-4 0-16,-1-3-16 0,-2 1 0 0,-3-1-16 15,0-3 0-15,0-7 0 0,-2 3 0 0,-2-3-192 16,-1 3-32-16,0-2-128 0,-6 3 192 0,1-4-192 0,-3 2 128 16,-1-3-128-16,-1 2 0 0,-2-2 0 0,-1 3 128 15,0-1-128-15,-1 6 0 0,-1 2 0 0,0 3 0 16,-1 0 0-16,1 4 0 0,-2 6 0 0,0 3 0 15,-1-1 0-15,1 2 0 0,-1 2 0 0,1 3 0 16,0-1 0-16,1 2 0 0,0 2 0 0,-2 3 0 16,2-1 0-16,1 4 0 0,1 1 0 0,1 5 0 15,-2-7 0-15,2 7 0 0,0 0-288 0,0 0 48 16,0 0 16-16,0 0 0 16,0 0-352-16,0 0-80 0,3 10-16 0,-1-5 0 15,-2-5-1216-15,0 0-240 0,2 10-48 0,-2-2-16 16,-2 2-1056-16,-1-4-208 0</inkml:trace>
  <inkml:trace contextRef="#ctx0" brushRef="#br0" timeOffset="69653.09">23956 16765 11055 0,'0'0'976'0,"0"0"-784"0,0 0-192 0,0 0 0 16,0 0 3712-16,0 0 688 0,0 0 144 0,6-4 16 15,3 3-2352-15,1-2-480 0,1-2-80 0,3-3-32 16,3 0-256-16,0-5-48 0,0 0-16 0,2 2 0 16,-1-3-208-16,1-3-64 0,2-2 0 0,-1-2 0 15,0-2-208-15,2-3-48 0,-1-2-16 0,4 2 0 16,0-5-240-16,0-1-64 0,1 1 0 0,-2-1 0 0,-1-1-144 16,1 2-48-16,0 4 0 0,-1 1 0 15,0 2 0-15,0 1-16 0,0 0 0 0,0 5 0 0,-1 5-80 0,-1 1-16 16,-5 2 0-16,0 3 0 0,-4 6-144 0,1 1 0 15,-3 2 144-15,2 7-144 0,-3 0 0 0,-2 6 0 16,1 7 0-16,-1 5 128 0,0-2-128 0,0 8 0 16,2 3 0-16,0 2 0 0,0-1 176 0,1 0-48 15,0-2 0-15,1 1 0 0,-4-2 80 0,3-1 16 16,-3-5 0-16,0 0 0 0,1-2-48 0,0-1-16 16,-1-5 0-16,1 1 0 0,1-2-160 0,-3 0 128 15,1-1-128-15,-4-2 128 0,4-2-128 0,-2 0 0 16,0-5 0-16,-1 0 0 15,-1-3-1568-15,-3-6-192 0,4 9-32 0,-4-9-18864 0</inkml:trace>
  <inkml:trace contextRef="#ctx0" brushRef="#br0" timeOffset="71553.67">24589 18027 16415 0,'0'0'720'0,"0"0"160"0,0 0-704 0,0 0-176 0,0 0 0 0,0 0 0 15,0 0 1104-15,11-3 192 0,3 1 48 0,3-3 0 16,0 1-320-16,5-2-48 0,3-6-16 0,3 1 0 15,2-1 64-15,1-4 16 0,2-1 0 0,6-2 0 16,3-1-256-16,3-2-48 0,5-1-16 0,3-1 0 16,6 0-304-16,-2-4-64 0,-4-1-16 0,-2-2 0 15,-3-3-48-15,1-2-16 0,-1-2 0 0,3 1 0 16,1-1 240-16,3 0 64 0,-1-2 0 0,-2 0 0 0,-2 1-64 16,-3-2-16-16,-2 2 0 0,-5-1 0 15,0 0-176-15,-5-4-16 0,0 2-16 0,-9 13 0 0,0-1 32 0,0-5 0 16,1-2 0-16,1-3 0 0,1-2-112 0,-5 0-16 15,-1-4 0-15,-1 5 0 0,-2 0-192 0,1 1 144 16,-4-1-144-16,1 5 128 0,-4 0-128 0,1 2 128 16,-2-1-128-16,0 5 128 0,-2 3-128 0,-1 0 128 15,-1 3-128-15,-1 3 128 0,-2-3 0 0,1 3-128 16,-1 2 192-16,-1 3-64 0,-1-2-128 0,0 5 128 16,-2-1-128-16,1 0 128 0,-1 3-128 0,1 2 0 15,-2 0 0-15,2 1 0 0,1 2 0 0,-2-2 0 16,-1 3 0-16,-1 5 0 0,0 0 0 0,0 0 0 15,0 0 0-15,0 0 0 16,0 0-656-16,0 0-16 0,-1 9 0 0,-1 1 0 16,-4 2-2224-16,-1-1-448 0</inkml:trace>
  <inkml:trace contextRef="#ctx0" brushRef="#br0" timeOffset="71920.57">25706 16570 25791 0,'0'0'1152'0,"0"0"224"0,0 0-1104 0,4-9-272 0,2-3 0 0,3 4 0 15,0 0 1280-15,6 1 192 0,2-3 32 0,2 1 16 16,1-5-320-16,6-1-64 0,4-5-16 0,2 1 0 16,0-1-192-16,-8 4-32 0,8-2-16 0,2-1 0 15,3-3-128-15,1-1-32 0,1-1 0 0,-1 2 0 0,-1-2-160 16,-1 0-48-16,-2 1 0 0,-2 2 0 0,0 2-144 0,-4 2-48 15,-3 1 0-15,-1 0 0 0,-3 4-144 16,-1 3-48-16,-1 0 0 0,-2 5 0 0,-4 1 0 16,0 6-128-16,-3 5 192 0,-1 4-64 0,-1 4-128 0,-2 4 0 15,-2 5 0-15,-3 3 0 0,2 10 0 0,-3 3 0 16,-3 1 0-16,1 0 0 0,-1 0 192 0,-1-1-64 16,1-3 0-16,-2 0 0 0,2-5 48 0,-1-1 0 15,0-6 0-15,1 2 0 0,-1-4-176 0,0 2 192 16,1-4-192-16,1-3 192 0,1-2-192 0,1 0 0 15,0-2 0-15,2-2 128 16,1 0-960-16,-1-3-192 0,1-4-32 0,-1 0-12080 16,-2-6-2416-16</inkml:trace>
  <inkml:trace contextRef="#ctx0" brushRef="#br0" timeOffset="73243.1">30035 17876 3679 0,'0'0'160'0,"0"0"32"0,7-4-192 0,0 0 0 0,0 0 0 0,-1-2 0 16,-1 1 3024-16,-1 1 560 0,0-1 128 0,1-1 0 16,-5 6-1984-16,1-7-384 0,-1 2-96 0,0-4-16 15,-1 2 240-15,-2-4 32 0,1 4 16 0,-3-2 0 16,-2 0-112-16,-2-2 0 0,-1-1-16 0,-4 2 0 16,-2 0-416-16,-5 1-80 0,-1-3 0 0,-6 4-16 15,-4 1-320-15,-4 3-64 0,-2 2-16 0,-19 2 0 16,5 5-192-16,2 5-32 0,1 4-16 0,3 4 0 0,1 1-48 0,2 1 0 15,0 1 0-15,1-1 0 0,1 4-32 0,7 2-16 16,5-5 0-16,6-2 0 0,8-2-144 0,6-2 192 16,5-2-192-16,6-3 192 0,6-1-16 0,7-4 0 15,6 0 0-15,5-4 0 0,6-2 96 0,2-2 32 16,5 0 0-16,1-4 0 0,4-3-48 0,-14 4 0 16,2-6 0-16,3 2 0 0,6 0-256 0,0-2 128 15,1 4-128-15,-2-3 0 0,0 4 128 0,-5 0-128 16,-2 5 0-16,-3 2 0 0,-2 1 0 0,-6 7 0 15,-2 2 0-15,-5 5 0 0,-4 6 0 0,-3 4 0 16,-4 0 0-16,-6 8 0 0,-5 4 0 0,-5 3 0 16,-3 2 0-16,-5 0 0 0,-6 2 0 0,-4 2 0 15,-4 3 0-15,-2-2 0 0,-1-1 128 0,-18 23-128 16,7-12 0-16,5-5 0 0,2-7 144 0,2-2-144 0,4-5 0 0,2-2 144 16,0-1-144-16,3-4 0 15,2-5 144-15,1-1-144 0,4-4 128 0,4-3-128 16,4 0 128-16,5-8-128 0,5-1 160 0,5-9-32 0,0 0-128 0,14-3 192 15,4-7 208-15,4 0 48 0,5 0 0 0,5-4 0 16,2-1-160-16,4-1-32 0,3 2 0 16,-10 3 0-16,3-1-256 0,7 2 0 0,4-2 128 15,5 3-128-15,2-3 0 0,0 2 0 0,-1 1 0 0,-3-1 0 16,-2 1 0-16,-4-1 0 0,-3 4 0 0,-2-5 0 16,-2 4-1408-1,-4-3-352-15,-3 2-64 0,-1-2-10704 0,-3-2-2128 0</inkml:trace>
  <inkml:trace contextRef="#ctx0" brushRef="#br0" timeOffset="73515.09">30710 17974 24879 0,'0'0'2208'0,"-7"0"-1760"16,0-2-448-16,7 2 0 0,0 0 1680 0,0 0 256 15,0 0 48-15,0 0 16 0,0 0-512 0,13-1-96 16,5 0-32-16,4 0 0 0,3-1-640 0,5 0-128 16,5-1-16-16,2 1-16 0,1-1-224 0,0 2-32 15,-1 1-16-15,-2-1 0 0,0 1-288 0,-4 1 128 0,-3-1-128 0,-5 2 0 31,-5 2-1904-31,-5 3-480 0</inkml:trace>
  <inkml:trace contextRef="#ctx0" brushRef="#br0" timeOffset="73665">30591 18314 23039 0,'0'0'1024'0,"8"-5"192"0,2 0-960 0,5-1-256 0,3-1 0 0,5 0 0 15,3 0 2608-15,7 4 464 0,5-3 112 0,7 4 16 16,6-4-2032-16,3 0-400 0,2-2-64 0,-1 3-32 15,-3-3-416-15,-1 2-96 0,-4 2-16 0,-2 1 0 32,-5 3-2608-32,3 0-528 0</inkml:trace>
  <inkml:trace contextRef="#ctx0" brushRef="#br0" timeOffset="75216.92">28894 17726 11055 0,'0'0'976'0,"0"0"-784"16,-8 6-192-16,1 0 0 0,-1 0 1872 0,2 0 336 15,3 2 64-15,-2-2 16 0,5-6-368 0,-6 7-64 16,-1-1 0-16,7-6-16 0,-6 5-240 0,6-5-32 16,-6 7-16-16,6-7 0 0,-8 5-128 0,0-2-16 15,1-1-16-15,7-2 0 0,-9 3-272 0,0-3-48 16,0-1-16-16,0-2 0 0,0-1-224 0,0-3-64 16,-1-1 0-16,1-2 0 0,0 0-128 0,-1-7-48 15,0-1 0-15,1-1 0 0,2 0-208 0,-1-4-64 16,0-5 0-16,3-1 0 0,0 0-96 0,1-3-32 15,2-3 0-15,-1-1 0 0,1-2 0 0,0-3-16 16,2-3 0-16,0 1 0 0,0-4-48 0,3-1 0 0,0 3 0 0,0-4 0 16,4 7-128-16,-2 1 160 15,4 2-160-15,0 1 160 0,-1 0-160 0,3 0 160 16,-1 1-160-16,0 2 160 0,1 0-160 0,0 2 192 0,-1 4-192 0,0 2 192 16,-1-1-192-16,0 3 128 0,0 1-128 0,-1 0 128 15,1 3-128-15,-1 3 0 0,-2 1 0 0,-1 3 0 16,1 2 0-16,-3 0 0 0,1 1 0 0,-4 11 0 15,3-9 0-15,-3 9 0 0,0 0 0 0,0 0 0 16,0 0 0-16,0 0-176 0,0 0 176 0,0 0-192 16,0 0-288-1,0 0-64-15,0 0-16 0,0 0 0 0,-7 13-1216 0,5-4-240 16,-3 3-48-16,0-4-16 0,0 4-1360 0,-3 1-272 16</inkml:trace>
  <inkml:trace contextRef="#ctx0" brushRef="#br0" timeOffset="75623.8">28290 16949 18543 0,'-24'6'816'0,"13"1"176"0,0 2-800 0,0-3-192 16,-3 3 0-16,5-3 0 0,0 2 1600 0,3 0 288 15,-2-5 48-15,8-3 16 0,-5 7-448 0,5-7-96 16,0 0 0-16,0 0-16 0,0 0 16 0,0 0 16 15,0 0 0-15,9-9 0 0,1-8-336 0,4 2-64 16,3 1 0-16,2-2-16 0,2-2-368 0,2-1-80 16,1-4-16-16,1 1 0 0,0-2 0 0,2-3 0 15,1 2 0-15,2-6 0 0,2-2-160 0,1 0-48 16,0 0 0-16,3-1 0 0,2 1-32 0,1-3-16 16,2 1 0-16,-1 0 0 0,1 2-96 0,-3 0 0 15,-3 5-16-15,-5 4 0 0,-1 3-48 0,-3 3-128 0,-5 4 192 0,-2 6-64 16,-3 1 32-16,-2 5 0 0,-3 6 0 0,-1 8 0 15,-2 3-160-15,-3 8 128 0,-2 6-128 0,-2 3 128 16,-2 1-128-16,-2 6 0 0,0 1 0 0,2-1 0 16,0 0 0-16,2 5 0 0,0-4 128 0,3 0-128 15,0-1 0-15,1 0 0 0,3-5 144 0,-1-1-144 0,1-2 128 16,2-1-128-16,3-8 128 0,0 3-128 0,-1 1 0 16,2-5 144-16,0-2-144 0,-1-5 0 15,2 0-624-15,-1-2-224 0,2 1-48 16,5 5-19552-16</inkml:trace>
  <inkml:trace contextRef="#ctx0" brushRef="#br0" timeOffset="79850.52">31793 17391 13295 0,'0'0'576'0,"0"0"144"0,0 0-576 0,0 0-144 16,0 0 0-16,0 0 0 0,0 0 1440 0,0 0 256 15,0 0 48-15,0 0 16 0,0 0-352 0,5-7-80 16,-5 7-16-16,0 0 0 0,3-14 32 0,1 4 16 0,-2-2 0 0,2 1 0 16,1-1-240-16,2 0-48 0,0-4-16 0,3 2 0 15,2 2-416-15,2-4-64 0,1-1-32 0,3-2 0 16,2 2-128-16,1-1-32 0,-1 0 0 0,0-2 0 16,-1-5-80-16,0 2-32 0,-1 4 0 0,0 1 0 15,0 1-64-15,-2 3-16 0,-2 4 0 0,-1 1 0 16,-2 6-192-16,1-1 0 0,-1 0 128 0,-1 6-128 15,-10-2 0-15,11 8 0 0,-2 5 0 0,-3 0 0 16,-1 3 0-16,-2 7 0 0,-1 2 0 0,-1 5 0 16,-1-4 0-16,-1 5 0 0,-3 3 0 0,-1 4 144 15,-2 5 48-15,-2 4 0 0,-3 4 0 0,1 1 0 16,-2 1 128-16,4 0 48 0,-4-1 0 0,-1-1 0 16,2-2-32-16,-2 2 0 0,0 0 0 0,2 0 0 15,-2 0-96-15,2-4-32 0,-2-1 0 0,1-4 0 0,-2 2-16 0,1-5-16 16,-2-3 0-16,4-2 0 0,2 2 16 0,-1-4 16 15,2 0 0-15,2 1 0 0,-1 0-48 0,3-3-16 16,1-3 0-16,1 1 0 0,-1-4-144 0,2 0 128 16,2-2-128-16,0-5 128 0,0-1-128 0,2-4 0 15,-1 1 0-15,-1-13 0 0,0 0 0 0,0 0 0 16,0 0 0-16,0 0 0 16,0 0-1440-16,0 0-224 0,0 0-32 0</inkml:trace>
  <inkml:trace contextRef="#ctx0" brushRef="#br0" timeOffset="80424.72">31426 19004 14623 0,'0'0'640'0,"-9"0"144"0,9 0-624 0,-9-2-160 0,9 2 0 0,-9-1 0 16,0-1 1024-16,9 2 192 0,-7-2 16 0,7 2 16 15,0 0-272-15,0 0-48 0,0 0-16 0,0 0 0 0,0 0-80 0,2-8-32 16,-2 8 0-16,3-10 0 0,3 2-352 0,3-1-64 15,-3 4 0-15,3-1-16 16,-1 0-48-16,-8 6-16 0,9-5 0 0,-9 5 0 0,0 0 144 0,11-3 48 16,-11 3 0-16,11-2 0 0,-11 2 80 0,7-6 32 15,-7 6 0-15,0 0 0 0,10-2-160 0,-10 2-48 16,0 0 0-16,10-1 0 0,-10 1-16 0,12-3-16 16,-12 3 0-16,13-1 0 0,-3-2-48 0,1 2 0 15,3 1 0-15,0-1 0 0,0-3 48 0,3 3 0 16,1 2 0-16,2 1 0 0,1-2 64 0,5 0 16 15,4-2 0-15,2 2 0 0,1 0 64 0,4 0 32 16,1 0 0-16,2 0 0 0,-2-3 32 0,-1 1 0 16,-3-2 0-16,2 3 0 0,-3-1-80 0,0 1-16 15,0-1 0-15,-2-2 0 0,0 0-160 0,-13 1-16 0,2 2-16 0,2-1 0 16,1-2-160-16,1 0-128 0,-3 2 144 0,1 0-144 16,-2 1 0-16,13-2 128 0,-7 3-128 0,-8 0 0 15,-6 0 0-15,0 2 0 0,-12-2 0 0,0 0 0 16,0 0 0-16,0 0-160 0,0 0 160 0,7 6-192 31,-7-6-320-31,0 0-80 0,0 0-16 0,0 0 0 16,0 0-1760-16,-6 10-368 0,-4-5-64 0,-2-1-16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50:26.0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20785 8169 11055 0,'0'0'480'0,"0"0"112"0,0 0-464 0,0 0-128 16,-3-4 0-16,3 4 0 0,-3-5 2320 0,2-2 448 15,1 7 96-15,0-9 16 0,0 3-1248 0,0-3-240 16,-1 3-48-16,1-2-16 0,1 2-304 0,-1 1-48 0,0-2-16 0,0 1 0 16,0 6 0-16,-1-5 0 15,1 5 0-15,-3-8 0 0,0 2 0 0,1 2-16 16,2 4 0-16,-5-6 0 0,-2-2-64 0,1 2-16 15,-3-1 0-15,0 2 0 0,0 0-32 0,1-1-16 0,-3 0 0 0,-1 0 0 16,1-1-32-16,1 1 0 0,1-1 0 0,2-2 0 16,-1 2-144-16,3-4-16 0,3 4-16 0,-2-2 0 15,2 0-224-15,2-2-32 0,2 2-16 0,2-1 0 16,-2 2-144-16,4-2-48 0,3-2 0 0,1 3 0 0,2-1-144 16,1 3 160-16,2-5-160 0,1 5 160 0,1-1-160 15,2 3 0-15,1 2 0 0,2 1 0 16,-2 0 0-16,1 4 0 0,-1 0 0 0,-2 2 0 0,-2 4 144 0,-2 1-144 15,-2 3 160-15,-2 2-160 0,-2 0 0 0,-3 3 0 16,-4-1 0-16,-1 2-160 0,-1 1 160 0,-1 0 0 16,-4-1 0-16,-2 0 0 0,-2-3 192 0,-1 0-16 15,-3 2-16-15,-2-2 0 0,0-1 96 0,-2-4 0 16,-1 2 16-16,3-6 0 0,-1 2 16 0,2-4 0 16,-2-3 0-16,2-2 0 0,4-3-32 0,0-3 0 15,3 2 0-15,0-6 0 0,2-2-32 0,0-2-16 16,3-3 0-16,3-1 0 0,3-4-208 0,1 2 144 15,1-1-144-15,3 2 128 0,2-1-128 0,2 2 0 16,-1-2 0-16,6 5 0 0,-2 2 0 0,1 0 0 16,1 3 0-16,-1 3 0 0,1 4 0 0,-1 3 0 15,0 2 0-15,-1 3 0 0,-2 5 0 0,-2 3 0 16,-2 3 0-16,-3 0 0 0,-1 2 0 0,-2 0 0 16,-4 3 0-16,-2 0 0 0,-2 0 0 0,-3 2 0 15,-2-2 0-15,-1-2 0 0,-3-3 0 0,1 2 0 0,-3-2 0 16,-1 0 0-16,1-5 0 0,-1-1 192 0,2-1-64 0,0-2 0 15,1-3 48-15,1-3 0 0,1-1 0 16,2-6 0-16,5 0-16 0,0-4 0 0,1 0 0 0,3-4 0 16,1-3-160-16,1-2 160 0,1-1-160 0,3 0 160 15,2 0-160-15,2 2 0 0,0 3 0 0,4-1 0 0,1 2 0 16,1 0 0-16,0-1 0 0,2 2 0 16,-3 9 0-16,1-1 0 0,0 5 0 0,0 5 0 0,-2 1 0 0,-1 1 0 15,-2 5 0-15,-1 0 0 0,-3 0 0 16,-1 4 0-16,-2 1 0 0,-3 0 0 0,-2 3 0 0,-1 0 0 15,-2-1 0-15,-6-2 0 0,1 1 0 0,-1 0 0 16,-2-2 0-16,2-1 0 0,-5-2 0 0,1-3 0 16,0 0 0-16,1-2 0 0,1-1 0 0,2-3 0 15,-1-3 0-15,1-2 0 0,3-3 0 0,2-1 0 16,1-1 144-16,1-4-144 0,1-3 128 0,2-1-128 16,2-4 128-16,3 1-128 0,3-1 0 0,0 1 0 15,1 0 0-15,6 2 0 0,1-2 0 0,2 4 0 16,0-1 0-16,2 1 0 0,1 2 0 0,-1 3 0 15,-2 0 0-15,0 7 0 0,-1 4 0 0,0 4 0 16,-4-3 0-16,1 4 0 0,-3 4 0 0,-2 2 0 16,-2 0 0-16,-3 2 0 0,-3 1 0 0,-3 2 0 15,-3 0 0-15,-2 0-128 0,-2-2 128 0,-3 1 0 16,-2 1 0-16,-3-2 0 0,-1 1 0 0,-1-2 0 16,-2-2 0-16,2-1 0 0,0-1 0 0,1-5 0 15,1-2 0-15,3-3 128 0,1-2-128 0,1-3 0 16,3-1 0-16,2-5 0 0,3 1 128 0,4-5-128 0,3-3 128 15,3-2-128-15,4-5 0 0,3 1 128 0,2 0-128 16,2 3 0-16,4 0 0 0,1 0 0 0,0-1 0 16,1 4 0-16,1 0 0 0,-3 4 0 0,1 0 0 0,-2 7 0 15,-2 1 0-15,0 5 0 0,0 4 0 0,-5 2 0 16,1 1 0-16,-4 5 0 0,-4 2 0 0,-4 1-128 16,-3 4 128-16,-6 3 0 0,-1 1 0 0,-4 2 0 15,-2-5 0-15,-3 1 0 0,-3-1 0 0,-2-1 0 0,-1 0 0 16,-4-1 0-16,0-1 0 0,0-3 0 0,0-7 0 15,2 1 0-15,1-4 0 0,5-2 0 0,1-2 0 0,3-2 0 16,6-3 0-16,1-7 128 0,2-2-128 16,3-2 0-16,3-3 128 0,3-4-128 0,3-4 0 0,3 0 0 15,5-1 0-15,1 2 128 0,3 1-128 0,4 0 0 16,2 2 0-16,1 0 0 0,0 0 0 0,0 6 0 16,0 4 0-16,-1 3 0 0,-1 6 0 0,-3 5 0 15,-1 3 0-15,-3 7 0 0,-1 2 0 0,-5 4-128 16,-2 0 128-16,-3 6 0 0,-4 0 0 0,-5 3 0 15,-4 2 0-15,-4 0-128 0,-3 2 128 0,-2 2 0 16,-1-7 0-16,-3-1 0 0,0-3 0 0,-3-3 0 16,4-2 0-16,-3-2 0 0,1-5 0 0,2 0 0 15,5-7 0-15,2-2 0 0,0-2 0 0,4-7 0 16,2-2 0-16,3-3 128 0,2-8-128 0,6-1 0 16,2-4 0-16,3-3 128 0,2-6-128 0,3 5 0 15,2 1 0-15,4 0 0 0,3-2 0 0,0 5 0 16,5-1 0-16,-1 7 0 0,0 2 0 0,0 2 0 15,-2 3 0-15,0 8 0 0,-1 2 0 0,-2 8 0 0,-3 2 0 16,-3 7 0-16,-2 0 0 0,-5 4-128 0,-4 5 128 0,-6 1 0 16,-4 1 0-16,-5 5 0 0,-5 2 0 0,-1-2-128 15,-6 0 128-15,0-2 0 0,-3 1 0 0,1-7 0 16,-1-1 0-16,2-4 0 0,1-2 0 0,3-1 0 16,1-7 0-16,3-2 0 0,0-5 0 0,4-3 0 15,1-1 0-15,5-8 128 0,2-2-128 0,4-4 0 16,4-2 0-16,2-5 0 0,2-1 0 0,6 2 128 0,1 0-128 15,3 4 0-15,2-2 0 0,2 1 0 0,2 1 0 0,0 0 0 16,2 2 0-16,0 4 0 0,0 5 0 0,2 0 0 16,-3 5 0-16,-1 5 0 0,-3 5 0 0,-3 5 0 15,-2 0 0-15,-3 5-128 0,-8 3 128 0,-3 2 0 16,-4 2 0-16,-6 5-128 0,-5 1 128 0,-3 1 0 16,-6 1 0-16,1-4 0 0,-1-1 0 0,-2-3 0 15,-1-2 0-15,-1-1 0 0,1-2 0 0,1-6 0 16,-1-4 0-16,3-2 0 0,1-3 0 0,3-3 0 15,4-4 0-15,2-3 0 0,3-3 0 0,2-6 128 16,5 0-128-16,2-3 0 0,2-7 0 0,5-1 0 16,2-2 0-16,3 5 128 0,6-1-128 0,3 1 0 15,3-2 0-15,1 2 0 0,2 5 0 0,2 1 0 0,0 2 0 0,2 2 0 16,-1 5 0-16,0 3 0 16,-2 5 0-16,-3 6 0 0,-3 3 0 0,-5 2 0 15,-3 6 0-15,-5 1-128 0,-4 0 128 0,-5 3 0 16,-4 1 0-16,-4 1-128 0,-8 7 128 0,-1-3 0 15,-6 1 0-15,-1-4 0 0,-3-2 0 0,1-4 0 0,-2 2 0 16,3-3 0-16,-2-5 0 0,2-1 0 16,-1-4 0-16,2-5 0 0,3-1 0 0,3-4 0 0,3-5 0 0,2-3 128 15,3-3-128-15,3-6 0 0,4-1 0 0,1-4 128 16,2 2-128-16,5 1 0 0,3-2 0 0,3 2 0 16,5-3 0-16,-2 5 0 0,2 1 0 0,3 2 0 15,3 3 0-15,0 2 0 0,-2 4 0 0,0 1 0 16,1 6 0-16,-2 4 0 0,-2 4 0 0,-1 6 0 15,-4-1 0-15,-1 5 0 0,-5 3 0 0,-4 5-128 0,-4-3 128 0,-6 2 0 16,-3 2 0-16,-3 1 0 0,-3-2 0 16,-2-1 0-16,-2-4 0 0,0-1 0 0,-2 0 0 0,3-3 0 15,0-5 0-15,-1 1 0 0,2-6 0 0,3-3 0 16,2-2 0-16,1-3 0 0,2-8 0 0,2 2 0 16,2-5 0-16,2-3 0 0,3-2 0 0,2 0 0 15,0-3 0-15,5 2 128 0,0 2-128 0,3 1 0 16,2-1 0-16,1 3 0 0,2 2 0 0,1 4 0 15,0 0 0-15,1 4 0 0,-1 1 0 0,-1 5 0 16,-2 4 0-16,1 3 0 0,-6 4 0 0,0 2-128 16,0-1 128-16,-6 2 0 0,-4 2 0 0,-1-1 0 15,-4 0 0-15,-1 3 0 16,-1 1-576-16,1 0-48 0,1-1 0 0,2 0 0 16,0-2-2064-16,2-4-432 0</inkml:trace>
  <inkml:trace contextRef="#ctx0" brushRef="#br0" timeOffset="8158.16">955 2118 23039 0,'0'0'1024'0,"0"0"192"0,0 0-960 0,0 0-256 16,0 7 0-16,2 0 0 0,3 1 1216 0,2 5 192 15,-2 2 32-15,4 3 16 0,2 2-112 0,2 4 0 16,2 4-16-16,4 1 0 0,3 6-432 0,2 4-64 16,1 3-32-16,3 2 0 0,4 2-240 0,-3 3-48 15,3-2-16-15,-2 0 0 0,0 0-272 0,-4 0-48 0,-3 2-16 16,-1-2 0-16,-2-4-160 0,-2 3 128 0,-4-4-128 0,-1-1 128 16,-2-7-128-16,-2-1 128 0,1-7-128 0,-1-2 128 15,-1-6-128-15,-1-6-256 0,1-3 64 0,-8-9 16 16,0 0-1536-16,10-5-304 15,-2-10-64-15</inkml:trace>
  <inkml:trace contextRef="#ctx0" brushRef="#br0" timeOffset="8442.45">1673 2080 21183 0,'-7'-13'1888'0,"7"13"-1504"16,0 0-384-16,0 0 0 0,0 0 1840 0,0 0 288 15,-7-1 64-15,-3 5 16 0,-1 4-304 0,-1 4-64 16,-5 9-16-16,-2 3 0 0,-2 8-528 0,-4 2-96 16,-4 3-32-16,-1 6 0 0,-3 12-64 0,-3 7-16 15,-1 4 0-15,0 3 0 0,0 1-304 0,2-2-64 16,2 1-16-16,4-4 0 0,-2-3-384 0,6-7-96 16,3-2-16-16,4-5 0 0,3-7-208 0,4-7 0 15,2-7 0-15,6-3 0 0,2-5 0 0,3-6 0 16,-2-13 0-16,8 8 0 15,2-8-720-15,3-6-48 0,1-5 0 0,4-4 0 16,2-4-2336-16,2-5-480 0</inkml:trace>
  <inkml:trace contextRef="#ctx0" brushRef="#br0" timeOffset="8722.73">2421 1239 32255 0,'0'0'2864'0,"0"0"-2288"15,0 0-576-15,0 0 0 0,0 0 384 16,0 0-48-16,-3 15 0 0,-4 5 0 0,-2 6 720 0,-1 8 144 16,-4 8 16-16,-1 2 16 0,1 5-160 15,-1-2-48-15,-3 0 0 0,0-3 0 0,0 1-448 0,1-5-112 16,-1 4-16-16,1-5 0 0,2-1-288 0,1-2-160 15,0-4 160-15,4-2-160 0,1 1 0 0,4-5 0 16,2-4 0-16,3-3 0 16,3-4-912-16,1-5-240 0,1-1-32 0,2-4-10960 15,-7-5-2192-15</inkml:trace>
  <inkml:trace contextRef="#ctx0" brushRef="#br0" timeOffset="9180.69">2683 2441 16575 0,'0'0'736'0,"-11"5"160"0,-2 0-720 0,0 0-176 16,1-1 0-16,0 1 0 0,3 0 2464 0,9-5 464 15,0 0 80-15,0 0 32 0,0 0-912 0,0 0-176 16,17 0-32-16,2 0-16 0,3-1-720 0,4-3-144 16,5-1-16-16,2 0-16 0,5-4-432 0,-1 2-64 15,4-1-32-15,-2 0 0 0,2 2-288 0,-2-2-64 16,-2 3-128-16,-3 1 192 15,-5 1-832-15,-2-1-192 0,-7 3-16 0,-4 3-16128 0</inkml:trace>
  <inkml:trace contextRef="#ctx0" brushRef="#br0" timeOffset="9321.04">2793 2814 26719 0,'0'0'2368'0,"0"0"-1888"0,0 0-480 0,0 0 0 16,12 1 1984-16,5 4 320 0,3 3 48 0,3-3 16 15,3-3-480-15,4-1-96 0,3-1 0 0,4-2-16 16,1-2-688-16,7-4-144 0,2 1-32 0,2-2 0 15,3 1-528-15,-2 2-96 0,-4-4-32 0,-3 5 0 16,-2-2-2272 0,-1 1-464-16</inkml:trace>
  <inkml:trace contextRef="#ctx0" brushRef="#br0" timeOffset="10655.1">4812 1220 11055 0,'0'0'976'0,"0"0"-784"15,0 0-192-15,0 0 0 0,0 0 1408 0,0 0 256 16,0 0 32-16,0 0 16 0,-7 3-256 0,7-3-48 16,-10 2-16-16,0 0 0 0,-2 1-368 0,-1-1-64 15,1 1 0-15,-5-1-16 0,-2 2-64 0,-1-1-16 16,2 1 0-16,-2-2 0 0,-2 2-160 0,-2-2-48 16,-4 1 0-16,0-2 0 0,0 3-32 0,1 0-16 15,-1 1 0-15,3-1 0 0,-3 0-112 0,2-1-32 16,1 3 0-16,0-3 0 0,2 1-176 0,2 1-32 15,1 0-16-15,0-2 0 0,-2-3 0 0,3 1 0 0,3-1 0 0,-1 0 0 16,3-1 0-16,1-2 0 0,6 0 0 0,-1 1 0 16,8 2-48-16,0 0-16 15,-8-1 0-15,8 1 0 0,0 0-176 0,0 0 0 0,-8 6 0 0,8-6 128 16,0 0-128-16,-7 10 0 0,3 3 0 16,2 5 0-16,-1 1-144 0,2 10 144 15,0 4 0-15,1 8 0 0,1 0-144 0,-1 6 144 0,1 2 0 16,-1 3-144-16,0 3 144 0,0 9 0 0,-1 6 0 0,-2 2 0 15,1 2 0-15,-2 1 0 0,0-2 0 0,-1 1 0 16,0 1 0-16,0 3 0 0,-1 6 0 0,-1-8 0 16,2-4 0-16,-1-2 0 0,0-4 0 0,-2-2-128 15,-2 2 128-15,2-3 0 0,-1 1 160 0,-1-2-160 16,0-2 256-16,-2-4-64 0,0-3 0 0,0 1 0 0,0-1 0 0,1 2 0 16,3-1 0-16,0 1 0 0,2-3-16 15,2 3-16-15,2 0 0 0,0-6 0 0,2-7-160 16,2-4 128-16,4-4-128 0,2-2 128 0,3-2 48 0,0-5 0 15,0-2 0-15,2-2 0 0,0-2 80 0,1-5 32 16,1-2 0-16,3-3 0 0,2-5-32 0,4-3-16 16,2-4 0-16,1-3 0 0,-1-2 48 0,5-3 16 15,1 1 0-15,2-4 0 0,-4 0-144 0,5-1-32 16,0 2 0-16,1-1 0 0,-1-1-128 0,1 3 192 16,0 2-192-16,0-1 192 0,3 3-320 0,-1-1-64 15,-3 4-16-15,5 0 0 16,-1 0-2288-16,-3 1-448 0</inkml:trace>
  <inkml:trace contextRef="#ctx0" brushRef="#br0" timeOffset="16878.4">5398 1295 22399 0,'-11'2'992'0,"1"-1"208"0,-3 2-960 0,-1 2-240 15,1 1 0-15,-4 2 0 0,-1 3 976 0,-4 3 160 16,-2-1 16-16,-1 5 16 0,-3 4-144 0,-2 2-16 16,0 9-16-16,-1 4 0 0,1 1-64 0,2 6-16 15,1 1 0-15,4 2 0 0,3-3-272 0,7 5-48 16,4-6-16-16,7-1 0 0,6-5-192 0,6-7-32 16,5-2-16-16,7-9 0 0,4-4 32 0,8-10 0 15,5-6 0-15,3-5 0 0,-1-8 336 0,3-4 64 16,-2-5 0-16,0-6 16 0,-3-3 32 0,-2 2 0 15,-4-2 0-15,-4-1 0 0,-4 4-64 0,-5-1-16 16,-4 0 0-16,-5-1 0 0,-5-2-240 0,-3 3-48 16,-7-3-16-16,-4-2 0 0,-6-1-240 0,0 0-32 15,-5 3-16-15,-1 7 0 0,-2 4-144 0,2 6-272 16,-1 7 64-16,1 8 16 16,1 5-1536-16,1 6-288 0,2 0-64 0,4 4-17104 0</inkml:trace>
  <inkml:trace contextRef="#ctx0" brushRef="#br0" timeOffset="17278.47">6809 1509 22287 0,'0'0'976'0,"-10"3"224"0,0 1-960 0,1 1-240 16,0-1 0-16,9-4 0 0,-7 5 2000 0,7-5 368 15,0 0 64-15,0 0 0 0,0 0-752 0,0 0-144 16,10 9-48-16,5-4 0 0,5-4-448 0,6-2-80 16,4-4-32-16,5-2 0 0,3 1-256 0,1-3-48 15,-16 5-16-15,4-2 0 0,2-6-320 0,2 4-64 16,-1-5-16-16,1 3 0 0,-2 2-208 0,-1-2 128 16,-3 1-128-16,17-9 0 0,-10 4-160 0,-9 3-128 15,-2 2-32-15,-4 0 0 16,-4 3-2576-16,-3 2-528 0,-10 4-96 0</inkml:trace>
  <inkml:trace contextRef="#ctx0" brushRef="#br0" timeOffset="17481.37">7667 960 25791 0,'0'0'2304'16,"0"0"-1856"-16,0 0-448 0,8 2 0 15,-8-2 1776-15,5 10 256 0,-2 4 48 0,-3 9 16 16,-5 3-432-16,-2 9-96 0,-4 5-16 0,-2 2 0 0,-2 3-336 0,-2 3-64 15,0 3 0-15,1 4-16 0,2 3-448 0,3-3-96 16,1-3-16-16,1-4 0 0,1-5-416 0,6-3-160 16,0-5 0-16,4-4 144 0,0-2-272 0,2 0-64 15,2-3-16-15,1-9 0 16,0 4-1984-16,-2-2-400 0,2-1-80 0</inkml:trace>
  <inkml:trace contextRef="#ctx0" brushRef="#br0" timeOffset="18012.74">4990 3013 21183 0,'6'-20'1888'0,"-1"8"-1504"0,1 2-384 0,3-1 0 0,-4 2 896 0,1 0 128 15,-6 9 0-15,0 0 16 0,0 0 752 0,0 0 160 16,0 0 32-16,0 0 0 0,0 16-656 0,-2 7-128 15,-2 7-32-15,-5 4 0 0,-1 4-224 0,-3 3-48 16,-1 4-16-16,-1-3 0 0,1 3 16 0,-3-4 16 16,0-1 0-16,1 0 0 0,2 0-400 0,3-4-96 15,0-7-16-15,3-1 0 0,0-8-272 0,3-1-128 16,3-3 128-16,-1 0-128 0,3-7 0 0,0-9-272 16,6 8 32-16,3-4 16 15,2-4-2592-15,4-5-528 0</inkml:trace>
  <inkml:trace contextRef="#ctx0" brushRef="#br0" timeOffset="18529.07">7141 3083 11055 0,'0'0'976'0,"0"-6"-784"0,0-2-192 0,0 8 0 0,0 0 1296 0,5-8 224 16,-1-1 32-16,1 4 16 0,-5 5-208 0,4-6-32 15,-4 6-16-15,0 0 0 0,0 0 128 0,0 0 32 16,0 0 0-16,0 0 0 0,0 0-160 0,0 0-32 16,0 0 0-16,-9 13 0 0,-4 3-336 0,-2 3-80 15,-3 2-16-15,-1 8 0 0,-1 7-80 0,-3 2-32 16,-1 4 0-16,0 1 0 0,3 4-208 0,5-1-32 16,1 2-16-16,3-5 0 0,5-2-160 0,4-8-48 15,6-4 0-15,3-5 0 0,4-5 176 0,5-3 48 16,4-5 0-16,6-6 0 0,1-2 144 0,6-5 48 15,0-4 0-15,3 0 0 0,1-7-192 0,0-4-48 16,-1-3 0-16,-3-5 0 0,-3-2 0 0,-2-2-16 0,-2-1 0 0,-4 0 0 16,-5-3 48-16,-4 1 16 0,-5-2 0 0,-4 2 0 15,-5-2-208-15,-4-1-32 0,-4-1-16 0,-4 0 0 16,-5 2-240-16,1 1 0 0,0 1 128 0,1 4-128 16,-4-1-144-16,2 4-80 0,-2 3-16 0,3 4 0 31,2 1-1504-31,5 6-304 0,2-2-64 0,3 2-17584 0</inkml:trace>
  <inkml:trace contextRef="#ctx0" brushRef="#br0" timeOffset="19262.62">7850 869 13823 0,'0'0'1216'0,"-3"-8"-960"0,3 8-256 0,-2-13 0 16,1-1 832-16,4 4 128 0,2-2 32 0,2 3 0 15,4 0 672-15,1-1 144 0,3 1 32 0,3-3 0 16,1 2-608-16,3-3-112 0,2 3-32 0,3 1 0 15,1-2-192-15,0 5-64 0,0-2 0 0,-3 4 0 16,-1 0-208-16,-1 4-48 0,-1 2-16 0,-2 1 0 16,0 2-128-16,0 1-32 0,-1 0 0 0,-3 7 0 15,-2 3-128-15,-2 3-16 0,-5 7-16 0,-3 4 0 0,-3 7-48 16,-2 9 0-16,-4 6 0 0,-5 8 0 0,-7 7 0 16,3 3-16-16,-2 1 0 0,-1 9 0 0,2 10 0 0,1 2 0 15,1-4 0-15,2 2 0 0,2 1-32 0,4 6 0 16,2 1 0-16,3-4 0 0,4-5-144 0,4 5 0 15,-2 3 0-15,3-2 0 0,2-7 0 0,2-2 0 16,-1-2 0-16,0-5 128 0,1 1 32 0,1 0 0 16,0 4 0-16,-4-7 0 0,-4-2-160 0,0-1 160 15,-3-9-160-15,2 1 160 0,-2-6-160 0,0 1 192 16,-2-3-192-16,3-2 192 0,-4-4-192 0,1-1 128 16,0-4-128-16,0-1 128 0,1-2 0 0,-5 0-128 15,-1-8 192-15,-1-3-64 0,-1-3 144 0,-3-4 32 16,0-1 0-16,-2-5 0 0,-2-2 288 0,0-4 64 15,2-2 16-15,-3 1 0 0,1-5-192 0,-3-1-32 16,-3 2-16-16,-3-2 0 0,-5-1-176 0,1-1-48 16,-5 0 0-16,-2 4 0 0,-5-1-64 0,-3 4-16 15,-2-4 0-15,0 2 0 0,1-4-128 0,4 3 0 16,2-2 0-16,7-2 0 16,5-1-672-16,6-7-160 0,5-2-48 0,7-4 0 15,6-7-2576-15,10-10-512 0</inkml:trace>
  <inkml:trace contextRef="#ctx0" brushRef="#br0" timeOffset="19560.49">8973 2070 33167 0,'-5'-10'1472'0,"5"10"304"0,0 0-1424 0,7-7-352 16,-7 7 0-16,12 4 0 0,-2 3 160 0,0 5-32 15,0 2-128-15,3 4 192 0,1 5 272 0,1 2 48 16,1 7 16-16,1 2 0 0,2 2-176 0,-1 5-32 16,-1 10-16-16,-2 1 0 0,-2 0-96 0,-3-4-16 15,-1 0 0-15,-2 1 0 0,1-4-192 0,-3 0 0 16,0-9 128-16,-1-11-128 15,1 2-304-15,0-4-96 0,0-1-32 0,0-4 0 16,2-5-2448-16,-1-4-480 0</inkml:trace>
  <inkml:trace contextRef="#ctx0" brushRef="#br0" timeOffset="19798.68">9268 1950 32703 0,'0'0'1456'0,"0"0"288"0,0 12-1392 0,-3 2-352 0,-1 2 0 0,-3 5 0 16,-3 3 576-16,-3 3 64 0,-4 4 0 0,0 2 0 16,-4 4 512-16,-2 3 96 0,-1-1 32 0,0 4 0 15,1 4-432-15,0 4-80 0,-1 4 0 0,3-3-16 16,-1-6-464-16,2-1-96 0,1-3 0 0,2 0-16 16,4-4-176-16,4-4 0 0,3-9 0 0,2-3 0 15,2-5-448-15,3-4 16 0,4-1 16 16,4-9 0-16,2-6-2448 0,5-9-480 15,8-11-112-15,0-6 0 0</inkml:trace>
  <inkml:trace contextRef="#ctx0" brushRef="#br0" timeOffset="20172.18">8736 1578 25791 0,'-12'-10'2304'0,"0"1"-1856"16,2-2-448-16,2 3 0 0,3-1 1776 0,5 9 256 15,0 0 48-15,0 0 16 0,5-9-1040 0,6-2-208 16,3 3-32-16,9-1-16 0,7 4-336 0,8-3-64 16,5 2-16-16,7 2 0 0,6 0 144 0,4 2 32 15,2 1 0-15,-15-1 0 0,6 1-48 0,5 1-16 0,1 1 0 0,0 1 0 16,-2-1-144-16,-1-1-32 0,-5-1 0 15,-6 1 0-15,-13 0 48 0,-1-2 0 0,-2 0 0 0,-1-2 0 16,-4 1 64-16,-2-3 16 0,-3 1 0 0,-4 1 0 16,-1-5 96-16,-4 0 32 0,-5-1 0 0,-6 0 0 15,-7-5 16-15,-4 0 16 0,-6-2 0 0,-2 2 0 0,-7-2-336 0,-4 2-64 16,-4-1-16-16,-6 2 0 0,-2 0-192 0,-3 2 176 16,0 1-176-16,-17-5 160 15,9 4-160-15,9 7 0 0,6 0 0 0,17 1 0 16,1 0-1376-1,6 1-208-15,4 3-32 0</inkml:trace>
  <inkml:trace contextRef="#ctx0" brushRef="#br0" timeOffset="22440.14">4526 5570 26255 0,'7'-17'1152'0,"-3"9"256"0,-1-5-1120 0,1 3-288 0,0 0 0 0,0 1 0 15,-4 9 1408-15,0 0 208 0,0 0 48 0,0 0 16 16,0 0-528-16,0 0-96 0,-1 10-32 0,-3 7 0 16,-1 6-400-16,-2 6-96 0,0 4-16 0,-1 5 0 15,-2 3 192-15,0 8 48 0,-3 2 0 0,0 8 0 16,1 7-128-16,-5 1-32 0,2 2 0 0,-2 1 0 0,0-3-304 0,0-1-64 16,2-1-16-16,1 0 0 15,1-5-208-15,4-5 128 0,3-6-128 0,1-7 0 0,1-5 0 0,1-6 0 16,2-3 0-16,1-5 0 15,1-6-704-15,3-3-224 0,1-7-48 16,-5-7-16-16,0 0-1632 0,9-5-320 0,1-5-64 16</inkml:trace>
  <inkml:trace contextRef="#ctx0" brushRef="#br0" timeOffset="22724.48">4988 5659 22111 0,'-1'-24'976'0,"2"12"208"0,0-4-944 0,2 2-240 0,-1-3 0 0,2 4 0 16,-3 0 2928-16,1 4 528 0,-1 3 128 0,-1 6 0 15,0 0-2000-15,0 0-416 16,0 0-80-16,-6 14 0 0,-2 5-608 0,-2 6-112 0,-3 6-32 0,0 7 0 16,1 9 48-16,-4 5 16 15,-1 5 0-15,3 12 0 0,-2 5-144 0,2 5-48 0,0 2 0 16,2-1 0-16,0 0-208 0,2-4 0 15,1-1 0-15,1-5 0 0,1-5 0 0,2-8 0 0,2-5 0 0,-1-8 0 16,4-3 0-16,0-5 0 0,2-9 0 0,0-2 0 16,1-4-384-16,1-5 16 0,-2-5 16 0,2 0 0 15,-4-11-2576 1,0 0-512-16</inkml:trace>
  <inkml:trace contextRef="#ctx0" brushRef="#br0" timeOffset="23024.63">3932 6422 32255 0,'-11'8'1424'0,"9"-1"304"0,1 1-1392 0,1 6-336 16,1 4 0-16,1 3 0 0,2 7 336 0,0 2 0 16,2 1 0-16,3 2 0 0,1 0 448 0,4-3 96 15,3-1 16-15,12 9 0 0,0-2-256 0,6-7-32 16,3-8-16-16,-6-9 0 0,5-6 0 0,7-3 0 15,4-4 0-15,6-1 0 0,3 0 64 0,1-7 16 16,1-1 0-16,-3-6 0 0,-4-1-64 0,-3-4-16 16,-1-3 0-16,-1 0 0 0,-6 0 32 0,0-7 0 15,-1 0 0-15,-2-4 0 0,-3-3-192 0,1-1-48 16,-2-1 0-16,-2-2 0 0,-3 0-256 0,-2 4-128 16,-4 3 0-16,-3 7 128 15,-3 5-1360-15,-2 5-288 0,-2 5-48 0,-1 3-18768 0</inkml:trace>
  <inkml:trace contextRef="#ctx0" brushRef="#br0" timeOffset="23704.69">1373 8481 13695 0,'0'0'608'0,"0"0"128"0,5-11-592 0,0 3-144 0,-5 8 0 15,1-11 0-15,-1 11 1536 0,-1-7 288 0,-3 0 48 0,-2 2 16 16,-2 0-160-16,-2-1-48 0,-4 1 0 0,-2 3 0 16,-4 1-288-16,0 1-64 0,-3 1-16 15,-2 4 0-15,-4 1-416 0,-4 2-64 0,-1 5-32 0,0 3 0 16,-4 3-416-16,5-1-64 0,4 0-32 0,6 0 0 15,6-1-160-15,8-1-128 0,8-4 144 0,5 4-144 16,7 3 0-16,7-2 0 0,6 0 0 0,7 1 0 16,10-3 0-16,0 2 0 0,4-1 0 0,1 2 0 0,1 2 0 15,0 2 0-15,0 2 0 0,-6 0 0 0,-8 2 0 0,-7 0 0 16,-5-2 0-16,-6 2 0 0,-6-5 144 0,-7 1-144 16,-4 1 128-16,-8 2-128 0,-11-3 368 0,-8 5-16 15,-8 1 0-15,-5 1 0 0,-4-4 32 0,-2 1 16 16,-3-6 0-16,0-1 0 0,1-2-144 0,-1-6-16 15,4-1-16-15,2-5 0 0,2-2-224 0,6-4 0 16,7-3 0-16,7-1 0 16,6-8-2240-16,7-1-384 0</inkml:trace>
  <inkml:trace contextRef="#ctx0" brushRef="#br0" timeOffset="23975.01">2383 7693 30399 0,'-7'-13'2704'0,"7"13"-2160"0,0 0-544 16,0 0 0-16,-8 2 432 0,2 5-32 0,-2 2 0 16,-3 7 0-16,-3 5 336 0,-2 8 64 0,1 6 16 0,-3 4 0 15,1 9 80-15,-10 30 32 0,3 7 0 0,1 3 0 16,0-3-320-16,0 4-64 0,-2-3-16 0,4 6 0 15,1 7-352-15,3-10-176 0,5-11 160 0,0-10-160 16,6-11 0-16,1-6 0 0,2-4-128 0,3-7 128 16,3-5-1024-16,2-3-112 15,-2-5-16-15,3-6-9984 0,3-5-2016 0</inkml:trace>
  <inkml:trace contextRef="#ctx0" brushRef="#br0" timeOffset="24405.57">1839 8615 24879 0,'0'0'2208'0,"5"-8"-1760"16,7-3-448-16,6 3 0 0,6-2 1168 0,6 2 160 15,5-2 16-15,7 2 16 0,5 0-400 0,-12 1-96 16,6-2-16-16,2-2 0 0,5-3-208 0,1 4-32 16,2 0-16-16,-2 2 0 0,2-1-336 0,-4 3-64 15,-3-3 0-15,-3 2-16 0,-7-2-48 0,-3 2 0 0,-4-2 0 16,-4 3 0-16,-6 3 64 0,-4 1 16 15,-3 0 0-15,-3 2 0 0,-7 0 176 0,0 0 16 16,-6 7 16-16,-4 4 0 0,-2 0-96 0,-7 5-32 16,-7 3 0-16,-2 5 0 0,-2 0 96 0,-2 5 0 15,-1 2 16-15,1 1 0 0,0-1 32 0,4-3 0 0,5 2 0 0,4-4 0 16,4-3-128-16,5-4-32 16,4-1 0-16,0-1 0 0,6-6-144 0,6 0-128 0,-1 1 192 15,6-7-192-15,6-1 208 0,2-4-64 0,6-4-16 0,1 0 0 16,0-5 48-16,2 2 0 0,0-6 0 0,-1 3 0 15,-3-3-176-15,-2 3 0 0,-3 2 144 0,-3-1-144 16,-1 3 0-16,-3 3 128 0,-1 3-128 0,-2 4 0 16,0 4 0-16,0-1 0 0,-1 4 0 0,-1 0 128 15,1 3-128-15,1 3 0 0,1-3 0 0,1-2 0 0,2 2 0 16,2 0-128-16,2-1 128 0,2-4-192 16,3 0-944-16,2-4-192 15,2 0-32-15,2-5-16 0,3-5-1440 0,2-5-272 0,1-4-64 16</inkml:trace>
  <inkml:trace contextRef="#ctx0" brushRef="#br0" timeOffset="24811.39">3953 7593 32879 0,'0'0'1456'0,"0"0"304"0,1 9-1408 0,-2 1-352 16,-3 6 0-16,-1 6 0 0,-2 3 368 0,-3 3 0 15,-2 7 0-15,-2 3 0 0,-1 5 432 0,-11 24 96 16,0 3 0-16,0 4 16 0,-3 4-176 0,-1-2-32 16,-4-2-16-16,1 2 0 0,2-1-304 0,1-4-48 15,4-6-16-15,4-5 0 0,3-13-192 0,5-5-128 16,4-8 128-16,9-16-128 0,-1-3 160 0,5-4-32 16,2 2-128-16,3-8 192 0,2-1 0 0,3-5 0 0,4-4 0 15,6-3 0-15,4-5 64 0,2-3 0 0,3-3 0 0,2-2 0 16,3-4-256-16,1-1 0 0,-1 2 0 15,1 1 0-15,0 4 0 0,0 5 0 0,1 4 0 0,-4 5 0 16,-3 0 0-16,-4 6-160 0,-3 6 160 0,-3 2-128 16,-6 5 128-16,-4 3 0 0,-6 2 0 0,-4 4 0 0,-8 3 0 15,-4-2 0-15,-1 1 0 0,-7-1 0 0,-6-3 0 0,-3 0 144 16,-3 1-144-16,-3-4 160 0,-3-3-160 16,-1-2 128-16,0-1-128 0,0-4 128 0,1 1-128 0,1-5 160 15,4-3-160-15,3-3 160 0,3-6-160 0,5 0-224 16,5-2 48-16,1-3 16 15,5-3-2416-15,5-4-496 0</inkml:trace>
  <inkml:trace contextRef="#ctx0" brushRef="#br0" timeOffset="25071.22">5046 7645 26719 0,'5'-38'2368'0,"-1"21"-1888"15,1-3-480-15,2 1 0 0,0-7 1024 0,0 5 128 16,-1 2 0-16,-3 5 16 0,-1 5 304 0,-2 1 48 16,0 8 16-16,-5 4 0 0,-5 4-864 0,-3 9-160 15,-5 11-48-15,-2 8 0 0,-4 5-48 0,-2 7-16 16,0 7 0-16,-2 4 0 0,-1 5 16 0,-2 7 0 16,1 7 0-16,-1 7 0 0,-2-1-224 0,1 0-32 15,-1 1-16-15,4-5 0 0,2 0-144 0,3-9 0 0,4-10 0 16,7-6 0-16,3-7 0 0,5-6-224 0,2-5 80 0,7 9 16 15,5-12-1488 1,5-11-304-16,4-7-48 0,3-8-14288 0</inkml:trace>
  <inkml:trace contextRef="#ctx0" brushRef="#br0" timeOffset="25417.32">5274 8386 32415 0,'0'0'1440'0,"0"0"288"0,6 2-1376 0,3 1-352 0,4-2 0 0,1 1 0 0,5-1 848 0,4-1 112 15,3 0 0-15,6-3 16 0,4 1-80 0,3-5 0 16,4 1-16-16,2 0 0 0,1-8-416 0,1-2-80 16,-1 0 0-16,-2-1-16 0,-2 0-96 0,-4-1-16 15,-4 0 0-15,-1-1 0 0,-2-3 32 0,-6 2 0 16,-4-3 0-16,-5-1 0 0,-4 1 32 0,-6 1 16 15,-3-2 0-15,-7 3 0 0,-5 0-16 0,-4 6-16 16,-5 2 0-16,-2 7 0 0,-5 5-160 0,-5 5-16 16,-3 4-128-16,0 4 192 0,-1 6 32 0,0 7 0 15,-1 1 0-15,5 4 0 0,4 2 128 0,6 1 32 16,5 2 0-16,5-1 0 0,5 0-192 0,6-2-48 16,5-2 0-16,6-1 0 0,4 3-144 0,7 0 0 15,6-3 144-15,8-3-144 0,5-2 0 0,5 1-128 0,4-3 0 0,24 8 0 31,-3-7-1952-31,3-3-384 0,5 0-80 0</inkml:trace>
  <inkml:trace contextRef="#ctx0" brushRef="#br0" timeOffset="25993.49">2354 10769 4607 0,'-2'-7'400'15,"-6"-1"-400"-15,2 0 0 0,-3-3 0 0,0-1 4096 0,-3 4 752 16,-2-3 144-16,0 5 16 0,-3 1-2384 0,-4 1-464 16,-4 4-112-16,-3 5 0 0,-8 2-816 0,-1 8-144 15,-6 4-48-15,0 5 0 0,-7 4-288 0,2 9-64 16,0 3-16-16,1 9 0 0,-2 2-16 0,5 5 0 15,-2 1 0-15,8 1 0 0,5-1-144 0,9-6-48 16,7-4 0-16,7-3 0 0,5-3-208 0,10-5-64 16,8-4 0-16,7-7 0 0,6-4-64 0,12-4-128 15,4 0 176-15,30-2-176 16,3-7-640-16,4-4-256 0,2-8-32 0,-3-4-16464 0</inkml:trace>
  <inkml:trace contextRef="#ctx0" brushRef="#br0" timeOffset="26343.57">2864 10985 32703 0,'24'-4'1456'0,"-9"1"288"0,7-6-1392 0,7 1-352 16,4-5 0-16,5-1 0 0,4-5 496 0,-1 0 16 0,0 0 16 0,-1-1 0 15,0-2-48-15,-3-1-16 0,-6 2 0 16,1-1 0-16,-5-2-160 0,-4 0-48 16,-4 1 0-16,-3 3 0 0,-4-2 48 0,-5 2 0 0,-3 2 0 0,-4 3 0 15,-5-2 16-15,-3 2 0 0,-6 0 0 0,-5 6 0 16,-4 7-128-16,-3 9-32 0,-5 0 0 0,-4 9 0 0,-6 4-32 16,-1 9 0-16,0 6 0 0,1 0 0 0,1 5 128 0,3-2 32 15,4 1 0-15,6-1 0 0,6-5-32 16,5-1 0-16,7-1 0 0,7-3 0 0,4 1-128 0,7-8-128 15,5-3 192-15,8 0-192 0,5-3 0 16,3-1 0-16,8-5 0 0,2-3 0 0,2-8-144 0,1-2-144 16,-1 0-32-16,2-1-12160 15,-2-4-2448-15</inkml:trace>
  <inkml:trace contextRef="#ctx0" brushRef="#br0" timeOffset="26692.52">4122 10524 34719 0,'-16'28'1536'0,"8"-13"320"0,-1 5-1472 0,-1 3-384 16,-4 9 0-16,-2 0 0 0,-4-2 1040 0,1 2 144 16,-1 0 32-16,0-4 0 0,-1 0-288 0,4 1-48 15,0-183-16-15,3 359 0 0,3-187-544 0,2-6-96 16,1-1-32-16,3-5 0 0,5-6 0 0,0 0 0 15,0 0 0-15,9-4 0 0,4-6 80 0,2-1 16 0,5-5 0 0,2-2 0 16,2-1-160-16,4-3-128 0,1-1 144 0,2 0-144 16,-2-6 128-16,3 4-128 0,1 1 0 0,0 1 0 15,0 4 0-15,0 5 0 0,0 5 0 0,-3 4 0 16,-2 4 0-16,-2 5 0 0,-3 3 0 0,-3 6 0 16,-3 5 0-16,-2 0 0 0,-4 2 0 0,-1 2 0 15,-3 2-128-15,-2 0 128 0,-3 3 0 0,0 2 0 0,-4 4-384 16,2-2 16-16,-2-5 16 0,2 5 0 15,2-3-2288-15,0-2-464 16,2-5-96-16</inkml:trace>
  <inkml:trace contextRef="#ctx0" brushRef="#br0" timeOffset="26960.98">5789 9614 15663 0,'-17'-17'1392'0,"10"11"-1120"16,7 6-272-16,-9 2 0 0,9-2 5088 0,-9 16 960 16,0 7 192-16,-3 6 32 0,0 6-5008 0,-5 5-1008 15,-2 4-256-15,-4 3 0 0,-1 7 192 0,-1 8-16 16,-2 2 0-16,0 5 0 0,1 5-48 0,-4 1-128 15,2 4 192-15,0-3-64 0,3-1-128 0,1-1 0 0,2 0 0 0,4-10 0 32,4-3-816-32,4-11-144 0,5-5-16 0,5-9-10064 0,4-3-2016 0</inkml:trace>
  <inkml:trace contextRef="#ctx0" brushRef="#br0" timeOffset="27357.64">5364 10484 26719 0,'-9'-7'1184'0,"9"7"240"0,0-12-1136 0,4 2-288 0,8 1 0 0,3-2 0 0,3 1 1984 0,3-3 352 15,6 2 64-15,3 0 16 0,2-1-1808 0,6 0-352 16,3 2-80-16,2-3-16 0,2 4-160 0,-1-1 0 16,1 4 144-16,-2 0-144 0,-2-1 0 0,-15 6 0 15,1 0 0-15,0 2 128 0,-2 0-128 0,-5 4 0 16,-2 4 0-16,-3 1 0 0,-6 6 0 0,-4 3 128 15,-3 7-128-15,-4-1 128 0,-5 2 32 0,-7 12 16 16,-1-3 0-16,-1 0 0 0,2-3 208 0,3-5 64 16,2-1 0-16,4-6 0 0,2-3 112 0,7 0 16 15,5-1 16-15,5-7 0 0,4-1-128 0,5-6-16 16,3-1-16-16,5-4 0 0,2-1 16 0,3-8 16 16,0-3 0-16,-10 3 0 0,2-2-224 0,1-2-48 15,0-3-16-15,-2-2 0 0,0-2 48 0,-4-1 16 0,-3-5 0 0,-2 6 0 16,-6-4 272-16,-3 3 64 15,-4-2 16-15,-2-2 0 0,-6 3-208 0,-2 2-64 0,-6 2 0 16,-3 2 0-16,-4 3-320 0,-2 2 144 0,-3 3-144 16,-1 2 0-16,-2 3 0 0,-2 0 0 0,-2 3 0 15,1 2 0 1,-1 2-1456-16,4 5-192 0,1-2-32 0,-6 6-18304 0</inkml:trace>
  <inkml:trace contextRef="#ctx0" brushRef="#br0" timeOffset="27801.07">7287 10052 17503 0,'-9'-14'768'0,"6"8"176"0,0-3-752 0,-1 0-192 0,0-4 0 0,1 8 0 15,3 5 0-15,0 0 0 0,0 0 0 0,0 0 0 16,-4-9 0-16,4 9-224 0,0 0 48 0,0 0 16 15,-7-5-1008 1,7 5-208-16</inkml:trace>
  <inkml:trace contextRef="#ctx0" brushRef="#br0" timeOffset="28494.07">5986 10456 2751 0,'0'0'256'0,"0"0"-256"0,0 0 0 0,0 0 0 16,0 0 3616-16,0 0 672 0,0 0 144 0,0 0 32 15,0 0-2352-15,0 0-448 0,0 0-112 0,0 0-16 16,-8 7-48-16,8-7-16 0,0 0 0 0,0 0 0 0,0 0 0 0,0 0 0 16,0 0 0-16,17-4 0 0,3-1-144 0,4 0-48 15,5 1 0-15,6-6 0 0,4-2-560 0,-1 0-112 16,3-2-32-16,1 0 0 0,1-3-160 16,2-1-32-16,-1-1-16 0,-1 0 0 0,0 0 80 15,-3-1 0-15,-2 0 16 0,-2-1 0 0,-5-3-112 0,-1 2-32 16,-4 0 0-16,-3 1 0 0,-5 1-96 0,-4 1-32 15,-5-1 0-15,-4 6 0 0,-4 1 64 0,-3 0 0 16,-7 3 0-16,-4 0 0 0,-5 6-128 0,-5 3-128 16,-3 2 176-16,-7 4-176 0,-3 9 0 0,-5 4 0 15,-2 7 0-15,-4 4 0 0,-4 3 160 0,0 3-160 16,2 1 128-16,3 3-128 0,2-3 240 0,4 1-48 16,6-2 0-16,7 0 0 0,7 0 16 0,7-2 0 15,6-4 0-15,7-1 0 0,7-7-48 0,11 1-16 16,6-2 0-16,8-3 0 0,6-4 144 0,10-2 32 0,10-3 0 15,4-5 0-15,5-5-128 0,2-3 0 16,-2-5-16-16,2-1 0 0,-2-1-176 0,-1-2 160 0,0-3-160 16,-5 1 160-16,-5 0-160 0,-5 2 0 15,-3 1 0-15,-8 1 128 16,-6 1-736-16,-3-2-160 0,-6 4-16 0,-2-2-16 16,-4-1-2000-16,-2 2-400 0,-5-4-64 0</inkml:trace>
  <inkml:trace contextRef="#ctx0" brushRef="#br0" timeOffset="28851.81">7501 9877 30399 0,'0'0'2704'16,"0"0"-2160"-16,0 0-544 0,0 0 0 0,1 11 704 0,-1 1 16 15,-1 3 16-15,-3 5 0 0,-1 1 240 0,-3 7 48 16,-1 6 16-16,-3 7 0 0,-2 7-240 0,-3 2-48 15,-1-2-16-15,-1 4 0 0,0 1-96 0,2-2 0 16,0-4-16-16,3-5 0 0,1-4 32 0,3-2 16 16,1-4 0-16,3-7 0 0,2-1 0 0,-1-5 0 15,2-2 0-15,3-6 0 0,0-11 16 0,0 0 0 16,8 0 0-16,4-6 0 0,3-6 16 0,4-2 16 16,4-6 0-16,3-3 0 0,2-3-336 0,5-6-64 15,2-3 0-15,2 0-16 0,1-3-48 0,4-3-16 16,2-2 0-16,4 2 0 0,3-2-112 0,4 2 0 15,3 1-128-15,1 4 192 0,-1 2-192 0,1 6 0 16,-2 5 0-16,0 5 0 0,-1 4 0 0,0 5 0 16,-2 2 0-16,-4 5 0 15,-1 7-976-15,-5 4-240 0,-3 7-64 0,-6 4-13936 16,-7 5-2784-16</inkml:trace>
  <inkml:trace contextRef="#ctx0" brushRef="#br0" timeOffset="37785.74">939 13382 11967 0,'-17'4'528'0,"6"1"112"0,0 0-512 0,1 1-128 16,0 1 0-16,-1 0 0 0,0 1 1760 0,1 4 320 15,0 1 64-15,1-3 16 0,2 1-624 0,2 2-128 16,3-3-32-16,-1 2 0 0,7 0-464 0,-4-12-80 16,5 5-32-16,3-2 0 0,2-1-160 0,4 0-16 0,2-6-16 0,4 0 0 15,1-4 64-15,3 0 16 0,21-12 0 0,-6 1 0 16,-3 2-240-16,-3-1-32 0,-1-1-16 0,-3 1 0 16,-1 3-160-16,-4-2-48 0,-4 2 0 15,-3 1 0-15,-3 1-16 0,-5 0-16 0,-3 1 0 0,-3 3 0 16,-6-1 32-16,-3 3 16 0,-6 0 0 0,-4 0 0 15,-3 5-16-15,-4 2 0 0,-5 1 0 0,-4 5 0 16,-5 5-192-16,-2 0 128 0,-2 6-128 0,0 5 0 16,1 1 0-16,3 7 0 0,1-1 0 0,7 6 0 15,7 5 128-15,7 2-128 0,2 0 0 0,7-2 0 0,5 1 128 0,5-4-128 16,8-4 0-16,6-4 0 0,5-2 144 0,9-7-144 16,5-5 128-16,5-6-128 0,2-1 0 0,1-5 0 15,-1-6 0-15,1-3 0 16,-7-3-944-16,0-5-272 0,-3-1-48 0,-3-1-16 0</inkml:trace>
  <inkml:trace contextRef="#ctx0" brushRef="#br0" timeOffset="37977.75">1608 13724 37839 0,'0'0'1664'0,"0"0"368"0,-9-1-1632 0,9 1-400 0,0 0 0 0,-9 3 0 15,9-3 832-15,0 0 64 16,0 0 32-16,0 0 0 0,0 0-208 0,-2-8-32 16,4-2-16-16,3 1 0 0,-1-4-512 0,4 2-160 15,-2-3 0-15,4 1 0 16,2 2-2304-16,-1 4-560 0</inkml:trace>
  <inkml:trace contextRef="#ctx0" brushRef="#br0" timeOffset="38303.26">2166 12990 23039 0,'-1'11'2048'0,"-3"-1"-1648"15,-1 2-400-15,-2 8 0 0,4 8 1664 0,-2 3 240 16,-1 3 48-16,-1 1 16 0,-3 2-912 0,2 3-176 15,4-2-48-15,0-1 0 0,1-2 48 0,3-2 0 16,1-3 0-16,4-1 0 0,-2-8-288 0,2-1-48 16,2-6-16-16,2-3 0 0,-3-6 64 0,6-5 16 15,1-4 0-15,2-6 0 0,3-3 80 0,-1-3 16 16,1-5 0-16,1-1 0 0,0-3-240 0,0-3-32 16,-2 6-16-16,-2-6 0 0,-1 1-208 0,0-2-32 15,-1 2-16-15,0 2 0 0,-3 4-160 0,-1 3 0 16,-3 2 0-16,0 6-176 15,0 0-656-15,-6 10-128 0,0 0-16 0,0 0-11696 16,0 0-2320-16</inkml:trace>
  <inkml:trace contextRef="#ctx0" brushRef="#br0" timeOffset="39366.51">2986 12971 31327 0,'-15'0'1392'0,"4"1"272"0,-1 1-1328 0,-1 6-336 0,-2 1 0 0,-3 5 0 16,-2 3 768-16,-2 3 64 0,-2 4 32 0,0 4 0 16,-3-1 96-16,3 4 32 0,0 2 0 0,3 2 0 15,5-1-352-15,3-2-80 0,3-4-16 0,5-1 0 16,4-7-336-16,2-4-64 0,1-2-16 0,5-6 0 16,4-3 16-16,3-4 0 0,1-3 0 0,3-2 0 15,1 0 64-15,0-5 16 0,-1 0 0 0,-1-1 0 0,-3 3-48 0,0-5-16 16,-2 3 0-16,-1-1 0 0,-3 5-160 0,-8 5 0 15,0 0 0-15,6-1 0 0,-1-2 0 0,-5 3 0 16,0 0 0-16,6-2 0 0,-6 2 0 0,5 2 0 16,1-1 0-16,7-1 0 0,0-3 0 0,1 0 0 15,0-1 0-15,5-1 0 0,2-7 0 0,4-2 0 16,1-4 0-16,1-1 0 0,-2-5 0 0,2-1 0 16,2-4 0-16,-1-3 128 0,0 2 0 0,0-1-128 15,-2-2 192-15,-1-2-64 0,-2-1 64 0,0-1 0 16,0-3 0-16,-2-7 0 0,0-4-64 0,-3-3 0 15,-2 2 0-15,-1-2 0 0,-1-4-128 0,-4 5 128 16,-1 2-128-16,-2 9 128 0,-2 4-128 0,-3 8 0 16,2 9 0-16,-4 6 0 0,0 15 0 0,0 0 0 15,-10 0-128-15,-3 13 128 0,-2 4-208 0,-5 9 16 16,1 8 16-16,-4 8 0 0,-1 6 176 0,-3 11-192 16,-2 7 192-16,-1 5-192 0,2 3 192 0,3-3 0 15,2-2-144-15,5-6 144 0,4-4 0 0,5-11 0 16,6-6 0-16,5-9 0 0,6-8 0 0,3-3 0 0,3-2 0 0,1-7 128 15,2-5 112-15,3-7 16 0,5-6 0 0,-1-3 0 16,-1-4 0-16,-1-5 16 0,3-5 0 0,-3 2 0 16,1 1-128-16,-2-1-16 0,-1-3-128 0,-3 0 192 15,0 1-192-15,1 2 144 0,-3 1-144 0,-2 1 128 16,-1 2-128-16,-5 2 0 0,-2 6 144 0,-5 8-144 16,0 0 0-16,0 0 0 0,0 0 0 0,-5 18 0 0,-1 2 0 15,-2 1-128-15,-1 1 128 0,3 1 0 0,-2 0 0 0,3-1 0 16,3 1 0-16,-1-4-128 0,3-4 128 15,3-1 0-15,2-3 0 0,4-4 0 0,5-3 0 0,1-2 0 16,3-2 0-16,1-2 0 0,1-4 0 0,2-4 0 16,1 1 0-16,1-5 0 0,0-1 0 0,-3 0 0 15,0 0 128-15,-1 2-128 0,-1-5 0 0,-2 4 128 16,-7 0-128-16,0 7 0 0,0-1 0 0,-10 8 0 16,0 0 0-16,0 0 0 0,0 0 0 0,0 0 0 15,0 13 0-15,-2 2 0 0,-1 0 0 0,2 2 0 16,1 0 0-16,0 0 0 0,-3-6 0 0,6 3 0 15,3 0 0-15,2-5 0 0,2-2 0 0,3-4 0 16,1 0 0-16,2-3 0 0,2-3 0 0,2-4 0 16,1-2 0-16,3-1 0 0,1 0 0 0,3-4 0 15,2-2 0-15,-4 1 0 0,-2-1 0 0,-2 2 128 0,-2-2-128 0,2 1 0 16,-9 5 0-16,-1 0 0 0,1-5 0 16,1 1 128-16,-4 0-128 0,0 1 0 0,-1-1 128 0,-1-1-128 15,3-11 128-15,-4 1-128 0,-5 3 160 0,-4 2-160 16,-5-2 144-16,-2 1-144 0,-2 2 128 0,-2 6-128 15,1 1 0-15,-2 10 0 0,-2 2 0 0,-1 6 0 16,-3 8 0-16,-1 7 0 0,-3 5 0 0,1 2 0 16,1 4 0-16,2 4-144 0,2-1 144 0,3-1 0 15,3-7 0-15,7 1 0 0,4-4 0 0,5-2 0 16,3-4 0-16,6-4 0 0,4-2 0 0,4-4 0 16,5 1 128-16,2-8-128 0,0-3 176 0,1-5-176 0,1-2 192 0,0-1-64 15,-2 0 0-15,-4-4-128 0,-4 0 160 0,0 3-160 16,1-1 128-16,-3 7-128 0,-6 0 0 0,-2 5 0 15,-10 0 128-15,0 0-128 0,6 17 0 0,-5-1 0 16,-4-1 0-16,-3 6 128 0,-4 3 0 0,-3 0 0 16,-2 1 0-16,-2 1 0 0,-1-5-128 0,1 0 0 15,1-3 144-15,4-3-144 16,2-1-896-16,4-5-256 0,6-9-64 0,0 0-12352 16,0 0-2464-16</inkml:trace>
  <inkml:trace contextRef="#ctx0" brushRef="#br0" timeOffset="40181.86">5440 12865 12319 0,'0'0'544'0,"0"0"112"0,-7-5-528 0,2-4-128 0,1 2 0 0,-1-4 0 16,0 4 1328-16,1-5 224 0,0 3 48 0,-1-3 16 0,-4-1 400 0,1 4 80 15,1 0 16-15,-1 3 0 0,-1 1-464 0,-1 0-96 16,0 3-16-16,0 6 0 0,3-1-528 0,0 2-112 16,-3 5-32-16,-2 1 0 0,0 2-224 0,-1 4-64 15,0 0 0-15,0 3 0 0,-11 15 0 0,6-4-16 16,4-6 0-16,4-1 0 0,3 0-160 0,4-6-16 16,6-6-16-16,2-3 0 0,-5-9-64 0,12 1-16 15,2-1 0-15,4-7 0 0,5-7 48 0,1-3 16 16,0-4 0-16,-1-2 0 0,-2 2-96 0,0 0 0 15,-2 1-16-15,-1 1 0 0,-4-1-240 0,-1 2 144 16,-2 1-144-16,-1 2 128 0,-2 4 16 0,-2 4 0 16,-6 7 0-16,0 0 0 0,0 0-144 0,0 0 0 15,3 17 0-15,-2-2-176 0,-2 2 176 0,0-1 0 16,-1-1 0-16,1 1 0 0,1-2 0 0,3 0 0 16,0-7 0-16,-3-7 0 0,9 8 0 0,4-6 0 15,2 0 0-15,3-5 0 0,5-6 176 0,1 2 16 16,3-6 0-16,3-2 0 0,3-3 16 0,-2 1 16 15,-3 1 0-15,0 1 0 0,-1 1-224 0,-2 0 128 0,-1 2-128 0,-2 5 0 16,-2 1 0-16,-2 5 0 0,-3 4 0 0,-1 4 0 16,-1 5 0-16,-2-1 0 0,-2 3 0 0,-2 3 0 15,-5 1 0-15,1-1 0 0,-1 1 0 0,1-1 0 16,-1-2 0-16,2-1 0 0,1-4 0 0,1 2 0 16,2-6 0-16,0 0 0 0,1-4 0 0,2-5 0 15,3-3 0-15,1-1 144 0,1-4-144 0,4 1 192 16,0-4 32-16,1-3 16 0,-1-1 0 0,0 1 0 0,1-1-80 0,-2-3-16 15,-3-3 0-15,-1 1 0 0,-2-1-16 16,-3 0 0-16,-3 5 0 0,-5-1 0 0,-3-1 64 0,-5 5 16 16,-1 4 0-16,-3 3 0 0,-3 4 16 0,-2 5 0 15,-4 4 0-15,-1 8 0 0,-4 0-224 0,-1 7 128 16,1 4-128-16,1-1 0 0,3 1 0 0,3 0 128 16,5 3-128-16,2-5 0 0,2-1 0 0,3-1 0 15,2-2 0-15,6-1 0 0,5-1 0 0,3 1 0 16,2-7 0-16,1-2 0 15,3-2-1184-15,5 0-176 0,3-1-48 0,19-3-18944 0</inkml:trace>
  <inkml:trace contextRef="#ctx0" brushRef="#br0" timeOffset="40883.71">3956 14378 11967 0,'0'0'528'0,"1"-10"112"0,0 1-512 0,-1 9-128 0,-1-11 0 0,1 11 0 16,0 0 4096-16,0 0 800 0,0 0 160 0,0 0 16 16,-8 0-2768-16,-1 6-576 0,-1 4-96 0,-1 5-32 15,-1 4-496-15,1 3-96 0,-2 6-32 0,-1 2 0 16,-1 7-208-16,1 4-64 0,4-2 0 0,2 3 0 15,1 3-64-15,2-4 0 0,1-1-16 0,5-3 0 0,5-5-176 0,2-6-48 16,-2-7 0-16,5-2 0 0,3-3-32 0,3-3-16 16,9-1 0-16,0-5 0 0,2-5-160 0,4-2-48 15,1-6 0-15,2-1 0 0,0-6-144 16,-1-1 0-16,-2-3 0 0,-3-1 0 16,-2-1-1568-16,-3 2-192 0,-5 1-32 0,-6-4-17472 15</inkml:trace>
  <inkml:trace contextRef="#ctx0" brushRef="#br0" timeOffset="41056.24">3932 14008 43359 0,'0'0'1920'0,"0"0"400"0,0 0-1856 0,0 0-464 16,0 0 0-16,0 0 0 0,-7-3 704 0,7 3 64 15,-9-4 0-15,9 4 0 0,0 0-448 0,0 0-64 16,0 0-32-16,0 0 0 15,0 0-864-15,0 0-160 0,-1 9-32 0,2 3-16 16,-1-12-2288-16,7 14-448 0</inkml:trace>
  <inkml:trace contextRef="#ctx0" brushRef="#br0" timeOffset="41593.69">2760 14202 30399 0,'0'0'2704'0,"0"0"-2160"0,9-9-544 0,-9 9 0 15,0 0 480-15,0 0-16 0,8 0 0 0,-8 0 0 16,0 0 656-16,4 14 128 0,1 5 32 0,-2 8 0 16,-4 0-416-16,1 2-80 0,1 3-16 0,-1 0 0 15,-1 3-304-15,-1 5-64 0,1-2-16 0,2 0 0 16,2-3-128-16,-2 1-48 0,-1 0 0 0,4-1 0 15,2-3-208-15,2-7 0 0,-2-4 128 0,2-1-128 16,0 2-144-16,2-7-80 0,2-4-16 0,-1 0 0 16,0-6-2032-16,0-4-416 15,1-2-64-15,-2-2-32 0</inkml:trace>
  <inkml:trace contextRef="#ctx0" brushRef="#br0" timeOffset="41779.44">2589 14774 35935 0,'0'0'3200'0,"0"0"-2560"16,-5-5-512-16,5 5-128 0,0 0 304 0,0 0 32 16,8-6 16-16,3 1 0 0,6 1 416 0,-1-5 96 15,10 1 16-15,-1-4 0 0,3-4-160 0,0 4-16 16,4-1-16-16,0-1 0 0,-1-1-400 0,-1 3-80 16,-4 0-16-16,-3 3 0 0,0 4-448 0,-3 1-112 15,-2 3-16-15,-5 2 0 16,-13-1-2400-16,6 13-480 0,-6 1-112 0</inkml:trace>
  <inkml:trace contextRef="#ctx0" brushRef="#br0" timeOffset="41959.72">2409 15199 31327 0,'0'0'2784'0,"0"0"-2224"16,0 0-560-16,0 0 0 0,0 0 1088 0,0 0 96 15,12-4 32-15,6 4 0 0,4 0 256 0,-3-1 64 0,8-3 16 0,16-1 0 16,3-7-544-16,-15 5-112 0,4-5-32 0,18-4 0 15,-1 1-416-15,-17 6-64 0,-1-1-32 0,18-2 0 16,-9 1-352-16,-16 6 0 0,3-3 0 16,9 0-13504-16,-8 2-2704 15</inkml:trace>
  <inkml:trace contextRef="#ctx0" brushRef="#br0" timeOffset="43915.62">444 16005 16575 0,'0'0'1472'0,"0"0"-1168"0,0 0-304 0,0 0 0 15,0 0 752-15,0 0 80 0,-7 6 32 0,7-6 0 16,0 0 384-16,-1 11 80 0,1-11 16 0,5 9 0 15,3 2-256-15,3-5-64 0,4 2 0 0,1-3 0 16,1 0-208-16,1 0-48 0,4-1-16 0,3-2 0 16,3-1 0-16,-9-3 0 0,5-3 0 0,6 1 0 15,1-1-128-15,8 0-32 0,3-3 0 0,2 1 0 16,6-4-80-16,44-6 0 0,-13 1-16 0,-2 4 0 0,0-2-48 0,3-2-16 16,10 1 0-16,-1 1 0 0,0 4-112 15,-1-3-32-15,-1-1 0 0,4 4 0 0,4 1-288 0,1 3 160 16,-4-6-160-16,4 6 128 0,8-3-128 0,-6 0 0 15,2-1 144-15,-2 2-144 0,5-4 144 0,0 4-144 16,6-1 192-16,-1-1-192 0,-3-5 256 0,2 0-64 16,4-1-16-16,-2 5 0 0,-2-4 16 0,1 1 16 15,0 0 0-15,3 4 0 0,1-3-48 0,-4 0-16 16,-4 3 0-16,0-2 0 0,2 0-16 0,-3 4-128 16,-6-1 192-16,5 2-64 0,-4-2-128 0,5 1 192 15,-1-1-192-15,-1 2 192 0,-1-1-64 0,1-1 0 0,2 1 0 16,-1 0 0-16,-3-1 64 0,0-4 16 15,2 3 0-15,0 1 0 0,2 0-16 0,-4 0-16 16,-2 0 0-16,-1 2 0 0,0-1 0 0,0-1 0 16,0 3 0-16,-3-1 0 0,-3 1-176 0,-1 3 0 0,2 0 144 0,-1-2-144 15,0 2 128-15,-1 0-128 16,-6 1 128-16,6 2-128 0,-3-5 160 0,1 1-32 0,-1 1-128 0,-2 2 192 16,-3 2 32-16,2-1 0 0,-2-1 0 15,-1 1 0-15,0 4-64 0,-4 1-16 16,-3-2 0-16,-1-2 0 0,-2 0-144 0,2 2 160 0,-1-2-160 15,-3 0 160-15,-3 1-160 0,-1-2 128 0,-1-3-128 16,0 2 128-16,-4 1-128 0,-2-2 192 0,1 1-192 0,-1 1 192 16,-5 0-64-16,-2 0-128 0,-6 0 192 0,-3-1-64 15,-7 1-128-15,-4 0 160 0,-4 0-160 0,-5 0 160 16,-4 0-32-16,-5 0-128 0,-4 0 192 0,-10 0-64 16,0 0-128-16,0 0-144 0,0 0 144 0,0 0-208 15,0 0-560-15,0 0-128 0,0 0 0 16,-10 0-16-16,-3 2-2240 0,-5 2-448 0</inkml:trace>
  <inkml:trace contextRef="#ctx0" brushRef="#br1" timeOffset="140805.17">1317 16717 11055 0,'0'0'976'0,"0"0"-784"15,0 0-192-15,0 0 0 0,0 0 960 0,0 0 128 16,-5-9 48-16,-2 5 0 0,7 4 272 0,-10-3 64 16,0 1 16-16,-1-1 0 0,-3 3-464 0,2 3-80 15,-2-2-32-15,-1 3 0 0,-2-2 32 0,7 1 0 16,-1 1 0-16,-2 1 0 0,-1 2-176 0,-1 5-16 15,-2-1-16-15,-2 3 0 0,-4 3-160 0,-15 18-48 16,3 2 0-16,2 3 0 0,0 2-160 0,2-2-48 16,2 9 0-16,3-4 0 0,5 0 64 0,4-3 0 15,3 1 0-15,5 1 0 0,4 0-32 0,4-1 0 16,4-5 0-16,0-2 0 0,8-3-128 0,0-4-32 0,3-1 0 16,4-3 0-16,2-1-48 0,1-5-16 15,0-2 0-15,3-4 0 0,2-2-128 0,0-2 128 0,1-4-128 0,0-4 128 16,-2 2-128-16,-1-6-256 15,-1 0 64-15,-2-6 16 16,-4 2-2528-16,1-3-512 0</inkml:trace>
  <inkml:trace contextRef="#ctx0" brushRef="#br1" timeOffset="141251.35">1511 17095 16575 0,'0'0'736'0,"0"0"160"0,0 0-720 0,0 0-176 16,0 0 0-16,-2 12 0 0,1 3 1200 15,-2 3 208-15,-2-2 32 0,0 5 16 0,-2 5-112 0,0 0-32 16,-2 4 0-16,-1 6 0 0,-2 2-288 0,2 4-64 16,-3 2-16-16,-1 0 0 0,-1 3-176 0,0-3-16 15,-2 1-16-15,3-1 0 0,0 1-256 0,3-9-48 16,1-2-16-16,2-9 0 0,2-3 48 0,2-6 16 15,0-5 0-15,4-11 0 0,0 0 240 0,0 0 48 16,0 0 16-16,10-3 0 0,1-9-80 0,0-2 0 16,0-4-16-16,2-3 0 0,1-2-432 0,0-4-64 15,-1 1-32-15,1-4 0 0,2 1-160 0,0-3 0 16,-2-1 0-16,0-1 128 0,1-4-128 0,0 0 0 16,2-3 0-16,2 2 0 0,2 2 0 0,2 0 0 0,0 0 0 0,0 4 0 15,0 9 0-15,0 2 0 16,0 2 0-16,-6 7 0 0,-1 9 0 0,-1 4 0 0,-2 4-176 0,-2 4 176 15,-2 3-272-15,-1 6 16 0,-3 2 16 0,-3 5 0 16,-3 4-48-16,-3 2-16 0,-2 4 0 0,-3-1 0 16,-1-2 144-16,-2 0 32 0,0-7 0 15,-1-2 0-15,-1-3 0 0,1-3 0 0,2-4 0 0,2-3 0 32,-3-2-1568-32,3-4-304 0,9-3-64 0,0 0-16 0</inkml:trace>
  <inkml:trace contextRef="#ctx0" brushRef="#br1" timeOffset="141442.62">2142 17336 25103 0,'0'19'1104'0,"0"-3"240"16,-1 4-1072-16,-2 6-272 0,-2 1 0 0,-4 2 0 0,-2-3 1744 0,-2 4 304 15,-2 0 48-15,1-2 16 0,0 3-960 0,1-3-192 16,2-4-48-16,-1-4 0 0,3 0-624 0,0 0-128 15,4-1-32-15,1-3 0 16,1-3-1248-16,0-2-256 0,3-11-48 0</inkml:trace>
  <inkml:trace contextRef="#ctx0" brushRef="#br1" timeOffset="142088.22">3166 16997 3679 0,'-10'-5'320'0,"-4"2"-320"16,0-4 0-16,0 1 0 0,0-2 3712 0,-1-1 688 0,-3 3 128 0,-2-2 16 15,0 3-2160-15,-3 1-432 0,0 1-96 0,0 1 0 0,-1 4-688 16,0 1-128-16,-2 1-16 0,2 6-16 16,0-1-528-16,0 4-96 0,-2 0-32 0,3-1 0 0,3 2-96 0,2 2-32 15,3-1 0-15,2 1 0 0,4 0-96 0,3-2 0 16,1 1-128-16,2-2 192 0,3-13-32 0,2 7-16 15,-2-7 0-15,7 8 0 0,2-6 32 0,3 1 0 16,0-3 0-16,2-1 0 0,-1-1-48 0,2 0-128 16,2-4 192-16,1 0-64 0,-3 3-128 0,0-2 128 15,0-3-128-15,1 3 128 0,0-2-128 0,-2 2 0 16,0 3 0-16,-1 2 128 0,-2 1-128 0,2 5 0 16,-2 3 0-16,0 5 0 0,-4 0 128 0,0 0-128 15,-4 2 0-15,-1 1 128 0,2 5 128 0,-4 5 32 16,-4-2 0-16,0 4 0 0,-4-1 112 0,-1 2 32 15,-1 1 0-15,-1 2 0 0,-2-1-112 0,-1-1 0 16,-1 0-16-16,0 1 0 0,-1 0-304 0,2-5 128 16,2 1-128-16,-4-4 0 0,1-1 224 0,2-2-64 15,3-6-16-15,1 2 0 0,4-4 64 0,-1-2 16 16,2-4 0-16,4-7 0 0,0 0-32 0,0 0-16 0,0 0 0 16,0 0 0-16,9 2 0 0,2-3 0 0,1-4 0 0,1-3 0 15,2 2-176-15,-1-1 192 0,4-3-192 0,3 3 192 16,-2-5-192-16,4 5 0 0,0-1 0 0,2 0 0 15,2-4 0-15,0-1 0 0,-2 1 0 0,3-2 0 16,1 3-240-16,1 0-80 0,-2-5 0 0,-3 2-16 16,-2 4-2240-1,-1 1-448-15,-3-2-96 0</inkml:trace>
  <inkml:trace contextRef="#ctx0" brushRef="#br1" timeOffset="142422.2">3391 16171 5519 0,'-12'-16'496'0,"7"9"-496"16,5 7 0-16,0 0 0 0,-7-7 4352 0,7 7 768 15,0 0 144-15,0 0 48 0,0 0-3776 0,4 10-768 16,-1 4-128-16,4 4-48 0,2 3 336 0,4 8 64 16,2 3 16-16,3 5 0 0,1 5-32 0,3 1 0 0,0 6 0 0,3 4 0 15,-4 2-224-15,-3 2-48 0,-4 0-16 0,-4 5 0 16,-2 1-368-16,-6 1-80 16,-4-3-16-16,-5-1 0 0,-2-4-96 0,-4-6-128 0,-1-10 176 15,-2-4-176-15,1-4 208 0,0-3-64 0,-2 1-16 0,2-4 0 16,1-2-128-16,-3-2-144 0,2-2 144 15,0-2-16896-15</inkml:trace>
  <inkml:trace contextRef="#ctx0" brushRef="#br1" timeOffset="142920.46">4235 16741 11967 0,'-15'1'1072'0,"15"-1"-864"0,-9 2-208 0,9-2 0 16,0 0 1728-16,0 0 288 0,0 0 64 0,0 0 16 15,0 0-192-15,0 0-48 0,10-8 0 0,6-1 0 16,3 2-720-16,5-2-160 0,1 2-16 0,5-2-16 0,4 1-368 0,3 2-80 16,2-2-16-16,2 3 0 0,1 0-272 0,-2 0-48 15,-1 1-16-15,-3 2 0 0,0 0-144 0,-5 1 0 16,-2 1-192-16,-9 4-9216 15,-7 4-1824-15</inkml:trace>
  <inkml:trace contextRef="#ctx0" brushRef="#br1" timeOffset="143052.71">4426 16995 28911 0,'0'0'1280'0,"8"-6"256"0,3-1-1216 0,6 1-320 16,0-1 0-16,4-3 0 0,4 3 992 0,3-4 144 15,4 3 16-15,4-5 16 0,-1-1-400 0,7 1-64 16,3 0-32-16,-1-2 0 0,1-1-432 0,-2 0-96 15,-1 2-16-15,-3 4-10736 16,-1-1-2144-16</inkml:trace>
  <inkml:trace contextRef="#ctx0" brushRef="#br1" timeOffset="143507.87">5930 16011 8287 0,'0'0'736'0,"0"-8"-592"15,0 8-144-15,-3-8 0 0,3 8 2256 0,-5-6 432 16,5 6 64-16,-11 0 32 0,-2 4-1120 0,-2 6-208 16,-3 3-48-16,-4 5-16 0,-3 6-512 0,1 4-112 15,-5 4 0-15,-1 6-16 0,-4 5 480 0,0 7 112 16,-2 12 0-16,2 5 16 0,-1 1-416 0,5 5-96 15,1-3-16-15,2 0 0 0,3-2-400 0,6-6-96 16,5-9-16-16,6-6 0 0,4-1-64 0,4-8 0 0,3-5-16 16,5-3 0-16,4-4-48 0,5-4-16 15,2-2 0-15,4-2 0 0,3-7-176 0,3 0 0 0,3-4 0 0,3-3 0 32,1-1-2416-32,-3-3-400 0</inkml:trace>
  <inkml:trace contextRef="#ctx0" brushRef="#br1" timeOffset="144058.82">6492 16123 10127 0,'0'0'896'0,"0"0"-704"16,0 0-192-16,-9 6 0 0,0-2 1536 0,-1 2 256 15,1 3 64-15,-3-1 16 0,0 5-496 0,-4 1-96 16,0 3-32-16,-1 3 0 0,0 0-128 0,-5 3-32 16,-2 6 0-16,1 4 0 0,3 3-128 0,2 2-16 0,0 1-16 0,1 4 0 15,1 3-256-15,4 0-48 16,1-5-16-16,6-6 0 0,4-6-240 0,2-1-48 16,5 0-16-16,4-6 0 0,1-6 272 0,3-3 48 15,1-1 16-15,5-2 0 0,3-5-64 0,3-4-16 0,1-1 0 0,1-1 0 16,2-6 48-16,0-3 16 0,1-1 0 0,-8 2 0 15,1-5-48-15,2 0-16 0,1-3 0 0,0 0 0 16,-1-4-112-16,-1 0-32 0,-2-2 0 16,-2-5 0-16,-1 1-32 0,-2-2 0 0,-2-2 0 0,-5 1 0 15,-3-6-80-15,-3 1-32 0,-5-2 0 16,0 1 0-16,-5 3-272 0,-3 0 160 0,-3 4-160 0,-1 4 128 16,-3-1-128-16,0 6 0 0,-3 3-160 0,0 7 160 15,-1 0-1200 1,0 5-144-16,0 4-16 0,-7 2-16 0,5 3-1664 0,2 6-336 15</inkml:trace>
  <inkml:trace contextRef="#ctx0" brushRef="#br1" timeOffset="144291.21">6975 16567 25791 0,'0'0'1152'0,"7"10"224"0,0-1-1104 0,0 3-272 16,1 4 0-16,0 0 0 0,-2 3 1184 0,-2 1 176 16,0 1 48-16,-2 3 0 0,-2 3-304 0,-2 3-48 15,-4-1-16-15,0 2 0 0,-2 2-96 0,0-1-32 16,-4-1 0-16,-1 3 0 0,-2-4-272 0,0-3-64 16,-2 1-16-16,3 0 0 0,-1-4-336 0,2-1-64 15,1-4-16-15,0-1 0 0,1-1-144 0,-1-3 0 16,5 0 0-16,0-5 0 15,4 0-1552-15,3-9-352 0,0 0-64 0</inkml:trace>
  <inkml:trace contextRef="#ctx0" brushRef="#br1" timeOffset="144780.56">7784 16067 15663 0,'3'-6'1392'0,"1"2"-1120"16,-4 4-272-16,0 0 0 0,4-8 2304 0,-4 8 384 16,0 0 96-16,0 0 16 0,0 0-1232 0,0 10-240 15,-2 1-48-15,0 4-16 0,-2 4-432 0,-2 6-64 16,-2 2-32-16,0 3 0 0,1 5 96 0,-2 2 32 15,1 6 0-15,-2 3 0 0,0-2-144 0,-2 4-16 16,1 1-16-16,-4 13 0 0,1-7-400 0,2-8-80 16,2-7-16-16,1-2 0 0,2-1-192 0,-1-5 128 15,2-3-128-15,0-4 0 0,3-3 144 0,0-1-144 0,2-9 128 0,1 2-128 16,0-2 0-16,0-12 0 0,0 0 128 16,0 0-128-1,7 2-944-15,2-2-208 0,2-2-64 0,0-7-9808 0,3 1-1968 0</inkml:trace>
  <inkml:trace contextRef="#ctx0" brushRef="#br1" timeOffset="145161.54">8020 15703 21183 0,'0'0'1888'0,"0"0"-1504"16,0 0-384-16,0 0 0 0,0 0 608 0,6-1 48 16,2 0 16-16,0 2 0 0,3 2 288 0,0 3 64 15,3 4 16-15,1 6 0 0,2 1-16 0,2 4 0 16,1 4 0-16,2 4 0 0,1 7-128 0,2 2-48 15,1 8 0-15,0 3 0 0,0 6-128 0,-2 5-16 16,1 1-16-16,-2 6 0 0,-1 6-48 0,-3 0-16 16,-4 0 0-16,-4-5 0 0,-2-2 48 0,-5-2 16 0,-4 1 0 15,-1-5 0-15,-8-1 144 0,0-5 48 16,-6-5 0-16,-2-2 0 0,-2-3-272 0,-1-3-48 0,-4-6-16 16,0-6 0-16,-2 3-176 0,-1-2-48 0,0-3 0 15,-1 2 0-15,1-3-320 0,-1 0 128 0,-1 0-128 0,-2-1 0 16,-1-3-2624-16,-2-2-576 15</inkml:trace>
  <inkml:trace contextRef="#ctx0" brushRef="#br2" timeOffset="152860.66">1127 18407 10127 0,'0'0'896'0,"0"0"-704"0,0 0-192 0,0 0 0 16,-8 1 1264-16,8-1 208 0,-11 2 64 0,11-2 0 15,0 0-272-15,-10 2-48 0,10-2-16 0,0 0 0 16,-7 4-368-16,7-4-64 0,0 0 0 0,0 0-16 15,0 0-272-15,-7 5-48 0,7-5-16 0,0 0 0 16,0 0 16-16,0 0 0 0,8 8 0 0,3-1 0 16,5-4 240-16,4-3 48 0,7 1 16 0,6-1 0 15,1-1 144-15,9 1 16 0,7-1 16 0,6-1 0 16,5 0-272-16,4 0-48 0,2 2-16 0,2 2 0 16,-1 0-224-16,5 1-48 0,3-1-16 0,1 3 0 0,5 1-288 15,-2-4 160-15,1-3-160 0,3 0 128 0,4 1 64 0,1 0 0 16,0 2 0-16,-4-2 0 0,0-1 128 0,3 0 48 15,3-1 0-15,1 0 0 0,1 0-16 0,1 1 0 16,-1-4 0-16,1 0 0 0,2-3-80 0,2 2-16 16,1 2 0-16,-3-2 0 0,-2 1-96 0,2 2-32 15,-2 1 0-15,3-1 0 0,-4-1-128 0,-1 2 160 16,0-1-160-16,2 2 160 0,0-2-160 0,-1 3 0 16,2 0 144-16,-2-1-144 0,1-1 144 0,1-1-144 15,-3 1 192-15,-1-1-192 0,0 0 192 0,-1 1-64 16,3-1 0-16,0 1-128 0,-2-3 208 0,-1 2-64 15,-6-1-16-15,0 2 0 0,-1-2-128 0,-2-1 160 0,0 2-160 16,-3-2 160-16,-4 0-160 0,-4-2 0 0,-3 3 144 16,0 1-144-16,2-1 144 0,0-1-144 0,-1-1 192 0,0 2-192 15,-4-1 208-15,-4 0-64 0,-3 1-16 16,2 0 0-16,2 2-128 0,1-1 128 0,0 1-128 0,-3-1 128 16,-2-1-128-16,-2 2 0 0,-2 1 0 0,-3-3 128 15,-2-1-128-15,-2 1 0 0,1 1 0 0,-3 1 128 16,-4 1-128-16,0-2 0 0,-1-3 144 0,-1 1-144 15,-4 2 0-15,-2-1 0 0,-2 2 0 0,2-3 128 16,-1 2-128-16,-1 0 0 0,-1 2 0 0,2 1 0 16,-2-1 0-16,-2 1 0 0,1 0 0 0,0 1 128 15,0-1-128-15,-2 0 0 0,-1 0 0 0,-1-1 0 16,-1 0 0-16,1-1 128 0,-1 1-128 0,-1-4 0 16,1 0 128-16,2 2-128 0,-4 0 128 0,1-2-128 15,-2-1 144-15,0 3-144 0,1-1 192 0,-2-3-192 16,0 2 192-16,-1 0-64 0,-1-5 0 0,1 4-128 15,-1-3 224-15,-1 2-64 0,2 2-16 0,0-5 0 0,-2 1-144 16,2-1 192-16,0 5-192 0,0-3 192 0,-3 1-192 0,0-5 0 16,-1 3 144-16,0-2-144 0,-1 2 160 0,2-2-32 15,-1-1-128-15,0 1 192 0,-1-3-192 16,0 2 0-16,-1 4 0 0,0-5 0 0,-1 3 0 0,2-2 0 16,-2-2 0-16,0 2 0 0,-3 0 0 0,3-3 0 15,0 1 0-15,-1-1 0 0,2-2 0 0,-2-1 0 16,0-3 0-16,0-1 0 0,0 3 0 0,-1-4 144 15,-1-4-144-15,1-1 128 0,-3-5 16 0,-1-2 0 16,3-1 0-16,-2-2 0 0,1-6-144 0,-4-3 128 16,2-4-128-16,2-3 128 0,-2 2-128 0,1-6 0 15,1-5 0-15,0 2 128 0,1-1-128 0,-1 1 0 0,0-4 0 16,2-1 0-16,-2 1 0 0,4-2 0 0,-5-2 128 0,1 3-128 16,2 2 0-16,-1-3 0 0,0 0 0 0,-1 6 0 15,2 3 0-15,-2-2 0 0,-1 0 0 0,-1 4 0 16,-1 4 0-16,1 1 0 0,-1 3 0 0,1 3 0 15,0 1 0-15,-1 6 0 0,-1 2 0 0,3 6 0 16,-3-2 0-16,0 3 0 0,-2 3 0 0,0 1 0 16,1 2-128-16,-1 1 128 0,-1-2 0 0,0 5 0 15,0 3 0-15,0 2 0 0,-1 0 0 0,-1-2 0 16,0 4 0-16,-1-1 0 0,-3-1 0 0,0-1 0 16,-1 2 0-16,1 3 0 0,-3-2 0 0,0 5 0 15,0-3-160-15,-1 3 160 0,-1 1 0 0,-2 2-144 16,-2 0 144-16,-2 0 0 0,-2 2-144 0,-1-1 144 15,-3 2 0-15,0 1-176 0,-2 0 176 0,-3 1-128 0,-4 2 128 16,-4-2 0-16,-2 0-144 0,-3 1 144 0,-1-1 0 16,-3 0 0-16,-5 3 0 0,-2-1 0 0,-3 3-144 0,1-2 144 15,-6-2 0-15,-4 2 0 0,-4 0-128 16,-2 2 128-16,-1-2 0 0,-3 3 0 0,-1-1-128 0,-4 0 128 16,-3 3 0-16,-2-3 0 0,-3 1 0 0,-2 0-128 15,-1-1 128-15,-4 1 0 0,-7 3-128 0,0 0 128 16,2-3-192-16,-3 3 192 0,-2 1-192 0,-4 2 192 15,-3 1-192-15,1-2 192 0,1 0-176 0,0 1 176 16,-3 0-160-16,0-2 160 0,-1-1-128 0,1-2 128 16,2 3 0-16,-5-2-144 0,1 1 144 0,3-1 0 15,1 3 0-15,-1-3 0 0,-3 2 0 0,1 2 0 16,0-2 0-16,1 5 0 0,0-2 0 0,-1 2 0 0,-3-2 0 16,4 0 0-16,0 3 0 0,2-1 0 0,-1 1 0 15,6-3 0-15,2 2 0 0,2-2 0 0,2-2 0 0,0 0-128 16,1 2 128-16,3-1-128 0,2-3 128 0,-1 4-128 15,-3-6 128-15,5 1-192 0,1-6 192 0,4 6-192 16,1-1 192-16,1 0 0 0,-1-3 0 0,1-2-128 16,1 4 128-16,2-1 0 0,4-1 0 0,0 0-128 15,2 4 128-15,0-4 0 0,2 2 0 0,4-1-128 16,4-1 128-16,1 0 0 0,0 2 0 0,3-2 0 16,0 2 0-16,-1 0 0 0,0-4 0 0,3 0-128 15,0 2 128-15,7 1 0 0,-1-2 0 0,5 0 0 16,-1 1 0-16,3 1 0 0,2-2 0 0,-1-2 0 15,-3-2 0-15,5 1 0 0,1 1 0 0,1 1 0 16,0 1 0-16,20-2 0 0,-4 2 0 0,-2 0 0 0,-2 1 0 16,2 3 0-16,0-5 0 0,2 3 0 15,0 0 0-15,-18 1 0 0,8 1 0 0,6-3-128 0,3-4 128 0,3 3 0 16,2-1 0-16,3 2 0 0,0-3 0 0,1 1 0 16,1-2 0-16,0 1 0 0,2 1 0 0,1 0 0 15,1 1 0-15,2-2-128 0,0 1 128 0,3-2 0 16,0 2 0-16,8-3 0 0,-6 2 0 0,6-2 0 15,0 0-144-15,0 0 144 0,0 0 0 0,0 0 0 16,0 0 0-16,0 0 0 0,0 0-144 0,0 0 144 16,1 12 0-16,-1-12 0 0,0 0 0 0,7 8 0 15,-7-8 0-15,11 11 0 0,-11-11 0 0,10 7 0 0,0 2 0 16,-2-1 0-16,-1 2 0 0,2 0-128 0,0 5 128 16,0 4 0-16,0 7 0 0,0 3 0 0,0 7 0 15,0 6 0-15,-3 0 0 0,0 3-128 0,1 0 128 0,-2 1 0 16,-1-4 0-16,-2 7 0 0,-1 4 0 0,-2 9 0 15,-1 9 0-15,-2 1 0 0,-1-1 0 0,0-5 0 16,-1-7 0-16,1 4-128 16,-4 4 128-16,1 6 0 0,-4 2 0 0,1-5 0 0,-1-8 0 0,1-4 0 15,-1-9 0-15,2 2 0 0,1 0 0 0,2 5 0 16,-1 2 0-16,3 1 0 0,2-3 0 0,2-7 0 16,1-2 0-16,3-5 0 0,2-7 0 0,4-2 144 15,1 0-144-15,6 0 0 0,0-7 0 0,3 2-176 16,4-6 176-16,-1 0 0 0,4-3 0 0,1-3 0 15,1-3 0-15,2 0 0 0,-1-6 0 0,6-2 0 0,3 0 0 16,-14-3 0-16,9-2 0 0,5-2 0 0,8 0 0 16,2-5 0-16,4 2-128 0,5-4 128 15,3-1-1728-15,57-15-272 16,-9 3-48-16</inkml:trace>
  <inkml:trace contextRef="#ctx0" brushRef="#br2" timeOffset="155584.75">20643 8120 20783 0,'0'0'912'0,"-6"4"208"0,-2-4-896 0,2 1-224 16,-3-1 0-16,2 0 0 0,1-1 1536 0,0-3 272 15,-1-1 48-15,2 1 16 0,-1 1-352 0,1-1-80 16,0-4-16-16,0 2 0 0,0-1-224 0,0-3-48 16,1 3-16-16,0-6 0 0,1 0-192 0,2 2-48 15,1-3 0-15,3-1 0 0,-1-1-336 0,5 2-80 16,-1 0-16-16,2 0 0 0,0-1-208 0,3 1-32 15,0-1-16-15,3 0 0 0,1 2-48 0,2-1-16 16,1 0 0-16,1 1 0 0,1 2 48 0,2-2 0 16,0 4 0-16,3 0 0 0,-2 3 0 0,-1 0 0 15,0 3 0-15,-2 3 0 0,-1 3-192 0,-2 3 0 16,-3 0 0-16,0 7 0 0,-3 2 0 0,3 3 0 16,-5 2 0-16,-1 2 0 0,-1 2 0 0,-1 3 0 0,-3-3 0 15,-1 4 0-15,0-4 0 0,-2 5 128 0,-2-1-128 0,-2 1 0 16,-3-2 288-16,0 0-32 0,-2-2 0 0,-2 1 0 15,-3-5 144-15,-3 1 32 0,0-3 0 0,0 1 0 16,-2-3-48-16,0-2-16 0,1-1 0 16,-3 0 0-16,4-6-48 0,-1 1-16 0,4-4 0 0,-4-4 0 15,0-1-48-15,0-1 0 0,1-6 0 0,-1-2 0 16,0 2-16-16,2-6-16 0,-1-1 0 0,2-2 0 16,1-3-64-16,2-3-16 0,0-1 0 0,1-5 0 0,3 0-144 0,1-1 192 15,3-2-192-15,1 5 192 0,1-2-192 16,4 2 0-16,1 1 0 0,4 2 0 0,-1 3 0 0,6 2 0 15,-2-1 0-15,4 1 0 0,2 1 0 0,5 1 0 16,1 2 0-16,13-3 0 0,-5 1 0 16,1 7 0-16,-2 1 0 0,-7 8 0 0,0 0 0 0,3 5 0 15,-1-1-144-15,0 4 144 0,-1 2 0 0,0 4 0 16,-2-1 0-16,-2 3 0 0,-3 3 0 0,-1 3-128 16,-2 0 128-16,-6-1 0 0,2 2 0 0,-5 2 0 15,-3-2 0-15,-3 5 0 0,-5-2 0 0,-2-2 0 16,-1 1 0-16,-2-2 0 0,-4 0 0 0,-2 1 128 15,-3-3-128-15,-11 4 0 0,2-3 128 0,0-2-128 16,4-6 0-16,-1-1 144 0,2-4-144 0,0-4 128 16,3-4-128-16,-1-1 128 0,4-3 0 0,0-6 0 15,-1 1 0-15,4-6 0 0,2-3 16 0,1-2 0 16,3-4 0-16,5-5 0 0,2-4-144 0,5-1 128 16,2-1-128-16,3-2 128 0,3 0-128 0,4 4 0 15,4 0 144-15,1 5-144 0,1 3 0 0,5 1 0 16,0 3 0-16,-5 6 0 0,5 1 0 0,0 3 0 15,2 0 0-15,-1 4 0 0,1-2 0 0,-2 5 0 16,-2 2 0-16,-1 2-128 0,-3 3 128 0,-1 4 0 0,-2-1 0 16,0 5-128-16,-4 3 128 0,-2 2 0 0,-3 2 0 15,-5 4-128-15,-4 6 128 0,-5-1 0 0,-3 2 0 0,-2 2-128 16,-2-1 128-16,-3-2 0 0,-2-1 0 0,-3-4 0 16,-2-1 0-16,-14 7 0 0,3 0 0 0,0-8 0 15,1-5 0-15,2-3 128 0,3-5-128 0,1 0 0 16,1-3 0-16,4-6 128 0,4-4-128 0,3-3 0 0,1-1 128 15,4-5-128-15,2-3 128 0,4-3-128 0,3-4 0 16,2-6 144-16,2-7-144 0,3 0 0 0,6 0 160 0,1-1-160 16,4-4 128-16,3 4-128 0,4 2 0 0,1-1 0 15,1 0 0-15,4 3 0 0,2 4 0 0,-8 10 0 16,3-1 0-16,2 1 0 0,3 2 0 0,-2 3 0 16,-2 4 0-16,-2 1 0 0,-1 3 0 0,-1 4 0 15,-1 5-128-15,-3 2 128 0,-3 4 0 0,-2 1 0 16,-1 4-144-16,-4 5 144 0,-4 3 0 0,-4 4-160 15,-3 1 160-15,-3 4-128 0,-3-1 128 0,-2-2 0 16,-1 1 0-16,-6 1 0 0,2-4 0 0,-6 2 0 16,2-2 0-16,-4-1 0 0,-2 1 0 0,-13 8 0 15,2-9 0-15,2-3 0 0,2-9 0 0,3-2 128 16,2-3-128-16,3-3 0 0,1-5 0 0,3-2 128 16,1-3-128-16,2-1 0 0,3-3 192 0,3-2-48 15,2-6 0-15,1-4 0 0,3-7-144 0,3 1 0 16,1-4 0-16,1-3 0 0,2 1 0 0,3 0 0 15,4 2 0-15,1 1 0 0,3-2 0 0,1 6 0 16,2-2 0-16,2 3 0 0,3-1 0 0,0 3 0 0,2 4 0 0,4 1 0 16,2 1-128-16,-6 5 128 0,4 0 0 0,1 2 0 15,-1 4 0-15,1-1 0 0,-1 6-144 0,0 2 144 16,-2 2 0-16,-1 5 0 0,-1-1-128 0,0 5 128 16,-3 2 0-16,0 2 0 0,-3 4-128 0,-3 2 128 15,-3 2 0-15,-1 4 0 0,-1-2 0 0,-3 2 0 16,-2-2 0-16,-2 2 0 0,-2 3 0 0,-2-5 0 0,-2 2 0 15,-5-1 0-15,0 4 0 0,-5-3 0 0,-1 1 0 16,-3 0 0-16,-2-5 0 0,-2 0 0 0,1 2 0 0,-2-6 0 16,-1-1 0-16,-2-1 0 0,-2-2 0 15,-11 4 0-15,3-8 128 0,3-7-128 0,1-2 0 0,4-4 128 16,4-2-128-16,0-6 0 0,0-1 192 0,5-4-64 16,2-4-128-16,3-1 192 0,-2-1-192 0,4-4 128 15,2-6-128-15,3-5 0 0,0-1 0 0,6-2 0 16,1-1 0-16,4 1 0 0,3 3 0 0,5 4 128 15,1-1-128-15,4 4 0 0,6 1 0 0,3-1 0 16,2 3 0-16,-6 7 0 0,6 1 0 0,3 2 0 16,2 1 0-16,0 3 0 0,0-1-128 0,0 5 128 15,1 0 0-15,-2 5 0 0,1 3 0 0,-2 4-128 16,-3 0 128-16,-5 3 0 0,-2 5 0 0,-2 3-128 16,-3 3 128-16,-5 4 0 0,-3 5-128 0,-5-3 128 15,-3 5 0-15,-3-2 0 0,-5 5 0 0,-2 0 0 16,-3 0 0-16,-1 1 0 0,-6-2 0 0,-2-3 0 15,-2 0 0-15,-1-3 0 0,-2-1 0 0,0-2 0 0,-1-3 0 16,-14 7 0-16,3-8 0 0,2-6 0 16,0-4 128-16,4-4-128 0,4-5 0 0,5-4 0 0,3-4 128 0,5-4-128 15,1-1 0-15,4-4 144 0,3-2-144 16,2-5 128-16,4-8-128 0,4-2 192 0,4-2-192 0,4-3 192 16,2 1-192-16,5 1 0 0,5 3-160 0,-3 11 160 15,4 0 0-15,3 1 0 0,3 2-128 0,2 1 128 16,1 2 0-16,1 2 0 0,0 4 0 0,0 3-144 15,1 4 144-15,1 4 0 0,-2 3 0 0,-3 5-128 0,-3 2 128 16,-3 2 0-16,-9 2-144 0,-2 4 144 0,-4 5 0 16,-3 1 0-16,-3 5-144 0,-7 1 144 0,-6 3 0 0,-4 1 0 15,-3 0 0-15,-2 1 0 0,-5-2 0 0,-1-5 0 16,-2-2 0-16,0-3 0 0,2-1 0 0,-3 1 0 16,-1-7 0-16,-11 3 0 0,6-7 0 0,5-3 0 15,3-7 0-15,6-4 0 0,3-6 144 0,6-1-144 16,2-6 128-16,3-2-128 0,4-2 0 0,4-1 128 15,1-7-128-15,5-1 0 0,2-5 0 0,0 13 0 16,3-4 128-16,4-2-128 0,3 3 0 0,3-1 0 16,1 3 0-16,0 0 0 0,2 2 0 0,-1 2 0 15,2 4 0-15,-1 4 0 0,1 0-128 0,-2 6 128 16,-2 5 0-16,-1 4 0 0,-4 0 0 0,-2 2-144 16,-2 2 144-16,-2 6 0 0,-8 1-128 0,-4 4 128 15,-4 0 0-15,-4 2 0 0,-2 4 0 0,-7-2 0 16,-2 2 0-16,-1-5 0 0,-3-1 0 0,-1-2 0 15,-1-2 0-15,-1-2 0 0,-1 0 0 0,-1-2 0 16,-1-7 0-16,-13-1 0 0,4-2 0 0,6-4 0 16,4-3 0-16,8-4 0 0,2-4 128 0,6-5-128 0,3-3 0 0,6-3 0 15,3-4 128-15,5 2-128 0,4-3 0 0,4 2 144 16,3 2-144-16,0 11 0 0,1-1 0 0,4 0 0 16,2 6 0-16,-1-3 0 0,1 6 0 0,2 1 0 15,-4 4-128-15,1 4 128 0,-2 1 0 0,-2 6 0 16,-2-3 0-16,-3 6-144 0,-3 0 144 0,-3 0 0 15,-4 2 0-15,-4 0 0 0,-3 3 0 0,-2-1 0 16,-2-1-192-16,-1-2 192 0,1 1-192 0,-1 1 192 16,1-6-1968-16,0-2-272 15,3-2-64-15</inkml:trace>
  <inkml:trace contextRef="#ctx0" brushRef="#br2" timeOffset="157395.69">1145 19354 13823 0,'0'0'1216'0,"0"0"-960"0,0 0-256 0,0 0 0 15,-7 9 1264-15,7-9 208 0,-7 5 32 0,7-5 16 16,0 0-112-16,0 0-32 0,0 0 0 0,0 0 0 15,0 0-96-15,10 6 0 0,6-6-16 0,5-1 0 16,3-3-240-16,8 0-64 0,3-4 0 0,7 1 0 16,5 3-512-16,1-3-128 0,0-1 0 0,2-1-16 15,-1 2-176-15,0-2-128 0,-4 0 144 0,-1 2-144 16,-4-1 128-16,-3 4-128 0,-5 1 0 0,-4 3 144 16,-9 1-416-16,-3 2-96 0,-3 3-16 0,-5 3-14256 15</inkml:trace>
  <inkml:trace contextRef="#ctx0" brushRef="#br2" timeOffset="157594.14">1173 19733 18431 0,'14'-5'1632'0,"-1"1"-1312"15,5-9-320-15,7 4 0 0,6-2 464 0,4-1 32 16,5 0 0-16,4-4 0 0,4 0 544 0,5-1 112 15,-3 0 32-15,3-1 0 0,-4-1-384 0,-2 0-80 16,-2 2-16-16,-2 2 0 0,-1 3-512 0,-3 5-192 16,-1 2 144-16,-3 0-144 15,-7 2-1472-15,-3 2-368 0,-3 1-80 0</inkml:trace>
  <inkml:trace contextRef="#ctx0" brushRef="#br2" timeOffset="157897.46">1678 18969 23039 0,'0'0'1024'0,"0"0"192"0,10 0-960 0,4 1-256 0,1-1 0 0,6 0 0 15,3 0 240-15,1 3 0 0,6-1 0 0,4 3 0 16,5 2 528-16,0-1 128 0,4 3 0 0,-4 2 16 0,2 3 16 15,1 2 0-15,-1 1 0 0,-1 5 0 16,-4 2-64-16,-4 7-16 0,-6 4 0 0,-4 1 0 0,-7-1-256 16,-6 2-48-16,-7 0-16 0,-7-1 0 0,-7-2 112 0,-7 2 32 15,-8-1 0-15,-4 1 0 0,-6-1 32 0,-4 1 16 16,-5-2 0-16,-1-1 0 0,2-5-448 0,-2 0-80 16,0-6-32-16,2-1 0 15,-1 1-736-15,5-2-128 0,3-4-48 0,8-1-10960 16,6-1-2208-16</inkml:trace>
  <inkml:trace contextRef="#ctx0" brushRef="#br2" timeOffset="158445.26">3367 19318 13823 0,'0'0'1216'0,"5"-7"-960"16,-1-5-256-16,-1 1 0 0,-2 1 1104 0,-1-3 176 15,-3 4 48-15,3 9 0 0,-6-10 592 0,-5 4 112 16,-1-2 16-16,-1 4 16 0,-7 3-1040 0,0 1-224 16,-6 0-32-16,-2 5-16 0,-2 5-176 0,-4 0-16 15,-3 3-16-15,0 1 0 0,-5 3-288 0,5-1-64 16,1 2-16-16,6 1 0 0,7 0-176 0,4 0 160 15,4-1-160-15,5 0 160 0,4-1-160 0,6 1 0 16,4-1 0-16,6-3 0 0,6-3 0 0,4 2 0 16,5 1 128-16,5-3-128 0,1 2 192 0,1 0 16 15,0-4 0-15,0 1 0 0,-2-4-80 0,-3 3-128 16,-3-3 176-16,-5 5-176 0,-4-5 176 0,-4 4-176 0,-11-10 160 0,1 12-160 16,-4-1 448-16,-3 3 0 0,-5-3 0 0,-7 2 0 15,-5 0 16-15,-3-4 0 0,0 1 0 0,-2-5 0 16,-5-1-272-16,2-2-64 0,2 3-128 0,2-5 192 15,2-2-384-15,7-6-64 0,0-1-32 0,9-3-10448 16,2-5-2080-16</inkml:trace>
  <inkml:trace contextRef="#ctx0" brushRef="#br2" timeOffset="158664.54">4005 18830 27647 0,'0'0'1216'0,"-1"-10"256"0,1 10-1168 0,-2-8-304 0,2 8 0 0,-8-3 0 16,-2 4 656-16,-4 4 80 0,-3 8 16 0,-1 5 0 15,-4 2 288-15,-1 4 64 0,-3 5 16 0,2 4 0 0,0 4-384 16,2 1-80-16,-2 2-16 0,1 2 0 0,0 2-320 0,3-2-80 16,1 3-16-16,1-3 0 0,0 3-224 0,2-3 0 15,-1 0 0-15,2-1-160 16,5-3-1488-16,1-4-288 0,1-4-64 0,3-3-7840 15,2-2-1552-15</inkml:trace>
  <inkml:trace contextRef="#ctx0" brushRef="#br2" timeOffset="159098.1">3710 19365 15663 0,'26'-14'688'0,"-6"7"144"0,4-5-656 0,7-2-176 0,4 0 0 0,2 4 0 15,0 0 1856-15,-1 5 352 0,-3-5 64 0,1 5 16 16,-1 2-1312-16,-1 3-256 0,-4 0-48 0,-3 0-16 16,-3 0-208-16,-4 0-32 0,-6 0-16 0,-12 0 0 15,8 7 320-15,-8-7 64 0,0 0 16 0,-6 14 0 16,-4 1-80-16,-3 3-16 0,-5-3 0 0,-2 0 0 16,-4 0-96-16,-2 3-32 0,-1 4 0 0,1-2 0 15,2-1-160-15,1-1-32 0,4-4-16 0,5-1 0 16,6-2-64-16,0 0-16 0,8-11 0 0,0 0 0 15,0 0-96-15,0 0 0 0,14-1-16 0,3-4 0 16,2 0 32-16,3-3 16 0,-1-4 0 0,2-2 0 16,1 0-224-16,-2 1 176 0,-3-1-176 0,-1 3 160 0,-2 4-160 15,-2 1 0-15,-1 2 0 0,-2 3 0 0,1 5 128 16,-1 3-128-16,-4 1 128 0,0 5-128 0,1-1 0 0,-2 0 0 16,-1 0-224-16,2 1 80 0,-1-4 144 0,3 0 0 15,2-5 0-15,1 1 0 0,-1-3 0 0,3-2 0 16,1-3 0-16,3-1 0 0,1-6 144 0,2-1-144 15,0-4 192-15,1-1-192 0,1-3 208 0,0 0-64 16,-2 1-16-16,0-1 0 16,-1-3-480-16,-1 3-96 0,-1 1-32 0,-2-2 0 15,0 1-1056-15,-2-3-192 0,-2-2-64 0,0-1-13440 0</inkml:trace>
  <inkml:trace contextRef="#ctx0" brushRef="#br2" timeOffset="159540.45">5057 18563 22111 0,'0'0'1968'0,"0"0"-1584"0,0 0-384 0,0 8 0 16,-4 3 1008-16,-4 7 112 0,-3 5 32 0,-6 6 0 15,-1-1 800-15,-3 5 160 0,0 4 48 0,-1 5 0 16,-3 0-752-16,0 6-128 0,-3-2-48 0,1 2 0 16,-1 3-528-16,0 3-96 0,-2-5-32 0,4-4 0 0,2-8-384 15,4-6-64-15,5-5-128 0,2-2 176 0,5-6-176 0,3-6 0 16,3-3 144-16,2-9-144 0,0 0 224 0,0 0-32 16,14 0 0-16,1-2 0 0,-1-8 32 15,8-1 0-15,3-2 0 0,-1-4 0 0,0-1-224 16,2 0 128-16,-1 1-128 0,1 0 0 0,-1 1 0 0,3 0 0 15,-3 2 0-15,2 5 0 0,-3 3 0 0,-3 6 0 16,-4 4 0-16,-3 2 0 0,-4 6 0 0,-3-1-160 16,-5 3 160-16,-4 3-128 0,-6 2 128 0,-3 0 0 15,-4-1 0-15,-3 4-128 0,-4 3 128 0,-2-1 0 16,-4 0 0-16,-1-3 0 0,2-1 0 0,2-3 0 16,2 0 0-16,1-3 0 0,2-5 0 0,2-3 0 15,4-2 0-15,1-3 0 16,1 0-992-16,12-1-272 0,-7-6-48 0,6-3-10432 0,6-2-2080 0</inkml:trace>
  <inkml:trace contextRef="#ctx0" brushRef="#br2" timeOffset="159811.85">5317 18657 28559 0,'0'0'2544'0,"0"0"-2032"0,0 0-512 0,0 0 0 16,-1-10 768-16,1 10 64 0,0 0 16 0,0 0 0 16,-3 9 496-16,-1 6 112 0,-1 4 16 0,-2 9 0 15,-3 3-496-15,-2 10-80 0,-2 1-32 0,-1 3 0 0,-3 5-240 0,0 3-48 16,1-1-16-16,-3 4 0 0,0-2-320 0,1-2-64 16,1-1-16-16,3 0 0 15,2-8-160-15,4-4 0 0,4-1 0 0,3-9 0 0,2-2-432 0,2-5 48 16,2-3 0-16,1-4 0 15,2-7-2320-15,-7-8-464 0,12 2-96 0</inkml:trace>
  <inkml:trace contextRef="#ctx0" brushRef="#br2" timeOffset="160086.78">5392 19212 28959 0,'0'0'1280'0,"0"0"272"0,0 0-1232 0,14 1-320 0,0-2 0 15,0-1 0-15,1 0 1312 0,2-2 208 0,1-7 32 0,2-1 16 16,0 1-608-16,2-3-112 0,0-2-16 0,0 4-16 16,0 0-416-16,0-2-80 0,-3 2 0 0,-4 1-16 15,-4-1-160-15,-3 3-16 0,-3-3-128 0,-4 2 192 16,-3 4 0-16,-5 2 0 0,-3 1 0 0,-4 6 0 16,-5 2 32-16,-4 5 0 0,-2 2 0 0,-2 7 0 15,2 1 96-15,-2 6 0 0,0-1 16 0,3 3 0 16,3-4 176-16,3 2 48 0,5-4 0 0,4 0 0 15,4-2-160-15,4-1-16 0,3-2-16 0,6-2 0 16,5 0-368-16,2 1 0 0,3-5 0 0,2-1 0 16,3-2-1120-1,1-2-288-15,2-4-64 0</inkml:trace>
  <inkml:trace contextRef="#ctx0" brushRef="#br2" timeOffset="160447.72">6774 18978 23439 0,'-18'-3'1024'0,"5"3"240"0,-2 3-1008 0,-3 2-256 0,-1 5 0 0,-2 3 0 16,-4 4 1280-16,3 4 192 0,-1 0 64 0,1 5 0 16,0 3-368-16,5-1-64 0,3-4-16 0,2 0 0 15,3 1-160-15,6-4-32 0,1-2-16 0,5-2 0 16,2-3-416-16,6-3-80 0,5 2 0 0,5 0-16 15,5-7-208-15,4-1-32 0,4 0-128 0,5-2 192 32,3-1-1600-32,2-2-320 0,2-2-64 0</inkml:trace>
  <inkml:trace contextRef="#ctx0" brushRef="#br2" timeOffset="160751.72">7031 19134 28671 0,'0'0'1280'0,"0"0"256"0,12 0-1232 0,2-2-304 16,0-5 0-16,2 2 0 0,0 0 1328 0,2-4 208 15,1 1 32-15,0-2 16 0,-1 1-704 0,0-3-144 16,3-4-32-16,-3 1 0 0,-2-1-400 0,-4 3-96 16,-1-1-16-16,-4 3 0 0,-1 2 0 0,-6 9 0 15,0-8 0-15,0 8 0 0,0 0 16 0,-10 1 0 0,-2 4 0 0,-2 3 0 16,-6 6-208-16,1 3 128 15,-1 2-128-15,1 1 0 0,0 3 224 0,2 0-48 16,3-2-16-16,4 1 0 0,1 1-160 0,4-4 192 0,4-4-192 0,3-1 192 16,2 1-192-16,5-1 0 0,2-5 0 0,7 0 0 15,0-4 0-15,6 2 0 0,2 0-192 0,0-3 192 32,1-5-2912-32,0-2-464 0,9-4-80 0,-5 5-32 0</inkml:trace>
  <inkml:trace contextRef="#ctx0" brushRef="#br2" timeOffset="161063.46">7648 19083 21183 0,'0'0'1888'0,"0"0"-1504"0,0 0-384 0,-3 14 0 15,-3-4 1952-15,0 4 320 0,-2 3 64 0,-2 2 16 16,-2-1-512-16,-4-3-112 0,1-1 0 0,-3-1-16 16,0 2-448-16,2-2-96 0,2-1-16 0,1-1 0 0,1 0-448 15,3-2-112-15,2 0-16 0,7-9 0 0,0 0-192 0,0 0-32 16,0 0-16-16,0 0 0 0,12-5-80 0,0-3-32 15,2 0 0-15,2-3 0 0,1 2-224 0,1-2 176 16,0 0-176-16,0 3 160 0,0-3-160 0,-1 4 160 16,4-5-160-16,0 6 160 0,0 0-160 0,-1 1 0 15,0 2-160-15,0 3 160 0,-4 4 0 0,-3 3 0 16,-3 2-128-16,-2 3 128 0,-3 1 0 0,-3-2-144 16,-2 3 144-16,-2 1-128 0,-3-2 128 0,-2 0-160 15,0 2 160-15,-1-1-160 0,-1 0 32 0,1-4 0 16,1 0 0-16,3-1 0 15,4-9-1152-15,0 0-208 0,0 0-48 0,0 0-16 16,0 0-1520-16,0 0-320 0</inkml:trace>
  <inkml:trace contextRef="#ctx0" brushRef="#br2" timeOffset="161301.16">8425 18460 29487 0,'0'0'1296'0,"0"0"288"0,-8 11-1264 0,1 0-320 0,-2 6 0 0,-1 2 0 15,-3 3 1248-15,-2 4 192 0,-4 6 32 0,-4-1 16 16,-4 0-96-16,0 1-32 0,5 1 0 0,-1 2 0 0,0 1-784 16,4 0-144-16,-2-2-48 0,4 3 0 15,-1 1-384-15,3 0 128 0,-3 0-128 0,2 5 0 16,1-2-752-16,4 1-224 0,2-4-48 15,4 0-16-15,1-6-2224 0,3-4-432 16</inkml:trace>
  <inkml:trace contextRef="#ctx0" brushRef="#br2" timeOffset="161510.16">8014 18975 30239 0,'0'0'1344'0,"0"0"256"0,11-1-1280 16,-1 0-320-16,4 1 0 0,0 0 0 0,-2-2 1120 0,4 1 160 0,2-4 16 16,1 1 16-16,0 0-416 0,1 2-96 0,2-5-16 15,0 5 0-15,1-2-464 0,1 2-112 0,1 0-16 0,-2 1 0 16,-3-1-192-16,0 0 0 0,-1 2 0 0,0 2 0 31,0 0-2416-31,-1 1-464 0</inkml:trace>
  <inkml:trace contextRef="#ctx0" brushRef="#br2" timeOffset="161840.88">8550 19002 25215 0,'0'0'1120'0,"6"-6"224"0,0 0-1072 16,3-1-272-16,3 0 0 0,-2 2 0 0,-1-2 528 0,1-1 48 16,0-3 16-16,-1 3 0 0,-1-2-272 0,-2 4-48 15,0-3-16-15,-2 2 0 0,-4 7-128 0,0 0-128 16,1-6 144-16,-1 6-144 0,0 0 144 0,-9 2-144 16,-1 2 128-16,-2 8-128 0,-6-1 144 0,0 6-144 15,0 0 160-15,0 5-160 0,-1 4 320 0,0-4-16 16,1 4-16-16,2-2 0 0,2 0 96 0,3-2 32 15,3-1 0-15,2-2 0 0,4-1-176 0,5-1-48 16,2-5 0-16,0 0 0 0,3-1-192 0,3-4 0 16,2-1 128-16,2 0-9712 15,3-2-1936-15</inkml:trace>
  <inkml:trace contextRef="#ctx0" brushRef="#br2" timeOffset="162154.46">8838 19359 21183 0,'0'0'1888'0,"-10"8"-1504"0,0-5-384 0,0 1 0 16,1 0 1536-16,9-4 224 0,-9 4 48 0,9-4 16 15,-9-4 272-15,3-1 48 0,-1 0 16 0,6-5 0 0,1 1-624 0,1-6-112 16,2-3-16-16,4 0-16 0,5 0-496 0,2-1-112 15,2-4-16-15,3-3 0 0,-1 0-240 0,4-1-48 16,1 2-16-16,2 0 0 0,3 2-176 0,1 2-32 16,2 2-16-16,-2 2 0 0,-1 3-240 0,0 5 176 15,0-3-176-15,1 7 160 0,0 0-160 0,2 4 0 16,-2 1 0-16,0 5 0 0,1 0 0 0,-2 0-144 16,-3 5 144-16,2-1-208 15,-4 3-2160-15,1-4-448 0</inkml:trace>
  <inkml:trace contextRef="#ctx0" brushRef="#br2" timeOffset="186396.49">31357 10967 6447 0,'0'0'576'0,"2"-6"-576"15,-1-2 0-15,-1 8 0 0,4-6 2960 0,-4 6 496 16,4-10 80-16,-1 4 32 0,-3 6-1008 0,0 0-208 15,0 0-48-15,0 0 0 0,0 0-752 0,0 0-144 16,0 0-48-16,0 0 0 0,0 0-416 0,0 0-96 16,0 7-16-16,-1 5 0 0,-1 3-32 0,-4 0-16 0,0 2 0 0,-3 3 0 15,-1 7-144-15,-1 6-16 0,-12 34-16 0,1-6 0 16,2 0-112-16,-1-4-32 0,4 3 0 0,-2-5 0 16,-1-4-112-16,4-3-32 0,1-5 0 0,-2 0 0 15,2-3 16-15,1-3 0 0,3-6 0 0,0-4 0 16,2 0 16-16,3-6 0 0,1-3 0 0,1-4 0 15,2-2-48-15,-1-2-16 0,3-10 0 0,0 0 0 16,0 0-48-16,0 0-16 0,0 0 0 0,4-12 0 16,0-5 128-16,1-5 32 0,0-2 0 0,3-8 0 15,-5-4-192-15,4-2-16 0,3-5-16 0,-1 0 0 16,0 1-160-16,1-1 0 0,0 2 0 0,4 0 0 16,3-2 0-16,-2 4 0 0,1 3 128 0,3 2-128 15,3 1 0-15,2 0 0 0,3 1 0 0,2 1 0 16,2 1 0-16,0 3 0 0,-1-1 0 0,-1 5 0 15,-1 2 0-15,0-2 0 0,-2 1 0 0,1 4 0 16,0-1 0-16,0 3 0 0,-2 2 0 0,0 5 0 0,0 0-128 0,-4 7 128 16,1 0 0-16,-4 6 0 0,1 2 0 0,-4 2 0 15,1 5-144-15,-2 2 144 0,-2 4 0 0,-2 0 0 16,-4-1-128-16,-2 4 128 0,-4 4 0 0,-2-2 0 16,-5 1 0-16,1 1 0 0,-3 0 0 0,-1 2 144 15,-7-4-144-15,1 2 192 0,-3-1 64 0,-4-1 32 16,-4 1 0-16,-1-3 0 0,-1 1 32 0,-2-3 16 15,1-2 0-15,1-4 0 0,2-1-144 0,-2-7-16 16,-2 2-16-16,1-7 0 0,-3-2 16 0,2-5 0 16,1-1 0-16,0-3 0 0,6-4-176 0,3-2 192 15,2 0-192-15,2-1 192 0,3 1-192 0,3 2 0 16,2 0 0-16,5 5 0 0,0 0-128 0,2 0-64 16,0 3-16-16,2-6 0 15,0 3-1296-15,0 9-256 0,8-7-48 0,2 3-12720 16,2 3-2528-16</inkml:trace>
  <inkml:trace contextRef="#ctx0" brushRef="#br2" timeOffset="188052.48">20183 992 5519 0,'0'0'240'0,"0"0"64"0,0 0-304 0,0 0 0 16,6-1 0-16,1 1 0 0,-7 0 1920 0,7-3 336 15,-7 3 64-15,7-2 16 0,0-2-720 0,-7 4-144 16,8-1-16-16,-1-2-16 0,1-1 96 0,-3 2 0 16,3-2 16-16,-2 0 0 0,1 2-208 0,-7 2-64 15,6-4 0-15,0 1 0 0,-6 3-240 0,5-2-48 16,-5 2-16-16,4-7 0 0,1 1-96 0,-3 1-32 15,-2-3 0-15,-2 2 0 0,0 1-16 0,-2-3-16 16,-2 2 0-16,-2-3 0 0,-1 3-240 0,-1 1-64 16,-3-2 0-16,-1 5 0 0,-2-3-256 0,-2 3-64 15,-1 1-16-15,-4 2 0 0,-3 3-176 0,-2 5 160 16,1 0-160-16,-3 5 160 0,0 0-160 0,1 2 0 16,-2 3 0-16,4 2 0 0,2-1 0 0,1 2 0 15,2-2 0-15,1 0 0 0,-1 2 0 0,2-2 0 0,-1-1 0 0,2 0 0 16,1-1 0-16,3 0 0 0,2-3 128 0,5-1-128 15,0-2 0-15,3 0 0 0,2 1 0 0,3-4 128 16,4 1-128-16,1-5 128 0,3 0-128 0,2 0 128 16,3-2 0-16,3-3-128 0,3-3 192 0,12-3-64 15,-1 1 16-15,1-1 0 0,-1-6 0 0,1 1 0 16,2-1-144-16,-3-2 192 0,1-2-192 0,2-1 192 16,-3 1-192-16,1 1 192 0,-2-2-192 0,-1 2 192 15,0 3-64-15,-2 0-128 0,-4 3 192 0,1 0-64 0,-4 4-128 0,-2 1 160 16,-2 0-160-16,-5 4 160 0,-10 0-160 0,12 8 192 15,-2-2-192-15,-2 6 192 0,-2-2-192 0,-1 5 128 16,-1 4-128-16,-4 5 128 0,-1 0 0 0,-3 4 0 16,-4 2 0-16,-1 1 0 0,-2 4 112 0,-5 4 16 15,-3 5 0-15,-2 0 0 0,-2-1 80 0,-1 1 32 16,0 0 0-16,-2-1 0 0,-2-4-96 0,2-1-16 16,3-2 0-16,0 0 0 0,4-1-48 0,1-2-16 15,0 2 0-15,5-9 0 0,2 1-32 0,2-5-16 16,1-1 0-16,5-3 0 0,0-3 80 0,3-2 16 15,0-13 0-15,5 6 0 0,-5-6-112 0,13 0-128 16,2-4 176-16,3-6-176 0,4-1 336 0,6-6-32 16,2-3-16-16,7-3 0 0,4 1-96 0,2 1-32 15,3 2 0-15,-2 0 0 0,2 0-32 0,-2 1-128 16,1 0 192-16,1 2-64 0,-2-1 0 0,1 1-128 16,-2 0 192-16,-4 2-64 0,-1 3-128 0,-5-2 160 15,-6 5-160-15,-5 1 160 0,-5 1-160 0,-4-1 0 0,-5 2 144 0,-8 5-144 31,0 0-384-31,0 0-128 0,0 0-48 0,0 0 0 16,-12 8-1840-16,0 2-368 0,-5 4-80 0</inkml:trace>
  <inkml:trace contextRef="#ctx0" brushRef="#br2" timeOffset="190984.37">28913 3152 6447 0,'0'0'576'0,"9"-4"-576"16,0-4 0-16,-2 3 0 0,-7 5 1472 0,11-10 176 16,-3 2 32-16,0-2 16 0,0 1-416 0,-1-1-64 15,0 4-32-15,-1 1 0 0,0-3 80 0,-6 8 16 16,0 0 0-16,0 0 0 0,7-6-128 0,-7 6-32 15,0 0 0-15,0 0 0 0,0 0 32 0,0 0 16 16,-10-3 0-16,-2 4 0 0,-1 3-224 0,-4 0-48 16,-5 5-16-16,-2-1 0 0,-2 2-256 0,-5-3-48 0,-2 4-16 0,0-3 0 15,0 4-176-15,1-2-48 0,0 3 0 0,2 2 0 16,2 2-112-16,1 0-32 0,0 1 0 0,3 1 0 16,0 0-192-16,1 2 176 0,5 0-176 0,0 3 160 15,6-1-160-15,0-2 128 0,3-1-128 0,4-2 128 16,3-3 16-16,3 0 0 0,4-2 0 0,4-3 0 15,4-1 48-15,3-5 16 0,5 0 0 0,3-6 0 16,1-2 0-16,2-4 0 0,2-1 0 0,4-4 0 16,-2-2 0-16,0-2 0 0,0-1 0 0,-1 1 0 15,0-2 0-15,-4-1 0 0,-2 0 0 0,-1 1 0 16,-4 1 16-16,-1 0 0 0,-1 2 0 0,-5 2 0 16,0 4-32-16,-4 0-16 0,-2 5 0 0,-6 5 0 15,0 0-32-15,0 0 0 0,9 7 0 0,-3 6 0 16,-3 2-144-16,0 3 0 0,-3 1 144 0,0 4-144 0,-2 6 144 0,-1 2-144 15,0-1 192-15,-1 6-192 0,-1 4 240 0,-3 2-64 16,-1 0-16-16,-1 3 0 0,1-5 32 0,-4 1 0 16,-1 0 0-16,3-3 0 0,0 0 0 0,-1-1 16 15,-1-3 0-15,2-2 0 0,-1-5 48 0,2 2 0 16,1-4 0-16,3-2 0 0,1-2-48 0,2-9 0 16,3 0 0-16,0-12 0 0,0 0-16 0,8 5 0 15,-8-5 0-15,13-3 0 0,2-3 0 0,0-6 0 16,2-3 0-16,1 0 0 0,1-2-48 0,0 2-16 15,0-1 0-15,0 0 0 0,2 0-128 0,0-1 0 16,0 0 0-16,2 1 128 0,-1 1-128 0,-3 1 0 16,-1 4 0-16,-2-2 0 0,0 5-160 0,-4-1-64 0,0 1-16 0,-5 3 0 31,-7 4-1632-31,0 0-336 0,7-8-64 0,-7 8-10592 0,0 0-2112 0</inkml:trace>
  <inkml:trace contextRef="#ctx0" brushRef="#br2" timeOffset="191524.64">29457 3013 18303 0,'-19'4'816'0,"8"0"160"0,-1 1-784 0,2-3-192 0,0 1 0 0,10-3 0 15,-8 2 960-15,8-2 128 0,0 0 48 0,0 0 0 16,0 0 400-16,0 0 64 0,0 0 32 0,9-6 0 16,4-5-512-16,2 3-96 0,3-2-32 0,1 1 0 15,0-5-224-15,3 0-32 0,2 0-16 0,0 3 0 16,4-3-240-16,0 0-48 0,-3 1-16 0,2 3 0 16,0-2-272-16,-1 3-144 0,0-1 160 0,-5 6-160 15,-3 2-224-15,-3 2-144 0,1 1-16 0,-16-1-10112 16,0 0-2032-16</inkml:trace>
  <inkml:trace contextRef="#ctx0" brushRef="#br2" timeOffset="191675.73">29517 3223 32255 0,'0'0'1424'0,"0"0"304"0,6-8-1392 0,3 4-336 16,2 1 0-16,1 0 0 0,2-1 704 0,1-2 64 16,0 0 0-16,-1-3 16 0,4 1 256 0,0-2 48 15,6 0 16-15,2-3 0 0,0 1-624 0,2 1-128 16,1-3-32-16,1 1 0 0,-7 2-512 0,-1-2-96 15,-1 2-32-15,-2 3-11392 16,-3-1-2304-16</inkml:trace>
  <inkml:trace contextRef="#ctx0" brushRef="#br2" timeOffset="192319.56">30418 2140 13823 0,'0'0'608'0,"0"0"128"0,-1-9-592 0,-2 0-144 0,3 9 0 0,0 0 0 15,0 0 1312-15,-1-8 224 0,1 8 64 0,0 0 0 16,0 0-192-16,0 0-16 0,0 0-16 0,0 0 0 16,0 0-544-16,0 0-96 0,1 12-32 0,-1 6 0 15,-1 3-128-15,0 2-48 0,-1 5 0 0,0 6 0 16,-3 6 16-16,0 2 0 0,0-2 0 0,-3 9 0 16,-2 4-144-16,1-3-16 0,-3-8-16 0,2-3 0 15,1-3-208-15,2-3-32 0,-2-4-128 0,4-4 192 16,0-4-192-16,0-2 176 0,1-3-176 0,1-3 160 15,3-13-160-15,0 0-192 0,0 0 32 0,0 0 16 16,0 0-1520-16,16-9-288 0,-5-5-64 0,2-7-10368 16</inkml:trace>
  <inkml:trace contextRef="#ctx0" brushRef="#br2" timeOffset="192659.89">30323 2085 30399 0,'-9'-12'2704'0,"2"3"-2160"16,1-4-544-16,2 3 0 0,3-3-128 0,4-2-144 15,0 0-32-15,4-2 0 0,3-1 432 0,4 0 64 0,4-1 32 0,2 2 0 16,2 0 0-16,0 0 0 16,3 0 0-16,0 1 0 0,-1-1 0 0,3 0 0 0,-3 1 0 0,0 2 0 15,-1 0 80-15,-1 5 16 0,-2 0 0 0,-2 5 0 16,-4 1-64-16,-1 3 0 0,-3 2 0 0,-1 3 0 15,-3 6-96-15,-2 1-32 0,-3 3 0 0,2 1 0 16,-6 2 192-16,0 1 48 0,-2 4 0 0,-5 1 0 16,-5 1 96-16,-2 1 32 0,0-2 0 0,-2 1 0 15,-4-1-48-15,0-4-16 0,0-1 0 0,1 0 0 16,-2-4-240-16,5-1-64 0,1-5 0 0,4 1 0 16,4-4-128-16,10-6 0 0,-7 3 144 0,7-3-144 15,0 0-160-15,0 0-96 0,-3-7-32 0,6-5 0 16,3 1-1776-16,3-3-368 15,1-1-64-15</inkml:trace>
  <inkml:trace contextRef="#ctx0" brushRef="#br2" timeOffset="193276.14">30757 1551 17503 0,'0'0'1552'0,"0"-6"-1232"15,0 6-320-15,0 0 0 0,-1-9 368 0,1 9 16 16,0 0 0-16,0 0 0 0,0 0-224 0,0 0-32 16,0 0-128-16,1-8 192 0,-1 8-192 0,0 0 0 0,4-6 0 0,-4 6 0 15,0 0 0-15,0 0-208 0,0 0 32 0,0 0 16 16,8-7 160-16,-8 7 0 0,0 0 0 0,0 0-128 15,0 0 128-15,0 0 0 0,0 0 0 0,0 0 0 16,0 0 0-16,0 0 0 0,0 0 0 0,0 0 176 16,0 0-176-16,0 0 0 0,0 0-160 0,0 0 160 15,0 0 0-15,0 0 0 0,0 0 0 0,0 0 0 16,0 0 320-16,0 0 16 0,0 0 0 0,0 0 0 16,0 0 304-16,-1-7 64 0,1 7 16 0,0 0 0 15,-2-11-128-15,2 11-16 0,-2-8-16 0,2 8 0 16,-2-11 112-16,1 3 32 0,1-2 0 0,1 2 0 15,2-2-272-15,0 0-48 0,-1-3-16 0,2-2 0 16,1-2 80-16,1 3 32 0,2 2 0 0,2-2 0 0,0-2-96 16,3 2 0-16,0 3-16 0,-1 0 0 0,1-1-48 0,2 5 0 15,3-4 0-15,0 5 0 0,-3 3 0 16,1 0 0-16,-1-1 0 0,-1 3 0 0,-2-1-64 0,0 5 0 16,-3 2-16-16,0 1 0 0,-2 7-16 0,-3 2 0 15,-6 4 0-15,0 0 0 0,-3 0 48 0,-1 2 16 16,-2-1 0-16,1 2 0 0,-1-2-64 0,2-1-16 15,1-4 0-15,-2 1 0 0,5-2 112 0,0-3 32 16,2-2 0-16,0-9 0 0,4 9 0 0,5-4 0 16,0-4 0-16,6-2 0 0,3-3 160 0,1-1 16 15,0-3 16-15,5 0 0 0,2-1-304 0,-1-3-64 16,1 1-16-16,-2-2 0 0,-1 0-160 0,-2 4 0 16,-2-2 0-16,-1 3 0 15,-4-1-1200-15,-4 6-160 0,-10 3-48 0,0 0 0 16,0 0-1936-16,0 0-400 0</inkml:trace>
  <inkml:trace contextRef="#ctx0" brushRef="#br2" timeOffset="193619.61">30283 2891 15663 0,'-15'13'688'0,"6"-4"144"0,-2 2-656 0,2 3-176 0,2-1 0 0,2-2 0 0,-1 2 1024 0,3 1 160 15,0-4 32-15,3-10 16 0,0 0-400 0,-3 12-96 16,3-12-16-16,0 0 0 0,0 0 384 0,0 0 80 16,0 0 16-16,15-4 0 0,3-6 240 0,4-1 48 15,3-4 16-15,6 0 0 0,3-2-224 0,3 0-64 16,1-1 0-16,1 0 0 0,6-4-320 0,2 0-64 15,1 0 0-15,4 3-16 0,2 2-240 0,3 2-64 16,1 2 0-16,-2-1 0 0,-5-3-224 0,-3-1-48 16,-4 1-16-16,-6 3 0 0,-5 4-224 0,-5-1 128 15,-4 4-128-15,-5 1 0 16,-4 2-320-16,-5 2-144 0,-1-1-48 0,-9 3 0 16,0 0-2432-16,0 0-480 0,-1 10-96 0</inkml:trace>
  <inkml:trace contextRef="#ctx0" brushRef="#br2" timeOffset="194076.2">30620 3204 24879 0,'0'0'2208'0,"-6"-3"-1760"0,6 3-448 0,0 0 0 16,0 0 1808-16,0 0 288 0,0 0 48 0,0 0 16 15,-4 8-1392-15,1 3-288 0,1-1-48 0,1 3-16 16,-1 2 288-16,1 2 64 0,0 1 16 0,0 2 0 16,1 2-192-16,-3 2-32 0,2 1-16 0,1-2 0 15,1 1-192-15,2-1-32 0,2-3-16 0,0-2 0 0,2-4-16 0,0-4 0 16,4 1 0-16,1-6 0 0,4-1 208 0,4-3 32 16,2-4 16-16,6-3 0 0,1-7-128 0,2-2-32 15,-1-3 0-15,2-2 0 0,2-1-192 0,-2 0-32 16,-5-5-16-16,-2 1 0 0,-3-2-144 0,-2 2 160 15,-2 2-160-15,-2-2 160 0,-3 2-160 0,0 2 0 16,-4 4 0-16,-2 4 0 0,0 4 0 0,-2 1 0 16,-5 8-160-16,0 0 160 0,0 0-208 0,0 0 48 15,4 13 16-15,-2 4 0 0,-2 2 144 0,-1 4-192 16,0 4 192-16,-1 5-192 0,0 4 192 0,-1 3 0 16,-2 3 0-16,0 4 128 0,-1-3 64 0,1 4 0 15,1-1 16-15,0 0 0 0,-1-4 48 0,1 2 0 0,0-4 0 16,1-2 0-16,-1 0-64 0,2-3-16 0,1-3 0 0,2-3 0 15,2-4-176-15,1-3 0 0,0-2 0 0,1-5 0 32,0-4-1344-32,-5-11-256 0,0 0-64 0,13-9-17328 0</inkml:trace>
  <inkml:trace contextRef="#ctx0" brushRef="#br2" timeOffset="195039.53">28530 937 11055 0,'-11'9'976'0,"-3"5"-784"16,0 2-192-16,-1 0 0 0,-2 1 1072 0,2-1 160 15,0-1 48-15,-1-2 0 0,2 1 64 0,-1-1 0 16,1 0 16-16,3-7 0 0,2-1 112 0,9-5 0 16,0 0 16-16,0 0 0 0,0 0 48 0,0 0 0 15,0 0 0-15,8-18 0 0,2-1-624 0,5-5-112 16,4-8-32-16,4-1 0 0,2-2-192 0,3-2-64 0,2-3 0 0,-1-2 0 15,-1-3 96-15,3-2 16 0,0-2 0 0,2-2 0 16,-1-3-176-16,-13 22-48 0,4-6 0 0,-2 2 0 16,2 1-144-16,-1 2-48 0,-2 3 0 0,-2 5 0 15,-1 3-80-15,10-13 0 0,-6 9-128 0,-6 12 192 16,-3 3-192-16,-5 7 176 0,-7 4-176 0,0 0 160 16,0 0-160-16,9 6 0 0,-9-6 0 0,8 16 0 15,-6 1 0-15,1 6 0 0,-1 9 144 0,1-8-144 16,-1 11 128-16,1 7-128 0,-1 1 128 0,0 8-128 15,-1 3 0-15,-1 3 128 0,-3 8-128 0,-2 59 0 16,-1-18 0-16,0-12 144 0,-1-12-144 0,0-3 0 16,-1-6 144-16,-1-2-144 0,0 1 0 0,0-11 144 15,2-7-144-15,0-4 0 0,2-3 0 0,3-9 0 16,-2-2 0-16,1-2 0 0,2-7 128 0,1-1-128 16,1-7 0-16,1-1-192 0,1-3 32 0,0-4 16 15,-3-11-1040-15,0 0-208 0,0 0-32 0,9-8-16 16,-3-3-944-16,-1-2-192 0,0-5-48 0</inkml:trace>
  <inkml:trace contextRef="#ctx0" brushRef="#br2" timeOffset="195763.29">28951 832 23951 0,'-1'-32'1056'0,"2"12"224"0,2-2-1024 0,-1 3-256 16,1 0 0-16,1 3 0 0,1-1 496 0,0 4 32 0,0 4 16 0,0 1 0 15,-5 8-128-15,0 0-32 0,0 0 0 0,0 0 0 16,0 0 0-16,0 0 0 0,0 0 0 0,0 17 0 16,-3 4 224-16,0 5 32 0,-3 2 16 0,-1 5 0 15,-3 4 32-15,-3 9 0 0,3 5 0 0,-3 5 0 16,-2 1-160-16,0 4-16 0,-2 1-16 0,-1 7 0 15,-2 1-48-15,-4 5 0 0,1 2 0 0,-1 2 0 16,0-6-48-16,-2-2-16 0,1-1 0 0,1 3 0 16,1 4 128-16,2-2 0 0,4-8 16 0,-1-2 0 15,-3-7-48-15,4 1-16 0,0 4 0 0,-1 1 0 16,-1 5-176-16,1-3-32 0,1-5-16 0,-1 1 0 16,-1-4-32-16,0 1 0 0,0-1 0 0,-4 5 0 0,1-4-16 15,-1 4 0-15,-2-4 0 0,1 1 0 16,1-3-48-16,0-2-16 0,0-3 0 0,1-1 0 0,1 1 0 0,-1 0-128 15,1 2 192-15,4-2-64 0,2-3 0 0,-2 0-128 16,-2-4 192-16,1 0-64 0,-2-5 0 0,2 2-128 16,1 4 192-16,-1-5-64 0,0-2-128 0,-1 2 192 15,-3-2-192-15,2 2 192 0,0 0-192 0,1-3 160 16,-1-5-160-16,1 1 160 0,0-1-160 0,2 0 0 16,-3 0 144-16,0-2-144 0,2-3 0 0,1 4 128 15,-4 2-128-15,2-1 0 0,-1 1 0 0,2-1 128 16,0 0-128-16,0-1 0 0,2 0 0 0,2-4 0 15,1 0 0-15,-1-2 128 0,-4 0-128 0,3-1 0 16,2 1 0-16,1-5 0 0,-1 1 0 0,0 0 0 0,-1 0 0 16,0 3 0-16,0 0 0 0,-2 2 128 0,-3-4-128 0,1 2 0 15,0-1 0-15,0 5 0 0,-3-1 0 0,0 4 0 16,1-3 0-16,1-1 0 0,1 2 0 0,0-2 128 16,-1 1-128-16,3 1 0 0,-1-3 0 0,3 1 0 15,-2-3 0-15,-2 5 0 0,2-4 0 0,-1 4 0 16,0-1 0-16,2 0 0 0,1 3 0 0,-2 1 0 15,-3-4 0-15,0 0 0 0,0 2 0 0,-2-2 128 16,1 3-128-16,-1-2 0 0,0 2 0 0,-1-3 0 16,1 1 0-16,-1 1 0 0,0-5 0 0,1 3 0 15,-1-2 0-15,2-1 0 0,1-3 0 0,4-2 0 16,3-4-144-16,3-1-48 0,3-4-16 0,6-12 0 31,0 0-1312-31,0 0-256 0,18-1-48 0,8-7-17024 0</inkml:trace>
  <inkml:trace contextRef="#ctx0" brushRef="#br2" timeOffset="207147.68">753 17939 8927 0,'0'0'384'0,"-7"4"96"0,0-1-480 0,7-3 0 0,-7 3 0 0,7-3 0 15,0 0 1152-15,-5 3 144 0,5-3 32 0,0 0 0 16,0 0-128-16,0 0-32 0,0 0 0 0,0 0 0 16,0 0-416-16,0 0-96 0,0 0-16 0,14 4 0 15,4-2-304-15,3 2-64 0,5-1-16 0,4 2 0 16,5-1 208-16,4 1 48 0,3-2 0 0,3 1 0 16,3-4-112-16,3 0-16 0,2-2 0 0,3 0 0 15,1 0 80-15,2 1 16 0,0 1 0 0,1-2 0 0,0-1-128 0,1-1-32 16,-1-3 0-16,-1 2 0 0,-1 2 208 15,1-1 48-15,0-1 0 0,1 1 0 0,1 0-128 0,-3 1 0 16,1 2-16-16,-1-4 0 0,-3 1-128 0,1 2-32 16,-3-1 0-16,-1 2 0 0,1-2-80 0,-2 2 0 15,-6 0-16-15,-3-2 0 0,-2 3 0 0,-3 0 0 16,-2-1 0-16,-2 0 0 0,-3 1 32 0,-3 0 16 16,-3 0 0-16,-4 0 0 0,-2 0-48 0,-3 1-16 15,-1 0 0-15,-3 2 0 0,-11-3-16 0,0 0 0 16,0 0 0-16,0 0 0 0,0 0 0 0,0 0 0 15,0 0 0-15,0 0 0 0,0 0-16 0,0 0 0 16,0 0 0-16,0 0 0 0,0 0-128 0,-11 6 160 0,1-3-160 0,-1-1 160 16,-2 0-160-16,-2-1 128 0,-3 0-128 0,-2 2 128 15,-2-2-128-15,-2 0 0 0,-1-1 144 0,-1 1-144 16,1 1 0-16,-1-1 0 0,2 0 0 0,0 1 0 16,0-2-128-16,2 0-112 0,2-2-16 0,5 1-10448 15,2 0-2096-15</inkml:trace>
  <inkml:trace contextRef="#ctx0" brushRef="#br2" timeOffset="207877.43">5709 17510 8287 0,'-12'1'736'0,"12"-1"-592"0,-9 4-144 0,9-4 0 0,-9-2 928 0,9 2 160 16,0 0 16-16,0 0 16 0,0 0 144 0,14-2 16 16,4 1 16-16,11-3 0 0,8-3-176 0,9 0-32 15,7-2-16-15,10 0 0 0,7 0-48 0,7 0-16 16,11-1 0-16,3 1 0 0,3 0-160 0,3 2-16 16,1 0-16-16,0 0 0 0,0 2-112 0,-4 0-32 15,-4-4 0-15,0 4 0 0,2-3-144 0,1 3-16 16,2 1-16-16,-9 0 0 0,-4-1-112 0,-2 4-32 15,-5 0 0-15,-7-1 0 0,-2 0-16 0,-4 0 0 16,-5 1 0-16,-4 1 0 0,-5-2-16 0,-3 0 0 16,-8 2 0-16,-4 0 0 0,-3 0-128 0,-2 0-48 0,-2 2 0 15,-10 0 0-15,1-1-144 0,-6 2 0 0,-3 0 144 0,-8-3-144 32,0 0-832-32,4 11-224 0,-6 0-48 0,-1-2-13744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54:06.62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9129 11002 21183 0,'5'-5'1888'0,"2"-2"-1504"0,-7 7-384 0,10-7 0 0,0-5 1440 0,-1 5 224 16,-1-5 32-16,0 2 16 15,-1-5-1216-15,-1-2-240 0,-2 1-64 0,0-2 0 0,-2-2 160 0,0-5 32 16,-4 0 0-16,0-2 0 0,-2 1 144 0,0 0 48 16,-3-2 0-16,-1 3 0 0,-1-4-208 0,-1-1-48 15,0 5 0-15,-3-4 0 0,-4-3-32 0,2 1-16 16,-3-2 0-16,-2 0 0 0,-2-1 176 0,-3 1 48 15,-4-1 0-15,-4 2 0 0,-5-1 16 0,-3 0 16 16,-4-2 0-16,1 5 0 0,-1 2-192 0,-2-1-32 16,-2 5-16-16,-2-3 0 0,-1 3-160 0,-4-3-128 15,-5 2 144-15,-4 0-144 0,-4-2 0 0,0 2 128 16,0-1-128-16,-5 3 0 0,-1-1 0 0,-6-2 0 0,-7 2 0 0,-1-4 0 16,1 3 0-16,-4-2 0 0,-5 5 0 15,-1 1 0-15,-1 0 0 0,-1 1 0 0,-2 1 0 0,-5-3 0 16,-6 2 0-16,4-2 0 0,-2 1 0 0,0 3 0 15,-3 3 0-15,0-3 0 0,-3 0 0 0,-1 0 0 16,-2 3 0-16,-5 1 0 0,-2 3 0 0,4-2 0 16,-5 3 0-16,-2 1 0 0,-3 4 0 0,-3 0 0 15,0 2 0-15,0 2 0 0,-3 1 0 0,4 0 0 16,3 3 0-16,2-1 0 0,2 1 0 0,3 2 0 16,5 1 0-16,0 4 0 0,-1-3 0 0,6 5 0 15,3 2 0-15,-2 2 0 0,-1 0 0 0,5 3 0 16,3 3 0-16,4 1 0 0,1 2 0 0,3 3 0 15,-4 1 0-15,5 2 0 0,4 6 0 0,0 1 0 0,-1 4 0 16,3-2 0-16,3 5 0 0,4-2 0 0,2 5 0 0,2 1 0 16,-2 2 0-16,5-1 0 0,0 1 128 0,4 1-128 15,3 3 0-15,2 2 144 0,10 2-144 0,-1 0 160 16,0-1-160-16,2 1 160 0,2 5-160 0,4-3 0 16,3 5 144-16,25-28-144 0,-2 9 0 0,-4 5 144 15,1-1-144-15,0 5 0 0,1 1 0 0,1 3 0 16,2 7 0-16,-18 60 0 0,11-17 0 0,6-16 0 15,5-13 0-15,2-8 0 0,1-6 0 0,3 4 0 16,3 4 0-16,1-2 0 0,-2-2 0 0,5-3 0 16,2-7 0-16,2 7 0 0,2 6 0 0,0 1 0 15,2 2 0-15,2-4 0 0,0-6 0 0,5 0 0 16,-2 1 0-16,4 3 0 0,3 4 0 0,2-2 0 0,0 0 0 0,0-7 0 16,3-6 0-16,-2 1 0 0,3 0 0 0,2 5 0 15,3 1 0-15,2 1 128 0,5-5-128 0,-14-28 160 16,6 1-32-16,3 5-128 0,5 4 192 0,3 0-64 15,5 4 32-15,6 1 0 0,-1 1 0 0,45 41 0 16,-14-18 0-16,-2-6 0 0,1-9 0 0,2-3 0 16,2-7 64-16,2-2 16 0,0-2 0 0,6 0 0 15,0-5 0-15,7-2 0 0,2 1 0 0,1-1 0 16,2-1 16-16,4-1 16 0,5-4 0 0,5 1 0 16,0 1-80-16,1-3 0 0,-1-5-16 0,5 2 0 15,4-2-48-15,1-2-128 0,-5-1 192 0,4-4-64 16,6-3-128-16,0-3 160 0,-1-2-160 0,3-2 160 15,4-2-32-15,0-6 0 0,-1-1 0 0,3-3 0 16,3-4 32-16,-1-2 0 0,-1 0 0 0,2-1 0 0,4-5-32 16,-1-1 0-16,-1-1 0 0,-1-3 0 0,5 0-128 15,-2-2 192-15,-3-2-192 0,3-1 192 0,3-7-192 0,-2 2 128 16,-1-2-128-16,2-4 128 0,-2-4-128 0,3-4 0 16,-1-1 144-16,2-4-144 0,-1-3 0 0,3-1 128 15,-1-1-128-15,-2-8 0 0,-4-4 128 0,1-4-128 16,3-2 128-16,-2-5-128 0,-4-3 192 0,5-4-48 15,-2-2 0-15,-1-7 0 0,-4-8 96 0,0-2 16 16,1-3 0-16,-5-3 0 0,-5-11 32 0,-2-2 16 16,-2 0 0-16,-6 3 0 0,-9-3 128 0,-6 5 16 15,-9 2 16-15,-7 9 0 0,-7 1 112 0,-10 8 0 16,-11-1 16-16,-8 4 0 0,-11 3-176 0,-8 6-32 16,-9 5-16-16,-8 0 0 0,-7 5-224 0,-11 1-144 15,-9 1 192-15,-6 3-192 0,-11 0 0 0,-11 5 0 0,-11 3 0 0,-12 3 0 16,-9 1-288-16,-11 2-16 0,-9 2 0 0,-13 5 0 31,-12 7-208-31,-6 8-32 0,-5 7-16 0,-2 4 0 16,-1 4-1072-16,9 10-224 0,12 7-32 0,18 5-12576 0,15 10-2496 0</inkml:trace>
  <inkml:trace contextRef="#ctx0" brushRef="#br0" timeOffset="1434.81">8345 19454 17327 0,'0'0'768'0,"-10"2"160"0,2-2-736 0,8 0-192 0,-11-2 0 0,2 1 0 16,9 1 864-16,0 0 144 0,0 0 16 0,0 0 16 0,0 0-160 0,0 0-48 15,0 0 0-15,0 0 0 0,0 0 48 16,7 5 0-16,5-1 0 0,3 0 0 0,5 1 16 0,6 0 16 16,3-1 0-16,3 1 0 0,2 0-160 0,7-2-48 15,5-2 0-15,7-1 0 0,6-1-64 0,5-1-32 16,8 1 0-16,0 4 0 0,-1-2-112 0,5-1-32 15,5-1 0-15,5-1 0 0,5 2 16 0,4 3 0 16,-1-2 0-16,1 2 0 0,2-1-48 0,3 4-16 16,2-2 0-16,2-1 0 0,-2 1-176 0,2-1-48 15,4 3 0-15,2-3 0 0,2-3 16 0,4 0 0 16,2 2 0-16,2-2 0 0,-2 0 112 0,5 0 0 16,-1 0 16-16,3 0 0 0,-2 0 0 0,3 1 0 15,0 0 0-15,-2 2 0 0,0-3-144 0,-5 1-48 0,-3 0 0 16,-1 2 0-16,2-1-144 0,-2-2 0 0,-6 0 144 0,0 0-144 15,1 2 128-15,-2-1-128 0,-3 0 128 16,1 3-128-16,-2 4 320 0,-1-2-16 0,1-1 0 0,-5 3 0 16,-5-3-96-16,-2 1-16 0,-1 0 0 0,-2 0 0 15,0-3-64-15,-2 2-128 0,-7 2 176 0,0-5-176 16,-4 2 160-16,1-1-160 0,-2-1 128 0,-3 2-128 16,-2-1 256-16,0-1-16 0,-3-1-16 0,-1 2 0 15,-2 0 80-15,-1 0 16 0,1 1 0 0,0 0 0 16,-6-4-112-16,-1 0-16 0,-2 0 0 0,-3 0 0 15,-1 0-64-15,-3 2-128 0,0 0 176 0,-2 0-176 16,0 0 192-16,0 0-192 0,-2 1 192 0,-1-2-192 16,-4 1 256-16,-3 0-48 0,1 2-16 0,0-2 0 15,0-1-32-15,1 2-16 0,-2 1 0 0,-1-2 0 0,0 1-16 0,-1-1 0 16,0 0 0-16,2 0 0 16,-3 1-128-16,0-1 192 0,-3-2-192 0,-2 2 192 0,-2-1 0 0,1 0 0 15,-3 2 0-15,0-3 0 0,-4 0-16 0,2 1 0 16,-1 1 0-16,1 0 0 0,0-1 0 0,-6-1 0 15,2 0 0-15,0 2 0 0,0 2-32 0,-1-1 0 16,-1-2 0-16,-1 0 0 0,-1 1 16 0,-1 0 0 16,-1-1 0-16,1-1 0 0,-3-1-160 0,-10 1 128 15,9 0-128-15,-9 0 128 0,0 0-128 0,0 0 0 16,0 0 0-16,0 0 0 0,0 0 0 0,0 0 0 16,0 0 0-16,0 0 0 15,0 0-640-15,0 0-176 0,-10-4-16 0,-8-1-16 16,0 0-1952-16,-12 1-384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54:15.34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1139 1821 12895 0,'-8'-8'576'0,"8"8"112"0,0 0-560 0,0 0-128 15,-4-11 0-15,2 6 0 0,2 5 1856 0,0 0 320 16,0 0 80-16,0 0 16 0,-4 11-768 0,2 2-160 16,-1 6-16-16,1 6-16 0,-2 1-576 0,1 9-112 15,2 11-32-15,-2 4 0 0,1 1 112 0,-2 8 0 16,0 4 16-16,-2 8 0 0,-3 6-16 0,-3 2 0 15,-2 1 0-15,-2 1 0 0,-2-2-208 0,-2-6-48 16,-2-7-16-16,1-3 0 0,-4-5 128 0,3-6 16 0,0-9 16 0,7-14 0 16,-1-5 48-16,4 0 16 15,-1-6 0-15,3-4 0 0,0-2-144 0,1-5-48 16,1 0 0-16,2-7 0 0,-1-4 144 0,1-6 32 16,0-7 0-16,2-3 0 0,1-8-240 0,1-4-32 15,2-10-16-15,2-2 0 0,2-7-352 0,3-5 128 0,1-6-128 0,4-3 0 16,3-6 0-16,4-2 0 0,3-3 0 0,3 5 0 15,3 5 0-15,1 2 0 0,2 7 0 0,-1 2 0 16,5 2 0-16,-1 1 0 0,2 2 0 0,-1 8 0 0,0 4 0 16,0 5 0-16,1 5 0 0,-1 8 0 0,0 4 0 15,-4 9 0-15,0 4 0 0,-4 6-192 0,-4 4 192 16,-6 6 0-16,-3 5 0 0,-3 7 0 0,-6 5 0 0,-5 3 0 16,-5 1 0-16,-6-1 0 0,-6-2 0 0,-5 0 0 15,-5 1 0-15,1-1 0 0,-4-6 128 0,2 2-128 16,2-3 128-16,0-3-128 0,1-1 0 0,2-5 0 15,4-3 0-15,-5-3 0 16,6-4-1184-16,5-7-256 0,3-3-48 16</inkml:trace>
  <inkml:trace contextRef="#ctx0" brushRef="#br0" timeOffset="460.85">2170 2099 20271 0,'0'0'1792'0,"0"0"-1424"0,0 0-368 0,0 0 0 0,0 0 848 0,0 0 112 0,0 0 0 0,0 0 16 16,10 0 624-16,1-2 128 0,2-6 32 0,0-1 0 15,0-6-288-15,2 1-48 0,3 0-16 0,-4-1 0 16,1-7-496-16,-2 3-96 0,-2 0-32 0,-2 0 0 0,-4 0-448 0,-1 1-80 16,-8 1-32-16,0 3 0 0,-3 3 96 0,-5 0 0 15,-2 2 16-15,-4 2 0 0,-5 7-32 0,-2 7-16 16,-4 2 0-16,-2 7 0 15,-3 6-288-15,0 6 0 0,-2 3 0 0,3 5 0 0,-1 1 192 0,4 1-64 16,5 0 0-16,5-2-128 0,4-4 272 0,8-4-48 16,2-2-16-16,6-3 0 0,6 0-48 0,5-3-16 15,5 1 0-15,5-9 0 0,3 0-16 0,4-7 0 16,5-1 0-16,4-7 0 0,1-4-128 0,3-6 0 16,-1-1 0-16,1 1 0 15,-3-1-1088-15,-1-1-288 0,-1 2-64 0,-3-3-16352 0</inkml:trace>
  <inkml:trace contextRef="#ctx0" brushRef="#br0" timeOffset="748.58">2912 1836 14735 0,'-11'12'640'0,"3"0"160"0,-2 5-640 0,0 8-160 0,-3 7 0 0,0 2 0 16,-2 3 4224-16,-3 0 800 0,-5 1 160 0,3-2 48 15,4-5-2864-15,-1-1-560 0,2-1-112 0,3-6-32 16,3-4-704-16,4-4-160 0,2-1-32 0,3-14 0 16,-2 9-240-16,2-9-48 0,0 0-16 0,10 0 0 15,2-6 112-15,-1-4 32 0,6-2 0 0,1-4 0 0,1-5-240 0,2-2-48 16,2 2-16-16,1-2 0 0,2-1-176 16,2-3-128-16,1 3 192 0,1-3-192 0,1 2 0 15,-1-2 0-15,1 2 0 0,2 7 0 0,-2 1 0 0,-2 3 0 16,-3 3-176-16,1-2 176 15,-1 3-1920-15,-2 2-256 0,-1-1-64 0,1 1-16512 16</inkml:trace>
  <inkml:trace contextRef="#ctx0" brushRef="#br0" timeOffset="1035.2">4247 890 26719 0,'-5'-12'2368'0,"5"12"-1888"15,0 0-480-15,0 0 0 0,0 0 1328 0,0 0 160 16,-8 6 48-16,-2 9 0 0,-3 6-752 0,1 8-144 0,-1 6-16 16,-1 5-16-16,-3 2 352 0,3 7 64 15,-2 5 0-15,-2 6 16 0,-2 6-240 0,-1 7-48 0,2 11-16 0,0-5 0 16,0-1-320-16,1-1-64 0,2 1-16 0,2-2 0 15,1-1-336-15,4-10 144 0,4-9-144 16,4-7 0-16,0-2 128 0,2-9-128 0,1-2 0 16,1-4 0-16,-1-4-288 15,2 0-112-15,-1-5-32 0,-2-6 0 0,-2-1-2976 0,1-16-608 16</inkml:trace>
  <inkml:trace contextRef="#ctx0" brushRef="#br0" timeOffset="1240.5">3668 1938 22111 0,'0'0'1968'0,"0"0"-1584"0,8-8-384 0,4 2 0 0,2 1 2528 0,2-3 416 16,3 0 96-16,3 2 16 0,-1-3-1264 0,7 3-240 15,5-7-48-15,4 2-16 0,3 1-304 0,3-3-64 16,3 0-16-16,-2 3 0 0,-2-3-560 0,-1 3-112 16,-3-3-32-16,-3 1 0 0,-3-1-224 0,-3 3-48 15,-4-2-128-15,-3 3 192 0,0-1-368 0,-3 3-80 16,-5-2 0-16,-1 4-16 15,-3 2-2144-15,-10 3-416 0,0 0-96 0,0 0-16 0</inkml:trace>
  <inkml:trace contextRef="#ctx0" brushRef="#br0" timeOffset="1724.13">4749 1812 4607 0,'0'0'400'0,"0"0"-400"0,0 0 0 0,0 0 0 16,0 0 5904-16,0 0 1104 0,0 0 224 0,0 0 32 15,0 0-4416-15,0 0-880 0,-10 6-176 0,1 7-48 0,1 2-544 16,-2 3-112-16,0 1-32 0,0 5 0 0,3 8-304 15,2-1-64-15,-1-3-16 0,3 1 0 0,0-5-240 0,1-2-48 16,2-1-16-16,3-3 0 0,1-5-160 0,2 1-16 16,3-2-16-16,1-3 0 0,0-2 32 0,3-4 16 15,0-3 0-15,1 0 0 0,-3-1 96 0,3-3 0 16,0-2 16-16,0 0 0 0,-4-3-96 0,2 0-32 16,-2-1 0-16,0-1 0 0,-2-1-80 0,-2 0 0 15,-1 2-128-15,1-3 192 0,2 3-192 0,-3-1 128 16,-2 2-128-16,0 0 0 0,3-1 128 0,0 1-128 15,0-4 0-15,1 1 0 0,-2 0 0 0,0-2 0 16,0 0 0-16,1-1 0 0,2-2 0 0,1 0 128 16,0-3-128-16,1 1 0 0,-1 0 0 0,0 0 0 15,0 0 128-15,-1 1-128 0,4 2 0 0,-5 2 144 16,0 1-144-16,-1 1 128 0,1 4-128 0,-7 8 0 0,5-12-192 16,-5 12 192-16,5-8-144 0,-5 8 144 0,0 0 0 0,0 0 0 31,0 0-896-31,0 0-80 0,0 0-16 0,0 0 0 15,0 0-1776-15,0 0-368 0,0 0-64 0</inkml:trace>
  <inkml:trace contextRef="#ctx0" brushRef="#br0" timeOffset="2072.73">5524 1576 18431 0,'0'0'1632'0,"0"0"-1312"0,0 0-320 0,-1 11 0 0,1 3 3232 0,-1 4 576 16,-2 2 112-16,-2 3 32 0,-1 2-2656 0,-2 0-528 16,-2 1-96-16,-1 1-32 0,-2 5 272 0,-1 1 48 15,-1-1 16-15,1-2 0 0,1 2-160 0,3-2-48 16,1-6 0-16,1-3 0 0,2-6-112 0,2-2-16 16,4-13-16-16,0 0 0 0,0 0 0 0,0 0 0 15,0 0 0-15,0 0 0 0,10-5 48 0,2-8 16 16,2-7 0-16,0-5 0 0,3 0-288 0,1-2-48 15,1-1-16-15,0-2 0 0,2 2-208 0,2-1-128 0,1 5 128 16,1-2-128-16,2 3 0 0,2 0 128 16,-1 2-128-16,1 2 0 0,1 2 0 0,-1 3 0 15,0 0 0-15,-1 4 0 0,-3 2 0 0,0 3 0 16,-4-1 0-16,-1 2-128 0,-6 2-224 0,3 2-32 16,-1-3-16-16,2 2 0 15,1 1-2016-15,0 0-400 0,-1 1-64 0</inkml:trace>
  <inkml:trace contextRef="#ctx0" brushRef="#br0" timeOffset="2638.4">7065 481 27647 0,'0'0'2448'0,"2"-9"-1952"16,-2 9-496-16,0 0 0 0,0 0 544 0,0 0 16 16,-6-2 0-16,6 2 0 0,-10 5 400 0,-2 6 96 15,-3 2 16-15,-3 6 0 0,-2 5-192 0,-2 5-48 16,0 11 0-16,-3 0 0 0,-1 4-176 0,-2 8-32 16,-1 9-16-16,-3 5 0 0,0 9-80 0,0 1-16 15,0-2 0-15,2 1 0 0,2 0-192 0,3 1-32 16,7-2-16-16,0-13 0 0,5-8 64 0,2-6 16 15,2-9 0-15,1-5 0 0,3-5 128 0,0-1 32 16,1-7 0-16,2 0 0 0,-1-5-160 0,2-6-32 16,1-9 0-16,0 0 0 0,0 0 64 0,0 0 16 15,0 0 0-15,0 0 0 0,11-8 64 0,1-3 16 16,-2-5 0-16,0 1 0 0,3-3-272 0,0-3-48 16,2 0-16-16,4 1 0 0,3 1-144 0,3 1 0 15,3-1 0-15,2 1 0 0,3 0 0 0,4 3 0 16,3 5 0-16,-12 2 0 0,3 3 0 0,3 2 0 15,-1 1-144-15,-2 5 144 0,0 1 0 0,-2 2-128 16,0 5 128-16,-2 6 0 0,-3-1 0 0,-1 4-128 16,-3 0 128-16,-2 3 0 0,-3 3 0 0,-4-3 0 0,-4 0 0 0,-2 1 0 15,-3-2 0-15,-4-3 0 0,-1 0 0 0,-5 7 144 16,-2-5 208-16,-2-3 32 0,-3-5 16 0,-5-2 0 16,-7 1 112-16,-2-6 32 0,-4-1 0 0,-4-3 0 15,-4-3-144-15,-5-3-16 0,-4-1-16 0,3-5 0 0,-2 0-192 16,3-4-48-16,-2-4 0 0,7 0 0 15,2-1-128-15,7 2 0 0,4 0 0 0,13 6 0 16,2-1-864-16,3-1-256 16,3-2-48-16,5-6-14256 0,4-2-2864 0</inkml:trace>
  <inkml:trace contextRef="#ctx0" brushRef="#br0" timeOffset="3408.42">1458 4175 9215 0,'-4'-5'816'0,"2"-3"-656"0,0 3-160 0,2 5 0 16,0 0 3216-16,0 0 624 0,0 0 112 0,0 0 16 16,0 0-2112-16,11 15-448 0,-3 3-64 0,3 5-32 15,3 9-304-15,0 3-64 0,3 6-16 0,6 6 0 0,-1 3-272 0,3 3-48 16,1 5-16-16,-1-2 0 0,-2 0 32 0,0-1 0 15,2-2 0-15,-1 1 0 16,-2-3-320-16,0-3-64 0,-3-5-16 0,-1-3 0 0,-3-7-224 0,0-4 176 16,-1-6-176-16,-1-3 160 0,-2-3-160 0,-2-5-272 15,1-7 64-15,-10-5-10672 16,12-3-2144-16</inkml:trace>
  <inkml:trace contextRef="#ctx0" brushRef="#br0" timeOffset="3660.26">1984 4016 31839 0,'0'0'1408'0,"0"0"304"0,0 0-1376 0,-1 13-336 16,-2 1 0-16,0 6 0 0,-8 4 496 0,-1 7 16 16,-5 2 16-16,-1 5 0 0,-2 4 688 0,-2 9 144 15,-2 5 32-15,-1 8 0 0,-2 6-368 0,-1 3-80 16,-1 2-16-16,-4-4 0 0,0 0-480 0,1-2-80 15,0-3-32-15,3-3 0 0,2-8-336 0,7-5 128 16,1-8-128-16,4-6 0 0,2-4 0 0,3-6 0 0,1-4 0 16,4-4 0-1,4-8-1056-15,1-10-176 0,0 0-48 0,0 0-10784 0,10-10-2160 0</inkml:trace>
  <inkml:trace contextRef="#ctx0" brushRef="#br0" timeOffset="3902.08">3070 3136 29487 0,'0'0'2624'0,"-8"7"-2112"16,-1 4-512-16,-1 3 0 0,-4 4 1200 0,-4 4 128 15,-5 3 16-15,-2 8 16 0,-4 4-160 0,1 7-48 16,-4 3 0-16,2 3 0 0,-1 1-336 0,4 0-80 15,4-2-16-15,2-2 0 0,2 2-448 0,2-7-80 16,6-6-32-16,3-1 0 0,4-2-160 0,4-1-256 16,3-8 64-16,3 0 16 15,4-4-2320-15,2-5-480 0</inkml:trace>
  <inkml:trace contextRef="#ctx0" brushRef="#br0" timeOffset="4211.06">3569 4226 23039 0,'-33'-2'2048'0,"22"4"-1648"0,2 2-400 0,1-1 0 0,8-3 2688 15,0 0 464-15,0 0 96 0,0 0 16 0,0 0-2432 0,0 0-464 16,0 0-112-16,13 5 0 0,2-3 256 0,4-4 64 16,4-3 16-16,4 2 0 0,2-1-416 0,3-1-176 15,0-2 128-15,-1 2-11344 16,-1 1-2288-16</inkml:trace>
  <inkml:trace contextRef="#ctx0" brushRef="#br0" timeOffset="4360.55">3503 4551 32255 0,'-16'1'1424'0,"16"-1"304"0,0 0-1392 0,0 0-336 16,0 0 0-16,4 9 0 0,3-2 1312 0,5 0 192 15,3 2 32-15,4-5 16 0,3-2-848 0,4 0-160 16,5-4-32-16,3 0-16 0,2-2-208 0,0 3-32 0,4-3-16 0,-1 0-12128 31,-1 0-2416-31</inkml:trace>
  <inkml:trace contextRef="#ctx0" brushRef="#br0" timeOffset="4820.59">5079 4663 29487 0,'-5'13'1296'0,"3"-6"288"0,-1 5-1264 0,-3 2-320 16,0-2 0-16,-2 1 0 0,-1 2 544 0,-1-1 48 16,0 0 16-16,0-5 0 0,-1 0 528 0,2-4 96 15,2 2 32-15,2-2 0 0,5-5-160 0,0 0-16 16,0 0-16-16,0-9 0 0,2-1-272 0,5-6-48 15,2-3-16-15,5-5 0 0,3 0-400 0,7-9-80 16,3-5 0-16,2-3-16 0,3-5-96 0,1-4-16 16,2-8 0-16,-1-4 0 0,-1-9-128 0,0-9 160 15,-1-8-160-15,2-3 160 0,-2-3-160 0,0-3 0 16,-1 0 144-16,1 5-144 0,0-1 0 0,4 9 0 0,-1 13 0 16,-1 11 0-16,-2 8 0 0,-1 7 0 15,-2 15 0-15,-1 6-128 0,-5 8 128 0,-3 11 0 0,2 10-144 16,-4 11 144-16,-2 9-128 0,-3 8 128 15,-2 10-160-15,-3 11 160 0,-4 8 0 0,-4 8-144 16,-4 5 144-16,0 5 0 0,0-1 0 0,-2 3 0 0,0 4 0 0,-1-9-128 16,2-4 128-16,-1-6 0 15,2-7 0-15,1-3 0 0,2-4 0 0,1-4 0 0,1-4 0 16,2-4 128-16,1-2-128 0,0 0 0 0,-1-6-176 0,2 5 176 31,-1-9-1664-31,-1-11-256 0,-3-11-32 0</inkml:trace>
  <inkml:trace contextRef="#ctx0" brushRef="#br0" timeOffset="5003.46">5045 4270 38351 0,'0'0'1696'0,"0"0"352"0,8 4-1632 0,3 0-416 0,3-2 0 0,3 2 0 0,3 0 288 16,4 1-32-16,3 0 0 0,5-5 0 0,4-1 480 0,6-2 96 15,4-2 0-15,3 1 16 0,0 1-384 0,4 0-80 16,5-2 0-16,1-1-16 0,2 1-368 0,-1-4 0 15,-3 0 0-15,18-3 0 16,-9 5-2560-16,-8-3-464 0,10-2-112 0,-14-1 0 16</inkml:trace>
  <inkml:trace contextRef="#ctx0" brushRef="#br0" timeOffset="5271.59">7140 3768 39615 0,'0'0'3520'0,"9"-1"-2816"15,1 3-560-15,4 5-144 0,0-1 0 0,0 7 0 16,0 1-192-16,-1 2 192 0,-1 7 0 0,0 1 192 0,-2 6 0 0,1 3 0 16,2 5 240-16,-1 1 48 15,0 3 16-15,2 4 0 0,1 0-272 0,-1-1-48 0,3 0-16 0,0-1 0 16,-4 3-160-16,1-2 0 0,-1 2 0 0,-3-4 0 15,-2 3-128-15,1-5-64 0,-1-6-16 0,2 13 0 32,-1-8-624-32,-1-12-112 0,0-4-16 0,-2-15-10784 0,2 0-2144 0</inkml:trace>
  <inkml:trace contextRef="#ctx0" brushRef="#br0" timeOffset="5550.73">7782 3602 9215 0,'5'-22'816'0,"-3"14"-656"0,0 3-160 0,-2 5 0 0,0 0 4784 0,0 0 912 15,-7 5 192-15,-4 6 48 0,-4 4-3568 0,-7 4-704 16,-6 5-128-16,-6 8-48 0,-6 2-208 0,-3 6-64 16,-4 8 0-16,-4 4 0 0,-2 6-240 0,-2 3-48 15,-1 4-16-15,2 4 0 0,0-1-480 0,3-1-112 16,3 0 0-16,5-2-16 0,5-5-304 0,6-6 0 15,5-4 0-15,7-10 0 16,6-7-384-16,5-5-48 0,3-5 0 0,3-7 0 16,4-8-1472-16,-1-8-288 0,9-1-64 0</inkml:trace>
  <inkml:trace contextRef="#ctx0" brushRef="#br0" timeOffset="5973.39">7015 3074 29487 0,'-30'-2'2624'0,"18"2"-2112"0,1 1-512 0,0 0 0 0,0 3 0 15,2-2-224-15,2 1 16 0,0 0 0 0,7-3 480 0,0 0 112 16,0 0 0-16,0 0 16 0,0 0 160 0,8 5 16 16,5 0 16-16,3-1 0 0,6-3 112 0,5 1 32 15,6 0 0-15,6-1 0 0,4 0 32 0,7 0 0 16,5 1 0-16,3 0 0 0,3 0-240 0,4 0-32 16,2 1-16-16,4 0 0 0,4 5-224 0,3-2-64 15,1-2 0-15,-3 1 0 0,-4 2-192 0,-4-5 144 16,-8 1-144-16,-7 1 128 0,-6-3 128 0,-5-1 0 15,-6-3 16-15,-6 1 0 0,-2-1 240 0,-6-2 32 16,-6-4 16-16,-2 2 0 0,-8-6 96 0,-2-1 32 16,-4-3 0-16,-4-3 0 0,-4-3-32 0,-6-4 0 15,-4 1 0-15,-4-2 0 0,-3 0-320 0,-3-1-64 16,1 3-16-16,-1 2 0 0,0 4-256 0,3 2 0 0,1 4 0 16,2 5 0-16,2 0-160 0,2 5-144 15,3 2-16-15,3 2-16 16,3 2-3008-16,3 6-608 0</inkml:trace>
  <inkml:trace contextRef="#ctx0" brushRef="#br0" timeOffset="6805.91">1232 3552 18431 0,'-21'-6'816'0,"14"4"160"0,0 2-784 0,1 0-192 15,0 2 0-15,6-2 0 0,0 0 1120 0,0 0 176 16,0 0 48-16,0 0 0 0,0 0-416 0,7 0-80 16,5-2-16-16,6 0 0 0,7-3 64 0,5 0 0 15,11 0 0-15,4-6 0 0,2 1-192 0,5-2-16 0,2 0-16 0,2 2 0 16,0-4-224-16,0 1-32 16,0 2-16-16,-1-1 0 0,-1 1-80 0,-1 1-32 0,-4-4 0 15,-2 0 0-15,-4 0 256 0,-4 1 48 0,-8 0 16 16,-7-1 0-16,-1 0-32 0,-7 3 0 0,-6-3 0 15,-5 0 0-15,-5 0 128 0,-5 1 32 0,-8-1 0 0,-5-1 0 16,-7 2-224-16,-6 2-32 0,-3-2-16 0,-4 3 0 16,-3 1-272-16,2 4-64 0,1-1-128 0,3 2 192 15,4 1-192-15,4 3-160 0,7 0 32 0,-5 0 0 16,9 0-2320-16,16 0-464 16,0 0-96-16,18 17 0 0</inkml:trace>
  <inkml:trace contextRef="#ctx0" brushRef="#br0" timeOffset="7906.53">658 6217 9215 0,'-2'-7'816'0,"-1"-6"-656"16,1 0-160-16,-1 2 0 0,-1-4 2416 0,1 2 448 15,-1 3 80-15,3 0 32 0,-3 5-1168 0,1 1-224 16,3 4-48-16,0 0-16 0,0 7-848 0,3 10-160 16,2 6-48-16,4 7 0 0,1 2-464 0,1-6 0 15,2 3 0-15,1 4 0 0,3 6 176 0,2 4-16 16,0 8 0-16,4 1 0 0,2 2-160 0,11 14 192 16,-3-7-192-16,6 2 192 0,2-9-192 0,-2-12 192 15,1-5-192-15,3-6 192 0,1-6 256 0,2-8 64 16,4-6 16-16,5-7 0 0,4-7 352 0,2-7 64 15,0-8 16-15,1-5 0 0,-1-1-448 0,2-9-96 0,-1-2-16 16,1-2 0-16,2-6-208 0,0-2-32 0,4-2-16 16,-3 0 0-16,-1-4-144 0,-1 2 128 0,3 4-128 0,-1-1 128 15,1 6-128-15,-1 2 128 0,-4 3-128 16,-1 5 128-16,-2 2-128 0,-3 6 128 0,-2 6-128 0,18 0 128 16,-13 9-128-16,-6 7 0 0,-8 5 0 15,-5 5 0-15,-7 0 0 0,-3 4 0 0,-4 3 0 0,-1 3 0 16,-1 5 0-16,-3 0 0 0,-4 0 0 0,-1 2 0 0,-1 2 0 15,-4-1 0-15,0 2 0 0,-3-2 0 0,-1-1 0 0,-2-1 0 16,0-1 0-16,-4-5 0 0,-2-2 0 16,0-3 0-16,1-15 128 0,0 0-128 0,0 0 528 0,0 0 32 15,0 0 0-15,0 0 0 0,3-15 272 0,5-3 48 16,1-3 16-16,4-6 0 0,5 2-528 0,3-3-112 16,1 3 0-16,2 0-16 0,1 1-240 0,6 4 0 15,-1 2 0-15,6 2 0 0,2 4 0 0,1 3 0 16,1 0-128-16,2 4 128 0,0 2 0 0,2 2 0 15,3 1 0-15,3 3 0 0,-2 0 0 0,6 4 0 16,3-1 0-16,6 2 0 0,3 1 0 0,4-3 0 16,1 4 0-16,4-5 0 0,3-1 0 0,8-1 0 0,5-3 0 0,4-3 0 15,5-5 0-15,6-4 0 0,6-5 160 0,3-6-32 16,6-5 128-16,5 0 16 0,2-3 16 0,2-2 0 16,0-6-96-16,-2 0-32 0,-2-7 0 0,-5-2 0 15,-4-4 96-15,-8-1 0 0,-7-2 16 0,-4-4 0 16,-4 0 112-16,-8-4 0 0,-6-4 16 0,-10 1 0 15,-8 5-80-15,-6 8 0 0,-9 7-16 0,-5 6 0 16,-9 6-304-16,-6 5 160 0,-7 6-160 0,-2 5 128 16,-5 5-928-1,-3 5-192-15,-5 2-32 0,-5 6-12592 0,0 0-2512 0</inkml:trace>
  <inkml:trace contextRef="#ctx0" brushRef="#br0" timeOffset="8387.33">1448 7974 18431 0,'0'0'1632'0,"0"0"-1312"0,-5 5-320 16,0-2 0-16,0 1 2448 0,1 4 432 0,0 3 64 0,1 6 32 16,-3 8-1824-16,1 4-352 0,1 3-80 0,2 2-16 15,-2 0 128-15,0 2 32 0,0-2 0 0,2 0 0 0,-1 1-480 16,2-2-80-16,-2-3-32 0,3 1 0 0,3-6-272 15,-2 1 0-15,2-5 0 0,2 3 0 16,4-8-832-16,-3-5-256 0,-6-11-64 16,11 0-13616-16</inkml:trace>
  <inkml:trace contextRef="#ctx0" brushRef="#br0" timeOffset="8540.82">1391 7659 33167 0,'0'0'2944'0,"0"0"-2352"16,0-5-464-16,0 5-128 0,0 0 272 0,0 0 48 16,-3-7 0-16,3 7 0 0,-4-5-320 0,4 5-224 15,0 0 32-15,0 0-9872 16,0 0-1984-16</inkml:trace>
  <inkml:trace contextRef="#ctx0" brushRef="#br0" timeOffset="8829.73">2522 7529 28559 0,'-12'3'2544'0,"0"-1"-2032"0,-2 3-512 0,-3 6 0 16,-2-1 992-16,-4 5 96 16,-3 3 32-16,-2 1 0 0,-2 1-448 0,1 4-96 0,0-1 0 0,1 1-16 15,3 2-96-15,4-5-16 0,7 1 0 0,4-2 0 16,4-1-224-16,4-1-48 0,6-1-16 0,4-1 0 15,6-1 32-15,4 2 16 0,6 1 0 0,0-2 0 16,1 1-64-16,1 1-16 0,-2-2 0 0,-2 2 0 16,-3 0-128-16,-4 1 160 0,-2 4-160 0,-6-2 160 15,-3 2 160-15,-7 0 48 0,-4-4 0 0,-6 1 0 16,-5 1 144-16,-5-2 48 0,-3 0 0 0,-6-3 0 0,1-3-304 16,0-1-64-16,-2-6-16 0,-9 0 0 15,4-2-1472-15,7-8-304 0,7-3-48 0</inkml:trace>
  <inkml:trace contextRef="#ctx0" brushRef="#br0" timeOffset="9227.36">4012 7632 16575 0,'0'0'1472'0,"0"0"-1168"0,3-5-304 0,0 0 0 16,0-3 1968-16,-3 8 336 0,0 0 64 0,0 0 0 15,-7-6-1360-15,-2 1-288 0,0-1-48 0,-3 3-16 16,-4 3 656-16,0 3 128 0,-3 3 32 0,-3 2 0 16,1 6-432-16,-5 3-80 0,1 5 0 0,-1 5-16 15,0-1-480-15,0 6-80 0,1 5-32 0,2-3 0 16,4 1-32-16,6-4 0 0,7 0 0 0,3-3 0 15,7-4 64-15,5-4 16 0,6-3 0 0,4-4 0 16,3-2-48-16,3-7-16 0,3-3 0 0,2-3 0 16,-2-9-16-16,3 0 0 0,-1-3 0 0,-3-4 0 0,-2-2 48 0,-4-1 0 15,-4 0 0-15,-5-1 0 0,-4 1-16 0,-4-2 0 16,-5-1 0-16,-4 1 0 0,-6 1-64 0,-3 1-16 16,-3-2 0-16,-5 4 0 0,2 1-272 0,-2 1 0 15,-1 6 0-15,-6-6 0 16,7 3-1408-16,6 9-256 0,4 3-32 0,12 2-10880 15,0 0-2176-15</inkml:trace>
  <inkml:trace contextRef="#ctx0" brushRef="#br0" timeOffset="9544.06">4702 7391 25791 0,'0'0'2304'0,"-8"5"-1856"16,1 6-448-16,-4 3 0 0,0 4 1712 0,-4 5 240 0,-4 1 48 0,-4 6 16 15,-3 6-480-15,0 0-80 0,-4-2-32 16,1 2 0-16,-5-1-368 0,2-1-80 0,0 0-16 0,3-6 0 16,6-1-448-16,3-5-80 0,3-4-32 0,7-3 0 15,1-7-64-15,4-2-16 0,5-6 0 0,0 0 0 16,0 0 0-16,9-11-16 0,3-5 0 0,3-1 0 16,4-2-112-16,1-2 0 0,2-5-16 0,1-1 0 15,3 0-176-15,4 0 0 0,-2-1 0 0,2 3 0 16,2-2 0-16,-2 7 0 0,-2 4 0 0,-2 7 0 15,-2 1 0-15,-1 8 0 0,-3 6 0 0,-2 2 0 0,-3 5-176 0,-2 3 48 16,-4 2 0-16,-2 1 0 16,-4 4-144-16,-2 2-32 0,1-2 0 0,-4 10 0 15,2-3-1360-15,0-3-256 0,2-4-64 16,3-2-16-16,2-4-1472 0,2-6-304 0</inkml:trace>
  <inkml:trace contextRef="#ctx0" brushRef="#br0" timeOffset="9793.19">5756 6709 37551 0,'0'0'1664'0,"0"7"336"0,0 5-1600 0,-2 5-400 15,1 3 0-15,-3 4 0 0,-2 6 272 0,-2 1-16 16,-1 5-16-16,-1 3 0 0,-1 2 432 0,-2 7 96 15,-1 3 0-15,0 1 16 0,1 2-336 0,-1-1-64 16,0-2 0-16,-1 6-16 0,2 2-368 0,2-2 0 16,1 0 0-16,-2 17 128 15,5-14-576-15,4-16-96 0,3-8-32 0,2-8 0 16,1-8-1232-16,1-6-256 0,-4-14-48 0,0 0-13792 0</inkml:trace>
  <inkml:trace contextRef="#ctx0" brushRef="#br0" timeOffset="10000.06">5915 7318 30399 0,'0'0'2704'15,"0"0"-2160"-15,0 0-544 0,5 8 0 0,2 3 624 0,0 5 16 16,-1-1 0-16,0 3 0 0,1 3 304 0,-1 1 64 16,0 1 16-16,-1 3 0 0,1-3-400 15,0 1-80-15,2 1-16 0,-1-4 0 0,6 2-336 0,0 0-192 16,2-4 192-16,3-1-192 0,2-6 0 0,3-1-224 15,4-5 16-15,1-5 0 16,-1-5-2144-16,5-2-416 0,0-5-96 0</inkml:trace>
  <inkml:trace contextRef="#ctx0" brushRef="#br0" timeOffset="10169.93">6551 7208 28559 0,'0'0'2544'0,"-2"9"-2032"0,-2 5-512 0,-1 7 0 0,-1 8 1248 0,-2 6 160 16,0 4 16-16,-3 3 16 0,-3 5 32 0,-1 4 16 15,-2 1 0-15,-1 0 0 0,-1-1-224 0,0 2-48 16,0 1-16-16,0 0 0 0,0 0-752 0,1-2-160 16,3-3-32-16,-5 19 0 15,1-6-1664-15,2-10-352 0,2-5-64 0</inkml:trace>
  <inkml:trace contextRef="#ctx0" brushRef="#br0" timeOffset="10755.55">2073 9792 12319 0,'4'-12'544'0,"0"5"112"0,0-1-528 0,-1-5-128 16,-1 2 0-16,-1-1 0 0,0-2 1856 0,1 0 352 0,-2 4 64 0,-3-1 16 15,-2 2-448-15,-3 1-96 0,-1 2-16 0,-1 0 0 16,-1 3-128-16,-6 2-16 0,-2 2-16 0,-4 2 0 16,0 2-672-16,-1 1-128 0,-1 11-16 0,-1 0-16 15,0 2-208-15,2 3-32 0,-1 5-16 0,3-2 0 16,-3 4-96-16,4-2 0 0,3 4-16 0,5-6 0 15,4 0-160-15,0-4-16 0,6-3-16 0,3-2 0 16,5-7 64-16,4-1 16 0,3-7 0 0,5-4 0 16,3-6 16-16,6-1 16 0,3-10 0 0,6-2 0 15,1-2-96-15,0 1 0 0,-1-3-16 0,-2 1 0 0,-2-2-176 0,-2 4 160 16,-2 1-160-16,-4 4 160 0,-4 4-160 0,1 4 0 16,-2 5 0-16,-3 6 0 0,-2 4 0 0,-2 7 0 15,-1 4 0-15,-2 6 0 0,-4 6 0 0,0-1 0 16,-1 2 0-16,0 0 128 0,0-4-128 0,0 2 0 15,2-1 0-15,6 4-176 16,3-6-1488-16,-2-10-288 0,5-10-64 0,2-5-14416 0</inkml:trace>
  <inkml:trace contextRef="#ctx0" brushRef="#br0" timeOffset="11053.98">3075 9377 30351 0,'-17'31'1344'0,"8"-16"272"0,-3 4-1296 0,-4 4-320 0,-1 6 0 0,-2 1 0 16,-2 1 1392-16,1 4 208 15,-2-4 32-15,6-3 16 0,-2-1-192 0,3-5-48 0,1-1 0 16,2-4 0-16,5-2-512 0,2-6-96 0,5-9-32 0,0 0 0 16,0 0-384-16,10-1-96 0,2-6-16 0,5-4 0 15,3-6 48-15,5-2 0 0,1-4 0 0,2 2 0 16,0-3-320-16,0-1 160 0,3 5-160 0,-1 2 128 15,2 3-128-15,0 6 0 0,-3 3 0 0,0 6 0 16,0 5 0-16,-2 4 0 0,-3 6 0 0,-2 5 0 0,-3 6 0 16,-3-2 0-16,-3 3 0 0,-4-1 128 0,-3 0-128 15,-2 0 0-15,-1-1 0 0,2 9 0 16,-3-4-1936-16,3-8-320 0,1-3-64 16,0-6-16000-16</inkml:trace>
  <inkml:trace contextRef="#ctx0" brushRef="#br0" timeOffset="11733.55">2072 11037 5519 0,'1'-6'496'0,"-1"-3"-496"15,-2 1 0-15,-2-2 0 0,-3 3 3760 0,1-2 656 16,0 2 128-16,-4 5 16 0,-3 2-2112 0,0 2-416 16,-5 2-96-16,1 6-16 0,-5 2-912 0,0 4-192 15,0 6-48-15,-4 6 0 0,4 4 48 0,0 3 0 16,-1 2 0-16,2 3 0 0,1 0-192 0,5-2-48 16,2-2 0-16,2-2 0 0,2-2-160 0,6-7-32 15,3-3-16-15,7-4 0 0,4-8-112 0,4-4-32 0,7-8 0 0,6-6 0 16,6-8 16-16,6-5 0 15,1-8 0-15,4-4 0 0,1-5-80 0,-2-3-16 0,-3-1 0 0,0-2 0 16,-6 3-144-16,-4 3 0 16,-3 1 144-16,-7 5-144 0,-2 7 0 0,-2 1 128 0,-4 6-128 15,-2 4 0-15,-5 5 0 0,6 5 0 0,-5 8 0 16,1 9 0-16,-2 5 0 0,-2-2 0 0,-1 7 0 0,-1 14 0 16,1 0 0-16,-2 0 0 15,-1 0 0-15,5-4 0 0,0-3 0 0,3-4 0 0,3-2 0 0,2-5 0 31,2-5-1184-31,3-3-208 0,2-6-32 0,5-2-9680 0,1-7-1936 0</inkml:trace>
  <inkml:trace contextRef="#ctx0" brushRef="#br0" timeOffset="12111.81">3179 10866 25791 0,'-1'18'2304'0,"-2"4"-1856"16,-2 3-448-16,-2 6 0 0,-2 4 1024 0,-3 3 96 15,-3 1 32-15,-3 8 0 0,-1 3 400 0,-3 2 96 16,-2 3 16-16,5-12 0 0,-2 4-320 0,-3 4-64 16,-2 3-16-16,1 1 0 0,-1 0-592 0,2-5-112 15,2-1-32-15,1-7 0 0,2-4-176 0,1-5-32 16,5-6-16-16,3-7 0 0,1-5 48 0,3-6 16 16,6-9 0-16,0 0 0 0,0-8 80 0,4-8 32 0,1-8 0 15,4-8 0-15,1-7-288 0,3-6-64 16,2 1-128-16,3-7 192 0,1-1-192 0,15-28 0 0,0 12 0 0,4 5 0 15,4 4 0-15,3 5 0 16,2 4 0-16,-1 6 0 0,-2 4 0 0,-2 8 0 16,-2 8 0-16,-15 11 0 0,-1 5-128 0,9-4 128 15,-6 10 0-15,-8 3 0 0,-9 3 0 0,-10-4 0 0,3 14 0 0,-7 2 0 16,-5 3 0-16,-6 4 0 16,-6 5 0-16,-4 3 0 0,-7-2 0 0,-1-1 0 15,-1-3 0-15,-2-3 0 0,-1-8-304 0,3-3 48 0,2-3 16 0,4-2 0 31,4-3-1920-31,4-6-384 0,3-4-80 0</inkml:trace>
  <inkml:trace contextRef="#ctx0" brushRef="#br0" timeOffset="12537.75">4398 10595 30351 0,'0'0'1344'0,"0"0"272"0,0 0-1296 0,0 0-320 16,0 0 0-16,-6 11 0 0,-4 0 192 0,-2 6-16 15,2 8-16-15,-4-1 0 0,-4 5 672 0,0 1 128 16,-1 6 16-16,-1 5 16 0,-3 2 96 0,-1 4 0 16,-1-3 16-16,-2 5 0 0,-1 4-288 0,-3-1-64 15,0-1-16-15,8-13 0 0,-3 2-240 0,1 0-48 0,1-2-16 16,2-1 0-16,-1-4-112 0,3-3-32 15,2-10 0-15,4-1 0 0,3-5 48 0,2-6 16 16,2-2 0-16,7-6 0 0,-2-11 128 0,3-14 32 16,4-8 0-16,5-4 0 0,6-6-336 0,1-4-176 0,3-7 192 0,5-5-192 15,2-3 0-15,3 2 0 16,3-2 0-16,4 3 0 0,2 1 0 0,3-2 0 0,4 2 0 16,2 3 0-16,2 3 0 0,1 9 0 0,-2 2 0 15,0 10 0-15,-2 5 0 0,-4 11 0 0,-4 8 0 0,-6 5-144 16,-7 2 144-16,-7 3-160 0,-6 10 160 0,-8 1-160 15,-3 9 160-15,-8 1-208 0,-4 4 80 0,-9 3 128 16,-9 4-240-16,-4 2 80 0,0 1 16 0,0-5 0 16,1-2-1216-1,12-13-240-15,-2-2-64 0,-8 2 0 0,2-5-816 16,6-8-160-16,4-3-48 0</inkml:trace>
  <inkml:trace contextRef="#ctx0" brushRef="#br0" timeOffset="12832.41">5172 10336 28623 0,'0'0'1264'0,"0"0"272"0,0 0-1232 0,0 0-304 15,1 16 0-15,-2 5 0 0,-3 1 1344 0,-3 6 192 16,-5-2 64-16,-2 6 0 0,-2 3-240 0,-3 3-32 16,-2 0-16-16,-3 4 0 0,-1 3-208 0,1-4-32 15,-2-2-16-15,3-2 0 0,2-3-368 0,2-3-80 16,1-7-16-16,5-5 0 0,6-4-272 0,1-5-48 0,6-10-16 0,0 0 0 15,0 0 96-15,0 0 16 16,11-16 0-16,1-3 0 0,1-4-80 0,2-3-16 0,3 2 0 16,2-5 0-16,0-3-272 0,1-1 0 15,1-2 128-15,4-1-128 0,1 3 0 0,4 0 0 0,-1-1 0 0,3 4 0 16,0 4-176-16,-1 3-32 16,-5 0-16-16,1 5 0 15,-4 5-1648-15,-3 3-336 0,0 6-64 0,0 1-16560 0</inkml:trace>
  <inkml:trace contextRef="#ctx0" brushRef="#br0" timeOffset="13173.56">6011 10324 30399 0,'-14'-10'1344'0,"14"10"288"0,-6-5-1312 0,6 5-320 0,-12-1 0 0,1 5 0 0,-2 6 2368 0,-3 2 416 16,-3 4 80-16,-6 8 16 0,-2 4-2112 0,-3 4-432 15,-5-1-80-15,0 6 0 0,0-1 256 0,0 5 64 16,1 7 16-16,5-5 0 0,5 0-144 0,6-5-48 16,4-2 0-16,9-3 0 0,5-6-272 0,5-2-128 15,5-7 128-15,7-5-128 0,4-3 128 0,6-6-128 16,3-7 0-16,4-3 128 0,1-8-128 0,1-4 192 16,-2-4-192-16,-1-3 192 0,0 1-64 0,-4-5-128 15,-2 1 192-15,-5-4-64 0,-3-1-128 0,-4-2 192 16,-4 0-192-16,-4-1 192 0,-5 3-64 0,-4 4 0 15,-6-2 0-15,-1 7 0 0,-2-2-128 0,-4 7 0 16,-3 3 0-16,-3 9 0 0,0-5-224 0,-1 8-128 0,-1 4-32 16,-1 4 0-1,-1 1-1824-15,1 4-368 0,1-2-80 0,5 0-15056 0</inkml:trace>
  <inkml:trace contextRef="#ctx0" brushRef="#br0" timeOffset="13368.83">6352 10151 29423 0,'0'0'1296'0,"0"0"288"0,2 11-1264 0,5 6-320 0,-1 4 0 0,-1 4 0 15,4 4 1184-15,0 3 176 0,4-4 48 0,-2 4 0 16,-1 0 96-16,2 2 32 0,0-1 0 0,4-1 0 16,-1-4-512-16,1 4-112 0,2-2-16 0,0-1 0 15,0 1-576-15,-4-10-112 0,1 1-16 0,7 9-16 16,-3-10-176-16,-3-2-272 0,-2-3 64 0,0-7 16 15,-1-1-1824-15,0-4-352 0,-1-4-80 0,1-4-14288 16</inkml:trace>
  <inkml:trace contextRef="#ctx0" brushRef="#br0" timeOffset="13560.36">6891 10108 35823 0,'0'0'1584'0,"-9"0"336"0,0 4-1536 0,-1 1-384 16,-3 4 0-16,-3 5 0 0,-4 4 944 0,-1 3 112 15,-5 4 32-15,-1 4 0 0,-4 1-16 0,-12 13 0 16,3-1 0-16,5-1 0 0,0-1-368 0,4-2-80 16,-1 1-16-16,3 2 0 0,1 1-416 0,2-3-64 15,3 3-128-15,3-1 176 16,4-3-1344-16,2-4-272 0,3-3-48 0,4-3-11280 16,3-7-2256-16</inkml:trace>
  <inkml:trace contextRef="#ctx0" brushRef="#br0" timeOffset="13839.87">7564 10037 26719 0,'-3'-13'1184'0,"3"13"240"0,-3-6-1136 0,3 6-288 0,0 0 0 0,0 0 0 0,-6 13 1920 16,-3 6 320-16,-3 0 64 0,-3 6 0 0,-3 7-1280 0,-3 5-256 16,-2 2-48-16,-4 4-16 0,0-1 144 0,1 7 32 15,0 0 0-15,1 1 0 0,1-2-256 0,2-2-48 16,1 1-16-16,5 0 0 0,2-4-352 0,3-3-64 16,2-5-16-16,1-4 0 15,3-6-448-15,3-5-80 0,0-8-32 0,2-12 0 16,9 8-2384-16,5-8-464 0</inkml:trace>
  <inkml:trace contextRef="#ctx0" brushRef="#br0" timeOffset="14337.65">7876 10040 20271 0,'0'0'896'0,"0"0"192"0,0 0-880 0,-5 17-208 16,0 5 0-16,0-4 0 0,-3 5 1664 0,-2 2 304 0,-4 9 48 16,-3 2 16-16,-2 0-400 0,-1 0-80 15,-4 1-16-15,2-2 0 0,-1-1-224 0,2-2-48 0,0-3-16 0,4-1 0 16,1-6-384-16,5-3-80 0,2-3-16 0,3-3 0 16,2-8-176-16,4-5-32 0,0 0-16 0,4-6 0 15,3-7-32-15,5-2 0 0,4-4 0 0,3-2 0 16,2-6-304-16,4 2-64 0,2 0-16 0,1-3 0 0,1-3-128 15,-1 4 0-15,2-2 0 0,1 4 0 0,-4-3 0 16,-2 5 0-16,2 5 0 0,-3 2 0 0,-4 5 0 0,1 8 0 16,-6 5 0-16,0 8 0 0,-2 3 0 15,-3 1 0-15,-6 4 0 0,-3 5 0 0,-2 0 0 0,-3 0-176 16,-6 3 176-16,0-2-128 0,-3 1 128 0,-1 0 0 16,-1-3 0-16,1-2 0 0,1-4 0 0,3-2 0 15,2 0 160-15,3-7-160 0,5-7 0 0,0 0 0 16,0 0 0-16,0 0 0 0,5-8 0 0,1-5 144 15,3 1-144-15,2-2 128 0,-1 1-128 0,2-1 160 16,2 3-160-16,0 0 160 0,-1 2-160 0,1 4 0 16,0 4-160-16,0 1 160 0,0 3 0 0,1 4-144 15,-2 3 144-15,1 4 0 0,0 2 0 0,0 1 0 16,-1 0 0-16,-2 1-128 0,-2-2 128 0,0 1 0 16,-1-1 0-16,3 7 0 15,-1-4-1024-15,3-5-112 0,1-2-16 0,-4-7-11344 16,0 0-2272-16</inkml:trace>
  <inkml:trace contextRef="#ctx0" brushRef="#br0" timeOffset="14657.28">8663 10140 35359 0,'-16'-1'1568'0,"10"2"320"0,-4 2-1504 0,-3 2-384 0,-2 7 0 0,-3 2 0 16,-3 3 0-16,-2 2-288 0,-4 3 48 0,-1-1 16 15,-1 5 1056-15,2-1 224 0,-1-2 32 0,5 2 16 0,3-1-320 0,3-1-64 16,5-2-16-16,3-4 0 16,8 0-320-16,2-2-64 0,4 0 0 0,2-3-16 0,5-7-160 0,3-4-16 15,4 1-128-15,4-5 192 0,1-2-64 0,2-5 0 16,-1-2-128-16,2 1 192 0,0-4-16 0,-2 2-16 16,-2 3 0-16,-3-2 0 0,-1 5-160 0,-1-2 0 15,-1 4 0-15,-3-2 0 0,0 5 0 0,-4 3 0 16,0 4 0-16,-3 0 0 0,1 3-128 0,-4 2 128 15,0-1 0-15,0 2 0 0,-2 2 0 0,-1-5 0 16,-1-8 0-16,3 10 0 0,-1-3-384 0,-2-7-16 16,0 0 0-16,0 0 0 15,12 2-2400-15,-1-6-464 0,2-5-112 0,5-6-11840 0</inkml:trace>
  <inkml:trace contextRef="#ctx0" brushRef="#br0" timeOffset="14888.03">9066 9384 15663 0,'0'0'1392'0,"3"-5"-1120"16,-3 5-272-16,0 0 0 0,0 0 3888 0,0 0 720 15,-1 14 128-15,-3 3 48 0,-2 5-3040 0,-2 10-592 0,-2 5-128 0,-1 10-32 16,-2 2 96-16,-1 6 32 16,0 2 0-16,1 2 0 0,2-2-384 0,1 1-80 15,1-2-16-15,3 1 0 0,0-3-304 0,4-2-64 0,-1 1-16 0,2-4 0 16,1-2-256-16,1-4-272 0,-3 3 48 0,-3 8 16 15,-2-11-1840-15,-2-7-384 16,-1-8-64-16,-5-12-14080 0</inkml:trace>
  <inkml:trace contextRef="#ctx0" brushRef="#br0" timeOffset="15019.89">8604 10125 34095 0,'9'-4'3024'0,"3"-4"-2416"15,3 3-480-15,4 0-128 0,3-1 352 0,3 2 48 16,4 1 16-16,3 1 0 0,4-1 288 0,0-2 64 15,3-1 16-15,-1 2 0 0,-3-2-256 0,0 1-48 16,-2 0-16-16,-3-1 0 16,-3 0-1216-16,-4 2-240 0,-4 3-48 0,-3-3-10208 15,-4-2-2032-15</inkml:trace>
  <inkml:trace contextRef="#ctx0" brushRef="#br0" timeOffset="15172.64">9183 10134 20271 0,'0'0'1792'0,"0"11"-1424"16,0 4-368-16,-2 4 0 0,2 3 2688 0,-2 5 480 15,-1-1 96-15,-2 7 0 0,0 2-1280 0,-4 0-272 16,-5 0-48-16,1-2-16 0,0-2-608 0,-3 4-112 16,1-3-32-16,1 1 0 0,1-7-464 0,2 1-112 15,-1-5 0-15,2 8-16 16,1-11-1296-16,3-4-256 0,2-7-48 0,4-8-16208 0</inkml:trace>
  <inkml:trace contextRef="#ctx0" brushRef="#br0" timeOffset="15589.59">9511 10230 18431 0,'0'0'1632'0,"0"0"-1312"16,0 0-320-16,0 0 0 0,-4 7 3936 0,0 4 720 16,-1 0 144-16,-3 5 16 0,-1-2-3072 0,-1 2-608 15,0 2-128-15,-1 0-32 0,-2 1 16 0,-1-1 0 16,2-2 0-16,2 2 0 0,1 0-272 0,4-2-48 15,1-6-16-15,3 1 0 0,4 1-272 0,3-3-64 16,3 0-16-16,2-5 0 0,5-3-80 0,3-1-16 16,2 2 0-16,0-5 0 0,2-7 80 0,1 1 16 15,0-3 0-15,0 2 0 0,-1-2-112 0,0-4 0 16,0 1-16-16,-2-1 0 0,-2-1 0 0,2-1 0 16,-1 0 0-16,0 2 0 0,-1 1-48 0,-2 2 0 15,-2 2 0-15,-2 4 0 0,-3 0-128 0,-1 3 0 16,-1 1 0-16,-8 3 0 0,8 4 0 0,-1 2 0 15,-7-6 0-15,6 8 0 0,-2 2 0 0,-1-1 0 16,-3 4 0-16,1-3 0 0,0 3 0 0,0 1 0 16,-1 3 0-16,2 1 0 0,-2 0 0 0,3 0 0 15,0 0 0-15,1-1 0 0,0 1 0 0,-1-1 0 0,3-1 0 16,0 2 0-16,3 2-208 0,0-1 16 0,-3-2 16 0,7 2 0 31,-3-1-608-31,0-5-128 0,2-3-32 0,-4-3 0 16,-8-7-1568-16,13 4-320 0,-13-4-64 0,0 0-16 0</inkml:trace>
  <inkml:trace contextRef="#ctx0" brushRef="#br0" timeOffset="15787.54">9531 9522 35007 0,'-13'-19'3120'0,"8"8"-2496"0,1-1-496 0,2 2-128 0,2 10 2320 0,0 0 448 15,1-9 96-15,-1 9 16 0,3-11-2080 0,-3 11-416 16,0 0-64-16,6-8-32 0,0-5-160 0,-1 2-128 16,-1 2 192-16,0-1-192 15,-1 4-1024-15,-3 6-304 0,-6-9-64 0,-2 1-17984 0</inkml:trace>
  <inkml:trace contextRef="#ctx0" brushRef="#br0" timeOffset="15940.97">7910 9113 43311 0,'-61'-22'1920'0,"26"11"384"0,0 2-1840 0,9 0-464 15,4 3 0-15,4 3 0 0,5 3 1408 0,2 3 192 16,0-2 48-16,2 3 0 0,9-4-1456 0,-7 9-192 0,4-3-208 0,0 4-14304 16,-1-1-2848-1</inkml:trace>
  <inkml:trace contextRef="#ctx0" brushRef="#br0" timeOffset="19392.34">20939 8123 6271 0,'0'0'272'0,"0"0"64"0,2-8-336 0,-1 1 0 15,1 0 0-15,0-2 0 0,0 3 0 0,1-2 0 16,-1 1 0-16,2 2 0 0,0 0-192 0,2-1 0 0,-6 6 0 0,7-3 0 15,0-6 192-15,0 4 0 0,-1 1 0 0,0-1 0 16,1 0 672-16,-1 0 64 0,0-1 16 0,1-1 0 16,-1 2-384-16,2 1-80 0</inkml:trace>
  <inkml:trace contextRef="#ctx0" brushRef="#br0" timeOffset="20693.93">20796 8049 4607 0,'0'0'400'0,"0"0"-400"16,0 0 0-16,0 0 0 0,-8 6 2448 0,8-6 416 15,0 0 80-15,0 0 0 0,-6 7-1120 0,6-7-224 16,0 0-64-16,0 0 0 0,0 0 176 0,0 0 16 0,0 0 16 0,0 0 0 16,-8-3-144-16,8 3-48 0,-5-7 0 0,2-5 0 15,1 5-288-15,2-4-64 0,2 4-16 0,1-5 0 16,-1 0-352-16,2-1-80 0,1-2-16 0,2 2 0 16,2 3-288-16,1-3-64 0,0 2-16 0,-1 4 0 15,1-2-160-15,1 2-16 0,2 0-16 0,1 0 0 16,1 2-176-16,1 0 128 0,-1-1-128 0,0 5 128 15,0 4-128-15,1 2 0 0,-2-1 0 0,-2 3 0 0,0 3 0 16,-3 4 0-16,-2 2 0 0,-2-1 0 0,-3 3 0 0,-4 2 0 16,-3 0 0-16,-2 1 0 0,-3-1 0 0,-3 3 192 15,-2-3-192-15,-11 8 192 0,1-6-32 0,-1-2 0 16,2-2 0-16,-1-7 0 0,2 1 80 0,2-6 16 16,2-2 0-16,2-1 0 0,-1-5 0 0,4-1 16 15,1-4 0-15,0-4 0 0,3-2 0 0,3-4 0 16,3-3 0-16,3-1 0 0,1-1-48 0,3-2-16 15,6 1 0-15,1 0 0 0,1 0-208 0,1-1 0 16,1 4 0-16,5 2 0 0,0 1 0 0,-1 6-128 16,4-2 128-16,-7 4 0 0,2 2 0 0,1 3 0 15,1 1 0-15,-1 3 0 0,0 3-144 0,-2 1 144 16,-2 1 0-16,-2 5-144 0,-2 0 144 0,-2 3 0 16,-5 1 0-16,-3 1 0 0,-4 2 0 0,-4-1 0 15,0-1 0-15,-10 7 0 0,-1-7 0 0,-2-2 144 16,-3 1-16-16,0-5-128 0,0 0 336 0,1-4-32 15,1-3-16-15,0-4 0 0,4-3 80 0,1-2 16 16,2-2 0-16,3-3 0 0,1-2-96 0,6-4-16 0,2-4 0 0,4 1 0 16,3-2-112-16,6 0-32 0,3-4 0 0,4 6 0 15,0 0-128-15,2 2 0 0,1 1 0 0,1 3 0 16,3 1 0-16,0 5 0 0,0 0 0 16,-6 7 0-16,-1-1-128 0,2 5 128 0,-4 0 0 15,-1 6 0-15,-2 3 0 0,-2 4-176 0,-3-1 176 0,-4 3-128 16,-4 2 128-16,-8 8 0 0,-4-1 0 0,-4-4 0 0,-1 0 0 15,-2-3 0-15,-2-1 0 0,0-4 128 0,3-2-128 0,-1-4 128 16,1-2-128-16,2 1 128 0,4-6-128 16,0-4 176-16,0-3-176 0,4 0 192 0,0-1-192 0,6-3 192 15,0-3-192-15,4 1 192 0,1-5-192 0,6 2 0 16,3 1 0-16,-2 5 0 16,4-4-1600-16,4 3-208 0,0 2-48 15,10-7-18752-15</inkml:trace>
  <inkml:trace contextRef="#ctx0" brushRef="#br0" timeOffset="21963.3">20935 7185 16991 0,'0'0'752'0,"0"0"144"0,0 0-704 0,-3 7-192 16,-2-3 0-16,5-4 0 0,-6 5 1648 0,0 2 288 15,0-2 64-15,-2-1 16 0,0 1-16 0,1 1 0 16,-1-2 0-16,1 0 0 0,-1-2-256 0,2 2-48 16,-2-2-16-16,2 1 0 0,-2-2-368 0,2 1-80 15,-1-2-16-15,7 0 0 0,0 0-208 0,-5-3-48 16,3-7-16-16,2 2 0 0,1-3-240 0,4 2-64 15,3-4 0-15,2 0 0 0,1 1-256 0,2-3-64 16,1-3-16-16,1 1 0 0,2 1-144 0,1 0-32 16,-1 4 0-16,0 2 0 0,1-3-128 0,-2 4 0 15,1-1 144-15,-2 5-144 0,-2-2 0 0,-3 5 128 16,1 2-128-16,-2 4 0 0,-2 4 0 0,-4 4 128 0,-3 1-128 0,-3 2 0 16,-4 0 0-16,-3 4 128 15,-4-2-128-15,-4 2 0 0,-2 1 128 0,-4-2-128 0,-4-2 160 16,-1 0-160-16,-2-1 160 0,1-4-160 0,2 0 160 0,-3-4-160 15,3 1 208-15,3-6-48 0,-1 1-16 0,3-4 0 16,2-2 112-16,0-1 32 0,2-6 0 0,4 1 0 16,2-5-48-16,3-2-16 0,3-1 0 0,3-2 0 15,2-2-96-15,5-6 0 0,2 1-128 0,4-2 192 0,1 2-192 16,4-5 0-16,4 1 128 0,2 3-128 0,3-1 0 16,3 3 0-16,2-3 0 0,2 4 0 0,2 3 0 0,0 3 0 15,-1 2 0-15,0 4 0 0,-3 6 0 0,-1 4 0 16,-2 3 0-16,-3 4 0 0,-6 6-128 0,-4 5 128 15,-6 4 0-15,-5 0 0 0,-5 3 0 0,-5 3 0 16,-6-2 0-16,-3 1 0 0,-6 2 0 0,-4-4 0 16,-3 2 0-16,-3-2 0 0,0-4 0 0,0 0 0 15,0-1 0-15,-1-2 144 0,1-4-144 0,1-6 192 16,2-1-192-16,3-3 192 0,4-5-192 0,5-2 192 16,4-6-192-16,5-1 192 0,2-3-16 0,6-4 0 15,2-5 0-15,5 1 0 0,4 0-176 0,2-4 0 16,6 2 0-16,4-3 128 0,5 4-128 0,2-2 0 15,2 3 0-15,4 2 0 0,3 2 0 0,1 1 0 16,0 4 0-16,-1 5 0 0,-4 3 0 0,-2 4 0 16,-3 9 0-16,-1 2 0 0,-6 6-144 0,-4 3 144 15,-7 3 0-15,-5 6 0 0,-6 2 0 0,-4 8-128 16,-6 5 128-16,-3-1 0 0,-5 1 0 0,-2-4 0 0,-3-4 0 16,-2-2 0-16,-1-2 0 0,1-5 0 15,-1-4 0-15,2-2 0 0,-1-1 0 0,1-5 0 0,3-3 0 0,2-5 0 16,2-1 0-16,2-4 0 0,2-4 128 0,3-1-128 15,4-8 0-15,3-2 144 0,4-4-144 0,4-4 128 16,1-4-128-16,4-1 0 0,1-6 0 0,3-2 128 16,2 2-128-16,3-2 0 0,2 2 0 0,7 4 0 0,-1 4 0 15,6 1 0-15,-1 3 0 0,-1 4 0 16,-1 2 0-16,-1 6 0 0,-1 1 0 0,-1 8 0 0,-4 4 0 16,-1 6-144-16,-3 3 144 0,-4 2 0 0,-6 5-128 15,0 5 128-15,-7 0 0 0,-5 8 0 0,-4 3 0 0,-6 2-128 16,-2-1 128-16,-4-2 0 0,1-5 0 15,-3-1 0-15,-2 0 0 0,-1-6 0 0,-2-3 0 0,0-1 0 16,-1-3 0-16,2-3 0 0,0-2 0 0,2-5 128 16,1-1-128-16,2-6 0 0,-1-2 160 0,3-1-160 15,1-5 160-15,2-1-160 0,2-7 144 0,1 0-144 16,3-1 128-16,0-1-128 0,1 1 0 0,2 1 0 16,2 0 0-16,3 0 0 15,0 4-480-15,2 2-176 0,3 5-48 16,2 2 0-16,-5 5-2736 0,10 8-544 0</inkml:trace>
  <inkml:trace contextRef="#ctx0" brushRef="#br0" timeOffset="23297.38">20764 9053 10127 0,'0'0'896'0,"0"0"-704"16,7 1-192-16,2 2 0 0,0 1 1552 0,-1 2 288 16,-1-2 48-16,0 1 16 0,-7-5-160 0,6 8-16 15,-1-2-16-15,-3 2 0 0,-2-8-48 0,0 9 0 16,0-2 0-16,-2 3 0 0,0 1 112 0,-5-1 16 15,1 0 0-15,-2-4 0 0,2-1-208 0,-3 3-48 16,0-4 0-16,0-3 0 0,-1 0-192 0,0-2-64 16,4 0 0-16,-2-4 0 0,0-5-272 0,1-1-64 15,0 0-16-15,4-4 0 0,-1-1-288 0,3 1-64 16,1-1-16-16,2-2 0 0,2-2-240 0,2-1-64 16,2 1 0-16,2-1 0 0,3 1-128 0,2 1-128 15,3-1 144-15,2 2-144 0,3 3 0 0,1-1 0 16,2 1 0-16,-1 4 0 0,-1 3 0 0,0 1 0 0,-1 3 0 15,-1 5 0-15,-3 8 0 0,-3 1 0 0,-3 3 0 0,-3 5 0 16,-3 3 0-16,-6 8-128 0,-6 2 128 0,-3-1 0 16,-7 1 0-16,-4 3 0 0,-5 1 0 0,-4-2 0 15,-4-4 0-15,-1-2 0 0,-1-7 0 0,-1-1 0 16,1-3 160-16,1 0-160 0,0-5 160 0,1-2-160 0,0-4 224 16,6-2-48-16,3-3-16 0,5-5 0 0,3-3 16 0,5-5 0 15,3-1 0-15,6-5 0 0,6-4-32 16,5-5 0-16,4-1 0 0,5-4 0 0,5 0-144 0,4 4 0 15,4 0 0-15,4-1 0 0,2 6 0 0,1 0 0 16,2 4 0-16,-2 1 0 0,-1 2 0 0,1 3 0 16,-3 6 0-16,0 6 0 0,-2 2 0 0,-4 4 0 15,-5 6 0-15,-5 1 0 0,-7 5 0 0,-4 1-144 16,-5 4 144-16,-7 4 0 0,-6 3 0 0,-5 5 0 16,-9 1 0-16,-2 2 0 0,-4-3 0 0,-3-6 0 15,2-2 0-15,-4-4 0 0,0-4 0 0,1-3 0 16,-1-3 0-16,2-3 0 0,3-4 192 0,3-1-48 15,3-4-16-15,4-2 0 0,2-7 0 0,4-2 0 16,4-7 0-16,3-5 0 0,4-4-128 0,6-4 192 16,4-3-192-16,2-1 192 0,4 1-192 0,4 0 0 15,3 2 0-15,5 1 128 0,2 3-128 0,1 1 0 16,1 5 0-16,1 2 0 0,-2 4 0 0,0 6 0 16,-1 6 0-16,2 5 0 0,-6 5 0 0,0 9 0 15,-5 4 0-15,-2 4 0 0,-3 1 0 0,-8 4 0 0,-4-3 0 16,-3 5 0-16,-5 4 0 0,-6 1 0 15,-3 1 0-15,-3-3 0 0,-1-3 0 0,0-1 0 0,0-5 0 0,1-4 0 16,1-2 0-16,0-5 0 0,2-4 0 16,1-2 0-16,1-4-896 15,0-5-64-15,2-3-16 0,-1-5 0 0,1-3-1264 0,2-2-256 16,-2-3-64-16</inkml:trace>
  <inkml:trace contextRef="#ctx0" brushRef="#br0" timeOffset="27844.44">20245 8008 17503 0,'-10'5'1552'0,"2"-2"-1232"0,0-2-320 0,-5 3 0 15,-2 0 1584-15,-2 2 256 0,-1-1 48 0,0 2 16 16,-1-1-192-16,0-2-48 0,0 0 0 0,0-2 0 15,1-2 0-15,1-1-16 0,0-2 0 0,4 1 0 16,1-4-240-16,4-2-64 0,2 0 0 0,3-4 0 16,4-1-512-16,3 0-128 0,3-2 0 0,1-2-16 15,4-2-336-15,3-1-64 0,0 1-16 0,3-4 0 0,0 1-80 0,2 2-32 16,3 2 0-16,0 0 0 0,0 2-160 16,0 5 128-16,-2 2-128 0,0 1 128 0,-2 4-128 0,-3 5 192 15,0 5-192-15,-4 1 192 0,-3 7-192 0,-4 3 0 16,-3 4 0-16,-5 1 128 0,-3 1-128 0,-4 3 128 15,-4 1-128-15,-3 1 128 0,-2 3 64 0,-4-3 0 16,-2 1 0-16,-1-1 0 0,0-4 192 0,0-4 64 16,-1-2 0-16,3-5 0 0,4-4 192 0,2-4 32 15,2-3 16-15,4-7 0 0,5-2-432 0,0-7-96 16,6-5-16-16,5-2 0 0,5-4 96 0,5-3 16 16,3-1 0-16,5-1 0 0,2 0-256 0,4-1 0 15,3 5 0-15,3-4 0 0,-1 5 0 0,1 1 0 16,-1 4 0-16,-1 4 0 0,0 6 0 0,-7 2 0 15,-2 7 0-15,-4 5 0 0,-3 5 0 0,-6 4 0 16,-5 4 0-16,-4 2 0 0,-5 4 0 0,-6 1 0 16,-6 3 0-16,-7 0 0 0,-5 2 0 0,-3 2 0 15,-2-5 0-15,-1 2 144 0,-2-4-144 0,2-3 0 16,2-5 0-16,4-2 0 0,3-2 0 0,3-6 128 0,3-6-128 0,4-4 0 16,2-2 0-16,4 0-144 0,4-2 0 15,6-4 0 1,6-4-1568-16,4-1-304 0,4-3-64 0,7 0-18976 0</inkml:trace>
  <inkml:trace contextRef="#ctx0" brushRef="#br0" timeOffset="29050.46">21684 7951 11055 0,'0'0'976'0,"0"0"-784"16,-5 1-192-16,-3-1 0 0,1 2 2288 15,-2 0 400-15,-3 1 96 0,1-1 16 0,0 0-752 0,-2-2-128 16,-1 0-48-16,0 0 0 0,1 0-240 0,0 0-48 15,2-2-16-15,1 1 0 0,1 0-32 0,0 1 0 16,4-3 0-16,-1-2 0 0,1-1-352 0,1 1-80 16,4 5-16-16,0 0 0 0,-2-12-336 0,4 1-80 15,2 1-16-15,-2-3 0 0,3 2-288 0,2 0-64 16,1-5-16-16,1 1 0 0,4 1-112 0,1 2-32 16,3-1 0-16,2 2 0 0,1 0-144 0,2-2 0 15,-2 1 144-15,3 5-144 0,-2-2 0 0,0 4 128 16,-5 4-128-16,-1 3 0 0,-2 7 0 0,-3 0 128 15,-2 5-128-15,-4 2 0 0,-4 3 0 0,-4 3 128 16,-4 0-128-16,-4 2 0 0,-5-3 208 0,-2 2-16 16,-4-1-16-16,-2 1 0 0,-3-4 80 0,0-1 0 15,-1-3 16-15,2-4 0 0,1 0 128 0,1-5 32 16,2-1 0-16,2 0 0 0,0-5-64 0,5-1-16 0,0-6 0 16,4 0 0-16,2-5-32 0,2 1-16 15,4-3 0-15,4-3 0 0,3 0-128 0,3-4-32 0,4 0 0 0,3-3 0 16,1 1-144-16,4 1 0 0,1-3 0 0,4 2 0 15,2 1 0-15,4-2 0 0,1 1 0 0,0 3 0 16,1 2 0-16,0 3 0 0,0 5 0 0,-2 2 0 16,-4 5 0-16,0 6 0 0,-4 5 0 0,-2 0 0 15,-3 6-144-15,-5 2 144 0,-3 0 0 0,-6 5 0 16,-4 0 0-16,-5 5-128 0,-4 0 128 0,-4 1 0 0,-4-2 0 16,-3 0 0-16,-4 0 0 0,0-2 0 0,-1-3 0 0,-1-2 0 15,-2-1 0-15,3-2 0 0,0-5 0 0,4-1 0 16,0-2 0-16,3-1 0 15,1-6 0-15,3-4 128 0,0-1-128 0,5-3 0 0,1-6 0 0,3-1 128 16,4-2-128-16,3-2 0 0,2-1 0 0,4-4 128 16,2-4-128-16,3 0 0 0,5 1 0 0,2-6 0 15,6-1 0-15,2-1 0 0,4 1 0 0,1 4 0 16,2-1 0-16,2 4 0 0,0 3 0 0,1 6 0 16,-3 6 0-16,-1 5 0 0,-2 6-128 0,-2 6 128 15,-2 8 0-15,-5 5 0 0,-3 1-144 0,-4 4 144 16,-5 5 0-16,-5-2-144 0,-4 5 144 0,-8 2 0 15,-2 2 0-15,-8-3-128 0,-2-3 128 0,-3 1 0 16,-2-5 0-16,-3 2 0 0,-3-8 0 0,1 1 0 16,-1-1 0-16,1-2 0 0,-2-2 0 0,1-1 0 15,1-6 0-15,3-3 128 0,4-1-128 0,4-7 0 16,4-2 128-16,3-3-128 0,4-6 128 0,4-1-128 16,2-3 128-16,5-2-128 0,2-2 0 0,6-4 144 15,5-2-144-15,3-3 0 0,4 2 0 0,2 2 0 16,3-2 0-16,3 5 0 0,0-2 0 0,2 5 0 0,-1 3 0 15,0 5 0-15,-2 4 0 0,-2 7 0 0,-2 2 0 0,-3 6 0 16,-4 6 0-16,-5 2 0 0,-3 0 0 16,-3 2-144-16,-7 1-16 0,-3-1 0 0,-6 2 0 0,-2 1 0 15,-3 4-1104 1,-2-1-208-16,-3-2-64 0,4 0 0 0,-1-2-1904 0,1 0-384 16</inkml:trace>
  <inkml:trace contextRef="#ctx0" brushRef="#br0" timeOffset="29589.84">20096 7949 14335 0,'0'0'640'0,"0"0"128"0,-7 2-624 0,0 1-144 0,1 1 0 16,1-2 0-16,5-2 1664 0,0 0 320 15,-5 3 48-15,5-3 16 0,0 0 128 0,0 0 16 0,0 0 16 0,0 0 0 16,3-5-240-16,-1-4-48 0,4 1-16 0,3-2 0 16,-1 2-560-16,3-2-96 0,3 1-32 0,3-2 0 15,1 1-512-15,2 1-128 0,2-2 0 0,-1 4-16 16,0 1-96-16,-1-1-16 0,-1 6 0 0,-2 1 0 16,-4 2-128-16,-1 5-48 0,-3-1 0 0,-4 7 0 15,-4 0-272-15,-3 2 160 0,-6 0-160 0,-5 2 128 0,-3 0 48 0,-13 8 0 16,-3-4 0-16,-1-3 0 15,-3-4 80-15,2-3 0 0,2 0 16 0,12-5 0 0,1-5 176 16,1-1 16-16,0-1 16 0,3-3 0 0,1-4 96 0,2 0 32 16,5-6 0-16,3 0 0 0,4-3-416 0,4 1-192 15,3 0 160-15,4 0-160 0,1-1 0 0,2-1 128 16,3 1-128-16,1-1 0 0,1 3 0 0,-2-2 0 16,0 4 0-16,-2 3 0 15,-1-1-784-15,0 4-112 0,-1 0 0 0,0 2-16 16,-1 5-1712-16,2 0-320 0,0 2-80 0</inkml:trace>
  <inkml:trace contextRef="#ctx0" brushRef="#br0" timeOffset="30231.97">21795 7787 17503 0,'0'0'1552'0,"-7"5"-1232"0,1 2-320 0,-2-2 0 16,1 1 1616-16,-5 3 272 0,1-3 48 0,-1 3 16 15,1-2 208-15,0-1 32 0,-2 0 16 0,0-2 0 16,-1 1-192-16,1 2-32 0,1-2-16 0,0-4 0 15,1 0-560-15,4-1-96 0,0 0-32 0,2-2 0 0,1-1-432 0,3-5-80 16,3 1-32-16,2-2 0 0,2 0-272 0,3 0-48 16,1-1-16-16,3-3 0 0,1 3-192 0,1-1-32 15,2-2-16-15,1 4 0 0,0-5-160 0,1 5 0 16,1 2 0-16,-1 3 128 0,-2 0-128 0,-1 4 0 16,-2 2 144-16,-3 2-144 0,-2 5 0 0,-4 3 0 15,-1 2 0-15,-4 1 0 0,-4 3 0 0,-3 1 0 16,-3 1 0-16,-4-2 0 0,-3-3 128 0,-2-1-128 15,-1-2 128-15,-1 0-128 0,1 0 240 0,1-5-32 16,1 0 0-16,3-1 0 0,1-2 48 0,3-3 16 16,0-1 0-16,4-1 0 0,2-4-32 0,1-3-16 15,4 2 0-15,4-6 0 0,1-2-64 0,4 2-16 16,1-4 0-16,4 0 0 0,1-2-144 0,3 2 0 16,2-1 0-16,2 2 0 0,1 1 0 0,-2 4 0 15,3-2 0-15,-2 7 0 0,0 4 0 0,-3 1 0 16,-3 5 0-16,-2 5 0 0,-2 0 0 0,-5 4 0 15,-3 4-128-15,-4 1 128 0,-5 0 0 0,-5 0 0 0,-3 0 0 16,-5 3 0-16,-2 0 0 0,-2-2 0 16,-1-2 0-16,-1-3 0 0,3-5 0 0,-3 2 0 0,2 0 0 15,3-5 0-15,2-4 0 0,2 0 0 0,2-2 0 0,3-3 0 16,1-5 0-16,3-2 0 0,2-1 0 0,2-4 0 16,0 2-1408-1,4-1-224-15,0-1-32 0,2-1-12800 0,-1 1-2544 0</inkml:trace>
  <inkml:trace contextRef="#ctx0" brushRef="#br0" timeOffset="30874.93">20262 8105 4607 0,'0'0'400'0,"0"0"-400"0,0 0 0 0,0 0 0 16,-7 0 3152-16,1 1 560 0,-2 1 96 0,-1 1 32 16,-2 0-1440-16,-2 1-288 0,-1-2-48 0,-1 1-16 15,0-3-112-15,-2 0-16 0,1-1-16 0,-1-1 0 16,1 0-240-16,0-3-64 0,3 1 0 0,0 1 0 0,0-3-384 15,3-2-96-15,2 2-16 0,2-4 0 0,2 1-272 16,0-3-48-16,4 0-16 0,4 0 0 16,0-3-384-16,2 2-64 0,2 3-32 0,2-4 0 0,3-2-160 0,1 3-128 15,0 3 144-15,1-2-144 0,0 5 128 0,1-3-128 16,-2 3 0-16,-2 1 144 0,1 2-144 0,-2 3 160 16,0 2-160-16,-4 3 160 0,-3 3-160 0,-3 2 0 15,-3 7 0-15,-2-2 128 0,-2-4-128 0,-3 2 128 16,-3 2-128-16,-2-1 128 0,-1-4 64 0,1 1 0 15,0-3 0-15,0-1 0 0,1-2 128 0,1-3 48 16,1-1 0-16,4-1 0 0,2-3-32 0,0-1 0 16,2 0 0-16,3-4 0 0,1-1-80 0,3-4-32 15,0 1 0-15,2 2 0 0,2-3-224 0,1 0 128 16,2 1-128-16,-1 3 0 0,2-3 0 0,-1 4 0 16,0-2 0-16,-3 0 0 0,3 4 0 0,-4 3 0 15,-7 4 0-15,0 0 0 0,0 0-160 0,0 0-80 16,0 0-16-16,-2 4 0 15,-3 2-1328-15,0 2-272 0,-1-3-48 0,5 5-11904 16,0-1-2384-16</inkml:trace>
  <inkml:trace contextRef="#ctx0" brushRef="#br0" timeOffset="31165.56">21812 7834 25791 0,'0'0'2304'0,"0"0"-1856"16,3-6-448-16,-3 6 0 0,0 0 2112 0,6-3 320 15,1 1 64-15,-7 2 0 0,0 0-896 0,0 0-192 16,0 0-48-16,0 0 0 0,0 0-736 0,0 0-160 16,0 0-16-16,0 0-16 0,0 0-304 0,0 0-128 15,5-3 128-15,-5 3-128 16,0 0-1840-16,0 0-448 0</inkml:trace>
  <inkml:trace contextRef="#ctx0" brushRef="#br0" timeOffset="34368.51">894 13412 13071 0,'0'0'576'0,"0"0"128"0,0 0-576 0,-8 1-128 16,8-1 0-16,0 0 0 0,-11 1 1168 0,11-1 208 15,0 0 32-15,0 0 16 0,-11 2 32 0,11-2 0 16,0 0 0-16,0 0 0 0,0 0-512 0,0 0-112 15,0 0 0-15,0 0-16 0,0 0-272 0,8 6-48 16,3-1-16-16,5-2 0 0,3-3 112 0,5 0 32 16,3 1 0-16,2-2 0 0,3-5-112 0,1 3-32 15,5-2 0-15,1-2 0 0,3-2-160 0,1 4-48 0,1-4 0 16,0 4 0-16,1 1-80 0,-5-2-32 0,-3 2 0 16,-3 0 0-16,-2 2 0 0,-5-1 0 0,-2 2 0 0,-4 1 0 15,-5 0-160-15,-3 1 128 0,-3 2-128 0,-10-3 128 16,0 0-128-16,4 6-192 0,-4-6 32 0,0 0 16 31,-5 13-1584-31,-4-5-320 0,-4-1-64 0,-2-2-10848 0</inkml:trace>
  <inkml:trace contextRef="#ctx0" brushRef="#br0" timeOffset="34656.89">969 13756 16287 0,'0'0'720'0,"0"0"160"0,0 0-704 0,0 0-176 16,-9 5 0-16,9-5 0 0,0 0 1392 0,0 0 240 15,0 0 48-15,0 0 16 0,0 0-288 0,0 0-48 16,0 0-16-16,10 9 0 0,3-5-208 0,3-3-48 16,4-3-16-16,5 0 0 0,1 0-368 0,5-6-80 0,1-1-16 15,3-3 0-15,5-1-144 0,0 2-16 16,5-3-16-16,3 1 0 0,2 1-176 0,-1 1-48 15,-3 1 0-15,-4 1 0 0,-4-4-64 0,-1 7-16 16,-5 3 0-16,-2-2 0 0,-4-1-256 0,-6 3-64 16,-1 1-16-16,-2-1 0 15,-2-1-2496-15,-6 2-496 0,-9 2-112 0,0 0-16 0</inkml:trace>
  <inkml:trace contextRef="#ctx0" brushRef="#br0" timeOffset="35024.04">1613 13142 5519 0,'0'0'496'0,"-2"-7"-496"16,-1 2 0-16,3 5 0 15,0 0 3712-15,-1-9 656 0,-1 2 128 0,2 7 32 0,0 0-2320 0,0 0-464 16,9-5-80-16,1 3-32 0,1-2-544 0,5 8-128 15,3 1 0-15,3 0-16 0,3-1-128 0,2 3-32 16,2 1 0-16,2 3 0 0,1 2-48 0,-1 1-16 16,4 1 0-16,-1 4 0 0,-1 0-128 0,-1 6-16 15,-2 0-16-15,-1 4 0 0,-1-1-112 0,-2 1 0 16,-6 1-16-16,-2-4 0 0,-1 4 0 0,-7-5 0 16,-6 2 0-16,-4-4 0 0,-4-2 128 0,-4 2 16 15,-3 0 16-15,-6-1 0 0,-4 0-80 0,-2 3-32 16,0-5 0-16,-5-1 0 0,-4-2-208 0,-2 0-32 15,-2 2-16-15,-1-1 0 0,-1-3-224 0,1-3 144 16,2-1-144-16,2-6 128 16,1-1-720-16,8-4-160 0,5-2-16 0,6-5-12544 15,3-3-2512-15</inkml:trace>
  <inkml:trace contextRef="#ctx0" brushRef="#br0" timeOffset="35977.83">3685 12847 18015 0,'0'0'800'0,"0"0"160"0,-3-6-768 0,3 6-192 15,-5-10 0-15,-1 3 0 0,-4 0 816 0,-2 3 112 16,-2 3 32-16,-2 0 0 0,-3 1 256 0,-5 2 48 16,-7 2 16-16,-3 2 0 0,-4-1-368 0,-2 5-64 15,-2-1-16-15,0 5 0 0,-1-1-96 0,1-3-32 16,-1 3 0-16,5 0 0 0,4-2-176 0,6 2-32 16,1 1-16-16,5-3 0 0,3 4-192 0,5 1-32 15,4-2-16-15,10 1 0 0,9-4 16 0,8 3 16 16,4 3 0-16,8-2 0 0,6-2-16 0,4-4-16 15,3 5 0-15,1 0 0 0,-1-2-240 0,-2 2 144 0,-2 0-144 0,-4 3 128 16,-3 1-128-16,-6 2 128 16,-6 2-128-16,-5-1 128 0,-4 2 64 0,-6-3 16 0,-7 2 0 0,-3-2 0 15,-4 0 64-15,-5-1 16 0,-6 0 0 0,-3-3 0 16,-1-2 160-16,-2-1 16 0,-2-7 16 0,1 3 0 16,0-4-224-16,3-1-64 0,-1-3 0 0,4-6 0 15,3-2-192-15,5-5 0 0,3-3 128 0,5-2-128 16,3-2-1664-16,7-1-384 15,5-7-80-15,4 1-16 0</inkml:trace>
  <inkml:trace contextRef="#ctx0" brushRef="#br0" timeOffset="36258.55">4378 12195 28559 0,'-8'-7'2544'0,"8"7"-2032"16,0 0-512-16,0 0 0 0,-8 1 224 0,-2 8-48 15,0 5-16-15,-1 7 0 0,-3 6 736 0,0 6 160 16,-1 5 32-16,1 9 0 0,2 4-192 0,2 4-16 16,-4 1-16-16,0 4 0 0,-1 4-400 0,-1 0-80 15,2 3 0-15,3-1-16 0,1 0-368 0,1-7 0 16,0-6 0-16,0-8 128 15,0-6-640-15,2-6-112 0,0-4-16 0,1-6-10096 16,2-5-2000-16</inkml:trace>
  <inkml:trace contextRef="#ctx0" brushRef="#br0" timeOffset="36626.69">4075 12896 23951 0,'18'-9'2128'0,"0"4"-1696"0,5-2-432 0,5-2 0 0,3 2 448 0,2-3 16 15,1 2 0-15,-1-1 0 0,-2 3 320 0,0-3 64 16,-4 1 16-16,-3 4 0 0,0 1-480 0,-3-2-112 16,0 1-16-16,-5 1 0 0,-3 2 192 0,-3 0 48 15,-10 1 0-15,0 0 0 0,0 0-64 0,0 0-16 16,0 0 0-16,-4 9 0 0,-6 2 224 0,-2 2 32 16,-5-1 16-16,-2 6 0 0,-4 5-48 0,-2 0 0 15,-3 6 0-15,0-1 0 0,-2 3-128 0,8-8-16 16,4-3-16-16,5-2 0 0,4-3-224 0,5-1-64 15,4-14 0-15,4 10 0 0,3-1-64 0,3-4-128 16,4-4 176-16,5-5-176 0,1-2 256 0,3-4-48 16,1 2-16-16,-1-2 0 0,-3-3-192 0,1 1 128 15,-4-3-128-15,0-1 0 0,-4 6 128 0,-2 0-128 16,-3 1 0-16,-2 4 144 0,-6 5-144 0,0 0 0 0,0 0 0 0,3 13 0 16,-2 1 0-16,-1 0 0 15,-1 0 0-15,1 1 0 0,-2 0 0 0,2-2 0 0,2-2 0 0,4 2 0 16,0 1-128-16,6-5 128 0,1-3-160 0,6-3 160 31,3-5-1440-31,4-4-192 0,-1 0-32 0,5-8-9520 0,1-3-1888 0</inkml:trace>
  <inkml:trace contextRef="#ctx0" brushRef="#br0" timeOffset="36995.75">5175 12087 26719 0,'-14'12'1184'0,"4"-1"240"0,-3 2-1136 0,0 5-288 0,0 5 0 0,-1 7 0 0,-2 7 704 0,-1 4 64 15,0 1 32-15,-1 5 0 0,0 3 368 0,0 3 80 16,0-1 16-16,1 1 0 0,-1 0-368 0,1-3-64 16,6-2 0-16,-1-2-16 0,0-9-432 0,5-8-96 15,4-2-16-15,-1-8 0 0,0-5 64 0,6-5 16 16,-2-9 0-16,0 0 0 0,11 4 96 0,0-6 32 15,3-3 0-15,1-2 0 0,3-5-96 0,2 1-32 16,0 1 0-16,-1-1 0 0,0 1-352 0,-2 0 0 0,0 5 0 16,-2 0 0-16,0 5 0 0,-1 7 0 15,-2 4 0-15,-2 4-128 0,-4 3 128 0,-2 2 0 16,-4 3 0-16,-2 0-128 0,-3 2 128 0,-3 2 0 16,-2-3 0-16,-5 0 0 0,-3-2 0 0,-1-2 0 15,-3-2 0-15,3 1 0 0,0-2 128 0,1-6-128 16,0-5 128-16,3-4-128 0,1-2 0 0,3-2 0 15,1-3 0-15,4-4 0 16,3 0-2720-16,3-5-608 0,3-12-128 0,5 2-32 0</inkml:trace>
  <inkml:trace contextRef="#ctx0" brushRef="#br0" timeOffset="37257.75">5829 12106 28559 0,'-1'-10'2544'0,"1"10"-2032"16,0 0-512-16,0 0 0 0,0 0 1520 0,-11 4 208 16,-6 6 32-16,-1 8 16 0,3 5-1040 0,-1 6-208 15,-2 4-32-15,-1 5-16 0,-2 3 48 0,2 5 16 16,0 1 0-16,0 0 0 0,0 1-112 0,1 0-32 16,-1 4 0-16,3 3 0 0,-1 1-400 0,2-5 128 15,3-5-128-15,2-7 0 0,1-2 0 0,3-5-192 16,2-8 0-16,3-4 16 15,0-5-2320-15,2-3-480 0,-1-12-96 0,0 0 0 0</inkml:trace>
  <inkml:trace contextRef="#ctx0" brushRef="#br0" timeOffset="37522.08">5665 12734 28559 0,'0'0'2544'0,"12"4"-2032"16,-1-1-512-16,5 0 0 0,1-1 256 0,4 1-64 0,4 3 0 15,1-6 0-15,1-4 992 0,1-5 192 0,2 3 32 0,-1-5 16 16,-2-1-416-16,-1-4-96 16,0 2-16-16,-2 0 0 0,-4-1-432 0,-7 6-80 0,-2-2-32 15,2 1 0-15,-5-3-80 0,-4 2-16 0,-4 0 0 0,0 11 0 16,-11-10 208-16,-1 6 48 0,-4 8 0 0,-3 0 0 16,-5 2-112-16,1 2-16 0,-2 5 0 0,7-4 0 15,-2 3 208-15,1 2 48 0,1-1 0 0,0 0 0 16,4 1-144-16,4 1-32 0,4 1 0 0,3 0 0 15,3-2-320-15,5 0-144 0,3-2 128 0,8 5-128 16,3-4 0-16,3-4-176 0,2 1 16 0,-6-5-13728 16,3-1-2752-16</inkml:trace>
  <inkml:trace contextRef="#ctx0" brushRef="#br0" timeOffset="37949.87">7090 12380 26895 0,'0'0'1184'0,"-3"-11"256"0,-3 3-1152 0,-2 2-288 0,-4 0 0 0,-1 5 0 15,1 1 1216-15,-6 9 192 0,-6 1 48 0,-3 4 0 16,-3 2-544-16,-4 5-96 0,0 2-32 0,2 3 0 16,4 1-160-16,4 2-48 0,0 0 0 0,10-8 0 0,0 0-224 0,4 2-48 15,4 0-16-15,3-1 0 16,3-3-160-16,5 0-128 0,4-1 192 0,4-2-192 0,1-2 128 0,4-4-128 16,2 1 0-16,12-4 0 15,-2-2-1248-15,2-2-304 0,-2-7-64 0</inkml:trace>
  <inkml:trace contextRef="#ctx0" brushRef="#br0" timeOffset="38264.76">7189 12494 23039 0,'0'0'2048'0,"8"-4"-1648"16,0 0-400-16,3-5 0 0,6 1 992 0,-2-3 112 15,3 1 32-15,2-2 0 0,-2-1-96 0,2 1-16 16,-1-2 0-16,0 0 0 0,-2 0-528 0,-2 2-112 16,-1-2-32-16,-2 1 0 0,-5 3 0 0,1-2 0 15,-4 6 0-15,-4 6 0 0,-2-6-96 0,2 6-32 16,-10-2 0-16,0 5 0 0,-5 6-224 0,-3 1 144 0,-1 4-144 16,0 4 128-16,1 1-128 0,0 1 0 0,2 3 0 0,0-1 0 15,4-1 144-15,2 2-144 0,2-1 160 0,5-4-160 16,5-4 128-16,3 0-128 0,4 0 0 0,3-6 0 15,4-1 176-15,4-6-176 0,4-2 192 0,13-6-192 16,-3 0-256 0,-3-1-144-16,-4-3-48 0,-8 2-9712 0,1 0-1936 0</inkml:trace>
  <inkml:trace contextRef="#ctx0" brushRef="#br0" timeOffset="38596.19">7725 12396 4607 0,'0'0'192'0,"0"0"64"0,-3 9-256 0,1 2 0 16,-2 2 0-16,-1 2 0 0,0 3 4816 0,-3 4 928 16,-2-2 176-16,-2-1 32 0,0 2-3232 0,0 0-656 15,1 2-128-15,1-1-16 0,1-6-560 0,1-2-96 16,3 0-32-16,1-1 0 0,3-2-480 0,2-4-112 16,-1-7 0-16,0 0-16 0,12-2-80 0,2 0-16 15,1-7 0-15,3 0 0 0,2-5-192 0,2 1-32 16,-1 3-16-16,0-5 0 0,-2-3-288 0,1 0 160 15,-2 1-160-15,0-1 128 0,-1-1-128 0,-1 1 0 16,-1 1 0-16,-1 2 0 0,-3 6 0 0,-1 0 0 16,-2 6 0-16,-8 3 0 0,0 0 0 0,5 8 0 15,-4 4 0-15,-1 2 0 0,-1-4 0 0,-1 4 0 16,-1 1-144-16,-2 3 144 0,-3 1 0 0,2 0 0 0,0 0 0 16,-1-1 0-16,2 0 0 0,1-2 0 15,2 0-128-15,1-1 128 16,1-6-928-16,3 1-128 0,2-4-32 0,3-2 0 0,2-4-2112 15,3-4-416-15</inkml:trace>
  <inkml:trace contextRef="#ctx0" brushRef="#br0" timeOffset="38810.08">8445 11686 33231 0,'0'0'1472'0,"-7"10"304"0,-1 1-1424 0,-2 7-352 15,-2 6 0-15,-1 3 0 0,-4 6 320 0,-1 5-16 16,-3 5 0-16,-1 0 0 0,0 3 512 0,-1 0 96 16,1 5 32-16,-1 1 0 0,2 0-368 0,2 0-80 15,2 0-16-15,1-2 0 0,4-1-352 0,1-3-128 16,6-8 0-16,0-2 0 16,5-2-928-16,3-6-288 0,1-2-48 0</inkml:trace>
  <inkml:trace contextRef="#ctx0" brushRef="#br0" timeOffset="39045.12">8109 12265 31327 0,'0'0'1392'0,"-6"-2"272"16,6 2-1328-16,0 0-336 0,0 0 0 0,0 0 0 0,0 0 992 0,9 0 128 0,3 0 32 0,3-2 0 15,3 2-352-15,5 0-64 0,1 0-16 0,4-1 0 16,4-1-224-16,2 0-48 0,1 2-16 0,2 3 0 16,0-2-288-16,-1 2-144 0,-3 0 160 0,-3 0-160 15,-2 0-1232-15,-2 0-352 0,-3 1-64 0,3 0-14416 16</inkml:trace>
  <inkml:trace contextRef="#ctx0" brushRef="#br0" timeOffset="39379.64">8725 12373 25791 0,'0'0'2304'0,"0"0"-1856"16,9 0-448-16,-1 2 0 0,0 0 1856 0,5-2 256 16,0-2 64-16,1-1 16 0,2-3-672 0,2 1-144 15,1-6-32-15,0 2 0 0,-1-3-576 0,1 2-112 16,-1-2-16-16,0-1-16 0,-2 2-304 0,0-2-48 15,-6-1-16-15,-1 2 0 0,-3 0-112 0,-4-1-16 16,-3 2-128-16,-4 3 192 0,-5-1-192 0,-1 6 176 16,-7 1-176-16,0 5 160 0,-6 2-160 0,0 3 192 15,-4 6-192-15,0 2 192 0,0 6-16 0,1-2 0 16,2 3 0-16,3 1 0 0,4 3 48 0,4 0 16 16,4-5 0-16,5 0 0 0,4 0-48 0,5-3 0 15,3 1 0-15,5-6 0 0,4-3 64 0,4 2 0 0,5-5 0 0,3-1 0 16,2-2-48-16,3-3 0 0,4-2 0 15,0-2 0 1,0 1-768-16,-3-1-144 0,-2-3-48 0,-4 1-12608 0,-3 0-2512 0</inkml:trace>
  <inkml:trace contextRef="#ctx0" brushRef="#br0" timeOffset="40304.48">9424 11987 19519 0,'0'0'864'0,"8"-4"176"0,-1-5-832 0,0 3-208 0,-1 1 0 0,-6 5 0 16,0 0 1488-16,0 0 256 0,0 0 48 0,3 10 16 15,-3 4-272-15,-2 2-48 0,-1 5-16 0,-1 2 0 16,-1 3-240-16,0 0-48 0,-3 2-16 0,3-3 0 16,0 3-304-16,1-4-64 0,0 2-16 0,2-5 0 0,0-4-16 0,2-5 0 15,0 0 0-15,3-2 0 0,-1-5 48 0,-2-5 0 16,8 0 0-16,2-4 0 0,8-5 16 0,0-1 16 15,2-4 0-15,2-3 0 0,2-5-416 0,1-1-96 16,-2 1-16-16,1 1 0 0,-1 0-320 0,1 0 144 16,-1-1-144-16,1 4 0 0,2 4 0 0,-1 2 0 15,-1 2 0-15,1 2 0 16,-1 4-608-16,-3 4-224 0,-4 4-64 0,6 9-19728 0</inkml:trace>
  <inkml:trace contextRef="#ctx0" brushRef="#br0" timeOffset="40906.22">5345 13860 21183 0,'0'0'1888'0,"0"0"-1504"0,-8-7-384 0,-2 2 0 0,3 1 1280 0,-4 0 192 16,-1 0 48-16,-1 4 0 0,-3 3 464 0,-2 2 80 16,-1 1 32-16,-2 6 0 0,1 2-1008 0,0 2-208 15,-2-1-48-15,2 6 0 0,1-1-320 0,2 2-80 16,6 3-16-16,2-2 0 0,4-3-96 0,3 1-32 15,6 0 0-15,1-3 0 0,5-4 64 0,6-5 16 16,4 0 0-16,4-1 0 0,3-1 0 0,3-4 0 16,3-7 0-16,4-2 0 0,0-2-80 0,-1-1-16 15,-3-1 0-15,0-3 0 0,-3-1-80 0,-3 1 0 16,-3-3-16-16,-10 2 0 0,0-1 144 0,-1-1 48 16,-4 1 0-16,0-8 0 0,-7 3 128 0,-4 0 16 0,-7-1 16 0,-3 2 0 15,-3-1-192-15,-4 1-32 16,-3-3-16-16,-2 3 0 0,-2 1-288 0,0 3 0 15,2 4 0-15,-1-2 0 0,0 4-192 0,5 4-64 0,1 4 0 16,1-1 0 0,2 1-1056-16,3 1-224 0,3 1-32 0,2 2-16 15,8-3-1232-15,0 0-240 0,-5 8-48 0,5-8-16 0</inkml:trace>
  <inkml:trace contextRef="#ctx0" brushRef="#br0" timeOffset="41280.96">6056 13707 21183 0,'0'0'1888'0,"-3"12"-1504"16,1 2-384-16,-1 3 0 0,0 2 2112 0,1 1 336 15,-2 2 80-15,-2 6 16 0,1-3-832 0,-4 4-176 16,-1-2-16-16,-2 2-16 0,3-2-288 0,-1 1-48 15,0-3-16-15,0 0 0 0,1-5-176 0,1-1-32 16,3-4-16-16,0-2 0 0,1 0-256 0,0-2-48 16,4-11-16-16,0 0 0 0,0 8 16 0,0-8 0 15,0 0 0-15,0 0 0 0,11-8 80 0,0-5 0 0,0 1 16 0,1-5 0 16,-1-2-224-16,3-2-48 16,3-4-16-16,2 0 0 0,3 2-208 0,2 0-32 15,2-4-16-15,5 3 0 0,1 3-176 0,1 0 160 0,-1 4-160 16,3 0 160-16,5 1-32 0,1 2-128 0,3 2 192 15,-4 4-64-15,-2 3-128 0,-2 2 0 0,-3 1 144 16,-1 4-144-16,-2 1 0 0,-3 2 0 0,-5 3 0 16,-2 2 0-16,-2-2-720 15,-3 3-224-15,-1 3-32 0,-5-2-14240 0,0 2-2832 0</inkml:trace>
  <inkml:trace contextRef="#ctx0" brushRef="#br0" timeOffset="43229.56">886 15917 11967 0,'0'0'1072'0,"0"-10"-864"16,-6 3-208-16,6 7 0 0,-8-10 1344 0,0 3 208 15,-1 2 48-15,-1-3 16 0,-2 3 128 0,-2 1 32 16,0-1 0-16,-3 4 0 0,-1 1-768 0,7 4-160 16,-2-1-16-16,-3 2-16 0,-3 7-480 0,-2 1-80 15,0 3-32-15,0 6 0 0,1 2 0 0,-14 19 0 16,7-1 0-16,4-3 0 0,8-2 128 0,3-5 32 16,3-7 0-16,7-3 0 0,1-3-96 0,3-4-16 15,3-3 0-15,4-5 0 0,3 0 128 0,4-7 32 0,6-5 0 0,4-2 0 16,6-2 80-16,-13 2 32 0,5 1 0 15,3-8 0-15,2-3-256 0,2-2-48 0,-1-1-16 0,1-3 0 16,-3-3-96-16,18-16-128 0,-15 7 176 0,-6 4-176 16,-8 8 160-16,-4 4-160 0,-5 4 128 0,-5 5-128 15,1 2 128-15,-4 8-128 0,0 0 0 0,2 13 128 16,-4 4-128-16,2 3 0 0,3 3 0 0,1 5-176 16,-1-2 176-16,1 4 0 0,4-5 0 0,1 4-128 15,1-2 128-15,1 2 0 0,1-7 0 0,2-3 0 16,0-3-1248-16,1-2-160 15,2-5-48-15</inkml:trace>
  <inkml:trace contextRef="#ctx0" brushRef="#br0" timeOffset="43556.27">1733 15757 18431 0,'0'0'1632'0,"-11"0"-1312"0,-3-1-320 0,0 2 0 0,2 1 2048 0,-5 3 352 16,-3 2 64-16,-6 0 16 0,-4 5-1264 0,1-1-256 16,-1 2-64-16,2 2 0 0,2 1-208 0,0-2-48 15,5-3-16-15,3 2 0 0,3 1-32 0,3-3 0 16,5 1 0-16,4 0 0 0,6-3-448 0,3 3-144 0,3-6 0 0,5 3 0 16,5-4 256-16,1 1-48 15,1 1-16-15,3-4 0 0,1 3-32 0,-1 1-16 16,0 1 0-16,-3 2 0 0,-6-4-144 0,-1 3 0 0,-5 3 0 0,-3-1 128 15,-2-3-128-15,-4 3 160 16,-4-1-160-16,-5 3 160 0,-3 2 208 0,-5-2 32 16,-3-3 16-16,-4 3 0 0,-3-2-144 0,-1-2-16 0,-1 3-16 15,1-9 0-15,2-1-240 0,2-2 144 0,6-2-144 0,4-3 128 32,4-6-1040-32,5 0-224 0,4-2-32 0,7-4-9760 0,6-6-1936 0</inkml:trace>
  <inkml:trace contextRef="#ctx0" brushRef="#br0" timeOffset="43755.76">1979 15753 19343 0,'0'0'1728'0,"-9"5"-1392"0,2 7-336 0,0 2 0 0,2 2 1568 0,0 7 240 16,0 0 48-16,1-2 16 0,2 2-208 0,2 1-64 15,2-2 0-15,2-3 0 0,2-1-896 0,3 0-192 16,3 0-48-16,0-2 0 0,2 1-320 0,-1-6-144 15,2 0 128-15,3 0-128 16,1-6-512-16,0-1-176 0,2-6-32 0,-5-2-13552 0</inkml:trace>
  <inkml:trace contextRef="#ctx0" brushRef="#br0" timeOffset="43959">2268 15789 25919 0,'0'0'1152'0,"-3"14"224"0,3 3-1104 0,-2 8-272 0,-5 0 0 0,0 5 0 16,-2 5 1840-16,-1 2 304 16,-4 1 64-16,-4 4 16 0,-4 2-496 0,-3 5-80 0,-4-1-32 0,-2 4 0 15,-1 0-736-15,0 0-160 0,-1-4-16 0,4-6-16 16,5-1-496-16,1-7-192 0,3-3 128 0,3-3-128 31,6-4-1728-31,3-6-448 0,1-3-64 0,7-15-32 0</inkml:trace>
  <inkml:trace contextRef="#ctx0" brushRef="#br0" timeOffset="44877.81">3666 15587 14559 0,'14'-3'640'0,"-14"3"144"0,13-1-624 0,-13 1-160 0,9-2 0 0,-9 2 0 16,0 0 1424-16,0 0 256 16,0 0 48-16,0 0 16 0,0 0-80 0,0 0-32 15,0 0 0-15,0 0 0 0,0 0-240 0,-13 7-48 0,-6-1-16 0,0 1 0 16,-4 3-496-16,-4-1-80 0,-3 1-32 0,-3 0 0 16,-3 4-304-16,0 2-64 0,3 2-16 0,3 0 0 15,2 0-144-15,2 1-48 0,4-1 0 0,5-2 0 16,7-1-144-16,3-2 128 0,2-3-128 0,5-10 128 15,5 16-128-15,6-2 0 0,3-4 144 0,3 0-144 16,4-5 240-16,3 3-32 0,3-2 0 0,2 0 0 16,1 1-208-16,1-2 144 0,-2 5-144 0,-3-1 128 0,-6 2-128 15,-2-2 0-15,-7 1 0 0,-1-2 0 0,-5 5 128 0,-3-2-128 16,-5 1 128-16,-2 0-128 0,-4 2 464 16,-4-1 16-16,-4 3 0 0,-6-2 0 0,-1 0-112 0,-3-3-32 15,-1-3 0-15,1 1 0 0,-2-1-144 0,5-5-48 16,-2-3 0-16,6 0 0 0,2-2-144 0,3 0-144 15,2-10 144-15,6 0-208 16,2-4-2176-16,6-4-432 0,5-2-96 0</inkml:trace>
  <inkml:trace contextRef="#ctx0" brushRef="#br0" timeOffset="45099.13">4042 15218 25791 0,'0'0'1152'0,"0"0"224"0,-7 2-1104 0,-2 2-272 16,0 5 0-16,-1 3 0 0,-1 0 944 0,-3 6 128 15,-1 9 16-15,1 2 16 0,4 3-32 0,-1 0-16 0,-1 2 0 0,2 4 0 16,0 1-352-16,1 1-80 16,0 1-16-16,1 2 0 0,2-1-320 0,0 3-64 15,-2-1-16-15,4-4 0 0,2-3-208 0,-1-5 0 0,-2-3-144 16,3-6 144-1,0-3-1664-15,2-3-256 0,-2-4-32 0</inkml:trace>
  <inkml:trace contextRef="#ctx0" brushRef="#br0" timeOffset="45528.6">3775 15758 23039 0,'0'0'1024'0,"0"0"192"16,14-4-960-16,3-3-256 0,2-1 0 0,2 2 0 0,2-2 1552 0,7 4 272 15,1 0 48-15,1-3 16 0,2-1-640 0,-2-1-128 16,0 4-32-16,-3 3 0 0,-3-2-448 0,-1-1-80 16,-1 0-32-16,-2 1 0 0,-3 3-128 0,-4-2-16 15,-2 1-16-15,-3-2 0 0,-10 4-96 0,0 0-16 16,0 0 0-16,0 0 0 0,0 0 48 0,0 0 0 16,1 15 0-16,-3-2 0 0,-3 1 144 0,-6-2 48 15,-2 4 0-15,-4 0 0 0,0 4-160 0,0 5-16 16,-2-3-16-16,0 3 0 0,-3-1-176 0,7-4-128 15,1 0 144-15,4-2-144 0,3-4 128 0,3-2-128 16,3-2 0-16,1-10 0 0,6 6 128 0,3-1-128 16,-9-5 0-16,16-2 0 0,-1 0 176 0,0-4-176 15,2-4 192-15,-1 0-192 0,1-4 160 0,-2 1-160 0,-1 3 128 16,-1-3-128-16,-1 4 0 0,-2-1 0 0,-3 3 128 0,-7 7-128 16,7-7 0-16,-7 7 0 15,0 0 0-15,0 0 0 0,9 7 0 0,-9-7 0 0,7 8 0 0,-7-8 0 16,2 14-128-16,1-3 128 0,-2-1 0 0,2 1 0 15,-3-11-144-15,2 9 144 0,2 3-192 0,-4-12 192 16,0 0-512-16,11 2 16 16,-2-2 0-16,-9 0 0 0,12-4-1616 0,-1-3-320 15,2-2-64-15,-2-3 0 0</inkml:trace>
  <inkml:trace contextRef="#ctx0" brushRef="#br0" timeOffset="45896.04">4870 15046 17503 0,'0'0'1552'15,"0"0"-1232"-15,-8 5-320 0,0 4 0 0,1 3 1968 0,-3 3 336 16,-3 9 64-16,-2 2 0 0,-1 3-976 0,-1 3-208 16,-5 3-32-16,2 5-16 0,-2 0-96 0,2 2-16 15,1 1 0-15,1-3 0 0,1 0-112 0,2-1-16 16,-1-1-16-16,2-6 0 0,2-5-480 0,5-1-80 0,1-2-32 0,4-6 0 15,2-18-144-15,2 10-16 16,-2-10-128-16,9 6 192 0,4-6 192 0,2-5 16 16,3-4 16-16,2-3 0 0,2 2-160 0,2-2-48 15,0 1 0-15,2 3 0 0,-5-1-208 0,0 5 0 16,-4 3 0-16,0 2 0 0,0 3 0 0,-5 5 0 0,-5 1 0 16,-2 4 0-16,0 1 0 0,-6 2-128 0,-7 1 128 0,-4 1 0 15,-2 1 0-15,-3 3 144 16,-4 1-16-16,-4-4 0 0,-3-2 96 0,0 1 16 0,4-3 0 15,-3-6 0-15,4-1-240 0,0-3 128 0,4-1-128 0,2-5 0 32,1-5-960-32,4-1-272 0,-1-3-64 0,8-3-16048 0</inkml:trace>
  <inkml:trace contextRef="#ctx0" brushRef="#br0" timeOffset="46095.22">5173 15058 28559 0,'0'0'2544'0,"0"0"-2032"0,-10 7-512 0,0 6 0 0,-1 4 336 0,-3 2-16 16,-3 5-16-16,1 5 0 0,-2 5 912 0,-1 3 176 15,0 3 32-15,1 0 16 0,0 0-224 0,2-1-64 16,0-1 0-16,4-2 0 0,1-1-496 0,3 1-96 16,-1-3-32-16,2-2 0 0,6 2-528 0,0-3 0 15,1-1 0-15,1-4 0 16,0-4-1840-16,3-2-464 0,-1-2-112 0,1-5-16 0</inkml:trace>
  <inkml:trace contextRef="#ctx0" brushRef="#br0" timeOffset="46384.78">5067 15606 12895 0,'10'-2'1152'0,"4"-1"-928"0,4-1-224 0,2-5 0 16,2-1 3616-16,0-3 672 0,3 3 144 0,-1-2 32 15,0-4-2480-15,1 2-480 0,-2 0-96 0,-2 1-32 16,-5-2-800-16,-1 2-176 0,-2 2-16 0,-3-1-16 16,-3 0 0-16,-5 4 0 0,-2 8 0 0,0 0 0 15,-5-4 128-15,-8 7 16 0,-2 2 16 0,-3 6 0 16,-1-1-96-16,-1 4-32 0,-4 3 0 0,0 2 0 16,-1 3 112-16,3 3 32 0,-1-3 0 0,4-2 0 0,3 2 144 15,5-1 16-15,5-2 16 0,3 2 0 0,4-4-384 0,6 1-80 16,3-4 0-16,4 1-16 0,1-2-240 0,4-5 0 15,1 1 0-15,5-4 0 16,3-2-2688-16,0-1-496 0</inkml:trace>
  <inkml:trace contextRef="#ctx0" brushRef="#br0" timeOffset="46896.48">6554 15362 27647 0,'0'0'2448'0,"0"0"-1952"0,-5-12-496 0,0 6 0 0,-2-1 144 15,7 7-144-15,-10-2 128 0,-2 2-128 16,-4 2 1216-16,-2 5 176 0,-2-1 16 0,0 3 16 15,-3-3-528-15,0 6-128 0,0-2 0 0,3 4-16 0,-1 1-304 0,5-1-64 16,2-2-16-16,6 0 0 0,5 1-176 0,4-2-48 16,4 5 0-16,6-2 0 0,5 0-144 0,4-3 192 15,4 3-192-15,3 0 192 0,2-1-64 0,-1-3-128 16,-3 3 192-16,0-2-64 0,-3 3-128 0,-3-1 128 16,-5 1-128-16,-3-1 128 0,-5-2-128 0,-3 3 160 15,-5 1-160-15,-3 0 160 0,-5-4 208 0,-5 1 32 16,-6 2 16-16,-3-2 0 0,-9-2-64 0,1-1-16 15,-1-2 0-15,0-3 0 0,0 0-208 0,4-3-128 16,2-2 160-16,4-3-160 16,4 0-896-16,4-3-288 0,2 0-48 0,7 1-10416 15,6-8-2064-15</inkml:trace>
  <inkml:trace contextRef="#ctx0" brushRef="#br0" timeOffset="47268.87">6909 15442 17503 0,'-18'19'1552'0,"9"-3"-1232"0,-3 5-320 0,0 5 0 16,-4 5 1664-16,1 1 256 0,0 3 64 0,-2 1 16 15,-2 1-96-15,-2-2-32 0,-2 1 0 0,1-1 0 16,2 1-416-16,0-3-96 0,-1-3-16 0,2 0 0 16,3-6-480-16,3-4-96 0,3-5-32 0,2-1 0 0,3-7-192 0,5-7-32 15,0 0-16-15,0 0 0 16,0 0 48-16,0 0 16 0,9-14 0 0,5-3 0 0,1-3-176 0,3-3-16 15,1 0-16-15,1-6 0 0,3-2-224 0,0 1-128 16,0-3 160-16,-1-3-160 0,-1-6 128 16,0 4-128-16,3 3 0 0,1 0 0 0,-1 0 0 15,2 5 0-15,-2 5 0 0,-2 6 0 0,-3 4 0 0,-4 6 0 16,-4 4 0-16,-11 5 0 0,12 5 0 0,-5 2 0 16,-2 6 0-16,-5 2 0 0,-2 3 0 0,-7 1 0 15,-2 7-128-15,-5-2 128 0,-2-4 0 0,-3 2 0 16,-3 2 0-16,-4 1 0 0,0-2 0 0,0-2 0 15,2-6 0-15,5-1-160 16,3-7-320-16,4 1-64 0,3-5-16 0,11-3 0 16,-5-5-2512-16,5-7-512 0</inkml:trace>
  <inkml:trace contextRef="#ctx0" brushRef="#br0" timeOffset="47471.24">7392 15271 6447 0,'0'0'576'0,"-7"4"-576"0,-2 2 0 0,2 5 0 16,0-2 4912-16,-2 6 864 16,1 9 176-16,-4 0 48 0,1 0-3376 0,-5 3-656 15,1-4-144-15,0 3-32 0,-2 0-512 0,2-2-96 0,0 1-32 0,1-3 0 16,1 1-464-16,3-3-112 0,4-2 0 0,1-1-16 16,1-6-368-16,4 2-64 0,0-4 0 0,4 0-128 15,-4-9 0-15,0 0-224 0,11-2 16 0,2-2 0 16,2-1-2352-16,0-1-480 15,2-5-96-15</inkml:trace>
  <inkml:trace contextRef="#ctx0" brushRef="#br0" timeOffset="47831.3">7636 15135 25391 0,'0'0'1120'0,"0"0"240"0,0 0-1088 0,0 13-272 16,0 0 0-16,-2-1 0 0,0 4 1248 0,-2 1 192 15,-2 3 32-15,-2 0 16 0,-2 7-144 0,0-2-16 16,0 3-16-16,-2-1 0 0,-2 2-176 0,0-2-48 16,0 1 0-16,0-3 0 0,1 0-256 0,2-4-48 15,0-1-16-15,0-2 0 0,3-2-320 0,2-2-64 16,6-14 0-16,-2 9-16 0,2-9-112 0,0 0 0 15,0 0-16-15,0 0 0 0,9-6 144 0,3-6 16 16,2 0 16-16,3-5 0 0,0-4-96 0,0-1 0 16,0-2-16-16,1 2 0 0,1-2-304 0,0 0 160 0,0-4-160 15,2 1 128-15,1 3-128 0,1-1 0 0,-1 3 144 16,0 3-144-16,3 1 0 0,-3 4 0 0,-1 5 0 16,-2-1-128-1,-3 4-624-15,0 2-112 0,-1 8-32 0,-1 1 0 0,-1 1-1392 16,-1 2-272-16,1-3-64 0</inkml:trace>
  <inkml:trace contextRef="#ctx0" brushRef="#br0" timeOffset="48380.94">8237 15204 28559 0,'-5'-5'2544'0,"-2"-4"-2032"15,0 0-512-15,-2 3 0 0,-1 2 1104 0,-2 3 128 16,-2-1 32-16,-2 9 0 0,-2 3-16 0,-1 5 0 15,-1 0 0-15,-3 3 0 0,-1-3-464 0,1 10-80 16,0-1-32-16,4 2 0 0,1-4-160 0,5-2-16 16,8-6-16-16,1-2 0 0,1 0-256 0,1 2-48 15,4-2-16-15,1-2 0 0,4 0 0 0,2-3 0 16,2-2 0-16,3 0 0 0,11-5-16 0,-2-5 0 16,-4-3 0-16,0 3 0 0,1-4-144 0,-3 3 192 15,-1-4-192-15,-2 2 192 0,-3-5-192 0,-1 6 160 16,-3-1-160-16,-1 3 160 0,-6 5-32 0,0 0 0 15,0 0 0-15,0 0 0 0,0 0-128 0,0 0 0 16,0 0-160-16,0 0 160 0,0 11 0 0,0-11-144 16,0 12 144-16,0-12 0 0,6 12 0 0,3 0 0 0,1-3 0 15,3-3-128-15,5-1 128 0,2-3 0 0,4-4 0 16,0-4 0-16,1-2 0 0,1-2 0 0,2-3 0 0,0-2 128 16,1-3 0-16,-1-1 0 0,2-5 0 15,-4 0 0-15,-2 0 96 0,2-5 32 0,-2-1 0 0,1 2 0 16,1-2 0-16,-3-1 0 0,0-2 0 0,2-5 0 15,-3-1-128-15,1-3 0 0,-2-5-128 0,0-1 192 16,-2-12-192-16,-3 4 144 0,-1 2-144 0,-1 2 128 16,-1 3-128-16,-3 7 0 0,-3 5 0 0,-4 12 128 0,-1 7-128 0,-2 6 0 15,0 12 0-15,0 0 0 0,-10 5 0 0,-7 12 0 16,-1 10 0-16,-3 2 0 0,-4 6 0 0,0 10 0 16,-2 6 0-16,3 5 0 0,5 1 0 0,-4 5 0 15,3 0-144-15,1 2 144 0,2-2 0 0,2-1 0 16,2-1 0-16,1-3 0 0,3 0 0 0,2-2 0 15,1-2 0-15,0-4 0 16,-2-7-1680-16,0-3-240 0,2-3-32 0,-2-7-16976 0</inkml:trace>
  <inkml:trace contextRef="#ctx0" brushRef="#br0" timeOffset="48549.11">7478 15046 45615 0,'-9'-7'2016'0,"9"7"416"0,-2-13-1936 0,3 8-496 16,-1 5 0-16,0 0 0 0,0 0 448 0,6-8-16 16,1 1 0-16,3-2 0 0,0 5-64 0,-10 4-16 15,6-6 0-15,1-2 0 16,-7 8-880-16,6-6-176 0,-6 6-48 0,8-8-13136 16,0-2-2640-16</inkml:trace>
  <inkml:trace contextRef="#ctx0" brushRef="#br0" timeOffset="49721.38">20042 8059 19007 0,'0'0'832'0,"0"0"192"0,0 0-832 0,-7 0-192 15,0 0 0-15,-1 0 0 0,1 2 1664 0,-1-4 272 16,0 0 64-16,2-2 16 0,0 3-192 0,1-4-32 16,-2-3-16-16,2 3 0 0,1-3-240 0,2 1-32 0,2 0-16 0,0-4 0 15,0-1-544-15,2 1-112 0,1-4-32 0,2 2 0 16,3 3-352-16,0-3-80 16,3 0-16-16,0 3 0 0,2-3-176 0,1 5-48 15,1-1 0-15,2 0 0 0,0 2-128 0,-1 5 0 0,0 3 144 0,-1 3-144 16,1 4 0-16,-5-1 0 0,-3 6 0 15,-2 1 0-15,-2 4 0 0,-4 2 0 0,-4 2 0 0,-4-2 0 16,-2 3 0-16,-5 4 0 0,-3-1 0 16,-3 0 128-16,-5-5 0 0,1-2 0 0,-5-2 0 0,3 1 0 15,0-6 208-15,0-3 48 0,-1 0 16 16,3-4 0-16,2-3 48 0,3-1 0 0,2-2 0 0,2-2 0 16,4-6-96-16,3 0-16 0,3-6 0 0,3-2 0 15,6 0-48-15,0-2-16 0,6-1 0 0,4 0 0 0,3-4-272 0,5 2 160 16,0 0-160-16,4 1 128 0,0 1-128 0,3 1 0 15,1 0 0-15,0 1 0 0,2 1 0 0,-2 5 0 16,-1 1 0-16,-1 6 0 0,-3 3 0 0,-1 4 0 16,-4 3 0-16,-3 6 0 0,-2-2 0 0,-3 3 0 15,-5 4-144-15,-4 1 144 0,-3 2 0 0,-4 4 0 16,-4 3-128-16,-5-2 128 0,-4 3 0 0,-2-2 0 16,-3 0 0-16,-2-2 0 0,-3-5 0 0,0-1 0 15,0-5 0-15,0 0 0 0,4-2 128 0,1-4 0 16,1 1-128-16,2-6 192 0,2-4-48 0,4-2-16 15,0-1 0-15,7-6 0 0,0-2 16 0,3-2 0 16,3-2 0-16,5-1 0 0,2-1-144 0,3 1 192 0,3-4-192 0,2 1 192 16,1 3-192-16,3 1 0 15,2 3 0-15,2 1 0 0,-1 0 0 0,0 4 0 16,-1 1 0-16,-2 5 0 0,0 3 0 0,-6 4 0 0,1-1 0 0,-3 6 0 16,-4 2 0-16,0 3 0 0,-4-1-128 0,-2 5 128 15,-2 1-128-15,-4 2 128 0,0 3-160 16,-4 1 160-1,0 1-2688-15,-2 2-448 0</inkml:trace>
  <inkml:trace contextRef="#ctx0" brushRef="#br0" timeOffset="51318.64">4678 16919 20271 0,'0'0'1792'0,"-4"-9"-1424"15,1 0-368-15,0-3 0 0,-3 5 1472 0,0-1 208 16,0 4 48-16,-2 3 16 0,-3 1-128 0,-3 5-16 16,-4 4-16-16,-2 4 0 0,-2 5-544 0,-2 2-96 15,-2 4-32-15,2 5 0 0,0 2-144 0,0 2-48 16,-1 0 0-16,3 1 0 0,7-1-176 0,2-2-32 16,3-5-16-16,5 1 0 0,5-4-304 0,4-4-48 0,3-4-16 0,5-5 0 15,2 1 128-15,5-10 0 0,4-2 16 0,3-4 0 16,3-7 0-16,3-2 0 0,3-2 0 0,-4-3 0 15,0-3-112-15,-3-1-32 0,-4-2 0 16,-6 0 0-16,-6 3-128 0,-3-4 128 0,-5 2-128 0,-6-8 128 16,-9 8-128-16,-3 0 128 0,-6 4-128 0,-3 3 128 15,-7 7-128-15,-2 1-192 0,-1 4 32 0,1 4 16 32,0 6-1104-32,4 1-224 0,4-3-32 0,4 0-16 0,5 1-1744 15,3 1-368-15,-1-1-64 0,13-4-9152 0</inkml:trace>
  <inkml:trace contextRef="#ctx0" brushRef="#br0" timeOffset="51604.24">5207 16758 27871 0,'-9'12'1232'0,"4"-3"256"0,-2 5-1184 0,-4 2-304 16,-1 5 0-16,-3 2 0 0,-3 6 896 0,-1 0 112 15,-1 1 16-15,1 2 16 0,0-1 128 0,0-2 32 16,1 2 0-16,0-2 0 0,3-6-112 0,2-3-32 15,3-2 0-15,4-3 0 0,2-6-304 0,4-9-64 16,0 0-16-16,0 0 0 0,10 4 32 0,5-8 0 16,2-5 0-16,3-9 0 0,4-2 144 0,3-6 48 15,1 1 0-15,4-4 0 0,-7 0-400 0,4-2-80 16,2-1-16-16,3 2 0 0,3-1-176 0,-8 8-32 16,4-1-16-16,17-8 0 0,-3 7-176 0,1 5 0 15,2 2 144-15,-2 5-144 0,-1 7 0 0,-4 3 0 0,-3 5 0 0,-5 1-128 31,-4 2-1088-31,-5 7-192 0,-4 2-64 0,-4 1-19248 0</inkml:trace>
  <inkml:trace contextRef="#ctx0" brushRef="#br0" timeOffset="56276.14">1042 18865 27871 0,'0'0'2480'0,"0"0"-1984"0,0 7-496 0,-5 1 0 0,-1 1 896 0,-2 6 64 0,-1 3 32 0,0 3 0 16,-1 9-400-16,0-1-80 0,-8 32 0 0,4-9-16 16,4-4-16-16,4-3 0 0,2-8 0 0,4-3 0 15,4-7-112-15,5-4-32 0,2-6 0 0,4-5 0 16,4-2 240-16,6-5 32 0,0-5 16 0,6-4 0 16,4-6-48-16,2-4-16 0,0-5 0 0,2-4 0 15,1-1-32-15,-5-3 0 0,1-1 0 0,-6-2 0 16,-2 2-288-16,-4-3-64 0,-3 0-16 0,-5-1 0 0,-3-4 32 15,-3 6 0-15,-2 3 0 0,-4 3 0 16,-4-4-192-16,0 6 160 0,0 4-160 0,-2 6 160 0,0 3-352 0,2 9-64 16,-5-9 0-16,5 9-16 15,0 0-2352-15,0 0-480 0,0 0-96 0</inkml:trace>
  <inkml:trace contextRef="#ctx0" brushRef="#br0" timeOffset="56654.77">1942 18787 17215 0,'0'0'768'0,"0"0"144"0,0 0-720 0,0 12-192 16,0 3 0-16,-1 0 0 0,-3 2 1376 0,0 4 240 0,-1 2 48 0,-2 5 16 16,2-1-272-16,-3 4-64 0,-1 4-16 0,-2 0 0 15,-3 2-32-15,0-1 0 0,-2-2 0 0,2-3 0 16,0-3-304-16,2-3-64 0,0-5-16 0,5-4 0 15,2-6-208-15,-1 0-64 0,6-10 0 0,0 0 0 16,0 0 80-16,0 0 16 0,11-14 0 0,1-3 0 16,2 0-32-16,3-4 0 0,1-7 0 0,-1 0 0 15,1-2-384-15,1-1-96 0,2 1-16 0,-1-3 0 16,-1 0-208-16,0 1 128 0,0 1-128 0,2 5 0 16,0 2 0-16,1 3 0 0,-2 7 0 0,-2 3 0 15,-2 8 0-15,0 8 0 0,-4 8 0 0,0 5 0 16,-3 2 0-16,-3 6 0 0,0 3 144 0,-3 4-144 15,-6 4 0-15,1 4 0 0,-2 2 0 0,2-4 0 16,-4-1-128-16,4-3 128 0,-1-2 0 0,2-7 0 0,2 0-224 0,2-6 32 16,-1-2 0-16,4-3 0 15,1-3-1696-15,2-4-336 0,0-4-64 16</inkml:trace>
  <inkml:trace contextRef="#ctx0" brushRef="#br0" timeOffset="57050.62">3244 18754 16575 0,'-13'-9'1472'0,"6"7"-1168"0,-1-1-304 0,-2-1 0 16,-2-2 2368-16,-4 3 432 0,-1 3 80 0,-3 3 0 15,-4 1-1088-15,-2 3-208 0,-3 0-48 0,-1 4-16 16,-2 4-528-16,-1 4-96 0,-2 2-32 0,5-2 0 16,1 1-32-16,5 4-16 0,5 0 0 0,3-3 0 15,6-1-320-15,5 0-64 0,2 0-16 0,6-3 0 16,2-1-96-16,4-2 0 0,4-3-16 0,2-2 0 16,3 5-80-16,2-5-16 0,2 1 0 0,-1-1 0 15,0 2-208-15,-1 3 144 0,-1-2-144 0,-2 3 128 16,-5 0-128-16,1 0 0 0,-5 2 0 0,-3 0 0 15,-5-1 0-15,-4 1 128 0,-2-2-128 0,-6 3 0 16,-4 1 128-16,-3 0-128 0,-4-1 0 0,0-1 128 0,0 0-128 16,1-6 0-16,1 1 0 0,3-6 0 0,4 0-240 0,0-4-16 15,0-6-16-15,5-1 0 16,1-3-2320-16,6-5-464 0,1-3-80 0</inkml:trace>
  <inkml:trace contextRef="#ctx0" brushRef="#br0" timeOffset="57274.48">3554 18282 25279 0,'0'0'1120'0,"0"0"224"0,0 0-1072 0,-8 13-272 16,-3 5 0-16,-2 4 0 0,-1 9 992 0,-1 4 144 15,-3 3 16-15,0 2 16 0,-1 5 32 0,0-1 0 16,0 6 0-16,0-2 0 0,0-1-176 0,3 4-48 0,-1 1 0 0,2 2 0 15,-2-1-656-15,5-2-144 0,0-5-32 16,3 2 0-16,3-4-320 0,1-4-64 0,1-6-16 0,1-6 0 31,1-1-2240-31,2-7-448 0,0-1-80 0</inkml:trace>
  <inkml:trace contextRef="#ctx0" brushRef="#br0" timeOffset="57674.25">3248 18957 23039 0,'12'-5'2048'0,"5"-5"-1648"0,6-1-400 0,2 1 0 16,3-4 944-16,4 0 96 0,4 1 32 0,0-1 0 0,1 0 112 0,-2 2 32 15,-1 4 0-15,-2-3 0 16,-2 2-576-16,-2-2-96 0,-2 2-32 0,-7 0 0 0,0 4-16 0,-5 4-16 16,-3 0 0-16,-11 1 0 0,0 0-32 0,0 0 0 15,4 11 0-15,-4 3 0 0,-8 1-64 0,-2 4-32 16,-5 6 0-16,-5 1 0 0,-5-2 32 0,1 7 0 15,1 3 0-15,-1 1 0 0,3-8-128 0,2 1-32 16,2-2 0-16,4-3 0 0,6-4-224 0,2-6 176 16,2-2-176-16,6-2 160 0,-3-9 64 0,11 4 16 15,2-7 0-15,1-3 0 0,1-1 80 0,0-5 32 16,3-6 0-16,2 1 0 0,0 5-160 0,-3-1-16 16,0-4-16-16,-3 3 0 0,-3 3-160 0,-1 0 0 15,-2 4 144-15,-8 7-144 0,0 0 0 0,0 0 0 16,10 7 0-16,-2 1 0 0,-4 4 0 0,-1 3 0 0,0-2 0 15,0 0 0-15,-1 3 0 0,1-1 0 0,-1 1 0 16,3-5 0-16,3-1 0 0,0-1-160 0,-1-4 160 0,5-1-160 31,2-4-480-31,0-4-80 0,0-2-32 0,0-6 0 16,3-2-2384-16,4-3-464 0,5-11-112 0,-2 0 0 0</inkml:trace>
  <inkml:trace contextRef="#ctx0" brushRef="#br0" timeOffset="58046.51">4378 18154 25791 0,'0'0'2304'15,"0"0"-1856"-15,-4 13-448 0,-1 0 0 16,-3 11 496-16,-1-1 0 0,-1 4 0 0,-3 4 0 0,-1 10 592 16,-1-1 128-16,-3 2 32 0,1 5 0 0,-5 2 80 0,0 0 16 15,-2 6 0-15,3-4 0 0,-4-3-416 0,5-5-80 16,2-1-16-16,3-5 0 0,0-4-496 15,3-2-96-15,2-5-32 0,5-7 0 0,3-6-208 0,3-4 176 16,-1-9-176-16,0 0 160 0,10 2 208 0,3-3 32 16,1-3 16-16,1-2 0 0,2-5-96 0,2-2-32 15,1 3 0-15,2-3 0 0,2 2-288 0,0 2 0 16,-1 0 128-16,-2 4-128 0,-2 3 0 0,-1 5 0 16,-1 3 0-16,-3 4 0 0,-2 3 0 0,-1 0 0 15,-5 5 0-15,-1 2 0 0,-2-2 0 0,-5 2 0 16,-4 2 0-16,-4 1 0 0,-4 2 0 0,-3-3 0 0,-2-3 0 15,-1 0 160-15,-3 1-16 0,-1-2 0 0,-4-2 0 0,4 0 0 16,1-9-144-16,2 1 128 0,1-4-128 16,1 0 128-16,0-6-128 0,1 0 0 0,4-8 0 0,2 2 0 31,5-2-1280-31,2-2-224 0,1-8-48 0,4-3-10672 0,3 0-2112 0</inkml:trace>
  <inkml:trace contextRef="#ctx0" brushRef="#br0" timeOffset="58391.94">5053 18230 31327 0,'0'0'2784'0,"0"0"-2224"15,5-9-560-15,-5 9 0 0,0 0 496 0,0 0-16 16,0 0 0-16,-7 11 0 0,-5 3 48 0,-4 6 16 16,-1 9 0-16,-4 4 0 0,0 4-48 0,-1 4-16 15,1 3 0-15,-1 2 0 0,-1 4 48 0,1-1 16 16,2-3 0-16,1 3 0 0,0 4-240 0,0-4-48 15,-1-4-16-15,4-2 0 0,5-5-240 0,-1-2 0 0,2-3 0 16,5-7 0 0,1-2-1472-16,2-1-192 0,-1-10-48 0,6-4-8928 0,-3-9-1792 0</inkml:trace>
  <inkml:trace contextRef="#ctx0" brushRef="#br0" timeOffset="58689.1">4915 18860 30815 0,'13'-7'1360'0,"-1"3"288"0,3-6-1328 0,4 3-320 0,1-4 0 0,4 4 0 15,3-1 1280-15,4-1 176 0,0 2 32 0,0-5 16 16,-3-1-688-16,-1 2-144 0,2-2-32 0,-5 1 0 0,0-4-256 16,-4 5-48-16,-3-2-16 0,-4 0 0 15,-10 6-64-15,-3 7 0 0,-1-10-16 0,1 10 0 0,-13-2 48 0,-6 8 16 16,-5 4 0-16,-4 4 0 0,-2-4-304 0,-5 6 128 15,-1 5-128-15,-1 3 0 0,0-3 432 0,4 5-32 16,2 2 0-16,7-1 0 0,5-2 64 0,5-2 16 16,5-2 0-16,5 1 0 0,6-4-288 0,7-4-48 15,3-1-16-15,7-1 0 0,4-5-128 0,5-4 0 16,5-3 0-16,7-1 128 16,3-3-1632-16,4-1-336 0,2-6-64 0</inkml:trace>
  <inkml:trace contextRef="#ctx0" brushRef="#br0" timeOffset="59183.22">6456 18527 23951 0,'-10'-22'1056'0,"1"9"224"15,0 0-1024-15,0 3-256 0,0 0 0 0,-1 6 0 0,-1 2 1792 0,-2 6 288 16,-4 1 64-16,0 7 16 0,-2 4-1344 0,1 3-272 16,-1 0-48-16,2 2-16 0,4 4-144 0,3-1-16 15,3-3-16-15,4 1 0 0,6-3 16 0,3-1 16 16,2-3 0-16,4-1 0 0,0 1 80 0,3-5 16 16,3 2 0-16,0-1 0 0,-2-3-32 0,1 1 0 15,-3-3 0-15,0 1 0 0,-4 0-240 0,-3 2-160 16,-1 5 192-16,-4 1-192 0,-4-1 320 0,-5 2-32 15,-3 1-16-15,-5 4 0 0,-4-1 64 0,-5 0 16 16,-3-1 0-16,0-1 0 0,0 4-128 0,2-4-32 16,-3-3 0-16,4-2 0 0,5-6-192 0,1 1 128 0,3-6-128 15,5-4 0 1,3-7-544-16,5 0-208 0,6-6-32 0,8-3-16 16,6-1-1824-16,6-5-384 0</inkml:trace>
  <inkml:trace contextRef="#ctx0" brushRef="#br0" timeOffset="59545.78">6788 18586 19343 0,'-13'28'1728'0,"5"-6"-1392"0,1 3-336 0,-1 6 0 16,1 2 848-16,-2 2 112 0,-3 0 0 0,0 2 16 16,-4 5 768-16,1 1 160 0,-1-3 16 0,-1-1 16 15,0-1-432-15,1-1-96 0,-1-3 0 0,2-2-16 0,0-7-496 16,3-2-112-16,2-5-16 0,4-7 0 15,2 1-128-15,4-12-48 0,0 0 0 0,0 0 0 0,0 0 112 0,12-7 0 16,-1-5 16-16,3-5 0 0,0-3-352 0,4-4-80 16,0-2-16-16,-1-4 0 0,5-7-272 0,-2 0 128 15,2-1-128-15,0 0 0 0,2-3 160 0,-3 0-160 16,5 4 128-16,2 3-128 0,1 5 0 0,0 2 0 16,0 3 0-16,-2 6 0 0,-4 5 0 0,-3 7 0 15,-4 5 0-15,-5 5 0 0,-11-4-176 0,6 12 176 16,-3 1-128-16,-8 2 128 0,-5 3-144 0,-4 1 144 15,-5 5-160-15,-4-2 160 0,-5 1 0 0,-3 0 0 16,-3 1 0-16,0-4 0 0,4-2 0 0,4-3 0 16,0-6-128-16,6 0 128 0,2-5-272 0,5-3-16 0,4-3 0 0,9 2 0 31,-5-12-2000-31,7 1-400 0,5-6-64 0</inkml:trace>
  <inkml:trace contextRef="#ctx0" brushRef="#br0" timeOffset="59755.59">7301 18497 24879 0,'-2'10'2208'0,"-3"1"-1760"0,0 3-448 0,-2 2 0 16,0 3 976-16,0 3 112 0,-3 3 32 0,-1-1 0 16,-3 3 256-16,1-3 48 0,-1-3 16 0,1 0 0 15,2-1-784-15,1 2-144 0,1-3-48 0,2-5 0 0,2-2-272 0,2 0-48 16,0-3-16-16,3-9 0 0,0 0-128 0,0 0-272 15,0 0 64-15,0 0 16 16,10 8-1952-16,2-6-384 0,-2-4-80 0,5-5-16 0</inkml:trace>
  <inkml:trace contextRef="#ctx0" brushRef="#br0" timeOffset="60116.84">7613 18300 11055 0,'0'0'976'0,"0"0"-784"0,0 0-192 0,0 0 0 15,0 0 3776-15,-4 17 720 0,-2 2 144 0,-2 1 32 16,-1 1-2480-16,-1 3-480 0,0 0-112 0,-2 1 0 16,-2-2-512-16,2-3-112 0,-2 2-16 0,1-3 0 15,1-2-192-15,2-2-32 0,1-1-16 0,2-4 0 16,0 0-176-16,2-2-32 0,5-8-16 0,0 0 0 15,-2 10 32-15,2-10 16 0,0 0 0 0,0 0 0 16,0 0 96-16,13-9 0 0,-1-2 16 0,2-3 0 16,0 0-176-16,0-2-32 0,-1 0-16 0,1 1 0 15,0-2-240-15,1 1-32 0,0-1-16 0,2 1 0 16,1-2-144-16,-1 1 0 0,1 1 0 0,0-1 128 16,-1 1-128-16,0 2 0 0,1 4 0 0,-3-1 0 15,-1 5-896 1,-1 1-128-16,-1 0 0 0,-1 2-16 0,2 1-1408 0,-3 2-288 0,0-1-48 15</inkml:trace>
  <inkml:trace contextRef="#ctx0" brushRef="#br0" timeOffset="60780.34">8290 18341 11967 0,'10'-5'1072'0,"-1"0"-864"15,0-3-208-15,-1 1 0 0,-8 7 3136 0,5-8 592 0,-3-4 112 0,-2 2 32 16,0 10-1472-16,-7-7-288 0,-3 0-64 0,-4 1-16 16,-4 2-752-16,-5 4-128 0,-2 4-48 0,-5 6 0 15,-1 2-592-15,-4 5-112 0,0 7-16 0,-2 1-16 16,0 5 16-16,1 1 0 0,3-2 0 0,7 1 0 15,4 2-64-15,4-6 0 0,6-2 0 0,4 0 0 16,2-5-64-16,4-3-32 0,5-2 0 0,4-5 0 16,5-4 128-16,3-1 32 0,3-6 0 0,2-3 0 15,3-3-32-15,3-5 0 0,-1-1 0 0,3 3 0 16,-4-3-48-16,-2-3-16 0,-3 0 0 0,0 0 0 16,-1 2-128-16,-3-2-32 0,-2 2 0 0,-2 1 0 15,-3-1-128-15,-2 1 128 0,-2 2-128 0,-2 6 128 16,-2 6-128-16,0 0 128 0,0 0-128 0,0 0 128 15,0 0-128-15,-5 6 0 0,0 6 0 0,1-1-176 0,2 1 176 0,2 2-128 16,1 2 128-16,2-1-128 0,-1-1 128 0,6-3 0 16,-1 0 0-16,4-5 0 0,1 1 0 0,4-1-128 15,1-5 128-15,5 1 0 0,-3-4 0 0,3 0 0 16,2-7 0-16,3 0 0 0,-1-6 176 0,3-2 16 16,-1-2 0-16,3-2 0 0,-4-4-16 0,2 0 0 15,0-4 0-15,0-2 0 0,1-3 16 16,-1-3 16-16,-1-2 0 0,1-5 0 0,0-3-208 0,-1-5 176 15,-2-5-176-15,-2-4 160 0,-1-9-160 0,-3 0 192 16,3-1-192-16,-2-1 192 0,0-5-192 0,-1 0 0 16,-2 4 0-16,-4 12 128 0,-4 5-128 0,-4 12 0 15,0 13-192-15,-6 10 192 0,-3 11-144 0,-5 6 144 16,-4 5 0-16,-7 9 0 0,-8 8-256 0,-2 11 48 0,-3 7 16 0,-4 5 0 16,-2 8 192-16,-1 6-192 0,-2 3 192 15,4 5-192-15,2-1 192 0,4 5 0 0,1 4 0 0,7-2-144 16,5-8 144-16,5-2 0 0,4-6 0 0,4-3-128 15,1-2 128-15,3-5 0 0,1 2 0 0,3-6-128 16,-1-1-160-16,2-1-32 0,-1-2 0 0,-1-4 0 31,-2-6-1616-31,-2-2-336 0,0-2-64 0,-3-10-15664 0</inkml:trace>
  <inkml:trace contextRef="#ctx0" brushRef="#br0" timeOffset="60973.12">7141 17892 41471 0,'-33'-21'3680'0,"18"10"-2944"0,5 0-592 0,3 2-144 0,4 1 832 0,3 8 144 15,-2-7 32-15,2 7 0 0,0 0-48 16,3-10 0-16,1 2 0 0,3-1 0 0,5 2-496 0,3-1-96 16,1 3-32-16,1 1 0 0,-3-1-336 0,0 1 0 15,-1 2 0-15,-1 3 0 16,1 4-1280-16,0 3-240 0,0-3-32 0,-2 6-12208 15,-2 1-2448-15</inkml:trace>
  <inkml:trace contextRef="#ctx0" brushRef="#br1" timeOffset="113412">20848 13410 11967 0,'0'0'528'16,"0"0"112"-16,0 0-512 0,0 0-128 0,-7 4 0 0,7-4 0 0,-6 2 2256 0,0 0 432 16,1 2 64-16,1-2 32 0,-4 1-992 0,2-2-192 15,-1 1-32-15,1-1-16 0,0 0 32 0,-1-1 0 16,1 0 0-16,-4-2 0 0,0 2-208 0,1-3-32 15,0-2-16-15,0 1 0 0,-1 0-240 0,0-3-64 16,-1-1 0-16,1 0 0 0,-1-2-288 0,2 0-64 16,1-3-16-16,1-2 0 0,2-3-96 0,1-1-32 15,3-2 0-15,2-5 0 0,3 2-112 0,2-4-32 16,3 1 0-16,2-2 0 0,5 4-176 0,1-2-32 16,0 8-16-16,2-1 0 0,4-1-160 0,2 0 0 15,6-1 0-15,-2 2 0 0,1 1 0 0,4 1 0 16,0 0 0-16,12-4 0 0,-2 5 0 0,-2 1 0 15,-3 5 0-15,-2 2 0 0,-4 5 0 0,-2 4 0 16,-3 2 0-16,-4 5 0 0,-2 6 0 0,-3 3 0 16,-5 7 128-16,-5 4-128 0,-6-4 0 0,-5 6 0 15,-3 0 0-15,-8 7 0 0,0 5 0 0,-4-1 0 16,-3 0 0-16,-2-1 128 0,-5 2-128 0,-2-7 0 16,-2 0 144-16,-31 24-144 0,8-16 272 0,4-8-16 15,22-19 0-15,-4 2 0 0,-4-6 80 0,1 2 16 0,-2-2 0 0,0-3 0 16,0-1-96-16,2 0 0 0,0-6-16 0,-23-1 0 15,12-9 32-15,13-1 16 0,7-5 0 0,9-3 0 16,5-1-64-16,7-5-16 0,4-5 0 0,5-5 0 16,3 0-80-16,6-4-128 0,5-3 176 0,-3 10-176 15,3-4 0-15,4-3 0 0,3 0 0 0,0-1 0 16,5-2 0-16,0 4 0 0,-4 13 0 0,1 1 0 0,4 0 0 0,2 4 0 16,1 3 0-16,2 3 0 0,0 1 0 15,-1 7 0-15,-1-1 0 0,10 7 0 0,-6 7 0 0,-6 2-144 16,-4 5 144-16,-8 6 0 0,-4 4-128 0,-4 4 128 15,-6 6-128-15,-5 1 128 0,-3 4 0 0,-11 15 0 16,-3-8 0-16,-5-2-128 0,-3-8 128 0,-2-3 0 16,-5-3 0-16,-2-4 0 0,-3-1 0 0,-2-3 0 15,-1-6 0-15,-2-1 0 0,2 0 128 0,-3-5 0 16,4 0 0-16,-2-7 0 0,0-4 0 0,3-2 0 16,2-3 0-16,5-7 0 0,2-1 16 0,6-3 16 15,5-2 0-15,4-3 0 0,3-5-32 0,2-6 0 16,7-2 0-16,2-4 0 0,5 0-128 0,6-4 0 15,4 1 0-15,0 11 128 0,4-6-128 0,5-1 0 16,5 0 0-16,1 3 0 0,2 4 0 0,4-1 0 16,0 2 0-16,1 5 0 0,0 5 0 0,3 2 0 15,1 6 0-15,0 3 0 0,0 7-144 0,-1 2 144 16,-3 7 0-16,-4 3 0 0,-3 6-144 0,-6 3 144 16,-3 3 0-16,-7 5-144 0,-5 2 144 0,-5 2 0 15,-5 5 0-15,-6 2-128 0,-7 1 128 0,-10 12 0 16,-4-9 0-16,-6-1 0 0,-2-9 0 0,-1-2 0 0,-3-2 0 15,-1-8 0-15,-2 0 0 0,1-5 0 0,-1-1 0 0,14-7 0 16,-2 0 0-16,0-6 0 16,-4 1 128-16,-12-4-128 0,27-3 160 0,-3-4-32 0,3 0-128 0,1-7 192 15,3 0-64-15,4-3-128 0,3-3 176 0,4-7-176 16,4-26 160-16,9 7-160 0,-1 20 128 0,6 1-128 16,6-7 0-16,4-2 0 0,3 2 0 0,5 0 0 0,3 3 0 15,3-1 0-15,3 7 0 0,1 1 0 0,0 4 0 0,2 4 0 16,2 2 0-16,14 2 0 0,-7 10 0 15,-4 3 0-15,-7 7-144 0,-6 2 144 0,-11 5 0 16,-4 3 0-16,-3 6-128 0,-5 3 128 0,-7 4 0 0,-6 4 0 16,-4 3-128-16,-6 0 128 0,-7-1 0 15,-4 1 0-15,-10-4 0 0,-3-3 0 0,-3-2 0 0,-3 0 0 16,-5-6 0-16,-3 0 0 0,-3-5 0 0,-1-2 0 16,1-3 0-16,0 0 0 0,0-7 128 0,3 1-128 15,3-7 0-15,-26-5 144 0,20-6-144 0,16-3 192 16,11-4-192-16,8-6 192 0,9-3-192 0,8-4 160 15,7-6-160-15,7-1 160 0,8-3-160 0,-2 9 0 16,9-2 0-16,5-1 0 0,6-3 0 0,5 3 0 16,2 1 0-16,3 5 0 0,1 1 0 0,3 7 0 15,-13 7 0-15,3 4 0 0,2 3 0 0,-1 3 0 16,-3 8-144-16,-3 4 144 0,-3 4 0 0,-6 5 0 16,-4 2-128-16,-7 8 128 0,-8 0 0 0,-6 5 0 15,-7 2-128-15,-9 5 128 0,-9 2 0 0,-7-3 0 16,-7-2 0-16,-35 25 0 0,4-13 0 0,2-11 0 0,27-20 0 0,-3-3 0 15,-2 0 0-15,-4-1 0 0,0-3 0 0,-1 1 0 16,1-6 0-16,2-1 0 0,4-5 0 16,5-5 0-16,5-1 144 0,5-4-144 0,5-3 128 15,-3-19-128-15,12-2 128 0,12-2-128 0,9-1 0 0,11 2 128 16,7-5-128-16,-2 11 0 0,7-3 0 0,4 5 0 16,-6 2 0-16,6 2 0 0,6-1 0 0,3 1 0 15,2 6 0-15,1 4 0 0,1-1 0 0,-4 10 0 16,11 3 0-16,-11 6-144 0,-18 8 144 0,-4-1 0 0,-6 5-144 15,-5 6 144-15,-4 2 0 0,-11 7-144 0,-7 1 144 16,-7-1 0-16,-7 1 0 0,-6 0-128 0,-29 23 128 0,3-12 0 16,0-13 0-16,17-11 0 0,4-8 0 0,-3 2 0 15,0-2 0-15,-2-4 0 0,-1 0 0 0,2-5 0 16,2-1 0-16,2-2 0 0,6-5 0 0,1-4 128 16,6 0-128-16,5-6 0 0,5-2 0 0,7-3 128 15,6-4-128-15,7-1 0 0,4-3 0 0,7 0 0 16,2-2 0-16,5-1 0 0,7 2 0 0,5-1 0 15,3 4 0-15,3 0 0 0,3 1 0 0,1 4 0 16,-1 3 0-16,-3 7 0 0,-5 5 0 0,0 6-160 16,-5 4 160-16,-5 3 0 0,-4 7-160 0,-5 5 160 15,-7 4-128-15,-7 2 128 0,-6 0 0 0,-7 5-128 16,-7 3 128-16,-7-3 0 0,-6 2 0 0,-7-2-128 16,-2-7 128-16,-5 3 0 0,-14 2 0 0,1-7 0 15,13-9 0-15,-2-2 0 0,1-5 0 0,2-4 0 16,3-1 0-16,2-3 0 0,3-9 0 0,5-1 0 15,2-1 0-15,6-6 128 0,0-8-128 0,9-6 0 0,5-3 0 0,6-5 128 16,5-1-128-16,5 1 0 0,4-3 0 16,6 3 0-16,7 3 0 0,5 1-208 0,4 1 80 0,2 4 128 15,1 2-192-15,3 7 192 0,-1 1-192 0,1 9 192 16,-3 4-176-16,-2 9 176 0,-5 9-128 0,-4 4 128 16,-2 9-144-16,-5 5 144 0,-7-4-160 0,-6 5 160 15,-7 7-160-15,-5 4 160 0,-7 5-160 0,-4 1 160 16,-6-1 0-16,-3-4-144 0,-7-1 144 0,-6-2 0 0,-35 24 0 0,5-16 0 15,5-12 0-15,17-16 0 0,7-5 0 0,-2-1 128 16,1-6-128-16,-1-2 176 0,1-3-32 16,2-3 0-16,1-7 0 0,5-2 0 0,5-2-16 0,6-8-128 15,3-1 192-15,7-8-64 0,6-3-128 0,6-1 128 16,6-5-128-16,5 2 128 0,8-5-128 0,5 2 0 16,8 3 0-16,21-12 0 0,2 10 0 0,1 5 0 15,0 5 0-15,-2 9 0 0,-5 10 0 0,-3 8 0 16,-13 6-144-16,-1 6 144 0,-2 7 0 0,-4 4-160 15,-3 7 160-15,-7 2-128 0,-8 5 128 0,-8 4 0 16,-7 3-144-16,-11 18 144 0,-11-2 0 0,-3-6 0 16,-6-5 0-16,-19 12 0 0,-2-11 0 0,-1-11 0 15,0-8 0-15,14-12 0 0,-3-1 0 0,-3-5 0 16,-2 0 0-16,3-6 0 0,3-6 160 0,6-3-160 16,1-6 192-16,5-5-192 0,3-3 176 0,-2-14-176 15,12-4 160-15,12 8-160 0,4-5 128 0,7-2-128 16,3-1 0-16,8 1 144 0,6-2-144 0,7 1 0 15,8 0 0-15,7 5 0 0,2 1 0 0,6 3 0 16,4 3-128-16,2 2 128 0,-1 5 0 0,-3 8 0 0,-16 5-144 16,1 6 144-16,-3 8 0 0,1 2-128 0,-5 7 128 0,-5 7 0 15,-5-2-192-15,-8 7 192 0,-7 1-192 16,-7 15 192-16,-6-12-176 0,-8 0 176 0,-6 0-160 0,-6 0 160 16,-3-1 0-16,-5-3 0 0,-6-4 0 0,0 0 0 15,-18 2 0-15,2-6 0 0,3-5 0 0,2-7 0 16,17-2 0-16,-1-7 0 0,2-4 0 0,3-5 0 0,2 0 0 15,6-5 160-15,0-3-160 0,10-3 128 0,2-5-128 0,4-1 0 16,6 0 0-16,6-1 128 0,9-1-128 16,6 3 0-16,4-2 0 0,6 1 0 0,5 2 0 0,5-1 0 15,4 3-128-15,0 4 128 0,12-1 0 0,-5 9 0 16,-14 9-144-16,-1 6 144 0,-1 6 0 0,-4 5-128 16,-5 2 128-16,-6 6 0 0,-5 4-144 0,-7 5 144 15,-6 2 0-15,-8 14-144 0,-6-13 144 0,-5-1 0 16,-6-3 0-16,-2-2-128 0,-2 1 128 0,-4-6 0 15,-4-2 0-15,0-3 0 0,-2-1 128 0,2-7 0 16,2-3 0-16,0-7 0 0,2-2 0 0,3-2 16 16,4-9 0-16,-3-5 0 0,6-4-16 0,5-5-128 15,7-6 192-15,4-1-64 0,6-5-128 0,6 1 0 16,5 0 0-16,6 2 0 0,4 5 0 0,5 0 0 16,2 5 0-16,4 1 0 0,0 5 0 0,-2 8 0 15,-9 6 0-15,0 4 0 0,-2 4 0 0,-2 5 0 16,-3 7-128-16,-6 9 128 0,-5 0 0 0,-6 7-144 15,-6 1 144-15,-5 2 0 0,-6 4 0 0,-6-1 0 16,-5-1 0-16,-4-2 0 0,-1 1 0 0,-1-1-128 0,0-4 128 16,-11 7 0-1,6-9-544-15,3 0-48 0,11-9-16 0,2-1 0 16,-1-5-2048-16,3-2-416 0</inkml:trace>
  <inkml:trace contextRef="#ctx0" brushRef="#br1" timeOffset="115400.42">20958 12170 9215 0,'0'0'400'0,"0"0"96"0,0 0-496 0,0 0 0 0,0 0 0 0,0 0 0 15,0 0 2032-15,0 0 304 0,0 0 64 0,0 0 16 0,0 0-1344 0,0 0-272 16,0 0-48-16,-9 8-16 0,-1-3 16 16,-1 0 0-16,-1-4 0 0,2 0 0 0,0-1 160 0,0 1 48 15,-2 2 0-15,1-3 0 0,-2-4 320 0,1 2 64 16,-5-2 0-16,3 0 16 0,-1-4-16 0,1 0-16 16,-1-5 0-16,2 1 0 0,3 0-144 0,3-5-32 15,2-1 0-15,1-1 0 0,3-1-256 16,5 1-48-16,5-5-16 0,1 0 0 0,7 1-384 0,2-3-64 15,5 6-32-15,2 1 0 0,4 1-208 0,0 2-144 16,2 0 192-16,-9 9-192 0,1-5 128 0,1 5-128 16,5-2 0-16,-4 4 0 0,1 3 0 0,-3 1 0 15,-2 4 0-15,-4 3 0 0,-4 4 128 0,-4 4-128 16,-4 3 0-16,-6 3 0 0,-5 3 192 0,-6 2-32 16,-8 2 0-16,-16 7 0 0,-3 1 16 0,-1-6 0 15,-3-5 0-15,0-5 0 0,1-2-16 0,2-6 0 16,1-1 0-16,12-6 0 0,1-4 224 0,-2-3 64 15,4 1 0-15,2-8 0 0,0-2-48 0,5-3 0 16,4-1 0-16,6-5 0 0,3-3-48 0,7-1-16 16,6-5 0-16,4 1 0 0,4-1-160 0,2 2-48 15,8 1 0-15,3 3 0 0,3-3-128 0,3 4 0 16,1 3 0-16,2 5 0 0,0 2 0 0,-2 8 0 0,-2 2 0 0,-3 7 0 16,-4 4 0-16,-5 6 0 0,-4 2 0 0,-8 5 0 15,-5 4 0-15,-9 0 0 0,-5 9 0 0,-7-1 0 16,-5 0 0-16,-13 10 0 0,-1-5 0 0,1-6 128 15,0-9-128-15,2-4 0 0,1-4 0 0,2-1 128 16,3-1-128-16,3-7 0 0,4-2 0 0,4-4 0 16,3 1-1104-16,1-3-208 15,0-2-32-15,-1-5-20416 0</inkml:trace>
  <inkml:trace contextRef="#ctx0" brushRef="#br1" timeOffset="116097.04">19339 12852 18431 0,'-8'-3'1632'0,"-1"-1"-1312"16,0 0-320-16,2-2 0 0,-1-2 2896 0,2 3 512 16,0-4 112-16,2 3 0 0,-1-6-1152 15,3 2-224-15,2-3-48 0,3-2-16 0,2-4-640 0,3-1-128 16,2 2-32-16,4-2 0 0,5-5-496 0,-4 11-96 15,4-3-32-15,3-1 0 0,2 1-304 0,5 0-64 16,-1-1-16-16,13-6 0 0,-6 6-32 0,-3 8-16 16,-4 1 0-16,-6 6 0 0,-7 1-16 0,-4 7 0 15,-3 6 0-15,-3 6 0 0,-2-3-80 0,-8 6 0 16,-8 4-128-16,-7 5 192 0,-8-1-32 0,-7 4-16 16,-7 0 0-16,0-2 0 0,2-5-16 0,-1-4 0 15,0-3 0-15,4-3 0 0,3-2 160 0,6-8 32 16,15-2 0-16,1-5 0 0,0 0 0 0,3-7 16 15,3 0 0-15,4-5 0 0,3-1-48 0,6-4-16 16,6-4 0-16,21-20 0 0,7 3-144 0,-10 17-128 16,3 2 144-16,19-14-144 0,-3 4 0 0,-3 6 0 15,-3 5 0-15,-4 7 0 0,-6 3 0 0,-5 9 0 16,-4 6 0-16,-6 4 0 0,-5 6 0 0,-7 3 0 16,-4 0 0-16,-8 1 0 0,-7 6 0 0,-6 4 0 0,-4 5 0 0,-4 1-160 31,-1 1-944-31,6-2-192 0,3-2-48 0,5-2-13504 0,4-2-2720 0</inkml:trace>
  <inkml:trace contextRef="#ctx0" brushRef="#br1" timeOffset="116600.85">22355 12865 15663 0,'-21'-4'1392'0,"12"3"-1120"15,-1 0-272-15,-1 0 0 0,1-1 3232 0,1 2 592 16,-1 0 112-16,0 2 32 0,0 0-1856 0,0-2-352 15,1 0-80-15,2-1-16 0,7 1-320 0,0 0-64 16,-3-7 0-16,3 1-16 0,3 0-112 0,4-3 0 16,-1 2-16-16,4-1 0 0,2-4-560 0,2 1-128 15,-2 2 0-15,2-3-16 0,0 3-224 0,0 1-32 16,0-1-16-16,0 4 0 0,-1 1-160 0,-1 3 192 16,-4 2-192-16,-1 4 192 0,-3 4-192 0,-4 0 128 15,-3 3-128-15,-3 4 128 0,-4-1-128 0,-4 1 192 0,-4 2-192 0,-3 1 192 16,-3 0-64-16,-1-1 0 0,-2-3 0 0,-6 4 0 15,3-2 96-15,-9 1 16 0,10-9 0 16,9-4 0-16,8-5 144 0,5-4 48 0,7 4 0 0,-1-13 0 16,3-2-48-16,4 1-16 0,5-3 0 0,3 0 0 15,2-2-176-15,4 0-16 0,2-2-16 0,2 3 0 16,0 1-160-16,2 1 0 0,-2 2 0 0,0 8 0 0,0 1 0 16,0 6 0-16,-1 7 0 0,-2 2 0 0,-5 5 0 15,-4 6 0-15,-5 4 0 0,-7 2 0 16,-6 3-1536-16,-7 5-192 15,-5 1-48-15,-5 5-19664 0</inkml:trace>
  <inkml:trace contextRef="#ctx0" brushRef="#br1" timeOffset="117076.75">21773 13989 28223 0,'0'0'1248'0,"0"0"256"0,0 0-1200 0,0 0-304 0,-1-7 0 16,1-3 0-16,0 1 2144 0,1-2 368 0,-1-1 80 0,3 2 16 15,0-4-752-15,5-1-160 0,1-1-32 0,4-2 0 16,1 0-640-16,3-1-128 0,4 0-16 0,3-2-16 15,4 1-336-15,2 1-64 0,3 4-16 0,2 2 0 16,-2 6-144-16,-3-1-48 0,-2 4 0 0,-2 5 0 16,-5 4-128-16,-3 4-128 0,-6 7 192 0,-4 3-192 15,-2 2 128-15,-6 3-128 0,-6 3 0 0,-5-1 0 16,-3 1 160-16,-8-1-160 0,-3 2 128 0,-4-4-128 0,-2 0 144 16,1-2-144-16,-2-3 160 0,3-3-160 0,2-4 192 15,3-3-64-15,1-5-128 0,5-2 192 0,8 1 64 16,10-3 0-16,-5-12 0 0,6-3 0 0,6-4 112 0,7-3 16 15,6-2 16-15,5 1 0 0,3 4-224 0,3-1-48 16,-1-1-128-16,3 2 192 0,2 2-192 0,-1 0 0 16,0 1 0-16,-1 0 0 0,-1 6 0 15,-4 4 0-15,0 4 0 0,-1 5 0 0,-6 1 0 0,-4 5-160 16,-6 1 160-16,-4 3-192 16,-5 1-1392-16,-4-3-272 0,-5 4-64 0,0 2-12624 15,-6-2-2528-15</inkml:trace>
  <inkml:trace contextRef="#ctx0" brushRef="#br1" timeOffset="117569.92">19256 14117 21183 0,'0'0'1888'0,"-6"-9"-1504"16,2-5-384-16,-1 3 0 0,1-2 2656 0,0 0 464 15,2-1 80-15,2 2 32 0,2-5-912 0,3 2-176 16,3-3-32-16,4 2-16 0,2 0-896 0,3 1-176 16,4 1-48-16,2 1 0 0,2 3-464 0,0 0-80 15,0 4-32-15,-1 2 0 0,-3 4-144 0,-2 5-16 16,-2 9-16-16,-7 3 0 0,-4 2-224 0,-4 3 128 16,-5 9-128-16,-4-4 0 0,-10 2 208 0,-2-2-48 15,-3-1-16-15,-2 0 0 0,-4 2 128 0,4-7 32 16,-1-4 0-16,2-1 0 0,2 0 208 0,5-6 64 15,3-3 0-15,3-4 0 0,10-3-48 0,-5-10 0 16,5 0 0-16,6-7 0 0,6-3-144 0,4-1-16 16,3-1-16-16,5 1 0 0,3 2-352 0,1 1 128 15,1-1-128-15,1 0 0 0,-2 1 0 0,-3 4 128 16,-3 5-128-16,-2 1 0 16,-2 4-912-16,-3 4-256 0,-2 4-48 0,-3 6-16 15,-4 1-1776-15,-2 3-368 0</inkml:trace>
  <inkml:trace contextRef="#ctx0" brushRef="#br1" timeOffset="117991.11">20496 14529 11967 0,'-7'3'1072'0,"-2"3"-864"16,-2 0-208-16,-2 4 0 0,-2-2 2960 0,-2 1 560 16,2-5 96-16,0 0 32 0,2 2-736 0,2-1-144 15,-1-2-16-15,3-5-16 0,2-3-656 0,2 0-128 16,1 0-32-16,3-5 0 0,1-2-592 0,5-2-128 16,0-3-32-16,4 0 0 0,3-1-448 0,5 2-80 15,3-2-32-15,2 0 0 0,1 0-256 0,2 2-48 16,3 3-16-16,0 3 0 0,-2-3-48 0,-4 8-16 15,-1 1 0-15,-5 3 0 0,-2 4-96 0,-5 2-128 16,-9-5 176-16,-1 15-176 0,-7 2 160 0,-6 0-160 16,-6 0 128-16,-4 3-128 0,-4 3 160 0,-1 0-160 15,-4 1 192-15,2-5-192 0,1-4 128 0,2-1-128 16,2 2 0-16,5-5 0 0,3-7 144 0,5-2-144 16,4-2 0-16,2-2 144 0,7 2-16 0,2-8 0 15,4-6 0-15,5 2 0 0,1-2-128 0,4 1 0 0,1-1 0 16,4-1 0-1,-1 2-560-15,2 2-192 0,-2-2-32 0,-1 3-16 16,3 1-2288-16,-2-1-464 0</inkml:trace>
  <inkml:trace contextRef="#ctx0" brushRef="#br1" timeOffset="118333.63">21289 14787 26719 0,'0'0'2368'0,"-7"4"-1888"16,1 0-480-16,0-1 0 0,-1 4 2768 0,1-2 464 15,-4 1 96-15,2 3 0 0,-2-4-1472 0,1 2-288 16,2 0-64-16,-4-3-16 0,4-1-432 0,7-3-96 16,0 0 0-16,0 0-16 0,0 0-80 0,0-6-16 15,1-2 0-15,5-1 0 0,5-4-352 0,-1 4-80 16,2-2-16-16,4 3 0 0,-4-2-224 0,2 2-48 15,2 1-128-15,-1 2 192 0,-1 2-192 0,-1 2 176 16,-2-1-176-16,-3 4 160 0,3 2-160 0,-2 2 0 16,-6 1 144-16,-3-7-144 0,1 9 176 0,-2 2-48 15,-2-4 0-15,-1 1 0 0,4-8 64 0,-5 5 16 16,5-5 0-16,0 0 0 0,0 0 0 0,0 0 0 16,-2-4 0-16,2-6 0 0,2 2-208 0,1-4 144 15,0-1-144-15,1 1 128 16,0-2-1600-16,-1 0-320 0,-1 3-64 0</inkml:trace>
  <inkml:trace contextRef="#ctx0" brushRef="#br1" timeOffset="119394.39">18940 14961 13823 0,'-15'-1'608'0,"4"0"128"0,1-1-592 0,1 1-144 0,9 1 0 0,-6-4 0 16,-2 0 3040-16,8 4 576 0,-4-10 112 0,4 1 32 15,3-8-1840-15,6-2-352 0,1-4-80 0,7 0-16 16,3 0-384-16,4-5-96 0,-1 1-16 0,2-1 0 0,2 3-480 15,1-6-112-15,1 0 0 0,2 3-16 16,-1 0-224-16,1 5-144 0,1 1 192 0,-2 1-192 0,-6 0 144 0,-1 6-144 16,-1 5 0-16,-4 2 144 0,-4 6-144 0,-3 8 0 15,-1 2 0-15,-1 12 0 0,-4 10 0 0,-1 5 0 16,-3 2 0-16,-1 2 0 0,-1 4 0 0,-3 6 0 16,0 3 0-16,-1-2 0 0,-1 0 0 0,-2-5 0 15,1-1 128-15,-1-6-128 0,0-5 0 0,1-4 0 16,-1 1 0-16,0-5 0 0,2 4 128 0,1-5-128 15,-1-3 0-15,1-3 128 0,1-3-128 0,1-2 0 16,2-3 0-16,1-10 0 16,0 0-2480-16,0 0-368 0,0 0-80 0,0 0-16 0</inkml:trace>
  <inkml:trace contextRef="#ctx0" brushRef="#br1" timeOffset="119683.24">19213 14863 20271 0,'-5'-9'1792'0,"1"-1"-1424"16,2-2-368-16,0 4 0 0,2 8 2192 0,0 0 368 0,0 0 80 0,0 0 16 15,0 0-1088-15,0 0-224 16,-5 15-32-16,0 5-16 0,-1 3-736 0,-1 9-160 0,0 4-16 0,-1 3-16 16,1 2-16-16,-1 7 0 0,0 5 0 0,1 8 0 15,0 6-48-15,1 2-16 0,-2 3 0 0,-2 3 0 16,5 5-96-16,-1-1 0 0,2-2-16 0,0 1 0 15,2-5-176-15,0-1 160 0,1-3-160 0,1-6 160 16,0-6-160-16,5-2 160 0,4 0-160 0,1-6 160 16,0 0-160-16,3-3 160 0,0-4-160 0,-1 1 160 0,1-2-160 15,1-4 0-15,-1-7 0 0,1 0 0 16,1-8-544-16,3-2-96 0,0-4 0 16,3-6-10688-16,2-9-2144 0</inkml:trace>
  <inkml:trace contextRef="#ctx0" brushRef="#br1" timeOffset="120133.5">19535 16718 8287 0,'-7'9'736'0,"-2"2"-592"0,-1-2-144 16,0 4 0-16,0-1 2176 0,0 0 384 0,-4-1 96 0,4 1 16 16,1-5-1168-16,1 2-224 0,2-2-64 0,6-7 0 15,-7 6 80-15,7-6 16 0,0 0 0 0,0 0 0 16,0 0 128-16,0 0 32 0,0 0 0 0,0 0 0 15,0 0-32-15,3-11 0 0,1-7 0 0,2-8 0 16,3-3-240-16,2-5-48 0,3-6-16 0,0 0 0 0,-1-4-368 16,2-5-80-16,3-3-16 0,-3-5 0 0,-1-11-128 15,4-4-32-15,2-3 0 0,1-7 0 0,3 2-176 16,1-2-32-16,2 0-16 0,2 2 0 0,3 5-96 0,2 4-32 16,1 4 0-16,-2 7 0 0,-1 4-160 0,-2 5 0 15,-2 9 0-15,-1 3 128 0,-3 3-128 0,-4 8 0 16,-2 3 0-16,-3 5 0 0,-2 3-384 0,-3 4 0 15,0 2 0-15,-10 11 0 16,5-4-1136-16,-5 4-224 0,0 0-48 0,0 0-16 16,0 0-1216-16,0 0-240 0</inkml:trace>
  <inkml:trace contextRef="#ctx0" brushRef="#br1" timeOffset="120450">19608 15409 3679 0,'-10'-14'320'0,"6"1"-320"0,3-2 0 0,5-4 0 0,1-4 6208 0,8-4 1152 15,1 4 256-15,5-6 32 0,2 0-5232 0,-2 6-1056 16,7 0-208-16,4-1-32 0,6-8-416 0,2 1-96 0,2 2-16 0,0-1 0 16,2-1 64-16,0 5 16 0,-3-2 0 0,-2 6 0 15,-2 4-208-15,-4 3-32 0,-3 2-16 0,5 4 0 16,-8 7-272-16,-5 6-144 15,-5 8 160-15,-3 6-160 0,-6 5 0 0,-2 10 0 0,-4 5 0 0,-1 5 0 16,-7 6 0-16,0 8 128 0,-2 9-128 0,-3 4 0 16,-1-2 0-16,-1 2 0 0,-3 2 0 0,1-4 0 0,-1-2 0 0,0-1 0 15,-1-3 0-15,2-2 0 0,1-5 0 16,2-3-128-16,0-6-16 0,2-1 0 16,4-1-1168-16,1-5-224 15,2-5-64-15,3-1-15104 0</inkml:trace>
  <inkml:trace contextRef="#ctx0" brushRef="#br1" timeOffset="120786.61">19453 16686 23951 0,'0'0'2128'0,"0"0"-1696"16,10 4-432-16,3-4 0 0,4-3 880 0,4-6 80 15,6 0 32-15,6-6 0 0,5-4 112 0,-6 3 32 16,5-6 0-16,7-2 0 0,5-4-368 0,4-3-64 16,2-3 0-16,22-19-16 0,-7-2 208 0,-19 18 64 15,5-5 0-15,6-2 0 0,7-3-80 0,1-5-16 0,0-4 0 16,-2-4 0-16,-2-2-272 0,-1-2-48 0,-4-1-16 0,-1-1 0 16,-3 1-192-16,-3 3-32 0,-6 2-16 0,-4 1 0 15,-2 1-80-15,-5 8-16 0,-5 4 0 0,-5 1 0 16,-3 6-192-16,-5 2 0 0,-4 5 128 0,-3 6-128 15,-4 0 0-15,-1 5 0 0,-3 3 0 0,-2 5-160 16,-2 5-1024-16,-4 1-208 16,1 2-32-16,-4 5-16 0,0 5-1888 0,-4 4-384 0</inkml:trace>
  <inkml:trace contextRef="#ctx0" brushRef="#br1" timeOffset="121068.43">20749 15280 32879 0,'0'-10'1456'0,"2"2"304"0,2 2-1408 0,4-5-352 15,3 0 0-15,4-1 0 0,2-1 912 0,3 2 112 16,4-3 32-16,4-2 0 0,3 1-224 0,-2-1-64 0,3-2 0 0,1 3 0 16,-1 2-48-16,1 0-16 0,-3 3 0 0,-1 2 0 15,-1 6-160-15,-1 4-32 16,-2 3-16-16,0 8 0 0,-4 4-288 0,-3 4-48 15,-3 8-16-15,-3 7 0 0,-5 3-144 0,-4 5 0 16,-6 5 0-16,-6 5 0 0,-6 4 128 0,-5 6-128 0,-7-5 128 0,-5 4-128 16,-5-6 160-16,-2-1-160 0,-3-3 192 15,0-1-192-15,0-5 128 0,3-3-128 0,2-5 0 0,-11 12 0 32,10-5-1696-32,2-10-400 0,4-10-80 0</inkml:trace>
  <inkml:trace contextRef="#ctx0" brushRef="#br1" timeOffset="121487.99">19523 16955 23039 0,'0'0'2048'0,"0"0"-1648"16,0 0-400-16,12 2 0 0,3-4 576 0,9 0 48 15,7-4 0-15,9-3 0 0,10-4 416 0,13-6 96 16,12-4 16-16,7-7 0 0,4-4-144 0,8-1-32 16,7-7 0-16,5-5 0 0,5-3 112 0,2-3 0 15,-1-6 16-15,5 1 0 0,4-4-288 0,-3-3-64 16,-2-1-16-16,-3-4 0 0,-1-3-128 0,-4-3-32 15,-3-3 0-15,-7-6 0 0,-5-4-192 0,-8-4-32 16,-5-3-16-16,-9-3 0 0,-5-8-48 0,-7 3-16 16,-7 1 0-16,-6 9 0 0,-4 5-96 0,-7 6-32 15,-4 8 0-15,-6 6 0 0,-3 8-144 0,-7 4 128 0,-5 5-128 16,-5 5 128-16,-2 8-128 0,-4 2 0 16,-5 3 144-16,-1 3-144 0,-2 7 0 0,-1 4 0 0,0 2 0 15,2 5 0-15,0 2 0 0,-1 2-208 0,-1 2 16 16,0 1 16-1,0 2-1104-15,0 3-240 0,0 2-32 0,1 3-16 0,0 2-1808 16,0-1-352-16</inkml:trace>
  <inkml:trace contextRef="#ctx0" brushRef="#br1" timeOffset="121818.01">21645 14645 31439 0,'-2'-24'1392'0,"6"6"288"0,4-1-1344 0,5-6-336 16,4-1 0-16,8-1 0 0,4-1 880 0,6 3 96 16,5-3 32-16,6 0 0 0,6-3-304 0,2 1-48 15,1-1-16-15,0 0 0 0,1-1 16 0,1 5 0 16,0-1 0-16,-14 13 0 0,7 3-80 0,2 1-32 15,0 1 0-15,17 7 0 0,-12 12-304 0,-9 6-64 16,-6 8-16-16,-8 9 0 0,-6 9-160 0,-7 10 0 16,-10 3 0-16,-3 5 0 0,-6 6 0 0,-7 3 0 15,-6 3 0-15,-7 7 128 0,-6 3-128 0,-4 2 128 16,1-2-128-16,-2-5 128 16,-2-4-432-16,0-9-80 0,-4-2-32 0,2-5 0 15,0-4-2400-15,1-3-496 0</inkml:trace>
  <inkml:trace contextRef="#ctx0" brushRef="#br1" timeOffset="122389.83">19298 16916 6447 0,'-11'0'576'0,"-2"0"-576"16,-2 0 0-16,0 0 0 0,-1-1 3648 0,-1 0 640 15,-1-2 112-15,-3 0 16 0,4 0-2464 0,-2-2-496 16,-3-7-112-16,2 2 0 0,0-5-256 0,1-2-32 16,-1-3-16-16,1-6 0 0,1 1 128 0,-1-8 32 15,0-3 0-15,-4-3 0 0,-1-7-288 0,1-5-48 16,-2-6-16-16,-2-4 0 0,-2-8-192 0,-2-6-32 16,1-8-16-16,-2-3 0 0,-2-1-288 0,-2-9-64 15,-2-1-16-15,0-5 0 0,0-1-96 0,0 1-16 0,-1-1 0 16,3 0 0-16,-4 2-128 0,3 0 128 0,2 0-128 0,2-6 128 15,1 0 0-15,1-1-128 0,2-5 192 0,2-4-64 16,2-3-128-16,5-4 128 0,1-6-128 0,6 2 128 16,7 1-128-16,2 2 0 0,2-3 0 0,4 2 128 15,4 1-128-15,6 3 0 0,2 9 0 0,6 1 0 16,4 7 0-16,8 7 0 0,6 4 0 0,5 0 0 16,4 5-160-16,5 6 160 0,6 1 0 0,-4 8-144 0,1 4 144 15,-1 9 0-15,1 5 0 0,0 8-128 0,-2 8 128 16,-2 3 0-16,-3 6-144 0,-1 5 144 0,-3 11-144 0,-6 2 144 15,-4 4-192-15,-3 6 192 16,-5 3-736-16,-3 5-32 0,-6 4-16 16,-5 6 0-16,-1 1-1984 0,-5 6-400 0,-2 2-80 0</inkml:trace>
  <inkml:trace contextRef="#ctx0" brushRef="#br1" timeOffset="124036.04">19264 17470 14559 0,'0'0'640'0,"0"0"144"0,1-12-624 16,2 1-160-16,-2 1 0 0,-1 10 0 15,0 0 1968-15,3-9 352 0,-3 9 80 0,2-9 16 0,-2 9-416 0,0 0-80 16,0 0 0-16,0 0-16 0,0 0-480 0,0 0-80 16,-2 7-32-16,-2 7 0 0,0 5-592 0,-1 4-112 15,1 3-32-15,3 1 0 0,-1 6-256 0,2-2-64 16,3 0-16-16,2-4 0 0,1 2-48 0,3-6 0 16,3-2 0-16,2-2 0 0,4-3 48 0,1-3 0 15,0 0 0-15,4-8 0 0,1-5 144 0,1-4 16 16,2-4 16-16,1-2 0 0,2-5-32 0,-2-6 0 15,-1-3 0-15,-2 1 0 0,-2 2-160 0,-4-6-32 16,-1 0-16-16,-4 1 0 0,-4 0-176 0,-2 3 0 16,-3-2 0-16,-1 12 0 15,-3-1-1040-15,0 0-304 0,-1 2-48 0,-1-1-10464 16,-1 3-2096-16</inkml:trace>
  <inkml:trace contextRef="#ctx0" brushRef="#br1" timeOffset="124362.76">19899 17501 27935 0,'0'0'1232'0,"0"0"256"0,-5 6-1184 0,-1-1-304 0,-3 5 0 0,0 2 0 15,-1 3 1248-15,0 3 192 0,-2 2 32 0,0 3 16 16,0-1-496-16,0-2-96 0,-1-1-32 0,1 0 0 16,2-1-128-16,3-3-32 0,2-1 0 0,1-4 0 15,1 1-48-15,3-5-16 0,3 1 0 0,-3-7 0 16,9-2 32-16,1-2 0 0,3-1 0 0,2-5 0 15,1 0-48-15,2-4-16 0,0 0 0 0,1-2 0 0,-1-1-288 0,1-1-64 16,1-1-16-16,0 0 0 0,1 0-240 0,0 2 128 16,0 6-128-16,-2-1 0 0,-3 5 0 0,0 0 0 15,-2 6 0-15,-2 4 0 0,-4 4 0 0,0 2 0 16,-3 4 0-16,-2 3 0 0,-3 2-176 0,-1 1 176 16,-3 0-160-16,-2 3 160 0,-2 1-176 0,1 2 176 15,-2-2-192-15,3-1 192 16,-3-1-528-16,4-3 0 0,2-4 0 0,3-1 0 15,1-2-1488-15,-1-11-288 0,0 0-64 0,12 1-9280 0,2-4-1840 16</inkml:trace>
  <inkml:trace contextRef="#ctx0" brushRef="#br1" timeOffset="124672.97">20760 17430 26719 0,'-9'-12'1184'0,"4"7"240"0,2-4-1136 0,-2 3-288 15,-1-4 0-15,-3 3 0 0,-1 0 2368 0,-1 2 400 0,-2 1 96 0,-2 1 16 16,-1-180-1664-16,-4 369-320 0,0-181-64 0,-2 4 0 16,0-2-384-16,3 5-64 0,3-3 0 0,4 2-16 15,5-1-208-15,4 3-32 0,4 1-128 0,6 0 192 16,2-3-192-16,5 2 0 0,2 2 128 0,5-2-128 16,0-1 0-16,1 2 144 0,-1 2-144 0,1 1 128 15,-2-2-128-15,-1 0 160 0,-3-1-160 0,-5 1 160 16,-2 1-16-16,-4-1 0 0,-4 0 0 0,-3-2 0 0,-6 2 176 15,-3-1 16-15,-6 0 16 0,-4-1 0 0,-2-3 0 16,-4 3 0-16,-3-5 0 0,-1 1 0 0,1-5-176 16,0 0-48-16,4-1 0 0,0-3 0 0,2-2-128 0,5-2 0 15,4-1 0-15,3-4 0 16,6 2-2160-16,6-6-400 0,6-1-96 0</inkml:trace>
  <inkml:trace contextRef="#ctx0" brushRef="#br1" timeOffset="124931.53">21585 16785 24879 0,'4'-20'1088'0,"1"8"256"0,0-2-1088 0,-1 2-256 0,-3 4 0 0,-1 8 0 15,0 0 1568-15,-8 5 256 16,-4 8 48-16,-4 7 16 0,1 7-480 0,-1 10-80 15,-1 7-32-15,1 2 0 0,-2 4-560 0,0 3-112 0,0 3-32 16,0 2 0-16,-1-4 32 0,2 0 0 0,0 5 0 0,2-3 0 16,0-3-448-16,2-2-176 0,1-9 128 0,5-3-128 15,0-3 0-15,2-4 0 0,0-3 0 0,1-7 0 16,2-3-1824-16,-2-4-240 16,0-4-48-16,4-11-13872 0</inkml:trace>
  <inkml:trace contextRef="#ctx0" brushRef="#br1" timeOffset="125340.34">21141 17274 18431 0,'8'-15'816'0,"0"9"160"0,3-3-784 0,7 3-192 15,5-5 0-15,5 5 0 0,3-3 3200 0,5 3 608 16,5 1 112-16,1-2 32 0,0 1-2304 0,0 1-464 16,0-3-96-16,-4 2 0 0,0 1-512 0,-5-1-112 15,-4 0-16-15,-2 5 0 0,-7-1-224 0,-3 0-48 16,-6 4-16-16,-2 0 0 0,-9-2-32 0,3 7-128 15,-7 4 192-15,-4 2-64 0,-3-1 128 0,-6 5 32 16,-3 3 0-16,-3 2 0 0,-4-2-16 0,0 1 0 16,2-2 0-16,2-2 0 0,3 1 48 0,2-1 16 15,2-5 0-15,3-1 0 0,4 0 48 0,5-5 16 16,4-6 0-16,0 0 0 0,0 0-160 0,9 4-48 16,2-4 0-16,5-2 0 0,3-3 0 0,2-4 0 15,1-1 0-15,1-3 0 0,-2 0-192 0,1 2 144 16,-3-3-144-16,-2 2 128 0,-3 1-128 0,-2-1 0 15,-1 7 0-15,-4 1 128 0,-7 4-128 0,7 7 0 16,-4 4 0-16,1 2 0 0,-4 4 0 0,0 2 0 16,-2 5 0-16,0-1-176 0,-1-3 176 0,0 3 0 15,2 2 0-15,1-3 0 0,0-3 0 0,4-1 0 0,3-2 0 0,0-2 0 16,0-4-384-16,2 1 16 0,0-8 0 0,1 0 0 31,0-3-2048-31,6-4-400 0,-1-2-96 0</inkml:trace>
  <inkml:trace contextRef="#ctx0" brushRef="#br1" timeOffset="125723.83">22537 16431 29663 0,'0'0'1312'0,"-6"7"272"0,-3 5-1264 0,-3-1-320 15,-2 4 0-15,-2 6 0 0,-4 7 1312 0,-2 3 208 16,0 2 32-16,-1 7 16 0,-1 0-432 0,0 9-96 15,0 0-16-15,0 5 0 0,-2 0-272 0,1 2-64 16,0 0-16-16,2-1 0 0,1-4-288 0,4-6-48 16,3-1-16-16,2-7 0 0,2-6-176 0,3-1-144 15,2-4 192-15,2-4-192 0,3-6 272 0,2-4-48 16,3-2-16-16,3-6 0 0,4-3 176 0,1-3 16 16,5-5 16-16,2-4 0 0,1-2-192 0,3 0-32 15,-1-4-16-15,3 1 0 0,1 1-176 0,0 0 0 16,1 2 0-16,0 5 128 0,-1 3-128 0,1 0 0 15,0 5 0-15,-4 2 0 0,-4 3 0 0,-4 0 0 16,-1 5 0-16,-8-1 0 0,-2 2 0 0,-5-1 0 16,-4 2 0-16,-5 2 0 0,-4-1 0 0,-5 1 0 0,-6-1 0 0,-3 4 0 15,-1-2 128-15,-1-3-128 0,-1-2 128 0,2 0-128 16,2-4 128-16,2 1-128 0,2-5 0 0,3 0 128 16,2-4-128-16,6 0 0 0,3-2 0 0,4 0 0 15,4-6-1984 1,5 1-288-16,1-4-48 0</inkml:trace>
  <inkml:trace contextRef="#ctx0" brushRef="#br1" timeOffset="125970.04">23136 16239 32255 0,'5'-6'2864'0,"2"-2"-2288"16,2 1-576-16,0 0 0 0,0 2 256 0,0 3-64 15,-4 6-16-15,0 4 0 0,-4 1 208 0,2 7 32 16,-6 6 16-16,1 7 0 0,-7 5 96 0,-2 4 32 16,-5 4 0-16,-1 9 0 0,-4 6 272 0,-2 6 48 15,-3 0 16-15,-16 38 0 0,4-12-272 0,20-44-48 16,-1 6-16-16,1 1 0 0,1 2-416 0,2-2-144 16,2-1 0-16,3-4 144 0,3-7-144 0,-2 26 0 15,5-18-192-15,4-14 192 16,2-11-1632-16,4-8-208 0,1-5-32 0,3-10-14704 0</inkml:trace>
  <inkml:trace contextRef="#ctx0" brushRef="#br1" timeOffset="126288.33">23309 17142 3679 0,'9'-10'320'0,"-3"5"-320"0,4-4 0 0,4 2 0 16,5-5 6976-16,4 1 1312 0,5 0 272 0,2-2 48 15,3-1-5664-15,1 0-1152 0,-3-2-208 0,2 0-48 16,0-2-832-16,-1-1-144 0,-5-3-48 0,0 1 0 0,-5-2-64 0,-1 1-32 16,-5-4 0-16,-3 3 0 15,-4 2-32-15,-5 3-16 0,-6 3 0 0,-3 6 0 0,-5 6-144 0,-6 4-32 16,-7 4 0-16,-3 4 0 0,-3 6-192 0,-4 3 144 16,-2 3-144-16,-4 5 128 0,1-2 64 15,4 3 0-15,3-1 0 0,6-1 0 0,6 0 0 0,6-2 16 16,6 1 0-16,5-1 0 0,6-3-80 0,8-2 0 15,2-1-128-15,7-1 192 0,7-2-64 0,3-3 0 16,2-3-128-16,1 1 192 16,4 0-992-16,-1 0-208 0,0-4-32 15,-2 0-19248-15</inkml:trace>
  <inkml:trace contextRef="#ctx0" brushRef="#br1" timeOffset="126874.52">20208 18345 15663 0,'0'0'1392'0,"8"-10"-1120"16,0 4-272-16,-5 0 0 0,4 1 2400 0,-3 1 416 15,-4 4 96-15,0 0 16 0,0 0-752 0,0 0-160 16,0 0-32-16,0 0 0 0,-7 2-576 0,-5 1-128 0,-4 5-32 16,-3 0 0-16,-4 3-320 0,-3 0-64 15,-5 3-16-15,1 2 0 0,-2 0-272 0,1 2-48 16,3 0-16-16,4 1 0 0,4 0-304 0,11-8-64 15,1 0-16-15,3 0 0 0,3 2-128 0,2-4 0 16,4 1 0-16,1-3 128 0,6 2-128 0,13 3 0 16,4 0 144-16,3 0-144 0,2-5 128 0,2 5-128 15,0-3 128-15,-4 2-128 0,-3-2 0 0,-5 3 0 0,-5 0 0 16,-5-2 0-16,-6 3 0 0,-4-4 0 0,-3-9 0 16,-10 13 0-16,-4 1 272 0,-7-1-16 0,-4-6 0 0,7-3 0 15,-1 1 64-15,-4-1 0 0,-3-2 0 16,-1-2 0-16,-1 0-144 0,0-2-32 0,0-2 0 0,-19-5 0 15,11 3-768 1,11-4-144-16,6-1-48 0,9 0 0 0,7-3-2240 0,12-1-448 0</inkml:trace>
  <inkml:trace contextRef="#ctx0" brushRef="#br1" timeOffset="127287.91">21110 18251 11967 0,'0'0'1072'0,"0"0"-864"15,-4-5-208-15,-1 1 0 0,-2 3 3104 0,-2-1 576 16,-2 1 112-16,-3 2 32 0,-1 1-1520 0,-3 0-288 0,-1 2-64 16,-3 3-16-16,-3-1-480 0,-1 1-112 0,0 5 0 0,-4 4-16 15,1 1-592-15,-10 9-112 16,5 0-32-16,3-2 0 0,7 4-192 0,4-3-32 0,2-1-16 0,6-1 0 15,5-2 16-15,4-3 0 16,4-5 0-16,4 0 0 0,2-3-48 0,2-6-16 16,0 0 0-16,3-1 0 0,4-3-32 0,1-2 0 15,2 0 0-15,12-5 0 0,-3-4-16 0,-6 3-16 0,-3-4 0 16,0-1 0-16,2-1-112 0,-2-3 0 0,-1 2-128 16,-3-1 192-16,-3-2-64 0,-1 3-128 0,-4-1 176 15,0 5-176-15,-2-1 128 0,-2 6-128 0,-3 6 0 0,0 0 0 16,0 0 0-16,0 10 0 0,-3 4 0 0,1 3 0 15,-1 1-144-15,2 1 144 0,0-2-128 0,1 4 128 16,0-2-144-16,1 0 144 0,2-3-160 0,0 0 160 16,1-1-1216-16,4-6-160 15,1 0-32-15,5-6 0 0,3 0-1680 16,1-6-352-16</inkml:trace>
  <inkml:trace contextRef="#ctx0" brushRef="#br1" timeOffset="127725.1">21706 18350 33279 0,'-9'-13'1472'0,"5"8"320"0,-2 0-1440 16,-2-1-352-16,-2-1 0 0,-3 1 0 0,-3 2 1280 0,-2 4 192 16,-1 1 48-16,-3 4 0 0,-2 1-944 0,-1 4-192 15,-2 0-48-15,0 4 0 0,0 4-112 0,3-1-32 0,-2 5 0 0,2 1 0 16,1 1-32-16,5-2-16 15,4 2 0-15,2-1 0 0,2-3-144 0,5-2 192 16,4-2-192-16,3-2 192 0,2-2 0 0,8-2 16 16,2-5 0-16,3 0 0 0,5-5 16 0,5-4 0 15,2-3 0-15,3-5 0 0,1-2-80 0,1-1-16 16,2-3 0-16,-2-3 0 0,-2-2 32 0,1-4 0 0,-4 0 0 16,0-6 0-16,1-4 96 0,-2 1 32 0,-3-4 0 0,0-4 0 15,0-2-96-15,-3-4-32 0,-1-2 0 0,-3-1 0 16,-3-2-160-16,-1 1 0 0,-3 1 144 0,-1 9-144 15,-2 7 0-15,-2 9 0 0,-2 4 0 0,-4 10 0 16,-5 5 0-16,-1 9 0 0,-6 9 0 0,-2 7-128 16,-3 9 128-16,-4 8-192 0,-2 6 192 0,-2 12-192 0,-2 2 192 15,1 2 0-15,0 1 0 0,2 0-128 0,0 1 128 16,2-2 0-16,4-3 0 0,3-4 0 0,2-1 0 0,5-6 0 16,1-6 0-16,3 0 0 0,3-7 0 0,2-3 0 15,3-6 0-15,1-2-128 16,2-6-1728-16,3-2-320 0,1-6-80 0,2-3-15520 15</inkml:trace>
  <inkml:trace contextRef="#ctx0" brushRef="#br1" timeOffset="128195.19">22176 18408 29487 0,'0'0'2624'0,"0"0"-2112"15,-3-5-512-15,1-4 0 0,-2 3 1792 0,0 2 240 16,-2-1 48-16,0 1 16 0,-5 2-816 0,3 2-176 0,-6 1-16 0,-2 4-16 16,-1 1-608-16,-4 6-112 15,-3-1-32-15,-1 3 0 0,-2 3-16 0,3-2-16 16,-3 2 0-16,5 0 0 0,3 1-80 0,4-1-16 0,4-2 0 0,2-1 0 16,2-1 0-16,5-1 0 0,2-3 0 0,2 0 0 15,7-4 64-15,3-2 16 0,2-2 0 16,4-4 0-16,3 0 96 0,2-6 16 0,1 1 0 0,2-6 0 15,0-1-48-15,1-3 0 0,-2-1 0 0,1-3 0 16,3-2-80-16,-2-6 0 0,-2-2-16 0,1-2 0 16,-2-4-48-16,0-2 0 0,-1-3 0 0,1-3 0 15,0-3-192-15,0-3 176 0,2-4-176 0,-2-2 160 16,0-1-160-16,-1-1 0 0,0 4 0 0,-3 5 0 0,-3 7 0 16,-3 7 0-16,-4 6 0 0,-4 11 0 0,-3 5 0 0,-5 11 0 15,2 4-144-15,-11 10 144 0,-6 8-256 0,-3 9 64 16,-4 7 16-16,-4 7 0 0,-3 9 176 0,0 5-128 15,-2 3 128-15,0 6-128 0,0-2 128 0,2 3 0 16,1-4 0-16,2 0 0 0,2-2 0 0,5-3 0 16,1-3 0-16,5-3 0 0,3-6 0 0,3 1 0 15,2-7 0-15,5-3 0 0,0-2-208 0,4-7 32 16,2-5 16-16,2-4 0 16,3-4-2160-16,2-5-432 0,1-4-96 0</inkml:trace>
  <inkml:trace contextRef="#ctx0" brushRef="#br1" timeOffset="128447.41">22939 17663 35935 0,'4'-16'1600'0,"-2"10"320"0,-2 6-1536 0,0 0-384 0,0 0 0 0,0 0 0 16,-4 8 832-16,-3 6 112 0,-5 4 16 0,-3 5 0 15,-4 5-48-15,-1 6 0 0,-1 5 0 0,0 4 0 16,-1 1-352-16,-3 5-80 0,-1 0-16 0,1 2 0 16,-1 1-80-16,1 3-32 0,2-1 0 0,0 4 0 15,0-1-192-15,-1 0-32 0,-1-1-128 0,2 1 192 0,-3-1-192 16,5-3-192-16,3-2 48 0,4-6 0 16,1-5-1840-16,4-5-384 0,4-6-64 0,4-11-15344 15</inkml:trace>
  <inkml:trace contextRef="#ctx0" brushRef="#br1" timeOffset="128776.47">22700 18544 23039 0,'0'0'2048'0,"0"0"-1648"16,2-4-400-16,3-2 0 0,3 1 2944 0,2 3 512 15,3-1 112-15,2-2 16 0,3 0-1552 0,1 1-304 16,3-2-64-16,2-2-16 0,1 2-816 0,3-3-144 0,0 2-48 0,0-2 0 15,0 1-208-15,-3-4-48 0,0 2-16 0,-6-3 0 16,-3 1-32-16,-2-1 0 16,-7 1 0-16,-2 1 0 0,-5 5-16 0,-3 1-16 15,-3-1 0-15,-6 5 0 0,-4 4-176 0,-5 3-128 0,-3 2 192 0,-2 4-192 16,-2 6 208-16,1 3-64 16,1 1-16-16,4 5 0 0,0 0 112 0,5 1 16 15,5 2 0-15,3-3 0 0,3 1 0 0,3-3 0 0,6 3 0 16,3-2 0-16,3-3-96 0,5 2-16 0,4-2 0 0,3-1 0 15,5-2-16-15,3-4-128 0,1-3 192 0,2 0-64 32,0-4-640-32,-2 0-144 0,1-4-32 0,-3 0 0 0,-1-3-1424 15,-2 1-304-15,-2-3-48 0</inkml:trace>
  <inkml:trace contextRef="#ctx0" brushRef="#br1" timeOffset="129994.8">24622 16230 16415 0,'25'1'720'0,"-12"1"160"0,2-2-704 0,3 2-176 0,2 0 0 0,-1 1 0 16,-1-3 784-16,-1 1 128 0,-2-2 32 0,-1 2 0 15,-1 2 432-15,-3-2 96 0,-1-1 0 16,-2 0 16-16,-7 0 16 0,0 0 0 0,0 0 0 0,0 0 0 16,0 0-208-16,0 0-32 0,0 0-16 0,-6-4 0 15,-4-1-432-15,-3-3-96 0,-5 6-16 0,-5-2 0 16,-1 0-256-16,-5-3-64 0,-5 0-16 0,-3-3 0 0,-4 2-112 16,-1 3-32-16,1-5 0 0,-3 4 0 0,-3-2-48 0,-4 3-16 15,-2 3 0-15,-31-6 0 0,0 0-32 16,37 6-128-16,-7-2 192 0,-7 0-64 0,-5 3-128 0,-5 0 128 15,-4-1-128-15,-7 2 128 0,-10 2 0 0,-83 4 0 16,31-1 0-16,12 0 0 0,2 2-128 0,7 0 0 16,5 6 0-16,3-4 0 0,1 1 0 0,-2 1 128 15,-1 6-128-15,7-1 128 0,5 1-128 0,-5-1 0 16,-11 2 0-16,7 4 128 0,6 2-128 0,0-2 0 16,-3 0 0-16,0 6 128 0,0-1-128 0,4 4 0 15,1-5 0-15,-3 6 0 0,-9 1 0 0,8 1 0 16,7 2 0-16,-3-2 0 0,-7-3 0 0,55-13 0 0,-8 3 0 15,-5 1 0-15,-5 6 0 0,-2 0 0 16,-2 4 0-16,1-1 0 0,1 0 0 0,-66 32 0 16,30-9 0-16,18-10 0 0,11-3 0 0,11-3 0 15,7 0 0-15,2-1 0 0,0-1 0 0,4-2 0 16,3 3 0-16,-2 0 0 0,3 0 0 0,1-1 128 16,1 1-128-16,2 0 128 0,1 0-128 0,0 2 128 15,1 0-128-15,5 0 128 0,5-2 0 0,3 2-128 0,-1 1 192 0,6 3-64 16,1-1-128-16,5 2 128 0,1-3-128 0,3 0 128 15,2 3-128-15,5-1 0 0,1-2 0 0,2 4 128 16,5-4-128-16,4 7 0 0,2-3 0 0,1 2 128 16,-1-1-128-16,7-3 0 0,3 0 0 0,4 2 0 15,1-3 128-15,4 1 0 0,3-2 0 16,5-1 0-16,2 4-128 0,7-5 0 0,2-2 0 0,9 0 0 16,3 1 0-16,8 0 128 0,5-5-128 0,5 1 128 15,5 3 80-15,7-1 16 0,3 1 0 0,6-4 0 0,0-1-32 16,6-4 0-16,3-2 0 0,3-3 0 0,5 5 16 0,3-5 0 15,-3-1 0-15,4 3 0 0,5 0 16 0,0 1 0 16,3-1 0-16,-2-1 0 0,2-1-32 0,0-1-16 16,-1-6 0-16,1 0 0 0,0-4 128 0,-2 1 16 15,3-7 16-15,0 3 0 0,-3-5-16 0,2-1 0 16,2 1 0-16,0-2 0 0,2 2-80 0,-3 0-32 16,1-2 0-16,0 2 0 0,-2 2-208 0,2-1 144 15,2 1-144-15,-3 1 128 0,-5-3-128 0,-1 0 0 16,1 0 0-16,-4-2 128 0,2-3-128 0,-7-3 0 15,-3-1 144-15,0-4-144 0,2 0 128 0,-3-6-128 0,-2-3 128 16,-3 0-128-16,-5-1 128 0,2-4-128 16,0-6 128-16,-5 0-128 0,1-2 144 0,-6-4-144 15,-2-5 192-15,-1-1-192 0,3-7 176 0,-4 0-176 16,1-6 160-16,-6-2-160 0,-3-5 128 0,-3 1-128 0,-1-1 0 0,-2 2 144 16,0 2-144-16,-6-3 0 0,-5-2 0 0,-3 0 0 15,-2-3 0-15,-5-1 0 0,-1-3 0 0,-2 3 0 16,1-2 0-16,-2-1 0 15,0-5 0-15,-1-1 0 0,-3-7 0 0,-1 3 0 0,0-3 0 16,-8-1 128-16,-4-1-128 0,-7-3 0 0,-6 3 144 0,-6 4-144 16,-7 0 0-16,-10 0 128 0,-9-5-128 0,-9 5 0 15,-8-3 0-15,-8 1 0 0,-7 0 0 0,-8 1 128 16,-8 2-128-16,-8 0 0 0,-11 2 0 0,-3 3 0 16,-2 0 0-16,-4 4 0 0,-1 7 0 0,-3 2 0 15,-6-5-144-15,0 9 144 0,-4 8-160 0,0 5 160 16,-4 3-1232-16,6 8-160 0,1 4-16 0,7 11-16 15,6 9-1824-15,11 3-352 0,-24 6-80 16,31 7-16-16</inkml:trace>
  <inkml:trace contextRef="#ctx0" brushRef="#br1" timeOffset="136989.37">21070 13518 13823 0,'-20'-22'1216'0,"8"10"-960"0,-4-3-256 0,2 0 0 16,1 3 1376-16,2 3 224 0,-1-1 64 0,1 1 0 0,1 0-848 0,-2 3-176 15,0 1-16-15,-2-3-16 0,0 1 448 0,1-2 96 16,1 1 0-16,2 3 16 0,1-3 240 0,-2 3 64 15,1-5 0-15,0 4 0 0,-1 1 0 0,2-3 0 16,-1 0 0-16,1-4 0 0,1-3-288 0,-1 2-48 16,0-4-16-16,2-1 0 0,1-4-96 0,6 0 0 15,3 2-16-15,3-1 0 0,3-5-304 0,4 5-64 16,3 4-16-16,3 1 0 0,3 1-352 0,3 2-64 16,3 1-16-16,1 5 0 0,1 1-192 0,1 3 0 15,1 2 0-15,0 4 0 0,0 3 0 0,-2 3 0 16,-3 4 0-16,-2 4 0 0,-3 1 0 0,-3 5 128 0,-2 6-128 0,-9 4 0 15,-2 3 0-15,-8-1 0 0,-5 4 128 0,-6-3-128 16,-6 1 0-16,-4-1 0 0,-5 0 0 0,-4-6 0 16,-5-2 144-16,2-3-16 0,-3-6 0 0,-1-6 0 15,-1-4 48-15,-1-4 0 0,0-2 0 0,3-6 0 16,1-2 336-16,2-5 64 0,2-4 0 0,4-4 16 16,2-3-112-16,5-2-32 0,6 0 0 0,8-6 0 15,3-2-144-15,8-2-48 0,4-1 0 0,6-3 0 16,2-4-256-16,6 2 0 0,3-1 0 0,4 5 0 15,2 0 0-15,4 5 0 0,3 3 0 0,1 3 0 16,3 6 0-16,-1 6 0 0,-2 0 0 0,2 10 0 16,1 5 0-16,0 8 0 0,-6 0 0 0,-2 7 0 15,-3 1 0-15,-6 6 0 0,-9-1-144 0,-5 7 144 16,-6-4 0-16,-9 6-128 0,-8 2 128 0,-7 1 0 16,-6-2 0-16,-3-3-128 0,-5-5 128 0,-2-1 0 0,-1-8 0 15,-1-5 144-15,-2-3 0 0,3-6 0 0,-3-4-144 0,6-1 0 16,5-6 0-16,2-1 0 0,2-4 0 0,3-2 0 15,3-3 128-15,5-1-128 0,4-4 176 0,6-1-48 16,7-5-128-16,5 2 192 0,4-2-192 16,4 0 128-16,2 3-128 0,4 0 0 0,5 2 0 0,2 3 0 15,-1 4 0-15,1-1 0 0,-1 4 0 0,-1 2 0 16,-2 7 0-16,-1 6 0 0,-1 7 0 0,-4 2 0 16,-2 4-128-16,-5 3 128 0,-4 1-160 0,-4 1 32 15,-5 0 0-15,-5 2 0 16,-4 3-784-16,-2-1-160 0,-4-1-16 0,1 1-16 15,-1 0-1008-15,4-2-208 0,4-2-48 0,6-2-10848 0,4-7-2176 16</inkml:trace>
  <inkml:trace contextRef="#ctx0" brushRef="#br1" timeOffset="137740.24">20736 12012 23039 0,'0'0'2048'0,"7"-4"-1648"0,2-2-400 0,3 1 0 16,-1 1 1072-16,2 3 128 0,-2 0 16 0,3 1 16 15,-2-3 128-15,-2 2 32 0,0 0 0 0,2 1 0 16,-2-3-240-16,-1 2-64 0,-2-6 0 0,-7 7 0 15,12-1-352-15,-2 0-80 0,-10 1-16 0,10 0 0 16,-1 0-416-16,-9 0-96 0,8 7 0 0,-2-1-128 16,-6-6 0-16,3 12-192 0,-5-3 0 0,-3 4 0 15,-5 0-1920-15,-4-2-368 0,-5 2-80 16,-1 1 0 0,-3 1-848-16,0-2-176 0,0-2-16 0,0 1-16 15,0-6 2000-15,3 0 400 0,1-1 64 0,1-2 32 0,3-4 1120 0,3-1 320 0,3-1 0 0,9 3 16 16,0 0 1712-16,-2-9 352 0,2-8 64 0,4 4 16 0,1 2-528 15,4-3-96-15,3-1-32 0,0 0 0 0,-2 3-288 0,1 3-64 16,1-6-16-16,-2 1 0 0,3 1-560 0,-2 2-96 16,1-1-32-16,0 5 0 0,1-2-304 0,0 4-64 15,-3 2-16-15,1 2 0 0,0 2-224 0,-4 6-160 16,0 3 192-16,-4 2-192 0,-3 7 0 0,-2 1 0 16,-2-1 0-16,-4 0 0 0,-2 0 128 0,-3 0-128 15,-2 1 0-15,0-2 0 0,-2-2 128 0,1 0-128 16,-2 2 0-16,2-3 0 0,2-3 0 0,6 1 0 15,3 0 0-15,5-3-11392 16,2 2-2368-16</inkml:trace>
  <inkml:trace contextRef="#ctx0" brushRef="#br1" timeOffset="138732.82">21729 11688 17439 0,'0'0'768'0,"0"0"176"0,0 0-752 0,0 0-192 15,0 0 0-15,0 0 0 0,3-9 1664 0,-3 9 288 16,0 0 64-16,0 0 16 0,0 0-656 0,0 0-128 16,0 0-32-16,0 0 0 0,8 14-272 0,1 4-64 15,2 2-16-15,2 3 0 0,1 1-80 0,3 4-16 16,3 5 0-16,0-2 0 0,3 1-176 0,0 1-32 0,0 0-16 0,0 0 0 16,1-5-208-16,-2 1-32 0,-3 2-16 0,-2-6 0 15,-3 0-144-15,0-3-16 0,-1-3-128 0,-3-2 192 16,-1-5-192-16,-4 0 0 0,-5-12 128 0,0 0-128 31,0 0-1312-31,0 0-304 0,0 0-64 0</inkml:trace>
  <inkml:trace contextRef="#ctx0" brushRef="#br1" timeOffset="139031.78">22146 11527 25791 0,'0'0'2304'0,"0"0"-1856"16,0 0-448-16,0 0 0 0,0 0 848 0,0 0 80 16,-6-7 16-16,6 7 0 0,-5 5 384 0,-1 6 80 15,-2 0 0-15,-1 4 16 0,-2 6-384 0,-4 4-80 16,-2 3 0-16,1 5-16 0,-6 4 32 0,1 4 16 16,-5 1 0-16,-1-2 0 0,-1 3-192 0,0-3-32 15,-1-3-16-15,1 0 0 0,2 1-368 0,1 0-64 16,3-5 0-16,1 0-16 0,3-3-176 0,3-4-128 15,2-2 144-15,6-2-144 0,3-5 128 0,1-5-128 16,3-12 0-16,0 0 0 0,0 0-128 0,0 0-128 16,6-6-32-16,1-6 0 15,3 2-1856-15,1-7-368 0,-1-2-80 0,1-4-9008 16,-1-2-1808-16</inkml:trace>
  <inkml:trace contextRef="#ctx0" brushRef="#br1" timeOffset="139284.96">22543 11007 35935 0,'0'0'3200'16,"0"-8"-2560"-16,0 8-512 0,0 0-128 16,0 0-608-16,0 0-144 0,0 0-16 0,-3 17-16 0,-4 4 1296 0,-2 4 272 15,-2 4 48-15,-2 3 16 0,-2-1-160 0,1 4-48 16,1-1 0-16,2 0 0 0,1-2-256 0,-1 1-48 15,4-5-16-15,-1 0 0 0,1-1-320 0,1-2 144 16,1-5-144-16,2 2 0 0,-1-2 0 0,0-2-224 16,0-5 16-16,2 0 0 15,-1-3-3008-15,3-10-608 0,-4 11-112 0,4-11-32 0</inkml:trace>
  <inkml:trace contextRef="#ctx0" brushRef="#br1" timeOffset="139502.12">22453 11668 22111 0,'0'0'1968'0,"0"0"-1584"0,0 0-384 0,14 2 0 16,4 0 1184-16,1 1 160 0,0 0 16 0,3-2 16 15,2-3 240-15,1 0 48 0,2-1 16 0,1-1 0 16,-1 0-960-16,-2 0-192 0,-5-1-32 0,1 3-16 15,-1 0-480-15,-3 2 0 0,-6 2 0 0,-11-2 0 16,0 0-2688-16,0 0-640 0</inkml:trace>
  <inkml:trace contextRef="#ctx0" brushRef="#br1" timeOffset="139643.73">22519 11908 21183 0,'0'0'1888'0,"0"0"-1504"16,0 0-384-16,0 0 0 0,0 0 2176 0,10 5 384 15,4-1 64-15,3-3 0 0,2-2-928 0,3 0-192 16,-1-2-32-16,3 1-16 0,3-5-688 0,0 1-144 15,-1 1-32-15,1-2 0 0,1 1-272 0,-1 2-64 16,-3-3-16-16,-2 3 0 16,-3 0-1440-16,-4 3-272 0,-2-2-64 0,-13 3-16 0</inkml:trace>
  <inkml:trace contextRef="#ctx0" brushRef="#br1" timeOffset="140039.7">22981 12034 24351 0,'-12'6'1088'0,"12"-6"208"0,0 0-1040 0,-6 8-256 16,6-8 0-16,0 0 0 0,-4 7 1264 0,4-7 192 0,0 0 32 0,0 0 16 16,0 0-336-16,0 0-64 15,0 0-16-15,11-1 0 0,2-3 0 0,1-4-16 0,0-4 0 16,9-10 0-16,-3 0-336 0,-1-5-64 0,-2 0-16 0,1-1 0 15,2 2-208-15,0-6-32 0,0-3-16 0,-1-4 0 16,0-4-48-16,1-4-16 0,0-4 0 16,1-4 0-16,-1-3-144 0,2-2-48 0,-1 3 0 0,2 5 0 0,-4 6-144 15,-1 7 0-15,-2 8 0 0,-2 4 128 16,-2 8-128-16,-3 9 0 0,-5 3 0 0,-4 7 0 0,5 11-144 0,-3 7 144 16,-3 5 0-16,0 7 0 0,-2 3 0 0,1 5-128 15,-2 7 128-15,-1 2 0 0,-2 2 0 0,0 4 0 16,-1 1 0-16,2 1 0 0,-1-2 0 0,4-2 0 15,-1-5 0-15,1-2 0 0,1-4 0 0,0-3 0 16,2-3 0-16,0-6 0 0,0-1 0 0,2-5 0 16,-1 3 0-16,-1-6 0 0,-1-8-144 0,-1 1-80 15,2-12-16-15,0 0 0 16,0 0-2816-16,-8 3-560 0</inkml:trace>
  <inkml:trace contextRef="#ctx0" brushRef="#br1" timeOffset="140206.6">23170 11855 9215 0,'0'0'400'0,"0"0"96"0,0 0-496 0,0 0 0 16,10 3 0-16,2 1 0 0,2 3 5680 0,3 0 1040 15,4-2 192-15,2 0 64 0,3 1-4752 0,4-4-944 16,0-1-192-16,3 1-48 0,1-1-384 0,1 0-80 16,-1-2 0-16,-2 1-16 0,-3-1-560 0,-2-1 0 15,-2 1 0-15,-3-1 0 16,-4-5-2512-16,-6 2-624 0</inkml:trace>
  <inkml:trace contextRef="#ctx0" brushRef="#br1" timeOffset="140444.07">23807 11504 29311 0,'0'0'1296'0,"0"0"272"16,0 0-1248-16,0 0-320 0,8 1 0 0,0 5 0 0,4 5 1472 15,-2 3 256-15,-1 1 32 0,1 5 16 0,3 4-624 0,-3 6-128 16,1-1-32-16,1 1 0 0,1 3-384 0,1-1-80 16,0-3-16-16,1 2 0 0,-4-1-320 0,2-3-64 15,-2 2 0-15,0-3-128 0,-1 3 128 0,-3-6-128 16,-2-2 0-16,-1 0 0 16,-2-6-1184-16,-2-2-288 0,-4-4-64 0,4-9-9856 15,0 0-1984-15</inkml:trace>
  <inkml:trace contextRef="#ctx0" brushRef="#br1" timeOffset="140612.07">24101 11537 26719 0,'-6'-1'2368'0,"0"3"-1888"15,-2 1-480-15,-2 8 0 0,1 4 2224 0,-3 6 336 16,-5 2 80-16,-2 8 16 0,-1 4-1216 0,-2 0-240 16,-1 1-48-16,0-1-16 0,0 2-400 0,-1 0-80 15,-1 0-16-15,1-1 0 0,1-3-320 0,1-3-80 16,4-1-16-16,5 1 0 0,0-5-224 0,4-2-240 15,3-5 48-15,2-2-12592 0,4-2-2512 16</inkml:trace>
  <inkml:trace contextRef="#ctx0" brushRef="#br1" timeOffset="141918.92">25614 11042 9215 0,'21'-3'816'0,"-12"0"-656"15,1-1-160-15,0-3 0 0,0 2 1904 0,0-1 336 16,-2 3 80-16,-8 3 16 0,5-7-496 0,-5 7-112 16,1-6 0-16,-1 6-16 0,0 0-272 0,0 0-48 15,-7-13-16-15,-5 6 0 0,-3 0-416 0,-3 3-64 16,-3 3-32-16,-2 1 0 0,-4 1-272 0,-1 5-48 16,-1 1-16-16,0 2 0 0,-2 4-80 0,-1 5 0 15,1 3-16-15,-3 7 0 0,3 1-16 0,0 7 0 16,-2 7 0-16,4-2 0 0,2 2-416 0,3 2 0 15,0-3 0-15,6 3 0 0,4-5 0 0,4 0 128 16,2 2-128-16,3-4 0 0,1-8 0 0,2 0 0 16,-1 2 0-16,2-7 0 0,0 1 0 0,0-5 0 0,-1-3 0 15,1 0 0-15,-2-4 0 0,0-4 0 0,-2-1 0 0,-2-1 0 16,1-1-128-16,6-7 128 0,-12 2-160 0,1-2 160 16,0-3-208-16,-1-2 48 0,-1 0 16 0,1 0 0 15,-2-5 16-15,0 2 0 0,0-5 0 0,-2 3 0 16,1 1 128-16,3-1 0 0,1 2 0 0,4-2 0 15,4 3 0-15,3 7 0 0,0 0 0 0,8-12 0 16,1 2 0-16,5-1 192 0,5 2 0 0,5-3-16 16,3 2 16-16,7 0 0 0,5-3 0 0,3 2 0 0,-2-1-16 15,0 0 0-15,0-1 0 0,-1 1 0 0,-1-3 80 0,-3 4 32 16,-4 2 0-16,-3-1 0 0,-4 5-80 0,-3-1-16 16,-6 1 0-16,-3 7 0 0,-12-2-192 0,0 0 144 15,0 0-144-15,-6 15 128 0,-2 4-128 0,-5 4 192 16,-5-2-192-16,-1 2 192 0,-1 4-64 0,-1-3-128 15,1 0 192-15,3 2-64 0,3-3-128 0,4-3 0 16,1-3 0-16,6-2 0 0,1-4 0 0,5-3 0 16,-3-8 0-16,11 6 0 0,5-2 144 0,3-7-144 15,2 1 160-15,2-4-160 0,0-5 416 0,0 1-16 16,0-5 0-16,-2 0 0 0,1-2-160 0,-2-2-48 16,-2 0 0-16,-3 0 0 0,-2 1 80 0,-3-1 16 15,-3 0 0-15,-4 1 0 0,-4 0-32 0,-3 1-16 16,-3-1 0-16,-3 1 0 0,-3 2-112 0,0 6-128 15,-1 0 176-15,4 3-176 0,-2-2 0 0,2 3 0 16,0 3 0-16,10 2 0 0,0 0 0 0,0 0 0 16,0 0 0-16,0 0 0 0,0 0 0 0,9-4 0 15,4-1 0-15,3 1 0 0,5 1 0 0,0 2 0 0,2 4 0 16,3 1-144-16,0 2 144 0,-8-1 0 0,1 3 0 16,0 2 0-16,-1 1 0 0,0-1 0 0,0 4 0 15,-2 0 0-15,-2 4 0 0,-1 1 0 0,-2 0 0 0,1 0 0 16,-5-1 0-16,3 2 176 0,-3 2-176 0,-1 0 192 15,-1 1-192-15,0-4 192 0,2-2-192 16,-1 1 192-16,-3-3-192 0,0-1 0 0,2-1 0 0,-1 0 128 16,0-3-944-16,1 1-192 15,0-2-32-15,2-2-18080 0</inkml:trace>
  <inkml:trace contextRef="#ctx0" brushRef="#br1" timeOffset="142469.85">27191 11198 15087 0,'9'-13'656'0,"-1"5"160"0,4-5-656 0,-1 2-160 15,-1 0 0-15,-1-3 0 0,-1-3 1056 0,-2 1 176 16,-1-2 48-16,-1 5 0 0,-1 0-192 0,-1-2-48 16,0-1 0-16,-4-9 0 0,0 1 96 0,-1 5 16 15,-3 3 0-15,-2 4 0 0,-3 1-160 0,-3 4-32 16,-3 2 0-16,-3 5 0 0,-5 5-224 0,-6 6-48 15,-3 6-16-15,-2 9 0 0,-1 4-144 0,-1 7-16 16,-3 5-16-16,2 4 0 0,-2 6-48 0,5 1-16 16,2 2 0-16,4 0 0 0,2-2-144 0,5-1-32 15,5-2 0-15,6-8 0 0,3-4-112 0,4 1-16 16,2-2-128-16,6-5 192 0,2-4-192 0,2-3 128 16,2-1-128-16,1-3 0 0,3-5 0 0,1-2-240 15,-1-4 32-15,0-2 0 16,-2-3-2496-16,-1-5-496 0</inkml:trace>
  <inkml:trace contextRef="#ctx0" brushRef="#br1" timeOffset="142634.09">26474 11567 20271 0,'0'0'1792'0,"0"0"-1424"16,10-5-368-16,4 4 0 0,4 1 2432 0,3 3 432 0,5 0 80 0,5 1 0 15,5-1-1616-15,-7-2-336 0,7 2-64 0,16-2-16 16,-4-6-416-16,-1 2-96 0,-3-1-16 0,-5-1 0 15,-6 1-144-15,-2 2-48 0,-4-2 0 0,-9 2 0 16,-1-2-1792 0,-2 1-352-16,-1 1-80 0</inkml:trace>
  <inkml:trace contextRef="#ctx0" brushRef="#br1" timeOffset="142792.41">27278 11556 20271 0,'0'0'1792'0,"-3"15"-1424"16,-1 3-368-16,-1 2 0 0,-3 3 1984 0,-1 5 336 15,-2-1 64-15,-1 1 16 0,0-1-1024 0,0 0-208 16,-1-2-32-16,2 0-16 0,1-5-592 0,2 1-112 16,2-3-32-16,1-2 0 0,1-1-384 0,1-3 128 15,2-2-128-15,1-10 0 16,0 0-2240-16,0 0-512 0</inkml:trace>
  <inkml:trace contextRef="#ctx0" brushRef="#br1" timeOffset="143264.29">27620 11627 13823 0,'0'0'608'0,"0"0"128"0,0 0-592 0,0 0-144 16,0 0 0-16,0 0 0 0,-4 8 2752 0,-1-1 528 16,2-2 112-16,-3 3 0 0,0 1-1600 0,-2 2-336 15,1 0-64-15,-1 3-16 0,-1 1-304 0,0 1-64 16,-2 2-16-16,1 0 0 0,0-2-160 0,-2 2-16 15,2-1-16-15,2-2 0 0,2 0-320 0,-2 1-64 16,2-2-16-16,2-6 0 0,-1 1-128 0,3-1-16 16,0 0-16-16,2-8 0 0,0 0 96 0,0 0 32 15,0 0 0-15,5-5 0 0,2-1 80 0,0 0 32 16,2-5 0-16,2-2 0 0,-1 1-208 0,0-2-32 16,-1 2-16-16,1 0 0 0,1-4-224 0,1-1 128 15,-1 1-128-15,2-1 0 0,0 1 0 0,-1-1 128 16,5-1-128-16,-1 3 0 0,1 0 0 0,1 3 0 15,-2 1 0-15,1 5 0 16,-3-2-336-16,0 3-64 0,-3 2-16 0,-1 2 0 16,-2 1-2416-16,0 0-496 0,-8 0-80 0</inkml:trace>
  <inkml:trace contextRef="#ctx0" brushRef="#br1" timeOffset="143600.53">28154 11667 19343 0,'0'0'848'0,"0"0"192"0,-4-6-832 0,1-1-208 0,-3 0 0 0,3 4 0 0,-1-4 3104 0,4 7 576 15,-8-4 112-15,1 3 32 0,-2 1-2544 0,-2 3-512 16,-1-2-112-16,-2 4-16 0,1 0-224 0,-3 0-48 16,0 4-16-16,4-4 0 0,0 2-96 0,5 3 0 15,1-1-16-15,4 1 0 0,2 0-240 0,2-1 144 16,4 2-144-16,1-2 128 0,2 3-128 0,2-3 192 15,0 1-192-15,0 1 192 0,-1-2 64 0,2 1 0 16,-2-2 16-16,-1 2 0 0,0-2 112 0,-4 3 0 16,-3-3 16-16,-2 2 0 0,-2-2-16 0,-2 0-16 15,-1-2 0-15,-3 1 0 0,-3 3-48 0,-1-3 0 16,0 2 0-16,-2-4 0 0,-2 1-160 0,1 0-32 16,0-2-128-16,2-3 192 0,2-2-192 0,2 1 0 15,2-2 0-15,7 2-160 16,-1-8-2256-16,4 0-448 0,3 0-80 0</inkml:trace>
  <inkml:trace contextRef="#ctx0" brushRef="#br1" timeOffset="143848.73">28692 11048 33519 0,'4'-13'1472'0,"-4"13"320"0,0 0-1424 0,0 0-368 0,0 0 0 0,0 0 0 15,0 0 800-15,-2 11 96 0,-1 6 0 0,-3 2 16 16,0 5-224-16,-2 1-48 0,0 7-16 0,-1 1 0 16,0 2-32-16,2 1 0 0,2 3 0 0,-2 15 0 15,0 0-256-15,4-4-48 0,1-6-16 0,2 1 0 16,2-3-272-16,0 0 0 0,1-2 0 0,0-3 0 16,1-3-976-16,0-4-256 0,-1-2-48 15,-3-2-10432-15,-3-5-2096 0</inkml:trace>
  <inkml:trace contextRef="#ctx0" brushRef="#br1" timeOffset="143987.45">28304 11578 25791 0,'4'-20'1152'0,"2"14"224"0,4-4-1104 0,4 2-272 16,4-1 0-16,4 4 0 0,1 0 2368 0,2-2 400 16,1 4 96-16,5 1 16 0,2-4-1808 0,2 0-368 15,0 1-64-15,2 3 0 0,1-1-240 0,0 2-32 16,-2 1-16-16,-4-2 0 15,-4 2-1040-15,-4 0-208 0,-5 2-32 0,-4-2-15776 0</inkml:trace>
  <inkml:trace contextRef="#ctx0" brushRef="#br1" timeOffset="144152.49">27974 11131 42383 0,'-37'-21'3776'0,"24"9"-3024"0,2-5-608 0,0 1-144 16,4 5 400-16,2-1 48 0,1 6 16 0,1-2 0 15,3 0 112-15,3 2 0 0,-3 6 16 0,9-6 0 16,1 2-464-16,0 2-128 0,2 0 0 16,-2 2 0-16,-1 3-2048 0,-2 2-416 15,-7-5-96-15</inkml:trace>
  <inkml:trace contextRef="#ctx0" brushRef="#br1" timeOffset="144713.54">26278 12702 19343 0,'0'0'1728'0,"0"0"-1392"0,-9 3-336 0,9-3 0 16,0 0 1504-16,0 0 224 0,-8 5 64 15,8-5 0-15,0 0-704 0,0 0-128 0,0 0-16 0,12 5-16 16,2-6 96-16,4-3 0 0,3 0 16 0,3-1 0 16,3 0-240-16,2-4-48 0,3 2-16 0,0-6 0 15,-2 0-272-15,2 3-48 0,-1-1-16 0,-3 2 0 16,-2-4-64-16,-4 0-16 0,-3 2 0 0,-5-1 0 0,-5-2 0 16,-4 4-16-16,-4-3 0 0,-5 2 0 0,-4 5 48 0,-6 1 16 15,-7 0 0-15,-3 5 0 0,-4 6-112 0,-4 2 0 16,2 5-16-16,-2 3 0 0,0 2-240 15,3 3 0-15,0 5 0 0,5 0 0 16,-1-4 0-16,6 5 0 0,4-2 0 0,4 0 0 0,3 0 0 0,6-4 128 16,2-3-128-16,3 1 0 0,5-2 128 0,2-5-128 15,3-3 0-15,3 0 0 0,3-4 128 0,2-2-128 16,0-1 0-16,-3-3 0 16,4-2-736-16,2 1-240 0,3-6-48 0,2 2-16 15,0 1-2240-15,3-5-448 0</inkml:trace>
  <inkml:trace contextRef="#ctx0" brushRef="#br1" timeOffset="145318.1">27413 12547 29599 0,'0'0'1312'0,"0"0"272"0,-5-3-1264 0,0-1-320 16,-1 1 0-16,-1 1 0 0,-2 3 1472 0,-1 0 256 0,-1-1 32 15,-2 3 16-15,-2-1-816 0,-3 5-144 16,-2 2-48-16,-3-2 0 0,0 3-192 0,-3-1-32 0,0 4-16 15,0 1 0-15,1 0-128 0,-1 1-16 0,0 3-16 0,3-3 0 16,0 2-176-16,3-1-16 0,2 0-16 0,3-1 0 16,1 0-160-16,3-4 192 0,4 0-192 0,2-1 192 15,2-4-32-15,3-6 0 0,3 8 0 0,2-2 0 16,2-2 80-16,4-4 16 0,1 0 0 0,2-1 0 0,3-2-48 0,-2 1 0 16,3-2 0-16,0 1 0 0,1-1-64 0,-1 2-16 15,2-3 0-15,-2 0 0 0,-3 1 0 16,1 1-128-16,-2 1 192 0,-1 1-64 0,0 1-128 0,-2 2 160 15,-2 1-160-15,-1 3 160 0,-3 4-160 0,-1 2 0 16,-3 0 0-16,-2 4 0 0,-1 1 0 0,-5 4 0 16,-2 2 0-16,-4 1 0 0,-2 1 0 0,-2 4 0 15,-2 3 0-15,-1-1 0 0,-3-1 0 0,2 2 0 16,1 1 0-16,1-4 0 0,2-1 0 0,-1 1 0 16,1-4 0-16,2-1 0 0,2-4 0 0,3-2 0 15,3-3 0-15,1-2 0 0,4 0 0 0,2-7 0 16,0-6 128-16,5 5-128 0,1 0 0 0,3-4 0 15,3 1 144-15,0-5-144 0,1-2 0 0,1-1 128 0,0-2-128 16,1-2 0-16,3 2 0 0,0-2 0 16,0 2 0-16,0-2 0 0,-2 3 0 0,1-2 0 15,-2 2 0-15,0-3 0 0,0 4 0 0,-1-3-240 16,0 3 64-16,-1 0 16 16,0-1-288-16,-2 1-64 0,1-1-16 0,-2 1 0 15,-1 1 0-15,0 1 0 0,-2-4 0 0,0 3 0 0,-2 1 208 0,0 1 32 0,-5 3 16 16,5-7 0-16,-1 2 272 0,1 1-128 0,-1-2 128 0,-1 0 0 15,0-1 0-15,1-2-128 0,1 0 128 16,0-1 0-16,0 3-256 0,1-2 0 0,1-4 0 0,-1 4 0 16,0-4-416-1,1 5-80-15,0-3-16 0,1 2 0 0,0-2 80 16,-2 5 16-16,-1-2 0 0,-1 3 0 0,-4 5-160 16,0 0-16-16,1-4-16 0,-1 4-13808 0</inkml:trace>
  <inkml:trace contextRef="#ctx0" brushRef="#br1" timeOffset="145731.76">27738 12620 20271 0,'3'-9'1792'0,"0"-4"-1424"15,-1 2-368-15,1-1 0 0,-1 6 2880 0,-2 6 512 16,0 0 112-16,0 0 16 0,-7 4-1920 0,-4 2-384 16,-1 7-80-16,-2 2-16 0,-2 2-288 0,0 3-48 15,-1 3-16-15,2 5 0 0,1-3-256 0,4 3-64 0,2-4-16 0,3 1 0 16,1 1-256-16,3-5-48 16,2-4-128-16,3 1 192 0,0-6-32 0,2-4-16 0,3 4 0 15,3-7 0-15,1-2 368 0,2-3 64 0,3-3 0 0,-1-1 16 16,10-6-64-16,-3 0-16 0,-1-4 0 0,-4-3 0 15,0 0-256-15,0-1-48 0,-1-3-16 0,-1-3 0 16,-2 0-64-16,-1 3-128 0,-3-2 176 0,-2 0-176 16,1 2 144-16,-3 5-144 0,-2 4 0 0,-1 1 144 15,-2 3-144-15,-1-1 0 0,-1 4-160 0,0 5 160 16,0 0-1184 0,0 0-144-16,0 0-16 0,0 0-16 0,-5 7-1152 0,3 2-240 15,-2-2-32-15</inkml:trace>
  <inkml:trace contextRef="#ctx0" brushRef="#br1" timeOffset="146417.7">28096 12826 12895 0,'0'0'1152'0,"0"0"-928"15,-3 9-224-15,-1 0 0 0,-1-2 2032 0,1 2 352 16,4-9 80-16,-2 8 16 0,-3-1-1328 0,5-7-256 15,0 0-48-15,0 0-16 0,-7 7-448 0,2-1-112 0,0 2-16 0,5-8 0 16,0 0 128-16,0 0 0 16,-5 3 16-16,5-3 0 0,0 0 304 0,0 0 64 0,0 0 16 0,0 0 0 15,0 0 304-15,0 0 64 16,0 0 16-16,0 0 0 0,0 0-80 0,10-2 0 16,1-2-16-16,0-5 0 0,3 2-224 0,2-4-32 0,-2 3-16 15,3-5 0-15,1 0-208 0,0-3-32 0,-2-1-16 0,2-2 0 16,0-1-80-16,-4-1-16 0,-2 0 0 15,2 2 0-15,0 0-192 0,-1 0-64 0,0-2 0 0,-2 1 0 16,-1 2-192-16,-1 4 0 0,-1 1 128 0,-2 4-128 16,-1 1 0-16,-1-3 0 0,-1 5 0 0,-3 6 0 15,0 0 0-15,0 0 0 0,0 0-144 0,0 0 144 16,-9 8-192-16,0 1 48 0,-1-1 16 0,1 1 0 16,0 0 128-16,0 0-208 0,0 3 80 0,-1-4 128 15,2-2-160-15,2 2 160 0,-2 0 0 0,5 4-144 0,0-5 144 16,-1 3 0-16,0 3 0 0,1-3-128 0,0 4 128 0,2 3 0 15,-1-3 0-15,1-2 0 0,1 2 0 0,1 0 0 16,1-2 0-16,0-2-128 16,0 3 128-16,3-4 0 0,0 1 0 0,1-4 0 0,2 2 0 0,1-4 0 15,1-2 0-15,2 1 0 0,1-2 128 0,0-1-128 16,0-1 128-16,-1-2-128 0,2 1 0 0,0-1 144 16,0-3-144-16,2-1 0 0,0 2 144 0,-2-2-144 15,3 0 0-15,-1 1 144 0,1-4-144 0,0 2 0 16,0-3 0-16,1 0 128 0,0 1-128 0,-1-2 0 15,2 1 0-15,2-3 0 0,-1-2 0 0,2-2 0 16,-1 0 0-16,0-3 128 0,-1-6-128 0,0 0 0 16,2-3 0-16,0-3 0 0,-2-3 0 0,0-2 0 15,-2-1 0-15,0-5 0 0,-2 1-224 0,-2 3 80 16,-2-2 16-16,-2 6 0 0,-2 6-16 0,-2 3 0 16,-4 6 0-16,-2 5 0 0,-2 3 144 0,-4 7 0 0,-3 5-144 0,-4 4 144 15,-4 6-176-15,-4 1 48 0,-5 7 0 0,2 3 0 16,-2 7 128-16,-1 1 0 0,1 5 0 0,1 1 0 15,2 5 0-15,1 5 0 0,2-2 0 16,1 0 0-16,4 0 0 0,1-4 0 16,2 1 0-16,2 0 128 0,3-3-128 0,0-1 0 0,1-4 0 0,0 0 0 15,0-7-1504 1,1-1-224-16,0-4-32 0,0-6-15568 0</inkml:trace>
  <inkml:trace contextRef="#ctx0" brushRef="#br1" timeOffset="146556.84">28206 12437 15663 0,'-5'-7'1392'0,"5"-4"-1120"16,0 6-272-16,4-1 0 0,1-1 4464 0,1 3 832 16,1 2 160-16,0 1 48 0,4 1-4176 0,0 1-832 15,2 0-176-15,-1 0-16 16,1 2-864-16,2 1-160 0,-2 2-48 0,-1-2-14688 0</inkml:trace>
  <inkml:trace contextRef="#ctx0" brushRef="#br1" timeOffset="146932.32">29331 12522 28559 0,'-9'-13'2544'0,"9"13"-2032"0,0 0-512 15,-5-5 0-15,0 1 624 0,-2 2 16 0,-4-1 16 0,-1 6 0 16,-4 1-400-16,0-2-96 16,-2 1-16-16,2 2 0 0,0 0 352 0,2 0 64 0,0-2 16 0,3 2 0 15,2 5-64-15,3 2-16 0,2 1 0 0,4 0 0 16,4 1-208-16,1 1-32 0,1 3-16 0,5 0 0 16,1 0 48-16,1-1 16 0,-4-4 0 0,1 2 0 15,1 2-48-15,-1-1-16 0,-1 1 0 0,-2-1 0 0,-4-2-48 0,-3-2 0 16,-2 1 0-16,-5-1 0 0,-1-3 128 0,-3 3 0 15,-1-5 16-15,-2 2 0 0,-2-4-96 16,0-1-32-16,1 0 0 0,-9-3 0 0,2-2-208 0,2-2 176 16,2 1-176-16,1-2 160 0,2-1-160 15,2-3 0-15,2 1-192 0,2-4-11952 16,1 4-2384-16</inkml:trace>
  <inkml:trace contextRef="#ctx0" brushRef="#br1" timeOffset="147698.07">29707 12554 26719 0,'-6'-12'1184'0,"6"12"240"0,0 0-1136 0,-6 4-288 16,-4 1 0-16,-1 2 0 0,-3 5 848 0,-2 1 112 0,-3 2 32 0,-2 2 0 15,1-1-256-15,1 0-48 16,0 1-16-16,4 1 0 0,2 0-96 0,4 0 0 16,5-2-16-16,4-1 0 0,3-2-112 0,2 0-32 0,3 0 0 0,0-6 0 15,3 1 96-15,0-3 32 0,2-2 0 0,0-2 0 16,-1-2-96-16,1-2-32 0,-2 0 0 0,3-3 0 16,-2-2-160-16,-2 1-48 0,1-5 0 0,-4 1 0 15,-1-1-80-15,-2-1 0 0,-2-3-128 0,1 1 192 16,-3 4-192-16,1-2 144 0,1 1-144 0,-2 4 128 15,0-4-128-15,2 6 0 0,-1-2 0 0,2 2 0 16,2 1 0-16,4-3 0 0,0 3 0 0,5 1 0 16,4-2 0-16,3-1 0 0,3 1 0 0,3-4 0 0,1 2-128 15,3-3 128-15,0-1 0 0,13-5 0 0,-4-6 0 0,0 2 0 16,-5 0 0-16,0-3 0 0,-2-1 0 0,-2 3 0 16,-7 3 0-16,1-2 0 0,-1-4 0 0,1 1 0 15,-2-6 0-15,-1 2 128 0,-1-1-128 0,-3 1 0 16,-4 2 0-16,1-4 128 0,-4 6-128 0,-5 6 0 15,-4 6 0-15,-4 5 0 0,-4 3 0 0,-7 6 0 16,-5 2-160-16,-4 4 160 0,-3 8-128 0,-3 7 128 16,-1 2 0-16,-3 8-144 0,-4 4 144 0,1 2 0 15,-1 7 0-15,2-1 0 0,3 2 0 0,6-3 0 16,2 3 0-16,5-9 0 0,6-3 0 0,3-4 0 16,4-5 0-16,1 0 176 0,4-3 208 0,5-5 64 0,1 0 0 15,3-5 0-15,0-6 80 0,6 0 32 0,1-1 0 16,3-5 0-16,2-3-192 0,2-3-48 0,1 0 0 0,0 1 0 15,-5-1-192-15,3-3-128 0,1 0 128 0,1-2-128 16,3 5 0-16,-2 0 0 0,-2-1 0 0,-1 3 128 16,-3 1-128-16,-3 2 0 0,-3 2 0 0,0 3 0 15,-4 3 0-15,-3-1 0 0,-2 5-144 0,-4 2 144 16,-3-3 0-16,1 3 0 0,-5 2-144 0,2-2 144 16,-1-2 0-16,1 1 0 0,1-3 0 0,1-2 0 15,2 1 0-15,0-4 0 0,1 1 0 0,2 2 0 16,2-4 0-16,1 1 0 0,2 1 0 0,3 0 0 0,0-2 128 0,0 1-128 15,4 2 0-15,-1-2 144 16,0 1-144-16,-1 3 0 0,1-1 0 0,0 2 0 16,-2 4 0-16,4 1 0 0,1 4 0 0,-1 0 0 15,1-1-816-15,0 1-80 0,-1 3-32 0,-2 2-18544 16</inkml:trace>
  <inkml:trace contextRef="#ctx0" brushRef="#br1" timeOffset="148706.6">20788 12044 11967 0,'-4'-10'1072'0,"4"10"-864"15,-4-13-208-15,1 2 0 0,3 11 1424 0,-3-9 240 16,3-3 64-16,0 12 0 0,1-12 320 0,3 3 80 16,-4 9 16-16,9-12 0 0,0 2-384 0,1 0-80 15,3 2-16-15,-2 1 0 0,3 2-512 0,1 1-128 16,1-4 0-16,0 3-16 0,2 3-528 0,-1 0-96 16,-2 1-32-16,0 1 0 0,-1 0-352 0,1 3 0 15,1 4 0-15,-5 2-16384 0</inkml:trace>
  <inkml:trace contextRef="#ctx0" brushRef="#br1" timeOffset="150359.87">25018 16915 18431 0,'21'-12'816'0,"-9"7"160"0,4-6-784 0,0 3-192 0,-1-1 0 0,-1 0 0 16,-1-2 1152-16,-2 2 192 0,0-1 48 0,-2 0 0 15,-1 1-640-15,0-3-128 0,-3 3-32 0,0-1 0 16,-1 1 240-16,0-1 32 0,-4 10 16 0,4-12 0 15,-2 0 16-15,0-2 16 0,-4 3 0 0,1-1 0 0,-2-2-144 0,-2-1-48 16,-4 1 0-16,-3-1 0 16,-6 2-304-16,-4-5-64 0,-3-1-16 0,-4 1 0 0,-4 3-144 0,-7-1-16 15,-2 0-16-15,-5 2 0 0,-6 4-160 0,-4-2 192 16,-6-1-192-16,-3 0 192 0,-5-2-192 0,-3 0 192 16,-1-2-192-16,-2 2 192 0,-2 2-48 0,-6 2 0 15,-4-3 0-15,-1 0 0 0,-2 4-16 0,-1-3-128 16,-1 1 192-16,-4 3-64 0,-6-2-128 0,1 5 0 15,1-3 0-15,1 4 0 0,0 2 0 0,0 1 0 16,3-1 0-16,1 3 0 0,2 4 0 0,-3 0 0 16,-2 0 128-16,0 3-128 0,1 1 0 0,1 4 0 15,-3-3 0-15,0 3 0 0,1-5 0 0,-3 5 0 16,-5 3 0-16,2-1 0 0,3-2 0 0,0 2 0 0,0 2 0 16,-2 1 0-16,-3 0 0 0,1 0 0 0,3-3 0 0,-2 1 0 15,0 7 0-15,3-1 0 0,2 1 0 16,5 0 0-16,4-1 0 0,-1 5 0 0,2 2 0 0,2-2 0 15,2-3 0-15,6 4 0 0,0 1 0 0,-1 2 0 16,1 3 0-16,-2-1 0 0,3-1 0 0,1 2 0 16,1-2 0-16,-1 4 0 0,-2-1 0 0,-1 0 0 15,2 3 0-15,3-4 0 0,-1-3 0 0,3 1 0 16,3 2 0-16,0 0 0 0,0 2 0 0,2-1 0 16,5-1 0-16,7 0 0 0,1-1 0 0,4 1 0 15,8 1 0-15,0 1 0 0,3 1 0 0,3 3 0 16,1-1 0-16,1 2 0 0,1 1-144 0,3 0 144 15,4-2 0-15,2 2 0 0,1 1 0 0,1-2 0 16,5 1 0-16,4-1-128 0,2-2 128 0,3 0 0 16,4 1 0-16,3-2 0 0,3 0 0 0,2 0 0 0,3 1-144 15,1 0 144-15,4 1 0 0,5 0-144 0,1-1 144 0,5-1 0 16,1-2 0-16,7 1 0 0,3 1 0 0,5-2 0 16,1-3 0-16,1-1 0 0,1-1 0 0,6 2 0 15,2-2 0-15,2 1 0 0,4-1 0 0,4 3 0 16,3-1 0-16,3-3 128 0,3 1-128 0,2-4 176 15,0 4-176-15,3 0 192 0,3-2-192 0,0 1 192 16,-2-3-192-16,1 2 192 0,-2 1-192 0,3-4 0 16,-1 1 0-16,5 0 128 0,1-4-128 0,0-3 128 15,1-4-128-15,2 1 128 0,5-2 0 0,3-4 0 16,1 1 0-16,3-3 0 0,-1 1 64 0,0-4 16 16,1-1 0-16,3 2 0 0,1-2-64 0,-2-2-16 15,-2-2 0-15,2-1 0 0,1 0 48 0,1-2 0 0,0 1 0 0,-1-1 0 16,-3-1 80-16,4 2 32 0,0 0 0 0,2 1 0 15,2 1-16-15,-1-1 0 0,2 1 0 0,-1 0 0 16,-3 0-80-16,-2 1 0 0,-4-2-16 0,1 1 0 16,4-1-176-16,-4-2 160 0,-4-3-160 0,-2-1 160 15,-2 0-160-15,2-3 192 0,2 2-192 0,0-3 192 16,1-5-16-16,-1 2 0 0,0-1 0 0,2 2 0 16,-1 1 0-16,1-4 0 0,-3-1 0 0,-2-5 0 15,0 0-176-15,0-2 160 0,1 1-160 0,-3-2 160 16,-2-6-32-16,-3-2-128 0,-1 0 192 0,0-4-64 15,-1-3 0-15,1-5 0 0,-3-3 0 0,-2-8 0 16,-3-6 0-16,-2-2-128 0,1-3 192 0,0-7-64 16,0-7-128-16,-7 1 128 0,-5-4-128 0,-6-3 128 0,-5-4-128 0,-5-2 192 15,-4-3-192-15,-4 0 192 0,-5 2-64 0,-2 0 0 16,-7-1 0-16,-7 4 0 0,-8 4-128 0,-10 3 0 16,-9 0 0-16,-10 3 128 0,-8 2-128 0,-10 6 0 15,-11 1 0-15,-13 3 0 16,-13 6-832-16,-8 3-112 0,-7 3-16 0,-6 6 0 15,-4 10-1664-15,-3 6-352 0,-1 3-64 0</inkml:trace>
  <inkml:trace contextRef="#ctx0" brushRef="#br0" timeOffset="156490.7">21209 7319 13823 0,'-21'7'608'0,"12"-1"128"0,-2-1-592 0,-2 2-144 0,2 3 0 15,-2 3 0-15,0-2 736 0,1 3 112 16,0 2 32-16,1 4 0 0,-1-3 240 0,4 2 48 0,-1 2 16 0,2-2 0 15,1-1-160-15,3-2-16 0,0-1-16 0,0 2 0 16,3-8-144-16,3 0-16 0,-1-3-16 0,-2-6 0 16,8 5-80-16,2-5-16 0,1-5 0 0,3-1 0 15,2-3 96-15,1-1 16 0,4-6 0 0,2 0 0 16,1-3-288-16,2 0-48 0,2 0-16 0,16-12 0 16,-5 7-224-16,-3-3-64 0,-1 2 0 0,-2 1 0 15,-1-3-192-15,0 4 176 0,-3 2-176 0,-11 7 160 0,2-2-160 0,-1 1 0 16,-1 1-160-16,-1 4 160 15,-3-3-2048-15,1 0-304 0,-5 3-64 0,-10 10-11040 16</inkml:trace>
  <inkml:trace contextRef="#ctx0" brushRef="#br0" timeOffset="157115.59">21239 7560 23039 0,'-10'1'2048'0,"1"2"-1648"16,-1-1-400-16,1-2 0 0,3-2 896 0,-1-2 112 16,7 4 16-16,-3-8 0 0,1-2 144 0,5-2 48 15,2-4 0-15,4-2 0 0,4-2-512 0,3-4-80 16,6-2-32-16,12-13 0 0,-1 1 48 0,-8 10 16 16,2-3 0-16,20-20 0 0,1 2-16 0,6-3-16 15,2-2 0-15,4 0 0 0,1-2-144 0,3-1-32 16,4 1 0-16,-2-2 0 0,-1 0-80 0,0-7-32 15,-2-1 0-15,4 2 0 0,1 2-160 0,0 4-48 0,2 3 0 0,-4 2 0 16,-5 1-128-16,2-1 0 0,0 0 144 16,1 1-144-16,2-1 0 0,3 3 0 0,2 2 0 0,-3 2 128 15,-3 5-128-15,4 2 0 0,-2-2 0 0,4-1 0 16,4 0 0-16,0 0 0 0,0 0 0 0,-1 2 0 16,0-1 0-16,-2-1 0 0,1 3 0 0,1 3 0 0,3 2 0 15,-3 1 0-15,-4 1 0 0,-2-1 0 0,-2 1 0 0,1 0 0 16,-3-3 0-16,4 3 0 15,2 2 0-15,-4-2 0 0,-4-3 0 0,-1 2 0 0,0 0 0 16,-1 0 0-16,0 4 0 0,4 0 0 0,4 3 0 0,-3-2 128 16,-4 4-128-16,-4-4 0 0,-1 3 0 0,1-4 0 15,-1 1 0-15,2-3 0 0,2-1 0 0,1 6 0 16,3-2 0-16,-7 1 128 0,-4-3-128 0,-3 0 0 16,-4 6 0-16,-2-3 0 0,-2 2 0 0,-4 3 0 15,-2 1 0-15,-3 3 128 0,-1 3-128 0,-3 1 0 16,-3 2 0-16,-1 3 128 0,-1-1-128 0,-5 4 0 0,-3 0 128 15,0-2-128-15,-1 3 0 0,-2 0 128 16,-2-3-128-16,-1 4 0 0,-1-1 0 0,1-1 0 16,2 1 0-16,-2 1 128 0,0-4-128 0,1 2 0 0,2 1 0 0,1-1 0 15,-1 1 0-15,1-1 0 0,0 0 0 0,1 0 0 16,2 1 0-16,-2-3 0 16,0 3 0-16,2 0 0 0,-5-4-176 0,2 3 176 0,-1 0-208 0,-4 0 80 31,-3 1-448-31,-6 5-64 0,5-5-32 0,-5 5-11264 0,0 0-2256 0</inkml:trace>
  <inkml:trace contextRef="#ctx0" brushRef="#br0" timeOffset="157434.71">27002 3537 28559 0,'0'0'2544'0,"-2"-8"-2032"16,2 8-512-16,0 0 0 15,0 0-368-15,0 0-160 0,0 0-48 0,0 0 0 0,0 0 1120 0,10 12 224 16,0-1 32-16,2 4 16 0,0 4 144 0,4 3 16 15,-1 3 16-15,3-2 0 0,3 1-160 0,2 2-48 16,3-2 0-16,0 3 0 0,1-3-240 0,1 0-48 16,1 1-16-16,-2-4 0 0,0-2-288 0,-2 0-48 15,-3-1-16-15,-3-1 0 0,-4 1-128 0,-2-1-176 16,-4-6 48-16,-3-3 0 16,-6-8-1808-16,0 0-368 0,0 0-64 0,0 0 0 0</inkml:trace>
  <inkml:trace contextRef="#ctx0" brushRef="#br0" timeOffset="157676.32">27338 3354 31679 0,'0'0'1408'0,"0"0"272"0,-8-3-1344 0,8 3-336 0,-8 7 0 0,-1 4 0 16,-2 3 560-16,0 8 32 0,0 8 16 0,-3 4 0 15,-2 3 288-15,-1 4 48 0,-4 0 16 0,0 6 0 16,-4 2-128-16,0 1-32 0,0 1 0 0,-1-1 0 0,2 3-224 0,4-1-64 15,2-7 0-15,3 0 0 0,2-8-352 0,3-3-160 16,1-7 128-16,4-3-128 0,2-5 0 0,3-5 0 16,0-5 0-16,0-9 0 15,0 0-368-15,12 0-96 0,-2-4-32 0,4-9 0 16,2-3-2544-16,3-7-512 0,9-19-96 0,-3 0-32 16</inkml:trace>
  <inkml:trace contextRef="#ctx0" brushRef="#br0" timeOffset="157914.7">27806 2577 33855 0,'0'0'1504'0,"0"0"304"0,0 0-1440 0,0 0-368 15,-7 5 0-15,0 2 0 0,-2 4 608 0,-2 4 48 0,-2 6 16 0,-2 1 0 16,-3 6 128-16,0 2 32 0,0 3 0 15,3 1 0-15,1 0-400 0,3 3-80 0,0 1-16 0,4-1 0 16,0-2-208-16,4-2-128 16,0-2 128-16,2 0-128 0,-1-6 0 0,2 1 0 0,0-2 0 0,0-4 0 31,0-1-1120-31,2-1-240 0,-1 0-48 0,2-3-9792 0,-1-5-1936 0</inkml:trace>
  <inkml:trace contextRef="#ctx0" brushRef="#br0" timeOffset="158265.51">28017 3366 9215 0,'-15'7'816'0,"4"0"-656"15,0 0-160-15,0-2 0 0,-1-1 2832 0,3 1 544 0,9-5 96 0,0 0 32 16,-5 7-960-16,5-7-192 16,0 0-48-16,8 8 0 0,3-4-640 0,2-4-144 15,2-1-32-15,6-2 0 0,3-2-352 0,4 0-80 16,5 0-16-16,2-3 0 0,6 1-576 0,-2-5-112 15,-1 3-32-15,1-1 0 0,-1 2-320 0,-5-1 0 0,-4 2 0 0,-4-2 128 32,-2 3-1376-32,-7 2-272 0,-5-1-48 0,-11 5-14816 0</inkml:trace>
  <inkml:trace contextRef="#ctx0" brushRef="#br0" timeOffset="158398.34">28024 3542 27759 0,'0'0'1216'0,"0"0"272"0,0 0-1184 0,6 5-304 0,1-3 0 0,5 2 0 16,0 0 1488-16,5 0 240 0,4-4 64 0,5 0 0 15,2-1-704-15,2-2-128 0,6 1-16 0,0-2-16 0,-1 0-528 0,3-1-96 16,-2-1-32-16,-3 0 0 16,-1 4-864-16,-2-2-176 0,-3-2-48 0,-3-1-15504 15</inkml:trace>
  <inkml:trace contextRef="#ctx0" brushRef="#br0" timeOffset="158832.01">29069 3731 35935 0,'-10'-5'1600'0,"10"5"320"0,0 0-1536 0,0 0-384 15,0 0 0-15,0 0 0 0,0 0 128 0,0 0-128 16,8-9 128-16,-1 2-128 0,5-4 656 0,1 0 64 15,1-4 16-15,1-3 0 0,1-4 112 0,3-3 32 16,2-2 0-16,0-3 0 0,1-5-208 0,1 0-32 16,0-3-16-16,-2 0 0 0,0-4-64 0,-2-5-16 15,-1-4 0-15,-1-5 0 0,1-5-176 0,2-7-48 16,1-4 0-16,0 2 0 0,2 0-192 0,-1 3-128 0,2 5 128 16,1 3-128-16,-4 11 0 0,-1 5 0 0,-3 8 0 0,-2 9 0 15,-2 5 0-15,-2 8 0 0,-3 11 0 0,-2 6-128 16,-2 10 128-16,-2 6-128 0,-2 9 128 0,-1 6-128 15,-1 7 128-15,-1 7 0 0,1 7-144 0,-2 5 144 16,0 8 0-16,0 3 0 0,0 2 0 0,3 1 0 0,1-5 0 0,3-3 0 16,-1-1-144-16,3-7 144 15,3-7-464-15,1-4-48 0,0-7 0 16,-2-3 0-16,0-4-1024 0,0-2-192 0,-3-8-64 16,-1-2-10448-16,-3-4-2096 0</inkml:trace>
  <inkml:trace contextRef="#ctx0" brushRef="#br0" timeOffset="158990.43">29217 3566 27647 0,'-13'-9'2448'0,"13"9"-1952"16,0 0-496-16,0 0 0 0,0 0 1536 0,0 0 192 15,8-2 64-15,4 0 0 0,6 0-640 0,4-1-112 16,3 2-16-16,3-3-16 0,3-1-160 0,2 0-16 16,2 0-16-16,3-4 0 0,3 0-288 0,0-2-48 15,1 0-16-15,0 0 0 0,1-2-288 0,0 4-176 16,-1 1 192-16,-2 1-192 15,-4-3-1072-15,1 2-320 0,0-2-64 0,11-1-16032 0</inkml:trace>
  <inkml:trace contextRef="#ctx0" brushRef="#br0" timeOffset="159225.65">30238 2975 36975 0,'0'0'1632'0,"8"-4"352"0,3 3-1600 0,1 3-384 0,4 2 0 0,1 8 0 16,5 0 704-16,0 7 48 0,0 7 16 0,0 1 0 15,-2 4 96-15,1 5 32 0,-2 1 0 0,0 0 0 0,1 0-448 0,-2-1-96 16,2 1-16-16,-2 4 0 0,0 0-336 0,-4-5 128 16,0 1-128-16,-3-1 0 0,-2-2 0 0,-1 1 0 15,-3 0 0-15,-3-2-192 16,1-2-1552-16,-3-2-320 0,-1-2-64 0,-3 3-15280 15</inkml:trace>
  <inkml:trace contextRef="#ctx0" brushRef="#br0" timeOffset="159442.12">30799 3136 43311 0,'-28'-1'1920'0,"14"2"384"0,0 4-1840 0,-5 8-464 15,-4 5 0-15,-4 6 0 0,-8 9 480 0,-3 7 0 16,-4 5 0-16,-4 7 0 0,-2 4 400 0,-3 2 80 16,-1 3 0-16,3-3 16 0,-4-2-432 0,6-1-96 15,4-1 0-15,4 1-16 0,1 1-432 0,5-1 128 0,3-3-128 16,5-2 0 0,1 0-1024-16,2-3-304 0,1 4-48 0,-11 18-19552 0</inkml:trace>
  <inkml:trace contextRef="#ctx0" brushRef="#br0" timeOffset="171042.81">20117 8624 1839 0,'0'0'0'0,"0"0"160"0,0 0-160 0,0 0 0 16,0 0 0-16,0 0 0 0,0 0 2480 0,0 0 464 15,6 6 80-15,-6-6 32 0,0 0-1584 0,0 0-320 16,4 10-64-16,-4-10-16 0,5 9 112 0,-5-9 32 16,0 0 0-16,3 11 0 0,-3-11-112 0,2 8-16 15,-2-8 0-15,0 0 0 0,0 0-112 0,0 0-16 16,1 10-16-16,-1-10 0 0,0 0-48 0,0 0 0 16,0 7 0-16,0-7 0 0,0 0-144 0,0 0-48 15,0 0 0-15,0 0 0 0,0 0-48 0,0 0-16 16,0 11 0-16,0-11 0 0,0 0-64 0,0 0-32 15,0 0 0-15,-1 8 0 0,1-8-96 0,0 0-32 16,-6 7 0-16,6-7 0 0,0 0-96 0,-8 4-32 16,8-4 0-16,-9 4 0 0,9-4 0 0,-9 2 0 15,-1 2 0-15,1-2 0 0,0-1-32 0,1 1-16 16,-3 0 0-16,1-1 0 0,0-1-32 0,-1 1 0 0,-1-1 0 0,-1 0 0 16,-2-1-64-16,2 0-16 15,2-2 0-15,-2-1 0 0,-1-1-128 0,0 0 160 0,0 1-160 0,0-3 160 16,-2-1 32-16,-1-2 16 0,1 1 0 0,1-2 0 15,-1 3-208-15,2-2 176 0,-1 0-176 0,0-3 160 16,0 0 16-16,1 2 0 0,0-2 0 0,0 2 0 0,0-1-176 16,1-1 192-16,0-3-192 0,2 2 192 0,-3 2-192 0,1-2 0 15,0-1 0-15,1-1 128 0,0 0-128 0,2 1 0 16,0-1 0-16,-2-2 128 0,2-1-128 0,0-2 0 16,0 1 0-16,0 1 0 0,0 1 0 15,-1 0 0-15,0-1 0 0,0 0 0 0,-1 0 0 0,2 0 0 16,0 0 0-16,-2 0 0 0,1-1 0 0,-2 1 0 15,2 1 0-15,1-1 0 0,-1 0 0 0,1-2 0 16,-1 0 0-16,1 2 0 0,-1-2 144 0,3 1-144 16,-1-2 160-16,1 5-160 0,3 3 0 0,0-2 0 15,1 0 0-15,0-1 0 0,3 1-160 0,0 1 160 16,1-1-128-16,0 2 128 0,1 3 0 0,0-2 0 16,-1 1 0-16,4 1-128 0,-1-3 128 0,-1 3 0 15,1-1 0-15,-1-1 0 0,1 0 0 0,1 3 0 16,-1-3 0-16,1 3 0 0,0 1 0 0,0-4 0 15,2 3 0-15,-2-3-128 0,0 2 128 0,0 1 0 16,2-4 0-16,0 4 0 0,-1 1 0 0,3-3 0 16,0 1 0-16,-1-1-128 0,1 3 128 0,1 0 0 15,0 1 0-15,1-1 0 0,0-4 0 0,1 3 0 16,1-2 0-16,-3 5 0 0,1-6 0 0,0 2 0 16,0 0 0-16,0 0 0 0,-1 7 0 0,2-3 0 15,-1-1 0-15,1 2-128 0,-1-5 128 0,1 6 0 0,-1-2 0 16,0 0 0-16,0 2 0 0,1-2 0 0,1 2 0 0,-1 2 0 15,0-2 0-15,1-1 0 0,0 0 0 0,2 4 0 16,0-2 0-16,1-1 0 0,3 1 0 16,1 2-128-16,-1-3 128 0,1-2 0 0,0 3 0 0,0 2 0 15,0-1 0-15,-1 1 0 0,-1 1 0 0,-1-2-128 16,-1 3 128-16,0 0 0 0,0 0 0 0,1 0 0 16,-1 3 0-16,0-1 0 0,-1 1 0 0,0-2 0 15,1 0 0-15,1 0 0 0,-2 2 0 0,0 0 0 16,0 2 0-16,0-3 0 0,-2 1 0 0,2-2 0 0,0 3 0 15,-1 0 0-15,-2 2 0 0,2-2 0 0,0 1 0 16,2 2 0-16,-2-1 0 0,1 0 0 0,1 2 0 16,3-1 0-16,0 2 0 0,1-3 0 0,1 3 0 0,0-1 0 15,1 3 0-15,-2-3 0 0,-1 1 0 0,-1-3 0 16,0 3 0-16,-2 1 0 0,0 3 0 0,1-4 0 16,0 1 0-16,-2-1 128 0,-1 4-128 0,1-2 0 15,-1 1 0-15,-3 0 0 0,0-3 144 0,0 3-144 16,0 2 192-16,0-4-192 0,1 0 224 0,-1 1-64 15,-5-2-16-15,2 3 0 0,0-3-16 0,-1 2 0 16,1-2 0-16,-1 1 0 0,-1 3-128 0,1-4 0 16,1 2 0-16,-1-2 128 0,-1 1-128 0,0 3 0 15,-2-2 144-15,-1 3-144 0,1 0 0 0,1 0 128 16,-1-1-128-16,1 1 0 0,0 1 0 0,0-2 144 16,0-3-144-16,-2 3 0 0,2 2 128 0,-1-3-128 15,-3-12 0-15,3 14 0 0,-1 0 160 0,-1 2-160 16,-1 1 128-16,0-5-128 0,0-2 128 0,0 3-128 0,0-1 128 15,0 0-128-15,-1 1 128 0,1-13-128 0,-2 13 0 0,2-2 128 16,-1 3-128-16,0-1 128 0,0-4-128 0,-1 2 128 16,1-2-128-16,1-9 128 0,-4 12-128 0,3-1 128 15,1-11-128-15,-4 10 0 0,0 2 144 0,1-4-144 0,-3 3 0 16,6-11 144-16,0 0-144 0,-2 14 0 16,-3-4 144-16,1 1-144 0,-2-3 0 0,2 2 144 15,-3-2-144-15,2 2 0 0,0 1 0 0,0-2 128 0,-1 3-128 0,1-3 0 16,0 1 0-16,0 0 128 0,0 0-128 0,-1-1 0 15,6-9 0-15,-6 10 0 0,0 4 0 0,1-5 0 16,5-9 0-16,-8 13 0 0,0-2 0 0,2-1 128 16,2 3-128-16,-1-4 0 0,5-9 0 0,-7 10 0 15,0-2 128-15,3 1-128 0,4-9 0 0,-7 8 0 16,0 3 0-16,1-5 0 0,6-6 0 0,-8 8 0 16,8-8 128-16,-7 7-128 0,-5 3 0 0,3-2 0 15,1 1 0-15,-1-3 0 0,0 2 0 0,0 1 0 16,0-2 128-16,0 2-128 0,0-5 0 0,0 0 0 15,0 0 0-15,0 2 0 0,-1-2 0 0,3 1 0 16,-2-4 0-16,1 4 0 0,-1-1 0 0,2 1 0 16,-1 3 0-16,0-4 0 0,-1-3 0 0,1 3 0 15,-1 0 128-15,9-4-128 0,-12 2 0 0,2 2 0 16,1-1 0-16,9-3 128 0,-10 1-128 0,2 0 0 16,-2-1 0-16,10 0 0 0,-7 0 0 0,7 0 0 15,-12 6 0-15,3 0 0 0,0-5 0 0,9-1 0 16,-11 1 128-16,1-1-128 0,0 0 0 0,10 0 0 15,-9-1 0-15,0 0 0 0,-1-2 0 0,-1 3 0 16,1 3 0-16,0-6 0 0,0 0 0 0,1 1 0 16,-1-1 128-16,1 2-128 0,-1 1 0 0,0-1 0 0,-1 0 0 0,3-1 0 15,-1 0 0-15,0-2 128 0,0 0-128 16,0 2 0-16,-1-1 0 0,0 2 0 0,1-2 128 16,-1-1-128-16,-2 3 0 0,2 1 0 0,0 0 0 15,-2-1 0-15,1-2 0 0,1 1 0 0,0-1 0 0,-1 3 0 16,0-1 160-16,-1 0-160 0,1-4 192 0,0 2-192 15,-1 2 0-15,2 0 0 0,0-3 0 0,1 1-144 16,0-3 144-16,1 1 0 0,1 0 0 0,-1 0 0 16,1-1 0-16,-1 3 0 0,0-1 0 0,1-1 0 0,-1-5 0 15,0 4 0-15,1 0 0 0,-1 0 128 0,0-2-128 16,2-2 0-16,-1-1 0 0,-2 4 0 0,0 3 0 0,9 4 0 16,-9-9 0-16,0 3 128 0,-1 2-128 0,0-2 0 15,-2 1 0-15,2 0 0 0,0-5 0 16,1 3 0-16,-3-2 0 0,1 3 0 0,0 1 0 0,-1-3 0 15,1 2 0-15,-1 0 0 0,2-5 0 0,-1 5 0 16,2-4 0-16,0 2 0 0,3-2 0 0,-2 2 0 16,2-2 0-16,2 5 0 0,-1-4 0 0,-2-1 0 15,2-4 0-15,0 3 0 0,0 1 0 0,0-2 0 16,1 5 0-16,-2-5 0 0,1-1 0 0,0 4 0 16,1-2 0-16,0 3 0 0,0-2 0 0,0 1 0 15,-2-3 0-15,3 3 0 0,0-3 0 0,-2 3 0 0,1 0 0 16,0 1 0-16,1-1 0 0,1-1 0 0,-1 2 0 0,1-2 0 15,-1 1 0-15,2-3 0 0,-2 2 0 0,3-1 0 16,0 1 0-16,0 1 0 0,0 9 0 16,0-12 0-16,0 1 0 0,0-1 0 0,0 3 0 0,-1-1 0 15,1 10 0-15,0-10 0 0,0-3 0 16,0 2 0-16,0 11 0 0,-1-9 0 0,0-1 0 0,-1 2 0 16,0-2 0-16,2 10 0 0,-3-10 0 0,1 2 0 15,-3-2 0-15,2 1 0 0,1 0 0 0,-1 0 0 16,2 1 0-16,-1-1 0 0,0-3 0 0,1 3 0 0,-1-2 0 0,0 2 0 15,2-2 0-15,0 0 0 0,0 1 0 0,0 0 0 16,0 2 0-16,0-2 0 0,2 3 0 0,1-2 0 16,-1 1 0-16,1 2 0 0,-2-6 0 0,-1 12 0 15,3-7 0-15,-1-3 0 0,0 2 0 0,3-2 0 16,-2 3 0-16,-3 7 0 0,4-9 0 0,0 4 0 16,-4 5 0-16,6-10-128 0,1 3 128 0,-1-2 0 15,1 1 0-15,0 3 0 0,1-3 0 0,-1 2 0 16,2-4 0-16,1 3 0 0,1 2 0 0,0-1 0 15,1 1 0-15,-1 1 0 0,-1-3 0 0,2 0 0 16,0 2 0-16,1-3-128 0,1 3 128 0,0 2 0 16,0-4 0-16,0 2 0 0,-1 0 0 0,1 1 0 15,1-2 0-15,-2 2 0 0,-2 0 0 0,2 2 0 16,1-2 0-16,-2 0 0 0,1 2 0 0,0 0 0 16,2 2 0-16,-2-1 0 0,1 0 0 0,0 1 0 15,-1 0 0-15,-1 0-128 0,1 0 128 0,0 1 0 16,-1 0 0-16,1-1 0 0,0 0 0 0,-2 0 0 0,2-1 0 15,-2 2 0-15,1 2 0 0,-1-1 0 0,1 1 0 16,-1-2 0-16,1-2 0 0,-1 1 0 16,2 1 0-16,-1 0 0 0,0-2 0 0,-1 0 0 15,2-2 0-15,-2 3 0 0,0 4 0 0,0-3 0 0,1-1 0 0,-1 2 0 16,-1 0 0-16,0 2 0 0,0 1 0 0,1 2 0 16,-11-7 0-16,14 2 0 0,-2 3 0 0,-3 0 0 15,-9-5 0-15,13 8 0 0,-2-2 0 0,1 1 0 0,-1-2 0 16,-1-2 0-16,-10-3 0 0,13 7 0 15,-1 0 0-15,0-1 0 0,1 1 0 0,-2-1 0 0,1 0 0 16,-1 2 0-16,1-2 0 0,0-1 0 0,0 0 0 16,-1-1 0-16,0-1 0 0,0 2 0 0,-1 2 0 0,0-2 0 15,0-3 0-15,-1 4 0 0,-1 1 0 0,0-1 0 16,-1 3 0-16,1-2 0 0,-2 0 0 0,1 2 0 16,-2-2 0-16,0 2 0 0,-5-9 0 0,6 8 0 15,-6-8 0-15,9 12 0 0,-1-5 0 0,-1 1 0 16,-7-8 0-16,7 4 0 0,-1 1 0 0,0 1 0 15,-1-1 0-15,4 2 0 0,-2 3 0 0,-1-4 0 16,-6-6 0-16,8 10 0 0,-8-10 0 0,9 7 0 16,-9-7 0-16,7 11 0 0,0-2 0 0,-1 1 0 15,-6-10 0-15,6 9 0 0,-1 0 0 0,-5-9 0 16,5 10 0-16,0 0 0 0,-5-10 0 0,6 13 0 16,0-4 0-16,-4 1 0 0,-2-10 0 0,4 10 0 15,-1 2 0-15,2-5 0 0,-5-7 0 0,0 0 0 16,0 0 0-16,4 13 0 0,-2 0 0 0,1-4 0 15,-1 0 0-15,-2-9 128 0,0 0-128 0,0 0 0 16,3 6 0-16,-3-6 0 0,0 0 0 0,1 13 0 16,0-3 0-16,-1-10 0 0,0 0 0 0,0 0 0 0,0 0 0 0,-2 13 128 15,-2 1-128-15,2-3 0 0,-2-2 0 0,1 2 0 16,3-11 0-16,-4 12 0 0,3-2 0 0,-1 3 0 16,2-13 0-16,-3 12 0 0,0 2 0 0,1 0 0 15,-2-1 0-15,2-3 0 0,-2 4 0 0,0-2 0 0,0-3 0 16,0 2 0-16,4-11 0 0,-5 11 0 15,-1 1 0-15,1-1 0 0,0-3 0 0,1 1 128 0,4-9-128 0,-5 6 0 16,-2-2 0-16,2 5 0 16,-1-3 0-16,0 2 0 0,-1 1 0 0,1-3 128 0,0 2-128 0,-1-3 0 15,0 1 0-15,2 2 0 0,-3-2 0 0,-2 6 0 16,1-3 0-16,1-1 0 0,8-8 0 0,-10 6 0 16,0-3 0-16,-2 4 0 0,4-2 0 0,-3-3 0 15,2 1 0-15,-1 1 128 0,1 1-128 0,-1 0 0 16,0-3 0-16,0 2 128 0,0-1-128 0,-2 1 0 15,1-1 0-15,-1 0 0 0,0 2 0 0,-1 1 0 16,-1-1 0-16,1 1 0 0,1-3 0 0,-1 1 0 16,-2-3 0-16,2 2 0 0,-1 1 0 0,1 0 0 15,-1-2 0-15,2 3 128 0,-1-2-128 0,0-2 0 16,-1 2 0-16,0-1 0 0,1 1 0 0,1 0 0 0,-2-1 0 16,0-1 0-16,1 0 0 0,-1 1 0 15,1-1 0-15,-2-1 0 0,0 1 0 0,1 0 0 0,0-1 0 0,-1 2 0 16,-1-1 0-16,1-1 0 15,-1 0 0-15,0-1 0 0,2-3 0 0,0 0 0 16,2-2 0-16,-1 2 128 0,1 0-128 0,1-1 0 0,0-1 0 0,-1-1 0 16,1 2 0-16,1-5 0 0,-1 2 0 15,1-1 128-15,1 4-128 0,-2-2 0 0,-1-1 0 0,2 2 0 16,1-4 0-16,-1 2 0 0,-1-2 0 0,1 2 0 16,2-3 0-16,-2 1 0 0,-3-1 0 0,2 0 0 15,-1 2 0-15,1-2 0 0,-1 2 0 16,1-3 0-16,-1 2 0 0,2-1 0 0,0-5 0 0,1 0 0 0,0-1 0 0,0 2 0 15,4 8 0-15,0-4 0 0,-2 2 0 16,0-3 0-16,1-1 0 0,0 2 0 0,-1-2 0 0,2-2 0 16,-3 1 0-16,0-10 0 0,0 6 0 0,3 2 0 15,1 2 0-15,2 2 0 0,-1-1 0 0,3-1 0 16,0 5 0-16,0-4 0 0,-1-1 0 0,1 4 0 16,1-2 0-16,2-2 0 0,-1 1 0 0,1 1 0 15,-3-2 0-15,2 2-128 0,1 2 128 0,1-3 0 16,-1 1 0-16,1 2 0 0,0-4 0 0,0 2 0 15,2 0 0-15,-3 1 0 0,0 1 0 0,1 1 0 16,0-2 0-16,0 1-128 0,-2-5 128 0,2 4 0 16,1 0 0-16,2-1 0 0,-5-1 0 0,3 3 0 15,-1-3 0-15,0 3 0 0,0 1 0 0,0-2 0 16,-1 3 0-16,2-2 0 0,1 2 0 0,-1-1 0 16,0 2 0-16,1 0 0 0,-1-2 0 0,2 4 0 15,-1-4 0-15,-6 9 0 0,8-6 0 0,-1 1 0 16,-7 5 0-16,10-8-128 0,-1 3 128 0,-1 3 0 15,2-1 0-15,0-2 0 0,0-1 0 0,-1 2 0 0,-2-1 0 16,4 0-128-16,0 2 128 0,2 2 0 0,0-2 0 16,1 3 0-16,-1-2 0 0,3 1 0 0,-1 1 0 15,3 0 0-15,-1 0 0 0,-1 1 0 0,1 0 0 0,1 0-128 16,-1-1 128-16,0 0 0 0,-3 0 0 0,0 0 0 16,0 3 0-16,0 1 0 0,-1-2 0 0,0 2 0 15,3-3 0-15,-1 2 0 0,-1-2 0 0,1 1 0 16,-1 1 0-16,1 2 0 0,1 2 0 0,-2-5 0 0,1 1 0 15,1 1 0-15,0 1 0 0,-5-1-128 0,2-1 128 0,0 2 0 16,-1 1 0-16,1-3 0 0,4 1 0 16,-2 3 0-16,-1-1 0 0,0-1 0 0,1 3 0 0,2 0 0 15,-5-1 0-15,2 2 0 0,-1-3 0 0,1 3 0 16,-3-3 0-16,2 2 0 0,0 1 0 0,-2-3 0 16,-1 4 0-16,3-2 0 0,-3 0 0 0,0-2 0 15,-1 3 0-15,0-3 0 0,0 2 0 0,0 1 0 16,0-3 0-16,0 3 0 0,0-4 0 0,0 1 0 15,0 2 0-15,-1-3 0 0,0 2 0 0,1 0 0 16,0 0 0-16,0 1 0 0,-3-2 0 0,2-1 0 16,-1 1 0-16,1-1 0 0,-2 0 0 0,1 3 0 15,0-1 0-15,0 0 0 0,-1 0 0 0,0-3 0 16,1 1 0-16,-2 3 0 0,0-3 0 0,0 1 0 16,-5-6 0-16,6 9 0 0,-1-2 0 0,1 0 0 15,-6-7 0-15,2 7 0 0,1 0 0 0,0 2 0 16,3-3 0-16,-3 2 0 0,-3-8 0 0,0 0 0 15,3 9 0-15,-1 1 0 0,-2-2 0 0,2 1 0 16,-2-9 0-16,1 7 0 0,-1 2 0 0,0-9 0 16,0 0 0-16,2 8 0 0,0 2 0 0,-1-2 0 15,-1 2 0-15,0-3 0 0,0-7 0 0,1 9 0 0,-1-1 0 0,-1 2 0 16,0-2 0-16,1 1 0 0,0-9 0 16,0 10 128-16,-2 1-128 0,1-2 0 0,0 3 0 0,-2-4 0 15,1 4 0-15,-1-3 0 0,1 2 0 0,-1 2 0 16,1-3 0-16,-1 0 0 0,1 2 0 0,-2-3 0 15,0 2 0-15,0-2 0 0,2 2 0 0,-2-3 0 16,-1 1 0-16,-2-3 0 0,4 3 0 0,-1-1 0 0,0 1 0 16,-1-2 0-16,0 3 0 0,0-2 0 15,2 0 0-15,-3-1 0 0,1-2 0 0,0 4 0 0,0-2 0 0,-1 0 0 16,1 1 0-16,2-3 128 0,-4 0-128 0,2 1 0 16,-1-2 0-16,-1 1 0 0,1 3 0 0,-2-3 0 15,3 4 0-15,-2-1 0 0,-1-6 0 0,0 2 0 16,1 0 0-16,-1 2 128 0,-2-2-128 0,2 1 0 15,-2 1 0-15,3-1 0 0,-5-1 0 0,2-1 0 16,0-1 0-16,0 2 128 0,-1 0-128 0,1-1 0 16,0-1 0-16,0 1 0 0,0-1 0 0,0 2 0 15,-1 0 0-15,1-3 0 0,0 2 0 0,0-1 0 16,0-1 0-16,0 1 0 0,-1-1 0 0,1 1 0 16,0 0 0-16,0-1 0 0,-1 0 0 0,0 2 0 15,1-2 0-15,-1 0 128 0,-2 1-128 0,0-1 0 16,2 1 0-16,-1 0 0 0,2-2 0 0,0 2 0 15,0-2 0-15,0 2 0 0,0-1 0 0,-1 0 0 16,3-1 0-16,-3-1 0 0,1 0 0 0,1-1 0 16,0-2 0-16,-1 3 0 0,0 0 0 0,0 0 0 0,0-1 0 0,0 1 128 15,-1 0-128-15,0-3 0 0,-1-1 0 16,0 2 0-16,-1 1 0 0,-2-1 0 0,1 1 0 0,-1-3 0 16,-1 0 0-16,1-2 0 0,-1 2 0 15,-1-2 0-15,0 1 0 0,1 0 0 0,1-2 0 0,-1 2 0 16,1-3 0-16,1 3 0 0,0-4 0 0,2 2 0 15,-1 3 0-15,1-3 0 0,2 2 0 0,1-2 0 0,-1 1 0 16,1-1 0-16,2-3 0 0,-1 2 0 0,2 1 0 16,1 1 0-16,1-1 0 0,0 3 0 0,0-5 0 0,0 2 0 15,2 2 0-15,-1-3 0 0,1 1 0 16,-1-2 0-16,2 1 0 0,0-2 0 0,-2 0 0 16,1 1 0-16,-1-4 0 0,0 0 0 0,1 0 0 0,1 3 0 15,-1-3 0-15,2 1 0 0,-1 1 0 0,1-1 0 16,0 1 0-16,1 2 0 0,-1-4 0 0,2 2 0 15,0 0 0-15,-1 1 0 0,-1-1 0 0,4 3 0 16,-1-2 0-16,1 2 0 0,-2-4 0 0,2 2 0 16,0 1 0-16,1-3 0 0,1 3 0 0,-2 1 0 15,1-3 0-15,0 4-128 0,2-6 128 0,-1 3 0 16,-1 2 0-16,0-2 0 0,0 3 0 0,0-2 0 16,-1 1 0-16,0-1 0 0,-2 3 0 0,1-4 0 15,-1 5 0-15,1-2 0 0,1 1 0 0,0 2 0 16,-2-3 0-16,2 2 0 0,0 1 0 0,0-4 0 15,-2 2 0-15,2-3-128 0,0 3 128 0,0-4 0 16,-1 5 0-16,3-3 0 0,-3 0 0 0,1 3 0 16,0-3 0-16,1 1 0 0,0-2 0 0,1 3 0 15,1-2 0-15,-1 2-128 0,1-2 128 0,-2 3 0 0,0 1 0 0,0-1-128 16,1 1 128-16,1 1 0 0,-2-3 0 16,1 4 0-16,0-1 0 0,2 2 0 0,-2 0 0 15,2-1-128-15,0 0 128 0,-1 1 0 0,1 1 0 0,-1 0 0 16,-7 1 0-16,9 0 0 0,0-1 0 0,0 1-128 15,-1-2 128-15,-1 1 0 0,1 0 0 0,3 1 0 16,0 1 0-16,0 0 0 0,-11-1 0 0,14 0 0 16,0-1 0-16,0 0 0 0,0 1 0 0,0-2 0 15,-1 1 0-15,2 1 0 0,-4 0 0 0,2 0-128 0,0-1 128 16,-1 0 0-16,1-1 0 0,-1 2 0 0,-1 2 0 0,1 0 0 16,-1 1 0-16,0-3 0 0,1 0 0 0,-2 1 0 15,-10-1 0-15,13 3 0 0,-1-1 0 0,1 3 0 16,-1 0 0-16,-1-1 0 0,-1-1 0 0,4-1 0 15,-2 3 0-15,0-1 0 0,1-1 0 0,1 2 0 16,0 0 0-16,0 0 0 0,0-3 0 0,0 3 0 16,2 2 0-16,-2-2-128 0,-1 0 128 0,0 3 0 15,-2-2 0-15,1 4 0 0,-2-1 0 0,0 2 0 16,-2-3 0-16,1 4 0 0,1-4 0 0,0 4 0 16,-5-7 0-16,1 4 0 0,1-3 0 0,-1 3 0 15,2-1 0-15,-3 1 0 0,1 0 0 0,1-1 0 16,-1 1 0-16,5 8 0 0,-4-2 0 0,0-3 0 15,1-2 0-15,-2-1 0 0,-1 2 0 0,0 2 0 16,-1-3 0-16,0 1 0 0,0 0 0 0,0-4 0 16,0 3 0-16,-2-1 0 0,-2-9 0 0,3 13 0 15,-1-3 0-15,-2-10 0 0,3 13 0 0,1-2 0 16,-4-11 0-16,1 13 0 0,-1 0 0 0,0 1 0 0,-1-2 0 0,1-1 0 16,0-11 0-16,-3 12 0 0,0-3 0 15,1 3 0-15,-1 0 0 0,1 0 0 0,1 0 0 0,1-12 0 16,-4 14 0-16,-1-1 0 0,1-3 0 0,0 4 128 15,0-1-128-15,0-2 0 0,1 1 0 0,-1-1 0 16,1-2 0-16,-1 3 0 0,4-12 0 0,-5 7 0 16,0 3 0-16,0-2 0 0,5-8 0 0,-6 13 0 15,1-7 0-15,-2 3 0 0,1-1 0 0,1 1 128 0,1-4-128 16,0-2 0-16,-1 3 0 0,0 0 0 0,-3-1 0 0,1 1 0 16,1 1 0-16,-3-2 128 0,-7 6-128 0,2-1 0 15,2 1 0-15,-1-5 0 0,0-1 0 0,1 1 0 16,-1-3 0-16,1 1 128 0,2 1-128 0,-1 0 0 15,-1-1 0-15,1-4 0 0,1 0 0 0,-3 0 0 16,2 2 0-16,-1 1 128 0,-3-2-128 0,2 2 0 16,0-1 0-16,2-2 0 0,-2 0 0 0,2 0 0 15,-1 0 0-15,0 1 128 0,-2 3-128 0,0 0 0 16,0 0 0-16,0-3 0 0,1-1 0 0,0 0 0 16,-1 0 0-16,2 0 0 0,-1 0 0 0,2 0 0 15,-1-1 0-15,2 1 0 0,0-1 0 0,0-1 0 16,-1 1 0-16,1 0 0 0,-1-3 0 0,-1 0 0 15,1-2 0-15,1 2 0 0,-2 1 0 0,2 0 0 16,-1-1 0-16,1-1 0 0,-1 0 0 0,1-4 0 16,-3 1 0-16,1 3 0 0,0-1 0 0,1 1 128 15,-2-1-128-15,2-1 0 0,-2 0 0 0,2 1 0 0,-1-5 0 16,1 4 0-16,-1-2 0 0,1 3 0 16,2-3 0-16,-3 3 0 0,2 1 0 0,0-5 0 0,-1-2 0 15,1 2 0-15,1-3 0 0,-3 3 0 0,2-4 0 0,-3-1 0 16,-1-3 0-16,2 0 0 0,-2 2 0 0,0-1 128 15,0-2-128-15,-2 0 0 0,5 1 0 0,0 2 0 16,-1 1 0-16,3 1 0 0,0 1 0 0,2-1 0 16,0 1 0-16,4 2 0 0,-4-3 128 0,3 1-128 15,3 8 0-15,0-3 0 0,1 1 0 0,0 0 0 0,-1-3 0 0,1 3-128 16,0-5 128-16,0 2-128 0,1-7 128 16,0 5 0-16,2-4 0 0,0 2 0 0,3 0 0 0,-3 4 0 15,2-2 0-15,2 1 0 0,-1 1 0 0,2 0 0 16,-1-1 0-16,4-2 0 0,-1 1 0 0,0 2 0 15,-2-2 0-15,2 0-128 0,0 1 128 0,0-1 0 16,-1 3 0-16,0-2 0 0,2 0 0 0,-1 0 0 16,-1 0 0-16,3 2 0 0,-1 3 0 0,4 1 0 15,-1-1 0-15,2-1 0 0,0 0 0 0,1 4 0 16,-2-2 0-16,2 1-128 0,-2 0 128 0,1 3 0 16,0-2 0-16,1 1 0 0,1-2 0 0,0 1 0 15,-2 1 0-15,1-1 0 0,-3 1 0 0,1 0 0 16,2 0 0-16,1 2-128 0,-4 1 128 0,2 2 0 15,-1-1 0-15,3 5 0 0,1-1 0 0,0-1 0 16,-1 3 0-16,1 2 0 0,0 1 0 0,-1-1-128 16,-2 3 128-16,2 1 0 0,0-5 0 0,0 2 0 15,-3-2 0-15,2 1 0 0,0-3 0 0,1 2 0 16,0-3 0-16,0 2 0 0,-2-3 0 0,2 0 0 16,1 3 0-16,0-2 0 0,-1-1 0 0,-1 3 0 15,-2-3 0-15,0 1 0 0,0-1 0 0,1 0 0 0,0-1 0 0,-2 4 0 16,-1 3 0-16,0 0 0 0,-3-3 0 15,0 4 0-15,-2-4 0 0,-1 4 0 0,-2 1 0 0,0-2 0 16,-1 2 0-16,-3 2 0 0,-2 2 0 0,-1-1 0 16,-2-1-720-16,0-1-64 15,0 0-16-15,0 2 0 0,-1 0-1696 0,1 1-352 16,-1 2-64-16,-9-14-16 0</inkml:trace>
  <inkml:trace contextRef="#ctx0" brushRef="#br0" timeOffset="-195370.13">24962 7266 9215 0,'0'0'400'0,"0"0"96"0,9 0-496 0,-1-1 0 15,-1 0 0-15,-7 1 0 0,0 0 2144 0,0 0 336 16,0 0 64-16,0 0 16 0,0 0-1008 0,0 0-192 16,0 0-32-16,0 0-16 0,0 0 160 0,0 0 16 15,0 0 16-15,-5-3 0 0,-2-2-336 0,-2 1-64 16,-1 0-16-16,-3-1 0 0,-4-1-288 0,-2 1-64 16,-2 1-16-16,-3-2 0 0,-4 1-80 0,-3 1 0 15,-1-1-16-15,-6-3 0 0,-1 2 16 0,-3-3 16 16,-4 1 0-16,-1 2 0 0,-1-3-352 0,-3 3-80 15,-2-3-16-15,-2 1 0 0,-1-2 80 0,-2 2 16 16,-5 1 0-16,0 0 0 0,-1 2-48 0,1-1-16 16,-5 1 0-16,1 1 0 0,-2 1-96 0,-1 1-16 15,-2-3 0-15,-2 2 0 0,3 2 0 0,1 1-128 16,1 0 192-16,3 2-64 0,0 4-128 0,0-3 192 0,0 0-192 16,2-1 192-16,5 4-32 0,1 2 0 0,3 1 0 0,0 1 0 15,3-1-160-15,2 3 0 0,1 1 144 0,-20 3-144 16,5-2 128-16,7 3-128 0,3 0 128 0,4 1-128 15,4 0 128-15,3 5-128 0,2 0 160 0,3 1-160 16,3 0 256-16,3 1-64 0,0 2 0 0,4-3 0 16,0 0-64-16,3 4-128 0,1-2 176 0,-1 3-176 15,5-2 144-15,1 1-144 0,1 3 0 0,3-1 144 0,2-2-16 0,3-2-128 16,0 0 192-16,4-1-64 0,3 4-128 0,3-1 0 16,4 0 0-16,3 0 0 0,2-4 0 0,5 1 0 15,4 1 0-15,5-3 0 0,5 0 0 0,0 1 0 16,2-2 144-16,6 2-144 0,3 0 128 0,5-1-128 15,4-3 160-15,4 1-160 0,3-4 128 0,6 1-128 16,7-1 0-16,2-1 144 0,-2 1-144 0,3-2 0 16,1-2 144-16,8 0-144 0,3-1 0 0,1 1 144 15,0-2-144-15,0 2 0 0,0-5 160 0,-22-2-160 16,8-2 128-16,2 1-128 0,3 3 128 0,1-3-128 16,2-5 128-16,0-2-128 0,-3 0 160 0,1 1-160 15,0-1 192-15,-2 0-192 0,-4-3 208 0,-2 1-64 16,0-1-16-16,-2-2 0 0,-3 1-128 0,0 0 128 15,-1-4-128-15,-1 2 128 0,-9-1-128 0,1 0 128 16,1-4-128-16,-2-1 128 0,-4 0-128 0,-2 0 0 16,-3-2 0-16,-1-2 128 0,0-1-128 0,-1-4 128 15,-2-1-128-15,-2 2 128 0,-4-2-128 0,-2 1 0 0,-5-1 144 16,0 0-144-16,-3 3 128 0,-3-1-128 0,-3 0 128 16,-3-2-128-16,-2 0 128 0,-3 0-128 15,-4-3 128-15,-1 3-128 0,-4-3 128 0,-3 2-128 0,-3-4 160 0,-3 1-160 16,-3-4 128-16,-4 1-128 0,-3 1 0 0,-4-3 144 15,-6 0-144-15,-4-2 0 0,5 11 0 0,-2-4 0 16,-2 0 0-16,-1 0 0 0,-4-1 0 0,-4 3 0 16,-3-2 0-16,2 2 0 0,-3-3 0 0,-17-7 0 15,-2 3 0-15,2 4 0 0,2-3 0 0,1 6 0 16,-2 1 0-16,0 5 0 0,-2 1 0 0,-3 0 0 0,-5-1 0 0,-28-10 0 16,10 9 0-16,5 4 0 0,3 5 0 15,1 4 0-15,1-1 0 0,1 4 0 0,-2 4-128 0,5 1 128 16,1 1 0-16,3 5 0 0,1 4 0 0,0-3 0 15,1 0 0-15,0 1 0 0,3 5-128 0,4 2 128 16,2 3 0-16,1 0 0 0,2-4 0 0,2 3 0 16,1 5 0-16,2 1 0 0,0 0 0 0,1 2 0 15,2-1 0-15,6 6 0 0,4 0-128 0,3 4 128 16,3 1 0-16,5 2 0 0,0 1 0 0,7 2-144 16,0 1 144-16,5-3 0 0,2 0 0 0,2 2-128 15,2 0 128-15,5 1 0 0,3-3 0 0,-1 2 0 16,0-4 0-16,5 1 0 0,3 0 0 0,0-3 0 15,1-3 0-15,2 2 0 0,5 0 0 0,2 0-128 16,3-2 128-16,3 0 0 0,3 1 0 0,7-4 0 16,3 0 0-16,6 1 0 0,3-6 0 0,4 0 0 15,6-1 0-15,3-1 0 0,0-2 0 0,3-2 0 16,2-4 0-16,5 2 0 0,4 0 0 0,5 3 0 0,1-2 0 16,6-2 0-16,1-8 0 0,-21-1 0 0,8 1 0 0,7-1 0 15,3 0 0-15,2 1 0 16,6-3 0-16,0 0 0 0,-1-2 0 0,1 0 0 0,0-1 0 0,-3-1 0 15,-4 0 0-15,-2-1 128 0,-23 2-128 0,4-2 0 16,2-2 0-16,-1 0 0 0,-1 0 0 0,0-1 0 16,-1-5 0-16,-1 1 128 0,-4-4-128 0,17-1 0 15,-6 2 0-15,-5-1 0 0,-5-2 0 0,-5 0 0 0,-3 1 128 0,-5-3-128 16,-3-1 0-16,-5-2 0 16,-2-2 128-16,-3 1-128 0,-1-6 0 0,-3 2 0 0,-6 2 128 0,-2-3-128 15,-1 2 0-15,-3-4 144 0,-1 4-144 0,-4-3 0 16,-1 2 0-16,-3-4 128 0,-3-8-128 0,-5 0 0 15,-4-1 0-15,-4 1 128 0,-5 1-128 0,-4 0 0 16,-6-3 0-16,-5 1 0 0,-3 0 0 0,-6-1 0 16,-6 2 0-16,-3 0 0 0,-1 1 0 0,-2 0 0 15,-4-1 0-15,-3 2 0 0,-2 4 0 0,-4 0 0 16,-4-1 0-16,-3 1 0 0,0 0 0 0,-4 3 0 16,-1-2 0-16,-38-9 0 0,7 10 0 0,6 2 0 15,6 5 0-15,4 0 0 0,3 7 0 0,-2 2 0 16,-2 0 0-16,7 8 0 0,1 3-128 0,4 2 128 15,2 4 0-15,0-2 0 0,0 1 0 0,3 0 0 16,4 6 0-16,1 3 0 0,3 2-128 0,2 5 128 16,3 4 0-16,-1-2 0 0,-3-2 0 0,5 3 0 15,2 2 0-15,1 2 0 0,0 4 0 0,2-1 0 16,3 2 0-16,6 3 0 0,3 3-144 0,4 1 144 16,-4 0 0-16,6 3 0 0,1-2-128 0,6 3 128 0,7 5 0 0,3-2 0 15,5 1 0-15,7-5 0 0,3 1 0 0,7 3 0 16,4-2 0-16,8 2-128 0,0-6 128 0,8 0 0 15,5 0 0-15,8 2 0 0,6 1 0 0,2 0 0 16,2 2 0-16,5-6 0 0,3-1 0 0,6-2 0 16,4 1 0-16,5-2 0 0,2-3 0 0,8-2 0 15,2 1 0-15,3-2 0 0,2-5 0 0,6-4 0 16,3 0 0-16,5-2 0 0,0-1 0 0,-23-8 0 16,8 1 0-16,9-4 0 0,8 0 0 0,1-2 0 0,6-3 0 0,-1-3 0 15,0-1 0-15,-1 0 0 0,-4 1 0 0,-2-6 0 16,-4-1 0-16,-2-3 0 0,-1-2 0 0,-3-2 0 15,-3-1 128-15,-7-6-128 0,0-9 0 0,-2-1 128 16,-3-3-128-16,1-5 0 0,-5-4 160 0,-4 2-160 16,-7-3 160-16,-6 1-160 0,-7 1 160 0,-4-2-160 15,-15 16 160-15,-2-1-160 0,-3-2 256 0,-4-1-32 16,-8 1-16-16,-4 0 0 0,-6 1-16 0,-7-3 0 16,-8 0 0-16,-8-1 0 0,-18-13-192 0,-8 3 0 15,-10-2 128-15,-5 4-128 0,-4 4 0 0,15 13 0 16,-3-4 0-16,-3-1 0 0,0 1 0 0,-4 1-160 15,0 1 32-15,4 2 0 16,4 5-960-16,6 2-176 0,6 2-32 0,10 4-13392 16,4 2-2672-16</inkml:trace>
  <inkml:trace contextRef="#ctx0" brushRef="#br0" timeOffset="-191016.45">20879 3685 6959 0,'0'0'304'0,"0"0"80"0,0 0-384 0,0 0 0 16,0 0 0-16,0 0 0 0,0 0 144 0,0 0-144 15,0 0 192-15,0 0-192 0,12 6 176 0,-12-6-176 0,0 0 160 0,0 0-160 16,0 0 0-16,0 0 0 0,0 0 0 0,0 0 0 16,10 0 128-16,-10 0-128 15,0 0 0-15,0 0 0 0,0 0 176 0,0 0-176 0,0 0 192 0,0 0-192 16,0 0 512-16,0 0-16 0,0 0 0 0,0 0 0 15,0 0 176-15,0 0 32 0,0 0 16 0,0 0 0 16,0 0 144-16,0 0 32 0,0 0 0 0,0 0 0 0,-10 3-224 0,1 2-32 16,0 1-16-16,0-3 0 0,9-3-80 0,-9 7-16 15,-1-1 0-15,3-1 0 0,7-5 176 0,-9 5 48 16,9-5 0-16,-8 7 0 0,8-7-16 0,0 0 0 16,-8 5 0-16,8-5 0 0,0 0 176 0,-7 4 48 15,7-4 0-15,0 0 0 0,-8 6-128 0,8-6-32 16,0 0 0-16,0 0 0 0,-7 6-128 0,7-6-32 15,0 0 0-15,0 0 0 0,0 0-64 0,0 0 0 16,0 0-16-16,0 0 0 0,0 0-128 0,0 0-32 16,0 0 0-16,0 0 0 0,0 0-64 0,8 3-16 15,4-2 0-15,-1 0 0 0,-1 1 32 0,3-2 0 16,2 0 0-16,3-2 0 0,-1 0 32 0,2 0 0 16,-1 1 0-16,-1-1 0 0,2-3-64 0,-1 1-16 15,-1 0 0-15,1 1 0 0,-2 0-48 0,-1-1-16 16,-1 0 0-16,0 1 0 0,0 2-64 0,-1 1-16 15,-2-1 0-15,0 1 0 0,-2 0-16 0,-1 1 0 16,-8-1 0-16,11 1 0 0,-3 2 0 0,4 0 0 16,-3-1 0-16,-9-2 0 0,9 5-144 0,-9-5 128 15,0 0-128-15,9 4 128 0,-9-4-128 0,9 5 0 16,-9-5 144-16,0 0-144 0,0 0 0 0,0 0 0 0,5 6 0 16,-5-6 128-16,0 0-128 0,0 0 0 0,0 0 0 0,0 0 0 31,0 0-336-31,0 0-96 0,0 0-16 0,0 0 0 15,0 0-1760-15,0 0-352 0,0 0-80 0,0 0-14032 0</inkml:trace>
  <inkml:trace contextRef="#ctx0" brushRef="#br0" timeOffset="-190634.5">21179 3575 3679 0,'-12'-6'160'0,"4"2"32"0,-3 1-192 0,1-2 0 16,1 1 0-16,0 0 0 0,1 2 5200 0,8 2 1008 16,0 0 192-16,-9-3 32 0,9 3-3760 0,0 0-752 15,0 0-160-15,0 0-32 0,0 0-688 0,0 0-144 16,0 0-16-16,10 0-16 0,3 0-224 0,2 2-64 16,3-1 0-16,2 1 0 0,2 1-64 0,2 1-32 15,3 0 0-15,1-1 0 0,0 0-80 0,0 3-16 0,1 1 0 0,-2-1 0 16,-6 7 0-16,0-4-16 15,-4 2 0-15,-1-2 0 0,-5 1 0 0,-2-1 0 16,-1 1 0-16,-3 3 0 0,-3-2 48 0,1 2 16 16,-2 1 0-16,-2 1 0 0,-4-2 16 0,-2 1 16 0,-1 0 0 0,-1 1 0 15,-2-1-32-15,-1-2-16 0,-5 0 0 16,1 2 0-16,-1-1-96 0,1 1-32 0,-2 1 0 0,0-1 0 16,-1-6-144-16,2 2-16 15,2-4-128-15,4 2 192 0,-2-3-192 0,2-2 0 0,3-3 0 0,8 0 0 31,0 0-672-31,0 0-176 0,0 0-48 0,4-9 0 16,2-3-1552-16,6 0-320 0,3 3-64 0</inkml:trace>
  <inkml:trace contextRef="#ctx0" brushRef="#br0" timeOffset="-179197.23">22219 2933 13823 0,'0'0'608'0,"3"-9"128"0,-3 9-592 0,4-9-144 15,-1-2 0-15,-3 11 0 0,4-10 640 0,-4 10 80 16,5-8 32-16,-5 8 0 0,0 0 352 0,3-9 80 16,-1 1 16-16,-2 8 0 0,0 0-112 0,0 0-32 15,0 0 0-15,0 0 0 0,-7 3-192 0,-2 1-32 16,0 2-16-16,0-1 0 0,0 3-160 0,-1 2-16 16,0 3-16-16,-2-1 0 0,1 4-80 0,-2 2-16 15,-1 2 0-15,-1 1 0 0,0 1-80 0,-2 0 0 16,-1 2-16-16,2 0 0 0,-1-2-96 0,2 2-16 0,-3 1 0 0,1-2 0 15,-1 1-32-15,0 2-16 16,0-5 0-16,-2 3 0 0,2 3-48 0,3-2-16 0,-2 5 0 0,2-2 0 16,0 2-48-16,1 2-16 0,-3-2 0 0,3 0 0 15,4-1-144-15,0 3 192 0,1-4-192 0,1 2 192 16,2-3-192-16,1 1 0 0,2 1 144 0,2-2-144 16,-3 1 0-16,2-2 128 0,-1 2-128 0,2-2 0 15,1 1 0-15,0-3 0 0,0 0 0 0,0 3 128 16,0-2-128-16,1 2 0 0,1-3 0 0,-1-1 128 15,0 0-128-15,0-2 0 0,-1-2 0 0,2 2 0 16,0-1 0-16,1-1 144 0,-1 0-144 0,2-1 0 16,0 0 128-16,1-1-128 0,-3 0 0 0,4-2 0 0,-1-1 160 0,1 1-160 15,0-1 128-15,1 0-128 0,-1 2 128 0,2 0-128 16,-2 1 128-16,3 0-128 0,-1-1 0 0,-1 0 128 16,1 1-128-16,1-2 0 0,-2-1 0 0,1 0 128 15,0 0-128-15,-1 1 0 0,1-1 128 0,1-2-128 16,-2-1 128-16,4-2-128 0,-1 1 144 0,1-2-144 15,-2 2 160-15,1-2-160 0,0 2 160 0,1-4-160 16,-3 4 160-16,3-3-160 0,1 0 160 0,-1-2-160 16,0 2 160-16,0 0-160 0,1-3 128 0,2 1-128 15,-3 0 0-15,3 0 144 0,-4-2-144 0,2-2 192 16,-2 0-192-16,1 1 192 0,0-2-192 0,0-2 192 16,-1 0-192-16,4 1 192 0,-1-6-16 0,1 1 0 15,1 0 0-15,0-3 0 0,-1 2-32 0,3-3 0 16,1 1 0-16,1-3 0 0,1 1 0 0,2-1 0 15,-2-2 0-15,2 0 0 0,-3-2-144 0,1 4 160 0,0-2-160 0,1-2 160 16,-3 1-160-16,-1 1 160 16,0 2-160-16,-2-4 160 0,-1 0-160 0,-1-2 0 15,0 0 144-15,-1 0-144 0,1-1 0 0,1 2 144 0,-4-3-144 16,2-1 0-16,-2-5 160 0,0 4-160 0,0-1 128 0,0-3-128 16,0 3 0-16,1-5 0 0,-3 3 128 15,3 1-128-15,0-3 0 0,-1 2 0 0,-1-6 0 0,0 2 0 16,0 0 0-16,-1-2 0 0,-3 1 128 0,0 1-128 15,0-2 0-15,1 0 0 0,-1 2 0 0,0-3 0 16,0 2 0-16,1-1 0 0,-1 2 0 0,0-1 0 16,0 0 0-16,-1 4 0 0,-1-1 0 0,1-1 128 15,0-2-128-15,-1 3 0 0,-2-1-160 0,0 3 160 0,0-3 0 0,-1 2-144 16,0-2 144-16,0 4 0 0,0-1 0 0,0 0-160 16,-1 4 160-16,0 1 0 0,0-1-128 0,-3 1 128 15,1 1 0-15,1 0 0 0,-1 0 0 0,1 2-128 16,-2 2 128-16,0 2 0 0,-1-3 0 0,0 0 0 15,2 1 0-15,-1 1 0 0,-1-2 0 0,2-2 0 16,-1-1 0-16,1 1 0 0,-3 0 0 0,1 2-128 16,0 2 128-16,-2 1 0 0,3 2 0 0,-1 0 0 15,-1-3-128-15,0 3 128 0,-1 2 0 0,1-1 0 16,1 2 0-16,0-1 0 0,-2 3-144 0,2 0 144 16,-2-2 0-16,0 3-144 0,7 5 144 0,-7-8 0 0,-2 2 0 15,1 2 0-15,8 4 0 0,-10-5 0 16,2-1 0-16,-2 2 0 0,3 0 0 0,-1 0 0 0,8 4 0 0,-10-2 0 15,1 0 0-15,-2 2 0 0,2 0 0 0,-2 2-128 16,0 2 128-16,1-3 0 0,1-1 0 0,0 2 0 16,-1 0 0-16,1 0 0 15,-2 1 0-15,-1-1-128 0,-1 3 128 0,-1-2 0 16,0-1 0-16,2 2 0 0,-1-1 0 0,-1 3 0 0,-3-1 0 16,1-2 0-16,-1-1 0 0,3 1 0 0,2-2 0 0,-2 3 0 15,1-2 0-15,2 1 0 0,0-3 0 0,3 1 0 16,-3 1 0-16,11-2 0 0,-9 3 0 0,-1 2 0 15,-1-2 0-15,2 1 0 0,-2-2 0 0,2 2 0 16,0 3 0-16,0-2 0 0,1-3 0 0,1 5 0 16,-2 0 0-16,1-2 0 0,0 3 0 0,2-2 0 15,-2 1 0-15,3 1 0 0,-1-1 0 0,0 2 0 0,-1-2 0 0,1 3 0 16,0-2 0-16,-1 5 0 0,1-3 0 0,0 1 0 16,-1 1 0-16,-2-2 0 0,3 4 0 0,0 0 0 15,-2-3 0-15,0 2 0 0,-1 1 0 0,3-1 0 16,0 0 0-16,-1 1 0 0,0 0 0 0,0-2 0 15,-2 0 0-15,3 0 0 0,0 2 0 0,-2-2 0 16,-1 1 0-16,3 1 0 0,1-2 0 0,1 0 0 16,-4 0 0-16,2 1 0 0,2-1 0 0,-2 0 0 15,-1 2 0-15,2-2 0 0,0 0 0 0,1 2 0 16,1 3 0-16,-2-1 0 0,-1 0 0 0,1-1 0 16,2 1 0-16,-1 1 0 0,-1-1 0 0,1 2 0 15,0-1 0-15,-1 1 128 0,1-1-128 0,0 1 0 16,-1-1 0-16,0-2 0 0,1 0 0 0,-1-2 0 15,0 1 0-15,-1 0 0 0,2 2 0 0,-1-2 144 16,0-1-144-16,0 0 0 0,0 1 144 0,0-2-144 16,-2 0 0-16,3 1 144 0,-1 1-144 0,-1 1 0 15,0-4 144-15,1 2-144 0,-1-2 0 0,1 0 144 16,0 1-144-16,0 0 0 0,1-2 128 0,-1 4-128 16,-1 0 0-16,1-1 0 0,2-1 128 0,-2 4-128 0,1-4 0 15,-1 2 0-15,-1 3 0 0,1 1 0 0,2-1 0 0,0 1 0 16,-1 0 0-16,-1 0 0 0,2-2 0 0,1 1 0 15,-1-2 0-15,2 0 0 0,-2 1 0 0,2-4 0 16,1 2 0-16,-3 2 0 0,3-1 0 0,0 0 0 16,-1-1 128-16,1-1-128 0,0 1 0 0,0 1 0 15,0-2 0-15,0-1 0 0,1 2 0 0,2 0 0 16,0 0 0-16,-2-2 0 0,0 0 0 0,2 4 0 0,0-1 0 0,4 0 0 16,-5-1 0-16,3 1 0 15,-1 1 128-15,3 0-128 0,-2 1 0 0,1-1 0 0,-2-2 0 16,1 3 0-16,0 1 0 0,0-3 0 0,0 0 128 0,2 2-128 15,-2-3 0-15,1 1 0 0,0-2 0 0,2-3 0 16,-2 0 128-16,2-1-128 0,-2 2 160 0,4-2-32 16,-2 1 0-16,2-3 0 0,0 2-128 0,1-3 0 15,-3 3 0-15,3-4 0 0,0 0 0 0,-1 0 0 16,-1 1 0-16,0-2 128 0,2 1-128 0,0 0 0 16,-11-5 144-16,14 5-144 0,0-1 0 0,-2 1 128 15,0-1-128-15,-1-1 0 0,-11-3 0 0,12 1 128 16,0 0-128-16,0 1 0 0,-12-2 128 0,13-2-128 15,-2 0 160-15,-1 0-160 0,-10 2 160 0,13-3-160 16,-2-1 160-16,-1 0-160 0,-10 4 160 0,11-3-160 16,-2 0 160-16,-1-1-160 0,1-1 144 0,0 1-144 15,-1-1 128-15,-1-1-128 0,5-1 144 0,-3 2-144 16,-2-3 160-16,1 2-160 0,2-3 144 0,0 0-144 16,2-1 128-16,-1 3-128 0,2-2 128 0,-4 0-128 15,0-1 0-15,0 2 128 0,0-2-128 0,-1 1 0 0,3-1 144 0,0 2-144 16,-1-2 128-16,3 2-128 0,-3-2 160 0,2 2-160 15,-1-2 0-15,-1 1 0 0,2-2 0 0,-1 2 0 16,0-4 144-16,0 3-144 0,1 1 128 0,0-3-128 16,-1 1 128-16,2-1-128 0,-2 0 128 0,1 2-128 15,-1-3 128-15,1 3-128 0,-1 0 128 0,1-1-128 16,-2 2 0-16,0-3 128 0,-2 3-128 0,0-1 0 16,4 3 0-16,-3-5 128 0,-2 3-128 0,1 0 0 15,1-2 0-15,-3 2 128 0,2-2-128 0,0 2 0 0,-1-4 0 0,1 2 0 16,1-1 128-16,0-1-128 0,-2 1 0 0,1-2 0 15,3-2 0-15,-1 2 0 0,-2-1 0 0,2 1 128 16,0 0-128-16,1 0 0 0,-2-4 0 0,-1 1 128 16,1-2-128-16,-2 1 0 0,-1 1 0 0,0 1 0 15,2-1 128-15,0 1-128 0,-2-2 0 0,0 0 0 16,1-1 0-16,0 1 0 0,1 2 0 0,0-2 0 16,-2 3 128-16,0-2-128 0,1-1 0 0,-2 1 0 15,0-1 0-15,1 0 0 0,-2-1 0 0,1 0 0 16,0 0 128-16,0 0-128 0,-1-2 0 0,-1 1 0 15,-1-2 0-15,-1 2 0 0,2-2 0 0,-1 2 0 16,1-3 0-16,0-1 0 0,-1 1 0 0,1 4 0 16,-1 1 0-16,1-1 0 0,-2-1 0 0,0 1 0 15,2 1 0-15,-1 2 0 0,1 0 0 0,-1 0 0 16,-2-1 0-16,2 2 0 0,-1-1 0 0,-1 0 0 16,-1 1 0-16,-1-2 0 0,0 0 0 0,-1 0 0 15,1 1 0-15,-2-1 0 0,-1 1 0 0,0-1 0 0,-2 3 0 0,2 3 0 16,-1-2 0-16,1 0 0 0,-4 3 0 0,3-1 0 15,-1 0 0-15,1 3 0 0,-2-3 0 0,1 4 0 16,-1-5 0-16,2 2 0 0,-1-3 0 0,1 2 0 16,0 2 0-16,1-2 0 0,1 3 0 0,0-2 0 15,-4 1-128-15,3-2 128 0,1 2 0 0,1 0 0 16,3 9 0-16,-9-8 0 0,2-1 0 0,-2 3 0 16,1-4 0-16,0 5 0 0,8 5 0 0,-13-7 0 0,4-2-128 0,-1 6 128 15,0-3 0-15,0 1 0 0,0 0 0 0,0 1 0 16,-2-3 0-16,3 2 0 0,0 2-128 0,2 1 128 15,-4-1 0-15,3-1 0 0,0 3 0 16,-3 0 0-16,0-2 0 0,1 3 0 0,0 0-128 0,-1 2 128 16,-1-2 0-16,-1 0 0 0,2 0 0 0,-3 0 0 15,0 0 0-15,0 0 0 0,0 1 0 0,3 1 0 16,-2 2 0-16,0-1 0 0,0-2 0 0,1 0 0 16,-1 2 0-16,-1 1 0 0,1 1-128 0,-1 0 128 15,0 1 0-15,3 3 0 0,-2-3 0 0,1 5 0 16,-2-4 0-16,1 5 0 0,3-2-128 0,-3 2 128 15,-1 2 0-15,-3 0 0 0,3-1 0 0,0 1 0 16,2 1 0-16,-2 2 0 0,0-3 0 0,1 0 0 16,0 1 0-16,2-1 0 0,0 0 0 0,-1 0 0 15,-1-1 0-15,2 2 0 0,1 0-128 0,1 2 128 16,-3-4 0-16,4-2 0 0,-1 0 0 0,0 5 0 16,0-2 0-16,0 0 0 0,0 0 0 0,0 0 0 15,3-2 0-15,-6 0 0 0,2 0 0 0,0 2 0 16,0-2 0-16,-2 1 0 0,2 1 0 0,0 2 0 0,0 2 0 0,1-2 0 15,0 0-128-15,0-1 128 0,-1 0 0 0,1 2 0 16,0-1 0-16,0 2 0 0,0 1 0 0,1 0 0 16,-1-1 0-16,0 0 0 0,1 0 0 0,2-2 0 15,-3-1 0-15,2 1 0 0,1 3 0 0,0-3 0 16,-2-1 0-16,-1 1 0 0,0-4 0 0,0 4 0 16,1-2 0-16,-1 1 0 0,2-1 0 0,1-1 0 15,0-1 0-15,-1 3 0 0,1-1 0 0,0-1 0 0,-3 1 0 0,5-2 0 16,-1-2 0-16,-2 9 0 15,1-1 0-15,1-1 0 0,0 0 0 0,1-1 0 0,0 0 0 0,2 0 0 16,-1 1 0-16,2 1 0 0,-2-1 0 0,2 1 0 16,-3 0 0-16,4-2 0 0,0 2 0 0,0-1 0 15,-1-2 0-15,1 0 0 0,0 2 0 0,0-1 0 16,0 1 0-16,0-1 0 0,-1 0 0 0,1 0 0 16,1-1 0-16,-1 2 0 0,-1-1 0 0,1-2 0 15,1 0 0-15,0 2 0 0,-1-1 0 0,4-1 0 16,-1-3 0-16,-1 5 0 0,2-1 0 0,0 1 0 15,0 1 0-15,-1-1 0 0,1 1 0 0,1-1 0 16,0-2 0-16,0 4 0 0,2 0 0 0,-1-1 0 16,-1-1 0-16,0-2 0 0,-1 1 0 0,1-2 0 15,0-2 0-15,2 1 0 0,0-1 0 0,2-3 0 16,0 0 0-16,-1 1 0 0,-1-2 0 0,1 2 0 16,2-3 0-16,2 3 0 0,-1-2 0 0,2 0 0 15,-1 1 0-15,2-2 0 0,0 1 0 0,0-2 0 16,-1 0 0-16,1 2 0 0,0 0 0 0,-1 0 0 0,-2 1 0 15,1-4 0-15,0 1 0 0,0 0 0 0,-1-1 0 16,2-2 0-16,1 0 0 0,-1 0 0 0,-2 1 0 16,2-2 0-16,0-2 0 0,-1-2 0 0,1-1 0 0,0 1 0 15,3-3 128-15,-2 1-128 0,-1-1 0 0,0-2 128 16,-1 3-128-16,2 0 0 0,0-2 0 0,-1 0 128 16,0 3-128-16,-1-2 0 0,4 0 0 0,0 1 0 15,-1-3 0-15,-1 0 0 0,-2-1 128 0,1 2-128 16,-1 1 0-16,2-2 0 0,2 2 0 0,-1-3 0 15,1 0 0-15,1 0 0 0,-2 0 0 0,2-3 128 0,-2 4-128 0,1-5 0 16,1-1 0-16,-1 4 128 0,0-2-128 0,-1 3 0 16,-2-2 0-16,1-2 128 0,0 3-128 0,-2 0 0 15,0-2 0-15,0 4 0 0,0-4 128 0,1 2-128 16,-2-5 0-16,0 1 128 0,0 0-128 0,-1 1 128 16,0-1-128-16,0 0 128 0,2 1-128 0,-1 2 0 15,2-3 144-15,-2 1-144 0,-1 2 0 0,2-2 144 16,-1-2-144-16,1 1 0 0,-1 0 128 0,1 1-128 15,-4-1 0-15,1-4 0 0,0 1 0 0,-1 0 0 16,0 1 128-16,-1-1-128 0,1 0 0 0,1 1 0 16,0-3 128-16,-1 1-128 0,1-2 0 0,0 1 0 15,0 0 0-15,1 0 0 0,-1 1 0 0,1 0 0 16,1 0 0-16,-3 0 0 0,0 1 0 0,0 0 0 16,-2-1 0-16,3 2 0 0,-3-1 0 0,3 1 0 15,-4-2 0-15,2 1 0 0,2 1 0 0,-1 1 0 16,0-3 0-16,0 0 0 0,-1 0 0 0,1 2 0 15,0-2 0-15,-2 0 0 0,2-4 0 0,-2 5 0 16,-1-1 0-16,1-1 0 0,2-3 0 0,0 1 0 0,-2 0 0 16,-1 1 0-16,1 0 0 0,1-2 0 0,-3 2 0 0,-1-2 0 15,0 0 0-15,1 2 0 0,0 1 0 0,-2 1 0 16,1 2 0-16,-2-1 0 0,0 1 0 0,0-2 0 16,1 0 0-16,-1 2 0 0,-1-2 0 0,0 1 0 15,0 1 0-15,0-1 0 0,-1 1 0 0,-1-1 0 16,0 2 0-16,-1 2 0 0,1-1 0 0,-2 0 0 0,0 2 0 0,0-1 0 15,1-2 0-15,-1-1 0 0,0 2 0 16,-1 2 0-16,-1-2 0 0,-1-2 0 0,1 2 0 0,-1 2 0 16,1 2 0-16,1-3 0 0,-1-1 0 0,-1 4 0 15,1-3-128-15,0 4 128 0,-5-1 0 0,1 0 0 16,3 1 0-16,-4 0 0 0,0 0 0 0,1 3 0 16,0-2 0-16,-2 3 0 0,1 0 0 0,-1-3 0 15,1 3-128-15,-1 0 128 0,0-1 0 0,0 1 0 16,2 1 0-16,-3-3 0 0,1 4 0 0,-1-1 0 15,0 1-128-15,2-1 128 0,-1-1 0 0,0 2 0 16,-1 0 0-16,-1 2-144 0,0-3 144 0,1-1 0 16,2 2 0-16,-1 1 0 0,1-1 0 0,0 2 0 15,-2 0 0-15,4-1 0 0,-1 1 0 0,1 1 0 16,0 1 0-16,9-1 0 0,-11 0 0 0,-1 0 0 16,2 0 0-16,-3 3 0 0,3-2 0 0,0 2 0 15,-2-2 0-15,4 2-128 0,-4-2 128 0,1 1 0 16,-1 0 0-16,1 0 0 0,-2 1 0 0,0-2 0 0,-3 0 0 15,-1 2 0-15,1 1 0 0,-2 1 0 16,-1-1 0-16,0-2 0 0,1 2 0 0,0 0 0 16,0 1 0-16,1-1-128 0,0 1 128 0,3 2 0 0,0-2 0 0,-1 2 0 15,-2 2 0-15,3-2 0 0,2 3 0 0,-2-2-128 16,0 1 128-16,0 0 0 0,1 4 0 0,0 1 0 16,1-6 0-16,0 4 0 0,1-2 0 0,1 2 0 15,-2 0 0-15,-1-2 0 0,3 2 0 0,0 2 0 16,1-3 0-16,0 2 0 0,0 1 0 0,2-3-128 0,-1 2 128 0,1 1 0 15,-2-1 0-15,0-2 0 0,-1 3 0 0,-1 1 0 16,0 2 0-16,1 0 0 0,0 0 0 0,-1 1 0 16,0 0 0-16,0 1 0 0,-1 0 0 0,1 3 0 15,-1-2 0-15,1-1-128 0,-1-1 128 0,1 0 0 16,-2 1 0-16,2 2 0 0,1 1 0 0,-1-3 0 16,1 0 0-16,1 1 0 0,0 2 0 0,2 1 0 15,-1-2 0-15,1 0 0 0,-2-1 0 0,0 2 0 16,-1-2 0-16,1 0 0 0,-1 0 0 0,2-3 0 15,0 1 0-15,2-1 0 0,-3-3 0 0,3 1 0 16,-2-1 0-16,0 2 0 0,0 0 0 0,0-1 0 16,2 1 0-16,0-2 0 0,0 0 0 0,0 2 0 15,-1 0 0-15,1 2 0 0,-2-3 0 0,3 3 0 0,-1 1 0 0,0 0-128 16,3-1 128-16,-1 1 0 16,0-1 0-16,1 0 0 0,-1 1 0 0,1 0 0 0,1 0 0 0,0 0 0 15,1 0 0-15,0 0 0 16,0 0 0-16,-1-1 0 0,2-2 0 0,2 1 0 15,-1-1 0-15,1 2-128 0,0 0 128 0,0 0 0 0,1-3 0 0,1 2 0 16,-2 0 0-16,2 1 0 0,1 0 0 0,0-2 0 16,0 0 0-16,2 0 0 0,-1 2 0 0,0-3 0 15,1 1 0-15,-1-1 0 0,2 1 0 0,-2 0 0 16,3 0 0-16,0 1 0 0,1 0 0 0,1 0 0 16,0-2 0-16,0-1 0 0,2 0 0 0,-1 0 0 15,1 0 0-15,-1-4 0 0,-2 2 0 0,-1-3 0 16,0 1 0-16,-1 1 0 0,1-2 0 0,2 3 0 15,-1-5 0-15,0 2 0 0,0-3 0 0,3 2 0 0,-3 0 0 16,0-3 0-16,0 2 0 0,0 0 0 0,2-2 0 0,1 2 0 16,-2-3 0-16,2-1 0 0,1-1 0 0,0 2 0 15,1 0 0-15,0-3 0 0,-1 1 0 0,1-2 0 16,-1-2 0-16,0 1 0 0,-1 1 0 0,0 0 0 16,0 0 0-16,-1-3 0 0,1 2 0 0,-2 0 0 15,1-2 0-15,1 0 0 0,-1-3 0 0,1-1 0 16,0 2 0-16,-1-2 0 0,2 0 0 0,2 0 128 15,0-4-128-15,2 2 0 0,-5-4 0 0,2 2 128 16,1 1-128-16,4-3 0 0,-1 4 0 0,1-2 144 16,0-3-144-16,1 0 0 0,-1 0 128 0,0 0-128 15,1 0 0-15,-1-1 0 0,-1-2 128 0,-1 1-128 16,-2-1 0-16,1-1 0 0,-2 0 128 0,2-1-128 16,-1 0 0-16,1 0 0 0,-2 0 0 0,-2 1 128 15,1 2-128-15,1-1 0 0,0 0 128 0,-2 0-128 0,1 0 0 0,0 3 0 16,2-2 0-16,0-1 0 15,-2 1 0-15,1-2 0 0,0-1 0 0,2 0 0 16,-1 1 0-16,1-2 0 0,0-4 0 0,-1 0 0 0,-1-3 0 0,1 0 0 16,1-3 0-16,-2 3 0 0,1-1 0 0,-2 4 0 15,-1-4 128-15,1 4-128 0,-1-2 0 16,0 5 0-16,-2 2 0 0,1 0 0 0,-2-2 0 0,1 2 0 16,-3 1 0-16,2 1 0 0,-2-1 0 0,2 0 0 15,-2-2 0-15,-1 1 0 0,1-2 0 0,-1 0 0 16,1-2 0-16,0 1 0 0,-1-1 0 0,-2-2 0 15,2 2 128-15,-1-1-128 0,-1-3 0 0,0 4 0 0,0-2 0 0,1 3 0 16,-1 3 0-16,-2 0 0 0,1 0 0 0,-3 1 0 16,-1 0 0-16,0 1 0 0,0 0 0 0,0 2 0 15,-1 0 0-15,0-2 0 0,-2-2 0 0,1 1 0 16,-3 0 0-16,0 1 0 0,2-1 0 0,-1-1 0 16,1-2 0-16,-1 0 0 0,1 0 0 0,-3-1 0 15,-1 0 0-15,2 2 0 0,-2-2 0 0,0 3 0 16,1 2 0-16,0 2 0 0,-2 1 0 0,0 3 0 15,0-3 0-15,0 4 0 0,-1-1 0 0,0 1 0 16,0 4 0-16,-1-3 0 0,0 0 0 0,0 0 0 16,-2 0 0-16,2-1 0 0,-4 0 0 0,1-3 0 15,1 2 0-15,-2-1 0 0,0-2 0 0,0 2 0 0,-3-1 0 16,3 0 0-16,-1-2 0 0,1 1 0 16,1 3 0-16,1-1 0 0,-1 3 0 0,1 3 0 0,1 0 0 0,0-2 0 15,-2 0 0-15,1-2 0 16,-2 3-128-16,2-1 128 0,-1 3 0 0,-1 1 0 0,0 3 0 0,0-2 0 15,0 1 0-15,0-1 0 0,1 2 0 16,1 1-144-16,-1 0 144 0,0 4 0 0,-1 1-144 0,0-1 144 16,0-1 0-16,2 4 0 0,-4-5 0 0,2 2 0 15,-1 1 0-15,-1 3 0 0,-2-2 0 0,-1 1 0 16,1 0-144-16,-1 1 144 0,0 3 0 0,-2 1 0 16,1-1-128-16,0 2 128 0,2 0 0 0,-4-3 0 15,2 2 0-15,0 1-128 0,-2-1 128 0,0 2 0 16,1 1 0-16,0-1 0 0,1-3 0 0,1 3 0 15,0 0 0-15,1 1 0 0,0-3 0 0,2 2 0 16,-1 1 0-16,2 2 0 0,1 0 0 0,-4 1 0 0,2 0 0 16,-2-1-128-16,-1 0 128 0,1 2 0 0,0 6 0 0,1 0 0 15,-1-3 0-15,1-2 0 0,1 0 0 0,-1 2-128 16,1 1 128-16,0-2 0 0,2-2 0 0,2 3 0 16,0 1 0-16,0-2 0 0,-2-1 0 0,0-3 0 15,-2 1 0-15,2 1 0 0,2 2 0 0,0-1 0 16,2 1 0-16,-1 1 0 0,2 0 0 0,-1-2 0 15,1 0 0-15,1 2 0 0,0 1 0 0,1 2 0 16,-2-2 0-16,1 3 0 0,1-2 0 0,0-3-128 16,0 0 128-16,3-1 0 0,-3-1 0 0,2 3 0 15,0-2 0-15,0-1 0 0,-1-1 0 0,0 0 0 16,-1-1 0-16,2 1 0 0,0 0 0 0,1 0 0 0,0 1 0 16,1-1 0-16,-1 1 0 0,-3 0 0 15,2-1 0-15,0 1 0 0,0-1 0 0,-1 1 0 16,1 0 0-16,2 1 0 0,-2 2 0 0,1-3 0 15,2 0 0-15,-1 0 0 0,-1 0 0 0,1 0-128 16,0-1 128-16,2 0 0 0,-2-1 0 0,2 1 0 16,0 0 0-16,1 0 0 0,0-3 0 0,1 3 0 15,0 0 0-15,2-1 0 0,-2 0 0 0,2 1-128 0,0-1 128 0,0 3 0 16,1 0 0-16,1-1 0 0,1 0 0 0,-2 1 0 16,0 1 0-16,0-2 0 0,2-3 0 0,-2 2 0 15,1 2 0-15,0-2 0 0,0-1 0 0,1-1 0 16,2-1 0-16,0 1 0 0,-1-1 0 0,3 0 0 15,1-2 0-15,0 2 0 0,0-2 0 0,1 1 0 16,-2-3 0-16,0 2 0 0,0 1 0 0,1-3 0 0,-3 0 0 16,3 0 0-16,0-5 0 0,-2 0 0 0,0 1 0 0,2-3 0 15,2 2 0-15,1 1 0 0,-1-4 0 0,1 0 0 16,2 1 0-16,2 0 0 0,0 1 0 0,1-3 0 16,1 0 0-16,2-1 0 0,-2 0 0 0,2-1 0 15,-2 0 0-15,2 1 0 0,-1 1 0 0,0-2 0 16,-4 0 0-16,1 0 0 0,0 1 0 0,0-2 0 15,0-1 0-15,-1 0 0 0,-1-2 0 0,5-4 0 16,0 2 0-16,-1 0 0 0,-5-6 0 0,7 2 0 16,2 1 0-16,-2-2 0 0,-3 1 0 0,1-4 0 15,3 1 0-15,1 3 0 0,0-3 0 0,0 3 0 16,1 1 0-16,-1-3 0 0,-1 4 0 0,-1-5 0 16,3 1 0-16,-3 1 0 0,-2-3 0 0,0 1 0 15,-1 2 0-15,0-4 0 0,0-3 0 0,0-1 128 16,0-4-128-16,-1 3 0 0,0-2 0 0,1 2 0 0,0-3 0 0,0-1 0 15,-2-1 0-15,0 4 128 16,1 0-128-16,0-1 0 0,-2-1 0 0,2 2 0 0,0 0 0 0,-1 0 0 16,-1 0 0-16,1 2 128 0,-2-2-128 15,1 1 0-15,1-2 0 0,1-2 0 0,-1 0 0 0,3 0 0 16,-3-4 0-16,1 4 0 0,0-3 0 0,0 2 0 16,-2-3 0-16,1 2 0 0,1-2 0 0,-3 3 0 15,-1 2 0-15,0-2 0 0,0 1 0 0,-2-1 0 16,0 0 0-16,-1 2 0 0,1-4 0 0,-1 3 0 15,-1 1 0-15,1-3 128 0,-3 2-128 0,1-3 0 16,0 0 0-16,-2-2 0 0,-1 1 0 0,0-3 0 0,1 2 0 0,-1 0 0 16,0-3 0-16,1 3 0 0,0 2 0 15,-2-3 128-15,1-1-128 0,-3 2 0 0,1-3 0 0,-3 2 0 16,-1 1 128-16,0-3-128 0,-1-1 0 0,1-2 0 16,-5 0 128-16,1 2-128 0,-1 3 0 0,1 0 0 15,-2-2 0-15,0 6 0 0,-2-2 0 0,3 3 0 16,0-1 0-16,-3 2 0 0,1-1 0 0,-4 1 0 15,4 1 0-15,-3 2 0 0,2-5 0 0,-2 7 0 16,2 1 0-16,-2 2 0 0,4-1 0 0,-3 3 0 16,0-1 0-16,-3-1 0 0,4-1 0 0,-3 2 0 15,1 1 0-15,-1 2 0 0,-1-1 0 0,-2 0 0 16,0 3 0-16,0-2 0 0,0-1 0 0,0 3 0 16,-1-2 0-16,0 0 0 0,-2 5 0 0,-2-2 0 15,-1 1 0-15,0 2 0 0,-2-5 0 0,-1 6 0 16,0-1 0-16,0 2 0 0,1 0 0 0,1 3 0 15,3 0 0-15,-2 1 0 0,-3 0-128 0,-1 2 128 0,1 1 0 0,0 2 0 16,0 1-128-16,2-1 128 16,-2 1 0-16,3 1 0 0,-1-2-128 0,1 2 128 0,0 2 0 0,-3-4 0 15,1 2 0-15,-1 0-128 16,-1 1 128-16,0 1 0 0,0 4 0 0,0-1 0 0,-1 2-128 0,3 3 128 16,0 2 0-16,-1 2 0 0,1 3 0 15,1-3 0-15,-2 0-128 0,-1 2 128 0,2 2 0 0,2-2 0 16,1 1 0-16,1 2-128 0,0-5 128 0,0 2 0 15,2 0 0-15,-1 0 0 0,1-3 0 0,1 4 0 16,3 3 0-16,-3-2 0 0,1-2 0 0,0 4 0 16,0-4 0-16,0 5 0 0,0-1 0 0,0 2 0 15,-1-4 0-15,-1 2-128 0,1-3 128 0,0 3 0 0,0-3 0 0,1 1 0 16,-2 1 0-16,3-2 0 0,-3 1 0 0,5-1 0 16,-2-2 0-16,3 1 0 0,-1 2 0 0,0 1 0 15,1 2 0-15,-1-2 0 0,-2 2 0 0,3 4 0 16,1-3 0-16,0 2 0 0,0-3 0 0,0-1 0 15,0 3 0-15,2-5 0 0,-2 3 0 0,2-3-128 16,0 0 128-16,-1-1 0 0,2-1 0 0,-2 2 0 16,1-3 0-16,-1 1 0 0,0 5 0 0,1-1 0 15,0-1 0-15,1 0 0 0,-2 0 0 0,2 0 0 16,0 2 0-16,1-3 0 0,0 3 0 0,-1-4 0 16,3-1 0-16,-1-1 0 0,3-1 0 0,-2 0 0 15,2-1 0-15,-1-1 0 0,1 3 0 0,0-3 0 0,0-1 0 16,-1-1 0-16,1 1 0 0,0 1 0 0,1 2 0 0,0 0 0 15,0 0 0-15,1-1 0 16,0 0 0-16,2 2 0 0,-2-1 0 0,2 2-128 0,2-1 128 0,0-2 0 16,0 1 0-16,0-1 0 0,5 2 0 0,-2-2 0 15,1-1 0-15,0 1-128 0,1-2 128 0,-3 0 0 16,2-2 0-16,0 0 0 16,-1-5 0-16,-1 3 0 0,1 1 0 0,0-1 0 0,2-2 0 0,-4-2 0 15,1-2 0-15,0 2 0 0,1-3 0 0,1 4 0 16,0-3 0-16,1 1 0 0,0 0 0 0,0 0 0 15,0-3 0-15,1 2 0 0,-1-3 0 0,1 2 0 16,1 0 0-16,2 0 0 0,1-2 0 0,0 0 0 16,3-1 0-16,0-2 0 0,-1 2 0 0,5-2 0 0,-2 2 0 0,1-1 0 15,-2-1 0-15,0 0 0 0,0 0 0 16,0-1 0-16,0 2 0 0,-1-3 0 0,0 0 0 0,-1 0 0 16,1 0 0-16,-1-1 0 0,-1-1 0 0,2 2 0 15,0-1 0-15,0-1 0 0,-2 0 0 0,1 0 0 16,-1-3 0-16,1 1 0 0,-1-1 0 0,2 1 0 15,1-5 0-15,2 3 0 0,-1-3 0 0,0 1 0 16,1 1 128-16,-1-2-128 0,4 2 0 0,-1-3 0 16,-1 3 0-16,7-7 0 0,-4 0 128 0,-2 3-128 15,-3-1 0-15,-1-2 0 0,-1 0 0 0,0-2 128 16,-1 1-128-16,-1-1 0 0,1-2 0 0,-2-1 176 16,3-4-176-16,-1 0 160 0,1 0-160 0,0-2 128 15,-1 1-128-15,0-1 128 0,1-3-128 0,0 4 0 16,1-2 144-16,1 2-144 0,-2-3 0 0,0 4 128 15,-2 1-128-15,1 5 0 0,-3 0 0 0,0 0 0 0,0 1 0 0,-1 1 128 16,-2 3-128-16,-1-2 0 16,-1-1 0-16,0 1 0 0,-1 0 0 0,-2 3 0 0,-1-2 0 0,-1 4 0 15,-2-1-208-15,0 3-64 0,-2 7-16 16,0 0 0 0,0 0-2128-16,0 0-416 0,0 0-96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58:40.88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17456 2728 6447 0,'0'0'272'0,"0"0"80"0,0 0-352 0,12-2 0 0,-3-1 0 0,-9 3 0 16,0 0 1728-16,10-1 256 0,-10 1 64 0,10-3 16 15,-10 3-592-15,10-3-128 0,-10 3-32 0,0 0 0 16,10-2-16-16,-10 2 0 0,0 0 0 0,0 0 0 16,0 0-224-16,0 0-48 0,0 0-16 0,0 0 0 15,0 0 0-15,0 0 0 0,0 0 0 0,0 0 0 0,0 0-16 0,0 0 0 16,-5-7 0-16,-5-2 0 0,-1 3-192 0,-2-1-32 16,-4-3-16-16,0 1 0 0,-4-4-128 0,-2 3-32 15,-2 1 0-15,0-3 0 0,-1-1-144 0,-1 0-48 16,-6-2 0-16,2-2 0 0,-1 0-64 0,0-1-16 15,-2-1 0-15,-3-2 0 0,-1-1 0 0,0 1-16 16,-2 3 0-16,0 1 0 0,-4 0-64 0,0 3-16 16,-2 1 0-16,-1-2 0 0,-4 1-96 0,-1 1 0 15,-4 2-128-15,-2 2 192 0,-2 1-192 0,-2 5 128 16,-4-1-128-16,-1-2 0 0,3 0 0 0,-2 4 128 16,2-2-128-16,3 2 0 0,0 2 0 0,2 5 0 15,0 1 128-15,0-1-128 0,2-4 0 0,1-1 128 16,-1 0-128-16,0 4 0 0,0 1 128 0,-1 2-128 15,4 1 0-15,-4 1 144 0,-1 3-144 0,-2 1 0 16,-2-5 0-16,2 6 128 0,2 0-128 0,1 2 192 16,3-1-192-16,14 0 192 0,-4 3-192 0,0 2 0 15,-2 2 0-15,0-1 0 0,-2 0 0 0,2 2 0 0,0-2 0 0,1 3 0 16,1 1 0-16,0 3 0 0,2-3 0 0,2 3 0 16,1-1 0-16,3 2 0 0,2-4 0 0,2 5 0 15,2-4 0-15,-1 2 0 0,5 1 128 0,2-2-128 16,1 2 0-16,1-2 0 0,1 2 0 0,3-2 0 15,1 2 0-15,3-3 0 0,0 0 0 0,3 0 0 16,2 3 128-16,2-2-128 0,3 2 0 0,2-1 128 0,0-4-128 0,3 3 0 16,3 1 0-16,0 2 0 0,4-1 0 0,2 2 0 15,1-1 0-15,4-2 128 0,1 2-128 0,3 0 0 16,2-3 0-16,3 1 0 0,4-4 128 0,1 4-128 16,3-1 0-16,3-2 128 0,1-2-128 0,1-3 0 15,1 1 144-15,2 0-144 0,-1 2 0 0,5-1 128 16,1-3-128-16,1 2 0 0,4 1 0 0,-4-2 128 15,2 2-128-15,2-2 0 0,4 2 0 0,3-2 128 16,-3 1-128-16,3-2 0 0,3 0 0 0,-1-2 144 16,2 1-144-16,1-3 0 0,1-2 160 0,2 0-160 15,1-5 128-15,1 2-128 0,0-1 160 0,-1 1-160 16,-3-5 192-16,0 0-192 0,2 0 224 0,-1-2-64 16,1-1-16-16,-2-2 0 0,-1-1 16 0,0-2 0 15,-1-1 0-15,-3 1 0 0,-1-2-160 0,-1 1 192 16,-2-4-192-16,1 2 192 0,-2-3-192 0,-1 0 128 15,-3-1-128-15,-1 0 128 0,0-4-128 0,-4 1 192 16,0-1-192-16,-1-1 192 0,0-3 0 0,-1 1 0 16,-2 1 0-16,-1-2 0 0,1-2-32 0,-3-1 0 15,-2 1 0-15,-1 1 0 0,-2-1-32 0,1 1 0 16,-1-2 0-16,-1 2 0 0,1 0-128 0,-3 0 128 0,-2-3-128 0,1-2 128 16,-2 0 0-16,1-3-128 0,1 2 192 0,-1 0-64 15,-2-5-128-15,2-1 192 0,-3-1-192 0,-2-4 192 16,-2 1-192-16,-1-1 192 0,0 0-192 0,-3 5 192 15,-3 0-192-15,-1 1 160 0,-5 2-160 0,1-2 160 16,-2 5-160-16,-4-3 0 0,-1 4 144 0,0-3-144 16,0 3 0-16,-1-3 128 0,-4 2-128 0,-3-3 0 15,-2 1 0-15,0-2 128 0,0 2-128 0,-1-1 0 0,-4 6 0 0,1 0 128 16,-1 2-128-16,-2-1 0 0,-2 4 0 0,0 1 0 16,-1 2 0-16,1 0 128 0,-1 2-128 0,1 1 0 15,-1-1 0-15,-1 2 0 0,-1-1 0 0,-1 2 0 16,0 1 0-16,-1-1 0 0,-1 1 0 0,-2 3 0 15,-1-1 0-15,0 2 0 0,0 1 0 0,2 2-160 16,0 1 160-16,1 3 0 16,1-1-528-16,1 2 0 0,1 2 0 0,2-1 0 15,-1 3-1680-15,4 0-336 0,1 0-64 0,4 1-17296 0</inkml:trace>
  <inkml:trace contextRef="#ctx0" brushRef="#br0" timeOffset="2746.53">32406 2636 11567 0,'10'1'256'0,"-6"0"48"0,4 0 16 0,-2 1 0 0,0-2-320 0,2 1 0 16,-2 0 0-16,1 0 0 0,-7-1 864 0,6 3 96 16,-6-3 32-16,5 0 0 0,-5 0 32 0,0 0 0 15,0 0 0-15,0 0 0 0,0 0-64 0,0 0 0 16,0 0 0-16,0 0 0 0,0 0-128 0,0 0-16 16,0 0-16-16,0 0 0 0,0 0-144 0,-9-4-16 0,0 2-16 0,-2-2 0 15,-3 0 32-15,-1-2 16 16,-3-1 0-16,3 2 0 0,-4-4-32 0,-2 3-16 15,0-3 0-15,-2 1 0 0,-5 2-176 0,2-3-48 0,-4 3 0 0,-10-7 0 16,1 2-128-16,2 2-16 0,-2-1-16 0,-1 2 0 16,0-3-48-16,-1 2-16 15,-1-4 0-15,1 4 0 0,-1-2-16 0,-3 0 0 16,-4 3 0-16,0-4 0 0,-2 2-32 0,-5-4-128 0,-1 0 192 0,-2 1-64 16,-2 2 16-16,2-1 0 0,1 4 0 0,0-3 0 15,-2 5-144-15,0-3 128 0,1 3-128 16,0-2 128-16,2-1 16 0,1 4 0 0,0-1 0 0,3 1 0 15,-1 1-144-15,2 0 128 0,0 0-128 0,0 2 128 16,-3-2-128-16,-20 0 128 0,9-2-128 0,7 2 128 16,3 1-128-16,2 3 0 0,1 3 0 0,2-1 0 15,-1-2 0-15,0 4 0 0,-3 0 128 0,2-1-128 0,2-1 0 16,1 3 0-16,2 4 0 0,1-2 0 0,1 3 0 16,2-1 0-16,-1 2 0 0,2 2 0 0,4-4 0 0,-3 2 0 15,-3-2 0-15,2 4 0 0,2 3 0 0,1-1 0 16,-1 1 0-16,3-2 0 0,2 1 0 0,1-1 0 15,-2 1 0-15,0 2 0 0,-3-1 0 0,5 1 0 16,-3-3 0-16,0 2 0 0,-4 1 0 0,0-1 0 16,2 0 0-16,2 0 0 0,0 1 0 0,2 2 0 15,1 1 0-15,2-1 0 0,0 0 0 0,4 0 0 16,-2 0 0-16,1 0 0 0,2-1 0 0,1 2 0 16,0 0 0-16,2-3 0 0,-2 0 0 0,4 2 0 15,0 4 0-15,4 0 0 0,3-2 0 0,-1 5 0 16,7-3-144-16,1 1 144 0,0 1 0 0,4-1 0 15,3 3 0-15,2-3 0 0,5 4 0 0,1-2 0 16,3 1 0-16,0-2 0 0,4 0 0 0,1 2 0 16,1 1 0-16,3-2 0 0,4 0 0 0,0 2 0 15,0 1 0-15,-1-1 0 0,2 2 0 0,1-2 0 16,2 0 0-16,0-1 0 0,2 1 0 0,2-3 0 16,0 0 128-16,-1-4-128 0,7 3 0 0,2 2 0 0,-1-2 0 15,4-1 0-15,3 0 128 0,1-3-128 0,-1-2 0 0,2 0 144 16,2-1-144-16,4 0 128 0,-1-2-128 0,4-2 128 15,1-2 16-15,5 2 0 0,2-4 0 0,2 4 0 16,-1-3 32-16,0 3 0 0,1 1 0 0,-2-3 0 16,0-2-48-16,1 2 0 0,-2-4 0 0,-2 3 0 15,-6-3-128-15,2 2 128 0,0-2-128 0,-1-1 128 16,-2 0-128-16,1 0 128 0,-1-4-128 0,0 3 128 16,2 2 32-16,0-4 0 0,-1 1 0 0,1 0 0 0,-2 0-160 0,-12-2 0 15,5 1 0-15,5-2 0 0,2 3 0 0,2 0 128 16,1-2-128-16,0 2 128 0,0-3-128 0,1 1 0 15,0-1 144-15,-1-1-144 0,0 1 128 0,0 2-128 16,0-1 128-16,-2 0-128 0,-2-2 128 0,-1-2-128 16,0 1 128-16,-1 0-128 0,-3-3 128 0,-1 0-128 15,-3-1 128-15,0 0-128 0,-1 0 128 0,0-3-128 16,-1 1 128-16,-5-1-128 0,3-2 144 0,-3 2-144 16,1-3 192-16,1-2-192 0,-1 2 160 0,0-2-160 15,0-1 128-15,-8 5-128 0,6-4 0 0,-2-1 128 16,1 2-128-16,0 0 0 0,-1-1 128 0,-2 2-128 0,-2 0 128 0,7-6-128 15,-2-1 128-15,-4 0-128 0,-2 1 0 0,-1-2 128 16,-1-3-128-16,-4-2 0 16,1 1 0-16,0-4 128 0,-1 1-128 0,-1-2 0 0,0-2 0 0,-6 5 0 15,0 0 0-15,-1-1 0 0,0-1 128 0,-1 3-128 16,0-1 0-16,-2 2 0 0,1 3 0 0,0-8 0 16,0 5 0-16,-2-1 0 0,-1-1 0 0,-2 1 0 15,-2-2 0-15,-1-1 0 0,-4-2 0 0,-2-1 0 16,-3-3 0-16,-3-1 0 0,-3 0 0 0,-1 6 0 15,-3 2 0-15,-3 0 0 0,-4 0 0 0,-2 5 0 16,-2-1-144-16,-2 3 144 0,-2 1 0 0,-8-5 0 16,1 3 0-16,2 1-128 0,1 0 128 0,-2-3 0 15,-1-7 0-15,5 6 0 0,-2-4 0 0,-5 1 0 0,-2-2-128 16,-5 2 128-16,0 2 0 0,-3-2 0 0,-2 3 0 16,-18-13 0-16,6 0 0 0,-2 2 0 0,3 2 0 0,1 1-128 15,-2 5 128-15,-3-1 0 0,1 3 0 0,1 1 0 16,-3-2 0-16,3 2 0 0,0 2 0 0,-3 1 0 15,-3 3 0-15,-1 0 0 0,1 2 0 0,-32-4-128 16,12 2 128-16,6 5 0 0,5 3 0 0,5 1 0 16,2 3 0-16,3 1 0 0,3 2 0 0,0 0 0 15,0 2 0-15,2 3 0 0,3 1 0 0,2 2-128 16,-1 3 128-16,0-1 0 0,0 2 0 0,-1 2 0 16,-3 0-128-16,-1 2 128 0,1 1 0 0,1 3 0 15,0-2 0-15,1 1 0 0,0 0 0 0,-1-5 0 16,1 0 0-16,1 3 0 0,1 1 0 0,5 2 0 15,1-1 0-15,2 3 0 0,1-1 0 0,2 2 0 16,2 0 0-16,-2-1 0 0,3 3 0 0,3-2-128 16,-1-2 128-16,3 1 0 0,0 3 0 0,1 1 0 15,0-1-128-15,5 1 128 0,-2 7 0 0,0-2 0 16,0-2 0-16,0 1 0 0,2-3 0 0,-1 5 0 16,-2 0 0-16,5 4 0 0,0 5 0 0,5 0 0 15,3 0 0-15,4-1 0 0,5-1 0 0,2 0-128 16,0-2 128-16,5 2 0 0,4 0 0 0,5 0 0 0,2-4 0 0,6 1 0 15,1 1 0-15,3 2 0 0,5 1 0 0,1 4 0 16,2-2 0-16,3 0 0 0,1-3 0 0,4-1 0 16,3 0 0-16,-2 0 0 0,3 0 0 0,1-4 0 15,2-3 0-15,3-3 0 0,3-1 0 0,2 2 0 16,2 2 0-16,2-1 0 0,4 3 0 0,5-3 0 16,2-2 0-16,3 0 0 0,1-2 0 0,4-4 0 15,4-2 0-15,5 1 0 0,5-2 0 0,4-3 0 0,0-4 0 0,3 0 0 16,2-2 0-16,1 0 0 0,5-2 0 0,2-3 0 15,-2 0 0-15,3-1 0 0,1-2 0 0,2 0 0 16,0-1 128-16,1-1-128 0,0-3 0 0,-26 2 0 16,9-1 128-16,4-3-128 0,1-1 0 0,2-5 128 15,-1-2-128-15,3-3 0 0,-1-3 208 0,1-2-48 16,-1-7-16-16,0 1 0 0,-3-4-144 0,0 0 192 16,-1-2-192-16,-3-4 192 0,-6-4-64 0,-4 1-128 15,-6-5 192-15,-19 10-64 0,0-2 32 0,-3 1 0 16,-4 1 0-16,-3 4 0 0,-5 2-160 0,-6 7 128 15,-6 1-128-15,4-3 128 0,-7 5-128 0,-7 5 0 16,-6 2 0-16,-5 4 0 0,-6-2-128 0,-4 5-128 16,-6-4 0-16,-5 6-16 15,-7-4-1264-15,2 6-240 0,-5 0-48 0</inkml:trace>
  <inkml:trace contextRef="#ctx0" brushRef="#br0" timeOffset="7418.3">12251 14421 15999 0,'0'0'704'0,"0"0"160"15,0 0-688-15,0 0-176 0,0 0 0 0,0 0 0 16,0 0 944-16,0 0 144 0,0 0 48 0,-4 8 0 0,-1-2-112 0,1 0 0 16,-3 4-16-16,-1 1 0 0,1 1-256 0,-2 4-48 15,-2 0-16-15,-5 8 0 0,-1-3 208 0,1 0 32 16,-2 2 16-16,-2-1 0 0,-3 1-128 0,0 1-32 15,-1-4 0-15,-2 3 0 0,-3 2-160 0,0 0-48 16,1-3 0-16,1 0 0 0,3 0-32 0,1-5-16 16,3 0 0-16,2-3 0 0,0-3-64 0,6 1-16 15,3-6 0-15,1 4 0 0,2-2-144 0,6-8-48 16,-7 8 0-16,7-8 0 0,-2 10-112 0,2-10-16 16,0 0-128-16,0 0 192 0,7 11-16 0,6-4-16 15,0-1 0-15,3 2 0 0,2-5 0 0,3 4 0 0,-1 0 0 16,4-3 0-16,0 0-160 0,3 0 160 15,1 1-160-15,-1-1 160 0,-2-2-160 0,2 1 0 0,-1-3 144 0,1 0-144 16,-3 0 160-16,0 0-32 16,0-3-128-16,-2 2 192 0,-3 0-192 0,0-2 176 0,-2 1-176 0,-3-1 160 15,-3 0-160-15,-1-2 0 0,-1 2 0 0,-1-4 128 16,-8 7-272-16,7-6-64 0,-1 1-16 0,-6 5 0 31,5-10-1696-31,-5 10-352 0,1-8-64 0,-1 8-8384 16,-4-11-1680-16</inkml:trace>
  <inkml:trace contextRef="#ctx0" brushRef="#br0" timeOffset="7705.68">11863 14899 18431 0,'0'0'816'0,"0"0"160"0,-10 0-784 0,10 0-192 16,0 0 0-16,0 0 0 0,0 0 2112 0,0 0 384 15,0 0 80-15,0 0 16 0,18 0-880 0,4-3-176 16,3-3-48-16,4 0 0 0,4-1-240 0,4-3-48 16,1 4-16-16,4-7 0 0,3-1-128 0,-2 1-32 15,-1-1 0-15,0 0 0 0,1 2-192 0,3 0-64 16,2-2 0-16,-1 0 0 0,-2 3-128 0,-1 2-16 16,-3-3-16-16,-3 4 0 0,-2-4-208 0,-6 6-32 15,-2-3-16-15,-4 4 0 0,-3 0-160 0,-6-2-16 16,-4 4-16-16,-2-1 0 0,-1 1-160 0,-8 3 0 15,0 0 0-15,0 0 0 16,0 0-1504-16,0 0-384 0,0 0-80 0</inkml:trace>
  <inkml:trace contextRef="#ctx0" brushRef="#br0" timeOffset="10172.08">13836 14199 11967 0,'0'0'1072'0,"0"0"-864"16,-2-8-208-16,2 8 0 0,0 0 1456 0,0 0 240 16,0 0 48-16,-9 11 16 0,1 2-688 0,0 4-144 15,1 3-32-15,1 3 0 0,0 6-128 0,0 2-16 16,-4 2-16-16,2 0 0 0,1 1 80 0,-2 2 16 15,-3 0 0-15,5 0 0 0,-2-3-208 0,1-5-48 16,2-1 0-16,-2-4 0 0,1 5 96 0,0-6 16 16,-2-4 0-16,4-3 0 0,1-2-112 0,-1-4-32 15,5-9 0-15,0 0 0 0,0 0 160 0,0 0 16 16,0 0 16-16,0 0 0 0,3-13 176 0,2-6 48 16,1-5 0-16,3-3 0 0,0-1-480 0,3-1-96 15,-1 0 0-15,2-5-16 0,2-3-240 0,0 0-128 16,0-1 128-16,1 5-128 0,1-2 0 0,0 1 144 15,-2 2-144-15,2 2 0 0,-1 2 0 0,2 1 0 16,0 7 0-16,0 5 0 0,-2 7 0 0,-1 4 0 16,-1 4 0-16,-1 4 0 0,-1 1 0 0,-5 7-144 0,-2-1 144 15,-2 7-128-15,-3 3 128 0,-3 1-128 0,-3 1 128 0,-3 1-128 16,-4-1 128-16,1-3-208 0,-4-5 80 0,4 2 128 31,2-3-464-31,1-1 16 0,0-3 16 0,2-5 0 0,7-5-1840 16,0 0-368-16,0 0-80 0</inkml:trace>
  <inkml:trace contextRef="#ctx0" brushRef="#br0" timeOffset="10492.77">14298 14200 22399 0,'0'0'992'0,"-5"6"208"0,5-6-960 0,-4 13-240 16,-3 0 0-16,1 1 0 0,-2 2 1296 0,2 3 224 15,2-1 32-15,-1-3 16 0,3-2-448 0,0 1-96 16,4-4 0-16,3 0-16 0,-5-10-320 0,11 5-64 16,-1-1-16-16,3-1 0 0,0-5 48 0,2 0 16 15,1-3 0-15,1-3 0 0,-2-3-16 0,1-6 0 16,-1 1 0-16,-1-2 0 0,-2-1-32 0,2 0-16 16,-5-4 0-16,0 0 0 0,-1 1-96 0,-3 2-32 15,0 1 0-15,-5 0 0 0,0 1-128 0,0 0-32 16,-4 4 0-16,2 5 0 0,-2-3-176 0,0 2-144 15,0-1 192-15,2 4-192 0,2 7 0 0,0 0 0 16,0 0 0-16,0 0 0 16,0 0-1376-16,0 0-224 0,-4 11-64 0,3 2 0 15,1-13-1792-15,1 10-384 0,0 7-64 0,2 0 0 0</inkml:trace>
  <inkml:trace contextRef="#ctx0" brushRef="#br0" timeOffset="10792.8">14812 14037 17503 0,'-8'9'1552'0,"2"2"-1232"0,0 3-320 0,0-1 0 16,-2 0 1216-16,0 5 176 0,0 5 32 0,-1 1 16 0,-3-4 400 0,2 0 80 15,2-2 0-15,-2 1 16 0,3-1-704 0,0-1-144 16,3-2-16-16,1-5-16 0,0 0-128 0,3-10-32 16,0 0 0-16,0 0 0 0,0 0-64 0,0 0-32 15,13-5 0-15,0-5 0 0,-1-5-16 0,0-1 0 16,-2 0 0-16,0-2 0 0,1-1-352 0,1-1-80 15,1-1-16-15,-3 1 0 0,1 0-144 0,3-1-16 16,-2 2-16-16,0 1 0 0,2-3-160 0,0 2 0 16,0 1 144-16,2 5-144 0,-2 1 0 0,0 1 0 15,-2 4 0-15,0 4 0 0,-1 3 0 0,-1 3 0 16,-10-3 0-16,12 5 0 0,-3 2-160 0,0 0 0 16,-2 3 0-16,0 0 0 15,-4 4-1936-15,1 4-384 0,0 0-80 0,-2-3 0 0</inkml:trace>
  <inkml:trace contextRef="#ctx0" brushRef="#br0" timeOffset="11267.76">15486 13925 8287 0,'0'0'736'16,"0"0"-592"-16,0 0-144 0,0 0 0 0,0 0 2192 0,0 0 416 16,0 0 80-16,0 0 0 0,0 0-944 0,0 0-192 15,0 0-32-15,-5 9-16 0,5-9-336 0,0 0-64 16,0 0-16-16,0 0 0 0,-4 9-192 0,4-9-32 16,0 0-16-16,0 0 0 0,0 0-128 0,0 0-16 15,0 0-16-15,0 0 0 0,0 0 32 0,0 0 16 16,0 0 0-16,12-3 0 0,-2 0-96 0,-1-2-32 15,2-4 0-15,-1 1 0 0,0-3-240 0,1 0-48 16,-1-1-16-16,-1 0 0 0,-2 2-144 0,0-3-32 16,-2 2 0-16,0 1 0 0,-1-4-128 0,-2 2 0 15,-2 3 144-15,-2 3-144 0,2 6 128 0,-7-6-128 16,-2 3 160-16,-2 5-160 0,-3 1 128 0,-3 7-128 16,-2 2 0-16,-1 3 144 0,0 3-144 0,-3 5 0 15,-1 0 0-15,1 0 0 0,3 2 0 0,2-2 0 16,1 2 0-16,4 1 0 0,5-5 0 0,5-2 0 15,0-3 144-15,6-2-144 0,1-2 0 0,3 1 128 16,4 1-128-16,3-9 0 0,1-4 128 0,4-1-128 16,1-1 160-16,2-3-160 0,1 1 176 0,1-6-176 15,-1 0 192-15,0-1-192 0,-2 4 0 0,1 0 0 16,0-3-240-16,-2 3-11792 16,-1-3-2352-16</inkml:trace>
  <inkml:trace contextRef="#ctx0" brushRef="#br0" timeOffset="11518.9">16094 13441 26719 0,'-5'-11'1184'0,"5"11"240"0,0 0-1136 0,0 0-288 15,0 0 0-15,0 0 0 0,-9 5 1168 0,2 7 176 16,-2 4 48-16,-1 4 0 0,0 4-496 0,0 5-80 15,0 3-32-15,-5 0 0 0,2 1-272 0,-1 1-48 16,2 4-16-16,1-1 0 0,0 0-160 0,2-3-32 16,1-2-16-16,3-3 0 0,0-4-240 0,2-3 128 15,2-3-128-15,1 1 0 0,1-1 0 0,2-4-192 16,1-2 16-16,3-1 0 16,1-7-2736-16,-8-5-544 0</inkml:trace>
  <inkml:trace contextRef="#ctx0" brushRef="#br0" timeOffset="11917.47">16232 13785 22111 0,'0'0'976'0,"0"0"208"15,0 0-944-15,0 0-240 0,0 0 0 0,0 0 0 0,5 8 1680 0,-1 1 304 0,1-3 48 0,0 2 16 16,2 1-1296-16,2-4-256 0,-2 0-48 0,2 3-16 15,0-3-304-15,1 1-128 0,-1 2 128 0,0-2-128 16,0 0 0-16,1-1 0 0,-1-1 128 0,9 6-128 16,-3-4 0-16,-2-3 0 0,-2-1 144 0,1-2-144 15,-12 0 0-15,11-4 0 0,0 0-192 0,-2-4 64 16,0 1-688-16,0 0-128 0,0-4-16 0,-1 0-16 16,-3-1-400-16,1-2-80 0,0-2-16 0,1 0 0 15,-1 1 576-15,1 0 128 0,-2-3 0 0,0 5 16 0,0-1 1072 0,-1 4 224 16,-4 10 32-16,0 0 16 0,3-7 1024 0,-3 7 208 15,0 0 32-15,0 0 16 0,0 0-304 0,-6 14-64 16,-4 3-16-16,-2 6 0 0,2 6-400 0,-4 2-64 16,-1 3-32-16,-3 3 0 0,0 5-48 0,-2-1-16 15,0 1 0-15,1 1 0 0,1-2-256 0,0 2-48 16,2 3-16-16,-1-6 0 0,1 0-400 0,4-5-80 16,1-3 0-16,3-3-128 15,3-5-624-15,1-2-224 0,2-4-48 0,2-3-17456 0</inkml:trace>
  <inkml:trace contextRef="#ctx0" brushRef="#br0" timeOffset="12385.42">17834 13469 23039 0,'0'0'2048'0,"-6"-3"-1648"16,2 1-400-16,4 2 0 0,0 0 1008 0,-8 5 112 15,-2 1 32-15,2 8 0 0,-3 7-48 0,-1 4 0 16,-4 2 0-16,-1 2 0 0,5-4-304 0,-2 7-64 15,-2 2-16-15,1 0 0 0,0-1-176 0,-2-4-32 16,6 1-16-16,-1-4 0 0,2-2-304 0,3-4-64 16,0-2-128-16,2-3 192 0,1-3-192 0,3-1 0 15,1-11 0-15,0 0 0 16,0 0-1888-16,0 0-320 0,10 0-64 0,3-4-11360 0</inkml:trace>
  <inkml:trace contextRef="#ctx0" brushRef="#br0" timeOffset="12854.37">18181 13667 18431 0,'-18'3'816'0,"7"2"160"16,0 2-784-16,3-1-192 0,0-1 0 0,8-5 0 0,-9 7 2672 0,3-2 480 15,-1 0 112-15,7-5 0 0,0 0-1680 0,0 0-352 16,0 0-64-16,4-8-16 0,4-8-320 0,2 1-64 15,3-2 0-15,4 1-16 0,1-1-256 0,-1 3-48 16,4-2-16-16,2 1 0 0,1-3-240 0,1 0-64 16,-4 0 0-16,2 2 0 0,-1-2-128 0,-1 3 0 15,0 1 0-15,-2 5 0 0,-4 0 0 0,-2 5 0 16,-3 3 0-16,-10 1 0 0,10 11 0 0,-5 1 0 16,-2 2-160-16,-5 4 160 0,-1 2 0 0,-5-1 0 15,-2-1-128-15,-3 1 128 0,-1-3 0 0,-1 0 0 16,0-1 192-16,2-1-192 0,0-7 0 0,5 2 0 15,8-9 0-15,0 0 0 0,0 0 0 0,0 0 0 16,0 0 0-16,0 0 0 0,12-7 0 0,3-1 0 16,4-5 0-16,3-1 0 0,-1-2 208 0,-1 2-64 15,0 0-16-15,1-1 0 0,0-1-128 0,-1 1 0 16,-1 4 0-16,2-1 0 0,-1 6 0 0,-2 1 0 16,-1 2 0-16,-3 8-176 0,3 4 176 0,-6 1 0 15,1-1 0-15,-3 4 0 0,0-2 0 0,-2 5 0 0,0 2 0 0,-2-1 0 16,-1 0 0-16,-2-1 0 0,1 1 0 0,-1-2 0 15,1 0 0-15,-2-1 0 0,2-2 0 0,-1 1 0 16,2-7-240-16,0 3-112 0,1-3-32 0,1-1-11072 16,3 0-2208-16</inkml:trace>
  <inkml:trace contextRef="#ctx0" brushRef="#br0" timeOffset="13227.14">19453 13416 29487 0,'-9'-16'1296'0,"6"11"288"0,-3-5-1264 0,0 4-320 16,-1-3 0-16,-2 4 0 0,-3 2 1104 0,-3 3 176 16,-4 3 16-16,-4 3 16 0,-2 3-720 0,-3 2-144 15,1 5-16-15,-5 1-16 0,2 5-96 0,3 0-32 16,1-1 0-16,5 1 0 0,2-3 32 0,5-1 0 15,6-2 0-15,3-2 0 0,4 1-64 0,3-4-16 16,5-2 0-16,4-1 0 0,6-2 128 0,2-6 16 16,2-3 16-16,-4-2 0 0,2-1 80 0,1-1 16 15,1-3 0-15,0 0 0 0,1 0-224 0,-2-4-32 16,-2-2-16-16,0 5 0 0,-4 0-64 0,-3 0-16 16,-2 3 0-16,-1 2 0 0,-2 1-144 0,-6 5 0 15,5 7 0-15,-1-2 0 0,-1 5 0 0,-1-1 0 16,1 4 0-16,-1-3 0 0,1 2 0 0,1 1 0 0,2-3 0 0,3 2 0 15,2-1-176-15,3-3 48 0,3-1 0 0,-1 0 0 32,3-5-1552-32,0-2-304 0,2 0-64 0,0-1-9376 0,2-7-1872 0</inkml:trace>
  <inkml:trace contextRef="#ctx0" brushRef="#br0" timeOffset="13616.57">20183 13273 26783 0,'0'0'1184'0,"0"0"240"0,-3-9-1136 0,0 2-288 16,-1 0 0-16,0 1 0 0,-1 0 1600 0,-3 3 256 15,2 0 48-15,-3 3 16 0,-2 3-1088 0,-3 1-224 16,-2 2-32-16,-2 3-16 0,-2 4-176 0,0 0-16 16,1 2-16-16,1 3 0 0,1-2-48 0,5 1-16 15,2-1 0-15,2-2 0 0,3-2-112 0,2-1-32 16,5 0 0-16,3 1 0 0,2-1 64 0,6-6 16 15,2-2 0-15,3-3 0 0,-1-1 160 0,0-3 48 16,1 0 0-16,0-4 0 0,0 0-96 0,-3-1-16 16,-1 0 0-16,0-1 0 0,-1-1-96 0,-2 3-32 15,-3 2 0-15,-8 6 0 0,0 0 0 0,0 0-16 16,0 0 0-16,0 0 0 0,0 0-176 0,4 13 0 16,-4 0 0-16,-3 2 0 0,-3 3 0 0,-2 2 0 15,-1 4 0-15,-1-1 0 0,-3 4 160 0,2-2-160 16,1 5 192-16,-2-5-192 0,-2 0 192 0,2 2-192 0,0-4 192 0,1-1-192 15,-1-2 128-15,2-2-128 0,1 0 0 0,2-6 0 16,1 0 0-16,1-3 0 0,5-9 0 0,-5 7 0 31,5-7-1008-31,0 0-304 0,0 0-64 0,0 0-10896 0,0 0-2176 0</inkml:trace>
  <inkml:trace contextRef="#ctx0" brushRef="#br0" timeOffset="13891.03">20806 13164 34095 0,'2'-12'3024'0,"1"7"-2416"15,-3 5-480-15,0 0-128 0,0 0 480 0,0 0 80 16,0 0 16-16,-3 14 0 0,-2 7-80 0,-2 3-16 15,-4 6 0-15,0 3 0 0,-3-2-208 0,-1 3-32 16,-2 1-16-16,-1-1 0 0,1 1-224 0,1 1 176 16,0-2-176-16,3-2 160 0,3-1-160 0,4-7 0 15,1-3 0-15,2 1 0 16,3-3-288-16,3-4-144 0,0-3-16 0,-3-12-16 16,8 9-2224-16,2-4-432 0,2-5-80 0</inkml:trace>
  <inkml:trace contextRef="#ctx0" brushRef="#br0" timeOffset="14327.09">21227 13184 21135 0,'0'0'928'0,"0"0"208"0,0 0-912 0,0 0-224 16,-6 7 0-16,1 3 0 0,-1 1 1440 0,-2-1 240 16,1 4 48-16,-6 3 16 0,-1 2-272 0,-2 0-64 15,-2 1-16-15,0 2 0 0,-1 2-368 0,1-4-80 16,0-2-16-16,3-3 0 0,4-1-176 0,2-1-48 16,2-1 0-16,2-6 0 0,5-6-192 0,0 0-32 15,0 0-16-15,0 0 0 0,0 0 256 0,12-3 48 16,0-2 16-16,4-5 0 0,1 1-96 0,2-3-32 15,2-4 0-15,0 0 0 0,2-1-272 0,0-1-64 16,-1-2-16-16,-2 1 0 0,0 0-96 0,1 1-16 16,-2 3 0-16,1 5 0 0,-2 0-192 0,0 4 128 15,-2-1-128-15,-2 4 0 0,-2 3 0 0,-2 8 0 16,-2 2 0-16,-3 4 0 0,-2 3 0 0,0 2 0 16,-3-2 0-16,-3 5 0 0,-2 1 0 0,0 1 0 15,0-2 0-15,1-1 0 0,2 2-128 0,-1 0-32 16,3-3 0-16,3-6 0 15,2 0-944-15,1 2-192 0,1-1-48 0,2 1 0 16,2-3-1024-16,4-4-192 0,4 1-64 0</inkml:trace>
  <inkml:trace contextRef="#ctx0" brushRef="#br0" timeOffset="14688.2">22132 13236 24879 0,'-11'-15'1088'0,"8"10"256"15,-3-4-1088-15,-1 3-256 0,-2-1 0 0,-2-2 0 0,-2 4 2112 0,-2-1 384 16,-3 2 64-16,-4 4 0 0,-1 1-1472 0,-2 6-320 16,-2-2-48-16,0 6-16 0,2 0-224 0,1 3-48 15,1-1-16-15,4 4 0 0,5-2 80 0,4 2 16 16,3-2 0-16,4 0 0 0,1 1-112 0,5-4-16 16,3-2 0-16,3 2 0 0,4-4 0 0,1 0-16 15,1-3 0-15,2-1 0 0,2-1 48 0,0-3 16 16,-1-1 0-16,1-3 0 0,0-1-32 0,-2-4 0 15,-1 0 0-15,-1-4 0 0,-1 0-32 0,0 2-16 16,-5-3 0-16,1 1 0 0,0 3-128 0,-1 0-32 16,-1 2 0-16,-2 1 0 0,-1 2-192 0,-5 5 176 15,0 0-176-15,0 0 160 0,0 0-160 0,8 2 0 16,-3 2 0-16,2 2 0 0,0-1 0 0,0 3 0 16,2 1 0-16,2 2 0 0,0 0-256 0,2 3 80 15,2-2 16-15,0-2 0 16,2 2-1456-16,-1-3-304 0,2 1-48 0,0-5-16 15,-2-1-1696-15,2 0-352 0</inkml:trace>
  <inkml:trace contextRef="#ctx0" brushRef="#br0" timeOffset="15015.21">22798 12964 23951 0,'0'0'2128'0,"-5"5"-1696"0,-1 2-432 0,0 3 0 16,-2 5 1888-16,0 2 288 0,-5 2 64 0,1 1 16 15,0-1-544-15,-1 5-112 0,-2 6-32 0,-1-5 0 0,1 3-800 0,1-3-176 16,0 2-16-16,3-4-16 0,2-1-112 0,1-2-32 16,3-2 0-16,1-3 0 15,2-2 144-15,1-2 16 0,2-3 16 0,4-2 0 0,-5-6 192 0,9 0 48 16,5-2 0-16,1-4 0 0,2 0-192 0,0-5-16 16,4-2-16-16,-1-4 0 0,-1 0-304 0,-1-4-64 15,0 0-16-15,1-2 0 0,0-4-224 0,1 3 176 16,1 4-176-16,0 1 160 0,-2-1-160 0,2 5 0 15,-1 2 0-15,-1 5 0 0,-3-1 0 0,2 4 0 16,-1-2 0-16,-1 5 0 0,0 2 0 0,1 2 0 16,-1 2 0-16,0 0 0 0,2 2 0 0,0 6-176 15,1-5 176-15,-1 5-128 16,-2-3-1312-16,-1 2-256 0,-3 3-48 0,-3-4-11808 16,-3 0-2352-16</inkml:trace>
  <inkml:trace contextRef="#ctx0" brushRef="#br0" timeOffset="15168.94">22622 12653 41471 0,'-5'-6'3680'0,"-1"-1"-2944"0,-2 2-592 0,2-1-144 16,-1-1 1152-16,1 0 192 16,0 3 32-16,1-1 16 0,5 5-832 0,0 0-176 0,-4-4-16 0,4 4-16 15,-5 6-1696-15,1 1-352 16,-1 2-64-16</inkml:trace>
  <inkml:trace contextRef="#ctx0" brushRef="#br0" timeOffset="16394.31">13183 15855 11967 0,'0'0'1072'0,"0"0"-864"16,0 0-208-16,0 0 0 0,0 0 1056 0,0 0 160 15,-9 12 48-15,3 1 0 0,-7-1 208 0,0 3 32 16,-3 3 16-16,-2 1 0 0,-1 4-304 0,-4-1-64 16,-3 4-16-16,0 2 0 0,-2-4-16 0,1 1 0 0,2-2 0 15,-1-1 0-15,1-2-144 0,2 1-16 16,0 0-16-16,-7 5 0 0,3-4-256 0,5-2-48 16,7-4-16-16,2-2 0 0,2 0-176 0,6-5-16 0,5-9-16 0,-1 9 0 15,1-9-128-15,6 4-32 0,3-1 0 0,6 0 0 16,3 0 112-16,5-2 16 0,3 0 0 0,6 0 0 15,4 1-128-15,1-1-32 0,-1 1 0 0,18 2 0 16,-6-1-96-16,-3-1 0 0,-2 0-128 0,-2-2 192 16,-3 0-192-16,-10 0 128 0,1 1-128 0,0 0 0 15,-1 0 0-15,-1 1 0 0,-3-2 0 0,-2 1 0 16,-5 0-1152-16,-4 0-336 0,-4 1-64 0,-9-2-15088 16</inkml:trace>
  <inkml:trace contextRef="#ctx0" brushRef="#br0" timeOffset="16605.62">12892 16287 22111 0,'5'-5'1968'0,"4"-2"-1584"16,3 1-384-16,6-4 0 0,5 2 2096 0,3-1 336 16,2 3 64-16,5-3 0 0,5-1-400 0,5-3-96 15,3 1-16-15,1 1 0 0,5-1-800 0,2 0-160 16,6 3-48-16,1 0 0 0,2 4-544 0,-4-1-112 15,-2-3-32-15,-1 4 0 0,-5 1-288 0,-5 3 0 16,-4 1 128-16,11 2-128 16,-11 1-1328-16,-9 3-320 0,-7 7-64 0</inkml:trace>
  <inkml:trace contextRef="#ctx0" brushRef="#br0" timeOffset="17384.68">15073 15886 11967 0,'0'0'1072'0,"-4"-10"-864"0,0-1-208 0,-1-2 0 16,-1 3 1280-16,0-1 192 0,-3 3 64 0,0-1 0 15,-3 4 160-15,1-1 32 0,-2 2 16 0,-1 3 0 0,-2 1-432 0,-2 3-96 16,-1 6 0-16,-2 1-16 0,0 7-512 16,-5 2-112-16,-2 5 0 0,1 0-16 0,0 7-96 0,-4 1-16 15,2 3 0-15,2 2 0 0,5 0 32 0,4-2 0 16,4-7 0-16,6 0 0 0,6-5-96 0,3-2 0 15,4-4-16-15,8-4 0 0,2-1-32 0,5-7 0 16,6-2 0-16,3-5 0 0,3-4 48 0,2-7 0 16,2-2 0-16,-1-2 0 0,-1-1-80 0,0-1-16 15,-3 0 0-15,-1 0 0 0,-4 0-32 0,-3-1 0 16,0-3 0-16,-3 4 0 0,-3 0 16 0,-3 2 0 16,-3 6 0-16,-2 1 0 0,-2 4-80 0,-7 6 0 15,0 0-16-15,0 0 0 0,0 0-176 0,7 13 0 16,-2 1 0-16,0 5 128 0,0 3-128 0,-1-2 0 15,1 0 0-15,2-2 0 0,2-4 0 0,2-1 0 16,2 1 0-16,3-1 0 0,-1-2 0 0,5-5 0 16,0 1 0-16,0-1 0 0,1-3-304 0,-1-1 16 15,0-2 0-15,-1 0 0 16,-1-1-2848-16,-1-3-560 0,4-6-112 0,-4 6-32 0</inkml:trace>
  <inkml:trace contextRef="#ctx0" brushRef="#br0" timeOffset="18215.55">16361 15447 9215 0,'0'0'816'0,"0"0"-656"15,5-13-160-15,-5 13 0 0,4-13 2336 0,-4 13 432 16,2-9 96-16,-2 9 16 0,0 0-928 0,0 0-176 16,0 0-48-16,0 0 0 0,-8 5-640 0,0 4-144 15,-1 7-32-15,-3 0 0 0,0 3 32 0,-2 9 0 16,-2 1 0-16,2 2 0 0,0 1 16 0,0-2 0 16,0 1 0-16,2 0 0 0,0 1-448 0,2 0-96 15,0-3-16-15,2-1 0 0,2-5-224 0,2 3-48 16,2-2-128-16,0-3 192 0,2-2-192 0,3-3 0 0,1-2 0 0,1-2-160 31,1-5-1280-31,-6-7-256 0,0 0-48 0,0 0-13184 0</inkml:trace>
  <inkml:trace contextRef="#ctx0" brushRef="#br0" timeOffset="18393.07">16014 15772 4607 0,'0'0'192'0,"6"-9"64"0,3 0-256 0,5-1 0 15,4 1 0-15,6 2 0 0,5 0 5760 0,4 2 1120 16,1-6 224-16,5 3 32 0,0-2-4960 0,4 0-1008 16,-1 1-192-16,-14 0-32 0,1 0-560 0,-2 3-96 15,-3-1-32-15,-1 4 0 16,-5 1-992-16,-5 1-208 0,-5 0-32 0,3 2-13424 16</inkml:trace>
  <inkml:trace contextRef="#ctx0" brushRef="#br0" timeOffset="18558">15973 15988 20271 0,'0'0'1792'0,"0"0"-1424"16,0 0-368-16,0 0 0 0,0 0 1216 0,0 0 192 15,11 3 16-15,5-3 16 0,3-2 176 0,5 0 48 16,5-4 0-16,5 0 0 0,5 1-752 0,0-5-144 16,2 0-16-16,1-4-16 0,1 0-400 0,-14 6-80 15,2-3 0-15,-2 3-16 16,-4-1-880-16,1 3-192 0,-5-1-16 0,6-1-13824 0</inkml:trace>
  <inkml:trace contextRef="#ctx0" brushRef="#br0" timeOffset="19009.68">17215 15195 19231 0,'0'0'848'0,"0"0"176"0,0 0-816 0,0 0-208 16,-4 8 0-16,-2-1 0 0,-3 3 912 0,-1 3 144 15,-3 2 32-15,-2 7 0 0,-2 1-48 0,-1 6 0 16,1 0 0-16,-10 21 0 0,3 1-64 0,-2 1-16 16,1-1 0-16,1-3 0 0,2-1-192 0,-1-2-64 15,3-2 0-15,3-6 0 0,3-7-144 0,5-6-48 16,3-3 0-16,1-5 0 0,1-2 48 0,3-5 0 15,1-9 0-15,0 0 0 0,0 0 32 0,14 3 16 16,4-5 0-16,2-4 0 0,3-4-160 0,2 0-48 16,2-6 0-16,1 4 0 0,1 0-256 0,3-1-144 15,1 2 160-15,0 3-160 0,0 6 0 0,-1 1 0 16,-3 2 0-16,-2 3 0 0,-3 5 0 0,-4 3 0 16,-2 4 0-16,-3 1 0 0,-4 2 0 0,-6 3 0 15,-7 2 0-15,-3-1 0 0,-5 0 0 0,-5 2 0 16,-3-2 0-16,-4 3 144 0,-3-3-144 0,-3-4 192 15,-1-7-192-15,1 1 192 0,0-2-32 0,3-4 0 16,-1-3 0-16,3-3 0 0,2-1-16 0,0-3 0 0,0 1 0 16,4-3 0-16,4-7-144 0,2 0 0 0,2-2 0 0,-1-4 0 31,4-4-1024-31,4 2-304 0,2 1-48 0,4-2-10288 0,2 0-2064 0</inkml:trace>
  <inkml:trace contextRef="#ctx0" brushRef="#br0" timeOffset="19309.25">17878 15650 23039 0,'0'0'1024'0,"0"0"192"0,0 0-960 0,0 0-256 16,-7 1 0-16,-3 4 0 0,-2 4 1760 0,-1 0 304 15,-1 3 64-15,-1 4 16 0,-1 2-592 0,-1 1-112 16,2 3-32-16,2 1 0 0,2 1-448 0,1-1-112 16,7 1-16-16,-1 10 0 0,4-6-384 0,5-8-64 15,4-2-32-15,5-1 0 0,3-1-112 0,0-6-32 16,3-1 0-16,2-2 0 0,5 0-48 0,2-3-16 16,2-4 0-16,-1-1 0 0,3-3-144 0,-10-1 0 15,1 1 144-15,1 0-144 16,-1-2-704-16,-3-3-192 0,-2 3-64 0,-2-5-10752 15,-2-1-2176-15</inkml:trace>
  <inkml:trace contextRef="#ctx0" brushRef="#br0" timeOffset="19466.73">17824 15247 34095 0,'-18'-21'3024'0,"10"7"-2416"0,-2 1-480 0,5 3-128 15,0 1 624-15,1-1 96 0,0 3 32 0,3-2 0 16,2 3 208-16,2-2 64 0,1 2 0 0,2 2 0 15,2 0-784-15,1 1-240 0,-1 1 128 0,1 6-128 16,0 2-2512 0,-1 1-560-16</inkml:trace>
  <inkml:trace contextRef="#ctx0" brushRef="#br0" timeOffset="20498.78">19397 15819 24879 0,'0'0'2208'0,"0"0"-1760"16,0 0-448-16,0 0 0 0,0 0 448 0,0 0 16 16,11 17 0-16,0 0 0 0,0 3 384 0,2 4 80 15,-4 0 16-15,0 5 0 0,-3-2-64 0,2 5-16 0,-3-1 0 0,-2-3 0 16,-5 0-192-16,0-2-32 0,-7 2-16 0,0-4 0 15,-3-3-176-15,0 2-16 0,-3-2-16 16,-2-2 0-16,-1-2-160 0,-1 1-48 16,0-4 0-16,1-7 0 15,0-5-928-15,3-3-192 0,0-4-48 0,2-8-9584 0,3-2-1920 16</inkml:trace>
  <inkml:trace contextRef="#ctx0" brushRef="#br0" timeOffset="20909.5">21007 15165 18431 0,'-11'-4'1632'0,"3"-4"-1312"15,-3 0-320-15,0 2 0 0,-3 4 2064 0,-3 0 352 16,-2 2 64-16,-2 4 16 0,-1 4-1424 0,-5 2-288 15,1 4-48-15,-2 5-16 0,-1-1 576 0,-3 7 112 16,-3 3 32-16,0 5 0 16,-1 3-1584-16,2-1-320 0,2 1-64 0,7-3-16 0,4-5 736 0,9-1 128 15,3-2 48-15,6-5 0 0,6-6-64 0,4-1-16 0,5-7 0 16,3 0 0-16,4-10 192 0,5-3 32 16,2-4 16-16,2-2 0 0,4-3 64 0,-1-3 16 0,1-6 0 15,0 3 0-15,-2 1-320 0,0-2-64 16,-2 1-16-16,-6 0 0 0,0 0 0 0,-3 6 0 0,-2 2 0 0,-5 7 0 15,-1 2 160-15,-11 5 16 16,0 0 16-16,10 16 0 0,-1 5-400 0,-3 3 0 0,0 4 128 0,1-1-128 16,-1 1 0-16,2 0 0 0,1 2 0 15,1 1 0-15,1-6 0 0,3 1 0 16,1-2 0-16,3-5 0 0,1-4 0 0,0-3 0 0,2 0 0 0,-2-1 0 16,-4-6-1392-1,3-3-304-15,1-3-64 0</inkml:trace>
  <inkml:trace contextRef="#ctx0" brushRef="#br0" timeOffset="21430.56">21814 14900 23439 0,'-19'-1'1024'0,"6"0"240"0,0-1-1008 0,1 2-256 16,0-1 0-16,1 2 0 0,-1 2 1424 0,3-2 240 15,-1 2 64-15,10-3 0 0,0 0-416 0,0 0-80 16,0 0-16-16,0 0 0 0,0 0-512 0,13 11-128 15,3-2 0-15,6 2-16 0,2-4 272 0,5 2 48 16,6-5 16-16,4 3 0 0,4 2-224 0,-12-3-32 16,1 2-16-16,16 1 0 0,-4 1-176 0,-2-1-16 0,-5 1-16 15,-1-1 0-15,-3 1-64 0,-3-1-16 16,-2 1 0-16,-3 2 0 0,-5-3-96 0,-2 0-32 16,-6-4 0-16,0-3 0 0,-5 6-32 0,-7-8-16 0,6 10 0 0,-6-10 0 15,2 13 64-15,-3-2 16 0,-2 2 0 0,-2 2 0 16,0-7 16-16,-1 2 16 0,-1 4 0 0,-2-1 0 15,-1 2-64-15,-1 0-16 0,-2 0 0 0,-1 3 0 16,-14 14-16-16,3-5-16 0,-4-1 0 0,2-4 0 16,4-4-32-16,0-1 0 0,0 1 0 0,3-1 0 0,2-5-128 0,4-3 160 15,0 2-160-15,3-5 160 0,0 0-160 16,11-6 0-16,0 0 144 0,0 0-144 0,0 0 0 16,0 0 0-16,0 0 0 0,0 0 0 15,2-7-864-15,3-4-192 0,4 4-32 0,1 0-12928 16,5-3-2592-16</inkml:trace>
  <inkml:trace contextRef="#ctx0" brushRef="#br0" timeOffset="23334.27">23576 14693 17503 0,'-13'-36'768'0,"1"17"176"0,-4 2-752 0,-2-1-192 0,3-3 0 0,-3 6 0 15,0 4 2304-15,-1 2 416 0,-2 6 96 16,-2 7 0-16,-3 4-1296 0,-2 4-272 0,-2 11-48 0,-5 5-16 16,0 8-672-16,-1 10-128 0,-1 4-16 0,4 5-16 15,0 1 64-15,5 0 16 0,2 2 0 0,7 2 0 16,6-4-192-16,9-4-48 0,7-5 0 0,7-2 0 15,6-6 0-15,8-6 0 0,7-7 0 0,8-6 0 16,5-6 160-16,4-6 32 0,1-8 0 0,7-8 0 16,2-5 416-16,1-6 96 0,1-6 0 0,-4-3 16 0,-3-4 48 15,-4-2 16-15,-5-1 0 0,-4 1 0 16,-6-3-96-16,-9-1-32 0,-8 2 0 0,-7 0 0 0,-6-3-256 16,-5 3-48-16,-6-3-16 0,-5 4 0 0,-8 7-304 0,-4 0-64 15,-2 5-16-15,-5 5 0 0,-3 6-144 0,-1 5-192 16,0 1 32-16,-2 5 16 15,-2 4-1536-15,4 4-304 0,3 0-64 0,8 6-11328 16,4 0-2240-16</inkml:trace>
  <inkml:trace contextRef="#ctx0" brushRef="#br0" timeOffset="23678.91">24459 15411 23951 0,'0'0'1056'16,"0"10"224"-16,-1 4-1024 0,1 3-256 0,0 1 0 0,-2 2 0 15,0 4 2112-15,-2 4 384 0,0-1 64 0,-3 1 0 16,-1-2-896-16,-3 1-192 0,-1-2-48 0,-1 2 0 16,-2-4-688-16,2 0-144 0,2 0-16 0,0-4-16 0,-1-4-368 0,1-3-192 15,2-1 192-15,0-7-192 16,9-4-1680-16,-8-3-448 0</inkml:trace>
  <inkml:trace contextRef="#ctx0" brushRef="#br0" timeOffset="24289.86">26170 14624 18719 0,'-17'-6'832'0,"6"1"160"0,-2-4-800 0,-2 3-192 0,0 2 0 0,1 0 0 16,1-1 1472-16,0 2 256 0,-1 1 64 0,2 1 0 16,-1 3-304-16,0 1-48 0,-1-1-16 0,0 6 0 15,-1-1-544-15,0 6-112 0,-2 4-32 0,1 2 0 0,-1 0-160 0,-1 5-48 16,-1 4 0-16,3 2 0 0,-1 5-176 0,2-2-32 15,1 0-16-15,1-1 0 0,6-3-176 0,2-4-128 16,2-1 144-16,4-1-144 0,3-4 192 0,2-1-48 16,3-3-16-16,3-4 0 0,1-5 176 0,3-2 16 15,3 0 16-15,1-6 0 0,1-4 160 0,0-5 16 16,-3-2 16-16,4-4 0 0,1 1-16 0,0-3 0 16,-4-5 0-16,0 2 0 0,-1-2-80 0,-1-2-32 15,1 1 0-15,-4-4 0 0,-2-3-64 0,-5 4-16 16,0 1 0-16,-4 8 0 0,0 5 0 0,-1 5-16 15,-2 0 0-15,0 9 0 0,0 0-128 0,-3 13-32 0,-2 4 0 0,-1 2 0 16,0 6-144-16,1 3 0 0,2 3 0 0,1-5 0 16,4 4 0-16,2-5 0 15,4 2 0-15,5-4 0 0,3-2-128 0,2-1 128 16,1-2 0-16,3-1 0 0,-1-2 0 0,5-4-144 0,2-5 144 0,0-4 0 31,0 2-1584-31,2-5-208 0,2-6-32 0,-8 2-16544 0</inkml:trace>
  <inkml:trace contextRef="#ctx0" brushRef="#br0" timeOffset="24682.12">27770 14540 34095 0,'-19'-17'1504'0,"8"5"320"0,-1 3-1456 0,0-2-368 15,-4 6 0-15,1 1 0 0,-5 0 672 0,-1 5 64 16,-4 3 16-16,-3 3 0 0,-1 4-192 0,-2 0-48 16,-2 6 0-16,1 1 0 0,2 1-272 0,2 0-64 15,4-1-16-15,6 0 0 0,4-6-16 0,5 3 0 16,5-1 0-16,7-1 0 0,3 0 64 0,4 0 16 15,4-7 0-15,4 5 0 0,1-2 32 0,3 3 16 0,1 0 0 0,-2-1 0 16,-3 0-144-16,-1-2-128 16,-3 1 144-16,-3 3-144 0,-5-3 128 0,-3 3-128 0,-4-2 0 0,-6 1 144 15,-3 0-144-15,-4 2 192 16,-4-4-192-16,-6 3 192 0,-6 1 32 0,-2-1 16 0,-2 0 0 0,-1-1 0 16,2-4-240-16,2 1 0 0,-1-4 0 15,4 0 0 1,4-1-1104-16,6-3-272 0,6-1-48 0,12 0-16336 0</inkml:trace>
  <inkml:trace contextRef="#ctx0" brushRef="#br0" timeOffset="25217.13">28415 14387 36863 0,'-18'-16'1632'0,"9"10"336"0,3 2-1584 16,6 4-384-16,0 0 0 0,-8 3 0 0,0 4 400 0,1 6 0 15,-2 4 0-15,0 4 0 0,0 6-400 0,-2 0 128 16,-5 3-128-16,-1 2 0 0,-2 2 0 0,-2 1 0 16,1-4 0-16,-2 2 0 0,-1-1 128 0,6-8-128 15,1 0 128-15,2-5-128 0,2-3 336 0,1-6-16 16,4-2 0-16,7-8 0 0,0 0 304 0,0 0 48 15,0 0 16-15,7-12 0 0,2-3 80 0,5-3 32 16,5-1 0-16,6-1 0 0,1-10-416 0,5 5-96 16,2 1-16-16,0-2 0 0,-3 0-272 0,1-2 128 15,-3 4-128-15,-1-1 0 0,-2 6 0 0,0 3 0 0,1 4 0 0,-6 2 0 16,-5 5 0-16,-2 4 0 16,-3 3 0-16,-2 4 0 0,-8-6 0 0,2 16 0 0,-4 6 0 0,-3-2 0 15,-3 2 0-15,-3-2 0 0,-5 0-144 0,0 1 144 16,-2 3 0-16,0-5 0 0,3-5 0 0,1-3-128 15,1-1 128-15,5-2 0 0,8-8 0 0,0 0 0 16,0 0 0-16,0 0 176 0,6-10-176 0,5-3 192 16,3-5 64-16,5-1 0 0,8-4 16 0,0 2 0 15,1-2-144-15,1-1-128 0,0 2 144 0,2 3-144 16,0 5 0-16,1 4 128 0,-4 1-128 0,1 4 0 16,-1 4 0-16,-3 3 0 0,-5 3 0 0,-4 6 0 15,-3 1 0-15,-3 2 0 0,-2 4 0 0,-4 4-160 0,-4-2 160 0,-2 0-208 16,0-2 80-16,-1 4 128 15,-2 6-992-15,2-4-80 0,0 0-16 0,3 0 0 16,4-2-1856-16,2-4-384 0,4-7-80 0,6-6-16 16</inkml:trace>
  <inkml:trace contextRef="#ctx0" brushRef="#br0" timeOffset="25999.92">29580 14422 25791 0,'-10'-6'2304'0,"10"6"-1856"16,-10-1-448-16,2-2 0 0,-1 2 1776 0,-5 1 256 16,-1 4 48-16,-9 1 16 0,-1 5-624 0,-2 0-112 15,-2 3-16-15,-2 2-16 0,-2 3-720 0,1 2-144 16,1 0-16-16,4 1-16 0,4-2 0 0,7 0 0 0,4 3 0 0,6-7 0 16,4-1-160-16,6 0-16 15,5 0-16-15,4-4 0 0,2-1 16 0,5-7 0 16,5-3 0-16,1 0 0 0,2 0 16 0,-9-2 16 0,2-3 0 0,0-1 0 15,2-3-96-15,-1 2-32 0,-3 0 0 0,-1-1 0 16,-1-5 0-16,-1 4 0 16,-2-2 0-16,-5 6 0 0,-1-3-32 0,-1 4 0 0,-2-3 0 15,-5 8 0-15,0 0-128 0,0 0 0 0,0 0 0 0,0 0 0 16,1 12 0-16,2-1 0 0,2-2 0 0,1 1 0 16,2-5 0-16,3 2 0 0,1-1 0 0,0-2 0 0,6-3 0 15,3-2 0-15,1-2 0 0,5-3 0 16,2 1 144-16,2 0-144 0,2-4 160 0,-4-1-160 15,0-4 208-15,1-2-48 0,0-1-16 0,1-4 0 0,-1 0 160 16,3-7 16-16,0-4 16 0,2-4 0 0,-1-3-208 16,0-6-128-16,3-9 160 0,0-5-160 0,2-1 0 0,1-1 128 15,-1-6-128-15,-1-2 0 0,-2-2 0 0,-3 5 0 16,-3 4 0-16,-3 7 0 0,-3 4 0 0,-6 12-192 16,-5 7 192-16,-6 11-160 0,-3 2 160 0,-5 8-192 15,-8 10 192-15,-5 7-192 0,-8 10 48 0,-7 9 0 16,-6 3 0-16,-6 9 0 0,-4 7 144 0,0 5 0 15,0 2-144-15,2 7 144 0,4-2 0 0,3 1-144 16,4 3 144-16,7 0 0 0,3-3-128 0,7-4 128 16,5-2 0-16,5-5 0 0,2-3 0 0,6-6 0 15,4-9 0-15,5 0 0 0,2-7 0 0,4-3 0 0,3-4 0 0,5-7 0 16,4-7 240-16,6-3-48 16,3-1-16-16,2-6 0 0,-1-3-32 0,2-7 0 0,-1-4 0 0,5-2 0 15,-3-5-144-15,4-6 128 16,-1-8-128-16,2 1 128 0,2-6-128 0,1-1 0 0,2-3 0 0,-2-5 0 15,-2-3 0-15,-3 0 0 0,0-4 0 0,-3 5 0 16,-5 0 0-16,-2 6-192 0,-4 5 64 0,-4 2 128 16,-8 7-160-16,-4 8 160 0,-3 4 0 0,-4 8-144 15,-4 3 144-15,-5 5 0 0,-5 7 0 0,-8 6 0 16,-7 3 0-16,-5 13-160 0,-11 4 160 0,-6 9-160 16,-8 6 160-16,1 4 0 0,-6 7 0 0,3 5-128 15,4 10 128-15,2-3 0 0,9 1 0 0,3 2 0 16,7 2 0-16,6 1 0 0,7-6 128 0,6-1-128 0,5-2 144 15,7-4-144-15,4-2 192 0,3-5-192 0,3-1 176 0,7-5-176 16,-4-13 160-16,4 3-160 0,2-5 0 0,2-2 0 16,6-5 0-16,-1-2 0 15,2-1-2368-15,2-8-512 0</inkml:trace>
  <inkml:trace contextRef="#ctx0" brushRef="#br0" timeOffset="30221.07">20252 16556 10127 0,'-4'-5'448'0,"1"3"96"0,3 2-544 0,0 0 0 16,-2-3 0-16,-1 1 0 0,3 2 2048 0,0 0 288 16,0 0 64-16,0 0 16 0,-1-4-1008 0,1 4-208 15,0 0-48-15,0 0 0 0,0 0-368 0,0 0-80 16,0 0 0-16,18 0-16 0,-3-1-80 0,3 1-16 16,-1-2 0-16,4 0 0 0,0-1 128 0,2 1 32 15,-2-2 0-15,0 1 0 0,0-4-256 0,-2 2-48 16,-2 1-16-16,1-1 0 0,-4-3-112 0,-1 3 0 15,-3-5-16-15,-5 1 0 0,0-1-48 0,-2 2 0 0,-4-2 0 16,-3 2 0-16,-6-3 96 0,-3 5 16 0,-4-2 0 0,0 4 0 16,-5 2-176-16,-3 4-16 0,-5 3-16 0,0 4 0 15,-3 0-160-15,0 5 0 0,1 1 144 0,3 4-144 16,1 2 0-16,2 4 0 0,2-5 0 0,8 1 128 16,4 0-128-16,7 0 0 0,5-5 0 0,6-2 0 15,8-1 128-15,5-3-128 0,6 1 128 0,5-3-128 0,4-2 128 16,7-2-128-16,2-4 160 0,3 2-160 0,-3-4 128 0,2 1-128 15,-1-3 0-15,-4-2 0 16,-6-1-1152-16,-1 2-336 0,0-4-64 0,-4 2-13184 16</inkml:trace>
  <inkml:trace contextRef="#ctx0" brushRef="#br0" timeOffset="30448.83">21084 16410 18431 0,'0'0'1632'0,"0"0"-1312"16,0 0-320-16,0 0 0 0,10 5 2496 0,2 2 416 16,-2 5 96-16,0 2 0 0,2 2-1456 0,0 4-288 15,1-1-64-15,1 1-16 0,0 2-800 0,0 2-176 16,-1-4-16-16,-2 2-16 0,4 0-176 0,-2-3 160 16,0 0-160-16,-2-3 160 0,1 1-32 0,-1-3 0 15,0-2 0-15,1 1 0 0,1-6-320 0,-1 0-64 16,0-3 0-16,1-1-16 15,-2-3-1712-15,0-3-352 0,0-1-64 0,-1-6-16 0</inkml:trace>
  <inkml:trace contextRef="#ctx0" brushRef="#br0" timeOffset="30624.27">21519 16385 28559 0,'0'0'2544'16,"-10"2"-2032"-16,0 2-512 0,-1 1 0 15,0 0 960-15,-6 7 112 0,-3 3 16 0,-2 7 0 0,-2 0 464 0,-1 3 112 16,-1 1 0-16,0 0 16 0,-2 3-448 0,1-4-80 15,2 2-32-15,1-4 0 0,1 1-432 0,2 2-96 16,4-5-16-16,1 1 0 0,5-4-416 0,3-3-160 16,3 0 0-16,4-1 144 15,3-1-864-15,3-1-176 0,4 1-48 0,3-6-11760 16,2-1-2352-16</inkml:trace>
  <inkml:trace contextRef="#ctx0" brushRef="#br0" timeOffset="32187.6">23975 16425 8287 0,'0'0'736'0,"0"0"-592"16,0 0-144-16,9-3 0 0,-9 3 1872 0,6-3 352 16,-6 3 64-16,9-4 16 0,-9 4-720 0,7-5-144 15,-7 5-32-15,0 0 0 0,0 0-208 0,0 0-48 16,0 0-16-16,0 0 0 0,7-6 16 0,-7 6 0 16,0 0 0-16,0 0 0 0,0 0-448 0,0 0-64 15,-9-3-32-15,0 3 0 0,1 0-64 0,-2 0-16 16,-1 0 0-16,-1 2 0 0,1 3 32 0,-2 1 0 15,-2 3 0-15,-2 4 0 0,0-1-64 0,-2 7-16 16,-4 4 0-16,-3 6 0 0,-3 5-48 0,0 2-16 16,0 5 0-16,2-2 0 0,3 2-160 0,3-3-16 0,6-2-16 0,6-4 0 15,5-3-224-15,2-5 176 0,6-2-176 0,5-2 160 16,2-2-32-16,4-3-128 0,4-2 192 0,5-2-64 16,2-3 32-16,3-3 0 0,3-1 0 0,0-4 0 15,-1-3 32-15,3 1 0 0,-1-2 0 0,2 0 0 16,1-4 32-16,-1-1 16 0,1-2 0 0,-3-2 0 15,-1-2 144-15,-3-1 16 0,-4-4 16 0,0-1 0 16,-5-5 96-16,-1 1 32 0,-3-7 0 0,-2 3 0 0,-3 1 64 16,-5-2 16-16,-3 0 0 0,-5 4 0 0,-3-4-192 0,-4 6-48 15,-2 5 0-15,-2 0 0 0,-3 3-192 0,-3 0-32 16,-4 4-16-16,0 1 0 0,-1 1-144 0,-2 4 0 16,-3-4 0-16,1 5 0 15,1 2-608-15,2 1-160 0,3-2-16 0,4 2-16 16,6 2-1248-16,0 2-256 0,12-2-64 0,0 0-16400 0</inkml:trace>
  <inkml:trace contextRef="#ctx0" brushRef="#br0" timeOffset="32784.21">24651 16955 9215 0,'0'0'816'0,"0"0"-656"16,0 0-160-16,0 0 0 0,0 0 2608 0,0 0 480 15,-10 6 112-15,1-3 0 0,9-3-672 0,-10 5-144 16,1-2-16-16,9-3-16 0,-9 0-432 0,9 0-96 15,0 0-16-15,-8-1 0 0,8 1-224 0,0 0-48 16,0 0-16-16,0 0 0 0,0-12-480 0,4 3-80 16,4-2-32-16,2 3 0 0,3-3-320 0,-1-1-64 15,1 2-16-15,0-4 0 0,1 2-80 0,0 1 0 16,-7 5-16-16,2 1 0 0,0 1-96 0,-1 0-16 16,-2 1 0-16,-1 0 0 0,-5 3-144 0,0 0-48 15,0 0 0-15,-4 11 0 0,-5 2-128 0,-2 0 0 16,-7 3 144-16,-2 1-144 0,1-2 0 0,-4 0 128 15,-2-4-128-15,2-1 0 0,5 0 128 0,4-4-128 16,1-1 160-16,7 2-160 0,6-7 272 0,0 0-32 16,0 0-16-16,0 0 0 0,0 0-16 0,12-9 0 0,5 0 0 15,3-4 0-15,3-2-16 0,0 0 0 16,-1-1 0-16,-2 1 0 0,-1 1-192 0,0 0-160 0,-2 3 32 16,-3 2 0-1,-3-1-2080-15,-2 5-416 0,-9 5-64 0</inkml:trace>
  <inkml:trace contextRef="#ctx0" brushRef="#br0" timeOffset="33238.44">25579 16308 16575 0,'0'0'1472'16,"0"0"-1168"-16,0 0-304 0,0 0 0 0,-9 3 2016 0,-2 2 352 16,-2 4 64-16,-1 0 0 0,-3 4-768 0,1 1-144 15,-3 2-48-15,0 6 0 0,-2-2-368 0,1 4-80 16,-2 2 0-16,3-3-16 0,1 2-144 0,4 2-32 15,3-3 0-15,3 0 0 0,5 0-224 0,3-4-48 16,2-2-16-16,5-3 0 0,1 1-32 0,4-5-16 16,2-1 0-16,2-3 0 0,2-2 32 0,1-3 16 0,3 0 0 0,-1-2 0 15,2-3 80-15,1-3 16 16,2-2 0-16,-1-3 0 0,-1 2-96 0,2-3-16 0,-2 2 0 0,-2-4 0 16,-3-2-48-16,-3-2-16 0,-3-1 0 0,-3 0 0 15,-4-8-80-15,-2 2-32 0,-1-6 0 0,-3 4 0 16,-3-2-176-16,-2 4-48 0,-2-3 0 0,-2 5 0 15,-3 0-128-15,-2 5 0 0,-1 4 0 0,0 0 0 16,1 3-896-16,0 4-144 0,0 5-48 16,1-1 0-16,0 2-1648 0,2 5-336 0,1 1-64 0,2 1 0 15</inkml:trace>
  <inkml:trace contextRef="#ctx0" brushRef="#br0" timeOffset="33552.05">26355 15941 27647 0,'0'0'2448'0,"0"0"-1952"0,0 0-496 0,0 0 0 16,0 0 1792-16,0 0 272 15,-1 9 48-15,-3 2 16 0,-2 6-512 0,-2 8-96 0,-2 6-32 0,-6 17 0 16,-1 1-416-16,-1 1-96 0,1 8-16 0,-2-4 0 16,-2 3-64-16,3-1-32 0,1-2 0 0,3-1 0 15,1-2-304-15,4 0-64 0,0-9-16 16,4 2 0-16,1-2-320 0,2-2-160 0,0-5 160 0,2-2-160 16,2-2 0-16,0-7 128 0,1-4-128 0,1-5 0 31,1-1-1280-31,1-7-288 0,-6-7-64 0</inkml:trace>
  <inkml:trace contextRef="#ctx0" brushRef="#br0" timeOffset="34216.33">27365 15944 19343 0,'0'0'1728'0,"5"-12"-1392"15,0 0-336-15,-5 12 0 0,8-12 1696 0,-8 12 272 16,0 0 48-16,0 0 16 0,0 0-560 0,0 0-96 16,0 0-32-16,3 10 0 0,-3 3-544 0,-2 6-112 15,-5 3-32-15,0 4 0 0,-2 9 48 0,1-1 0 16,-2 3 0-16,1-2 0 0,-1 0-64 0,1-1-16 16,0 3 0-16,2-3 0 0,0 1-288 0,2-2-48 15,0-7-16-15,1 2 0 0,1-5-144 0,1-1-128 0,0-1 144 0,2-7-144 16,2-1 0-16,2-1 0 15,1-5 0-15,2 1 0 16,-7-8-1120-16,0 0-224 0,10-4-32 0,-10 4-9568 16,10-9-1920-16</inkml:trace>
  <inkml:trace contextRef="#ctx0" brushRef="#br0" timeOffset="34676.91">26980 16383 24927 0,'0'0'1104'0,"0"0"240"0,-8 2-1088 0,8-2-256 16,0 0 0-16,0 0 0 0,0 0 1872 0,10-2 320 0,3-3 64 0,3-2 16 15,5 2-880-15,4-2-176 16,4-2-48-16,4 3 0 0,3-2-432 0,2 1-96 0,2-1 0 0,2 1-16 16,1 0-240-16,0-3-64 0,1 4 0 0,0-3 0 15,-2 2-160-15,-3 4-32 0,-2 1-128 0,-4-1 192 16,-4 1-192-16,-2 2 0 16,-8 5 0-16,-4 0 0 15,-5-1-320-15,-10-4-144 0,-1 14-48 0,-7 3 0 16,-6-1-1920-16,-8 3-400 0,-9 2-80 0,-5 2-6992 0,-3 2-1392 0</inkml:trace>
  <inkml:trace contextRef="#ctx0" brushRef="#br0" timeOffset="34845.32">27043 16666 17503 0,'-27'10'768'0,"13"-1"176"0,1-2-752 0,2 2-192 0,5-4 0 0,6-5 0 15,0 0 3328-15,10 4 624 0,5-1 128 0,6-2 16 16,2-5-1840-16,7 0-368 0,7 2-80 0,6-2-16 0,8-1-688 0,0-1-144 16,2-1-16-16,2-3-16 0,3 5-224 0,1-4-32 15,-1 0-16-15,3 0 0 0,0 3-288 0,-6 3-64 16,-8 2-16-16,-5-4 0 0,-5 0-288 0,-5 0 0 15,-6 2-128-15,-4 2 128 16,-3 0-2784-16,-4-3-464 0,1-2-80 0,-5 3-32 0</inkml:trace>
  <inkml:trace contextRef="#ctx0" brushRef="#br0" timeOffset="36208.61">29404 16138 21183 0,'1'-11'1888'0,"-1"3"-1504"15,0 8-384-15,0-8 0 0,1 0 1152 0,-1 8 144 16,-1-8 48-16,1 0 0 0,0 8 208 0,0 0 48 16,0 0 16-16,0 0 0 0,0 0-704 0,0 0-144 15,-8 12-16-15,-1 4-16 0,-1-2-80 0,-2 7-16 16,-4 1 0-16,-2 9 0 0,-1 1 32 0,0 3 0 15,0 6 0-15,1-3 0 0,-2 2 0 0,5-1 0 16,-2 3 0-16,6-5 0 0,1-3-160 0,2-1-48 16,2-4 0-16,2-1 0 0,4-5-128 0,2 0-16 15,1 0-16-15,3-1 0 0,3-2-96 0,3-1-16 16,2-2 0-16,4-1 0 0,2-3 0 0,5-4 0 16,-1 0 0-16,4-6 0 0,0-3-192 0,2-1 176 15,-1-1-176-15,1-4 160 0,1-1-160 0,-1-3 0 0,1 1 0 0,-3-3 0 31,-1 3-304-31,-5-5-144 0,3-2-16 0,-5 1-16 16,0 1-1712-16,1 0-352 0,-2-4-64 0,-7 1-14496 0</inkml:trace>
  <inkml:trace contextRef="#ctx0" brushRef="#br0" timeOffset="36546.96">29705 15614 27647 0,'-17'-10'2448'0,"8"8"-1952"15,1 1-496-15,-1-1 0 0,0 1 0 0,1 0 0 16,1-1 0-16,7 2 0 0,0 0 1664 0,0 0 384 15,0 0 64-15,0 0 32 0,0 0-368 0,0 0-80 16,0 0-16-16,0 0 0 0,6-5-480 0,2-2-112 16,-8 7 0-16,8-4-16 0,3-2-352 0,0-2-64 15,-2 4-16-15,1-2 0 0,0 1-288 0,2 1-64 16,-2 1-16-16,0-2 0 0,0 1-272 0,-1 2 128 16,-3 1-128-16,-6 1 0 15,0 0-592-15,0 0-240 0,0 0-32 0,-3 11-19840 0</inkml:trace>
  <inkml:trace contextRef="#ctx0" brushRef="#br0" timeOffset="43124.73">22960 17208 11055 0,'0'0'480'16,"0"0"112"-16,0 0-464 0,0 0-128 0,0 0 0 0,0 0 0 0,0 0 1296 15,0 0 240-15,0 0 64 0,0 0 0 0,0 0-528 0,0 0-112 16,0 0 0-16,0 0-16 0,0 0-112 0,0 0 0 16,0 0-16-16,0 0 0 0,0 0 32 0,0 0 16 15,0 0 0-15,0 0 0 0,0 0 64 0,0 0 16 16,0 0 0-16,0 0 0 0,0 0-112 0,0 0 0 15,0 0-16-15,0 0 0 0,0 0-288 0,0 0-48 16,0 9-16-16,-1-2 0 0,0 0-208 0,0 3-64 16,1-3 0-16,0 4 0 0,1 1 0 0,0-1-16 15,2 2 0-15,-2 2 0 0,4-1 0 0,0 0 0 16,1 3 0-16,2 0 0 0,1 1 16 0,-1-1 16 16,-1-1 0-16,1 2 0 0,-1 1 32 0,1-1 0 15,1-2 0-15,0 1 0 0,0-1-48 0,2 2 0 16,-1-3 0-16,3 1 0 0,1-2-16 0,-1 0-16 15,1-2 0-15,0 2 0 0,1-3 64 0,0 0 16 16,0 0 0-16,2-3 0 0,0 2-48 0,0-3 0 0,1-1 0 16,0 2 0-16,1-2-16 0,0-1-16 0,-1-2 0 0,2 0 0 15,-2-1 16-15,4-1 0 0,-2 0 0 0,2-1 0 16,-1 0-48-16,2 0 0 0,-1 0 0 0,-1 0 0 16,0-1-128-16,-1 0 160 0,0-1-160 0,1-1 160 15,-2 0-160-15,0 0 0 0,0 0 144 0,0 0-144 16,0-1 128-16,0-1-128 0,1 0 160 0,2 1-160 0,-2-1 192 15,3 0-48-15,0-1-16 0,0 1 0 16,1-4 0-16,3 2 0 0,1-1 0 0,2 1 0 0,2-2-128 0,0 2 160 16,-2-1-160-16,1-2 160 0,-1 4-160 0,0-3 0 15,-4 4 144-15,1-3-144 0,-2 2 0 0,1 2 144 16,-2-1-144-16,0-2 0 0,-2 4 128 0,-1 0-128 16,0 0 0-16,7 1 0 0,-6-2 0 0,-2 4 0 15,-3 0 0-15,0 1 0 0,-1 3 0 0,-2-1 0 16,0-1 0-16,2 1 0 0,0 2 160 0,1 1-160 15,-1-2 128-15,1 2-128 0,-3 2 0 0,2-2 0 16,-2 3 0-16,0-1-176 0,1 3 176 0,1 0 0 16,0 1 0-16,-3 1 0 0,1-2 0 0,0 2 0 15,0-3 0-15,0 0 0 0,-3 3 0 0,1-1 0 16,-2 0 0-16,0 0 0 0,-1-3 0 0,0 2 0 16,-1-2 0-16,-2 0 0 0,-6-9 0 0,0 0 0 15,0 0 0-15,0 0 0 0,6 13 0 0,-6-13 0 16,0 0 128-16,0 0-128 0,0 0 160 0,0 0-32 15,0 0-128-15,0 0 192 0,0 0 96 0,7-6 16 16,-7 6 0-16,8-7 0 0,-1-2-80 0,-2 0-16 0,3-4 0 16,-2 4 0-16,2-1-80 0,-2 3-128 0,0-5 176 0,2 3-176 15,3 0 128-15,1 2-128 0,-1-3 0 0,2 2 0 16,2-3 0-16,0 3 0 0,2-2 0 0,1 3 0 16,2-3 0-16,0 4 0 0,3-4 0 0,-1 5 0 0,-1 0 0 0,0-2 0 15,-1 1 0-15,1 3 0 0,-4 1 0 16,4-2 0-16,-4 3 0 0,2-1 0 0,1 1 0 0,1 1 0 15,0 0-128-15,0 1 128 0,-1 1 0 0,0-1 0 16,0-1 0-16,0 0 0 0,1 4 0 0,0-3 0 16,1 0 0-16,-2 1 0 0,4-1 0 0,-1 1 0 15,1 0 0-15,0-1 0 0,-1-1 0 0,1-1 0 16,1 2 0-16,-3-1 0 0,1-1 0 0,0-1 0 16,3 0 0-16,-2-1 0 0,0 2 192 0,0-2-192 15,3-2 192-15,-3 2-192 0,0 1 128 0,0 1-128 16,0 0 0-16,1-2 0 0,-1 1 128 0,1-3-128 15,-1 0 0-15,4 1 0 0,-2 0 160 0,-1-2-160 0,-1 0 128 16,-2 1-128-16,-2-4 160 0,-1 4-160 0,-1-2 192 0,0 0-192 16,0 1 256-16,-3-4-64 0,1 2-16 0,0-1 0 15,-1 3 16-15,-1-4 16 0,0 1 0 0,-1-3 0 16,-2 4 16-16,1-4 0 0,-1 3 0 0,-5 3 0 16,1 1 0-16,0 0 0 0,0-4 0 0,-1 2 0 15,2-3-32-15,-5 3 0 16,1-1 0-16,0 0 0 0,0 2-192 0,1-4 144 15,-1 4-144-15,-4 6 128 0,2-9-128 0,2 2 128 0,-3 0-128 0,-1 7 128 16,0 0-128-16,0 0 0 0,-1-5 0 0,1 5-176 31,0 0-512-31,0 0-96 0,0 0-32 0,-7 5 0 16,-2 4-2000-16,0-2-384 0</inkml:trace>
  <inkml:trace contextRef="#ctx0" brushRef="#br0" timeOffset="46010.95">23539 18374 11055 0,'0'0'976'0,"0"0"-784"0,0 0-192 0,3-8 0 15,0-1 2352-15,-3 9 416 0,0 0 96 0,0 0 16 16,0 0-1040-16,0 0-208 0,0 0-32 0,-6 16-16 16,1 1-752-16,-3 5-160 0,-1 5-32 0,3 3 0 15,-2 0 0-15,-1 3 0 0,-4 2 0 0,3 2 0 16,-2 0-144-16,-2 0-48 0,-2-2 0 0,2 1 0 16,2 0-176-16,-1-3-32 0,2-4-16 0,-1-5 0 15,3-4 48-15,0-1 16 0,4-1 0 0,1-5 0 16,-1-3 160-16,5-10 16 0,0 0 16 0,0 0 0 15,0 0 208-15,0 0 32 0,-1-13 16 0,4-3 0 16,2-3-80-16,2-7-16 0,2-2 0 0,3-3 0 16,-1 0-400-16,2 2-96 0,2-3-16 0,3-2 0 15,2-4-128-15,4 2 0 0,4 0 0 0,2 3 0 0,-1-1 0 16,4 5 0-16,-1 1 0 0,-1 6 0 0,1 3 0 0,-1 4 0 16,-3 2 0-16,-3 9 0 0,-3 3 0 0,-3 4 0 15,-3 4-128-15,-4 6 128 0,-6 4-144 0,-1 2 144 16,-2 2-192-16,-6 5 192 0,-6-3-144 0,-3 2 144 15,-5 2 0-15,-5-2-144 0,-3 0 144 0,-2-4 0 16,-2-1 0-16,1-2 0 0,0-3 0 0,1-3 0 16,1-5 0-16,-1 0 0 0,3-2 0 0,2-4-208 15,3-2 16-15,6-3 16 16,2-4-1472-16,5 1-288 0,3-5-64 0,7-2-14240 0</inkml:trace>
  <inkml:trace contextRef="#ctx0" brushRef="#br0" timeOffset="46297.21">24182 18493 21183 0,'-12'4'1888'0,"0"4"-1504"0,-4-3-384 0,-1 4 0 16,-4 1 1536-16,0 3 224 0,-2-6 48 0,4 6 16 16,2 1-288-16,5-2-48 0,4-1-16 0,5-3 0 15,6 2-784-15,6-4-176 0,6 2-16 0,5-4-16 16,3-4-32-16,5 1 0 0,0-2 0 0,0-3 0 15,0-6 32-15,1 2 0 0,-1-4 0 0,-1 1 0 16,-3 1 32-16,-3-3 0 0,-5 2 0 0,-5 1 0 16,0-3-64-16,-5 3 0 0,-2-2 0 0,-3 1 0 0,-2-2-32 0,-3 0-16 15,-4 3 0-15,-3 3 0 0,-4-2-224 16,-3 2-48-16,-1 5-128 0,0-1 192 0,1 2-400 16,1 1-96-16,2 1-16 0,0 1 0 15,5-1-2544-15,10-1-512 0,0 0-96 0</inkml:trace>
  <inkml:trace contextRef="#ctx0" brushRef="#br0" timeOffset="46597.42">24688 18407 23439 0,'0'0'1024'0,"0"0"240"0,0 0-1008 0,-9-1-256 0,1 1 0 0,-2 1 0 15,1 2 1584-15,-2 2 272 0,-5 0 48 0,-1 1 16 16,-1 3-992-16,3-1-192 0,-2 2-32 0,3-1-16 15,1 2-240-15,5-2-64 0,1 1 0 0,7-10 0 16,0 13-128-16,5-3-48 0,3 3 0 0,3-6 0 16,5 2-16-16,0-1-16 0,6 2 0 0,-2-1 0 15,-1 2-48-15,-1-2 0 0,-3 0 0 0,-2 3 0 16,-3-2 16-16,-4 4 0 0,-2-1 0 0,-4-3 0 16,-2 2 176-16,-5-3 16 0,-2 0 16 0,-2-2 0 15,-4 0 224-15,-4-2 32 0,-5 2 16 0,-1-1 0 16,1-5-240-16,1 1-64 0,0-2 0 0,6 0 0 15,3-2-160-15,4 1-32 0,1 0-128 0,9 1 192 16,0 0-688-16,0 0-144 16,0 0-16-16,10-10-11280 0,4 3-2256 0</inkml:trace>
  <inkml:trace contextRef="#ctx0" brushRef="#br0" timeOffset="46784.81">25009 18529 14735 0,'-6'11'1312'0,"-4"-2"-1056"16,0 3-256-16,-2-2 0 0,-2 4 3104 0,0 4 560 16,0 1 112-16,-1 0 32 0,0-4-1312 0,1 0-272 15,1 1-48-15,2-2-16 0,0-4-1360 0,6 4-272 16,3-3-48-16,-1-1-16 0,3 2-336 0,4-6-128 16,-4-6 0-16,6 9 0 15,-6-9-1600-15,12 5-432 0,1-2-80 0</inkml:trace>
  <inkml:trace contextRef="#ctx0" brushRef="#br0" timeOffset="47087.82">25721 17974 25567 0,'0'0'1136'0,"0"0"224"0,8-7-1088 0,-8 7-272 0,0 0 0 0,0 0 0 15,0 0 1600-15,0 13 256 0,-5 5 48 0,-3 3 16 16,-3 6-800-16,-5 4-160 0,-5 0-16 0,-1 9-16 16,-3-2-96-16,-2 3-32 0,-1 6 0 0,1 0 0 0,2 1-400 0,2 1-80 15,2-4 0-15,1 1-16 0,3-4-304 0,1-3 128 16,2-2-128-16,3-5 0 0,1-1 0 0,2-5 0 15,3-3 0-15,1-3-144 16,3-2-1968-16,1-4-400 0,3-4-80 0</inkml:trace>
  <inkml:trace contextRef="#ctx0" brushRef="#br0" timeOffset="47272.24">25349 18403 23951 0,'0'0'2128'0,"0"0"-1696"0,11-6-432 0,-1-1 0 15,2 2 1200-15,1 4 144 0,3-3 48 0,2 1 0 16,1-1 160-16,5 1 48 0,0 1 0 0,-1 2 0 16,1-2-848-16,-2 2-176 0,-3 0-16 0,0 0-16 15,0 0-416-15,-2 2-128 0,-3-2 0 0,-2 2 0 32,1-1-272-32,-2 2-176 0,-2 0-16 0,-9-3-10160 0,0 0-2016 0</inkml:trace>
  <inkml:trace contextRef="#ctx0" brushRef="#br0" timeOffset="47475.5">25923 18392 23151 0,'-5'14'1024'0,"1"-2"208"16,-3 0-976-16,-2 3-256 0,-1 0 0 0,-2 2 0 0,0-1 2144 0,0 1 384 15,3 0 80-15,-1-4 16 0,2-2-1440 0,1 1-288 16,2-3-48-16,1 1-16 0,0 2-576 0,2-5-128 15,2 4-128-15,0-11 176 0,0 0-176 0,6 6-144 16,2-1 144-16,-8-5-208 16,12-1-2176-16,0-2-432 0,-2-1-96 0</inkml:trace>
  <inkml:trace contextRef="#ctx0" brushRef="#br0" timeOffset="48171.38">26138 18365 25567 0,'0'0'1136'0,"0"0"224"0,-9 6-1088 0,0 3-272 0,0-2 0 0,-2 4 0 16,0-1 1920-16,-1 3 336 0,1 1 64 0,1-1 16 16,-1 2-752-16,2 0-160 0,1-1-16 0,0 3-16 15,4-2-576-15,2-2-112 0,2-1-32 0,1 0 0 16,1-3-208-16,1 0-32 0,-3-9-16 0,10 6 0 15,-2 0 48-15,3-1 16 0,1-1 0 0,-1-4 0 16,-1 0-32-16,2-2 0 0,0-5 0 0,0 2 0 16,-1 0-192-16,1-4-32 0,-2 0-16 0,1 0 0 15,2 1-208-15,-2-1 176 0,0-1-176 0,-1-3 160 16,1 3-160-16,-1-2 0 0,-1 1 0 0,0 3 0 16,0-1 0-16,0 3 0 0,0 2 0 0,0-2 0 15,-9 6 0-15,10-5 0 0,0 1 0 0,-10 4 0 0,10-3-272 0,-10 3 64 16,10-2 16-16,-10 2 0 15,11-4-192-15,-11 4-48 0,0 0 0 0,9 0 0 16,-9 0 16-16,0 0 0 0,0 0 0 0,0 0 0 16,10 6-80-16,-10-6-16 0,0 0 0 0,0 0 0 15,10 4-384-15,-10-4-96 0,6 6-16 0,-6-6 0 16,0 0-1424-16,12 7-272 0,-3-3-64 0,-9-4-16 16,10 2 1136-16,0 1 240 0,1-1 32 0,-1-1 16 15,-10-1-240-15,12 4-64 0,-1-1 0 0,0-2 0 0,-11-1 1296 0,10-1 368 16,0 1-144-16,-10 0 144 0,0 0 832 0,10-3 224 15,-10 3 48-15,11-5 16 0,0 1 160 0,-1 2 48 0,0 1 0 0,0-1 0 16,0-1-240-16,2-5-64 16,2 3 0-16,4 0 0 0,1-3-64 0,0 3-32 0,1-1 0 0,2-3 0 15,2 0-160-15,-3-3-48 0,-2 2 0 0,-2 1 0 16,-3-3-112-16,-1 3-32 0,-2-3 0 0,-1 5 0 16,-2-5-144-16,-3 2-48 0,-2 0 0 0,-1 0 0 15,-2 10-64-15,-4-8-32 0,-2 0 0 0,-4 5 0 16,1 3-48-16,-5 3-16 0,-4 5 0 0,-4 0 0 15,-3 3 16-15,-3 2 0 0,-2 0 0 0,0 2 0 16,2 1 176-16,3 2 32 0,1 0 16 0,6 0 0 16,3 1 16-16,6-1 0 0,0-1 0 0,6-1 0 15,3-2-224-15,3-3-32 0,-1-1-16 0,6 3 0 16,6-4-16-16,4 2-16 0,1-4 0 0,5 0 0 16,3-2-176-16,2-2 160 0,2 1-160 0,-2-2 160 15,-3-2-1536-15,1 2-304 16,0-2-64-16</inkml:trace>
  <inkml:trace contextRef="#ctx0" brushRef="#br0" timeOffset="48682.53">27418 18267 28623 0,'-18'-1'1264'0,"8"2"272"0,1 0-1232 0,9-1-304 0,0 0 0 0,0 0 0 15,0 0 896-15,0 0 128 0,0 0 32 0,14-6 0 16,4-4-48-16,5 0-16 0,2 0 0 0,3 1 0 16,2-3-528-16,0 2-96 0,1-3-32 0,-1 1 0 15,-1 3-128-15,-1-3-16 0,-1 0-16 0,-3 0 0 16,-1-2 0-16,-5 2 0 0,-3 1 0 0,-7 1 0 0,-3 3-16 0,-4-4 0 15,-1 11 0-15,-9-3 0 0,-4 0-16 0,-6 6 0 16,-6 0 0-16,-4 10 0 0,-3 4-144 0,0 3 0 16,0 2 0-16,2 2 128 0,2 1-128 0,5 1 0 15,4-1 0-15,6-3 128 0,3-1-128 0,8 1 128 16,5-2-128-16,4 0 128 0,3-6-128 0,4 0 0 16,5 0 144-16,5-1-144 0,4-3 0 0,4 0 144 15,3-4-144-15,4-1 0 16,4 0-2160-16,-1-4-528 0,0-2-128 0,-4-1 0 0</inkml:trace>
  <inkml:trace contextRef="#ctx0" brushRef="#br0" timeOffset="48900.73">28374 18157 23951 0,'0'0'1056'0,"3"-8"224"0,2-2-1024 0,-5 10-256 0,0 0 0 0,0 0 0 15,9-3 2416-15,-9 3 416 0,11 5 96 0,-1 6 16 16,-1 1-1888-16,1 1-368 0,0 2-80 0,1 3-16 16,-1 1-416-16,0 1-176 0,0 3 128 0,0-1-128 15,0-2 0-15,1 4 0 0,-1 2 0 0,-1-3 0 16,-2 0-256-16,0-1-128 16,-2-4-16-16,-1-3-16 0,-1-1-2160 0,1-1-432 0,-4-13-96 0</inkml:trace>
  <inkml:trace contextRef="#ctx0" brushRef="#br0" timeOffset="49118.96">28633 18069 18431 0,'0'0'1632'0,"-9"6"-1312"16,9-6-320-16,-14 9 0 0,-2 4 2256 0,-3 2 384 15,-4 4 80-15,-1 2 16 0,-2-2-752 0,0 2-128 16,-4 7-48-16,4-1 0 0,2 2-704 0,-2-1-144 15,0 4-16-15,1 0-16 0,1-1-480 0,1-1-80 16,3-1-32-16,3 0 0 0,4-3-336 0,1-2 128 16,3-3-128-16,4-2 0 0,3-1 0 0,2 0-288 15,3 0 48-15,1-4-11312 0,4-3-2272 0</inkml:trace>
  <inkml:trace contextRef="#ctx0" brushRef="#br0" timeOffset="49665.95">29076 18196 18431 0,'-13'15'1632'0,"-2"2"-1312"16,-3 1-320-16,-1 3 0 0,-1 5 1344 0,0-1 208 16,-2 6 48-16,0-3 0 0,0 1 192 0,-1 4 32 15,-4-1 16-15,-1 1 0 0,2-5-864 0,-2 2-160 16,3-4-48-16,2-1 0 0,4-3-240 0,2-3-48 15,2-5-16-15,4-4 0 0,2-1 176 0,5-4 48 16,4-5 0-16,0 0 0 0,0 0 0 0,0 0 0 16,6-5 0-16,6-6 0 0,2 0-80 0,3-4-16 15,4-4 0-15,2 0 0 0,2-4-336 0,3 0-80 16,3 0-16-16,-1-4 0 0,1 1-160 0,2-4 0 0,2 4 144 0,1 0-144 16,-2 3 0-16,-1 6 0 0,3 0 0 0,-3 6 0 15,-3 3 0-15,-2 4 0 0,-5 4 0 0,-4 3 0 16,-2 1 0-16,-5 6 0 0,-8 0 0 0,-2 4 0 15,-5 1 0-15,-5-1 0 0,-4 3 0 0,-6-2 0 16,-5 3 0-16,-2-4 0 0,-5-2 0 0,-1 2 176 16,-5-5 32-16,0 1 16 0,-2-4 0 0,1-1 0 15,3-4-32-15,2-1-16 0,-1-1 0 0,4-3 0 16,2 0-176-16,3-2 128 0,4-3-128 0,5 2 128 16,3-3-1728-16,7 3-336 0,4-5-80 15,3-1-16-15</inkml:trace>
  <inkml:trace contextRef="#ctx0" brushRef="#br0" timeOffset="50787.06">24206 19860 8287 0,'-15'4'736'0,"6"-1"-592"15,0 0-144-15,0 1 0 0,9-4 1792 0,-9 6 320 0,2-1 64 16,7-5 0-16,-8 5-512 0,8-5-96 16,0 0-32-16,-5 12 0 0,1-5-256 0,4-7-48 0,0 12-16 0,0-12 0 15,0 0-128-15,5 9-16 0,1 1-16 0,2-5 0 16,2-1-48-16,4-3-16 0,2-2 0 0,1 0 0 16,1 1-176-16,2-2-48 0,5-2 0 0,-3 2 0 15,3-3-240-15,-3-2-48 0,-1 1-16 0,0-1 0 16,2-2-96-16,0-2-32 0,-1 3 0 0,-2-4 0 0,-1 3 16 0,0-2 0 15,-2 2 0-15,-2-3 0 0,-2 0-160 0,-2 2-48 16,-2-2 0-16,-1 3 0 0,-2-2-144 0,-3-2 160 16,-3 3-160-16,-3-2 160 0,-1 5-160 0,-1-3 128 15,-5 3-128-15,-1 1 128 0,-6 2-128 0,-1 2 0 16,-1 3 0-16,-6 1 128 0,-1 1-128 0,0 3 0 16,-4-1 0-16,0 4 0 0,-2 1 0 0,-1 4 0 15,-1 2 0-15,-2 1 0 0,-1 4 0 0,0 0 0 16,-1 2 0-16,3 4 0 0,3-2 144 0,5 3 0 15,6-3 0-15,5 3 0 0,7-3 16 0,7-1 0 16,3 0 0-16,7-3 0 0,5-4-32 0,4 1 0 16,4 0 0-16,3 0 0 0,3-3 80 0,2-5 16 15,0 0 0-15,2-2 0 0,-1 0-64 0,3-5-16 16,0 1 0-16,-1-4 0 0,1-2-144 0,-1-1 160 16,0-1-160-16,-2 1 160 15,-1-3-896-15,-2 3-176 0,-2-1-48 0,1 0-17936 0</inkml:trace>
  <inkml:trace contextRef="#ctx0" brushRef="#br0" timeOffset="51519.69">25247 19406 14335 0,'0'0'640'0,"0"0"128"0,0 0-624 0,0 0-144 0,0 0 0 0,0 0 0 16,0 0 1344-16,0 0 224 0,-5-8 48 0,5 8 16 15,0 0-480-15,-10-2-112 0,-2 1-16 0,1 4 0 16,-2 3-128-16,-3 0-16 0,-2 4-16 0,0 0 0 15,-2 3 48-15,-2 3 16 0,-1 2 0 0,2 4 0 16,2 3-272-16,1-2-48 0,3 0-16 0,2 1 0 0,5-1-80 16,2-1 0-16,2-1-16 0,4-2 0 0,4-3-128 0,3-2-32 15,4 0 0-15,3-6 0 0,2 0 256 0,5-3 48 16,1-2 16-16,4 1 0 0,1-4 32 0,-1-2 0 16,-2 0 0-16,1-1 0 0,-1-2-176 0,-3-4-16 15,0 0-16-15,-2-3 0 0,-3-5-160 0,-1 2-16 16,1-3-16-16,-4 0 0 0,-1 0 0 0,-4-1 0 15,-2-2 0-15,-2 0 0 0,-4-3-64 0,-2 4-16 16,-1 0 0-16,-1 1 0 0,-1 2-208 0,-1 4 144 16,-1 3-144-16,-1 0 128 0,1 2-336 0,0 3-80 15,-1 0-16-15,9 5 0 16,-10 3-2208-16,1 1-448 0,2 1-96 0,7-5-13424 0</inkml:trace>
  <inkml:trace contextRef="#ctx0" brushRef="#br0" timeOffset="53135.07">25748 19810 6447 0,'0'0'576'0,"0"0"-576"15,0 0 0-15,0 0 0 0,0 0 3024 0,0 0 496 0,-9 0 112 0,9 0 16 16,0 0-896-16,-8-4-160 16,8 4-32-16,0 0-16 0,-5-8-464 0,3-3-96 15,2 3 0-15,0 8-16 0,2-13-624 0,2 5-112 16,0-2-16-16,2 4-16 0,-6 6-592 0,5-11-112 15,2 5-32-15,-2-2 0 0,-5 8-272 0,0 0-48 0,0 0-16 16,0 0 0-16,6-5-128 0,-6 5 0 0,0 0 0 0,0 0 0 16,0 0 0-16,0 0-256 0,0 0 64 0,-2 13 16 31,-1-4-2992-31,-1 1-608 0,4-10-112 0,-14 18-10704 0</inkml:trace>
  <inkml:trace contextRef="#ctx0" brushRef="#br0" timeOffset="53499.58">26218 19388 18431 0,'1'-11'1632'0,"-1"11"-1312"16,3-8-320-16,-3 8 0 0,3-9 864 0,-3 9 96 15,0-9 32-15,0 9 0 0,0 0 320 0,-9 2 64 16,-1 0 16-16,-3 7 0 0,-4-1-608 0,-1 6-112 15,-1 4-32-15,0 1 0 0,0 1 192 0,1 3 16 16,2 1 16-16,3-2 0 0,3 0-288 0,4 0-48 16,2-2-16-16,4-2 0 0,2-3-80 0,4 1-32 15,1-4 0-15,5 1 0 0,0-4 208 0,5-1 32 16,1-3 16-16,3-4 0 0,-2-2 32 0,3-1 0 16,0-4 0-16,-1-2 0 0,-1-3-176 0,0 1-48 15,-3-5 0-15,1 1 0 0,0-2-144 0,-2 0-48 0,-2-3 0 0,-2 0 0 16,-2 0-16-16,-2-2-16 15,-3 1 0-15,-3 1 0 0,-2 0-112 0,-2 1-128 16,-2 3 176-16,-1 5-176 0,-2 1 0 0,-1 4 0 0,-3 0 0 16,-1 5-192-1,2 2-1408-15,-2 3-256 0,1-2-64 0,-1 3-9984 0,0 3-1984 0</inkml:trace>
  <inkml:trace contextRef="#ctx0" brushRef="#br0" timeOffset="53801.15">26819 19140 17503 0,'0'0'1552'0,"0"0"-1232"15,0 0-320-15,0 0 0 0,0 0 1648 0,0 0 272 16,0 0 48-16,-2 16 16 0,-3 0-368 0,-2 1-64 15,-1-1-16-15,-1 3 0 0,-3 0-272 0,0 4-64 16,-4 3-16-16,1-2 0 0,1 4-160 0,-2-3-16 0,2 2-16 0,1 0 0 16,0-3-400-16,2 2-80 15,-1-1 0-15,2-3-16 0,2-1-272 0,2-3-48 16,0-1-16-16,1-3 0 0,0 0-160 0,1-1 192 16,0-4-192-16,4-9 192 0,2 10-192 0,-2-10-224 15,0 0 48-15,0 0 16 16,0 0-2208-16,12 3-432 0,-2-5-80 0</inkml:trace>
  <inkml:trace contextRef="#ctx0" brushRef="#br0" timeOffset="54133.63">27357 18993 16575 0,'0'0'1472'0,"0"0"-1168"16,0 0-304-16,0 0 0 0,0 0 2240 0,-1 13 384 15,-2-3 64-15,-2 3 32 0,-4 3-784 0,-2 3-144 16,-2 2-48-16,-1 3 0 0,-4 4-768 0,2 2-144 16,-3-3-48-16,0 5 0 0,0 1-144 0,2 0-48 15,2 1 0-15,1-2 0 0,2 0-208 0,4-1-64 16,3 0 0-16,2-4 0 0,2 2 32 0,3-5 0 15,2-1 0-15,1 0 0 0,4-2-176 0,0-2-48 16,1-1 0-16,3-1 0 0,2-2 0 0,-2-4 0 0,2 0 0 16,-1-4 0-16,-1 0-128 0,-2-5 192 0,-1 1-192 15,-10-3 192 1,11-5-1568-16,-5-3-304 0,-6 8-64 0</inkml:trace>
  <inkml:trace contextRef="#ctx0" brushRef="#br0" timeOffset="54284.08">26964 19423 26719 0,'0'0'2368'16,"11"-4"-1888"-16,1-3-480 0,2 4 0 0,1 0 1472 0,5 2 208 0,1 0 48 0,7-1 0 15,3-2-192-15,2-1-16 0,0 0-16 0,5 3 0 16,-3-2-864-16,2-1-160 0,0 1-32 0,-2 1-16 31,-5 2-1152-31,-3 0-240 0,-3 1-32 0,-5-3-15744 0</inkml:trace>
  <inkml:trace contextRef="#ctx0" brushRef="#br0" timeOffset="54784.28">28263 19140 22399 0,'0'0'992'0,"0"0"208"0,8-3-960 0,-8 3-240 0,0 0 0 0,0 0 0 16,0 0 1200-16,0 0 192 0,0 0 32 0,-10 15 16 15,-4 1-160-15,-4 3-48 0,-6 3 0 0,-1 3 0 16,-6 6-112-16,-1 5-32 0,-2 4 0 0,-3 7 0 15,-1 5-128-15,-1 6-16 0,-2 3-16 0,5-2 0 16,5 0-304-16,3-3-64 0,2-3-16 0,6 1 0 0,5 0-224 0,7-2-64 16,8-2 0-16,6-3 0 0,6-6-80 0,4-1-32 15,3 3 0-15,9-4 0 0,3-9-144 0,7-2 160 16,3-3-160-16,6 0 160 16,3-5-1200-16,8-2-240 0,3-2-64 0,5-6 0 15</inkml:trace>
  <inkml:trace contextRef="#ctx0" brushRef="#br0" timeOffset="55287.42">31104 18727 22863 0,'9'-5'1008'0,"0"3"208"0,4 0-960 0,5 0-256 16,2 2 0-16,5 4 0 0,6 0 960 0,2 3 160 15,3 7 32-15,6 3 0 0,6-1 16 0,3 10 16 16,0 8 0-16,3 8 0 0,7 4-224 0,5 10-32 15,2 8-16-15,3 10 0 0,1 2-144 0,-3 4-16 16,-5-3-16-16,-9 4 0 0,-6-1-128 0,-10-2-32 16,-10-6 0-16,-7-3 0 0,-8-3-144 0,-9-1-48 15,-6-6 0-15,-7-3 0 0,-3-5-112 0,-6-3-16 0,-1-7-16 16,-3-1 0-16,-1-2-80 0,-4-5-16 0,-5 0 0 16,-2-7 0-1,-3 1-1344-15,0-4-272 0,-3-1-48 0</inkml:trace>
  <inkml:trace contextRef="#ctx0" brushRef="#br0" timeOffset="56202.01">28537 20098 14735 0,'-7'3'1312'0,"0"4"-1056"0,0-1-256 0,-1-1 0 16,-3 2 1600-16,1 1 256 15,-1-3 48-15,2 1 16 0,-1-1 64 0,2-4 32 16,0-2 0-16,5-3 0 0,3 4-352 0,-2-9-64 15,5-4 0-15,4-2-16 0,4-4-352 0,5-4-64 0,6-1-16 0,2-7 0 16,5 1-608-16,3-4-128 16,0 1-32-16,6 1 0 0,1-1-144 0,4 0-48 15,2 3 0-15,-2 4 0 0,-3-1 0 0,-5 4 0 0,-2 3 0 0,-6 5 0 16,-3 6-192-16,-4 2 144 0,-3 6-144 0,-4 5 128 16,-13-4-128-16,11 14 0 0,-3 4 0 0,-2-1 0 15,-3 1-160-15,-3 1 160 0,0 2 0 0,-2 1-144 16,1 0 144-16,1-3 0 0,3-4 0 0,-1-1 0 15,3-3 0-15,3 0 0 0,5-5 0 0,3 2 0 16,3-4 192-16,7-4-48 0,4-7 0 0,7 0 0 0,5-1 240 16,2-3 64-16,2-4 0 0,0-1 0 15,0 0-192-15,-3-1-48 0,0-1 0 0,-1 6 0 0,-4 0-208 0,-1 8 128 16,-4 2-128-16,-1 2 0 0,-7 2 0 16,1 4 0-16,-3 6 0 0,0-2 0 0,-2 2 0 15,-2 2 0-15,-2 0 0 0,-2-3 0 0,-1 2 0 0,0 0 0 16,0-6 0-16,1 2 0 0,0-4 0 0,3-2 0 15,3-1 0-15,0-3 0 0,2-1 288 0,4-5-32 16,1-3-16-16,5 2 0 0,4-4 64 0,3-4 16 16,4 1 0-16,3 2 0 0,0 3-144 0,-3-1-32 15,-2 3 0-15,-4 1 0 0,-5 3-144 0,0 5 0 16,-4 3 144-16,-3 2-144 0,-3-1 0 0,-2 7 0 16,-2 0 0-16,-2 2 0 0,-3-1 0 0,-1 1 0 0,-2-1 0 15,1 0 128-15,-1-1-128 0,0-2 0 16,2 1 0-16,2-5 0 0,3-3 0 0,3-1 176 15,3-4-176-15,5-2 192 0,1-3 80 0,2 1 32 16,0-5 0-16,1-1 0 0,-1 1-48 0,3-3 0 16,6-3 0-16,-3 1 0 0,0 2-48 0,4 0-16 15,3 1 0-15,2 0 0 0,4 6 96 0,-3-2 16 0,-1 4 0 16,-3 1 0-16,1-3-48 0,-2 4 0 16,-1 1 0-16,-2 0 0 0,0-1-128 0,-3-1-128 0,-1 2 192 0,-3-1-192 15,-3 1 128-15,-1 1-128 0,-4-3 0 0,-3 1 0 16,-1 1 0-16,-3 4 0 0,-4 0 0 0,-4-1-144 15,-10-1-2480 1,0 0-480-16</inkml:trace>
  <inkml:trace contextRef="#ctx0" brushRef="#br0" timeOffset="60726.73">21286 19626 11055 0,'0'0'976'0,"0"0"-784"15,0 0-192-15,3-8 0 0,-3 8 2368 0,0 0 448 16,0 0 64-16,0 0 32 0,0 0-1024 0,0 0-208 16,-3 8-32-16,-1 3-16 0,-1 6-864 0,0 2-160 15,0 5-32-15,-1 0-16 0,1-2-176 0,2-12-16 16,1 3-16-16,0 2 0 0,2 3-80 0,2 1-16 0,0 0 0 0,1 0 0 16,2 0-16-16,6 13-16 0,-1-8 0 0,6-6 0 15,0-4 384-15,3-4 80 0,0-6 16 0,3-3 0 16,0-2-288-16,0-3-48 0,1-6-16 0,-1 1 0 15,-3-4-112-15,0 0-32 0,-1 0 0 0,-4 0 0 16,1-2-416-16,-2 2-96 0,-2 3-16 0,-2-3-10432 16,-4-2-2112-16</inkml:trace>
  <inkml:trace contextRef="#ctx0" brushRef="#br0" timeOffset="61085.97">21843 19615 20847 0,'-4'8'912'0,"2"1"208"0,0 0-896 0,-1 5-224 15,-3 3 0-15,-1-1 0 0,-1 1 1216 0,-2 2 192 16,0-3 32-16,0 2 16 0,0 1-384 0,-2 0-80 16,-1-1-16-16,2 0 0 0,1-3-368 0,2-2-80 15,2-2-16-15,2-1 0 0,4-10 0 0,0 0 0 16,0 0 0-16,0 0 0 0,0 0 304 0,0 0 48 15,0 0 16-15,13-7 0 0,2 0-144 0,0-5-32 16,-1-1 0-16,0-1 0 0,1-2-384 0,1 0-96 16,0 1-16-16,1 0 0 0,-1 0-208 0,-2-1 128 15,1 4-128-15,-1-1 0 0,-1 3 0 0,-1 1 0 0,-3 4 0 16,-9 5 0-16,12 0 0 0,-2 4 0 0,-3 6 0 16,-2 2-160-16,-1 2-32 0,-2 2 0 0,-1 1 0 0,-1 3 0 15,-1-1 48-15,-1 1 0 0,-3 0 0 0,1 2 0 16,-1-2-64-16,1 1-16 0,1-2 0 0,2-2 0 31,1-1-464-31,1-4-80 0,2 0-32 0,2-1-9872 0,-5-11-1968 0</inkml:trace>
  <inkml:trace contextRef="#ctx0" brushRef="#br0" timeOffset="61434.81">22335 19649 15663 0,'0'0'688'0,"0"0"144"0,0-9-656 0,0 9-176 16,0 0 0-16,0 0 0 0,0 0 2032 0,0 0 368 15,0 0 80-15,0 0 16 0,0 0-1280 0,-9 5-240 16,-1 3-48-16,1-1-16 0,3 5-320 0,-1 0-64 16,-2 1-16-16,3 0 0 0,0-2 64 0,1-2 0 15,1 3 0-15,2-3 0 0,2 2 16 0,3-2 16 16,-3-9 0-16,8 11 0 0,-2 2 32 0,2-4 16 15,1 0 0-15,-1-3 0 0,1 2-336 0,-1-2-64 16,-2 2 0-16,1 1-16 0,-7-9-240 0,0 0 0 16,5 12 128-16,-5-3-128 0,0-9 128 0,-3 13-128 15,-2-4 176-15,-3 1-176 0,-3-4 448 0,-2 2-32 16,-1-3 0-16,-1 0 0 0,-1 0-176 0,-2 2-48 16,0-5 0-16,0 2 0 0,2-1-192 0,0-1 0 0,2 2 0 0,4-3 0 31,10-1-1264-31,-7-1-192 0,7 1-32 0,0 0-9392 0,0 0-1888 0</inkml:trace>
  <inkml:trace contextRef="#ctx0" brushRef="#br0" timeOffset="61673.26">22682 19359 19343 0,'0'0'1728'0,"0"0"-1392"0,0 0-336 0,-6 9 0 16,-1-3 1120-16,0 7 160 0,-2 4 16 0,-3 2 16 16,1-2 144-16,-2 4 16 0,0-1 16 0,2 5 0 15,0 0-736-15,0 0-160 0,-1 0-16 0,0 0-16 16,3 3-400-16,-1-4-160 0,0 2 128 0,0-3-128 0,2-5 0 0,1-1 0 16,0-1-224-16,3-3 80 15,-2-2-816-15,2 1-144 0,4-12-48 0,-2 9-11568 16</inkml:trace>
  <inkml:trace contextRef="#ctx0" brushRef="#br0" timeOffset="62362.78">22491 19720 10127 0,'0'0'448'0,"9"-5"96"0,1 1-544 0,1 2 0 16,-1-2 0-16,1-3 0 0,2 2 3168 0,1 0 528 0,0-4 96 0,2 2 32 16,3-2-1776-16,-1 0-368 0,-1 0-64 0,-2 1-16 15,0 2-688-15,-1-3-144 0,-1 2-16 0,-2 0-16 16,-3 2-288-16,-8 5-64 0,0 0-16 0,0 0 0 15,0 0-128-15,0 0-32 0,0 0 0 0,1 14 0 16,-3 0-208-16,-3 1 144 0,-2 2-144 0,0 1 128 16,-2 1-128-16,0-3 192 0,0-2-192 0,1 0 192 15,2 1-192-15,2-3 128 0,2-1-128 0,-1-1 128 16,3-10 96-16,0 0 16 0,8 7 0 0,1-1 0 16,1-7 304-16,1 0 64 0,2-3 16 0,1 1 0 15,-1-4-208-15,-2-1-32 0,4-2-16 0,-1 1 0 16,0-2-192-16,-1 3-48 0,-7-5 0 0,3 3 0 15,1-4-128-15,1-1 128 0,-5 1-128 0,0 1 128 16,-1 0-128-16,0-1 0 0,-1 3 0 0,1 2 128 16,-1-1-128-16,1 2 0 0,-1-3 0 0,2 2 0 15,2-4 0-15,1 2 0 0,0-2 0 0,2-1 0 0,2-1 0 0,0-2 0 16,-1 0 0-16,2-3 0 0,3 1 0 0,-1 0 0 16,-2-6 0-16,-1 2 0 0,-1 0 0 0,-2 0 0 15,-1-5 0-15,-2 7 0 0,-2 0 0 0,0 1 0 16,1-4 0-16,-4 6 0 0,1 4 0 0,-2 5 0 15,-1 9-224-15,0 0 80 0,0 0 144 0,0 0 0 16,-8 8 0-16,-1 6 0 0,-1 4-192 0,-1 1-16 16,-3 1 0-16,0 7 0 0,-3 1 208 0,3 5 0 15,0 2 0-15,0 2 0 0,0 1 0 0,3 3 0 16,-1-3 0-16,5-1 0 0,0-4 0 0,5-4 0 16,1-1 0-16,2-4 0 0,3-5 0 0,1-5 160 0,1-1-160 15,3-4 192-15,1 0 64 0,2-5 0 0,0-2 16 0,1 0 0 16,0-4-16-16,1 0 0 0,-1-1 0 0,-2-2 0 15,-2-5-96-15,0 1-32 0,-2-4 0 0,1-1 0 16,-2 2-128-16,-1 0 0 0,-1-2 0 0,0 4 128 16,-1 1-128-16,-3 9 0 0,2-9-160 0,-2 9 160 15,0 0-256-15,0 0 32 0,0 0 16 0,0 0 0 16,3-9 32-16,-3 9 16 0,0 0 0 0,5-6 0 16,-5 6 160-16,7-8 0 0,0 3-144 0,0-2 144 15,1 2-128-15,1 1 128 0,0-1-160 0,1-3 160 16,-1 3 0-16,0-4 0 0,0 0-128 0,1-1 128 15,0 2 0-15,0 3 0 0,-1-2 0 0,3 2 0 16,-4-1 0-16,1 1 0 0,-2 2 0 0,-7 3 0 16,0 0-320-16,0 0 16 0,0 0 16 0,0 0-11376 15,0 0-2288-15</inkml:trace>
  <inkml:trace contextRef="#ctx0" brushRef="#br0" timeOffset="62941">21668 20371 12895 0,'0'0'576'0,"-8"4"112"0,8-4-560 0,-11 2-128 16,-2 2 0-16,-2 0 0 0,-5 1 2016 0,3 1 368 16,-4 2 80-16,2-3 16 0,0 3-1200 0,0-1-224 15,0 5-48-15,1-3-16 16,3 2-288-16,2-2-64 0,2 2-16 0,5-2 0 0,2 1-192 0,4-1-48 15,0-9 0-15,9 9 0 0,2-2 192 0,3 0 16 16,1-3 16-16,2 2 0 0,1 2-208 0,1-2-32 16,0 3-16-16,0-2 0 0,-3 0-224 0,-2 2-128 15,-1-3 128-15,-4 3-128 0,-4-2 0 0,-1 2 144 16,-4-9-144-16,-3 6 0 0,-3 2 464 0,-4 0-16 16,-3-1 0-16,-2 2 0 0,-4-4-144 0,-2 0-48 15,1 1 0-15,0-2 0 0,-2-3-256 0,2 1 0 0,-1-1 0 16,5-2 0-1,3-1-1664-15,3 0-272 0,10 2-64 0</inkml:trace>
  <inkml:trace contextRef="#ctx0" brushRef="#br0" timeOffset="63305.54">22064 20605 18431 0,'-6'15'816'0,"1"-4"160"16,-2 2-784-16,1 2-192 0,-3 1 0 0,-2 0 0 16,-2 1 1536-16,-2-1 272 0,-2 2 48 0,2-1 16 15,1-4-624-15,-3 3-128 0,2-2-32 0,2 0 0 0,2-5-496 0,2-1-96 16,3-4-32-16,6-4 0 16,0 0 112-16,0 0 0 0,0 0 16 0,0 0 0 0,0 0 64 0,9-4 16 15,1-3 0-15,3-2 0 0,1-4-224 0,1-1-64 16,1 0 0-16,2 0 0 0,0-2-256 0,0 2-128 15,-2 0 128-15,1 2-128 0,-2-2 0 0,0 2 0 16,1 0 0-16,-1 2 0 0,-3 5 0 0,-1 1 0 16,-11 4 0-16,0 0 0 0,11 5 0 0,-5 2-144 15,0 4 144-15,-5-2-160 0,-2 2 160 0,-5 2-160 16,3-4 160-16,-6 4-160 0,-3-1 160 0,-2-1 0 16,-1 0 0-16,0-2 0 0,0 1 0 0,1-1 0 15,1 0-176-15,3-4 176 16,1-2-688-16,0-2-32 0,9-1-16 0</inkml:trace>
  <inkml:trace contextRef="#ctx0" brushRef="#br0" timeOffset="63790.29">22555 20352 15663 0,'0'0'1392'16,"0"0"-1120"-16,-1 5-272 0,1 4 0 0,-4-2 1328 0,1 5 208 0,-1-3 32 0,1 1 16 16,-4 0-80-16,1 1-16 0,-6 12 0 0,1-2 0 15,1-1-528-15,0-2-96 0,-1-4-32 0,3 0 0 16,-1 0-304-16,1-2-64 0,2-3-16 0,1 3 0 0,0-5-64 0,5-7-32 16,-6 12 0-16,6-12 0 0,0 0-176 0,-2 9-48 15,2-9 0-15,0 0 0 0,0 0-128 0,0 0 0 16,0 0 0-16,0 0 0 0,0 0-144 0,0 0-112 15,0 0-32-15,0 0 0 16,0 0-256-16,0 0-48 0,0 0-16 0,0 0 0 0,0 0 352 0,0 0 64 16,0 0 0-16,0 0 16 0,0 0 176 0,0 0 0 15,0 0 0-15,0 0-128 0,0 0 384 0,0 0 96 16,9-4 16-16,-2 0 0 0,1-1 256 0,1-4 48 16,0 0 16-16,1-2 0 0,1 1-48 0,2 1 0 15,0-3 0-15,0 2 0 0,-2-5-192 16,2 1-64-16,-2 0 0 0,2 4 0 0,0-3 64 0,-1 4 0 15,2-4 0-15,-1 2 0 0,-2 3-240 0,1 0-32 0,-2 1-16 16,-1 3 0-16,-1-1-160 0,-8 5 0 0,0 0 0 0,11-1 128 16,-11 1-128-16,10 1 0 0,-10-1 144 0,8 9-144 15,-8-9 0-15,6 9 0 0,-1 2-192 0,-2 1 64 16,-3-12 0-16,0 13 0 31,-1-1 0-31,-1 2 0 0,1-1-1536 0,1-3-320 0,0-10-48 0</inkml:trace>
  <inkml:trace contextRef="#ctx0" brushRef="#br0" timeOffset="64025.28">22864 20424 5519 0,'0'0'496'0,"0"0"-496"0,0 0 0 0,0 0 0 0,0 0 4320 0,0 0 768 0,0 0 160 0,0 0 16 0,0 0-2640 0,2 15-512 15,-3-1-128-15,-3-1 0 16,-2 1-944-16,-3 1-176 0,-1 1-32 0,0-2-16 0,1-2-320 0,1 1-64 16,0-2-16-16,2-2 0 0,0 3-288 0,1-3-128 15,-2 1 128-15,7-10-128 0,-2 10 0 0,2-10-272 16,0 0 32-16,0 0 16 16,-3 10-2464-16,3-10-512 0,0 0-80 0</inkml:trace>
  <inkml:trace contextRef="#ctx0" brushRef="#br0" timeOffset="64252.8">23212 20126 19343 0,'0'0'848'0,"0"0"192"0,0 0-832 0,0 0-208 0,-4 10 0 0,-1 0 0 16,-3 3 2112-16,5 2 368 0,-2 1 80 0,-2 2 0 15,-2 1-1216-15,2-1-256 0,-1-1-64 0,2-1 0 16,1 2-576-16,0-2-128 0,-1 1-32 0,3-1 0 16,-2 0-288-16,-1 0 0 0,1 1 0 0,0-1 0 15,-1 1-1616-15,-3-1-384 16,-1 1-80-16,-3-1-16 0</inkml:trace>
  <inkml:trace contextRef="#ctx0" brushRef="#br0" timeOffset="64397.91">23037 20460 33407 0,'0'0'736'0,"14"0"160"0,1 0 16 0,4 1 16 0,1 0-736 0,4-1-192 16,2-1 0-16,2 1 0 0,2 1 896 0,3-1 160 15,-2 0 32-15,-3 0 0 0,-4 2-880 0,-4-1-208 16,-3 0 0-16,-7 2 0 16</inkml:trace>
  <inkml:trace contextRef="#ctx0" brushRef="#br0" timeOffset="66896.28">18903 17463 11055 0,'0'0'976'0,"0"0"-784"15,-6-5-192-15,6 5 0 0,-8-3 1264 0,-4 3 208 16,-2 0 32-16,1 0 16 0,-4 0 48 0,2 0 16 16,-2 3 0-16,-1-1 0 0,-1-1-176 0,-1 2-48 15,-3 1 0-15,2-2 0 0,0 0-320 0,1 0-64 16,-1-1-16-16,4 3 0 0,-4 0-96 0,4 4-32 0,4-5 0 0,0 2 0 16,2 1-208-16,3-3-48 0,8-3-16 0,0 0 0 15,0 0-128-15,0 0-32 0,0 0 0 0,12 8 0 16,3 0 64-16,3-3 16 0,-1 0 0 0,5 1 0 15,2 1-160-15,0 0-16 0,-1 2-16 0,1-1 0 16,0 2-160-16,1-1-128 0,-1 1 192 0,0 3-192 16,-1-6 128-16,-2 3-128 0,1-2 0 0,-3 1 0 15,-1-3 0-15,0 1 0 0,-1-1 0 0,-1-2 0 32,-4 2-1728-32,-1 2-256 0,-11-8-64 0,6 6-13696 0</inkml:trace>
  <inkml:trace contextRef="#ctx0" brushRef="#br0" timeOffset="68123.1">18755 17474 14735 0,'0'0'1312'0,"0"0"-1056"16,2-11-256-16,-2 11 0 0,0 0 2032 0,0 0 336 15,1-8 80-15,-1 8 16 0,0 0-640 0,0 0-128 16,0 0-32-16,0 0 0 0,10 0-688 0,2 1-144 16,0 3-16-16,5 4-16 0,2-2 32 0,3 5 0 15,3-2 0-15,2 4 0 0,1-1-112 0,2 2-16 16,1 0 0-16,-1 2 0 0,-3 2-128 0,2 0-48 16,-1 5 0-16,1-2 0 0,2 1-112 0,-1 1-32 15,-1-1 0-15,-2 5 0 0,-4-4-128 0,-3 2-48 0,-4 1 0 0,-4-1 0 16,-3 5-208-16,-4-4 128 0,-3 2-128 0,-4 3 0 15,-3-3 176-15,-1 2-176 0,-3 1 192 0,-2-5-192 16,-3 4 160-16,-3-4-160 0,-2 2 128 0,-3-2-128 16,0 2 128-16,-3-4-128 0,-3 0 0 0,-2 1 128 15,-4-2 64-15,-5 4 0 0,-4-3 0 0,3 2 0 16,-1-1-192-16,-1-3 0 0,-6-2 0 0,1-1 0 16,-3-1 0-16,2-2 192 0,-3 0-192 0,-4-1 192 15,-6 0-192-15,3-5 192 0,-2 0-192 0,-1 1 192 16,0-3-192-16,-3 1 128 0,0-2-128 0,-6-2 128 15,-5 0 16-15,-2 1 0 0,2-2 0 0,-2-4 0 16,-3-1-144-16,2 1 0 0,-3 1 0 0,0 0 0 0,-3-2 0 16,1-3 0-16,2-3 0 0,-1 1 0 0,0 3 0 0,0-4 0 15,1 1 0-15,0 2 0 0,-1-1 0 0,0-1 0 16,-2 1 0-16,2 2 0 0,-3-1 0 0,-4-1 0 16,-4-1 0-16,1 1 0 0,-1-3 0 0,-1 3 0 15,-4 1-144-15,0-3 144 0,1-1 0 0,-3-2-128 16,-5 1 128-16,2-1 0 0,0 2-160 0,1-1 160 15,2 3-128-15,-2 0 128 0,-1-3 0 0,0 2-128 16,0-2 128-16,-1 3 0 0,-1-4 0 0,-1 2-160 16,-1 2 160-16,0-3 0 0,3 0 0 0,-3-2-128 15,-5-1 128-15,2 3 0 0,2-2-160 0,-3 4 32 16,-3-1 0-16,-1-1 0 0,3-5 128 0,-1 2 0 0,1 3 0 16,-1-2-128-16,-1 1 128 0,2-3 0 0,4 2 0 0,0 3-128 15,-4-1 128-15,0 1 0 0,0-2 0 0,-2 4 0 16,-2 3 0-16,-1-3 0 0,-1-3 0 0,1 3 0 15,-2-2 0-15,-3 2 0 0,0 1 0 0,2-2 0 16,1 2 0-16,-2 0 0 0,-4-4 0 0,3 3 0 16,4-3 0-16,-3 1 0 0,-5 0 0 0,3 0 0 15,2 0 0-15,-1-1 0 0,3 4 0 0,-2-2 0 16,-2-1 0-16,2-1 0 0,2 3 0 0,-2-1 0 16,0-4 0-16,0 5 0 0,1-3 0 0,3 2 0 15,2 0 0-15,3-1 0 0,2 2 0 0,0-3 0 16,0 3 0-16,3-3 0 0,4 0 0 0,-1-3 0 15,-3 2 0-15,3 0 0 0,2 4 0 0,4-3 0 16,7 4 0-16,-1-2 0 0,0-2 0 0,1 6 0 16,2 0 0-16,4 2 0 0,4-3 0 0,-3 1 0 15,0 1 0-15,1 2 0 0,2 1 0 0,3 0 0 0,5-1 0 0,0 2 0 16,2 3 0-16,1-1 0 0,3-1 0 0,-2 2 0 16,-2 3 0-16,5-2 0 0,4 3 0 0,-1 0 0 15,1 3 0-15,1-1 0 0,-3 1 0 0,1 2 0 16,2 0 0-16,0-2 0 0,2 1 0 0,4 2 0 15,1 0 0-15,2 1 0 0,0-2 0 0,1 1 0 16,1 0 0-16,2 0 0 0,1 1 0 0,1-2 0 16,1-2 0-16,-2 2 0 0,2 2 0 0,2 1 0 15,0 1 0-15,-1 4 0 0,-1 1 0 0,0 1 0 16,-2-3 0-16,3 2 0 0,-1 4 0 0,3-3 0 16,0 0 0-16,2 3 0 0,3-3 0 0,2 2 0 0,1-5 0 15,2-2 0-15,3 2 0 0,1-1 0 0,5 2 0 0,2 0 0 16,2-1 0-16,1-1 0 0,0 0 0 0,4-1 0 15,0-2 0-15,4 0 0 0,1-1 0 0,4 1-128 16,0 0 128-16,2 1 0 0,3-4 0 0,2 0 0 16,0 1 0-16,2 1 0 0,2-2 0 0,4 2 0 15,3-1 0-15,1 1 0 0,0-2 0 0,4 0 0 16,2 0 0-16,1-3 0 0,1-5 0 0,4 3 0 16,-1 1 0-16,4 1 144 0,2-5-144 0,1 3 0 15,2 1 144-15,2 0-144 0,-3-5 0 0,2-1 144 16,1 1-144-16,0 2 160 0,2-4-160 0,-1 0 160 15,-3-2-160-15,-1 0 0 0,1-1 0 0,1 0 128 16,-2-1-128-16,-3 0 0 0,-2 0 0 0,-1-1 0 16,-2 2 0-16,-1-2-272 0,-2-2 32 0,1 0 16 15,-2 3-1936-15,0 0-384 0,-3-1-80 0</inkml:trace>
  <inkml:trace contextRef="#ctx0" brushRef="#br0" timeOffset="68452.46">4718 18755 21247 0,'0'0'944'0,"0"0"192"0,2-9-912 0,-2 3-224 15,-2-5 0-15,2 11 0 0,0 0 304 0,0 0 16 16,9-4 0-16,3-1 0 0,0-2 400 0,2 4 96 0,4-1 16 0,0 0 0 15,1 0 272-15,3 3 64 0,2 0 16 0,1 2 0 16,-1 4-224-16,1-1-32 0,-3-2-16 0,0 8 0 16,0 1-400-16,-2 3-96 0,-1 3-16 0,-2 1 0 15,-3 0-144-15,-3 0-16 0,-5 3-16 0,-1 4 0 16,-5 0 96-16,-3-1 32 0,-5 3 0 0,-3-2 0 16,-5 4 128-16,-1-3 32 0,-5-1 0 0,-1 1 0 15,-2-1-160-15,-2-1-32 0,-1-3 0 0,1-2 0 16,-2 0-144-16,1-1-48 0,3-3 0 0,-1-2 0 15,1-6-1472 1,3-1-288-16,4 0-64 0</inkml:trace>
  <inkml:trace contextRef="#ctx0" brushRef="#br0" timeOffset="69951.67">6329 18703 1839 0,'0'0'160'0,"0"0"-160"0,4-7 0 0,-4 7 0 16,0 0 2864-16,4-8 528 0,-2-1 128 0,-2 9 0 16,0 0-1472-16,3-8-320 0,-3 8-48 0,-2-11-16 0,1 2-192 0,-1-1-64 15,-4 2 0-15,1-1 0 0,-2 2-224 0,0-3-48 16,-4 1-16-16,1 1 0 0,-3 2-368 0,-1 2-80 15,-2 0-16-15,0 0 0 0,-3 4-240 0,-2 5-48 16,-5 0-16-16,0 3 0 0,-4 3-160 0,4 6-48 16,-1 2 0-16,0 3 0 0,2 2 16 0,-1 1 0 15,0 8 0-15,2 3 0 0,1 1 48 0,2 1 16 16,5 3 0-16,3-3 0 0,4-3-224 0,5-3 176 16,4-4-176-16,5-4 160 0,4-1-32 0,3-5 0 15,2-4 0-15,4-3 0 0,1-7 144 0,2-3 32 16,3-3 0-16,2-2 0 0,1-4 80 0,-1 1 32 15,1-6 0-15,1 2 0 0,2-5-96 0,-2-4 0 0,-5-4-16 0,0 2 0 16,-4 3-128-16,-1-2-32 0,-2 2 0 0,1-3 0 16,0 0-16-16,-3 5-128 0,-3 3 192 15,-1 2-64-15,-4 1-128 0,-6 11 192 0,6-5-192 0,-6 5 192 16,0 0-192-16,6 6 0 0,-1 5 0 0,-2 6 0 16,-1 1 0-16,-1 1 128 0,2 0-128 15,-1 1 0-15,0-1 0 0,0 2 0 0,2-1 0 0,1 1 0 31,3-1-256-31,1-3-128 0,1-4-16 0,1 1-16 16,-3-1-2080-16,3-4-400 0,2-3-96 0</inkml:trace>
  <inkml:trace contextRef="#ctx0" brushRef="#br0" timeOffset="70545.03">7397 18666 6447 0,'0'0'272'0,"0"0"80"0,0 0-352 0,0 0 0 0,0 0 0 0,0 0 0 16,0 0 3536-16,0 0 640 0,-5-9 128 0,5 9 32 15,-7-2-2416-15,-2 2-496 0,-1 1-80 0,0 3-32 16,-3 4-160-16,-1-3-16 0,0 1-16 0,-1 3 0 15,-1-3 64-15,-2 6 16 0,-3 2 0 0,0-4 0 16,-1 1-176-16,-1 2-48 0,0 0 0 0,3 1 0 16,1 1-400-16,0-1-64 0,0-1-32 0,1 1 0 15,2 0 48-15,0 0 16 0,2-4 0 0,2 1 0 16,0 1-224-16,1-6-64 0,1 0 0 0,2 1 0 16,8-7 0-16,0 0-16 0,0 0 0 0,-4 6 0 0,4-6-48 15,0 0-16-15,0 0 0 0,9 6 0 16,1 1 80-16,3-3 32 0,2-3 0 0,4 3 0 0,3-2-80 0,3 3-16 15,-2-2 0-15,3-1 0 0,0-2-16 0,2 0-16 16,0 0 0-16,-1 0 0 0,-3 0-32 0,0 0-128 16,0-1 192-16,2-1-64 0,-1-4-128 0,-1 3 0 15,-3-1 144-15,-4 3-144 0,-4-3 0 0,1 1 128 16,-4-1-128-16,-10 4 0 16,11-2-720-16,-11 2-224 0,0 0-32 0,0 0-16 15,0 0-1840-15,5 11-368 0,-5-11-80 0</inkml:trace>
  <inkml:trace contextRef="#ctx0" brushRef="#br0" timeOffset="70978.53">7988 18671 17503 0,'5'-12'768'0,"0"4"176"0,1-5-752 0,3 4-192 0,1-2 0 0,1 1 0 16,-1 2 1184-16,-1 4 208 0,-2-1 32 0,-7 5 16 15,0 0-352-15,0 0-80 0,0 0-16 0,0 0 0 16,0 0-288-16,0 12-48 0,-4 3-16 0,-2 2 0 16,-3 2 176-16,-1 0 16 0,-1 4 16 0,-3 3 0 15,-2 1 96-15,1 3 16 0,1 3 0 0,4-3 0 16,1 0-272-16,4-2-48 0,2-5-16 0,3-1 0 0,3-3 48 15,2 0 16-15,3-5 0 0,3-1 0 0,3-7 64 0,3 0 16 16,2-3 0-16,0-3 0 0,1-3-112 0,3-3-16 16,2-2 0-16,1-3 0 0,-1-2-176 0,1-1-32 15,-1-4-16-15,-1-1 0 0,-1-4-48 0,-3 4-16 16,2 0 0-16,-4-1 0 0,-5 0 16 0,-3-1 0 16,-4 0 0-16,-1-2 0 0,-5 1-32 0,-4 2 0 15,-2-2 0-15,-7 2 0 0,-3 0-160 0,-3 4-48 16,-3 1 0-16,-1 1 0 0,-2 5-128 0,-2 4 0 15,-2 4 0-15,-2 5 0 16,0 1-1216-16,0 1-128 0,2 7-32 0,3-1 0 16,3 4-2144-16,4 0-416 0</inkml:trace>
  <inkml:trace contextRef="#ctx0" brushRef="#br0" timeOffset="72182.64">10538 18829 13823 0,'0'0'608'0,"0"0"128"0,-2-11-592 0,1 3-144 0,1 8 0 0,-2-13 0 16,-1 2 1248-16,0 2 224 0,-2-3 32 0,0 5 16 15,-1-1 16-15,-3 2 0 0,-1-2 0 0,0 2 0 16,-2 7-464-16,0 2-96 0,-4-3-16 0,-3 6 0 0,-2 2-272 0,-2 4-64 16,0 4-16-16,-1 1 0 0,0 2-112 0,-1 3-32 15,4 4 0-15,0 0 0 0,2 1 128 0,4 0 32 16,4-5 0-16,3 0 0 0,3-2-320 0,2-2-64 16,6-4-16-16,1-2 0 0,1-2 48 0,5-4 16 15,4-3 0-15,4-3 0 0,5-3 192 0,2-7 32 16,2 1 16-16,1-5 0 0,2-2-128 0,-3-1-16 15,-3-1-16-15,-1 2 0 0,-3-1-80 0,1 3-16 16,-2-1 0-16,-1 1 0 0,-4 3-32 0,-2 3-16 16,-2-1 0-16,-10 9 0 0,11-4-64 0,-11 4-16 15,10 8 0-15,-4 1 0 0,-1 5-144 0,2 1 0 0,-4 3 0 16,2 0 0-16,-1-2 0 0,1 2 0 0,2 1 128 16,0-1-128-16,1-2 0 0,2-3 0 0,2 0 144 0,0-1-144 15,4 0-144-15,-2-2-112 0,-2-2 0 0,3 1-12032 16,1-2-2416-16</inkml:trace>
  <inkml:trace contextRef="#ctx0" brushRef="#br0" timeOffset="72749.75">11943 18767 8287 0,'0'0'736'0,"0"0"-592"16,2-7-144-16,-2 7 0 0,0 0 2384 0,0 0 448 0,0 0 96 16,-9-5 16-16,0-2-1248 0,-1 4-240 0,-2 3-48 0,-4 1-16 15,-2 1-304-15,-4 1-48 0,-2 5-16 0,-1 0 0 16,-2 2-240-16,-3 0-48 0,0 3-16 0,1 1 0 15,1 2-32-15,0-2-16 0,4-1 0 0,4 0 0 16,2 1-192-16,5-3-32 0,6 1-16 0,4-1 0 16,3-11-208-16,8 11-32 0,3 0-16 0,6 0 0 15,3-5 112-15,5 3 32 0,5 1 0 0,0 3 0 16,-2-3-96-16,0 3-16 0,-1 0 0 0,-2-3 0 16,-1 3-32-16,-2 2-16 0,-4-5 0 0,-4 3 0 15,-5 1 48-15,0-4 16 0,-6 1 0 0,-4 1 0 16,-3-3 128-16,-5 0 32 0,-3-3 0 0,-5 3 0 15,-2-2-64-15,-3-1-16 0,-2-1 0 0,-1-3 0 16,-1-2-176-16,1 1-128 0,0-2 144 0,2-4-144 0,0-3 0 16,4 1-192-16,2-5 16 0,5 0 0 15,-1 2-2064-15,5-4-400 0,6 1-96 0</inkml:trace>
  <inkml:trace contextRef="#ctx0" brushRef="#br0" timeOffset="74015.38">12410 18838 14735 0,'0'0'1312'0,"0"0"-1056"16,0 0-256-16,0 0 0 0,0 0 1664 0,-9 14 256 15,-2 2 64-15,-2 1 16 0,0 1-208 0,-2 1-32 16,-4 0-16-16,1 4 0 0,0 2-224 0,1-3-48 0,-1 1-16 0,0 2 0 15,1-5-320-15,3-1-64 0,4-1-16 0,4-2 0 16,1-5-416-16,2-1-64 0,3-10-32 0,0 0 0 16,7 5-112-16,-7-5-32 0,14-2 0 0,0-2 0 15,0-5 48-15,1-1 0 0,4-4 0 0,-1 1 0 16,-2-2-256-16,1 2-32 0,-2-2-16 0,2-2 0 16,-1 0-144-16,1-1 0 0,-1 3 0 0,1 2 128 15,-2 1-128-15,-1 1 0 0,-4 3 0 0,0 1 0 16,-10 7 0-16,0 0 0 0,0 0 0 0,9 7 0 15,-9-7 0-15,4 13-192 0,-4 2 64 0,-3 2 128 16,-2 2-192-16,-1-1 192 0,-3-3-160 0,0 1 160 0,0 0 0 16,3-5 0-16,0-1 0 0,0 0 0 0,6-10 0 15,0 0 0-15,0 0 0 0,0 0 0 0,0 0 0 0,0 0 160 16,14-3-32-16,0-1 0 0,2-1 16 0,1-5 0 16,3 2 0-16,-1-2 0 0,0 1-144 0,1-4 0 15,-2 4 0-15,0-2 128 0,1 3-128 0,-2 1 0 16,-1 3 0-16,0 3 0 0,-1 1 0 0,-1 1 0 15,-2 4 0-15,-2 2 0 0,-1 0 0 0,0 0 0 16,-2 1 0-16,1 0 0 0,-8-8 0 0,6 12 0 16,3 0 0-16,-1-6 0 0,0 3 0 0,1-1 0 15,2-4-144-15,2-2 144 0,-1 1 0 0,2-3 0 16,0-2 0-16,2 0 0 0,0-2 128 0,2 0-128 16,1-3 0-16,0 0 0 0,0 3 144 0,0-3-144 15,0-1 128-15,-1 2-128 0,0-4 0 0,-2 3 128 0,-2-4-128 16,-1 3 0-16,-2-1 0 0,0 4 0 0,-4-1 128 15,-7 6-128-15,0 0 0 0,0 0 0 0,0 0 0 0,0 0 0 16,0 0 0-16,0 0 0 0,0 0 0 0,0 0 0 16,0 0 0-16,-9 9 0 0,-1 0 0 0,-2 0 0 15,-5 2 0-15,0-1 0 0,-3 4 0 0,0 0 0 16,-1 0 0-16,2 4 0 0,2 0 0 0,1 0 0 16,4-2 0-16,3-2 0 0,5-1 0 0,4-3 0 15,4 1 0-15,2-4 0 0,-6-7 0 0,15 6 0 16,4-3 0-16,0-1 0 0,2-3 0 0,-2 0 0 15,4 1 160-15,-3-4-160 0,0-1 192 0,-2-2-192 16,-3 0 144-16,-1-3-144 0,0 1 0 0,-1-3 144 16,-4 3-144-16,-1 3 0 0,-3 1 144 0,-5 5-144 15,0 0 0-15,0 0 0 0,0 0 0 0,0 0 128 0,0 0-128 16,0 0 0-16,0 0 0 0,0 0 0 16,0 0 0-16,-7 5 0 0,7-5 0 0,0 0 0 0,-2 11 0 0,2-11 0 15,0 0 0-15,0 0 0 0,13 4 0 0,-2-1 0 16,2-5 0-16,1 1 0 0,0-3 0 0,3-1 0 15,4 0 0-15,-2 1 128 0,0-4-128 0,1-1 192 16,1-2-64-16,-1 3 0 0,0-1-128 0,1 0 0 16,-1-1 128-16,2 1-128 0,-1-3 192 0,1 3-48 15,-1-5 0-15,2-2 0 0,1-2 0 0,-2 0 0 16,-2 0 0-16,-1-2 0 0,2-5-144 0,-1-1 160 16,-1 2-160-16,-1-4 160 0,-1-2-160 0,-2 0 128 15,-2-3-128-15,-2 4 128 0,-2 5-128 0,-3 1 0 0,-2 2 0 16,-1 8 128-16,-3 1-128 0,0 12 0 0,0 0 0 0,-9 3 0 15,-3 5-160-15,-2 2 160 0,-4 6-208 16,-1 3 80-16,-1 3 128 0,-2 3-128 0,1-1 128 0,-1 4-128 16,1-1 128-16,0 2 0 0,1 2 0 0,2-2 0 15,3 2 0-15,2-1 0 0,3-3 0 0,2-1 0 16,5-4 0-16,1-3 0 0,4-1 0 0,3 0 128 16,4-3-128-16,1-4 0 0,4 0 128 0,2-4-128 15,5 2 176-15,1-6-48 0,3-3 0 0,1-2 0 16,4-3 0-16,0-4 0 0,2 2 0 0,-3-6 0 15,2 2-128-15,-1-1 0 0,-1-3 144 0,-1-3-144 16,0 0 0-16,1 1 128 0,1-8-128 0,-4 0 0 16,0 1 128-16,-1-7-128 0,-1-2 128 0,-1-1-128 15,-1-2 0-15,-4 5 128 0,-3-1-128 0,-2 3 0 16,-3 3 0-16,-4 3 128 0,-3 6-128 0,-3 4 0 0,-4 0 0 0,-4 5 0 16,-4 2-160-16,-6 7 160 0,-5 8-144 0,-4 3 144 15,-2 3 0-15,-2 4-144 0,0 5 144 0,1 2 0 16,0 5 0-16,2 4 0 0,1 0 128 0,6 2 0 15,4 0 0-15,3 0 0 0,5-3 48 0,5-1 16 16,4-4 0-16,5 3 0 0,4 0-64 0,5-1-128 16,5-6 192-16,3 2-64 0,2-4-128 0,4-4 128 15,3 0-128-15,3-2 128 0,0 1-384 0,2-1-96 16,3-5-16-16,1-1-14096 16,3 1-2816-16</inkml:trace>
  <inkml:trace contextRef="#ctx0" brushRef="#br0" timeOffset="77028.06">8771 19726 19583 0,'0'0'864'0,"0"0"176"0,-5-9-832 0,5 9-208 0,-9-7 0 0,1 2 0 16,-1-3 1552-16,0 3 272 0,9 5 48 0,-11-4 16 15,-1-2-720-15,2 2-144 0,-4 3-16 0,2 2-16 16,-1 3-368-16,0 4-80 0,-1-2-16 0,1 5 0 16,1-1-256-16,-1 3-48 0,2 1-16 0,-1 0 0 15,6 1-16-15,-1 1-16 0,0 5 0 0,3-3 0 16,3-1-176-16,1-5 160 0,1 0-160 0,5-1 160 16,5-3-32-16,1-2 0 0,4-2 0 0,1-4 0 15,2-4 80-15,0 0 16 0,1 1 0 0,1-4 0 16,-1-3 32-16,1 2 0 0,-2-2 0 0,1 3 0 15,2-6-32-15,-2-1 0 0,-2 1 0 0,-3 3 0 0,-2-1-96 16,-3 2 0-16,-4-4-128 0,0 8 192 0,-6 5-192 0,0 0 176 16,0 0-176-16,0 0 160 0,0 0-160 0,0 0 0 15,3 10 0-15,0 3 0 0,-1-2-192 0,2 3 16 16,1 4 16-16,2 0 0 16,0-2-1024-16,3 0-208 0,2-2-32 0,-1-3-13360 0</inkml:trace>
  <inkml:trace contextRef="#ctx0" brushRef="#br0" timeOffset="77263.78">9521 19598 27231 0,'0'0'1216'0,"0"0"240"0,0 0-1168 0,-5 9-288 0,-2 4 0 0,1 3 0 15,-4 2 1328-15,2 1 208 0,-2 1 32 0,2 1 16 16,-1-1-544-16,2-1-96 0,0-1-32 0,2 0 0 16,2 3-528-16,1-3-128 0,2-4 0 0,0 1-16 15,0-1-240-15,0 0 0 0,2-4 0 0,0 2 0 32,1-1-1648-32,-3-11-368 0,2 10-80 0</inkml:trace>
  <inkml:trace contextRef="#ctx0" brushRef="#br0" timeOffset="77450.05">9335 19815 28959 0,'0'0'1280'0,"12"-2"272"0,-2-6-1232 0,2 1-320 16,2-4 0-16,2 4 0 0,-1 3 1024 0,3-4 160 16,3 1 32-16,0-3 0 0,-4 2-608 0,1-1-112 15,0 1-32-15,-1 3 0 0,-2-2-464 0,-1 2-160 16,2 2 0-16,0 1 0 15,0-2-2720-15,1 2-528 0,6 1-112 0,-4 6-32 0</inkml:trace>
  <inkml:trace contextRef="#ctx0" brushRef="#br0" timeOffset="77820.05">10095 19494 7359 0,'0'0'656'0,"0"0"-528"0,0 0-128 0,0 0 0 15,0 0 3984-15,0 0 768 0,0 0 160 0,0 0 16 16,-2 14-2672-16,-5 1-528 0,1 4-128 0,-4 1 0 16,-2-1-448-16,-2 3-96 0,-2 5-16 0,-2-3 0 15,0 1-112-15,1 1-32 0,0-6 0 0,2-1 0 16,2 0-320-16,3-2-80 0,2-5-16 0,2 0 0 16,0-1-144-16,0-4-16 0,6-7-16 0,0 0 0 15,0 0 16-15,0 0 0 0,14 2 0 0,-1-4 0 16,0-3 16-16,1-3 16 0,4-2 0 0,3 2 0 15,0-1-224-15,0 3-128 0,0-3 160 0,0 4-160 16,1 4 0-16,-3 1 0 0,1 2 0 0,0 6 0 16,0 1 0-16,-1 3 0 0,-3 1 0 0,-3 2-160 0,-4 1 160 0,-4 0 0 15,-1 1 0-15,-6 2 0 0,-1 1 0 0,-5-1 0 16,-2-2 0-16,-2-2 128 0,-2 2-128 0,2-5 176 16,-2-3-176-16,1 0 192 0,0-3-192 0,2-3 0 15,-1-3 0-15,2-1 128 16,0-1-480-16,1-3-96 0,0-4-32 0,4 1 0 15,3-5-3040-15,-1 0-592 0</inkml:trace>
  <inkml:trace contextRef="#ctx0" brushRef="#br0" timeOffset="78137.27">10735 19771 21183 0,'0'0'1888'0,"0"0"-1504"0,0 0-384 0,-7 9 0 16,0 2 1296-16,-4-1 192 0,0 3 48 0,0 1 0 16,0-1 416-16,1 1 96 0,-1 0 0 0,2 2 16 15,-1 0-656-15,3-2-128 0,2 2-16 0,3-1-16 16,2-2-400-16,2 1-80 0,3-3 0 0,3 1-16 15,2-2-176-15,4-4-48 0,3-1 0 0,2-1 0 16,0 0-224-16,1-4-48 0,1-4-16 0,0 2 0 16,1-2-240-16,-1-1 176 0,1-5-176 0,-3 2 160 15,-1-3-368-15,-2 3-80 0,0-3-16 0,-5 2-12672 16,-2-2-2528-16</inkml:trace>
  <inkml:trace contextRef="#ctx0" brushRef="#br0" timeOffset="78261.96">10615 19541 33167 0,'-2'-21'1472'0,"2"13"304"0,1-1-1424 0,-1 9-352 16,2-9 0-16,-2 9 0 0,0 0 1152 0,6-7 176 15,-6 7 16-15,0 0 16 0,0 0-960 0,0 0-192 16,0 0-32-16,0 0-11552 16,0 0-2304-16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00:19.9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7489 10309 18431 0,'0'0'1632'0,"0"0"-1312"0,0 0-320 0,0 0 0 16,0 0 480-16,0 0 32 0,-5-1 0 0,5 1 0 15,0 0 576-15,0 0 112 0,-7 0 16 0,7 0 16 16,0 0-112-16,0 0-32 0,-7 6 0 0,4 3 0 16,-1 4-320-16,3-1-80 0,1 5-16 0,-2 2 0 15,2 4-144-15,2 0-16 0,-1 2-16 0,3 3 0 0,-3 3-160 0,1-3-16 16,1 1-16-16,-1-2 0 0,1-1 0 0,0-4 0 16,2-2 0-16,-2-3 0 0,0-2 80 0,1-6 0 15,1-1 16-15,-5-8 0 0,10-2 32 0,0-5 0 16,0-4 0-16,4-8 0 0,3-6 144 0,2 0 16 15,3-5 16-15,0 1 0 0,1-4-288 0,0 0-64 16,1-1-16-16,2 1 0 0,-2 0-64 0,0-2-16 16,2 0 0-16,-2-1 0 0,1 0 0 0,1 1 0 15,-2 2 0-15,0-1 0 0,1 0 112 0,-2 4 32 16,-3 5 0-16,0 0 0 0,-3 5-432 0,0 1-96 16,-2 1-16-16,-3 4 0 0,0 3 48 0,0 1 0 15,-6 3 0-15,-1 1 0 16,-5 6-1488-16,0 0-304 0,0 0-48 0,0 0-14480 0</inkml:trace>
  <inkml:trace contextRef="#ctx0" brushRef="#br0" timeOffset="391.25">7703 10441 13823 0,'-17'7'1216'0,"9"-5"-960"0,-1 2-256 0,-1 2 0 16,-2-1 1664-16,2 0 272 0,-2 3 64 0,4-3 16 16,0-2-960-16,0 1-192 0,1-1-32 0,-1 0-16 15,8-3 640-15,-5-4 128 0,0-1 16 0,2-1 16 0,2-7-336 16,1-2-64-16,1-6 0 0,3-2-16 0,4-7-224 0,1-4-32 16,5-6-16-16,3-6 0 0,0-7-80 0,6-3-16 15,1-2 0-15,0-7 0 0,4-5-160 0,1-9-32 16,3-9-16-16,0-3 0 0,1-2-128 0,0-9-32 15,0-7 0-15,15-41 0 0,-3 15-80 0,-2 8-32 16,0 3 0-16,-1 8 0 0,0 3-160 0,-1 11-48 16,-2 6 0-16,-1 3 0 0,-1 3-144 0,0 4 160 15,-1 10-160-15,-1 5 160 0,0 9-160 0,-2 6 128 16,-4 1-128-16,4 4 128 0,1 4-128 0,-2-1 0 16,-3 4 0-16,1 0 0 0,-2 6 0 0,-2 4 0 15,-2 3 0-15,-3 5 0 0,-2 0-128 0,-3 7 128 16,0 5-160-16,-5 1 160 15,-2 2-1216-15,-4 5-128 0,-5 6-48 0,0 0-11488 16,0 0-2304-16</inkml:trace>
  <inkml:trace contextRef="#ctx0" brushRef="#br0" timeOffset="1457.19">9832 6181 26719 0,'-10'-11'1184'0,"4"5"240"0,-2 0-1136 0,0 2-288 16,-1-4 0-16,1 4 0 0,-3 2 352 0,-3-1 16 0,-1 3 0 0,-3 3 0 16,-2-2 464-16,-2 3 80 0,0 4 32 0,-1 1 0 15,0 5-144-15,1 3-32 0,1 1 0 0,-1 1 0 16,0 7-64-16,8-9-32 0,0 5 0 0,2 0 0 15,2-1-288-15,-1 3-64 0,4 3-16 0,2-4 0 16,2 4-64-16,3-6-16 0,4-2 0 0,2-1 0 16,2-4 96-16,3-4 32 0,5 0 0 0,0-4 0 15,3-5-96-15,3-1 0 0,1 0-16 0,1-1 0 0,1-1-112 16,2 2 0-16,0 0-128 0,-2 3 192 0,-2 3-192 0,-3 0 0 16,-2 6 128-16,-4-1-128 0,-4 3 128 0,-2 3 0 15,-4 2-128-15,-4 3 192 0,-4 0 192 0,-4 3 16 16,-5-3 16-16,-2 3 0 0,-4 1 16 0,-2-2 0 15,-4 1 0-15,3-3 0 0,-1-2-192 0,-3 0-48 16,0-1 0-16,-1 0 0 0,1-2-192 0,4-3 0 16,1-2 128-16,3-3-128 0,2 0-160 0,2-5-80 15,2-3-16-15,5-3 0 16,2-6-2048-16,5-1-400 0,5-6-96 0,2-6-14160 0</inkml:trace>
  <inkml:trace contextRef="#ctx0" brushRef="#br0" timeOffset="1794.07">10151 5121 25791 0,'-2'-22'1152'0,"0"8"224"0,0 1-1104 0,1 4-272 0,1 9 0 0,0 0 0 15,0 0 1120-15,0 0 160 0,-4 13 48 0,1 9 0 16,1 3-272-16,0 11-48 0,2 8-16 0,2 4 0 16,-1 5-208-16,3 9-32 0,0 8-16 0,3 3 0 15,3 4-240-15,-2-24-48 0,1 3-16 0,9 38 0 0,-1 1-176 0,1-6-48 16,0-7 0-16,-5-30 0 0,-1-1-208 0,0-7-160 15,-2-2 32-15,3 10 0 16,-4-11-864-16,-4-7-160 0,-3-7-48 0,-2-13-14784 16</inkml:trace>
  <inkml:trace contextRef="#ctx0" brushRef="#br0" timeOffset="2193.36">10145 6012 31327 0,'7'-13'1392'0,"0"5"272"0,3-4-1328 0,5-4-336 16,7-2 0-16,5-1 0 0,2 0 416 0,3 2 16 16,-1-3 0-16,1 0 0 0,-1-4 160 0,-1 0 48 15,-1 0 0-15,-2-4 0 0,-2 4 128 0,1-3 16 16,-3 3 16-16,-3 1 0 0,-2 4-304 0,-3 4-64 16,-3 2-16-16,-5 6 0 0,-7 7-160 0,0 0-16 0,0 0-16 0,0 0 0 15,-6 17-32-15,-3 5 0 0,-2 2 0 0,-2 6 0 16,-2 2 16-16,-2 2 0 0,2 1 0 0,0 3 0 15,-2-6-32-15,6 2-16 0,0 0 0 0,4-3 0 16,0-7-160-16,7-4 128 0,4-2-128 0,1-5 128 16,2-3 48-16,4-6 0 0,3-7 0 0,1-6 0 15,3-2 64-15,1-4 16 0,3-3 0 0,-1-3 0 16,1-1-112-16,-3 0-16 0,-4 2 0 0,-1 4 0 0,-2 6-128 16,-5 3 128-16,0 1-128 0,3 4 128 0,-10 2-128 0,13 4 0 15,-1 3 0-15,1 6 0 0,0 4 0 0,1 0 0 16,0 1 0-16,0-1 0 0,1-1 0 0,2-2 0 15,0-2 0-15,4-1 0 0,0-7-160 0,2-3 160 16,-3-2 0-16,3-5-144 16,2-7-256-16,-3-5-48 0,1-5-16 0,-1-6 0 15,-2-3-2352-15,1-3-480 0</inkml:trace>
  <inkml:trace contextRef="#ctx0" brushRef="#br0" timeOffset="2558.41">11201 4174 34095 0,'-13'0'1504'0,"13"0"320"0,-7 8-1456 0,2 8-368 15,2 4 0-15,-1 8 0 0,-2 6 224 0,-2 7-32 16,1 10 0-16,0 6 0 0,4 7 608 0,0 0 112 16,2 4 32-16,0 3 0 0,1 1-240 0,1-17-32 15,0 10-16-15,2 32 0 0,0-11-272 0,4-12-64 16,2-11-16-16,0-13 0 0,1-12-128 0,0-4-32 0,0-7 0 0,2-2 0 15,-4-6 304-15,3-8 64 0,-1-5 16 0,-10-6 0 16,12-6-144-16,1-3-16 0,-1-8-16 0,-2 6 0 16,1 1-80-16,8-7-16 0,-1 2 0 0,0 2 0 15,-2 2-256-15,2 2 0 0,3 4 0 0,0 3 0 16,1 5 0-16,-1 3 0 0,1 4 0 0,-2 2-144 16,-1 6 144-16,-2 5 0 0,-4 1 0 0,-6 5 0 15,-2 0 0-15,-5 6 0 0,-3 4 0 0,-4-1 0 0,-2-2 0 0,-2-5 0 16,-3 0 128-16,-1-7-128 0,-2-1 128 15,1-4-128-15,-2-5 160 0,5-5-160 0,-1-4 144 0,-8 3-144 16,3-6 128-16,0-4-128 0,1-3-128 0,2-3-128 16,-1-7 0-16,2-6-16 15,1-3-1968-15,0-9-400 0,2-8-80 0</inkml:trace>
  <inkml:trace contextRef="#ctx0" brushRef="#br0" timeOffset="2822.91">11710 3791 39615 0,'-22'-14'1760'0,"11"6"352"0,2 5-1680 0,9 3-432 16,0 0 0-16,-4 10 0 0,3 2-240 0,4 14-128 15,1 7-16-15,3 10-16 0,1 11 400 0,4 4 128 16,1 4 0-16,2 1 0 0,1 1 112 0,6 9 16 0,3 12 16 15,6 4 0-15,6 2-96 0,1 0-32 0,3-2 0 0,-3-3 0 16,-1-3-144-16,-2-4 0 0,-2-7 0 0,-4-14 0 16,-2-8 0-16,-5-9-144 0,-6-4 144 0,-3-7-160 15,-4-8-1072 1,-5-5-224-16,-3-1-32 0,-1-16-14704 0</inkml:trace>
  <inkml:trace contextRef="#ctx0" brushRef="#br0" timeOffset="3111.45">12083 4885 23039 0,'17'-14'1024'0,"-6"7"192"0,6-5-960 0,4-3-256 15,6-1 0-15,4-5 0 0,0-2 2016 0,2-5 352 16,0 0 80-16,1-3 16 0,0-4-800 0,-2 0-144 16,-4-5-48-16,-3 3 0 0,-2-2-384 0,-5 2-64 15,-6 0-32-15,-5 0 0 0,-7 2-224 0,-7 2-64 16,-4 2 0-16,-4 5 0 0,-3 7-128 0,-2 11-16 15,-5 7-16-15,0 10 0 0,-3 8-160 0,0 11-48 16,1 5 0-16,3 9 0 0,1 7-336 0,4 1 128 16,5 3-128-16,8-1 0 0,5-1 176 0,7-3-48 15,7-5 0-15,-1-14 0 0,5-6 48 0,6 3 0 16,5-2 0-16,6-1 0 0,4-4-32 0,7-4 0 16,2-2 0-16,0-7 0 0,5 0-272 0,1-3-64 15,-1-2-16-15,-3 0-13952 16,-5-4-2800-16</inkml:trace>
  <inkml:trace contextRef="#ctx0" brushRef="#br0" timeOffset="3490.43">10819 7309 29663 0,'-31'2'1312'0,"17"1"272"0,-2 1-1264 0,-1 3-320 15,0 5 0-15,0 5 0 0,-4-2 1040 0,2 7 160 16,1 3 16-16,2 7 16 0,1 0-288 0,2 4-64 16,4 1-16-16,1 3 0 0,5-2-368 0,3-4-80 15,3-2-16-15,6-2 0 0,5-8-176 0,2-3-32 16,4-4-16-16,0-6 0 0,6-2-176 0,4-7 192 16,5-7-192-16,1 0 192 0,4-6-192 0,0-4-144 15,1-4 144-15,-1-2-11776 16,-2-8-2224-16</inkml:trace>
  <inkml:trace contextRef="#ctx0" brushRef="#br0" timeOffset="3777.66">11134 7323 34095 0,'0'0'3024'0,"0"0"-2416"0,0 0-480 0,0 0-128 15,9-7 384-15,5-5 48 0,3 1 16 0,3-2 0 16,0-5-192-16,3-5-16 0,2-1-16 0,2-1 0 15,2-7 336-15,-10 12 64 0,-1-6 16 0,7-9 0 16,-6 4-160-16,-8 12-32 0,-2-2 0 0,-1-5 0 0,-4 4-32 0,-5 9-16 16,-4 1 0-16,-1 4 0 0,-3-2-144 0,-2 6-48 15,0 3 0-15,-8 9 0 0,0 6-208 0,6 0 0 16,-1 2 0-16,-5 17 0 0,3 3 0 0,7-12 0 16,1 4 0-16,2 13 0 0,2-3 0 0,5-14 0 15,3 1 0-15,4-2 0 0,2-1 0 0,5 0 0 16,4-5-128-16,3-4 128 0,2-2-288 0,3-3 48 15,2-3 16-15,14-6 0 16,-1-7-1376-16,-17 3-256 0,2-9-64 0</inkml:trace>
  <inkml:trace contextRef="#ctx0" brushRef="#br0" timeOffset="4078.43">11900 6882 30527 0,'-6'24'1344'0,"3"-5"288"0,2 4-1312 0,0-4-320 15,-2 3 0-15,1 3 0 0,-3-2 528 0,2 3 48 16,-2-5 0-16,-1 7 0 0,1-5 896 0,2-9 176 16,3-4 32-16,0-10 16 0,0 0-544 0,8-3-128 0,1-9 0 0,6-10-16 15,3-9-304-15,-1-2-64 0,1-2-16 0,1 0 0 16,-1-2-352-16,0 1-64 0,-2 2-16 0,2 3 0 16,0 1-192-16,0 7 176 0,-2 0-176 0,1 8 160 15,-1 2-160-15,2 9 0 0,0 4 0 0,1 5 128 16,-2 8-128-16,-6-3 0 0,2 6 0 0,-1 3 0 15,2 2 0-15,-3 6 0 0,0 0 0 0,-1 2 0 0,0 3 0 0,-1-3 0 16,0 1 0-16,3 10 0 0,-2-10-208 0,-3-13 80 16,-2-2 128-16,6-1-208 15,-2-6-448-15,-2-7-96 0,0-4-16 0,5-12-12128 16,1-5-2432-16</inkml:trace>
  <inkml:trace contextRef="#ctx0" brushRef="#br0" timeOffset="4289.93">12771 5694 35935 0,'-4'-17'1600'0,"4"17"320"0,0 0-1536 0,0 0-384 15,0 0 0-15,-2 14 0 0,0 5 768 0,2 4 96 16,2 6 16-16,-1 4 0 0,0 6-192 0,2 5-48 16,-1 8 0-16,1 5 0 0,-3 4-48 0,0-3-16 15,0-4 0-15,1 0 0 0,3-2-192 0,0-1-64 16,1-6 0-16,4 2 0 0,3 0-320 0,0-2 0 15,3 1 0-15,-3-17 0 0,3 0-240 0,-1 2-112 0,1-6-32 0,4 8 0 32,-5-7-1920-32,-6-10-384 0,-8-16-64 0</inkml:trace>
  <inkml:trace contextRef="#ctx0" brushRef="#br0" timeOffset="4446.39">12527 6417 21183 0,'-12'-11'1888'0,"7"2"-1504"0,3 1-384 0,3-1 0 16,8 3 4080-16,4 1 736 0,2-3 160 0,4 0 16 0,1-3-3824 0,3 1-768 15,3-4-144-15,3-1-48 0,4-4 288 0,1-1 48 16,1-1 16-16,0-3 0 0,2 2-320 0,1 1-64 16,2 0-16-16,0-3 0 15,1 0-1552-15,0 2-304 0,-3 2-64 0,-4 2-15392 16</inkml:trace>
  <inkml:trace contextRef="#ctx0" brushRef="#br0" timeOffset="7030.59">13080 8221 37487 0,'0'0'1664'0,"0"0"336"0,0 0-1600 0,0 0-400 16,-1 10 0-16,2 3 0 0,0 1 176 0,2 3-48 0,-1 5-128 0,2 1 192 15,2 0 256-15,-2 2 32 0,1-1 16 0,2-1 0 16,0 3-304-16,0-5-48 0,0-2-16 0,1-2 0 15,1-3-128-15,-3-4 0 0,2 0 0 0,-1-6 0 32,2-4-1872-32,0-5-368 0</inkml:trace>
  <inkml:trace contextRef="#ctx0" brushRef="#br0" timeOffset="7181.03">12913 7715 41871 0,'-20'-3'1856'0,"10"2"384"0,10 1-1792 0,-7 1-448 15,2 3 0-15,-1 2 0 0,-2 2 0 0,2 0 0 16,1 1-224-16,5-9 80 0,0 0 144 0,0 8 0 16,0-8 0-16,0 0 0 15,11 7-2128-15,6-6-400 0,3-3-80 0</inkml:trace>
  <inkml:trace contextRef="#ctx0" brushRef="#br0" timeOffset="7447.07">13937 7342 30399 0,'-11'11'2704'0,"-1"-1"-2160"16,-4 2-544-16,1 6 0 0,-5 4 624 0,-7 13 16 15,-1-2 0-15,3 0 0 0,-2 1 144 0,13-14 48 16,-2 1 0-16,-3 11 0 0,5-8 160 0,8-8 32 16,5-1 16-16,2 4 0 0,8-4-304 0,3-8-64 15,4-1-16-15,16-1 0 0,1 0-336 0,-9-1-64 16,3 1 0-16,14 1-16 0,-3 5-48 0,-5-3-16 0,-6 4 0 0,-13-4 0 15,-3 3 16-15,-3 0 0 0,-3 6 0 0,-3 1 0 16,-6 1 176-16,-6 4 32 0,-4-2 16 0,-5 3 0 16,-4 3-80-16,-11 7-16 0,2-7 0 0,8-10 0 15,0-1-448-15,-12 2-112 0,5-4-16 0,5-10-13408 16,3-4-2688-16</inkml:trace>
  <inkml:trace contextRef="#ctx0" brushRef="#br0" timeOffset="7987.16">15471 6531 23951 0,'-23'-14'2128'0,"6"9"-1696"0,0-1-432 0,-1 2 0 15,0 0 2944-15,0 6 496 0,0 3 96 0,1 6 32 16,-2 6-2832-16,0 6-560 0,-2 7-176 0,1 3 0 16,0 3 176-16,7-12-48 0,0 5-128 0,2-1 192 15,2 3-192-15,4-2 176 0,1-4-176 0,4-3 160 16,4-6-16-16,3-3 0 0,3-4 0 0,4-3 0 16,2-6 176-16,5-2 16 0,3-8 16 0,4-3 0 15,-1-4 32-15,11-9 0 0,-5-2 0 0,-5 2 0 0,-4-2-176 0,-1 5-16 16,-4 6-16-16,-1 4 0 0,-4 5-176 0,-1 5 192 15,-2 5-192-15,-1 7 192 0,1 10-32 0,-8 1 0 16,3 4 0-16,-4 6 0 0,-1 5-32 0,-2 6 0 16,-1 2 0-16,-4 9 0 0,0 6 0 0,-3-4 0 15,-1 0 0-15,-1 0 0 0,-3-3-288 0,2-5-64 16,-1-4-16-16,1 0 0 0,-1-5 560 0,3-6 96 16,2-3 32-16,2-5 0 15,0-4-1136-15,0-6-208 0,1-7-64 0,5-6-11504 16,-2-7-2304-16</inkml:trace>
  <inkml:trace contextRef="#ctx0" brushRef="#br0" timeOffset="8314.21">16067 6131 43311 0,'-19'3'3840'0,"9"0"-3072"15,1 2-608-15,0 6-160 16,1 0-1216-16,-1 8-256 0,1 5-64 0,-3 0-16 0,0 3 1200 0,1-1 352 15,0 4-144-15,1-5 144 0,-1 2 176 0,4-3 96 0,3-3 32 0,3-2 0 16,2-4 0-16,3-2 0 0,3-8 0 0,3-3 0 16,5-3 64-16,3-5 16 0,2-8 0 0,5-4 0 15,2-1-64-15,0-7-16 0,-2 0 0 0,0-2 0 16,-5 1-80-16,-4-2-16 0,-6 1 0 0,-2-4 0 16,-4-3 80-16,-6-2 16 0,-7-3 0 0,-3 3 0 15,-4 7-160-15,-3 3-16 0,-2 7-128 0,-3 7 192 0,-1 2-192 0,-1 8 0 16,1 6 0-16,3 4-160 0,-2 4-160 0,4 1-16 15,-2 0-16-15,1 2 0 16,5 1-400-16,3-1-80 0,3-3 0 0,4 1-16 16,3-1-1984-16,2-11-400 0,0 0-80 0,12-2-6512 15,6-5-1312-15</inkml:trace>
  <inkml:trace contextRef="#ctx0" brushRef="#br0" timeOffset="8667.32">16605 5550 28559 0,'-17'0'2544'0,"7"1"-2032"16,-1 3-512-16,-2 5 0 0,0 1 624 0,-1 7 16 16,-1 2 16-16,0 6 0 0,1 5 112 0,0 3 0 15,0 1 16-15,2 3 0 0,2-3 0 0,4 0 0 16,2 1 0-16,5-3 0 0,4-7-16 0,5-2-16 15,3-3 0-15,1-7 0 0,1-2-176 0,2-7-48 0,-1-4 0 0,4-2 0 16,0-5 48-16,1-5 0 0,1-6 0 0,0 0 0 16,-3-2 48-16,-3 1 16 15,-2-2 0-15,-5 1 0 0,-4-1-400 0,-5 1-80 0,-4-1-16 0,-2 0 0 16,-5-2 48-16,-3-1 0 0,-4 0 0 0,-1 2 0 16,0 5-192-16,1 1 0 0,1 2 0 0,3 7 128 15,2-1-128-15,2 4 0 0,1 3 0 0,0 2 0 0,9-1-336 0,0 0 48 16,0 0 16-16,0 0 0 15,-8 7-1008-15,8-7-208 0,0 0-48 0,0 0 0 16,5 10-1088-16,-5-10-208 0,12 1-48 0,-5-1-12096 16</inkml:trace>
  <inkml:trace contextRef="#ctx0" brushRef="#br0" timeOffset="9077.5">17113 5115 20271 0,'0'0'1792'0,"-6"-8"-1424"16,-2-1-368-16,3 0 0 0,-3 4 1216 0,0 2 192 15,-1 2 16-15,-3 5 16 0,-2 1 1120 0,-2 7 208 16,-2 4 48-16,0 3 16 0,-1 7-2496 0,0 5-496 16,-3 2-96-16,2 3-32 0,1 2 768 0,2-3 160 15,3 2 16-15,6-1 16 0,1-2-32 0,5-7-16 16,4-1 0-16,3-6 0 0,2-4-144 0,2-3-32 15,6-8 0-15,1-5 0 0,2-8 176 0,4-4 16 0,2-11 16 0,1-5 0 16,-1-5-160-16,1-2-48 0,-1 1 0 0,-3-4 0 16,2-3 0-16,-4-2-16 0,-2-1 0 0,-2-5 0 15,-3-4 80-15,-2-6 0 0,-1-7 16 0,-4 1 0 16,-1-3-240-16,-3-7-48 0,-4-8-16 0,1-6 0 16,-1-6-224-16,3 6 0 0,0 10 0 15,4 16 0-15,-1 10 0 0,0 11 0 0,1 13 0 0,-3 14 0 16,-1 6 0-16,0 9 0 0,0 0 0 0,-3 15 0 15,-2 11 0-15,-2 7-160 0,-2 5 160 0,-5 32-128 0,0 6 128 0,3 4-160 16,2 5 160-16,1 6-160 0,2-1-192 0,1 6-32 16,2 2-16-16,5 3 0 15,1-6-1664-15,3-3-336 0,0-5-64 0,0-2-9984 16,-1-6-2000-16</inkml:trace>
  <inkml:trace contextRef="#ctx0" brushRef="#br0" timeOffset="9614.71">14123 8677 35535 0,'-27'5'768'0,"18"-9"176"0,-5 2 16 0,3 0 64 0,-1 4-832 0,-2 2-192 0,0 7 0 0,-3 0 0 16,-1 6 192-16,-1 5-16 0,-1 4 0 0,1 6 0 16,1 2-48-16,2 6-128 0,0 3 192 0,5 4-64 0,0-1 0 0,2 2-128 15,2-3 192-15,5-7-64 0,2-5 0 0,4-5-128 16,1-5 192-16,2-6-64 0,3-5 256 0,4-6 32 16,3-6 16-16,2-6 0 0,4-6 144 0,1-8 48 15,1-5 0-15,2-8 0 0,0-4 48 0,-2 0 16 16,1-3 0-16,-2 0 0 0,-1 2-352 0,-2 1-64 15,-3-3-16-15,-1 3 0 0,-3 2-48 0,0 2-16 16,-2 5 0-16,0 1 0 0,-1 7-192 0,-4 2 128 16,0 4-128-16,1 8 0 0,-1 2 0 0,1 5 0 15,0 4 0-15,-1 7 0 0,1-1-192 0,0 4 32 16,-1 2 0-16,1 1 0 0,-1-1 32 0,1 0 0 16,-2-2 0-16,1-2 0 15,-1 0-1344-15,1-1-256 0,1-4-48 0,0 0-10256 16,1-6-2048-16</inkml:trace>
  <inkml:trace contextRef="#ctx0" brushRef="#br0" timeOffset="9971.95">14865 8536 35935 0,'-4'14'3200'0,"-1"5"-2560"0,1 6-512 0,-1 6-128 31,0 4-1120-31,0 1-240 0,-1 2-48 0,1 3-16 0,-1 2 1872 0,0-1 384 0,-2 4 80 0,-1-2 16 15,-1 6 160-15,0-3 16 0,0-4 16 0,2-1 0 16,-2-5-288-16,4-5-48 0,0-4-16 0,3-7 0 16,1-4-160-16,1-8-32 0,1-9-16 0,0 0 0 0,1-8-48 0,2-10-16 15,1-3 0-15,0-11 0 0,1-4-208 16,0-3-32-16,1-8-16 0,-3 1 0 0,-1-6-240 16,2-1 176-16,1-6-176 0,4-1 160 0,4-2-160 15,-2 2 0-15,7 4 0 0,2 6 128 0,1 8-128 16,0 6 0-16,2 7 0 0,2 6 0 0,-2 6-192 0,0 10 192 15,-1 2-192-15,-3 8 192 0,-3 4-176 0,-4 8 176 16,-3 4-128-16,-4 3 128 0,-5 4 0 0,-4 5-160 16,-6 6 160-16,-3-2 0 0,-2 1-352 0,-2-2 32 15,0-2 16-15,0-3 0 16,1-6-976-16,3-5-208 0,1-3-48 0,1-10 0 16,2-3-1344-16,0-6-256 0</inkml:trace>
  <inkml:trace contextRef="#ctx0" brushRef="#br0" timeOffset="10299.25">15407 8195 21183 0,'7'18'1888'0,"-5"0"-1504"15,1 5-384-15,-3-3 0 0,2 5 1568 0,1 2 240 16,-1 5 48-16,0 4 16 0,-4 4-544 0,1 3-112 0,-1 1-32 16,-2 1 0-16,-4-1 32 0,-2 1 16 15,0-1 0-15,-2-2 0 0,0-3-64 0,-1-2-16 0,3-8 0 0,1-2 0 16,0-7-368-16,3-5-80 0,1-6 0 0,5-9-16 15,0 0-144-15,-2-7-32 0,2-10 0 0,-2-3 0 16,2-10-176-16,2-5-32 0,2-6-16 0,0-8 0 16,1-6-160-16,1-1-128 0,1-1 192 0,3 2-192 0,1 1 144 15,5 0-144-15,3 1 0 0,5 1 144 16,4 0-144-16,5 3 0 0,4 9 0 0,17-13 0 0,-7 13 0 0,-6 13 0 16,-8 12 0-16,-5 11-176 0,-8 8 176 15,-6 5 0-15,-4 0-144 0,-1 15 144 0,-6 1 0 0,-7 7 0 16,-4 2-144-16,-4 3 144 0,-6 0-176 0,4-10 32 15,-4 1 0-15,-11 14 0 16,-2-7-624-16,11-16-128 0,-1-2-32 0,-9 1 0 16,5-7-1248-16,5-8-240 0,2-5-48 0,2-3-13856 0</inkml:trace>
  <inkml:trace contextRef="#ctx0" brushRef="#br0" timeOffset="10616.46">15991 7722 29663 0,'0'0'1312'0,"0"11"272"0,0 4-1264 0,-2 3-320 16,1-1 0-16,-1 5 0 0,0 6 896 0,1-8 128 15,-1 2 32-15,-6 17 0 0,2 6 96 0,1-16 32 16,-2 5 0-16,0 22 0 0,-5-7-64 0,4-18-16 16,1 0 0-16,-2-3 0 0,0 0-208 0,3-4-64 0,-1-2 0 0,2-3 0 15,1-2-320-15,2-4-64 16,2-3 0-16,0-10-16 0,0 0-112 0,0 0-32 0,9-12 0 0,2-10 0 15,-1-9 32-15,-2 11 16 0,1-7 0 0,4-17 0 16,-3-7-160-16,-4 17-48 0,3-3 0 0,2-1 0 16,2 1-128-16,2 0 0 0,3 2 144 0,11-16-144 15,-1 9 0-15,2 4 0 0,-1 6 0 0,-1 1 0 0,0 8 0 16,-10 8 0-16,-4 4 0 0,1 2 0 16,-1-1-944-16,-1 5-96 15,-3 1-32-15,0 0 0 0,-2 3-1296 0,-2 1-256 16,0-2-48-16</inkml:trace>
  <inkml:trace contextRef="#ctx0" brushRef="#br0" timeOffset="10912.45">16596 7414 35935 0,'-17'0'1600'0,"7"1"320"15,-3 1-1536-15,5 5-384 0,-3-2 0 0,-5 10 0 0,1 5 560 0,2 1 32 16,-2 7 16-16,-8 15 0 0,0 0 96 0,8-14 0 15,-1 7 16-15,-5 17 0 0,4-6-80 0,8-20 0 16,2 2-16-16,3-3 0 0,1 0-80 0,5-7-16 16,1-1 0-16,5-4 0 0,2-4-160 0,8-1-48 15,0-9 0-15,-4-4 0 0,2-4-48 0,10-6-16 16,-3-5 0-16,-1-3 0 0,-1-1-16 0,-7 5-16 16,-1-2 0-16,2-11 0 0,-1 2-64 0,-5 4-16 15,-4-2 0-15,-3 2 0 0,-2-5-144 0,-1 13 0 0,-2-1 0 16,0 1 0-16,-2 3 0 0,-1 2 0 0,0 0-224 0,0 7 80 31,-1-1-1024-31,0 2-208 0,-1 3-32 0,1 1-16 16,0 0-1376-16,1 0-272 0,1 0-48 0</inkml:trace>
  <inkml:trace contextRef="#ctx0" brushRef="#br0" timeOffset="11146.29">16728 7130 26719 0,'0'0'2368'16,"0"0"-1888"-16,0 0-480 0,1 9 0 0,2-4 2272 0,2 5 352 16,4 0 80-16,1 3 16 0,4 2-1408 0,4 1-288 15,2 1-48-15,3 2-16 0,5-1-80 0,2 1-32 16,1-1 0-16,2 0 0 0,-1-2-272 0,0 0-48 16,-1-4-16-16,2 4 0 0,-2 0-320 0,-2 1-64 15,0-1 0-15,9 5-128 16,-10-2-528-16,-2-3-224 0,-8-1-32 0,-4-8-16 15,-2-1-1856-15,-12-6-368 0,0 0-80 0,11-13-16 0</inkml:trace>
  <inkml:trace contextRef="#ctx0" brushRef="#br0" timeOffset="11321.2">17230 6713 41471 0,'-20'1'3680'0,"8"5"-2944"15,2 4-592-15,4-1-144 0,-1 6 176 0,0 8 0 0,-2 2 0 0,-1 9 0 16,-4 8 400-16,-4 26 64 0,4 0 32 0,4-23 0 15,-2 2-16-15,0 3 0 0,-2-2 0 0,0 4 0 16,2-1-176-16,0-3-32 16,0 2-16-16,1 20 0 0,-2-8-432 0,8-24 128 0,-1-1-128 0,2 0 0 15,0-2-1504 1,0 14-384-16,2-9-80 0</inkml:trace>
  <inkml:trace contextRef="#ctx0" brushRef="#br0" timeOffset="14864.75">13646 5937 22111 0,'0'0'1968'0,"-6"5"-1584"16,6-5-384-16,0 0 0 0,0 0 320 0,0 0-32 0,0 0 0 0,0 0 0 16,6-4 672-16,1-5 144 0,2-1 32 0,2-5 0 15,3-6-176-15,4-4-48 0,1-1 0 0,2-4 0 16,-1-1-384-16,0 2-80 16,-1-3 0-16,0 1-16 0,-2 0-128 0,-2 3-32 0,-3-2 0 0,-5 4 0 15,-4 1 176-15,-4 6 48 0,-4 3 0 0,-3 7 0 16,-5 2 272-16,-2 9 48 0,-4 5 16 0,-5 9 0 15,-3 5-496-15,-2 8-80 0,-2 3-32 0,2 6 0 16,1 0-224-16,4 1 0 0,4 3 0 0,3 1 0 0,6-2 0 16,2-4 0-16,1-1 0 0,8-2 0 0,3-7 0 0,3-1 0 15,3-4 0-15,7-4 0 0,6-4 0 0,1-8-128 16,4-2 128-16,3-7 0 0,2-4-304 0,2-7 0 16,2-2 0-16,15-8 0 15,-4-4-2528-15,-4 3-512 0</inkml:trace>
  <inkml:trace contextRef="#ctx0" brushRef="#br0" timeOffset="15556.53">14509 5070 18431 0,'-3'-8'1632'0,"3"-3"-1312"15,3 3-320-15,-2-1 0 0,1 4 832 0,1-1 80 16,-3 6 32-16,0 0 0 0,0 0 80 0,0 0 32 15,6 7 0-15,1 2 0 0,-1 4-176 0,0 5-48 16,2 5 0-16,0 3 0 0,-2 0-32 0,0 3-16 16,2 1 0-16,-2 1 0 0,-1-2 80 0,-1 0 16 15,-1-2 0-15,-1 0 0 0,-2-3-176 0,3-4-16 0,-2-2-16 0,0-3 0 16,2-2 96-16,-1-5 32 0,4-3 0 0,-6-5 0 16,7-7 192-16,3-7 32 0,3-7 16 0,1-5 0 15,0-5-192-15,1-5-32 0,6-7-16 0,-1 0 0 16,-1-6-352-16,1-2-64 0,1-2 0 0,0 2-16 15,2-2-368-15,1 5 0 0,1 6 0 0,0 2 0 16,2 5 0-16,-1 5 0 0,1 2 0 0,-2 7 128 16,1 3-128-16,-2 7-160 0,0 3 160 0,0 8-14224 15,0 5-2736-15</inkml:trace>
  <inkml:trace contextRef="#ctx0" brushRef="#br0" timeOffset="18006.34">28061 10581 6447 0,'0'0'576'0,"-7"5"-576"0,-2-2 0 0,1-1 0 16,1 2 1776-16,-2 0 240 0,0 0 48 0,1-2 16 15,2 2-336-15,-1-3-64 0,1 1-16 0,0 0 0 0,-1-1 64 0,7-1 16 16,-7 2 0-16,-1-1 0 0,-1-1-128 0,0 0-16 16,-1 0-16-16,-1-1 0 0,-2-3-192 0,-1 0-48 15,0 4 0-15,1-4 0 0,2-3-224 0,1 0-48 16,1 1-16-16,2-6 0 0,2 6-160 0,3-5-48 15,2 0 0-15,4 3 0 0,2-3-256 0,4 4-48 16,3-2-16-16,2 1 0 0,3 2-304 0,2-2-64 16,3 3-16-16,1 3 0 0,0-7-144 0,1 5 0 15,-3 3 0-15,1 3 128 0,-2 1-128 0,-1-1 0 16,-3 1 0-16,-2 3 0 0,-1 2 128 0,-1 3-128 0,-3 3 128 16,-4-1-128-16,-3 1 0 0,-1 1 128 15,-4 2-128-15,-4-1 0 0,-1 2 192 0,-3-3-64 16,-2-3 0-16,0 0 0 0,-2 1 96 0,0-4 16 15,1 1 0-15,-9-2 0 0,2-2 32 0,1-2 16 16,1-4 0-16,2-1 0 0,4-3 16 0,1-5 0 16,0 4 0-16,4-5 0 0,2 1-48 0,1-5 0 15,4 1 0-15,0 2 0 0,5-2-128 0,1-1-128 16,3 0 192-16,3 1-192 0,4-2 0 0,3 1 0 16,0 3 0-16,2 2 0 0,-1 4 0 0,-2 1 0 0,1 5 0 0,0 3 0 15,-1 0 0-15,-2 3 0 0,0 5 0 0,-5 3 0 16,-2 0 0-16,-5 4 0 0,-4 3-160 0,-4-2 160 15,-1-2 0-15,-3 0 0 0,-2-2 0 0,-1 2 0 16,-2 0 0-16,-1-1 0 0,-3-5 0 0,0 0 0 16,-8-1 0-16,1-1 0 0,1-2 0 0,2-3 0 15,6-2 224-15,1-2-32 0,0-4-16 0,2 0 0 0,2-3 16 0,2-2 16 16,3-1 0-16,5-5 0 0,2-4-16 0,3-1 0 16,1 0 0-16,5 0 0 0,3 0-192 0,3 1 128 15,2 0-128-15,0 3 0 0,1 1 0 0,-1 2 0 16,-1 3 0-16,0 7 0 0,-4 2 0 0,0 1 0 15,-3 2 0-15,0 3 0 0,-2 4 0 0,-3 4 0 16,-4-1 0-16,-2 3 0 0,-3 0 0 0,-5 0 0 16,-2 1 0-16,-3-1 0 0,-1 1 0 0,-1-2 0 15,-3-5 0-15,-6 4 0 0,0-2 0 0,1-6 0 16,1-1 0-16,4-1 0 0,2-4 144 0,1-4-144 16,1-1 128-16,2-1-128 0,3-6 0 0,3-1 128 15,1-1-128-15,4-2 0 16,2-2-496-16,3 0-176 0,2 2-32 0,3 1-14784 15,1 2-2944-15</inkml:trace>
  <inkml:trace contextRef="#ctx0" brushRef="#br0" timeOffset="21889.39">12142 12973 15663 0,'0'0'688'0,"0"0"144"15,0 0-656-15,0 0-176 0,0 0 0 0,0 0 0 16,0 0 1552-16,0 0 288 0,-8 8 48 0,1 1 16 0,-4 5-880 0,-1 1-192 16,-5 1-16-16,-2 5-16 0,-4 3 224 0,-4 4 64 15,-3-3 0-15,-3 7 0 0,-4 1 0 0,0 1 0 16,-1 1 0-16,-1-2 0 0,-2 2-176 0,0 4-16 16,1-3-16-16,-1 0 0 0,-1-2-208 0,0-1-32 15,3-2-16-15,1 1 0 0,1-4-208 0,4-2-32 16,3 1-16-16,-8 5 0 0,13-7-96 0,7-6-16 15,5-2 0-15,6-7 0 0,3 0-48 0,4-10-16 16,0 0 0-16,16 3 0 0,10-1 16 0,8-3 0 16,8-4 0-16,8-3 0 0,6 2-16 0,2 1-16 15,3-3 0-15,0 3 0 0,0-6-176 0,0 4 0 16,1 2 0-16,-4 0 128 0,-6 1-128 0,-4 2 0 16,-3 1 0-16,-5-1 128 0,-3 1-128 0,-5 1 0 15,-3 3 144-15,-7-2-144 0,-3 1 0 0,-5 2 0 16,-3 3 0-16,-11-7 0 15,0 0-1744-15,0 0-320 0,4 8-64 0,-10 1-14960 0</inkml:trace>
  <inkml:trace contextRef="#ctx0" brushRef="#br0" timeOffset="22129.48">11584 13705 32479 0,'0'0'1440'0,"0"-7"288"0,5-6-1376 0,4 0-352 0,3 2 0 0,6-2 0 15,6-1 768-15,6 1 64 0,4 1 32 0,8-2 0 16,6 0 160-16,6-1 16 0,4-3 16 0,4-1 0 16,3-2-128-16,1 0-32 0,3-3 0 0,2-2 0 0,2 5-336 0,0-4-80 15,-2-4-16-15,-1 5 0 0,-5-1-240 0,-8 4-48 16,-7 2-16-16,-18 6 0 0,-2 1-160 0,-2 0 0 16,-2 0 0-16,5-2 0 15,-5 2-400-15,-5 1-176 0,-3 2-16 0,-1 2-16 16,-5 4-3008-16,4 0-608 0,2-3-112 0,-18 6-16 0</inkml:trace>
  <inkml:trace contextRef="#ctx0" brushRef="#br0" timeOffset="22585.66">13358 12677 26719 0,'-5'-10'2368'0,"1"2"-1888"16,2 1-480-16,2 0 0 0,4-3 832 0,1 2 64 0,1 0 0 0,3 2 16 16,2 3 224-16,5-5 32 0,4-1 16 0,4 0 0 15,4-1-288-15,6 1-48 0,2 4-16 0,1-1 0 16,4-4-112-16,-2 3-16 0,-1 1-16 0,-1 1 0 15,-3 1-80-15,-2 1-16 0,-4 3 0 0,-3 4 0 16,-3 8-128-16,-8-3-16 0,0 5-16 0,-5 3 0 16,0 9-80-16,-5 17-16 0,-4-1 0 0,-4 5 0 15,-9 0 16-15,-3 3 0 0,-7 2 0 0,-4-3 0 0,-4-3-32 16,4-1-16-16,-4-4 0 0,2 1 0 0,0-5 16 0,4-1 0 16,3-6 0-16,4 0 0 0,2-5-80 0,4-2-16 15,3-4 0-15,3-1 0 0,3-3-96 0,3-2 0 16,3-2-128-16,2-4 192 0,2-1-192 0,6-1 176 15,2-3-176-15,4 1 160 0,3-3-160 0,3-1 160 16,2-3-160-16,2 0 160 0,2-2-160 0,-3-1 0 16,-2 4 0-16,0-5 0 0,-3 3-240 0,-9 1-128 15,0-4-16-15,-2 1-16 16,0 2-1632-16,-5-3-320 0,-1 0-64 0,-4-3-10512 16,-4 0-2096-16</inkml:trace>
  <inkml:trace contextRef="#ctx0" brushRef="#br0" timeOffset="22753.75">13478 13110 32703 0,'0'-14'1456'0,"5"8"288"0,5-4-1392 0,5 4-352 15,4-1 0-15,2 1 0 0,0-2 896 0,3-1 128 16,3 3 0-16,4-4 16 0,-1 1-368 0,6-5-80 0,1 0-16 0,1-1 0 16,0 5-64-16,-13 1 0 15,3 1-16-15,-2-1 0 0,-1 2-368 0,-1 3-128 16,-2-3 0-16,-1 4 0 15,-1-1-2816-15,-4 0-640 0</inkml:trace>
  <inkml:trace contextRef="#ctx0" brushRef="#br0" timeOffset="23037.62">14338 12738 28559 0,'0'0'1264'0,"0"0"272"0,0 0-1232 0,-4 6-304 15,2 5 0-15,-2 1 0 0,-1 2 1264 0,-1 7 192 0,-3 0 32 0,0 2 16 0,-1 0-336 0,0 2-64 16,1 1-16-16,0 1 0 0,1-3-304 0,3-1-64 15,2-4-16-15,5-2 0 0,2 0-144 0,3-3-48 16,3-1 0-16,4-7 0 0,2-2 0 0,3-4 0 16,2-1 0-16,2-6 0 0,1-3-96 0,0-1-32 15,-1-7 0-15,0-3 0 0,-4-5-64 0,0 0 0 16,-2-4-16-16,-4-2 0 0,-3-4 192 0,-4 0 32 16,-3-3 16-16,-6 3 0 0,-3-4-176 0,-4 3-48 15,-4 7 0-15,-2 2 0 0,0 1-320 0,-2 8 144 16,0 3-144-16,-1 3 0 0,0 5 0 0,1 1 0 15,2 4 0-15,1 2 0 16,1 5-1088-16,2 2-112 0,6-1-16 0,2 5-16 16,4-1-1472-16,4 5-304 0,2 3-48 0</inkml:trace>
  <inkml:trace contextRef="#ctx0" brushRef="#br0" timeOffset="23338.39">14988 12488 26719 0,'0'0'2368'0,"0"0"-1888"0,0 0-480 0,-4 10 0 16,0-3 1648-16,-5 7 224 0,-1 3 48 0,-3-1 16 16,-1 1-416-16,0 2-96 0,0 3-16 0,2-1 0 15,0 1-336-15,5-2-80 0,0-2-16 0,4-1 0 16,3-2-272-16,5-1-64 0,1-2-16 0,4-4 0 16,4 1-112-16,3-5 0 0,2-3-16 0,1-2 0 0,2-6 0 15,-1 1 0-15,1 0 0 0,-2-6 0 0,-1 0-176 0,-1-1-48 16,-1-4 0-16,-3 2 0 0,-3-1 16 0,-2-1 0 15,-5-2 0-15,0 1 0 0,-8 0-64 0,0 2-16 16,-5-1 0-16,-4 1 0 0,-3-4-208 0,-2 2 128 16,-2 1-128-16,1 2 0 0,0 2 0 0,2 1-256 15,0-1 16-15,5 6 16 16,3 0-1248-16,1 2-256 0,2 1-64 0,6 4 0 16,0 0-1888-16,0 0-384 0</inkml:trace>
  <inkml:trace contextRef="#ctx0" brushRef="#br0" timeOffset="23793.59">15485 12259 29823 0,'0'0'1328'0,"0"0"272"0,5-5-1280 0,0 1-320 16,-5 4 0-16,0 0 0 0,0 0 1536 0,5 5 240 16,0 8 48-16,-2 2 16 0,-3 3-816 0,0 3-176 15,-3 4-16-15,-1 3-16 0,-1-2-48 0,-1 5 0 0,-2-3 0 0,2 1 0 16,0 1-160-16,-1-3-32 15,1 0-16-15,2-4 0 0,2-2-208 0,0-2-32 0,2-2-16 0,2-4 0 16,0-6 112-16,-2-7 32 0,0 0 0 16,9-2 0-16,1-6 112 0,3-6 16 0,1-2 16 0,1-2 0 15,2-1-336-15,0 0-64 0,1-4 0 0,0-3-16 16,0 2-176-16,0 0 0 0,-1-3 144 0,1 4-144 16,0 2 0-16,0-1 128 0,-2 3-128 0,0 5 0 15,-1 1 0-15,-1 5 0 0,-3 4 0 0,-1 5 0 0,-2 5 0 16,-2 1 0-16,-3 4-144 0,-3 2 144 0,-3 2 0 15,0 3-144-15,-5 0 144 0,3 1 0 16,-3-1 0-16,2-2 0 0,0 1 0 0,2-5 0 0,1-5 0 0,3-7 0 16,0 0 0-16,0 0 0 0,0 0 0 0,14-4 0 15,3-8 144-15,2 1-144 0,-1-4 144 0,4-2-144 16,0-2 160-16,1 0-160 0,1 0 128 0,-1 0-128 16,0 1 0-16,1 3 0 0,-1 1 0 0,1 3 128 15,3 3-128-15,-1 3 0 0,1 1 0 0,0 5 0 16,1 6 128-16,-2-1-128 0,0 5 0 0,-5 0 0 15,1 1 0-15,-3 2 0 0,-1-1 0 0,0 1-128 16,0 4 128-16,6 12-160 16,-3 1-2320-16,1 2-464 0,-2 2-80 0</inkml:trace>
  <inkml:trace contextRef="#ctx0" brushRef="#br0" timeOffset="24162.77">14753 13975 31327 0,'0'0'2784'0,"-8"9"-2224"15,0-3-560-15,1 8 0 0,0 4 752 0,-4 2 32 16,0 3 16-16,-1 4 0 0,1-3 480 0,-1 5 112 16,1 0 16-16,1 3 0 0,1 0-624 0,0 1-112 15,1-4-32-15,2-1 0 0,1 0-384 0,1-5-96 16,3-4-16-16,1-4 0 0,2-2-144 0,2-2 0 15,0-2 0-15,-4-9 0 16,9 5-1088-16,1-3-240 0,3-2-48 0,1-4-10272 16,1-5-2048-16</inkml:trace>
  <inkml:trace contextRef="#ctx0" brushRef="#br0" timeOffset="24507.85">15233 13972 21183 0,'0'0'944'0,"0"0"192"0,-2 14-912 0,0 1-224 0,4 5 0 16,-4-1 0-16,-1 0 2080 0,-3-2 368 16,1 4 80-16,-1-1 16 0,-2 6-560 0,1-6-128 0,-1-5 0 0,-1 3-16 15,0 0-784-15,0-3-160 0,1-1-16 0,2-1-16 16,1-2-176-16,5-11-48 0,0 0 0 0,0 0 0 16,0 0-32-16,0 0-16 0,11-10 0 0,1-1 0 15,2-2 16-15,4-5 0 0,2-6 0 0,5 1 0 16,-1 1-288-16,2-2-48 0,2 4-16 0,3-2 0 15,2 1-256-15,-9 5 128 0,1 2-128 0,3 6 0 0,3-5 144 16,-1 8-144-16,1 1 0 0,-1 6 144 16,0 5-16-16,-2 7 0 0,-3 0 0 0,-2 2 0 0,1 5 0 0,-2 0 0 15,-3 3 0-15,2 12 0 0,-5-3-128 0,-6 0 160 16,-5 1-160-16,-3-2 160 0,0-6-160 0,-2 0 0 16,-2-2 0-16,2-6 128 0,0-1-128 0,0-6 0 15,-1-1 0-15,1-10 0 16,0 0-1440-16,0 0-160 0,0 0-48 0,-11 2-11920 15,-1-6-2368-15</inkml:trace>
  <inkml:trace contextRef="#ctx0" brushRef="#br0" timeOffset="24675.11">14950 13613 46479 0,'-18'-22'2048'0,"12"9"448"0,0 3-2000 0,4 0-496 16,1-2 0-16,-2 5 0 0,1-2 1008 0,2 9 96 15,0 0 32-15,0 0 0 0,-2-8-576 0,2 8-112 16,0 0-32-16,0 0 0 16,0 0-1344-16,4 10-272 0,-4 4-48 0,-1 8-20640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45.248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26260 10722 5343 0,'0'0'240'0,"0"0"48"0,0 0-288 0,-10 1 0 16,0 1 0-16,10-2 0 0,0 0 0 0,0 0 0 16,-10 3 0-16,10-3-144 0,0 0 544 0,0 0 112 15,-9 4 32-15,9-4 0 0,0 0 160 0,0 0 16 16,0 0 16-16,0 0 0 0,0 0 96 0,0 0 32 15,0 0 0-15,0 0 0 0,0 0-16 0,0 0 0 16,0 0 0-16,-3 10 0 0,3-10-16 0,0 0-16 16,-2 12 0-16,2-12 0 0,0 0-96 0,0 13-16 15,0-13 0-15,0 0 0 0,0 0-16 0,0 0-16 16,0 0 0-16,3 9 0 0,-3-9-32 0,0 0 0 16,0 0 0-16,0 0 0 0,0 0 64 0,6 11 0 0,-6-11 0 0,0 0 0 15,0 0-144-15,0 0-32 0,0 0 0 0,0 0 0 16,0 0-64-16,0 0-16 0,0 0 0 0,0 0 0 15,0 0 96-15,0 0 16 0,0 0 0 0,6-4 0 16,-2-3-80-16,1-1-16 0,2-5 0 0,-1 4 0 16,1-3-32-16,1 0-16 0,-3 1 0 0,0-3 0 15,0-2-96-15,0 1 0 0,0-1-16 0,-1-1 0 0,0 1 16 16,0-1 0-16,-3 2 0 0,1-2 0 16,1-2 0-16,-3 3 0 0,-1 0 0 0,1 0 0 0,1-3-64 0,-1 0-16 15,-1 0 0-15,-1 1 0 0,0 0-48 0,2-1-16 16,-1-2 0-16,-2 1 0 0,-1 1 0 0,0 0 0 15,1-2 0-15,-2-1 0 0,-3-3 48 0,0 1 16 16,1 1 0-16,-1-2 0 0,-1 3-112 0,0 0-128 16,0 4 176-16,2-2-176 0,-2-6 0 0,0 5 0 15,-2 1 0-15,2 0 0 0,-2 3 128 0,1-2-128 16,-1 1 0-16,-1 1 0 0,4 1 128 0,0 2-128 16,-1 1 0-16,1-1 0 0,3-1 128 0,0 0-128 15,-1-1 0-15,2 2 0 0,1 3 128 0,1-3-128 16,-3-1 0-16,2-1 0 0,1 0 0 0,-1-1 0 15,1 2 0-15,-2-1 0 0,1-2 128 0,0 0-128 16,-4 0 0-16,2 0 0 0,-1-1 0 0,-1-2 128 16,0-1-128-16,-1 3 0 0,-1 0 176 0,0 2-176 15,-2 1 160-15,-1-3-160 0,1-3 192 0,0 2-48 16,-1-2-16-16,1-1 0 0,1 1-128 0,-1 0 0 16,0 0 0-16,-2-2 0 0,2 1 0 0,-2 2 0 0,2-3 0 15,0-1-176-15,1 1 176 0,3-1 0 0,-2-1 0 0,1 4 0 16,0-3 0-16,2 4 0 0,1 0 0 0,-1 0 0 15,-1-3 0-15,2 1 0 0,-2 0 0 0,-2-1 0 16,0 2 0-16,2 1 0 0,0 0 0 0,-2 1 0 16,-1 0 0-16,-2 2 0 0,3 0 0 0,1 1 0 15,0-2 0-15,-1 0 0 0,0 1 0 0,1 1 0 16,1-4 0-16,-1 2 0 0,1 0 0 0,-1 1 0 0,-1 1 0 16,0 0 0-16,3 1 0 0,-2-2 0 0,2-1 0 0,2 1 0 15,-2 3 0-15,1-3 0 0,-2-2 0 0,2 2 0 16,-1-1 0-16,2 1 0 0,-1 0 0 0,1 0 0 15,-1-1 0-15,0 0 0 0,0 0 0 0,0 0 0 16,-3 0 0-16,3 0 0 0,-1 1 0 0,1 0 128 16,0 2-128-16,-1-2 0 0,1-2 0 0,0-2 0 15,-1-2 0-15,1 4 128 0,1-1-128 0,-1 2 0 16,1 0 0-16,-1 1 0 0,-1-1 0 0,1 1 0 16,-2-2 0-16,1 2 128 0,-2 1-128 0,2-3 0 15,-2 0 0-15,3 0 0 0,0 2 0 0,3-1 0 16,-1 0 0-16,-3 1 128 0,-2 0-128 0,0 0 0 15,2 1 0-15,1-1 0 0,-1-1 0 0,1 1 0 16,-1 0 0-16,3-1 0 0,-2 0 0 0,1 1 0 16,0 0 0-16,1-1 0 0,1-1 0 0,-3 2 0 0,0 0 0 0,2 1 128 15,-2-1-128-15,1 1 0 16,0 0 0-16,2 1 0 0,-1 2 0 0,-1 2 0 16,1-2 0-16,-1-2 0 0,0 0 0 0,2 1 0 0,-2 2 0 0,-1-1 0 15,1-1 0-15,-1-2 0 0,0 3 0 16,0 0 128-16,-2 1-128 0,3 0 0 0,-2 1 0 15,1 2 0-15,-1-4 0 0,1 0 0 0,-2 0 0 0,2 1 0 16,1-1 0-16,-1 3 0 0,-1 1 0 0,1-3 0 16,0 2 0-16,0 0 0 0,-2-3 0 0,2 3 0 15,0 1 0-15,0-3 0 0,-3 4 0 0,2-2 0 16,0-1 0-16,2 3 0 0,-3-2 0 0,2 3 128 0,0-2-128 0,-1 1 0 16,1-3 0-16,0-1 0 0,2 4 0 0,-2-1 0 15,0 0 0-15,-1-3 0 0,1 1 0 16,0 4 0-16,-2-4 0 0,2 3 0 0,-1-4 0 0,1 3 0 15,-2 1 0-15,2-3 0 0,0-1 0 0,0 3 0 16,0-3 0-16,0 4 0 0,-2-1 0 0,1 2 0 16,-1-3 0-16,-1 0 128 0,4 2-128 0,-2-2 0 15,-2 4 0-15,3-3 0 0,-1 0 0 0,-1-2 0 16,1 1 0-16,0 0 0 0,-2-1 0 0,3 2 0 16,-1-2 0-16,0 1 0 0,1-1 0 0,0-2 0 15,-1 0 0-15,1 4 0 0,1-1 0 0,-1 2 0 16,0 0 0-16,-2-1 0 0,0 1 0 0,1-3 0 15,-1 2 0-15,1-1 0 0,-1 3 0 0,1-2 0 16,1-1 0-16,-3 0 0 0,2-1 0 0,2 0 0 0,-3 2 0 0,1-4 0 16,1 1 0-16,-1 1 0 15,1-4 0-15,0 1 0 0,0 1 0 0,0 0 0 16,0-1 0-16,1 0 0 0,-3-2 0 0,1 2 0 0,-2-3 0 0,2 4 0 16,-2 0 0-16,1 1 0 0,-1 1 0 15,-1-2 0-15,0 1 0 0,-1 2 0 0,0-5 0 16,0 2 128-16,-2 0-128 0,4 2 0 0,-3-2 0 0,0-2 0 15,0 4 0-15,-3 0 0 0,1-2 0 0,0-2 0 16,2-2 0-16,-1 3 0 0,0-1 0 0,1 5 0 16,0-2 0-16,0 1 0 0,-1 0 0 0,-1-2 0 15,2-1 0-15,-1-2 0 0,1 2 0 0,-2 0 0 0,1 3 0 0,-1-2 0 16,0 2 0-16,2 0 128 0,-1 0-128 0,1-2 0 16,-2 0 0-16,-2 2 0 0,2 0 0 0,2 0 0 15,-2 2 0-15,0-3 128 0,2 2-128 0,-2 2 0 16,0-4 0-16,2 0 0 0,-3 1 0 0,0-2 0 15,-1-3 0-15,0 5 0 0,-1 0 0 0,1-2 0 16,0 0 0-16,-2-1 0 0,-2 0 0 0,1 1 0 16,1-3 0-16,1 2 0 0,0 0 0 0,2 1 0 15,-1-2 0-15,-1 4 0 0,1-2 0 0,1-2 0 16,-1 2 0-16,1-2 0 0,-1-1 0 0,1 0 0 16,0-1 0-16,0 1 0 0,2 3 0 0,0-1 0 15,-2-1 0-15,1-1 0 0,-1 0 0 0,0 2 0 16,1 1 0-16,0-1 0 0,1-2 0 0,-1 1 0 15,2-1 0-15,-2 1 0 0,-1-1 0 0,0 2 0 0,1-1 0 0,-2-1 0 16,0-1 0-16,-2 2 0 16,-2-1 0-16,0 1 0 0,1 2 0 0,0-3 0 0,1 1 0 0,-1-1 0 15,0-1 0-15,2 1 0 16,-1-1 0-16,0 0 0 0,1 0 0 0,-1 2 0 16,1-1 0-16,-2 1 0 0,2-3 0 0,2 2 0 0,0 2 0 15,-2-1 0-15,0 3 0 0,1-3 0 0,-2 1 0 0,2 1 0 16,1 0 0-16,-1 1 0 0,-1-1 0 0,2-1 0 15,0 1 0-15,0 1 0 0,-3-2 0 0,-1 1 128 16,0 1-128-16,0 3 0 0,-2-2 0 0,0-2 0 16,-3 0 0-16,1 1 0 0,0-1 0 0,2 0 0 15,-2 1 0-15,1 2 128 0,1-3-128 0,-2 2 0 0,2 2 0 16,-2-3 0-16,3 2 0 0,-1 1 0 16,-3-4 0-16,1 1 0 0,0 2 0 0,3-3 0 0,0 2 0 15,0 2 0-15,-1-4 0 0,-2 1 0 0,-1 2 0 0,2-2 0 16,-3-1 0-16,-2 3 128 0,0 1-128 0,-1-3 0 15,-2 4 0-15,1-2 128 0,2 2-128 0,-2-3 0 16,2 2 0-16,0 1 0 0,-2-5 0 0,3 2 128 16,-3 0-128-16,2-2 0 0,1 1 0 0,0 2 0 15,-1 0 0-15,-1-3 0 0,-2 0 0 0,0 1 0 16,-4-2 0-16,1-1 128 0,0 0-128 0,1 1 0 16,-4 1 0-16,5 0 0 0,-2-4 0 0,0-1 0 15,0 1 0-15,1 0 128 0,-1 0-128 0,0 1 0 16,2-1 0-16,-2 0 0 0,-3 0 0 0,0 0 0 15,-2 1 0-15,0-1 0 0,2 1 0 0,-1 0 0 16,2-5 0-16,-1 3 0 0,0-1 0 0,-1-1 0 16,1 0 0-16,0-1 0 0,3 2 0 0,-1-3 0 15,0 1 0-15,-2 1 0 0,-1-5 0 0,-1 1 144 16,0-1-144-16,1 0 0 0,3 1 128 0,1-1-128 16,1 0 0-16,2-3 0 0,0 1 0 0,1-1 0 15,2 1 0-15,1 1 0 0,1-1 0 0,1 3 0 0,1 1 0 16,5-2 0-16,-3 3 0 0,3 3 0 0,-1-2 0 0,0 1 0 15,0-1 0-15,2 3 0 0,-1 0 0 0,2 1 0 16,1 0-416-16,1 3 16 0,1 1 0 0,1 2 0 16,2-2-1744-16,4 3-352 15,3 2-64-15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01:00.8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5018 4066 17503 0,'0'-13'1552'0,"0"1"-1232"15,3 1-320-15,-2 2 0 0,2 0 1616 0,-2 4 272 0,2-1 48 0,-3 6 16 16,0 0-288-16,0 0-48 16,0 0-16-16,-4 12 0 0,1 5-512 0,-2 5-96 0,0 4-32 0,-3 3 0 15,-2 6-176-15,-1 4-32 16,-4 6-16-16,-2 4 0 0,-2 8-80 0,-3 4-16 0,-4 7 0 0,-1-1 0 16,2-2-192-16,-3 0-32 15,-2 0-16-15,4-6 0 0,-2 1-112 0,2-5-32 0,3-6 0 0,4-2 0 16,3-6 80-16,4-4 16 0,6-5 0 0,3-6 0 15,5-1 32-15,5-5 0 0,7-2 0 0,4-2 0 16,5-7-224-16,5 0-32 0,6-4-128 0,6 0 192 16,2-1-192-16,5-3 144 0,4-2-144 0,3-3 128 15,5 2-128-15,-3-1 0 0,1 2 0 0,-1-2 128 0,0-1-128 16,-4-1 0-16,-3 2 0 0,0 0 128 16,-5 1-128-16,-2 0 0 0,-5 0-160 0,11-1 160 15,-11 1-672-15,-9-1-32 0,-6-1-16 0,-7 2 0 16,-6-2-2224-16,-9 4-448 0</inkml:trace>
  <inkml:trace contextRef="#ctx0" brushRef="#br0" timeOffset="199.16">4763 4688 34095 0,'-13'-6'1504'0,"13"6"320"0,0 0-1456 0,0 0-368 15,0 0 0-15,10-3 0 0,6 2 320 0,1-1-16 16,5-2 0-16,6-4 0 0,5 3 320 0,5 0 64 15,8-5 16-15,6 1 0 0,7-5-80 0,0 1-16 16,2 1 0-16,2-4 0 0,-1 0-384 0,0-1-80 0,0 1-16 0,22-5 0 31,-7 5-464-31,-14 1-112 0,-11 2 0 0,-21 7-11248 16,-7-3-2240-16</inkml:trace>
  <inkml:trace contextRef="#ctx0" brushRef="#br0" timeOffset="368.87">4968 4021 7359 0,'-23'-9'320'0,"15"4"80"0,2-4-400 0,3 4 0 0,3 5 0 0,7-8 0 16,4 2 6448-16,5 1 1200 0,5-1 240 0,7 1 48 15,6 0-5888-15,8-4-1200 0,6 0-224 0,6-4-48 16,5-1 80-16,4 1 32 0,2-2 0 0,6 0 0 16,6 2-688-16,2-1 0 0,0-1 0 0,1-2-11904 15,0 1-2448-15</inkml:trace>
  <inkml:trace contextRef="#ctx0" brushRef="#br0" timeOffset="626.17">7083 3954 46991 0,'0'0'4176'0,"5"6"-3344"15,0 7-656-15,8 8-176 16,3 5-832-16,1 6-208 0,-2 4-48 0,-5-5 0 0,3 5 784 0,-1 0 160 16,2 5 144-16,0 6-208 0,2 4 208 0,-4 2 0 15,2 5 0-15,0-4 0 0,-1 2 0 0,1 0 160 16,-1 0-160-16,-1 0 192 0,0-3-192 0,-1-1 0 0,0 0 144 0,-4-1-144 16,0-1 0-16,-1-7-160 15,-1-5 16-15,1 7 0 16,1-11-1392-16,-2-15-256 0,-1-6-64 0,-4-13-15280 0</inkml:trace>
  <inkml:trace contextRef="#ctx0" brushRef="#br0" timeOffset="830.43">7712 4146 21183 0,'0'0'1888'0,"0"0"-1504"0,0 0-384 0,0 0 0 15,-5 7 3424-15,-3 0 608 0,-3 4 128 0,-6 4 32 0,-4 2-2112 0,-7 4-416 16,-7 4-96-16,-5 6-16 0,-5 7-464 0,-6 3-80 15,-8 4-32-15,-4-1 0 0,0 7-400 0,-1-1-64 16,2-1-32-16,3-2 0 0,6 3-320 0,2-2-160 16,4-3 160-16,-10 14-160 15,11-16-896-15,13-7-256 0,9-5-64 0,7-10-16 16,9-4-2048-16,6-10-416 0</inkml:trace>
  <inkml:trace contextRef="#ctx0" brushRef="#br0" timeOffset="1580.41">9059 4334 27647 0,'-10'-18'2448'0,"4"8"-1952"0,-1 1-496 0,4 0 0 15,-1 1 2960-15,0 2 496 0,-2 0 112 0,1 3 16 16,-4 2-2816-16,-4 3-576 0,-5 3-192 0,-5 4 144 15,-5 5 32-15,-5 2 0 0,-6-2 0 0,-4 7 0 16,-2 5 32-16,-1 8 16 0,-1 4 0 0,0 8 0 16,2 1-96-16,1 2-128 0,2 1 176 0,6-3-176 15,2 1 128-15,8-3-128 0,7-6 0 0,1 4 0 16,10-10 0-16,12-10 0 0,8-9 0 0,7-7 0 16,5-9 0-16,6-6 0 0,5-9 0 0,5-2 0 15,6-3 128-15,2-6 0 0,-1-2 16 0,3-1 0 0,-2-2-144 0,-3-1 192 16,-5-3-192-16,-4-1 192 0,0 0 0 0,-7 5 16 15,-8 4 0-15,-3 7 0 0,-5 4 0 0,-3 8 0 16,-10 10 0-16,0 0 0 0,0 0-208 0,5 11 0 16,-2 8 128-16,-5 6-128 0,0 3 0 0,-1 3 0 15,0-1 0-15,0-1 0 0,0 0 0 0,3-5 128 16,0 0-128-16,4-2 0 0,1-3 0 0,6-5 0 16,3-4 128-16,6-6-128 0,4-5 160 0,9-4-16 15,3-5 0-15,6-6 0 0,3-4 64 0,6-2 16 16,4-1 0-16,-2-5 0 0,-1 2-224 0,-3-3 144 15,-4 2-144-15,-14 5 128 0,2-1-128 0,0 2 0 16,-1 3 0-16,-2 0 128 0,0 5-128 0,-5 7 0 16,-1 2 0-16,-2 6 0 0,-3 1-128 0,-3 10 128 0,-2 4-160 0,-1 3 160 15,-3 2 0-15,-1 0-144 16,-3 6 144-16,-2-1 0 0,-2 4 0 0,-2-2 0 0,-2-4 0 16,0-1 0-16,-1-2 0 0,1-7 144 15,2 1-144-15,2-5 0 0,1-5 256 0,-3-6-64 0,9 2-16 0,2-5 0 16,2-2 80-16,2-5 32 0,3-3 0 0,3-3 0 15,1-2-96-15,0-1-32 0,-1 0 0 0,2-3 0 16,-3 2-160-16,2 1 0 0,0 1 144 0,-1 1-144 16,0 5 0-16,2 0 0 0,-3 7 0 0,0 1 0 15,1 8 0-15,-2 2 0 0,-3 8 0 0,-1 3-128 16,-1 2 128-16,0 1 0 0,-5 1 0 0,0 3-128 16,-5 2 128-16,1-3 0 0,-1 3 0 0,1-7 0 15,-4-5 0-15,3-1 144 0,2-2-144 0,2-5 0 0,1 2 224 16,2-5-64-16,5-3-16 0,1-6 0 0,5 0 64 0,1-3 16 15,1-4 0-15,1-2 0 0,0 1-224 16,0 3 176-16,0-1-176 0,2 2 160 0,-4 5-160 0,0 3 0 16,0 4 0-16,7 10 0 15,-3 0-432-15,-3 6-16 0,-4 4 0 0,3 1 0 16,0 3-2880-16,6 5-592 0</inkml:trace>
  <inkml:trace contextRef="#ctx0" brushRef="#br0" timeOffset="2213.34">12556 3685 36575 0,'-41'-15'1616'0,"21"5"336"15,2 2-1568-15,7-2-384 0,3 1 0 0,7-1 0 0,4 3 608 0,5-4 32 16,6 4 16-16,7-3 0 0,3 2-384 0,9-1-80 16,4 3 0-16,6 1-16 0,4 0-176 0,3 3 0 15,2 5 0-15,2 4 0 0,2 2 160 0,-1 5-160 16,-4 3 192-16,-5 4-192 0,-6 5 128 0,-8 2-128 16,-8 6 0-16,-9 1 0 0,-8-2 0 0,-8 3 128 15,-10 5-128-15,-5-2 0 0,-7-3 224 0,-4 0-64 16,-3-2-16-16,-2-4 0 0,-1-2 208 0,2-5 32 15,4-2 16-15,4-2 0 0,5-3 32 0,8 1 0 16,6 1 0-16,5-3 0 0,7 0-272 0,7 2-160 16,7 2 192-16,7 2-192 0,8 1 0 0,5 5 0 15,5-1 0-15,2 7 0 0,2 5 0 0,2 8 0 16,1 3 0-16,-3 3-144 0,-4 0 144 0,-4 0 0 16,-9 1 0-16,-7-1 0 0,-8-1 0 0,-9-5 0 15,-9 0 0-15,-4-2 0 0,-9 1 336 0,-4-8 48 16,-8-2 16-16,-7-4 0 0,-6-5 480 0,-7 2 80 15,-6-6 32-15,-7-3 0 0,-8-2-288 0,-4-4-64 16,-6-4-16-16,-3-4 0 0,-2-1-368 0,-1-8-80 16,3-3-16-16,3-5 0 0,6-2-160 0,8-7 0 0,6-3 0 0,11-3-176 31,8-1-1472-31,12-1-288 0,8-3-64 0,11 0-12032 0,7-1-2416 16</inkml:trace>
  <inkml:trace contextRef="#ctx0" brushRef="#br0" timeOffset="2451.17">15001 3903 51487 0,'6'-13'4576'0,"3"6"-3664"16,2-1-720-16,-4 4-192 16,-7 4-576-16,0 0-128 0,0 0-48 0,0 0 0 15,0 0-896-15,-9 6-176 0,-3 3-32 0,-4 4-16 16,-5 2-1616-16,-4 9-320 0</inkml:trace>
  <inkml:trace contextRef="#ctx0" brushRef="#br0" timeOffset="2595.21">14646 4987 33167 0,'4'-22'2944'0,"3"6"-2352"16,2-7-464-16,5 3-128 0,3 2 3520 0,1 3 704 0,-2 2 128 0,-2 3 16 15,0-2-3472-15,-4 7-688 0,0 0-208 0,1 0 0 32,-4 0-1136-32,-7 5-320 0,0 0-64 0,0 0-18752 0</inkml:trace>
  <inkml:trace contextRef="#ctx0" brushRef="#br0" timeOffset="3533.21">19334 4060 18431 0,'10'-31'1632'0,"-4"12"-1312"0,1-3-320 0,-2-3 0 16,-1-2 848-16,-3-2 112 0,-2 3 0 0,-5-2 16 0,-2 4 256 0,-5-3 48 16,-5 2 16-16,-5 0 0 15,0 3 0-15,-2 5 0 0,-4 9 0 0,-2 5 0 0,-2 8-592 0,-5 10-128 16,-3 8-32-16,-3 13 0 0,-6 12-272 0,-3 9-48 16,-6 7-16-16,0 11 0 0,-1 6 224 0,1 8 32 15,1 8 16-15,3 2 0 0,1 5-112 0,5-7-32 16,7-7 0-16,9-9 0 0,10-9-80 0,9-10 0 15,8-2-16-15,10-12 0 0,9-5 16 0,10-9 0 16,8-6 0-16,9-10 0 0,4-6 0 0,10-9 16 16,7-6 0-16,9-10 0 0,6-9 48 0,3-7 0 15,1-7 0-15,1-7 0 0,3-6-80 0,2-3-16 16,2-3 0-16,-2-6 0 0,-2-9-32 0,-1-5 0 16,-2-10 0-16,-1-2 0 0,-2-2-192 0,-4-3 176 15,-6-4-176-15,-7-2 160 0,-7 4-160 0,-7 7 0 16,-4 8 0-16,-6 6 0 0,-7 9 0 0,-3 6 0 15,-4 5 0-15,-5 10 0 0,-6 11 0 0,-3 8 0 16,-5 9 0-16,-4 15 0 0,0 0 0 0,-11 11 0 16,-7 14-176-16,-7 14 176 0,-9 6-192 0,-2 15 32 15,-5 9 16-15,-6 13 0 0,-6 10 144 0,-5 11-128 16,-4 5 128-16,0 2-128 0,-2 5 128 0,4-2 0 0,5-4 0 16,6-12 0-16,7-9 0 0,5-13 0 0,7-12 0 0,6-11 128 15,6-11 224-15,6-4 48 0,6-7 16 0,5-11 0 16,5-5-32-16,5-10 0 0,3-4 0 0,7-11 0 15,6-10 64-15,4-3 0 0,4-9 0 0,5-4 0 16,3-2-192-16,3-6-48 0,3 2 0 0,3 5 0 16,2 5-208-16,-1 5 0 0,-4 9 0 0,-5 9 0 0,-3 5 0 0,-5 12 0 15,-2 10 0-15,-4 8 0 0,-4 10 0 0,-2 13 0 16,-4 8 0-16,-4 6 0 0,-5 6 0 0,-3 0 0 16,-2 1 0-16,-2-4 0 0,0-2 144 0,-1-1-144 15,0-2 128-15,2-10-128 0,0-8 0 0,4-8 0 16,0-6 128-16,5-6-128 15,1-10-912-15,3-7-224 0,6-12-32 0,4-6-12144 16,6-7-2432-16</inkml:trace>
  <inkml:trace contextRef="#ctx0" brushRef="#br0" timeOffset="4038.17">22118 3785 23039 0,'-13'-3'2048'0,"5"1"-1648"15,3-4-400-15,5 6 0 16,3-10 560-16,4 3 16 0,5-6 16 0,4 4 0 0,7 0 496 0,6-4 80 16,7-2 32-16,7 1 0 0,7-4-160 0,8 1-16 15,7-4-16-15,1 1 0 0,-1-3-160 0,0 1-16 16,0 1-16-16,-3-1 0 0,-1 3-128 0,1 1-32 15,2 4 0-15,-6 3 0 0,-6 10-256 0,-7 5-48 16,-6 11-16-16,-6 5 0 0,-5 11-144 0,-7 5-48 16,-7 9 0-16,-9 13 0 0,-8 9-144 0,-7 15 160 15,-7 11-160-15,-7 11 160 0,-6 4-32 0,-6 5 0 16,-6 2 0-16,-3-5 0 0,-4-2 64 0,0-5 16 0,0-9 0 16,4-1 0-16,-1-1 384 0,5-5 80 15,3-1 16-15,5-9 0 0,2-6-368 0,3-3-80 16,4-7-16-16,1-2 0 0,2-5-224 0,2-7 0 15,1-1 0-15,1-11 0 16,1-3-1376-16,2-12-272 0,1-7-48 0,2-7-16544 0</inkml:trace>
  <inkml:trace contextRef="#ctx0" brushRef="#br0" timeOffset="4205.18">21922 5016 43359 0,'0'0'1920'0,"6"-9"400"0,9-2-1856 0,10 2-464 0,4 0 0 0,6 5 0 15,7-2 0-15,7 0 0 0,4-1-208 0,12-2 64 16,7 3 144-16,8-3 224 0,11 0-48 0,3-3-16 16,0-8 32-16,10 4 0 0,9 2 0 0,-4-3 0 15,-2 0-192-15,-1-1 0 0,-2-2-160 0,-28 8 160 16,7-2-3104-16,-4-2-528 0</inkml:trace>
  <inkml:trace contextRef="#ctx0" brushRef="#br0" timeOffset="4904.54">24976 5390 29663 0,'5'-14'1312'0,"0"8"272"0,3-3-1264 0,1 2-320 15,-1 4 0-15,-8 3 0 0,11-3 128 0,-1 2-128 16,0 1 144-16,1 2-144 0,-11-2 784 0,14 5 64 16,0 7 16-16,0 2 0 0,-2 9-304 0,1 2-64 15,1 8-16-15,-4 9 0 0,0 6-288 0,-5 6-48 16,-6 4-16-16,-5 5 0 0,-6-2 352 0,-8 3 64 16,-11-1 16-16,-2 2 0 0,-6-3-48 0,0-2 0 15,-3-6 0-15,2-4 0 0,2-7-192 0,6-5-64 0,4-6 0 0,4-7 0 31,3-4-928-31,3-7-192 0,5-11-32 0,4-11-10432 0,5-12-2064 0</inkml:trace>
  <inkml:trace contextRef="#ctx0" brushRef="#br0" timeOffset="5439.76">28014 3837 18431 0,'4'-7'1632'0,"0"-2"-1312"16,0 3-320-16,0 0 0 0,-1-4 2128 0,0 2 368 15,-1-3 64-15,-2 2 0 0,-3 1-1696 0,-4 0-352 16,-2-3-64-16,-2 1 0 0,-4 2 352 0,-6 2 80 15,-4-2 16-15,-7 4 0 0,-2 4-256 0,-9 0-32 0,-7 5-16 0,-6 7 0 16,-6 2-80-16,-6 5 0 16,-4 4-16-16,-33 16 0 0,3 2-128 0,10 3-32 0,7 3 0 0,9-1 0 15,6 2-64-15,10-3-16 16,8-1 0-16,9-3 0 0,7-4-48 0,8-3-16 0,7-3 0 0,11-6 0 16,8 1-48-16,9-5-16 0,5-2 0 15,10-2 0-15,8-8 64 0,9-2 0 0,4-3 0 16,9-5 0-16,6-4 128 0,-12 0 48 0,13-3 0 15,2-2 0-15,2-3-208 0,2-2-32 0,-1-2-128 0,-2 0 192 16,-1-4-192-16,-1-2 128 0,-3-1-128 0,-4 3 0 16,-6-1 192-16,-4-2-64 0,-3 2-128 0,-5 3 192 15,-7 4-16-15,-2 5-16 0,-10 1 0 0,1 9 0 16,-6 6-160-16,-3 8 0 0,0 5 0 0,-5 11 0 0,-3 5 0 0,-1 15 0 16,-1 6 0-16,-6 11 0 0,0 11 0 0,-3 4 0 15,-3 3 0-15,-1 9 0 0,-2 2 0 0,1-1 0 16,-2-2 224-16,-6 25-64 0,2-19 288 0,3-12 48 15,2-10 16-15,5-6 0 0,0-6-112 0,2-3-16 16,5-9 0-16,1-8 0 0,2-1-384 0,-1-9 0 16,3-6 0-16,3-2 0 15,-1-8-1728-15,2-4-448 0,0-6-64 0</inkml:trace>
  <inkml:trace contextRef="#ctx0" brushRef="#br0" timeOffset="6119.02">21576 8720 16575 0,'8'-18'736'0,"-3"7"160"0,0-3-720 0,-1 0-176 16,-2 1 0-16,-1 3 0 0,-1-1 2976 0,-2 3 560 15,-2-2 112-15,-5 5 32 0,-2 0-1408 0,-4-2-288 16,-5 4-48-16,-2-1-16 0,-5-3-784 0,-1 5-176 15,-5 3-16-15,-1 8-16 0,-2 8-368 0,0 4-80 16,0 8-16-16,-5 6 0 0,-1 3-240 0,0 5-48 16,3 5-16-16,-3 4 0 0,1 6-32 0,4-2 0 15,4 1 0-15,8-3 0 0,6-7 0 0,6-6 0 16,9-7 0-16,9-4 0 0,8-10 0 0,6-6-128 16,6-9 192-16,7-6-64 0,5-8 32 0,5-5 0 15,5-10 0-15,2-7 0 0,4-11 64 0,1 0 16 16,3-2 0-16,-1-1 0 0,-2-2-240 0,-6 4 176 0,-5-4-176 15,-6 4 160-15,-5-2-160 0,-5 10 192 0,-2 7-192 0,-5 4 192 16,-3 8-192-16,-3 6 160 16,1 9-160-16,-2 7 160 0,0 7-160 0,-2 9 0 0,-1 8 0 15,0 6 0-15,1 6 0 0,-3 4-176 0,1-1 48 0,-1 5 0 16,-3-1 128-16,1 1-128 0,1-3 128 0,2 0-128 16,0-5-1088-1,2-4-192-15,2-6-64 0,3-4-11072 0,2-8-2208 0</inkml:trace>
  <inkml:trace contextRef="#ctx0" brushRef="#br0" timeOffset="6498.23">23090 8477 37263 0,'-9'8'1648'0,"5"3"336"0,0 3-1584 0,-1 6-400 16,0 5 0-16,-2 8 0 0,-2 6 0 0,-4 3 0 15,-5 3 0-15,-1-3-176 0,-1 2 640 0,0-3 128 16,-3 0 32-16,1 2 0 0,3-4 240 0,-3-1 48 16,2-1 16-16,5-6 0 0,2-10-224 0,3 0-64 15,2-5 0-15,3-4 0 0,5-12-144 0,0 0-48 16,1-12 0-16,5-2 0 0,2-5 192 0,5-4 16 16,4-7 16-16,3-1 0 0,4-3-400 0,5-3-80 15,4-4 0-15,3 5-16 0,2 1-176 0,2 3 0 16,3-1 0-16,-3 2 0 0,2 8 0 0,3 5 0 15,-1 4 0-15,5 5 0 0,2 5 0 0,1 12 0 16,1 5-144-16,-5 11 144 0,-7 5 0 0,-4 5 0 16,-5 3-128-16,-7 6 128 0,-7 1 0 0,-5 6 0 0,-7 3-128 0,-5 1 128 15,-6 5 0-15,-4-1 0 0,-5 1-128 0,-1-5 128 16,0-2-224-16,-2-7 16 0,1-4 0 16,-1-7 0-16,1-6-160 0,2-7-16 0,2-7-16 0,3-5 0 15,9-9-1840-15,0 0-352 16,0 0-80-16,4-9-15424 0</inkml:trace>
  <inkml:trace contextRef="#ctx0" brushRef="#br0" timeOffset="7020.12">25257 8887 42383 0,'-10'-49'3776'0,"9"14"-3024"16,3-3-608-16,3-2-144 0,4 1-160 0,0 7-64 15,-1 3-16-15,-3 6 0 0,-4 5-16 0,-3 5-16 16,-7 5 0-16,-5 5 0 0,-8 4 32 0,-8 6 16 16,-11 2 0-16,-3 7 0 0,-5 7 224 0,-2 5-192 15,-2 6 192-15,0 4-192 0,-1 8 192 0,-2 2 240 16,-1 7-48-16,0 0-16 0,-2 2 64 0,6 0 16 15,6 0 0-15,8-1 0 0,6-5-64 0,10-5-16 16,9-8 0-16,7-7 0 0,6-6 0 0,10-6 0 16,6-4 0-16,12-10 0 0,8-6 256 0,12-8 48 0,11-4 16 15,8-8 0-15,0-8-48 0,4-4 0 16,4-4 0-16,7-3 0 0,10-4-208 0,-4-7-48 0,-6-7-16 16,-2-4 0-16,-1-6 48 0,2-6 16 0,2-7 0 15,-25 20 0-15,3-13-48 0,0-11 0 0,-2-7 0 0,1-8 0 16,-2-6-64-16,-2 4-128 0,-2-4 176 0,-2 4-176 15,-5 10 0-15,-7 6 0 0,-7 13 0 0,-7 10 0 16,-6 16 0-16,-6 10 0 0,-7 8 0 0,-4 11 0 16,-6 7 0-16,-9 11 0 0,-8 11 0 0,-9 14 0 0,-6 13 0 15,-6 7-176-15,-4 14 176 0,-4 13-208 0,-3 12 208 16,-22 50-176-16,4-1 176 0,3 1-160 0,3-3 160 0,8 0 0 16,6 1 0-16,12-10 0 0,9-7 0 0,9-5 0 15,8-6 0-15,8-9 0 0,7-7-288 0,3-3-80 16,4-7-16-16,2-2-13424 15,3-5-2688-15</inkml:trace>
  <inkml:trace contextRef="#ctx0" brushRef="#br0" timeOffset="7773.37">15739 12688 15663 0,'-1'-17'688'0,"0"7"144"0,-2-4-656 0,-1 0-176 15,-1 0 0-15,-3 3 0 0,-2 1 2032 0,-5 5 368 16,-5 4 80-16,-6-3 16 0,-3 0-928 0,-4 9-176 0,-4 4-48 0,-4 8 0 16,-2 2-416-16,-4 8-96 0,-2 2 0 0,-1 5-16 15,-1 5-256-15,2 3-48 0,-1 0-16 0,6 5 0 16,4-1-112-16,8 1-32 0,10-5 0 0,6-1 0 16,7-3-96-16,8-1-32 0,7 0 0 0,7-3 0 15,7-1-32-15,8-2-16 0,7-2 0 0,2 0 0 16,-1-1-176-16,4 0 192 0,-1-6-192 0,1 2 192 15,-5 2-192-15,-3 0 128 0,-3 2-128 0,-6-3 128 0,-6 4-128 16,-7-2 0-16,-5 2 0 0,-5 3 128 0,-4-3 0 16,-6 2 0-16,-7 1 0 0,-5-6 0 0,-6 2 64 15,-5-6 16-15,-3-2 0 0,-5-3 0 0,3-2-16 0,-3-5-16 16,-2-5 0-16,3-3 0 0,1-5-176 0,8-3 0 16,3-3 0-16,6-1 0 15,6-4-2816-15,5-8-560 0</inkml:trace>
  <inkml:trace contextRef="#ctx0" brushRef="#br0" timeOffset="8045.87">16052 13300 35935 0,'14'-8'3200'0,"5"-2"-2560"16,5 0-512-16,3-5-128 15,3-1-512-15,1 2-112 0,-1 0-16 0,2-2-16 0,0-2 928 0,0-1 192 16,-2-3 48-16,-3 2 0 0,-3 0-320 0,-4 1-64 16,-3 1-128-16,-6 0 192 0,-3-1-32 0,-4 1-16 15,-6 0 0-15,-3 4 0 0,-5 4 160 0,-6 3 16 0,-5 4 16 16,-5 7 0-16,-8 6-96 0,-4 7-32 16,-4 4 0-16,-2 8 0 0,-3-3-48 0,1 7-16 0,3 4 0 0,2 2 0 15,3 3 176-15,8-2 48 0,7-2 0 16,6-1 0-16,6-4-240 0,7-4-128 0,5-1 128 0,11-3-128 15,4-2-144-15,7-1-112 0,2-4 0 0,7 1-11552 16,5-4-2304 0</inkml:trace>
  <inkml:trace contextRef="#ctx0" brushRef="#br0" timeOffset="8287.46">17442 13105 35935 0,'-35'4'1600'0,"11"1"320"0,-6 7-1536 0,-1-2-384 16,-4 4 0-16,-2 2 0 0,-3 5 384 0,-1 2 0 15,-1 2 0-15,3-1 0 0,3 2-64 0,3-4 0 16,1 0 0-16,7-3 0 0,5-2-128 0,7-2-48 16,4-1 0-16,8-4 0 0,1-10 16 0,7 12 0 0,5-7 0 0,3 2 0 15,4-3-160-15,4-1 0 0,2-1 0 0,6 1 0 16,2-1-176-16,4 2-64 15,1 1-16-15,3-4 0 16,1-1-592-16,1-1-128 0,1 1-32 0,-1-2-9840 0,-1-6-1968 0</inkml:trace>
  <inkml:trace contextRef="#ctx0" brushRef="#br0" timeOffset="8523.81">18483 12047 33919 0,'0'0'1504'0,"0"0"304"0,0 0-1440 0,0 0-368 0,-1 15 0 0,-5 9 0 0,-4 5 176 16,-8 9-48-16,-5 8 0 0,-1 6 0 0,0 3-128 0,-3 5 0 15,-2 7 144-15,-2 5-144 0,1 1 224 0,-1 7-32 16,-1 3 0-16,1 4 0 0,-2 4-64 0,2 1-128 16,-3 4 176-16,3-6-176 15,2-6-688-15,4-5-240 0,2-8-48 0,2-10-16 16,4-10-864-16,3-6-192 0,1-8-16 0</inkml:trace>
  <inkml:trace contextRef="#ctx0" brushRef="#br0" timeOffset="8767.45">17741 13146 31327 0,'10'-15'2784'0,"4"1"-2224"0,7 0-560 16,0 4 0-16,2 0 1232 0,5 1 144 15,5-3 32-15,4 5 0 0,1-2-640 0,4 4-112 0,1-1-16 0,2 0-16 16,-2 0-400-16,-1 3-80 0,-1 1-16 0,-3-2 0 15,-3-1-128-15,-3 0-256 0,-4 1 64 0,-1-2 16 32,-3 3-832-32,-6 3-160 0,-3 3-48 0,-2 5 0 15,-4 3-1312-15,-3 3-272 0,-1 2-48 0,-1 2-16 16,-2 1 1696-16,1 3 336 0,-1 4 64 0,2-3 0 0,-1-1 400 0,1 2 80 0,-1 0 16 0,1 0 0 16,-1 2 272-16,-2-6 0 0,-1 0 0 0,0-1-8944 15</inkml:trace>
  <inkml:trace contextRef="#ctx0" brushRef="#br0" timeOffset="8972.23">19268 13010 29487 0,'0'0'2624'0,"0"0"-2112"16,-4 13-512-16,-2 5 0 0,-5 1 448 0,-1 5 0 15,-6 4-16-15,-2-2 0 0,-5 2 16 0,-1 2 0 16,-2-2 0-16,-2 2 0 0,0 2 48 0,1-3 16 16,1 2 0-16,5-3 0 0,5-4-368 0,3-3-144 15,6 1 128-15,5 0-128 0,5-8 0 0,6 1 0 16,3-1-192-16,3-3 192 16,2-6-2128-16,4-2-304 0,4-4-64 0</inkml:trace>
  <inkml:trace contextRef="#ctx0" brushRef="#br0" timeOffset="9433.59">19810 13058 33167 0,'-14'-3'2944'0,"1"-5"-2352"0,-5 2-464 0,0 0-128 15,-2 1 304-15,-2 4 32 0,-1 4 16 0,-1-3 0 16,2-3-64-16,3 1-16 0,1 2 0 0,6-2 0 15,2-1 32-15,10 3 0 0,-4-8 0 0,3 0 0 16,2 1 160-16,5-4 48 0,6 1 0 0,3 0 0 16,4 0-192-16,4 2-48 0,2-1 0 0,3 4 0 0,4 2-80 0,2 0-32 15,2 2 0-15,1 1 0 0,1 1 0 0,0 2 0 16,0-2 0-16,-1 4 0 0,-3 6-160 16,-1 2 0-16,-2-4 0 0,-3 5 0 0,-3 4 208 0,-2 1-32 15,-5 1-16-15,-2 3 0 0,-3 2-160 0,-4 0 0 16,-4 1 144-16,-4 1-144 0,-3 3 0 0,-2-3 0 15,-2 1 0-15,-3-4 128 0,-3-3-128 0,2-5 144 16,3-2-144-16,-1-2 160 0,2-7 160 0,6-5 16 16,0 0 16-16,0 0 0 0,0 0 256 0,0 0 48 15,11-2 16-15,3-1 0 0,1-6-128 0,6-2-32 16,0-4 0-16,5-1 0 0,-2 0-304 0,1 1-64 16,1 1-16-16,2 1 0 0,1 1-128 0,-1 4 0 15,-3 1 0-15,1 3 0 0,0-1 0 0,0 6 0 0,-3 4 0 16,-2 8 0-16,1-2 0 0,-3 7 0 0,-1 5-128 0,-2 0 128 15,-2 1 0-15,0 1 0 0,-2-2-144 0,0 4 144 32,-1 1-832-32,-1 1-96 0,0-2-32 0,-1 3 0 15,0-3-1760-15,-3 2-352 0,-2 0-80 0</inkml:trace>
  <inkml:trace contextRef="#ctx0" brushRef="#br0" timeOffset="9631.01">19461 12349 50687 0,'-24'-18'4496'0,"6"2"-3600"0,4 4-704 0,6 1-192 16,2 6-608-16,6 5-160 15,0 0-16-15,0 0-16 0,0 0 640 0,0 0 160 0,0 0 0 0,0 0 0 16,0 0-2064-16,4-9-384 0,-4 9-80 0</inkml:trace>
  <inkml:trace contextRef="#ctx0" brushRef="#br0" timeOffset="10139.69">22737 12045 32943 0,'0'0'1456'0,"-2"-11"304"0,6-6-1408 0,5 0-352 16,9-1 0-16,3-1 0 0,5 0 1024 0,7 2 144 15,5 1 32-15,8 0 0 0,5 5-560 0,6-1-128 16,1-2 0-16,2-1-16 0,1 1-352 0,0 3-144 16,1-2 128-16,-2 2-128 0,-1 3 0 0,-21 2 0 15,-1 1 0-15,-4 1-176 16,-3 2-1376-16,-7 1-288 0,-6 0-48 0,-9 3-16 15,-8-2-1216-15,-6 4-240 0</inkml:trace>
  <inkml:trace contextRef="#ctx0" brushRef="#br0" timeOffset="10430.54">23264 11878 13823 0,'-43'3'608'0,"14"0"128"0,-4-3-592 0,0 0-144 15,0-1 0-15,-2 1 0 0,1 1 4160 0,0 5 816 16,-1 2 144-16,1 7 48 0,1 3-2992 0,2 2-608 16,-2 6-112-16,3 3-32 0,1 1-656 0,2 2-144 15,4-1-32-15,6 3 0 0,5 2-288 0,7-2-64 16,3-1-16-16,9 1 0 0,7-1-16 0,5-2 0 15,5-1 0-15,6 3 0 0,5 6 80 0,5-1 16 0,7 0 0 16,6 5 0-16,3 0-96 0,-2 7-16 0,-2 3 0 16,-5 1 0-16,-5-1-64 0,-7-1 0 0,-7-6-128 0,-8 0 192 15,-5-3-192-15,-6-1 128 0,-5-5-128 16,-4-1 0-16,-5 1 304 0,-5-4-48 0,-6-6 0 0,-4 0 0 16,-5-6 176-16,-7 0 16 0,-6-5 16 0,-4-1 0 15,-4-6-64-15,-2 0-16 0,-6-7 0 0,3-2 0 0,3-2-192 16,2-2-64-16,3-6 0 0,4-2 0 15,1-7-736-15,2-3-160 0,2-1-16 0,4-6-16 16,6-3-2080-16,7 0-432 16</inkml:trace>
  <inkml:trace contextRef="#ctx0" brushRef="#br0" timeOffset="10744.76">24470 13320 36863 0,'-21'-13'3264'0,"8"3"-2608"15,3 3-528-15,6-1-128 0,2 0 1360 0,0 3 240 16,0-2 64-16,0 0 0 0,1 1-448 0,1-5-96 15,0-1-16-15,1-7 0 0,1 0-576 0,2 2-112 16,2 2-32-16,4 1 0 0,3-2-144 0,-2 2-48 16,2 4 0-16,0 2 0 0,-1 2-64 0,0 1-128 0,-5 1 176 0,-7 4-176 15,0 0 0-15,0 0 0 0,0 0 0 0,3 11 0 16,-6-1 0-16,0 3 0 0,-5 2 0 0,-2-2 0 16,-2-2-160-16,1 2 16 0,0 1 0 0,2-2 0 15,1 2-2080 1,3 0-400-16,2-6-96 0</inkml:trace>
  <inkml:trace contextRef="#ctx0" brushRef="#br0" timeOffset="11212.11">26710 11454 24879 0,'10'-24'1088'0,"-3"14"256"0,0 2-1088 0,2-1-256 15,-1 2 0-15,-1 3 0 0,0-2 1280 0,-7 6 192 16,0 0 32-16,1 10 16 0,-3 4-336 0,-5 6-64 16,-3 6-16-16,-4 5 0 0,0 7-96 0,-6 9-32 15,-2 7 0-15,-1 4 0 0,-3 11 160 0,0 3 16 0,-2 7 16 0,-1 9 0 16,0 7-192-16,-3 4-32 0,-1 8-16 0,-1-1 0 16,2-2-352-16,2-5-64 0,3-1 0 0,1-9-16 15,3-5-160-15,2-9-16 0,0-7-16 0,5-5 0 0,-1-1 16 16,3-7 0-16,2-8 0 0,0-2 0 0,2-5-112 15,1-2-16-15,0-1 0 0,3-5 0 0,1-3-192 16,1-6 144-16,0-5-144 0,2-1 128 16,0 1-1200-16,1-1-240 0,0-2-48 0,-1 5-19632 15</inkml:trace>
  <inkml:trace contextRef="#ctx0" brushRef="#br0" timeOffset="35044.74">4431 6482 23951 0,'-21'-12'2128'0,"9"7"-1696"0,1 2-432 0,11 3 0 16,0 0 0-16,-9 1 0 0,9-1 0 0,0 0 0 15,-8 6 0-15,8-6 0 0,-2 13 0 0,2-13 0 16,0 0 0-16,0 0 0 0,5 13 0 0,-5-13 0 0,11 5 272 0,3-2 80 16,1 0 16-16,3-4 0 0,1-2 464 0,4-2 80 15,3 3 32-15,3-2 0 0,3-3-16 0,4 2 0 16,6-4 0-16,2 1 0 0,1-1-288 0,4 0-64 15,3-5-16-15,4 5 0 0,5-3-192 0,6 5-48 16,5-3 0-16,1 2 0 0,2-5 0 0,0 3-16 16,0 2 0-16,4 1 0 0,3-1-48 0,1 2 0 15,1-3 0-15,0 4 0 0,1 0-32 0,1 1-16 16,3 1 0-16,2 1 0 0,-1-2-32 0,0 3-16 16,0-2 0-16,3 2 0 0,4 1 32 0,-1 0 0 15,0-4 0-15,0 3 0 0,2 1 0 0,4 0 0 16,5 0 0-16,-3-1 0 0,-4-1-48 0,2 1 0 15,1 0 0-15,0 1 0 0,-1-1-144 0,-3 1 0 16,0-2 144-16,1 2-144 0,2-1 0 0,-2-2 144 0,-2-3-144 0,-1 4 0 16,-3 0 128-16,1 1-128 0,-1-2 0 0,-2 1 0 15,-4-4 144-15,-1 2-144 0,0 1 0 0,2 1 144 16,-2 0-144-16,0 0 0 0,-5-3 0 0,0 1 128 16,-1 1-128-16,3 1 192 0,4 1-192 0,-3-3 192 15,-2-1-192-15,-1 1 0 0,1 0 0 0,1 2 0 16,-2 0 0-16,1 0 0 0,-3-2 0 0,-1 1 0 15,-3 2 0-15,0 0 0 0,2 1 0 0,-2-1 128 16,-1-1-128-16,-2 2 0 0,-2-1 0 0,0-2 0 16,-5 1 0-16,1-2 128 0,3 0-128 0,0 1 0 15,0-1 160-15,-4-3-160 0,-2 2 192 0,-1 3-192 16,0-2 272-16,-1 1-48 0,0 0-16 0,-1 0 0 0,-2-1-80 0,-2 2 0 16,-4-2-128-16,-1 0 192 15,-2 1 0-15,-2 1-16 0,-1-1 0 0,0 2 0 0,0-3-16 0,-3-1 0 16,-1-1 0-16,0 2 0 0,-1-1-32 0,0 0 0 15,-5 1 0-15,0 0 0 0,0 2 0 0,-3-3 0 16,-4 1 0-16,0 0 0 0,-2 0 0 0,0 0 0 16,-2-1 0-16,0 1 0 0,-1 1-128 0,-1 0 128 15,0 1-128-15,-2-3 128 0,-2 1 0 0,1 0 0 16,-1 1 0-16,-1 0 0 0,0-3-128 0,-2 4 192 16,-3-2-192-16,-2 2 192 0,0-2-64 0,-2 0 0 15,-1 1 0-15,-9 3 0 0,0 0-128 0,10-2 128 16,-10 2-128-16,0 0 128 0,0 0-128 0,0 0 0 15,0 0 0-15,0 0 0 0,0 0 0 0,0 0-304 0,0 0 48 0,0 0 16 32,-11 2-2688-32,-6 2-528 0</inkml:trace>
  <inkml:trace contextRef="#ctx0" brushRef="#br0" timeOffset="47495.12">15117 14654 15663 0,'0'0'688'0,"0"0"144"0,0-9-656 0,4-2-176 0,3 4 0 0,3-3 0 16,3 6 896-16,2-1 128 0,4-2 48 0,0 2 0 16,6 0-480-16,1-1-80 0,3 1-32 0,3 0 0 15,2-4-32-15,4 1 0 0,5 1 0 0,7 0 0 16,5 3 144-16,8-4 32 0,3 0 0 0,2-2 0 16,-2 3-288-16,5 2-48 0,3-4-16 0,7 4 0 15,6 2-144-15,-1 0-128 0,-2-1 192 0,0 0-192 16,1 1 144-16,4-1-144 0,5 1 0 0,0-1 144 0,0 2 16 0,0-1 0 15,1-1 0-15,6-1 0 0,4-1 224 0,1 1 64 16,-4-1 0-16,3-1 0 0,1 2 128 0,3 3 48 16,-2-5 0-16,-2 3 0 0,-2 2-256 0,5-2-48 15,3 3-16-15,-2 0 0 0,-5-5-128 0,4 4-32 16,2 1 0-16,-5-2 0 0,2-1-144 0,-4 3 0 16,-1-2 144-16,1 0-144 0,1 0 176 0,-1 2-48 15,-4-2 0-15,0 2 0 0,-4 0 0 0,-1-1-128 16,-2 2 192-16,-2-1-64 0,-2-1 112 0,1-1 16 15,-1-1 0-15,-2 2 0 0,-3-1-32 0,-3 1 0 16,-3-3 0-16,1-3 0 0,-3 3 48 0,1-1 16 16,3-2 0-16,-3 4 0 0,-7 0 0 0,1-1 0 0,-2 1 0 15,4 1 0-15,-3-1-112 0,3-3-32 0,-1 2 0 0,-1 2 0 16,-4 0-144-16,-1-1 0 0,-2-1 144 16,2 1-144-16,0 2 0 0,1-2 144 0,-4-4-144 0,-2 3 0 15,-4 0 128-15,0 0-128 0,1 1 0 0,0 3 0 16,2-2 160-16,0 2-160 0,3-1 128 0,-3-1-128 15,-3-2 0-15,-1 2 0 0,-2 1 0 0,1 1 0 16,-1-1 0-16,2 2 128 0,2 2-128 0,1-2 0 16,-2 0 128-16,1-2-128 0,-3 2 128 0,1-1-128 15,-3-3 176-15,-2 3-48 0,4-2-128 0,2 3 192 16,0 0-192-16,0-1 144 0,-2-1-144 0,1-1 128 16,-5 3-128-16,0-1 0 0,0 0 0 0,0-2 128 15,-1 0-128-15,1 3 0 0,2 0 0 0,0 2 128 0,0-2-128 16,-2 0 0-16,-2 0 0 0,-2-2 128 0,-3 1-128 15,0 1 0-15,2 0 0 0,-1 0 128 0,-1 1-128 0,3-1 160 16,-1 0-160-16,0 2 160 0,1-2-160 0,-1 0 192 16,-1 1-192-16,-1-2 192 0,-1-4-192 0,-1 2 160 15,2 1-160-15,2 2 160 0,-1 1-160 0,1 0 0 16,0-1 0-16,1 0 0 0,-1 0 0 0,-2 0 0 16,-3 0 128-16,0-2-128 0,-6-2 128 0,2 2-128 15,-1 0 192-15,1-1-64 0,-2-3 48 0,3 2 0 16,-1 2 0-16,-1-1 0 0,2 1 0 0,-2-2 0 15,-2 1 0-15,0 1 0 0,1-1 48 0,-4 2 16 16,-3-3 0-16,-1-1 0 0,-4 2-16 0,0 2 0 16,0 1 0-16,1-2 0 0,-3-1-80 0,0 1-16 0,-5 0 0 0,2 1 0 15,-2 1 16-15,-1 0 0 0,0-4 0 16,-2 4 0-16,-2 4 32 0,-1-1 0 0,-9-3 0 0,9 1 0 16,-9-1-16-16,7 2 0 0,-7-2 0 0,0 0 0 15,0 0-32-15,9 2-128 0,-9-2 192 0,0 0-64 16,0 0-128-16,0 0 0 0,0 0 144 0,0 0-144 15,0 0 0-15,0 0 144 0,0 0-144 0,0 0 0 16,0 0 128-16,0 0-128 0,0 0 0 0,0 0 0 16,0 0 0-16,0 0 0 0,0 0 0 0,-9-3 0 15,9 3 0-15,-10-4 0 0,1-2 0 0,9 6 0 16,0 0-192-16,-10-4-32 0,2 0-16 0,8 4 0 31,-11 0-528-31,11 0-96 0,-13 0-32 0,3 0 0 0,-1-1-2096 16,-2 2-416-16,-2 3-96 0,-2 2-16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02:01.77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16559 974 3679 0,'2'-5'160'0,"0"0"32"0,-2 3-192 0,4-2 0 16,-4 1 0-16,1 1 0 0,-1-5 2672 0,0 7 480 15,0 0 112-15,0 0 0 0,-3-3-1360 0,3 3-288 0,0 0-48 0,0 0-16 16,-12-3-400-16,12 3-96 16,-14 1-16-16,1 2 0 0,0 2-144 0,0 0-48 0,-3 0 0 0,-2 6 0 15,-3 0-80-15,-1 4 0 16,-3 3-16-16,-2 6 0 0,-5 0-144 0,0 4-32 16,-2 4 0-16,-2 1 0 0,-1 0-192 0,1 2-32 15,-1 1-16-15,5 6 0 0,1 5 48 0,5-3 16 0,5 2 0 0,5-3 0 16,3 2 0-16,6-8 0 0,4-2 0 0,3-3 0 15,5-3-128-15,3 1-16 0,4-7-16 0,5 1 0 16,0-4-64-16,3-2-16 0,1-2 0 0,5-2 0 16,3 0-160-16,2-1 0 0,-2-8 0 0,3 1 128 15,2 0-448-15,-1-6-80 0,-4-2-32 0,-2-2-10656 16,1-2-2144-16</inkml:trace>
  <inkml:trace contextRef="#ctx0" brushRef="#br0" timeOffset="862.83">16967 1506 9215 0,'0'0'400'0,"0"0"96"0,0-9-496 0,0 9 0 15,1-8 0-15,-1 8 0 0,0 0 2336 0,2-10 368 16,-2 10 80-16,0 0 16 0,0 0-1040 0,0 0-208 15,0 0-32-15,-9 0-16 0,9 0-544 0,-9 10-96 0,1 0-32 0,2 6 0 16,1 1-336-16,1 4-80 0,-1 2-16 0,1-1 0 16,1 3-80-16,3 0-32 0,2-2 0 0,1-5 0 15,3-2-32-15,1-2 0 0,2-2 0 0,5-1 0 16,0-6 240-16,1-1 32 0,1-4 16 0,3-3 0 16,2-2 288-16,3-1 48 0,1-7 16 0,-1 1 0 15,0-4-160-15,0 0-32 0,-1-3 0 0,-4 0 0 16,-3 0-272-16,0 1-64 0,-4 0-16 0,0-1 0 0,-6-4-144 0,-1 1-16 15,-1-2-16-15,-1 1 0 16,-1 3-176-16,-1 2 128 0,-1 4-128 0,0 4 128 0,0-1-128 0,0 11 0 16,0 0 0-16,0 0 0 15,0 0-1680-15,0 0-224 0,0 0-32 0,0 0-8976 16,14 5-1792-16</inkml:trace>
  <inkml:trace contextRef="#ctx0" brushRef="#br0" timeOffset="1201.49">18066 1241 23903 0,'0'0'1056'0,"0"0"224"0,-13 1-1024 0,1 2-256 16,2 0 0-16,-2 2 0 0,0 1 208 0,-4-1 0 15,-1 3 0-15,-2-1 0 0,-3 6 480 0,-1-1 80 16,0 0 32-16,0 1 0 0,3-4-112 0,4 1-32 15,2 0 0-15,3 2 0 0,6-1-336 0,0-2-64 0,5-9 0 16,5 15-16-16,3 2 208 0,3-1 64 0,6 2 0 0,1-1 0 16,3-1-208-16,2 1-48 15,-1-1 0-15,-1-2 0 0,0 0-256 0,-3 1 128 0,-3 1-128 0,-4-2 0 16,-4-3 240-16,-4 3-64 0,0-1-16 0,-6 1 0 16,-3-2 352-16,-5 2 80 0,-5 2 16 0,-3-4 0 15,-5 0 160-15,-1-1 48 0,-5 1 0 0,1-5 0 16,1 1-480-16,2-2-80 0,-2-3-32 0,2-3 0 15,2-4-224-15,4-2 0 0,2-2 0 0,9 4 0 16,3-3-2352 0,3-1-400-16,6-6-96 0</inkml:trace>
  <inkml:trace contextRef="#ctx0" brushRef="#br0" timeOffset="1511.75">18252 1587 22687 0,'0'0'496'0,"0"0"96"0,13 1 32 0,1-2 16 0,1-3-512 0,3 0-128 15,5-3 0-15,-2-1 0 0,5-3 896 0,0-1 128 16,1-3 48-16,0-3 0 0,-3-1 112 0,-1 0 32 16,-3 1 0-16,1 0 0 0,-6 1-448 0,-4 0-96 15,-4 1-16-15,-2 0 0 0,-5 4 112 0,-5 3 32 16,-1-1 0-16,-2 4 0 0,-4 3-16 0,-2 3 0 15,-4 2 0-15,-3 7 0 0,-5 4-384 0,0 3-80 16,-2 5 0-16,-2 4-16 0,6-1-144 0,0 3-32 16,1 0 0-16,4-1 0 0,4 0-128 0,5-6 0 15,3 0 0-15,5-1 0 0,2-3 0 0,4-1 0 0,3-2 0 16,6-4 0 0,1 1-432-16,5-5-16 0,6-3 0 0,0-2-11264 0,1 0-2240 0</inkml:trace>
  <inkml:trace contextRef="#ctx0" brushRef="#br0" timeOffset="1966.29">19382 1423 33167 0,'-9'-3'2944'0,"0"-2"-2352"15,0-1-464-15,1 1-128 0,-3 2 0 0,0 1 0 16,-2-1-176-16,-1 3 176 0,2 2 0 0,-2 0 0 15,-2 1 0-15,0 3 0 0,-2 4 256 0,0 3 80 16,2 1 32-16,-3 5 0 0,-1 1-64 0,0 1-16 16,0 0 0-16,1-2 0 0,1 0-64 0,1 3-16 15,2-2 0-15,4-1 0 0,1-2-80 0,3-1 0 16,2-3-128-16,3-1 192 0,2-12 64 0,1 6 0 16,-1-6 0-16,11 4 0 0,2-6 64 0,4-1 32 15,2-4 0-15,3-5 0 0,4-5-80 0,2-1-16 16,1-1 0-16,2-1 0 0,-1-6-256 0,2 1 128 15,-4-7-128-15,1-1 0 0,-1-4 144 0,0-3-144 16,-3-2 0-16,2-4 144 0,-1 1 16 0,-2-4 0 0,0-6 0 16,-1-5 0-16,1-2-160 0,-2 5 0 0,-1 2 0 15,-2 11 0-15,-2 10 0 0,-5 11 0 0,-3 4 0 0,-4 10 0 16,-5 9 128-16,0 0-128 0,-1 14 0 0,-3 3 128 16,-2 11-128-16,-3 5 0 0,-4 9 0 0,-1 8 128 15,-1 2 64-15,-1 4 0 0,-2 1 0 0,0 6 0 16,0 1-64-16,2 1 0 0,2-4 0 0,2-2 0 15,5-6-128-15,3-6 0 0,4-6 0 0,4 7 128 0,3-11-128 16,5-7 0-16,0-8 0 0,4-5 0 16,0-7-1408-16,3-3-224 15,2-5-32-15</inkml:trace>
  <inkml:trace contextRef="#ctx0" brushRef="#br0" timeOffset="3018.38">21130 1525 4607 0,'-12'-18'400'0,"5"5"-400"0,-1-1 0 0,-2 1 0 16,-3-1 3552-16,1 1 624 0,-2 1 128 0,-3 3 32 0,1 0-2224 0,-1 3-448 16,-2 2-96-16,1 0-16 0,-1 4-528 0,-2 5-128 15,-4 2 0-15,0 5-16 0,1 2-368 0,0 5-64 16,-1 3 0-16,3 2-16 0,0 2-192 0,2-2-48 16,3 3 0-16,3-5 0 0,3 0 0 0,3-3-16 15,4-4 0-15,4 2 0 0,5-8 192 0,-5-9 32 16,13 5 16-16,2-5 0 0,4-1-80 0,3-6-16 15,2 1 0-15,2-7 0 0,2-2 32 0,0-2 0 16,-2 2 0-16,-2-1 0 0,-5-1-160 0,-2 2-48 16,-3-2 0-16,-3 5 0 0,-3 3-144 0,-3 1 128 15,-5 8-128-15,0 0 128 0,0 0-128 0,1 11 0 0,-2 6 0 16,-1 1 0-16,-2 1 0 0,-1 1 0 16,1 1 0-16,1 0 0 0,2 1 0 0,1-4 0 15,1-4 0-15,4-3 0 0,3-2 0 0,3-5 0 16,3-6 0-16,5-3 0 0,6-1 0 0,1-3 0 0,5-5 0 0,1-2 0 15,2-5 176-15,-2-2-48 0,1 0-128 16,0 1 192-16,-1-3-192 0,-1-3 144 0,1-1-144 0,-1 0 128 16,-2-5-128-16,-1-1 0 0,0 0 0 0,-4-1 128 15,-1 3-128-15,2-1 0 0,-1-2 144 0,-2 2-144 16,0-2 0-16,-3 5 0 0,-1 3 0 0,-2 1 0 16,1 0-192-16,-5 4 32 0,0 2 16 0,-1-1 0 15,-6 3 16-15,-1 4 0 0,-3 3 0 0,-2 2 0 16,1 10-16-16,-6-2 0 0,-3 2 0 0,-3 7 0 15,-2 7-64-15,-2 7-16 0,-4 7 0 0,-3 3 0 0,-4 2 80 0,0 11 16 16,-1 4 0-16,-1 1 0 0,0 2 128 0,1 3-192 16,1 2 192-16,7-2-192 0,5-2 192 15,6-5 0-15,5-11-144 0,5-2 144 0,5-4 0 0,6-2 0 16,3-3 0-16,2-5 0 0,2-8 0 0,1-2 0 16,3-5 176-16,2-2-176 0,3-5 272 0,0-2-32 15,0-6-16-15,2 0 0 0,0-5 32 0,-8 3 16 16,1-3 0-16,2 0 0 0,0-3-80 0,2-5-32 15,0-2 0-15,12-13 0 0,-1-6 32 0,-3 5 16 16,-6 0 0-16,-1 1 0 0,-3-4-48 0,1 1-16 16,-1 0 0-16,-1-1 0 0,0 0-144 0,-1 3 0 15,0 0 0-15,0-1 128 0,-1 1-128 0,-2 3 0 16,-6 3 0-16,-1 3 0 0,-4 0 0 0,-3 9 128 0,-2 3-128 0,-3 5 0 16,-4 3 0-16,0 1 0 15,-5 8 128-15,-3 9-128 0,-5 3 0 0,-4 11 128 0,-5 6-128 0,-5 7 128 16,-3 5-128-16,-2 7 0 15,-1 5 0-15,8-14-176 0,-4 4 176 0,-2 6 0 0,0 0 0 0,3 2 0 16,6 2 0-16,4-4 0 16,6-1 0-16,4-6 0 0,4-4 0 0,5-3 0 0,2-7 0 0,7 0 0 15,1-5 0-15,2 1 0 0,3-5 0 0,2-1 0 32,3-3-1168-32,2-2-208 0,2-4-32 0,10-2-14224 0</inkml:trace>
  <inkml:trace contextRef="#ctx0" brushRef="#br0" timeOffset="3285.03">23455 920 17791 0,'0'0'784'0,"0"0"176"0,0 0-768 0,0 0-192 16,0 0 0-16,-5 9 0 0,-4 3 1392 0,-8 11 240 16,-3 4 48-16,3-7 16 0,-4 8-208 0,-2 3-32 15,-2 3-16-15,-2 4 0 0,-1 5-480 0,-1 1-112 16,-2 4-16-16,2 3 0 0,1 5-480 0,0-3-96 16,0-3-32-16,3-3 0 0,2 0-224 0,2-5 0 0,4-7 0 15,1-4 0 1,2-1-1520-16,3-7-288 0,6-5-64 0</inkml:trace>
  <inkml:trace contextRef="#ctx0" brushRef="#br0" timeOffset="3734.97">22862 1429 24879 0,'0'0'2208'0,"13"-5"-1760"0,-1 1-448 0,7 1 0 15,5-2 496-15,6-1 16 0,5 3 0 0,4-6 0 16,4 0-80-16,2-4-16 0,1-2 0 0,2-3 0 15,3-1 288-15,0 0 64 0,-2 0 16 0,2 0 0 16,-1-3-208-16,-5-4-64 0,-3-2 0 0,-1-3 0 16,-4 3-160-16,-3-4-32 0,-1-3-16 0,-2-3 0 0,-5-3-112 15,-2 3-32-15,-2 1 0 0,-4 3 0 16,0 4-160-16,-6 5 128 0,-1 6-128 0,-4 5 128 0,-3 5-128 0,-4 9 0 16,0 0 0-16,-6 8 0 0,-5 6 0 0,-1 7 0 15,-5 7 0-15,-3 7 0 0,-4 4 0 0,-3 8 0 16,-2 1 144-16,0 4-144 0,-3 0 192 0,1-1-16 15,1-1-16-15,-2-4 0 0,4-1 240 0,3-4 48 16,2-2 16-16,-5 10 0 0,7-10 256 0,7-10 48 16,4-7 16-16,8-9 0 0,2-4-272 0,2 1-48 15,3-8-16-15,3 0 0 0,5-4 64 0,1-3 0 16,6-5 0-16,2-4 0 0,1-4-240 0,-1-1-32 16,0-2-16-16,1 3 0 0,-3 3-224 0,-1 4 0 15,-1 1 128-15,-3 6-128 0,-2 3 0 0,-3 4 0 16,-2 7 0-16,-2 3 0 0,-2 4 0 0,-3 6-192 15,-1 1 192-15,-2-1-160 0,-2 4 160 0,-1-4-192 16,-2 2 192-16,1 2-192 0,0-3 192 0,-2 2 0 16,3-6 0-16,1-1-128 0,3-3-192 0,1-2-16 15,0-3-16-15,4-1 0 16,1-5-2064-16,4 0-400 0,2-2-96 0</inkml:trace>
  <inkml:trace contextRef="#ctx0" brushRef="#br0" timeOffset="3931.44">24164 1497 32015 0,'-4'12'1408'0,"2"-3"320"15,-2 3-1392-15,-1 3-336 0,-3 2 0 0,-1-1 0 0,-2 1 448 0,-1-1 0 16,1 2 16-16,1-3 0 0,0 2 208 0,1-2 32 16,2-2 16-16,2-1 0 0,1-3-464 0,4 1-80 15,4-2-32-15,1-3 0 0,2 0-144 0,2-2-144 16,1-3 144-16,1-2-208 15,1-1-2128-15,0-6-416 0</inkml:trace>
  <inkml:trace contextRef="#ctx0" brushRef="#br0" timeOffset="4090.64">24160 1201 34095 0,'-9'-16'3024'0,"7"9"-2416"15,1-1-480-15,-1 3-128 0,1-3 832 0,1 3 128 16,0 5 48-16,0 0 0 0,-3-5-768 0,3 5-240 15,0 0 128-15,0 0-128 0,3-7 0 0,1 1 0 16,1 1 0-16,1 2 0 16,2 3-1440-16,1 2-352 0,2-1-64 0,7 2-13120 0</inkml:trace>
  <inkml:trace contextRef="#ctx0" brushRef="#br0" timeOffset="4363.1">24942 1330 32255 0,'-6'-10'1424'0,"6"10"304"0,0 0-1392 0,0 0-336 0,0 0 0 0,-9 3 0 16,-4 3 592-16,-1-2 48 0,0 1 16 0,-1 4 0 15,-2-3-256-15,2 6-48 0,0-4-16 0,2 4 0 16,2 1-48-16,2-1-16 0,1 4 0 0,3 0 0 16,2 1 64-16,3 0 16 0,3 1 0 0,3 1 0 0,2-1 96 15,1-1 0-15,-1-1 16 0,-1 1 0 0,-2-3-224 0,-2 0-48 16,-3 1-16-16,-4 1 0 0,-4-2 80 0,-4 0 0 15,-5-2 16-15,-3 0 0 0,-4 2 272 0,-4-6 48 16,-5 0 16-16,-2-4 0 0,2-1-320 0,0 1-64 16,1-1-16-16,3-1 0 15,2-2-864-15,5-1-176 0,1 0-48 0,0-6-17936 0</inkml:trace>
  <inkml:trace contextRef="#ctx0" brushRef="#br0" timeOffset="4727.38">26427 1338 21183 0,'-8'2'1888'16,"-1"1"-1504"-16,0-1-384 0,-1 1 0 15,-1 0 1536-15,-2 3 224 0,-2 3 48 0,-1 0 16 0,1 3-448 0,0 4-96 16,0 3 0-16,2 0-16 0,2 0-592 0,0 0-112 15,2-1-32-15,2-2 0 0,0-1-256 0,2 1-48 16,3-2-16-16,-1-4 0 0,2 0-208 0,1-4 0 16,0-6 0-16,0 0-160 15,9 4-2304-15,4-4-464 0</inkml:trace>
  <inkml:trace contextRef="#ctx0" brushRef="#br0" timeOffset="5059.33">26887 1277 32415 0,'-9'13'1440'0,"6"-8"288"0,-3 2-1376 15,-3 5-352-15,-1 2 0 0,-1 1 0 0,-3-1 208 0,2 4-16 16,-1 3-16-16,2 1 0 0,0-2 400 0,0-1 96 16,2 0 16-16,3-1 0 0,1-3-176 0,1-3-48 15,3-3 0-15,2-3 0 0,-1-6 160 0,0 0 16 0,12-4 16 0,2-2 0 16,3-5-80-16,4-3-32 0,0-6 0 0,4 0 0 15,0-1-240-15,0-2-48 0,1-5-16 0,-1 4 0 16,2-3-112-16,-2 4 0 0,1 3-128 0,-1 2 192 16,-1 1-192-16,-1 5 0 0,-1 4 0 0,-3 4 0 15,-1 5 0-15,-4 6 0 0,-4 5 0 0,-3 5 0 0,-1 5 0 0,-4 2 0 16,-2 5 0-16,-5 3 0 0,-1 5 0 16,-3 2 0-16,-1-2 0 0,-2 0 0 0,-2-2 0 0,5-2 0 15,0 0 0-15,2-7 0 0,2-3-160 0,2-3 32 16,3-6 0-16,3-1 0 15,2-1-2160-15,2-6-416 0,6-6-96 0</inkml:trace>
  <inkml:trace contextRef="#ctx0" brushRef="#br0" timeOffset="5664.44">28528 827 13823 0,'-10'-12'1216'0,"3"9"-960"15,1-5-256-15,3-1 0 0,0 3 1792 0,3-6 320 16,2 2 64-16,2 1 16 0,4-3-256 0,2 1-48 16,6 0-16-16,3 5 0 0,3-3-688 0,-3 5-144 15,4 3-16-15,5-1-16 0,1 1-384 0,3 2-80 16,0 2-16-16,1 3 0 0,-3 6-96 0,-1 2-32 16,-3 2 0-16,-3 6 0 0,-4-1-240 0,-6 10-160 15,-7 2 192-15,-7 5-192 0,-8 4 256 0,-8 5-64 16,-8 0-16-16,-7 1 0 0,-9 3 96 0,-18 11 32 15,3-8 0-15,6-8 0 0,2-7-48 0,5-2 0 0,6-2 0 16,2-3 0-16,7-8 32 0,7 1 0 16,4-5 0-16,7-2 0 0,4-7 48 0,4-1 16 15,5-2 0-15,6 0 0 0,5-5 32 0,8-1 16 16,7-4 0-16,8 0 0 0,5-3-128 0,-9 0-16 0,7 1-16 16,2 0 0-16,5-5-240 0,-2 1 128 0,-3 1-128 0,-3-2 0 31,-2 0-512-31,-3 0-192 0,-6 3-32 0,-2-3-11616 0,-5 3-2304 0</inkml:trace>
  <inkml:trace contextRef="#ctx0" brushRef="#br0" timeOffset="5876.41">29350 1455 35823 0,'0'0'1584'0,"4"-5"336"0,-4 5-1536 0,6-5-384 16,-6 5 0-16,7-3 0 0,-7 3 592 0,6-1 48 15,-6 1 16-15,8-3 0 0,-2 1-48 0,0-2-16 16,2-2 0-16,0 0 0 0,-1 1-256 0,1-2-48 16,-2 2-16-16,1 0 0 0,-2-2-272 0,-5 7 0 15,5-5 0-15,-5 5 0 16,0 0-1184-16,0 0-352 0,0 0-64 0,7 0-15168 0</inkml:trace>
  <inkml:trace contextRef="#ctx0" brushRef="#br0" timeOffset="6459.85">30652 800 23439 0,'-5'-14'1024'0,"1"8"240"0,-2-2-1008 0,-3-1-256 0,-3 4 0 0,-4 0 0 16,-6 0 576-16,-3 3 64 0,-4 0 0 0,-6 5 16 15,-5 2 48-15,-4 0 16 0,-1 0 0 0,1 5 0 16,2 0-208-16,3 4-64 0,2 2 0 0,4 3 0 16,4 0 64-16,5 4 16 0,3-1 0 0,7 1 0 15,4 2 48-15,6 1 0 0,6-3 0 0,4 3 0 0,5-1 80 0,5 0 32 16,3 2 0-16,4-4 0 0,3 0-256 0,2 4-48 15,2-3-16-15,-1 2 0 0,1 0-176 0,0 3-16 16,-8-2-16-16,0 2 0 0,0-2-160 0,-6 2 192 16,-6 1-192-16,-2-3 192 0,-3 4 0 0,-5-7 0 15,-3 0 0-15,-3-4 0 0,-5-1 256 0,-3 0 64 16,-4-3 16-16,-2-4 0 0,-3-2 0 0,-1 2 0 16,-2-6 0-16,1-1 0 0,1-1-240 0,1-1-48 15,0-3-16-15,2-5 0 0,2-2-96 0,3-2-128 16,2-1 176-16,4-6-176 0,0-3 192 0,6-3-192 15,2-5 192-15,6-1-192 0,3-2 192 0,4-2-64 16,4 2 0-16,6 2-128 0,4-4 0 0,6 6 0 16,2 0 0-16,5 3 0 0,5 5 0 0,1-1 0 15,1-1 0-15,2-1 0 0,1 1 0 0,-1 1 0 16,-1 0 0-16,1 0-144 0,-15 7 144 0,2-2 0 16,-1-2 0-16,-4-2 0 0,-3 0 0 0,-4 0 0 15,-5-1 0-15,-4-2 0 0,-3-7 0 0,-5 5 0 0,-6-1 0 0,-4 2 0 16,-5 6 0-16,-4-1 0 0,-3 3-192 0,-2-1 64 31,-1 2-240-31,-2 6-32 0,-1-2-16 0,0 4 0 16,-4-4-1728-16,2 4-352 0,4 1-64 0</inkml:trace>
  <inkml:trace contextRef="#ctx0" brushRef="#br0" timeOffset="6872.26">30930 365 25167 0,'0'0'1104'0,"0"0"240"0,5-2-1072 16,-5 2-272-16,8-3 0 0,0 2 0 0,-1 2 1024 0,2 3 128 0,1 1 48 0,-1 5 0 15,1 3-192-15,4 7-48 16,2 3 0-16,1 5 0 0,1 4-176 0,0 6-32 0,0 7-16 0,-2 4 0 16,-2 5-32-16,-1 5 0 15,-3 9 0-15,-3 4 0 0,-5 5-64 0,-6 10-32 0,-6 3 0 0,-6 6 0 16,-16 35-192-16,-4-18-32 0,-1-11-16 0,-5-11 0 15,-2-7 80-15,-4-5 0 0,1-11 16 0,0-4 0 16,0-4-64-16,1-7-16 0,1-5 0 0,5-2 0 16,0-5-224-16,2-3-160 0,-1 0 192 0,-1-4-192 15,2-2 0-15,3-4 0 0,1-5 0 16,1-3 0-16,0-3-2736 0,4-3-592 0</inkml:trace>
  <inkml:trace contextRef="#ctx0" brushRef="#br0" timeOffset="12219.42">17763 2341 3679 0,'0'0'320'15,"6"-7"-320"-15,-6 7 0 0,6-9 0 0,-1-2 1792 0,2 1 304 16,-2 2 48-16,1-2 16 0,-1 2-864 0,0-3-160 15,-1 2-48-15,1-1 0 0,-5 10 352 16,4-9 64-16,-1-1 16 0,-3 10 0 0,0 0-240 0,4-8-32 16,-4 8-16-16,0 0 0 0,0 0-176 0,0 0-32 15,0 0-16-15,-2 8 0 0,-2 1-272 0,-1 2-48 16,0 6-16-16,-1 4 0 0,-2 6-144 0,-3 4-16 16,-2 4-16-16,-2 5 0 0,-3-1 16 0,0 0 0 15,0-2 0-15,2 0 0 0,-2-4-64 0,0-2-16 16,1-1 0-16,4-7 0 0,1-5 80 0,4-2 0 15,0-6 16-15,2-1 0 0,0-4-32 0,6-5-16 16,0 0 0-16,0-8 0 0,3-8 32 0,3-4 0 16,5-5 0-16,3-1 0 0,2-4-320 0,3-3-48 15,3-7-16-15,2-1 0 0,0 2-128 0,1 0 0 16,1 3 0-16,1 3 128 0,2-1-128 0,0 3 128 16,0 3-128-16,1 5 128 0,-1 6-128 0,-1 3 0 15,-3 3-192-15,-1 5 192 0,-3 5-144 0,-5 6 144 16,-4 1 0-16,-4 6 0 0,-6-2-384 0,-5 5 48 15,-4 4 0-15,-6 3 0 0,-6-179 64 0,-5 362 16 0,-4-177 0 16,-14 9 0 0,4-7-208-16,3-3-48 0,5-9 0 0,4-7 0 15,7-2-2560-15,1-9-528 0</inkml:trace>
  <inkml:trace contextRef="#ctx0" brushRef="#br0" timeOffset="12423.42">18234 2427 10127 0,'0'0'448'0,"-6"4"96"16,0 4-544-16,-1 0 0 0,2 8 0 0,-2 0 0 0,-2 3 4800 0,-2 2 864 15,-1 2 160-15,-1-1 48 0,-1-1-3888 0,1 0-768 16,2 2-144-16,-1-1-48 0,6-4-624 0,-2-2-128 16,3-3-16-16,3 0-16 0,1-1-240 0,2-5 0 15,-1-7 0-15,7 5-160 16,4-3-1392-16,1-6-288 0,2-1-48 0,-2 0-16 0</inkml:trace>
  <inkml:trace contextRef="#ctx0" brushRef="#br0" timeOffset="12679.27">18767 2467 27407 0,'0'0'1216'0,"0"0"256"0,0-7-1184 0,0 7-288 16,0 0 0-16,0 0 0 0,0 0 1136 0,-6 1 160 16,-2 2 48-16,-2 3 0 0,0-1-352 0,-4 4-64 15,-2 1-16-15,0 4 0 0,-2-2-208 0,0 2-64 0,0 1 0 0,2 0 0 16,2 3-256-16,0-4-64 0,4-2-16 0,2-1 0 16,4 3-304-16,4-3 0 0,4-2 128 0,2-1-128 15,2 0 0-15,4-6 0 0,2 1 0 0,3-2 0 16,1-1-288-16,2-1-16 0,3-2 0 0,3 1-11040 15,-1-6-2224-15</inkml:trace>
  <inkml:trace contextRef="#ctx0" brushRef="#br0" timeOffset="13026.47">19341 2463 23951 0,'-8'-16'2128'0,"5"11"-1696"15,-1 2-432-15,0 1 0 0,4 2 1712 0,-6 0 256 16,-3 2 48-16,-1 1 16 0,-1 2-1216 0,-2 4-240 16,-1 0-64-16,-1 3 0 0,1 2 128 0,0-3 0 15,0 2 16-15,1 1 0 0,1-1-256 0,4-1-48 16,-1 1-16-16,2 0 0 0,3-4-128 0,3 1-16 16,2-4-16-16,3 3 0 0,3-3-16 0,0-1 0 15,2 1 0-15,3-4 0 0,0 1 16 0,2-3 0 16,2 0 0-16,0-3 0 0,-2 1 16 0,1-4 0 15,-1 0 0-15,0 1 0 0,-1-4-48 0,-2 3 0 16,0-3 0-16,-2 1 0 0,-4-3-16 0,2 2-128 0,-2-3 192 0,-1 5-64 16,-3-1-128-16,3 3 160 0,-4 5-160 0,0 0 160 15,0 0-160-15,0 0 0 0,0 0 0 0,0 0 0 16,3 10-192-16,-1 0 0 0,0 3-16 0,0-3 0 31,2 0-1648-31,2 1-336 0,2-5-64 0,2-1-13088 0</inkml:trace>
  <inkml:trace contextRef="#ctx0" brushRef="#br0" timeOffset="13389.09">19770 2459 23039 0,'0'0'1024'0,"0"0"192"0,-1 11-960 0,-2-2-256 15,2 4 0-15,-3 0 0 0,1 1 1680 0,0 1 304 16,-3 3 48-16,1-3 16 0,0 0-624 0,0-1-112 15,0-1-32-15,1 0 0 0,0-1-576 0,2-3-128 16,1-1-32-16,1-8 0 0,0 5-144 0,0-5-16 16,0 0-16-16,0 0 0 0,0 0 80 0,0 0 0 15,7-3 16-15,1 2 0 0,-8 1-192 0,8-4-32 16,-2-1-16-16,0 1 0 0,-6 4-96 0,7-3 0 16,-7 3-128-16,5-4 192 0,-1-3-48 0,-1 2-16 15,1 0 0-15,3-2 0 0,-2-1 64 0,1-1 16 16,2 0 0-16,-1-4 0 0,2 0-64 0,1-3-16 15,2 0 0-15,0-2 0 0,0 0-128 0,1 0 0 16,-2 3 0-16,0 1 0 0,0 3 0 0,0 2 0 16,-1 4 0-16,0-2 0 0,1 4 0 0,-4 0 0 0,3 4 0 0,-2 2 0 15,-8-3 0-15,8 7 0 0,-1 0-176 16,0 0 176 0,-2 1-1600-16,0-2-256 0,-1 5-32 0,-1-4-15136 0</inkml:trace>
  <inkml:trace contextRef="#ctx0" brushRef="#br0" timeOffset="13821">20333 2454 15663 0,'0'0'1392'0,"0"0"-1120"16,8-3-272-16,-8 3 0 0,0 0 2816 0,0 0 496 16,7 0 96-16,-7 0 32 0,0 0-1248 0,0 0-240 15,0 0-48-15,0 0-16 0,0 0-688 0,-9 4-144 16,-1 1-32-16,-3 5 0 0,-2-2-320 0,0 6-64 15,-2-1 0-15,1-1-16 0,-2 2-208 0,3 4-32 16,1-3-16-16,0 3 0 0,4-1-224 0,1-2-144 16,2 0 192-16,5-3-192 0,1 0 192 0,3 0-192 15,3-6 192-15,3-1-192 0,1-1 256 0,2-1-48 16,3-6-16-16,1-1 0 0,6-1 64 0,0-5 16 16,1-1 0-16,0-3 0 0,-2-3-80 0,2-1-32 15,-3-2 0-15,0-7 0 0,-2-2 16 0,1-3 0 16,-1 0 0-16,1-1 0 0,1-2-32 0,-2-2 0 15,0-1 0-15,1-2 0 0,-6 0-144 0,2-2 128 16,0 4-128-16,-1 3 128 0,-4 6-128 0,0 2 0 16,0 7 0-16,-4 5 0 0,-1 6 0 0,-4 9 0 15,0 0 0-15,-5 9 0 0,-3 7 0 0,-1 6-144 0,-2 5 144 16,-3 2 0-16,-2 5-128 0,0 4 128 0,-1 4 0 0,2-2 0 16,1 0 0-16,4 4 0 0,2-4 0 15,2 0 0-15,2-5 0 0,3-3-128 0,1-7 128 0,2 1 0 16,2-6-192-16,-1-3 0 0,3-5 16 0,2-5 0 15,1-3-1520 1,1-4-304-16,0-4-64 0,0-3-16000 0</inkml:trace>
  <inkml:trace contextRef="#ctx0" brushRef="#br0" timeOffset="14160.09">21071 2337 12895 0,'11'-9'576'0,"-8"1"112"0,4 1-560 0,-2-3-128 16,1 2 0-16,-1 0 0 0,-5 8 3968 0,0 0 752 15,0 0 144-15,0 0 48 0,-5-2-2544 0,-2 1-512 16,-4 1-112-16,1 3-16 0,-5 5-576 0,0 0-112 16,-2 3-16-16,2 0-16 0,-2 1-368 0,5 2-64 15,-1 1 0-15,2 0-16 0,0-3-112 0,4 3 0 16,0 0-16-16,5 1 0 0,2 1-128 0,2 0-32 15,1-2 0-15,1-1 0 0,1 0-96 0,1 1-32 16,-1 1 0-16,0-2 0 0,-1-3-144 0,-1 0 160 16,-3 0-160-16,-3-2 160 0,-1 2-32 0,-2-2-128 15,-3 1 192-15,-4-2-64 0,-3 1 32 0,-3-6 0 16,-3 2 0-16,-1-2 0 0,-1-2-32 0,0-1-128 0,1-1 192 0,2-3-64 16,-1 0-256-16,3-5-64 0,2 1-16 0,5-5-13648 15,1 1-2720-15</inkml:trace>
  <inkml:trace contextRef="#ctx0" brushRef="#br0" timeOffset="14633.34">22554 2383 12895 0,'3'-14'576'0,"1"6"112"0,0-3-560 0,0-1-128 0,0 2 0 0,-1 1 0 15,-3 9 2752-15,0 0 512 0,0 0 96 0,0 0 32 16,0 0-1376-16,0 0-272 15,0 0-48-15,0 0-16 0,-8 10-592 0,-1 6-112 0,-3 3-16 0,1 2-16 16,-6 0-208-16,-1 4-32 0,-1 4-16 16,-1 2 0-16,2-6-320 0,0 2-64 0,3-4-16 0,2-3 0 15,2-2-288-15,3-3 0 0,2-3 0 0,6-12 0 16,0 0-1264 0,0 0-352-16,14 2-80 0,4-6-16 0</inkml:trace>
  <inkml:trace contextRef="#ctx0" brushRef="#br0" timeOffset="15250.43">22963 2327 29423 0,'-10'12'1296'0,"2"-1"288"0,-2 1-1264 0,-2 2-320 16,-2 8 0-16,-1 0 0 0,0 2 832 0,1 1 96 15,-1-3 32-15,2-2 0 0,3-3-176 0,1-2-16 16,3-2-16-16,1-2 0 0,5-11-368 0,0 0-64 15,0 0 0-15,0 0-16 0,0 0-48 0,0 0-16 16,11-5 0-16,2-7 0 0,-1-3-32 0,2-1 0 16,0-3 0-16,0 0 0 0,0-2-208 0,-1 3 0 15,-3 2 0-15,-1 2 0 0,-1 4 0 0,-2 0-160 16,-6 10 0-16,5-8 0 16,-5 8-224-16,0 0-64 0,0-8 0 0,0 8 0 0,0 0 176 0,0 0 16 15,0 0 16-15,-9 0 0 0,9 0 240 0,-9 4-144 16,9-4 144-16,0 0-128 0,-7 1 128 0,7-1 0 15,0 0 128-15,0 0-128 0,0 0 0 0,0 0 128 0,0 0-128 0,0 0 0 16,-4-9 0-16,4 9 0 0,0 0-160 0,0 0 160 16,0-7 0-16,0-3 0 0,0 2 0 0,0 8 0 15,0 0 0-15,0 0 0 0,6-9 0 0,1 3 0 16,-1-7 0-16,2 5 0 0,-1 0 0 0,3 0 0 16,2-5 0-16,1 4 0 0,-1-5 0 0,1-1 0 15,0 0 144-15,-1-2-16 0,0-2 0 0,-1-1 0 0,1 0 64 16,-1-1 16-16,2 1 0 0,-2 2 0 0,-2 0-80 0,-1 2-128 15,-2-1 176-15,-1 2-176 0,0 2 128 16,-3 3-128-16,-1-3 0 0,0 5 0 0,-1 8 0 0,0 0 0 16,0 0 0-16,0 0 0 0,-11 11 0 0,1 7 0 15,-4 3 0-15,1 4 0 0,-2-4 192 0,-1 5-192 16,0 4 192-16,1 4-192 0,-7 1 384 0,2 3-48 16,-1 1 0-16,1 2 0 0,1 1 32 15,1-3 0-15,2 2 0 0,2-4 0 0,2-7-48 0,3 0 0 16,3-4 0-16,3-3 0 0,1-5-160 0,4-3-32 15,0-2-128-15,3-2 192 0,0-4-192 0,2-1 144 16,4-2-144-16,1-3 128 0,4-1-128 0,0-4 128 16,2-2-128-16,1 2 128 0,3 0-128 0,-2-2-224 15,-1 0 48-15,-1-1 16 16,-2-3-2400-16,0 2-464 0,1-6-112 0,-3 3 0 0</inkml:trace>
  <inkml:trace contextRef="#ctx0" brushRef="#br0" timeOffset="15435.66">22829 2314 23039 0,'-3'-6'2048'0,"3"6"-1648"0,1-8-400 0,-1 8 0 16,9-4 2880-16,0 3 480 0,1 0 96 0,3-3 32 16,2 0-2480-16,4 2-496 0,5-1-112 0,3 2-16 15,1-1 0-15,2 2 0 0,-2-2 0 0,1-1 0 16,-1-2-384-16,2 3 0 0,-6 0 128 0,10 1-128 15,-6 0-2048-15,-4 1-432 0</inkml:trace>
  <inkml:trace contextRef="#ctx0" brushRef="#br0" timeOffset="15743.89">23384 2362 20271 0,'-11'-6'1792'0,"11"6"-1424"15,0 0-368-15,0 0 0 0,0 0 2352 0,0 0 400 16,0 0 64-16,9 6 32 0,3-2-1408 0,2-3-288 16,1-1-48-16,4-1-16 0,3-4-304 0,1-3-64 15,-1 3-16-15,0-4 0 0,-3 2-256 0,-2 0-48 16,-3-3-16-16,-3 4 0 0,-3-4-64 0,-3 3 0 16,-1 0-16-16,-4 7 0 0,0 0-80 0,0 0-16 15,-9-3 0-15,-3 3 0 0,-3 4-208 0,-2 4 176 16,-2-1-176-16,-1 6 160 0,0 0-160 0,-9 10 128 15,3-2-128-15,4 6 128 0,5-2-128 0,1 1 0 16,5-3 0-16,2-2 0 0,5-2 0 0,4-1 0 0,3 0 0 16,2-7 0-16,3-2-144 0,4 1-64 0,5-2-16 0,4 0 0 31,4-5-2832-31,1-1-560 0</inkml:trace>
  <inkml:trace contextRef="#ctx0" brushRef="#br0" timeOffset="16014.44">23825 2380 10127 0,'0'0'896'0,"-5"8"-704"0,0 4-192 0,-1 2 0 0,0-1 4048 0,1 4 784 16,-3 2 160-16,-1-1 16 0,1-1-2768 0,0 0-576 16,3-1-96-16,0-2-32 0,0-3-480 0,5-3-96 15,0-8-32-15,0 0 0 0,9 0-96 0,2-1 0 16,3-4-16-16,3-5 0 0,0-4-48 0,4-1-16 15,0-3 0-15,2-1 0 0,0 0-400 0,1-2-80 16,-1 1-16-16,1 2 0 0,0 2-96 0,1 0-32 16,-3 6 0-16,0-1 0 0,-3-1-128 0,-1 5 0 15,0 2 0-15,-1-3 0 0,1 3-224 0,0 0-80 16,-1-1-16-16,0 2 0 16,1 1-2592-16,0 2-528 0,0-2-96 0</inkml:trace>
  <inkml:trace contextRef="#ctx0" brushRef="#br0" timeOffset="16321.84">24679 2386 19343 0,'-15'-11'1728'0,"8"7"-1392"0,1 0-336 0,-2 1 0 16,3 1 2688-16,-2 2 480 0,-4 2 96 0,-1 1 0 16,-1 2-2272-16,-2 7-464 0,-3 1-80 0,-1 1-32 15,-1 3 96-15,-1 4 0 0,1 0 16 0,2 0 0 16,3-2 112-16,3-1 0 0,3-3 16 0,3 0 0 15,2-4-176-15,6 1-32 0,3-4-16 0,4-1 0 0,1-3-32 0,4 0 0 16,2-4 0-16,2-1 0 0,0-2-48 16,1-2-16-16,1-3 0 0,-1 2 0 0,-1-4-144 15,-3 2-48-15,-2-2 0 0,-2 4 0 0,0 1-144 0,-4 1 0 16,-7 4 0-16,0 0 128 0,0 0-128 0,8 6 0 16,-4 2 0-16,0 2 0 0,-2-3 0 0,1 5 0 15,0-4 0-15,3 2 0 0,-1-4-352 0,2 2 48 16,5-3 16-16,3-1 0 15,3-2-1520-15,2-2-304 0,3-4-64 0,10-5-13664 0</inkml:trace>
  <inkml:trace contextRef="#ctx0" brushRef="#br0" timeOffset="16542.11">25364 1980 32255 0,'-4'-12'1424'0,"4"12"304"0,0 0-1392 0,-5 7-336 0,0-1 0 0,-1 4 0 16,-3 0 672-16,-1 4 64 0,-1 3 16 0,-1 2 0 16,-1 3 384-16,-4 2 80 0,2 1 0 0,-3 11 16 15,3-2-656-15,2-1-144 0,3 1-32 0,3-2 0 16,0-3-400-16,4 2 0 0,-1-1 128 0,4-2-128 16,0 2-192-16,2-4-64 0,1 0 0 0,-2-5-16 15,0-2-1616 1,-2-2-320-16,-3-4-64 0,-6-5-13184 0</inkml:trace>
  <inkml:trace contextRef="#ctx0" brushRef="#br0" timeOffset="16697.2">25008 2357 25791 0,'0'0'1152'0,"0"0"224"0,0 0-1104 0,5-4-272 0,3 2 0 0,-1-1 0 0,4 2 1632 0,1 0 272 16,4 1 48-16,3 0 16 0,2 0-624 0,2 0-112 16,1 0-16-16,2-1-16 0,2-5-512 0,0 3-112 15,0-1 0-15,-2 1-16 0,-2-1-416 0,-1-1-144 16,-2 2 0-16,-4 0 144 0,-1 2-272 0,-4-1-64 15,0 0-16-15,-3 4 0 16,-3 4-2304-16,-2 4-464 0,-2 0-96 0</inkml:trace>
  <inkml:trace contextRef="#ctx0" brushRef="#br0" timeOffset="16997.65">25843 2322 33855 0,'0'0'1504'0,"0"0"304"0,0 0-1440 0,-4 9-368 0,-2-1 0 0,-2 5 0 16,-6 2 656-16,-1 3 64 0,-3 1 16 0,1 3 0 15,-4 1-176-15,2 1-48 0,0-4 0 0,0 2 0 0,1-1-336 0,3 1-176 16,2-4 160-16,4-4-160 0,1-1 0 0,2-1 0 16,3-4-128-16,3 2 128 15,0 0-1280 1,3-2-128-16,-3-8-48 0,11 2-9024 0,1-2-1808 0</inkml:trace>
  <inkml:trace contextRef="#ctx0" brushRef="#br0" timeOffset="17579.68">26035 2309 17503 0,'0'0'1552'0,"0"0"-1232"16,-9 2-320-16,-1 2 0 0,-4 4 2752 0,1 3 512 16,-3 3 80-16,-2 3 32 0,-1 3-1664 0,0 1-336 15,0 0-64-15,2 3-16 0,3-2-352 0,4-2-80 16,3 1-16-16,3-2 0 0,3-3-464 0,3-2-80 15,3-5-32-15,4 0 0 0,4-4 240 0,2-2 32 16,2-3 16-16,0-3 0 0,1-1 48 0,1-2 16 16,2-3 0-16,-2 1 0 0,-2-4-192 0,-1-2-48 0,-4-2 0 15,-1 1 0-15,0 1-32 0,-5-1-16 16,2 0 0-16,-4 1 0 0,-3 0-128 0,-1 2-16 0,-1 1-16 0,-2 4 0 16,-1 0-176-16,-1 2 0 0,5 5 0 0,-2-3 0 15,2 3 0-15,-5-2 0 0,5 2 0 16,0 0 0-16,0 0 0 0,0 0 0 0,0 0 0 0,7-3 0 15,6-2 0-15,1 1 0 0,3 0 0 0,2 2 0 16,1-1-144-16,0 2 144 0,-1 1 0 0,2-3 0 16,-2 2 0-16,1 1-128 0,-1 1 128 0,0 2 0 0,-1 0 0 15,-1 0 0-15,-3 1 0 0,-1 5 0 16,-1-4-128-16,-3 2 128 0,-3 3 0 0,-2-1 0 0,-3 3-144 0,-1 4 144 16,-1-2 0-16,-3 0-144 0,-1 0 144 15,0-2 0-15,0 1 0 0,1-5 0 0,3 0 0 0,-3-1 0 16,4-7 0-16,0 0 0 0,0 0 0 0,0 0 0 15,0 0 0-15,10-4 0 0,2-7 144 0,-1 2-144 16,3-3 192-16,0-2-192 0,0-1 160 0,0 0-160 16,0 2 128-16,1-1-128 0,1 3 0 0,-1 3 128 15,-1-1-128-15,0 4 0 0,-2 1 0 0,0 4 0 16,-2 0 0-16,0 5 0 0,-1 5 0 0,0 1 0 16,0 4 0-16,0 3 0 0,-2 3 0 0,1 2 0 15,-2-1 0-15,1-2 0 0,-1 2 0 0,0-2 0 16,1-2 0-16,0-2 0 0,2-2 0 0,2 0 0 15,1-1-144-15,1-5 144 16,2-1-1984-16,3 0-320 0</inkml:trace>
  <inkml:trace contextRef="#ctx0" brushRef="#br0" timeOffset="18375.79">27749 2338 13823 0,'-4'-13'1216'0,"0"-1"-960"0,3-1-256 0,-3 6 0 16,1 2 2048-16,2 2 384 0,-1-2 64 0,2 7 0 16,-4 0-1280-16,-1 0-272 0,0 4-48 0,-3 2-16 15,0 7-320-15,-2 4-64 0,-3 2-16 0,-1 2 0 16,-2 1 208-16,-11 15 32 0,2 0 16 0,1-4 0 15,-2-3 96-15,6-7 0 0,3-1 16 0,2-6 0 16,1-2-64-16,5-5-16 0,3-3 0 0,6-6 0 0,0 0-176 0,0 0-32 16,9-10-16-16,4 0 0 0,4-5 112 0,-4 0 32 15,5-4 0-15,2-3 0 0,3-3-400 0,2 0-80 16,2 2-16-16,0-1 0 0,0 0-192 16,2 4 0-16,-5 0 0 0,0 3 0 0,-4 3 0 0,-2 5 0 15,-3 3 0-15,-1 3 0 0,-2 3 0 0,-4 4 0 16,-3 7 0-16,-3 3 0 0,-4 2 0 0,-2 4-192 15,-4 2 192-15,-2-1-160 0,-3 2 160 0,1 1 0 16,-1-2 0-16,-1-3 0 0,1-3 0 0,4-4 0 16,0-3 0-16,4-3 0 0,5-6 0 0,0 0 0 15,0 0 0-15,12-6 128 0,2-6-128 0,2 0 128 0,5-5-128 16,1-1 128-16,3-1-128 0,0-2 128 16,0 2-128-16,1 1 128 0,-3 0-128 0,2 4 0 15,-1 0 0-15,0 4 0 0,-6 5 0 0,0 5 0 16,0 4 0-16,-5 5 0 0,-3 1 0 0,-3 5 0 0,-2 4-128 0,-2 4 128 15,-4 1 0-15,-1-1 0 16,-3 1 0-16,0 0 0 0,-1-2-192 0,0-2 64 0,0-1 0 16,3-2 0-1,0-2-1344-15,2-2-272 0,2-6-48 0,-1-7-9248 0,0 0-1840 16</inkml:trace>
  <inkml:trace contextRef="#ctx0" brushRef="#br0" timeOffset="18695.55">28452 2406 25791 0,'0'0'1152'0,"-7"5"224"0,0 0-1104 0,-1 0-272 0,2 1 0 0,1 3 0 0,1-4 880 0,4-5 112 16,0 0 32-16,4 8 0 0,2-2 32 0,4-3 16 16,-1-3 0-16,4-2 0 0,-1 0-64 0,5-6-16 15,-2 1 0-15,2-5 0 0,-1 2-400 0,1-4-80 16,-2 1 0-16,-1-2-16 0,-1-2-112 0,-3 4-32 15,-3 0 0-15,-1 3 0 0,-5 2-64 0,-1 8-16 16,-3-6 0-16,-6 1 0 0,-2 3-272 0,-2 5 160 16,-2 3-160-16,-2 2 128 0,0 6-128 0,-1 2 0 15,0 2 0-15,3 1 0 0,1-1 0 0,4 2 0 16,2 2 0-16,4 0 0 0,3-2 0 0,3-2-144 0,2-3 144 16,4-1 0-16,2-1-256 0,2-2 48 15,0-5 16-15,1-1 0 16,0-1-1568-16,1 0-304 0,0-4-64 0,-2-1-8496 15,2-3-1712-15</inkml:trace>
  <inkml:trace contextRef="#ctx0" brushRef="#br0" timeOffset="18899.09">29130 1995 24479 0,'0'0'1088'0,"0"-5"208"0,3-1-1040 0,-3 6-256 0,0 0 0 0,0 0 0 15,-4 12 1040-15,-1 2 160 0,-4 4 16 0,-1 1 16 16,-4 5 0-16,-1 5 0 0,-3 5 0 0,0 1 0 16,2 2-336-16,-2 1-80 0,1 4-16 0,1 3 0 15,-1-5-480-15,3 5-80 0,2-5-32 0,1 0 0 0,2-5-208 0,3 1 0 16,2-6 0-16,-1-3 0 16,4 1-736-16,1-5-144 0,2-1-16 0,2-7-9504 15,3-5-1888-15</inkml:trace>
  <inkml:trace contextRef="#ctx0" brushRef="#br0" timeOffset="19319">28936 2311 23951 0,'13'-12'2128'0,"-5"8"-1696"15,3-5-432-15,3 0 0 0,1-5 592 0,4 0 48 0,3-1 0 0,3 1 0 16,3-3 192-16,1 0 64 15,3-2 0-15,2-1 0 0,2-2-16 0,-1-3 0 16,0 0 0-16,0-5 0 0,-3-5-320 0,-3 1-64 16,-2 3-16-16,-3 3 0 0,-3 0-80 0,-4 6-16 15,-3 1 0-15,-2 6 0 0,-3 1-192 0,-4 8-32 0,-3-1-16 0,-2 7 0 16,0 0-144-16,-5 12 0 0,-4 3 144 0,-2 7-144 16,-3 6 0-16,-1 3 0 0,-3 11 0 0,-4-1-128 15,-2 1 128-15,-3 2 0 0,-3 1 0 16,-1 1 0-16,3-2 0 0,3 1 0 0,1-3 0 0,4 0 0 15,3-6 0-15,4-5 0 0,2-3 0 0,4-5 0 16,2-4 0-16,5-3 0 0,5-3 128 0,1-8-128 16,4-5 320-16,4-4-16 0,2-2 0 0,6-7 0 15,2-3 16-15,3-2 0 0,-1 0 0 0,1 0 0 0,-1 2-320 16,-2 1 160-16,-1-3-160 0,-3 8 128 0,-2 1-128 16,-4 6 0-16,-3 6 0 0,-1 3 0 0,-2 0 0 0,-3 3 0 15,-2 5-144-15,-2 3 144 0,-2 1-144 0,-2 2 144 16,-1 2-208-16,0 0 80 15,1 0-1408-15,-1-2-288 0,1 1-48 0,3-4-13264 16</inkml:trace>
  <inkml:trace contextRef="#ctx0" brushRef="#br0" timeOffset="19645.15">29953 2315 25791 0,'0'0'2304'0,"-7"4"-1856"0,-1 5-448 0,-4-1 0 16,-2 2 1056-16,-2 0 112 16,-5 3 32-16,1 3 0 0,-2 3 80 0,2 3 0 15,1 1 16-15,1 1 0 0,2-4-432 0,3 1-96 16,1-1 0-16,6-1-16 0,2-3-192 0,3-2-48 0,2 0 0 0,4-6 0 16,3 0 0-16,3-3-16 0,3-3 0 0,4 2 0 15,4-4 0-15,1-2 0 0,1-2 0 0,0 0 0 16,-1-5-160-16,1 1-16 0,-1-3-16 0,-2 1 0 15,-1-3 0-15,-4-2 0 0,-1 1 0 0,-3 2 0 16,-3-2-80-16,-4 0-16 0,-3 3 0 0,-2 2 0 16,-6 2-208-16,-2 0 128 0,-3 0-128 0,-3 1 0 15,-3 5 0-15,0 1-208 0,-1 0 16 0,-1 1 0 16,-3 1-1008-16,2 4-192 16,1-1-32-16,2 2-16 0,3-1-1072 0,4-2-224 15,4 1-32-15</inkml:trace>
  <inkml:trace contextRef="#ctx0" brushRef="#br0" timeOffset="20048.66">30504 2384 14735 0,'0'0'1312'0,"0"0"-1056"16,6-5-256-16,-1-3 0 0,-3 3 1968 0,-2 5 336 16,0 0 64-16,0 0 0 0,-4-9-864 0,-2 4-176 15,-2 3-48-15,-2 2 0 0,-1 2-272 0,-3 2-64 16,-3 1-16-16,-1-1 0 0,-2 0-64 0,1 2-16 0,0 4 0 0,0-1 0 15,1 3 48-15,3 2 16 16,1-1 0-16,1-1 0 0,2 1-128 0,3-1-16 16,2-3-16-16,2 4 0 0,0-5-240 0,4 0-32 15,0-2-16-15,0-6 0 0,9 5-64 0,2 0-16 0,5-5 0 0,-1-4 0 16,7-2 0-16,0-3-16 16,1-4 0-16,0-4 0 0,3 0 0 0,-2-2 0 0,1-6 0 15,1-1 0-15,-2 0 112 0,0-4 32 0,0-2 0 16,2-2 0-16,-1-4-192 0,-1-4-48 0,-1-8 0 15,0-3 0-15,0-5-144 0,-2 5-128 0,-2 4 192 0,-1 9-192 16,-6 12 128-16,-2 5-128 0,-1 4 0 0,-2 4 0 16,-4 6 0-16,-3 9 0 0,0 0 0 0,-8 6 0 0,-3 12 0 15,-3 8-144-15,-3 5 144 0,-2 8-128 0,-1 4 128 16,-3 1-128-16,1 6 128 0,-6 16-128 0,6-6 128 0,4-1 0 16,3 0 0-16,4-3-128 0,5-3-128 0,2-5-32 15,3-2 0-15,1-4 0 16,4 0-1136-16,-2-5-240 0,2-3-32 15,1-6-17712-15</inkml:trace>
  <inkml:trace contextRef="#ctx0" brushRef="#br0" timeOffset="38537.64">6556 2577 2751 0,'-1'-8'256'0,"1"8"-256"16,4-10 0-16,0-1 0 0,0-1 2416 0,-2 4 432 15,3-3 96-15,-2 4 0 0,1-3-1504 0,-3 2-304 16,1-2-64-16,1 1-16 0,-3-1-112 0,0 10-32 16,0-7 0-16,0 7 0 0,4-9-80 0,-4 9 0 15,0 0-16-15,0 0 0 0,0 0-224 0,0 0-32 16,0 0-16-16,0 0 0 0,0 0-96 0,0 0 0 16,-5 8-16-16,0 2 0 0,0 6-144 0,-2 4-32 0,-2 4 0 0,0 3 0 15,2 4 192-15,-3 10 48 0,-2 6 0 0,-1 7 0 16,-1 1-96-16,0 13-16 0,-2 7 0 0,-1 7 0 15,0 2-128-15,0 3-16 16,-1-2-16-16,2 4 0 0,1 1-80 0,-1 2-16 0,1-5 0 0,0-7 0 16,1-2 176-16,0-4 16 15,1-2 16-15,3-4 0 0,1-7 176 0,1-3 16 0,1-5 16 0,2-4 0 16,2-1-32-16,2-9-16 0,0-3 0 0,2-2 0 16,1-2-112-16,2-5-32 0,1 1 0 15,0-7 0-15,2-2-96 0,0-2-32 0,5-2 0 0,1-3 0 16,-2-2 32-16,4-3 16 0,0 1 0 0,3-7 0 15,3 2 48-15,1-2 16 0,4 0 0 0,2-1 0 16,2-1-96-16,2 1-32 0,1-1 0 0,4 2 0 16,5-1-80-16,1 0 0 0,2 0-128 0,3 3 192 0,5 2-192 15,3-1 128-15,2-2-128 0,1 1 0 0,1-3 128 16,6 0-128-16,3 1 0 0,4-1 144 0,5 0-144 0,1 1 128 16,1-1-128-16,5 0 128 0,0 0-128 0,3 0 0 15,1-1 0-15,0 1 0 0,0 1 144 0,2 2-144 16,2 3 160-16,1-2-160 0,-3-2 0 0,0 4 0 15,1 0 0-15,0-2 0 0,1 2 0 0,0 0 0 16,-2 0 0-16,1-4 0 0,0 3 0 0,3 0 128 16,3-1-128-16,-2-1 192 0,1-3-32 0,-3 2-16 15,1 1 0-15,3-1 0 0,4-2-16 0,0 0 0 16,-3-1 0-16,1 3 0 0,2 2-128 0,1 0 192 0,0-1-192 0,0 2 192 16,0 2-192-16,2-2 128 0,1-1-128 0,-3 0 128 15,-3 1-128-15,2-1 0 0,-2 1 0 0,-1 1 128 16,-1-2-128-16,-2 0 128 0,-2 0-128 0,-2 0 128 15,1 2-128-15,0-3 0 0,-5-2 0 0,-1 1 128 16,0 2-128-16,-1 4 192 0,-2-4-192 0,-1-2 192 16,-3-2-192-16,-1 0 0 0,-1 0 0 0,3 0 0 15,-3 1 0-15,2-1 128 0,2-1-128 0,-2 1 128 16,-3 0-128-16,0 0 0 0,-1 1 0 0,-1 2 0 16,-1-3 0-16,-3 0 0 0,-4-1 0 0,-2 1 0 15,-1 0 0-15,-3 2 128 0,-3 2-128 0,-1 1 128 16,1-4-128-16,-3 2 0 0,0-2 0 0,1 2 0 15,-5 2 0-15,-2-1 0 0,1-3 0 0,-2 3 0 0,-1 1 0 16,-2 4 0-16,1-4 0 0,-4-1 0 0,-3-1 0 16,0 0 0-16,-1 0 0 0,-2-2 0 0,-4 3 128 0,-2-1-128 15,0 3 128-15,-2-4-128 0,-2 1 0 0,0-1 0 16,-3 1 0-16,-2 2 0 0,-3-1 0 0,-2-1 160 16,-2 2-160-16,-1 1 160 0,-3-3-160 0,1 0 0 15,1-2 0-15,-4 2 0 0,-8-3 0 0,11 1 128 16,-1-1-128-16,-10 0 192 0,11-1-192 0,-1-2 192 15,-3 1-192-15,-7 2 192 0,9-5-64 0,0-2 0 16,-1 2 0-16,-1-4 0 0,-1-1 48 0,-1-6 0 16,-2-2 0-16,1-1 0 0,0-2 16 0,1-4 16 15,-2 1 0-15,1-8 0 0,1-2-48 0,0-3-16 16,0-3 0-16,1 0 0 0,0-5-144 0,2-1 128 0,1-3-128 16,0-2 128-16,1-1-128 0,0-4 0 0,2-2 0 15,0-6 0-15,1 4 0 0,0-5 0 0,0 1 128 16,-1-4-128-16,0 2 0 0,2 0 0 0,1 0 0 0,-1-4 0 15,0-5 0-15,0 5 0 0,0 3 0 0,1 3 0 16,0 2 0-16,-2 3 0 0,-3 0 0 0,0 0 0 16,1 3 0-16,-3 2 0 0,1-1 0 0,-1 4 0 15,-2 3 0-15,-1 2 0 0,1-2 0 0,-1 2 0 16,0 3 0-16,-1 0 0 0,2-7 0 0,-1 3 0 16,-1 4 0-16,1 1 0 0,-3 5 0 0,1 3 0 15,-1 3 0-15,0-1 0 0,-1 3 0 0,-1 5 0 16,0 4-128-16,-1-1 128 0,-1 2 0 0,1 0 0 15,-1 1 0-15,-1 2 0 0,2 1 0 0,-3-1 0 16,1 1-128-16,0 2 128 0,-1 2 0 0,1-2 0 0,0 2 0 0,0 1 0 16,-1-2-144-16,2 2 144 0,-2-1 0 0,-1 0 0 15,0 5-128-15,-2 2 128 0,0-2 0 0,-2 2 0 16,0 0 0-16,-1 3 0 0,0-3 0 0,-2 2-128 16,-2-2 128-16,-1 1 0 0,1 1-128 0,-3 1 128 15,0-1 0-15,-4 1 0 0,-2 4 0 0,-3-1-128 16,-4-2 128-16,0 3 0 0,-2-1 0 0,-1 3 0 15,-4-1 0-15,0 0 0 0,0 3-128 0,-1 1 128 16,0 2 0-16,-2-2 0 0,-2 0 0 0,-3 0-128 16,-2-1 128-16,0 0 0 0,-3-2 0 0,1 3 0 15,-3 0 0-15,-2-4 0 0,0-1 0 0,-2 2 0 16,-1-1 0-16,-2 0 0 0,-2 2 0 0,-4 1 0 16,-2-5 0-16,0 0 0 0,-2-2 0 0,0 0-128 0,1 2 128 0,-2 2 0 15,-4 1 0-15,-1-2 0 0,-4-2 0 0,2 1 0 16,-2-2 0-16,1 3 0 0,-2-1 0 0,0 1 0 15,0-2 0-15,-1 2 0 0,-3-3 0 0,-1 2 0 16,-1 1 0-16,0-2 0 0,-2-1 0 0,2 0 0 16,-1 0 0-16,1 1 0 0,-2 1 0 0,-1 0 0 15,-1-2 0-15,0 2 0 0,0-2 0 0,-1 1 0 16,0 0 0-16,-1 2 0 0,1-2 0 0,1-1 0 16,-1 0 0-16,1 0 0 0,1 0 0 0,0-1 0 15,0-4 0-15,1 2 0 0,2-1 0 0,-1 3 0 16,0-2 0-16,0 1 0 0,2-3 0 0,0 0 0 15,0 0 0-15,0-2 0 0,0 3 0 0,-1 1 0 16,4-2 0-16,-2-3 0 0,2 3 0 0,0 2 0 16,1 1 0-16,0-2 0 0,3 0 0 0,-1 0 0 15,1 2 0-15,2-2 0 0,1-1 0 0,0 1 0 16,-1 0 0-16,-1-1 0 0,1-1 0 0,1 1 0 0,0 1 0 0,0 0 128 16,-1-1-128-16,1 2 0 0,3 1 128 0,-3 2-128 15,2 1 0-15,1 0 144 0,-1-1-144 0,1 0 128 16,-1 2-128-16,1 0 128 0,2 2-128 0,3-1 192 15,2-1-192-15,0-1 192 0,1-1-48 0,-1 0 0 16,3 3 0-16,2 0 0 0,2-2-16 0,3 1 0 16,3 1 0-16,4-1 0 0,3 1-128 0,2-2 160 15,1 2-160-15,3-1 160 0,2 0-160 0,4-1 0 16,5-1 0-16,4 4 128 0,3-2-128 0,5 1 0 16,3-2 0-16,4 2 0 0,9-3 0 0,0 0 0 15,0 0-192-15,0 0 192 16,9 12-2272-16,9-3-336 0,6 1-64 0</inkml:trace>
  <inkml:trace contextRef="#ctx0" brushRef="#br0" timeOffset="46298.64">1422 6934 11967 0,'0'0'1072'0,"0"0"-864"0,0 0-208 0,0 0 0 15,0 0 544-15,9 5 64 0,1-2 16 0,3 0 0 16,0-2 288-16,2 0 64 0,3-2 16 0,2 0 0 15,4 1-112-15,3 0-32 0,0-4 0 0,2-3 0 16,2 0-304-16,5 3-64 0,5-1-16 0,4 1 0 16,3-1-128-16,8 0-16 0,7-3-16 0,3 2 0 15,1 1-16-15,1-4 0 0,3 0 0 0,4-1 0 16,5 5 32-16,3-3 0 0,0 3 0 0,-2 0 0 16,-1-5-16-16,3 5 0 0,4 5 0 0,5 0 0 15,5-5-48-15,-1 1-16 0,0 1 0 0,5 2 0 16,2 1-16-16,3 0 0 0,-2 0 0 0,1 3 0 0,1 2-48 15,2-2-16-15,4-1 0 0,-2-1 0 0,0 3-16 0,3 3 0 16,3 1 0-16,-2 1 0 0,-1-3 48 0,0 1 0 16,3 0 0-16,-2-2 0 0,-2 0-64 0,0 4-128 15,0-2 192-15,1-1-64 0,0-1 32 0,-1-2 0 16,-3 2 0-16,3 2 0 0,5-2 80 0,-3-1 16 16,-5-4 0-16,0 5 0 0,0 6-64 0,0-6-16 15,-2-4 0-15,-1 4 0 0,-3 0 16 0,4-1 0 16,2 0 0-16,-4 1 0 0,-4-1-192 0,-1-2 192 15,3 4-192-15,-2 0 192 0,-4-5-192 0,-1 1 160 0,-6 2-160 16,0 1 160-16,-1 3-32 0,0-4-128 16,-1-3 192-16,-3 2-64 0,-4 2 112 0,-2 3 16 0,-2-5 0 0,-2 2 0 15,0 0-64-15,-7-1-16 0,-6-1 0 0,-4-1 0 16,-5-1-176-16,-5 2 160 0,-7 1-160 0,-5-2 160 16,-6-2-160-16,-4 3 0 0,-9-1 0 0,-5 3 128 31,-5 3-1152-31,-7-8-224 0,-5 18-48 0,-6 2-13648 0</inkml:trace>
  <inkml:trace contextRef="#ctx0" brushRef="#br0" timeOffset="47146.52">5260 11556 16287 0,'-5'-31'720'0,"2"11"160"0,2-3-704 0,0-5-176 15,-3 2 0-15,4-1 0 0,0 8 960 0,0 1 176 16,0 3 16-16,0 3 16 0,2-2-272 0,0 5-64 15,-2 9-16-15,0 0 0 0,0 0-416 0,0 0-80 16,7 4 0-16,-2 3-16 0,-3 7-304 0,0 5 0 16,-2 4-176-16,0 11 176 0,-2 9 0 0,-1 7 0 15,-3 3 0-15,-3 11 0 0,3 7 0 0,-7 10 128 16,-4 16 0-16,2 4 16 0,-5 11 112 0,-4 9 32 0,-3 11 0 16,1 11 0-16,1 5-32 0,3 11 0 0,-2 4 0 0,3 7 0 15,-1 3-128-15,3 4-128 0,4-2 192 0,1-6-192 16,1 0 256-16,3-7-48 0,2-5-16 0,2-12 0 15,1-14-16-15,2-9-16 0,1-7 0 0,4-15 0 16,-2-11 96-16,2-10 32 0,-1-8 0 0,-1-9 0 16,0-10 128-16,1-10 32 0,0-5 0 0,2-5 0 15,-1-9-112-15,1-5-16 0,0-4 0 0,-1-7 0 16,-2-7-320-16,0 0-256 0,0 0 32 0,6-13 16 16,1-7-2208-1,0-10-432-15</inkml:trace>
  <inkml:trace contextRef="#ctx0" brushRef="#br0" timeOffset="49239.5">5137 10956 35007 0,'2'-8'3120'0,"2"-3"-2496"0,1 2-496 0,4 1-128 31,9 5-1520-31,7 0-320 0,8 2-64 0,4 0-16 0,2-3 1616 0,7 0 304 0,3 3 0 0,8-1 176 15,4 2 0-15,10 0 0 0,8-1 0 0,2 1 0 16,0 0-176-16,5-1 128 0,3-2-128 0,6 3 128 16,7 3-128-16,1-1 0 0,0-2 0 0,8-1 128 15,9-1-128-15,2-1 0 0,-3 2 0 0,10-3 0 16,8-2 0-16,0-1 0 0,-1-2 0 0,8 0 0 16,6 1 0-16,-1-1 0 0,-6 2 0 0,6-2 0 15,6 3 0-15,0-2 0 0,0 2 0 0,3 3 0 16,0-5 176-16,4 4-48 0,7 1-128 0,-3 2 192 15,-5 1-192-15,2 1 0 0,2 1 0 0,3 1 0 16,0 4 0-16,-3-1 0 0,-3-1-160 0,6 3 160 16,6-3-496-16,6-4-16 0,-1 2 0 15,1-1 0-15,-8-1-176 0,5 1-32 0,2 0-16 0,1-2 0 16,3 0 176-16,-5 3 48 0,-5-2 0 0,5 0 0 0,3 1 304 0,0-2 64 16,4 0 16-16,-9 0 0 0,-3 1 128 0,0 0 0 15,3-1 0-15,0 0 0 0,1 0 528 0,-7 1 96 16,-4 1 16-16,-1-1 0 0,1-1 128 0,1 3 48 15,-2 0 0-15,-1 1 0 0,-4 0-304 0,3 1-64 16,3 3-16-16,0-1 0 0,-4 6-240 0,2 0-64 16,5-6 0-16,3 4 0 0,3-5-128 0,-4 5 0 0,-6 2 0 15,-1-3 0-15,1-9 0 0,-2 5 0 0,-3 2 0 0,-2-2 0 16,-3-3 0-16,2 0 0 0,4-1 0 16,-2 1-176-16,-10 1 176 0,5-2 0 0,0 0 0 0,0 1 0 15,-3 5 0-15,-1-5 0 0,-2-2 0 0,2 3 0 16,1 3 0-16,-5-2 0 0,-4-1 0 0,3 1 0 15,5 2 0-15,-5-4 128 0,-2 1-128 0,4 0 0 16,7 1 0-16,1 0 0 0,-4 4 0 0,-1-1 0 16,-2-7 128-16,-1 2-128 0,-1 5 128 0,-1-2-128 15,-9-6 176-15,1 1-48 0,3 0 0 0,-2 2 0 16,-6-3 64-16,1 2 0 0,3 3 0 0,-5-1 0 16,-5-1-32-16,2-1 0 0,2 3 0 0,-4 0 0 15,-5-2-160-15,-1-1 128 0,2 3-128 0,-2-1 128 16,-2 0-128-16,0-3 0 0,-1 1 0 0,-1-2 128 15,-2-2-128-15,-4 1 0 0,-7-3 0 0,2 2 0 16,3-2 0-16,-4-1 0 0,-6-5 0 0,0 3 0 0,-2 2 128 16,0-4-128-16,3 0 0 0,-2-2 128 0,-3-3-128 0,-1 4 128 15,-2 0-128-15,1 0 128 0,-2-1-128 0,-5-1 0 16,-3-2 0-16,-7 2 0 0,-4 0 0 0,0-1 0 16,0 1 0-16,-4-3 0 0,-7-1 0 0,-3 3 0 15,-6 4 0-15,-2-4 0 0,-4 1 0 0,-3 3 0 16,-6 1 0-16,-4 3 0 0,-2 1 0 0,-1-1 0 15,1 0 0-15,0 0 0 0,-2 4 0 0,-1-2 0 16,-1-1 0-16,-3 0 0 0,1 2 0 0,-1 1 0 16,-1-2 0-16,-3 2 0 0,-1 1 0 0,0 0 0 15,-1 0 0-15,1 0 0 0,-1 0 0 0,-1 0 0 16,-3 0 0-16,2 1 0 0,0 2 0 0,1 0 0 0,-1 4 144 0,-2-2-144 16,-2 1 0-16,1 4 0 0,-1 6 0 0,0 1 128 15,-2-1-128-15,0 3 0 0,0 2 0 0,0 4 0 16,-1 2 0-16,1 1 0 0,-3 3 0 0,2 2 0 15,-1 3 0-15,2 3 0 0,0 7 0 0,1 0-128 16,-2 1 128-16,-2 3 0 0,2 4 0 0,1-2 0 16,-2 0 0-16,0-1 0 0,-2 1 0 0,0 6 0 15,-1 5 0-15,-1 3 0 0,1-1 0 0,0 3 0 16,-3 5 0-16,3-1 0 0,-1 2 0 0,-1 5 0 16,0 0 0-16,-1 4 0 0,0 1 0 0,0-2 0 15,2 2 0-15,-3-1 0 0,1 4 0 0,0 1 0 16,1-1 0-16,-4 4 0 0,1-4 0 0,-3 3 0 15,-2 2 0-15,0 1 0 0,-1-3 0 0,1-4 0 16,0-2 0-16,0 0 0 0,1-2 0 0,4-1 0 0,2-4 0 0,1-4 0 16,-1-4 160-16,3-1-160 0,1 2 128 0,-3-8-128 15,1-3 0-15,-2-1 0 0,-1 0 128 0,0 0-128 16,-2-3 0-16,-1-2 144 0,-1-1-144 0,-1 0 0 16,-1 3 0-16,-1-4 128 0,-3-2-128 0,0 1 0 15,3-2 0-15,-4-1 0 0,4-5 0 0,-1-1 0 16,2-4 128-16,1-3-128 0,0-3 0 0,-1-1 0 15,1 1 144-15,2-5-144 0,-1 1 0 0,-1-4 0 16,-2-2 0-16,2-2 0 0,0-3 0 0,-1-1 0 16,-1 0 0-16,1-1 0 0,-2-6 0 0,0 2 0 15,0-4 0-15,-1 2 0 0,-1 1 0 0,-2-1 0 16,1-1 0-16,-2-2 0 0,-1 0 0 0,0 2 144 16,-1-4-144-16,-3 1 0 0,-2 0 144 0,0 1-144 0,-2 0 0 0,-2-1 144 15,-3 0-144-15,-2 2 0 0,-3-3 144 0,-3-2-144 16,-5 3 128-16,-1-2-128 0,0-2 160 0,-5 2-160 15,0 2 160-15,-4 1-160 0,-2-2 160 0,-4 4-160 16,-5-1 192-16,-3-3-48 0,-3-1-16 0,0 1 0 16,-3-2-128-16,-1 2 160 0,-1 2-160 0,-9-2 160 15,-5 4-160-15,-3-1 128 0,-1-5-128 0,-3 3 128 16,-4 1-128-16,-3 3 0 0,-6-4 144 0,0-2-144 16,-1 2 0-16,-6 0 0 0,-7 0 0 0,0 0 128 15,-1-2-128-15,-6 2 0 0,-8 0 0 0,-1 2 0 16,2-3 0-16,-5 0 0 0,-8 1 0 0,4 3 0 15,3-4 0-15,-5 3 128 0,-5-3-128 0,1 4 0 16,4-6 0-16,-2 1 0 0,-6 1 0 0,5 1 128 0,-2 1-128 16,4-1 0-16,-1-2 0 0,0 0 0 15,-4 0 0-15,2 2 144 0,4 1-144 0,-4-2 0 0,-4-1 0 0,-1 3 0 16,0 3 0-16,-1-2 0 0,4 2 128 0,-3 1-128 16,-4-3 0-16,3 3 0 0,4-3 0 0,-3 6 0 15,-5-3 0-15,0 2 0 0,2 1 0 0,-1-2 0 16,-2 1 0-16,1-2 0 0,-4 1 0 0,6-2 0 15,4 1 0-15,-2-3 0 0,-4 3 0 0,0-3 0 16,2 3 0-16,2-2 0 0,1-5 0 0,0 2 0 16,-2 4 0-16,2-3 0 0,4 0 0 0,-3-1 0 15,-3-3 0-15,3 4 0 0,3-1 0 0,0 1 0 16,-2-3 0-16,-1 2 0 0,5-1 0 0,-2-1 0 16,1-1 0-16,-4-1 0 0,2 2 0 0,4-1 0 15,2 0 0-15,-1 1 0 0,-4-1 0 0,2 0 0 0,8 0 0 0,-5 2 0 16,-2-3 128-16,1 2-128 0,2 1 0 0,0-2 0 15,0 1 0-15,-1 1 0 0,2 6 0 0,2-5 0 16,-1-3 0-16,-1 3 0 0,2 4 0 0,1-3 0 16,1-4 0-16,3 3 0 0,-3-3 0 0,4 1 0 15,2-1 128-15,-2-1-128 0,-1 0 0 0,0 0 0 16,0-3 0-16,-1 1 0 0,-4 0 0 0,3 0 0 16,2-2 128-16,-2-1-128 0,-7 4 0 0,3-3 0 15,1 0 0-15,-4-1 128 0,-3-5-128 0,3 5 0 16,3-3 240-16,-2 2-64 0,-3 1-16 0,-1-3 0 15,2 3-16-15,-3 1 0 0,-2-2 0 0,1 1 0 16,-1 0-144-16,2 2 160 0,3-2-160 0,-3 1 160 16,-2-1-160-16,4 1 0 0,3-2 0 0,-2 1 128 0,-4 1-128 0,0-1 0 15,5-3 144-15,1 3-144 0,2 1 0 0,1-2 128 16,1 1-128-16,1 1 0 0,1-3 0 0,-1 1 144 16,6 1-144-16,1-2 0 0,2-1 192 0,5 3-192 15,3-4 192-15,4 2-192 0,0-2 288 0,9 2-48 16,-1-3-16-16,7 2 0 0,-3-3 16 0,4 1 0 15,7 0 0-15,7 2 0 0,8-3-80 0,1 2-16 16,1 0 0-16,5 2 0 0,8-3-144 0,6 4 192 16,7-3-192-16,5 4 192 0,4 2-192 0,9 1-176 15,4-1 48-15,6 5 0 16,3 1-1280-16,4 5-240 0,5 3-48 0</inkml:trace>
  <inkml:trace contextRef="#ctx0" brushRef="#br0" timeOffset="51633">22804 14298 10127 0,'0'0'896'0,"-4"-8"-704"0,-1-2-192 0,1 1 0 16,2-2 2064-16,-1 2 384 0,-1-4 80 0,2 1 16 0,-1 2-832 0,2-2-176 15,0-1-16-15,1 1-16 0,0 0-288 0,2 0-64 16,2 2-16-16,1 0 0 0,-4 2-352 0,-1 8-64 16,0 0-16-16,7-10 0 0,-7 10-192 0,5-7-64 15,-5 7 0-15,0 0 0 0,0 0-64 0,0 0-32 16,5-8 0-16,-5 8 0 0,0 0-112 0,0 11-32 16,-4 3 0-16,0 3 0 0,1 3-208 0,-1 3 176 15,1 5-176-15,-1 0 160 0,4 4-160 0,4 1 192 16,-1-3-192-16,3 0 192 0,3 0-64 0,0 1-128 15,2-7 192-15,5 2-64 0,-1 2 144 0,5 0 32 16,4-4 0-16,4 1 0 0,7-5 176 0,-1 0 32 16,0-1 16-16,4-3 0 0,2-6-32 0,4 0-16 0,3-5 0 0,3 0 0 15,2-4-80-15,3-1-16 16,1 0 0-16,0-1 0 0,1-1-128 0,-3-2-16 0,1-6-16 0,-2 2 0 16,0-3 0-16,-3 3 0 15,-1-4 0-15,-11 7 0 0,4-5-32 0,1 4-16 0,1 1 0 0,-2-2 0 16,-3 1-176-16,-3 1 0 15,0-5-160-15,-3 5 160 0,-1 1 0 0,-3 1 0 0,-1 3 176 0,-5 4-48 16,0 0-128-16,-2 1 0 0,0 5 0 0,-1-2 0 16,-1 5 0-16,-1-1 0 0,-2 4 0 0,1 1 0 15,0 2 0-15,-2 3 0 0,1-2 0 0,0 1-128 16,-1-3 128-16,-3 1 0 0,2-2 0 0,6 6 0 16,-4-5 0-16,-2 0 0 0,-3-3 0 0,2 0 0 15,-3-2 0-15,-1-3 0 0,-1-1 0 0,-2-1 0 16,-6-8 0-16,0 0 0 0,10 2 0 0,1 1 0 0,-1-3 0 0,2-3 0 15,0-3 128-15,2 0-128 0,0-5 192 0,2 3-16 16,3-4-16-16,2-1 0 0,0-3 48 0,4 1 16 16,0 1 0-16,2-2 0 0,1 1-224 0,-7 5 0 15,2 0 0-15,3 0 0 0,-1 3 0 0,2-2 0 16,1 2 0-16,0 2 0 0,-3 0 0 0,2 1 0 16,1 0 0-16,2 0 0 0,3-1 0 0,4 1 0 15,3 0 0-15,4 2 0 0,0-1 0 0,9 1 0 16,5-3 0-16,22-3 0 0,-7 0 0 0,-7-2 0 15,-1-8 144-15,-3 4-144 0,-1 4 208 0,-1-4-32 16,-4-1-16-16,-1-8 0 0,-6-7 16 0,-2-3 0 16,-3 1 0-16,-16 8 0 0,-1-6-176 0,2 1 128 15,-2-4-128-15,-3 3 128 0,-2 3-320 0,-3 0-64 0,-2 4 0 0,-3 3-16 32,-3 5-1712-32,-6 1-352 0,-7 5-64 0,-8-1-15872 0</inkml:trace>
  <inkml:trace contextRef="#ctx0" brushRef="#br0" timeOffset="51987.47">24568 14997 20271 0,'-1'-5'1792'0,"0"0"-1424"16,-2-3-368-16,1 3 0 0,-1 1 1808 0,3 4 304 15,-6-5 48-15,-1 5 16 0,0 4-704 0,-2 2-128 16,0 7-16-16,-4 3-16 0,1 5-608 0,1 4-112 16,-1 4-16-16,2 4-16 0,1 2-16 0,1 2 0 15,3 2 0-15,1 4 0 0,3 2-16 0,1-3 0 16,2 1 0-16,2-2 0 0,0-2 32 0,1 0 0 15,0-4 0-15,0-2 0 0,2-2-80 0,-1 0-16 16,0-4 0-16,1 2 0 0,-2-5-208 0,0 0-64 16,-1-1 0-16,1-3 0 0,0-1-192 0,0-1 128 15,-3 0-128-15,2-3 0 16,0-3-1872-16,-1-1-480 0,-1 1-80 0</inkml:trace>
  <inkml:trace contextRef="#ctx0" brushRef="#br0" timeOffset="52468.7">24159 16762 19407 0,'0'0'848'0,"-1"12"192"0,1-12-832 0,0 0-208 16,0 0 0-16,10 10 0 0,3 0 1488 0,-1-5 256 15,6-4 48-15,1 2 16 0,3-1-544 0,-1-4-112 16,5-2-32-16,4-4 0 0,6-5-112 0,2-3-32 15,1 4 0-15,-9 0 0 0,3-3-160 0,1-3-48 16,-1 0 0-16,0-1 0 0,-4-4-352 0,-3-2-80 16,-5 2-16-16,-3 0 0 0,-6 0 0 0,-3 4-16 15,-4 3 0-15,-7 2 0 0,-3 1 144 0,-5 3 16 16,-5 6 16-16,-5 4 0 0,-7 4-176 0,-15 7-48 16,-1 5 0-16,2 4 0 0,-1 5-256 0,5 3 0 0,4-1 0 0,4 1 0 15,3 2 0-15,6-3 0 16,4 1 0-16,3-3 0 0,7 1 0 0,4-2 0 15,7-1 0-15,4-1 0 0,3-1 0 0,5-2 0 16,6-2 0-16,3-2 0 0,0 0 0 0,-3-3 0 16,4-5 0-16,6 2-192 15,5-2-1792-15,3 0-368 0,1-2-64 0</inkml:trace>
  <inkml:trace contextRef="#ctx0" brushRef="#br0" timeOffset="52767.51">25177 16615 23951 0,'-15'10'2128'0,"9"-4"-1696"0,-3-1-432 0,-2 4 0 0,0 0 624 0,-2 4 32 15,-1-2 16-15,0 5 0 0,0-1 608 0,0 3 112 16,2-3 16-16,-1 1 16 0,0-2-592 0,2-1-128 16,1 0-32-16,2 0 0 0,2-6 80 0,1 2 16 15,5-9 0-15,0 0 0 0,0 0 128 0,0 0 16 16,7 0 16-16,5-2 0 0,3-7-16 0,4 0 0 15,3-4 0-15,0-3 0 0,4-2-192 0,-1-1-32 16,-1 0-16-16,1-2 0 0,-2 2-256 0,2-4-48 16,-2 0-16-16,2 3 0 0,-2 2-352 0,0 3 128 15,0 2-128-15,-2 3 0 0,0-1 0 0,-3 4 0 16,-3 2 0-16,-1 0 0 16,0 1-960-16,0 4-176 0,-1 2-16 0,-2 1-16 15,-1 4-2256-15,-1-2-448 0</inkml:trace>
  <inkml:trace contextRef="#ctx0" brushRef="#br0" timeOffset="53100.8">25946 16452 24879 0,'0'0'1088'0,"0"0"256"0,0 0-1088 0,0 0-256 0,-7 3 0 0,-4 6 0 15,0 5 1792-15,-2 2 288 0,-2 3 64 16,0 3 16-16,-1 4-1008 0,1 0-192 0,1 2-32 0,0-1-16 15,-1 0-528-15,1-1-128 0,3 1 0 0,2-3-16 16,1-3-48-16,2 0 0 0,2-6 0 0,1 0 0 16,2-2 432-16,4-2 80 0,0-3 0 0,3-2 16 0,1-1 48 0,2-5 0 15,1-1 0-15,2-4 0 0,2-3-192 0,-2 0-48 16,2-3 0-16,2-3 0 0,-2 3-240 0,1-2-48 16,-2-5-16-16,1-1 0 0,0-2-96 15,1 0-128-15,3-1 176 0,1 0-176 0,6-10 128 0,0 7-128 16,2-1 0-16,-3 6 0 0,2 1 0 0,-2 4 0 15,0 2 0-15,-5 4 0 0,-1 0 0 0,-2 4 0 16,-4 1 0-16,-1 4 0 0,-1 0-256 0,1 3-48 16,-2 2-16-16,1 3 0 15,-3-2-2432-15,4 5-512 0,-4 7-80 0</inkml:trace>
  <inkml:trace contextRef="#ctx0" brushRef="#br0" timeOffset="53407.17">26888 16513 31439 0,'-19'3'1392'0,"9"2"288"0,-4-1-1344 0,-4 2-336 0,-4 7 0 0,-4 3 0 16,-5 2 1088-16,-2 1 128 16,-1 0 48-16,2 3 0 0,2 3-496 0,3-1-80 0,8 0-32 0,2 3 0 15,7-5-352-15,3 1-80 0,7-1-16 0,6-2 0 16,3-3 32-16,5 0 0 0,2-4 0 0,7-2 0 15,3-5 224-15,2-2 48 0,2-4 16 0,1-2 0 16,-2-5 208-16,0 1 32 0,0-7 16 0,-1-1 0 16,-2-4-144-16,-3-1-48 0,-4 0 0 0,-3-1 0 0,-6 1-256 15,-2 0-48-15,-3-1-16 0,-2-2 0 0,-3 3-272 16,-3 2 0-16,-2-2 0 0,-4 4 0 16,-5 0-752-16,-6 2-208 0,2 0-32 0,0 7-12576 15,0 1-2496-15</inkml:trace>
  <inkml:trace contextRef="#ctx0" brushRef="#br0" timeOffset="53718.04">27498 16433 24879 0,'0'0'2208'0,"0"0"-1760"15,-6 6-448-15,-3 6 0 0,-4-1 1456 0,-1 6 208 0,-2 3 32 0,-1 4 16 16,-1-1-528-16,2 5-96 15,-1-1-32-15,1 2 0 0,-1-2-256 0,5-1-48 16,-1-4-16-16,3-2 0 0,2-2-32 0,3-1-16 16,-1-2 0-16,4-5 0 0,4-1 272 0,4-1 64 15,0-1 16-15,6-4 0 0,1-4-96 0,4-3-32 16,5-4 0-16,1 2 0 0,0-6-256 0,1 2-48 16,1-3-16-16,2-4 0 0,1-1-272 0,2 0-64 0,0 0-16 15,0 0 0-15,2 1-240 0,0 1 144 0,-2 2-144 16,-1 4 128-16,-3-1-128 0,-2 4 0 0,-1-1-160 0,-1 2 160 31,-2 5-1360-31,-1 0-176 0,-1 1-48 0,-2 1-12256 0,-2 4-2464 0</inkml:trace>
  <inkml:trace contextRef="#ctx0" brushRef="#br0" timeOffset="54186.48">25911 17487 30287 0,'6'-13'1344'0,"-6"13"272"0,4-5-1296 0,0-1-320 0,-2-1 0 0,-2 7 0 15,0 0 1056-15,0 0 144 0,-5 8 16 0,-3 3 16 16,-3 6-496-16,-4 6-96 0,-3 6-32 0,-2 3 0 16,-2 2-224-16,-1 3-32 0,-1 4-16 0,1 1 0 15,1 1-128-15,2-3-16 0,5 1-16 0,2-1 0 16,6-2 32-16,3-5 16 0,4-2 0 0,4 1 0 16,2-3 112-16,4-3 32 0,3-1 0 0,2-1 0 0,2-6-128 15,2-4-32-15,1-4 0 0,0-1 0 0,2-4-208 16,0-5-192-16,-2-1 48 0,-1-4 0 15,-1-4-2368-15,-3-2-480 0</inkml:trace>
  <inkml:trace contextRef="#ctx0" brushRef="#br0" timeOffset="54348.83">25285 17830 30399 0,'-9'-9'2704'0,"9"9"-2160"15,0 0-544-15,9-4 0 0,3 0 1152 0,5 2 112 16,6-1 16-16,5 5 16 0,5 0-544 0,9-1-112 15,8 1-32-15,-8 0 0 0,9 1-224 0,3-1-64 16,2 1 0-16,-1-2 0 0,-2-1-192 0,-2 0-128 16,-3 0 160-16,-2 1-160 15,-4 2-1872-15,-1-2-480 0,-3-1-80 0</inkml:trace>
  <inkml:trace contextRef="#ctx0" brushRef="#br0" timeOffset="54654.71">26253 17831 31903 0,'0'0'1408'0,"7"-1"304"0,3 0-1376 0,3-2-336 0,4-2 0 0,3 0 0 16,2 2 1216-16,4 1 192 0,3-2 16 0,3-2 16 0,1 1-784 0,0 1-144 16,-1-3-48-16,0 4 0 0,-3-2-224 15,-1-4-48-15,-2 1-16 0,-2-1 0 0,-5 2 32 0,-3 0 16 16,-2-3 0-16,-5 5 0 0,-4-3 96 0,-5 8 0 15,0 0 16-15,-10-1 0 0,-5 0-32 0,-4 2-16 16,-5 5 0-16,-3 1 0 0,-2 3-288 0,-2 1 160 16,1 5-160-16,0 1 128 0,2 1-128 0,0 3 0 15,6 0 0-15,3 2 0 0,3-3 0 0,6-1 0 16,5 0-128-16,5 2 128 16,6-3-544-16,5-2-32 0,3-1-16 0,5-4 0 15,3-1-1728-15,6-3-352 0,2 0-64 16</inkml:trace>
  <inkml:trace contextRef="#ctx0" brushRef="#br0" timeOffset="54966.59">26987 17938 17503 0,'-9'8'1552'0,"0"2"-1232"15,-1-1-320-15,3 2 0 0,-4 3 2528 0,4-2 448 0,-3-1 96 16,2-1 0-16,2-2-1088 0,2 3-208 0,1-6-48 0,3-5-16 15,0 0-688-15,0 0-144 0,5 5-32 0,4-2 0 16,3-3-32-16,2-3-16 0,2-3 0 0,3-3 0 16,0 0-160-16,3-5-16 0,1-1-16 0,2-2 0 15,3-3 32-15,4-3 16 0,1-1 0 0,1-3 0 16,1 5-160-16,-1-4-48 0,0 3 0 0,-1 3 0 16,-2 0-304-16,1 2-144 0,-3 3 128 0,-2 2-128 15,-4 4 0-15,-3 0 0 0,-2 3 0 0,-2 4 0 16,1 2-1632-16,-1 2-256 0,-4 1-48 15,-1 3-10800-15,-1 0-2176 0</inkml:trace>
  <inkml:trace contextRef="#ctx0" brushRef="#br0" timeOffset="55540.29">28235 17798 28559 0,'0'0'2544'0,"0"0"-2032"16,-5 3-512-16,-1 1 0 0,-2 3 800 0,0 0 64 16,-5 3 16-16,-2-1 0 0,-3 5 192 0,0 1 32 15,-13 10 16-15,6-1 0 0,3-5-560 0,3-2-112 0,3-4-32 0,3-1 0 16,3 1-272-16,4-5-144 16,6-8 160-16,0 0-160 0,0 0 592 0,0 0 32 0,10 6 0 0,2-5 0 15,1-2 64-15,4-3 16 0,1-2 0 0,3-2 0 16,3-4-352-16,0 1-64 0,1 3-16 0,1-5 0 15,1-1-144-15,5 2-128 0,-2-2 144 0,2 2-144 16,-4 3 0-16,-1 0 128 0,-1 4-128 0,-1 1 0 16,-4 3 0-16,-2 3 0 0,-4 3 0 0,-3 4 0 15,-6 0 0-15,-2 5 0 0,-4 3 0 0,-2-1 0 0,-5-1-208 16,-2 3 64-16,-2-1 16 0,-2 1 0 16,-1-2 128-16,3-2-160 0,2-3 160 0,4-3-160 0,5-8 160 15,0 0 0-15,0 0 0 0,0 0 0 0,0 0 0 0,11 6 192 16,3-6-32-16,3-3-16 0,2-4 160 0,1 0 16 15,2-5 16-15,1 0 0 0,2 1-176 0,0-3-32 16,1-1-128-16,2 0 192 0,1 0-192 0,0 3 128 16,0-2-128-16,3 1 0 0,1 0 0 15,-1 4 0-15,-4 5 0 0,-3 1 0 0,-3 1 0 0,-3 4 0 16,-2 2 0-16,-3 1 0 0,-5 2 0 0,-3 1 0 16,-6-8 0-16,5 12 0 0,-2-3 0 0,-3-9 0 15,0 0 0-15,0 0 0 0,0 11 128 0,0-11-128 16,0 0 0-16,0 0 0 0,0 0 160 0,12 1-160 0,0-3 160 15,3-3-160-15,3-2 272 0,2 1-32 0,2-4-16 16,3 2 0-16,2-1 16 0,0 3 0 0,-2-2 0 16,2 3 0-16,1 2-240 0,2 0 176 15,1 2-176-15,-2 5 160 0,-1 1 64 0,-1 7 16 16,-2 5 0-16,0 3 0 0,1 3-240 0,-1 8 176 0,-1 0-176 0,0 4 160 16,-1 2-160-16,0-2 128 0,-2 1-128 0,-4 2 128 15,4 3-128-15,-6 4-176 0,2 2 48 0,-4 4-14256 16,0 0-2832-16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03:06.0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16131 6563 6447 0,'-8'1'576'16,"-1"-1"-576"-16,-1 0 0 0,0 0 0 15,0 0 496-15,-2 0-16 0,2 0 0 0,-2 0 0 16,1-1 736-16,1 0 128 0,0-2 48 0,0 2 0 0,-1 1 144 0,1 1 16 16,1 3 16-16,-1-1 0 15,-1-1-272-15,-2 0-48 0,0 3-16 0,2 0 0 0,-1-1-64 0,2-2-16 16,0 1 0-16,0-1 0 0,1 2 48 0,1 0 0 16,2-4 0-16,6 0 0 0,0 0 64 0,0 0 16 15,0 0 0-15,0 0 0 0,0 0-416 0,9-7-80 16,4 2-16-16,3 0 0 0,6-2-160 0,3 0-32 15,4 1-16-15,4-3 0 0,6 0-160 0,1-2-16 16,5 4-16-16,3-3 0 0,4 3-80 0,4-5-16 16,1 1 0-16,4 2 0 0,4 0-64 0,1 3-16 15,3 3 0-15,2-1 0 0,0-2-64 0,3 2-128 16,0 3 176-16,29-2-176 0,-12 2 128 0,-7 1-128 16,-5 1 0-16,-4 2 0 0,-4-3 0 0,-2 2 0 15,-7 1 0-15,2-1 0 0,-2 6 0 0,0-2 0 16,-2-1 0-16,1 0 0 0,-3-2 128 0,1 0-128 15,-2 0 0-15,1 4 0 0,-3-2 176 0,1-1-176 16,0-1 160-16,2 0-160 0,3 1 192 0,-1 0-48 16,1-2-16-16,-1 2 0 0,-2-1-128 0,1 0 192 0,1 0-192 15,-1-1 192-15,-1 0-192 0,0 2 0 16,1-1 0-16,-2 2 0 0,0-2 128 0,0-1-128 0,-1 0 0 16,-1-1 128-16,1-1-128 0,-4 1 128 0,4 2-128 0,-3-1 128 15,1 1-128-15,-1-1 0 0,2 1 144 0,-2-2-144 16,0-1 0-16,-2 0 128 0,-1 3-128 0,-1 1 0 15,2-2 0-15,0 2 0 0,-1 0 0 0,-1-2 128 16,2 0-128-16,-3 0 0 0,-1-1 0 0,0-1 0 0,0-2 0 0,-2 1 0 16,-2 1 0-16,2 0 128 0,-2 2-128 0,3-1 0 15,-1-2 0-15,-13 1 128 0,4-1-128 0,2 0 0 16,1-1 0-16,2 1 0 0,1-1 0 0,-1-2 128 16,-1-3-128-16,1 5 0 0,1 1 0 0,1-1 0 15,-2 2 0-15,-1-1 128 0,1 0-128 0,-2-1 0 16,0 1 0-16,-3 0 128 0,0-3-128 0,0 3 0 15,-2-2 0-15,-2 2 0 0,-4 0 0 0,-2-1 0 16,0 2 0-16,-1-1 0 0,-1 0 0 0,-1-2 0 16,-2 2 0-16,0-1 0 0,0 0 0 0,-2 1 0 15,0 1 0-15,1 0 128 0,0-1-128 0,2 0 0 16,-2 1 0-16,3-2 0 0,-1 1 0 0,-1 1 0 16,1 0 0-16,2 1 0 0,-1-1 0 0,1-1 0 15,-1 0 0-15,-1 1 0 0,-1 0 0 0,-2 0 0 16,-2 0 0-16,-2 0 0 0,-2-2 0 0,0 1 0 15,-2 0 0-15,-1 0 128 0,0-1-128 0,-2 0 0 16,-2-1 0-16,1 2 128 0,-7 1-128 0,0 0 0 16,6-3 0-16,-6 3 0 0,0 0 0 0,0 0 0 15,0 0 0-15,0 0 128 0,0 0-128 0,0 0 0 16,-8-1 0-16,1 1 0 0,-3 0 0 0,-3 1 0 0,-2 1 0 0,-4-2 0 16,-4 0 0-16,-1 0 0 0,-6 0 0 15,-1 0 128-15,-4 0-128 0,-4 2 0 0,-1 3 0 0,-4-1 0 16,-4-1 0-16,-3-3 0 0,0 1 0 0,-4 2 0 15,-3 0 0-15,-26 4 0 0,5-4 0 0,-1 0 0 16,1 0 0-16,-1-1 0 0,1 2 0 0,-1-2 128 16,-2 1-128-16,-4-2 0 0,-2-1 0 0,-1 3 0 15,-2-1 0-15,-3 2 0 0,-1 3 0 0,-6-5 0 0,0 2 0 16,-3 2 0-16,-6 3 0 0,-2-1 0 0,-5-1 0 0,0-2 0 16,2 4 0-16,-1-2 128 0,2 0-128 0,-1 2 0 15,1-4 0-15,-3 3 0 0,4-2 0 0,0-1 0 16,-3 3 0-16,3-3 0 0,2-1 0 0,-1 0 0 15,-6 2 0-15,3-2 0 0,4-4 0 0,0 0 0 16,1 0 0-16,2 0 0 0,2 0 0 0,5-1 0 16,3-2 0-16,1 2 128 0,0 1-128 0,6-1 0 15,5-3 0-15,3 4 0 0,2-2 0 0,2 2 0 16,6 3 0-16,5 2 0 0,0-1 0 0,6-2 0 16,1 1 0-16,5 1 0 0,4 2 0 0,5-2 0 15,5 1 0-15,5 1 0 0,4-1 0 0,5 1 0 16,3 1 0-16,4-2 0 0,4-2 0 0,4 2 0 15,3 0 0-15,10-5 0 0,0 0 0 0,0 0 0 16,0 0 0-16,0 0-128 0,0 0 128 0,0 0 0 16,17 0 0-16,6 0 0 0,4-4 0 0,5 2 0 15,3-2 0-15,7 1 0 0,7 1 0 0,4-6 0 0,4 2 0 0,8 1 0 16,6-2 0-16,6 1 0 0,3 1 0 0,5-4-128 16,6 6 128-16,5-2 0 15,5-6 0-15,6 3 0 0,2 3 0 0,6-1 0 16,2-3 0-16,3-1 0 0,3 3 0 0,1 0 0 15,1 0 0-15,-1 4 0 0,1-4 0 0,1 5 0 16,3 0 0-16,0 1 0 0,-3 1 0 0,-2 3 0 0,-2 1 0 16,3 2 0-16,-2-1 0 0,0 1 0 0,2 3 0 15,1-2 0-15,0 2 0 0,-1-2 0 0,0 3 0 16,0-2 0-16,-1 2 0 0,-2-4 0 0,-4 5 0 0,-5-5 0 16,-1-1 0-16,-4 3 0 0,-6-5 0 0,-7 1 128 15,-6-1-128-15,-5-2 0 0,-5-1 0 0,-6 1 0 16,-6-2 0-16,-7 0 144 0,-3 0-144 0,-8-1 0 15,-4 2 160-15,-6 0-160 0,-2 0 128 0,-4 0-128 0,-4 3 0 16,-3-1 0-16,-5 1 128 0,-3-2-128 16,-5 0 0-16,-5 1-176 0,-8-2 48 0,0 0 0 15,0 0-1536-15,0 0-320 0,-18 1-48 0,-8-1-10960 16,-9-1-2208-16</inkml:trace>
  <inkml:trace contextRef="#ctx0" brushRef="#br0" timeOffset="7034.81">18323 10510 5519 0,'-14'7'496'0,"8"-5"-496"16,-3-2 0-16,0 0 0 0,-1 0 2224 0,1 0 336 15,0 2 80-15,0 0 16 0,0-4-784 0,2 2-144 16,0-1-48-16,2 1 0 0,5 0-448 0,0 0-80 16,-6-1-32-16,6 1 0 0,0 0-16 0,0 0 0 0,0 0 0 0,0 0 0 15,0 0-32-15,0 0-16 0,0 0 0 0,0 0 0 16,0 0-224-16,9 0-32 0,0-2-16 0,1 2 0 15,1 2-336-15,2-2-64 0,-1-2 0 0,0 2-16 16,2 2-48-16,1 0-16 0,1 1 0 0,3-2 0 16,2-1 0-16,4 4 0 0,0 2 0 0,14-3 0 15,1-3 32-15,-1 1 16 0,1 2 0 0,3 0 0 0,1 3-32 0,3-3 0 16,2 0 0-16,0 1 0 0,7 2 16 0,-2-2 0 16,1-4 0-16,5 0 0 0,1-3-16 0,4 2-16 15,2 4 0-15,2-5 0 0,1-3-48 0,1 1-16 16,0 1 0-16,-1 1 0 0,1 1-80 0,1 0-16 15,-1-2 0-15,0-2 0 0,1 5-16 0,2-1 0 16,-3-2 0-16,3 1 0 0,-2 1 0 0,1-1-128 16,1 4 192-16,-1-4-64 0,2-5-128 0,0 3 192 15,-2 4-192-15,3 1 192 0,-1 0-192 0,0-1 160 16,-1-2-160-16,-2 1 160 0,2 2-160 0,-4 1 192 16,-3 0-192-16,-1-2 192 0,-2 0-192 0,1 1 0 15,1 1 144-15,1-4-144 0,-2-3 0 0,-1 2 144 16,-2 1-144-16,0 2 0 0,0 1 192 0,-2-2-192 0,1-1 192 0,-4 1-192 15,-3 1 192-15,0 0-64 0,1 1 0 0,0-1-128 16,-1-1 192-16,0 1-64 0,-3 1 0 0,-3-1-128 16,-2-3 160-16,-2-2-160 0,-4 1 128 0,-2 1-128 15,0 2 144-15,-1-3-144 0,-3-2 160 0,-1 5-160 16,1 4 0-16,-2 2 0 0,0-1 0 0,0-2 0 16,-2-5 0-16,0 3 0 0,-5 5 128 0,0-5-128 15,-3-4 0-15,1 2 0 0,1-1 128 0,-2 2-128 16,-3 1 0-16,0-3 144 0,-1 1-144 0,-2 1 128 15,-2 1-128-15,0 0 0 0,-4 1 144 0,0-1-144 16,1-1 0-16,-4 1 128 0,-7 0-128 0,0 0 0 0,9-2 0 0,-9 2 0 16,0 0 0-16,0 0 128 15,0 0-128-15,0 0 0 0,0 0 0 0,0 0 128 0,-10 3-128 0,-3-2 0 16,-2-1 0-16,0 0 0 0,-4 0 0 0,-3 4 0 16,-2 0 0-16,0-3 0 0,-4-4 0 0,-3 1 0 15,-2-1 0-15,-4 2 0 0,-3-1 0 0,-2-1 0 16,-4-1 0-16,-1 2 128 0,0 4-128 0,-1-2 0 15,-3 0 0-15,-3 0 0 0,-2-1 0 0,-5-2 0 16,-3-2 0-16,-4 4 0 0,-3-2 0 0,-3 1 0 16,-2-1 0-16,-3 1 0 0,-5-2 0 0,-1-1 0 15,-6 1 0-15,-1 3 0 0,-2 1 0 0,-3 0-160 16,1 0 160-16,-2 0 0 0,-1-1 0 0,1 2 0 0,0 1 0 16,1-2 0-16,3-2-128 0,2 1 128 0,0 3 0 15,3-1 0-15,4-1 0 0,2 0 0 0,1 0 0 0,0 3 0 16,1-1 0-16,2 4 0 0,0-3 0 0,1-1 0 15,-4-1 0-15,5 0 0 0,-3 2 0 16,0 2 0-16,-1-3 0 0,3 2 0 0,0-4 128 0,3 1-128 16,3 1 0-16,2-2 0 0,1-2-128 0,4 5 128 15,2 2 0-15,3 1 0 0,0-3 0 0,6 0 0 16,1-3 0-16,3 2 0 0,1 2 0 0,2 0 0 16,5-4 0-16,0 0 0 0,2 2 0 0,0 1 0 15,3-3 0-15,3-2 0 0,2 0 0 0,2 1 0 16,3 1 0-16,3 1-128 0,2 0 128 0,3 2 0 15,2-2 0-15,3 2 0 0,1 0 0 0,4 0 0 16,9-3 0-16,0 0-128 0,0 0 128 0,0 0 0 16,0 0 0-16,0 0-192 0,18 9 192 0,5-4-160 15,3 3 160-15,9-5 0 0,3-1 0 0,9-2 0 0,6-2 0 16,7-1 0-16,5-3 0 0,6 1 0 0,4 0 0 0,5-2 0 16,3 2 0-16,7-1 0 0,3-4 0 15,5 4 0-15,2-2 0 0,4 3 0 0,3 0 0 0,5 1 0 16,3-1 0-16,2 3 0 0,2-1 0 0,0 3 0 15,3 0 0-15,0 0 0 0,0-1 0 0,-1 1 0 16,0 2 0-16,-1 1 0 0,0-4 0 0,-1 1 0 16,-2-2 0-16,-3 5 0 0,-4 3 0 0,-1-2 0 15,-1-3 0-15,-3 2 0 0,-4 0 0 0,-5 0 0 16,-7 5 0-16,-5-4 128 0,-6-4-128 0,-1 2 0 16,-5 2 0-16,-4 1 0 0,-5-2 0 0,-4-1 0 15,-7-2 0-15,-3 2 0 0,-6 1 0 0,-3 0 0 0,-6-3 0 16,-3 2 0-16,-6 1 0 0,-3 1 0 0,-3-2 0 0,-4 1 0 15,-4-4 0-15,-11 1 0 0,0 0 0 0,0 0 128 16,0 0-128-16,0 0 0 0,0 0 0 0,0 0 0 16,0 0 0-16,-8-4 0 0,-3-5 0 0,0 5 0 15,-2 3 0-15,3 0 0 0,-1-1 0 0,0 0 0 16,3-2 0-16,8 4 0 0,-11-1 0 0,11 1 0 16,-8-5-272-16,8 5 16 0,0 0 16 0,0 0 0 31,0 0-2352-31,0 0-480 0,0 0-80 0</inkml:trace>
  <inkml:trace contextRef="#ctx0" brushRef="#br0" timeOffset="16997.55">5454 6694 6447 0,'0'0'576'0,"0"0"-576"0,0 0 0 0,0 0 0 0,-5 6 1696 0,-1 1 224 15,1-2 64-15,-1-1 0 0,-1 1-432 0,2 1-80 16,5-6 0-16,-4 5-16 0,-1 0 192 0,5-5 32 15,0 0 16-15,0 0 0 0,0 0-96 0,0 0-32 16,0 0 0-16,0 0 0 0,4-5-448 0,2-2-96 16,2-6 0-16,2-1-16 0,4-1-368 0,1-3-64 15,3-1 0-15,1-3-16 0,0-1-96 0,2-1-16 16,0 4 0-16,1 2 0 0,-2 2-128 0,-1 5-48 16,-1 1 0-16,-1 5 0 0,-2 5-272 0,-2 3 160 15,-2 7-160-15,-1 4 128 0,-1 9-128 0,-3 3 0 16,0 7 0-16,-3 4 0 0,-1 4 0 0,-2 2 0 15,0-1 0-15,-3 3 0 0,-2-2 0 0,1 0 0 16,-1-1 0-16,0-4 0 0,-1 0 0 0,1-3 128 16,-1-2-128-16,4-3 0 0,-1-3 0 0,2-3 0 15,0-2-224-15,1 2 80 16,2-6-1760-16,3-5-336 0,-5-13-80 0,0 0-12576 0</inkml:trace>
  <inkml:trace contextRef="#ctx0" brushRef="#br0" timeOffset="17457.83">5749 6782 27519 0,'0'0'1216'15,"-5"5"256"-15,0 4-1168 0,-1 1-304 0,-2 4 0 0,1 4 0 16,-1 2 848-16,-1 3 112 0,0 4 32 0,0 6 0 16,-1 1 176-16,-1 4 48 0,0 3 0 0,1 6 0 15,0 1-400-15,2 4-80 0,-2 3-16 0,3 5 0 0,-1 1-384 0,0 7-80 16,2 7 0-16,-3 31-16 0,2-10-240 0,-1-4 0 15,0-8 0-15,2 2 0 0,1 4 0 0,0-1 0 16,0 0 0-16,0-2 0 0,-4-3 0 0,1 1 0 16,-2 5 0-16,0 2 0 0,0-2 0 0,1 0 0 15,-4 0 0-15,4 3 0 0,1 0 0 0,2-3 0 16,0-3 0-16,-1 4 0 0,2 8 0 0,1-1 128 16,2-2-128-16,1-1 0 0,2-5 0 0,1 3 144 15,4 6-144-15,1-4 128 0,2-3-128 0,2-3 0 16,3-1 144-16,-1-26-144 0,4 10 128 0,2 5-128 15,0-2 160-15,4 1-160 0,2-1 128 0,2 4-128 16,1-1 0-16,14 32 144 0,0-10-144 0,-2-11 0 16,1-4 0-16,-2-5 128 0,-2 3-128 0,3-5 0 15,-1-2 0-15,2-1 0 0,1-3 0 0,0-4 0 16,0-4 0-16,1-3 128 0,-1 0-128 0,0-3 0 16,0-2 0-16,3-2 0 0,3-2 0 0,-3-1 0 0,1-2 0 15,1-8 0-15,-1 0 0 0,2 0 0 16,2-2 0-16,1-1 0 0,2-2 0 0,2-2-176 0,-2-1 176 0,0-5-128 31,-3 1-336-31,2-3-64 0,0 1-16 0,5-5 0 16,4 0-2176-16,0 1-432 0</inkml:trace>
  <inkml:trace contextRef="#ctx0" brushRef="#br0" timeOffset="18109.62">8218 13260 15663 0,'-13'9'688'0,"7"-6"144"0,-2 1-656 0,1 1-176 0,-2 2 0 0,1-1 0 16,0 0 1280-16,1 1 208 0,3-3 48 0,4-4 16 15,0 0-160-15,0 0-48 0,9 3 0 0,4-3 0 16,2-4-48-16,4-1-16 0,4-4 0 0,2 0 0 0,4-6-480 0,3 0-96 15,1-3-32-15,2 0 0 0,-2-2-224 0,-4-3-32 16,-1-1-16-16,-4 2 0 0,-4 2-80 0,-3 1-32 16,-5 1 0-16,-4 1 0 0,-7 3 32 0,-3 4 0 15,-8-1 0-15,-7 8 0 0,-7 5-32 0,-5 6 0 16,-9 6 0-16,-6 8 0 0,-4 3-288 0,-3 3 160 16,-2 8-160-16,1 6 128 0,2 2 64 0,3 3 0 15,3-1 0-15,4 1 0 0,6 0 128 0,6-6 16 16,8-4 16-16,8-3 0 0,8-3-80 0,8-7-16 15,10-3 0-15,8-3 0 0,6-6-96 0,7-6-32 16,9-2 0-16,6-4 0 0,6-3-128 0,5-2 0 16,3-5 0-16,22-4-176 15,-8-3-2528-15,-8 3-512 0,-4 2-112 0</inkml:trace>
  <inkml:trace contextRef="#ctx0" brushRef="#br0" timeOffset="18567.98">9579 13296 28911 0,'-11'-6'1280'0,"11"6"256"0,-7-5-1216 0,0 0-320 0,-3 2 0 0,-2 0 0 16,-2 1 1040-16,-1 2 160 0,-7 1 16 0,1 3 16 16,-2 1-528-16,-5 3-96 0,-3-2-32 0,1 4 0 15,1-2-32-15,-1 2-16 0,2-2 0 0,3 3 0 16,2-2 0-16,3 1 0 0,1 3 0 0,2-2 0 0,3 1-272 15,1 3-48-15,2-1-16 0,-2 6 0 0,4-1-192 16,2-3 0-16,4-4 128 0,3 2-128 0,3 0 0 0,3-5 0 16,-6-9 0-16,14 8 0 0,1-4 128 0,3-1-128 15,3 1 176-15,-2-5-176 0,2-3 192 0,1 2-64 16,1-1 0-16,-2 1-128 0,1-5 144 0,-2 3-144 16,-1 1 0-16,-1 1 144 0,-3 0-144 0,1-1 160 15,-2-1-160-15,0 3 160 0,-3 2 0 0,-1 2 0 16,3-1 0-16,-2 1 0 0,0-2 16 0,-4 3 0 15,1 2 0-15,-2 3 0 0,0 4-48 0,0 0-128 16,-4 5 192-16,-2 13-64 0,-4 4-128 0,-5 4 192 16,-6 7-192-16,-4 2 192 0,-4 2-64 0,2 1-128 15,-2-2 192-15,0-4-64 0,-3-2-128 0,2-4 160 16,4 3-160-16,2-2 160 0,2-4-160 0,3 0 0 16,4-4 0-16,5 0 128 0,3-3-128 0,5-5 0 15,3 0 0-15,5-5 0 0,2 0 0 0,6-5 0 16,-1-4 0-16,4-5 0 15,1-2-1344-15,3-4-208 0,2-4-48 0,-7-2-10432 16,2-5-2112-16</inkml:trace>
  <inkml:trace contextRef="#ctx0" brushRef="#br0" timeOffset="18893.66">9891 13611 23039 0,'0'0'2048'0,"1"-9"-1648"0,-1 0-400 0,1 1 0 0,-1 8 1248 0,0 0 160 16,0 0 48-16,0 0 0 0,0 0 80 15,0 0 32-15,0 0 0 0,-4 6 0 0,-1-1-672 0,0 6-144 16,0 2-32-16,0 1 0 0,0 0 112 0,2 1 32 16,3-1 0-16,3-3 0 0,1 1-656 0,2-3-208 15,2 1 128-15,1-2-128 0,1-3 272 0,1-2 0 16,4-3 0-16,3-2 0 0,3-3 368 0,0-2 64 15,1-4 0-15,-1 0 16 0,0-4-400 0,-1-2-64 16,2-2-32-16,-4 1 0 0,-3 1 64 0,-1-3 16 16,-2-1 0-16,-1-5 0 0,-1 2-80 0,-3 0-16 15,0-3 0-15,-2 5 0 0,-1-3-208 0,-2 5 144 16,2 4-144-16,-3 4 128 16,1-1-832-16,-2 7-192 0,-2 0-16 0,2 6-16 15,0 0-2368-15,0 0-480 0</inkml:trace>
  <inkml:trace contextRef="#ctx0" brushRef="#br0" timeOffset="19254.75">10990 13412 28559 0,'-9'-10'1264'0,"9"10"272"0,-6-4-1232 0,-2 2-304 0,-1 0 0 0,-5 1 0 15,-2 3 1072-15,-3 2 144 0,-3 2 48 0,-2 5 0 16,-1 3-736-16,-3 2-144 0,-2 3-16 0,0 3-16 15,-1-3 128-15,5 1 32 0,3-1 0 0,4 0 0 0,7 2 0 0,6-6 16 16,3-2 0-16,3-13 0 0,6 8-176 0,2 0-32 16,5-4-16-16,10 0 0 15,1-6-32-15,4-1 0 0,3-1 0 0,0-5 0 16,1 0 48-16,1-4 16 0,0-2 0 0,-3 1 0 0,-1 1-192 0,-8-3-144 16,-2-1 192-16,-3 5-192 0,-4 3 240 0,-4 1-64 15,-8 8-16-15,0 0 0 0,0 0-32 0,0 0 0 16,-3 15 0-16,-2 2 0 0,-1 1-128 0,0 1-176 15,2-3 48-15,4 2 0 0,4 1 128 0,3-4 0 16,6-3 0-16,2-3 0 0,4 2 0 0,3-6 0 16,3 0 0-16,2-6 0 0,4-4-256 0,-2-5-32 15,3 3 0-15,1-3 0 16,0-2-1312-16,-2-4-256 0,4 1-48 0,-2 2-9168 16,-1 2-1856-16</inkml:trace>
  <inkml:trace contextRef="#ctx0" brushRef="#br0" timeOffset="19550.04">12385 12644 30399 0,'0'-9'2704'0,"0"9"-2160"0,0 0-544 0,0 0 0 16,-7-4 576-16,-2 8 0 0,-3 8 0 0,-6 8 0 15,-5 9 416-15,-4 7 96 0,-5 4 0 0,-1 9 16 16,-2 3-96-16,-1 4-32 0,-1 3 0 0,3 2 0 16,1 2-224-16,1 5-48 0,-2 4-16 0,3 1 0 15,2-3-368-15,2-5-80 0,6-3-16 0,3-7 0 0,4-4-224 0,4-8 0 16,2-5 0-16,6-5 0 0,0-5 0 0,2-8-160 16,3-2 32-16,2-8 0 15,-5-10-320-15,10 4-64 0,0-8-16 0,2-6 0 16,3-6-2352-16,-1-3-448 0,0-3-112 0,5-5-16 0</inkml:trace>
  <inkml:trace contextRef="#ctx0" brushRef="#br0" timeOffset="19704.43">12188 13424 20271 0,'0'0'896'0,"3"11"192"0,1 3-880 0,-1 2-208 16,-1 3 0-16,-2 2 0 0,-1 4 2784 0,-2 3 512 16,-2-1 96-16,-4 2 32 0,-2 3-1632 0,-4-1-320 15,0 1-64-15,-5 1 0 0,-1-2-480 0,2 0-96 16,2-3 0-16,3 0-16 0,2-5-544 0,4-2-96 15,3-7-32-15,4 0 0 16,1-4-1184-16,0-10-240 0,0 0-64 0,14 5-10016 16,2-6-2016-16</inkml:trace>
  <inkml:trace contextRef="#ctx0" brushRef="#br0" timeOffset="19950.62">13141 12908 35183 0,'13'-11'1552'0,"-13"11"336"0,11-4-1504 0,-11 4-384 16,0 0 0-16,8 6 0 0,-6 10 832 15,-6 3 112-15,-5 5 16 0,-3 6 0 0,-6 6-368 0,-2 2-64 16,1 2-16-16,-3 5 0 0,-2 7-240 0,-2 2-48 16,0 0-16-16,-2 5 0 0,-1-1-48 0,-1 3-16 15,4-1 0-15,-1 5 0 0,3-4-144 0,3 0-224 16,1-5 48-16,5-8 16 15,2-2-736-15,3-5-160 0,1-3-32 0,3-4 0 16,1-5-2320-16,1-6-480 0</inkml:trace>
  <inkml:trace contextRef="#ctx0" brushRef="#br0" timeOffset="20116.28">12451 13582 31615 0,'12'-6'1408'0,"-3"4"272"0,4 0-1344 0,4 1-336 16,2-2 0-16,5 6 0 0,9-2 1344 0,2 0 192 15,6-1 32-15,2 1 16 0,7 1-560 0,-1 2-128 16,2-1 0-16,-1 2-16 0,-2-1-528 0,-1-1-96 16,-1 1-32-16,-3-3 0 0,-3-2-384 0,-5 1-80 15,-3 0-16-15,-4 0 0 16,-3 0-2432-16,-2-2-512 0</inkml:trace>
  <inkml:trace contextRef="#ctx0" brushRef="#br0" timeOffset="20266.62">13431 13555 18431 0,'2'12'1632'0,"1"-3"-1312"0,-1 0-320 0,2 5 0 16,-1 0 1488-16,0 3 240 0,0 4 32 0,0 0 16 0,-2 2-80 16,0 0-16-16,0 1 0 0,1 2 0 0,-1-4-912 0,-1 0-176 15,0 1-32-15,1 1-16 16,0-2-368-16,2-2-176 0,0 0 160 0,-1-1-160 16,3-1-2032-16,2-2-496 0</inkml:trace>
  <inkml:trace contextRef="#ctx0" brushRef="#br0" timeOffset="20443.56">14003 13741 21183 0,'0'0'1888'0,"-4"9"-1504"15,-2 1-384-15,-2 5 0 0,0 7 2432 0,-3 5 432 16,-4 2 80-16,-4 5 0 0,-4 3-880 0,-14 18-176 16,-3-3-32-16,0-3-16 0,-1 0-448 0,-2 1-96 15,0 5-16-15,12-15 0 0,-3 1-640 0,-2 3-128 16,-1-5-16-16,4 0-16 0,4 3-480 0,5 0 0 15,2-2 0-15,-2 13 0 16,8-6-2416-16,5-11-416 0</inkml:trace>
  <inkml:trace contextRef="#ctx0" brushRef="#br0" timeOffset="21201.05">16259 13546 13823 0,'0'-20'608'15,"2"7"128"-15,-2-1-592 0,0-3-144 0,0-2 0 0,-2-2 0 0,1 3 2784 0,-4-1 528 16,-4 2 96-16,-3 0 32 0,1 3-1552 0,-6 1-304 16,-3 2-64-16,-4 7-16 0,-3 4-640 0,-3 5-128 15,-3 5-32-15,-2 7 0 0,0 6-80 0,-3 9-32 16,-3 2 0-16,1 4 0 0,2 0-144 0,3 7-48 15,0-1 0-15,16-11 0 0,3-2-176 0,3-1-32 16,5 1-16-16,6-2 0 0,4-6-48 0,7-3 0 16,5-5 0-16,8-2 0 0,3-8 32 0,7-4 0 15,4-4 0-15,2-9 0 0,1-3 112 0,2-5 32 16,0-3 0-16,-3 0 0 0,-3-4 0 0,-4 3 0 16,-6-4 0-16,-6 4 0 0,-5-2 16 0,-5 2 0 15,-5 1 0-15,-8-2 0 0,-2 5-144 0,-4 2-32 16,-3 3 0-16,-10-3 0 15,-2 8-688-15,1 2-144 0,-1 7-16 0,5 2-16 16,1 2-2592-16,4-1-512 0,-3 2-96 0,18-4-32 0</inkml:trace>
  <inkml:trace contextRef="#ctx0" brushRef="#br0" timeOffset="21500.14">16761 13243 28271 0,'-9'10'1248'0,"5"-4"272"0,-1 6-1216 0,-1 3-304 0,-2 6 0 0,-2 4 0 15,-1 1 1024-15,-5 2 128 0,1 5 48 0,-3 3 0 16,-1-3-160-16,-2 1-16 0,-2 1-16 0,1-4 0 16,2 0-112-16,2-2-32 0,4-6 0 0,4-3 0 15,1-4-160-15,3-4-48 0,3 0 0 0,3-12 0 0,0 0-16 0,0 0 0 16,10-9 0-16,3-3 0 0,4-2-128 0,0-5-16 16,4-2-16-16,0 0 0 0,2 1-272 0,0 0-48 15,0-2-16-15,0-2 0 0,0 4-144 0,1 2 0 16,0 3 0-16,0 6 128 0,-2 0-128 0,-2 6 0 15,-1 8 0-15,-2 6 0 0,-2 4 0 0,-4 4-176 16,1 4 176-16,-6 5-128 0,-6 3 128 0,0 4-192 16,-5 2 192-16,-4 16-192 15,-2-5-1104-15,1-2-240 0,1-3-32 0,6-13-11008 16,1-5-2208-16</inkml:trace>
  <inkml:trace contextRef="#ctx0" brushRef="#br0" timeOffset="22030.99">19505 13484 18879 0,'-7'-16'832'0,"3"8"192"0,-2 0-832 15,-2 1-192-15,-2-5 0 0,-2 2 0 0,0 0 1824 0,-2-3 320 16,0 1 64-16,-3 1 16 0,-2-1-640 0,-1 5-128 15,-2 1-32-15,-2 5 0 0,-1 2-480 0,-2 4-112 16,-1 3 0-16,0 6-16 0,0 2-432 0,0 5-64 16,1 0-32-16,3 6 0 0,3-4-48 0,2 0-16 15,3-1 0-15,5 1 0 0,4-4-48 0,5-2-16 16,4-6 0-16,4 0 0 0,2-4 112 0,6 0 32 16,4-7 0-16,4-3 0 0,1-5 176 0,2 2 32 15,3-5 16-15,0-2 0 0,-1-1-160 0,-2-1-48 16,2-2 0-16,-7 3 0 0,-2-1-144 0,0 3-48 15,-4 1 0-15,-3 6 0 0,-2 2-128 0,-1 6 0 16,-1 2 0-16,0 8 0 0,-2 3 0 0,-1 3 0 16,-1 3 0-16,3 1 0 0,-1 2 0 0,0-1 0 15,0-2 0-15,2-2 0 0,2-1 0 0,1-2 0 16,3-3 0-16,0 0 0 0,3-5-208 0,2-2 16 16,1-5 16-16,13-6 0 15,0-5-2192-15,1 0-448 0,-3-4-96 0,-4 7-16 0</inkml:trace>
  <inkml:trace contextRef="#ctx0" brushRef="#br0" timeOffset="22350.93">20599 13376 21183 0,'-14'0'944'0,"7"1"192"16,0 2-912-16,-1 2-224 0,-1 3 0 0,-1 1 0 0,-3 5 2784 0,-1 1 512 15,0 3 96-15,0 2 32 0,-1 0-2016 0,0 2-384 16,-2-1-96-16,5 2-16 0,-4-4-400 0,4-2-64 16,0-4-32-16,3-1 0 0,2-1 240 0,1-5 48 15,6-6 16-15,0 0 0 0,0 0 48 0,11-3 16 16,0-3 0-16,4-5 0 0,4-1-272 0,6 2-48 16,-1-5-16-16,1-3 0 0,1 0-272 0,-1 3-176 15,0 2 192-15,1 3-192 0,1-1 0 0,-2 5 0 16,-2 4 0-16,-2 4 0 0,0 4 0 0,-3 6 0 15,-3 2 0-15,-1 0 0 0,-3 9-128 0,-1-1 128 16,-2-1 0-16,-2 3-144 16,-2 2-272-16,0-2-48 0,-1 4-16 0,-2-3 0 15,-1 2-2640-15,2-5-528 0</inkml:trace>
  <inkml:trace contextRef="#ctx0" brushRef="#br0" timeOffset="22812.7">22738 13488 23775 0,'-5'-11'1056'16,"2"7"224"-16,3 4-1024 0,-6-4-256 0,-2-2 0 0,-2 0 0 0,-1 5 1456 0,-1 2 240 16,0 5 48-16,-5 0 16 0,-2 2-976 0,-3 3-192 15,-1 6-32-15,-3 0-16 0,-2 1-96 0,-4 2 0 16,3 5-16-16,2 0 0 0,4-5 16 0,4 2 16 15,4 0 0-15,7-3 0 0,4-4 32 0,4-1 0 16,6-1 0-16,4-5 0 0,4 1 32 0,3-5 16 16,9-3 0-16,-1-3 0 0,2-2 32 0,1-5 0 15,1 0 0-15,0-3 0 0,-2-1-256 0,-3 0-32 16,-1-3-16-16,-4-1 0 0,-5 1-64 0,-2-2-16 0,-5 0 0 0,-3 1 0 16,-4 0 64-16,-4-1 0 15,-3-1 0-15,-5 2 0 0,-2 1-256 0,-1 2 0 16,-2 4 0-16,-2-2 0 15,2 6-1568-15,0-2-352 0,3 2-80 0,3 1-9744 16,2 0-1952-16</inkml:trace>
  <inkml:trace contextRef="#ctx0" brushRef="#br0" timeOffset="23160.8">23278 13351 16575 0,'0'0'736'0,"-2"12"160"0,-5 5-720 0,0 3-176 0,-1 3 0 0,-1 5 0 15,-5 4 2256-15,1 2 432 0,-2 3 64 0,-3 1 32 16,-2 2-960-16,-2 5-192 0,-3 1-32 0,-3 4-16 16,-3-5-320-16,0 1-64 0,-2 1-16 0,0-6 0 0,2-7-336 15,3-6-64-15,4-1-16 0,2-5 0 0,5-2-48 0,3-5-16 16,3-2 0-16,5-8 0 0,6-5-48 0,0 0-16 16,1-6 0-16,6-8 0 0,4-6 0 0,3-1-16 15,4-8 0-15,4-1 0 0,2-1-368 0,2-6-80 16,4-6-16-16,-1-1 0 0,0-4-160 0,2 1 0 15,-1 1 0-15,3 0 128 0,0 5-128 0,-2 4 0 16,3 1 0-16,-2 6 0 0,-3 7 0 0,-2 5 0 16,-4 5 0-16,-6 6 0 0,-3 3-224 0,-3 4 80 15,-11 0 16-15,2 7 0 0,-4 7-208 0,-5 2-48 16,-7-2 0-16,-4 3 0 16,-6 2-128-16,0 6-48 0,-5-2 0 0,2 1 0 15,-2-4-1952-15,2-1-400 0,4-2-80 0,-3-2-13136 0</inkml:trace>
  <inkml:trace contextRef="#ctx0" brushRef="#br0" timeOffset="23481.35">23691 13530 28799 0,'0'0'1280'0,"0"0"256"0,9-3-1232 0,3 1-304 0,2-1 0 0,2 1 0 0,2-1 1760 16,5-2 288-16,3 0 64 0,4 0 16 15,3-3-1040-15,0 2-192 0,0 1-64 0,1-4 0 0,-1 0-384 16,-2-2-64-16,-5 2-32 0,-3-3 0 0,-2 1-144 0,-5 1-16 16,-3-6-16-16,-3 0 0 0,-2 1 32 0,-3-1 16 15,-5 1 0-15,-3 4 0 0,-3-2-32 0,-3 5-16 16,-4 5 0-16,-5 6 0 0,-6 1-176 0,-2 3 0 16,-4 5 0-16,0 4 0 0,-1 3 0 0,2 1 0 15,2 4 0-15,2 3 0 0,5-1 0 0,3 1 0 16,6-4 0-16,4 0 192 0,4 4-192 0,4-7 128 15,6-1-128-15,4 0 128 0,3-4-272 0,3-1-64 16,4-5-16-16,3 0 0 16,4-5-2080-16,4-2-400 0,4-2-96 0</inkml:trace>
  <inkml:trace contextRef="#ctx0" brushRef="#br0" timeOffset="23761.45">24693 13396 18431 0,'-22'14'1632'0,"12"-6"-1312"0,0 5-320 16,-4 3 0-16,-3 0 2112 0,0 3 336 16,-4 0 80-16,1 0 16 0,1-1 0 0,1-1 0 0,2-4 0 0,3 1 0 15,1 0-944-15,5-1-192 0,2-6-48 0,2 2 0 16,3-9-480-16,0 0-112 0,13 2 0 0,5-5-16 16,6-6-112-16,2 0 0 0,2-2-16 0,2-4 0 15,0 1-320-15,2-6-64 0,0 0-16 0,1-1 0 16,0 3 0-16,0 0 0 0,0 1 0 0,-1 6 0 15,0 3 32-15,-2 7 16 0,-1 2 0 0,-3 6 0 0,-3 7-144 16,-4 5-128-16,-4 4 144 0,-2 3-144 0,-3 7 0 16,-4 0 0-16,-3 0 0 0,-5 6 0 0,-3 0 0 15,-4 0 0-15,-2 3 0 0,-9 18 0 16,-2-5-1168-16,2-3-336 0,-1 0-64 0,0-8-12128 16,-2-2-2432-16</inkml:trace>
  <inkml:trace contextRef="#ctx0" brushRef="#br0" timeOffset="24288.28">9404 15634 28559 0,'-10'-12'2544'0,"6"7"-2032"16,0 2-512-16,4 3 0 0,0 0 336 0,-6 6-16 0,-2 4-16 0,0 5 0 16,-1 7 336-16,1 3 80 15,-4 4 16-15,-1-1 0 0,-1 3-288 0,0 0-64 16,-1 3-16-16,0-3 0 0,0 0-112 0,1-2 0 0,1-5-16 0,3 2 0 16,1-5-240-16,1-2 0 15,3-2 0-15,4-4 0 16,5-3-2512-16,-4-10-560 0</inkml:trace>
  <inkml:trace contextRef="#ctx0" brushRef="#br0" timeOffset="24580.8">10430 14875 22111 0,'0'0'1968'0,"0"0"-1584"16,0 0-384-16,0 0 0 0,0 0 1024 0,-7 5 128 16,0 5 32-16,-6 8 0 0,-5 5 240 0,-1 3 48 15,-1 11 16-15,-3 1 0 0,-1 4-272 0,-2 5-64 16,1 11-16-16,-1 1 0 0,1 2-224 0,2 4-32 16,0 2-16-16,4 0 0 0,3-1-464 0,2-3-80 15,1-7-32-15,3-4 0 0,2-3-288 0,3-4 128 16,2-5-128-16,3-6 0 0,3-3 0 0,3-9 0 15,3-3 0-15,3-3 0 16,-2-2-384-16,4-7-64 0,2-5-32 0,1-2-11104 16,-2-3-2208-16</inkml:trace>
  <inkml:trace contextRef="#ctx0" brushRef="#br0" timeOffset="24749.15">9817 15595 29487 0,'0'0'1296'0,"0"0"288"0,13-10-1264 0,2 3-320 0,1-4 0 0,9 5 0 16,4 2 688-16,4-2 80 0,2-2 0 0,-4 2 16 16,2-4-240-16,1 3-48 0,1 0-16 0,12-1 0 15,-7-1-480-15,-3 4 0 0,-4 3 0 0,-1 2-9984 16,-1 0-2112-16</inkml:trace>
  <inkml:trace contextRef="#ctx0" brushRef="#br0" timeOffset="25317.4">10632 15486 12895 0,'0'0'1152'0,"0"0"-928"16,0 0-224-16,0 0 0 0,0 0 480 0,0 0 48 15,0 0 16-15,0 0 0 0,0 0 1008 0,0 0 208 16,0 0 32-16,0 0 16 0,4 4-128 0,-4-4-16 16,0 0-16-16,0 0 0 0,0 0-512 0,0 0-112 15,0 0 0-15,0 0-16 0,0 0-512 0,0 0-112 16,0 0 0-16,0 0-16 0,0 0-48 0,0 0-16 15,0 0 0-15,6 2 0 0,0 2 16 0,2-2 16 16,1-2 0-16,0 0 0 0,0 1 112 0,1-1 0 0,1 0 16 16,1 0 0-16,0-3 0 0,1-1 0 0,-2 1 0 0,5 1 0 15,-2-1-160-15,0-3-48 0,0 1 0 0,0 3 0 16,0-3-128-16,0-2-128 0,-2 2 144 0,1 2-144 16,0-4 128-16,-2 3-128 0,-1-1 0 0,-1-1 144 15,-1-2-16-15,-3 3 0 0,0-4 0 0,-2 3 0 16,-3 1 0-16,-3-3-128 0,-2 3 192 0,-6 3-64 15,-3-2-128-15,-2 0 0 0,-2 1 144 0,-2 3-144 0,-1 2 0 16,-1 3 0-16,-1 0 0 0,3 0 0 0,-2 3 0 16,-7 2 0-16,3 2 0 0,4 5-128 0,1-3 128 0,3 4 0 15,2 1 0-15,3 2 0 0,2 2 0 0,4 0 0 16,5-1 0-16,2-1 0 0,2 0 0 0,6-1 0 16,2-1 0-16,0-6 0 0,2 0 0 0,2-3 0 15,2 2 128-15,5 0-128 0,0-4 0 0,1-1 128 16,2 2-128-16,0-4 0 15,2 0-800-15,0 0-224 0,2-2-64 0,10-3-15792 0</inkml:trace>
  <inkml:trace contextRef="#ctx0" brushRef="#br0" timeOffset="25710.17">11572 15559 20495 0,'-17'-3'896'0,"5"2"208"0,1-2-880 0,-2 6-224 0,0 2 0 0,1-4 0 15,0-2 1280-15,-1 2 224 0,2 4 32 0,-1 3 16 16,1-3-288-16,0 4-64 0,-2 1-16 0,0 3 0 15,0-1-288-15,2 4-64 0,-3-2-16 0,5 0 0 16,0-4 48-16,3 0 16 0,2 0 0 0,4-10 0 0,0 0-160 0,0 0-16 16,0 0-16-16,0 0 0 0,14 0-16 0,0-5 0 15,1-3 0-15,3-4 0 0,2-2-80 0,2-3-16 16,0-2 0-16,-1-2 0 0,1-2-256 0,-1 0-48 16,5 0-16-16,-1 0 0 0,2 1-256 0,1 2 160 15,0 1-160-15,-3 1 128 0,1 3-128 0,-2 1 0 16,-2 4 0-16,-1 3 0 0,-3 5 0 0,-4 2 0 15,0 1 0-15,-1 2-176 16,-2 1-1376-16,-1 3-288 0,0 1-48 0,1 1-10112 16,-1-3-2016-16</inkml:trace>
  <inkml:trace contextRef="#ctx0" brushRef="#br0" timeOffset="25985.94">12349 15421 24879 0,'0'0'2208'0,"-3"10"-1760"16,2-1-448-16,-5 5 0 0,-1 3 944 0,0 1 96 16,-2 1 32-16,-1 4 0 0,-2-2 288 0,-4 7 64 0,2-5 16 0,1 1 0 15,2-2-416-15,2-3-96 0,4-1-16 16,1-3 0-16,3-1-224 0,2-5-48 0,-1-9-16 16,6 4 0-16,4-4-16 0,1-3 0 0,1-1 0 0,4-6 0 15,0 0-96-15,3-5 0 0,1-1-16 0,2 0 0 16,1-1-160-16,0-2-16 0,0-2-16 0,1-1 0 15,-3-2-112-15,4 1 0 0,-4 1-16 0,1 1 0 16,-2-2-176-16,2 3 0 0,-4 1 144 0,-1 2-144 0,-1 2 0 16,-2 3-208-16,-2 0 16 0,-2 4 16 15,1-2-2880-15,-4 6-576 16,2 1-112-16</inkml:trace>
  <inkml:trace contextRef="#ctx0" brushRef="#br0" timeOffset="26516.19">13196 15442 27647 0,'-12'-11'2448'0,"7"5"-1952"0,0 1-496 0,-1 1 0 0,-5 0 1200 0,1 1 144 16,-1 1 16-16,-2 4 16 0,-1 4-400 0,-1 0-80 16,0 6 0-16,-3-3-16 0,-3 2-496 0,1 3-80 15,0-1-32-15,1 2 0 0,1 2 128 0,4-1 32 16,3-1 0-16,3 1 0 0,3 0-128 0,4-3-32 15,2-2 0-15,3 1 0 0,1-6-96 0,2 3-32 16,3-3 0-16,8 2 0 0,-1-7 32 0,1-3 0 16,1 0 0-16,1 1 0 0,-5 0-48 0,3-2-128 15,-1-3 192-15,-2-2-64 0,-1 6-128 0,-1 0 0 16,-3 2 0-16,-10 0 128 0,10-1-128 0,-10 1 0 16,7 4 0-16,-7-4 0 0,0 0 0 0,9 9 0 0,-9-9 0 15,11 6 0-15,-11-6 0 0,12 5 128 0,2-2-128 16,2-4 128-16,0 2 16 0,-1-4 0 0,3-2 0 0,0 0 0 15,5-4 32-15,1 2 0 0,3-6 0 0,-2 0 0 16,4-5-32-16,0-1 0 0,2-2 0 0,0-1 0 16,-2-2 80-16,0-3 16 0,0-2 0 0,2-6 0 0,1-5 80 0,-2 1 32 15,2 1 0-15,-4-6 0 0,0 0-96 16,-9 12-32-16,0-4 0 0,1-3 0 0,-1-5-96 0,-1-2-128 16,-3-4 176-16,-2 6-176 0,-2-1 128 0,-2 7-128 15,-2 5 0-15,-2 8 0 0,-1 7 0 16,-7 5 0-16,-1 8 0 0,-3 9 0 0,-6 9 0 0,-13 13 0 15,-1 9-128-15,-7 7 128 0,-2 8 0 0,-3 10 0 16,-1 4 0-16,2 6 0 0,2 0 0 0,2 2 0 16,1-1 0-16,7-1 0 0,6-1 0 0,5-11 128 15,7-4-128-15,4-5 160 0,6-8-160 0,4-3 0 16,5-2 0-16,6-5 128 0,3-1-128 0,4-8-224 16,3-3 48-16,5-5-20304 0</inkml:trace>
  <inkml:trace contextRef="#ctx0" brushRef="#br0" timeOffset="27712.32">16800 14734 21183 0,'0'0'1888'0,"-6"-5"-1504"16,0 1-384-16,-6 1 0 0,-2 1 1280 0,-2 2 192 15,-5 1 48-15,-4 5 0 0,0 7-240 0,-5 4-32 16,-1 2-16-16,-4 9 0 0,0 3-128 0,-3 6-16 16,-6 5-16-16,0 3 0 0,-3 5-16 0,0 6 0 15,0 5 0-15,0 4 0 0,1 4-336 0,5-3-64 16,6-6-16-16,4 1 0 0,4-5-256 0,8-7-48 16,5-4-16-16,6-6 0 0,8-1 64 0,7-1 0 15,3-5 0-15,8-3 0 0,6-6-208 0,6-1-48 16,5-1 0-16,5-4 0 0,1-5-128 0,4 0 0 15,5-7 0-15,-1-1 0 16,1-3-832-16,-1-1-240 0,-6-3-48 0,2 0-11264 16,5-9-2256-16</inkml:trace>
  <inkml:trace contextRef="#ctx0" brushRef="#br0" timeOffset="31518.88">18088 15078 15663 0,'0'0'1392'0,"0"0"-1120"0,-1-11-272 0,0 3 0 16,2-1 1696-16,-4 3 288 0,-2-1 48 0,-1 0 16 16,-1 2-192-16,-1 0-16 0,-1-3-16 0,-4 3 0 15,-2 2-528-15,-3 1-96 0,-1-5-32 0,-1 6 0 16,-5 5-272-16,3 2-64 0,-4-1-16 0,1 7 0 0,-1 3-272 0,0 0-48 15,-1 2-16-15,0 6 0 0,2 0-96 0,1 2-32 16,5-1 0-16,1 2 0 0,1 2-32 0,3-2-16 16,4 2 0-16,2-4 0 0,5 1 32 0,3-1 16 15,3-5 0-15,6 2 0 0,5 0 32 0,5-3 16 16,3-4 0-16,5-4 0 0,-1-5-64 0,6-4-16 16,0-1 0-16,1-5 0 0,1-5 64 0,1-2 16 15,-4 0 0-15,1-4 0 0,-4-1-80 0,-4-1 0 16,-3-1-16-16,-4 0 0 0,-1 2-112 0,-4 2-32 15,-1 0 0-15,-3 3 0 0,-1 3-160 0,-2 5 160 16,-5 4-160-16,0 0 160 0,0 0-160 0,2 7 0 16,0 4 0-16,-1 2 0 0,0 2 0 0,1 3-176 15,-1 1 176-15,1 0-192 0,1-1-112 0,1 0-16 0,-1 0-16 16,3-2 0 0,2-1-1952-16,1-1-384 0,4 2-80 0,0-8-9344 15,3-1-1888-15</inkml:trace>
  <inkml:trace contextRef="#ctx0" brushRef="#br0" timeOffset="31796.17">18782 15265 17503 0,'0'0'1552'0,"0"0"-1232"0,0 0-320 0,0 0 0 16,0 0 3040-16,0 0 544 0,0 0 128 0,9 5 0 0,0-5-848 0,2 1-176 16,2 1-48-16,1-2 0 0,1-2-960 0,4 1-192 15,2 0-32-15,3-3-16 0,1 0-640 0,3 0-128 16,2 2-32-16,-1-5 0 0,-1 2-320 0,-2 0-64 16,0 1 0-16,-3-2-16 0,-4 0-240 0,-1 3 0 15,-3-1 0-15,-2 2-160 16,-3 4-1872-16,-3 1-368 0,-7-3-80 0</inkml:trace>
  <inkml:trace contextRef="#ctx0" brushRef="#br0" timeOffset="34605.01">20853 15006 17679 0,'0'0'768'0,"0"0"192"0,5-5-768 0,-5 5-192 16,0 0 0-16,0 0 0 0,5-8 1344 0,-5 8 256 15,0 0 32-15,0 0 16 0,-1-5 16 0,-2-3 16 16,-3 2 0-16,-3 2 0 0,-3 3-592 0,-3 0-112 0,-3-2-16 0,-3 0-16 15,-5 3-336-15,-2 4-64 0,-3 0-16 0,-1 2 0 16,-4 3-16-16,1-1-16 0,-1 3 0 16,-1 1 0-16,-2 2-96 0,3 0-16 0,-1 1 0 0,4-1 0 15,4 0-48-15,5 3-16 0,4-2 0 0,4-3 0 16,6 0-80-16,4-3-32 0,5 5 0 0,6-7 0 16,5 2 192-16,6-2 48 0,6 2 0 0,3-3 0 15,5 2-144-15,1 0-32 0,2 0 0 0,0 1 0 0,-1-5-272 0,-1 3 0 16,-6 4 128-16,-2 0-128 0,-4-5 0 15,-4 1 0-15,-3 0 0 0,-3-2 0 0,-4 4 0 16,-5-2 160-16,-5 2-160 0,-5 2 128 0,-4 3 176 16,-6 0 16-16,-4 0 16 0,-2 4 0 0,-4 0-192 0,2-1-144 15,-3 1 192-15,-1 2-192 0,3-4 144 0,2 0-144 16,3 1 0-16,5-1 144 0,5-2-144 0,6 0 160 16,2-4-160-16,6 2 160 0,6-1 16 0,4-4 0 15,6-2 0-15,5-1 0 0,5 3 112 0,4-4 32 16,4-1 0-16,3-2 0 0,1 0-192 0,1 0-128 15,-3-1 192-15,0 0-192 0,-2-1 0 0,-4 0 0 16,-4 1 0-16,-2-1 0 16,-3-1-944-16,-5-2-288 0,-3 1-64 0,-3 0-11888 15,-1 1-2368-15</inkml:trace>
  <inkml:trace contextRef="#ctx0" brushRef="#br0" timeOffset="34873.11">21500 15489 24879 0,'0'0'2208'0,"0"0"-1760"0,4 10-448 0,-1 3 0 16,0 1 2144-16,1 3 352 0,1 4 64 0,0 2 0 15,0 4-448-15,1 7-80 0,2-1-32 0,-2 2 0 16,-1 3-704-16,-1 2-144 0,-2 0-16 0,-2 2-16 0,-3-2-384 0,-3-2-80 15,-1 1-16-15,-4-3 0 0,1-4-320 0,-6-6-80 16,-1 1-16-16,-4-4 0 0,0 0-96 0,-2 0 0 16,-1-7-128-16,0-3 192 15,1 0-720-15,0-3-160 0,1-5-16 0,-1-3-13360 16,0-4-2656-16</inkml:trace>
  <inkml:trace contextRef="#ctx0" brushRef="#br0" timeOffset="35429.75">23506 15153 25167 0,'0'0'1104'0,"-7"-13"240"0,3-4-1072 0,-1-2-272 0,0-1 0 0,-2 5 0 0,-2 1 1344 0,-3 2 192 16,0-2 64-16,-4 6 0 0,0 2-208 0,-3 6-48 16,-3 5 0-16,-2 1 0 0,-4 8-656 0,-1 2-144 15,-3 4-32-15,0 1 0 0,-1 1-176 0,1 3-32 16,1 1-16-16,0 3 0 0,1-1-32 0,3 2 0 16,4 0 0-16,5-5 0 0,4-2 16 0,4 0 0 15,4-4 0-15,3-5 0 0,3-2 160 0,5 0 16 16,4-4 16-16,5-2 0 0,4-6-16 0,4-4 0 15,-2-1 0-15,4-1 0 0,3-5-160 0,-3 3-32 16,0-4-16-16,0 2 0 0,-1 1-96 0,-1 3-16 16,-4-1 0-16,-2 6 0 0,-2 2-128 0,-3 3 0 15,2 5 0-15,-3 4 128 0,-1-2-128 0,1 4 0 16,1 5 0-16,0-1 0 0,2-2 0 0,-1 1 0 16,2-1 0-16,3 1 0 0,2 1 0 0,1-2 0 15,1-4 0-15,0 0 0 0,2-4-160 0,0 1-64 16,-1-4-16-16,2-1 0 15,0-5-2224-15,-1-1-448 0,1-1-96 0</inkml:trace>
  <inkml:trace contextRef="#ctx0" brushRef="#br0" timeOffset="35712.01">24442 14966 26719 0,'0'0'2368'0,"0"0"-1888"16,7-5-480-16,-7 5 0 0,0 0 1328 0,0 0 160 15,0 0 48-15,0 8 0 0,0-2-112 0,-4 8-16 16,-2 3 0-16,-2 3 0 0,-1 5-368 0,-2 6-80 16,-2 3 0-16,0 4-16 0,1 3-256 0,0 2-48 15,1-2-16-15,-1 2 0 0,0-2-320 0,0-2-64 16,1 1-16-16,0-4 0 0,3-1-224 0,0-3 0 15,3-2 0-15,1-4 0 16,0-1-256-16,3-3-128 0,1-5-48 0,1-1 0 16,2-5-2464-16,1-1-496 0,-4-10-112 0</inkml:trace>
  <inkml:trace contextRef="#ctx0" brushRef="#br0" timeOffset="35882.44">24057 15326 35935 0,'0'0'1600'0,"7"-4"320"0,3-3-1536 0,1 3-384 16,3 4 0-16,3-2 0 0,3 2 976 0,4-1 128 16,6 0 32-16,4-2 0 0,4 0-448 0,4 1-96 0,2 1-16 0,3 1 0 15,2-3-432-15,-2 1-144 16,0 1 0-16,-5-1 0 16,-3 0-2352-16,-1-2-576 0</inkml:trace>
  <inkml:trace contextRef="#ctx0" brushRef="#br0" timeOffset="36411.19">26436 14989 18431 0,'0'0'1632'16,"3"-4"-1312"-16,-3 4-320 0,2-7 0 0,-1-1 2288 0,-1-1 384 15,-1 3 80-15,-2 1 0 0,-1-3-1008 0,-1 3-208 16,-1-1-32-16,-2-1-16 0,-4 5-592 0,-2-1-112 16,-4 1-16-16,-3 2-16 0,-3 0-368 0,-2 2-64 15,-4 1 0-15,0 2-16 0,-2 2-48 0,-1 0-16 16,0 2 0-16,2 0 0 0,-2 3 96 0,3 5 32 15,1-2 0-15,2 2 0 0,4 0-112 0,3 1-32 16,3-5 0-16,5 0 0 0,3 2-16 0,4-1 0 16,3 1 0-16,5-3 0 0,4 0 64 0,1 0 16 15,5-1 0-15,1 2 0 0,4 0-16 0,3-3 0 16,1 2 0-16,-1-1 0 0,1 0-272 0,-3 2 160 0,-1-2-160 16,-3 1 128-16,-3-1-128 0,-2-2 0 0,-4 2 144 15,-2 0-144-15,-4 0 288 0,-4 2-16 0,-4-3 0 0,-3 3 0 16,-4-1 0-16,-4 0 0 0,-5 2 0 0,1 1 0 15,-2 2-112-15,0 0-32 0,0 1 0 0,0 1 0 16,4 2-128-16,3-2 0 0,3 0 144 0,6-3-144 16,3-3 0-16,4 1 128 0,6-4-128 0,6 1 0 0,4-2 288 15,7-1-16-15,4-4 0 0,6 0 0 0,4 3-48 16,6-3-16-16,2-4 0 0,0 0 0 0,-5 0-208 0,1 0 0 16,-1-1-192-16,-1-2 192 15,-2-6-1776-15,-3 3-240 0,-3-2-48 16,9-2-17104-16</inkml:trace>
  <inkml:trace contextRef="#ctx0" brushRef="#br0" timeOffset="36964.46">27291 14210 19343 0,'-16'-9'848'0,"10"5"192"0,0-1-832 0,1 1-208 15,2 1 0-15,3 3 0 0,0 0 1680 0,0 0 304 16,0 0 48-16,0 0 16 0,0 0-384 0,0 0-64 16,8 2 0-16,6 2-16 0,1 1-320 0,4 1-64 15,4 2-16-15,4 3 0 0,2 5-208 0,6 1-32 16,3 4-16-16,2 3 0 0,2 4-160 0,4 5-16 15,2 4-16-15,-1 2 0 0,0 8-160 0,-1 2-48 16,-4 4 0-16,-4 9 0 0,-6 2-80 0,-8 4-32 16,-3 5 0-16,-10 6 0 0,-7-1-128 0,-7 8-32 15,-7-1 0-15,-4 0 0 0,-5 3 48 0,-3-6 0 16,-2-7 0-16,-2-4 0 0,-2-2 208 0,-3-7 32 16,-2-1 16-16,-1-6 0 0,-3-3-80 0,0-2-16 15,1-3 0-15,1-3 0 0,-2-3-208 0,1-4-64 16,2-3 0-16,1-1 0 0,1-6-192 0,2 2 144 15,0-6-144-15,1-1 128 0,1 0-128 0,-1-3 0 16,2-6 0-16,3 0-176 16,1-4-2160-16,2-4-432 0,-1-1-96 0</inkml:trace>
  <inkml:trace contextRef="#ctx0" brushRef="#br0" timeOffset="42409.59">6340 7325 13823 0,'0'0'1216'0,"0"0"-960"0,-3-8-256 0,0-1 0 16,3 9 480-16,0-9 48 0,3-1 16 0,0 2 0 16,2-3-544-16,1 2 0 0,-3-2 0 0,5-1 0 15,0 2 0-15,-1-3 0 0,2-1 0 0,-1 4-144 16,-1-3 144-16,2 6 0 0,-2-2 0 0,0 5 128 16,-7 4 320-16,9-4 80 0,0-1 16 0,-9 5 0 15,0 0 32-15,10-2 0 0,-10 2 0 0,0 0 0 0,0 0 128 0,0 0 48 16,0 0 0-16,0 0 0 0,0 0 80 0,0 0 0 15,0 0 16-15,-4 15 0 0,-2 0-16 0,-3 3 0 16,-1 2 0-16,0 2 0 0,-3 3-240 0,2 1-48 16,2 3-16-16,-1-1 0 0,-1 0-288 0,4 1-64 15,0-1-16-15,2 3 0 0,0-6 0 0,3 2 0 16,0-6 0-16,1 2 0 0,0-1-32 0,0 1-128 16,1-2 192-16,0-2-64 0,1 2 16 0,1-1 0 15,1 0 0-15,0-1 0 0,0-2 16 0,1-2 0 16,0-1 0-16,2 1 0 0,1-1 80 0,0-2 16 15,2-1 0-15,3-3 0 0,2 2 80 0,3-4 32 0,5 5 0 0,2-5 0 16,0 2-32-16,4-3 0 0,5 2 0 0,3 1 0 16,5-3-144-16,2 0-48 0,5 3 0 0,2-6 0 15,1 0-16-15,2-2-128 0,7-2 192 0,3 2-64 16,6 3 16-16,7-2 0 0,7-2 0 0,3-2 0 16,2-1-16-16,7 2 0 0,6-1 0 0,3 0 0 15,3-3-128-15,1 0 0 0,1 0 144 0,4 1-144 16,5 2 0-16,-1 1 128 0,-1-2-128 0,4 4 0 15,3 4 0-15,-1-2 0 0,-3-2 0 0,5 3 128 16,4 2-128-16,-2-1 0 0,1-1 0 0,1 0 0 16,5-2 0-16,-3-1 0 0,0-1 0 0,4 0 128 15,0-1 0-15,0 2 0 0,-5-5 0 0,5 3 0 16,3 2-128-16,-2-2 144 0,-9-1-144 0,6 1 160 16,1 2-160-16,-2-1 128 0,-5-1-128 0,5-2 128 15,3 1-128-15,-3-1 0 0,-6 1 144 0,4-2-144 0,2 1 0 0,-2-1 128 16,-3-2-128-16,1 1 0 0,0 3 128 0,-2 1-128 15,-4-2 128-15,-2 1-128 0,-1 3 128 0,-2 0-128 16,-3 0 128-16,-6 0-128 0,-5 0 128 0,1 0-128 16,0 0 160-16,-5 0-160 0,-4 0 128 0,-2 0-128 15,-3 0 0-15,-1 2 0 0,0 0 128 0,-6-2-128 16,-5 0 0-16,-2 0 144 0,-2 2 0 0,0 1 0 16,-5 4 0-16,0-2 0 0,-5-3-16 0,-3 3 0 15,-6 2 0-15,-5-2 0 0,1 0-128 0,-5 3 128 16,-5-1-128-16,-3 3 128 0,-3-2-128 0,-3 3 0 15,0-4 0-15,-4 2 0 0,-3-2 0 0,-2 1 192 0,-4 0-192 0,-2-5 192 16,-1 1-48-16,-2-1 0 0,-3 1 0 0,-2-3 0 16,-8-1 32-16,9 0 0 0,-9 0 0 15,0 0 0-15,0 0 16 0,0 0 16 0,7-5 0 0,-7 5 0 16,5-7 48-16,1 2 16 0,-6 5 0 0,0-14 0 16,-2 0-16-16,1-2 0 0,-2-3 0 0,2-2 0 15,1-1-96-15,0-5-32 0,0-2 0 0,0-4 0 16,1-6 0-16,3-4-128 0,-2 1 192 0,0-9-64 15,-1-2 64-15,3-3 0 0,-1-4 0 0,1-4 0 16,-1-6-48-16,1 5 0 0,-1 4 0 0,-1 4 0 16,1-2 48-16,1 3 0 0,-2 5 0 0,1 3 0 15,0 4-64-15,1 4 0 0,-1 3 0 0,-1 2 0 16,1 2-128-16,-1 5 128 0,2 0-128 0,0 6 128 0,0 4-128 16,0 6 0-16,0 3-160 0,-4 9 160 31,0 0-1520-31,0 0-208 0,0 0-32 0,0 0-18528 0</inkml:trace>
  <inkml:trace contextRef="#ctx0" brushRef="#br0" timeOffset="43693.79">2460 6881 29487 0,'-9'-3'2624'0,"2"2"-2112"15,7 1-512-15,0 0 0 0,-5 10-208 0,1-1-160 16,1 3-16-16,0 0-16 0,1 0 400 0,-1 1 224 16,0 4-32-16,3 1 0 0,3 0 192 0,0 2 48 15,-1 4 0-15,2 4 0 0,-2 3-128 0,2-1-32 16,0 5 0-16,1 0 0 0,0 0 48 0,-1 3 0 16,-1 2 0-16,-3 0 0 0,-3-3-128 0,3 0 0 15,-4-3-16-15,0-1 0 0,1-5 96 0,0 0 32 16,-1-7 0-16,2 1 0 0,-1 1 32 0,2-5 16 15,0-8 0-15,1 1 0 0,0-11 16 0,3 10 0 16,-3-10 0-16,0 0 0 0,0 0-112 0,9 8 0 16,-9-8-16-16,13-1 0 0,0-4 176 0,1-2 32 0,1-1 16 0,4-4 0 15,1-4-16-15,3 2-16 0,1 2 0 0,3-1 0 16,1-2-272-16,3 2-160 0,0 3 192 0,4-1-192 16,2 4 128-16,1 1-128 0,2 0 0 0,2 3 0 15,4 1 128-15,4 0-128 0,-1-1 0 0,2 0 0 16,1 1 0-16,2-1 0 0,0 2 0 0,5-2 0 15,-1 2 0-15,4 0 0 0,2-1 0 0,0-1 0 16,0-3 0-16,-1 1 0 0,-1-4 0 0,-4 3 0 16,2 4 0-16,1-1 0 0,-4-2 0 0,2 2 0 15,1-2 128-15,-3 2-128 0,-4-4 0 0,1 3 0 16,-2 1 0-16,0 1 0 0,-1 5 0 0,0 1 0 16,-1-1 0-16,0 4 0 0,-3-5 0 0,-4 5 0 15,-2 2 0-15,-3-2 0 0,-2 3 0 0,-3-3 0 0,1 0 0 0,-1 0 0 16,-2-2 0-16,-2 2 0 15,-1-2 160-15,-2 1-160 0,0-3 128 0,-5 0-128 0,1-6 0 0,1-3 0 16,0-3 0-16,-2-4 0 0,-1-4 272 0,-3-2 80 16,0-7 16-16,-4-3 0 0,-3-8 272 0,-4-1 48 15,-5-4 16-15,3-1 0 0,-3-8-256 0,-1 0-64 16,0-1 0-16,-1 0 0 0,0-2-208 0,1 1-48 16,0-2-128-16,2 7 192 0,2 1-64 0,3 5-128 15,0-2 176-15,2 3-176 0,0 4 0 0,1 5 0 16,0 8 0-16,-1-1 0 0,-2 3 0 0,-1 6 0 15,0 3-192-15,1 5 48 16,-7 8-2432-16,0 0-496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04:06.68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11642 6824 8287 0,'0'0'736'0,"0"0"-592"0,0 0-144 0,-5 6 0 15,-4-2 1424-15,4-2 256 0,-1 1 48 0,-1 0 16 16,1-1-624-16,0 3-128 0,-1-1-32 0,1-1 0 0,6-3 144 0,-6 1 32 16,6-1 0-16,0 0 0 15,-7 2 48-15,7-2 16 0,0 0 0 0,0 0 0 0,0 0-256 0,0 0-48 16,0 0-16-16,0 0 0 0,0 0-288 0,0 0-48 16,0 0-16-16,0 0 0 0,0 0-80 0,8 3 0 15,0 1-16-15,-1-2 0 0,1 0 48 0,-1 0 16 16,4-2 0-16,0 1 0 0,2-1-80 0,1 0-16 15,1 2 0-15,3-1 0 0,1 0-32 0,4 2-16 16,1-1 0-16,1 3 0 0,2 0-96 0,2 0-32 16,2 1 0-16,1-3 0 0,1 2-32 0,2 2-16 15,-2-1 0-15,2-2 0 0,0 0 64 0,2 0 16 16,0 2 0-16,-2-3 0 0,4-2-32 0,-1 1 0 16,0 1 0-16,1-1 0 0,3 1-32 0,0-1-16 15,-1 1 0-15,2-3 0 0,2-1 16 0,2-2 16 16,-3 2 0-16,21-2 0 0,-5 0-32 0,-3-1-16 15,0 3 0-15,-2 1 0 0,-3 0 0 0,1 0 0 16,4-3 0-16,-2 0 0 0,1 2-32 0,1-1 0 16,0 2 0-16,4 0 0 0,-1 2-128 0,0-2 160 15,-3 0-160-15,2-2 160 0,-1 2-160 0,1 0 0 0,-2-2 144 0,2 2-144 16,-1 0 128-16,-1-1-128 0,0 0 128 0,2 1-128 16,-1 0 128-16,0 0-128 0,-2-1 160 0,-1-1-160 15,0 0 128-15,-2 0-128 0,3 2 0 0,-3 0 144 16,-2 0-144-16,3 0 0 0,-1 0 144 0,-1 0-144 15,-1-3 0-15,1-2 144 0,-1 1-144 0,1 0 0 16,0 3 128-16,-1 1-128 0,-1 0 0 0,-1-2 0 16,1 1 128-16,-1-1-128 0,1-1 0 0,-2-1 0 15,1 0 0-15,-2 2 0 0,1-1 128 0,-1 3-128 0,2 2 0 0,-3-2 0 16,1-3 0-16,0-1 0 0,-1 0 128 0,-1 2-128 16,0-1 0-16,1 2 0 0,-4 0 0 0,1 0 128 15,0-2-128-15,2 2 0 0,-2 1 0 0,-2 1 0 16,-3-1 0-16,0 0 0 0,0-1 0 0,0-3 0 15,2 1 0-15,-3 2 0 0,-3 0 0 0,0 0 0 16,-1 1 0-16,-1 0 0 0,1 0 0 0,0 1 0 16,-1 0 0-16,-3 0 0 0,-1 2 0 0,-1 1 0 0,-2-3 0 0,1 2 0 15,-1-2 0-15,2-1 0 0,-3-1 0 0,1-1 0 16,0 4 0-16,-4-2 0 0,-1 0 0 0,1 1 0 16,-1 0 128-16,0-1-128 0,-2 0 0 0,-2-1 0 15,-2 1 0-15,-2-1 128 0,0 2-128 0,-2-1 0 16,-10 0 0-16,9-1 0 0,-9 1 0 0,7-2 0 15,-7 2 144-15,0 0-144 0,0 0 0 0,0 0 144 16,0 0-144-16,0 0 0 0,0 0 0 0,0 0 128 16,0 0-128-16,0 0 0 0,0 0 0 0,-11-1 128 15,-6 0-128-15,1-2 0 0,-2 2 0 0,-1 1 0 16,-5 0 192-16,-2 0-64 0,-4 0 0 0,-1 0 0 16,-5-1-128-16,0-1 0 0,-2 1-192 0,-4 0 192 15,-3 0 0-15,0 1 0 0,-4 0 0 0,4 1 0 16,-6-1 0-16,-3 0 0 0,-2 1 0 0,-2 0 0 0,-3 1 0 15,-3-4 0-15,1 0 0 0,-5 1 0 0,-1 1 0 0,0 1 0 16,-4 1 0-16,0-2 0 0,-1-1 0 0,-1 0 0 16,-3-2 0-16,1 3 0 0,-3 0 0 0,-2 0 0 15,1 3 0-15,0-3 0 0,-2-3 0 0,1 1 0 16,-1 2 0-16,2 1 0 0,-1 0 0 0,0-1 0 16,-2-1 0-16,1 1 0 0,-1 1 0 0,2-1 0 15,0 2 0-15,0-2 0 0,0-3 0 0,6 0 0 16,2 1 0-16,1-1 0 0,-1 3 0 0,4-1 0 15,3-1 0-15,0-1 0 0,1 0 0 0,1 2 0 16,3-1 128-16,0-1-128 0,2 1 0 0,4 0 0 16,3 1 0-16,1 0 0 0,2-1 0 0,3 1 0 15,3-1 0-15,2 2 0 0,2-2 0 0,5 1 0 0,0 0 0 16,4 2 0-16,0 2 0 0,4-1 0 0,2 1 0 0,1-1 0 16,1 2 0-16,3-1 0 0,2-1 0 0,4-1 0 15,1-1 0-15,3 0 0 0,2 4 0 0,8-4 0 16,0 0 0-16,0 0 0 0,0 0 0 0,0 0 0 15,0 0 0-15,0 0 0 0,0 0-144 0,0 0 144 16,0 0 0-16,0 0 0 0,8 9 0 0,3-4 0 16,3-3 0-16,3 0 0 0,1 2 0 0,2-3 0 15,4-1 0-15,3 0 0 0,3-1 0 0,3 1 0 16,3 0 0-16,3-1 0 0,6-1 0 0,3 2 0 16,4 2 0-16,4-2 0 0,4-3 0 0,4 1 0 15,3 0 0-15,3 2 0 0,2-1 0 0,3 0 0 16,0-1 0-16,7 0 0 0,-1-2 0 0,2 3 0 0,1 2 0 15,2-1 0-15,-1 0 0 0,7 0 0 0,0-1 0 16,2 0 0-16,1 1 0 0,-1 1 0 0,-4 0 0 0,3 0 0 16,-1 2 0-16,3-2 0 0,-3 2 0 15,0-2 0-15,-4 0 0 0,-1-1 0 0,0 0 0 0,-2 0 0 16,-5 3 0-16,0-1 0 0,-5 0 0 0,-3-4 0 16,0 0 0-16,-5-1 0 0,-2 3 0 0,-7 0 0 15,-2 0 0-15,-2 3 0 0,-6-1 0 0,-5 0 0 16,-3-2 0-16,-6 0 0 0,-2 0 0 0,-6 0 128 15,-4-2-128-15,-6 1 0 0,-3 1 0 0,-13 0 0 16,0 0 0-16,0 0 0 0,0 0 0 0,0 0 0 16,-10 0 0-16,-8 1 0 0,-6 1 0 0,-8-2 0 15,-7 0 0-15,-8 0 0 0,-8 0 0 0,-7 0 0 0,-8 0 0 16,-8 2 0-16,-4 5 0 0,-10-4-160 0,-6 2 32 0,-8 4 0 31,-9 0-944-31,-7 3-176 0,-10-2-32 0,-7 5-16 16,-4 5-1552-16,-7 1-304 0</inkml:trace>
  <inkml:trace contextRef="#ctx0" brushRef="#br0" timeOffset="2379.06">1355 8860 5519 0,'-19'-5'240'0,"6"1"64"0,-1 0-304 0,-1 2 0 16,-2-1 0-16,3 1 0 0,3 0 1216 0,-2 0 176 0,1-3 32 15,0 1 16-15,2 0-256 0,1 2-48 0,0-2-16 0,3-1 0 16,6 5-208-16,0 0-32 0,-8-5-16 0,8 5 0 16,0 0-192-16,-7-3-32 0,7 3-16 0,0 0 0 15,0 0-240-15,0 0-64 0,0 0 0 0,0 0 0 16,-7 6 0-16,7-6 0 0,0 0 0 0,0 0 0 16,0 0 416-16,8 11 80 0,2-6 16 0,3 0 0 15,2 1 64-15,5-2 32 0,-1 1 0 0,6 1 0 16,1-2-208-16,7 1-32 0,3 0-16 0,5 2 0 15,2-3-160-15,4 1-48 0,1 0 0 0,3-3 0 16,1 1-112-16,3-2-32 0,2 2 0 0,4 0 0 0,5 4-32 16,4-3-16-16,1-4 0 0,2 0 0 0,-1 0 0 0,6 1 0 15,0-1 0-15,5 2 0 0,5 1-16 0,-2-2-16 16,-1-2 0-16,3 1 0 0,1 1-16 0,4-1 0 16,3-2 0-16,1-1 0 0,-3 2-16 0,5 1 0 15,0 0 0-15,2 0 0 0,-2 0 0 0,3 0 0 16,-1 0 0-16,5 1 0 0,1 0 32 0,-2-2 0 15,-2 0 0-15,1 0 0 0,3 2 16 0,-1-1 16 16,-3-3 0-16,2 2 0 0,1 1-272 0,0 1 0 16,1 1 0-16,-3-2 0 0,-4-3 160 0,-1 3-32 15,-1 3 0-15,-1-2 0 0,-1-2-128 0,-1-1 0 16,-2 1 0-16,-2 2 0 0,0 2 128 0,0-3-128 16,2-3 192-16,-2 2-64 0,1 0 0 0,-2 1-128 15,-1 0 192-15,0 0-64 0,0-4-128 0,-1 3 192 0,-2 2-192 0,-1-2 192 16,-1-1-192-16,2 0 192 0,1-2-192 0,-2 2 192 15,1-1-16-15,1-2 0 0,-2 1 0 0,1 0 0 16,-2 4-176-16,1 0 192 0,-4-2-192 0,2 0 192 16,-2 1-16-16,2 1 0 0,-2-1 0 0,2 1 0 15,-2 0-176-15,-1 2 0 0,0 1 0 0,-1-2 0 16,1 2 0-16,-1-2 0 0,-2-1 0 0,0 0 0 16,1 4 0-16,0 0 0 0,0 0 0 0,-2-2 128 15,-2-2 0-15,-1 0 0 0,-2-1 0 0,1 1 0 16,-4 1-128-16,1-1 0 0,0 0 0 0,-2 0-176 15,0 0 176-15,-1-1 0 0,-1-3 160 0,-1 0-160 16,-2 3 240-16,0 1-48 0,1 0-16 0,-2-1 0 16,0-2-176-16,-2 1 160 0,-1-1-160 0,-2 0 160 15,-3-2-160-15,0 3 160 0,1-1-160 0,-2 1 160 0,0 0-160 0,0 1 160 16,-1 0-160-16,-2 0 160 0,-3-1-160 16,0 1 160-16,-2-1-160 0,1 0 160 0,-2 1-160 15,0 1 0-15,-2 0 0 0,1 0 0 0,-1 0 0 0,-2-1 0 16,0-1 0-16,-3 1 0 0,0 0 0 0,-2-2 128 15,-1 2-128-15,0 0 0 0,-1 0 128 0,0-1-128 16,-2-1 0-16,2 3 128 0,-3 0-128 0,2 1 160 16,0 3-160-16,1-2 160 0,-1-2-160 0,-1 0 0 15,-1 0 0-15,2 1 128 0,-1-1-128 0,-2 0 0 16,-2-1 0-16,2 1 128 0,-3 1-128 0,-1-1 0 16,1 0 0-16,-3 0 0 0,0 0 128 0,0 0-128 15,-3 0 0-15,-1 0 128 0,-2 0-128 0,-1 0 160 16,-1 0-160-16,0 0 160 0,-1 0-32 0,0 0-128 15,-3-1 192-15,0 0-64 0,-1 1 16 0,-9 0 0 0,10-1 0 0,-10 1 0 16,9 0-144-16,-9 0 0 0,0 0 144 0,9 0-144 16,-9 0 128-16,0 0-128 0,8-2 128 0,-8 2-128 15,0 0 0-15,0 0 0 0,0 0 0 0,0 0 128 16,0 0-128-16,0 0 0 0,7-5 0 0,-7 5 0 16,0 0 0-16,0 0 0 0,0 0-144 0,0 0 144 31,0 0-464-31,0 0-32 0,0 0 0 0,0 0 0 15,0 0-2416-15,-9-2-480 0</inkml:trace>
  <inkml:trace contextRef="#ctx0" brushRef="#br0" timeOffset="5591">8035 2318 12895 0,'0'0'1152'0,"7"-3"-928"0,2 1-224 0,1-2 0 16,2-1 704-16,-3 1 112 0,0 0 16 15,0 3 0-15,0-2 224 0,-3 2 48 0,-6 1 16 0,7-4 0 16,-7 4-80-16,0 0-16 0,0 0 0 0,0 0 0 15,0 0 320-15,0 0 48 0,0 0 16 0,0 0 0 16,-7 0-576-16,-6 3-128 0,-5-1 0 0,-5 2-16 16,-4 1-224-16,-8 4-32 0,-7-1-16 0,-7 3 0 15,-9-2 32-15,-5 3 16 0,-6 3 0 0,-7 1 0 0,-8 2-80 16,-2 4-32-16,-2 2 0 0,-1 4 0 0,0-4 48 16,-1 3 16-16,0-2 0 0,3-2 0 0,6 0-96 0,8-3 0 15,6 1-16-15,10-2 0 0,1 0-112 0,14-3 0 16,6 1-16-16,10-3 0 0,4-2-176 0,8 1 128 15,6 1-128-15,6-4 128 0,6 0-128 0,8 2 128 16,10-3-128-16,7 2 128 0,8-2 96 0,7 3 16 16,10-1 0-16,7-2 0 0,6 1-240 0,3-1 128 15,0 2-128-15,1-2 0 0,0 3 0 0,-1 0 0 16,-1 0 0-16,-5 1 0 0,-2-1 0 0,-5 0 0 16,-5 2 0-16,-5-2 0 0,-6-1 128 0,-6-1-128 15,-5 1 0-15,-7-1 144 0,-6 3-16 0,-4-4 0 16,-5 1 0-16,-7-1 0 0,-5 1 48 0,-6 2 0 15,-5-3 0-15,-8 3 0 0,-6 2-176 0,-8 4 160 16,-8 0-160-16,-7 1 160 0,-6 0-160 0,-8 1 128 16,-6 3-128-16,-6 5 128 0,-9 1-128 0,-6 6 0 15,-7 5 0-15,-2 1 0 0,-1 0 0 0,2 2 0 16,1-2 0-16,6-3 0 0,8 0 208 0,16-4-32 16,6-2-16-16,16-7 0 0,11 0 0 0,11-5 0 0,8-4 0 0,11-2 0 15,11-1-160-15,12-1 128 0,13-5-128 0,13 2 128 16,14-5 128-16,10 0 32 0,13-3 0 0,8 2 0 15,9-1-112-15,7-2-32 0,5-1 0 0,1 0 0 16,-1-2-144-16,0-1 160 0,-1 2-160 0,-6-5 160 16,-5 0 64-16,-8 2 16 0,-8-2 0 0,-8 5 0 15,-7-2-112-15,-8 1-128 0,-7-2 176 0,-8 0-176 16,-8 1-1072-16,-6 1-320 0,-6 1-64 16,-9 0-17776-16</inkml:trace>
  <inkml:trace contextRef="#ctx0" brushRef="#br0" timeOffset="6885.38">5876 4486 21183 0,'0'0'1888'0,"-8"7"-1504"15,-3-5-384-15,2 1 0 16,9-3-560-16,0 0-176 0,0 0-32 0,0 0-16 0,-6-5 1936 0,4-6 384 16,3 3 64-16,4-6 32 0,3 0-560 0,3-3-112 15,3 1-32-15,4-4 0 0,1-1-416 0,2 1-64 0,5-2-32 0,-2 2 0 16,1-1-224-16,0 6-32 0,-3 1-16 0,-1 1 0 15,-5 6-144-15,-2 2 192 0,-2 6-192 0,-2 8 192 16,-2 5-64-16,-5 4-128 0,-3 2 192 0,-1 4-64 16,-8 8 192-16,-2 6 16 0,-5 6 16 0,-4 0 0 0,0-1 16 15,-2-1 0-15,1-5 0 0,0-6 0 16,2-5 0-16,4-3 0 0,3-3 0 0,4-6 0 0,0-3 208 0,8-11 64 16,0 0 0-16,0 0 0 0,0 0 128 0,13-16 16 15,4-4 16-15,8-7 0 0,3-2-352 0,3-6-64 16,4 0 0-16,0-1-16 0,-4 1-368 0,2 2 128 15,-1-2-128-15,1 6 0 0,-3 2 0 0,1 4 0 16,-5 6 0-16,-1 4 0 0,-4 7 0 0,-2 6 0 16,-1 5 0-16,-3 7 0 0,-3 7-144 0,-5 6 144 15,0 6-160-15,-6 6 160 0,-2 4 0 0,-6 3 0 16,-2 0 0-16,1-4 0 0,-1-2 0 0,0-3 0 16,1-5 0-16,2-4 0 0,1-2 0 0,2-5 0 15,2-6 0-15,0-5 0 0,2 4-320 0,-1-12 0 0,0 0-16 0,0 0 0 31,0 0-2432-31,13-9-496 0</inkml:trace>
  <inkml:trace contextRef="#ctx0" brushRef="#br0" timeOffset="7246.79">6859 4360 5519 0,'-11'4'496'0,"3"0"-496"16,-1 0 0-16,0 2 0 0,0 1 2912 0,3-4 480 15,6-3 112-15,-6 7 16 0,6-7-1536 0,0 0-288 16,0 0-64-16,0 0-16 0,0 0-272 0,13 2-48 16,4-3-16-16,5-2 0 0,3 0-352 0,4-2-80 15,3-6-16-15,1 3 0 0,3-4-320 0,2 3-80 16,3-2-16-16,-1 2 0 0,1 1-256 0,-3 2-160 16,-2-3 192-16,-5 5-192 0,-3 0-192 0,-2-1-160 15,-5 0-32-15,-4 3-9296 16,-6 2-1872-16</inkml:trace>
  <inkml:trace contextRef="#ctx0" brushRef="#br0" timeOffset="7592.86">6958 4571 7359 0,'0'0'320'0,"-5"9"80"16,-4-2-400-16,2 2 0 0,-1-3 0 0,2 0 0 0,6-6 3136 0,0 0 528 15,-6 9 112-15,6-9 32 16,0 0-1888-16,0 0-384 0,0 0-80 0,13 3-16 0,1-5-288 15,4 0-48-15,2-3-16 0,2 0 0 0,2 0-320 0,4-4-80 16,3 1-16-16,2-1 0 0,2 0-208 0,3-1-32 16,2 0-16-16,-3-1 0 0,-1 2-272 0,0-2-144 15,-4 5 160-15,-2-1-160 16,-7 0-304-16,-5 3-144 0,-3-3-48 0,-3 2-9392 16,-3 2-1888-16</inkml:trace>
  <inkml:trace contextRef="#ctx0" brushRef="#br0" timeOffset="7926.08">7931 4269 26607 0,'0'0'1168'0,"0"0"256"0,0 0-1136 0,0 0-288 15,-8 8 0-15,-2-2 0 0,-3 5 768 0,-3 2 80 16,-4 5 32-16,-1 6 0 0,-3 0 80 0,-4 7 0 15,-2 0 16-15,4 2 0 0,3 3-144 0,4 0-16 16,4-2-16-16,6-2 0 0,6-3-320 0,7-6-64 0,4 0-16 16,6-4 0-16,1-4-48 0,5-2-16 0,2-6 0 15,6 0 0-15,1-10 208 0,3-3 32 0,1-2 16 0,-9-2 0 16,1-1-80-16,1-5-32 0,2-1 0 0,-3-4 0 16,-3-3 32-16,-2 0 0 0,-2-5 0 0,-3 1 0 15,-3-4-32-15,-3 1 0 0,-3 2 0 0,-4-1 0 0,-3-2-192 0,-4 5-32 16,-1 1-16-16,-3 4 0 0,-3 0-240 0,-2 3 0 15,-2 3 0-15,-8-2 0 16,0 4-1392 0,-1 4-160-16,1 5-48 0,0 1-17664 0</inkml:trace>
  <inkml:trace contextRef="#ctx0" brushRef="#br0" timeOffset="8630.43">7653 1708 8287 0,'6'-14'736'0,"-1"6"-592"0,0-3-144 0,1 3 0 15,0 0 704-15,-6 8 128 0,0 0 0 0,0 0 16 0,0 0 176 16,0 0 16-16,0 0 16 0,0 12 0 0,-3-1-16 16,-4 1 0-16,-2 2 0 0,-2 4 0 0,-3 1-272 0,-3 5-64 15,-3 5-16-15,-3 4 0 0,-4 3 144 0,1 0 16 16,-2 1 16-16,-5-1 0 0,-3-3 272 0,1-6 48 16,-5-3 16-16,0-5 0 0,-1-3 80 0,3-4 32 15,-3-2 0-15,4-5 0 0,2-2-400 0,3-6-80 16,3-2 0-16,2-4-16 0,0 0-192 0,4-5-48 15,5-2 0-15,3-5 0 0,4-2-192 0,4-6-64 16,2-4 0-16,8-1 0 0,2 0-96 0,4 2-32 16,4 1 0-16,4 7 0 0,5-1-192 0,5 6 0 15,4 3 0-15,6 9 0 0,4 3 0 0,2 4 0 16,4 4-160-16,2 0 160 0,3 1 0 0,-3 4-160 16,1-3 160-16,-1 5 0 0,2 3-128 0,0-1 128 15,-4 1 0-15,1-1 0 0,1-4 0 0,-1-2 0 16,0-4 0-16,1-3 0 0,-4-1 0 0,0-7 0 0,-3-1 0 15,-3-4 144-15,-2-1 112 0,-4 2 32 16,-1-4 0-16,-8 0 0 0,-5-1 96 0,-5 0 32 0,-4-3 0 16,-5-2 0-16,-3-5 160 0,-7 3 16 0,-6-4 16 0,-4 1 0 15,-6-3-256-15,-7 3-48 0,-7-2-16 0,-3 7 0 16,-9 2-288-16,-4 4 0 0,-5 5 128 0,-1 5-128 16,0 3 0-16,1 7 0 0,5 4 0 0,8 4 0 15,6 1-1120-15,9 0-224 0,5 1-64 16,12 1 0-16,9 3-2112 0,9-2-448 15</inkml:trace>
  <inkml:trace contextRef="#ctx0" brushRef="#br0" timeOffset="9542.92">9181 3694 7359 0,'-20'4'656'0,"1"1"-528"16,-1-2-128-16,-1-4 0 0,2-2 3056 0,0-2 576 16,1-1 112-16,3-3 32 0,0 0-1280 0,3-8-256 15,3-2-64-15,4-4 0 0,3-8-640 0,4-5-128 16,3-5-16-16,6-7-16 0,1-3-656 0,6-4-128 15,5-2-16-15,2-6-16 0,3-3-176 0,4-4-16 16,6-5-16-16,2 7 0 0,3 5-160 0,0 8-16 16,-2 11-16-16,-2 6 0 0,-3 10 48 0,-6 6 16 15,-5 8 0-15,-8 14 0 0,-4 8-64 0,-5 8-16 16,-3 10 0-16,-5 5 0 0,-7 13 32 0,-4 5 0 16,-4 7 0-16,-4 1 0 0,-3 4-176 0,2-2 192 15,1-7-192-15,5-9 192 0,3-7-192 0,4-7 0 16,6-8 0-16,2-9 128 0,4-2 192 0,5-2 16 15,5-3 16-15,8-5 0 0,8-8 256 0,4-3 48 0,9-7 16 0,3-6 0 16,5-2-352-16,4-4-64 16,1-2 0-16,0-4-16 0,0-3-240 0,-1-2 128 15,-2 1-128-15,-5-1 0 0,-3 5 0 0,-4 6 128 0,-5 1-128 0,-6 8 0 16,-1 5 0-16,-7 8 0 0,-6 3 0 0,-3 8 0 16,-4 6 0-16,-4 8 0 0,-6 4 0 0,-4 11 0 15,-3 4 0-15,0 4-128 0,-3 2 128 0,3-2 0 16,2-3 0-16,3-2 0 0,2-9 0 0,5 0 0 15,2-7 0-15,6-3 0 0,4-4 0 0,7-1 0 16,5-4 0-16,5-1 272 0,6-5-16 0,5-2-16 16,5 0-48-16,7-2-16 0,3 6 0 0,4 3 0 0,0 3-176 15,-1 6 0-15,-5 5 0 0,-2 7 0 0,-4 0 0 0,-7 7 0 16,-3 7 0-16,-8 1 0 0,-5 1 0 0,-5 1 192 16,-3-3-192-16,4 15 192 0,-2-8-192 15,-5-8 128-15,-3-6-128 0,3-3 128 0,0-9-128 0,1-2-272 16,-2-6 64-16,9-6 16 15,1-6-1792-15,4-7-336 0,4-4-80 0</inkml:trace>
  <inkml:trace contextRef="#ctx0" brushRef="#br0" timeOffset="10040.45">13418 3140 19807 0,'0'0'880'0,"0"0"176"0,0 0-848 0,0 0-208 15,0 0 0-15,0 0 0 0,0 0 1264 0,14 0 208 0,5-2 32 16,8 0 16-16,6-1-704 0,7-3-144 15,6 1-32-15,8 0 0 0,-1-5-464 0,7 4-176 16,2-4 0-16,4 2 144 16,1-2-976-16,2 2-192 0</inkml:trace>
  <inkml:trace contextRef="#ctx0" brushRef="#br0" timeOffset="10191.24">13604 3513 28559 0,'-19'-3'2544'0,"19"3"-2032"0,0 0-512 0,0 0 0 0,12 0 1664 0,7 1 224 0,8 4 48 0,10-2 16 16,7 1-1504-16,8-7-320 0,8-1-128 0,8-2 128 16,7-5-128-16,5 3 0 0,2-1 144 0,0 3-144 15,-6-4-1392 1,-1 2-336-16,-4 2-80 0</inkml:trace>
  <inkml:trace contextRef="#ctx0" brushRef="#br0" timeOffset="10925.14">16123 3693 13823 0,'0'0'608'0,"-8"6"128"0,2 1-592 0,6-7-144 15,-6 6 0-15,6-6 0 0,0 0 944 0,0 0 144 16,0 0 48-16,10 3 0 0,2-6 208 0,8-3 64 15,4-11 0-15,6-2 0 0,5-2-304 0,3-9-48 16,2-4-16-16,7-4 0 0,3-8-400 0,3 0-96 16,3-3-16-16,7-2 0 0,0-5 48 0,2-4 16 15,1-7 0-15,1-8 0 0,1-10-256 0,-1 1-48 16,1 1-16-16,-2-3 0 0,-4-3-64 0,-1-1-16 16,-4-3 0-16,-5 9 0 0,-6 12-48 0,-8 5-16 15,-4 9 0-15,-8 8 0 0,-7 8-128 0,-6 3 128 16,-7 5-128-16,-3 3 128 0,-6 7-128 0,-3 4 128 15,-6 6-128-15,-4 1 128 0,-5 8 32 0,-3 5 0 16,-5 5 0-16,-7 9 0 0,-6 8-160 0,-3 4 0 16,-5 5 0-16,-7 4 0 0,-4 5-144 0,-4 8 144 0,-5 9 0 0,-1 15 0 15,-2 11 0-15,5 1 224 0,-1 3-16 16,9 0 0-16,7 0 304 0,9 1 64 0,7 2 16 0,9-5 0 16,5-9 48-16,9-5 0 15,5-3 0-15,6-7 0 0,6-3-320 0,5-4-64 16,2-4-16-16,5-5 0 0,3-7-240 0,2-5 0 0,3-5 0 15,2-4 0-15,2-6 0 0,4-7-320 0,0 0 64 16,3-8 0 0,-3-4-1856-16,4-3-352 0,0-6-80 0,-3-4-12144 0</inkml:trace>
  <inkml:trace contextRef="#ctx0" brushRef="#br0" timeOffset="11167.33">17619 3144 26719 0,'5'-10'1184'0,"-5"10"240"0,8-9-1136 0,-8 9-288 15,11-1 0-15,-11 1 0 0,10 7 1216 0,-3 2 176 16,-5 5 32-16,-3 4 16 0,-3 1-704 0,-5 4-144 16,-3 4-16-16,-2-2-16 0,-4 4 160 0,-1 1 48 15,-3 3 0-15,2 0 0 0,-2-2-512 0,3 1-80 16,1-5-32-16,2 1 0 0,-1-3-144 0,5-2-176 15,0-3 48-15,3-6 0 16,2-2-1568-16,3-5-304 0,4-7-64 0,0 0-7584 16,0 0-1504-16</inkml:trace>
  <inkml:trace contextRef="#ctx0" brushRef="#br0" timeOffset="11664.07">18243 3116 24879 0,'0'0'2208'0,"0"0"-1760"0,0 0-448 0,0 0 0 16,-1 9 1088-16,-4 5 144 0,-3 5 32 0,-1 3 0 16,-3 2-816-16,-2 0-144 0,-4 5-48 0,-1-2 0 15,0 2 368-15,-4-2 64 0,1 2 16 0,-5 7 0 16,3-5-48-16,8-8 0 0,4-2 0 0,6-7 0 16,6-14-176-16,0 0-32 0,0 0-16 0,9 0 0 0,2-6 208 0,7-4 32 15,4-2 16-15,3-5 0 0,4-2-368 0,6-3-64 16,3 1 0-16,1-3-16 15,2-2-240-15,3 2 144 0,5-4-144 0,2 4 128 0,-1-3-128 16,1 4 0-16,-2 4 0 0,-4 5 0 0,-3 5 176 0,-4 6-48 16,-3 3-128-16,-6 3 192 0,-7 4-192 0,-5 6 0 15,-1 0 128-15,-7 4-128 0,-4 2 0 0,-5 1 128 16,-4 1-128-16,-5 0 0 0,-4 2 160 0,-1 0-160 16,-1-4 160-16,0-2-160 0,1-6 192 0,2 1-64 15,2-6-128-15,2 0 192 0,8-6-48 0,0 0-16 16,0 0 0-16,4-7 0 0,4-2 256 0,3-5 64 15,6-1 0-15,3-2 0 0,3-1-256 0,3-1-64 16,2-1 0-16,3 1 0 0,2-4-128 0,3 0 0 16,2 0 0-16,3 3 0 0,1 3 0 0,1 3 0 15,1 5 0-15,1 2 0 0,-2 3 0 0,-1 4 0 16,-1 2 0-16,-2 7 0 0,-2 2 0 0,1 4 0 16,-7 3 0-16,-2 1 0 0,-5 1 0 0,-1 4 0 0,0-1 0 15,-4 2 0-15,-4 3 0 0,-2-2 0 0,1 2 0 16,-4-3 0-16,-1-1-208 0,0-3 16 0,-3-5 16 15,-1-2 0 1,-1-5-1616-16,-4-9-320 0,0 0-64 0</inkml:trace>
  <inkml:trace contextRef="#ctx0" brushRef="#br0" timeOffset="11801.28">18569 2140 43247 0,'-11'-12'1920'0,"11"12"384"15,0 0-1840-15,0 0-464 0,0 0 0 0,0 0 0 0,0 0 0 0,7 7-288 16,0-1 32-16,0 3 16 16,-1-3-2272-16,-1 3-464 0,0-2-96 0</inkml:trace>
  <inkml:trace contextRef="#ctx0" brushRef="#br0" timeOffset="14917.05">16639 4699 15663 0,'-10'2'1392'0,"-3"2"-1120"0,4-2-272 0,3 1 0 16,0 1 1280-16,0 0 192 0,1 1 32 0,5-5 16 16,0 0-96-16,0 0-16 0,0 0 0 0,9 5 0 0,4 0-112 0,5-3-16 15,3 0-16-15,6-2 0 0,1-2-304 0,6 1-64 16,4 0-16-16,6-3 0 0,1 0-304 0,2-3-64 16,3-1-16-16,0 3 0 0,3-1-128 0,0 0-32 15,0 3 0-15,-3-1 0 0,-1 0-128 0,-5 3-16 16,-4-1-16-16,-6 1 0 0,-6-1-176 0,-5-1-176 15,-5 3 48-15,1-2 0 16,-8 0-1440-16,-11 2-288 0,0 0-48 0,0 0-7936 16,-6 0-1584-16</inkml:trace>
  <inkml:trace contextRef="#ctx0" brushRef="#br0" timeOffset="15199.68">17104 4448 23951 0,'-6'-13'2128'0,"6"13"-1696"16,0 0-432-16,1-7 0 0,2 2 1200 0,2 0 144 16,1 0 48-16,4 2 0 0,2 3-704 0,6 1-144 15,6 1-32-15,1-2 0 0,4 0 160 0,3 1 32 0,2 0 0 0,3 4 0 16,1-1-32-16,3 5 0 0,1 4 0 0,0 2 0 16,-4 1-160-16,-2 3-16 15,-4 2-16-15,-5 2 0 0,-4 3-240 0,-5-2-48 0,-6 4-16 0,-6-2 0 16,-6 2 112-16,-5-1 32 0,-8 0 0 0,-1-2 0 15,-5 0 16-15,-5-1 16 0,-3 2 0 0,1 0 0 16,-4-5-160-16,1-2-48 0,0-1 0 0,-12 1 0 16,4-3-1008-16,6-4-208 15,5-9-32-15,5-1-16 0,3-5-1952 0,6-2-400 0</inkml:trace>
  <inkml:trace contextRef="#ctx0" brushRef="#br0" timeOffset="15783.76">18965 4468 35935 0,'8'-11'3200'0,"-8"11"-2560"16,6-4-512-16,1-1-128 15,0 1-1488-15,1 2-320 0,-1 2-64 0,-7 0-16 0,0 0 1312 0,0 0 272 16,0 0 48-16,3 9 16 0,-4 2 240 0,-3 2 0 16,-2-2 144-16,-6 5-144 0,-3 3 640 0,-3 5 48 15,-2 0 0-15,-4 5 0 0,-6-5 272 0,-3 6 48 16,-2-1 16-16,-5 1 0 0,-2-1-160 0,-2-3-32 0,-3 2 0 0,-3-4 0 16,-1 0-304-16,1-1-64 0,-1-4-16 15,1-4 0-15,3-3-32 0,3-2-16 0,5-5 0 0,5 0 0 16,4-5-16-16,3-4 0 0,3-1 0 15,3-5 0-15,4-3-64 0,3-2-32 0,3-4 0 0,5-3 0 16,2 2-288-16,4-2 0 0,5-2 0 0,4-2 0 16,0 3 0-16,5 1-176 0,4-1 0 0,4 4 0 0,0 1 16 15,8 4 0-15,3 3 0 0,4 7 0 16,2 4 160-16,3 4-208 0,2 6 80 0,3 0 128 0,-1 4-192 0,1 4 192 16,0 2-192-16,0 2 192 0,2 5-128 0,-4-6 128 15,0 0 0-15,-3-4 0 0,-1-1 0 0,-1-1 0 16,-3-4 0-16,0-2 0 0,-1-5 144 15,-1-3 48-15,1-2 16 0,-1-3 0 0,1 1 176 0,1-6 48 16,-2 1 0-16,0-6 0 0,-2-1-176 0,-5-3-16 16,-4-2-16-16,-4 1 0 0,-5-3 0 0,-3-3 0 15,-6-1 0-15,-6-1 0 0,-4-1 208 0,-7-1 32 16,-9 6 16-16,-3 2 0 0,-8 2-48 0,-3 2-16 16,-7 3 0-16,-5 4 0 0,-3 6-224 0,-2 4-32 15,-2 3-16-15,-1 4 0 0,2 0-144 0,0 4 0 16,1 1 0-16,-11 4 0 15,10-1-896-15,10 1-176 0,8-1-16 0,8-1-16 16,8-1-2176-16,8-1-432 0,4 4-96 0,15-5-12336 0</inkml:trace>
  <inkml:trace contextRef="#ctx0" brushRef="#br0" timeOffset="19925.25">2976 7787 14975 0,'0'0'656'0,"0"0"144"0,0 0-640 0,0 0-160 0,0 0 0 0,-3-2 0 15,3 2 1712-15,-5-3 304 16,0-1 64-16,5 4 16 0,-5-6-320 0,1 1-64 0,0 1-16 0,4 4 0 16,-4-8-176-16,1 2-48 0,0 1 0 0,3 5 0 15,0 0-320-15,0 0-80 0,-1-9-16 0,1 9 0 16,0 0-304-16,0 0-64 0,0 0-16 0,0 0 0 16,0 0-288-16,0 0-48 0,0 0-16 0,0 0 0 15,1 12-64-15,2 2 0 0,-3 0-16 0,0 7 0 16,0 3 144-16,-3 6 48 0,1-1 0 0,-4 8 0 15,0 8 16-15,-1 5 0 0,-4 5 0 0,1-3 0 16,0-3 0-16,-3 1 0 0,-2-1 0 0,1-4 0 0,0-3-128 0,1-3 0 16,2-2-16-16,-1 0 0 0,0-1-48 0,2-2-16 15,1-1 0-15,2-6 0 0,2-1-48 0,1-5 0 16,1-4 0-16,0-3 0 0,2-2-192 0,1-12 0 16,-4 9 128-16,4-9-128 0,0 0 144 0,0 0-16 15,0 0 0-15,0 0 0 0,4-12 0 0,0 2 0 16,-1-4 0-16,1-1 0 0,0-2-128 0,0 2-272 15,4-1 64-15,-2-2 16 16,0-1-960-16,2 0-176 0,2 1-32 0,4-1-16 16,-1-3-1488-16,2-1-288 0,0-1-64 0,4 0-16 0</inkml:trace>
  <inkml:trace contextRef="#ctx0" brushRef="#br0" timeOffset="20429.13">3320 7632 23039 0,'0'0'1024'0,"0"0"192"0,0 0-960 0,0 0-256 0,0 0 0 0,0 0 0 16,0 0 1600-16,-1 13 256 0,-4 1 64 0,-2 1 16 15,2-1-640-15,-4-1-128 0,-2 2-16 0,-2 2-16 16,-2 2-96-16,0 0-16 0,1 0 0 0,-3 2 0 15,3 5-112-15,-2-3-16 0,-2 2-16 0,0-2 0 0,0-4-128 0,1 4-32 16,-1 2 0-16,-3-2 0 16,-3 0-160-16,1 3-48 0,3-2 0 0,1-1 0 0,0-4-144 15,1-3-48-15,3-3 0 0,2 0 0 0,3-3-64 0,1-1-32 16,2-4 0-16,7-5 0 0,-9 4 0 0,9-4 0 16,0 0 0-16,-9 1 0 0,9-1 48 0,0 0 16 15,0 0 0-15,0 0 0 0,0 0-112 0,0 0-32 16,0 0 0-16,0 0 0 0,0 0-144 0,0 0 0 15,0 9 0-15,4 0 0 0,2 3 0 0,3 2 0 16,2 0 0-16,3 2 0 0,1 1 0 0,2 2 0 16,0-1 0-16,0 4 0 0,4 1 176 0,-2-2-48 15,0 0-128-15,0-1 192 0,0 3 16 0,0-2 0 16,-1 0 0-16,1-1 0 0,1-2-48 0,-2 0-16 16,-3-2 0-16,2 1 0 0,-2 1-16 0,-2-2-128 15,-3-7 192-15,3 0-64 0,-3-3-128 0,-1 1 0 16,-9-7 144-16,0 0-144 0,0 0 128 0,10-7-128 15,-3 1 160-15,-7 6-160 0,-1-14 0 0,1 1-192 16,0 2 16-16,-2-3 0 16,-5 0-1424-16,0 0-272 0,-1-1-64 0,0 1-12208 0,1 0-2432 0</inkml:trace>
  <inkml:trace contextRef="#ctx0" brushRef="#br0" timeOffset="20879.33">2902 7711 12895 0,'0'0'1152'0,"0"0"-928"15,0 0-224-15,-3-9 0 0,3 9 1920 0,0 0 352 16,-5-8 64-16,5 8 16 0,0 0-400 0,0 0-80 16,0 0-16-16,0 0 0 0,0 0-400 0,-6 6-96 15,6-6-16-15,-8 12 0 0,3-2-320 0,1 4-80 16,3 3-16-16,-1 2 0 0,-2 0-208 0,1 5-32 16,2 0-16-16,-2 7 0 0,0 2 0 0,-1 4 0 15,-1 3 0-15,0 6 0 0,0 5-128 0,-3 1-32 16,4 0 0-16,-2-2 0 0,-3-1-64 0,1-4 0 15,2 1-16-15,0-6 0 0,-5 1-128 0,4 0-32 16,2-3 0-16,0-3 0 0,-2-3-80 0,2-4 0 16,0-4-16-16,1-2 0 0,0-7-176 0,2-2 192 15,1-3-192-15,1-10 192 0,0 0-192 0,0 0 160 16,0 0-160-16,0 0 160 0,0 0-160 0,0 0 0 0,6-10-192 0,2-3 192 31,-1-1-1280-31,1-4-144 0,0-3-32 0,2 0 0 16,2-1-1184-16,2-1-240 0,0-4-64 0,3 2-12384 0</inkml:trace>
  <inkml:trace contextRef="#ctx0" brushRef="#br0" timeOffset="21373.31">3372 7597 17439 0,'0'0'768'0,"0"0"176"0,0 0-752 0,0 0-192 16,0 0 0-16,0 0 0 0,0-9 1424 0,0 9 256 16,0 0 48-16,0 0 16 0,0 0-32 0,-6 3-16 15,1 5 0-15,0 1 0 0,-2 4-784 0,0-2-144 16,-3 3-48-16,2 1 0 0,3 3 176 0,-3 3 48 16,-2 1 0-16,0 4 0 0,-1-3 16 0,-2 5 0 15,-2-2 0-15,-1 4 0 0,-2-2-208 0,1 2-48 16,-2 3 0-16,-3-1 0 0,0-4-144 0,-2 2-48 15,3 5 0-15,-4-5 0 0,-1-2-112 0,0-1-16 16,1-6-16-16,1-1 0 0,2-4-112 0,3 1-32 16,1-5 0-16,2 0 0 0,1 0-32 0,2-4 0 15,1 0 0-15,4-6 0 0,8-2 0 0,0 0-16 0,0 0 0 0,0 0 0 16,0 0-48-16,0 0 0 0,0 0 0 16,6 13 0-16,3-5 0 0,2 2 0 15,3-3 0-15,4 6 0 0,2-1-128 0,2 3 192 0,0 3-192 0,2-3 192 16,0-1-32-16,0 1 0 0,-1 3 0 0,-2 1 0 15,0 0 96-15,-2 0 0 0,1-1 16 0,-1 0 0 16,-2-1 0-16,-1 1 0 0,1 0 0 0,-2 0 0 16,3 1-16-16,-4-3-16 0,-1-2 0 0,-1-3 0 15,1-3-48-15,-2 0 0 0,-3 0 0 0,2-3 0 16,-10-5-192-16,0 0 176 0,0 0-176 0,0 0 160 0,10 0-160 0,-10 0 0 16,0 0 144-16,0 0-144 15,0 0-656-15,0 0-208 0,0 0-32 0,0 0-14240 16,0-10-2848-16</inkml:trace>
  <inkml:trace contextRef="#ctx0" brushRef="#br0" timeOffset="25038.83">15536 4536 17503 0,'-10'-8'1552'0,"7"2"-1232"15,0-1-320-15,2 2 0 0,0-2 1888 0,0 0 320 16,1 4 64-16,0 3 16 0,0 0-976 0,0 0-192 15,0 0-32-15,0 0-16 0,1 6-80 0,-1 7-16 16,0 2 0-16,0 4 0 0,0 3-16 0,-1 6 0 16,-1 1 0-16,1 5 0 0,-1 6-144 0,-2 1-48 15,1 1 0-15,-2 4 0 0,-1 0-160 0,-1 4-32 16,0 3-16-16,-1-5 0 0,4-5-224 0,-2 1-32 16,-2-2-16-16,1-4 0 0,-1-3-64 0,2-2-16 15,-1-5 0-15,0 2 0 0,3-9-208 0,1 1 0 16,2-4 0-16,1-3 0 0,1-2 0 0,3-8-288 15,-4-5 32-15,0 0 16 16,10-8-2000-16,1-5-416 0,3-5-80 0,-2-3-13328 0</inkml:trace>
  <inkml:trace contextRef="#ctx0" brushRef="#br0" timeOffset="25424.57">16339 4404 28559 0,'0'0'2544'0,"0"0"-2032"16,0 0-512-16,0 0 0 0,0 0 0 0,0 0 0 15,-10 0 0-15,-2 3 0 0,-2 8 496 0,-1-2 0 16,-1 3 0-16,-3 0 0 0,-4 0 336 0,0 5 64 16,-5 2 0-16,0 3 16 0,0 2-16 0,-1-1-16 15,-3-1 0-15,1 4 0 0,-2-2-160 0,2 0-16 16,-1 0-16-16,1-1 0 0,1 1-160 0,1 2-16 15,-1-3-16-15,2-4 0 0,3-3-176 0,1 0-48 16,2-1 0-16,2-5 0 0,1 1-16 0,4 1 0 16,2-3 0-16,3 2 0 0,2-2 32 0,3 3 0 15,5-12 0-15,0 13 0 0,4 0-48 0,6 2-16 16,4 2 0-16,4 1 0 0,3 2-32 0,5 3-16 16,3 0 0-16,4-2 0 0,5 1 80 0,3 2 0 15,2-1 16-15,-1-1 0 0,0-1 48 0,0 2 0 16,1-2 0-16,-1 0 0 0,-3 1 0 0,-3 1 0 15,-7-3 0-15,-1 0 0 0,-4-3-192 0,-3-1-128 16,-2-2 192-16,-4 0-192 16,-2 0-352-16,-3 0-176 0,-4-5-48 0,-6-9-13616 15,0 13-2720-15</inkml:trace>
  <inkml:trace contextRef="#ctx0" brushRef="#br0" timeOffset="36567.06">3525 11171 9615 0,'0'0'416'0,"0"0"96"0,0 0-512 0,0 0 0 15,-9-5 0-15,9 5 0 0,0 0 1088 0,0 0 128 16,-5-7 0-16,5 7 16 0,-8-5-16 0,8 5-16 16,0 0 0-16,0 0 0 0,-10-2-112 0,10 2-32 15,-9 0 0-15,9 0 0 0,-7 0-160 0,0 1-16 16,1 3-16-16,6-4 0 0,0 0 0 0,0 0 0 15,0 0 0-15,0 0 0 0,0 0 32 0,0 0 0 16,0 0 0-16,0 0 0 0,0 0-208 0,0 0-48 16,0 0 0-16,5-8 0 0,0 3-192 0,1-2-64 15,1-1 0-15,-1 3 0 0,0-2-144 0,1 4-48 16,-1-1 0-16,0 0 0 0,-6 4-192 0,0 0 144 16,0 0-144-16,0 0 128 0,0 0-128 0,0 0 0 15,0 0 0-15,0 0 0 0,0 0 0 0,0 0 128 16,0 0-128-16,0 0 0 0,0 0 0 0,0 0 0 15,0 0 128-15,0 0-128 0,0 0 0 0,0 0 0 16,0 0 0-16,0 0 0 0,0 0 0 0,0 0 0 16,0 0 0-16,0 0 0 15,0 0-448-15,0 0-80 0,0 0-16 0,0 0 0 16,0 0-1760-16,0 0-368 0,0 0-64 0</inkml:trace>
  <inkml:trace contextRef="#ctx0" brushRef="#br0" timeOffset="39799.71">2925 7689 13183 0,'0'0'576'0,"-3"-7"128"0,2 2-560 0,1 5-144 16,-2-12 0-16,-2 6 0 0,4 6 1264 0,0 0 208 15,-4-9 64-15,0 3 0 0,0 1-96 0,4 5-16 16,0 0 0-16,-5-9 0 0,0 2-96 0,5 7-32 0,-5-4 0 16,5 4 0-16,-9-5-160 0,9 5-48 0,-9 0 0 15,9 0 0-15,-7 7-256 0,0-2-48 16,1 1-16-16,0 4 0 0,2 3-192 0,0 2-32 0,0 6-16 0,2 0 0 15,-1 6 0-15,0 5 0 0,0 3 0 0,1 5 0 16,0 5 16-16,-2 2 0 0,-4 2 0 0,3 4 0 16,0 3-32-16,0-4 0 0,-3-3 0 0,0-2 0 15,-1-7-128-15,1 1-16 0,3-6-16 0,1-13 0 16,-1 1-64-16,4 6-16 0,0 0 0 0,-1-6 0 16,1-4-112-16,2-2-32 0,2-4 0 0,-2-3 0 15,-1-10-128-15,0 0 192 0,0 0-192 0,0 0 192 0,0 0-192 0,0 0 0 16,0 0 0-16,4-9 128 0,-2-5-128 0,0-3-192 15,-5 0 32-15,3-1 16 16,3-1-1392-16,-3 0-288 0,-3-2-48 0,2 2-16 16,3-1-1504-16,1-2-288 0</inkml:trace>
  <inkml:trace contextRef="#ctx0" brushRef="#br0" timeOffset="40382.19">3254 7642 14735 0,'0'0'640'0,"0"0"160"0,0 0-640 0,0 0-160 15,0 0 0-15,0 0 0 0,0 0 2128 0,0 0 400 16,0 0 80-16,0 0 16 0,-8 8-832 0,2 1-144 16,0-2-48-16,-2 5 0 0,-3 2-160 0,-1-3-32 15,1 2-16-15,-2 2 0 0,-1 2-400 0,-1 2-80 0,-2-3-16 16,1 2 0-16,2 0-96 0,-4 1-32 0,0-2 0 0,0 0 0 15,1 0-192-15,-4 1-32 16,3 0-16-16,-1-1 0 0,0-1-144 0,0-2-48 0,2 1 0 0,-1-1 0 16,2 0-64-16,2-3-16 0,3 3 0 0,0-1 0 15,-1-5-96-15,3 0-32 0,0-1 0 0,3 0 0 16,6-7 0-16,-6 5 0 0,6-5 0 0,-8 8 0 16,0 0-128-16,8-8 0 0,0 0 0 0,0 0 0 15,-5 7 0-15,5-7 0 0,0 0 0 0,0 13 128 0,2-4-128 16,0 1 0-16,2 2 0 0,1-4 0 0,-5-8 0 0,5 14 0 15,3 0 0-15,1-1 0 0,0 1 176 0,-2-2-48 16,1 0-128-16,6 9 192 0,0-2-192 0,1 0 144 16,0-1-144-16,1-2 128 0,0 2 96 0,-1 0 16 15,1 1 0-15,0-4 0 0,1-5 16 0,-1 3 0 16,2 3 0-16,0-2 0 0,-2-3-32 0,2 0 0 16,0-2 0-16,0 1 0 0,-1 4-32 0,-1-5-16 15,-1 0 0-15,-1-3 0 0,0 1 16 0,-3 0 16 16,-1-3 0-16,1 1 0 0,-2 1-32 0,-9-6-16 15,0 0 0-15,11 4 0 0,-1 1-16 0,-10-5 0 16,0 0 0-16,0 0 0 0,0 0-16 0,0 0-128 16,0 0 192-16,0 0-64 0,0 0 16 0,0 0 0 15,0 0 0-15,0 0 0 0,0-10-144 0,0 0 160 16,0 10-160-16,0 0 160 0,-5-10-160 0,5 10 0 16,-4-9 0-16,0 4 128 0,-1-4-128 0,5 9 0 15,-5-8 0-15,1 1 0 0,4 7 0 0,0 0-256 16,0 0 64-16,-8-4 16 15,8 4-1680-15,-9 0-352 0,0 4-64 0</inkml:trace>
  <inkml:trace contextRef="#ctx0" brushRef="#br0" timeOffset="41921.16">23263 1971 9215 0,'7'-8'400'0,"-1"6"96"0,-4-2-496 0,2 0 0 16,-4 4 0-16,5-5 0 0,-1 1 1632 0,0-1 224 15,-2-1 64-15,1-1 0 0,-1 2-560 0,2 1-96 16,-4-2-32-16,0 0 0 0,-1-1 48 0,-2 0 0 15,2 2 0-15,-4 1 0 0,-3-3-192 0,-1 4-48 0,-1 0 0 0,-3 2 0 16,-3 0-224-16,-3 2-48 0,-7 1-16 0,-1 2 0 16,-7 3-160-16,-6-2-16 0,-7 4-16 0,-7 1 0 15,-3 2 16-15,-4 1 16 0,-4 4 0 0,-3 0 0 16,-5 5 96-16,-31 2 16 0,5-1 0 0,9 1 0 16,2 0-240-16,3 1-32 0,2 3-16 0,2-3 0 15,-1 0-176-15,10-3-48 0,6-3 0 0,11 0 0 0,11 1 16 0,11 1 0 16,9-1 0-16,8-2 0 0,9-3-80 0,9-1 0 15,7 0-128-15,10-4 192 0,8 0-16 0,11 1-16 16,9-5 0-16,8-2 0 0,11 1 32 0,1 1 0 16,3 2 0-16,-18-1 0 0,8-1-192 0,6 0 0 15,4 2 144-15,0-2-144 0,-2 4 0 0,0 2 0 16,-3 0 0-16,-7 2 0 0,-6-2 0 0,-9 2 0 16,-8 2 0-16,-9 2 0 0,-5-3 0 0,-8 3 0 15,-7-1 0-15,-6-1 0 0,-6 2 144 0,-8 2-144 16,-7-1 192-16,-7 4-192 0,-7 3 208 0,-9-2-64 15,-6 0-16-15,-9 3 0 0,-6-3-128 0,-30 15 192 16,3 2-192-16,5-3 192 0,3-1-192 0,-1-2 160 16,-3 0-160-16,8-4 160 0,6-3-160 0,13 2 0 15,12-7 144-15,7-1-144 0,10-3 0 0,13-2 128 16,7-4-128-16,10-2 0 0,2-11 0 0,14 6 128 0,5 1-128 0,15-7 0 16,11-4 272-16,9-1-16 15,10 0 0-15,7-3 0 0,5 4-96 0,7-2-32 16,5-5 0-16,-18 6 0 0,12-3-128 0,5 3 0 0,-2 2 0 15,-3-1 128-15,-3-2-128 0,-6 4 0 0,-9 0 0 0,-9 2 0 32,-8 0-1872-32,-7 2-256 0,-10-1-48 0,-7 1-16192 0</inkml:trace>
  <inkml:trace contextRef="#ctx0" brushRef="#br0" timeOffset="42536.75">21102 4102 23327 0,'0'0'1024'0,"0"0"224"0,0 0-992 0,0 0-256 0,0 0 0 0,-3-7 0 15,3 7 976-15,4-12 160 16,1 2 16-16,4 0 16 0,3-4 0 0,0 0 0 0,2-2 0 0,3 3 0 15,2 1-272-15,0 1-48 16,-1 3-16-16,-2 1 0 0,-2 3-256 0,-1 4-64 16,-13 0-16-16,10 11 0 0,-2 3 0 0,-3 4 0 0,-3 2 0 0,-3 3 0 15,-3 4-64-15,-2-2-16 0,-2 2 0 0,-2 2 0 16,-3 1-112-16,-1-4-32 0,1 2 0 0,-1-5 0 16,-2-4 48-16,5-5 16 0,3-1 0 0,4-4 0 15,2 1 0-15,2-10 0 0,0 0 0 0,0 0 0 16,10-3 64-16,4-4 16 0,4-2 0 0,2-4 0 15,3-3 0-15,2-1 0 0,1-1 0 0,1-1 0 0,-1 0-288 16,1 1-128-16,-3 2 128 0,-2 3-128 0,-2 4 0 16,-2 2 0-16,-4 4 0 0,-1 3 0 0,-2 4 0 0,-1 5 0 15,-2 2 0-15,-3 2 0 0,0 5 0 0,-3 2 0 16,-2 3-128-16,-2-1 128 0,-3-3 0 16,0 0 0-16,-4-3 0 0,1 3 0 0,2 2 0 0,0-2 0 15,0-3 0-15,3-2 0 0,0 0-224 0,3-5-32 16,0-9 0-16,0 0 0 15,0 0-1552-15,14 4-320 0,3-5-64 0,2-7-9904 16,2-5-1968-16</inkml:trace>
  <inkml:trace contextRef="#ctx0" brushRef="#br0" timeOffset="42737.88">22072 4142 32831 0,'0'0'1456'0,"-3"-7"288"0,3 7-1392 0,0 0-352 16,7-10 0-16,4 4 0 0,2 1 320 0,5-3-16 15,2 1 0-15,4-4 0 0,1 4 272 0,3-3 48 16,2 3 16-16,-2 0 0 0,-3 2-448 0,-2 1-64 16,-5 0-128-16,-4 3 176 15,-14 1-816-15,0 0-144 0,0 0-48 0,0 10-9504 0,-9 4-1904 0</inkml:trace>
  <inkml:trace contextRef="#ctx0" brushRef="#br0" timeOffset="42874.93">22024 4442 28095 0,'0'0'1248'0,"11"-1"256"0,-1-1-1200 0,4 1-304 0,4-2 0 0,0-2 0 16,1 0 640-16,4-1 64 0,2-4 0 0,2 1 16 0,5-4-144 16,-1 4-48-16,0 0 0 0,-2 3 0 0,-2-3-400 0,-4 5-128 15,-4-1 0-15,-4-1-9632 16,-2 2-1968-16</inkml:trace>
  <inkml:trace contextRef="#ctx0" brushRef="#br0" timeOffset="43149.51">22809 4127 29487 0,'0'0'2624'0,"5"-9"-2112"16,-1 0-512-16,-4 9 0 0,0 0 560 0,0 0 0 15,0 0 0-15,-4 15 0 0,-5 3 528 0,-2 5 128 16,-3 5 0-16,-4 2 16 0,-4-2-336 0,1 4-80 15,0 2-16-15,0 2 0 0,2 1 32 0,2 0 16 16,5-2 0-16,4-2 0 0,4-4-336 0,5-3-64 16,4-2 0-16,8-2-16 0,1-7 0 0,8-2 0 15,4-6 0-15,6-6 0 0,6-7 112 0,2 0 32 16,4-6 0-16,3-3 0 0,2-8-240 0,-4-1-32 0,-4-5-16 16,-5 2 0-16,-6-3-96 0,-7-1-32 15,-8-3 0-15,-7 3 0 0,-8-1-32 0,-5-1-128 0,-5 2 192 16,-6 3-64-16,-5 0-128 0,-5 5-272 0,-5-1 64 15,-4 2 16-15,0 2-1712 16,-1-1-336-16,0 2-64 0</inkml:trace>
  <inkml:trace contextRef="#ctx0" brushRef="#br0" timeOffset="43594.52">22487 1331 19343 0,'-12'-17'1728'0,"-1"-2"-1392"16,4 1-336-16,3-1 0 0,1 3 2416 0,1 4 400 16,0 3 96-16,2-1 16 0,2 10-1504 0,0 0-288 15,0 0-64-15,0 0-16 0,0 0-288 0,0 0-48 0,0 0-16 0,0 0 0 16,1 12-320-16,1 2-64 0,1 7 0 0,1 0-16 15,1 6-16-15,0-2 0 0,0 6 0 0,0-2 0 16,3 3-288-16,-3 0 0 0,0-4 128 0,-1-3-128 16,-2-6 0-16,1-1 0 0,-3-5 0 0,1-3 0 0,-1-10 0 15,0 0 0-15,0 0 0 0,0 0 0 16,0 0-1088-16,0 0-336 0,0 0-64 16,10-8-9024-16,-2-6-1808 0</inkml:trace>
  <inkml:trace contextRef="#ctx0" brushRef="#br0" timeOffset="43899.25">22955 1023 19343 0,'15'-18'848'0,"-2"9"192"0,2 4-832 0,-1 4-208 16,-1-1 0-16,-1 4 0 0,-12-2 1792 0,5 7 304 16,-2 5 64-16,-3 4 16 0,-3 2-608 0,-6 2-112 15,-5 3-32-15,-7 3 0 0,0-4-256 0,-6 1-48 16,-3 1-16-16,-2-1 0 0,1 0-192 0,0 3-32 15,-1-5-16-15,0 0 0 0,0 0-96 0,2 0 0 16,2-2-16-16,4 0 0 0,2-3-208 0,4 2-32 16,3-1-16-16,6-3 0 0,3-2-176 0,4-3-48 15,4 1 0-15,4-5 0 0,7-1 48 0,2-1 16 16,4-1 0-16,7 0 0 0,4-2 0 0,4 0 0 16,1-2 0-16,4 0 0 0,3 0-208 0,3 1-128 0,0 1 128 15,-2 3-128-15,-4 1 0 0,-4 1 0 0,-2-2 0 16,-2 5 0-1,-7-2-560-15,-1 3-176 0,-3 0-32 0,-1 4-16 16,-4-4-2400-16,1 4-464 0</inkml:trace>
  <inkml:trace contextRef="#ctx0" brushRef="#br0" timeOffset="45109.6">23736 3191 7359 0,'0'0'656'0,"-12"0"-528"0,1 0-128 0,-2 1 0 16,-1 2 720-16,0-1 112 0,1 0 32 15,1 1 0-15,0 0 784 0,3-2 144 16,-1 1 48-16,10-2 0 0,-7-4-128 0,7 4-32 0,-4-9 0 0,4 9 0 16,0-10-176-16,4-3-32 0,2 0-16 0,5-3 0 15,1-3-576-15,3-4-112 0,2-6-32 0,2-2 0 16,2-5 48-16,1 0 16 0,2-5 0 0,1 0 0 0,2-1-176 0,1-2-48 16,1 2 0-16,1-3 0 0,-1 3-160 0,-1 3-32 15,-3 1-16-15,-1 2 0 0,1-1-208 0,-5 7-32 16,-4 5-128-16,-2 3 192 0,-1 4-192 0,-1 7 0 15,-6 1 0-15,2 4 0 0,-8 6 0 0,0 0 128 16,0 0-128-16,0 0 0 0,7 7 0 0,-1 3 0 16,1-2 0-16,-1 6 0 0,1 0 0 0,-2 2 0 15,-2 3 0-15,1 1 0 0,0 1 0 0,1-1 0 16,2-2-128-16,-1-3 128 0,0-2 0 0,1-3 0 16,0 3 0-16,1 0 0 0,-2-2 0 0,2 0 0 15,-1 1 0-15,2-6 0 0,0 3 0 0,1-1 0 16,1-4 128-16,-1 1-128 0,-1 1 160 0,0-4-16 15,-9-2 0-15,11 0 0 0,0 0 16 0,1-2 0 16,-12 2 0-16,10-8 0 0,1 2 32 0,0 0 0 16,-2-3 0-16,-1 4 0 0,1-3-64 0,0 0-128 15,0 2 192-15,-1-2-64 0,-8 8-128 0,9-3 0 16,-9 3 0-16,0 0 128 0,0 0-128 0,0 0 0 16,0 0 0-16,0 0 0 0,0 0 0 0,0 0 0 15,0 0 0-15,0 15 0 0,-4 1 128 0,-1 2-128 0,-3 1 0 16,-1 2 128-16,0 1-128 0,-1 4 0 0,-3-2 0 0,1 0 128 15,-1 0-128-15,3-1 0 0,0-2 0 0,3 0 0 16,-2 2 128-16,3-3-128 0,2-2 0 16,0-3 128-16,2-3-128 0,1-1 0 0,1-11 0 0,0 9 0 15,0-9 0-15,0 0 0 0,0 0 128 0,0 0-128 16,0 0 0-16,0 0 160 0,0 0-160 0,9-1 160 16,-9 1 16-16,10-6 0 0,0-2 0 0,-2-1 0 15,-2 1-32-15,0-2 0 0,1 3 0 0,-1-5 0 0,-1 1-144 16,1 1 0-16,1-2 0 0,-2 3 0 0,-1-2 0 15,1-2 128-15,0 3-128 0,2-3 0 0,1 2 0 0,2-1 0 16,2 0 0-16,-1-4 0 0,3 1 0 16,0 1 0-16,0 3 0 0,4-5 0 0,2 5 0 0,2 0 0 15,-3-3 0-15,1 0 0 0,-1 1 0 0,0 4 0 16,-2 3 0-16,-2-1 0 0,-2 2-144 0,-2 4 144 16,-11 1 0-16,10 4 0 0,-3 5-128 0,-3 1 128 15,-2 4 0-15,-1 2 0 0,-2 1-192 0,0 1 192 16,-2-1-192-16,0 4 192 0,-5 2-128 0,4 2 128 15,0-3 0-15,2-2 0 0,0-2 0 0,5 0 0 16,1-2 0-16,3-2 0 0,5-5 0 0,3 2 0 16,3 0 0-16,4-4 0 0,3-4 0 0,4-5 0 15,4-3 0-15,3-3 144 0,1-1 48 0,2-3 16 16,4-3 0-16,2 0 0 0,-2-1-80 0,-1 2 0 16,-4 0-128-16,-1 0 192 0,-3 2-64 0,-1 3-128 15,0 0 176-15,-11 6-176 0,-3 2 144 0,0 2-144 16,-1 1 0-16,0 5 144 0,-2 2-144 0,-1 4 0 0,-1 0 0 0,-2 2 0 15,1 3 0-15,-2 3 0 16,-1 0 128-16,5 5-128 0,-1 1 0 0,0-5 160 0,0-2-160 16,2 0 160-16,0 1-160 0,2-2 192 0,4-2-192 15,-1 1 192-15,2-1-192 0,1-2 192 0,0-1-192 0,2 1 192 16,-1-1-192-16,3-2 0 0,0 0 144 0,5 1-144 16,-1-4 0-16,2 1 0 0,1-2 0 0,-1 5-13168 15,-1 2-2736-15</inkml:trace>
  <inkml:trace contextRef="#ctx0" brushRef="#br0" timeOffset="53753.64">22426 1226 5519 0,'0'0'496'0,"-5"-4"-496"0,0-3 0 0,0 1 0 15,0 3 496-15,5 3 0 0,-5-4 0 0,1-1 0 16,0 0-176-16,4 5-48 0,-2-5 0 0,2 5 0 15,-3-9 128-15,2 1 32 0,1-2 0 0,1 2 0 16,2 3 176-16,-3-2 32 0,2 0 16 0,1-2 0 16,-1 2 96-16,1 2 16 0,0-3 0 0,-1 2 0 0,1 2-272 0,-3 4-48 15,0 0-16-15,0 0 0 0,2-7-224 0,-2 7-32 16,0 0-16-16,0 0 0 0,0 0-16 0,0 0 0 16,3-6 0-16,-3 6 0 0,0 0 64 0,0 0 16 15,0 0 0-15,0 0 0 0,0 0-224 0,0 0 0 16,1 8 128-16,-1 2-128 0,0 1 0 0,-1 1 128 15,-2 2-128-15,1 2 0 0,-1 1 160 0,1-1-160 16,-2 2 160-16,0 1-160 0,-1 0 144 0,2 2-144 16,1 0 128-16,-1 3-128 0,2-1 0 0,1 3 0 15,0-1 128-15,0 8-128 0,0-5 0 0,3-1 0 16,-1-4 0-16,2-3 0 0,0-2 128 0,-1-3 0 16,3-4 0-16,-1-2 0 0,0 2-128 0,-5-11 0 15,6 7 0-15,-6-7 0 0,6 6 0 0,-6-6-256 16,12 7 64-16,-2-5-5552 15,0-2-1104-15</inkml:trace>
  <inkml:trace contextRef="#ctx0" brushRef="#br0" timeOffset="54340.15">23260 898 5519 0,'0'0'496'0,"0"0"-496"15,0 0 0-15,0 0 0 0,0 0 1088 0,0 0 112 16,0 0 16-16,0 0 16 0,0 0-592 0,-6 4-128 16,-3 2-32-16,-1 3 0 0,-2-3-160 0,-2 5-48 15,-2-1 0-15,-2 3 0 0,0 2 96 0,1 0 16 16,-3 0 0-16,0-1 0 0,-1 3-128 0,-2-1-32 16,0 0 0-16,0 1 0 0,0 1-32 0,-1 0-16 15,1-2 0-15,0 2 0 0,0-4-32 0,2-1 0 16,0 1 0-16,2 1 0 0,0-1 0 0,3-4 0 15,0 2 0-15,2-1 0 0,-1 1-16 0,2-2-128 16,1-1 192-16,0 0-64 0,1 0 64 0,-1-1 0 16,2-3 0-16,0 3 0 0,-1-3-32 0,0 0 0 15,1 0 0-15,4 2 0 0,-2-3-160 0,1-1 128 0,-1 1-128 0,3 1 128 16,5-5-128-16,0 0 0 0,0 0 0 0,0 0 0 16,0 0 192-16,0 0 0 0,0 0 0 15,0 0 0-15,0 0 272 0,6 7 64 0,2-1 16 0,0 2 0 16,0-5-144-16,1 4-16 0,0 0-16 0,1-2 0 15,1 3-368-15,0-2 144 0,2 3-144 0,6 4 0 16,-1 0 192-16,1-1-64 0,0 0 0 0,0 2-128 16,1 1 0-16,2-1 0 0,2 0 0 0,1 1-144 15,-1-1 144-15,6 2 0 0,0 1 160 0,2 1-160 16,1 0-128-16,0 0-128 0,-1 0-32 0,-2-1-9632 16</inkml:trace>
  <inkml:trace contextRef="#ctx0" brushRef="#br0" timeOffset="70464.67">21187 10234 21183 0,'0'0'1888'0,"8"-5"-1504"16,-3-3-384-16,2 3 0 0,4 3 400 0,-4-1 16 15,-7 3 0-15,0 0 0 0,0 0 144 0,0 0 16 16,7-5 16-16,-7 5 0 0,0 0 208 0,0 0 32 16,1-9 16-16,-5 0 0 0,2 0 128 0,-6-3 32 15,-1 2 0-15,-1-3 0 0,-3-2 64 0,-2 2 16 16,-4 1 0-16,-4 0 0 0,-4-4-352 0,-3 0-64 16,-5-2-16-16,-1 2 0 0,-5-1-256 0,-1 1-48 15,-3-5-16-15,-2 2 0 0,-2 1-48 0,-3 2-16 16,-3-1 0-16,-5 2 0 0,-3-3-112 0,-5 3-32 15,0 0 0-15,-6 1 0 0,-2-1-128 0,-3 1 160 0,-4 1-160 16,-2-1 160-16,-6-1-160 0,3 2 128 16,-1 1-128-16,-5-2 128 0,-1 0-128 0,-2 4 0 0,-1 0 0 0,1 4 0 15,2-4 0-15,-3 6 160 0,-5-1-160 16,2 0 160-16,-2 0-160 0,1 3 0 0,-2 2 0 0,1 3 0 16,0-2 0-16,2 3 0 0,3 2 0 0,-2-2 0 15,-2 0 0-15,2 5 0 0,2 1 0 0,0 3 0 16,2 1 0-16,-2 1 0 0,-1 0 0 0,1 5 0 15,-1-4 0-15,-2 4 0 0,-1-1 0 0,-2 4 0 16,-5 0 0-16,0 5 0 0,-1 0 128 0,0 1-128 16,-9 0 0-16,6 1 0 0,3 3 0 0,3 0 0 15,3 1 128-15,5 2 0 0,5 0 0 0,7 3 0 16,8-3 80-16,6 3 16 0,6 0 0 0,10 2 0 16,1-2-224-16,11-1 144 0,1-1-144 0,7 4 128 0,4 3-128 15,8 1 0-15,3 0 0 0,6 0 0 0,3-1 0 0,4 0 0 16,3 0 0-16,5-3 0 0,2-1 0 0,4 2 0 15,4-2 0-15,2-1 0 0,6-1 0 0,3 4 0 16,4-1 0-16,6-2 0 0,1 2 0 0,7 0 0 16,7-4 0-16,5-2 0 0,3-3 0 0,5 1 0 15,7-3 0-15,6 0 0 0,6-6 176 0,4 0-48 16,3-5-128-16,4-1 192 0,2 0-16 0,6-3-16 16,5-2 0-16,1-4 0 0,-3-3 0 0,2-1 0 15,2 4 0-15,3-5 0 0,1-4-32 0,1-2 0 16,1 1 0-16,3 1 0 0,1-1-128 0,0-2 160 15,-1 2-160-15,1 0 160 0,3-1-160 0,-1 1 160 16,-1-1-160-16,-1-1 160 0,0 3-160 0,-3-1 160 0,4 1-160 16,-1 0 160-16,-1 0 32 0,-1 0 0 0,3 0 0 0,-1 0 0 15,-5-1-48-15,0-2 0 0,0-1 0 0,-1-1 0 16,-2-1 16-16,-4-2 0 0,-4 2 0 0,0 1 0 16,-3-3-160-16,-4 2 160 0,-3-6-160 0,-3 2 160 15,-3-1-160-15,2 2 0 0,-3-3 144 0,-5 1-144 16,0-4 128-16,-3 1-128 0,-2-2 160 0,-3 0-160 15,0-2 192-15,-4 0-64 0,-1 1-128 0,-1-4 192 16,-1-3-64-16,-3 1 0 0,1 2-128 0,-8-4 192 16,0-4-32-16,-3 1-16 0,-1 0 0 0,-4-1 0 15,-2 2 0-15,-3-2 0 0,-4 0 0 0,-2 1 0 16,-2-4 0-16,-2-2 0 0,-3-4 0 0,-3 1 0 16,-4 2-144-16,-2-1 192 0,-3-1-192 0,-3-4 192 15,-3-5-192-15,-5 6 0 0,-2-2 144 0,-4 1-144 0,-4 2 0 0,-2-2 0 16,-6 0 0-16,-5 3 128 0,-2 0-128 0,-2 0 0 15,-5 0 0-15,2-5 0 0,-4 2 0 16,-3 1 0-16,-2 2 0 0,-1 0-128 0,-2 0 128 0,-2 5 0 16,-3 3 0-16,-1 2 0 0,-3 0 0 0,3 1 0 15,0 0 0-15,2 6 0 16,-1-2-1120-16,3 7-192 0,2 2-32 0,4 4-12992 16,4 8-2576-16</inkml:trace>
  <inkml:trace contextRef="#ctx0" brushRef="#br0" timeOffset="71683.92">6864 11787 16703 0,'3'-10'736'0,"-2"5"160"16,1-1-720-16,1-3-176 0,0 2 0 0,0-3 0 0,0 1 1568 0,1-2 288 15,-2-3 48-15,1 4 16 0,-1-3-256 0,1 2-32 16,-2-1-16-16,0-2 0 0,1 1-192 0,0 2-32 16,-1-2-16-16,1 1 0 0,-2 1-144 0,1 0-16 15,2 3-16-15,-3-1 0 0,-2 4-304 0,2 5-48 16,0-6-16-16,0 6 0 0,0 0-176 0,0 0-32 15,0 0-16-15,0 0 0 0,-2 9-176 0,-1 4-48 16,2 4 0-16,1 6 0 0,0 5-16 0,0 8-16 16,1 6 0-16,2 5 0 0,1 9-80 0,1 2-16 15,1 2 0-15,0 6 0 0,3 1-64 0,0 0-32 16,-1-1 0-16,-2 0 0 0,0-4 80 0,0-2 16 16,-3-6 0-16,0-3 0 0,-3-1 48 0,0-2 16 15,-4 0 0-15,-1-7 0 0,0-1 0 0,0-5 16 16,0-2 0-16,0-4 0 0,-3-2-80 0,2-3 0 15,-1 0-16-15,4-7 0 0,-3-6-96 0,3 0-16 16,1-4 0-16,2-7 0 0,0 0 64 0,-5-4 16 16,0-2 0-16,0-7 0 0,-1-1-32 0,3-6-16 15,-1-3 0-15,1-7 0 0,-1-6-160 0,0-3 0 0,1-3 144 16,0-5-144-16,-1 1 0 0,0-4 128 0,-1-4-128 16,1-6 0-16,2 0 0 0,0-2 0 0,2 1 0 0,0 1 0 15,-2-1 0-15,0 3 0 0,0 0 0 0,-1 1 0 16,3-1 0-16,-2 4 0 0,1 6 0 0,-1 4 0 15,1 4 0-15,0 7 0 0,1 4 0 0,0 5 0 16,0 3 0-16,-2 7 0 0,4 6 0 0,-2 1 0 16,0 7 0-16,0 0 0 0,0 0 0 0,2 14-128 15,0 6 128-15,0 11-128 0,-1 7 128 0,4 13-128 0,-1 9 128 0,0 7 0 16,-1 6 0-16,-2 7-128 0,-1 5 128 0,0 2 0 16,0 0 0-16,0-3 0 0,-3-9 0 0,1 0 0 15,-2-1 128-15,0-5-128 0,0-2 192 0,2-6-16 16,1-2-16-16,1-4 0 0,2-8-160 0,-1-1 0 15,3-2 144-15,0-2-144 0,-1-6 0 0,0-3 0 16,1-3 0-16,3 7 0 16,-1-10-1024-16,-1-9-128 0,3-8-32 0,2-3 0 15,2-5-1568-15,2-7-304 0,0-8-64 0</inkml:trace>
  <inkml:trace contextRef="#ctx0" brushRef="#br0" timeOffset="72688.95">8768 11752 2751 0,'-6'-13'128'0,"3"9"16"0,0-5-144 0,-3 2 0 16,4-4 0-16,-2 3 0 0,0-5 2816 0,0 3 512 15,2 0 128-15,2 1 0 0,-3-3-1616 0,2-1-336 16,0 2-64-16,-2-2-16 0,1 4-144 0,-2 1-48 16,0-6 0-16,-4 3 0 0,5 1 128 0,-2 4 32 15,-2-4 0-15,1 3 0 0,0-2-304 0,-1 4-64 16,0 0-16-16,-4-4 0 0,2 4-112 0,2 0-32 16,7 5 0-16,-9-5 0 0,0 1 80 0,9 4 16 15,-9-2 0-15,0 2 0 0,9 0-240 0,-10 4-32 16,2-1-16-16,2 6 0 0,0 1-144 0,1 8-16 15,1 5-16-15,-1 5 0 0,1 6-144 0,1 12-32 16,2 9 0-16,1 3 0 0,0 11-48 0,1 1-16 16,3 1 0-16,-1 5 0 0,-1 8-16 0,1-2-16 15,-2-1 0-15,-1-6 0 0,0-3-32 0,-1-3-16 16,0-4 0-16,-2-5 0 0,-1-2 128 0,0-7 16 16,2-4 16-16,-2-5 0 0,0-2-32 0,0-4-16 0,1-5 0 0,-1-5 0 15,0 0-80-15,1-7-16 0,1-4 0 0,1-5 0 16,1 0 0-16,0-10-16 0,0 0 0 0,0 0 0 15,-5-9 80-15,1-3 0 0,0-9 16 0,1-9 0 16,-3-4-48-16,2-7-16 0,0-7 0 0,1-4 0 16,0-4-208-16,-1-4 144 0,4-4-144 0,0-2 128 15,0-6-128-15,4-3 0 0,0-2 0 0,0-3 0 0,-2 0 0 0,1 0 0 16,1 1 0-16,-1 3 0 16,2 0 0-16,1 7 0 0,0 3 0 0,-1 9 0 0,-4 6 0 0,3 7 0 15,-1 7 0-15,0 5 0 0,-1 4 0 0,-1 9 0 16,0 4 0-16,-2 7 0 0,1 8 0 0,0 0 0 15,-4 9 0-15,2 10 0 0,-2 9 0 0,0 9 0 16,-1-176-128-16,0 378 128 0,1-169 0 0,-1 10-144 16,-1 5 144-16,0 6 0 0,4 1-128 0,-2 5 128 15,0 2 0-15,2-6 0 0,-1-5 0 0,2-4-128 16,1-7 128-16,-1-4 0 0,1-3 0 0,0-11 0 16,0-5 0-16,1-6 0 0,0-6 0 0,3-8 0 15,-1-7 0-15,-1-7 0 0,-1-6 128 0,2-5-128 16,-3-9 0-16,0 0 0 0,0 0 192 0,2-18-48 15,-2-5-16-15,0-11 0 0,2-3 16 0,-4-11 0 16,0-8 0-16,-2-9 0 0,0-7-144 0,-1-8 160 16,-2-11-160-16,2-1 160 0,3-4-160 0,2 10 0 15,2 6 0-15,1 10 0 0,1 9 0 0,-1 9 0 16,-1 6 0-16,3 13 0 0,-2 9 0 0,-1 7 0 16,0 8 0-16,-2 9 0 0,0 0 0 0,2 12 0 0,2 13 0 0,0 8 0 15,-2 11 0-15,1 4 0 0,1 5 0 0,-2 8 0 16,-2 10 0-16,3 3 0 0,-1 4-144 0,2-6 144 15,-1-7-128-15,-1-3 128 0,2-3-192 0,-1-6 192 16,-1-7-384-16,2-2 16 0,0-7 16 0,0-3 0 16,-1-7-1040-16,2-4-208 0,-3-9-32 15,-2-14-16-15,0 0-1136 0,0 0-224 0</inkml:trace>
  <inkml:trace contextRef="#ctx0" brushRef="#br0" timeOffset="73654.55">8975 11646 6447 0,'0'0'576'0,"0"0"-576"16,-5-5 0-16,2-4 0 0,0 3 1696 0,3 6 224 15,0 0 64-15,-1-13 0 0,-3 2-16 0,3 2 0 16,-1 1 0-16,2-1 0 0,0 3-96 0,0 6-16 16,2-12 0-16,-2 12 0 0,0 0-256 0,0 0-48 15,0 0-16-15,0 0 0 0,0 0-320 0,0 0-80 16,0 0-16-16,-7 16 0 0,0 2-304 0,-1 7-64 0,0 8-16 0,1 10 0 15,0 4-48-15,1 9-16 0,2 6 0 0,2 6 0 16,-1 6-224-16,1 3-32 0,0 6-16 0,2-2 0 16,2 3-176-16,0-8-32 0,2-3-16 0,-2-5 0 15,-2-5 0-15,0-6 0 0,0-4 0 0,0-5 0 16,0-3 144-16,2-7 16 0,-1-6 16 0,-1-8 0 16,0-4 32-16,1-4 16 0,3-5 0 0,-4-11 0 0,0 0-48 0,0 0-16 15,5-10 0-15,2-5 0 16,-1-8 96-16,-1-5 16 0,1-7 0 0,1-5 0 0,-3-3-208 0,-1-6-48 15,0-4 0-15,-3-7 0 0,-1-6-64 0,-2-5-128 16,1-7 176-16,0 1-176 0,1-2 144 0,2 10-144 16,2 12 0-16,1 8 144 0,-2 5-144 0,1 10 0 15,1 10 0-15,-1 5 128 0,0 6-128 0,-3 13 0 16,0 0 144-16,0 0-144 0,5 17 0 0,-3 6 0 16,2 7 0-16,-4 6 0 0,0 4 0 0,0 9 0 15,-5 4 0-15,1 4-128 0,1 3-96 0,0 2-16 16,2-5 0-16,2-2 0 15,3-3-1296-15,2-1-272 0,3-1-48 0,5-6-16 16,1-2-1712-16,4-6-352 0</inkml:trace>
  <inkml:trace contextRef="#ctx0" brushRef="#br0" timeOffset="74474.99">12208 11637 8287 0,'1'-17'368'0,"0"6"80"0,2 0-448 0,0 2 0 0,-2-2 0 0,0 3 0 16,2-2 3184-16,-3 3 544 0,-3 0 112 0,3 7 32 15,0 0-1616-15,0 0-320 0,0 0-64 0,0 0-16 16,0 0-272-16,-6 9-64 0,-1 3-16 0,2 6 0 16,0 5-320-16,1 9-64 0,2 7-16 0,1 6 0 15,-1 7-304-15,2 8-64 0,-1 2-16 0,4 10 0 16,-1 10-160-16,2 3-48 0,-4 8 0 0,1-1 0 15,2 0-192-15,-1-4-64 0,-2-8 0 0,0-8 0 0,0-8 0 0,0-10-16 16,0-4 0-16,3-11 0 0,-3-4 336 0,2-9 64 16,1 0 0-16,-1-7 16 0,2-8-208 0,-4-11-64 15,0 0 0-15,13-1 0 0,-2-7-48 0,1-7-16 16,-2-6 0-16,0-9 0 0,0-3 0 0,2-5 0 16,-5-4 0-16,0-5 0 0,-1-5-160 0,-2-3-32 15,-2-3-128-15,-2-4 192 0,-2-8-192 0,2-1 144 16,0-3-144-16,2 6 128 0,2 9-128 0,1 13 0 15,-2 10 0-15,2 10 0 0,-2 7 0 0,0 8 0 16,-3 11 128-16,0 0-128 0,5 17 0 0,-1 10 0 16,-1 12 0-16,-2 13 128 0,-1 9-128 0,-2 5 0 15,-4 8 0-15,0 4 0 0,-3 7 0 0,0 4 0 16,0 3 0-16,0 0 0 0,2-3-192 0,2-5 48 16,2-7 0-16,2 1 0 15,0-1-1392-15,1-3-256 0,0-3-64 0</inkml:trace>
  <inkml:trace contextRef="#ctx0" brushRef="#br0" timeOffset="78275.31">16581 16455 9215 0,'-12'-2'400'0,"6"1"96"0,-2 0-496 0,1 0 0 16,0-1 0-16,0 2 0 0,0-2 1824 0,7 2 272 15,-4 2 48-15,4-2 16 0,0 0-1040 0,0 0-208 16,0 0-32-16,0 0-16 0,0 0-80 0,14 3-16 16,0-1 0-16,7 0 0 0,4-2 144 0,6-2 32 15,2 1 0-15,6-1 0 0,4-4-128 0,7 0-32 16,3 1 0-16,3-4 0 0,1 3-192 0,3-2-32 16,0 2-16-16,0 1 0 0,-1-3-192 0,1 3-32 15,-1 1-16-15,-4 0 0 0,-4-2-112 0,-4 2-32 16,-3 2 0-16,-6 2 0 0,-5 1-160 0,-4 1 0 15,-4 1 0-15,-3 0-9712 16,-5 0-1888-16</inkml:trace>
  <inkml:trace contextRef="#ctx0" brushRef="#br0" timeOffset="78539.73">16847 16528 21183 0,'-13'-3'944'0,"13"3"192"0,0 0-912 0,0 0-224 0,0 0 0 0,0 0 0 15,0 0 768-15,0 0 128 0,13 2 0 0,5 1 16 16,4-3-80-16,3-2-32 0,6 0 0 0,2 1 0 16,4-3-128-16,3-1-32 0,4 1 0 0,1 1 0 0,4 2-144 0,2 0-48 15,1-4 0-15,1-2 0 16,0 2-224-16,0 0-48 0,-4 0-16 0,-1 3 0 0,-3 0-160 0,-4 2 0 15,-1-1 0-15,-2 1 0 16,-2 0-1216-16,-3 0-288 0,0 0-48 0,-4-1-11040 16</inkml:trace>
  <inkml:trace contextRef="#ctx0" brushRef="#br0" timeOffset="78859">17389 15949 27119 0,'0'0'1200'0,"0"0"256"0,8-12-1168 0,6 5-288 16,6-2 0-16,5 6 0 0,10 2 256 0,4 2 0 16,2 3 0-16,8 6 0 0,9 3 320 0,5 3 48 15,3 4 16-15,2 5 0 0,0 0-176 0,-2 6-16 16,-5 4-16-16,-3 1 0 0,-4 1-128 0,-7 5-32 0,-7 4 0 0,-10 6 0 15,-8 1-64-15,-8 2-16 0,-12-1 0 0,-4 1 0 16,-12 1 64-16,-5-3 16 0,-7-2 0 0,-7-2 0 16,-4-9 256-16,-7 1 48 0,-7-4 16 0,-5-3 0 15,-6-1 112-15,-1-4 0 0,0-6 16 0,-1-4 0 16,2-1-336-16,1-1-80 0,1-2-16 0,6-1 0 16,2-1-288-16,7-2 0 0,8-2 0 0,8-3 0 15,11-3-2624-15,18-3-416 0</inkml:trace>
  <inkml:trace contextRef="#ctx0" brushRef="#br0" timeOffset="80341.03">8034 16378 13823 0,'-17'2'1216'0,"-1"-4"-960"15,0 1-256-15,1-1 0 0,-2 0 704 0,1 1 112 16,4 1 16-16,1 0 0 0,2 0-128 0,2 0 0 16,5 1-16-16,4-1 0 0,0 0-80 0,0 0-16 15,0 0 0-15,18 4 0 0,-2-3-256 0,12-1-48 16,3 0-16-16,4-1 0 0,8-3 144 0,10 2 32 16,6-2 0-16,13 1 0 0,8-4 128 0,9-1 16 15,3-2 16-15,11 0 0 0,9 0-144 0,6 1-16 16,6-5-16-16,2 5 0 0,7-1-48 0,7 2 0 15,3-2 0-15,6 2 0 0,6-1 144 0,3 4 32 0,2-2 0 16,3 0 0-16,-1 1 16 0,4 1 0 0,-1 5 0 0,-1 1 0 16,-3 2-192-16,2 2-16 0,1-1-16 0,0 2 0 15,-1 4-160-15,-2-2-48 0,-2-1 0 0,-1 0 0 16,-5 2 64-16,-1-2 16 0,-7 3 0 0,-7-2 0 16,-3 3-16-16,-5-4 0 0,-10-1 0 0,-4 2 0 15,-7-4 48-15,-4-1 0 0,-5 3 0 0,-7-4 0 16,-12 1-96-16,-3-1-16 0,-5 1 0 0,-5-2 0 15,-7-1-16-15,-4 0-128 0,-2-1 192 0,-8-1-64 16,-7 1 80-16,-4 1 16 0,-4 1 0 0,-7-1 0 16,-5-1-80-16,-4 1-16 0,-5-1 0 0,-11 1 0 15,0 0-128-15,0 0 0 0,0 0 0 0,0 0 128 16,0 0-288-16,-16-1-64 0,-5 1-16 0,-3 0-11408 16,-4-2-2272-16</inkml:trace>
  <inkml:trace contextRef="#ctx0" brushRef="#br0" timeOffset="81192.74">22491 16190 13759 0,'0'0'608'0,"0"0"128"0,0 0-592 0,0 0-144 15,9 8 0-15,-2-3 0 0,-7-5 1040 0,0 0 176 16,11 6 48-16,-2 1 0 0,2-3 16 0,2-2 16 16,2 2 0-16,4 1 0 0,5 0-80 0,6-2-32 15,3-3 0-15,7 0 0 0,10 0-144 0,11 1-16 16,10 0-16-16,9-1 0 0,7-1-256 0,9-2-48 15,10 3-16-15,10-2 0 0,8-2 0 0,8 1 0 16,3 1 0-16,5-1 0 0,3 2-112 0,4 1 0 16,-2-1-16-16,-1 1 0 0,0-1-96 0,2 2-16 15,2 1 0-15,-6 2 0 0,-8-4-32 0,3 3-16 0,3 3 0 0,-4-2 0 16,-7-2 0-16,2 2 0 16,0 4 0-16,-5-4 0 0,-6 2-32 0,-2 0-16 15,-1-2 0-15,-5 1 0 0,-6 3-80 0,-8-2-16 0,-6-2 0 0,-5 1 0 16,-3 4-128-16,-5-4-128 0,-5 4 192 0,-7-5-192 15,-7 0 128-15,-7-1-128 0,-6 3 0 0,-8-3 0 16,-6 0 128-16,-9 2-128 0,-8-1 0 0,-4 2 0 16,-12-6-512-1,0 0-224-15,-9 10-32 0,-5 2-12128 0,-8 2-2416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05:37.35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3145 392 5519 0,'0'0'496'0,"0"0"-496"15,0 0 0-15,1 8 0 0,-1-8 1728 0,0 6 240 16,0 3 48-16,-3-3 16 0,1 3-448 0,-1-2-96 16,-4-2-16-16,-3 6 0 0,-3-4-128 0,0 0-16 15,0-3-16-15,-2 0 0 0,-1 0-352 0,-6-2-64 16,0-2 0-16,-4 0-16 0,-1 0-176 0,-5 0-16 15,1 0-16-15,-4 3 0 0,-3-2-272 0,-3 3-48 16,-1-2-16-16,-5 3 0 0,-5 3 96 0,0-4 16 16,-1 0 0-16,-3 1 0 0,2 4-16 0,4-3 0 0,0 4 0 0,2-1 0 15,2 2-48-15,2 2-16 0,0 0 0 0,-1 1 0 16,-1 0-112-16,-3-1-32 0,4-1 0 0,-1 4 0 16,-1 1-224-16,0 1 0 0,5 1 128 0,-3 5-128 15,0 2 0-15,-4 3 0 0,-3-4 0 0,-2 6 0 16,-4-2 0-16,1 3 0 0,0 1 0 0,4 1 0 15,2 3 0-15,2 1 0 0,1 2 0 0,2 0 0 16,3 0 0-16,3-3 0 0,0-1 0 0,2 1 0 16,1 1 0-16,4 3 0 0,1 2 128 0,3-1-128 0,1 3 0 0,13-20 0 15,-2 7 0-15,0 1 0 0,-1 1 0 0,0 2 0 16,0-2 0-16,0-1 0 0,2 3 0 16,-13 30 0-16,7-8 0 0,7 0 0 0,3-4 0 0,5-5 0 15,2-2 0-15,2-2 0 0,4-4 0 0,4-3 0 16,-1 0 0-16,5-2 0 0,3-3 0 0,3 3 0 15,0-1 0-15,-4-12 0 0,5 6 0 0,3-1 0 16,5 3 0-16,1 1 0 0,2-1 0 0,7 0 0 16,3 1 0-16,38 22 0 0,-7-9 0 0,-5-8 0 15,-3-8 0-15,2-1 0 0,3-1 128 0,5-1-128 16,4-2 0-16,3 2 144 0,2-5-144 0,2 1 0 0,2 1 0 16,6 0 128-16,5-4-128 0,3 0 0 0,2-1 144 0,1 1-144 15,4-3 128-15,3 1-128 0,4-5 128 0,-2 2-128 16,-1-1 128-16,4 0-128 0,2-4 160 0,2 1-160 15,2-2 160-15,4 0-160 0,4-1 160 0,0-2-160 16,-1-3 208-16,3-2-48 0,5-1-16 0,-2-1 0 16,0-1-144-16,3 1 192 0,3-1-192 0,0-3 192 15,-1-3-192-15,7 4 192 0,0-2-192 0,0 1 192 16,-5-3-192-16,3 1 0 0,8 2 0 0,-5-2 128 16,-2 3-128-16,3-1 160 0,2-3-160 0,3 3 160 15,2-6-160-15,1 3 128 0,1-2-128 0,0 1 128 16,-1-2-128-16,0-2 0 0,3 3 0 0,0 2 128 15,1-5-128-15,1 1 0 0,-4 2 144 0,1-3-144 16,1 4 128-16,-1 1-128 0,2-3 128 0,-3 2-128 16,-3-1 0-16,1 3 0 0,2-1 0 0,-3 2 0 0,-2-5 0 0,1 5 0 15,1-2 128-15,-1 0-128 0,3-5 0 0,1-1 128 16,-4-3-128-16,4 5 0 0,-1 4 0 0,-1-4 144 16,-6-3-144-16,3-1 0 0,-1 1 128 0,2 1-128 15,-6-1 0-15,0 1 0 0,2 1 128 0,-3-1-128 16,-3 1 0-16,1 1 0 0,0-2 0 0,2 0 128 15,-1-2-128-15,0-1 0 0,1 1 128 0,-2-1-128 16,0 0 0-16,-2 0 0 0,-5-1 0 0,0 1 0 16,-3 2 0-16,-2-1 0 0,0-2 128 0,-1 4-128 15,-3 2 0-15,-3-1 0 0,-4-3 0 0,-1 1 0 16,-1 2 128-16,0 3-128 0,3 1 0 0,0-2 0 16,-4 3 128-16,2-1-128 0,1 4 0 0,-3-6 0 15,1 1 0-15,1 1 0 0,1-2 128 0,0 2-128 0,-3-1 0 0,1-1 0 16,-3 3 0-16,0-2 0 0,2 2 0 0,-4-2 0 15,-3 2 0-15,3-1 0 0,-1 3 0 0,-2-3 0 16,-5 1 0-16,-2-1 0 0,-3 2 0 0,1-3 0 16,-3-1 128-16,-2 2-128 0,-3-1 0 0,-2 2 0 15,-2-4 128-15,1 2-128 0,1-1 0 0,-3 0 0 16,-4-1 0-16,-1 3 0 0,-2-3 128 0,0 2-128 16,2 0 0-16,0-1 0 0,-7-1 0 0,-1 2 0 15,-2-3 128-15,1 2-128 0,-1 3 0 0,2-2 0 16,-1-3 128-16,-2 1-128 0,-1-2 0 0,-3 1 0 15,-4 2 0-15,-1 2 0 0,-1-4 0 0,-4 2 0 16,-1-1 128-16,-4-2-128 0,-4-2 0 0,-6 2 0 16,-2 1 0-16,-4-1 160 0,-2 4-160 0,-2-1 128 0,-3-1-128 0,-5 2 0 15,-2-3 0-15,-3 1 128 0,-4 1 0 0,-1-2-128 16,-1-1 192-16,-3 0-64 0,-1 0-128 0,-2-1 128 16,-2 0-128-16,0 1 128 0,-4-2-128 0,0 2 0 15,-4 0 0-15,0-3 0 0,-1 3 0 0,-2-2 0 16,-2-1 0-16,-4 2 0 0,-4-3 0 0,-2 1 0 15,-5 0 0-15,-1 2 0 0,-2 3 0 0,-2-1 0 16,-2-1-144-16,-3 1 144 0,-2-2 0 0,0 0 0 16,-5 2 0-16,-1-1 0 0,-4 1 0 0,2 0 0 15,-3 1 0-15,-3 2 0 0,-3-3-128 0,-4 2 128 16,-3 3 0-16,-5-4 0 0,-4 3-128 0,-1-2 128 16,1 0 0-16,-3 5 0 0,-3-5-128 0,-5 2 128 15,-6-3 0-15,-2-1 0 0,-1 4-192 0,-2-3 64 0,-3 1 128 0,-7 1-208 16,-7 0 208-16,1-3 0 0,4 0 0 0,-7 4 0 15,-7 0 0-15,-1 2 0 0,-2-3-128 0,-4 4 128 16,-6-2 0-16,-2 2 0 0,-1-2 0 0,-4 4-144 16,-4 1 144-16,1 0 0 0,4-5 0 0,-5 4 0 15,-4 4 0-15,2-3 0 0,3-2 0 0,-5 1 0 16,-5 0 0-16,-1-2-128 0,1 6 128 0,-3-5 0 16,-1-3-144-16,-1 1 144 0,-1 4-160 0,2-5 160 15,0 0 0-15,-2-2 0 0,-3 2-128 0,3 2 128 16,4 1 0-16,0 1 0 0,-3-5 0 0,0 5 0 15,1-1 0-15,1-1 0 0,3 0 0 0,0-2 0 16,-2 5 0-16,8-2 0 0,2-4 0 0,-2 2 0 0,-4-1 0 16,3 3 0-16,4-5 0 0,-3 4 0 0,-5-5 0 15,3 4 0-15,1-1 0 0,4 1 0 0,-4-5 0 0,69 8 0 16,-13-5 0-16,-9 0 0 0,-6-4 0 16,-7 1 0-16,-3 2 0 0,-3-1 0 0,-1-3 0 0,-110-13 0 15,42 9 0-15,28 2 0 0,15 0 0 0,8 3 0 16,8 0 0-16,3-2 0 0,6 4 0 0,-1-2 0 15,0 2 0-15,3-4 0 0,3-1 128 0,1-2-128 16,-1 1 0-16,1-1 0 0,3 2 128 0,0-1-128 16,1-1 0-16,-2 1 0 0,1-1 128 0,0 1-128 15,6 0 0-15,47 7 0 16,-9-1 0-16,-8 2 128 0,-5-4-128 0,-5 2 0 0,-3-1 0 0,-5-1 0 16,-3 2 0-16,-82-7 0 0,32 4 128 0,17 4-128 0,9-3 0 0,7 5 0 15,5 7 0-15,5 0 0 0,2-3 0 0,-2 4 0 16,0-1 144-16,4 4-144 0,5 0 0 0,2-1 144 15,-1-2-144-15,-2 1 0 0,-4 3 0 0,6 0 128 16,4 5-128-16,2-4 0 0,-1-2 0 0,-3 4 0 16,-2 1 0-16,2 1 0 0,6 3 0 0,37-4 0 15,-6 3 0-15,-8 0 0 0,-6 4 0 0,-3 1 0 16,-1 3 0-16,0 1 128 0,-2 1-128 0,-60 20 0 16,19-7 0-16,16-1 0 0,8-1 128 0,10 0-128 15,7-6 0-15,6-1 0 0,2-4 0 0,1 2 0 16,0 0 0-16,2 2 0 0,3 5 0 0,30-10 0 15,-5 6 0-15,-2 4-192 0,-3 4 64 0,-2 2 128 16,-6 4-1744-16,0-1-240 0,-1 4-32 16</inkml:trace>
  <inkml:trace contextRef="#ctx0" brushRef="#br0" timeOffset="3036.78">5745 8793 5519 0,'0'0'240'0,"0"0"64"0,0 0-304 0,0 0 0 0,0 0 0 0,0 0 0 15,0 0 2656-15,0 0 480 0,0 0 80 0,0 0 32 16,0 0-1312-16,0 0-256 0,7-7-48 0,-7 7-16 15,0 0-288-15,0 0-64 0,0 0-16 0,0 0 0 16,0 0-288-16,0 0-48 0,0 0-16 0,0 0 0 16,0 0-336-16,0 0-80 0,0 0-16 0,7 12 0 15,-1-3-80-15,-1 3 0 0,-2 5-16 0,4-1 0 0,0 2-16 0,2 1 0 16,0 2 0-16,0 0 0 0,0 7-112 0,1-4-32 16,2 0 0-16,0 2 0 0,0 1-48 0,2 1-16 15,0-4 0-15,1 2 0 0,2-3 48 0,0-2 0 16,2-1 0-16,2-1 0 0,0-1 112 0,3 0 16 15,2-2 16-15,-1-2 0 0,1 1-80 0,2-2-32 16,0-4 0-16,1 2 0 0,-1-2-32 0,2 1-16 16,2-2 0-16,0 0 0 0,1-3-48 0,1-1-128 15,2-1 192-15,-3 4-64 0,-1-2-128 0,0 1 160 16,1 1-160-16,1-4 160 0,3 1-160 0,0 0 0 16,-1 1 144-16,4-2-144 0,-5-3 144 0,2 0-144 15,0-3 192-15,0-1-192 0,0 2 192 0,2-1-192 16,-2-1 192-16,3 2-192 0,0-3 160 0,2 1-160 15,1 0 128-15,-1 0-128 0,0-5 128 0,2 3-128 16,-1 1 128-16,1-4-128 0,-1 1 128 0,1-2-128 16,-1 3 0-16,0-1 128 0,-1 2-128 0,3-2 0 0,-1-1 0 15,1 3 0-15,-1-3 0 0,2 3 0 16,2-5 0-16,-2 4 0 0,0-5 0 0,-1 5 128 0,2-5-128 0,2 5 0 16,-5-4 0-16,3 5 0 0,0-3 128 0,2 3-128 15,-2 1 0-15,0-3 0 0,0 3 0 0,-2 0 0 16,0-3 0-16,-2 3 0 0,0 1 0 0,1-2 0 0,-1 0 128 15,0 3-128-15,0 1 128 0,-1 0-128 0,0-1 0 0,1-1 0 16,-3 0 0-16,-1 3 0 0,1 1 0 0,-2 1 0 16,0-1 0-16,1 0 0 0,-2-1 0 0,-1 2 0 15,-2 1 0-15,0 1 0 0,1-4 0 0,-2 3 0 16,-4 5 0-16,0-4 0 0,-1 3 0 0,0 2 0 16,-4 0 0-16,-2 2 0 0,1-2 0 0,-3 2 0 15,-1-4 0-15,-2 3 0 0,-3 0 0 0,2 3 0 16,-2-5 0-16,-2 3 0 0,-5-2 0 0,2 3 0 15,-3 0 0-15,1 0 0 0,-1 3 176 0,-1-4-48 16,-2 3-128-16,1-2 192 0,-4-3 64 0,2 5 0 16,-2-3 0-16,0 1 0 0,0-11-96 0,-2 13-16 0,0-3 0 0,0 0 0 15,2-10-16-15,-4 11-128 0,4-11 192 0,-5 8-64 16,5-8-128-16,0 0 160 0,-6 7-160 0,6-7 160 16,0 0-160-16,0 0 192 0,0 0-192 0,0 0 192 15,0 0-16-15,0 0 0 0,0 0 0 0,-7-5 0 16,7 5 0-16,0 0 0 0,-4-10 0 0,4-1 0 15,0-4-176-15,0 2 128 0,0 2-128 0,3-3 128 16,1-182-128-16,1 363 128 0,2-184-128 0,1 3 128 16,0 0-128-16,-1-1 0 0,2 2 0 0,1 2 0 15,1-3 0-15,0 0 0 0,2 1 0 0,1 3 0 16,0-4 0-16,1 3 0 0,-2 0 0 0,2-1 0 16,4 0 0-16,-1 3 0 0,0-1 0 0,1 3 0 15,-2 2 0-15,4-3 0 0,3 3 0 0,-1-2 0 16,-3 2 0-16,2 3 0 0,2-2 0 0,-1 3 0 15,0-2-128-15,1 1 128 0,1-2 0 0,1 1 0 0,3 1 0 0,-1 0 0 16,0 1 0-16,1 1 0 0,-1 3 0 0,1-2 0 16,2-1 0-16,1-1 0 0,-3-1 0 0,1 2 0 15,1-1 0-15,-1 1 0 0,0-2 0 0,-1 0 0 16,-4 2 0-16,4-1 0 0,-1-3 0 0,0 3 0 16,-1 1 0-16,1 1 0 0,0-3 0 0,-1 1 0 15,-2-3 0-15,2 2 0 0,-1 2 0 0,2 0 0 16,-2-184 0-16,-1 363 0 0,1-182 0 0,-2 0 0 15,4-1 0-15,-3-1 0 0,1-6 0 0,-1 3 128 16,1-1-128-16,-1 4 0 0,0-6 128 0,1 3-128 16,-1-3 0-16,-1 3 128 0,1-1-128 0,-1 1 0 15,2-4 144-15,1 2-144 0,0-2 144 0,-2-2-144 0,-1-1 192 16,0-2-192-16,-2-2 224 0,2 0-64 16,-1-1-16-16,0-2 0 0,-1-6 48 0,-1 3 16 15,0-3 0-15,-2 2 0 0,0 4 0 0,-2-4 0 0,-1 3 0 0,-1 4 0 16,-5 4-32-16,2 2-16 0,-1 3 0 0,0 0 0 15,-2 5-160-15,0 0 0 0,0 0 144 0,0 2-144 16,1-1 0-16,-10 4 0 0,10-1 0 0,-10 1 0 31,11 3-736-31,-11-3-112 0,0 0-32 0,10 12 0 16,-4 4-2256-16,-3 1-464 0</inkml:trace>
  <inkml:trace contextRef="#ctx0" brushRef="#br0" timeOffset="14110.09">3220 4876 4607 0,'5'-7'400'15,"-1"-7"-400"-15,-1 0 0 0,3-1 0 0,-3-1 1120 0,0-1 144 16,3-5 16-16,-3 0 16 0,-1 6 0 0,1-1 0 16,1 2 0-16,-2 4 0 0,1-2-192 0,-1 1-32 15,1 2-16-15,-1 0 0 0,1 3-224 0,-2-2-32 16,1 1-16-16,0 4 0 0,-2 4 16 0,0 0 0 15,0 0 0-15,0 0 0 0,0 0-64 0,0 0-16 16,0 0 0-16,0 0 0 0,-5 8-352 0,0 5-80 16,-1 2-16-16,0 3 0 0,-1 2 176 0,-2 4 48 15,-1 7 0-15,0 2 0 0,-1 3 80 0,0 4 0 16,-2 4 16-16,1 2 0 0,0 5-32 0,1 2-16 16,-1-2 0-16,-3 18 0 0,2-11-160 0,4-6-48 15,2-5 0-15,2-3 0 0,-3-7-112 0,3-4-32 16,1-4 0-16,0 0 0 0,2 2 0 0,-1-6-16 15,1 0 0-15,0-3 0 0,1-4 0 0,1-2 0 16,0-3 0-16,1 0 0 0,1-2 0 0,-2-11 0 16,5 7 0-16,2 0 0 0,2-2 0 0,1-3 0 15,3-1 0-15,1 0 0 0,5-1-48 0,2 0 0 0,0-2 0 0,3 2 0 16,0-2-128-16,3 1 128 0,2 1-128 0,2 1 128 16,1 1-128-16,2 1 0 0,3 1 144 0,1 1-144 15,1-1 0-15,2-1 0 0,0-1 0 0,2 2 0 16,3 1 0-16,3-2 0 0,3-2 0 0,2 0 0 15,2 3 128-15,1-3 16 0,1 0 0 0,3 1 0 0,2 2-144 16,4-3 0-16,0-1-160 0,3 2 160 0,-2 1 0 16,2-2 0-16,1 3 0 0,3 0 0 0,1 0 0 0,1-2 0 15,-1 1 0-15,4 1 0 0,2 2 0 0,0 1 0 16,-1-3 0-16,0 0 0 0,1-1 0 0,1 2 0 16,2 0 0-16,3 2 0 0,-1 0 0 0,2-3 0 15,-4-1 0-15,-1 4 0 0,4-2 0 0,1-3 128 16,1 2-128-16,-2-1 0 0,1-2 160 0,0 3-160 15,1-2 128-15,1 1-128 0,1 2 192 0,0-1-64 16,-4 0 0-16,4-2 0 0,-1 1 48 0,0 1 0 16,0-3 0-16,1 1 0 0,-4 2-176 0,2 0 160 0,2-1-160 15,-2 0 160-15,-2 1-160 0,1 0 128 0,-2-4-128 0,2 3 128 16,0-1-128-16,1-1 128 0,2-1-128 0,-2 0 128 16,-1 0-128-16,2 0 0 0,1 2 0 0,-2-2 128 15,-2-2-128-15,1 1 0 0,-2-1 144 0,2-1-144 16,0-1 0-16,2-1 128 0,-2-1-128 0,-1-3 0 15,-3 2 0-15,0 0 128 0,0 4-128 0,1-2 0 16,2 0 128-16,-3-4-128 0,-3 2 128 0,0-2-128 16,-1 1 0-16,2 3 128 0,0-5-128 0,-2 2 0 15,-1-2 0-15,-1 4 144 0,-2-3-144 0,3 4 0 16,1 0 128-16,-4-2-128 0,-1 1 0 0,0 1 0 16,0-3 0-16,-1 4 0 0,0 2 128 0,-2-1-128 15,-1 1 0-15,-1-2 0 0,-2 0 0 0,-4 2 0 16,1 0 0-16,-1 0 0 0,-2 0 128 0,-1 2-128 0,-1-1 0 15,0 1 0-15,-3-1 0 0,0 1 0 16,-2-3 0-16,-1 3 0 0,-4 0 0 0,1 3 0 0,0 1 0 0,-3-2 0 16,0-2 0-16,-1 3 0 0,-1-1 0 0,-2 1 0 15,0-2 0-15,-5-1 0 0,2 0 128 0,-2 3-128 16,-1-2 0-16,-1 0 0 0,-3 1 176 0,2-1-176 16,2-1 160-16,-5 1-160 0,-5-1 160 0,0 0-160 15,1 0 160-15,-2-1-160 0,-3 0 176 0,-2-1-176 16,-3 0 192-16,0-2-192 0,-2 0 304 0,-3 0-48 15,-2 3-16-15,0-4 0 0,-2-3 80 0,0 2 0 16,-1-5 16-16,0 2 0 0,-2-3 48 0,1 1 16 16,-2-2 0-16,1-3 0 0,0-4-64 0,-2-4-16 0,-2-2 0 0,1-5 0 15,0-2-64-15,-1-4-32 16,4-1 0-16,-6 0 0 0,2-7-48 0,-3 1-16 0,-2 2 0 0,2-2 0 16,-1 4-32-16,1-1-128 0,0-1 192 0,0 7-64 15,1 6-128-15,1 2 0 0,0 5 0 0,1 3 128 31,-1 3-976-31,1 3-208 0,1 4-32 0,-4 9-16 16,2-10-48-16,-2 10 0 0,0 0 0 0,8 14-18048 0</inkml:trace>
  <inkml:trace contextRef="#ctx0" brushRef="#br0" timeOffset="16316.45">19022 3228 11055 0,'3'-13'480'0,"-3"13"112"0,2-7-464 0,1 0-128 0,2-3 0 0,-1 2 0 15,0 1 2128-15,0 0 416 0,1 0 80 0,-3 0 0 16,-1 2-832-16,-1 5-160 16,0 0-32-16,0 0-16 0,0 0-64 0,0 0-16 0,3-7 0 0,-3 7 0 15,0 0-352-15,0 0-80 0,0 0-16 0,0 0 0 16,0 11-368-16,-3 3-80 0,0 5-16 0,-1 3 0 16,-1 6-80-16,-3 4-32 0,-1 8 0 0,-2 6 0 15,-2 10-48-15,-2 5-16 0,-2-1 0 0,1 5 0 16,-2-3-80-16,1 4-16 0,5-3 0 0,-5 2 0 0,3 1 128 15,0-7 32-15,3-3 0 0,-1-4 0 0,2-3-64 0,1-4-16 16,0-2 0-16,2-3 0 0,-1-5-144 0,2-1-48 16,-1 0 0-16,2-4 0 0,0-3-208 0,1-2 176 15,1 1-176-15,-1-5 160 0,3-4-160 0,1-3 0 16,1-5 0-16,-1-1 0 0,0-8-160 0,0 0-112 16,0 0-32-16,0 0 0 15,11-11-2384-15,2-2-496 0,1-3-80 0</inkml:trace>
  <inkml:trace contextRef="#ctx0" brushRef="#br0" timeOffset="16683.46">19554 3583 25791 0,'0'0'1152'0,"0"0"224"0,0 0-1104 0,0 0-272 0,0 0 0 0,0 0 0 16,0 0 496-16,0 0 32 0,9 8 16 0,-2 3 0 15,1 0 544-15,1 0 96 0,2 6 32 0,3 3 0 16,1 4-128-16,5 1-32 0,0 4 0 0,3 0 0 0,2 2-272 0,-5-5-48 15,5 7-16-15,4 2 0 0,3 2-336 16,-1-1-64-16,0 6 0 0,-1-5-16 0,-2-5-176 0,-2-3-128 16,-5 0 144-16,-1-2-144 0,-4 1 192 15,-2-4-64-15,-1-2-128 0,-6-1 192 0,1-3-192 0,-3 0 144 16,-1-1-144-16,0-5 128 16,-1-2-1280-16,1-3-256 0,-4-7-48 0,0 0-9680 15,0 0-1920-15</inkml:trace>
  <inkml:trace contextRef="#ctx0" brushRef="#br0" timeOffset="16928.09">20121 3533 34383 0,'-5'-8'1520'0,"5"8"320"0,0 0-1472 0,-7 0-368 16,2 3 0-16,-4 3 0 0,0 7 320 0,-5 5 0 0,-2 3 0 0,-3 10 0 15,-3 3 736-15,-1 4 144 16,-2 3 16-16,-13 24 16 0,-3-3-176 0,5 3-32 0,2-4-16 16,1 0 0-16,3-6-496 0,0-3-80 0,4-5-32 15,-1-3 0-15,0-4-256 0,4-1-144 0,3 0 160 0,2-2-160 32,6-1-432-32,0-1-176 0,3 1-32 0,5-5-12400 0,3-3-2464 0</inkml:trace>
  <inkml:trace contextRef="#ctx0" brushRef="#br0" timeOffset="17907.8">20527 3963 25567 0,'0'0'1136'0,"0"0"224"0,0 0-1088 0,0 0-272 16,0 0 0-16,0 0 0 0,0 0 1120 0,0 0 160 16,11 3 48-16,0 1 0 0,3-4 224 0,-3 0 48 15,6 0 16-15,2 0 0 0,5-2-496 0,4-1-96 16,3 1-32-16,4-1 0 0,6 2-416 0,2-3-96 15,3-1-16-15,1 1 0 0,-1-1-240 0,-2 0-48 16,-2-4-16-16,-4 3 0 0,-2-2-160 0,-6 2 0 16,-3 2-160-16,-4 0 160 15,-1-2-1728-15,-6 2-240 0,-1 3-48 0,-1-1-14496 0</inkml:trace>
  <inkml:trace contextRef="#ctx0" brushRef="#br0" timeOffset="18176.84">21854 3438 33055 0,'0'0'1472'0,"9"-4"288"0,0 1-1408 0,1 6-352 0,2-1 0 0,1 2 0 15,1 4 208-15,0 5-16 0,0 3-16 0,1 4 0 16,-3 6 272-16,2-1 64 0,-1 7 16 0,1 1 0 0,0 4 0 0,0 1 0 15,1 0 0-15,1 4 0 0,-2 3-288 0,0-1-64 16,0 4-16-16,-2 1 0 0,1-5-160 0,-2 2 160 16,1-7-160-16,-2 1 160 0,-1-5-160 0,0-2 0 15,0-1 144-15,-2-5-144 0,0-3-256 0,-1-4-112 16,-1-2-16-16,0-5-16 16,0-2-1984-16,-1-4-400 0,-4-7-80 0</inkml:trace>
  <inkml:trace contextRef="#ctx0" brushRef="#br0" timeOffset="18420.37">22425 3441 25791 0,'-2'-15'1152'0,"2"15"224"0,0 0-1104 0,0 0-272 16,0 0 0-16,0 0 0 0,-4 9 1344 0,-4 4 224 15,-2 5 32-15,-4 7 16 0,-4 2-448 0,-3 4-80 16,-5 4-32-16,-2 4 0 0,-2 7-64 0,-2 0-16 15,-1 3 0-15,-3 3 0 0,-4 3-224 0,0 2-48 16,-2 3-16-16,2 0 0 0,-1-7-400 0,3-1-80 16,2-5-16-16,3-2 0 0,3-7-192 0,2-1 144 0,4-3-144 15,4-1 128-15,5-6-336 0,4-3-80 0,2-4-16 16,4-6 0 0,4-4-2256-16,4-1-464 0,5-5-96 0</inkml:trace>
  <inkml:trace contextRef="#ctx0" brushRef="#br0" timeOffset="18713.14">22402 4372 33167 0,'-15'6'1472'16,"7"3"304"-16,0 5-1424 0,-3 4-352 0,0 4 0 0,-2 3 0 0,-1 3 576 0,-1-1 64 16,0 1 0-16,-1 1 0 0,2-5 400 0,4 0 96 15,4 2 16-15,3-6 0 0,5-1-448 0,4-1-64 16,4-4-32-16,5-3 0 0,5 1-96 0,5-7 0 15,2-3-16-15,4-3 0 0,4-3 112 0,0-2 32 16,1-6 0-16,-2-2 0 0,1-2-32 0,-7-3 0 16,-3-3 0-16,-3-1 0 0,-5-6 64 0,-4 2 16 15,-4-3 0-15,-4 1 0 0,-5 1-240 0,-2-2-64 16,-5 5 0-16,-3-2 0 0,-3 4-384 0,-5 4 128 16,2 0-128-16,-2 3 0 0,-3 0 0 0,0 4-304 15,0 2 48-15,2-1 16 16,2 4-1792-16,4-1-352 0,3 3-80 0,5 0-17824 0</inkml:trace>
  <inkml:trace contextRef="#ctx0" brushRef="#br0" timeOffset="19221.23">23802 2908 27759 0,'0'0'1216'0,"0"0"272"0,0 0-1184 0,0 0-304 16,0 0 0-16,-9 14 0 0,-3 6 368 0,-2 9 16 15,-3 5 0-15,-1 8 0 0,1 7 352 0,-4 5 80 16,-1 6 16-16,-1 9 0 0,2 4 128 0,-1 11 16 16,-2 9 16-16,1 2 0 0,-2 2-160 0,0 2-48 15,1 7 0-15,3-6 0 0,0-8-336 0,2-11-80 16,0-5-16-16,4-3 0 0,1-6 112 0,1-5 32 16,3-4 0-16,1-8 0 0,0-4-224 0,4-5-32 15,3-6-16-15,0-3 0 0,2-8-224 0,3-2 0 0,1-6 0 16,1-2 0-1,2-8-1632-15,4-6-368 0,1-4-80 0,4-6-16 0</inkml:trace>
  <inkml:trace contextRef="#ctx0" brushRef="#br0" timeOffset="20048.96">25381 3056 16575 0,'0'0'1472'0,"0"0"-1168"16,3-5-304-16,1 0 0 0,0-2 1312 0,-1 0 208 15,2 2 32-15,-5 5 16 0,2-6 160 0,-2 6 48 16,0 0 0-16,0 0 0 0,0 0-480 0,0 0-80 16,0 0-32-16,-4 12 0 0,-1 5-464 0,-4 5-80 15,-2 4-32-15,-2 6 0 0,-5 6 48 0,1 4 16 16,-5 8 0-16,-2 4 0 0,-4 9-32 0,-5 4 0 16,-5 7 0-16,-3-2 0 0,-1-1-256 0,-16 30-48 15,7-11-16-15,5-12 0 0,4-10 16 0,4-7 0 16,5-9 0-16,4-5 0 0,1-2 224 0,4-6 32 0,-1-6 16 0,4-6 0 15,2 0-144-15,2-7-16 16,3-2-16-16,1-6 0 0,-1 1-64 0,6-1-16 16,-1-6 0-16,9-6 0 0,0 0-16 0,0 0 0 15,0 0 0-15,0 0 0 0,0 0-112 0,0 0-32 0,15 4 0 0,0 1 0 16,2-3-192-16,4 1 176 16,6 2-176-16,5 4 160 0,3 0-160 0,2 5 0 0,5 1 144 0,-9-5-144 15,5 6 128-15,6-3-128 0,1 3 160 0,2-1-160 16,-3-4 224-16,-1 2-48 0,-1 1-16 0,1-6 0 15,1 1-16-15,0-6 0 0,-5 1 0 0,-1 1 0 16,-1-3-144-16,-1-2 192 0,-5 0-192 0,0-2 192 16,-2-1-192-16,-6-1 0 0,-1 0-160 0,-6 1 160 15,-3 0-2496 1,-5-3-416-16,-8 6-80 0</inkml:trace>
  <inkml:trace contextRef="#ctx0" brushRef="#br0" timeOffset="25008.29">28289 3478 12431 0,'0'0'544'0,"0"0"128"0,0 0-544 0,8 0-128 0,0 0 0 0,-1 3 0 15,-1 3 960-15,-6-6 144 0,6 1 48 0,-6-1 0 0,8 2 192 0,-2-1 64 16,-6-1 0-16,8 0 0 0,-2 0 0 0,-6 0 0 16,0 0 0-16,8 1 0 0,-8-1-112 15,8 0-16-15,-8 0 0 0,0 0 0 0,0 0-256 0,0 0-64 16,0 0-16-16,0 0 0 0,0 0-304 0,0 0-64 16,0 0-16-16,2 5 0 0,-2-5-96 0,-2 9-16 15,-2-4 0-15,-1 3 0 0,-2 2 0 0,-1-2-16 16,-4 2 0-16,-2-2 0 0,-1 2-48 0,-5 4 0 15,-1-4 0-15,-4 3 0 0,-1 1-48 0,-2 1-16 16,-1-1 0-16,-1 4 0 0,-3 1 0 0,-2 4-16 16,-2-2 0-16,1-2 0 0,-1-1-64 0,0 1-16 15,-3 3 0-15,2-2 0 0,0-3-16 0,1-1 0 16,2 1 0-16,0 0 0 0,4 2-16 0,0 1 0 16,2-3 0-16,-2 1 0 0,2 0-64 0,1-2-128 15,1 0 176-15,3-1-176 0,0 0 176 0,4-3-176 16,-2 0 160-16,3 1-160 0,1-3 160 0,2 0-160 15,2 2 160-15,1-5-160 0,0 4 160 0,2-2-160 16,1-1 160-16,1-1-160 0,0-2 128 0,1 2-128 16,1-1 0-16,2-3 144 0,5-3-144 0,-5 5 0 0,5-5 144 15,0 0-144-15,0 0 128 0,0 0-128 0,0 0 160 0,0 0-160 16,0 0 256-16,0 0-64 0,0 0 0 0,0 0 0 16,0 0-64-16,0 0-128 0,6 7 176 0,3-5-176 15,1 1 0-15,1-1 0 0,3 1 0 0,3 1 0 16,3 0 160-16,3-1-160 0,6-1 128 0,2 0-128 15,2 5 0-15,3-2 0 0,2-1 128 0,2 2-128 16,5 1 0-16,1 1 0 0,1 4 0 0,0-4 0 16,-2 1 0-16,0 3 0 0,-1-3 128 0,0 3-128 15,-2 0 0-15,-2 2 0 0,-2 0 0 0,2 2 0 0,0 0 0 0,-3-1 0 16,0-1 0-16,0 2 0 0,-1 0 0 0,-2 0 0 16,-7-2 0-16,-1 0 0 0,1-1 128 0,0 1-128 15,-1 1 0-15,-1 0 128 0,1-1-128 0,-3-2 0 16,-1-1 144-16,-2 1-144 0,6-2 128 0,-4 1-128 15,-5-4 128-15,-1 0-128 0,0 0 128 0,-1-4-128 16,-1 2 160-16,0 3-160 0,-3-5 144 0,0 0-144 16,-3 1 128-16,3 1-128 0,-4-2 128 0,-7-3-128 15,0 0 0-15,0 0 128 0,0 0-128 0,0 0 0 16,0 0 144-16,0 0-144 0,0 0 0 0,0 0 128 16,0 0-128-16,0 0 0 0,0 0 0 0,-9 1 0 15,0-1 0-15,1 0 0 0,-1 0 0 0,-2 0 0 16,0-1 0-16,0-2 0 0,-1-1 0 0,-1 2 0 15,-1-1 0-15,-6-2 0 0,-1 2 0 0,-4-3 0 16,8 3 0-16,-3-1 0 0,-1 0 0 0,-2-2 0 16,-2-1 0-16,0 2 0 0,-1-4 0 0,-3 3 0 0,-3-6 0 15,-13 1 0-15,2-3 0 0,2 0 0 0,2 0 0 0,1-1-128 16,0 1 128-16,-2-1 0 0,1-1-144 0,1 2 144 16,0 0 0-16,-2 2 0 0,2-2 0 0,-4 1 0 15,0-1-192-15,1 1 192 0,2-2-160 0,3 0 160 16,2 3-128-16,1 2 128 0,1-1 0 0,2 3-144 15,-1 1 144-15,3 0 0 0,3-2-144 0,1 2 144 16,1-1 0-16,3-2 0 0,2 2 0 0,3-2 0 16,1 4 0-16,2-3-192 0,2 2 32 0,2 0 16 0,2 0 144 0,1 2 0 15,1-2-144-15,-1 2 144 0,5 5 0 0,0 0-176 16,0 0 176-16,0 0-128 0,-1-5 128 16,1 5 0-16,0 0 0 0,0-8 0 0,1 2 0 0,-1 6 0 15,3-6 0-15,0-1-128 0,1 2 128 0,1-2 0 16,3-1 0-16,-3 1 0 0,3-3 0 0,0 0 0 15,3-2 0-15,1 1 0 0,2-2 0 0,2-3 0 16,0-2 0-16,3-2 0 0,3-5 0 0,2 3 0 16,1-6 0-16,3 2 0 0,2-2 0 0,1 2 0 15,5-2 0-15,2 2 0 0,3-2 0 0,-1 3 0 16,1-3 0-16,-2 2 0 0,3 3 0 0,0-1 0 16,-1 3 0-16,-2 0-128 0,-2 4 128 0,-1-2 0 15,-2 1 0-15,-1 0 0 0,-1 3 0 0,-5 2 0 16,-2 2 0-16,-2-2 0 0,-1 0 0 0,-3 4 0 15,-3-1 0-15,-2 4 0 0,1-3 0 0,-6 2 0 16,0 4 0-16,-2-5 0 0,-7 8 0 0,0 0 0 16,0 0 0-16,0 0 0 0,0 0 0 0,0 0 0 15,0 0 0-15,0 0 0 0,0 0 0 0,0 0 0 16,0 0 0-16,0 0 0 0,-13 4 0 0,1-2 0 16,0 2 0-16,0 1 0 0,-2 2 0 0,3-1 0 15,-2-2 0-15,-1 5-128 0,-2-3 128 0,-1 2 0 0,10-3 0 0,-4-1 0 16,2 1 0-16,1 1 0 0,-1-2 0 0,1-2 0 15,-1 3 0-15,2-1 0 0,0 0 0 0,-2 0 0 16,9-4-288-16,0 0 32 0,0 0 0 0,0 0 0 16,0 0-2656-1,9-4-528-15,3-1-96 0</inkml:trace>
  <inkml:trace contextRef="#ctx0" brushRef="#br0" timeOffset="26137.01">30267 3103 7359 0,'0'0'320'0,"-10"3"80"0,-1-1-400 0,3 4 0 0,0-1 0 0,8-5 0 15,-10 2 2384-15,10-2 400 0,-9 5 80 0,1 2 16 16,8-7-1072-16,0 0-208 0,-9 2-32 0,9-2-16 16,0 0-256-16,0 0-48 0,0 0-16 0,0 0 0 15,0 0 32-15,0 0 0 0,9-13 0 0,3 1 0 0,0-1-448 0,5-4-96 16,3 0-16-16,3-4 0 0,3-5-144 0,0 1-48 16,1-1 0-16,0 0 0 0,-2 0-80 0,2-1-32 15,-1-6 0-15,2 4 0 0,-2 3-128 0,-2 2-16 16,-1-4-16-16,-2 1 0 0,0-2-112 0,-1 5 0 15,2-3-128-15,-2 6 192 0,-2-2-192 0,-2 0 144 16,0 1-144-16,-2 1 128 0,1 3-128 0,-2 0 0 16,-2 0 0-16,0 6 0 0,0 0 0 0,-2 1 0 15,-2 2 128-15,0 3-128 0,-7 6 0 0,0 0 0 16,0 0 0-16,0 0 0 0,7 11 0 0,-6 2 0 16,-2 2 0-16,-1 3 0 0,-3 6 0 0,-2 0 0 15,0 5 0-15,-1 2 0 0,-1 3 0 0,0 7 0 16,-1 1 0-16,0 6 0 0,0 5 0 0,1 7 0 15,-4 8 0-15,-1 1 0 0,-1 4 0 0,-2 3 0 0,-1 4 176 0,2 5-176 16,-2 9 192-16,0-1-64 16,1-2-128-16,-1-4 192 0,0-7-32 0,1 3-16 0,0-3 0 0,1-1 0 15,2-7 96-15,2-4 16 16,0-2 0-16,3-4 0 0,2-4 16 0,0-3 16 16,1-3 0-16,2-2 0 0,0-2-96 0,2-2 0 0,1-9-16 15,-1-3 0-15,4 0-176 0,-1-6 160 0,-1-1-160 16,2-7 160-16,1-3-160 0,-2-7 160 0,0 1-160 0,-1-11 160 15,0 0-160-15,0 0 0 0,0 0 0 0,0 0 0 32,0 0-1024-32,0 0-96 0,0 0-16 0,0 0 0 0,-2-8-2016 0,-4 0-416 15</inkml:trace>
  <inkml:trace contextRef="#ctx0" brushRef="#br0" timeOffset="26424.11">29634 5075 27983 0,'0'0'1232'0,"0"0"272"0,0 0-1200 0,0 0-304 16,0 0 0-16,0 0 0 0,0 0 256 0,0 0 0 16,12 7 0-16,6-4 0 0,5-2 736 0,6-1 144 15,7-1 16-15,2 1 16 0,4-3 176 0,5 1 16 16,5-2 16-16,8 0 0 0,2-1-256 0,8-1-48 0,6-3-16 0,2 3 0 15,-2-5-352-15,-1 5-80 16,-1-2-16-16,-21 6 0 0,8-2-208 0,2 3-32 0,1-4-16 16,-1 0 0-16,-5 1-192 0,-2 0-32 15,-5 3-128-15,-4-2 192 0,-5 2-192 0,-5 2 0 0,-5 2 0 0,-6-1 0 32,-4 3-2192-32,-6 4-336 0,-3 0-64 0</inkml:trace>
  <inkml:trace contextRef="#ctx0" brushRef="#br1" timeOffset="32422.13">24201 5217 18431 0,'-20'-7'1632'0,"12"5"-1312"0,2 1-320 0,2 0 0 15,-1-1 576-15,5 2 32 0,0 0 16 0,0 0 0 16,12-1 464-16,4-1 80 0,3 0 32 0,6 0 0 16,3-1 32-16,8 1 16 0,4-3 0 0,13-2 0 15,6 3-144-15,7 2-16 0,3-2-16 0,5-2 0 16,2-2-224-16,5 3-32 0,6-1-16 0,-1 1 0 0,-3 1-16 15,-1-3 0-15,1 1 0 0,-2 1 0 0,0-3-288 0,-4 2-64 16,-4 2-16-16,-10 0 0 0,-7-1-224 0,-8 3-32 16,-8-1-16-16,-5 2 0 0,-8-2-144 0,-4 2 0 15,-5 1-160-15,-6 1 160 16,-12-1-1856-16,0 0-256 0,0 0-64 0,-1 7-8592 16,-4 2-1712-16</inkml:trace>
  <inkml:trace contextRef="#ctx0" brushRef="#br1" timeOffset="32901.21">24929 5605 17503 0,'7'-15'1552'0,"-2"9"-1232"0,1-2-320 0,2 0 0 0,-1 3 1312 16,1-3 208-16,-2 3 32 0,1 0 16 0,-7 5 176 15,0 0 48-15,0 0 0 0,0 0 0 0,5 5-448 0,-4 7-64 16,-2-1-32-16,-2 4 0 0,-2 3-32 0,-2 4-16 15,-4 3 0-15,0 1 0 0,-2 3-224 0,-1 0-32 16,-2 2-16-16,-2 0 0 0,-1-3-224 0,0 1-64 16,0 2 0-16,0-3 0 0,1 1-208 0,0-1-48 15,0-4-16-15,3-3 0 0,2-2-32 0,4-3 0 16,4-1 0-16,4-4 0 0,1-4-32 0,0-7-16 16,9 4 0-16,5-3 0 0,4-2 32 0,5-1 16 15,3-1 0-15,5 0 0 0,3 2-160 0,4-1-48 16,4 2 0-16,3-2 0 0,2 2-128 0,1 2 0 15,-5 1 144-15,0 1-144 0,1-2 0 0,-1 1 128 16,-1 2-128-16,-3-1 0 0,-2-2 0 0,-3-1 0 16,-3-1 0-16,-2 0-128 15,-5 0-1360-15,0-1-272 0,-3-2-48 0,-3-1-18304 0</inkml:trace>
  <inkml:trace contextRef="#ctx0" brushRef="#br1" timeOffset="33469.62">29602 5868 14735 0,'0'0'1312'0,"-10"-3"-1056"0,1 0-256 0,1 1 0 16,8 2 1408-16,0 0 240 0,0 0 32 0,0 0 16 15,0 0 432-15,0 0 96 16,7-6 16-16,7-3 0 0,6 1-640 0,8 2-112 0,6-3-16 0,11 3-16 16,3-2-432-16,5 1-64 0,5-2-32 0,3 0 0 15,5 0-320-15,0 0-64 0,4 1-16 0,1-1 0 16,3 4-144-16,-3-2-16 0,-5-1-16 0,-4 3 0 16,-5-1-176-16,-3 1-48 0,-5-1 0 0,-17 4 0 15,-1-2-304-15,-5 2-64 0,-4-1-16 0,-4 2 0 16,-4 0-2288-16,-5 2-464 15,-9-1-80-15</inkml:trace>
  <inkml:trace contextRef="#ctx0" brushRef="#br1" timeOffset="33853.35">30198 5907 32255 0,'0'0'1424'0,"0"0"304"0,4-6-1392 0,-4 6-336 16,0 0 0-16,0 0 0 0,0 0 512 0,9 4 48 16,-9-4 0-16,5 10 0 0,-3 3 272 0,-3 4 64 15,-3 5 16-15,-2 6 0 0,-4 4-80 0,-2 0 0 0,0 2-16 0,-5 0 0 16,-1 1-16-16,-1-1 0 16,-1-1 0-16,1 1 0 0,-3-1-176 0,4-7-48 15,2-3 0-15,1-1 0 0,1-1-208 0,2-2-48 16,2 0-16-16,1-1 0 0,2-3-80 0,3-4-16 0,1 1 0 15,3-3 0-15,0-9 16 0,0 0 0 0,12 4 0 0,3-2 0 16,3 1 64-16,6-2 16 16,6-1 0-16,6 0 0 0,2-3-112 0,7 3 0 0,3 2-16 0,5 0 0 15,6-1-176-15,-2-1 192 0,-2 0-192 16,-1 0 192-16,2 0-48 0,-13 2 0 0,7-1 0 0,5-1 0 16,4-1-16-16,0 1-128 0,-4 1 192 15,-3-1-64-15,-3-1-128 0,-2 1 0 0,-5 4 0 0,0-2 0 16,-5 1-1360-1,-5 0-208-15,-4 6-32 0,-5 0-19456 0</inkml:trace>
  <inkml:trace contextRef="#ctx0" brushRef="#br1" timeOffset="36435.39">30858 10329 16575 0,'9'-16'736'16,"-4"8"160"-16,-5 8-720 0,5-10-176 0,-1 1 0 0,0-1 0 0,-3 2 944 0,-1 8 144 15,0-11 48-15,-1 2 0 0,-3-4-624 0,0 2-112 16,-2 1-16-16,-1-4-16 0,1-2 0 0,-3 0 0 16,-4-2 0-16,-1 0 0 0,-1-1 176 0,-3 0 32 15,-3 0 16-15,-4-1 0 0,0-1 48 0,-3 2 0 16,-1-1 0-16,-2-3 0 0,0 2-96 0,-5-1-16 16,-3 0 0-16,-2-2 0 0,-6-1-192 0,0 1-32 15,-5-3-16-15,-6 4 0 0,-3-1-160 0,-5 1-128 16,-5 1 192-16,-4-2-192 0,-5-1 240 0,-1 2-64 15,-3 0-16-15,-1 2 0 0,-2 1 48 0,0 0 16 16,-2-2 0-16,1 3 0 0,0-1-32 0,2 4 0 16,-1 0 0-16,1 4 0 0,-3 0 0 0,-1-1 0 15,-3-2 0-15,-1 6 0 0,0 0-192 0,-7 2 144 0,-3-6-144 0,0 3 128 16,1 4-128-16,-1 0 0 0,-1 0 0 0,2 1-176 16,0 1 176-16,2 0 0 0,0-1 0 0,2 1 0 15,0 2 0-15,1-1 0 0,4 2 128 0,3-1-128 16,0 0 176-16,-1 1-48 0,-6 1 0 0,2 1 0 15,2 2-128-15,0-1 0 0,1 5 0 0,-1-1 0 16,0-1 0-16,5 2 0 0,5 4 0 0,2-1 0 16,0 3 0-16,2 0 0 0,-1-5 0 0,6 3 0 15,4 1 0-15,1 1 0 0,1 4 0 0,-2-2 0 16,-4-1 0-16,0 2 0 0,-1 1 0 0,2 2 0 16,2 0 0-16,2 4 0 0,2 2 0 0,1-1 0 15,-3 1 0-15,7 1 0 0,-1-2 128 0,6 4-128 16,3-2 0-16,1 2 0 0,5-4 0 0,2 3 128 15,2-3-128-15,1-1 0 0,-2 3 0 0,4-4 0 0,1-4 128 16,3 2-128-16,3 3 0 0,-1 2 128 16,2 0-128-16,1 5 0 0,2 2 0 0,2 0 128 0,-3-1-128 0,3 2 0 15,0 1 0-15,2-5 128 0,2-1-128 0,-1 2 0 16,1-1 0-16,-2 1 0 0,-2-2 0 0,0-3 0 16,-2 3 0-16,2-4 0 0,0 0 0 0,-1 4 0 15,1 2 0-15,-1 0 0 0,-1 4 0 0,2 1 0 16,-2-1 0-16,5 0 0 0,0-1 0 0,3-3 0 15,4-1 128-15,4 1-128 0,1-3 0 0,5 4 128 16,2-4-128-16,3 1 128 0,3 2-128 0,1-5 0 16,0 1 0-16,3 0 0 0,2 3 128 0,2-2-128 15,0 2 0-15,4 1 128 0,0 0 0 0,1 2-128 16,0-2 192-16,2-2-64 0,3 2 32 0,1-2 0 16,1 2 0-16,1 1 0 0,4-5-160 0,1 4 192 15,2-4-192-15,4 3 192 0,3 3-192 0,4-3 160 0,4 2-160 0,1-1 160 16,2 4-32-16,-3-4-128 0,5-1 192 0,0 2-64 15,2-5-128-15,4 4 128 0,0-4-128 0,5 2 128 16,5 0 0-16,-2-1 0 0,-4-5 0 0,3-1 0 16,-1 2 48-16,4-3 0 0,0-2 0 0,7 0 0 15,5 1 0-15,-2-1 0 0,-2-2 0 0,2-2 0 16,2-2 0-16,3 1 0 0,2 1 0 0,0-2 0 16,-2 2-48-16,-1 1-128 0,-1 2 192 0,1 1-64 15,-4-2-128-15,5 2 192 0,5 1-192 0,-2-1 192 16,-3 0-192-16,5 0 0 0,0-1 144 0,5 0-144 15,3-1 176-15,1 2-48 0,-1 0 0 0,6 0 0 16,5-7 48-16,-1 2 0 0,4 1 0 0,-1-4 0 16,-5-1 32-16,6 2 16 0,1 1 0 0,-4 1 0 0,-4 2-80 15,-1-1-16-15,1-4 0 0,-1 3 0 0,-2-4 0 0,-1 1-128 16,-1-1 192-16,-1 0-64 0,3-6 48 0,0 5 0 16,1-3 0-16,1-1 0 0,0 1 16 0,-2 0 0 15,2-2 0-15,0-1 0 0,-3 1-64 0,2-1 0 16,0-2 0-16,3 0 0 0,2-1-128 0,-3 1 192 15,-4 0-192-15,0-3 192 0,-1 0-192 0,-1-4 160 16,-2 2-160-16,-5 0 160 0,-6-5-160 0,1 1 160 16,-2-5-160-16,-3 3 160 0,0 2-16 0,-5-4 0 15,-9 0 0-15,1-1 0 0,1-4 80 0,1-3 16 16,-2-2 0-16,3-2 0 0,0-7 32 0,-2-1 16 0,1-3 0 16,0-3 0-16,-2-2-96 0,3-5-32 15,-3-1 0-15,-2 2 0 0,1 0-32 0,-3 1 0 0,-1-2 0 0,-6 0 0 16,-6-5 48-16,-3-1 0 0,0-4 0 0,-6-4 0 15,-3-4-32-15,-5-3 0 0,-5 4 0 0,-5-6 0 16,-4-2-144-16,-6-5 128 0,-10-8-128 16,-5 4 128-16,-6 2-128 0,-7 2 0 0,-7-4 0 0,-7 1 0 15,-8-5 0-15,-10 7 0 0,-5 6 0 0,-15 1 0 32,-8 2-656-32,-11 10-64 0,-11 7-16 0,-11 5 0 15,-10 0-1504-15,-8 10-320 0,-7 5-48 0</inkml:trace>
  <inkml:trace contextRef="#ctx0" brushRef="#br1" timeOffset="42512.41">22523 19308 21183 0,'0'0'944'0,"13"-5"192"0,-4 0-912 0,1 3-224 15,0 0 0-15,-1 1 0 0,-9 1 1152 0,0 0 192 16,9-5 48-16,-9 5 0 0,0 0-480 0,0 0-80 15,0 0-32-15,0 0 0 0,0 0-272 0,0 0-48 16,0 0-16-16,-10-1 0 0,-2-2-144 0,-4 1-48 16,-6-1 0-16,-1-1 0 0,-1-1-144 0,-3-1-128 15,-1-2 192-15,-2-2-192 0,-3 7 192 0,-3-2-64 16,-1-4 0-16,-2 4-128 0,-2 0 288 0,-3-4-48 0,-5 0-16 0,-3-2 0 16,-4-2 160-16,-1 2 16 0,-3-2 16 0,-2 0 0 15,-6 5-80-15,-5-3-16 0,-7 2 0 0,1-3 0 16,-1 0-192-16,-6 2-128 0,-5-3 160 0,-6 1-160 15,-10 0 0-15,-1-2 128 0,-2-2-128 0,-8-1 0 16,-5 1 0-16,-4 0 0 0,1 1 128 0,-6 1-128 16,-8-1 128-16,0-2 0 0,2 0-128 0,-6-1 192 15,-6 1-192-15,-1 0 0 0,-1-3 0 0,-1 1 0 16,-5 2 208-16,-3 1 48 0,-3 1 16 0,2 0 0 16,3-4-48-16,-5 0-16 0,-3 0 0 0,-4 1 0 15,-2 3 32-15,0-1 0 0,1 0 0 0,-5 3 0 0,-7 0-112 16,1 1-128-16,-3 0 176 0,0 0-176 0,3 0 128 15,-1 2-128-15,-4-4 0 0,-3 3 0 0,2 0 0 16,2-1 0-16,3 0 0 0,1 3 0 0,1-2 0 0,-1 2 0 16,-2-2 0-16,5-1 0 0,6 3 0 0,1-2 0 15,0 2 0-15,0 0 0 0,-3 4 0 16,3 2 0-16,1 1 0 0,3-5 0 0,1 1 0 0,0 2 0 16,-2 2 0-16,7 0 0 0,3-1 128 0,-1 0-128 15,-6-184 0-15,1 366 0 0,-1-179 0 0,3 0 0 16,5-2 0-16,-1 1 0 0,-1-2 0 0,1 6 0 15,3-3 0-15,2 0 0 0,1-4 128 0,2 4-128 16,1 4 0-16,3-3 0 0,3-2 0 0,2 1 0 16,-2 1 0-16,6-1 0 0,3 0 0 0,-1 0 0 15,-4 2 0-15,6-2 0 0,5-1 0 0,1 2 0 0,-4 1 0 0,5-1 0 16,1-1 0-16,0 1 0 0,0 3 0 0,3-1 0 16,5-3 0-16,1 1 0 0,2 3 0 0,-1-3 0 15,5-1 0-15,6 0 0 0,1 1 0 0,0 2 0 16,-3-2 0-16,5 2 0 0,5-2 0 0,1 1 0 15,3 2 0-15,0-1 0 0,-4-1-128 0,4 1 128 16,5-1 0-16,0 2 0 0,0 1 0 0,-1 0 0 16,-3-2 0-16,3 3 0 0,2 3 0 0,2-4 0 15,-2 3 0-15,0-2 0 0,-2 6 0 0,4-2 0 16,4 1 0-16,0-1 0 0,3 2 0 0,-2 2 0 16,-2-1 0-16,3-1 0 0,2 1 0 0,5 2 0 15,0 2 0-15,1-1 0 0,-1 1 0 0,-2 1 0 16,2-1 0-16,-1 3 0 0,0 0 0 0,3 1 0 0,2 1 0 15,-2 2 0-15,-3 0 0 0,3-2 0 16,1-2 0-16,3 1 0 0,3 2 0 0,5-1 0 0,1-1 0 0,0 2 0 16,-2 1 0-16,-1 0 0 0,0 5 0 0,1-2 0 15,1 2-128-15,3-1 128 0,2 0 0 0,4 3 0 16,-1-1 0-16,-3-1 0 0,3-1-128 0,1-4 128 16,-1 1 0-16,0 0-144 0,4-1 144 0,2 4 0 15,1-3-144-15,4 3 144 0,4-1 0 0,1 2-144 16,2-1 144-16,1 2 0 0,2-4 0 0,1 5-128 15,1 1 128-15,2-1 0 0,2-3 0 0,3 2-128 16,2-5 128-16,2 3 0 0,0-3-176 0,5 3 176 16,2-2-160-16,-1 2 160 0,5-4-176 0,2 4 176 15,4-3-192-15,4 4 192 0,-1-2-176 0,3 2 176 0,4 2-160 16,2-4 160-16,-1 2 0 0,4-2-144 0,3 3 144 16,1 1 0-16,0-5 0 0,2 3 0 0,0-4 0 0,3 3 0 15,2-2 0-15,-2 1 0 0,4-4 0 16,4 5 0-16,3-4 0 0,0 5 0 0,0-2 0 0,3 2 0 15,4-3 0-15,4 0 0 0,5-2 0 0,0-2 0 16,2-2 0-16,2-1 0 16,3-1 0-16,-1 0 0 0,2-2 0 0,4 0 0 0,7-2 0 0,1 0 0 15,2-4 0-15,1 0 0 0,-2-6 0 0,6 1 0 16,4 3 0-16,6-5 0 0,5 2 0 0,-2-1 0 16,0-1 0-16,3-1 0 0,5 2 0 0,0 1 128 15,0 2-128-15,0-2 0 0,0-3 0 0,7 5 0 16,3 1 0-16,-1-1 0 0,-4-1 0 0,6 1 0 15,5-2 0-15,0-2 0 0,1-3 0 0,3 4 0 16,0-1 0-16,2-1 0 0,-3-2 0 0,4 0 0 16,1 0 0-16,1 2 0 0,2-2 0 0,0 1 0 0,-3 1 0 0,3 0 0 15,5-1 0-15,-3-1 0 0,-2 0 0 16,5 0 0-16,5 0 0 0,-1 0 0 0,-4 0 0 0,3 0 0 16,7-3 0-16,-1 3 0 0,0 2 0 15,0-2 0-15,1-3 0 0,-1 4 0 0,-3 3 0 0,2 0 0 16,1-4 0-16,-1 3 128 0,1-1-128 0,-3 2 0 15,-2 0 0-15,1 2 0 0,-1-2 0 0,-2 0 0 16,0 0 0-16,-1 2 0 0,0-2 0 0,0-2 0 16,0 1 0-16,2-1 0 0,-1 2 0 0,1-1 128 15,-2-2-128-15,3 0 128 0,1 1-128 0,-3-1 0 16,-2-1 0-16,-58 1 128 0,12-1-128 0,9 0 0 0,6-1 0 16,8 1 0-16,5 1 0 0,4-1 128 0,2-1-128 15,113 0 0-15,-39 1 0 0,-24-2 0 0,-13-3 0 16,-9 1 128-16,-3 3-128 0,-2-1 144 0,-5-2-144 0,1 2 160 15,-2 1-160-15,-2-1 0 0,1-3 0 0,0 2-176 16,0 2 176-16,-1-1 0 0,5 0 0 0,-6-1 0 16,2 2 0-16,-1 0 0 0,2-3 0 0,-4 3 0 15,0-2 0-15,-1 2 0 0,1-2 0 0,-4 2 128 16,-2 1-128-16,0 0 0 0,1-4 0 0,0 3 128 16,-2 2 0-16,-1-2 16 0,0-3 0 0,-2 3 0 15,-1 2-144-15,1-1 192 0,-3-2-192 0,1-1 192 16,-1 2-192-16,1 0 0 0,-2-2 0 0,-1-1 0 15,-3-1 0-15,-1 1 0 0,-2 1 128 0,1-4-128 16,1 0 0-16,-1 0 0 0,-3-2 0 0,0 0 0 0,2-3 0 0,-2-1 0 16,3 2 0-16,0-5 0 0,0-3-192 0,3 1 16 15,2 2 16-15,0-2 0 0,-1 0 160 0,5 1-192 16,1-1 192-16,-1 0-192 0,-6 3 192 0,0-2 0 16,3 1 0-16,-6 5 0 0,-3-1 0 0,-5 2 0 15,-1-1 0-15,-1-1 0 0,-3 4 0 0,-2-3 0 16,-7 0 0-16,-2 1 128 0,-2-6-128 0,2 1 0 15,-4 1 0-15,-39 7 0 0,5 0 0 0,5-5 0 16,8-6 0-16,1 1 0 0,-2-3 128 0,2-2-128 16,0-5 128-16,56-24-128 0,-21 4 288 0,-15 0-16 15,-10 1 0-15,-12 0 0 0,-7-3 208 0,-6 1 32 16,-3-1 16-16,-5 0 0 0,-6 2-192 0,-6 1-32 0,-6-4-16 16,-4 2 0-16,-5 2 224 0,-3 1 32 15,-6 3 16-15,-4 0 0 0,-5 2-64 0,-5 2-16 0,-5 1 0 16,-6 2 0-16,-7 0-304 0,-6 1-176 0,-6 0 192 0,-8-1-192 15,-7 4 0-15,-11-2-304 0,-8-2 48 0,-12 1 0 32,-4-2-1088-32,-12 2-192 0,-8 0-64 0,-12 3-11216 0,-11 3-2256 0</inkml:trace>
  <inkml:trace contextRef="#ctx0" brushRef="#br1" timeOffset="44608.41">3446 5492 21183 0,'0'0'1888'0,"0"0"-1504"0,0 0-384 0,0 0 0 16,0 0 384-16,0 0 0 0,0 0 0 0,0 0 0 15,11 1 112-15,0 0 16 0,-11-1 16 0,12 1 0 16,0-1-128-16,0 2-16 0,1-1-16 0,0-1 0 16,1 0 64-16,1 1 16 0,0-2 0 0,3 0 0 15,0-1-128-15,2 2-32 0,2 2 0 0,3-4 0 0,0 2 0 0,1-2 0 16,0-1 0-16,4 0 0 0,4-1 0 16,5 0 0-16,1 0 0 0,6-2 0 0,5 2 160 15,2-1 16-15,2 0 16 0,1-3 0 0,0 3-32 0,2-1 0 16,1-2 0-16,2 4 0 0,1 1-64 0,5 1 0 15,3 2-16-15,1-4 0 0,1-2-32 0,0 2 0 16,3 2 0-16,4-1 0 0,5 1-80 0,0-1 0 16,-2-5-16-16,4 5 0 0,-1 1-32 0,2 0 0 15,2 2 0-15,2-1 0 0,-1-3 0 0,0 1 0 16,-1 3 0-16,4 1 0 0,3 1-64 0,1-1-16 16,0-5 0-16,2 3 0 0,1 1-128 0,2-3 0 15,6-3 0-15,-1 1 0 0,-4 0 128 0,2 1-128 16,2 3 0-16,1-4 128 0,1-2 64 0,2 5 0 0,-3 2 0 15,0-1 0-15,-1-5 16 0,-2 5 16 0,0 0 0 0,1 3 0 16,2 2-48-16,0-2-16 0,-1-2 0 0,3 2 0 16,-4 1-160-16,2-1 128 0,-1-1-128 0,-1 1 128 15,-1 0-128-15,1 3 192 0,0 0-192 0,-3 0 192 16,-1-5-192-16,-5 6 192 0,-2 0-192 0,0 3 192 16,3-2 16-16,-4-3 16 0,-2 0 0 0,-2 5 0 15,0-1-224-15,1 2 0 0,-2-4 0 0,-3 3 0 16,-1-4 176-16,-2 3-176 0,-3 1 192 0,1-3-192 15,1 2 224-15,-5-3-64 0,-6-1-16 0,3 1 0 16,-3 2 48-16,-2-2 16 0,1 0 0 0,-2 0 0 16,0-1-208-16,-5 1 128 0,-3 0-128 0,0 2 0 15,-2-5 192-15,-1 2-64 0,-1-1-128 0,-2-1 192 16,-2-2-64-16,0 0-128 0,-5 3 176 0,-4-3-176 16,-5 0 160-16,-3 1-160 0,-4 0 128 0,0 1-128 0,-4-1 0 15,-3-1 128-15,-4-1-128 0,-2 1 0 0,-4 0 0 0,-3 2 0 16,-11-2-144-16,7 7 144 15,-7-7-1600-15,-4 16-224 0,-6 2-32 16,-8 6-16656-16</inkml:trace>
  <inkml:trace contextRef="#ctx0" brushRef="#br1" timeOffset="48836.99">9600 15135 16575 0,'0'0'1472'0,"-9"-4"-1168"0,9 4-304 0,0 0 0 16,-2-8 2096-16,2 8 352 0,0 0 80 0,11-7 16 0,-3 2-1328 0,8-1-256 15,0 2-48-15,5 0-16 0,3 2-64 0,2-2-32 16,5-1 0-16,7 1 0 0,7 4-224 0,2-3-32 16,6 1-16-16,2-6 0 0,2-1-48 0,4 0-16 15,4 1 0-15,2 1 0 0,3-3-80 0,4 4-32 16,-1-5 0-16,2 6 0 0,-2-1-80 0,2 2-16 15,1-1 0-15,4 4 0 0,7 0 64 0,-4-1 16 16,-1-3 0-16,0 4 0 0,4 0 80 0,0-1 16 16,2 1 0-16,-1 0 0 0,-1 0-64 0,-1-1-16 15,-1 1 0-15,0 2 0 0,0 2-16 0,-2-2 0 16,-2-2 0-16,0 1 0 0,-1 2-80 0,0 1 0 16,0 1-16-16,1-3 0 0,-4-2-48 0,0 2-16 0,-3 3 0 0,-1-3 0 15,-3 0-48-15,0 2-128 0,-2-1 192 16,-2 1-64-16,-3 1-128 0,-2-2 128 0,-3 1-128 0,-2-1 128 15,-3 2-128-15,-3 1 160 0,0-2-160 0,-1-1 160 16,-5 0-32-16,-1 2 0 0,-3-1 0 0,0-1 0 16,-6 0 64-16,-2-1 16 0,-1-1 0 0,-2 0 0 15,0 0 0-15,1 0 0 0,-2-1 0 0,-3 2 0 16,-3 2-16-16,0-2-16 0,-2-2 0 0,-2 1 0 16,0 0-16-16,-3 1 0 0,-1 1 0 0,-1-2 0 15,-3 0-32-15,3 0 0 0,-12 0 0 0,10 0 0 16,-10 0 0-16,10-2-128 0,-4-3 192 0,-6 5-64 15,0 0 0-15,0 0 0 0,0 0 0 0,0 0 0 16,0 0-128-16,0 0 192 0,8 0-192 0,-8 0 192 16,0 0-192-16,0 0 0 0,0 0 144 0,0 0-144 15,0 0 0-15,0 0 0 0,3-7 0 0,-3 7 128 16,0 0-128-16,0 0 0 0,0 0 0 0,0 0 0 0,0 0 0 0,0 0-128 16,-11 0 128-16,11 0-192 15,-8 1-704-15,8-1-160 0,-9 4-32 0,9-4 0 16,0 0-976-16,-8 9-208 0,8-9-32 0,0 0-15872 0</inkml:trace>
  <inkml:trace contextRef="#ctx0" brushRef="#br1" timeOffset="50032.14">27261 13663 11167 0,'0'0'496'0,"-6"-3"96"0,-4-4-464 0,3 2-128 0,-6 0 0 0,2-1 0 15,-1-1 1392-15,2 4 256 0,0-4 48 0,2 3 16 16,-2 1-400-16,4-3-80 0,-1 0-16 0,2 1 0 16,0 1 32-16,0-2 0 0,1 1 0 0,0 0 0 15,4 5-64-15,0 0-16 0,-2-4 0 0,2 4 0 0,0 0-192 0,0 0-32 16,0 0-16-16,0 0 0 0,0 0-288 0,0 0-48 15,0 0-16-15,0 0 0 0,0 0-128 0,0 0-16 16,0 0-16-16,11 0 0 0,2 1 160 0,1 2 48 16,4-1 0-16,3 5 0 0,2 1-64 0,1 0-16 15,2 4 0-15,2 0 0 0,2-2 160 0,2 4 16 16,1 3 16-16,0 1 0 0,5 0-736 0,-2-1-368 16,-1 1 48-16,2 0 0 0,1 0 320 0,1 1 208 15,-1 0-16-15,-1 0-16 0,-3 0 48 0,-1-1 16 16,-1 0 0-16,-3-2 0 0,-1 1-48 0,-1-1-16 15,-2 2 0-15,-1-2 0 0,-1-3-48 0,-1 0 0 16,-3 1 0-16,-1 1 0 0,-2-6-128 0,-2 0 192 0,-1-4-192 16,-2 3 192-16,-2-2-64 0,-1 2 0 15,-8-8 0-15,6 6 0 0,-6-6 64 0,0 0 0 0,4 4 0 0,-4-4 0 16,0 0 48-16,0 0 16 0,-6 5 0 0,-6-1 0 16,-3-1-16-16,-4 1 0 15,-3 1 0-15,-3 4 0 0,-6 1-96 0,-2 6-16 0,-2 0 0 0,-2 2 0 16,-1 1-128-16,-2 1 160 0,-2 5-160 0,2-3 160 15,1 0 0-15,1 1 0 0,1 1 0 0,2-2 0 16,2-2 96-16,1-1 0 0,2-1 16 0,0 0 0 16,1-2-32-16,2 1-16 0,3-1 0 0,1-2 0 15,2-1-48-15,2 0-16 0,2 1 0 0,2-5 0 16,1 1 96-16,2-4 32 0,1 2 0 0,2-2 0 16,0-2-288-16,3-2 0 0,0 1 0 0,6-3 0 15,0 0 0-15,0 0 0 0,0 0 176 0,0 0-48 0,0 0-128 0,0 0 192 16,0 0-64-16,2-9 0 0,2 3-128 0,1-3 0 15,0 4 128-15,0-4-128 0,0 0 0 0,2 0 0 16,-1 0 0-16,0 3 0 0,-1-2 0 0,0 3 0 16,1-4 0-16,-1 3 0 15,-5 6-688-15,0 0-96 0,5-4-32 0,-5 4 0 16,0 0-1712-16,0 0-352 0,0 0-64 0</inkml:trace>
  <inkml:trace contextRef="#ctx0" brushRef="#br1" timeOffset="53290.69">10783 17545 10127 0,'0'0'448'0,"0"0"96"0,-10 0-544 16,1 3 0-16,9-3 0 0,-8 4 0 0,8-4 1920 0,0 0 288 15,0 0 48-15,0 0 16 0,0 0-704 0,0 0-144 16,0 0-16-16,0 0-16 0,0 0-432 0,0 0-64 15,0 0-32-15,10 8 0 0,3-2-16 0,4 0 0 16,2 2 0-16,6-3 0 0,4 0-48 0,3 1-16 16,2-3 0-16,5 0 0 0,4 1 96 0,5 0 16 0,6-3 0 15,3 2 0-15,1-1-176 0,6 1-16 0,6 1-16 16,-2-4 0-16,1-1-48 0,1 1 0 0,4 0 0 0,1 0 0 16,0 1-112-16,0 0-16 0,-3 3-16 0,0-3 0 15,1-1-224-15,-1 1-32 0,1-2-16 0,1 0 0 16,-1 5 32-16,0-2 0 0,-2-2 0 0,0 0 0 15,0-1-96-15,0 0-16 0,-1 1 0 0,-1 1 0 16,0-1-16-16,-2 0-128 0,-1-1 192 0,0-1-64 16,0 0 16-16,-2-1 0 0,-3 2 0 0,1 2 0 15,0 3 32-15,-3 0 0 0,-4-3 0 0,-2 0 0 16,-1-1-48-16,-4 3 0 0,-3 0 0 0,-2 2 0 16,-3-4-128-16,-2 1 160 0,-1 1-160 0,-3 1 160 15,-4-2-160-15,1 0 128 0,-3-1-128 0,-3 3 128 16,-3 0-128-16,-2-2 0 0,-1 2 144 0,2 0-144 15,-6 0 0-15,-1-2 0 0,0 1 0 0,-4-1 128 0,0 1-128 0,0-1 0 16,-10-2 0-16,10 3 0 0,-10-3 0 0,0 0 128 16,0 0-128-16,0 0 0 0,0 0 0 0,0 0 144 15,0 0-144-15,0 0 0 0,0 0 304 0,0 0-48 16,0 0-16-16,8 0 0 0,-8 0-96 0,6-8-16 16,-6 8 0-16,6-9 0 0,0-3 0 0,0-4-128 15,3-2 192-15,1-1-64 0,1 2-128 0,0-5 128 16,2-3-128-16,2-1 128 0,-2-3-128 0,-1-3 0 15,-1-3 0-15,1-4 128 0,1-4-128 0,-3-3 0 16,3 2 0-16,-2-6 128 0,1 0-128 0,2-3 0 16,0 0 144-16,1-4-144 0,0-3 0 0,0-3 128 15,3 3-128-15,-3-2 0 0,2 1 0 0,0 3 0 0,-2 1 0 16,0-1 0-16,-1 0 0 0,-1 6 0 0,2 2 0 0,0 4 0 16,-2-3 0-16,0 8 0 0,-2-4 0 0,-1 3 0 15,0 0 0-15,-1 1 0 0,0 5 0 0,-1 1 0 16,-2 1 0-16,2 5 0 0,-2-1 0 0,1 6 0 15,-2-1 0-15,-2 5-128 0,1 2 128 0,-1 3 0 16,-2 2 0-16,0-1 0 0,-1-1 0 0,-1 6-128 16,-1 0 128-16,2 9-128 0,-3-7 128 0,-2 1-128 15,5 6 128-15,0 0 0 0,-10-2 0 0,10 2-128 16,-13-4 128-16,3 2 0 0,0 2-144 0,1 2 144 16,-1-2 0-16,-1 1 0 0,3 0-144 0,-4 2 144 15,2 2 0-15,-2-1 0 0,-1-2 0 0,0 2 0 16,-1 1 0-16,-3 3 0 0,-2-3 0 0,1 4 0 15,-2-4 0-15,-2 1 0 0,-2 3 0 0,-2 0 0 0,-4 1 0 16,-1-1 0-16,-4 1 0 0,0-1 0 0,-7 1 0 16,-4 3 0-16,-2-5 0 0,-4 3 0 15,-6-2 0-15,0 1 0 0,-1-1 0 0,-3 2 0 0,-4-2 0 0,-3 2 0 16,-4 0 0-16,-5-3 0 0,-4 1 0 0,-1-3 0 16,3 0 0-16,-5 3 0 0,-3-3 0 0,0 2 0 15,2-4 0-15,-1-2 0 0,3 1 0 0,1 2 0 16,-3-1 0-16,1-2 0 0,0-2 0 0,2 0 0 15,6 0 0-15,-2 0 0 0,-1-1 0 0,1 0 0 16,0-2 0-16,1 2 0 0,-1 0 0 0,4 0 0 16,2-1 0-16,2 1 0 0,1 1 0 0,2 0 0 15,0-1 0-15,3-1 0 0,3-1 0 0,4 0 0 16,4 1 0-16,5 0 0 0,2 0 0 0,3-1 0 0,5 1 0 16,3 0 0-16,3-1 0 0,3-3 0 0,1 0 0 15,3 2 0-15,3-2 128 0,3 1-128 0,1 1 0 16,2 0 0-16,3 2 0 0,3-2 0 0,1-1 0 0,2 2 0 15,8 3 0-15,-6-4 0 0,6 4 0 0,-7-5 0 16,7 5 0-16,0 0 0 16,-5-3 0-16,5 3 0 0,0 0 0 0,0 0 0 0,0 0 0 0,0 0 0 15,0 0-128-15,0 0 128 0,0 0 0 0,-1 11 0 16,1-11-128-16,0 18 128 0,0 1 0 0,0 2 0 16,0 1 0-16,0 6-128 0,-1 4 128 0,0 2 0 15,-2 3 0-15,-1 4 0 0,-1 7-128 16,0-1 128-16,-3 3 0 0,3 3 0 0,-2 4 0 0,0 3 0 15,1-2 0-15,-2 0 0 0,-2-1 0 0,0 3 0 16,2-1 0-16,1-3 0 0,-1-1 0 0,-1-2 0 0,-1 2 0 16,0-4 0-16,1-2 0 0,1-4 0 15,0 1 0-15,2-5 0 0,1 3 0 0,0-2 0 0,0 0 0 0,1 1 0 16,1-6 0-16,0-2 0 0,-1 0 0 0,3-1 0 16,0-6 0-16,-1 4 0 0,1-1 0 15,0-1 128-15,0-2-128 0,1-4 0 0,0 0 0 0,0-2 0 16,-2-2 0-16,4-2 0 0,0-2 0 0,1-3 128 15,-2-3-128-15,1 1 0 0,-2-11 0 0,0 0 0 16,0 0 128-16,0 0-128 0,0 0 0 0,0 0 144 16,6 8-144-16,-6-8 128 0,0 0-128 0,0 0 0 15,0 0 144-15,0 0-144 0,0 0 0 0,0 0 144 16,11 4-144-16,-11-4 0 0,0 0 128 0,0 0-128 0,10 2 0 16,-10-2 0-16,0 0 128 0,0 0-128 0,10-2 0 15,-10 2 0-15,0 0 0 0,11-1 0 0,-11 1 0 16,0 0 0-16,7-5 0 0,-7 5 0 0,0 0 0 0,9-4 0 15,-9 4 128-15,6-8-128 0,1 3 0 0,-7 5 0 16,0 0 0-16,0 0 0 0,4-8 0 0,-4 8 0 16,0 0 0-16,6-7-224 0,-6 7 32 0,0 0 16 31,0 0-2304-31,4-7-464 0,-4 7-80 0</inkml:trace>
  <inkml:trace contextRef="#ctx0" brushRef="#br1" timeOffset="54322.81">27472 16853 3679 0,'-17'0'320'0,"9"0"-320"15,-1 0 0-15,-1 0 0 0,0 0 2608 0,1 0 448 0,0 0 80 0,0 0 32 16,1 0-1328-16,1 0-272 0,7 0-48 0,0 0-16 15,0 0 0-15,0 0 0 0,0 0 0 0,0 0 0 16,0 0-32-16,0 0-16 0,0 0 0 0,0 0 0 16,0 0-256-16,9 0-48 0,1-2-16 0,6 1 0 15,3-2-272-15,1 0-48 0,3-2-16 0,2-1 0 16,2 1-144-16,5-2-16 0,6 0-16 0,1 2 0 16,4-4-80-16,3 3-16 0,0 2 0 0,2-2 0 0,1 1-96 15,-1 2-32-15,0-1 0 0,2-1 0 0,-1 3-16 16,1 2-16-16,-1 0 0 0,-3 1 0 0,-3 0-80 0,-4 2-16 15,-3-2 0-15,-2 2 0 0,-5-1-144 0,-4 0-128 16,-2-1 192-16,5 1-192 0,-6 1 144 0,-13-2-144 16,-2 3 0-16,0-2 144 0,-7-2-144 0,0 0 0 15,0 0 0-15,0 0 0 0,0 0-208 0,-4 9 16 16,-5 0 16-16,-1-2 0 16,-3-2-1040-16,-1 2-224 0,-3 0-32 0,0 3-16 15,-2-2-1648-15,-4 0-320 0,-13 1-64 0,0-4-10912 0</inkml:trace>
  <inkml:trace contextRef="#ctx0" brushRef="#br1" timeOffset="54695.38">27472 17203 18431 0,'-16'2'1632'0,"7"-1"-1312"0,0-1-320 0,9 0 0 16,-10 1 1088-16,1 2 160 0,3 0 32 0,6-3 0 16,0 0 480-16,0 0 96 0,0 0 32 0,0 0 0 15,0 0-272-15,0 0-48 0,0 0-16 0,8 9 0 0,3-2-208 0,6 0-64 16,4-2 0-16,5 2 0 0,5-5-256 0,8 5-48 16,3-3-16-16,6 1 0 0,7 1-96 0,0-183-32 15,1 362 0-15,0-180 0 0,-1 2-80 0,3 0-32 16,0 2 0-16,-1-4 0 0,0-2-160 0,-1 1-48 15,-3 1 0-15,-2-1 0 0,-4-3-96 0,-2 1-32 16,-3-1 0-16,-4-1 0 0,-4-1-96 0,-5-1-32 16,-1 0 0-16,-4-1 0 0,-2-3-128 0,-7 2-128 15,-2 0 192-15,-3 2-192 0,-10 2 128 0,0 0-128 16,0 0 0-16,0 0 0 16,0 0-624-16,-10-1-176 0,-6 3-32 0,-6 2-16 15,-4 2-2048-15,-4 4-416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06:43.80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2118 1047 11055 0,'-12'2'480'0,"12"-2"112"0,-11 2-464 0,2-1-128 15,0-1 0-15,9 0 0 0,-10 5 2384 0,1-1 464 0,9-4 96 0,-8 4 0 16,8-4-1136-16,0 0-224 0,0 0-48 0,0 0-16 15,0 0-384-15,0 0-80 0,16 6-16 0,3-1 0 16,5-5 16-16,5-5 0 0,4-3 0 0,9-1 0 16,4-1-208-16,2-5-32 0,3 0-16 0,1-2 0 15,1 1-272-15,1-1-48 0,-5-1-16 0,0 3 0 16,-2 0-176-16,-5 0-32 0,-7-2-16 0,-3 4 0 0,-4 4-240 16,-4-1 128-16,-3 1-128 0,-5 2 0 15,-3 2-880-15,-6 2-272 16,-7 3-48-16</inkml:trace>
  <inkml:trace contextRef="#ctx0" brushRef="#br0" timeOffset="483.82">2043 1089 24991 0,'-9'-8'1104'0,"5"4"240"0,1-5-1088 16,1 3-256-16,-2 1 0 0,-1-1 0 0,-3 2 656 0,1 1 80 0,7 3 16 0,-7 0 0 15,7 0 368-15,-10 0 80 0,10 0 16 0,-10 4 0 16,0 2-512-16,0 5-80 0,0 1-32 0,-3 4 0 16,0 3-80-16,-2 2-32 15,-3 2 0-15,3 5 0 0,-3-3-32 0,-2 7 0 0,1 1 0 0,1 2 0 16,3 0-144-16,2 1-48 15,5-2 0-15,3-3 0 0,3-3 0 0,3-4-16 0,4-3 0 16,6 0 0-16,6-2-96 0,6-7-16 0,5-1 0 0,5-3 0 16,5 1 112-16,4-4 16 0,2 1 0 0,2-1 0 15,1-3-112-15,0 2-16 0,-1 1 0 0,-2 1 0 16,-3 0-128-16,-3 4 0 0,-1 0 0 0,-5 6 128 0,-4 0-128 16,-4 1 0-16,-4 0 0 0,-2 1 0 15,-5 1 176-15,-3 1-48 0,-7 0-128 0,-5 1 192 16,-3 0 288-16,-5 1 48 0,-5 0 16 0,-4 1 0 0,-4 1 80 0,-3-1 16 15,-3-2 0-15,-3-2 0 0,-3-4-144 0,-2 2-32 16,-1-2 0-16,-2-5 0 0,-2-1-192 0,2-5-32 16,-1-1-16-16,3-6 0 0,1-1-224 0,3-5 144 15,1 1-144-15,4-5 128 0,1-1-288 0,5 1-64 16,5-2-16-16,5 0 0 16,4-3-1776-16,5 3-352 0,4-1-80 0,6 1-16368 0</inkml:trace>
  <inkml:trace contextRef="#ctx0" brushRef="#br0" timeOffset="771.73">3189 2033 32255 0,'0'0'2864'0,"0"0"-2288"0,-9 6-576 0,9-6 0 16,-10 0 1184-16,10 0 128 16,-9-3 32-16,4-1 0 0,-2-1 448 0,1-7 112 0,4 1 16 0,2-4 0 15,4-4-864-15,1 1-160 0,1-1-48 16,1 3 0-16,-1 1-464 0,0 2-80 0,1 1-32 0,-1 2 0 16,2-1-272-16,-2 4 128 0,-1-2-128 0,-5 9 0 15,0 0 0-15,0 0 0 0,0 0 0 0,0 0 0 16,0 0-1520-16,0 0-304 0,0 0-64 0,0 0-17584 15</inkml:trace>
  <inkml:trace contextRef="#ctx0" brushRef="#br0" timeOffset="1285.07">3928 1062 31327 0,'0'0'2784'0,"4"-14"-2224"16,2-3-560-16,5 1 0 0,6-1 0 0,2 3 0 0,3 0 0 15,2-1 0-15,5-1 640 0,3 0 80 0,1 1 16 0,4 2 0 16,2 1 208-16,3 0 32 0,-1 6 16 0,-1 3 0 16,1 6-432-16,-3 2-96 0,-2 7-16 0,-3 3 0 15,-3 4-240-15,-3 4-48 0,-4 8-16 0,-3 3 0 16,-5 2-144-16,-3 4 0 0,-8 4 144 0,-4 3-144 16,-10 4 208-16,-6 0-16 0,-5 2-16 0,-6 1 0 15,-3-1 160-15,-7-3 48 0,-7-6 0 0,0-2 0 0,-3 0 288 16,-1-5 64-16,1-5 16 0,1-2 0 0,0-1-144 0,3-2-32 15,2-3 0-15,6-1 0 0,4-4-224 16,7 0-48-16,6-1-16 0,7-3 0 0,3 1-160 0,6-5-128 16,4 2 192-16,8-1-192 0,4-3 144 0,9 3-144 15,8 2 0-15,7-3 144 0,5 2-144 0,9 1 192 16,9-4-192-16,6 3 192 0,5-3-192 0,1-1 0 16,2 2 0-16,-3-3 0 0,-6 0 0 0,-5-5 0 15,-3 0 128-15,-7 1-128 0,-8-2 0 0,-15-2 0 16,-1 0 0-16,-2 0 0 15,-2-1-592-15,-3-2-208 0,-2 0-32 0,-2-2-16 16,-5-7-2224-16,-2-3-432 0</inkml:trace>
  <inkml:trace contextRef="#ctx0" brushRef="#br0" timeOffset="2266.81">5752 786 23039 0,'0'-11'2048'0,"1"3"-1648"0,2 0-400 0,-1 2 0 0,-2-3 448 0,-1 3 16 15,-2-4 0-15,0 1 0 0,-4-4 304 0,0 0 48 16,-4 1 16-16,-1-5 0 0,-2-2 0 0,-3 1 16 16,-2 1 0-16,-2-1 0 0,-4 0-80 0,-1 0 0 15,-5-2-16-15,2 6 0 0,-4-5-256 0,-5 0-48 16,-2-2-16-16,-3 1 0 0,-4 2-176 0,-4-1-16 16,-3 0-16-16,-57-15 0 0,12 11-32 0,7 5 0 15,14 5 0-15,1 3 0 0,0-3-192 0,-2 2 176 16,-9 2-176-16,0 3 160 0,1 5-160 0,2-3 0 15,-2-1 0-15,-4 0 0 0,-11 1 0 0,3 4 0 16,2 4 0-16,1-4 0 0,-5-6 0 0,-2 5 0 16,-4 4 0-16,10 1 0 0,8-4 0 0,2-3 0 15,1 2 0-15,1 2 0 0,-1 5 0 0,10-2 0 16,7 1 0-16,2-2 0 0,0 1 0 0,-3-1 0 16,-4 1 0-16,0 8 0 0,3-2 0 0,4 6 0 15,6 2-144-15,-1 1 144 0,-2-1 0 0,26-3-192 0,-7 7 192 0,-3 2-160 16,-4 1-32-16,0 5 0 15,-2-4 0-15,1 4 0 0,0-2 16 0,-40 28 0 16,18-13 0-16,13-3 0 0,11-1 16 0,5 0 0 0,1-1 0 0,5 1 0 16,0 1 160-16,0 3-128 0,-5-2 128 15,6-1-128-15,-1 6 128 0,1-5 0 0,-4 1 0 0,1 0 128 16,1-2-128-16,20-18 0 0,-2 5 0 0,-1 2 0 16,-3 8 0-16,3 6 128 0,2 2-128 0,2 3 0 15,2 0 176-15,-10 35-48 0,6-17 0 0,8-10 0 16,3-5-128-16,3-2 0 0,2-1 0 0,5 5 0 15,3-1 128-15,6 0-128 0,2-3 128 0,4-4-128 0,3-2 144 0,-5-21-144 16,5-1 160-16,3 7-160 0,4 4 192 0,4 1-48 16,3 7-16-16,6-2 0 15,2 0-128-15,39 28 128 0,-9-17-128 0,-1-5 128 0,-1-10 16 0,-1-4 0 16,0-2 0-16,3 0 0 0,2-5 48 0,3-4 16 16,2-1 0-16,2 1 0 0,2 0 32 0,5 0 0 15,3-1 0-15,3-3 0 0,5-1 80 0,0-2 0 16,6-1 16-16,1 1 0 0,2-3 0 0,2-4 0 15,1-5 0-15,4-2 0 0,0-1 16 0,6-1 0 16,3-9 0-16,1 3 0 0,1-3-64 0,-2-1-16 16,-3-2 0-16,-2 4 0 0,-4 1-112 0,-2 1-32 15,0-2 0-15,-6-1 0 0,-5 3-128 0,-1 0 0 16,-2 0 144-16,-1 0-144 0,-3-5 176 0,1-1-48 16,-3 1 0-16,-1-3 0 0,-1-1 96 0,-2-2 16 15,-2 0 0-15,-4-3 0 0,-3 1 32 0,-5-2 16 16,-1-7 0-16,-5-2 0 0,-1-2-32 0,-4-2 0 15,-2-3 0-15,-6-3 0 0,-1-1-48 0,-5-3-16 0,-1-5 0 16,-5-3 0-16,-2-10 16 0,-2-3 0 16,-1-2 0-16,-2 1 0 0,-4 1-32 0,-3-4-16 0,-3-2 0 0,-2-3 0 15,-3-10 48-15,-3 3 16 0,-3 3 0 0,-1-2 0 16,-7 1-64-16,-4 4-16 0,-2 4 0 0,-7 8 0 16,-5 8-144-16,-4 5 0 0,-5 2 0 0,-7 2 128 15,-8 4-128-15,-4 7 0 0,-3 5 0 0,-3 4 0 16,-3 5-1168-16,-3 6-176 15,-3 4-16-15</inkml:trace>
  <inkml:trace contextRef="#ctx0" brushRef="#br0" timeOffset="22870.21">3938 4109 6447 0,'0'0'272'0,"0"0"80"0,-10 1-352 0,10-1 0 16,-9 4 0-16,9-4 0 0,0 0 2496 0,-9 2 448 0,9-2 64 0,0 0 32 15,0 0-1184-15,0 0-256 16,0 0-32-16,0 0-16 0,0 0-336 0,0 0-80 0,0 0-16 0,9-2 0 16,1-2-352-16,4 3-64 0,0-2 0 0,4 1-16 15,0-1-32-15,1 1 0 0,2-2 0 0,3 0 0 16,1 3-16-16,3-2-16 0,2-1 0 0,2 2 0 15,1-5 16-15,2 4 16 0,2 0 0 0,1 1 0 16,-1-2-80-16,3-1-32 0,0 2 0 0,4 1 0 16,0-2-160-16,1 4-16 0,-2-2-16 0,3 2 0 15,1-1-112-15,2 1-32 0,2 1 0 0,-3-1 0 16,1-1-64-16,1 0-16 0,4 1 0 0,-1-1 0 0,1-1 0 0,0 0-128 16,1 1 192-16,1 1-64 0,-1-2 0 0,-1 1-128 15,1 0 192-15,2-1-64 0,2 0 0 0,-2 1-128 16,0-1 192-16,0 1-64 0,0 0-128 0,3 0 160 15,-1-2-160-15,-1 1 160 0,1-1-16 0,-1 0 0 16,0 2 0-16,3 0 0 0,-2 0 32 0,1-1 0 16,-2 1 0-16,3 0 0 0,1-3-16 0,-2 4 0 15,-1-3 0-15,2 3 0 0,1-1-160 0,0 1 160 16,1 1-160-16,-4-1 160 0,-2 0-160 0,2 0 0 16,2 0 144-16,-3 0-144 0,-2 0 0 0,5 2 0 15,2 0 0-15,-2 1 128 0,-3-2-128 0,1-1 0 0,-1 0 0 16,1 0 0-16,-1-1 0 0,-2 1 0 0,-1 0 0 0,1 0 128 15,1-3-128-15,-1 2 0 0,-3-2 0 0,3 0 0 16,-1-1 0-16,-1 0 176 0,2 0-176 0,1 2 192 16,2-2-192-16,-2 3 0 0,2-3 0 0,-2 1 128 15,-3-3-128-15,5 2 160 0,-3 3-160 0,1-2 160 16,0-1-160-16,2 1 0 0,-1 0 144 0,-1 1-144 16,1-1 0-16,0 0 128 0,1 1-128 0,-1 1 0 15,-1-2 0-15,2 2 0 0,-1-2 0 0,3-1 0 16,-1 1 0-16,-2-4 0 0,1 3 0 0,-1 1 128 15,3 1-128-15,-3 1 0 0,-4 0 0 0,5-2 128 16,0-3-128-16,1 2 176 0,0 2-176 0,-2 0 192 16,1 1-16-16,-1 0 0 0,1 1 0 0,1-1 0 0,-1-1-176 15,1 0 0-15,2 0-192 0,-2 0 192 0,-1-1 0 0,-1 2 0 16,2 1 0-16,-2 0 0 0,-1-2 0 0,2-1 0 16,-1-2 0-16,1 0 0 0,1 0 0 0,-3 1 0 15,1 0 0-15,1 3 0 0,-1 0 0 0,-1-1 0 16,-1 0 0-16,2-2 0 0,-1 1 0 0,1 2 0 15,-2 0 0-15,3 1 0 0,0 0 0 0,1 1 0 16,-5 0 128-16,1-1-128 0,2 0 0 0,1-2 0 16,-1-5 0-16,1 6 0 0,-1 2 0 0,0 2 0 15,2-2 0-15,-3 2 0 0,1-3 0 0,-1-3 0 16,0 3 128-16,0-1-128 0,2 0 0 0,-2 1 0 0,1 1 144 0,0-1-144 16,-2-3 0-16,1 1 0 0,1-2 0 0,-2 4 0 15,3 0 0-15,-2 1 0 0,-1 2 0 0,1-2 0 16,0-1 0-16,2 1 0 0,-5 2 0 0,0-2 0 15,-1-1 0-15,0 0 0 0,2 0 0 0,-2 3 0 16,1-1 0-16,-1 1 0 0,-1-2 0 0,2 2 128 16,-2-1-128-16,2 1 0 0,-1-2 0 0,1-1 0 15,0-1 0-15,-3 1 0 0,2 4 128 0,-4-2-128 16,0-2 0-16,-3-1 0 0,-1 1 0 0,2 0 0 16,3-1 0-16,-1-2 0 0,0 2 0 0,-5 0 0 15,-4-1 0-15,8 2 144 0,12 2-144 0,-3-2 0 16,-5-2 144-16,-4 2-144 0,2 0 0 0,-2-1 144 15,-1-3-144-15,-1 3 0 0,-2 1 144 0,6 0-144 16,5 0 0-16,3 0 128 0,-3 1-128 0,0-1 0 16,-6 1 0-16,1-1 0 0,-1-1 0 0,2 1 128 0,0-1-128 15,1 1 0-15,1 2 0 0,1 1 0 16,-3-4 0-16,2 1 128 0,-5 0-128 0,2-2 0 0,-1 1 0 0,1 0 0 16,0-2 0-16,-1 2 128 0,0 2-128 0,0 2 0 15,1-2 0-15,-2 0 0 0,0-1 0 0,-1 0 0 16,3 0 0-16,-2-1 0 0,0-1 0 0,1 0 0 15,0 2 0-15,1 2 0 0,0-2 0 0,-2 0 0 16,-1 0 0-16,0 0 128 0,-1 0-128 0,1 0 0 16,0-2 0-16,1 1 0 0,-1 0 0 0,0 2 0 15,-2 2 0-15,0-2 128 0,2 0-128 0,-3 2 0 16,-4 1 0-16,3-2 0 0,3 1 0 0,0-3 128 16,0-3-128-16,1 6 0 0,-3-1 0 0,-1 1 0 15,-1-2 0-15,2 2 0 0,-2-2 0 0,1 1 128 0,-3 0-128 16,5-2 0-16,1-2 0 0,-1 1 0 0,0 0 0 15,-1 1 0-15,2-1 0 0,-1 1 0 0,-2 0 0 16,1 1 128-16,1 0-128 0,-1 0 0 0,-4-2 0 0,0 1 0 16,4 0 0-16,-4 0 0 0,1 0 0 0,0-1 0 15,-1-2 0-15,1 2 0 0,-2 1 0 0,0 0 0 16,-1 0 0-16,1 1 0 0,1 2 0 0,-1-2 0 16,-1-1 0-16,2 0 0 0,0 0 0 0,1 0 0 15,-2 0 0-15,2 1 0 16,2 1 0-16,-2-2 0 0,-2 0 0 0,2 0 0 0,0 0 0 15,-2 1 128-15,-1 1-128 0,0-4 0 16,0-1 0-16,3 1 0 0,0 2 0 0,1 0 0 0,-2-1 0 0,1-1 0 16,-2 2 0-16,1 0 0 0,1 2 0 0,-3 0 128 15,1 1-128-15,-1 0 0 0,0-1 0 0,2-2 0 16,0 0 0-16,1 0 0 0,-1-2 0 0,3 0 0 16,-3 2 0-16,2 0 0 0,-1 2 0 0,1 0 0 15,0-1 0-15,1 2 0 0,-6-3 0 0,4 0 0 0,1-2 0 0,0 1 0 16,0 0 0-16,-1-1 0 0,1-1 0 15,0 1 0-15,-1 1 0 0,1 2 0 0,1 2 0 0,-1-1 0 16,-1 0 0-16,-2-2 0 0,-1-4 0 0,2 3 0 16,0 1 0-16,5 0 0 0,-2-3 0 0,0 2 0 15,2 1 0-15,1 0 0 0,-1-1 0 0,2 1 0 16,0 0 0-16,-1 0 0 0,-3-2 0 0,1 1 0 16,-1-2 0-16,0 2 0 0,2 0 0 0,0 1 0 15,2-1 0-15,-1-2 128 0,1 2-128 0,0 0 0 16,0-1 0-16,-1 1 0 0,-3 0 0 0,3-2 0 15,-4 2 0-15,1 0 0 0,0-1 0 0,3 2 0 16,0 0 0-16,2 0 0 0,2 0 0 0,-2 0 0 16,-1 0 0-16,0 0 0 0,1-1 0 0,-1 0 0 15,0-3 0-15,2 1 0 0,0 1 0 0,2 1 0 16,-1 1 0-16,2 0 0 0,1 0 0 0,-2-2 0 16,-1 1 0-16,-2 1 0 0,-2-2 0 0,1-1 0 15,-1-1 0-15,2 4 0 0,-1 3 0 0,2-1 0 16,2 2 0-16,-2-1 0 0,-5-3 0 0,3 0 0 15,-1-2 0-15,-12 2 0 0,-1-1 0 0,7 1 0 0,2-1 0 0,2 1 0 16,3 0 0-16,0 1 0 0,0-1 0 0,0 0 0 16,0 0 0-16,-1 0 0 0,0 0 0 0,0-1 0 15,-1-2 0-15,2 2 0 0,2 1 0 0,1 0 0 16,3 0 0-16,-1 0 0 0,-3 0 0 0,0 1 0 16,-2-1 0-16,0 0 0 0,0 0 0 0,0 0 0 15,1 0 0-15,-1 2 0 0,4 0 0 0,0-1 0 16,1 2 0-16,-3-1 0 0,-3 0 0 0,19-1 0 15,-8-2 0-15,-3-1 0 0,-5 1 0 0,1 2 0 0,-2 2 0 0,3 1 0 16,1-3 0-16,-2 2 0 0,-5-2 0 0,4-1 0 16,-2 0 0-16,0 1 0 0,1-1 0 0,0-1 0 15,1 1 0-15,0 0 0 0,1 0 0 0,-1 2 0 16,0-2 0-16,-2 2 0 0,-2-4 0 0,-1 1 0 16,0 0 0-16,1 1 0 0,-3-1 0 0,2 1 0 15,3 0 0-15,0 1 0 0,0-2 0 0,-1-1 0 16,-2 1 0-16,2 1 0 0,-1-1 0 0,0-2 0 15,2 1 0-15,0-2 0 0,2 1 0 0,-2 2 0 16,1 0 0-16,2 0 0 0,2-1 0 0,-3 2 0 16,-3 3 0-16,1-3 0 0,0-4 0 0,2 0 0 15,-1 2 0-15,1 0 0 0,2 1 0 0,0 1 0 16,2 1 0-16,-4-1 0 0,0 0 0 0,1 0 0 0,-2 0 0 0,1 0 0 16,-2 0 0-16,2 0 0 0,2 3 0 0,1-2 0 15,-2-1 0-15,0 0 0 0,0 3 0 0,1-3 0 16,-4-3 0-16,1 1 0 0,1-2 0 15,-14 1 0-15,5 2 0 0,3-1 0 0,3-1 0 0,2-1 0 16,3 3 0-16,-2-2 0 0,-2 0 0 0,18 0 128 16,-6-5-128-16,-6 3 0 0,-3 0 0 0,-2-1 0 15,0 1 0-15,-1 1 0 0,-2 1 0 0,-2 0 0 16,-1-1 0-16,-3 0 0 0,-1 0 0 0,1 2 0 16,0-5 0-16,-2 2 0 0,0 1 0 0,0-1 0 15,-1-1 0-15,1 3 0 0,0 1 0 0,0 1 0 0,-1-3 0 16,-1-1 0-16,2 1 0 0,-4 1 128 0,-5 1-128 0,1 1 0 15,2-3 0-15,-2-1 0 0,3 0 0 16,-2 2 0-16,1-1 0 0,-2-1 0 0,-1 1 0 0,1 0 0 16,3 2 0-16,-10-1 0 0,3 2 0 0,0 0 0 15,2-4 0-15,1 3 0 0,0 1 0 0,-1 0 0 16,-2 0 0-16,-2-1 0 0,0 2 0 0,0-1 0 16,0 0 0-16,0-2 0 0,-2-1 0 0,2 2 0 15,-1-1 0-15,-1 1 0 0,0 1 0 0,-2-1 0 16,2 1 0-16,-3-1 128 0,1 0-128 0,-1 0 0 15,-3 0 0-15,3 2 0 0,-3 0 0 0,-1 0 0 16,-1-1 0-16,-2 1 0 0,1 0 0 0,-1 0 0 16,-3-1 0-16,0 1 0 0,-2 0 0 0,-6 0 0 15,0 0 0-15,0 0 0 0,0 0 0 0,0 0 0 16,0 0 0-16,0 0 0 0,0 0-128 0,-14-4-64 16,-3 2 0-16,-4-2 0 15,-7 0-1648-15,-3 1-336 0,-3 0-64 0,-9-1-17232 0</inkml:trace>
  <inkml:trace contextRef="#ctx0" brushRef="#br0" timeOffset="25098.01">21778 5690 14687 0,'0'0'640'0,"0"0"144"0,-9 3-624 0,0-2-160 16,9-1 0-16,-9 4 0 0,-2-3 1440 0,11-1 256 16,0 0 48-16,-9 2 16 0,0 1-176 0,9-3-48 15,0 0 0-15,-7 1 0 0,7-1-272 0,0 0-64 0,0 0-16 0,0 0 0 16,0 0-256-16,0 0-48 15,0 0-16-15,0 0 0 0,0 0-288 0,0 0-48 0,0 0-16 0,7 5 0 16,3 0 32-16,3-1 0 0,1 0 0 0,4-1 0 16,2-2-16-16,4-1 0 0,4 0 0 0,5 0 0 15,6-1-64-15,1-1-16 0,3 0 0 16,7-3 0-16,3 0-16 0,10 2-16 0,5 0 0 0,7-2 0 16,7 2-32-16,-1-1-16 0,-2 0 0 0,1-2 0 15,0-1-128-15,3 5-32 0,3-1 0 0,-3 1 0 16,-6-3 16-16,-21 1 0 0,6 0 0 0,6 0 0 15,3 2-32-15,1-2 0 0,2 0 0 0,0 3 0 0,1-2 0 16,0 2-16-16,0-3 0 0,32-1 0 0,-8 2-48 0,-8 3-128 16,-7 2 192-16,-1 0-64 0,-3 2-128 0,3-1 160 15,2-1-160-15,-5 3 160 0,-5 2-160 0,-1-4 0 16,-2-1 0-16,-1 0 128 0,-1 3-128 0,1 3 0 16,2-2 0-16,-7 1 128 0,-6-1-128 0,-1-2 0 15,1-2 0-15,-5 2 0 0,-2 1 0 0,6-1 0 16,-1-1 128-16,-1 0-128 0,-3 0 0 0,-2 1 0 15,-3-3 0-15,1 2 0 0,-1-3 0 0,-3 1 0 16,1 0 128-16,-2 0-128 0,-2 2 0 0,-1 1 0 16,-3 0 0-16,-2-1 128 0,-4 0-128 0,-2 1 0 15,-6-2 0-15,-3 1 128 0,2-3-128 0,-6 2 0 16,-4 1 0-16,-3-1 0 0,-1-2 0 0,-10 0 0 16,9 2 0-16,-9-2 0 0,0 0 176 0,0 0-48 15,0 0-128-15,0 0 192 0,0 0-64 0,0 0-128 16,-15 0 176-16,1 0-176 0,-4 0 0 0,-1 0 0 0,-1 0 0 0,-6 0 0 15,-3-3 0-15,-3 1 0 0,-2-2 0 0,-4 1 0 16,-3 1 0-16,0 0 0 0,1 1 0 0,-3 1 0 16,-4 0 0-16,-3 0 128 0,-2 0-128 0,-8 0 0 15,-7-1 0-15,-2 1 0 0,-2 0 0 0,-3 0 0 16,-2 2 0-16,-8 0 0 0,-9-2 0 0,-1 1 0 16,-4 0 0-16,-3 2 0 0,-4-1 0 0,-6 0 0 15,-9-2 0-15,2 2 0 0,1 1 0 0,-5 1 0 16,-9-2 0-16,3 4 0 0,4 1 0 0,0-1 0 15,-3-3 0-15,6 3 0 0,6 0 0 0,5 3 0 16,4-5 0-16,8 1 0 0,6 0 0 0,5 2 0 0,5-1 0 16,3-1 0-16,1-1 0 0,5 0 0 0,0-2 0 0,6 3 0 15,4 3 0-15,6-4 0 0,4 0 0 0,5-1 0 16,3 4 0-16,6-3 0 0,3-3 0 0,6 0 0 16,0-1 0-16,7 0 0 0,6 1 0 0,4 1 0 15,3-4 0-15,10 2 0 0,0 0 0 0,0 0 0 16,0 0 0-16,10-2 0 0,6-1 0 0,5-1 0 15,2-2 0-15,8 1 0 0,6 0 0 0,5-4 0 16,5 1 0-16,7-2 0 0,4 3 0 0,11-5 0 16,7 5 0-16,5-4 0 0,5 2 0 0,5-2 0 15,8 0 0-15,7 2 0 0,6 2 0 0,5-2 0 16,2 3 0-16,6-2 0 0,2 2 0 0,-35 4 0 16,13-2 0-16,7-1 0 0,6 2 0 0,0 1 0 15,0 0 0-15,3 1 0 0,-3 2 128 0,0-1-128 16,-2 0 0-16,0 0 0 0,-1 0 0 0,-3 3 0 15,-6-1 0-15,-3 2 0 0,-3 1 0 0,-1-1 0 16,-3 2 0-16,22 5 0 0,-23-5 128 0,-19 3-128 16,-12-5 0-16,-12 1 0 0,-9 0 0 0,-10 0 0 0,-8-1 0 15,-8-2 0-15,-6 1 0 0,-11-3 0 0,0 0 0 0,0 0 0 16,0 0 144-16,-11 0-144 0,-6 0 0 0,-8-1 144 16,-10-1-144-16,-7 1 0 0,-8-2 144 0,-13 1-144 15,-14-6 0-15,-8 2 128 0,-6 1-128 0,-8-4 0 16,-8 3 0-16,-11-3 0 0,-12 1 0 0,-6 3 128 15,-8-1-128-15,-4 1 0 0,-6 2 0 0,-9 0 0 16,-8 2 0-16,-4 1 0 0,-1 1 0 0,3 2 128 16,1 2-128-16,7 4 0 0,6-4 0 0,9 7 0 15,9-1 0-15,8 2 0 0,3 3 0 0,14-1 0 16,13-2 0-16,14 2 0 0,10-1 0 0,12 2 0 0,7-6 0 0,12 1 0 16,11 1 0-16,8-5 0 0,11 2 0 0,8-4 0 15,10-5 0-15,0 0 0 0,18 8 0 0,12-2-160 16,12-2 160-16,12-5 0 0,10-4 0 0,15-4 0 15,13 1 0-15,9-2 0 0,13 2 0 0,10-3 0 16,6 0 0-16,10 2 0 0,7-2 0 0,9 5-128 16,6-3 128-16,1 2 0 0,-2 0 0 0,-1 2 0 15,3 3 0-15,-46-1 0 0,11 1 0 0,6 0 0 16,0 2 0-16,2-1 0 0,-1 1 0 0,-6 1 0 16,-10 1 0-16,-6-1 0 0,-6 0 0 0,-8 2 0 15,-5 0 0-15,-10 3 0 0,-12-4 0 0,-8 1 0 16,-9-1 0-16,-10 1 0 0,-6-1 0 0,-9 2 0 15,-8-3 0-15,-8 1 0 0,-7-1 0 0,-7-1 0 16,-7 1 0-16,-9 0 0 0,-12 2 0 0,-13-3 0 16,-14-4 0-16,-14 2 0 0,-12-5 0 0,-13 1 0 15,-12 0 0-15,-12-5 0 0,-10 2 0 0,-10-2 0 16,-5 1 0-16,-62-2 0 0,20 2 0 0,3 4 0 0,0 2 0 0,4-1 0 16,1 0 0-16,3 4 0 0,9 1 0 0,2 0 0 15,6-2 0-15,10 2 0 0,15 3 0 0,8-1 0 16,7 0 0-16,14 3 0 0,13 0 0 0,15 0 0 15,14 3 0-15,12-3 0 0,17 0 0 0,13 0 0 16,11 1 144-16,8-6-144 0,19 4 128 0,16-3-128 16,17-3 0-16,19 0-176 0,24 1 16 0,13-5 0 0,10-2 160 0,18 3 0 15,16-1-144-15,14 1 144 0,10 1 0 16,9 0 0-16,1 2-144 0,5 2 144 0,4 2 0 0,-54 1 0 16,11 0 0-16,5 3 0 0,-2-1 0 0,-3-2 0 15,-3 1 0-15,-12-1 0 0,-11-2 0 0,-12 0 0 16,-11-1 0-16,-14 0 0 0,-15-2 0 0,-13-2 128 15,-15 0-128-15,-12-2 0 0,-11-1 208 0,-10 2-48 16,-11-4-16-16,-13 3 0 0,-15 0-16 0,-14-3 0 16,-16 2 0-16,-13 0 0 0,-11 3-128 0,-52 2 0 15,-7-2 0-15,1 4-176 16,-3 4-576-16,-3 1-112 0,-3 3-32 0,-6 4 0 16,-2 6-2176-16,5 5-448 0</inkml:trace>
  <inkml:trace contextRef="#ctx0" brushRef="#br0" timeOffset="28168.55">1581 9320 11967 0,'0'0'528'0,"0"0"112"0,-1-9-512 0,-2 2-128 16,2-4 0-16,-1 4 0 0,-2-2 1872 0,0 1 352 0,-1 2 64 0,0-2 16 15,-1 3-624-15,-2 3-112 16,-1-1-32-16,-1-1 0 0,-2 4-480 0,-2 4-96 0,-1 0-32 0,-1 0 0 16,-3 2-432-16,-2 3-96 15,0 2-16-15,-1 1 0 0,0 1 48 0,-6 7 0 0,3 3 0 0,3 4 0 16,3-5-64-16,2 5-16 0,1-1 0 0,5-1 0 16,2 0 32-16,5-4 16 0,4-2 0 0,3-1 0 15,0-3 192-15,6-1 48 0,2-5 0 0,4-2 0 16,3-5 112-16,4-5 16 0,4-3 16 0,2 1 0 0,1-7-288 0,2 1-64 15,-5-5-16-15,2-1 0 0,-2-1-144 0,-3-1-16 16,-3 0-16-16,-2-3 0 0,-1 1-32 0,-4 1 0 16,-3 3 0-16,-1 0 0 0,-2 1-48 0,-2 2-16 15,-3 0 0-15,1 1 0 0,-1 7-144 0,-2 6 0 16,0 0 144-16,0 0-144 0,0 0 0 0,3 7 0 16,3 6 0-16,-1 1 0 0,2 1 0 0,2 3-160 15,-1 0 160-15,6 0 0 0,-1-3-192 0,4-1 192 16,2 1-192-16,10 3 192 15,-2-7-1376-15,1-4-160 0,0-4-48 0,-7-1-10208 16,3-4-2048-16</inkml:trace>
  <inkml:trace contextRef="#ctx0" brushRef="#br0" timeOffset="28536.48">2316 8720 24879 0,'0'0'2208'0,"-4"9"-1760"0,-1-1-448 16,0 4 0-16,-1 6 896 0,-1 1 80 0,0 5 32 0,-1 4 0 15,-1 3 528-15,0-1 96 0,-2 6 32 0,-2 5 0 16,-1 1-672-16,0 5-128 0,-1-4-32 0,2-1 0 16,0-4-512-16,2-2-128 0,2-6 0 0,0-2-16 15,0-6-16-15,4-3 0 0,3-3 0 0,0-2 0 16,1-6 192-16,1-8 32 0,0 0 16 0,8 1 0 15,1-3 48-15,3-2 16 0,4-5 0 0,1 1 0 16,3-3-272-16,0 3-48 0,0-2-16 0,2 4 0 0,-1 4-128 0,1 2 0 16,0 3 0-16,-2 5 0 0,-1 0 0 0,-2 5 0 15,-3-1 0-15,-4 4 0 0,0 4 0 0,-6-1 0 16,-4 3 0-16,-4-2 0 0,-4 3 0 0,-3 0 0 16,-6 0 0-16,-1-3 0 0,-2-1 0 0,0 1 0 15,-1-3 0-15,2-1 128 0,-3-6-128 0,1 0 160 16,3-6-160-16,2-2 160 0,1-3-160 0,2-3 0 15,3-1 0-15,1-8 0 16,5-1-2624-16,5-2-464 0,6-3-96 0</inkml:trace>
  <inkml:trace contextRef="#ctx0" brushRef="#br0" timeOffset="28824.09">2761 9285 26655 0,'0'0'1184'0,"-4"6"240"0,-4 9-1136 15,-2 2-288-15,-4 2 0 0,5-4 0 0,-5 4 1856 0,-1 1 304 16,-3 1 64-16,2-1 16 0,-1-1-576 0,5 1-128 0,1-4 0 0,5-1-16 16,5-4-800-16,3 1-144 0,6-6-48 0,3-3 0 15,3-2-256-15,4-4-48 0,4-2-16 16,3-5 0-16,3 0 0 0,-1-3 0 0,0-2 0 0,-2 1 0 16,-1-1-208-16,-1 1 176 0,-3 0-176 0,-2-1 160 15,-4 1 32-15,-4 0 0 0,-1 2 0 0,-5 0 0 16,-4 4 48-16,-4-1 16 0,-5 4 0 0,0 1 0 15,-3 3-96-15,-4 2-16 0,1 3 0 0,-3 0 0 16,2 2-144-16,1 2 0 0,-1-3 0 0,0 5 0 16,8-4-1216-16,8-6-160 0,-7 7-32 0,7-7-16 15,0 0-2592-15,10 0-512 16</inkml:trace>
  <inkml:trace contextRef="#ctx0" brushRef="#br0" timeOffset="29119.46">3278 9133 18431 0,'-2'16'1632'0,"-1"-4"-1312"0,-2 1-320 0,3-4 0 0,-2 5 1328 0,-1 1 192 16,-3 2 32-16,-2 2 16 0,0 1 544 0,-2 2 96 15,1-1 32-15,1 2 0 0,-1 0-448 0,3-3-96 16,1-1-16-16,2-2 0 0,3-2-752 0,3-5-160 16,3-1-16-16,2-1-16 0,0-2-320 0,6-2-64 15,1-3-16-15,2-2 0 0,1-3 112 0,3-3 32 16,3-1 0-16,-2-3 0 0,2 0-128 0,-3-1-32 15,-1 0 0-15,-2 2 0 0,1-3-48 0,-6 3-16 16,1 1 0-16,-2 2 0 0,-3-2-48 0,-1 4-16 16,-3-3 0-16,-3 8 0 0,0 0-192 0,0 0 176 0,0 0-176 0,0 0 160 15,0 0-160-15,0 0 0 0,0 0 0 0,0 0 0 32,0 0-1056-32,0 0-96 0,0 0 0 0,7-5-16 15,-1 2-1792-15,3 0-368 0,-1-2-64 0</inkml:trace>
  <inkml:trace contextRef="#ctx0" brushRef="#br0" timeOffset="29386.22">4301 8540 26719 0,'-1'-14'1184'0,"1"14"240"0,0 0-1136 0,0 0-288 16,0 0 0-16,0 0 0 0,0 0 2480 0,0 9 432 15,-2 6 96-15,-2 3 0 0,0 2-1664 0,-1 5-320 16,-1 5-80-16,-2 3-16 0,2 2-496 0,-5 3-112 16,1 2 0-16,0 2-16 0,-1 2-96 0,-1 1-16 15,0 2 0-15,0 2 0 0,1 1-64 0,-1-3-128 16,2-1 176-16,2-6-176 0,0-1 128 0,2-5-128 16,3-1 0-16,-1-3 0 0,1-5 0 0,1-3 0 15,0-3 0-15,1 6 0 16,1-10-1744-16,-2-7-256 0,2-8-48 0,-11 0-14992 0</inkml:trace>
  <inkml:trace contextRef="#ctx0" brushRef="#br0" timeOffset="29523.22">3838 9184 25791 0,'7'-4'2304'0,"2"1"-1856"16,4-1-448-16,5-1 0 0,4 1 1920 0,4 1 304 0,6 2 48 16,3-3 16-16,5-3-608 0,4 1-112 0,6 3-32 0,3-4 0 15,3 1-752-15,1 1-144 0,0-3-48 0,3 3 0 16,2 3-976-1,-1 2-192-15,-1-2-32 0,-5 2-17312 0</inkml:trace>
  <inkml:trace contextRef="#ctx0" brushRef="#br0" timeOffset="29906.13">1933 10352 30927 0,'0'0'1360'0,"0"0"304"0,2 7-1344 0,-1 0-320 15,1 2 0-15,2 1 0 0,0 3 976 0,2 4 128 16,3 3 32-16,3 1 0 0,0 4-240 0,4-1-32 16,2 6-16-16,-1 0 0 0,0 1-448 0,-1 4-80 0,1 1-32 0,-1 3 0 15,0-3-288-15,-2 0 160 0,0-2-160 0,-3-2 128 16,-1 0-128-16,-1-5 0 0,-1-3 0 0,1 1 0 31,-2-6-1824-31,-2-5-288 0,-3-4-64 0</inkml:trace>
  <inkml:trace contextRef="#ctx0" brushRef="#br0" timeOffset="30139.72">2421 10266 32591 0,'0'0'1440'0,"-1"6"304"0,0 4-1392 0,-2 2-352 0,-3 4 0 0,-4 5 0 0,-4 4 832 0,-1 0 80 16,-4 3 32-16,-4 7 0 0,-3 4 128 0,-3 7 16 15,-3 2 16-15,-3 3 0 0,2 1-608 0,-3 0-128 16,2-5-32-16,2-2 0 0,-1-5-208 0,2-1-128 16,5-4 128-16,3 0-128 0,1-6 0 0,6-3 128 15,2-1-128-15,-2 1 0 16,6-4-1520-16,5-7-368 0,1-5-80 0</inkml:trace>
  <inkml:trace contextRef="#ctx0" brushRef="#br0" timeOffset="30381.48">2723 10645 39679 0,'0'0'1760'0,"6"-4"352"0,3-5-1680 0,4 3-432 0,5-2 0 0,2 0 0 15,4 1 432-15,1-4 0 0,7 6 0 0,-1-3 0 16,3 0-96-16,0-1-16 0,1 3 0 0,-2 2 0 0,0-1-320 0,-3 2 0 16,-2 1 0-16,5 0 0 15,-7 6-1824-15,-8 5-384 0,-6 0-80 0,-7 1-16 0</inkml:trace>
  <inkml:trace contextRef="#ctx0" brushRef="#br0" timeOffset="30533.9">2737 10987 35007 0,'0'0'3120'0,"0"0"-2496"16,9 0-496-16,3 0-128 0,2 0 832 0,4-3 128 16,4 0 48-16,4 0 0 0,6-4 16 0,1 1 0 15,4-4 0-15,6 1 0 0,2-4-608 0,1 0-112 16,1 2-32-16,-2-3 0 15,-3 1-992-15,-2-1-208 0,-5 4-32 0,-3-3-17328 0</inkml:trace>
  <inkml:trace contextRef="#ctx0" brushRef="#br0" timeOffset="30941.83">4504 10398 36511 0,'0'0'1616'0,"0"0"336"0,-7-4-1568 0,7 4-384 0,-12 0 0 0,-1 5 0 0,-1 7 320 0,-4 0-32 16,-4 4 0-16,-4 5 0 0,-6 2 224 0,-4 5 32 15,-4 8 16-15,-4 6 0 0,0 0-64 0,2 6-16 16,1 3 0-16,6-3 0 0,3-1-32 0,7-1 0 15,4-4 0-15,7-5 0 0,7-3-192 0,7-1-32 16,3-6-16-16,11-3 0 0,4-5 176 0,9-6 48 16,7-3 0-16,6-5 0 0,3-4 144 0,3-5 48 15,3 1 0-15,1-11 0 0,-2-4-240 0,-15 5-32 16,1-5-16-16,19-10 0 0,-8-2 128 0,-4-2 32 16,-5-4 0-16,-8 0 0 0,-4-4 96 0,-8 1 32 15,-7-10 0-15,-5 4 0 0,-5-5-144 0,-6 4-32 16,-5 6 0-16,-7 4 0 0,-7 4-288 0,-3 7-160 0,-5 2 160 0,-2 5-160 15,-1 4 0-15,-4 4-208 16,-3 6 16-16,2 7 0 16,-1 4-1952-16,0 4-384 0,1 4-80 0</inkml:trace>
  <inkml:trace contextRef="#ctx0" brushRef="#br0" timeOffset="33141.83">8412 6769 21711 0,'0'0'960'0,"0"0"192"0,0-6-912 0,0 6-240 0,0-12 0 0,0 12 0 16,0 0 368-16,0 0 16 0,0 0 16 0,0 0 0 16,0 0 128-16,0 0 32 0,12 13 0 0,-6 1 0 15,-1 4 224-15,-1 5 48 0,-3 3 16 0,-1 9 0 0,-2 7 144 0,-2 5 32 16,-2 6 0-16,-3 11 0 0,-3 4-464 0,1 7-96 15,-1 5-16-15,-2 8 0 0,-3 4-224 0,-1 7-48 16,-1 5-16-16,0 1 0 0,-2 1-160 0,1 2 128 16,-2 3-128-16,2-3 128 0,0-3-128 0,-1-3 128 15,0-2-128-15,0-6 128 0,4-6 0 0,0-3-128 16,2-5 192-16,-3 0-64 0,-1-3 192 0,0-5 48 16,-1-3 0-16,-1-2 0 0,0-1 16 0,-1-6 16 15,-2-2 0-15,1-2 0 0,-1-5-48 0,2-1-16 0,4-7 0 0,2-1 0 16,1-10-16-16,3-3-16 0,3-5 0 15,3-4 0-15,2-7 16 0,2-2 0 0,7 1 0 16,0-6 0-16,-5-6-176 0,12 8-16 0,1-1-128 16,5-3 192-16,2 0-192 0,6 0 128 0,2-4-128 0,3-1 0 15,4-1 128-15,4 0-128 0,4-1 0 0,6 2 0 16,4-3 0-16,6-1 0 0,5 3 0 0,4-2 0 16,2 0 128-16,3-1-128 0,6-3 0 0,6 3 0 15,7-2 0-15,-1 0 0 0,3 1 0 0,3-2 0 16,1 2 0-16,5 3 0 0,0 2 0 0,0 0 0 15,-1-1 0-15,2 2 0 0,3 0 0 0,1 2 0 16,-2-1 0-16,2 2 0 0,2-2 0 0,0 0 0 16,2 2 0-16,0-2 0 0,2-1 0 0,3 0 0 15,3 0 0-15,-3-1 0 0,-4-2 0 0,5 2 0 16,0 0 176-16,1-1-176 0,-4 1 192 0,5-2-192 16,3 0 208-16,-1 0-64 0,-2 2-16 0,0-2 0 0,2 1 0 0,-1-1 0 15,-1 3 0-15,-2-2 0 0,-3-5-128 16,5 2 0-16,-1 1 0 0,2-2 0 0,-6 1 0 0,-1 1 0 15,5-3 0-15,-5 3 0 0,-6-1 0 16,0 0 0-16,1-3 0 0,-2 3 0 0,-4 1 0 0,1-2 0 16,-5 1 128-16,2 1-128 0,-2-4 0 0,-3 3 0 15,-3 3 0-15,0-2 0 0,-2-4 128 0,1 2-128 16,1 1 0-16,-3-4 128 0,-4 2-128 0,-2-1 160 16,0 1-160-16,1 2 160 0,2-3-160 0,-5 2 128 15,-3 0-128-15,-1-2 128 0,-1 3-128 0,0 1 0 16,-1 4 0-16,-1-1 0 0,-4-3 0 0,-4 2 0 15,-3-1 128-15,-2 2-128 0,-1-1 0 0,-2 2 0 16,0 3 0-16,2 0 0 0,-2 2 0 0,-2-4 0 0,-2-1 0 16,-2 0 0-16,-2 0 0 0,-1 1 0 15,-2 3 128-15,0-1-128 0,-2 0 0 0,-3 4 0 0,-1-3 0 16,-2-2 0-16,-4 2 144 0,-3 0-144 0,-3 1 160 0,-4-1-160 16,-3-2 192-16,-2 1-64 0,-4-1-128 0,-3 0 192 15,-3-2-32-15,0 0-16 0,-5 0 0 0,-6 0 0 16,13-2 80-16,-4 0 16 0,-1-2 0 0,0-1 0 15,-2-7 32-15,2 0 16 0,0-5 0 0,0-1 0 16,-2-3-64-16,-2-2-16 0,1-6 0 0,0-2 0 16,0-4-48-16,-1-7-16 0,0-2 0 0,-2-8 0 15,1-2-144-15,2-7 160 0,-1-3-160 0,0-7 160 0,1-3-160 16,1-9 0-16,0-5 0 0,3-7 128 16,-1 1-128-16,2-5 0 0,-1 0 0 0,2-5 0 15,2-3 0-15,0 3-176 0,0 0 48 0,-2 8 0 0,2 0 128 0,-2 4 0 16,-1 10-144-16,0 0 144 15,-1 7 0-15,-1 3 0 0,-3 1 0 0,-1 5 0 0,0 5 0 0,-3 1 0 16,2 3 0-16,-1 3 0 0,-1 3-160 0,1 2 160 16,-2-2 0-16,1 0-144 0,1 4 144 0,0 3-192 15,-1-2 192-15,-1 4-192 0,0 1 192 0,0 2-208 16,0 2 80-16,-1 1 128 0,-4-2 0 0,-2 4 0 16,0 1 0-16,-1 2 0 0,-1 0 0 0,-2 1 0 15,-2 4 0-15,0-4 0 0,-2 5-128 0,2-2 128 16,-2 3 0-16,-2 1 0 0,-2 4 0 0,0 1 0 15,-1 1 0-15,-4 0 0 0,-3-1-128 0,-2 3 128 16,0-1 0-16,-6 3 0 0,-4 3 0 0,-3-3 0 0,-4 0 0 16,-7 3 0-16,-1-3-128 0,-4 3 128 0,-3 3 0 0,-1-2 0 15,-1 2 0-15,-4 5 0 0,-7-2 0 0,-1-2 0 16,-1-1 0-16,-4 3 0 0,0 1 0 0,-4-1 0 16,-4 2 0-16,-3 1 0 0,-5-1 0 0,-1-1 0 15,-1 2 0-15,-7 0 0 0,-4-1 0 0,0 2 0 16,-6 0 0-16,-4 3 0 0,-3-1 0 0,-1 1 0 15,-4-3 0-15,-3 1 0 0,-2 0 0 0,-3 2 0 16,3 2 0-16,-4-1 0 0,-3-3 0 0,1 3 0 16,0 0 0-16,-2 2 0 0,-3-3 0 0,-1 4 0 15,-1 2 0-15,0-4 0 0,-1 4 0 0,0-2 0 16,0 4 0-16,0-3 0 0,0-2 0 0,-2 3 0 16,1 0 0-16,-1 1 0 0,1 0 0 0,-2-3 0 15,-1-1 0-15,4 3 0 0,2-2 0 0,-1 5 0 0,-3-5 0 16,3 5 0-16,4-3 0 0,-1 2 0 0,0 4 0 15,1 1 0-15,1-1 0 0,3 0 0 0,2 2 0 0,2 2 0 16,0 2 128-16,4-2-128 0,0-1 128 0,6 0-128 16,4 1 128-16,0-1-128 0,1 1 128 0,5-1-128 15,4 0 128-15,2-2-128 0,2-1 0 0,4-2 0 16,6-1 128-16,6 0-128 0,5-3 0 0,5 4 0 16,3-3 0-16,6-1 128 0,3-3-128 0,7-1 0 15,10-3 0-15,10-4 128 0,6-1-320 0,8 1-80 16,8 1-16-16,9-2-13856 15,1-2-2784-15</inkml:trace>
  <inkml:trace contextRef="#ctx0" brushRef="#br1" timeOffset="46571.06">20044 4493 12895 0,'0'0'576'0,"9"0"112"0,0-3-560 0,0-2-128 0,1 1 0 0,-1 0 0 15,-1 3 1952-15,-1-1 352 0,-2-4 80 0,-5 6 16 16,0 0-832-16,0 0-160 15,3-6-48-15,-2 1 0 0,-1 5-96 0,-1-8-32 16,-2 2 0-16,0 1 0 0,-4-4-336 0,0 3-80 16,-2-4-16-16,-1 2 0 0,-2-4-32 0,1 2-16 0,-6-4 0 0,1 3 0 15,-3 1-112-15,0-4 0 0,-4 0-16 0,0-1 0 16,-5-2-208-16,-1 3-32 0,-6-4-16 0,0 0 0 16,-3 2-112-16,-2 1-32 0,-6-1 0 0,-2 2 0 15,-4 2-32-15,-3 0 0 0,-1-2 0 0,-1 3 0 16,-3 1-16-16,-1-3-16 0,-1 0 0 0,-3 2 0 0,-3-3-16 15,-1 1 0-15,-1 2 0 0,-1-2 0 0,-7-1-144 16,0 4 192-16,-6-2-192 0,-33-4 192 0,12 2-64 0,8 2-128 16,3 1 192-16,-1 1-64 15,0 2 16-15,2 3 0 0,4-3 0 0,2 2 0 0,-1-4 0 0,4 5 0 16,-1 4 0-16,2-1 0 0,2-1-144 0,2-3 160 16,3 3-160-16,1 0 160 0,-1 2-160 0,2 2 0 15,-4 0 144-15,1 1-144 0,-1-4 0 0,-1 2 0 16,1 2 0-16,0 1 128 0,-5 4-128 0,0-3 0 15,-3-3 0-15,3 1 128 0,-3 1-128 0,4 3 0 16,2 1 0-16,2-1 0 0,3-1 0 0,3 0 0 16,3 4 0-16,5 0 0 0,3 2 0 0,0 0 0 15,0 1 0-15,2 2 0 0,1 0 0 0,-1 2 0 16,-4 0 0-16,4 1 0 0,0-1 144 0,-3 3-144 0,0 0 192 0,-1 0-192 16,0 0 0-16,-3 2 0 0,-7 0 0 0,2 2-144 15,0 1 144-15,2 4 0 16,3-5 160-16,3-1-160 0,0-1 0 0,4-2 0 15,0-1 0-15,8 1 0 0,6 0 0 0,1 2 0 0,5 0 0 0,2 1 0 16,1-2 0-16,2 3 0 0,0-1 128 0,1 2-128 16,0 1 0-16,1-2 0 0,1 0 0 0,1 1 0 15,1-2 0-15,1-2 0 0,0 2 0 0,2 1 0 16,0 1 0-16,1-4 0 0,3 2 0 0,1 1 0 16,2 2 0-16,5-2 0 0,0 5 0 0,5-5 0 15,2 0 0-15,2 2 0 0,5-3 0 0,0-1 0 16,0 1 0-16,6 2 0 0,5-1 0 0,1-1 0 15,2-1 0-15,4 2 0 0,1-1 0 0,5-1 0 0,1 3 0 16,4 3 0-16,2-3 128 0,2 3-128 0,0-2 0 16,4 2 0-16,2-4 128 0,3 0-128 0,3-2 0 0,2 2 176 15,0-2-176-15,6-1 160 0,4 2-160 0,4 0 0 16,2 3 0-16,4-5 0 0,2-1 0 0,2 0 160 16,1 0-160-16,3 0 160 0,4 2-160 0,0 0 160 15,4-3-160-15,1 0 160 0,-1-4-160 0,5 4 128 16,1-1-128-16,3-3 128 0,0-2-128 0,5-3 128 15,-2 1-128-15,3-3 128 0,-2 2-128 0,1-4 192 16,3-3-192-16,1 1 192 0,2 5-64 0,-1-4-128 16,-3-4 192-16,0 1-64 0,2 4 0 0,-5 4-128 15,2-2 192-15,0-2-64 0,-1-2-128 0,0 0 192 0,1 0-192 0,0 0 192 16,-2 0-192-16,1-2 0 0,1-1 0 16,-1 0 128-16,0 0-128 0,-1 0 128 0,-1-1-128 15,1-2 128-15,-2 1 0 0,-1 1-128 0,-1 1 192 16,-1 0-64-16,-1-3-128 0,0 0 160 0,-2 0-160 0,1-1 160 15,-4-1-160-15,-2 0 0 0,-3-4 144 0,0 2-144 16,-3-3 0-16,1 3 128 0,-2-6-128 0,-2 1 0 16,-2 1 0-16,1-4 128 0,1-2-128 15,-3 2 0-15,-3 4 128 0,-2-1-128 0,-2-2 160 16,-3 0-160-16,-4 1 144 0,-1-3-144 0,-2-3 128 0,-2-3-128 16,0 2 176-16,-4-2-48 0,-1-1-128 0,-1-2 192 15,-3 0-192-15,2 0 144 0,-1-1-144 0,-1 3 128 16,-6-3-128-16,1 4 128 0,2 0-128 0,-2-2 128 15,-4-4-128-15,0 0 0 0,-2 1 0 0,-2 0 128 0,-5 1-128 16,-1 0 0-16,-1-3 144 0,-1 0-144 0,-2-2 128 16,-2-2-128-16,-2-1 128 0,1-2-128 0,-7 0 128 15,0 1-128-15,-4 1 128 0,-2 1-128 0,-4-1 0 0,-4-2 128 16,-4-1-128-16,-6 0 0 0,-6 0 128 0,-4 1-128 16,-4-5 128-16,-7-1-128 0,-8 2 0 0,-7 4 128 15,-5 0-128-15,-6 2 0 0,-2-1 0 0,-3 6 0 16,-4 0 0-16,-5 5 128 0,-4-5-128 0,-1 6 0 15,0 0 0-15,-2 4 0 0,1 2-128 0,0 6 0 16,-1-1 0-16,6 7 0 16,0 3-1072-16,2 2-208 0,3 2-32 0,6 2-16 15,5 4-1744-15,7 3-336 0</inkml:trace>
  <inkml:trace contextRef="#ctx0" brushRef="#br1" timeOffset="48223.38">17619 8530 10127 0,'0'0'448'0,"-8"5"96"0,1-2-544 0,7-3 0 15,-9 11 0-15,3-4 0 0,0 3 1840 0,1-2 256 16,2 2 48-16,3-10 16 0,0 0-672 0,-2 10-128 16,2 1-16-16,3-4-16 0,-3-7-80 0,7 13-16 15,-7-13 0-15,14 11 0 0,2-3-80 0,0-2-32 16,2-1 0-16,1 0 0 0,3-1-224 0,3 1-32 16,2-1-16-16,1-4 0 0,0-4-32 0,1 2-16 15,1-2 0-15,2 1 0 0,1-2-112 0,3-2-32 0,1 0 0 16,3-3 0-16,0 1-144 0,3-1-16 0,2 0-16 0,4-3 0 15,5 2-32-15,0-2 0 0,0-3 0 16,-2-3 0-16,-3-3-176 0,1 3-32 0,1 2-16 0,-16 6 0 16,5-6 32-16,3 0 0 0,-1-2 0 0,1-1 0 15,-2-2 64-15,-2 1 0 0,-1 0 16 0,-2-1 0 16,-2-5 32-16,-1 1 0 0,-1-2 0 0,-1-2 0 0,-2-3-112 16,0-1-32-16,0-2 0 0,0 0 0 0,-1-5-64 0,0-2-16 15,-1 0 0-15,0-6 0 16,-2 2-16-16,-3-1-128 0,3-6 192 0,8-17-64 0,-5 6-128 0,-4 10 160 15,-2 4-160-15,-5 2 160 0,-3 2 0 0,-6 0 0 16,1 5 0-16,-4 13 0 0,-1 1-16 0,0-4 0 16,-1-3 0-16,-1-1 0 0,-2 2-144 0,0-2 128 15,0-1-128-15,-2 1 128 0,-1 1-128 0,2 0 0 16,-2-1 0-16,-1 2 0 0,1-1 0 0,-3 2 0 16,1 0 128-16,-1-10-128 0,0 6 0 0,-1 3 0 15,0 2 0-15,0 8 0 0,0 2 0 0,0 3 0 16,1 2 0-16,0-1 0 0,-2 3 0 0,2 1 0 15,-1 3 0-15,2 3 0 0,1-1 0 0,-1 2 0 16,5 7 0-16,0 0 128 0,-9-9-256 0,3 0-64 16,6 9-16-16,-9-3 0 15,9 3-960-15,0 0-192 0,-10-2-48 0,0 1 0 16,0 1-1024-16,1 0-224 0,-5 1-32 0,4-2-8960 16,-2 1-1792-16</inkml:trace>
  <inkml:trace contextRef="#ctx0" brushRef="#br1" timeOffset="48617.44">18528 6652 16575 0,'-17'1'1472'0,"17"-1"-1168"0,-7 6-304 0,7-6 0 16,0 0 1824-16,0 0 304 0,0 0 64 0,0 0 16 15,0 0-1344-15,0 0-272 0,0 0-48 0,16-3-16 0,3-3 608 16,0-5 112-16,3-1 32 0,1-6 0 15,1-4-160-15,1 1-32 0,3-5 0 0,3 3 0 0,-1-1-80 0,4-1-32 16,0 1 0-16,1-4 0 0,2-1-144 0,-1-5-48 16,-2 0 0-16,1 4 0 0,-2 3-240 0,2-2-48 15,2 2-16-15,0-2 0 0,0 3-48 0,1-3-16 16,1 2 0-16,1 5 0 0,-2 2-208 0,-3 5-32 16,-3 4-16-16,0-1 0 0,-3 5-16 0,-2 0 0 15,-4 4 0-15,-3 5 0 0,-3 7-16 0,-2 8-128 16,-1 7 192-16,-3 4-64 0,-3 5-128 0,-2 5 0 15,-2 5 144-15,0 0-144 0,0 4 128 0,2-2-128 16,2 1 128-16,2-2-128 0,-1-1 0 0,1-2 0 16,1 0 0-16,1-13 0 0,-1-2 0 0,2 2 144 15,2 3-144-15,2-5 0 0,-1 1 0 0,2-1 0 16,1 3 0-16,3-5 0 16,-1 1-704-16,1-3-240 0,0-2-48 0,-1-1-12208 15,0-1-2448-15</inkml:trace>
  <inkml:trace contextRef="#ctx0" brushRef="#br1" timeOffset="49296.27">20714 8130 17103 0,'10'-12'752'0,"-3"-1"160"0,0-4-720 0,1 0-192 0,1 1 0 0,-1 4 0 16,-8 12 1408-16,0 0 256 15,5-9 64-15,-5 9 0 0,0 0 0 0,0 0 0 16,0 0 0-16,-5 18 0 0,-4 3-240 0,-2 10-32 15,-1 2-16-15,-2 6 0 0,-1 2-528 0,-2 7-96 16,-1 3-32-16,-2 2 0 0,-2 1-224 0,2 2-48 0,-3 0-16 0,1-4 0 16,1-1-16-16,0-8 0 15,4-4 0-15,3-6 0 0,2-5 0 0,3-5 0 16,3-4 0-16,5-4 0 0,1-7-160 0,0-8-16 0,0 0-16 0,0 0 0 16,14-5 48-16,1-6 16 15,3-6 0-15,0-7 0 0,1-4 16 0,2-6 0 0,2-7 0 0,0-2 0 0,1-3-240 16,0-1-128-16,3-4 160 0,-2-2-160 0,5-1 128 15,-2 3-128-15,0 8 0 0,-2 6 144 0,0 6-144 0,-1 4 0 16,-2 4 0-16,0 8 0 0,-4 5 0 16,-1 8 0-16,-3 9 0 0,-1 7 0 0,-3 6 0 15,-2 4 0-15,-4 9 0 0,-3 1 0 0,-4 2-128 0,-3 1 128 16,-4 2 0-16,-2 3 0 0,-2-2 0 0,-5-3 0 16,-3-8 0-16,-2-1 0 0,0-4 0 0,2-1 0 15,-2-4 0-15,2-4 0 0,2-3 0 0,3-4 0 16,2-4 0-16,2-2 0 15,2-6-320-15,2-6-160 0,2-2-32 0,2-6 0 16,3-6-2096-16,4-3-416 0,3-6-96 0,3-2-13728 0</inkml:trace>
  <inkml:trace contextRef="#ctx0" brushRef="#br1" timeOffset="49621.99">22027 7166 33055 0,'0'-18'1472'0,"0"12"288"0,-1 0-1408 0,1 6-352 0,0 0 0 0,0 0 0 16,0 0 832-16,-8 7 112 0,-2 6 16 0,-8 9 0 16,-2 10-64-16,0 5 0 0,-1 4 0 0,0 8 0 15,-2 2-240-15,0 8-48 0,0 9-16 0,0 5 0 16,0 2 16-16,1 2 0 0,0 3 0 0,-1-1 0 15,1 4-384-15,5-3-80 0,3-5-16 0,1-12 0 0,0-7-128 16,4-7 0-16,3-7 0 0,1-2 0 16,0-4 0-16,4-7 0 0,-1-2 0 0,4-6 0 15,-1-2-512-15,4-3 32 0,0-6 0 0,-5-10 0 16,0 0-2144-16,13-10-416 0,-2-4-96 0,-1-4-12656 16</inkml:trace>
  <inkml:trace contextRef="#ctx0" brushRef="#br1" timeOffset="49927.63">22143 7959 15663 0,'-14'0'688'0,"8"4"144"0,-2 2-656 0,-2 5-176 16,2 2 0-16,-2 2 0 0,2 8 4368 0,-2 1 848 16,1 3 160-16,2-1 48 0,-2 5-3536 0,4-1-704 15,2 0-144-15,3-1-16 0,1-6-416 0,2 0-80 16,3 0-16-16,1-8 0 0,0-3 80 0,2-2 16 15,4-5 0-15,0-1 0 0,1-6 256 0,2-1 48 16,3-9 16-16,0 1 0 0,3-6-144 0,1-2-16 16,1-4-16-16,-1-1 0 0,1-1-208 0,0-6-32 15,0-3-16-15,-1-2 0 0,-2-1-176 0,-2 1-48 0,-3 1 0 16,-2 5 0-16,-2 3-272 0,-5 2 128 0,-2 4-128 16,2 5 0-16,-4 0 0 0,-1 8 0 0,-4-1 0 0,0 4-192 15,2 5-1088 1,0 0-192-16,0 0-64 0,0 0 0 0,-4 9-1504 0,4-2-304 15,4 5-64-15</inkml:trace>
  <inkml:trace contextRef="#ctx0" brushRef="#br1" timeOffset="50291.15">23686 7806 43311 0,'0'0'3840'0,"-4"-4"-3072"15,2-1-608-15,-3 0-160 0,5 5 0 0,-8-3-192 16,-3 0 32-16,-7 3 16 0,-8 3 272 0,-5 4 48 16,-6-1 16-16,-4 8 0 0,-5-1-192 0,1 5 128 15,-5 4-128-15,2 0 128 0,1 5 240 0,3 1 32 16,4 0 16-16,3-4 0 0,5-1-160 0,8-1-16 16,2 2-16-16,8-6 0 0,7-3-80 0,5-4-16 15,8 3 0-15,5-1 0 0,6-5-128 0,4 1 192 16,6-4-192-16,3-4 192 0,5-1-48 0,2-1 0 15,1-3 0-15,0-4 0 0,0 1-144 0,-1-2 160 0,-2 1-160 0,-3 3 160 16,-3-1 80-16,-3 3 16 16,-6 1 0-16,-5 3 0 0,-4 4 32 0,-6 5 16 0,-3 4 0 0,-4 3 0 15,-6 0-48-15,-3 4 0 0,-6-1 0 16,-3 7 0-16,-6 2-80 0,-2 4-32 0,-3 0 0 0,-4-2 0 16,-2-1-16-16,-1 2 0 0,-1 3 0 0,-1-5 0 15,-1-6-128-15,-1-3 160 0,-2 1-160 0,5-3 160 16,3-1-288-16,5-2-64 0,1 0-16 0,7-4 0 15,4-4-1440-15,7 0-272 16,4-7-64-16,8-1-11968 0,0 0-2368 0</inkml:trace>
  <inkml:trace contextRef="#ctx0" brushRef="#br1" timeOffset="50747.25">25767 7641 14735 0,'3'-9'1312'0,"0"2"-1056"0,2 0-256 0,0-3 0 15,-1 2 2736-15,4 1 480 0,-3 2 112 0,0 2 0 16,-5 3-1152-16,0 0-256 0,0 0-32 0,0 0-16 15,0 0-400-15,-4 10-96 0,-2 4-16 0,-3 7 0 16,-2 4-112-16,-5 2-32 0,-1 5 0 0,-10 15 0 0,-1-6-512 0,1-1-128 16,3 1 0-16,1-1-16 15,0-2-368-15,3-1-192 0,0-4 192 0,3 0-192 0,2-3 0 0,3-4 0 16,3-5 0-16,6-9 0 16,0-3-1024-16,4 1-176 0,3-5-16 15,1-1-16-15,7-2-1552 0,0-5-304 0,5-1-64 0</inkml:trace>
  <inkml:trace contextRef="#ctx0" brushRef="#br1" timeOffset="51160.45">26539 7570 20271 0,'0'0'1792'0,"0"0"-1424"16,0 0-368-16,0 0 0 0,0 14 3360 0,-3 2 608 15,-2 5 112-15,-1 0 16 0,-3 5-2608 0,-4 3-528 16,-1 4-96-16,-3 0-32 0,0 3 16 0,-2-1 0 16,0 2 0-16,-1-1 0 0,3-3-192 0,0-4-32 15,1 0-16-15,2-5 0 0,2 1-160 0,3-6-48 16,2-7 0-16,2 0 0 0,1-5 112 0,4-7 0 0,0 0 16 0,0 0 0 16,7-2-64-16,5-3-16 0,2-3 0 15,2-6 0-15,3-5-144 0,4-1-48 0,3-4 0 0,0-1 0 16,4-4-128-16,0 0-128 0,3-4 144 0,3-3-144 15,2-1 128-15,4 2-128 0,-1 1 0 0,-1 3 0 16,-2 7 0-16,-2 2 0 0,-3 5 0 0,-3 3 0 16,-3 1 0-16,-1 9 0 0,-4 4 0 0,-1 5 0 0,-3 7 0 15,-4 3 0-15,-3 3 0 0,-1 4 0 0,-2 3 0 16,-2 4 0-16,-2 3 0 0,-1-1 0 0,-2 4 0 0,-1 2 0 16,-1 3 0-16,-1-2 0 0,0-1 0 15,-1-1 0-15,1 1 0 0,-1-3-160 0,2-6-32 0,-3-1-16 16,1-4 0-16,1-2 0 15,-1-3-1024-15,1-4-208 0,1-3-32 0,-1-6-12032 16,2-5-2384-16</inkml:trace>
  <inkml:trace contextRef="#ctx0" brushRef="#br1" timeOffset="51341.51">25922 6819 54367 0,'-13'-24'4832'0,"7"-3"-3872"16,6 5-768-16,4 4-192 16,1 6-320-16,1 4-128 0,-1 2 0 0,-5 6-16 15,0 0-816-15,0 0-176 0,0 0-16 0,0 0-16 16,-3 18-2800-16,-6-3-544 0,-12 6-112 0,-8 0-32 0</inkml:trace>
  <inkml:trace contextRef="#ctx0" brushRef="#br2" timeOffset="58127.95">7951 13788 8287 0,'-3'-17'368'0,"1"9"80"0,2-1-448 0,-1-5 0 16,1 0 0-16,-2 1 0 0,2-2 2752 0,0 1 448 15,2-2 112-15,-2 2 16 0,0 3-1520 0,0-2-288 16,-2 3-64-16,1 1-16 0,1-1-224 0,0 4-64 15,-1-1 0-15,1 7 0 0,0 0-240 0,0 0-48 16,0 0-16-16,0 0 0 0,-7 7-448 0,1 5-80 16,0 5-32-16,-1 7 0 0,1 5-64 0,0 10-16 15,-2 4 0-15,-1 8 0 0,0 2 16 0,3 2 0 16,1 1 0-16,1-2 0 0,0-2-224 0,4-2 176 16,1-8-176-16,4-4 160 0,2-5-160 0,2-4 160 15,1-7-160-15,4-4 160 0,1-4 176 0,4-8 48 16,3-2 0-16,2-7 0 0,3-3 256 0,2-8 64 0,1-5 16 0,3-3 0 15,2-6-144-15,-2 0-16 16,-1-3-16-16,-3-4 0 0,1 2-288 0,-3-1-64 0,-3-2-16 0,-1 1 0 16,-3 0 0-16,-2 4 0 0,-1 0 0 15,-3 2 0-15,-2 5-176 0,1 5 0 0,-5 2 144 0,-1 7-144 16,-2 4 0-16,-5 6 0 0,7 7 0 0,-3 10 0 16,-3 8-160-16,-1 4 160 0,-1 8-192 0,-1 8 192 15,1 7 0-15,-3 6 0 0,-2 11 0 0,-3 3 0 16,-4 10 0-16,-1 0 0 0,-3 5 0 0,-5 0-160 15,-1 1 160-15,0-9 0 0,-4 2 0 0,-3 5 128 16,-3-6-128-16,2-7 192 0,0 0-64 0,-4 0 0 0,4-6 128 16,-1-8 48-16,1-1 0 0,2-8 0 0,1-4 96 15,0-5 32-15,0-7 0 0,1-1 0 0,2-5-112 0,2-8 0 16,1-7-16-16,0-3 0 0,-1-3-48 16,1-6-16-16,2-4 0 0,-1-3 0 0,1-5-64 0,1-6-16 15,1-3 0-15,2-3 0 0,2-5-160 0,4 1 0 16,4-3 144-16,3 2-144 0,4-3 0 0,4-1 0 15,3 1 0-15,3 1 128 0,8 0-128 0,5 1 0 16,4 1 0-16,5 0 0 0,3 4 0 0,2 1 0 16,1-1 0-16,1 5 0 0,-1-2 0 0,-1 5 0 15,-2 0 0-15,-2 5 0 0,-3 0 0 0,-4 4 0 16,-3 0 0-16,-4 2 0 0,-5 3 0 0,-2 1 0 16,-3-2 0-16,2 2 0 15,-12 1-1088-15,0 0-304 0,0 0-48 0,3-10-16 16,-1 0-2000-16,-6 0-416 0</inkml:trace>
  <inkml:trace contextRef="#ctx0" brushRef="#br3" timeOffset="61711.95">7956 13846 16575 0,'-1'-3'1472'0,"-1"-5"-1168"16,0-1-304-16,1 0 0 0,-3-1 2432 0,1 1 416 15,-1 4 96-15,-1 1 0 0,-1 0-1408 0,-3 3-304 16,0 4-48-16,-2 3-16 0,-2 8-560 0,-2 5-112 0,-6 5-32 0,0 8 0 16,-3 5-32-16,0 7-16 0,-1 6 0 0,3 8 0 15,0 2-16-15,4 5 0 0,2 0 0 0,5 0 0 16,3-4-208-16,2-2-32 16,5-9-16-16,4-3 0 0,4-4-144 0,5-3 128 0,3-9-128 0,5-4 128 15,6-8 320-15,3-5 48 0,4-9 16 0,1-6 0 16,2-4 144-16,2-10 48 0,3-7 0 0,-1-3 0 15,0-1-320-15,1-4-48 0,1-5-16 0,-3 0 0 16,2-2-144-16,-5-1-48 0,0-3 0 0,-4-1 0 0,-4 4 0 0,1 1-128 16,-2 2 192-16,-6 3-64 0,-2 4-128 0,-2 2 0 15,-3 5 144-15,-3 4-144 0,-2 7 128 0,-2 2-128 16,-7 8 160-16,0 0-160 0,2 13 176 0,1 7-176 16,-2 10 192-16,-1 5-192 0,-3 7 128 0,1 10-128 15,-2 7 0-15,-4 7 0 0,1 6 0 0,-5 7 0 16,-3 6 0-16,-1 2 0 0,-3 0 128 0,1 0-128 15,-6-3 0-15,-2 1 0 0,-2-1 240 0,-4-4-16 16,2-1 0-16,-2-6 0 0,0-3 32 0,1-2 0 16,-2-3 0-16,-2-1 0 0,1-5 0 0,0-4 0 15,-2-6 0-15,0-6 0 0,1-2-256 0,-1-5 176 16,-1-10-176-16,2 0 160 0,0-6 0 0,1-6 0 16,0-3 0-16,3-4 0 0,2-3-160 0,2-6 0 15,1-3 144-15,3-2-144 0,5-6 0 0,4-1 0 16,4-4 0-16,3-2 0 0,5-3 0 0,6 0 0 15,5-5-144-15,3 1 144 0,4-3-160 0,3-1 160 16,2 5-208-16,6-4 80 0,2 5 128 0,6 0-128 0,1 2 128 16,3 4-128-16,0-2 128 0,-3 2-160 0,-1 1 160 15,12-4-160 1,-7 6-1408-16,-5 1-288 0,-3 1-48 0,-12 8-10768 0,-1-3-2144 0</inkml:trace>
  <inkml:trace contextRef="#ctx0" brushRef="#br3" timeOffset="62059.65">9568 12902 38415 0,'-3'-19'1696'0,"3"11"352"0,1-4-1632 0,1 4-416 16,-2 0 0-16,0 5 0 0,0 3 640 0,0 0 64 15,-7 3 0-15,-1 10 0 0,-3 4 32 0,0 5 16 16,-2 9 0-16,0 6 0 0,-1 1-208 0,1 6-32 16,0 3-16-16,3 4 0 0,-1 0-64 0,4-1-16 15,-1-2 0-15,3 0 0 0,0-4-160 0,0 1-48 16,0-5 0-16,0-2 0 0,0-3-80 0,0 1-128 15,-2-4 176-15,2-2-176 0,-1-4 0 0,3 0 0 16,-1-1 0-16,-1 6-192 16,2-9-3040-16,0-6-608 0,3-16-112 0,0 0-16 0</inkml:trace>
  <inkml:trace contextRef="#ctx0" brushRef="#br3" timeOffset="62456.13">10475 13930 11967 0,'-26'4'1072'0,"8"-1"-864"16,4 0-208-16,1 4 0 0,3-5 4048 0,10-2 768 15,0 0 160-15,0 0 16 0,0 0-2528 0,18 3-512 16,1-3-96-16,9 0-32 0,4 0-400 0,3-1-80 15,5-3 0-15,2-3-16 0,1 1-544 0,3 1-96 16,2-3-32-16,-11 5 0 0,5 0-416 0,1-2-96 16,-1 0-16-16,-3 1 0 0,-2 2-128 0,-4-1 0 15,-4 0 0-15,-5 2 0 16,-4 1-2096-16,-6 3-400 0,-7 1-64 0</inkml:trace>
  <inkml:trace contextRef="#ctx0" brushRef="#br3" timeOffset="62623.23">10269 14423 41759 0,'0'0'1856'0,"0"0"368"0,13-1-1776 16,7 1-448-16,8 0 0 0,5-1 0 0,6 0 832 0,1-2 96 0,2-1 16 0,5-1 0 15,2 0 128-15,4 0 16 0,4-4 16 0,-12 4 0 16,7 0-704-16,2-4-144 0,2 1-16 0,-5-2-16 16,-3 1-816-16,-3-1-176 15,-4 4-16-15,-3 1-13536 0,-4-3-2704 0</inkml:trace>
  <inkml:trace contextRef="#ctx0" brushRef="#br3" timeOffset="63950.44">15670 12915 18431 0,'12'-14'1632'0,"-5"7"-1312"0,2 0-320 0,-2 2 0 0,4 1 2128 0,1-1 368 15,-1-2 64-15,-2 2 0 0,-1 3-1968 0,-8 2-400 16,0 0-64-16,0 0-128 0,0 0 608 0,-16-7 32 16,-3 4 0-16,-10 1 0 0,-7 2-176 0,-3 3-16 15,-4-1-16-15,-5 5 0 0,-2-1 128 0,-5 4 16 16,-3-1 16-16,-6 3 0 0,-6-3 256 0,-1 1 48 15,-1 2 16-15,-3 1 0 0,-3 5-336 0,-8 2-64 16,-12 4 0-16,-5-1-16 0,-4 5-288 0,-1-1-48 16,-1 5-16-16,1-2 0 0,0-1-144 0,7 3 192 15,6 3-192-15,6-1 192 0,3 0 32 0,7-1 16 16,6-3 0-16,13 0 0 0,12-1-64 0,11-3-16 16,8-3 0-16,11 1 0 0,9-3-160 0,6 0 128 15,6 0-128-15,5-3 128 0,7 0-128 0,11 0 0 0,7-2-160 16,11-1 160-16,10-1 0 0,7-3 0 0,2-1 0 0,3-3 0 15,3 2 160-15,6-1-160 0,4 2 128 16,3-1-128-16,4 1 176 0,0-1-48 0,-2 4-128 0,2 1 192 16,2-2-48-16,-2 1-16 0,-3 2 0 0,-4 1 0 15,-8-1-128-15,-2 1 0 0,-4 0 0 0,-6 0 128 0,-3-1-128 16,-6 1 0-16,-8-4 0 0,-7 2 0 0,-7-2 0 16,-6 2 0-16,-7-3 128 0,-5-1-128 0,-7 2 0 0,-7 3 0 15,-7 3 144-15,-8 0-144 0,-9-1 208 0,-11 1-16 16,-8 3-16-16,-6 3 0 0,-7 4-176 0,-6 1 0 15,-5-2-192-15,-9 3 192 0,-9-1 0 0,-1 2 0 16,-2-1 0-16,1-2 0 0,-1 2 0 0,2-1 128 16,-2-5 32-16,12 1 0 0,9 1 64 0,10-3 16 15,6 0 0-15,12-3 0 0,10-5-64 0,10-1-16 0,8-2 0 16,9-5 0-16,6-7-160 0,9 9 0 16,7-5 144-16,9 0-144 0,11-2 0 0,11 1 0 0,7-1 0 0,10-2 0 15,11 0 0-15,7-2 144 0,2 1-144 0,3-1 0 16,5 2 128-16,6-1-128 0,3-2 0 15,2 2 0-15,0 1 144 0,4 3-144 0,2-1 0 0,-3 1 144 16,-6-1-144-16,-3 1-144 0,-6-1 144 0,0 5-208 31,-5-1-2080-31,-7-1-400 0,-7 0-96 0</inkml:trace>
  <inkml:trace contextRef="#ctx0" brushRef="#br3" timeOffset="64791.52">12958 16031 15663 0,'-14'9'688'0,"4"-5"144"0,2 2-656 0,-2 2-176 0,2-5 0 0,1 2 0 15,7-5 2192-15,-7 7 416 0,7-7 80 0,0 0 0 16,0 0-528-16,0 0-112 0,0 0-32 0,0 0 0 16,0-10-592-16,7-1-112 0,3-2-32 0,5-4 0 0,3 0-560 0,5-5-112 15,2-3-32-15,3 3 0 16,1-1-304-16,3-1-64 0,2 0-16 0,-2 4 0 0,-5 0-192 0,-3 5 176 15,-2 1-176-15,-2 7 160 0,-5 0-160 16,2 6 0-16,-3 5 0 0,-1 7 0 0,-5 4 0 0,-3 3 0 16,-3 5 0-16,-5 6 0 0,-4 4 0 0,-2 3 0 15,-3 1 0-15,-2 1 0 0,-2 0 176 16,-1-1-48-16,1-4-128 0,-2-2 192 0,4-9-64 16,-1-1 0-16,2-5-128 0,3-2 192 0,0-7 240 0,10-7 32 15,0 0 16-15,0 0 0 0,0 0 160 0,5-9 16 16,5-10 16-16,3-3 0 0,1 2-224 0,3-4-64 15,4-8 0-15,3 0 0 0,1-2-192 0,5 1-64 0,0-2 0 0,2 2 0 16,0 0-128-16,1 4 0 16,-2 4 0-16,0 3 0 0,-3 7 0 0,-3 3 0 15,-3 7 0-15,-4 6 0 0,-4 5 0 0,-3 6 0 16,-1 10-128-16,-1 8 128 0,-1 5 0 0,-6 0-144 16,-2 3 144-16,0 1 0 0,-1 1 0 0,0-3 0 15,-6-3 0-15,2-2 0 0,2 1-128 0,-3-7 128 16,1-2 0-16,0-4 0 15,0-2-448-15,1-3 32 0,2-3 0 0,2-12 0 16,0 0-2016-16,0 0-384 0,9 7-96 0,2-5-14240 0</inkml:trace>
  <inkml:trace contextRef="#ctx0" brushRef="#br3" timeOffset="65050.32">14094 15851 26719 0,'0'0'2368'0,"2"-5"-1888"16,-2 5-480-16,11-10 0 0,5 2 2576 0,7-1 432 16,8 1 64-16,2 2 32 0,1-4-1888 0,6 0-384 15,2 0-80-15,3-1-16 0,1 4-304 0,4-5-64 16,-2 5-16-16,0-1 0 0,-2 4-352 0,-5 1 0 15,-3 0 0-15,-5 2 0 16,-5 1-928-16,-4 2-256 0,-6 2-48 0,-5 4-10416 16,-5-1-2064-16</inkml:trace>
  <inkml:trace contextRef="#ctx0" brushRef="#br3" timeOffset="65218.3">14235 16186 18431 0,'-5'-8'816'0,"5"8"160"0,0 0-784 0,5-7-192 15,5 2 0-15,4-4 0 0,4 3 4112 0,5-3 784 0,3 1 160 16,5 1 16-16,2-5-2992 0,6 1-608 16,2 1-112-16,4-3-16 0,2 3-784 0,-4 1-160 0,2-1-16 0,-5 2-16 31,-4 2-1072-31,-3-2-192 0,-4 3-64 0,-1 0-11152 0,-1 0-2240 0</inkml:trace>
  <inkml:trace contextRef="#ctx0" brushRef="#br3" timeOffset="65580.49">15950 15603 37775 0,'-11'-11'3360'0,"11"11"-2688"16,-9-5-544-16,2 5-128 0,0 5 192 0,-5 1 0 15,-2 8 0-15,-6 4 0 0,-7 1-192 0,-4 4 0 16,-6 5 0-16,-5 1 0 0,-4 5 0 0,-16 14 0 16,8-3 144-16,9-2-16 0,8-3 96 0,6-4 32 15,8-2 0-15,7-3 0 0,6-7 64 0,6-1 32 16,4 0 0-16,7-9 0 0,6 0 16 0,4-4 0 16,2-6 0-16,5 0 0 0,5-3 336 0,5-5 80 15,6-2 16-15,2-5 0 0,1-2-144 0,1-4-16 16,2-2-16-16,-3-1 0 0,-2-3-64 0,-3 0-16 15,-2-5 0-15,-3 4 0 0,-4-6 16 0,-6-2 0 16,-4-4 0-16,-4 1 0 0,-5 2-304 0,-6 1-64 0,-5-1-16 0,-4 0 0 16,-5 5-176-16,-4 1-144 15,-4-2 144-15,-5 2-208 16,-5-3-1872-16,1 5-368 0,-1 0-80 0</inkml:trace>
  <inkml:trace contextRef="#ctx0" brushRef="#br3" timeOffset="66536.8">15006 11872 7359 0,'0'0'320'0,"0"0"80"0,3 8-400 0,-1 7 0 16,-4 3 0-16,0 1 0 0,-3 0 2272 0,-2 3 368 15,0-2 80-15,-1 3 16 0,-1 0-1008 0,-1-3-208 16,-3 1-48-16,1-1 0 0,-2-1 256 0,-2 1 32 16,0-3 16-16,-3 3 0 0,-3-1-288 0,-2 0-48 15,-3-2-16-15,-4 1 0 0,-7-2-432 0,-6 2-96 16,-4-3 0-16,-3 2-16 0,0-3-352 0,0-2-64 15,1-3-16-15,3 0 0 0,1-4 80 0,4-2 16 16,1-4 0-16,6-4 0 0,2-4-32 0,2-2-16 16,2-4 0-16,5 0 0 0,2-2-160 0,4 0-16 0,3-5-16 15,5 0 0-15,2-2-144 0,4 1-32 16,3 1 0-16,4 2 0 0,2 0-128 0,4 1 0 16,2 0 0-16,4 2 0 0,3 5 0 0,1-2 0 15,2 1 0-15,3 3-176 0,1-2 176 0,2 5 0 0,-2 0-144 0,3 2 144 16,0 2 0-16,1 3-144 15,1 0 144-15,-1 3 0 0,3 5-144 0,2-2 144 16,3-1 0-16,2 7-144 0,4-2 144 0,2 3 0 0,-1-1 0 16,2-1 0-16,1 0 0 0,0 3-128 15,3-1 128-15,-1 1 0 0,0-3 0 0,4 3 0 16,0-2 0-16,-13-3 0 0,2-1 0 0,2 1 0 0,3-2 0 16,0 0 0-16,0 2 0 0,-1-1 0 0,-3-6 0 0,1-2 0 15,-1-1 0-15,0-3 0 0,0 0 160 0,-2-1-160 16,-3-5 304-16,-1 0-48 0,-1-4 0 0,-5 0 0 15,-3-1 32-15,-4 0 0 0,-2-2 0 0,-7 1 0 16,-5-2 160-16,-4-1 48 0,-5-4 0 0,-5 1 0 0,-5 1 80 16,-5 2 0-16,-7-1 16 0,-4 1 0 15,-5 3-112-15,-22-8-32 0,0 3 0 0,-6 9 0 0,0-1-128 0,-3 9-48 16,-3 2 0-16,2 2 0 0,4 1-128 0,2 1-16 16,1 1-128-16,4 1 192 0,3 0-192 0,5 3 0 15,2 0 0-15,8 4 0 16,4-3-384-16,7 3-128 0,6-1-32 0,5 3 0 15,6 0-1616-15,12 1-320 0,10 0-64 0,11 0-17312 0</inkml:trace>
  <inkml:trace contextRef="#ctx0" brushRef="#br3" timeOffset="67610.66">18206 13328 17503 0,'0'0'768'0,"7"-5"176"0,-4-5-752 0,0 2-192 15,-2-1 0-15,-1 3 0 0,-1-2 1664 0,-2-1 288 16,-3 0 64-16,-1 2 16 0,-4-1-400 0,0-2-80 15,-3 5-16-15,-3-3 0 0,-2 2-368 0,-4 1-80 16,-1-2 0-16,-5 4-16 0,0-1-368 0,-4 1-64 16,-4 3 0-16,-2 3-16 0,-2-1-192 0,-4 3-48 15,-3 3 0-15,-2 2 0 0,5 5-176 0,-4 3-32 16,0 3-16-16,-1 3 0 0,-1 1-32 0,1 6-128 16,-4 3 192-16,2 4-64 0,-1 3-128 0,1 7 160 15,2 3-160-15,7 2 160 0,5 2-160 0,6-2 0 16,4-1 144-16,6-1-144 0,6 0 0 0,7-4 0 15,6-6 0-15,10-7 0 0,2-3 0 0,7-6 0 16,3 2 0-16,8-8 0 0,1-5 128 0,7-4-128 16,5 1 160-16,3-8-160 0,4-7 224 0,0-3-48 0,1-2-16 15,-1-7 0-15,-2 0-16 0,-2-2 0 0,0-2 0 0,1-2 0 16,-2-3-144-16,-2 1 128 0,1 1-128 16,-3-4 128-16,-2-5-128 0,0 0 128 0,0-2-128 0,-4 0 128 15,-4-2-128-15,-4 3 128 0,-4 1-128 0,-3 9 128 16,-4 4-128-16,-3 4 0 0,-3 4 144 0,-2 4-144 15,-5 7 0-15,0 0 0 0,0 0 0 0,-1 16 0 16,-1 4 0-16,-2 9 0 0,-4 2 0 0,2 3-128 16,-1 2 128-16,1-1 0 0,1 1 0 0,0-1 0 15,1 1 0-15,3 0 0 0,1-2 0 0,2 1 0 0,2-2 0 0,1 2-128 16,2-1 128-16,2-3 0 16,-1-2-1856-1,1-2-304-15,1-5-48 0</inkml:trace>
  <inkml:trace contextRef="#ctx0" brushRef="#br3" timeOffset="68476.28">18481 14352 8287 0,'0'0'736'0,"-9"7"-592"16,9-7-144-16,-11 3 0 0,0 1 2368 0,2 1 448 15,2 2 96-15,7-7 16 0,-8 5-1040 0,8-5-208 16,0 0-32-16,-7 4-16 0,7-4-208 0,0 0-32 16,0 0-16-16,0 0 0 0,0 0-240 0,0 0-48 15,10-7-16-15,2 0 0 0,0-4-16 0,4-3 0 16,2-3 0-16,1-2 0 0,2-2-288 0,-1 2-64 15,2 0-16-15,0-2 0 0,1-2-240 0,1 1-32 16,-3 2-16-16,0 2 0 0,0 1-128 0,-2 5-16 16,-1 2-16-16,-2 1 0 0,-1 5-240 0,-2 3 0 15,-3 1 128-15,-10 0-128 0,8 12 0 0,-4 6 0 0,-4 5 0 16,-4 4 0-16,-2 1 0 0,-5 6 0 0,-1 2 0 16,-4 2 0-16,0 0 0 0,-2 0 0 0,-1-1 0 0,0-2 0 15,0-3 0-15,1 0 128 0,2-5-128 0,0-3 0 16,2-4 192-16,2-3-48 0,0-3-16 15,5-7 0-15,7-7 192 0,0 0 48 0,0 0 0 0,0 0 0 16,7-5 64-16,3-10 16 0,2-4 0 0,3-7 0 16,3 1-112-16,1-3-16 0,0-1 0 0,4-4 0 15,1-2-192-15,4 1-128 0,1-2 128 0,2 2-128 0,-2 5 0 16,3 1 0-16,-2 6 0 0,0 5 0 0,-5 0 0 16,-1 7 0-16,-2 6 0 0,-3 7 0 15,-4 6 0-15,-1 7 0 0,0 6-144 0,-3 4 144 0,0 7 0 16,-3 2 0-16,-1 0-144 0,-2 2 144 0,-4 0 0 15,-1 0 0-15,-1 1 0 0,-2-5 0 0,1-5 128 0,-1-5 0 16,1-3-128-16,0 2 192 0,1-2 0 0,1-6 0 16,0-14 0-16,4 14 0 0,0-1-64 0,0-7-128 15,-4-6 176-15,0 0-176 16,0 0-416-16,0 0-192 0,0 0-32 0,7-5-13296 16,-3-10-2640-16</inkml:trace>
  <inkml:trace contextRef="#ctx0" brushRef="#br3" timeOffset="69687.17">20192 13341 25567 0,'0'0'1136'0,"-8"-2"224"0,1 1-1088 0,7 1-272 16,0 0 0-16,0 0 0 0,0 0 1104 0,1-10 176 15,3 0 16-15,6-2 16 0,5-4-272 0,5-3-48 16,5-4-16-16,6-3 0 0,5 2-192 0,5-3-32 16,2 3-16-16,-1-5 0 0,0 1-80 0,-3-2-16 15,-3 2 0-15,-3 4 0 0,-4 2-224 0,-4 4-48 0,-4 3-16 0,-2 3 0 16,-4 5-208-16,-2 4-144 0,-13 3 192 16,10 4-192-16,-4 8 192 0,-2 7-192 15,-4 7 192-15,-2 9-192 0,-6 4 128 0,-1 9-128 0,-1 8 0 0,-5 6 0 16,-1 1 0-16,-3 4 0 0,-6 1 0 0,1 3 0 15,-2 0 0-15,1-6 0 0,1-3 0 0,0-6 0 16,3-5 192-16,3-8-192 0,2-2 192 0,1-7-192 16,3-5 496-16,2-3-16 0,1-1 0 0,2-5 0 15,0-2-160-15,3-3-48 0,3-6 0 0,1-9 0 16,0 0-48-16,0 0-16 0,12-1 0 0,0-4 0 16,1-5 64-16,2-5 16 0,0-10 0 0,5 0 0 0,-8 7-64 0,4-6-16 15,0-4 0-15,3-8 0 0,1-4-208 0,3-9 144 16,1-4-144-16,2-2 128 0,22-51-128 0,-3 17 0 15,-3 12 0-15,0 11 0 0,0 8 0 0,-2 8 0 16,-2 8 0-16,-10 16 0 0,0 3 0 0,0 1 128 16,-2 4-128-16,-1 6 128 0,-1 0-128 0,-2 7 128 15,-4 4-128-15,-2 5 128 0,-1 10-128 0,-2 5 0 16,-1 11 0-16,-2 7 0 0,-6 6 0 0,-2 9-144 16,-2 6 144-16,-1 5 0 0,-3 1 0 0,-1 4-128 15,-1 5 128-15,-2 23 0 0,-1-19 0 0,3-10 0 16,-1-8 0-16,5-6 0 0,1-5 144 0,2-5-144 15,0-4 128-15,2-1-128 0,-1 0 128 0,2 0-128 16,1-5 0-16,0 0 128 16,-1-2-832-16,1-7-192 0,3-6-16 0,-2-5-12560 15,0-2-2512-15</inkml:trace>
  <inkml:trace contextRef="#ctx0" brushRef="#br3" timeOffset="70426.85">22664 13105 22111 0,'0'0'976'0,"-10"-2"208"0,1 4-944 0,9-2-240 15,-10 5 0-15,4 1 0 0,6-6 1344 0,-6 15 208 16,4 5 48-16,2 2 16 0,2 2-512 0,5 1-96 16,3 7-32-16,3 4 0 0,1 1-144 0,3 1-16 15,5 2-16-15,2 6 0 0,7 1-64 0,1 3-16 16,-1 4 0-16,4 0 0 0,1 0-336 0,4 2-64 16,2-4 0-16,-13-16-16 0,2 3-176 0,-5 1-128 15,2-1 144-15,-2 2-144 0,-3 1 144 0,-2-4-144 16,-4-2 128-16,-1-1-128 0,-2-3 0 0,-2-5 128 15,-2-3-128-15,-3-3 0 0,-1-3-160 0,-3-4-112 16,0-1-32-16,-3-5-10960 16,0-8-2208-16</inkml:trace>
  <inkml:trace contextRef="#ctx0" brushRef="#br3" timeOffset="70728.71">23442 13029 32255 0,'-8'-21'2864'0,"5"13"-2288"0,-1-2-576 0,-1 3 0 16,0 0 496-16,0 4-16 0,-6 3 0 0,1 5 0 16,-1 4 416-16,-4 8 64 0,-5 2 32 0,-1 11 0 15,-2 6-128-15,-4 6-32 0,-2 7 0 0,-15 25 0 16,0-4 0-16,0 0 0 0,-2 0 0 0,2 1 0 15,0-2-112-15,5 1-16 0,2-1-16 0,4-1 0 16,4-5-288-16,3-3-48 0,2-4-16 0,4-3 0 0,0 0-192 16,4-5-144-16,5-7 192 0,-1-3-192 15,4 0 128-15,-1-5-128 0,5-1 0 0,0-6 0 0,1-2-160 16,2-6-144-16,1-5-16 0,3-4-16 16,-3-9-3072-16,0 0-624 0</inkml:trace>
  <inkml:trace contextRef="#ctx0" brushRef="#br3" timeOffset="71498.32">24303 11588 2751 0,'0'-8'256'0,"0"8"-256"16,0 0 0-16,0-6 0 0,0 6 3120 0,0-7 576 16,0 0 112-16,0 2 32 0,0 5-1696 0,0 0-336 15,-2-10-64-15,0 2-16 0,-1-1-64 0,2 1 0 16,1 8-16-16,0-11 0 0,0-1-304 0,3 0-48 15,0-1-16-15,2 2 0 0,2-3-272 0,0-2-64 16,2 1-16-16,1 4 0 0,1 2-384 0,0-3-80 16,2 3-16-16,0-1 0 0,-3 4-176 0,0 1-32 15,0 1-16-15,-10 4 0 0,0 0 32 0,11 11 16 16,-3 6 0-16,-4 6 0 0,-4 6-112 0,-3 4-32 16,-3 5 0-16,-3 3 0 0,-4 9 16 0,-3 3 0 15,-4 2 0-15,-2-2 0 0,-2-6-144 0,1-5 160 16,4-6-160-16,1-5 160 0,3-7 304 0,1-1 64 0,5-4 16 15,3-3 0-15,2-5 16 0,4-11 0 16,0 0 0-16,0 0 0 0,15-8-112 0,3-2-32 0,1-9 0 0,5-5 0 16,3-3-48-16,-1-1-16 0,1-1 0 0,4-4 0 15,-1 0-352-15,2-2 128 0,2-4-128 0,3 0 0 16,0-2 0-16,-10 16 128 0,1-1-128 0,0-2 0 16,-2 7 0-16,-2 1 0 0,-1 0 0 0,-2 5 0 15,-4 3 0-15,-4 5 0 0,-1 5 0 0,-4 5 0 16,-2 5 0-16,-4 7 0 0,-3 6-144 0,-3 7 144 15,-4 1 0-15,-2 8 0 0,-4 5-144 0,-1-3 144 0,-2 3 0 0,1 0 0 16,1-5 0-16,1 0 0 0,1-3 0 16,2-3 0-16,-1-1 0 0,3-3 0 0,0-6 0 0,2-2 0 15,-1-1 0-15,2 0 0 0,1-5 0 0,2-4 0 16,3-9 0-16,0 0 0 16,0 8-880-16,0-8-208 0,0 0-64 15,9 0 0-15,1-1-1296 0,3-4-272 0,2 0-48 16</inkml:trace>
  <inkml:trace contextRef="#ctx0" brushRef="#br3" timeOffset="71806.78">25373 11675 17503 0,'0'0'1552'0,"-5"-5"-1232"0,5 5-320 15,0 0 0-15,0 0 4064 0,0 0 752 0,0 0 160 0,0 0 16 16,7 3-2816-16,4 2-560 0,3-2-112 16,3-2-32-16,5 3-448 0,3-1-112 0,3-3-16 0,7 0 0 15,3-1-336-15,1-1-80 0,1-1-16 0,-1 2 0 16,0-6-240-16,-2 0-48 0,-2 0-16 0,-4-1 0 15,-6 1-160-15,-3-3 0 0,0 1 0 0,-4 2 128 16,-3-1-1056-16,-2 3-224 0,-4-2-32 16,0 2-11856-16,-4 2-2368 0</inkml:trace>
  <inkml:trace contextRef="#ctx0" brushRef="#br3" timeOffset="72079.6">26559 11051 39615 0,'-6'-10'1760'0,"6"10"352"0,0 0-1680 0,-4 10-432 15,0 1 0-15,-2 8 0 0,-1 7 656 0,-2 6 48 16,0 4 16-16,-2 6 0 0,1 1 160 0,0 4 16 15,1 4 16-15,0-2 0 0,0-2-464 0,1 2-80 16,2 0-32-16,0-3 0 0,-2 1-192 0,0-5-144 16,3 0 192-16,-2-4-192 0,-1-2 128 0,0-1-128 15,-1 1 0-15,1 1 0 16,-1-3-2176-16,1-2-528 0</inkml:trace>
  <inkml:trace contextRef="#ctx0" brushRef="#br3" timeOffset="85925.68">14945 7181 14735 0,'0'0'1312'0,"1"-5"-1056"0,0 0-256 0,3-2 0 16,-1 1 352-16,3 1 16 0,-1-3 0 0,0 3 0 0,0 1-368 0,0-2 0 16,-5 6 0-16,5-5-128 0,2-1 320 0,-4-2 64 15,1 2 0-15,-4 6 16 0,3-4 672 0,-1-2 128 16,-2 6 16-16,5-7 16 0,-3 1 176 0,-1-2 48 15,0 3 0-15,1 0 0 0,-2 5-288 0,0-8-48 16,0 3-16-16,0 5 0 0,-2-6-272 0,2 6-64 16,0 0-16-16,-2-6 0 0,0 0-80 0,2 6-16 15,0 0 0-15,0 0 0 0,0 0-144 0,-7 0-16 16,0 3-16-16,0 2 0 0,-2 4-80 0,-1 4-16 16,-2 2 0-16,2 5 0 0,-3 1 0 0,1 0-16 15,-2 3 0-15,0 6 0 0,0 0 80 0,-1 2 32 16,2 2 0-16,0 4 0 0,0 6-80 0,2-2-16 15,0 5 0-15,-2-2 0 0,-1 5-16 0,-1 2-16 16,-1 0 0-16,2 2 0 0,0 1-80 0,-1 1-16 16,0 2 0-16,1-3 0 0,0-4 48 0,0 1 0 15,-1 3 0-15,1-3 0 0,0-1 16 0,1-3 16 16,2-3 0-16,0 1 0 0,1-4-16 0,3 3 0 0,0-4 0 16,3-3 0-16,3-2-32 0,4-2-16 0,2-1 0 0,10 14 0 15,2-10-16-15,8-5 0 0,3-4 0 16,8 0 0-16,7-3-128 0,2-1 0 0,4 0 0 0,3-2 128 15,4-2-960-15,2 1-208 16,2-2-48-16,1 1 0 0,1 2-1616 0,-6-3-336 16,-6-1-64-16</inkml:trace>
  <inkml:trace contextRef="#ctx0" brushRef="#br3" timeOffset="86554.35">15921 6753 19343 0,'0'-14'1728'0,"0"7"-1392"0,2 1-336 0,1-3 0 15,1 1 576-15,0-1 64 0,1 3 0 0,-3 1 0 16,2-3 256-16,1 3 48 0,0 2 16 0,2-3 0 16,-7 6-192-16,6-2-48 0,-6 2 0 0,7-3 0 15,2 1 96-15,0 1 16 0,0 1 0 0,1 1 0 16,1 0-80-16,0 3-16 0,3 4 0 0,-1-2 0 16,1 4-208-16,0 0-32 0,1 4-16 0,1 3 0 0,1 2-48 0,1 2-16 15,0 6 0-15,-1 1 0 0,0 4-32 0,-3 3-16 16,1 1 0-16,0 2 0 0,1 3-48 0,-1 3-16 15,1-2 0-15,7 23 0 0,-1-6 48 0,-2-2 16 16,-1 1 0-16,-1 1 0 0,-3-2-128 0,1 6-32 16,-4 0 0-16,0 4 0 0,-6-1-64 0,-1-1-16 15,-1 2 0-15,-4 3 0 0,-3-1 64 0,0 1 0 16,-4 2 0-16,0-7 0 0,-4-1 160 0,0-6 32 16,-3-5 16-16,-1-2 0 0,-2-1-80 0,-3-8-32 15,-6-1 0-15,0-2 0 0,-3-1 128 0,-4-4 32 16,-4-6 0-16,1 3 0 0,0 2-176 0,3-5-16 15,0 0-16-15,3-1 0 0,1-1-240 0,3 0 0 16,2 2 128-16,4-2-128 16,2 2-1408-16,3 3-336 0,3-2-64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08:21.42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8342 6922 23951 0,'-16'-11'1056'0,"8"9"224"0,8 2-1024 0,-6-1-256 16,6 1 0-16,-6 0 0 0,6 0 608 0,0 0 64 15,-8 1 16-15,8-1 0 0,0 0-352 0,0 0-64 16,0 0-16-16,13 8 0 0,1-1 336 0,-6-6 64 15,3-1 16-15,4 0 0 0,3-1-64 0,1-1-16 16,4-2 0-16,2 1 0 0,3 1-144 0,25-2-48 16,-7 3 0-16,1 1 0 0,2 5-112 0,1-1-32 15,4-4 0-15,0 0 0 0,4 3 64 0,0-1 0 16,3-2 0-16,-1 0 0 0,2-2 48 0,6 2 16 16,4 2 0-16,0-2 0 0,1-2 96 0,1-3 32 0,-1 0 0 0,1 3 0 15,4 2-128-15,3-2-32 0,-1-4 0 0,-1 3 0 16,0 1-96-16,-1 2 0 0,1 0-16 0,3 0 0 15,1-3-32-15,-1 1 0 0,2 1 0 0,-2 1 0 16,1 0 16-16,2 1 0 0,2 1 0 0,-4 0 0 16,0-4-224-16,0 1 176 0,-1 0-176 0,0 2 160 15,0 2-32-15,1-1 0 0,-3-3 0 0,1-2 0 16,-2 1 64-16,1 1 0 0,0 2 0 0,2-2 0 16,-1-2 48-16,-1-1 16 0,-2 2 0 0,-1 0 0 15,1 2-16-15,2-1 0 0,-1-1 0 0,-2-1 0 16,-2 2-96-16,0 0-16 0,1 1 0 0,2-2 0 15,-4 0-128-15,1-2 192 0,1 1-192 0,-2 1 192 16,-2-1-192-16,-1 3 0 0,1 0 144 0,-3 2-144 16,1-1 0-16,-2 0 128 0,-2-2-128 0,-3 0 0 0,-3-1 0 0,-1 4 0 15,-3 0 0-15,-2-1 128 0,1-2-128 0,-2 1 0 16,-1 0 0-16,-2-1 128 0,-2 0 0 0,-1-1 0 16,-1 2 0-16,-4 0 0 0,0 0 0 0,0 2 0 15,-4 0 0-15,-1-1 0 0,-2-1 16 0,0 0 16 16,-3 0 0-16,-2 3 0 0,-3 1-160 0,-2-3 192 15,2-1-192-15,-6-1 192 0,-1-2-16 0,-3 2 0 16,-1 0 0-16,-1 1 0 0,-5 0 0 0,1 1 0 16,0-1 0-16,-11 0 0 0,8 4-48 0,-8-4 0 15,9 0 0-15,-9 0 0 0,0 0-128 0,0 0 0 16,0 0 0-16,0 0 0 0,0 0 0 0,0 0 0 16,-9 4-144-16,-2-2 144 15,0-2-1904-15,-5 1-272 0,1 1-48 0,-1 0-17808 0</inkml:trace>
  <inkml:trace contextRef="#ctx0" brushRef="#br0" timeOffset="1125.08">20539 6938 4607 0,'-17'-4'400'0,"0"2"-400"0,-3 1 0 0,1-2 0 15,-1 0 1584-15,-2 1 224 0,3-1 48 0,-1 0 16 16,1 1-1040-16,2 1-192 0,5 1-64 0,-1-1 0 16,4-2 304-16,9 3 48 0,0 0 16 0,0 0 0 0,0 0-48 0,0 0-16 15,0 0 0-15,17 1 0 0,2 2-320 0,4 1-64 16,3 1-16-16,5-3 0 0,1-2 96 0,1-1 32 15,5-1 0-15,1 0 0 0,3 0 32 0,5 2 16 16,1 0 0-16,11 2 0 0,2 1 112 0,4-3 0 16,1-1 16-16,5-3 0 0,0 0 0 0,7 3 0 15,4 3 0-15,7 0 0 0,4-4-112 0,0 1-32 16,2-2 0-16,8 3 0 0,7 4-208 0,0-2-48 16,-6-4-16-16,8 4 0 0,5 4-80 0,-2-2-16 15,-4 0 0-15,3-1 0 0,-3 1-16 0,6 1-16 16,0 0 0-16,0 3 0 0,-5-4 32 0,3 0 16 15,1 2 0-15,-2 2 0 0,-5-6 32 0,1 4 0 16,7 2 0-16,-3-4 0 0,-5 1-64 0,3 3-16 0,-2-2 0 0,3 0 0 16,1 1 0-16,-3-4 0 0,-3 1 0 0,2 1 0 15,2 3-64-15,-3-2-16 0,-4 3 0 0,1-4 0 16,1 0-32-16,-2 2 0 0,1-2 0 0,-5-1 0 16,-3 0 16-16,3-3 0 0,0-2 0 0,-1 1 0 15,-5 5-144-15,0-3 192 0,1-1-192 0,-1-1 192 16,2-2-192-16,-3 2 0 0,-4 1 144 0,0 0-144 15,0-1 0-15,2 2 144 0,1-1-144 0,-1 1 0 16,-1 0 224-16,-1-2-64 0,-2 0-16 0,2 0 0 16,0 2-16-16,-2 3 0 0,-6 0 0 0,-1 1 0 0,0-3 0 0,-2 4-128 15,-2-5 192-15,-2 3-64 0,-1-1 0 0,-4 3-128 16,-3-4 192-16,-1 2-64 0,2-1 16 0,-3 3 0 16,-2-5 0-16,-3 3 0 0,-3 3 16 0,-4-2 0 15,0 2 0-15,-4-2 0 0,-2-2-16 0,1 1 0 16,-4 4 0-16,-5-3 0 0,-1 3-16 0,-3-4-128 15,-4 2 192-15,-4 0-64 0,-4-3 16 0,-4 0 0 16,-2-2 0-16,-6 1 0 0,-3 2-16 0,-8-5 0 16,6 5 0-16,-6-5 0 0,0 0-128 0,0 0 192 15,0 0-192-15,0 0 192 0,0 0-192 0,0 0 0 16,0 0 0-16,-10 5 0 16,-2-2-816-16,-4 1-192 0,-6-3-32 0,-2 3-16 15,-8-1-1376-15,-6 5-288 0,-8-2-48 0</inkml:trace>
  <inkml:trace contextRef="#ctx0" brushRef="#br0" timeOffset="3348.22">6264 7614 7359 0,'-13'-12'656'0,"13"12"-528"0,-9-8-128 0,2 0 0 16,1-3 2160-16,2 3 400 0,4 8 64 0,0 0 32 16,0 0-1248-16,-7-9-256 0,2 4-64 0,5 5 0 15,0 0-112-15,0 0-16 0,0 0-16 0,0 0 0 16,0 0-368-16,-9 11-64 0,3-3 0 0,0 8-16 16,-1 3-48-16,1 6-16 0,-3 7 0 0,-1 6 0 15,-2 7 64-15,0 5 16 0,-4 8 0 0,-1 8 0 16,-4 9-96-16,0 5-16 0,-2 4 0 0,0 5 0 15,3 2-208-15,-1 1-64 0,1-3 0 0,1-3 0 0,1-1-128 0,3-6 192 16,0-3-192-16,-1 2 192 0,1-4 80 0,0-5 32 16,0-4 0-16,-1-2 0 0,4-6 80 0,-1-4 0 15,0-2 16-15,4-18 0 0,-1-2 144 0,1-1 32 16,3 1 0-16,2-3 0 0,-1-2-128 0,2-3-32 16,1-3 0-16,1-2 0 0,1-1-192 0,1-2-32 15,1-1-16-15,4 4 0 0,-1-5-48 0,2-3-128 16,2 0 192-16,3-5-64 0,0 0-128 0,4-2 128 15,0-3-128-15,4-2 128 0,5 0-128 0,2-1 0 16,5-2 0-16,1-1 0 0,0 2 192 0,7 0-64 16,-1 2 0-16,6-3 0 0,3-6-128 0,5 4 0 15,2-2 0-15,2 4-176 0,-1 0 176 0,5-2 0 16,-1 2 0-16,6-1 0 0,5-1 0 0,3 2 0 16,1-1 0-16,1-2 0 0,2 3 0 0,3 2 0 15,3-1 0-15,4 0 0 0,3-1 0 0,1 1 0 16,-1-5 0-16,5 4 0 0,1 2 0 0,-1 2 0 15,-1 1 0-15,0-2 0 0,0-3 0 0,2 2 144 16,4 3-144-16,2 0 0 0,-4-1 0 0,1 2 0 0,-1 3 0 16,3 1 0-16,1-3 128 0,-1 1-128 0,-2-4 0 0,2 1 0 15,2 0 0-15,-1-3 0 0,-1-3 0 0,-2 3 0 16,-1 1 192-16,4-1-64 0,-2-1 0 0,-1-3-128 16,-6 0 224-16,0 1-64 0,0 1-16 0,-3 1 0 0,-5 2-16 0,0-1-128 15,-3-1 192-15,0-1-64 0,-4 3-128 0,3 0 192 16,-2 2-192-16,-2-2 192 0,-6-1-192 0,2 1 192 15,-3 2-192-15,2 2 192 0,-1 1-192 0,1-3 0 16,-2-1 0-16,-4-1 0 0,-2 1 0 0,-3 1 0 16,-2 0 128-16,-2 1-128 0,0 4 0 0,-4 0 0 15,2 1 0-15,-8-4 0 0,-2-3 0 0,-4 0 0 16,-4 1 144-16,-2 0-144 0,-2 1 0 0,-1 0 144 16,-3 0-144-16,-3 1 0 0,-1-1 192 0,-4 0-192 15,-2-1 192-15,-2 3-192 0,-2-1 208 0,-1 2-64 16,-3-3-16-16,2 2 0 0,-3-1 64 0,-1 0 0 15,-10-2 0-15,12 4 0 0,-2-3-16 0,-10-1 0 16,10 1 0-16,-10-1 0 0,12 0-48 0,-12 0-128 0,7-4 192 0,-7 4-64 16,8-5 128-16,0-2 32 0,-1-2 0 0,-2-4 0 15,2-4-64-15,-1-2-16 0,-1-2 0 0,1-2 0 16,1-5-48-16,-2-1-16 0,2-6 0 0,2-4 0 16,0-6-144-16,0-2 0 0,1-3 144 0,-1-6-144 15,3-3 0-15,-1-3 128 0,3-7-128 0,3-3 0 16,-1-6 0-16,2 1 144 0,-2 3-144 0,4 2 0 15,0 2 128-15,0 1-128 0,-1 3 0 0,-1 0 0 16,-1-2 0-16,-1 6 0 0,1 2 0 0,-1 2 0 16,-1 2 0-16,1 3 0 0,-2 2 0 0,0 1 0 15,1 6 0-15,1-5 0 0,0 5 0 0,-4 5 0 16,0 3 0-16,-1 3 0 0,-1 2-128 0,-1 1 128 16,0 2 0-16,-1 1 0 0,-2 1 0 0,-1 3 0 15,-2 4 0-15,-1 2-144 0,0 2 144 0,-4 2 0 0,0-1-128 0,-2 1 128 16,0 2-128-16,0 2 128 0,-3 0 0 0,-2 2-128 15,0 1 128-15,-4 0 0 0,-2 1 0 0,-3 3-128 16,-2-2 128-16,-2 1 0 0,1-2 0 0,-3 4 0 16,-1 1 0-16,-4 1-128 0,-3 4 128 0,-2 0 0 15,-3 0 0-15,-2 4 0 0,-3-2 0 0,-1 0 0 16,-4 1 0-16,-2-1-128 0,-4 2 128 0,-1-2 0 16,1 2 0-16,-3-3 0 0,-4 2 0 0,-2 0 0 15,-4 1 0-15,-4 0 0 0,-2-4 0 0,-3 3 0 16,-4-3 0-16,0 3 0 0,0 1 0 0,-2-3 0 15,-6 3 0-15,1-4 0 0,0-3 0 0,0 2 0 16,0 3 0-16,1-5 0 0,-4-1 0 0,1 3 0 0,-1-5 0 0,-2 2 0 16,3 2 0-16,-1-1 0 0,-3-2 0 15,2 3 0-15,-3-6 0 0,1 7 0 0,-1 1 0 0,-1-3 0 16,-2-4 0-16,4 2 0 0,-1 3 0 0,0-1 0 16,2 1 0-16,-4-2 0 0,1-2 0 0,4 2 0 15,1 4 0-15,-1-1 0 0,-4 0 0 0,2 0 0 16,1-3 0-16,3 4 128 0,-1 0-128 0,0 1 0 15,-1 1 0-15,-2-3 0 0,3-2 0 0,3 3 128 16,1 4-128-16,0-4 0 0,-1 2 0 0,3-2 128 16,-1-3-128-16,2-1 0 0,1 2 0 0,1 1 0 15,1 2 0-15,-1-1 0 0,1-3 0 0,3 1 128 16,1 4-128-16,2-1 0 0,-2 0 0 0,0 1 128 16,-2-2-128-16,2 0 0 0,4 4 0 0,1-4 128 15,1 0-128-15,3 0 128 0,1-2-128 0,0-1 128 0,3-1-128 0,6 2 128 16,2 1-128-16,1-2 128 15,1 1-128-15,8-2 144 0,2 0-144 0,1 1 160 0,1-1-160 0,1-1 128 16,1-1-128-16,5 1 128 0,4 0-128 0,4 0 0 16,2-2 0-16,5 4 128 0,1 0-128 0,6 2 0 15,2-1 0-15,9-3-176 16,0 0-1408-16,0 0-272 0,0 0-64 0,18 9-17552 16</inkml:trace>
  <inkml:trace contextRef="#ctx0" brushRef="#br0" timeOffset="5985.81">4432 11670 2751 0,'0'0'256'0,"0"0"-256"15,9-1 0-15,-1-3 0 0,0 2 2688 0,-2-1 480 16,-6 3 96-16,8-1 32 0,-2-5-1168 0,-6 6-224 16,0 0-48-16,0 0-16 0,0 0-336 0,0 0-64 15,0 0-16-15,0 0 0 0,-6-6-272 0,-3 4-48 16,-4-1-16-16,-4 3 0 0,-4-1-240 0,-3 1-48 16,-3 1-16-16,-4 2 0 0,-3-1 16 0,-19 2 0 15,-1-1 0-15,-2 2 0 0,-2 0-96 0,-1 3-32 0,1-1 0 0,-3-2 0 16,-5 0-208-16,-4 4-32 0,-6 0-16 0,-1 1 0 15,2 4-160-15,3-3-48 0,-3 0 0 0,4 0 0 16,1 0-16-16,6 1-16 0,7-2 0 0,6 3 0 16,7 0-16-16,4-3 0 0,6 0 0 0,2 3 0 15,6-2-32-15,3 1-128 0,5 1 192 0,5-5-64 16,3 1-128-16,5 0 0 0,1 4 0 0,4-4 0 16,4 1 0-16,6-2 0 0,5 1 0 0,7-1 0 0,6 4-128 15,9-1 128-15,7-3 0 0,5 3 0 0,1 0 0 0,6-1 0 16,0-3 0-16,2 1 0 0,-4-4 0 0,0 2 0 15,-1 6 0-15,-1-4 0 0,0 1 0 0,-1-2 0 16,-3 3 0-16,-4-3 0 0,-6 1 0 0,-4-3 0 16,-3 0 0-16,-4 4 0 0,-6-1 0 0,-5 2 0 15,-3-2 128-15,-3 3-128 0,-2-1 0 0,-6 3 0 16,-4 1 0-16,-4 1 0 0,-3 2 0 0,-7 0 0 16,-5 1 0-16,-6 3 128 0,-3 1-128 0,-6 3 160 15,-5-1-160-15,-4 0 160 0,-8 6-160 0,-3 2 192 16,-2-1-192-16,-8 4 192 0,-7 2 64 0,-4 4 32 15,-6 0 0-15,2 2 0 0,0 3-128 0,3-5-32 16,3 3 0-16,5-4 0 0,4 1-128 0,6-3 192 16,6-2-192-16,4-3 192 0,7-3-192 0,6-4 160 15,6-1-160-15,9-5 160 0,5-3-160 0,7-2 160 16,4-2-160-16,3 1 160 0,0-1-160 0,9-4 0 16,2-1 0-16,8 0 128 0,5 2-128 0,11-3 0 15,9-1 0-15,7-1 0 0,8-2 0 0,5 0 0 16,6 0 0-16,8-3 0 0,8-3 0 0,5 0 0 15,3 0 0-15,2-5 128 0,0 0 128 0,0-1 32 0,-2 1 0 0,-2 0 0 16,-5-3 80-16,-4-1 16 0,-5 1 0 0,-4-2 0 16,-3 4-64-16,-5 3 0 0,-3-2 0 0,-7 0 0 15,-7 1-320-15,-7-2 0 0,-5 2 0 0,-7-2 0 32,-2 1-640-32,-8 3-192 0,-5 0-32 0,-12 5-16 0,0 0-2944 0,0 0-592 15</inkml:trace>
  <inkml:trace contextRef="#ctx0" brushRef="#br0" timeOffset="6710.89">2321 14209 10127 0,'0'0'896'0,"0"0"-704"0,0 0-192 0,-5 9 0 16,5-9 1536-16,-8 5 288 0,8-5 48 0,-6 10 16 16,-2-5 0-16,1 1 0 0,0 2 0 0,0-4 0 15,-2 0-320-15,9-4-64 0,0 0-16 0,0 0 0 0,-9 0-256 0,9 0-48 16,0 0-16-16,0 0 0 0,-1-14-160 15,6 2-48-15,4-1 0 0,3 1 0 0,-1-4-448 0,1 1-112 16,4-1-16-16,-1 0 0 0,0-179-176 0,0 365-32 16,2-179-16-16,-3 1 0 0,-1 5-160 0,-1 3 128 15,1 6-128-15,-2 2 128 0,0 4-128 0,-1 6 0 16,-1 5 0-16,-4 5 0 0,-1 0 0 0,-3 4 0 16,-2 5 144-16,-3-1-144 0,-1 3 288 0,-3-3-16 15,-1 0 0-15,1-3 0 0,-3-1 112 0,0-7 32 16,0 1 0-16,3-6 0 0,-1-6 112 0,1-1 32 15,0-1 0-15,5-1 0 0,3-11-112 0,0 0-32 16,0 0 0-16,3-12 0 0,4 1 32 0,2-6 16 16,1-4 0-16,2-2 0 0,2-4-240 0,0 0-48 15,2 1-16-15,0-1 0 0,3-2-160 0,-1-1 0 16,-1-1 0-16,0 8 0 0,2 4 0 0,-1 3 0 16,-2 3 0-16,-1 10 0 0,-1 4 0 0,-2 6 0 15,0 5 0-15,-1 6 0 0,1 4 0 0,-3 4-144 16,0 0 144-16,-3 4 0 0,-1 0 0 0,0 3 0 15,-1 1 0-15,-2 0 0 0,0-1 0 0,0-2 0 16,3-7 0-16,-2 1 0 0,-1 1 0 0,1-6 0 0,1-1-128 16,0-2 128-1,1-5-880-15,-5-12-112 0,0 0-32 0,10-1 0 16,3-6-2048-16,-2-6-432 0</inkml:trace>
  <inkml:trace contextRef="#ctx0" brushRef="#br0" timeOffset="6972.42">3138 14346 24879 0,'0'0'1088'0,"0"0"256"0,0 0-1088 0,0 0-256 15,11-5 0-15,3-5 0 0,0 1 2304 0,3-3 384 16,2 2 96-16,4 1 16 0,1-5-1008 0,6 2-192 15,3-1-32-15,2 0-16 0,2 3-592 0,-1 1-112 16,-2-2-16-16,0 4-16 0,1 1-496 0,-3 1-80 16,-7 4-32-16,-1-2 0 0,0 1-208 0,-6 0 0 15,-4 2 0-15,-4 2 0 16,-10-2-1584-16,0 0-352 0,0 0-80 0,-6 14-15616 0</inkml:trace>
  <inkml:trace contextRef="#ctx0" brushRef="#br0" timeOffset="7137.64">3113 14586 26719 0,'-1'12'2368'0,"5"-1"-1888"16,1-3-480-16,2-1 0 0,3-2 1600 0,3-2 208 0,2 1 48 0,6-3 16 15,4-4 0-15,3 0 0 0,3-4 0 0,2-2 0 16,4 3-592-16,2-4-128 0,0 1-32 0,3-4 0 16,1 2-672-16,-1 1-128 0,-2-3-16 0,-3-1-16 15,-3-3-1360-15,-2 1-272 16,-4 5-48-16,-4-3-17312 0</inkml:trace>
  <inkml:trace contextRef="#ctx0" brushRef="#br0" timeOffset="7357.19">4148 14138 36687 0,'0'0'1616'0,"0"0"352"0,5 10-1584 0,-3 0-384 16,3 4 0-16,-3 6 0 0,-2 6 928 0,-3 0 96 15,-2 6 32-15,-3 4 0 0,0 0 176 0,-4 1 48 16,-1 0 0-16,-4 15 0 0,0-5-608 0,3-6-112 16,1 0-32-16,2-4 0 0,1-4-352 0,3-3-176 15,1-6 160-15,2-7-160 16,0 2-848-16,2-5-272 0,-2-3-48 0,4-11-12144 16,0 0-2416-16</inkml:trace>
  <inkml:trace contextRef="#ctx0" brushRef="#br0" timeOffset="8267.51">4061 10661 12895 0,'0'0'576'0,"0"0"112"0,0 0-560 0,0 0-128 0,0 0 0 0,0 0 0 15,0 0 1920-15,-4 10 368 0,-4 6 64 0,-3 3 16 16,-4 5-1024-16,-3 0-192 0,-2 4-32 0,-4 1-16 16,-3 3 112-16,-2 2 0 0,-3 2 16 0,-1-1 0 0,-1 1-160 0,-4-6-48 15,-2-3 0-15,-3 0 0 0,-1-6-144 0,-1-3-48 16,-3-2 0-16,6-5 0 0,0-3-160 0,2-5-32 16,1-3-16-16,1-3 0 0,-2-6-112 0,5 0-32 15,3-5 0-15,0 0 0 0,7-1-112 0,2-1-32 16,4-1 0-16,4 1 0 0,2 0-144 0,4-1-48 15,4 1 0-15,5-2 0 0,-1-2-144 0,6 2 0 16,2 3 144-16,7-2-144 0,5 3 0 0,3 5 0 16,2 0 0-16,4 7 0 0,4 2 0 0,2 3-128 15,4 5 128-15,3 4-128 0,4 4 128 0,0 4-128 16,5 5 128-16,0-6-128 0,-1-3 128 0,3 1 0 16,2-5 0-16,-1 0-128 0,-1-7 128 0,0 0 0 15,0-4 0-15,3 1 0 0,2-1 0 0,-1-2 0 16,0-6 0-16,-3 0 0 0,-4-4 192 0,-3 2-16 15,-5-3-16-15,-4-3 0 0,-4-3 96 0,-3 0 0 16,-5 1 16-16,-5 0 0 0,-6-2 160 0,-5-2 16 16,-7 0 16-16,-6-4 0 0,-3 13 48 0,-2-7 0 0,-6-5 0 15,-4 1 0-15,-5 0-192 0,-5 1-48 16,-4-1 0-16,-4 4 0 0,-3 3-272 0,-2 4 160 0,-2 1-160 0,-2 6 128 16,0 1-128-16,2 3 128 0,2 3-128 0,-28 8 128 31,18 4-1440-31,14 2-288 0,11 1-64 0,9 0-18144 0</inkml:trace>
  <inkml:trace contextRef="#ctx0" brushRef="#br0" timeOffset="8878.7">6240 12170 23439 0,'0'0'1024'0,"-5"-12"240"0,-1-4-1008 0,-6-2-256 0,-4-1 0 0,-2 3 0 15,-3 0 1072-15,-3 2 160 0,-4 3 48 0,-1 5 0 16,-3 4-384-16,-2 9-80 0,-2 4-16 0,0 9 0 15,-6 8-272-15,-3 5-48 0,-5 6-16 0,3 4 0 16,-1 8-128-16,5-1-16 0,0 1-16 0,6 0 0 16,3 5 32-16,7-5 16 0,7-3 0 0,6-3 0 0,6-8-160 15,7-8-48-15,6-4 0 0,2-4 0 16,5-9 208-16,6-5 32 0,4-7 16 0,9-7 0 0,6-8 240 0,4-5 64 16,0-7 0-16,1 2 0 0,-1-7-240 15,-2 0-32-15,-3 0-16 0,-3 0 0 0,-2-3-160 0,-6 1-16 16,-3 0-16-16,-3 5 0 0,-3 4 32 0,-3-1 16 15,-3 7 0-15,-2 8 0 0,-3 1-272 0,-5 10 0 16,0 0 128-16,0 0-128 0,2 16 0 0,0 6 0 16,-2 5 0-16,0 2 0 0,-2 6 0 0,2 2 0 15,0 3-128-15,0 0 128 0,2 2 0 0,0 5 0 16,2-1 0-16,2-1 0 0,3-7-368 0,0-4 32 16,1-2 0-16,2-6 0 15,0 0-2224-15,1-6-448 0,1-3-96 0,1-6-16 0</inkml:trace>
  <inkml:trace contextRef="#ctx0" brushRef="#br0" timeOffset="9307.09">6432 13130 35935 0,'-12'5'3200'0,"12"-5"-2560"0,0 0-512 16,0 0-128-16,0 0 384 0,0 0 48 0,0 0 16 0,11-17 0 15,1-3 192-15,5-2 64 0,2-2 0 0,3-4 0 16,0-1-384-16,3 1-64 0,0-3 0 0,2 5-16 16,1-1-96-16,0 7-16 0,-2 2 0 0,-2 5 0 0,-3 7-128 0,-2 4 0 15,-1 8 144-15,-3 6-144 0,-4 5 0 16,-2 3 0-16,-2 4 0 0,-2 7 0 0,-3 8 160 0,-4 1-32 16,-7-1-128-16,-3 2 192 0,-4-1 0 15,-3 4-16-15,-4-4 0 0,3-3 0 16,0-6 64-16,4-7 16 0,2-5 0 0,3-3 0 0,0-3 96 0,6-7 32 15,5-6 0-15,0 0 0 0,0 0-16 0,0 0 0 16,5-16 0-16,4-3 0 0,3-2 16 0,2-4 0 16,5 0 0-16,1 0 0 0,-1-1-384 0,4 3 144 15,1 5-144-15,2 0 0 0,0 2 0 0,1 4 0 16,-2 6 0-16,0 7 0 0,-4 8 0 0,1 3 0 16,-1 4 0-16,0 6 0 0,-3 8 0 0,-3 3 0 15,-3 0-128-15,-1 2 128 0,-4-1 0 0,-2 3 0 16,-2 1 0-16,-2-1 0 0,2-3-160 0,-1-5 16 15,1-2 0-15,1-9 0 16,-1-3-1200-16,3-3-256 0,0-2-32 0,2-1-11296 16,-8-9-2272-16</inkml:trace>
  <inkml:trace contextRef="#ctx0" brushRef="#br0" timeOffset="10820.48">8689 12194 16415 0,'-8'11'720'0,"2"2"160"0,-1 1-704 0,-1-1-176 15,-1 1 0-15,-1 0 0 0,0 1 1664 0,1-2 320 16,3-2 48-16,-1 2 16 0,-2-4-464 0,3 1-96 15,1-2-16-15,5-8 0 0,-5 7-240 0,5-7-48 16,0 0-16-16,0 0 0 0,0 0-80 0,11-7 0 16,1-2-16-16,2-7 0 0,4 1-192 0,-1-3-48 15,2-2 0-15,2-1 0 0,2-6-448 0,1 1-80 16,0 4-32-16,3-5 0 0,-1 3-272 0,0-3 160 16,-3 3-160-16,0 2 128 0,-1-4-128 0,0 3 160 15,-3 2-160-15,-1 5 160 0,-2 2-160 0,-2 5 0 0,-2 1 0 16,-12 8 0-16,11 7 0 0,-1 4 0 0,-2 8 0 15,-2 8 0-15,-2 5 0 0,-4 7-144 0,-1 4 144 0,-3 9 0 16,-3 7 0-16,-2 3-128 0,-5 2 128 0,1-2 0 16,-1-1 0-16,-1-3 0 0,-3-4 0 0,0-7 0 15,-1 1 0-15,2-7 0 0,2-4 128 0,3-6-128 16,0-3 496-16,3-6 0 0,3-5 0 0,1-6 0 16,5-11-16-16,0 0 0 0,0 0 0 0,0 0 0 0,4-8 16 15,1-6 0-15,1-3 0 0,2-6 0 0,-2-8-144 0,5-2-32 16,0-2 0-16,1-2 0 0,4-3-192 0,0 1-128 15,2-6 160-15,5 1-160 0,2-7 0 16,4 1 0-16,2 0 0 0,2 0 0 0,1-1 0 0,1 5 0 16,0 6 0-16,2 8 0 0,0 7 0 15,0 7 0-15,-3 5 0 0,-2 11 0 0,-4 4 0 0,1 12 0 16,0 5-128-16,-5 10 128 0,1 6 0 0,-2 9 0 16,-3 10-128-16,-6 0 128 0,-3 5 0 0,-4 3-128 15,-1-1 128-15,-1 3 0 0,-1-6 0 0,-2-1 0 16,-2-5 0-16,3-3 0 0,-2-7 0 0,2-4 0 15,-1-3 0-15,1 0 0 0,-1-5 0 0,2-3 0 16,0-3 0-16,1-6 0 16,0-9-2320-16,-5-9-368 0,12-2-64 0</inkml:trace>
  <inkml:trace contextRef="#ctx0" brushRef="#br0" timeOffset="11242.68">10667 11843 25391 0,'0'0'1120'0,"0"0"240"0,0 0-1088 0,0 0-272 16,16 5 0-16,-6 4 0 0,0 0 1008 0,3 5 144 15,1 5 16-15,1 9 16 0,1 4-224 0,3 6-32 16,4 1-16-16,3 3 0 0,2 7-208 0,5 2-64 15,2 2 0-15,2 2 0 0,1 0-160 0,-1 1-32 16,-3 0-16-16,-11-14 0 0,0 4-192 0,-1 5-48 16,-3 0 0-16,-1-3 0 0,-2-2-32 0,-2-4-16 15,-4-4 0-15,-1 0 0 0,-1-6-144 0,0-3 0 16,-5-1 0-16,1-3 0 16,-3-8-336-16,-1-17-160 0,0 0-16 0,0 0-16 15,-1-12-2800-15,-1-3-576 0</inkml:trace>
  <inkml:trace contextRef="#ctx0" brushRef="#br0" timeOffset="11495.69">11488 11827 25791 0,'6'-30'2304'0,"-4"19"-1856"0,1-4-448 0,-1 2 0 16,-1 3 1232-16,-1 2 160 0,0 8 16 0,0 0 16 0,-7 7-128 0,-5 2-16 15,-2 7-16-15,-6 6 0 16,-3 7-384-16,-2 5-80 0,-3 7-16 0,-5 10 0 0,-4 3 128 15,-3 7 32-15,-3 8 0 0,-1 5 0 0,-5 7 16 0,0-3 0 16,-3 0 0-16,0 0 0 0,1-2-512 0,2-3-112 16,5-6-16-16,2-6 0 0,3-2-128 0,4-9-48 15,5-4 0-15,3-5 0 0,6-7-144 0,3-3 0 16,4-6 0-16,0 2 0 16,7-9-1168-16,7-18-224 0,0 0-32 0,8-12-11568 15,2 1-2320-15</inkml:trace>
  <inkml:trace contextRef="#ctx0" brushRef="#br0" timeOffset="12068.71">12102 10676 19407 0,'-24'0'848'0,"14"2"192"0,-1-1-832 0,-2-1-208 0,0-1 0 0,0-2 0 15,1-3 1808-15,0-1 320 0,2 1 64 0,1-3 16 16,4 2-384-16,0-5-80 0,5-1-16 0,1 1 0 15,3-10-784-15,3 2-176 0,4-1-16 0,-1 0-16 0,4 0-304 0,3-3-64 16,2 1-16-16,0 2 0 0,1 3-160 0,-1 1-16 16,0 5-16-16,-1 4 0 0,-3 3 0 0,1 5 0 15,-2 6 0-15,-3 3 0 0,-1 8-160 0,-2 7 0 16,-2 1 0-16,-2 7-176 0,-3 4 176 0,-2 3 0 16,-4 3 0-16,-1 3 0 0,-3-6 0 0,0-2 0 15,0-4 160-15,0-3-160 0,1-8 464 0,1-2 0 16,2-2 0-16,-1-4 0 0,3-5 128 0,3-9 32 15,0 0 0-15,0 0 0 0,0 0-80 0,9-8-16 16,3-4 0-16,4-5 0 0,0-2-208 0,3-4-64 16,3-5 0-16,-1-1 0 0,0-4-256 0,-1-1 0 15,2 1 128-15,1 1-128 0,1 3 0 0,0 2 0 16,-1 7 128-16,0 4-128 0,-1 5 0 0,-1 2 0 16,-6 6 0-16,-1 7 0 0,-1 8-144 0,-2 3 144 0,-4 5-128 15,-2 6 128-15,-3 5 0 0,-3 6-128 16,-4 3 128-16,-3 2 0 0,-6-2 0 0,3 1-128 15,-3 0 128-15,1-6 0 0,0-4-320 0,3-3 32 16,1-7 0-16,0 9 0 16,4-6-1008-16,5-9-208 0,3-6-32 0,-3-9-10576 15,9 1-2112-15</inkml:trace>
  <inkml:trace contextRef="#ctx0" brushRef="#br0" timeOffset="12307.77">12932 10685 30399 0,'0'0'2704'0,"0"0"-2160"15,11-5-544-15,1 0 0 0,2-3 1264 0,8 3 144 16,2 2 16-16,-5 0 16 0,4-2-544 0,4 1-128 16,3-1 0-16,3-3-16 0,2 1-432 0,0 2-64 15,2-3-32-15,-1 3 0 0,-3-4 32 0,-2 4 16 16,0 1 0-16,-3 3 0 0,-1-3-272 0,-3 0 160 15,-4 2-160-15,-1 1 128 16,0 1-1184-16,-4 0-240 0,-2-2-48 0,1 4-15232 0</inkml:trace>
  <inkml:trace contextRef="#ctx0" brushRef="#br0" timeOffset="12598.26">14126 9872 32591 0,'5'-13'1440'0,"0"12"304"0,-5 1-1392 0,8 0-352 0,-1 1 0 0,-1 5 0 15,-3 5 1040-15,0 4 144 0,-3 5 32 0,-3 8 0 16,-2 8-224-16,-4 7-32 0,-1 3-16 0,-3 6 0 15,-1 6 96-15,1 1 32 0,-1-2 0 0,0 1 0 0,0 0-304 0,0-2-48 16,-2-2-16-16,6-3 0 0,0-5-416 16,1-2-96-16,4-16 0 0,-3 3-16 0,2-5-176 15,2 1 0-15,-2-3 144 0,2 0-144 16,0-2-672-16,2-4-208 0,0-3-32 16</inkml:trace>
  <inkml:trace contextRef="#ctx0" brushRef="#br0" timeOffset="14692.96">16713 12044 3679 0,'-23'0'160'0,"13"0"32"0,-2 1-192 0,0-1 0 16,-1-1 0-16,1 0 0 0,2 2 5664 0,3 0 1088 15,0 1 224-15,7-2 32 0,0 0-4064 0,0 0-800 16,0 0-160-16,0 0-48 0,9 7-720 0,6-3-160 15,8 1-32-15,4 0 0 0,9-2 128 0,8-3 0 16,6-3 16-16,8-2 0 0,7 1-288 0,9 2-64 16,6-3-16-16,5-2 0 0,4 1-224 0,2 1-32 15,3-3-16-15,-1 3 0 0,-1-4-144 0,-2 2-16 16,-2 2-16-16,-6-6 0 0,-3 4-16 0,-4-3 0 16,-4 1 0-16,-5-1 0 0,-6 3 48 0,-6-2 0 15,-4 4 0-15,-8-1 0 0,-5-1-144 0,-5 2-32 16,-5 3 0-16,-4-1 0 0,-6-2-208 0,-1 1 144 15,-5 2-144-15,-3 1 128 0,-8 1-128 0,0 0 0 16,0 0 0-16,0 0 0 16,0 0-1216-16,0 0-112 0,-9 3-16 0,-3 5-13632 15,-2-2-2704-15</inkml:trace>
  <inkml:trace contextRef="#ctx0" brushRef="#br0" timeOffset="15989.89">23084 10581 11967 0,'6'-1'1072'0,"3"0"-864"16,1-2-208-16,3 0 0 0,-2 3 848 0,2-2 128 16,2-2 32-16,-3-1 0 0,0 1 96 0,1 2 32 15,-2-1 0-15,0 2 0 0,-1-6 256 0,-1 4 48 0,0 0 16 0,-3 2 0 16,-6 1 144-16,4-4 48 0,-4 4 0 0,0 0 0 15,0 0-496-15,0 0-80 0,-7-3-32 0,-3 3 0 16,-4 0-528-16,-6 3-128 0,-9 1 0 0,-6-2-16 16,-10 0-48-16,-6 0-16 0,-5 3 0 15,-8 2 0-15,-1 0 48 0,-8 5 16 0,-14-2 0 0,-6 1 0 16,-6 3 96-16,-4 3 32 0,-5 1 0 0,-6 3 0 0,-7 5-144 0,0-1-32 16,2 4 0-16,3-1 0 0,4 3-128 0,9-5-48 15,8 4 0-15,9 1 0 0,9-1-144 0,10-2 160 16,9-4-160-16,8 0 160 0,9-2-160 0,11-2 128 15,7-2-128-15,10-1 128 0,8 0-128 0,9 0 0 16,5-3 0-16,12-2 0 0,9 0 0 0,7 2 0 16,7-3 128-16,8 1-128 0,7-2 0 0,8 0 0 15,8 3 0-15,3 1 0 0,-1-2 0 0,2 2 0 16,1 2 0-16,-2 1 0 0,0 4 0 0,-5 0 0 16,-7 3 0-16,-8-1 0 0,-7 1 0 0,-10 3 0 15,-7-3 0-15,-7 2 0 0,-7-3 0 0,-6 1 0 16,-6 2 0-16,-7 0 128 0,-6 1-128 0,-8-3 128 15,-6 1-128-15,-6 3 128 0,-10 3 64 0,-8-2 16 16,-6 3 0-16,-7-1 0 0,-4 1-32 0,-5 2-16 16,-3 6 0-16,-7-2 0 0,-8-1 0 0,-5 5 0 15,-2 1 0-15,-4-1 0 0,0 6-160 0,0-3 0 16,1 2 0-16,7-8 128 0,5-1-128 0,14-2 0 16,11-4 0-16,12-3 128 0,11-5 48 0,10-4 0 0,9-2 0 0,10-3 0 15,10-1-176-15,11-5 160 0,13 3-160 0,11-6 160 16,12 3-160-16,8-4 0 0,8 0 144 0,7 2-144 15,4-4 0-15,7 4 0 0,4 2 0 0,2-7 0 16,-4-1 0-16,3 2 0 0,-1 2 0 0,-1 0 0 16,1-2 144-16,-6-3-144 0,-5-3 192 0,-4 1-192 15,-5-1 160-15,-5 2-160 0,1-2 128 0,-4-1-128 16,-1 3 0-16,-4 1 0 0,-8-1-192 0,10-2 192 16,-14 2-2224-16,-13 0-320 15,-9-2-64-15</inkml:trace>
  <inkml:trace contextRef="#ctx0" brushRef="#br0" timeOffset="17011.57">20400 13494 5519 0,'0'0'496'0,"-6"9"-496"0,-4-4 0 15,0 3 0-15,-1-4 1968 0,3 0 288 16,-3 2 64-16,1 0 16 0,0-2-368 0,0-3-80 0,0 1-16 0,1-2 0 16,1-2-48-16,8 2-16 0,-6-1 0 0,6 1 0 15,-1-9-176-15,2 0-32 0,3-3-16 0,3 0 0 16,3-2-624-16,4-1-128 0,4-3-32 0,3 2 0 16,-1-1-416-16,1 1-64 0,0 0-32 0,-2 4 0 0,-1 1 64 0,-2 5 16 15,-2 0 0-15,-2 6 0 0,-1 5-112 16,-2 4 0-16,-3 7-16 0,-1 7 0 0,-3 6-240 15,-2 7 0-15,-3 1 128 0,-3 6-128 0,-7 3 0 0,-1-2 176 16,-2 2-176-16,-2 1 160 0,-1-5 16 0,-2-3 0 16,1-6 0-16,2-2 0 0,2-6 112 0,2-2 32 15,2-5 0-15,5-4 0 0,2-4 96 0,5-10 32 16,0 0 0-16,7-6 0 0,5-3-64 0,2-9 0 16,3-2 0-16,4-7 0 0,2-1-384 0,1-4 0 15,1 1 0-15,-1-4 0 0,0 0 0 0,-1 2 0 16,0 2 128-16,0 1-128 0,-1 4 0 0,-2 3 0 15,-1 6 0-15,-2 5 0 0,-3 1 0 0,-2 8 0 16,0 4 0-16,-5 7 0 0,2 5 0 0,-2 3 0 16,-5 3-144-16,2 4 144 0,-3 5 0 0,-1-1 0 15,0 3 0-15,-1 2 0 0,-3 1 0 0,3-4 0 16,-3-1 0-16,2 2 0 0,-1-6 0 0,1-4 0 16,0 0 0-16,2 6 0 15,4-7-912-15,1-6-128 0,0-4-32 0,5-4 0 16,2-4-1968-16,1-4-400 0</inkml:trace>
  <inkml:trace contextRef="#ctx0" brushRef="#br0" timeOffset="17250.16">21300 13517 19343 0,'-1'-11'1728'0,"2"6"-1392"0,4-4-336 0,3 4 0 0,3-4 2912 0,6 1 512 0,6 2 96 0,2-6 32 0,6 5-2160 0,4-3-432 16,3-1-96-16,2 3-16 0,-2-3-336 0,0 4-64 15,0-2 0-15,-2 2-16 0,-3 4-432 0,-3-1 0 16,-2-2 128-16,-3 4-128 0,-8 2-128 0,-3 3-64 16,-4 2-16-16,-10-5 0 15,-3 14-2048-15,-9 2-416 0,-8 1-80 0</inkml:trace>
  <inkml:trace contextRef="#ctx0" brushRef="#br0" timeOffset="17394.72">21240 13846 10127 0,'0'0'896'0,"0"0"-704"15,7 4-192-15,4-1 0 0,3-2 4192 0,5-1 800 16,5-1 176-16,6 0 16 0,3-2-3584 0,5-1-736 16,4 0-144-16,1-2-16 0,0 0-96 0,-1 1-16 15,0-4 0-15,-2 2 0 0,-4 3-592 0,-1-2-256 16,-5 0 0-16,-3 1-14384 0</inkml:trace>
  <inkml:trace contextRef="#ctx0" brushRef="#br0" timeOffset="17708.48">22332 13564 35007 0,'0'0'1552'0,"0"0"320"0,0 0-1488 0,-6 8-384 0,1 0 0 0,-4 5 0 0,0 5 400 15,-4 5 16-15,-2 8 0 0,-3 3 0 0,1 4 160 0,-2 2 48 16,-1 1 0-16,3 3 0 0,0-1 80 0,3 1 32 16,1-3 0-16,7-2 0 0,4-5-288 0,2-3-48 15,3 1-16-15,5-8 0 0,3-2-128 0,5-4-48 16,3-6 0-16,4-3 0 0,3-2 112 0,7-7 0 16,3-3 16-16,3-7 0 0,3-4 272 0,2-3 48 15,0-3 16-15,-2-4 0 0,-6-4-416 0,-5-1-64 16,-3-3-32-16,-5-4 0 0,-5 1 80 0,-5-5 16 15,-4-3 0-15,-6 2 0 0,-5 3-128 0,-4 3 0 16,-3-2-128-16,-7 5 192 0,-4 5-368 0,-7 2-80 16,-7 3 0-16,-4 2-16 15,-5 1-1888-15,-3 1-368 0,1 0-80 0</inkml:trace>
  <inkml:trace contextRef="#ctx0" brushRef="#br0" timeOffset="18482.55">22097 9623 13823 0,'0'0'1216'0,"0"0"-960"16,4-9-256-16,0 2 0 0,2 2 832 0,-6 5 112 16,0 0 16-16,8-1 16 0,-8 1-128 0,0 0-16 15,0 0-16-15,2 6 0 0,-2 2 528 0,-2 3 128 16,-5 6 0-16,-3 1 16 0,-5 5-144 0,-3 5-48 15,-2-2 0-15,-8 5 0 0,-5 3-320 0,-4 0-64 16,-4 3-16-16,-2-1 0 0,-3 1-192 0,1-3-64 16,0-1 0-16,-1-5 0 0,1-1 96 0,-1-6 16 0,0-3 0 15,3-4 0-15,3-5-96 0,5-1-16 0,2-8 0 0,5-5 0 16,2-3-96-16,6-2-32 0,4-4 0 0,3-4 0 16,4-5-176-16,5 0-32 0,5 2-16 0,6-6 0 15,3 2-288-15,5-5 0 0,6 6 0 0,12-6 0 16,0 6-144-16,4 1 144 0,-1 1-128 0,4 4 128 0,0 8-144 15,4 1 144-15,-2 7-160 0,6 3 160 0,2 3-144 16,2 5 144-16,1 5-128 0,-1-2 128 0,3 1 0 16,-2 1 0-16,-3-1 0 0,-3-3-128 0,-3 0 128 15,1-5 0-15,1-1 0 0,1-3 0 0,0-1 0 0,2-4 0 16,3-3 0-16,-2-5 0 0,-4 1 208 0,-4-3 32 16,-7-5 0-16,-3-1 0 0,-4-1-16 0,-4 0 0 15,-4 0 0-15,-6-5 0 0,-6-4 64 0,-7 0 16 16,-1 2 0-16,-7 0 0 0,-9 2-80 0,-8 4-16 15,-8 5 0-15,-12 6 0 0,-12-2-16 0,-6 9-16 16,-8 4 0-16,-1 6 0 0,-1 8-176 0,1 5 0 16,1 3-160-16,2 4 160 0,0-2-176 0,7 5 176 15,9-1-192-15,10 1 192 16,10-5-1568-16,13-1-208 0,9-1-32 0,10-4-16 16,13-4-1888-16,10-3-384 0</inkml:trace>
  <inkml:trace contextRef="#ctx0" brushRef="#br0" timeOffset="19357.82">24959 11148 19295 0,'11'-9'848'0,"-5"0"176"0,1 2-816 16,-2-6-208-16,-1 0 0 0,-2 4 0 0,-2-1 1232 15,-2 1 208-15,-4-2 32 0,-2 1 16 0,-5-1 0 0,1 5 0 16,-4-2 0-16,-4 5 0 0,-6-1-448 0,-1 4-80 16,-2 4-32-16,-4 7 0 0,-6 4-224 0,-7 7-32 15,-10 1-16-15,0 10 0 0,-4 6-96 0,2 11-32 16,-1 6 0-16,4 5 0 0,1 6-208 0,5 6-64 15,-2-2 0-15,6-1 0 0,6-2-256 0,8-8 128 16,14-8-128-16,9-6 0 0,12-8 160 0,8-7-160 16,9-2 128-16,5-6-128 0,6-6 160 0,3-6-160 15,1-9 192-15,5-4-192 0,6-11 288 0,4-5-48 16,5-4-16-16,1-3 0 0,2-5 16 0,-7-2 0 16,-1-1 0-16,-7 0 0 0,-7 1-112 0,-4-1 0 15,-4 0-128-15,-5 2 192 0,-3 3-32 0,-5 3-16 16,-3 3 0-16,-3 7 0 0,-4 7-144 0,-6 8 160 15,0 0-160-15,0 0 160 0,-1 16-160 0,-3 7 0 16,-2 5 0-16,-2 7 0 0,1 7-192 0,-1-1 192 16,3 1-160-16,0 2 160 0,1 1-160 0,0-1 160 0,4-2-160 15,0-4 160 1,4-1-1392-16,2-3-176 0,2-2-32 0,5-1-16 16,1-7-1408-16,2-3-288 0</inkml:trace>
  <inkml:trace contextRef="#ctx0" brushRef="#br0" timeOffset="19787.21">25351 12188 25791 0,'0'0'1152'0,"0"0"224"0,0 0-1104 0,0 0-272 15,0 0 0-15,0 0 0 0,0 0 1472 0,0 0 224 16,10 2 48-16,2-2 16 0,2-2-368 0,1-2-80 15,2-1-16-15,-3-2 0 0,3 1-400 0,4-2-96 16,0-3-16-16,2 3 0 0,-1 1-224 0,-2 3-48 16,-2 1-16-16,-3 3 0 0,-3 3-64 0,-3 2-16 15,-4 6 0-15,-3 3 0 0,-2 2-96 0,-4 5 0 16,-2 3-16-16,-4 4 0 0,-3-2-80 0,-8 9-16 16,-2 0 0-16,0-5 0 0,0-4 80 0,4-2 16 15,1-5 0-15,2-3 0 0,0 0 80 0,5-4 32 16,2-4 0-16,9-8 0 0,0 0-64 0,0 0-16 15,0 0 0-15,13-9 0 0,2-7-144 0,4 0-48 16,4 0 0-16,-4 3 0 0,4-1-144 0,5-1 0 16,2-2 144-16,2 2-144 0,-1 2 0 0,-1 4 0 15,-1-1 0-15,-2 5 0 0,-3 4 0 0,-3 2 0 0,-1 7 0 16,-2 1-128-16,-1 5 128 0,-4-3 0 0,-1 4 0 16,-4 2 0-16,-1 2-160 0,-3 0 160 0,-2 0-192 15,-2-1 192 1,-1 5-640-16,1-4 0 0,0-3-16 0,1-3 0 0,2 0-2368 15,2-3-480-15,-1-6-80 0</inkml:trace>
  <inkml:trace contextRef="#ctx0" brushRef="#br0" timeOffset="20118.68">27430 10815 24879 0,'-2'-36'2208'0,"4"16"-1760"16,-1 0-448-16,3 2 0 0,-1 4 1696 0,3 5 256 16,-1 3 48-16,-5 6 16 0,0 0-1440 0,10 14-304 15,-1 7-48-15,-2 8-16 0,0 11 192 0,0 7 48 16,4 8 0-16,0 3 0 0,3 6 32 0,2 2 16 15,0 2 0-15,-1-16 0 0,3 8 80 0,1 2 0 16,1 6 16-16,3-2 0 0,1-1-384 0,0 0-80 16,0-6 0-16,-1-2-128 0,-2-7 144 0,-2-5-144 15,-3-7 0-15,0-5 144 0,-2-7-144 0,-2-4 0 0,0-4 0 0,-1-7 128 32,-1-4-448-32,0-4-112 0,-1-6-16 0,0-2 0 15,0-3-2048-15,-1-6-432 0,-1-5-80 0</inkml:trace>
  <inkml:trace contextRef="#ctx0" brushRef="#br0" timeOffset="20360.88">28201 10838 29487 0,'0'-21'2624'0,"0"14"-2112"0,0 2-512 0,-1 0 0 0,-2 0 432 0,3 5-32 16,-7 2 0-16,-6 8 0 0,-4 7 608 0,-4 4 112 15,-7 11 32-15,-3 5 0 0,-3 6-240 0,-4 4-32 16,-5 5-16-16,-4 7 0 0,-5 7 48 0,-22 27 16 15,4-8 0-15,6-1 0 0,6-4-400 0,6 3-80 16,6-7 0-16,4-1-16 0,3-1-432 0,3-7 0 16,6-2 0-16,3-13 0 0,3-9-256 0,5-7 32 15,5-6 0-15,4-8 0 16,4-8-1088-16,6-14-224 0,0 0-32 0,12-9-9952 16,8-5-2000-16</inkml:trace>
  <inkml:trace contextRef="#ctx0" brushRef="#br0" timeOffset="20876.56">28787 9876 35935 0,'-15'-21'1600'0,"10"11"320"0,1 1-1536 0,1-2-384 0,2-1 0 0,1 2 0 32,1-3-272-32,3 3-128 0,1-1-32 0,4-2 0 0,4 2 672 0,3-5 128 0,6-1 16 0,4-2 16 15,1 0 64-15,4-3 16 0,1-1 0 0,2 1 0 16,2 1 32-16,1-2 0 0,-1 1 0 0,1 3 0 16,-2 3-128-16,-4 2-32 0,-4 4 0 0,-4-1 0 0,-5 5-32 0,-7 2 0 15,-11 4 0-15,0 0 0 0,0 7-128 0,-7 7-16 16,-7 5-16-16,-5 1 0 0,-4 7-160 0,-3 1 0 15,-2 3 0-15,2-4 0 0,-1 2 0 16,3-3 0-16,2-1 0 0,4-4 0 0,3-2 128 0,4-2-128 16,3-1 192-16,4-2-64 0,3-7 128 0,3 2 0 15,-2-9 16-15,11 3 0 0,1-3 80 0,5-4 16 16,1-5 0-16,2 1 0 0,4-2-144 0,3-1-32 16,2-1 0-16,5-4 0 0,3-3-192 0,3-2 128 15,2-2-128-15,2 2 0 0,1 1 0 0,-1 0 128 16,-1 3-128-16,-2 4 0 0,-3 5 0 0,-2 5 0 15,-6 1 0-15,1 6 0 0,-5 4 0 0,-3 7 0 16,-5 8 0-16,-4 5 0 0,-4 0 0 0,-2 6 0 16,-4 7 0-16,-2-2 0 0,-3-1 0 0,-2 2 0 15,1-1 0-15,-1 3 0 0,-3-3 0 0,2 1 0 0,0 1 0 16,1-1 0-16,-5-2 0 0,3-1 0 16,0-1 0-16,0-1-160 15,-2 1-1632-15,1 0-336 0,-2-2-64 0</inkml:trace>
  <inkml:trace contextRef="#ctx0" brushRef="#br0" timeOffset="27435.35">19771 6998 7823 0,'0'0'336'0,"0"0"96"0,9-4-432 0,1-2 0 0,0 2 0 0,3 0 0 15,1 3 672-15,0-3 48 0,1-2 16 0,3 3 0 16,0 3-480-16,1 0-80 0,-1 1-32 0,2-1 0 15,0-2-144-15,-1 1 0 0,-2 1 0 0,-2-2 0 16,-1 1-256-16,-1-2 64 0,-2 1 0 0,0-1 16 16,-11 3 176-16,11-1 0 0,-11 1 0 0,11-1-128 15,-11 1 672-15,13-1 144 0,-4-1 16 0,1 1 16 16,2 0 496-16,0 0 80 0,1 1 32 0,1-2 0 16,4 0-288-16,3 2-48 0,2 2-16 0,3-2 0 15,3-2-256-15,4 0-48 0,4 2-16 0,5-1 0 16,4-1-48-16,3-2-16 0,5-3 0 0,4 4 0 15,6-4 0-15,3 5 0 0,5 2 0 0,6-4 0 16,1-5-208-16,5 0-64 0,3 3 0 0,1-1 0 16,4 1 48-16,3 0 0 0,4-6 0 0,3 6 0 0,3 0-48 0,2 3-16 15,1 2 0-15,3-1 0 0,-1-3 32 16,7 4 16-16,3 5 0 0,-1-4 0 0,-1-6-128 0,3 4-32 16,4 2 0-16,-1 2 0 0,2-2-192 0,1 3 144 15,3 0-144-15,-3-1 128 0,-1 0-128 0,2 2 0 16,2 3 144-16,-3-2-144 0,-2-5 224 0,0 4-32 15,3 5 0-15,-4-4 0 0,-6-4 80 0,9 4 16 16,-1 3 0-16,1-2 0 0,-6 2-80 0,4 1-16 16,-1-1 0-16,1 0 0 0,-2-2-48 0,2 2-16 15,-1 0 0-15,3 2 0 0,3-3 0 0,0 3-128 16,2 0 192-16,0 1-64 0,0-4 0 0,2 2 0 0,-2 0 0 16,1 3 0-16,1-2-128 0,-2 2 160 0,0 1-160 15,-5-5 160-15,-1 4-160 0,-1-3 128 0,-1 1-128 0,0 0 128 16,-6-4-128-16,1 2 192 0,-2 0-192 0,0-3 192 15,1 0-192-15,-2 1 0 0,-1-2 0 0,0 2 0 16,5 2 192-16,-10-4-64 0,-4-2 0 0,-5 1 0 16,-5 2 0-16,-3 1-128 0,-2-1 192 0,-6 1-64 15,-3-3-128-15,-10-1 160 0,-5-1-160 0,-4 1 160 16,-4 0-160-16,-8 2 192 0,-7-1-192 0,-8 1 192 16,-3-4-192-16,-7 0 160 0,-8 0-160 0,-8 0 160 15,-10 0-160-15,0 0 0 0,0 0 0 0,0 0 128 16,0 0-128-16,-17 1 0 0,-3 1 0 0,-4 0 0 15,-2 0-336-15,-4 0 0 0,-3 2 0 0,-4 1 0 16,-2 0-1616-16,-1 3-320 16,-2 3-64-16,-9-3-16 0</inkml:trace>
  <inkml:trace contextRef="#ctx0" brushRef="#br0" timeOffset="31069.61">29529 11350 12959 0,'-20'8'576'0,"9"-6"112"0,-5 5-560 16,0-1-128-16,-3-1 0 0,1-2 0 0,0 3 1552 0,2-1 288 16,1-2 48-16,3-2 16 0,3 0 272 15,4-1 48-15,5 0 16 0,0 0 0 0,0 0-416 0,8-1-80 16,3 1-16-16,4-1 0 0,4-1-608 0,6 1-128 16,3 0-32-16,2-1 0 0,6 2-304 0,3 0-64 15,3 0-16-15,3 0 0 0,3 2-256 16,0-1-48-16,0 0-16 0,-2 1 0 0,-3-1-128 0,-3 0-128 15,-2 2 192-15,-4 0-192 0,-2 3 0 0,-5-3 0 16,-6-1 0-16,2 3 0 16,-10 7-1856-16,-12 0-320 0,-6 1-64 0,-13 4-13600 0</inkml:trace>
  <inkml:trace contextRef="#ctx0" brushRef="#br0" timeOffset="31226.09">29119 11838 30927 0,'0'0'1360'0,"0"0"304"0,0 0-1344 0,0 0-320 15,10 4 0-15,8 1 0 0,5 1 1232 0,9-1 176 16,6-2 48-16,6 1 0 0,7 0-384 0,4-3-80 16,2-2-16-16,4-2 0 0,4 1-304 0,5-1-64 15,2 2-16-15,-2 1 0 0,-5-2-336 0,-4 0-64 0,-4-4 0 0,-16 2-16 32,-2 0-1248-32,2 1-240 0,-2-4-48 0</inkml:trace>
  <inkml:trace contextRef="#ctx0" brushRef="#br0" timeOffset="31774.55">32149 10393 24479 0,'9'-17'1088'0,"-5"7"208"0,0 3-1040 0,-2-5-256 16,0 1 0-16,-4-2 0 0,0 2 976 0,-3 0 144 16,-2 1 32-16,-2 3 0 0,-3-2-128 0,-5 4 0 15,-1 2-16-15,-2 3 0 0,-4 3-304 0,-5 3-48 16,-7 5-16-16,-3 7 0 0,-5 3 16 0,-3 9 0 15,-3 6 0-15,-5 8 0 0,-4 10-96 0,0 12-32 16,-4 7 0-16,1 13 0 0,0 4-144 0,2 6-48 16,5 7 0-16,7 3 0 0,6 1-176 0,8-3-32 15,8-6-128-15,13 1 192 0,5-6-64 0,12-4-128 16,8-12 176-16,10-3-176 0,7-7 384 0,8-6-48 0,6-6 0 16,6-9 0-16,1-4 192 0,3-11 48 0,-3-3 0 0,3-9 0 15,-3-6 128-15,6-9 48 0,0-8 0 0,3-5 0 16,-1-5-240-16,-2-5-64 0,-2-5 0 15,-4-4 0-15,-1-4-80 0,-1-10-32 0,2-5 0 0,-11 3 0 16,0-7-48-16,5-8-16 0,0-5 0 16,1-16 0-16,-2-14-64 0,-1-6-16 0,-3 5 0 0,13-45 0 0,-7 9-32 15,-15 12-16-15,-8 12 0 0,-11 19 0 16,-8 17 0-16,-8 11 0 0,-11 6 0 0,-4 4 0 0,-5 2-144 0,-11 3 0 16,-10-2 144-16,7 16-144 0,-9 3 0 0,-2-2 0 15,-2 8-192-15,1 1 64 16,3 2-1232-16,3 6-240 0,1 3-64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09:10.75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12484 11545 7359 0,'0'0'656'0,"0"0"-528"15,0 0-128-15,9 1 0 0,-2-2 1648 0,1-1 288 16,-2 1 64-16,-6 1 16 0,8 0-672 0,-8 0-144 15,7 1-32-15,-7-1 0 0,0 0-304 0,0 0-64 16,0 0-16-16,8 3 0 0,-8-3 112 0,0 0 0 16,0 0 16-16,0 0 0 0,0 0-32 0,0 0-16 15,0 0 0-15,0 0 0 0,0 0 32 0,0 0 16 16,0 0 0-16,0 0 0 0,-8 0-208 0,0 1-64 16,-3-1 0-16,1 0 0 0,0-1-192 0,-1 0-32 15,-2-1-16-15,0 1 0 0,-1 0-96 0,0-1-32 16,-1 1 0-16,0-1 0 0,-1 0-16 0,1 0 0 15,-1-3 0-15,-2 1 0 0,-2 1 32 0,-1 2 0 16,2-3 0-16,-1 0 0 0,-2 2 16 0,1 1 0 16,-4-1 0-16,4 1 0 0,-3-1 0 0,-2 0 0 15,5 1 0-15,-3 0 0 0,-3-1-112 0,0 1 0 16,0-3-16-16,2 3 0 0,0 0-32 0,-1 1 0 0,1 0 0 0,-1 0 0 16,1 0-16-16,-1 1 0 0,1 2 0 0,-2 2 0 15,1-3-128-15,-1 0 192 0,-1-1-192 0,0 3 192 16,0-1-192-16,1 3 0 0,2-4 144 0,-2-1-144 15,3 3 128-15,-1 0-128 0,-2 0 128 0,2-2-128 16,0 1 272-16,3-2-16 0,0 3 0 0,0 0 0 16,2 1-256-16,0-1 0 0,-1-1 0 0,1 4 0 15,0-1 0-15,-1-1 0 0,1 4-128 0,0-2 128 0,-2 0 0 0,0 3 0 16,1-2 0-16,-1 2 0 0,1-2 0 0,-1 3 0 16,0 1 0-16,1-3 0 0,-1 3 0 0,-1-3 0 15,0 3 0-15,1-4 0 0,-1 4 0 0,0 1 0 16,0-4 0-16,1 2 0 0,-1 2 0 0,2-4 0 15,-1 2 0-15,1-2 0 0,-1 2 0 0,-1 2 128 16,3-1-128-16,-1-1 0 0,1 0 128 0,0-2-128 16,1 4 0-16,0-3 0 0,1 0 160 0,0 1-160 15,-1-1 128-15,2 2-128 0,2 0 128 0,1-1-128 16,1 3 128-16,1-4-128 0,0 2 128 0,1 1-128 16,1-3 0-16,0 1 128 0,1-2-128 0,0 1 0 15,1 2 0-15,2-2 0 0,-1 3 0 0,1-2 0 16,2-1 128-16,3 4-128 0,-3 0 0 0,3-1 0 15,0 0 0-15,1 1 0 0,1 2 128 0,0-1-128 16,0 2 0-16,2-3 128 0,-1 1-128 0,2 0 0 16,0 1 144-16,0 0-144 0,1-1 0 0,1 1 144 15,2-4-144-15,1 2 0 0,0 2 144 0,1-2-144 16,-1-3 0-16,5 3 144 0,0 0-144 0,2 4 192 0,3-3-192 16,0-2 192-16,2-2-192 0,-1 3 160 0,2 0-160 15,2-5 160-15,0 1-160 0,3-2 128 0,-1 2-128 0,2-2 128 16,2 3 0-16,1-2 0 0,2 1 0 0,2-1 0 15,0 1-128-15,1 2 160 0,-2-4-160 0,2 3 160 16,-2-5-160-16,1 2 192 0,-2 1-192 0,0-3 192 16,-3 2-192-16,1-3 0 0,-1 1 0 0,-2 0 128 15,1-2-128-15,1 1 0 0,-1-1 144 0,1 1-144 16,3-1 144-16,-2-2-144 0,-1 2 192 0,3-1-192 16,2-3 224-16,0 1-64 0,1 3-16 0,1-3 0 0,-2-1 32 0,0 0 0 15,-1 0 0-15,0-1 0 0,2-3-48 0,-3 3-128 16,0-2 192-16,0 1-64 0,3 0 0 0,-3 1-128 15,-1 0 192-15,-2-2-64 0,-1 0-128 0,0-3 160 16,-1 3-160-16,-1 0 160 0,0-2-32 0,-2-1-128 16,1-1 192-16,0 1-64 0,-3-3-128 0,0 3 192 15,0-3-192-15,0 2 192 0,0-1-192 0,0 0 128 16,-2-1-128-16,5 0 128 0,-2-2-128 0,0 2 0 16,-1 0 144-16,1-1-144 0,0-4 128 0,-2-3-128 15,1 1 160-15,0-1-160 0,-3-1 176 0,3 1-176 16,-2-1 192-16,0 0-192 0,-2-1 192 0,-1 0-192 15,-3 0 192-15,0 0-192 0,0 0 192 0,1-2-192 16,-4-2 192-16,1 2-192 0,-2-2 192 0,1 1-192 16,-3-3 192-16,0 2-192 0,0 1 176 0,-2-3-176 15,0 1 160-15,-2 2-160 0,0 1 160 0,-1-3-160 16,-3-1 160-16,-1 2-160 0,-1-2 144 0,-2 2-144 16,0 2 128-16,-3-2-128 0,-3 1 0 0,-1 0 128 0,-3 2-128 0,-3-3 0 15,-3 0 0-15,-3 3 0 0,-3 1 0 0,-3 1 0 16,-3 2 0-16,-2 0 0 0,-1 4 0 0,-3-1 0 15,-1-1 0-15,-3 1 0 0,2 4 0 0,-3 3 0 16,2-3 0-16,5 3 0 0,3 1 0 0,4 2 0 31,4 1-1120-31,6 2-96 0,5 2-32 0,6 5 0 0,3-2-2352 0,4-5-480 0</inkml:trace>
  <inkml:trace contextRef="#ctx0" brushRef="#br0" timeOffset="1667.04">3374 11569 13071 0,'15'2'576'0,"-9"-2"128"0,2-1-576 0,1 0-128 0,-2-1 0 0,2 0 0 16,0 1 976-16,0-1 176 0,-1 1 16 0,-2 0 16 16,-6 1 112-16,0 0 32 0,0 0 0 0,0 0 0 15,0 0-144-15,0 0-32 0,0 0 0 0,0 0 0 16,0 0-128-16,0 0-48 0,0 0 0 0,0 0 0 0,0 0-96 0,-6-4-32 16,-3 1 0-16,0 1 0 0,0 1-224 0,0-3-48 15,-1 1-16-15,0 1 0 0,-2-1-128 0,1 2-32 16,-1 1 0-16,0-3 0 0,-4 1-80 0,2-2 0 15,0 1-16-15,0 1 0 0,-1-1 0 0,-1 2 0 16,0 0 0-16,0 0 0 0,-3-1 16 0,0 2 0 16,-4 0 0-16,1-1 0 0,1-2-96 0,-2 3-16 15,-5 3 0-15,0-2 0 0,1-1-80 0,-1 0-128 16,-1 0 176-16,-12 2-176 0,7 1 192 0,-2-1-192 16,1-1 192-16,-1 1-192 0,-2 5 288 0,6-3-48 15,-1-2-16-15,0 1 0 0,0-1-224 0,1 1 128 0,1 2-128 16,-2-3 0-16,1-4 176 0,1 3-176 15,-1 2 192-15,3-1-192 0,-1 1 160 0,2 2-160 0,-4 1 128 0,3 1-128 16,-2 3 128-16,1-1-128 16,-1 2 0-16,1-2 128 0,-3 1-128 0,5 0 0 0,0-1 0 0,1 3 128 15,0-2-128-15,3 3 0 16,1-6 144-16,0 3-144 0,3-1 128 0,-1 1-128 16,-1 2 128-16,-1-2-128 0,-1 3 0 0,2-1 128 0,1-1-128 15,0 3 0-15,1-2 0 0,-2 1 0 0,3 1 0 16,0 0 128-16,-1-3-128 0,1 2 0 0,1 2 0 0,0 2 128 15,0-2-128-15,1 3 0 0,0-2 128 0,2 1-128 16,0-1 0-16,2 1 128 0,0-4-128 0,2 1 0 16,1 1 0-16,-1 1 128 0,0 0-128 0,1-1 0 15,2-4 0-15,-1 2 0 0,3 1 0 0,1-1 128 16,0 1-128-16,1 0 0 0,3 1 0 0,-1-1 0 16,0-3 0-16,2 3 0 0,0 3 0 0,2-3 128 0,1-1-128 0,1 2 0 15,0 0 128-15,1 2-128 0,1-2 0 0,2 1 144 16,1-2-144-16,2-1 0 0,-2 1 160 0,2 0-160 15,2-2 128-15,2 0-128 0,2 6 128 0,-1-3-128 16,3-1 128-16,2-1-128 0,-1-2 128 0,2 2-128 16,2-4 128-16,1 0-128 0,1-3 128 0,0 2-128 15,2-3 128-15,3 1-128 0,1 1 208 0,1-2-32 16,1 1-16-16,2 3 0 0,0-3-160 0,3 3 0 16,-3-4 0-16,3 1-176 0,-3-1 176 0,1 0 0 15,1 0 0-15,1-1 0 0,-3-3 0 0,0 4 0 16,0 0 0-16,0 0 0 0,3 0 0 0,0-2 128 0,-2-1-128 0,4 1 0 15,-2 3 0-15,0-1 0 16,1-5 0-16,-2 2 128 0,-3-1-128 0,-8 0 128 0,0 0-128 0,1-1 128 16,0-1 0-16,1-1 16 15,2 0 0-15,-1-2 0 0,1 2-16 0,-2-2 0 16,-3 0 0-16,1-1 0 0,-1 0 0 0,0 0-128 16,1-1 192-16,-2-3-64 0,0 5-128 0,0-2 160 15,-2-2-160-15,1 0 160 0,-2-4-160 0,-1 1 128 16,1 3-128-16,1-1 128 0,-2 0-128 0,2-3 192 0,-4 0-192 0,2 0 192 15,-1 1-48-15,0 2 0 0,1-8 0 0,-1 3 0 16,0 0-16-16,1 2 0 0,-4-1 0 0,-1-4 0 16,2 0 0-16,-1-2 0 0,-1-3 0 0,-1-2 0 15,1 0 0-15,0-1 0 0,-2-4 0 0,-2 1 0 16,0 0 0-16,-1-1 0 0,-2-1 0 0,-1 0 0 16,-2 1-128-16,-1 2 160 0,0-3-160 0,-5 1 160 15,0 2-160-15,-4-1 192 0,1 5-192 0,-3-1 192 0,-2-4-192 0,-3 5 192 16,-3 0-192-16,-1-1 192 0,-3 1-192 0,-1 2 160 15,-1-5-160-15,-2 5 160 0,0 0-160 0,-3 2 0 16,0 0 0-16,-2 1 128 0,1 2-128 0,-2 1 0 16,0-1 0-16,-4 4 0 0,0 0 0 0,-2 2 0 15,-4 2 0-15,-2 3 0 0,-2-1 0 0,0 1 0 16,-1 1 0-16,2 0 0 16,2 2-640-16,3 4-64 0,5 1-16 0,-9 1 0 15,11 2-1296-15,5 5-256 0,10 2-48 0</inkml:trace>
  <inkml:trace contextRef="#ctx0" brushRef="#br0" timeOffset="15820.08">2560 12743 5519 0,'0'0'496'0,"0"0"-496"15,0 0 0-15,0 0 0 0,0 0 864 0,0 0 80 16,0 0 16-16,0 0 0 0,0 0-288 0,-5 10-48 16,5-10-16-16,0 0 0 0,0 0-64 0,0 0-16 15,0 0 0-15,0 0 0 0,0 0-112 0,0 0-32 16,0 0 0-16,0 0 0 0,0 0-64 0,0 0-32 0,0 0 0 0,0 0 0 16,0 0-32-16,0 0 0 15,0 0 0-15,0 0 0 0,0 0-80 0,0 0-32 0,0 0 0 0,0 0 0 16,0 0-144-16,0 0 0 15,0 0 0-15,0 0 0 0,0 0 192 0,0 0-64 16,0 0 0-16,0 0 0 0,0 0-128 0,0 0 0 16,0 0 144-16,0 0-144 0,0 0 128 0,0 0-128 0,0 0 160 0,0 0-160 15,0 0 128-15,0 0-128 0,0 0 0 0,0 0 0 16,0 0 128-16,0 0-128 0,0 0 0 0,0 0 0 16,0 0 0-16,0 0 128 0,0 0-128 0,0 0 0 15,0 0 0-15,0 0 144 0,0 0-144 0,0 0 128 16,0 0-128-16,0 0 0 0,0 0 144 0,0 0-144 15,0 0 0-15,0 0 0 0,0 0 0 0,0 0 0 16,0 0 0-16,0 0 128 0,-4 4-128 0,4-4 0 0,0 0 0 0,0 0 144 16,0 0-144-16,0 0 0 0,0 0 128 0,0 0-128 15,0 0 0-15,0 0 0 0,0 0 176 0,0 0-176 16,0 0 160-16,0 0-160 0,-5 5 0 0,5-5 0 16,0 0 0-16,0 0 0 0,-5 4 0 0,5-4 0 15,-5 3 0-15,5-3 0 0,0 0 0 0,0 0 0 16,-5 2 0-16,-2-1 0 0,7-1-192 0,0 0-128 15,-6 3-16-15</inkml:trace>
  <inkml:trace contextRef="#ctx0" brushRef="#br0" timeOffset="17429.41">11703 12741 13823 0,'0'0'1216'0,"0"0"-960"16,0 0-256-16,0 0 0 15,0 0-400-15,0 0-128 0,0 0-32 0,0 0 0 0,0 0 864 0,0 0 160 16,0 0 48-16,0 0 0 0,0 0-384 0,0 0-128 16,0 0 0-16,0 0 144 0,0 0-144 0,0 0 160 15,0 0-160-15,0 0 160 0,0 0 64 0,0 0 16 0,0 0 0 0,0 0 0 16,0 0 240-16,0 0 48 0,0 0 16 0,0 0 0 15,0 0-80-15,0 0-16 0,0 0 0 0,0 0 0 16,0 0-192-16,0 0-32 0,0 0-16 0,0 0 0 16,0 0 16-16,0 0 0 0,0 0 0 0,0 0 0 15,0 0 16-15,0 0 0 0,0 0 0 0,0 0 0 16,-4-7 0-16,4 7 0 0,0 0 0 0,0 0 0 16,0 0-96-16,0 0-16 0,0 0 0 0,0 0 0 15,0 0-128-15,0 0 128 0,0 0-128 0,0 0 128 16,0 0-128-16,0 0 0 0,0 0 0 0,0 0 0 15,0 0 0-15,0 0 0 0,0 0 0 0,0 0 0 16,0 0 0-16,0 0 0 0,0 0 0 0,0 0 0 16,0 0 0-16,0 0 0 0,0 0 0 0,0 0 0 15,0 0 176-15,0 0-48 0,0 0-128 0,0 0 192 0,0 0-192 0,0 0 128 16,-1-10-128-16,1 10 0 0,0 0 128 0,0 0-128 16,0 0 0-16,0 0 0 0,0 0 0 0,0 0 0 15,0 0 0-15,0 0 0 0,-10 0 0 0,10 0 0 16,0 0 0-16,0 0 0 0,-8 3 0 0,8-3 0 15,-9 3 0-15,9-3 0 0,0 0 0 0,0 0 128 16,-8 6-128-16,8-6 0 0,0 0 0 0,0 0 0 16,0 0 0-16,0 0 0 0,-9 2 0 0,9-2 0 15,0 0 0-15,0 0 0 0,0 0 0 0,0 0 0 16,0 0 0-16,0 0 0 0,0 0 0 0,0 0 0 16,0 0-144-16,0 0 144 15,0 0-560-15,0 0-16 0,0 0 0 0,0 0 0 16,0 0-576-16,0 0-112 0</inkml:trace>
  <inkml:trace contextRef="#ctx0" brushRef="#br0" timeOffset="22229.25">4055 14961 16575 0,'0'0'736'0,"9"-2"160"0,1-2-720 0,-1 1-176 0,0-1 0 0,0 3 0 15,-2-3 960-15,1 2 176 0,-8 2 16 0,0 0 16 16,0 0 48-16,0 0 0 0,0 0 0 0,0 0 0 15,0 0-64-15,0 0 0 0,0 0 0 0,0 0 0 16,0 0 48-16,0 0 0 0,0 0 0 0,-6 6 0 16,-3-1-544-16,-2-1-96 0,0 0-32 0,-2 2 0 15,-2-2-112-15,-1 1-32 0,-5 0 0 0,0 2 0 0,-4 1-16 0,0 3-16 16,-5-5 0-16,-2 4 0 0,-1-2 80 0,-4 2 16 16,-4-1 0-16,-1 2 0 0,-5-3-48 0,0 2 0 15,-4-2 0-15,2 1 0 0,-5-2-112 0,0 5-32 16,-4-5 0-16,-3 3 0 0,-3 6-96 0,-29 2-32 15,8-3 0-15,7 0 0 0,4 0-128 0,7 4 160 16,5 3-160-16,3-2 160 0,5-2 32 0,3 1 0 16,1 1 0-16,7-2 0 0,2 0-64 0,6 0-128 15,0 0 192-15,5-3-64 0,6 1-128 0,1 2 0 16,3-5 0-16,3 1 0 0,7-1 0 0,1-3 0 16,3 1 128-16,4 1-128 0,2-12 0 0,12 9 0 15,0-1 0-15,9 0 0 0,5 1 0 0,9-3 0 16,5 2 0-16,9 1 0 0,5 0 0 0,6 0 0 15,-1-5 0-15,2-1 0 0,0 2 0 0,1 0 0 16,2-1 0-16,3 1 0 0,4-1 0 0,4-1 0 16,0-3 0-16,-2 0 0 0,-5 0 0 0,-20 2 0 15,6-2 0-15,-1 2 0 0,-2 1 0 0,-1 1 0 16,-5 1 0-16,-1-1 0 0,-5-3 0 0,-3 3 0 16,-5 3 0-16,-4-1 0 0,0-4 0 0,-6 5 0 0,-2 2 0 15,-2-3 0-15,-4 2 176 0,-3-3-48 0,-2-1-128 0,-8-4 192 16,3 10 32-16,-3-1 0 0,-2 2 0 0,-3-1 0 15,-3 0-32-15,-3 3-16 0,-5-3 0 0,-4 4 0 16,-4 0-176-16,-4 1 160 0,-5 2-160 0,-21 7 160 16,1-1-160-16,-3 1 128 0,-5-2-128 0,0-1 128 15,-2 2-128-15,-2 4 0 0,-1-3 0 0,-6 5 128 0,-3-3-128 0,0 2 0 16,0-2 0-16,2 4 128 16,-1-4-128-16,0 4 0 0,1 0 144 0,-1-1-144 15,0 3 176-15,7-1-48 0,4-3 0 0,6 0 0 0,0 1-128 0,5-4 0 16,4-1-192-16,3 3 192 0,1-4 0 0,6 4 0 15,2-5 0-15,4 0 0 0,-1-3 0 0,5 0 0 16,1-2 0-16,5-1 0 0,1 1 0 0,5-2 0 16,3 2 0-16,4-3 0 0,4-6 0 0,3 3 0 15,2-11 0-15,3 9 0 0,4-1 0 0,5-2 0 16,6 0 0-16,5 0 0 0,5-2 0 0,6 0 0 16,6 1 0-16,4-1 0 0,5-3 0 0,1-2 0 15,1-1 0-15,3 2 0 0,0 0 0 0,6 0 0 16,4 0 0-16,2 0 0 0,-1-2 208 0,-2 1-32 15,-1-1-16-15,1 2 0 0,-5-1 96 0,2 1 0 16,-2 0 16-16,3 1 0 0,-1 1-32 0,0-1-16 16,-4-2 0-16,-2-2 0 0,-3 3-32 0,-4 0-16 15,-2 0 0-15,-3-1 0 0,-2 0 16 0,-1-1 0 16,0 1 0-16,-2 1 0 0,-3 0 0 0,-2-1 0 16,-4-2 0-16,-3 3 0 0,-2-1-192 0,-3 1 192 15,-3-1-192-15,-3 1 192 0,-3 0-192 0,0 0 128 0,-11 0-128 0,0 0 128 16,0 0-128-16,0 0 0 0,0 0 0 0,0 0 128 31,0 0-576-31,-3-12-112 0,-2 1-16 0,-5 1-16 16,-3-4-1520-16,-2 1-288 0,-2-1-64 0,-2 3-17376 0</inkml:trace>
  <inkml:trace contextRef="#ctx0" brushRef="#br0" timeOffset="23516.96">15682 15613 19343 0,'0'0'1728'0,"0"0"-1392"0,0 0-336 0,0 0 0 15,0 0 1776-15,0 0 272 0,0 0 64 0,10 4 16 16,1-1-96-16,5-2-32 0,2-2 0 0,3 1 0 16,6 0-272-16,3-2-48 0,2-2-16 0,6 2 0 15,2-4-384-15,4 1-64 0,3 1-32 0,-10 0 0 16,6-4-352-16,6 3-64 0,-10 3 0 0,4-2-16 15,3-1-272-15,1 1-48 0,1 0-16 0,3 0 0 0,1 2-112 0,-1-2-32 16,-1 1 0-16,12 1 0 0,-6-1-144 0,-9 3-128 16,-9 0 144-16,-5 0-144 0,-5 0 0 0,-4 0 0 15,-3 0 0-15,-5 2 0 16,-3-1-912-16,-3 1-288 0,-2 1-48 0,-8-3-12784 16,0 0-2560-16</inkml:trace>
  <inkml:trace contextRef="#ctx0" brushRef="#br0" timeOffset="24489.15">22362 13822 23551 0,'0'0'1040'0,"5"-6"224"0,1-2-1008 0,2-1-256 16,-2 0 0-16,3-3 0 0,0 2 1088 0,0-3 160 15,0 3 32-15,-2 1 16 0,0-3-128 0,-2 5-16 16,-3-2-16-16,-2 3 0 0,0-1 0 0,-4 1 0 15,-4 1 0-15,-5 3 0 0,-5 2-656 0,-5 2-128 16,-7-1-32-16,-6 4 0 0,-6 3-128 0,-9-1-48 16,-10 6 0-16,-7 2 0 0,-9 3 144 0,-3 4 32 15,-5 1 0-15,-41 12 0 0,4-1 64 0,8 1 0 16,5-1 16-16,0 2 0 0,0 1-112 0,-1-3-32 16,2-2 0-16,5-3 0 0,5 3 0 0,2-2-16 15,5-2 0-15,7 0 0 0,6-1 96 0,10 0 32 16,7-2 0-16,7-1 0 0,9-2-112 0,5-2-32 0,5 2 0 15,3-2 0-15,6 2-224 0,7-2 176 16,5-4-176-16,7-2 160 0,4-1-160 0,8 1 0 16,8 4 144-16,7-3-144 0,8-5 128 0,9 3-128 0,9 1 160 0,9 1-160 15,6 2 128-15,6-1-128 0,7 0 0 0,-1 3 144 16,1 2-144-16,0 1 0 0,-2-2 0 0,2 2 0 16,0 2 0-16,-4 0 0 0,-6 3 0 15,-3-1 0-15,-6-4 0 0,-8 0 0 0,-6-1 0 0,-6 1 0 16,-4-2 208-16,-7-2-32 0,-7 1-16 0,-6-1 0 15,-3-2-160-15,-6 2 0 0,-2 0 0 0,-4 1 0 0,-6-4 192 16,-2 3 96-16,-5 1 32 0,-6 0 0 0,-5-1-48 0,-4 4 0 16,-4-1 0-16,-9 5 0 0,-7-2-112 15,-8 5-32-15,-7-1 0 0,-6 1 0 0,-2 2-128 0,-6 1 0 16,-7 2 144-16,-4 1-144 0,-8 0 0 0,2 2 128 16,1 3-128-16,0-2 0 0,-1-1 0 15,3 0 0-15,6 0 0 0,6 1 128 0,7 3-128 0,6-3 0 16,5-4 0-16,4 1 0 0,5-1 0 0,5-2 128 15,11-2-128-15,5-2 0 0,6 1 0 0,6-3 144 16,9-1-144-16,3-4 0 0,6-2 0 0,7-2 0 16,6 1 0-16,8-1 0 0,10-2 0 0,8 0 0 15,9-6 0-15,11 0 0 0,4-3 128 0,7-2-128 16,5-2 0-16,9-1 0 0,6-1 128 0,5 1-128 16,4-1 144-16,4 0-144 0,4 0 160 0,6 4-160 15,5-2 160-15,-1 2-160 0,-4 1 144 0,0 5-144 16,0-2 128-16,-6 4-128 0,-6-2 0 0,-7 2 0 15,-7 2 128-15,-7-1-128 0,-8-3-176 0,-5 2-64 16,-4-5-16-16,-6 4 0 16,-7-4-1264-16,-5 3-256 0,-8-1-48 0,-4 3-11680 15,-4 2-2320-15</inkml:trace>
  <inkml:trace contextRef="#ctx0" brushRef="#br0" timeOffset="25218.07">19275 17547 20207 0,'0'0'896'0,"-10"2"192"0,10-2-880 0,-9 1-208 16,9-1 0-16,-9 0 0 0,9 0 832 0,0 0 128 16,0 0 32-16,0 0 0 0,0 0 304 0,0 0 64 15,0 0 16-15,-1-6 0 0,1 6 176 0,4-15 48 16,1-1 0-16,4 0 0 0,0-2-272 0,4-1-48 0,2-1-16 0,4-1 0 16,1 0-528-16,3-2-96 0,0 1-32 0,1 1 0 15,-1 2-224-15,0 1-32 0,-3 0-16 0,1 5 0 16,-6 4-80-16,-1 2-32 0,-3 4 0 15,2 3 0-15,-13 0-80 0,8 13-16 0,-2 3 0 0,-4 9 0 0,1 8-128 16,-6 4 0-16,-3 2 144 0,-4 4-144 0,-4 0 160 0,-3 4-32 16,-3-1-128-16,0-1 192 0,-3-6-192 15,2-1 176-15,2-3-176 0,4-6 160 0,1-9 96 16,5-2 0-16,0-4 16 0,6-7 0 0,3-7 160 16,0 0 16-16,0 0 16 0,14-5 0 0,2-7-128 0,4-5-16 15,5-3-16-15,0-4 0 0,2-6-112 0,1 0 0 16,1-6-16-16,3 1 0 0,-1-3-176 0,1 3 0 15,0 4 0-15,-1 4 0 0,-2 5 0 0,-1 4 0 16,-3 4 0-16,-1 4 0 0,-1 5 0 0,-2 5 0 16,-2 7 0-16,-4 7 0 0,-4 5 0 0,-1 7 0 15,-1 2-160-15,-4 5 160 0,-1-1 0 0,-2 2 0 16,-2 3-128-16,-2-1 128 0,0-2 0 0,-3-1 0 16,2-2 0-16,-2-3 0 0,-1-3 0 0,1 1 0 15,-2-7 0-15,1 0 0 0,-2 0 0 0,4-4 0 16,2-2 128-16,1-6-128 0,1-7-128 0,0 0-96 15,0 0-16-15,0 0 0 16,0 0-1552-16,8-2-304 0,0-7-64 0,2-1-10752 16,3-6-2144-16</inkml:trace>
  <inkml:trace contextRef="#ctx0" brushRef="#br0" timeOffset="25460.29">20587 17402 40367 0,'0'0'1792'0,"6"-4"368"0,3-3-1728 0,3 1-432 0,1 2 0 0,3-2 0 16,3 1 1248-16,3 1 160 0,2 1 48 0,3 1 0 16,2-3-816-16,6 2-144 0,1 1-48 0,0-1 0 0,-2 3-320 0,-1-1-128 15,-1 0 0-15,-3 1 144 0,-2 1-144 0,-4 0 0 16,-4 4 0-16,-2 2 0 15,-4-1-1088-15,-4 0-128 0,-5 3-48 0,-5 1 0 16,-6 4-1728-16,-6 4-336 0</inkml:trace>
  <inkml:trace contextRef="#ctx0" brushRef="#br0" timeOffset="25624.46">20484 17773 29487 0,'0'0'2624'0,"0"0"-2112"0,0 0-512 0,9 0 0 15,3 1 2000-15,3-1 304 16,1 0 48-16,6 0 16 0,3-1-448 0,3 1-96 15,4 0-16-15,0 1 0 0,3-2-944 0,0 1-192 16,-1 0-32-16,-2 0-16 0,-2 2-496 0,-2 1-128 0,-2-2 0 0,-2 2 0 31,-1-1-928-31,-2 1-256 0,1 2-48 0,-3-1-11888 16,0-2-2384-16</inkml:trace>
  <inkml:trace contextRef="#ctx0" brushRef="#br0" timeOffset="25969.54">21896 17511 26719 0,'-1'-13'1184'0,"1"13"240"0,-1-6-1136 0,-3 1-288 0,4 5 0 0,-5-2 0 16,-4 0 3168-16,-5 6 576 0,-5 1 112 0,-5 6 32 0,-7 8-2080 0,-3 4-400 16,-4 6-96-16,-4 3-16 15,-4 8-448-15,0 0-80 0,1 2-32 0,1 7 0 0,6-4-48 0,7 2-16 16,4-1 0-16,8-5 0 0,9-9-304 0,5-3-64 15,5 0-16-15,5 0 0 0,4-2-80 0,6-3-16 16,4-1 0-16,5-3 0 0,12 1 64 0,2-5 16 16,4-7 0-16,2-4 0 0,1-6 112 0,4-9 0 15,2-4 16-15,1-5 0 0,0-4 48 0,-2-9 0 16,-4-5 0-16,-3-6 0 0,-4-10-128 0,-6-3-32 16,-6-4 0-16,-7 3 0 0,-6 5-160 0,-5 3-128 15,-6 5 144-15,-8 2-144 0,-6 0 0 0,-5 6 0 16,-7 5 0-16,-7 3 0 15,-9 0-496-15,-1 5-80 0,-3 6-32 0,-1 3 0 16,1 3-1408-16,1 3-288 0,3 7-48 0</inkml:trace>
  <inkml:trace contextRef="#ctx0" brushRef="#br0" timeOffset="27108.52">21206 12542 12671 0,'0'0'560'0,"0"0"112"0,0 0-544 0,8 3-128 16,-1-3 0-16,-7 0 0 0,8 7 1136 0,1-1 192 16,-3 1 32-16,1 3 16 0,-7-10 48 0,1 14 16 15,-2-1 0-15,-3-3 0 0,0 3-16 0,-4 0 0 16,-3 3 0-16,-3 2 0 0,-1-2-16 0,-6 5-16 15,0 0 0-15,-6 0 0 0,-5-3-144 0,-5-1-32 16,-3 2 0-16,-21 6 0 0,1-5-304 0,3-2-64 0,2-4-16 16,-1 0 0-16,2-5-192 0,-1-1-64 15,2-4 0-15,0-1 0 0,6-3-176 0,4-4-32 0,2-1-16 16,7-5 0-16,5-3 144 0,7-1 16 0,6-4 16 0,4-3 0 16,5-3-256-16,3-6-48 0,3-3-16 15,4-6 0-15,5-3-208 0,2 0 128 0,4-1-128 0,5-1 0 16,4-4 0-16,4 4 0 0,2-5 0 0,4 7 0 15,1 1 0-15,3 4 0 0,3 4 0 16,-3 6 0-16,-1 5-160 0,1 6 160 0,-1 6-128 16,0 7 128-16,-2 3-144 0,-2 12 144 0,-1 4-160 0,1 4 160 15,-1 3-192-15,-2 6 192 0,-4 2-208 0,-1 3 80 16,-2 2 128-16,-2 1-160 0,3 1 160 0,-1 1-160 16,0-1 160-16,0-1-128 0,1-1 128 0,5-3-128 0,3-5 128 15,2 1 0-15,0-2 0 0,4-3 0 0,3-5 0 0,-8-9 0 16,6 0 0-16,6-3 0 0,1-1 0 0,5-3 144 15,2-5-144-15,1-4 160 0,3-2 16 16,2-6 0-16,1 0 0 0,-2-3 0 0,2-5 16 0,-4-1 16 16,-3-1 0-16,-5-5 0 0,-5 0 112 0,-5-2 0 15,-4-3 16-15,-7-2 0 0,-3 2 112 0,-6 1 32 16,-5 0 0-16,-5 3 0 0,-7 4 96 0,-5-1 32 16,-4 3 0-16,-9 2 0 0,-5 1-160 0,-6 2-48 15,-7 1 0-15,-6 3 0 0,-6-1-240 0,-7 2-160 16,-6 2 192-16,-5 3-192 0,1 4 0 0,1 0 0 15,-1 1 0-15,4 1 0 16,2 2-816-16,6 0-112 0,5 1-32 16,8 0 0-16,7-2-992 0,9 2-208 0,7 2-32 0,6-1-17744 0</inkml:trace>
  <inkml:trace contextRef="#ctx0" brushRef="#br0" timeOffset="28140.04">24431 15018 17503 0,'1'-12'1552'0,"2"1"-1232"16,-1 3-320-16,2-5 0 0,0 0 1568 0,0-1 256 16,0 0 48-16,-2-1 16 0,-2 2-720 0,-1 1-144 15,0-4-16-15,-3 2-16 0,-3-4 224 0,-1 1 32 16,-4-4 16-16,-3 0 0 0,-2-3-112 0,-2 3 0 15,-2 3-16-15,-3 2 0 0,-2 2-144 0,-4 5-32 16,-5 5 0-16,-4 3 0 0,-6 2-320 0,-5 3-64 0,-8 2 0 0,0 10-16 16,-2 7-176-16,2 7-16 15,-2 4-16-15,-2 8 0 0,-1 5-352 0,0 5 144 16,-3 2-144-16,7-2 0 0,6-1 128 0,8-2-128 16,10 1 0-16,8-2 0 0,11 1 0 0,7-8 0 0,6-4 128 0,7-2-128 15,6 0 0-15,7-4 0 0,4-6 0 16,6-1 0-16,6-5 0 0,6-3 0 0,7-4 0 0,2-5 0 15,2-3 160-15,0-10-160 0,-2-1 128 0,1-8-128 16,2-3 192-16,3-3-32 0,0-7-16 0,2-1 0 16,-1-5 16-16,1-3 0 0,-5-4 0 0,-7 2 0 15,-4-2 48-15,-6 4 16 0,-5 2 0 0,-2 3 0 16,-4 4 32-16,-3 3 0 0,-5 7 0 0,-2 5 0 0,-8 4 0 0,-5 9 0 16,0 0 0-16,0 0 0 0,0 14-128 0,-2 3 0 15,-7 2-128-15,0 5 192 0,-1 9-192 0,1 3 0 16,2-3 0-16,0 2 0 0,-1 2 0 0,3-4 0 15,0-1 0-15,4 0 0 0,-2-2 0 0,3 1 0 16,4-5 0-16,0 4 0 16,0-5-400-16,-1 2-32 0,2-4 0 0,1-3 0 15,0 2-1616-15,1-2-336 0,2 2-64 0,0-8-15696 0</inkml:trace>
  <inkml:trace contextRef="#ctx0" brushRef="#br0" timeOffset="28791.1">25077 16156 14735 0,'-23'3'640'0,"8"0"160"0,-2 0-640 0,2 1-160 0,1-3 0 0,1 3 0 16,3-2 2336-16,1 2 432 0,9-4 96 0,-8 3 16 15,8-3-1536-15,0 0-320 0,0 0-48 0,0 0-16 0,-7 0 64 0,7 0 0 16,0 0 0-16,0 0 0 0,-4-9 48 15,4 2 16-15,3-3 0 0,2-1 0 0,1-4-176 0,5-3-16 16,3-4-16-16,5-3 0 0,4 2-352 0,5-5-64 16,4-1-16-16,2-4 0 0,2-3-224 0,1 2-48 15,-2-2-16-15,1 2 0 0,0-2 16 0,-1 6 0 16,0 4 0-16,-5 5 0 0,-5 4 64 0,0 4 16 16,-6 8 0-16,-1 5 0 0,-2 7-128 0,-3 12 0 15,-4 7-128-15,-3 6 192 0,-5 9-192 0,-2 2 144 16,-4 5-144-16,-3 2 128 0,-1-2-128 0,-2 2 160 15,-3-1-160-15,-1 1 160 0,-3-3-16 0,3 0 0 16,-3-6 0-16,0-3 0 0,0-4 112 0,2-5 32 16,2-7 0-16,2-3 0 0,3-4 128 0,6-2 32 15,3-13 0-15,0 0 0 0,0 0-160 0,0 0-32 16,14-11 0-16,5-7 0 0,1-5-48 0,0-5-16 16,4-1 0-16,4-4 0 0,3-2-192 0,3 2 128 0,3 3-128 15,1 3 0-15,0-1 0 0,-1 7 0 16,-4 4 0-16,-3 6 0 0,-6 6 0 0,-3 6 0 0,-3 8 0 15,-1 6 0-15,-6 7-176 0,1 4 176 0,-2 7-160 0,-1 3 160 16,-4 2-160-16,-2 4 160 0,0-1-160 0,0 2 160 16,-3 0 0-16,0-4-144 0,0 1 144 0,0-3 0 15,0-3-160-15,0-2 160 0,-2-5-192 0,1-1 192 16,1-7-496 0,0-1 16-16,0 0 0 0,0-5 0 0,0-7-1776 0,0-6-368 15,0 0-64-15,9-8-15040 0</inkml:trace>
  <inkml:trace contextRef="#ctx0" brushRef="#br0" timeOffset="29240.12">26922 14788 27759 0,'-10'-24'1216'0,"5"11"272"0,0-2-1184 0,-1 0-304 0,3 0 0 0,1 2 0 16,2 13 688-16,0 0 80 0,0 0 0 16,0 0 16-16,10-6 32 0,1 8 0 0,2 11 0 0,2 6 0 15,2 1-416-15,2 11-80 0,4 3 0 0,5 8-16 16,2 9 16-16,2 5 0 0,1 7 0 0,4 6 0 16,4 7-32-16,-2 2 0 0,-1 4 0 0,-2-4 0 15,-2-2-160-15,-2-5-128 0,-2-3 144 0,-3-7-144 16,-2-4 192-16,-2-7-48 0,-4-5-16 0,-2-4 0 15,-6-3 16-15,-1-5 0 0,-3-4 0 0,-1-4 0 0,-1 0-144 16,-5-6 0-16,0-6-160 0,0-4 160 16,0-9-1984-16,0 0-320 0,-6-12-48 15,1-4-16-15</inkml:trace>
  <inkml:trace contextRef="#ctx0" brushRef="#br0" timeOffset="29534.85">27728 14648 15663 0,'-1'-27'688'0,"0"13"144"0,-2 1-656 0,1-4-176 16,-2 1 0-16,0 6 0 0,4 10 3424 0,0 0 656 16,-10 0 128-16,0 6 16 0,-2 2-2640 0,-4 8-544 0,-2 10-96 0,-2 1-32 15,-5 8-128-15,-2 7-16 16,-7 7-16-16,-1 6 0 0,-1 7-48 0,-3 4-16 15,-1 7 0-15,-1 4 0 0,-4 2-112 0,-2 6-32 0,0 6 0 16,2-4 0-16,4 0-288 0,4-6-48 0,4 2-16 0,3-10 0 16,2-7-192-16,4-8 144 0,3-5-144 15,3-5 128-15,3-3-128 0,3-7 0 0,3-5 0 0,3-2 0 16,1-7-320-16,2-7-128 16,5-4-48-16,-2-13 0 0,0 0-2736 0,14-16-544 15</inkml:trace>
  <inkml:trace contextRef="#ctx0" brushRef="#br0" timeOffset="30272.3">28027 12991 16415 0,'0'0'720'0,"-5"10"160"0,0-2-704 0,0 3-176 0,-3-1 0 0,3 1 0 16,-1-4 336-16,-1 3 48 0,4 3 0 0,-3-5 0 15,1 1 352-15,5-9 80 0,0 0 16 0,-5 6 0 16,0 2 80-16,5-8 32 0,0 0 0 0,0 0 0 0,0 0 144 0,0 0 48 15,0 0 0-15,9-14 0 0,3-3-160 0,2-2-16 16,5-5-16-16,2 0 0 0,3-4-288 0,0 1-48 16,4-3-16-16,2-1 0 0,4 2-240 0,3-4-48 15,2 1-16-15,-2 1 0 0,-1 5-288 0,-3 5 160 16,0 2-160-16,-5 3 128 0,-4 2 48 0,-4 6 0 16,-3 2 0-16,-4 5 0 0,-3 3-176 0,-10-2 0 15,6 15 0-15,-5 6 128 0,-3 7-128 0,-6 5 0 16,-3 2 0-16,-5 3-176 0,-3 3 176 0,-1 6 0 15,-7 0 0-15,3-2 0 0,1-7 128 0,2-4-128 16,-1-5 128-16,3-4-128 0,3-8 496 0,3-3 16 16,3-4 16-16,5-1 0 0,5-9 224 0,0 0 32 15,0 0 16-15,10-2 0 0,6-5-128 0,6-3-32 16,1-7 0-16,3-6 0 0,4 1-160 0,-1-2-32 16,3-7-16-16,5 1 0 0,2-2-304 0,0 0-128 15,3 1 0-15,0 5 128 0,3 1-128 0,-2 7 0 16,-2 3 0-16,-16 10 0 0,-1 2 0 0,-1 7 128 15,-1 7-128-15,-3 6 0 0,-1 3 0 0,-2 11 0 0,-6 6 128 16,-1 2-128-16,-2 2 0 0,-4 8 0 0,-3 3 0 0,-2 2 0 16,-3-2 0-16,1-4 0 0,-4-2 0 15,2 0 0-15,0-3-192 0,0-4 0 0,1-3-16 0,0-2 0 16,1-2-1488 0,2-5-288-16,1-1-64 0,-1 5-15536 0</inkml:trace>
  <inkml:trace contextRef="#ctx0" brushRef="#br0" timeOffset="30721.52">28692 15046 22111 0,'-23'3'1968'0,"9"-2"-1584"0,1 0-384 0,3 3 0 15,2-1 576-15,8-3 48 0,0 0 0 0,0 0 0 16,12-9 928-16,8 4 192 0,7 0 48 0,7-2 0 16,9 4-544-16,4-1-96 0,2-1-32 0,-2 0 0 15,4 2-480-15,-2 2-80 0,5-2-32 0,2 2 0 16,5 0-176-16,0 1-32 0,3 0-16 0,-1 0 0 15,-6 0-304-15,-4 0 128 0,-9-2-128 0,-8 2 0 16,-4 0-352 0,-8-2-176-16,-6-2-48 0,-8 4-10336 0,-10 0-2080 0</inkml:trace>
  <inkml:trace contextRef="#ctx0" brushRef="#br0" timeOffset="30919.87">28729 15378 37263 0,'0'0'1648'0,"11"1"336"0,4-2-1584 0,7 2-400 16,6 2 0-16,4-2 0 0,3 2 128 0,6 1-128 16,3 3 128-16,5-4-128 0,3 0 352 0,3 3-16 15,4 2 0-15,1-2 0 0,0 0-336 0,-2-1 0 16,-4-4-192-16,-4-1 64 16,-2-1-1536-16,-4-2-320 0,-3 1-48 0,-1-4-8080 15,0 0-1632-15</inkml:trace>
  <inkml:trace contextRef="#ctx0" brushRef="#br0" timeOffset="31471.64">31698 14279 27519 0,'-9'-11'1216'0,"3"6"256"0,-2 2-1168 0,-2-1-304 16,-1 1 0-16,-5 2 0 0,-4 0 384 0,-3 2 0 15,-2 3 16-15,-6 1 0 0,-4 5 304 0,-5 4 48 16,-2 5 16-16,-4 4 0 0,-2 7 16 0,-4 9 16 16,-1 2 0-16,-2 12 0 0,-2 3-112 0,-2 7-32 15,0 2 0-15,4 6 0 0,3 2-288 0,7 4-64 16,7 1-16-16,8 0 0 0,6 2-112 0,8-7-32 0,7-2 0 16,6-5 0-16,6-4 96 0,9 1 16 15,6-6 0-15,6-4 0 0,6-3 208 0,7-6 48 16,4 2 16-16,5-5 0 0,2-6 48 0,4 0 0 15,1-10 0-15,2-3 0 0,0-6-32 0,2-3 0 0,3-7 0 0,-1-3 0 16,1-6 0-16,-1-6 0 0,-1-5 0 0,-1-5 0 16,-2-5 0-16,-2-8 0 15,2-4 0-15,-3-9 0 0,-2-4-48 0,-6-12-16 0,-6-3 0 0,-5-6 0 16,-6-5-64-16,-8-2-16 0,-4 2 0 0,-10 2 0 16,-6 2-176-16,-6 4-32 0,-10 2-16 15,-6 2 0-15,-5 5-176 0,-11 2 0 0,-6 4 0 0,-4 2 0 16,-5 7 0-16,-2 3-224 0,-2 3 48 0,-1 2 16 15,-2 6-1120-15,2 2-208 16,3 5-48-16,2 5-16 0,9 4-1888 0,6 7-368 16</inkml:trace>
  <inkml:trace contextRef="#ctx0" brushRef="#br0" timeOffset="38360.31">1393 18028 13695 0,'0'0'608'0,"0"0"128"0,0 0-592 0,0 0-144 0,0 0 0 0,0 0 0 0,0 0 1168 16,0 0 208-16,0 0 32 0,0 0 16 0,0 0-16 0,0 0 0 16,8-10 0-16,2 1 0 0,1-4-512 0,2 1-96 15,0-3-32-15,1-1 0 0,1 0-224 0,2-2-48 16,0-2-16-16,2 1 0 0,-1-1-112 0,1 3-32 16,-1-5 0-16,1 3 0 0,0 0-80 0,-2 2 0 15,-5 2-16-15,4 5 0 0,-4-1-240 0,0 4 144 16,-2 3-144-16,-10 4 128 0,9 4-128 0,-1 6 0 15,-1 4 0-15,-2 7 0 0,-2 5-192 0,-3 6 192 16,-3 5-192-16,-2 2 192 0,-5 3 0 0,0 7 0 16,0 4 0-16,-4-1 192 0,-4-1-16 0,1-4 0 15,2-1 0-15,0-8 0 0,1-4 144 0,1-5 16 16,3-4 16-16,2-6 0 0,5-5 288 0,0-7 64 0,3-7 16 0,0 0 0 16,0 0 64-16,10-9 16 0,2-7 0 0,2-4 0 15,1-6-192-15,3 1-32 0,-1-10-16 0,4 5 0 16,-3 1-400-16,-1-2-160 0,1-4 128 0,0-2-128 15,0 0 128-15,1 0-128 0,0-2 0 0,4 4 128 16,1 3-128-16,3 1 0 0,-1 3 0 0,1 5 0 16,0 5 0-16,-2 8 0 0,-3 4 0 0,-2 6 0 15,-1 7-144-15,0 3 144 0,-2 7 0 0,-3 8 0 16,-4 4 0-16,-1 7-128 0,-5 5 128 0,-2 5 0 16,1 4 0-16,-5-4 0 0,-3-1 0 0,-1-6 0 15,-2-1 0-15,-1-4 0 0,-1-2 0 0,0 0 0 16,1-5 128-16,3-1 48 0,2-4 0 0,0-4 0 15,0 0-176-15,3-4 0 0,1-6 144 0,0-8-144 0,0 0 0 0,0 0 0 16,0 0 0-16,10 0 0 16,-10 0-272-16,12-5-128 0,0-4-32 15,4 1-11408-15,0-8-2272 0</inkml:trace>
  <inkml:trace contextRef="#ctx0" brushRef="#br0" timeOffset="38675.92">2556 17967 17503 0,'0'0'1552'0,"0"0"-1232"0,0 0-320 0,0 0 0 15,0 0 1472-15,0 0 256 0,0 0 32 0,0 0 16 16,12-6 144-16,0 2 16 0,4 2 16 0,1-4 0 16,4 0-592-16,3 0-112 0,3-6-32 0,2 3 0 15,0-3-336-15,3 2-80 0,0-1-16 0,1 0 0 16,0 2-432-16,0-1-96 0,0 3 0 0,-1 1-16 16,-1 2-240-16,-4 3 0 0,-3 0 0 0,-5 1 0 15,-3 4-192-15,-1 2-128 0,-5-1-16 0,-5 6-11024 16,-6 1-2208-16</inkml:trace>
  <inkml:trace contextRef="#ctx0" brushRef="#br0" timeOffset="38860.05">2672 18270 5519 0,'0'0'496'0,"0"0"-496"16,11-2 0-16,2 0 0 0,2-2 4912 0,3 2 880 15,0-4 176-15,1 1 48 0,0 2-3392 0,3-2-688 16,3-3-128-16,2 0-16 0,2 2-592 0,-1-2-112 15,1 3-32-15,2 1 0 0,-2-2-544 0,-1 2-96 16,-1 0-32-16,-1 3 0 0,-2 0-384 0,-1 1 0 16,-2 0 0-16,-1 1-11520 15,-6 0-2208-15</inkml:trace>
  <inkml:trace contextRef="#ctx0" brushRef="#br0" timeOffset="39658.79">4148 17519 11967 0,'0'0'528'0,"7"-7"112"0,1 2-512 0,-8 5-128 0,5-11 0 0,-2 3 0 16,-3 8 2240-16,1-11 432 0,-1 11 80 0,0 0 0 15,-4-9-880-15,4 9-176 0,-6-9-32 0,-2 5-16 16,-1 3-512-16,0 1-112 0,-1 1 0 0,-1 4-16 16,-2 3-288-16,-2 1-48 0,-2 3-16 0,-1 2 0 15,-3 0-80-15,0 8-32 0,-1 3 0 0,0 8 0 16,0-1-64-16,3 6-16 0,-2 7 0 0,2 3 0 15,1 3-176-15,3-2-32 0,2-2-16 0,4-1 0 16,1-4-64-16,7-4-16 0,5-5 0 0,5-2 0 0,3-6 64 16,5-3 16-16,2 0 0 0,6-8 0 0,2-2 144 15,6 0 16-15,3-6 16 0,2-1 0 0,0-2 0 0,0-7 0 16,-1-3 0-16,2 1 0 0,-2-4 0 0,0-1 0 16,-1-5 0-16,-2-2 0 0,-1-2-48 0,-2 1-16 15,-2-1 0-15,-1-1 0 0,-1-2 0 0,-3-3 0 16,-3-1 0-16,-3-5 0 0,-1 1 64 0,-6-2 16 15,-3 1 0-15,-5-3 0 0,-3 0-80 0,-3 2-16 16,-4 0 0-16,-2 2 0 0,-2 2-128 0,-6 0-16 16,-2 3-16-16,-3 2 0 0,-3 3-176 0,-1 2 160 15,-4 1-160-15,2 2 160 0,0 4-160 0,1 3 0 16,-3-1 0-16,4 2 0 0,1 3-160 0,3-3-64 16,1 3-16-16,3 3 0 15,7-2-2080-15,2 0-432 0,9 4-64 0</inkml:trace>
  <inkml:trace contextRef="#ctx0" brushRef="#br0" timeOffset="40690.08">3586 14096 11967 0,'0'0'528'0,"9"-7"112"0,-3-3-512 0,0 1-128 0,1-2 0 0,0 2 0 15,-7 9 224-15,0 0 16 0,0 0 0 0,0 0 0 16,0 0 688-16,0 0 144 0,0 0 16 0,-5 6 16 16,0-1-80-16,-2 7-32 0,-4 2 0 0,-3 6 0 15,-2-1 224-15,-2 4 32 0,-1 6 16 0,-3 3 0 16,0 2-112-16,-3 3-32 0,1 0 0 0,-1 1 0 16,-3-4-224-16,-1 2-32 0,-1-3-16 0,0 0 0 0,-3-4 0 15,-1-3 0-15,-2 0 0 0,4-4 0 0,-2-7-80 0,1-3-32 16,-1-3 0-16,2-2 0 0,2 1-288 0,1-6-48 15,0-3-16-15,4-3 0 0,3-2-32 0,-3 0-16 16,0-6 0-16,4 2 0 0,0-5-64 0,2-3-16 16,0-1 0-16,3-3 0 0,-1-2-80 0,5 1-32 15,-1-3 0-15,3-1 0 0,5-1-144 0,1 1 128 16,3 1-128-16,3-1 128 0,3 0-128 0,4 2 0 16,2 2 0-16,7-4 0 0,0 3 0 0,2 2 0 15,5 3 0-15,1 2 0 0,1 1 0 0,2 4 0 16,-2 4-144-16,2 2 144 0,2 4 0 0,-1 4 0 15,-1 0-128-15,2 5 128 0,-1 3 0 0,2 2 0 16,1 5 0-16,2-2 0 0,0 2 0 0,2-1-128 16,0 2 128-16,1-1 0 0,1-3 0 0,5 0 0 0,1 0 0 0,4-2 0 15,0-4 0-15,2-2 0 16,-1-2 0-16,-1-4 0 0,-2-4 0 0,-1-1 0 0,-1-1 0 0,-2-6 0 16,-1 0 192-16,-2 0-64 0,0-3-128 0,-5 0 192 15,-2-2 48-15,-2-1 0 16,-3-1 0-16,-5 0 0 0,-4 0 48 0,-5 0 16 0,-5 0 0 0,-4-1 0 15,-9-3 64-15,-4 1 16 0,-4 1 0 0,-5 2 0 16,-4 1-112-16,-2 2-16 16,-8 5 0-16,-1 2 0 0,-5 3-64 0,-3 2-32 0,-3 4 0 0,-2 5 0 15,-1 0-160-15,1 3 128 0,-1 2-128 0,3-1 128 16,2 2-128-16,5 1 0 0,3-5 0 0,5 2 128 16,5-2-128-16,6 0 0 0,4 2 0 0,3-5 0 15,3 0 0-15,7-4-144 0,0 0 144 0,11 5-208 16,5-1-1504-16,6-3-288 0,2-1-64 0,4 1-16688 15</inkml:trace>
  <inkml:trace contextRef="#ctx0" brushRef="#br1" timeOffset="47745.25">4450 11583 7359 0,'0'0'656'0,"7"-4"-528"16,-2-1-128-16,1 1 0 0,0-2 1456 0,1 0 256 15,-1 4 48-15,0-2 16 0,0-2-544 0,-3 1-96 16,1 0-32-16,-4 5 0 0,3-8 0 0,-3 8 0 16,0-8 0-16,0 3 0 0,0 5-48 0,0 0-16 15,-5-5 0-15,-2 1 0 0,0 1-272 0,-4 3-64 16,1 0-16-16,-2 0 0 0,-4 1-128 0,1 1-32 16,-1 3 0-16,-4 3 0 0,-1-2-16 0,-2 7 0 15,0-1 0-15,0-1 0 0,0 3 32 0,-2 1 0 16,-3-1 0-16,1-1 0 0,1 2-32 0,-2 2-16 15,0-1 0-15,0 2 0 0,1 1-96 0,2 0-16 16,0-1 0-16,3 1 0 0,0 0 0 0,3 1-16 16,0 3 0-16,2-1 0 0,3 2-192 0,3 4-48 15,1-3 0-15,1 3 0 0,2-3-128 0,4 3 0 0,3-2 0 0,3 5 0 16,4-2 128-16,3-1-128 0,4 4 0 0,10 8 128 16,4-3-128-16,0-4 0 0,3 0 144 15,-2-6-144-15,3 0 0 0,-1-6 128 0,2 1-128 0,-9-8 0 16,3 0 144-16,2-4-144 0,1 2 192 0,1-2-192 15,2-6 304-15,1-2-48 0,1 2-16 0,1-3 0 0,2-2 32 16,-3-3 16-16,1-1 0 0,-4-4 0 16,-2 3 0-16,1-6 0 0,-1 0 0 0,1-5 0 15,-1-5 32-15,1 1 16 0,-2-2 0 0,0-1 0 16,2-5 64-16,-6-2 16 0,-1-1 0 0,-1-1 0 0,-4 0-416 16,-2-1-320-16,-4-2 48 0,-3 2 16 0,-4 0 896 0,-2 2 192 15,-4 3 48-15,0-2 0 0,-4 4-560 0,-1 2-96 16,-4 3-32-16,0 2 0 0,-2 2-192 0,-4 2 176 15,-1 0-176-15,0 3 160 0,-1 1-160 0,-4-2 0 16,-4 1 0-16,5 3 0 16,2 3-576-16,3 3-160 0,4 3-32 0,-1 1 0 15,6 1-1840-15,6-1-368 0,0 0-80 0</inkml:trace>
  <inkml:trace contextRef="#ctx0" brushRef="#br1" timeOffset="48876.96">5744 11095 13183 0,'0'0'576'0,"0"0"128"0,0 0-560 0,1-9-144 15,-1-3 0-15,0 12 0 0,0 0 1168 0,-1-9 208 16,-3-2 32-16,1 1 16 0,3 10-144 0,-9-5-16 16,-1 0-16-16,-2-3 0 0,-1 2-240 0,-3 0-48 15,-4 1-16-15,-3 2 0 0,-2-3-160 0,0 4-16 16,-4 2-16-16,0 4 0 0,-1 0-176 0,0 4-16 15,-3 1-16-15,-3 7 0 0,1 3-160 0,-4 0-16 16,0 0-16-16,-2 2 0 0,-1 5-32 0,-2 1 0 16,-4 4 0-16,-1 5 0 0,2 3 16 0,4 7 0 15,4-3 0-15,1 4 0 0,1-1-80 0,4 4-32 0,3-1 0 16,5 3 0-16,2 0-80 0,8 1-16 16,0-1 0-16,10-5 0 0,5-3 160 0,7-3 32 0,6-2 0 0,2-1 0 15,5-6-112-15,2 0-16 0,2-5 0 16,4 1 0-16,3 1-48 0,0-4-16 0,3-2 0 0,2-3 0 15,3-2-128-15,2-1 192 0,1-4-192 0,4-2 192 16,2-5-192-16,3-1 192 0,3 2-192 0,2-7 192 16,1-3 16-16,3-3 16 0,1 0 0 0,1-6 0 15,-4-3 80-15,2-3 16 0,-1-1 0 0,-18 4 0 0,-1-6 64 0,2-2 32 16,0-2 0-16,-2-4 0 0,-1 0 96 16,-3 1 32-16,-2-7 0 0,-4 0 0 0,-8-2-16 0,-5-3 0 15,-4-3 0-15,-7 0 0 0,-4-4-160 0,-6 1-48 16,-5-2 0-16,-5 3 0 0,-4 6-176 0,-6 2-144 15,-3 3 192-15,-1 5-192 0,-2 2 0 0,-13-2 0 16,2 6 0-16,5 8 0 0,3 6 0 0,4 1-144 16,2 4-16-16,3 2 0 15,7 0-1792-15,3 4-352 0,5 0-80 0,9-2-16112 16</inkml:trace>
  <inkml:trace contextRef="#ctx0" brushRef="#br1" timeOffset="49698.32">7322 10817 13695 0,'0'0'608'0,"-4"-6"128"0,0 1-592 0,0-1-144 16,2-2 0-16,-2 0 0 0,-2-3 1408 0,-1 2 256 16,2-2 64-16,-5 0 0 0,2 3-512 0,-3-4-80 15,-1 5-32-15,1-4 0 0,-2 5-144 0,-1-3-16 16,-1 1-16-16,-2 3 0 0,0-1-224 0,-4 3-32 16,0 2-16-16,-2 2 0 0,-3 2-144 0,-9 5-48 15,3-1 0-15,-1 5 0 0,1-2-48 0,0 5-16 16,-2 3 0-16,2 4 0 0,2 3-16 0,-1-1 0 15,0 5 0-15,0 6 0 0,2 3-32 0,1 5-16 0,1 5 0 0,2 6 0 16,2 2-64-16,4 0-16 0,5-2 0 0,5 0 0 16,5-5-48-16,5 1-16 0,4-10 0 0,4-9 0 15,4 1 32-15,4-3 0 0,2 0 0 0,4 0 0 0,5-4-32 16,2-3-16-16,3-1 0 0,4-2 0 0,4-4 64 16,2-2 16-16,1-4 0 0,2-3 0 0,-1-5 64 0,0-2 0 15,2-3 16-15,0-3 0 0,2 0 96 16,2-5 16-16,-1-4 0 0,3 0 0 15,-3-5-16-15,0-1 0 0,-3-3 0 0,-3-1 0 0,-2-1 48 0,-3-3 16 16,-4-5 0-16,-2 0 0 0,-4-5 16 0,-3-4 16 16,-6-2 0-16,-5-2 0 0,-6-1-144 0,-5 4-48 15,-6-4 0-15,-5 6 0 0,-4 0-96 0,-4 3-32 16,-7 4 0-16,-3 3 0 0,-6 2-80 0,0 6 0 16,-2 3-128-16,-3 2 192 0,-5 3-192 0,-2 3 0 15,-2 4 0-15,1 4 0 0,0 2-192 0,5 3-64 16,3 3-32-16,2 2 0 15,5 4-2080-15,6 2-400 0,5 4-96 0</inkml:trace>
  <inkml:trace contextRef="#ctx0" brushRef="#br0" timeOffset="55675.85">5702 15599 11967 0,'0'0'1072'0,"0"0"-864"0,0 0-208 0,0 0 0 15,-5-5 960-15,5 5 128 0,0 0 48 0,-10-7 0 16,1 0 16-16,-1 3 16 0,-1 1 0 0,-1-1 0 16,-1 1-224-16,-1 1-48 0,-2-1-16 0,-2 3 0 15,0 0 112-15,-1 1 32 0,-1 1 0 0,-2-1 0 0,-1 0-192 16,0 2-16-16,1 2-16 0,-1-1 0 0,0-3-224 16,-3 4-32-16,0 3-16 0,-4-1 0 0,0 5-128 0,1-5-16 15,0 3-16-15,-2-2 0 0,-2 6 0 0,2 0 0 16,1 1 0-16,1-1 0 0,-2 2-16 0,2 1 0 15,0 5 0-15,3 2 0 0,1-2-32 0,2 2 0 16,4 4 0-16,0 4 0 0,-1-2-112 0,3 4-16 16,2 1-16-16,3 2 0 0,2 2-48 0,5 0-128 15,3-4 192-15,4-2-64 0,4 0-128 0,3 0 0 16,1-4 144-16,3-3-144 0,2 0 192 0,3-4-48 16,1-2 0-16,2-3 0 0,-2-2 160 0,2-5 16 15,1 0 16-15,3-6 0 0,2 4-32 0,2-6-16 16,2-2 0-16,-1-2 0 0,0-5-96 0,0 1-32 0,1-5 0 15,2-3 0-15,-3-4-160 0,-1-3 192 16,2-1-192-16,-2-1 192 0,-1-5-192 0,-1 0 160 0,1-4-160 0,-2 1 160 16,-1 5-160-16,1-5 0 15,-2-3 144-15,-1 2-144 0,0 2 0 0,-3 0 128 0,0 0-128 0,-4 7 0 16,-1-1 0-16,-2 2 128 16,-2 3-128-16,-2 4 0 0,-1 4 0 0,-2 0 0 15,-2 6 0-15,-4 5 128 0,0 0-128 0,0 0 0 0,0 0 128 0,7 14-128 16,-5 3 176-16,-2 4-48 0,0 5 0 0,0 3 0 15,-1-2-128-15,1 6 0 0,0 2 0 0,1 0 128 16,0-4 0-16,2 3 0 0,1-6 0 16,1-1 0-16,1 3 128 0,3-6 0 0,2-3 16 0,3 0 0 15,3-3-16-15,1-1 0 0,0-4 0 0,2 0 0 16,2-8-16-16,-1-1-16 0,2-3 0 0,0-2 0 16,-1-3-48-16,-1-1-16 0,1-4 0 0,-2 1 0 15,-2-3-1184-15,0 2-256 0,-2-4-32 0,-2 2-18304 16</inkml:trace>
  <inkml:trace contextRef="#ctx0" brushRef="#br0" timeOffset="57305.15">8702 14843 14335 0,'0'0'640'0,"0"0"128"0,0 0-624 0,0 0-144 0,0 0 0 0,-9-3 0 16,9 3 1072-16,-10 2 176 0,1-2 32 0,-1 2 16 16,0 1-80-16,-2 2 0 0,-2 4-16 0,2-2 0 15,-2 5-240-15,0 1-64 0,-4 0 0 0,0 5 0 16,-2 8-144-16,-2-1-48 0,-1 7 0 0,-3 4 0 16,-4-1-32-16,1 4-16 0,0 6 0 0,-2 2 0 15,0 6-112-15,0 3-32 0,3 3 0 0,1 1 0 16,2 4-64-16,5-4 0 0,-2-1-16 0,4 0 0 15,2 0-16-15,3-3 0 0,3 0 0 0,2-2 0 0,2 1-96 0,2-3-32 16,2-2 0-16,3 2 0 0,3-5 16 0,2 1 0 16,3 2 0-16,1-1 0 0,1 0-144 0,5-2-32 15,0-2 0-15,3 0 0 0,2 2-128 0,2-3 0 16,1 0 0-16,2-3 128 0,1 0-128 0,2 2 0 16,3-2-160-16,2-2 160 15,3 0-1296-15,1-3-176 0,7-3-16 0,-2-1-9088 16,2-5-1824-16</inkml:trace>
  <inkml:trace contextRef="#ctx0" brushRef="#br0" timeOffset="58173.28">11699 14666 8287 0,'0'0'736'0,"0"0"-592"0,7-9-144 0,-1 3 0 15,-6 6 1552-15,12-4 288 0,-2-2 48 0,-1 3 16 16,-2-1-704-16,3 3-144 0,3 2-32 16,0 1 0-16,-2-1-112 0,3 3-16 0,0 3-16 0,3 4 0 15,-2 1 16-15,2 2 16 0,0 4 0 0,1 2 0 16,1 8-96-16,0 0-32 0,0 3 0 0,-1 4 0 15,-1 2-128-15,-1 3-16 0,1-1-16 0,2 2 0 16,1-3-352-16,0 0-64 0,-2-1-16 0,4 4 0 0,-3 1 256 16,0 1 64-16,-1 6 0 0,-3 1 0 0,-2-3 0 0,-3 4 0 15,-5 0 0-15,-1-2 0 0,-2-3-144 0,-2 5-32 16,0 0 0-16,-3 2 0 0,-3 0-80 0,0 1-32 16,0 0 0-16,-3 0 0 0,-1 3-64 0,-3 0-16 15,-1-5 0-15,-1 4 0 0,-3 3 0 0,-1-2 0 16,-3-2 0-16,3-5 0 0,0-5 48 0,1 1 0 15,-3-3 0-15,-2-4 0 0,-3-3 272 0,1-4 64 16,-2-1 16-16,1 0 0 0,-1-3-128 0,2 1-32 16,-1-1 0-16,2-1 0 0,-3-4-64 0,2 1 0 15,-1-5-16-15,1-1 0 0,3 0-128 0,1-6-32 16,3 1 0-16,1 0 0 0,2-7-144 0,2 0 128 16,3 1-128-16,10-7 128 15,-9-2-1120-15,9 2-224 0,-2-11-64 0,7-3-16832 0</inkml:trace>
  <inkml:trace contextRef="#ctx0" brushRef="#br0" timeOffset="58876.12">12982 15412 15375 0,'0'0'672'0,"0"0"160"0,5-10-672 0,-5 10-160 0,0 0 0 0,6-5 0 16,-6 5 1168-16,0 0 208 0,12-2 32 0,-12 2 16 15,10 3-208-15,-2 2-32 0,-1 4-16 0,1 2 0 16,0 3 80-16,2 2 16 0,0 2 0 0,3 5 0 16,-2 7-160-16,6 2-16 0,3-1-16 0,3 3 0 0,-4 0-176 0,4 3-16 15,0 5-16-15,-1 0 0 16,-1 1-288-16,-1 3-48 0,-1-4-16 0,2 4 0 0,-1-3-192 0,-1-1-32 16,-4-7-16-16,-1 1 0 0,3-3-16 0,-2-1-16 15,-5-2 0-15,2-3 0 0,-2 0-240 0,0-4 176 16,-1-2-176-16,-2 2 160 0,0-6-160 0,-2-5 128 15,-1 0-128-15,0-3 128 0,-4-9-128 0,0 0 128 16,0 0-128-16,0 0 128 16,0 0-976-16,0 0-208 0,-2-12-32 0,-2-2-10304 15,-2-4-2048-15</inkml:trace>
  <inkml:trace contextRef="#ctx0" brushRef="#br0" timeOffset="59224.36">13592 15302 18431 0,'-7'-10'816'0,"4"-1"160"0,2 1-784 0,-1-4-192 0,0 4 0 0,1 1 0 15,1 9 1856-15,0 0 336 0,0 0 64 0,0 0 16 16,-9 0-736-16,0 5-128 0,-3 8-48 0,0 5 0 15,-2 5-432-15,-3 7-96 0,-1 3 0 0,-2 5-16 16,0 3 352-16,-4 9 80 0,-3 4 16 0,-2 7 0 16,-1 9-224-16,-3 5-32 0,-4 5-16 0,-1 0 0 15,-1-1-288-15,2-6-64 0,3-3-16 0,1-7 0 16,0-2-128-16,2-5-32 0,3-8 0 0,3-4 0 0,2-3-16 16,4-5 0-16,2-7 0 0,5 1 0 0,0-8-192 0,3-1-32 15,3-3-16-15,2-4 0 0,3-7-208 0,1-7 128 16,0 0-128-16,0 0 0 0,0 0-192 0,10-7-128 15,3-10-16-15,3-1-16 16,2 0-2736-16,2-6-560 16,11-18-96-16,-1 3-32 0</inkml:trace>
  <inkml:trace contextRef="#ctx0" brushRef="#br0" timeOffset="70103.92">6331 16490 5519 0,'0'0'240'0,"0"0"64"0,-6 4-304 0,0 1 0 16,1 3 0-16,-2-4 0 0,1-2 2752 0,0 1 480 15,-1 0 96-15,1-1 32 0,6-2-1264 0,0 0-256 16,-5-2-48-16,5 2-16 0,0 0-288 0,0 0-48 16,-3-7-16-16,6 2 0 0,2-3-560 0,4 1-112 15,1-4-32-15,4 1 0 0,-1-4-304 0,1 1-64 0,1 1-16 0,0-2 0 16,3-1-64-16,-2 2-16 0,2 1 0 0,-1 0 0 16,-3 0-80-16,0 5-32 0,-2-1 0 0,1 3 0 15,-3 1-144-15,-1 3 192 0,-1 5-192 0,-2 2 192 16,-1 4-192-16,-1 5 0 0,-1 3 0 0,-5 3 0 15,-1 3 0-15,-1 5 160 0,-5 5-160 0,-3 2 160 16,-2 1 96-16,0 0 0 0,-2-3 16 0,1 0 0 16,-1-2 80-16,1-4 16 0,1 0 0 0,3-6 0 0,1-2 144 0,2-5 16 15,2-2 16-15,2-6 0 0,4-7-16 0,0 0 0 16,0 0 0-16,6-3 0 0,6-8 144 0,-1 0 32 16,2-6 0-16,1-3 0 0,1-4-416 0,0 1-80 15,-1 2-16-15,1-5 0 0,1-1-192 0,0-2 128 16,1 2-128-16,-1 0 0 0,2 1 0 0,0 2 0 15,0 4 0-15,-2 1 0 0,-1 7 0 0,-1 2 0 16,-1 6 0-16,-1 4 0 0,-2 4 0 0,-3 7 0 16,-2 1 0-16,1 7 0 0,-3 8 0 0,-3 1-128 15,-3 6 128-15,-1 0 0 0,-1 0 0 0,0 0 0 16,-1 0 0-16,1-2 0 0,0-4 0 0,2 0 0 16,-1-4 0-16,0 1 0 0,0-3 0 0,2-3 0 15,-1-1 0-15,0-2 0 0,1-2 0 0,-1-4 128 16,1 0-128-16,1-3 0 0,1-7 144 0,0 0-144 15,0 0 128-15,0 0-128 0,0 0 0 0,0 0 0 16,0 0-144-16,3-9 144 16,4-3-2048-16,-3 1-320 0,-1 0-48 0,1-3-14912 0</inkml:trace>
  <inkml:trace contextRef="#ctx0" brushRef="#br0" timeOffset="70500.36">7135 16383 12895 0,'0'0'1152'0,"0"0"-928"16,0 0-224-16,0 0 0 0,0 0 2256 0,-5 0 416 16,-2 0 80-16,1 4 0 0,-2 4-1088 0,1 0-240 15,-1 3-32-15,2 2-16 0,-2 2 352 0,1 1 80 16,-1 2 16-16,2 5 0 0,0 4-688 0,-1 0-144 16,2 0-32-16,0 3 0 0,1-4-256 0,1 5-64 15,2-3-16-15,0 0 0 0,0 1-256 0,-1-5-48 16,2 0-16-16,-1 1 0 0,-2-4-176 0,2-2-128 15,0 0 192-15,1-1-192 0,0-1 160 0,0-5-160 16,1-3 128-16,0 1-128 0,2-5 0 0,-3-5 0 16,0 0-144-16,0 0 144 15,0 0-1728-15,0 0-256 0,0 0-32 0,-3-3-9040 16,1-8-1808-16</inkml:trace>
  <inkml:trace contextRef="#ctx0" brushRef="#br0" timeOffset="70683.74">6830 16642 25791 0,'0'0'2304'0,"0"0"-1856"0,0 0-448 0,10-3 0 16,1 0 1200-16,3 1 144 0,3 1 16 0,3-1 16 16,4-1 400-16,3-3 80 0,2 4 0 0,-1-2 16 15,1 2-592-15,3-2-128 0,-2-1-32 0,0 2 0 16,-2 2-576-16,1 2-112 0,-5-1-32 0,1 0 0 0,-5 0-256 0,-1 1-144 16,-1 1 160-16,-2 0-160 0,-2 2 0 0,-1 0-288 15,-3-2 32-15,-2 5 16 16,-8-7-2912-16,0 0-592 0</inkml:trace>
  <inkml:trace contextRef="#ctx0" brushRef="#br0" timeOffset="70889.74">7442 16315 28047 0,'0'0'1232'0,"0"0"272"0,0 0-1200 0,7 6-304 0,-2 3 0 0,-3 6 0 0,-3 4 1712 0,-3 4 272 16,-2 7 64-16,-2 3 16 0,-2 6-480 0,0-1-112 15,-1 2 0-15,-3 0-16 0,2 3-512 0,1-2-112 16,1 2 0-16,1-3-16 0,1-2-480 0,2-1-80 16,2 0-32-16,0-3 0 0,1-1-224 0,2-1 144 15,0-4-144-15,2 1 128 0,0-2-304 0,3-2-64 16,1-5-16-16,2-1-12832 16,-1-2-2576-16</inkml:trace>
  <inkml:trace contextRef="#ctx0" brushRef="#br0" timeOffset="71865.85">8846 15801 13823 0,'-7'4'1216'0,"-1"0"-960"16,-3 0-256-16,1 0 0 0,0-2 1600 0,2-1 256 16,1-1 64-16,2-1 16 0,5 1 112 0,-3-6 32 15,2-2 0-15,5-3 0 0,2-1-624 0,7 0-128 16,-1-4-32-16,4-1 0 0,3-4-464 0,1 2-112 16,3-1-16-16,1 1 0 0,0-4-224 0,2 1-48 15,-1-3-16-15,2 2 0 0,0 1-80 0,-2 5-16 16,-2 1 0-16,-3 4 0 0,-2 3-96 0,-3 4-32 15,0 1 0-15,-3 9 0 0,-1 2-192 0,-3 10 0 0,-2 7 0 0,-2 5 0 16,-4 3 0-16,-5 5 0 16,-3 2 0-16,-3 8 0 0,-3 2 160 0,-4-1-16 15,0 0 0-15,-2-4 0 0,1 0 128 0,-1-5 32 16,1-3 0-16,2-2 0 0,2-7 144 0,2-2 48 0,3-3 0 0,2-7 0 16,2-4-64-16,2-3-16 0,4-8 0 15,0 0 0-15,0 0 144 0,12-8 16 0,2-5 16 16,3-6 0-16,5-7-208 0,3 1-32 0,1-4-16 0,1-2 0 15,-1-1-336-15,5-3 128 0,-2-5-128 0,3 4 0 16,-2-1 0-16,2 1 128 0,-1 6-128 16,-2 0 0-16,-1 6 0 0,-2 3 0 0,0 7 0 0,-5 3 0 15,0 9 0-15,-3 6 0 0,-2 7 0 0,-2 4-128 16,-1 6 128-16,-3 7 0 0,-2 7 0 0,-3 8-128 16,-4 3 128-16,-2 5 0 0,-3 1 0 0,-2-1 0 0,-1-1 0 15,0-6 0-15,-2 1 0 0,1-6 0 0,2-2 0 16,2-3 0-16,-1-1 0 0,1-6 0 0,1 0 0 0,2-5 0 15,0-2 0-15,1-5 0 0,1-6 0 0,3 0 0 16,-4-9 0-16,0 0 0 16,9-4-1088-16,0-5-256 0,0-1-32 0,-3-2-11712 15,2-3-2336-15</inkml:trace>
  <inkml:trace contextRef="#ctx0" brushRef="#br0" timeOffset="72147.48">10341 15505 20271 0,'6'-9'1792'0,"-1"2"-1424"16,0-2-368-16,0 2 0 0,2 1 2656 0,-7 6 464 16,0 0 80-16,0 0 32 0,0 0-1440 0,2 8-304 15,-1 6-48-15,-3 5-16 0,-2 10-432 0,-1 1-96 16,1 5 0-16,-1 3-16 0,0 5-16 0,1 2 0 15,-1 3 0-15,1 3 0 0,-1-4-288 0,1 1-48 0,1 0-16 0,0-6 0 16,0-2-288-16,1-1-64 0,1-6-16 0,-1 0 0 16,4-1-144-16,-1 0 0 0,0-6 144 0,2 1-144 15,-1-5 0-15,1-2 0 0,-3-5 0 0,0-3 0 16,0-12-1248-16,0 0-272 16,0 0-48-16,0 0-17200 0</inkml:trace>
  <inkml:trace contextRef="#ctx0" brushRef="#br0" timeOffset="72363.61">9994 15953 31327 0,'0'0'2784'0,"0"0"-2224"16,7-5-560-16,3-2 0 0,2 2 944 0,4 1 80 16,2-2 0-16,2 0 16 0,5-1 560 0,3-2 128 15,2 0 0-15,6-2 16 0,4 0-656 0,4-1-128 16,3-2-16-16,0 0-16 0,1 1-448 0,-1 2-96 15,-3 1 0-15,-2 3-16 0,-3-1-368 0,-6 1 144 16,-5 3-144-16,-3 2 0 0,-3 1 0 0,-5 1-304 16,-1 1 48-16,-4 3 0 15,-1 1-2864-15,-4 4-560 0</inkml:trace>
  <inkml:trace contextRef="#ctx0" brushRef="#br0" timeOffset="72624.67">11227 15304 29487 0,'0'0'2624'0,"0"0"-2112"0,0 0-512 0,0 0 0 0,0 0 1088 0,-3 9 128 0,-2 8 0 0,-4 6 16 16,0 6 448-16,-4 8 96 0,-2 5 16 0,0 5 0 0,-2 5-352 15,1 4-64-15,-1 7-16 0,1 2 0 16,1 2-448-16,1 1-80 0,1-5-32 0,1 0 0 15,5-7-464-15,0-4-80 0,4-5-32 0,0 0 0 0,2 0-224 0,0-8 144 16,-1 1-144-16,2-6 128 0,0-1-128 16,2-8 0-16,-1 1-192 0,0-8-14352 15,0-6-2864-15</inkml:trace>
  <inkml:trace contextRef="#ctx0" brushRef="#br0" timeOffset="73702.5">13972 14425 11967 0,'0'0'528'0,"-7"5"112"0,-2-1-512 0,1-1-128 0,-1 4 0 0,2 0 0 15,-2 0 2112-15,0 2 400 0,0-3 80 0,2 0 16 16,0 2-784-16,-1-3-160 0,2-1-16 0,6-4-16 15,-5 5-192-15,5-5-32 0,0 0-16 0,0 0 0 0,5-6 16 0,4-2 0 16,1-5 0-16,4 1 0 0,2-4-368 0,4-1-64 16,0-5-16-16,4 0 0 0,1-1-448 0,2 1-112 15,-1-4-16-15,0 3 0 0,2 0-128 0,1 1-48 16,-2 1 0-16,-3 2 0 0,-1 4-64 0,-3 6-16 16,-2-2 0-16,-2 4 0 0,-2 1-128 0,-4 6 0 15,-3 6 0-15,-2 2 0 0,-1 5 0 0,-1 3 0 16,-5 4 0-16,-1 10 0 0,-5 0 0 0,-3 4 0 15,-3 2 0-15,-2 2 128 0,0 3-128 0,-2-3 128 16,0-4-128-16,2-3 128 0,-1-1 96 0,3-2 16 16,2-6 0-16,0-2 0 0,3-3 96 0,3-3 32 15,2-5 0-15,1 0 0 0,3-9 16 0,0 0 0 16,0 0 0-16,7-9 0 0,0-2 128 0,5-3 48 16,3-3 0-16,2-5 0 0,0-3-288 0,4-2-48 15,0-2-16-15,2-4 0 0,1-2-208 0,3-3 128 16,1-2-128-16,1 0 0 0,3-2 0 0,2 3 128 15,2-1-128-15,2 7 0 0,0 7 0 0,2-1 0 16,-2 5 0-16,-1 6 0 0,-7 3 0 0,-1 7 0 16,-6 6 0-16,-1 5 0 0,-3 5 0 0,-2 7 0 0,-5 5 0 15,0 11-160-15,-3 4 160 0,-3 7 0 0,-4 4 0 0,-2 3 0 16,-2 2 0-16,-2-2 0 16,0-3 0-16,0 2 128 0,-1-3-128 0,3-4 144 0,-2 2-144 0,1-6 160 15,1 0-160-15,2-2 0 0,1-2 144 0,2 10-144 16,1-9-320-1,3-9-128-15,1-7-16 0,-1-1-21584 0</inkml:trace>
  <inkml:trace contextRef="#ctx0" brushRef="#br2" timeOffset="97168.37">12735 17187 12895 0,'-17'-3'1152'0,"5"2"-928"0,1 0-224 0,-3-2 0 0,-2-1 1664 0,1 2 304 16,-3-1 48-16,1 2 16 0,-1-3-96 0,3-1-16 16,2 1 0-16,0 2 0 0,2 0-320 0,2 1-64 15,9 1 0-15,-9-2-16 0,9 2-368 0,0 0-80 16,0 0-16-16,0 0 0 0,0 0-176 0,8-7-48 16,4 5 0-16,10-2 0 0,8 0-256 0,9-5-48 15,5 0-16-15,7-1 0 0,5 5-112 0,7 0-16 16,7-3-16-16,4 2 0 0,2 3-96 0,4-3-16 15,2 0 0-15,2 2 0 0,-1-4 64 0,0 3 0 16,-3 1 0-16,-1 1 0 0,-4-4 48 0,-6 3 16 16,-8 2 0-16,-7 1 0 0,-4 1-176 0,-7 0-16 0,-6 0-16 0,-9 0 0 15,-8 2-176-15,-7 1 128 0,-13-3-128 16,0 0 128-16,0 0-128 0,0 0 128 0,-18 11-128 0,-7-2 128 16,-8 1 0-16,-8-2-128 0,-6 2 192 0,-8 1-64 15,-6 2 32-15,-2-1 0 0,-1-3 0 0,-7-1 0 16,-8 1 32-16,-2 1 0 0,-3 4 0 0,-1-2 0 15,-2-1 16-15,2 2 16 0,3-3 0 0,5 0 0 16,9-3-48-16,9 0-16 0,6 1 0 0,12 2 0 16,11-5-160-16,8 0 192 0,5-1-192 0,11 0 192 15,6-4-192-15,0 0 192 0,15-1-192 0,11-4 192 16,9-2-64-16,10 2 0 0,8-1 0 0,7 2 0 16,6 1-128-16,7-2 0 0,4-4 0 0,3 4 128 15,-1 0-128-15,1 0 0 0,-1 1 0 0,-3 2 0 0,-3-1 0 16,-6 1 0-16,-5-2 0 0,-6 3 0 0,-8-3 0 0,-6 3 0 15,-10-1 0-15,-8 1 0 0,-7 0 0 0,-7 1 0 16,-10 0 0-16,0 0 0 0,-9 4 128 0,-9 2-128 16,-11 3 0-16,-12 2 128 0,-11 2-128 0,-9 1 160 15,-11 1-160-15,-6 2 160 0,-4-1-160 0,-3 2 0 16,-4-1 0-16,-2-2 0 0,-3-1 144 0,4 0 0 16,4 0 0-16,7 1 0 0,8-3-144 0,13-2 0 15,13-1 0-15,12-2 0 0,10-4 0 0,10-1 128 16,13-2-128-16,0 0 128 0,15-4-128 0,13-1 128 15,13-4-128-15,8 2 128 0,9-5 0 0,8 5 0 16,6-3 0-16,10 3 0 0,4-3-128 0,2 4 0 0,3-2 0 16,-1 2 0-16,2 3 0 0,-6 1-144 0,-4-1 144 0,-11 3-208 15,-11-1 208-15,-12 3 0 0,-10 2 0 16,-10-3 160-16,-9 1-160 0,-7 0 0 0,-12-2 0 0,0 0-176 16,-9 9 176-16,-12-1 0 0,-12 1 0 0,-14-2 0 15,-10 5 0-15,-12-5 0 16,-7 4 0-16,-8-5 0 0,-3 2 0 0,-9-1 0 0,-7 0 0 0,-1 0 128 15,-4-2-128-15,3 0 0 0,4-2 0 0,15 1 0 16,13-4 128-16,19 0-128 0,14-3 128 0,13 1-128 16,12-3 128-16,8-1-128 0,9-4 160 0,15 1-160 15,13-5 144-15,15-1-144 0,14-1 128 0,13-1-128 16,8-1 0-16,10 3 0 0,8 2 0 0,3 1 0 16,4 1 0-16,1 4 0 0,2 3 0 0,-6-1 0 15,-6 0 0-15,-14 4 0 0,-13 2 0 0,-15 3 0 0,-14 1 0 0,-12-1 0 16,-10-3 0-16,-18-1 0 15,0 0 0-15,-11 6 0 0,-11 2 0 0,-19-3 0 0,-15-1 0 16,-16-2 128-16,-16 2-128 0,-11 0 192 0,-9-2-192 16,-12 5 128-16,-10 0-128 0,-3 0 128 0,-4 3-128 0,3-1 0 15,6 2 0-15,13 1 128 0,14-1-128 0,16 2 0 16,16-4 0-16,17 1 0 16,14-2-640-16,14 0-224 0,11-2-32 0,13-6-16 15,16 6-2256-15,16-5-448 0</inkml:trace>
  <inkml:trace contextRef="#ctx0" brushRef="#br2" timeOffset="98463.27">26957 16725 13823 0,'0'0'1216'0,"-12"0"-960"0,1-1-256 0,-1 0 0 16,0 1 2080-16,-2 0 368 0,2 0 80 0,-2 0 16 16,0 0-432-16,3-1-96 0,-1 1-16 0,4-2 0 15,8 2-416-15,-8-2-96 0,8 2-16 0,0 0 0 16,0 0-144-16,0 0-48 0,8-7 0 0,8 4 0 16,3-1-560-16,13 0-112 0,5-1-32 0,10 0 0 15,6 0-192-15,9 1-32 0,10 0-16 0,4 2 0 16,5-2 48-16,3 1 0 0,1 1 0 0,1 2 0 15,-3 3 0-15,-6-3 16 0,-9 0 0 0,-8 0 0 16,-12 0-144-16,-8 0-16 0,-7 0-16 0,-13 0 0 16,-6 0-96-16,-14 0-128 0,0 0 176 0,-15 7-176 0,-12 0 320 0,-11 0-64 15,-13 2 0-15,-11-3 0 0,-13 0-64 16,-3 5-32-16,-3-6 0 0,-2 5 0 0,-2-1-32 0,0 2-128 16,-3-3 192-16,2 1-64 0,6-5 16 0,5 1 0 15,4 1 0-15,11-1 0 0,14-5-16 0,12 3 0 16,10-1 0-16,8-1 0 0,16-1-128 0,0 0 192 15,0 0-192-15,21-5 192 0,12 3-48 0,14-3 0 16,11-3 0-16,12 3 0 0,9-4-144 0,9 4 0 16,2 2 0-16,5 0 0 0,6-4 0 0,2 5 0 15,0 4 0-15,-5 3 0 0,-8-2 0 0,-13-1 0 16,-13 4 0-16,-15 0 0 0,-12-1 0 0,-13-2 0 16,-11 0 0-16,-13-3 0 0,0 0 0 0,-19 9 0 15,-9-5 0-15,-14 1 128 0,-14 1-128 0,-10 0 128 16,-9-3-128-16,-6 2 128 0,-3 2-128 0,-4-3 0 15,-6-1 0-15,-4 1 0 0,-6 0 0 0,2-3 128 16,2 1-128-16,8-1 0 0,6-1 144 0,12 1-144 16,9 0 160-16,17-1-160 0,15 0 0 0,14 0 0 15,10-1 0-15,9 1 0 0,15-9 176 0,13 2-16 16,13-2 0-16,14 1 0 0,12 0-160 0,12 0 0 0,10 2 0 16,-18 5 0-16,13 1 0 0,10 1 0 15,4 2 0-15,1 2 0 0,0 5 0 0,-9 0 0 0,-11 1 0 0,-13 0 0 16,-14-5 0-16,-11 2 0 0,-13 0 0 0,-10-3 0 15,-10 0 0-15,-8-5 0 0,-14 7 0 16,-12-1 0-16,-11 0 0 0,-12-1 160 0,-14-4-160 0,-7 1 160 16,-5-1-160-16,-3-1 128 0,-8 1-128 0,0-1 128 15,-4-1-128-15,-2 1 0 0,1-1 0 0,4-1 0 16,7 0 0-16,10-1 0 0,14 2 0 0,14 0 0 0,12-1 0 16,12 0 0-16,12-2 128 0,13-4-128 15,15-1 0-15,10 3 0 0,11-3 0 0,13 3 0 0,10-3 0 16,12 3 0-16,8 1 0 0,8 1 0 0,8 4 0 0,6 4 0 15,4-1 0-15,-6 2 0 0,-5 4 0 0,-12-2 0 16,-15-1 0-16,-13 0 0 0,-14-2 0 0,-10 0 0 16,-12 0 0-16,-10-2 0 0,-6 2 0 0,-9-4 128 15,-18 1-128-15,-10 1 192 0,-12-2-48 0,-10-2 0 16,-7 0 0-16,-8-3 0 0,-6 1-144 0,-5 0 0 16,-7 2 144-16,0-2-144 0,1-2 0 0,4 2 0 15,6 2 0-15,13 2 128 0,10 0-128 0,11 0 0 16,12 0 128-16,8 0-128 15,8 0-896-15,10 0-240 0,0 0-48 0,13 2-16 16,7 2-2240-16,9-1-448 0</inkml:trace>
  <inkml:trace contextRef="#ctx0" brushRef="#br2" timeOffset="99284.54">12724 18254 18431 0,'0'0'1632'16,"0"0"-1312"-16,1-7-320 0,-1 1 0 0,0-3 1552 0,1 1 240 15,1-2 64-15,2 1 0 0,-1-5 272 0,2 0 64 16,2-1 16-16,0-1 0 0,6-5-704 0,1-2-144 16,1-1-16-16,2-5-16 0,2 3-320 0,3-3-64 15,2 0-16-15,1 1 0 0,2-4-224 0,-2 7-64 16,1 2 0-16,-3 2 0 0,-4 2-272 0,1 4-64 16,-6 9-16-16,0 1 0 0,-1 1-160 0,-1 10-128 15,0 4 144-15,-3 9-144 0,-2 8 0 0,-2 5 0 16,-1 3 0-16,-2 5 0 0,-4 4 0 0,1 2 128 15,-5 1-128-15,1-5 0 0,1-3 0 0,1-3 144 16,-3-2-144-16,2-1 128 0,1-1-128 0,2-5 128 16,1 1-128-16,1-5 128 0,1-3-128 0,0-3 0 15,2-2 144-15,1-4-144 0,0-3 0 0,2-3 0 16,-1-3 0-16,3 1 0 16,-9-3-1152-16,10-8-256 0,-1 1-64 0,-1-5 0 15,-6 0-1760-15,1-2-352 0</inkml:trace>
  <inkml:trace contextRef="#ctx0" brushRef="#br2" timeOffset="100415.87">12969 18155 16575 0,'-12'-1'1472'0,"5"0"-1168"0,0 0-304 0,0-2 0 15,7 3 2528-15,-6 0 448 0,6 0 96 0,0 0 0 16,-5 4-1152-16,1 2-224 0,3 6-48 0,-1 4-16 16,2 2-608-16,3 1-128 0,2 5-32 0,3 5 0 15,3-1-176-15,3 5-48 0,3 3 0 0,0 2 0 0,3 2-256 0,4-2-64 16,0-1-16-16,2-1 0 0,4 1-96 0,0 1-16 15,1-1 0-15,3-1 0 0,4-1-64 0,0 4 0 16,-1 0-128-16,4 2 192 0,5-3-64 0,-1-1-128 16,1-2 176-16,1-2-176 0,1-4 256 0,5 1-64 15,-4-1-16-15,6-6 0 0,-1-2 16 0,6 1 16 16,1 0 0-16,3-3 0 0,2-3-48 0,4-2-16 16,2 0 0-16,3 0 0 0,3-1-144 0,2-2 192 15,1 2-192-15,3-2 192 0,1-3-192 0,4 1 192 16,0-1-192-16,2-1 192 0,0 2-192 0,-1-2 0 15,2-1 0-15,2-1 128 0,0-1-128 0,1 1 0 16,-1 0 0-16,2-1 128 0,2-2-128 0,1 1 0 0,2-1 0 0,1 0 0 16,-5-1 0-16,1 3 128 0,2-3-128 0,0-1 0 15,0-1 0-15,2-3 0 0,4 0 128 0,-1 0-128 16,1 2 0-16,1-3 0 0,1-3 0 0,-1 2 0 16,-4-3 0-16,3 2 128 0,0 1-128 0,1-3 128 15,-1 3-128-15,0-3 0 0,-3 3 0 0,0-1 0 16,0-2 0-16,0 3 0 0,0-3 0 0,-2 3 0 15,-1-3 0-15,-3 1 0 0,1 2 0 0,-1-1 0 16,-3 4 0-16,0 0 0 0,-1-1 0 0,-2-1 0 16,0 3 0-16,0-1 0 0,2 1 0 0,-3 0 0 0,-2 0 0 15,0-1 0-15,2-3 0 0,0 1 0 0,0 2 0 16,1-1 0-16,-4-2 0 0,4 2 0 0,0 2 0 0,1-2 0 16,-1-1 128-16,3 1-128 0,-1 0 0 15,1 0 0-15,1-3 0 0,2 0 0 0,0 4 0 0,-2-6 0 16,-1 2 128-16,1 0-128 0,3-2 0 0,0 4 0 15,0-2 0-15,-4 4 0 0,-3-1 0 0,2 0 0 16,1-1 0-16,3 2 0 0,-3 2 0 0,-1-1 0 16,-3-1 0-16,3 0 0 0,0 2 0 0,-1 0 0 15,0 0 0-15,-1-2 0 0,0 1 0 0,0-1 0 16,1 0 128-16,-1 2-128 0,1 1 0 0,1-4 0 16,-7-3 0-16,2 3 0 0,1 1 0 0,-2 2 0 15,0-4 0-15,-2-1 0 0,0 1 0 0,-3-2 0 0,1 0 128 16,3 3-128-16,-6-1 0 0,-2-2 0 0,3 4 0 15,-4 0 0-15,-2 3 0 0,4 0 0 0,0 0 0 0,-6 0 0 16,-5 1 0-16,-5 3 0 0,0 0 0 0,-4 2 0 16,-1-2 0-16,-1 4 0 0,1 1 0 0,-2 2 0 15,-4-3 0-15,-2 4 0 0,-4-4 0 0,-3 3 0 16,-2-3 0-16,-3 1 0 0,0-3 0 0,-3 6 0 16,-3-1 0-16,0 2 0 0,-2 0 0 0,0-1 0 15,0 2 0-15,-1 0 0 0,-2 0 0 0,-1-4 0 16,-4 2 0-16,-1 1 0 0,-2-7 0 0,0 3 0 15,-4-3 0-15,0-1 0 0,-1-1 0 0,-1 0 0 16,-3-3 128-16,0-1-128 0,-1-1 128 0,-9 1-128 16,0 0 176-16,7-4-48 0,-7 4-128 0,9-6 192 15,-4-2-64-15,-1-2 0 0,-1 2-128 0,0-3 192 0,-1-1-64 16,1 0-128-16,-2-5 176 0,0 1-176 0,2-2 144 16,1 0-144-16,0-1 0 0,-1-1 144 0,0-2-144 15,0 0 0-15,-2 0 0 0,3-1 0 0,-3-1 0 16,0 2 0-16,0 0 128 0,1-3-128 0,-1-2 0 0,2-1 0 15,2-1 0-15,0-1 0 0,0 0 0 0,4 1 0 16,1-4 128-16,1 1-128 0,2-1 0 0,0-1 0 16,-1 0 0-16,4 0 0 0,-1-2 0 0,3 0 128 15,0 0-128-15,-1-2 0 0,6-1 0 0,0 2 0 16,0 0 0-16,2 2 0 0,2-2 0 0,-1-1 0 16,-2-2 0-16,0-3 0 0,0 0 0 0,3-3 0 15,1 2 0-15,0-6 0 0,1 3 0 0,0 2 0 0,2 1 0 16,-2 2 0-16,0 0 0 0,-1 3 0 0,-1 1 0 15,-2 2 0-15,-1 5 0 0,-2 1 0 0,-3 4 0 16,-1 1 0-16,-2 2 0 0,-2 2 0 0,-2-2 0 0,-1 2 0 16,-2 5 0-16,-1 3 0 0,-2 0 0 15,0 1 0-15,-1 3 0 0,-2-1-144 0,0 3 144 0,-3 7-160 32,1-9-368-32,-1 9-80 0,0 0-16 0,0 0 0 15,0 0-1984-15,0 0-400 0,-10 2-64 0,-3 1-32 0</inkml:trace>
  <inkml:trace contextRef="#ctx0" brushRef="#br2" timeOffset="100966.93">27520 18783 11967 0,'-8'-9'528'0,"2"-1"112"0,0 0-512 0,0-1-128 0,0 2 0 0,-2 1 0 16,0 2 2544-16,-1-1 464 0,0 2 112 0,-3 4 16 15,0 0-1184-15,-4 1-224 0,1 1-64 0,-3 2 0 16,-3 0-480-16,-1 5-96 0,-1 1-32 0,-1 5 0 16,-5 2-224-16,-2 2-64 0,-3 6 0 0,1 6 0 15,1-2-224-15,2 2-48 0,2 2-16 0,6 2 0 16,7-3-80-16,6-5-16 0,4 1 0 0,5-2 0 16,1-2-112-16,8-2-16 0,5 0-16 0,5-3 0 0,5-5-32 0,5 1 0 15,6-2 0-15,2-3 0 0,2 3-48 16,4-7-16-16,-2-1 0 0,1 0 0 0,-3-3-352 0,2-2-80 15,-2-6-16-15,-1 1 0 16,-2-6-3152-16,-3 2-624 0</inkml:trace>
  <inkml:trace contextRef="#ctx0" brushRef="#br2" timeOffset="101271.04">28008 18814 20271 0,'0'0'1792'0,"0"0"-1424"0,-8-4-368 0,-2 0 0 15,-1 4 2608-15,-1 5 448 0,-2 2 80 16,-2 1 32-16,-2 0-1840 0,-1 6-368 0,-3 1-80 0,2 3-16 16,0 0-320-16,2 1-64 0,0 1-16 0,3-1 0 15,3 2-16-15,5-3 0 0,2-3 0 0,5 1 0 16,6 0-144-16,5-5-48 0,3 0 0 0,4 0 0 16,1-5-16-16,5-3-16 0,2-1 0 0,2-2 0 15,0-2-48-15,0-1-16 0,-2-3 0 0,0-5 0 16,-5-1-32-16,1 0 0 0,-4-2 0 0,-4-2 0 15,-3-1 64-15,-3-2 0 0,-4-2 0 0,-4-6 0 16,-4 0 96-16,-4-1 32 0,-2 4 0 0,-4-1 0 16,-4 1-320-16,2 3 160 0,2 5-160 0,0 0 128 15,-1 2-304-15,4 3-64 0,5-3-16 0,2 5 0 16,4 9-2192-16,2-9-448 16,-2 9-96-16</inkml:trace>
  <inkml:trace contextRef="#ctx0" brushRef="#br2" timeOffset="101719.82">28602 18599 4607 0,'-14'1'192'0,"5"3"64"0,-3 4-256 0,1 1 0 0,-1 5 0 0,1-4 0 0,-2 2 5040 0,1 2 960 16,-1-1 192-16,-1 0 32 0,1-2-3728 0,0 1-736 15,1-5-160-15,0 5-16 0,2-3-368 0,1 0-80 16,0-6-16-16,9-3 0 0,0 0-384 0,0 0-80 0,0 0-16 15,0 0 0-15,12-11 16 0,2 1 0 0,1-4 0 0,4 0 0 16,3-4-288-16,3 0-64 0,2 0-16 0,2 2 0 16,1-1-160-16,0 2-128 0,0 2 144 0,5 1-144 15,0 2 0-15,-2 1 0 0,-1 4 0 0,-4-1 0 16,-5 4 0-16,-4 4 0 0,-4 4 0 0,-2 0 0 16,-4 4 0-16,-4 2 0 0,-5 3 0 0,-3 3-160 15,-3 1 160-15,-3-2 0 0,-2 0-144 0,-2-2 144 16,-4-6 0-16,3 0 0 0,-1-3 0 0,2 1 0 15,2-7 0-15,2-2 0 0,9 2 160 0,0 0-160 16,3-11 256-16,3 0-64 0,7-2-16 0,3-2 0 16,3-3-16-16,3 1 0 0,1-2 0 0,1 4 0 15,1 0-160-15,2 2 0 0,2 2 0 0,-3-1 0 16,-1 2 0-16,-1 2 0 0,-1 6 0 0,0 1 0 16,-3 2 0-16,1 9 128 0,-7 5-128 0,-4 6 0 0,-4 5 0 15,-1 1-176-15,-3 2 16 0,-4 2 0 16,-4-3 160-16,-3 2 0 0,-2 1-144 0,-1-5 144 0,1 1-272 0,1-4 16 15,2 0 0-15,2-3 0 16,4-5-1968-16,4-2-384 0,4-3-80 16,-6-10 0-16</inkml:trace>
  <inkml:trace contextRef="#ctx0" brushRef="#br2" timeOffset="102306.54">30067 17849 26719 0,'0'0'1184'0,"-9"-6"240"15,2-1-1136-15,-2 7-288 0,0 4 0 0,-3 8 0 0,0 7 128 0,-2 9-128 16,0 5 192-16,0 5-192 0,0 4 400 0,1 5-16 16,2-1-16-16,-1 2 0 0,1-1 144 0,-2 0 16 15,-2-1 16-15,0-3 0 0,-2 3 112 0,6-8 32 16,0-6 0-16,4-7 0 0,2-3 16 0,0-6 16 16,3-3 0-16,4-3 0 0,0-2 16 0,-2-8 0 15,0 0 0-15,15 1 0 0,2-2-176 0,1-3-48 16,-2-6 0-16,2-1 0 0,-1-3-192 0,0 0-64 15,1 4 0-15,0 3 0 0,-3 3-256 0,-1 3 0 16,-2 2 0-16,-3 4 0 0,-3 6 0 0,-4 2 0 16,-3 5 0-16,-4 3 0 0,-5 0 0 0,-3 2 0 0,-3 2-160 0,-2 1 160 15,-2-5 0-15,-3-2 0 0,-2-1 128 0,-1-1-128 16,0-3 128-16,1-6-128 0,2 1 128 0,4-4-128 16,2 0 144-16,5-2-144 0,3-7 160 0,4-2-160 31,2-4-1840-31,5-2-464 0,1-3-80 0,8-3-32 0</inkml:trace>
  <inkml:trace contextRef="#ctx0" brushRef="#br2" timeOffset="102483.94">30447 18497 28559 0,'0'0'2544'0,"-11"-1"-2032"0,3 1-512 0,-3 5 0 15,-1 4 1104-15,-4 2 128 0,-3 1 32 0,-2 3 0 0,0 0-192 0,-1 4-48 16,1 0 0-16,0 1 0 0,2-3-720 0,1 1-160 15,2 1-16-15,4-4-128 0,3-1 192 0,4-2-192 16,3-1 192-16,2-11-192 16,-1 13-1344-16,3-5-368 0,-2-8-80 0,12 3-13088 15</inkml:trace>
  <inkml:trace contextRef="#ctx0" brushRef="#br2" timeOffset="102871.49">30766 18397 25791 0,'0'0'2304'0,"0"0"-1856"0,-4 7-448 0,-1 5 0 15,0-1 384-15,-1 3-32 0,-2 2 0 0,-1-1 0 16,-1 0 496-16,0 4 112 0,0 2 0 0,0-2 16 16,0 1-80-16,-1-2 0 0,3-2-16 15,0-1 0-15,0 1 0 0,3-4 0 0,1 1 0 0,3-4 0 16,1-9-224-16,0 0-32 0,0 6-16 0,0-6 0 15,0 0-96-15,12 0 0 0,2-2-16 0,0-2 0 16,1-2-64-16,0-2-16 0,3-5 0 0,3 1 0 16,1 0-144-16,1-2-16 0,2-4-16 0,2 2 0 15,1-1-240-15,-1 2 0 0,-2-1 0 0,-2 4 0 16,-3-1 192-16,-1 8-64 0,-1 0-128 0,-4 5 192 16,-2 3-192-16,-3 2 0 0,-3 8 0 0,-4 1 0 15,-3 5 0-15,-1 6-128 0,-2 1 128 0,-3 3 0 16,-1-3 0-16,-3 4 0 0,2 1 0 0,-2-1 0 15,2-1 0-15,-1-1 0 0,0-5 0 0,2 0 0 0,2-2 0 16,1 1 0-16,1-3 0 0,4-5 144 16,0-3-1104-16,0-11-240 0,0 0-32 0,10 5-16 15,3-3-2096-15,3-6-432 0</inkml:trace>
  <inkml:trace contextRef="#ctx0" brushRef="#br2" timeOffset="103251.89">31338 18577 23951 0,'0'0'1056'0,"0"0"224"0,0 0-1024 0,0 0-256 0,0 0 0 0,12 5 0 16,2-3 1456-16,2 0 224 0,5 0 48 0,3-2 16 15,2-2-416-15,2 0-96 0,2-1-16 0,4-2 0 16,0-1-208-16,3-1-48 0,3-2-16 0,-4 1 0 16,1-5-288-16,-2 3-48 0,-5-3-16 0,-3 0 0 15,-4-2-192-15,-4-2-32 0,-3 0-16 0,-4-2 0 16,-7-3-64-16,-5 3-16 0,-4 0 0 0,-6 6 0 16,-8 4-64-16,-6 2-16 0,-5 4 0 0,-6 4 0 15,-4 6-192-15,-3 2 0 0,0 6 128 0,0 4-128 16,1 3 0-16,5 4 0 0,1 1 0 0,6 3 0 15,5 1 0-15,6-3 0 0,4 1 0 0,6 2 0 0,7-1 0 16,6-1 0-16,4-3 0 0,4-1 0 0,2-3-128 0,3-1 128 16,0-1-192-16,1-3 192 15,1-5-2704-15,-1-6-432 0</inkml:trace>
  <inkml:trace contextRef="#ctx0" brushRef="#br2" timeOffset="103405.38">30778 17949 42207 0,'-14'-11'1872'0,"14"11"384"0,0 0-1808 15,0 0-448-15,0 0 0 0,0 0 0 0,0 0 0 0,11 8 0 16,2 1-128-16,0-3 128 16,-3 4-1744-16,-4 1-240 0,-1 2-64 0,-3 1 0 0</inkml:trace>
  <inkml:trace contextRef="#ctx0" brushRef="#br2" timeOffset="103830.97">28591 19615 10127 0,'2'-20'896'0,"-2"8"-704"16,0 0-192-16,0 3 0 0,1-1 5392 0,-1 4 1056 0,0 6 208 15,0 0 32-15,0 0-4320 0,-5 9-848 16,0 5-176-16,0 4-48 0,-5 3-784 0,-2 7-144 0,-1 4-48 0,3-3 0 16,-1 0 16-16,-1 1 0 0,2 0 0 0,1-1 0 15,2-2-144-15,2 0-16 0,2-1-16 0,2 0 0 16,-1-7-160-16,4 1 0 0,2-1 0 0,1-2-176 31,2-4-2352-31,3-8-480 0</inkml:trace>
  <inkml:trace contextRef="#ctx0" brushRef="#br2" timeOffset="104030.79">29063 19780 21183 0,'0'0'1888'0,"-4"9"-1504"0,-1 1-384 0,1 3 0 16,-1-2 2368-16,0 4 384 0,-1 4 96 0,-1 0 16 0,1 3-1504 16,1-2-288-16,0-1-64 0,0 2-16 0,4-2-544 0,-1 0-96 15,1-1-32-15,1-2 0 0,3 2-192 0,0-4-128 16,2-4 128-16,2 0-128 16,0-5-1072-16,5-2-272 0,1-4-64 0,1-4-13376 0</inkml:trace>
  <inkml:trace contextRef="#ctx0" brushRef="#br2" timeOffset="104495.02">29763 19470 21823 0,'0'0'960'0,"0"0"208"0,0 0-928 0,-7 3-240 0,-1 1 0 0,1 3 0 15,0-1 1632-15,-2 3 288 0,-1 6 48 0,0 5 16 16,-2 5-672-16,0 1-128 0,-2 4-32 0,1 0 0 15,-1 3-320-15,0 1-80 0,0-2-16 0,3 0 0 16,1-4-64-16,1 0-16 0,0-5 0 0,2 3 0 0,4-3-208 16,-3-2-32-16,1-5-16 0,3 1 0 0,-1-3-144 0,3-3-16 15,0 1-16-15,0-12 0 0,0 0-16 0,0 0 0 16,10-3 0-16,1-6 0 0,-1-1 304 0,5-5 64 16,2-3 16-16,-1 0 0 0,-1-3-368 0,3-2-80 15,1 1-16-15,3 0 0 0,1 2-128 0,2 0 0 16,1-1 0-16,3 0 0 0,1 0 0 0,0 2 0 15,-4 2 0-15,1 0 0 0,0-2 0 0,-1 4 0 16,0 2 0-16,-3 0 0 0,-3 3 0 0,-2 3-224 16,-2-2 80-16,-2 2 16 15,-1 3-2064-15,-3 1-416 0,-10 3-80 0</inkml:trace>
  <inkml:trace contextRef="#ctx0" brushRef="#br2" timeOffset="104665.03">29741 19845 34095 0,'0'0'3024'0,"0"0"-2416"0,10 5-480 0,4-1-128 16,2 4 592-16,6-1 112 0,4-2 0 0,6 2 16 15,3-1-32-15,1-1-16 0,3-3 0 0,-1-1 0 16,-5-1-416-16,0-1-96 0,-1-1-16 0,-4-2 0 31,-4 0-1424-31,-3-2-304 0,0-1-48 0,-2 3-9120 0,-1-6-1808 0</inkml:trace>
  <inkml:trace contextRef="#ctx0" brushRef="#br2" timeOffset="104962.56">30262 19767 34495 0,'0'0'1536'0,"0"0"304"0,15-1-1472 0,3 1-368 16,3 0 0-16,6 0 0 0,2 0 576 0,2-1 32 15,-1-2 16-15,2 0 0 0,1-5-112 0,-1 0 0 16,-3-4-16-16,-1 2 0 0,-3-2-224 0,-2-1-32 16,-2-2-16-16,-3-2 0 0,-6 2 0 0,0 0 0 15,-6-1 0-15,-6 2 0 0,-3 4 128 0,-4 4 32 16,-7 3 0-16,-3 5 0 0,-3 1-240 0,-4 8-144 0,-2 4 192 16,1 3-192-16,-2 2 0 0,2 3 0 15,2 5 0-15,1-3 0 0,5 2 0 0,5-2 0 0,2 2 0 0,6-2 0 16,4-2 0-16,4 0 0 0,2-2 0 0,7-2 0 31,4-4-592-31,3-1-128 0,4-1-32 0,3-5-17056 0</inkml:trace>
  <inkml:trace contextRef="#ctx0" brushRef="#br2" timeOffset="105386.07">31647 19212 29247 0,'-1'-11'1296'0,"1"11"272"0,0 0-1248 0,0 0-320 15,0 0 0-15,-8 9 0 0,-1 7 224 0,-1 4-16 0,-1 7 0 0,-2 2 0 16,-2 4 112-16,0 2 32 0,-2 4 0 0,2 4 0 15,1-1-144-15,0 0-16 0,1 2-16 0,-1-3 0 16,3 0 16-16,1-3 0 0,-2-5 0 0,6-3 0 16,-2-1-192-16,3-3 160 0,1-4-160 0,3-3 160 31,-2-3-2256-31,3-4-448 0</inkml:trace>
  <inkml:trace contextRef="#ctx0" brushRef="#br2" timeOffset="105600.84">31174 19690 28559 0,'10'-16'1264'0,"-1"10"272"0,4-2-1232 16,1 3-304-16,5 1 0 0,5-1 0 0,3 3 400 0,5 1 32 15,3 1 0-15,4 1 0 0,0 0-144 0,2 0-32 16,-1 3 0-16,0-1 0 0,-3-2-256 0,-2-1 160 15,-2 0-160-15,-1 2 128 0,0 1-128 0,0-2 0 16,-2-2 0-16,-1 1 0 16,-3 1-1792-16,-2-1-272 0</inkml:trace>
  <inkml:trace contextRef="#ctx0" brushRef="#br2" timeOffset="105891.83">31882 19700 28559 0,'0'0'2544'0,"0"0"-2032"0,0 0-512 0,13 7 0 31,0-3-512-31,1 1-208 0,0 2-48 0,4-2 0 0,-1-3 1408 0,2-1 256 0,-1-1 64 0,3 0 16 16,3 0-240-16,1-2-48 0,-1-2-16 0,-1-4 0 16,-1 1-64-16,-3 1-16 15,-3-5 0-15,-2 4 0 0,-2-5-272 0,-2 2-64 0,-2 0-16 0,-5 1 0 16,-1 0-48-16,-4 3 0 0,-1-2 0 0,-8 6 0 15,-1 0-48-15,-4 5-16 0,-3 1 0 0,0 6 0 16,-4 0-128-16,1 3 0 0,-1 2 0 0,2 2-176 16,2 2 176-16,0-3-128 0,3 1 128 0,0-3-128 0,4-2 128 15,2 1 0-15,1 2 0 0,4-2-128 16,3-3-64-16,4 3-16 0,-2-13 0 0</inkml:trace>
  <inkml:trace contextRef="#ctx0" brushRef="#br2" timeOffset="106185.72">32473 19820 25791 0,'-21'7'1152'0,"6"-1"224"16,-3 2-1104-16,0 2-272 0,-1 1 0 0,-1 0 0 0,-2 1 448 0,11-5 48 15,-2 3 0-15,1-1 0 0,1 2 272 0,-1 2 48 16,2-4 16-16,3 2 0 0,0-2-256 0,1 5-32 0,2-4-16 0,4-10 0 15,10 7-48-15,-1-7-16 0,4-2 0 0,0-3 0 16,3-2 144-16,3 0 32 0,2-2 0 0,0 2 0 16,2-5-336-16,19-6-64 0,-6 1-16 0,-3 0 0 15,-2 1-224-15,0 0 144 0,-2-1-144 0,-1 1 128 16,-1 2-128-16,0 2 0 0,-1 3 0 0,-4 1 0 16,-2 4 0-16,-5 4-144 0,-3 3 144 0,-12-3 0 31,6 9-496-31,-6-9 16 0,3 10 0 0,-6 1 0 15,3-11-2480-15,-5 12-496 0</inkml:trace>
  <inkml:trace contextRef="#ctx0" brushRef="#br2" timeOffset="106728.82">32937 19945 3679 0,'-12'3'160'0,"0"3"32"0,-4 2-192 0,-2 4 0 16,-1 0 0-16,6-2 0 0,-3 4 5008 0,-3 1 960 16,-2 3 192-16,0 2 48 0,0 1-3968 0,1-1-800 15,1 0-160-15,-14 15-16 0,9-7-544 0,6-8-96 16,3-4-32-16,4-4 0 0,5-3-144 0,6-9-48 0,0 0 0 15,0 0 0-15,0 0 112 0,0 0 0 0,10-8 16 0,2-1 0 16,2-1-112-16,2-1-32 0,-1-5 0 0,6 1 0 16,-1-1-192-16,2 0-64 0,1 1 0 0,-9 7 0 15,2 2-128-15,1-2 0 0,-2 3 0 0,0 0 0 16,-1 1 128-16,-1 4-128 0,-3 3 128 0,4 3-128 16,-8 6 0-16,-4-1 0 0,-5 3-144 0,-2 1 144 15,-4-1 0-15,0-2 0 0,-2 1 0 0,4-7 0 16,0 2 0-16,-1-5 0 0,1 2 0 0,0-1 144 15,1 0-144-15,6-4 128 0,0 0-128 0,0 0 128 16,0 0 48-16,2-6 0 0,2-1 0 0,3 1 0 16,0-4-176-16,3 2 0 0,3-3 144 0,1 1-144 15,1 1 0-15,20-9 0 0,-5 4 0 0,-2 6 0 16,-4-1 0-16,-2 7 0 0,-16 2 0 0,-6 0 0 16,0 0 0-16,0 0 0 0,0 0 0 0,0 0 0 0,0 0 0 0,0 0-128 15,0 0 128-15,0 0-128 0,0 0 128 0,0 0 0 16,0 0 0-16,0 0 0 0,0 0 0 0,0 0 0 15,0 0 0-15,0 0 0 0,0 0 0 0,0 0-160 16,0 0 160-16,0 0-208 16,0 0-2224-16,0 0-432 0,0 0-80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10:58.3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32920 20802 21071 0,'-32'-2'1872'0</inkml:trace>
  <inkml:trace contextRef="#ctx0" brushRef="#br0" timeOffset="6033.49">10613 13686 10127 0,'2'-11'896'0,"-2"11"-704"16,7-9-192-16,0-1 0 0,-3 0 2048 0,1-2 384 0,-1 5 80 0,1-4 16 16,0 4-704-16,1-3-144 15,2 1-16-15,-2-1-16 0,-6 10-256 0,5-8-48 16,2-2-16-16,-7 10 0 0,4-13-96 0,-2 5-16 15,-2 8 0-15,0 0 0 0,0-11-192 0,0 11-64 0,0 0 0 0,-7-9 0 16,-2-1-192-16,0 5-64 16,-5 2 0-16,0 2 0 0,-4 1-176 0,-2 0-32 0,-3 0-16 0,-4 3 0 15,-2-1-192-15,-3 2-32 0,-5 2-16 0,-1-1 0 16,-3-1-96-16,1 5-16 0,-1-1 0 0,0 4 0 16,-1-4-128-16,0 3 192 0,1-2-192 0,-1 4 192 15,-2 4-192-15,2-2 160 0,2 0-160 0,-2 2 160 0,-3 0-160 0,2 4 160 16,0 0-160-16,2 3 160 0,2 3-160 0,1-3 160 15,-2 3-160-15,2 0 160 16,1 3-32-16,2-1-128 0,-1 2 192 0,0 1-64 0,1 3-128 0,2 0 128 16,0-4-128-16,1 2 128 0,0 6-128 0,3 1 128 15,2 2-128-15,3 3 128 0,-1-5-128 0,1 4 192 16,-1 0-192-16,3 1 192 0,0-3-192 0,2-3 0 16,-1-2 0-16,9-8 0 0,-4 0 0 0,2 3 0 15,2 1 144-15,0 1-144 0,1 1 0 0,2 2 144 16,1 1-144-16,1-3 0 0,1 0 128 0,5-2-128 15,2-2 0-15,3 0 0 0,3-1 0 0,2-4 0 16,2-1 0-16,2-2 0 0,2 1 0 0,3 0 160 16,1-2-160-16,2 0 128 0,1 1-128 0,3 1 0 15,3-3 0-15,3 0 0 0,1-1 0 0,3-1 0 0,2 0 144 16,1-2-144-16,2-1 0 0,-2-1 0 16,2 1 0-16,1-4 128 0,0-1-128 0,0 1 0 0,-1-3 128 0,5 1-128 15,-1 0 128-15,2-1-128 16,1-2 128-16,0-1-128 0,-1-3 128 0,-3-2-128 0,0-2 160 0,3-2-160 15,0-8 272-15,-2-2-32 16,-1-2-16-16,1-6 0 0,0 0 64 0,1-3 16 0,0-7 0 16,-1 1 0-16,0 0-96 0,1-3-16 0,-2-4 0 0,0 2 0 15,-1-1-32-15,0 1-16 0,-1-2 0 0,-2-4 0 16,-2-2-144-16,2 1 192 0,-2-5-192 0,-1 1 192 16,-3-3 0-16,-3-3 0 0,-3-3 0 0,-4-2 0 15,-4-3 64-15,-3-2 0 0,-3-7 16 0,-5 3 0 16,-4 2-80-16,-4 2 0 0,-3 9-16 0,-2 1 0 0,-6 2-48 15,-5 3 0-15,0 9 0 0,-5 4 0 16,-1 2-128-16,-5 6 0 0,-4 2 0 0,-2 4 128 0,-1 3-128 0,-2 5-176 16,-1-1 48-16,1 4 0 15,1 0-1120-15,5 4-224 0,2-1-32 0,8 3-13344 16,6 1-2688-16</inkml:trace>
  <inkml:trace contextRef="#ctx0" brushRef="#br0" timeOffset="7348.43">17169 13609 13471 0,'0'0'592'0,"0"0"128"0,0 0-576 0,-1-8-144 16,0 2 0-16,-1-3 0 0,0 3 1328 0,0 0 224 0,2 6 48 0,-2-8 16 15,-2 0-160-15,0-4-48 0,0 5 0 0,-1-2 0 16,0 1-64-16,-1-1-32 16,-3 1 0-16,0-4 0 0,-1 3-64 0,-1-1-16 0,-3 2 0 0,-2-2 0 15,1 1-272-15,-3-1-64 0,-3 4-16 0,-1-2 0 16,-2 2-240-16,-2 2-64 0,-3 0 0 0,0 0 0 15,-2 2-112-15,0 1-16 0,-4-1-16 0,1 2 0 0,0 2-144 0,-2 0-32 16,-1 3 0-16,-1 0 0 16,-1 0-64-16,-1 6-32 0,0-1 0 0,-2 2 0 0,0 2-16 0,0 2 0 15,0 0 0-15,-1 4 0 0,-2 0 16 0,1 0 0 16,-1 3 0-16,1 2 0 0,-1-1-16 0,1 7 0 16,1-1 0-16,-1 5 0 0,1 0 32 0,1 3 0 15,3 2 0-15,-1-1 0 0,0-1-48 0,0 3-128 16,1 2 192-16,3 0-64 0,1 1 48 0,3 1 0 15,3 2 0-15,3-1 0 0,2 1-176 0,2-1 128 16,3 0-128-16,3 1 128 0,2-3-128 0,2 2 192 16,2-4-192-16,4 1 192 0,1-1-192 0,1-1 160 15,3 2-160-15,1 2 160 0,0-6-160 0,2 2 0 16,2-1 144-16,0 0-144 0,0-3 0 0,1-1 0 0,1 1 0 0,1-1 128 16,1-1-128-16,1 1 0 15,4 0 0-15,0-1 128 0,2 0-128 0,2-1 0 0,0-2 128 0,4-3-128 16,0 0 0-16,2 0 144 0,1-3-144 0,4 2 0 15,1-3 160-15,1-1-160 16,-1 0 128-16,0-2-128 0,2-2 128 0,-1-2-128 0,1-1 0 16,3-1 128-16,0-3-128 0,2-3 160 0,-2 4-160 0,3-2 160 15,1-5-32-15,2 3-128 0,-1-3 192 16,2-1-64-16,-1 2 0 0,0-5-128 0,-1-3 192 0,1 0-64 16,-2 0 16-16,0 0 0 0,0-1 0 0,1-3 0 15,-3-6 32-15,1 3 0 0,-1-5 0 0,-1 1 0 16,1-1 0-16,-1-3 0 0,-3-2 0 0,2 0 0 15,1-4-16-15,-2 0 0 0,0-3 0 0,0 1 0 0,-3 0 0 16,3-4 0-16,-1 3 0 0,0-5 0 0,-2-3 0 0,2 3 0 16,0-3 0-16,-1 3 0 0,-2-3-32 0,3-1 0 15,-3-1 0-15,1-2 0 0,-4-2-128 0,-1-4 192 16,-1-1-192-16,0 1 192 0,-2-5-192 0,-2 4 128 16,2-5-128-16,-3 0 128 0,0-1-128 0,-1-1 0 15,-3 0 0-15,-1 1 128 0,3-6-128 0,-3 1 0 16,-3-2 144-16,-2-5-144 0,-4-2 128 0,-1 4-128 15,-2-1 128-15,-2 3-128 0,-3 5 0 0,-4 2 0 16,-3 4 0-16,-4 0 128 0,-2 5-128 0,-3 0 0 16,-4-1 0-16,-4 5 0 0,-5 3 0 0,2-1 0 15,-6 5 0-15,-2-1 128 0,-3 6-128 0,-1-2 0 0,-3 3 0 16,1-3 0-16,1 7 0 0,1 2 0 16,0 2 0-16,3 1 0 0,1 2-320 0,5 0 32 0,5 4 0 0,-4-1 0 31,10-1-1568-31,8 6-320 0,5-1-64 0,9 6-18736 0</inkml:trace>
  <inkml:trace contextRef="#ctx0" brushRef="#br1" timeOffset="12511.14">829 10248 1839 0,'-9'-10'160'0,"0"1"-160"0,3-2 0 0,1 4 0 16,-1-2 5344-16,6 9 1040 0,-3-5 208 0,3 5 32 16,0 0-4944-16,0 0-976 0,0 0-208 0,0 0-48 0,0 0 160 0,0 0 32 15,0 0 0-15,0 0 0 0,0 0-112 0,-7 0-16 16,7 0 0-16,-7 4 0 0,-1 2-64 0,2 2-32 15,-1 5 0-15,0-2 0 0,-1 3-64 0,-2 5-16 16,1 3 0-16,4-7 0 0,-3 7-32 0,1 6-16 16,-2 3 0-16,-1 4 0 0,-2 2-160 0,-1 2-128 15,-1 4 192-15,-11 49-192 0,3-6 192 0,7-3-64 16,2-10 0-16,2-4-128 0,1-10 240 0,1-1-64 16,0 3-16-16,1-1 0 0,1 6 80 0,0-3 16 15,1 1 0-15,1 1 0 0,2-7-96 0,-3-2-16 16,-2-2 0-16,1 2 0 0,-2 2-144 0,-2 6 160 15,-2-6-160-15,0 1 160 0,0-2-32 0,2-5-128 16,0-6 192-16,-1-3-64 0,1-5 32 0,-1 0 0 0,2 0 0 16,1-1 0-16,3 2 32 0,-3 0 16 0,3 0 0 15,0-6 0-15,1-1-208 0,2-2 144 0,-1 1-144 0,1-6 128 16,3-1-128-16,0-1 0 0,3-5 0 0,1-1 128 16,1-5-128-16,2 1 0 0,2 0 0 0,3-3 128 15,-1 1-128-15,3-3 160 0,0 2-160 0,4-4 160 16,3 3-160-16,1-1 0 0,0 0 0 0,2-3 0 15,0-1 0-15,3-1 0 0,1 0 128 0,-9 2-128 16,4-2 0-16,4-1 0 0,5 3 144 0,3 1-144 16,3 0 128-16,4-3-128 0,3 6 160 0,41 0-160 15,-14 0 144-15,-7-3-144 0,-2 5 128 0,1-5-128 16,-3-2 0-16,5-2 0 0,1-2 128 0,7 0-128 16,-5 2 0-16,3-2 0 0,-1 0 0 0,6 0 128 0,3-2-128 0,4 0 128 15,3-1-128-15,-1 1 128 0,-3-2-128 16,5 0 160-16,2 2-160 0,2 2 160 0,2-2-160 15,-4 1 0-15,-3 1 144 0,0 0-144 0,2 1 128 16,3 1-128-16,1-1 128 0,-2-1-128 0,-1-1 128 0,3 1-128 16,1 0 160-16,-1 0-160 0,1-2 176 0,0 1-176 15,0 0 192-15,2-1-192 0,0 2 128 0,0 2-128 16,-5-4 0-16,2 2 0 0,1 0 128 0,1 2-128 16,1-1 192-16,-2-1-192 0,-3-1 0 0,-2-1 0 15,0 1 0-15,3 0 0 0,4-3 0 0,-5 0 0 16,-6 0 0-16,0 1 0 0,1-2 0 0,3-1 0 15,3 3 0-15,-4-1 0 0,-6 1 128 0,1-1-128 16,-2 1 0-16,2 0 0 0,1-1 0 0,-2 2 0 16,-7 1 128-16,3-1-128 0,-1 2 128 0,2 2-128 0,0-2 192 15,0 0-192-15,0 0 128 0,-2 0-128 0,1-4 0 0,-2-1 0 16,-1 1 0-16,4-1 0 0,2 0 0 0,-2-3 0 16,-10 3 128-16,-2-1-128 0,0-2 0 0,-1 4 0 15,0 0 0-15,1 2 0 0,-4-2 128 0,-2 3-128 16,-6-2 0-16,-2 1 0 0,-1-1 128 0,-1 1-128 15,-1 0 160-15,-3 1-32 0,0 1 0 0,-3 0 0 16,1-3-128-16,-3 3 0 0,-3 3 144 0,-2-3-144 16,-4 0 192-16,-1 1-48 0,-4 1 0 0,0-1 0 15,-3 0-16-15,-1 2 0 0,-1-1 0 0,-1 1 0 16,-1 2 0-16,-2-1-128 0,-1-2 192 0,-1 1-64 16,-3 0-128-16,0 3 0 0,-2-3 0 0,0 0 0 15,-1-1 0-15,0 2 0 0,-11-4 0 0,10 3 128 16,-10-3-128-16,10 0 128 0,-10 0-128 0,0 0 128 0,0 0-128 15,10-1 192-15,-10 1-192 0,0 0 192 0,0 0-16 16,8-4 0-16,-8 4 0 0,7-4 0 0,-7 4-176 16,8-4 192-16,-8 4-192 0,8-9 192 0,-3 2-192 0,1-5 192 15,-1 2-192-15,1-3 192 0,1-3-16 0,0-5 0 16,1-4 0-16,-2 0 0 0,1-5 0 0,0 0 0 16,1-8 0-16,0 1 0 0,-1-1-176 0,2-4 192 15,0-5-192-15,-3 0 192 0,-1-4-192 0,-1-1 0 16,0-3 144-16,0-1-144 0,0-4 0 0,1-2 144 15,-1 0-144-15,-1 2 0 0,3 3 128 0,-3-2-128 16,2-2 0-16,2 3 0 0,-1-1 0 0,2 1 0 16,-2 0 0-16,2 0 0 0,1 1 0 0,0-3 0 15,-2 4 0-15,1 1 0 0,-1-3 0 0,1 4 0 0,0 0 0 0,1-2 0 16,-1 0 0-16,1 1 0 0,-1 0 0 0,0 1 0 16,-3 4 0-16,1-2 0 0,0 1 0 15,1 4 0-15,-2 6 0 0,1 0 0 0,1-2 0 0,-1 2 0 16,2 3 0-16,-3 1 0 0,0 4 0 0,2 0 0 15,0 2 0-15,-1 3 0 0,0 0 0 0,-1 3 0 16,1 5 0-16,0 1 0 0,-2 1 0 0,1 2 0 16,0 1 0-16,-1 1 0 0,0 1 0 0,-1 3 0 15,0-1 0-15,-1 5 0 0,1-3 0 16,-3 9 0-16,3-7 0 0,-3 7 0 0,0-11-128 0,0 5 128 16,0 6 0-16,-3-5 0 0,3 5 0 0,0 0 0 15,-5-6 0-15,5 6 0 0,-9-4 0 0,0 1 0 16,-1 1 0-16,0-1 0 0,-3 2 0 0,0 1 0 15,-4 1 0-15,-4 0 0 0,-3-1 0 0,-1 0 0 16,-2 3 128-16,-4-3-128 0,-3 1 0 0,-4 1 0 16,-5-2 0-16,-3 1 0 0,-7 1 0 0,-1 1 0 15,0 1 0-15,-5-2 0 0,-2 1 0 0,-4-2 0 0,-5 3 0 16,-3-2 0-16,-4-2 0 0,0 2 0 16,-2 2 0-16,-1-2 0 0,-1-2 0 0,-5 3 0 0,-3-3 0 0,-1 1 0 15,-3 0 0-15,-1 0 0 0,-2 1 0 0,-2-1 0 16,-1 0 0-16,0-1 0 0,-1 0 0 0,-1 0 0 15,-9 0 0-15,5 0 0 0,-4 1 0 0,1 3 0 16,-2-1 0-16,-2-1 0 0,-3 1 0 0,-1 1 0 16,0 1 0-16,1 0 0 0,-2-3 0 0,2 4 0 0,5 0 0 15,-6-2 0-15,-3-3 0 0,0 2 0 16,5-3 0-16,-2 3 0 0,-1 5 0 0,-1-4 0 0,1 0 0 16,3 1 0-16,-1 4 0 0,0-3 0 0,-2 2 0 15,1-1 0-15,0 6 0 0,2-4 0 0,-5 1 0 0,3 0 0 16,1 3 0-16,-1 1 0 0,-1 0 0 0,1-3 0 15,7 3 0-15,1 0 0 0,-1 4 0 0,1-3 0 16,2-1 0-16,3 0 0 0,4 0 0 0,1 3 0 16,-1-1 0-16,4 1 0 0,5-1 0 0,4 0 0 15,1-2 0-15,-1 1 0 0,1-1 0 16,4-2 0-16,3-3 128 0,1 3-128 0,3-1 0 0,4-1 0 16,5 3 128-16,1-4-128 0,0 1 0 0,4-2 0 15,4 2 0-15,5-1 0 0,4 0 0 0,25-4 0 16,-4 1 0-16,2-1 0 0,1 0 0 0,3 0 0 15,1 1-128-15,3-4-96 0,5-1-16 0,-2 4 0 16,13-5-2624 0,0 0-528-16</inkml:trace>
  <inkml:trace contextRef="#ctx0" brushRef="#br1" timeOffset="14612.48">447 12835 23039 0,'0'0'2048'0,"0"0"-1648"15,6-9-400-15,-4-1 0 0,-2 10 144 0,6-8-144 16,-6 8 160-16,0 0-160 0,6-9 576 0,-6 9 0 16,0 0 16-16,0 0 0 0,0 0 496 0,0 0 112 15,0 0 16-15,0 0 0 0,0 0-304 0,0 0-48 16,0 0-16-16,0 0 0 0,2 10-400 0,-2 4-64 0,0 1-32 0,-1 5 0 16,0 1 32-16,1 6 16 0,1 3 0 0,-1 5 0 15,-1 2-16-15,-1 3-16 0,1 5 0 16,-2-2 0-16,1 3-32 0,-2 2 0 0,2 4 0 0,-4 10 0 15,0 7-16-15,0 2 0 0,-1 0 0 0,-2-5 0 16,3-3-48-16,-2 8-16 0,1 4 0 0,-1 2 0 16,1 2-80-16,0-6-32 0,1-7 0 0,0-4 0 15,-1 2 64-15,1-1 16 0,-1 6 0 0,1-1 0 16,0 0 16-16,-1-6 0 0,1 0 0 0,1-2 0 16,-3-4-16-16,3 4 0 0,1 3 0 0,1-3 0 15,-2-1-96-15,2-6 0 0,2-6-128 0,-1-1 192 16,1-8-64-16,1-3 0 0,1-2-128 0,2 1 192 15,0-4-192-15,0 3 0 0,1 0 0 0,3 1 0 0,-1 1 0 16,3-2 128-16,0-3-128 0,1 1 0 0,0-3 0 16,1-4 0-16,1-2 0 0,1 2 0 15,1 0 0-15,1-4 0 0,1-1-160 0,3-1 160 0,3-1 0 0,0-1 0 16,-1-1 0-16,2-1 0 0,0-3 0 0,2 1 0 16,1-4 0-16,4 2 0 0,2-4 0 0,-10-2 0 15,3 3 0-15,4-4 176 0,3 2-176 0,4 2 0 16,3-2 0-16,2 0 0 0,-3 1 0 0,37 3 0 15,-10 1 0-15,-31-5 0 0,6 1 128 0,0 1-128 16,6-2 0-16,4 0 128 0,4 3-128 0,3-3 160 16,3 3-160-16,53 2 160 0,-15-4-160 0,-5-1 0 15,-3-2 0-15,-1-1 0 0,-4-2 0 0,2 0 0 16,-2 0 0-16,5-1 0 0,3 0 0 0,1 0 0 0,-2 1 0 16,-2 0 0-16,0-2 0 0,7 4 0 0,1-2 0 0,-1 2 0 15,1 1 0-15,-1-2 0 0,-3 1 0 0,6 2 0 16,2 1 0-16,-1-1 0 0,-6-3 128 0,3 5-128 15,2 0 0-15,-1 0 128 0,0-1-128 0,2 3 128 16,-5-3-128-16,4 1 0 0,0 2 0 0,-2 0 0 16,-3 3 0-16,2-3 0 0,-1 1 0 0,4-3 0 15,4-1 0-15,-5 1 0 0,-5-1 0 0,3-1 0 16,2 1 0-16,1 2 0 0,-1-5 0 0,-1 2 0 16,-1 0 0-16,1 1 0 0,0-1 128 0,-2-2-128 15,0 3 0-15,-5 2 0 0,1-3 0 0,0-1 0 16,2 3 0-16,-2 0 0 0,-4-4 128 0,-4 1-128 15,1 1 0-15,1 2 0 0,3 0 0 0,0-4 0 16,-5-4 0-16,1 2 0 0,-1-1 0 0,1 0 0 16,0 0 0-16,-1-2 0 0,-2-3 128 0,-2 2-128 0,-1 0 0 15,1 2 0-15,-3 0 0 0,2 0 128 0,-1-1-128 0,-3 2 128 16,-6 0-128-16,-1 1 128 0,-2 0-128 0,0 1 192 16,-2 2-192-16,-1 0 192 0,1 0-192 0,-3-2 0 15,-5-2 0-15,-2 1 0 0,1 1 128 16,-3 2-128-16,-1-2 0 0,0-1 128 0,2 0-128 0,-2 0 192 15,-1 0-192-15,-2 0 192 0,-5-1-48 0,-1 1 0 16,1 0 0-16,-2 0 0 0,-3 0-16 0,1 0-128 16,0 0 192-16,-1 0-64 0,1 0-128 0,-1 0 0 15,-1 0 144-15,0 0-144 0,-1 0 0 0,-3 0 0 16,-2-2 0-16,-3 1 128 0,-1 1-128 0,0 0 0 16,-3-1 0-16,1 1 128 0,1 0-128 0,-2 0 0 15,0 0 128-15,0 0-128 0,-1 1 128 0,-1 0-128 16,-3 1 128-16,0-2-128 0,1 1 0 0,-2 0 0 0,0 0 0 0,-3-1 128 15,-1 0-128-15,-3-1 0 16,0 1 128-16,-3 1-128 0,-8-1 144 0,11 0-144 0,-11 0 192 0,10 0-192 16,-10 0 240-16,0 0-64 0,0 0-16 0,10 0 0 15,-10 0 0-15,0 0 0 0,9 0 0 0,-9 0 0 16,0 0-160-16,6-3 192 0,-6 3-192 0,0 0 192 16,7-10-192-16,-4 2 0 0,0-5 0 0,-1 4 128 15,1-3-128-15,2-1 0 0,-2-2 144 0,0-1-144 16,3-4 0-16,-1 1 0 0,0-3 0 0,0-1 128 15,1-1-128-15,3-4 0 0,0 3 0 0,-1-4 0 16,2-1 0-16,-1 2 0 0,2-2 0 0,1-1 0 16,-1 1 0-16,2-3 0 0,-1-3 0 0,2 1 128 0,0-1-128 15,2 1 0-15,-1-2 0 0,-1-1 128 16,4-4-128-16,-2 1 0 0,3 0 128 0,-1-2-128 0,0 1 0 0,2-5 0 16,-2-1 0-16,0-4 0 15,2 1 0-15,0-4 0 0,0-7 0 0,0 2 0 0,0 4 0 0,2-2 0 16,-3-3 0-16,-1 1 0 0,-1-4 0 0,1 3 0 15,0 3 0-15,0-1 0 0,0 1 0 16,-1 2 0-16,0 3 0 0,2 2 0 0,-2 0 0 0,-1 4 0 16,-1-3 0-16,2 0 0 0,-2 3 0 0,-1 0 0 15,0-4 0-15,-1 0 0 0,-2 0 0 0,1 4 0 16,-2 0 0-16,0-1 0 0,-1 1 0 0,-3 0 0 16,2 5 0-16,-2-3 0 0,1 3 0 0,-1 0 0 15,-1 3 0-15,1 3 0 0,-2 2 0 0,1 3 0 0,-1 1 0 0,2-1 0 16,0 5 0-16,-1-2 0 0,1 2 0 0,0-2 0 15,-1 2 0-15,2 0 0 0,-3 2 0 16,-1 4 0-16,1-1 0 0,0 0 0 0,-1 0 0 0,-1 4 0 16,-1-2 0-16,1 2 0 0,0 2 0 0,-1 2 0 15,-1-2 0-15,-2 2 0 0,2 4 0 0,-1-1 0 16,-2 2 0-16,1 0 0 0,2 8 0 0,0 0 0 16,-4-9 0-16,0 1 0 0,-2 3 0 0,-1 1 128 15,0-1-128-15,-1 1 0 0,-2 0 0 0,2 2 128 16,-3 1-128-16,-1-1 0 0,1 1 0 0,-3 1 0 15,-3 0 0-15,0 0 0 0,-4 0 0 0,0 1 0 16,-2-1 0-16,-1 2 0 0,-2-2 0 0,-1 1 0 16,-2 1 0-16,-4 1 0 0,-2 0 0 0,-4-1 128 15,3 1-128-15,-4-2 0 0,-2 0 0 0,2-1 128 0,-5-1-128 0,1 1 0 16,-2 0 0-16,-1 0 0 0,0 0 0 16,-2 0 144-16,-3-1-144 0,-1 1 0 0,-3-4 176 15,0 3-176-15,1-1 160 0,-2 1-160 0,-3 0 160 0,1-1-160 16,-2 4 160-16,-5-4-160 0,-4 1 160 0,0 0-160 15,0 1 160-15,0-1-160 0,-1-2 128 0,-3 2-128 16,-2 0 0-16,0-2 0 0,-2 0 144 0,2 2-144 16,-1 0 128-16,1 1-128 0,5 1 0 0,-3-1 0 15,-2 0 0-15,2-1 0 0,4 0 0 0,4 1 0 16,0 0 0-16,3 0 0 0,0 0 0 0,4 1 0 16,-1 0 0-16,4 0 0 0,4 1 0 0,5 2 0 15,4-1 0-15,4 0 0 16,4 2-560-16,3 3-144 0,2-3-16 0,4 2-16 15,2 4-1856-15,6-4-368 0</inkml:trace>
  <inkml:trace contextRef="#ctx0" brushRef="#br1" timeOffset="19533.68">9720 10010 11055 0,'0'0'480'0,"0"-5"112"0,0 5-464 0,0 0-128 16,-1-4 0-16,1 4 0 0,-1-6 1248 0,-3 1 224 16,4 5 64-16,0 0 0 0,-6-1 64 0,-1 2 0 15,1 2 16-15,-2 3 0 0,-1-1-608 0,-1 5-128 16,-1 2-32-16,-2 3 0 0,2 3-208 0,-5 3-64 15,-3 5 0-15,-1-1 0 0,-2 6-32 0,-3 0-16 16,-1 4 0-16,0-2 0 0,-2 0 208 0,-1 1 32 0,1 0 16 0,3-2 0 16,1-1-480-16,1-7-112 0,6-3 0 0,4-1-16 15,3-3-176-15,2-3 192 0,4-1-192 0,2-5 192 0,4-1-192 0,-2-7 160 16,8 3-160-16,5-3 160 0,1-5 0 16,7-2 0-16,3-2 0 0,4-5 0 0,3-2-16 0,3-3 0 15,1-1 0-15,0-1 0 0,1-2-144 0,2 2 0 16,1 0 144-16,1 1-144 0,-1-2 0 0,0 1 0 15,1 2 0-15,-3 1 128 0,0 1-128 0,-3 3 0 16,-2-1 0-16,-3 1 0 0,-2 0-256 0,-3 4-64 16,-3 0 0-16,-2 4-16 15,-1-1-1712-15,-3 5-352 0,-2 0-64 0,-4 2-16 0</inkml:trace>
  <inkml:trace contextRef="#ctx0" brushRef="#br1" timeOffset="20519.32">9719 10336 4607 0,'-13'0'192'0,"13"0"64"0,-9 1-256 0,4 0 0 0,-2 1 0 0,0-1 0 15,0 0 1792-15,0 0 304 0,0 2 64 0,0-2 16 16,1 0-1088-16,0-1-224 0,1 0-32 0,-2 0-16 16,3 0 48-16,4 0 16 0,0 0 0 0,0 0 0 15,0 0 176-15,0 0 32 0,0 0 16 0,0 0 0 16,0 0-448-16,0 0-80 0,4-6-32 0,6 1 0 0,2-4-48 0,2 3-16 16,2-6 0-16,3 2 0 15,3-3 0-15,2-3 0 0,4-1 0 0,1 1 0 0,3-2 0 0,1-1 0 16,2 0 0-16,1-1 0 0,0-3 48 0,2-1 16 15,2 2 0-15,3 2 0 0,0-3-144 0,1-1-16 16,6 1-16-16,1 1 0 0,4-2-128 0,-2 2-32 16,-1-2 0-16,23-8 0 0,-5 6-208 0,-3-1 176 15,1 4-176-15,-1 0 160 0,2 2-160 0,-3-1 0 16,-1 0 144-16,-3 1-144 0,-2-3 0 0,1 3 0 16,1 2 0-16,1 3 0 0,1 3 0 0,1 0 0 15,-3-2 0-15,-1 4 0 0,-4-2 128 0,4 0-128 16,0 3 128-16,3 2-128 0,2-2 128 0,-1 3-128 15,1-4 128-15,-4 4-128 0,-1-3 128 0,3 2-128 16,-1 2 128-16,0-2-128 0,4 6 144 0,0-2-144 16,0-4 192-16,-3 2-192 0,0-1 176 0,-2 1-176 15,0 2 160-15,3 2-160 0,1 0 160 0,0 0-160 16,-1-1 160-16,-2-1-160 0,-2 1 192 0,-2 0-64 16,1 1-128-16,2 2 192 0,2 1-192 0,-2 1 176 15,-1 0-176-15,-1 0 160 0,-2 1-160 0,0 2 160 16,-4-3-160-16,5 2 160 0,-1 0-32 0,2 1-128 0,1 0 192 0,1-2-64 15,-2-1-128-15,1 0 0 0,-2-1 0 0,-1 4 0 16,-3-1 0-16,1 1 0 0,1 1 176 0,0 3-176 16,-1-4 128-16,-3 3-128 0,1-3 0 0,-2 0 144 0,0 3-144 0,-1-2 0 15,-2 2 0-15,3 2 0 0,-1 1 0 0,0-2 128 16,0 1-128-16,1-3 0 0,0-1 0 0,-1 0 0 16,1-3 128-16,-1-2-128 0,-1 2 0 0,0-2 0 15,3 1 0-15,-1 2 0 0,-1 0 0 0,1-3 0 16,0 1 0-16,0-4 128 0,-4 0-128 0,2-1 0 15,-1-1 144-15,3 1-144 0,1-1 128 0,0 3-128 16,0-2 160-16,2-5-160 0,0 1 176 0,-2-3-176 16,0-1 192-16,0-1-192 0,-1 0 240 0,1 3-64 15,-1-2-16-15,4 3 0 0,-1-3-16 0,-1-2 0 16,2 0 0-16,-1-1 0 0,0-1 32 0,1 1 0 16,-4-1 0-16,2 1 0 0,4 0-48 0,-1-1 0 0,-1 1 0 15,1 1 0-15,-2-2-128 0,0 1 192 16,0-1-192-16,0 1 192 0,-1 1-192 0,1 0 160 0,0 2-160 15,-1 1 160-15,1-3-160 0,0 1 128 0,1 5-128 0,-4-6 128 16,0-1-128-16,0 3 0 0,0-1 0 0,2 1 128 16,-1 2-128-16,2 0 0 0,1 0 144 0,-3 1-144 15,-1-3 0-15,-1 2 128 0,-2 0-128 0,1 3 0 16,-2-3 176-16,1 5-48 0,-2 0 0 0,-3-1 0 16,1 3 32-16,-3-1 0 0,-4 1 0 0,-1 0 0 15,-6 1 0-15,-1 0 0 0,-1 0 0 0,-4-1 0 16,-1 0-32-16,-3 0-128 0,-3 1 192 0,-5 1-64 15,-4-1 0-15,-9 1 0 0,0 0 0 0,0 0 0 16,0 0-272-16,0 0-64 0,-9 4-16 0,-6 2 0 31,-4-2-2272-31,-4 2-448 0</inkml:trace>
  <inkml:trace contextRef="#ctx0" brushRef="#br1" timeOffset="22115.54">20096 8610 26255 0,'-7'-18'1152'0,"4"6"256"0,-1 2-1120 0,2-1-288 16,1 3 0-16,1 8 0 0,0 0 816 0,0 0 96 15,0 0 32-15,0 0 0 0,-8 18-240 0,0 5-32 16,1 6-16-16,2 5 0 0,-3 3-48 0,0 3-16 16,0 4 0-16,-1 3 0 0,-1 4 224 0,-1 0 32 15,0 1 16-15,-2 0 0 0,-2-2-96 0,-2-3 0 16,5-4-16-16,-1-8 0 0,2-7 80 0,0-5 0 15,2-5 16-15,4-4 0 0,5-14-144 0,0 0-16 16,0 0-16-16,0 0 0 0,2-11 128 0,3-10 32 16,1-7 0-16,6-6 0 0,3-4-400 0,3-5-80 0,2-2-16 15,2-1 0-15,-1 7-336 0,2-7 128 0,4 2-128 0,-2-2 0 16,3 4 0-16,3 4 0 0,0 0 0 0,5 4 0 16,1 0 0-16,0 5 0 0,0 8 0 0,-6 5 0 15,0 7-208-15,-4 3-16 0,-5 6 0 0,1 6 0 16,-2 5-1424-16,-4 4-272 15,-1 4-64-15,-4 3-11296 0,-3 4-2256 0</inkml:trace>
  <inkml:trace contextRef="#ctx0" brushRef="#br1" timeOffset="22411.93">20543 8982 23951 0,'0'0'2128'0,"0"0"-1696"16,11-3-432-16,6-3 0 0,3 0 2288 0,4 1 368 15,3-4 80-15,2 1 16 0,3-5-1088 0,0 1-192 16,1-1-64-16,-2-1 0 0,-1 0-784 0,-4-1-176 16,-5-3-16-16,-2 3-16 0,-3 1-48 0,-4-1-16 15,-6-2 0-15,-2 0 0 0,-4 1 48 0,-3-2 16 16,0 4 0-16,-8 3 0 0,0-1-96 0,-6 9 0 16,-3 1-16-16,-3 6 0 0,-2 5-112 0,-4 4 0 15,-1 4-16-15,1 6 0 0,1 4-32 0,3 0 0 16,2 2 0-16,4 0 0 0,2-3-16 0,7 0-128 15,6-2 192-15,7-3-64 0,4-2-128 0,7-4 160 16,7-1-160-16,5-5 160 0,1-1-160 0,5-5 192 16,1-3-192-16,5 0 192 0,3 2-192 0,-2-2-224 0,-2-2 48 15,-1-3-13504 1,-2-4-2704-16</inkml:trace>
  <inkml:trace contextRef="#ctx0" brushRef="#br1" timeOffset="23170.84">21374 8821 19343 0,'0'0'1728'0,"-10"1"-1392"15,0-1-336-15,10 0 0 0,0 0 2560 0,0 0 448 16,0 0 96-16,12-9 16 0,1 1-1136 0,5 3-208 15,2-2-48-15,4-1-16 0,3-1-704 0,4 0-144 16,3-2-32-16,1-1 0 0,1-2-368 0,3 0-80 16,-2 0 0-16,-1 4-16 0,-3 0-240 0,-5 4-128 15,-4-1 160-15,-4 4-160 16,-4-1-1328-16,-1 2-352 0,-4 0-80 0,-3-2-14848 0</inkml:trace>
  <inkml:trace contextRef="#ctx0" brushRef="#br1" timeOffset="23404.06">22583 8428 28559 0,'-3'-18'2544'0,"5"7"-2032"16,0 3-512-16,3 0 0 0,-5 8 1216 0,0 0 160 16,0 0 32-16,0 0 0 0,7 9-544 0,-4 4-96 15,-3 3-32-15,-2 5 0 0,-3 2-256 0,-4 6-48 16,-3 0-16-16,1 4 0 0,-2 2-64 0,2-1-16 15,-3 0 0-15,2-6 0 0,2 1-208 0,3-4-128 16,1-5 160-16,3-1-160 0,-1-5 0 0,3-1 0 16,1-2 0-16,0-11 0 15,0 0-1984-15,0 0-304 0,14-2-48 0</inkml:trace>
  <inkml:trace contextRef="#ctx0" brushRef="#br1" timeOffset="23752.74">23001 8404 29599 0,'-11'6'1312'0,"4"2"272"0,1 3-1264 0,-1 3-320 16,0 1 0-16,-2 4 0 0,-1 6 912 0,-2 3 128 16,1-4 32-16,-2 2 0 0,3 0 16 0,0-6 0 15,1-1 0-15,5-4 0 0,-1 1-272 0,3-7-48 0,2-9-16 16,0 0 0-16,0 0-128 0,10 1-32 0,1-4 0 0,3-4 0 15,4-9 16-15,1-1 0 0,0-5 0 0,1-1 0 16,-1 2-320-16,3-1-64 0,-3 0-16 0,0 1 0 16,-1-1-208-16,1 7 0 0,0 2 128 15,-1 0-128-15,-3 5 0 0,2 1 0 0,-3 6 0 0,1 5 0 0,-2 6 0 16,-3 5 0-16,-3 3 0 0,-1 6 0 0,-4 8 0 16,-2 2-128-16,-2 3 128 0,-5 0 0 0,-2 1 0 15,3-2 0-15,-2-2 0 0,4-5 0 0,2-6 0 0,1-3-128 16,1-2 128-16,3-3 0 15,1-3-1184-15,-4-12-128 0,13 0-32 0,1-5-11136 16,-1-4-2240-16</inkml:trace>
  <inkml:trace contextRef="#ctx0" brushRef="#br1" timeOffset="24208.78">24190 8250 6447 0,'-16'-10'576'0,"1"-2"-576"16,2-4 0-16,2 1 0 0,-2 3 6544 0,-2 4 1200 15,2-2 256-15,-2 3 32 0,-2 2-6128 0,1-1-1232 16,-1 6-240-16,-2 4-48 0,-1 1-192 0,-2 3-16 16,-1 5-16-16,-1 5 0 0,0 3 144 0,0 6 16 15,-3 1 16-15,2 4 0 0,1 2 16 0,5 1 0 0,3 2 0 0,4-2 0 16,5-9-144-16,5 1-16 0,1-4-16 15,4-3 0-15,4-1-48 0,3-6-128 0,3-7 192 0,4-3-64 16,5-7 112-16,5-4 16 0,1-3 0 0,6-9 0 16,4-7 0-16,3-2 16 0,-1 2 0 0,-1-5 0 15,-5-2-112-15,-4-2-32 0,-2 0 0 0,-3-3 0 16,-5-1 48-16,0-5 0 0,-2-8 0 0,0-2 0 16,-4-7-48-16,1 0 0 0,-1-3 0 0,0 1 0 0,-1-3-128 15,1 10 0-15,-2 6 0 0,-3 9 0 0,0 6 0 16,-4 11 0-16,-2 11 0 0,-3 14-176 0,0 0 176 0,-3 18-128 15,-4 10 128-15,-4 7-128 0,-3 7 128 0,-3 10-128 16,-1 9 128-16,-2 4-128 0,-1 4 128 0,2 5 0 16,0 6 0-16,5-9-128 0,4-9 128 0,7-5 0 15,3-7 0-15,3-4 0 0,2-6-224 16,5-5 32-16,-1-9 16 0,3 1 0 16,-1-7-1376-16,2-3-288 0,-1-4-48 0,1-10-9648 15,0-8-1936-15</inkml:trace>
  <inkml:trace contextRef="#ctx0" brushRef="#br1" timeOffset="24485.72">24459 8330 17503 0,'0'0'768'0,"0"0"176"0,0 0-752 0,9-4-192 16,4 3 0-16,1-2 0 0,1 2 3504 0,5-3 656 15,6-3 144-15,0-1 32 0,4-2-2448 0,0 0-480 0,2-4-112 16,-3-2-16-16,-2-1-448 0,-2-1-80 0,-1 0-32 15,-3-1 0-15,-6 1-256 0,-5 2-48 0,-4-1-16 0,-3 2 0 16,-4 2-80-16,-4 2 0 16,-7 6-16-16,-3 5 0 0,-4 3-96 0,-5 9-16 0,-4 1 0 0,-2 6 0 15,-1 5-192-15,-2 0 176 0,-3 4-176 0,4 0 160 16,6 2 16-16,5 3 0 0,6 1 0 0,7-5 0 16,7-4 0-16,7-2 0 0,6 2 0 0,6-2 0 15,5-5-176-15,1-4 0 0,4-1 0 0,2 0-176 0,1-5 176 0,0 0-160 16,1-7 160-16,-10-2-160 15,1-1-1616-15,0-5-320 0,1 1-64 0</inkml:trace>
  <inkml:trace contextRef="#ctx0" brushRef="#br1" timeOffset="24721.85">25134 8049 13823 0,'0'0'1216'0,"0"0"-960"15,0 0-256-15,0 0 0 0,8 5 4608 0,-2 3 864 16,0 2 176-16,2 5 48 0,0 2-3456 0,0 3-704 16,3 0-128-16,1 5-16 0,2-1-800 0,2-4-144 15,-1 2-48-15,1-1 0 0,1 3-240 0,-1-2-160 16,0 1 192-16,-1 0-192 0,-4 1 0 0,-1-4 0 16,-1 2 0-16,-1-4 0 15,-2-4-496-15,-1-3-96 0,-1-5-32 0,-4-6 0 16,0 0-1408-16,0 0-272 0,0-12-64 0,0-2-7680 15,-1-185-1520-15</inkml:trace>
  <inkml:trace contextRef="#ctx0" brushRef="#br1" timeOffset="24901.55">25403 7941 28559 0,'0'0'1264'0,"0"0"272"0,-2 8-1232 0,-2 4-304 0,0 4 0 0,-3 3 0 16,-4 2 1536-16,-3 10 240 0,-2 6 48 0,-3 2 16 15,-3-1-240-15,-2 3-64 0,-1 2 0 0,-1-2 0 0,2-1-416 16,-1 1-96-16,1-3 0 0,2-2-16 0,5-2-688 15,3-3-128-15,4 2-16 0,4-4-16 0,3-6-160 16,5-3 0-16,4-3-192 0,0-5 192 16,6-5-2384-16,3-5-368 0,3-4-64 0</inkml:trace>
  <inkml:trace contextRef="#ctx0" brushRef="#br1" timeOffset="25310.66">26235 8177 21183 0,'0'0'1888'0,"-12"0"-1504"0,1 0-384 0,1 3 0 16,1 0 1456-16,1 0 208 0,2 4 64 0,6-7 0 15,-5 6-128-15,5-6 0 0,-2 10-16 0,2-10 0 16,8 8-352-16,2-3-64 16,3 0-16-16,2-2 0 0,-1-3-192 0,4-3-64 0,2-5 0 0,3 2 0 15,0-5-256-15,0 0-48 0,0-1-16 0,-4-2 0 16,-1-2-192-16,-2 3-64 0,-2-3 0 0,-4 1 0 16,-3-2-96-16,-5 3-32 0,-2 2 0 0,-2 2 0 15,-3-3-64-15,-6 8-128 0,-4 4 176 0,-5 2-176 0,-4 4 128 0,-5 8-128 16,-3 1 0-16,0 5 0 0,0 2 0 0,0 2 0 15,1 3 0-15,3-4 0 0,4 3 0 0,6-3 0 16,6-1 0-16,6-2 0 0,5-1 0 0,4-3 0 16,8-4 0-16,5 2 0 0,7 1 0 0,5-5 0 15,3 1 0-15,4-7 0 16,5-3-1168-16,0-4-304 0,1-2-48 0,-14-1-16848 0</inkml:trace>
  <inkml:trace contextRef="#ctx0" brushRef="#br1" timeOffset="25732.22">27372 7672 27647 0,'-6'-40'1216'0,"4"25"256"0,-1-7-1168 0,3 3-304 15,-1 3 0-15,-2 2 0 0,-1 1 1760 0,-2 3 288 16,-3 3 64-16,-1 5 16 0,-3-1-1344 0,-3 5-272 15,-6 1-48-15,-3 9-16 0,-5 2-32 0,0 8-16 16,-2 2 0-16,0 2 0 0,1 6 32 0,-2 4 0 16,-1 3 0-16,4 4 0 0,2 4-128 0,4 0-32 0,4 0 0 0,4-3 0 15,5 0-112-15,4-4-32 0,5-5 0 0,6-6 0 16,3-2 112-16,7-5 16 0,4-5 0 16,4-3 0-16,2-6 128 0,5-3 48 0,3-6 0 0,5-8 0 15,5-5 0-15,0-5 0 0,-3-4 0 0,0-5 0 16,0-1-192-16,-4-5-48 0,-2-2 0 0,-2-7 0 0,-1-4 0 0,-3-7 0 15,-3-7 0-15,-1-4 0 0,-3-7-32 16,1-4-16-16,-1-2 0 0,0 7 0 0,-1 10-144 0,0 8 0 16,-2 6 0-16,-2 11 128 0,-3 9-128 15,-3 7 0-15,-4 10 0 0,-5 10 0 0,0 0 0 0,-7 15 0 16,-4 8 0-16,-4 10 0 0,-3 5 0 0,-3 10 0 16,-1 5 0-16,-3 5 0 0,0 9-128 0,1 1 128 15,2 6 0-15,2-5 0 0,6 3-336 0,4-1 0 16,2-3 0-16,4-1 0 15,4-3-2160-15,3-5-448 0,1-6-64 0</inkml:trace>
  <inkml:trace contextRef="#ctx0" brushRef="#br1" timeOffset="26392.63">29191 7585 13823 0,'-3'-15'608'0,"3"15"128"15,-2-9-592-15,2 3-144 0,0 6 0 0,0-7 0 0,-4-2 1904 0,2 4 336 16,-3 0 80-16,0 0 16 0,-2 1-1232 0,1 3-240 16,0 1-48-16,-6 1-16 0,0 3-128 0,-4 4-32 15,0-1 0-15,-3 7 0 0,-4 0 192 0,-1 4 16 16,-3 1 16-16,0 3 0 0,1 1-160 0,1 1-48 15,3-3 0-15,2 1 0 0,3-2-208 0,3-1-32 16,2-1-16-16,6-1 0 0,5-1-64 0,3 0-16 0,3-1 0 16,4-2 0-16,1-5 96 0,4 3 16 0,4-4 0 0,1-2 0 15,3 0-48-15,1 0-16 0,-4-1 0 0,-1 1 0 16,-3 2-144-16,-2-2-32 0,-3 0 0 0,-4 5 0 16,-3 1 16-16,-5 1 0 0,-3 1 0 0,-4 2 0 15,-5-2 128-15,-5 1 32 0,-5 1 0 0,-4 1 0 16,-4 1-80-16,-2-2-16 0,-4-3 0 0,-14 4 0 15,6-4-272-15,8-5 160 0,5-2-160 0,9-3 128 16,8-4-128-16,6-3-192 0,4-1 32 0,8 1 16 16,6-9-2752-16,6 1-560 0,6 0-96 15</inkml:trace>
  <inkml:trace contextRef="#ctx0" brushRef="#br1" timeOffset="26731.75">29815 7565 25791 0,'0'0'2304'0,"0"0"-1856"16,0 0-448-16,0 0 0 0,-7 0 832 0,-3 5 80 16,-4 3 16-16,-4 4 0 0,-1 6 256 0,-3 1 48 15,-1 1 16-15,2 5 0 0,-1-3-368 0,3 4-80 16,3-1-16-16,4-2 0 0,6 1-176 0,3-2-32 15,4-4-16-15,6-4 0 0,4 0-16 0,5-2 0 0,1-5 0 16,5 0 0-16,3-4 96 0,3-3 32 16,3-3 0-16,-1-4 0 0,1-1-16 0,-3-5 0 15,-4-1 0-15,-2-2 0 0,-5-2-144 0,-3-1-16 0,-2-1-16 0,-5-2 0 16,-4 0-160-16,-3-3-16 0,-3 1-16 0,-2 1 0 16,-2-1-288-16,-2 4 0 0,-3 3 0 0,-2 4 0 15,-3 2-1664 1,-1 1-352-16,0 6-64 0</inkml:trace>
  <inkml:trace contextRef="#ctx0" brushRef="#br1" timeOffset="27284.45">20438 10212 19407 0,'-5'-28'848'0,"4"11"192"0,-1-4-832 15,-1 1-208-15,0 1 0 0,3 2 0 0,0 3 1680 0,-1 6 304 16,1-1 48-16,0 9 16 0,0 0-592 0,0 0-112 16,0 0-32-16,1 17 0 0,-1 9-560 0,0 3-112 15,0 9-32-15,-1 7 0 0,0 0-64 0,1 4-16 16,-3 2 0-16,2 2 0 0,-1 3 16 0,0 2 0 15,1-2 0-15,1 0 0 0,1 1-320 0,3-7-64 16,1-9-16-16,2-6 0 0,1-3-144 0,1-7 0 16,0-2 0-16,0-4 128 0,3-3-128 0,-2-5-272 15,-10-11 64-15,0 0-16576 0</inkml:trace>
  <inkml:trace contextRef="#ctx0" brushRef="#br1" timeOffset="27741.44">20266 10479 25791 0,'0'0'1152'0,"11"-12"224"0,4-2-1104 0,7-3-272 0,6-1 0 0,6-3 0 15,4 0 1584-15,4 0 256 0,-2-5 48 0,3 0 16 16,0-5-960-16,-1-2-192 0,-1-2-48 0,-2-1 0 16,-2-5-256-16,-1 3-48 0,-2 0-16 0,-1 1 0 15,-3 2 128-15,-3-7 0 0,-4-2 16 0,-3 0 0 16,-3-1-128-16,-2 3-16 0,-1-1-16 0,-1 8 0 15,-3 4-208-15,-4 10-32 0,-2 5-128 0,-4 16 192 16,0 0-192-16,-9 9 0 0,-1 9 0 0,-3 13 0 0,-3 9 0 16,-2 8 0-16,-5 6 0 0,-2 7 0 0,-5 9 0 15,0 9 0-15,-3 7 0 0,1-2 0 0,3-8 0 0,1-3 0 16,3-6 0-16,3-10 0 0,2-5 256 16,4-3 64-16,6-9 16 0,5-4 0 0,1-7 176 0,4-7 48 15,4-7 0-15,4-7 0 0,1-5-160 16,3-5-16-16,1-8-16 0,6-7 0 0,1-3-32 0,5-4 0 15,-1-2 0-15,2 0 0 0,1 3-208 0,-1 4-128 16,-2 2 128-16,-3 4-128 0,-2 6 0 0,-1 3 0 16,-3 5 0-16,1 7 0 0,-2 8 0 0,-2 6 0 15,0 5 0-15,-5 2 0 0,0 4 0 0,-5 3-128 16,-2 2 128-16,0-1 0 0,0-4 0 0,2-3 0 16,0 1 0-16,3-7-128 15,4-1-240-15,0-7-32 0,4-4-16 0,-1-6 0 16,2-5-1440-16,4-7-304 0,4-8-48 0,-4 4-15264 0</inkml:trace>
  <inkml:trace contextRef="#ctx0" brushRef="#br1" timeOffset="28488.59">21523 10432 32591 0,'0'0'1440'0,"-9"-1"304"0,0 1-1392 0,0 5-352 0,0 0 0 0,3 2 0 16,-6 0 880-16,1 5 96 0,-1 2 32 0,0 2 0 15,-2-2-112-15,0 6 0 0,0 3-16 0,1-1 0 16,2 1-176-16,2 1-16 0,2-2-16 0,5-5 0 0,1 1-224 16,3-4-64-16,4-4 0 0,3-1 0 0,3-6-64 0,2-3-32 15,4-4 0-15,1-4 0 0,0 1-16 0,1-6 0 16,4-1 0-16,-1 0 0 0,0-4-80 0,-3 0-32 16,-1 2 0-16,5-8 0 0,-3 5-160 0,-5 2 192 15,-2 4-192-15,-2 3 192 0,-5 8-192 0,-7 2 0 16,0 0 144-16,9 6-144 0,-2 4 0 0,-2 2 0 15,0 3 0-15,1 0 0 0,1-1 0 0,-1 1 0 16,0-3 0-16,-1-3 0 0,2-2 0 0,2 4 0 16,2-6 0-16,2 1 0 0,-1-3 0 0,4-3 0 15,1-3 0-15,3-3 0 0,1-2 0 0,2-2 128 16,0 1-128-16,-1-4 0 0,-1-1 0 0,1 0 0 16,-4 2 0-16,-1-2 0 0,1-2 0 0,-4 1 0 15,1-1 0-15,-1 3-128 0,0 0-96 0,-1 2-16 16,-3 2 0-16,-2-1 0 0,1 3-96 0,-3 0-32 15,0 4 0-15,1-3 0 0,-2-1 64 0,0-1 16 16,0 4 0-16,0-4 0 0,0 0 288 0,3 1-192 16,-2-3 192-16,1 0-160 0,-1 2 160 0,0 0 0 15,-1-3 0-15,0 2 0 0,1 0 0 0,-1 3 0 16,1-3 0-16,0 4 0 0,2-4 0 0,1 2 144 16,0 2-16-16,0-2-128 0,0 0 224 0,-2-2-64 0,3 1-16 15,1-3 0-15,-1 1-16 0,1-4 0 0,-1 2 0 16,2-1 0-16,0-1-128 0,0-1 128 0,-2 2-128 0,0 1 128 15,0 0-128-15,1-2 0 0,-3 1 0 0,0 3 0 16,-2-2 0-16,3 4 0 0,-2-5 128 0,-1 3-128 16,2 1 0-16,-2-3 0 0,3-2 0 0,-1 3 0 15,-1-3 0-15,0 0 0 0,0 0 128 0,0-5-128 0,-1-4 0 16,-1-1 0-16,0-4 144 0,0-1-144 0,-1-7 0 16,0-3 144-16,0-2-144 0,-1 0 0 0,0-3 128 0,1 2-128 15,0 4 0-15,-1 0 0 0,0 1 0 16,1 4 0-16,-2 3 0 0,1 8 0 0,-1 4 0 0,1 5 0 15,-3 5 0-15,0 8 0 0,0 0 0 0,-3 6 0 16,-3 8 0-16,0 3 0 0,1 7 0 0,-4 10 0 16,0 5 192-16,-4 9-192 0,2 6 288 0,-1 5-48 15,-1 5-16-15,2 1 0 0,0 1 112 0,0 5 32 16,1 7 0-16,3 0 0 0,2-3-160 0,-1-2-16 16,3-5-16-16,1-5 0 0,2-2-176 0,2-7 0 15,0 0 0-15,2-10 0 0,0-2 0 0,1-9-144 16,-1-6 144-16,-2-7-208 15,2-6-1072-15,-4-14-192 0,0 0-64 0,0 0-11616 16,-9-7-2336-16</inkml:trace>
  <inkml:trace contextRef="#ctx0" brushRef="#br1" timeOffset="28643.09">22022 10215 38703 0,'13'-17'1712'0,"-4"12"352"0,6-2-1648 0,5 0-416 0,5-3 0 0,4 3 0 16,4-2 704-16,4 0 64 0,3-3 16 0,7 2 0 15,4-4-288-15,3 0-64 0,2 2-16 0,-2-1 0 16,0-4-416-16,-2 1 0 0,-1-1 0 0,-1-1-12688 16,6 3-2592-16</inkml:trace>
  <inkml:trace contextRef="#ctx0" brushRef="#br1" timeOffset="29153.9">24965 9785 19343 0,'6'-15'1728'0,"-1"5"-1392"0,2 1-336 0,-2-2 0 16,0 3 1312-16,-5 8 192 0,1-10 32 0,-1 10 16 0,-4-7 272 0,-1 4 48 15,-6 0 16-15,-3 6 0 16,-4 0-672-16,-5 9-128 0,-2-1-16 0,-7 11-16 16,-5 7-448-16,-2 5-96 0,-2 6 0 0,-1 6-16 0,-2-2-80 0,0 7-16 15,1 2 0-15,6-1 0 0,7-2-128 0,9-7-16 16,6-5-16-16,10-6 0 0,5-5-240 0,8-6 128 15,4-3-128-15,7-4 0 0,11-5 144 0,3-5-144 16,2-8 128-16,7-2-128 0,4-6-144 0,2-2-112 16,3-3-32-16,-2-2 0 15,-1-4-2992-15,-1-4-608 0</inkml:trace>
  <inkml:trace contextRef="#ctx0" brushRef="#br1" timeOffset="29461.27">25517 9782 33743 0,'-21'2'1488'0,"9"1"320"0,-4-2-1440 0,1 7-368 15,2 4 0-15,-3 6 0 0,-2 4 480 0,0 4 32 16,-1 0 0-16,0 2 0 0,3-2-80 0,3 2-16 0,4-3 0 0,5-1 0 16,4-4-176-16,6-2-48 0,6-5 0 15,4-2 0-15,2-5 144 0,6-1 32 0,3-6 0 16,-4-4 0-16,6-1 64 0,3-1 16 0,2-4 0 0,2-1 0 15,-2 0-112-15,-3-2-16 0,-5-1 0 0,-3 1 0 16,-4 0 160-16,-3 1 32 0,-5-2 0 0,-3-3 0 16,-5 0-176-16,-5 1-16 0,-2 1-16 0,-5 1 0 15,-4 1-112-15,-3 2 0 0,-6 1-16 0,-2 4 0 16,0 0-176-16,0 3-192 0,1 1 32 0,3 2 16 16,2 1-2272-16,4 0-448 15,1 0-80-15</inkml:trace>
  <inkml:trace contextRef="#ctx0" brushRef="#br1" timeOffset="29723.79">26038 9733 25791 0,'-9'12'1152'0,"5"-5"224"0,-1 9-1104 0,2 0-272 15,1 4 0-15,-1 3 0 0,1 5 1600 0,0-4 256 16,1 2 48-16,2-2 16 0,2-1-768 0,2-2-160 15,3-3-32-15,3-1 0 0,2-3-64 0,2-2-32 16,2-5 0-16,2-2 0 0,4-3 0 0,-1-5 0 16,1-4 0-16,0-3 0 0,-1-3-192 0,-1-3-32 15,1-2-16-15,-2-1 0 0,-2-4-176 0,-1 0-48 16,-3 0 0-16,0-5 0 0,-4 3-96 0,-1-2-32 16,-3 1 0-16,0-2 0 0,0 2-272 0,-1 2 0 0,-3-1 128 15,2 4-128 1,0 5-832-16,0 2-208 0,-1 5-48 0,0 0-16 15,0 3-2640-15,0 2-528 0</inkml:trace>
  <inkml:trace contextRef="#ctx0" brushRef="#br1" timeOffset="30001.62">27154 8960 29487 0,'0'0'1296'0,"0"0"288"16,0-8-1264-16,0 8-320 0,0 0 0 0,0 0 0 0,-2 11 640 0,-4 9 80 15,0 10 16-15,-3 4 0 0,-3 4 48 0,1 4 16 16,-2 8 0-16,1 2 0 0,-2 2 144 0,1 2 16 16,0 3 16-16,0 3 0 0,-1-1-336 0,3 3-80 15,-2-3-16-15,2-3 0 0,-1-7-304 0,4-4-64 16,1-8-16-16,2-3 0 0,0-4-160 0,1-6 0 15,2 0 0-15,0-7 128 0,0-6-336 0,2-13-80 16,0 0-16-16,0 0-11712 16,0 0-2336-16</inkml:trace>
  <inkml:trace contextRef="#ctx0" brushRef="#br1" timeOffset="30459.37">27798 9696 22111 0,'4'-9'1968'0,"1"1"-1584"0,0-5-384 0,0 3 0 15,-1-3 1712-15,0 2 256 0,-2-1 48 0,0-1 16 16,-2-1-496-16,-2 4-80 0,-3-1-32 0,0 2 0 0,-1 1-336 16,-6 4-64-16,-4 2 0 0,-3 2-16 15,-4 4-432-15,-4 3-64 0,-4 6-32 0,-2 6 0 16,-6 8-240-16,3-2-48 0,-1 5-16 0,1-1 0 0,2 3-176 0,3 2 192 15,3 1-192-15,5 1 192 0,7-3-192 0,6-4 0 16,5-1 144-16,6-2-144 0,7-2 192 16,5-6-48-16,5-7 0 0,6-1 0 0,7-6 160 0,3-4 16 15,6-5 16-15,0-8 0 0,7-2 0 0,0-5 0 16,0-4 0-16,-1-6 0 0,-3-2-64 0,-2-3-16 16,-2-6 0-16,-2-7 0 0,-1-7 64 0,-3-3 0 15,-1-3 0-15,-2-8 0 0,-3-5-160 0,0-8-32 16,-2-8 0-16,3-2 0 0,-3 2-128 0,2 5 0 15,0 10 0-15,-2 10 128 0,-2 10-128 0,-4 12 0 16,-2 7 0-16,-6 10 0 0,-3 8 0 0,-4 10 0 16,-4 8 0-16,-5 18 0 0,-6 6-192 0,-5 12 192 15,-7 7-160-15,-4 7 160 0,-2 9 0 0,-1 9 0 16,-1 5-128-16,2 5 128 0,0 6-192 0,3 0 0 16,7 0 0-16,3 1 0 15,4-8-1792-15,4-3-368 0,3-5-64 0,3-3-15344 0</inkml:trace>
  <inkml:trace contextRef="#ctx0" brushRef="#br1" timeOffset="30986.46">21912 11787 21135 0,'-4'-14'928'0,"4"7"208"0,-3-6-912 0,1 2-224 0,-1 2 0 0,-1-2 0 15,-2 5 1472-15,-2 2 256 0,-3 4 64 0,-2 4 0 16,-5 2-576-16,-1 7-96 0,-3 5-32 0,-5 4 0 16,-2 4-208-16,-1 2-48 0,-4 4-16 0,2 2 0 15,2 3-48-15,-1-1 0 0,6-1 0 0,4-4 0 16,5-4-128-16,6-2-48 0,3-5 0 0,6-2 0 16,5-3-272-16,5-4-64 0,7-3-16 0,7-2 0 15,5-6-48-15,5-4 0 0,8-6 0 0,0-1 0 0,3-3-192 0,3-1-192 16,3-3 48-16,3 2-11888 15,2-1-2384-15</inkml:trace>
  <inkml:trace contextRef="#ctx0" brushRef="#br1" timeOffset="31269.29">22618 11695 35935 0,'-22'3'1600'0,"8"0"320"0,0 1-1536 0,0 7-384 15,-3 4 0-15,-1 6 0 0,-1 2 0 0,-1 5-208 16,1-6 16-16,2 3 16 0,6-3 480 0,3-1 80 16,4-3 32-16,7-3 0 0,5-1-160 0,4-3-48 15,9-1 0-15,0-4 0 0,3-6 224 0,2-3 32 16,-1-5 16-16,3 2 0 0,0-7-112 0,0-1-32 16,-1-1 0-16,-4 0 0 0,-3 0-128 0,-5-2-16 15,-1 0-16-15,-6 2 0 0,-3 1-16 0,-4 2 0 16,-2-4 0-16,-4 1 0 0,-5 1 16 0,-3 4 0 15,-4 0 0-15,2 6 0 0,-5 0-176 0,1 3 0 16,-3 1-160-16,2 1 160 16,1 0-1504-16,4 1-208 0,4 0-32 0,11-2-15184 0</inkml:trace>
  <inkml:trace contextRef="#ctx0" brushRef="#br1" timeOffset="31704.67">23216 11581 21183 0,'-12'9'944'0,"9"-4"192"0,-3 7-912 0,1-1-224 16,-1 4 0-16,0 5 0 0,-2 4 2240 0,-1-1 384 15,-2 2 96-15,-1 2 16 0,1-4-1264 0,1-2-240 16,1-2-48-16,-1-3-16 0,3-4-160 0,2 0-48 16,1-6 0-16,4-6 0 0,0 0-256 0,0 0-64 15,8-1-16-15,2-3 0 0,3-8 16 0,1 0 16 16,2-2 0-16,2-7 0 0,-1 1-400 0,3-1-64 15,2 0-32-15,-1 1 0 0,1-4-160 0,-2 2 0 16,-1 0 0-16,2 6 128 0,-4 3-128 0,1 4 0 16,-4 4 0-16,0 3 0 0,-1 6 0 0,0 1 0 15,-6 4-144-15,0 2 144 0,-4 3 0 0,0 1 0 16,-4 0-128-16,-1 3 128 0,-5 1 0 0,0-1 0 16,0-5 0-16,0 0 0 0,2-2 0 0,3-3 0 15,2-8 0-15,0 0 0 0,0 0 160 0,2-7-160 16,6-5 160-16,1-5-160 0,4-3 128 0,2-1-128 15,3-2 0-15,3-2 144 0,3 1-144 0,2-3 0 0,-3 2 0 16,1 4 0-16,1 1 0 0,1 1 0 16,-1 1 0-16,2 4 0 0,-3 2 0 0,0 5 0 0,-2 2 0 15,-1 8 0-15,-2 0 0 0,-2 3 0 0,-4 4 0 0,-3-1 0 16,-1 5 0-16,-3 1 0 0,-2 1-144 0,-2 3 144 31,1 3-816-31,-2 1-96 0,-1-1-32 0,0-5 0 0,1-1-1616 0,-1-4-320 16,3 0-64-16</inkml:trace>
  <inkml:trace contextRef="#ctx0" brushRef="#br1" timeOffset="32170.42">24925 10698 29487 0,'-3'-18'1296'0,"1"12"288"0,2 6-1264 0,0 0-320 16,0 0 0-16,0 0 0 0,0 0 448 0,0 6 48 15,-2 9 0-15,-1 6 0 0,0 3-48 0,0 8-16 16,-3 3 0-16,-1 7 0 0,1 7 144 0,0 4 16 16,-2 3 16-16,-1 5 0 0,-1-1 176 0,-2 1 48 15,0 1 0-15,-1-4 0 0,0-4-448 0,2-3-96 16,1-7-16-16,-1-3 0 0,3-8-144 0,1-7-128 15,3-3 144-15,2-6-144 0,1-6 320 0,1-11-16 16,0 0-16-16,0 0 0 0,9-7 224 0,2-2 64 0,2-4 0 16,2-3 0-16,1-3-368 0,4-3-64 0,0 0-16 0,1 2 0 15,4 0-128-15,0 2 0 0,0 1 0 0,2 5 0 16,0 3-144-16,0 4 144 0,-2 3-192 16,-1 5 192-16,-2 8-160 0,-3 2 160 0,-4 1-128 15,-2 3 128-15,-4-1 0 0,-4 2 0 0,-4 1 0 0,-4 1-128 16,-3-3 128-16,-5 1 0 0,-10 1 0 0,0-2 0 0,-6 0 128 15,-1-2 0-15,-1-1 0 0,-3-1 0 16,2-5-128-16,0-3 192 0,1-2-64 0,2-3 0 0,3-6-128 16,3 0 0-16,2-4 0 0,3-1 0 15,5-4-1952-15,4-1-416 0,5-3-64 0</inkml:trace>
  <inkml:trace contextRef="#ctx0" brushRef="#br1" timeOffset="32431.5">25808 11224 11967 0,'0'0'1072'0,"0"0"-864"15,0 0-208-15,0 0 0 0,1-6 4384 0,-1 6 832 16,0 0 160-16,0 0 48 0,-1 7-2928 0,-2 5-592 15,-1 3-112-15,-1 3-32 0,-1 1-640 0,-2 4-128 16,-2 4-32-16,0-2 0 0,-2 7-320 0,2-3-64 16,0-1 0-16,0 3-16 0,1-5-368 0,1 2-64 0,1-4 0 0,2 2-128 15,1-5 0-15,3 0 0 0,1-5 0 0,2-1 0 32,3-4-1920-32,3-2-448 0,1-7-96 0</inkml:trace>
  <inkml:trace contextRef="#ctx0" brushRef="#br1" timeOffset="32795.61">26293 11184 25791 0,'0'0'2304'0,"-6"2"-1856"0,1 4-448 0,-3 2 0 0,1 6 2144 0,-2 3 336 16,-3 3 64-16,-2 0 16 0,-2 2-1424 0,-2-1-288 15,-1 2-48-15,1-1-16 0,1-2-208 0,2 2-64 16,3-2 0-16,0-2 0 0,3-4-224 0,2 0-48 16,1-3-16-16,3-3 0 0,3-8 32 0,0 0 0 15,0 0 0-15,9 0 0 0,3-1 128 0,4-6 16 16,1-4 16-16,5-4 0 0,1-2-160 0,0-1-48 16,-2 1 0-16,2-1 0 0,1-1-32 0,2 0-16 15,-1 0 0-15,1 2 0 0,-2 2-32 0,2 5-128 16,-1 0 192-16,-1 7-64 0,-4 3 0 0,0 3-128 15,-4 5 192-15,-2 3-64 0,-2 4-128 0,-1 4 0 16,-4 3 0-16,-2 3 0 0,-2-2 0 0,-3 2 0 0,-1 3 0 16,-2-2 0-16,0 0 0 0,1-3 0 15,-2 0 0-15,2 1 0 16,-1-3-1280-16,2-5-352 0,1-6-64 0,0-10-16640 0</inkml:trace>
  <inkml:trace contextRef="#ctx0" brushRef="#br1" timeOffset="33456.94">26776 11243 19343 0,'0'0'1728'0,"0"0"-1392"0,0 0-336 0,0 0 0 0,0 0 2816 0,9 0 512 16,-1 0 80-16,2-2 32 0,1-2-1712 0,2 0-320 16,0-4-80-16,1 1-16 0,0-1-528 0,-2-2-96 15,0-1-32-15,-2 2 0 0,-2-3-256 0,-2 2-48 16,-1-3-16-16,-2 1 0 0,-2 3-16 0,-2-1 0 15,1 10 0-15,-7-4 0 0,-2-3-64 0,-3 5-32 16,-1 6 0-16,-4 1 0 0,0 4-96 0,-2 3 0 16,0 5-128-16,2 2 192 0,2 3-48 0,2 2-16 15,2-3 0-15,3 1 0 0,5-2 0 0,5-1 0 16,3 0 0-16,4-2 0 0,3-3-128 0,5 0 128 16,7-4-128-16,3 0 128 15,2-5-944-15,3-2-192 0,1-4-32 0,2-2-11232 16,1-1-2240-16</inkml:trace>
  <inkml:trace contextRef="#ctx0" brushRef="#br1" timeOffset="33871.87">27713 11142 21183 0,'-13'-8'944'0,"7"7"192"0,-2 1-912 0,-1 2-224 0,1 0 0 0,-4 3 0 16,-2-2 3184-16,-2 5 592 0,-3 2 112 0,-3 5 16 15,-2-1-2272-15,-2 4-464 0,1 1-80 0,0 2-32 16,-1-1-256-16,3 2-48 0,3-2-16 0,3 2 0 16,5-1-352-16,3-1-80 0,2-2-16 0,5 0 0 15,2 1-128-15,4-4-32 0,1-3 0 0,5-1 0 0,1-4 64 0,1 0 16 16,1-2 0-16,0-3 0 16,4-5 64-16,2-2 16 0,3-5 0 0,2 0 0 0,1-6 96 0,3-1 0 15,1-4 16-15,2-3 0 0,1-1-80 0,0-7 0 16,-2-4-16-16,1-2 0 0,-2-6-48 0,-1-1-16 15,0-7 0-15,-2-4 0 0,1-7-80 0,0-7-16 16,-1-8 0-16,1-1 0 0,-1-2-144 0,-1 7 0 16,-2 7 144-16,-1 10-144 0,-2 8 0 0,-4 11 144 15,-3 9-144-15,-3 5 0 0,-3 9 224 0,-4 7-64 16,-3 8-16-16,-2 14 0 0,-6 5-144 0,-1 6 0 16,0 7 0-16,-6 8 0 0,-1 8-128 0,-2 5 128 15,-2 5 0-15,0 5 0 0,-2-1 0 0,1 6 0 16,2-6-144-16,1 4 144 15,2 0-1200-15,1-5-176 0,-1 0-32 0,7-6-16 16,2-6-1504-16,-2-4-288 0</inkml:trace>
  <inkml:trace contextRef="#ctx0" brushRef="#br1" timeOffset="34363.04">29223 10592 22111 0,'-5'-15'1968'0,"5"15"-1584"15,0 0-384-15,-1-4 0 0,1-2 1552 0,0 6 240 16,0 0 32-16,0 0 16 0,0 0-624 0,7 6-112 16,1 2-16-16,2 7-16 0,3 9-336 0,3 3-64 0,4 6-16 0,4 3 0 15,0 3 16-15,4 2 0 16,4 3 0-16,3-3 0 0,3 0 96 0,2 3 0 0,0-1 16 16,1 3 0-16,0 0-400 0,-1-2-64 0,0-3-32 0,-2-4 0 15,-4-5-160-15,-2-3-128 0,-4-5 192 0,-3-4-192 16,-3-2 128-16,-4-4-128 0,-3-2 0 15,-2-6 0-15,-3-6-1696 16,-10 0-400-16,4-6-80 0</inkml:trace>
  <inkml:trace contextRef="#ctx0" brushRef="#br1" timeOffset="34610.18">29955 10453 33919 0,'0'0'1504'0,"0"0"304"0,0 0-1440 0,-5 2-368 16,-1 5 0-16,-3 1 0 0,-2 6 976 0,-6 9 128 16,-5 9 32-16,-2 8 0 0,-4 8-80 0,-1 4-16 15,-1 3 0-15,-1 3 0 0,-1 4-64 0,0 2-16 16,1 6 0-16,0 1 0 0,1-1-480 0,2-4-96 16,2-6-32-16,-5 17 0 0,5-13-224 0,6-11-128 15,5-11 128-15,3-5-128 0,3-5 0 0,4-6 0 16,1-6 0-16,3-9 0 15,1-11-800-15,0 0-224 0,11-3-64 0,5-7-12096 16,3-9-2416-16</inkml:trace>
  <inkml:trace contextRef="#ctx0" brushRef="#br1" timeOffset="35246.99">30446 9433 16575 0,'-11'-5'736'0,"11"5"160"0,-8 0-720 0,-1 1-176 16,3-1 0-16,-3 0 0 0,-1 0 2000 0,1 0 368 16,0 0 80-16,0 3 16 0,1-4-864 0,2-1-192 15,0-1-16-15,0 0-16 0,6 3 128 0,-3-6 32 16,1-1 0-16,2-3 0 0,3 1-544 0,2-3-96 16,3-1-32-16,2 1 0 0,3-3-384 0,-1 0-80 15,1-2-16-15,1-3 0 0,2-2-128 0,2-3-48 16,1 0 0-16,2-2 0 0,-1 0-80 0,3-2 0 15,0 2-128-15,-2 2 192 0,-2 5-192 0,-1 3 176 16,-1 7-176-16,-3 0 160 0,-3 5-160 0,-1 5 0 0,-2 6 144 0,-2 8-144 16,-2 6 0-16,-4 8 0 0,-4 3 0 15,-2 7 0-15,-2 1 0 0,-2 3 0 16,-4 3 0-16,0-2 128 0,0-1-128 0,2 1 0 16,-1-6 128-16,3-5-128 0,2-7 176 0,3-2-48 15,-1-5 0-15,2-4 0 0,2-3 272 0,2-11 48 0,0 0 16 0,0 0 0 16,9-11 144-16,4-4 32 0,1-6 0 0,4-2 0 15,1-2-384-15,3-3-64 0,0-6 0 0,3-1-16 16,-1 0-176-16,1-3 128 0,3-2-128 0,3 0 128 16,0 1-128-16,1 6 0 0,0 4 0 0,-2 4 0 0,2 6 0 15,-3 7 0-15,-2 6 0 0,-1 10 0 16,-5 3 0-16,1 10 0 0,-4 6 0 0,-4 7 0 0,-4 3 0 16,-4 7 0-16,-6 3 0 0,-2 5 0 15,-4 0 0-15,0-2 0 0,-1 1 0 0,-1 0 0 0,2-5 0 16,0-1 0-16,3-3-192 0,-1-5 192 15,3-2-1936-15,-3-9-272 0,2-1-48 16</inkml:trace>
  <inkml:trace contextRef="#ctx0" brushRef="#br1" timeOffset="36184.87">32144 9663 15663 0,'0'0'688'0,"0"0"144"0,0 0-656 0,0 0-176 16,0 0 0-16,0 0 0 0,0 0 1968 0,1 11 352 15,-2 1 80-15,-3 6 16 0,-2 2-752 0,-3 6-160 16,-4-1-32-16,-2 4 0 0,-1 4-448 0,-6-1-112 16,-2-4-16-16,-3 4 0 0,-2 0-368 0,-10 8-80 15,0-5 0-15,4-5-16 0,6-3-224 0,-2-3-32 16,1-1-16-16,2-3 0 16,0-2-768-16,3-3-160 0,5-3-16 0,4-3-9120 0,3-5-1808 0</inkml:trace>
  <inkml:trace contextRef="#ctx0" brushRef="#br1" timeOffset="36565.37">32334 10465 27647 0,'0'0'2448'16,"-7"2"-1952"-16,1 1-496 0,0 1 0 0,-3 1 848 0,-3 0 80 15,-1 4 16-15,-2 2 0 0,-1 0 128 0,-2-2 16 16,-2 4 16-16,-7 2 0 0,0 0-240 0,3 0-48 16,1 3-16-16,4-1 0 0,3-1-144 0,3 2-16 15,3 0-16-15,3 0 0 0,4 1-256 0,3-2-48 16,3 5-16-16,2-2 0 0,4 1 16 0,5-2 0 16,3 0 0-16,2 0 0 0,2 1 128 0,2 1 16 15,2-1 16-15,-6-2 0 16,1-2-80-16,0 2-16 0,1 1 0 0,-5-1 0 0,-1-2-16 0,-2 1-16 15,-4-3 0-15,-1 2 0 0,-8-16 96 0,-3 17 0 16,-6-4 16-16,-2-2 0 0,-5 4 0 0,-4 1 0 16,-5-4 0-16,-3-3 0 0,-5 1-208 0,-13-2-32 15,-2 0-16-15,-18-3 0 0,8-4-208 0,6-2 0 0,8-4 0 16,4 0 0 0,9-1-1360-16,4 3-368 0,4-4-80 0,4 2-18992 0</inkml:trace>
  <inkml:trace contextRef="#ctx0" brushRef="#br0" timeOffset="40641.55">29461 12218 11967 0,'-29'-4'528'0,"10"-1"112"0,-2 1-512 0,-5 1-128 15,-6 1 0-15,0 1 0 0,3 0 2048 0,-1 2 384 16,1 0 80-16,1 4 16 0,2 2-800 0,-1-2-176 16,0-1-16-16,1 2-16 0,-1 0-368 0,1 0-80 15,2 0-16-15,4 2 0 0,1-3-96 0,4 0 0 16,3 1-16-16,5-3 0 0,7-3-192 0,0 0-48 0,0 0 0 0,10 6 0 16,5-4-144-16,12 1-48 15,10-3 0-15,11-5 0 0,9-3 80 0,13-4 16 16,9-2 0-16,6 1 0 0,3-1-272 0,9-3-48 15,9-2-16-15,5 3 0 0,3 1 32 0,5-1 0 16,2 1 0-16,4 2 0 0,-1 2-16 0,2-1 0 16,3 2 0-16,-5 0 0 0,-3 4-96 0,-5 1 0 15,-7-3-16-15,-4 3 0 0,-5 1-176 0,-10-1 160 16,-10 1-160-16,-8 0 160 0,-6 2-160 0,-6-2 0 0,-8-2 0 0,-7 2 128 16,-6 1-128-16,-6 2 128 0,-4-1-128 0,-6 2 128 15,-5-2-128-15,-5 1 128 0,-13 1-128 16,0 0 128-16,0 0 48 0,0 0 0 0,0 0 0 0,0 0 0 15,-15-5 48-15,-6 2 16 0,-5 1 0 0,-6 2 0 16,-5 4-112-16,-5-1-128 0,-4 3 176 0,-1-3-176 0,-5 1 144 16,-5 4-144-16,-7-2 0 0,-4-1 144 0,-6-1-144 0,-7 5 128 15,-5 2-128-15,-6-2 128 0,-9 1-128 0,0-1 160 16,-6 4-160-16,-3 0 160 0,1-1-32 0,-4 4 0 16,-4 0 0-16,0 1 0 0,0 1 0 0,-1 1-128 15,-4 2 192-15,5 1-64 0,4-1-128 0,4 0 160 16,2-3-160-16,10 1 160 0,12-2-32 0,11 0 0 15,12-2 0-15,11-3 0 0,10-1-128 0,12-6 160 16,9-1-160-16,8 0 160 0,12-4-160 0,0 0 0 16,16 1 0-16,12-3 0 0,14-5 0 0,15 1 0 15,13-4 0-15,15 2 0 0,9-3 0 0,11 0 0 16,9-4 0-16,9 0 0 0,10-3 0 0,6 0 0 16,3 1 0-16,1-2 0 0,-1 1 0 0,0 1 0 15,1 2 0-15,-3 1 0 0,-6 1 0 0,-36 3 160 16,9 5-32-16,43-3-128 0,-15 2 160 0,-12 3-160 15,-10 1 128-15,-37 2-128 0,1 2 0 0,-2 1 128 16,-8 1-128-16,16 1 0 0,-20 1 0 0,-15-3 128 16,-13-1-128-16,-10 2 0 0,-7 1 0 0,-18-5 0 15,0 0 128-15,0 0-128 0,-13 3 160 0,-10-2 0 16,-11 0 0-16,-12-1 0 0,-10 0-32 0,-12 2 0 0,-12-1 0 0,-9 0 0 16,-7-1-128-16,-7 3 128 15,-10 0-128-15,-5 4 128 0,-4-5-128 0,-8 5 0 0,-8 3 144 0,-2 0-144 16,-1 3 0-16,-3 1 0 15,-2-2 0-15,2 2 0 0,5 3 0 0,0 0 0 16,3-5 0-16,10 5 128 0,13-1-128 0,13-3 0 0,12-5 0 0,18-1 0 16,15 1 128-16,19-6-128 0,13 1 128 0,14-3-128 0,9 0 0 15,20-5 0-15,17-4 0 0,13 1 0 16,11-4 0-16,17 0 0 0,15-2 0 0,18-1 128 0,15 0-128 0,13 1 0 16,13 1 0-16,3 2 0 0,5-1 0 0,1 5 0 15,2-4 0-15,-7 4 0 0,-7-3 128 0,-45 3 16 16,7-2 0-16,1 2 0 0,0 0 0 0,-4-2 0 15,-3 4 0-15,-9 3 0 0,-11-1-144 0,-10-1 0 16,-8 3-160-16,12 1 160 16,-23 0-2080-16,-14 3-320 0,-14 1-64 0</inkml:trace>
  <inkml:trace contextRef="#ctx0" brushRef="#br0" timeOffset="41419.87">15524 15257 15663 0,'-19'-1'1392'0,"10"1"-1120"15,0 1-272-15,2-1 0 0,2 0 1584 0,5 0 256 16,-5-2 48-16,5 2 16 0,0 0 288 0,0 0 64 15,17-7 16-15,9 2 0 0,11 0-800 0,7 3-144 0,11-3-48 0,7 0 0 16,3-2-464-16,6 1-112 0,0-1 0 16,-1 4-16-16,1-2-192 0,-18-1-48 0,2 4 0 15,3-2 0-15,-8 0-32 0,0 1-16 0,-7-1 0 0,-6 1 0 16,-8 2-80-16,-6 1-32 0,-7 1 0 0,-6-1 0 16,-10 0-112-16,0 0-32 0,-12 8 0 15,-11-2 0-15,-10 2 0 0,-9 1 0 0,-7-3 0 0,-26 7 0 16,1-2 96-16,5-2 16 0,5 1 0 0,4-3 0 15,5-2 208-15,8 1 48 0,6-2 16 0,12-2 0 0,9 1-112 16,6-1-32-16,14-2 0 0,0 0 0 0,0 0-192 0,20 0-64 16,10 3 0-16,8 0 0 0,6-6-128 0,8 6 0 15,8-3 0-15,-14 0 0 16,6 1-2048-16,4 3-304 0,1-3-48 0</inkml:trace>
  <inkml:trace contextRef="#ctx0" brushRef="#br0" timeOffset="42269.95">9246 15328 18191 0,'0'0'800'0,"0"0"176"0,-7-2-784 0,-2-1-192 16,-2 2 0-16,11 1 0 0,-10-5 2032 0,3 3 352 15,7 2 80-15,0 0 16 0,0 0-656 0,0 0-128 16,0 0-32-16,0 0 0 0,0 0-528 0,17-4-112 15,8 4-32-15,5-4 0 0,7-4-320 0,6 3-64 0,6 0-16 16,1-4 0-16,0 2-144 0,0-2-16 0,-1 4-16 16,1 2 0-16,-2 0-96 0,-2 1 0 0,-3-3-16 15,-4 2 0-15,-3 5 48 0,-6-1 16 0,-5 0 0 0,-8 3 0 16,-5 0-48-16,-12-4 0 0,0 0 0 0,0 9 0 16,-7 1-64-16,-5-1 0 0,-7 1-16 0,-9-1 0 15,-9 1 16-15,-5 3 0 0,-6-2 0 0,-3 2 0 16,-3 0-32-16,-2-3 0 0,-3 1 0 0,-1 1 0 0,0-6-16 15,3-1 0-15,4 1 0 0,8-3 0 0,8-3-32 0,9-1-16 16,7-2 0-16,8-1 0 0,7-1 0 0,6 5 0 16,10-14 0-16,10 2 0 0,8-4-160 0,12 2 0 15,9-1 144-15,7-1-144 0,9-4 0 0,2 3 0 16,2 3 0-16,1 2 0 0,-2 0 0 0,4 1 0 16,-2 2 0-16,-3-2 0 0,-2 3 0 0,-8-2 0 15,-9 4 0-15,-11 2 0 0,-13 3 0 0,-7 1 0 16,-8 0 0-16,-9 0 0 0,0 0 0 0,-13 11 128 15,-12 6-128-15,-10-2 0 0,-9 0 0 0,-5 0 128 16,-4 2-128-16,0 1 0 16,-2 0-752-16,4 2-208 0,3 2-64 15,-2 0-19632-15</inkml:trace>
  <inkml:trace contextRef="#ctx0" brushRef="#br2" timeOffset="54061.07">4826 17581 6447 0,'0'0'576'0,"0"0"-576"0,13 0 0 0,0-1 0 0,-2-2 1696 0,1 0 224 15,-1 0 64-15,-1 0 0 0,-10 3-256 0,11-4-32 16,0 2-16-16,-2-2 0 0,-9 4-288 0,10-5-64 16,-2 0-16-16,-8 5 0 0,0 0-96 0,0 0-32 15,0 0 0-15,0 0 0 0,0 0-192 0,0 0-32 16,0 0-16-16,-12-3 0 0,-2 3-288 0,-4 0-48 15,-2 3-16-15,-4 1 0 0,-8 2-128 0,-3-1-16 16,-6 0-16-16,-5 4 0 0,-3 0 48 0,-4 4 16 16,-1-4 0-16,-3 3 0 0,-2 2-112 0,-3 4-32 15,-6-1 0-15,0-1 0 0,-1-3-16 0,1 2 0 16,-1-1 0-16,3 3 0 0,-3 2-64 0,-1 0-16 0,-2 1 0 0,1 3 0 16,1-2-112-16,4 1-16 0,0 2-128 0,8 2 192 15,4-5-192-15,4 2 0 0,6 1 128 0,5-2-128 16,6-4 0-16,8-1 128 15,7 0-128-15,4-2 0 0,7-3 0 0,8 0 0 0,9-4 0 0,9 2 0 16,8-3 0-16,7-1 0 0,11-5 0 0,5 2 0 16,9-2 0-16,6 3 0 0,2 1 0 0,4-1 0 15,3-6 0-15,-3 2 0 0,-3 4 0 0,-2-1 0 16,-3-2 0-16,-2 3 0 0,-1 0 0 0,-4 1 0 16,-4 0 0-16,-2 0 0 0,-6 0 0 0,-4 0 0 15,-6 0 0-15,-6 5 0 0,-8-2 0 0,-2 2 0 16,-5-2 128-16,-8 3-128 0,-3-2 0 0,-7 3 0 15,-5 2 176-15,-5 2-176 0,-7 3 192 0,-7 3-192 16,-8-2 192-16,-5 6-192 0,-5 0 192 0,-5 5-192 16,-7-2 192-16,-4 3-64 0,-3 1 0 0,-8 4-128 15,-2 3 192-15,-4 0-64 0,-4-1 0 0,-3 1-128 16,1 0 192-16,1 5-64 0,-3-2 0 0,7 3-128 0,3-4 176 0,10-2-176 16,8-3 160-16,10-3-160 0,8 1 144 0,12-5-144 15,6-4 128-15,8-7-128 0,8-7 160 0,8-1-160 16,6-4 192-16,10-3-192 0,10-5 0 0,11-3 0 15,10-1 0-15,6-5 0 0,9 1 160 0,7-4-160 16,6-2 128-16,8 1-128 0,6 2 0 0,1 0 0 16,1-2 128-16,0-1-128 0,-2-5 0 0,-5 4 128 15,-7 3-128-15,-4 1 128 0,-6 0-128 0,-7 4 0 16,-8 0-192-16,-7 2 192 16,-5 3-976-16,-8 0-80 0,-9 2-16 0,-9-2-11504 15,-14 3-2304-15</inkml:trace>
  <inkml:trace contextRef="#ctx0" brushRef="#br2" timeOffset="54722.66">2504 19850 20271 0,'0'0'1792'0,"0"0"-1424"16,0 0-368-16,0 0 0 0,-6-8 0 0,1 2-320 15,5 6 64-15,0 0 16 0,0-8 1744 0,2-2 352 16,3 1 64-16,4-2 0 0,3 0-800 0,0 3-160 16,4-5-48-16,-2 3 0 0,2-3-224 0,2-1-48 15,0 1-16-15,1 1 0 0,-1-2-112 0,-1 3-32 16,-1 4 0-16,-2 4 0 0,-3 2-256 0,0 3-48 0,0 1-16 0,-1 6 0 15,-1 4-160-15,-3 1 0 0,-2 1 0 0,0 1 0 16,-6 3 0-16,-3 2 160 0,-4-1-32 0,1 2-128 16,0 1 480-16,-4-3-16 0,-2-2 0 0,2 0 0 15,-1-4 144-15,2-2 32 0,0-2 0 0,5-3 0 16,6-7-96-16,0 0-16 0,0 0 0 0,0 0 0 16,0 0-16-16,3-14 0 0,3-3 0 0,5-2 0 15,2-4-240-15,4 2-48 0,2-2-16 0,1-1 0 16,2 1-208-16,1 1 144 0,-1-2-144 0,3 2 128 15,0 3-128-15,-1 3 0 0,-1 2 0 0,0 5-176 16,-1 4 176-16,-3 1 0 0,-3 10 0 0,-1 2 0 16,-2 5 0-16,-3 3 0 0,-3 3 0 0,-4 0-128 15,-3 3 128-15,-1 1 0 0,-4 1 0 0,-3-1 0 0,-2 1 0 0,1 1 0 16,-2-3 0-16,2 0 128 0,3-5-128 0,1 1 0 16,1-1 0-16,0-3 128 0,1-5-128 0,3-9-160 15,0 0 160-15,0 0-208 16,0 0-1360-16,0 0-272 0,16 0-48 0,-1-4-9648 15,0-2-1936-15</inkml:trace>
  <inkml:trace contextRef="#ctx0" brushRef="#br2" timeOffset="54961.39">3502 19602 21183 0,'0'0'944'0,"0"0"192"0,0 0-912 0,0 0-224 0,0 0 0 0,0 0 0 16,0 0 2592-16,0 0 480 0,15-3 80 16,2-2 32-16,1-4-1568 0,2 2-304 0,0-5-64 0,4 1-16 15,4-2-608-15,3 0-128 0,-6 1-32 0,3 3 0 16,-5-1-288-16,1 5-176 0,-1 2 192 0,-1 2-192 16,-4-1 0-16,-4 2 0 0,-1 0-192 0,-2 3 48 31,-11-3-1840-31,6 11-352 0,-5 5-80 0,-5 1-16 0</inkml:trace>
  <inkml:trace contextRef="#ctx0" brushRef="#br2" timeOffset="55128.7">3477 19856 16575 0,'0'0'736'0,"0"0"160"0,0 0-720 0,14-2-176 0,2-1 0 0,2 2 0 0,-2-3 1824 15,3-2 336-15,3-1 64 0,5 2 16 0,3-1-688 16,-1-1-128-16,2-3-16 0,-1 4-16 0,1 3-832 0,1 1-176 15,-2-1-16-15,0 3-16 0,-3-2-352 0,-1 2-128 16,-2 5 0-16,-2-3-8960 16,-2 0-1792-16</inkml:trace>
  <inkml:trace contextRef="#ctx0" brushRef="#br2" timeOffset="55468.88">4449 19550 24879 0,'0'0'2208'0,"0"0"-1760"0,0 0-448 0,0 0 0 16,0 0 1056-16,0 10 128 0,-3-1 32 0,-3 5 0 15,-4 0 240-15,-2 2 48 0,-3 2 16 0,-1 5 0 16,-5-1-368-16,1 2-80 0,0 2-16 0,2 0 0 16,0-1-448-16,3-2-96 0,2 1 0 0,4 0-16 15,4-3-240-15,5-2-32 0,3-3-16 0,3-2 0 16,4-2-16-16,5-2 0 0,3-2 0 0,3-6 0 15,4-3 128-15,3-4 32 0,1-4 0 0,2-4 0 16,-1-3 48-16,3 0 16 0,-4 0 0 0,-1-2 0 16,-2-1-48-16,-3-3-16 0,-5 1 0 0,-1-2 0 15,-3 0 32-15,-4-1 0 0,-3-5 0 0,-5-2 0 16,-3 2-128-16,-4-7 0 0,-4-2-16 0,-2 3 0 16,-5 3-240-16,0 0 0 0,-4 2 0 0,-2 3 0 15,-1 5-1136-15,0-2-272 16,-1 1-48-16,0 2-18416 0</inkml:trace>
  <inkml:trace contextRef="#ctx0" brushRef="#br2" timeOffset="56293.91">4500 16541 12207 0,'0'0'528'0,"0"0"128"0,10 3-528 0,-10-3-128 0,0 0 0 0,6 12 0 16,-3-3 1440-16,-3 5 256 0,-1 0 48 0,-2 0 16 15,-3 3-464-15,-2 2-80 0,-1 2-32 0,-2 1 0 16,-2 2 32-16,-2 5 0 0,-3-1 0 0,-1 2 0 15,-1 0-64-15,-3-2-16 0,-4 1 0 0,-2 1 0 16,2-5-176-16,-2-1-48 0,-3-1 0 0,0-1 0 16,0-3-240-16,1-2-48 0,-4-1-16 0,1-1 0 15,0-4-192-15,-1 1-32 0,2-3-16 0,0-2 0 0,0-3 16 0,4-1 0 16,4-1 0-16,0-2 0 0,1-5-16 0,4-1 0 16,2-6 0-16,4 1 0 0,0-1-112 0,3-3 0 15,2-4-16-15,3 1 0 0,2 1-80 0,1-2-16 16,3-3 0-16,4 0 0 0,1 3-144 0,3 3 0 15,2-1 0-15,4 4 128 0,2-2-128 0,2 3 0 16,0 1 0-16,2 0 0 0,3 1 0 0,3 1 0 16,0-4 0-16,2 8 0 0,4 1 0 0,-1-1 0 15,3 1 0-15,-1 3 0 0,-1 2 0 0,1 6 0 16,2-1-144-16,1 3 144 0,-2 2 0 0,2 3 0 16,1 2 0-16,0 0 0 0,-2 2 0 0,1 0 0 15,-1 0 0-15,2-3 0 0,1 0 0 0,0-2 0 0,1-1 0 0,-1-3 0 16,-1-1 0-16,-2-4 0 15,2-3 0-15,-1-3 0 0,-2-5 128 0,-1 1 0 16,-2-1-128-16,-4-1 192 0,-1 1 48 0,-2-3 0 16,-2 0 0-16,-3-3 0 0,1 2 16 0,-5 1 0 15,1-4 0-15,-5 1 0 0,-3 0 64 0,-3-1 0 0,-3-1 16 16,-3-2 0-16,-4-2 80 0,-4 2 16 0,-4 0 0 0,-1 0 0 16,-1 1-176-16,-5-1-16 0,1 1-16 15,-5 6 0-15,-6 1-16 0,0 4 0 0,-3 2 0 0,-2 3 0 16,-4 1-64-16,-2 5-16 0,-1 0 0 0,0-1 0 15,-1-1-128-15,1 2 0 0,3 3 0 0,3-4 128 16,4 4-128-16,2-4 0 0,-1 1 0 0,7 2 0 16,7 0 0-16,3 1 0 0,2-4 0 0,12-5 0 15,0 0-1120-15,0 0-96 0,4 14-32 0,6-5-12544 16,4-1-2512-16</inkml:trace>
  <inkml:trace contextRef="#ctx0" brushRef="#br2" timeOffset="57839.97">6576 18089 13583 0,'0'0'592'0,"0"0"144"15,0 0-592-15,0 0-144 0,8-5 0 0,-8 5 0 0,6-6 1440 0,-6 6 256 16,2-12 48-16,1 6 16 0,-3 6-352 0,0-10-80 15,-2 1-16-15,0-1 0 0,-2 2-176 0,-1-1-48 16,-3 2 0-16,-1-4 0 0,-1 4-208 0,0-3-48 16,-1 3-16-16,-2 0 0 0,-4 0-304 0,0 4-48 15,-5-3-16-15,-2 3 0 0,-4 1-176 0,-1 7-32 16,-2 2-16-16,-5 4 0 0,-3 2-224 0,-2 3 176 16,1 2-176-16,-2 4 160 0,0 5 0 0,1 3 0 15,0 6 0-15,5 3 0 0,1 0 96 0,2 6 32 16,0 5 0-16,4 0 0 0,2 1-64 0,7-2-16 0,5-5 0 0,6 2 0 15,4-3-80-15,5-4-128 16,4-4 176-16,3-6-176 0,3-6 144 0,4-3-144 16,4-1 0-16,1-5 144 0,1-2 32 0,5-9 0 15,0-4 0-15,4-3 0 0,3-6 80 0,1-3 0 16,5-4 16-16,2-4 0 0,-1-2-16 0,-2-4 0 16,-3-4 0-16,-1-2 0 0,-1 0-256 0,-1 0 128 15,-3-3-128-15,-3-1 0 0,-2-2 144 0,-2 1-144 0,-1-4 0 0,-4 4 144 16,-1 1-144-16,-3 6 160 0,-5 3-160 0,0 9 160 15,-2 7 16-15,-5 12 0 0,0 0 0 0,0 0 0 16,0 0-176-16,0 12 192 0,-1 7-192 16,-1 9 192-16,2 2-192 0,0 5 0 0,-1 6 0 0,1 3 0 0,0 3 0 15,1-2 0-15,1 1 0 0,1-4 0 16,4 0 0-16,2-2 0 0,2-7 0 0,-1-1 0 0,3-1 0 16,-2-6-192-16,5 2 32 0,-1-7 16 15,0-2-1936 1,0-4-384-16,-1-5-80 0</inkml:trace>
  <inkml:trace contextRef="#ctx0" brushRef="#br2" timeOffset="58398.93">6792 19006 21599 0,'-11'11'960'0,"11"-11"192"0,-7 9-928 0,0-4-224 16,7-5 0-16,0 0 0 0,0 0 1568 0,0 0 272 0,0 0 48 0,0-8 16 15,0-4-368-15,4-2-64 16,3 0 0-16,4-4-16 0,2-2-624 0,3-1-128 0,2 1-32 0,1 2 0 16,-1-3-320-16,2 2-64 0,-1 2-16 0,2 2 0 15,-3 0 16-15,-2 3 0 0,-1 4 0 0,-3 6 0 16,0 2-128-16,0 2-32 0,-2 5 0 0,-2 3 0 15,-3 5-128-15,-3 3 0 0,-2 2 0 0,-1 3 0 16,-3 4 192-16,-2 0-64 0,-3 2 0 0,-1-2 0 16,-2 2 112-16,1-5 16 0,-2 0 0 0,3-5 0 15,2-2 128-15,2-3 16 0,1-4 16 0,5-10 0 16,0 0-96-16,0 0-32 0,0 0 0 0,0 0 0 0,8-9 160 0,2-3 16 16,1-4 16-16,2-2 0 0,1-2-208 15,2-1-32-15,1 0-16 0,-1 1 0 0,2-1-224 0,-1 3 0 16,1 2 0-16,-1 4 0 0,1 1 0 0,0 5 0 15,-3 2 0-15,0 5 0 0,-1 5 0 0,-1 3 0 16,-1 4 0-16,-2 4 0 0,-3 0 0 0,0 5 128 16,-2 6-128-16,-3-1 0 0,-2 3 0 0,-1 1 0 15,0-6 128-15,-2-1-128 0,1 0 0 0,0-3 0 16,0-2 128-16,1-3-128 0,-2-6 0 0,2 1 0 16,0-4 0-16,1-7 0 0,0 0 0 0,0 0 0 15,0 0-208-15,0 0 64 16,0 0-1392-16,0 0-256 0,8-5-64 0,-1 0-10368 0,2-5-2080 0</inkml:trace>
  <inkml:trace contextRef="#ctx0" brushRef="#br2" timeOffset="58593.16">7769 18760 21183 0,'0'0'1888'0,"0"0"-1504"0,6-5-384 0,-6 5 0 16,0 0 1648-16,0 0 256 0,0 0 48 0,0 0 16 15,4 10 16-15,-1 7 0 0,-4 1 0 0,-3 5 0 16,-3 3-464-16,0 5-96 0,-3-2-16 0,1 7 0 16,0 1-560-16,2-2-112 0,1-2-32 0,2 2 0 15,3 0-304-15,4-2-64 0,0-6-16 0,1 0 0 0,0-6-320 16,2 1 144-16,-1-2-144 0,1-2 0 16,-1-4 0-16,-2-1 0 0,1-1 0 0,-4-12 0 15,0 0-912-15,0 0-192 0,0 0-48 0,10 4 0 16,-1-3-1504-16,-9-1-304 0,5-10-64 0</inkml:trace>
  <inkml:trace contextRef="#ctx0" brushRef="#br2" timeOffset="58751.42">7620 19081 18431 0,'0'0'1632'0,"0"0"-1312"16,0 0-320-16,0 0 0 0,9 5 2624 0,3 0 448 16,0 0 80-16,2-3 32 0,3 0-912 0,3-2-176 15,3 0-48-15,1-2 0 0,-1 2-672 0,3-2-144 16,0-3-16-16,4 1-16 0,-4-1-800 0,1 1-144 15,0-3-48-15,-3 0 0 16,-4-3-512-16,-1 4-96 0,-2 1-32 0,-3-2-11856 0,-2 1-2368 0</inkml:trace>
  <inkml:trace contextRef="#ctx0" brushRef="#br2" timeOffset="58924.55">8285 18802 35935 0,'-9'12'1600'0,"8"3"320"0,4 4-1536 0,-1 5-384 0,-1 8 0 0,-2 4 0 15,-3-1 256-15,0 3 0 0,-1-1-16 0,-1 3 0 16,-2-2 896-16,2-4 176 0,0-3 32 0,1 0 16 16,-2 0-848-16,2-3-160 0,-1-2-32 0,2-3-16 15,1-1-304-15,3-3-304 0,0-4 64 0,2-2 16 16,-2-13-2880-16,0 0-576 0</inkml:trace>
  <inkml:trace contextRef="#ctx0" brushRef="#br2" timeOffset="59343.1">9291 17348 11967 0,'-2'-18'1072'0,"1"8"-864"0,1 10-208 0,0-9 0 16,-2-1 2400-16,2 10 432 0,0 0 96 0,-9 0 16 16,-2 7-1104-16,-1 3-224 15,-5 8-32-15,-2 7-16 0,-2 4-384 0,-2 8-80 16,-3 5-16-16,0 5 0 0,-4 9 112 0,1 6 16 15,0 4 0-15,1 8 0 0,1 2-432 0,3 2-80 16,4-1 0-16,3-4-16 0,3-7-336 0,5-4-64 16,0-6-16-16,7-4 0 0,1-1-272 0,3-5 160 0,3-2-160 15,5-6 128-15,3-3-128 0,5-2 0 0,0-5 0 0,1-3 0 16,2-7-1376 0,4-7-160-16,0 1-16 0,-1-10-14672 0</inkml:trace>
  <inkml:trace contextRef="#ctx0" brushRef="#br2" timeOffset="59794.88">9297 18176 28559 0,'0'0'2544'0,"0"0"-2032"15,0-16-512-15,4 2 0 0,3-2 512 0,4 1 0 16,0-1 0-16,4 0 0 0,4-1 320 0,4 0 64 15,1-4 0-15,7 2 16 0,-2 0-448 0,0 0-80 16,1 3-32-16,-4 0 0 0,-3 4-144 0,-4 4-16 16,-3 3-16-16,-1 6 0 0,-1 4 48 0,-2 7 16 15,-1 2 0-15,-1 9 0 0,-6 1-48 0,-1 6-16 16,-6 2 0-16,-1 2 0 0,-6 3 64 0,-3 1 16 16,-2-1 0-16,-2-1 0 0,-2-1 176 0,0-4 32 15,0-2 16-15,1-4 0 0,3-3 176 0,1-4 48 16,2-5 0-16,6-3 0 0,6-10-160 0,0 0-32 15,0 0 0-15,0 0 0 0,0 0-16 0,10-14-16 16,3-3 0-16,4-2 0 0,2-1-240 0,3-2-48 0,3-2-16 16,-4 0 0-16,3 1-176 0,-1 1 0 15,-1 6 0-15,3-1 0 0,1 1 0 0,-1 2 0 0,-5 6 0 16,3 3 0-16,0 5 0 0,-2 7 0 0,-4 0 0 0,0 7 0 16,-3 4 0-16,-1 2-176 0,-2 4 176 15,-2 4-128-15,-4 4 128 0,-1 2 0 0,-4 5 0 0,0 1 0 16,-3 6 0-16,-1-4 0 0,1-6-144 0,-1-1 144 15,0-2-256-15,0-6 32 0,2-2 0 0,0-4 0 16,1-4-992 0,2-1-192-16,2-6-32 0,-3-10-16 0,0 0-1872 0,11 4-384 0</inkml:trace>
  <inkml:trace contextRef="#ctx0" brushRef="#br2" timeOffset="60008.55">10465 17943 27647 0,'0'0'2448'0,"0"0"-1952"16,0 0-496-16,1 13 0 0,-2 1 1200 0,-3 4 144 15,-1 2 16-15,-2 3 16 0,-1 3-32 0,-2 4-16 0,1 1 0 0,-2 4 0 16,-2 0-480-16,1 1-80 0,5 0-32 0,-2 2 0 16,1 2-352-16,3 1-64 0,3-4 0 0,-1-1-16 15,0-2-304-15,2-4 0 0,1 0 0 0,1-5 0 16,1-1 0-16,0-4 0 0,2 0-192 0,0-5 48 31,-3-5-1584-31,4 0-304 0,-5-10-64 0,0 0-13888 0</inkml:trace>
  <inkml:trace contextRef="#ctx0" brushRef="#br2" timeOffset="60186.11">10144 18302 32127 0,'0'0'1424'0,"0"0"304"0,10-2-1392 0,-1 0-336 0,-9 2 0 0,16 0 0 15,2 1 1232-15,1 0 176 0,4 1 48 0,4-2 0 16,3 2-352-16,4 2-64 0,2 0-16 0,1-3 0 0,-2-1-512 0,1 0-128 16,1 1 0-16,-3-1-16 0,-1-2-368 0,0-1 0 15,-5-1 0-15,-1 2-192 16,-3-2-1360-16,-2 1-288 0,-3 2-48 0,0 1-14928 16</inkml:trace>
  <inkml:trace contextRef="#ctx0" brushRef="#br2" timeOffset="60543.66">11335 17548 24879 0,'0'0'2208'0,"0"0"-1760"0,10-5-448 0,-10 5 0 16,0 0 1408-16,10 2 208 0,-5 3 48 0,0 9 0 16,-4 5 208-16,-1 6 48 0,-2 4 16 0,-2 8 0 15,-1 3-592-15,-3 7-112 0,-1 7-16 16,1 4-16-16,-3 4-144 0,2-1-32 0,-1 4 0 0,1-5 0 16,1-1-352-16,1-1-80 0,2-3-16 0,4-3 0 15,0-8-352-15,2-1-80 0,0-6-16 0,4-5 0 16,-2 0-128-16,1-4 160 0,-1-7-160 0,0 0 160 15,2-3-160-15,-1-3 0 0,-2-4 0 0,-2-11 0 16,0 0-1952-16,0 0-320 16,0 0-64-16</inkml:trace>
  <inkml:trace contextRef="#ctx0" brushRef="#br2" timeOffset="61191.52">12641 18193 13823 0,'-20'2'1216'0,"9"-1"-960"16,0-1-256-16,11 0 0 0,0 0 2528 0,0 0 464 15,0 0 80-15,0 0 32 0,0 0-736 0,14 0-160 16,3 0-32-16,5-1 0 0,3-3-640 0,5 1-144 0,5-2-32 0,2-2 0 16,1 2-592-16,2-4-128 15,2 0-32-15,2 2 0 0,0 1-352 0,-2 1-64 0,-3 0 0 0,-3-1-16 16,-4 2-176-16,-3 2 0 0,-4 1 0 0,0 0 0 31,-6 0-2000-31,-4 1-288 0,-4 1-48 0</inkml:trace>
  <inkml:trace contextRef="#ctx0" brushRef="#br2" timeOffset="61745.81">14412 17700 12895 0,'0'0'1152'0,"5"-10"-928"16,-5 10-224-16,8-7 0 0,-8 7 2064 0,0 0 368 15,0 0 80-15,2-12 16 0,-2 12-704 0,0 0-144 16,0 0-16-16,-7-6-16 0,-2-3 336 0,-3 5 64 16,1 1 0-16,-3 1 16 0,-3 1-1792 0,0 2-272 15,-4-1-224-15,-2 2 32 0,-1 1 688 0,-1 2 128 16,-4 3 16-16,-2 1 16 0,1 3-224 0,-4 5-48 15,0 1-16-15,1 2 0 0,-1 5-96 0,2 5-16 16,1 4 0-16,4 3 0 0,1 2-64 0,4-1 0 16,5-2-16-16,7-3 0 0,4-1-48 0,6-6-128 15,4 0 192-15,3-5-64 0,3 1 80 0,4-5 16 0,2-5 0 16,5-4 0-16,3 0 96 0,4-5 0 0,1-3 16 0,3-2 0 16,2-6 16-16,2-1 0 0,-1-6 0 15,0-1 0-15,-2-2-176 0,-2-1-48 0,0-2 0 0,-4 0 0 16,-3-3-128-16,-4-1 0 0,-2 3 144 0,0-4-144 15,-1 2 0-15,-1 1 128 0,-5 5-128 0,-1 2 0 16,-2 2 0-16,-2 4 0 0,-2 2 0 0,-4 8 128 16,0 0-128-16,0 0 0 0,-1 14 0 0,-2 5 0 15,0 1 0-15,-1 7 0 0,-1 2 0 0,-2 4 0 0,0 0 0 0,0 4 0 16,1 3 0-16,2-3 0 0,3-3 0 0,-2 0 0 16,3 2 0-16,4-2 0 0,1-2 0 0,2-4-160 15,0-1 160-15,2-6-208 16,0-2-1296-16,2-2-256 0,1-5-48 0,2-5-15952 0</inkml:trace>
  <inkml:trace contextRef="#ctx0" brushRef="#br2" timeOffset="62226.74">14837 18468 24191 0,'0'0'1072'0,"-4"6"208"0,-1 1-1024 0,5-7-256 15,-8 9 0-15,8-9 0 0,-6 3 1520 0,6-3 240 0,0 0 48 0,0 0 16 16,0 0-208-16,0 0-32 0,5-10-16 0,2 0 0 16,2-1-464-16,3-1-80 0,0-3-32 0,1 0 0 15,1-1-336-15,0 4-64 0,4 0-16 0,-2 0 0 16,2-1-128-16,-6 8-48 0,-1 0 0 0,6 0 0 15,-2 2-400-15,-2 6 128 0,-3 4-128 0,-1 3 0 16,-3 3 128-16,-1 4-128 0,-2 2 0 0,-3 2 128 16,-3 2-128-16,-1 0 0 0,-3-3 0 0,-1 1 128 15,-2-2-128-15,1-1 192 0,1-3-192 0,2-1 192 0,1-6 0 16,5-8 0-16,-4 7 0 0,4-7 0 0,0 0 128 0,0 0 48 16,0 0 0-16,9-10 0 0,4 1 96 0,3-4 32 15,2-3 0-15,1-2 0 0,1-1-288 0,2-1-48 16,0-1-16-16,1 0 0 0,-2-1-144 0,3 2 0 15,2 1 0-15,0 3 0 0,1 4 0 0,0 3 0 16,-2 2 0-16,-1 7 0 0,-2 7 0 0,-2 4 0 16,1 5 0-16,-9 0 0 0,-1 7 0 0,0 0 0 15,-1 2 0-15,4 18 0 0,-2-4 0 0,-6-19 0 16,0 4 0-16,2 3 0 0,0-3 0 0,-1 3 0 16,0-3 0-16,1 2 0 0,0-1 0 0,5 15 0 15,-2-9 0-15,-2-10 0 0,-1-5 0 0,-2-2 0 16,-1-8-224-16,-5-6 80 15,0 0-2304-15,0 0-464 0,0 0-96 0</inkml:trace>
  <inkml:trace contextRef="#ctx0" brushRef="#br2" timeOffset="63035.5">11518 16967 8287 0,'0'-6'736'0,"0"0"-592"0,0-2-144 0,0 0 0 15,-2 2 1776-15,2-2 320 0,-1 3 64 0,1 5 16 16,0 0-512-16,0 0-80 0,0 0-32 0,0 0 0 16,0 0-368-16,0 0-80 0,0 0-16 0,6 6 0 15,1 4-16-15,0 3-16 0,1 1 0 0,0 5 0 16,1 5-96-16,1 3 0 0,0 5-16 0,3 3 0 16,-1 7-176-16,2 4-16 0,2 4-16 0,0 6 0 0,1 3-32 15,2 9 0-15,0 5 0 0,-1 7 0 0,-3 1-80 16,-2 5-32-16,-2 0 0 0,-1 2 0 0,-6-3-128 15,-3 2-16-15,-3-2-16 0,-1-1 0 0,-4-5 32 0,-1-3 16 16,-2-1 0-16,0-9 0 0,-4-4-48 0,1-5-16 16,-2-1 0-16,-2-4 0 0,-1-2-48 0,-1-5-16 15,-1-1 0-15,0-5 0 0,-2-3-32 0,-1-4-16 16,4-6 0-16,-3 2 0 0,1-5-64 0,-1-4-16 16,2-3 0-16,1-1 0 0,1-6-96 0,1 1 0 15,1-5-128-15,2-1 192 0,1-3-192 0,3-2 0 16,1-2 0-16,0-2 0 15,4-4-912-15,4 0-176 0,3-5-48 0,6 0 0 16,5 2-1936-16,6-5-400 0</inkml:trace>
  <inkml:trace contextRef="#ctx0" brushRef="#br2" timeOffset="64305.78">6527 17224 16815 0,'0'0'736'0,"0"0"160"0,0 0-704 0,0 0-192 0,0 0 0 0,-10-2 0 0,-1 5 1808 15,-7 2 336-15,-5 1 64 0,-4 2 16 0,-6 5-976 16,-4-2-192-16,-5 3-32 0,-3 0-16 0,-4 0-272 0,1 0-48 16,-2-1-16-16,2 1 0 0,6-2 16 0,0 0 0 15,3 1 0-15,-1-1 0 0,4-3-192 0,1 1-48 16,3-2 0-16,2 1 0 0,-1-4-208 0,1 1-48 15,-1 2-16-15,1 1 0 0,-1-3-176 0,2-2 0 16,0 4 144-16,2 1-144 0,2-4 0 0,3 4 0 16,3-3 0-16,1 4 128 0,-1-4-128 0,4 3 0 15,4 0 0-15,2 3 0 0,1-2 0 0,2 4 0 16,1-1 0-16,2 1 0 0,2 1 0 0,-3 3-128 16,1 1 128-16,2 2 0 0,1 3 0 0,0 1 0 15,0 0 0-15,1 4 0 0,1 7 0 0,0 4 0 0,1 2 0 16,-2 3 0-16,-1 3 0 0,-1 4 144 0,-2 3-144 0,-2 5 160 15,-2-2-16-15,-4 2 0 0,-1 1 0 0,-1 1 0 16,-2-2 16-16,-1 0 0 0,4-3 0 0,-1-2 0 16,-1-1 80-16,1-3 16 0,2-4 0 0,1 0 0 15,0 4 16-15,1 1 16 0,1 3 0 0,2-1 0 16,-1 0-160-16,1-2-128 0,0-3 144 0,1-5-144 16,1-2 0-16,0 0 128 0,1-3-128 0,3-3 0 15,3-1 0-15,1-2 128 0,0-2-128 0,2-2 0 16,2-5 208-16,3-2-48 0,2-5-16 0,3-3 0 15,5-2 48-15,1-1 16 0,4-3 0 0,-1 1 0 16,3-4-32-16,3-1-16 0,1 0 0 0,2-2 0 16,0 2-160-16,2-3 128 0,-1-1-128 0,2-1 128 0,-1 0-128 15,1-2 128-15,-2 1-128 0,2-1 128 16,0-2-944-16,-1 1-192 16,-1-2-32-16</inkml:trace>
  <inkml:trace contextRef="#ctx0" brushRef="#br2" timeOffset="65148.91">15885 17024 18431 0,'0'0'1632'0,"0"0"-1312"16,0 0-320-16,-2-6 0 0,2 6 976 0,2-7 128 15,2 1 32-15,1-3 0 0,4 2 528 0,2-2 96 16,6 2 32-16,3-2 0 0,2 0-576 0,7-3-96 16,4 0-32-16,4 0 0 0,4-2-336 0,2 1-80 15,1 1-16-15,2-2 0 0,0 3-144 0,-2 3-48 16,-2 2 0-16,-1 0 0 0,-3 2-128 0,-2 4-16 15,-4 4-16-15,-3 5 0 0,-2 0-176 0,-5 4-128 16,-3 5 192-16,-3 4-192 0,-5 3 144 0,-4 5-144 16,-5 3 0-16,-4 5 144 0,-4 6 16 0,-5 2 0 15,-6 6 0-15,0 4 0 0,-4 6 16 0,2-2 0 16,2 2 0-16,0-2 0 0,0-1-176 0,5 3 128 16,3-2-128-16,0 1 128 0,5 1-128 0,3-4 0 15,3 0 144-15,3 0-144 0,3-2 192 0,2-4-16 16,3-1-16-16,2-5 0 0,2-1-16 0,4-1 0 15,1 3 0-15,2-4 0 0,3 1 0 0,2-3 0 0,-2-2 0 16,2 2 0-16,4 2 48 0,-1-2 0 16,2-3 0-16,12 15 0 0,-8-4-32 0,-4-5 0 0,-3 1 0 0,-8-6 0 15,-5-2 16-15,-2-4 0 0,-4 0 0 0,-5-7 0 16,-3 0 0-16,-4-2 0 0,-4-2 0 16,-3 0 0-16,-4-6 368 0,-4-2 80 0,-5-2 16 0,-3-2 0 15,-5-1 80-15,-6-6 32 0,-7 1 0 0,-5-2 0 16,-2-6-304-16,-6-1-64 0,-4-4-16 0,-2 1 0 15,1 0-240-15,1-2-128 0,2 0 160 0,3 0-160 0,2-3-144 16,5-2-128-16,6-2-32 0,5 2 0 16,7-1-2032-16,9-1-416 15,8-1-64-15,10 1-32 0</inkml:trace>
  <inkml:trace contextRef="#ctx0" brushRef="#br2" timeOffset="65638.69">18200 17595 21135 0,'-5'-14'928'0,"5"14"208"0,-1-5-912 16,1 5-224-16,0-8 0 0,0 8 0 16,0 0 1552-16,0 0 272 0,0 0 48 0,7 4 16 0,0 2-640 0,1 3-128 15,4 5-32-15,3 5 0 0,3 2-96 0,5 5-32 16,0 3 0-16,5 7 0 0,0 5-64 0,2 2-32 16,1 7 0-16,-2-1 0 0,-1-1-400 0,-1 3-80 15,-2 0 0-15,-2 0-16 0,-4-1-240 0,-3-5-128 16,0 2 128-16,-2-5-128 0,-4-2 0 0,0-5 0 15,-2-4 0-15,-1-3 0 0,0-7 0 0,-1-3-208 16,-1-5 48-16,0-7 16 16,-5-6-1904-16,0 0-384 0,0 0-80 0</inkml:trace>
  <inkml:trace contextRef="#ctx0" brushRef="#br2" timeOffset="65904.39">18752 17472 23039 0,'-2'-13'1024'0,"2"13"192"0,0 0-960 0,0 0-256 0,0 0 0 0,-2 6 0 16,-3 4 1888-16,-3 6 336 0,-3 1 64 0,-3 6 16 15,-7 8-592-15,-2 2-112 0,-2 1-32 0,-3 6 0 16,-2 1-288-16,-6 8-64 0,-1 0-16 0,-1 1 0 16,0 1-400-16,-2-2-80 0,1 2-16 0,1-3 0 15,0-4-416-15,2-1-96 0,4 0 0 0,4-5-16 16,3 0-176-16,5-2 0 0,-1-4 0 0,6-6 0 15,2 1-224-15,4-8-80 0,4-2-16 0,4-3 0 16,1-14-2576-16,12 1-528 16,7-11-96-16,2-8-32 0</inkml:trace>
  <inkml:trace contextRef="#ctx0" brushRef="#br2" timeOffset="66505.64">19373 16391 18143 0,'-13'0'800'0,"13"0"160"0,-6-1-768 0,0-2-192 0,1-1 0 0,1 1 0 15,-1-5 2128-15,5 0 384 0,0-4 80 0,4 2 16 16,3-3-752-16,3-2-160 0,3-2-32 0,2-1 0 16,3-1-736-16,4-1-160 0,2 1-16 0,3-3-16 15,1-3-352-15,2 2-64 0,2-1 0 0,0-2-16 16,-2 3-48-16,-1 4-16 0,-1-1 0 0,8-4 0 15,-6 7 0-15,-5 8 0 0,-6 4 0 0,-5 5 0 16,-14 0-112-16,9 12-128 0,-6 8 176 0,-4 7-176 0,-7 6 176 16,-2 4-176-16,-7 3 160 0,-4 5-160 0,-2-1 256 15,-1 2-64-15,0-3 0 0,2-5 0 0,0-3 128 0,2-3 0 16,4-8 16-16,3-3 0 0,3-4 176 0,4-3 16 16,2-3 16-16,4-11 0 0,0 0-32 0,0 0-16 15,11-2 0-15,2-8 0 0,5-4 128 0,3-4 16 16,2-4 16-16,4-1 0 0,2-5-400 0,2 2-64 15,1-6-32-15,-1 1 0 0,4 1-160 0,-1-2 0 16,-2-1 0-16,1 1 128 0,1 4-128 0,0 0 0 16,1 5 0-16,-5 4 0 0,-1 5 0 0,-2 7 0 15,-3 7 0-15,-1 7 0 0,-1 7 0 0,-3 5 0 16,-4 3 0-16,-2 7 0 0,-4 7 0 0,-4 5 0 16,-4 1 0-16,-2 5 0 0,-3-4 0 0,-4 1 0 15,-2-4 0-15,0-2 0 0,-3-1-208 0,1-3 80 16,1-2 128-16,-1-3-208 15,-2 0-1040-15,4 2-208 0,2-3-32 0,3 0-11760 16,1-2-2336-16</inkml:trace>
  <inkml:trace contextRef="#ctx0" brushRef="#br2" timeOffset="66964.23">21727 17632 11055 0,'-10'5'976'0,"4"-1"-784"0,2-2-192 0,4-2 0 15,0 0 3744-15,0 0 704 0,0 0 144 0,0 0 16 16,20 0-2096-16,6-2-416 0,2-2-96 0,9 1-16 16,6 1-608-16,3-2-128 0,4-1-32 0,4 1 0 15,0 1-480-15,4 0-96 0,3-4-32 0,0 3 0 16,0-1-256-16,0 2-48 0,2-1-16 16,-20 1 0-16,2-1-288 0,-6 2 160 0,1-2-160 0,7 1 128 15,-14 0-896 1,-8 3-192-16,-9 3-48 0,-16-3-11024 0,-6 14-2224 0</inkml:trace>
  <inkml:trace contextRef="#ctx0" brushRef="#br2" timeOffset="67127.39">21699 18019 20271 0,'-38'11'1792'0,"17"-5"-1424"0,2 1-368 0,7-3 0 0,12-4 3696 0,0 0 656 16,8 7 144-16,10-4 32 0,8-3-2336 0,12-3-464 16,9 0-80-16,13-1-32 0,10 3-656 0,3-3-144 15,-1-3-32-15,4 0 0 0,3 1-352 0,4 0-80 16,-2 4-16-16,-3 1 0 0,-5 0-336 0,-4 1 0 15,-7-2 0-15,-3 1 128 16,-6 1-2144-16,-5 0-416 0,-3 0-96 0</inkml:trace>
  <inkml:trace contextRef="#ctx0" brushRef="#br2" timeOffset="67624.82">25211 17099 33167 0,'0'0'2944'0,"0"0"-2352"0,0 0-464 0,-7-5-128 15,-3-3-272-15,-8 8-80 0,-8 5-16 0,-5 3 0 16,-7 5 784-16,-7 3 160 0,-5 5 16 0,-4 3 16 0,-5 9-256 0,-5 4-48 16,-8 8-16-16,-5 5 0 0,-6 7 224 0,2 4 32 15,-1 10 16-15,7 1 0 0,9 0-208 0,9 2-32 16,5 1-16-16,13-5 0 0,13-4-64 0,12-5-16 16,13-3 0-16,11-7 0 0,11-4 160 0,9-5 16 15,7-5 16-15,10-3 0 0,9-4 272 0,11-3 48 16,8-5 16-16,8-2 0 0,3-7 16 0,5-5 16 15,0-4 0-15,7-10 0 0,9-4-32 0,-4-4-16 16,-7-3 0-16,-2-9 0 0,-3 2-32 0,0-9 0 16,1-3 0-16,-9-6 0 0,-6-7 0 0,-7-10 0 15,-7-8 0-15,-7-7 0 0,-9-6-240 0,-11 4-48 0,-12 3-16 16,-10 6 0-16,-10 6-208 0,-12 1-64 0,-8 7 0 0,-12 5 0 16,-11 1-128-16,-6 7 0 0,-9 1 0 15,-10 6 128 1,-9 1-432-16,-6 8-80 0,-3 5-32 0,-1 1 0 15,0 0-1168-15,-6 3-224 0,-7 0-48 0,0 2-20400 0</inkml:trace>
  <inkml:trace contextRef="#ctx0" brushRef="#br0" timeOffset="75014.13">17991 19091 17727 0,'-13'1'784'0,"5"3"176"0,-5-2-768 0,4 0-192 16,-3-1 0-16,-2 2 0 0,1 0 1472 0,1 4 272 15,0-3 48-15,3-2 16 0,0 1-80 0,3-1-32 16,6-2 0-16,0 0 0 0,0 0-224 0,0 0-32 15,0 0-16-15,12 5 0 0,6-2-208 0,5-4-32 16,6-6-16-16,6 2 0 0,3 3-320 0,7-4-64 16,6-1-16-16,5 2 0 0,1 0-288 0,4-2-64 15,3 1-16-15,0 1 0 0,-2-4-16 0,1 4-16 0,-4 1 0 16,-1-2 0-16,-4 3-80 0,-7 2-16 16,-7 0 0-16,-4 1 0 0,-9 1-144 0,-6 1-128 0,-7 1 192 0,-14-3-192 15,0 0 160-15,0 0-160 0,0 0 128 0,-9 13-128 16,-5-2 208-16,-12-2-32 0,-7 2-16 0,-8-2 0 15,-4 3-16-15,-3-1 0 0,-4-3 0 0,-4 5 0 16,-4-2-16-16,1 0 0 0,3 1 0 0,-4-4 0 16,-1-2 0-16,2 2-128 0,4-3 192 0,2 0-64 15,5 1 32-15,7-2 0 0,7 1 0 0,9 0 0 16,7-1-160-16,8-2 192 0,10-2-192 0,0 0 192 16,0 0-48-16,16-2 0 0,8-1 0 0,9-2 0 15,7-1-144-15,7 2 0 0,6 0 0 0,7-1 0 16,4 3 176-16,6-2-48 0,2 1-128 0,0 1 192 15,-2 0-192-15,0 0-128 0,-1 1 128 0,-8 2-208 0,-6 4 208 16,-7-1 0-16,-4-4 0 0,-11 2 0 0,-6 0 0 16,-9-2 0-16,-9 0 128 0,-9 0-128 0,0 0 0 0,0 0 160 15,-17 3-160-15,-7 3 128 0,-8-3 0 0,-8-1-128 16,-10-2 192-16,-2 0-64 0,-5 1-128 0,-6 3 128 16,-3 2-128-16,-2-1 128 0,-1-2-128 0,-1 2 0 15,0 0 0-15,4-3 128 0,4 1-128 0,5-1 0 16,5 2 144-16,8 0-144 0,13 0 128 0,6-4-128 15,10-1 128-15,15 1-128 0,0 0 0 0,0 0 0 16,13-8 0-16,8 3 128 0,11-4-128 0,6 3 0 16,4 1 128-16,8-3-128 0,5 2 0 0,3 1 0 15,4-6 0-15,2 5 0 0,-1-2 0 0,0 2 0 16,-2-4 0-16,-4 3 0 0,-4 5 0 0,-7-1 0 16,-8 1 0-16,-9-1 128 0,-9 2-128 0,-9 0 0 0,-11 1 0 15,0 0 0-15,0 0 0 0,-18 2 0 0,-6 3 0 0,-12-1 0 16,-7 3 0-16,-9 0 144 0,-9-3-144 0,-5 5 0 15,-4 1 128-15,-1 0-128 0,0-5 0 16,0 0 0-16,-1 6 144 0,0-3-144 0,-1 5 0 0,6-5 144 16,5-1-144-16,10-4 160 15,3 1-160-15,13-2 160 0,9 0-32 0,9-2 0 0,8-2 0 0,10 2 0 16,0 0-128-16,19-3 0 0,9-1 0 0,11-4 0 16,11-1 0-16,11 0 0 0,5 0 0 0,9 0 0 15,3 1 0-15,2 1 0 0,5-2 0 0,1 2 0 16,2-3 0-16,0 3 0 0,-2 0 0 0,-6 3 0 15,-6 1 0-15,-9 2 0 0,-8-4 0 0,-14 2 0 16,-11 3 0-16,-12 3 0 0,-8-1 0 0,-12-2 0 0,0 0 0 16,-13 2 0-16,-9 0 0 0,-9 3 0 0,-10 3 0 15,-11-3 0-15,-8-1 0 0,-6 3 0 0,-4 1 0 16,-5 2 0-16,-8-3 0 0,3-1 0 0,-2 3 0 16,0-2 0-16,-2 5 0 0,6-4 0 0,4 0 0 0,9-1 0 15,10 2 0-15,15-4 0 0,14 0 0 0,11 1 0 16,15-6 0-16,0 0 0 0,0 0 0 0,22 4 0 15,11-7 0-15,10-3 0 0,8 1-128 0,7 0 128 16,7-4 0-16,2 3 0 0,7-3 0 0,5 1 0 16,2 3 0-16,-1-4 0 0,-1 2 0 0,-1-2 0 15,-2 4 0-15,-9 1 0 0,-8 1 0 0,-10-2 0 16,-9 1 0-16,-11 2 0 0,-11 2 0 0,-18 0 0 16,0 0 0-16,0 0 0 0,-13 2 0 0,-7 2 0 0,-11 4 0 15,-11-2 0-15,-12-1 0 0,-7 2 0 0,-8-4 0 16,-5 6 0-16,-4 1 0 0,-3 3 0 0,0-5 0 0,1 2 0 15,0-1 0-15,1 2 0 16,3-1 0-16,8 2 0 0,10-1 0 0,15-3 0 0,14 1 0 16,12-4 128-16,17-5-128 0,0 0 0 15,11 2 0-15,15-3 0 0,12 0 0 0,9-7 0 16,6-1 0-16,7 3 0 0,2-3 0 0,3 4 0 0,1-3-144 16,6 2 144-16,1-2 0 0,1 0 0 0,-3 1 0 0,-2 1 144 15,-3 2-144-15,-8 0 0 0,-8 2 0 0,-11-1 0 16,-8 2 0-16,-11-3 0 0,-8 2 0 0,-12 2 0 15,0 0 0-15,-9 1 0 0,-6 0 0 0,-12 3 0 16,-10-2 0-16,-9 1 0 0,-8 0 0 0,-7 0 0 16,-4 2 0-16,-4 1 0 0,-2-3 0 0,-3 2 0 15,0 2 0-15,3-3 0 0,1-1 0 0,8 5 0 16,2-2 0-16,13 1 0 0,12-1 0 0,13-1 0 16,12-4 160-16,10-1-160 0,0 0 192 0,19 0-192 15,12-1 0-15,7-3 0 0,7-3 0 0,9 3-192 0,6 1 192 0,4 1 0 16,4-5 0-16,3 1 0 0,0 4 0 0,2-2 0 15,-1 1-128-15,-1-1 128 0,-1 2 0 0,-8-1 0 16,-4 2 0-16,-10 0 0 0,-11 1 0 0,-11-1 0 16,-8-2 0-16,-6 2 0 0,-12 1 0 0,0 0 0 15,-18 2 0-15,-6 1 0 0,-9-1 0 0,-9 2 0 16,-12-1 0-16,-4 0 0 0,-7-1 0 0,-5 2 0 16,-4 3 0-16,-3 2 0 0,-2-4 0 0,3 3 0 0,2-3 0 15,8-1 0-15,8 1 0 0,12 1 0 0,13-3 0 16,11-2 0-16,11 0 0 0,11-1 0 0,10 1 0 0,9-2 0 15,9 0 0-15,10-2 0 0,8-2 0 16,5 2 0-16,5-1 128 0,3 0-128 0,6-4 192 0,-1 2-192 16,-1 2 0-16,1 0 0 15,-1-1-160-15,-2 4 160 0,-2 3 0 0,-10 2 0 0,-7-1 0 0,-6-3 0 16,-13 0 0-16,-7 2 0 0,-16-2 0 0,0 0 0 16,0 0 0-16,-9 2 0 0,-6 0 0 0,-9-1 0 15,-9-1 0-15,-5 0 0 0,-5-1 0 0,-3 0 0 16,0 1 0-16,0 2 0 0,1 2 0 0,1 1 0 15,5-1-288-15,6 1-96 0,5 7 0 0,5-2-16 16,5 1-3136-16,6 5-624 16</inkml:trace>
  <inkml:trace contextRef="#ctx0" brushRef="#br0" timeOffset="77387.37">21490 12809 14735 0,'-19'-1'1312'0,"7"1"-1056"0,2 0-256 0,0 0 0 16,1 0 1056-16,9 0 160 0,-9-1 16 0,9 1 16 15,0 0-128-15,0 0-32 0,0 0 0 0,0 0 0 16,0 0-144-16,0 0-48 0,0 0 0 0,0 0 0 16,0 0-64-16,11-3-32 0,2 2 0 0,2 0 0 15,6-2 32-15,-2 2 0 0,4 1 0 0,2-3 0 16,1-2-144-16,3 1-32 0,4-2 0 0,5 0 0 15,3-1-32-15,4-4-16 0,6-1 0 0,6 2 0 16,7-2-112-16,0-1-32 0,0 1 0 0,4-3 0 16,2-1-80-16,6 2-32 0,5 0 0 0,2-2 0 15,-3-4-80-15,-1 2-16 0,-3 0 0 0,4 1 0 16,4 1-32-16,0-1-16 0,0-4 0 0,-2 2 0 16,0 1 64-16,0 1 16 0,5 0 0 0,2 4 0 0,1-2-32 0,2-1-16 15,-7-2 0-15,4 3 0 0,2 1 0 0,1 2 0 16,-5-1 0-16,2 3 0 0,-6 0-112 0,0-3-128 15,1 1 176-15,0 2-176 0,-1-3 320 16,-1 3-64-16,-3-2 0 0,-2-1 0 0,1 5 16 0,2-1 0 16,-1 2 0-16,-6 0 0 0,-4-1-80 0,-4 0 0 15,-3-3-16-15,2 3 0 0,-1 2-16 0,6 0 0 16,-4-3 0-16,-3 1 0 0,-5 2 32 0,-1-3 16 16,-3 3 0-16,1-3 0 0,-3 2-32 0,-1-2-16 15,0 3 0-15,0 3 0 0,-1 0-16 0,-3-4 0 16,-4 2 0-16,-1 3 0 0,-1-2 32 0,0-1 0 15,0 0 0-15,1 2 0 0,1-1-16 0,2-1 0 16,1 4 0-16,3-2 0 0,-1 0 32 0,-1 0 16 0,-3-2 0 16,0-1 0-16,-2 1-48 0,-1-2-16 0,-2-2 0 0,0 3 0 15,-3-2-144-15,1 2 160 0,0 2-160 0,-2-2 160 16,-1 2-160-16,0 0 128 0,-1 0-128 0,1-2 128 16,-3 1 0-16,-2 1 0 0,-2 2 0 0,-1-3 0 15,2 1-128-15,-2 0 0 0,1 1 0 0,-1 1 0 16,1-1 0-16,-1-1 0 0,0 2 128 0,2 1-128 15,-3-1 0-15,0 2 0 0,-1-1 0 0,1 1 0 16,2 0 0-16,-2 0 128 0,-2 0-128 0,-2 0 0 16,2-1 128-16,-2 1-128 0,-2 0 0 0,-1 0 128 15,-1-1 0-15,-1 1 0 0,1 0 0 0,0 0 0 16,-2 0-128-16,0 0 0 0,0 0 0 0,0 0 0 16,-2 0 0-16,0 0 208 0,-2 0-48 0,0 0-16 15,-1-2-144-15,-9 2 0 0,9-1 0 0,-9 1 0 16,0 0 0-16,9-1 0 0,-9 1 0 0,0 0 0 0,0 0 0 0,0 0 0 15,0 0 0-15,0 0 0 16,0 0-1232-16,0 0-176 16,-9 10-48-16,-5 3-13728 0,-4 1-2752 0</inkml:trace>
  <inkml:trace contextRef="#ctx0" brushRef="#br1" timeOffset="113829.53">648 10176 21183 0,'0'0'1888'0,"0"0"-1504"0,0 0-384 0,0 0 0 15,0 0 976-15,0 0 128 0,0 0 32 0,0 0 0 16,0 0-624-16,-5 8-112 0,5-8-16 0,-5 13-16 16,3-4 224-16,-4 3 48 0,1 2 16 0,0 1 0 15,3 4-16-15,-3 2 0 0,1 2 0 0,0 5 0 16,-1-1-144-16,0 6-48 0,1 3 0 0,-1 0 0 16,1 0-224-16,-2 3-48 0,1 2-16 0,-2 5 0 15,0 6-32-15,-2 5-128 0,0 7 192 0,0-1-64 0,0 7 64 0,-4 1 16 16,2 1 0-16,-4-1 0 0,-3 0 48 0,1 5 16 15,0 3 0-15,-1-4 0 0,-1-3 32 0,0 7 0 16,1 3 0-16,0 3 0 0,0 4-48 0,2-5-16 16,1-8 0-16,1 4 0 0,0 8 0 0,2 1 0 15,1 1 0-15,1-5 0 0,1-6 96 0,0 2 32 16,1 4 0-16,0-1 0 0,1 0-160 0,4-38-16 16,-2 1-16-16,1 6 0 0,1 6 16 0,-1 2 0 15,0 7 0-15,0 1 0 0,0-3-64 0,-1 55 0 16,0-26 0-16,3-7 0 0,-2-5-128 0,3-5 192 15,-1-3-192-15,2-7 192 0,-1-5-64 0,0-7 0 0,1-2 0 16,-3 0 0-16,1 2-128 0,-1 4 0 0,-1 0 0 16,2-3 0-16,-1-1 176 0,2-2-48 0,-4-1-128 0,2-4 192 15,1-1-192-15,-1-1 0 0,1 2 0 0,0 0 0 16,1-4 0-16,1-1 0 0,-2-6 128 0,0-2-128 16,1-3 0-16,0-5 176 0,-2 1-176 0,-1-5 160 15,1 1-16-15,-2-4 0 0,-2 0 0 0,1-1 0 16,-2 0-144-16,-1 1 0 0,0 0 0 0,1 1 0 15,-3-1 0-15,2 4 0 0,2 1 0 0,3-11 0 16,4-15 0-16,0 0 0 0,0 0 0 0,0 0 0 16,0 0 0-16,0 0 0 0,0 0 0 0,0 0 0 15,0 0 0-15,0 0 0 0,0 0 0 0,0 0 0 16,0 0 0-16,0 0 0 0,0 0 128 0,0 0-128 16,0 0 0-16,0 0 0 0,0 0 0 0,0 0 0 0,0 0 0 0,0 0 0 15,0 0 0-15,0 0 0 0,0 0 0 0,0 379 0 16,8-372 0-16,-2-1 0 0,-1-1 0 0,4-1 0 15,-1 0 0-15,2 1 0 0,-1-3 0 0,2 1 0 16,1-3 0-16,2 1 0 0,1-1 0 0,-4 0 0 16,3 0 0-16,4 0 0 0,1 0 0 0,6-1 0 15,2 1 0-15,4-1 0 0,3-2 0 0,33-3 192 16,-4 2-192-16,-6 0 192 0,-1 2-192 0,-23 0 0 16,6 0-160-16,7 2 160 0,4 1 0 0,6 0 0 15,2 1 0-15,3-1 160 0,3 0-160 0,58-1 0 16,-14 0-160-16,-7 1 160 0,-3 1 0 0,-5-1 0 15,-8-1 0-15,4-1 0 0,5 1 0 0,-43 0 0 16,10 2 0-16,6-1 0 0,6 3 0 0,4 1 0 16,3 0 0-16,8 2 0 0,5 0 0 0,79 7 0 0,-30-2 0 0,-14 2 0 15,-7 1 0-15,-4 0 0 0,-3 1 0 0,0-2 0 16,-3-1 0-16,-1 3 0 0,5 2 0 0,0-2 0 16,-2 2 0-16,1-2 0 0,6-2 0 0,-4-1 0 15,-5 1 0-15,2 0 0 0,2 1 0 0,-2-2 0 16,-2 0 0-16,2-1 160 0,-3-1-160 0,3-3 128 15,3 1-128-15,0 0 160 0,-6-4-160 0,6 2 160 16,4-3-160-16,-3-2 0 0,-4-2 144 0,2 0-144 16,4 0 144-16,-3 0-144 0,-5-1 192 0,-2 0-192 15,1-3 0-15,-1 0 0 0,0 3 0 0,-3-1 0 16,-3 1 0-16,0 1 0 0,0 0 0 0,-2 1 0 16,0 2 128-16,-2 2-128 0,-1-2 144 0,1-1-144 15,0 2 0-15,-2 0 0 0,-4 0 0 0,-1-2 0 0,0-1 0 16,1 1 0-16,1-1 0 0,-3 0 0 0,-3 2 128 0,-2-1-128 15,0 1 0-15,-3 2 0 0,3-1 128 0,-4-2-128 16,-4 3 0-16,-2 2 0 0,-1-1 144 0,1 0-144 16,3 1 128-16,-1-5-128 0,-6 1 0 0,-3-1 0 15,-2 1 0-15,2 2 0 0,-4-4 0 0,-2 1 0 16,1-1 0-16,-5 0 0 0,-3-1 0 0,-1 1 128 16,-3-1-128-16,-1 0 0 0,-3 0 0 0,-2 2 128 15,-1-1-128-15,-2 1 0 0,0 0 0 0,-1-1 128 16,-1 1-128-16,-5-2 0 0,0 0 0 0,-5 0 128 15,-5-2-128-15,-2 1 0 0,-2 1 128 0,-2 0-128 16,2-2 128-16,-4 2-128 0,-4 0 128 0,1 0-128 16,0 0 128-16,-1-1-128 0,1-1 128 0,-1 0-128 0,-1 2 128 15,-1-1-128-15,-1 0 0 0,-1-2 0 0,0-2 128 0,-1 1-128 16,0 1 128-16,-1 0-128 0,2-2 192 0,-1-3-64 16,1 1-128-16,0-5 0 0,0 0 0 0,2-1 0 15,-1-4 128-15,1-3 0 0,0-5 0 0,2 0 0 16,2-5-128-16,0-2 0 0,2-4 0 0,2-2 0 15,2-2 0-15,-2-7 0 0,2-2 0 0,1-4 0 16,2-6 0-16,2-4 0 0,3-4-144 0,2-3 144 16,0-4 0-16,2-1-160 0,-1-6 160 0,3-2-128 15,3-2 128-15,-1-2-128 0,1 2 128 0,-4 1-128 16,-1-5 128-16,-2 3 0 0,-4-2 0 0,1 1 0 16,-2 0 0-16,1-1-128 0,1-2 128 0,3 0-128 15,1 0-32-15,-1 2 0 0,-2 0 0 0,1 6 0 16,-1-1 160-16,-2 9-128 0,-2 2 128 0,-3 3-128 0,-5 6 128 15,-2 4 128-15,1 7-128 0,-5 5 176 16,-2-1-176-16,-1 6 0 0,-1-1 0 0,-3 2 128 0,-1 3-128 0,-3 2 0 16,-2 3 0-16,1 0 0 0,-1 0-176 0,-1 5 176 15,-1 0-128-15,-1 3 128 0,-1-1-144 0,0 5 144 16,-1 0-160-16,-1 4 160 0,-3 1 0 0,-2 2 0 16,1 3-128-16,-1-2 128 0,0 2 0 0,-4 3 0 15,-1-1 0-15,-2 4 0 0,-1-1 0 0,-1-1 0 16,-3 5 0-16,-3 1 0 0,-4-1 0 0,2 2 0 15,-4 2 0-15,-1 1 0 0,0 4 0 0,-5-2 0 16,-1 0 0-16,-2 0 0 0,-3-1 0 0,1-2 0 16,-3 0 0-16,-2 1 0 0,-1 0 176 0,-2 1-176 15,-2-2 160-15,-3 2-160 0,-4-3 144 0,-4 1-144 0,-5-2 128 0,0 1-128 16,-1 0 128-16,1 2-128 0,-1 1 0 0,-3-2 128 16,-3 1-128-16,-1-2 0 0,2-1 144 0,0 0-144 15,-1 0 0-15,2 1 0 0,0 2 0 0,0-1 128 16,0-3-128-16,5 0 0 0,3-1 0 0,2 1 0 15,2 0 0-15,0 1 0 0,1-1 0 0,0-2 128 16,-3-3-128-16,7-1 0 0,3 4 0 0,2-6 0 16,-2 1 0-16,3-2 0 0,2 2 0 0,1-2 0 15,-2 2 0-15,2-3 0 0,2-5 0 0,3 3 0 16,1-1 0-16,2-1 0 0,4-2 0 0,4 1 128 16,3-1-128-16,2-1 0 0,1 0 0 0,3-1 128 15,2-1-128-15,4-2 0 0,2-3 128 0,2 0-128 16,2-3 128-16,4 0-128 0,0-4 128 0,4 1-128 15,3 1 128-15,3-6-128 0,2-6 128 0,0 0-128 16,1 2 0-16,3-5 128 0,1 2-128 0,1-5 0 0,3-4 0 16,-1-1 0-16,2 1 0 0,0 0 128 0,0-2-128 0,0 0 0 15,0 1 0-15,0-1 0 0,-1 1 0 0,0-3 0 16,1 0 0-16,0 0 0 0,1 2 0 0,0-2 0 16,-1 4 0-16,4-4 128 0,2-5-128 0,0 2 0 15,1 2 0-15,2 0 0 0,-2-3 0 0,0 5 0 16,-1 2 0-16,0 1-128 0,2 2 128 0,-4 2 0 15,-6 0 0-15,4 2-128 0,-1-1 128 0,-1 4 0 16,-1-2 0-16,-1 5-128 0,0-4 128 0,-1 5 0 16,-1 1 0-16,1 3-128 0,-1 2 128 0,0 3 0 15,0-1 0-15,0 2 0 0,-2 4 0 0,-2-1 0 0,1 3 0 16,-1 3-128-16,-1 1 128 0,-1-1-160 0,0-1 160 0,-2 4-160 16,-1 0 160-16,1 3 0 0,-2-1-144 0,-2 1 144 15,0 2 0-15,-2 1-144 0,-1 5 144 0,0-3 0 16,-1 4 0-16,-5 0 0 0,3-2 0 0,-6 3 0 15,-2 2-160-15,-2 2 160 0,-1 1-128 0,-1 2 128 16,-3-1-144-16,-4 1 144 0,-3 1-160 0,-3-2 160 16,0-1 0-16,-3 1 0 0,-2-2 0 0,-1 1 0 15,-2 0 0-15,-1-1 0 0,-4 0 0 0,-1-1 0 16,-4 1 0-16,-2 0 0 0,-4 1 0 0,-4 0 0 16,-1 1 0-16,-3 0 0 0,0 1-128 0,-1 2 128 15,-3-3 0-15,-5 2 0 0,-4 0 0 0,-4 1 0 16,1-1 0-16,2-2 0 0,-1 0-128 0,-5-1 128 15,-4 0 0-15,1-1 0 0,2 0 0 0,-2 0-144 16,0 0 144-16,-4 0 0 0,-9 0 0 0,5 0-128 0,-1 2 128 0,-1-1 0 16,-2 0 0-16,-3 0 0 0,-3 3 0 0,-1-3 0 15,2 2 0-15,-3-2 0 0,-4-1 0 0,0 0 0 16,0 2 0-16,0-1 0 0,-1-1 0 0,-2 0 0 16,-5 1 0-16,3 0 0 0,-1 2 0 0,-3 1 0 15,-6-2 0-15,4 1 0 0,-2-2 0 0,-3 4 0 16,-4 3 0-16,-1-2 128 0,0 4-128 0,0-2 0 15,-3 0 0-15,0 0 0 0,0 4 0 0,2-5 0 16,1 1 0-16,-1 1 0 0,6-1 0 0,-2 2 144 16,-2-4-144-16,3 4 0 0,7-2 160 0,4 2-160 15,4-5 128-15,8 3-128 0,7-2 160 0,8-2-160 0,4 1 192 0,8 1-192 16,8-3 0-16,9 2 0 0,6 0 0 0,9 2 0 31,8-5-1472-31,7 7-368 0,5 2-64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12:38.56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18091 17067 11967 0,'-5'2'1072'0,"-4"-1"-864"15,-2 0-208-15,-1 2 0 0,2-2 2128 0,1 3 384 16,0-3 80-16,1 0 16 0,8-1-608 0,0 0-112 16,0 0-32-16,0 0 0 0,7 4-496 0,4 0-96 15,6 0-32-15,5-3 0 0,8 0-80 0,6-1 0 16,9-2-16-16,7-3 0 0,7 1-272 0,7 0-48 15,6-2-16-15,4-3 0 0,4 1-160 0,3-1-16 16,0 3-16-16,1-2 0 0,2 1-48 0,-2 2-16 16,-1-3 0-16,-2 3 0 0,0 2-128 0,-3-1-32 15,-3-4 0-15,-4 4 0 0,-5 0-192 0,-5 3-64 0,-2 2 0 0,-6-1 0 16,-3 0 80-16,-6 0 16 0,-6-1 0 0,-5 1 0 31,-2-3-528-31,-6 3-96 0,-3 0-32 0,-4 0 0 16,-6 0-1184-16,-4 3-240 0,-8-3-64 0,0 0 0 15,-6 4-1408-15,-5-1-272 0</inkml:trace>
  <inkml:trace contextRef="#ctx0" brushRef="#br0" timeOffset="382.05">18327 17372 11967 0,'-14'2'1072'0,"8"-2"-864"16,-2 0-208-16,2 0 0 0,-1 0 1632 0,7 0 288 15,-7 1 48-15,7-1 16 0,-5 2-144 0,5-2-32 16,0 0 0-16,0 0 0 0,0 0-272 0,0 0-48 16,0 0-16-16,0 0 0 0,5-5-160 0,6 2-32 15,3-1-16-15,4-1 0 0,4-2-368 0,7 2-80 16,6 4-16-16,9-4 0 0,5-1-128 0,7 2-32 15,5 1 0-15,5-2 0 0,4-3-144 0,3 5-48 16,3-2 0-16,-1-3 0 0,0 3 64 0,1 0 0 16,0-2 0-16,3 4 0 0,1-1-144 0,-1-1-32 15,-1 1 0-15,-2 0 0 0,-1 2-128 0,-4 0-16 16,-4 2-16-16,-3-1 0 0,-3-2-176 0,-5 1 0 16,-5-2 0-16,-3 3 0 0,-3 1 0 0,-3-1-272 15,-4-3 64-15,-5 1 16 16,-3 2-1152-16,-3 1-208 0,-3 0-48 0,-2-1-16 15,-5-2-1056-15,-1-1-208 0,-4-1-32 0</inkml:trace>
  <inkml:trace contextRef="#ctx0" brushRef="#br0" timeOffset="753.28">19667 16434 23951 0,'-15'-15'1056'0,"10"10"224"0,-1 0-1024 0,3-1-256 15,3 6 0-15,0-8 0 0,3-1 1088 0,3 4 144 16,0-3 48-16,5 6 0 0,6-1-208 0,7 3-48 16,6 1 0-16,6 3 0 0,6 3-80 0,6-2-32 15,7 5 0-15,3 0 0 0,5 4-96 0,2 3-32 16,1 0 0-16,0 2 0 0,1 2-112 0,-3 0-32 15,-1 4 0-15,-2-3 0 0,-4-1-64 0,-3 0-32 16,-17-4 0-16,0 2 0 0,-1 3-64 0,0 0-16 16,-4 0 0-16,-4 1 0 0,-4 1-80 0,-4-1 0 15,-3 1-16-15,-3 8 0 0,-7 0 0 0,-7-6 0 0,-7 2 0 16,-8-4 0-16,-5-4 64 0,-1 0 16 16,-7 1 0-16,-5 1 0 0,-7-2-192 0,-4 3-48 15,-6-2 0-15,-3 0 0 0,-23 5-208 0,-1-1 0 16,2 2 0-16,-29 11 0 15,9-5-2304-15,2-3-336 0,2 0-80 0</inkml:trace>
  <inkml:trace contextRef="#ctx0" brushRef="#br0" timeOffset="1707.41">14145 17380 10127 0,'0'0'896'0,"0"0"-704"0,0 0-192 0,0 0 0 0,-8 1 2112 0,2 1 400 16,0-1 80-16,-2-1 16 0,0 0-336 0,2 0-64 15,-1 1-16-15,7-1 0 0,0 0-352 0,0 0-80 16,-6 0-16-16,6 0 0 0,0 0-368 0,0 0-80 15,6-1-16-15,4-2 0 0,2-1-240 0,7-2-48 16,8 1-16-16,4-1 0 0,3-1-272 0,3 2-64 16,1 0-16-16,3-2 0 0,2-1-128 0,1-2-32 15,1 5 0-15,-1 1 0 0,1-3 0 0,-1 2 0 16,0 0 0-16,-3-2 0 0,-1 3-128 0,-5 1-16 16,-3 1-16-16,-4-2 0 0,-4-1-144 0,-5 2-32 15,-3 2 0-15,-6 0 0 0,-3-2 0 0,-7 3 0 16,0 0 0-16,0 0 0 0,0 0 16 0,-12 0 0 15,-7 0 0-15,-5 3 0 0,-6-1-144 0,-3 1 160 16,-4 2-160-16,-3-3 160 0,-5 1-160 0,-1 0 0 16,-1 2 0-16,0 1 0 0,2-2 128 0,1-2-128 15,0 2 0-15,5 1 128 0,4-2-128 0,6-1 160 16,5-2-160-16,5 2 160 0,4-2-160 0,6 0 160 16,1 0-160-16,8 0 160 0,0 0-160 0,10 0 160 0,7-2-160 15,6 1 160-15,5-3-32 0,5-1-128 16,3 3 192-16,8-1-64 0,5 1-128 0,1-1 0 15,3-2 0-15,2 2 128 0,0 0-128 0,-2 0 0 0,-1-1 0 16,-5-1 0-16,-6 1 0 0,-4 2 0 0,-4 1 0 0,-5-1 0 16,-4-2 0-16,-4 2 0 0,-2-2 0 0,-5 3 0 31,-6 0-1408-31,-7 1-176 0,0 0-16 0,0 0-16 16,-10 8-2464-16,-4-1-480 0</inkml:trace>
  <inkml:trace contextRef="#ctx0" brushRef="#br0" timeOffset="2165.31">14296 17726 15663 0,'-7'1'1392'0,"-3"0"-1120"15,-2 1-272-15,-1 0 0 0,-1-4 2432 0,-3 0 448 16,0 1 64-16,2 1 32 0,0 1-800 0,1-1-144 15,1-2-48-15,3 2 0 0,2 0-512 0,8 0-128 16,0 0 0-16,0 0-16 0,0 0-240 0,12-3-64 16,4 2 0-16,6-3 0 0,4-2-288 0,7 1-64 15,3 0-16-15,3-2 0 0,3 2-160 0,3 3-48 16,2-3 0-16,1-1 0 0,2 4 112 0,-1-1 16 16,0 1 0-16,-2-2 0 0,-3-1-48 0,-3 1 0 15,-8 0 0-15,-4 3 0 0,-5 1-176 0,-6-1-32 16,-7-1-16-16,-3 2 0 0,-8 0-112 0,0 0 0 15,0 0-16-15,-6 3 0 0,-9 2 0 0,-7 3 0 0,-9-3 0 16,-4-1 0-16,-5 1-176 0,-4 2 160 0,-4-2-160 16,-3 4 160-16,-1-5-160 0,0 0 0 0,-3 1 0 15,3 3 128-15,1-5-128 0,8 3 160 0,6-3-160 0,8 1 160 16,6-3 0-16,6 1 0 0,7-2 0 0,10 0 0 16,0 0-32-16,5-4-128 0,9-2 192 0,8-1-64 15,6-2-128-15,6 0 128 0,4 0-128 0,7 1 128 0,3-1-128 16,4 1 0-16,3 0 0 0,-1-2 0 15,1 3 0-15,-3-2 0 0,-4 4 0 0,-3-2 0 16,-4 4-1408-16,-5 3-224 0,-3 2-32 16,-5 4-20704-16</inkml:trace>
  <inkml:trace contextRef="#ctx0" brushRef="#br0" timeOffset="6078.95">3313 18154 10303 0,'0'0'448'0,"0"0"112"0,1-5-560 0,-1 5 0 0,0 0 0 0,1-8 0 15,-1 8 1120-15,0 0 112 0,0-6 32 0,0 6 0 16,0 0-288-16,0 0-48 0,0 0-16 0,0 0 0 15,0 0-208-15,0 0-32 0,0 0-16 0,0 0 0 16,0 0-192-16,0 0-32 0,6 3-16 0,-6-3 0 16,0 0 112-16,7 3 32 0,-7-3 0 0,5 7 0 15,-5-7 0-15,6 5 0 0,-6-5 0 0,7 9 0 16,-2 1-64-16,2 0-16 0,-2-4 0 0,3 6 0 16,-3 1 0-16,1 2 0 0,1 0 0 0,-1 2 0 0,-1 0-16 15,2 1 0-15,-2 1 0 0,2 2 0 0,1-2-32 16,1 1-16-16,0 0 0 0,1 2 0 0,1-3-48 15,5 1-16-15,-4 1 0 0,6 0 0 0,0 0 48 0,0-1 16 16,-2 2 0-16,3-1 0 0,5-1-80 0,-1 1-16 16,0-1 0-16,1-1 0 0,1-1-16 0,-1 0-16 15,-1-2 0-15,2 1 0 0,-1-1-80 0,2-2-16 16,-4-1 0-16,1-3 0 0,5 3 0 0,0-3 0 16,3 3 0-16,-1-2 0 0,1-4 64 0,1 2 0 15,1-2 0-15,1 0 0 0,0-2-80 0,1-2-16 16,-1 3 0-16,-1-3 0 0,-3 1 0 0,2-1 0 15,-1-2 0-15,-1 0 0 0,-1-1-160 0,3 0 192 16,0 0-192-16,4-1 192 0,-1 0-192 0,0-1 192 0,-4 0-192 16,2-1 192-16,2 1-192 0,-1-1 160 0,2 1-160 15,-2 0 160-15,-1 0-160 0,0-2 0 0,-1-2 0 16,0 2 0-16,3 1 0 0,3 1 0 0,-1 1 128 0,1-3-128 16,0 1 0-16,1 1 0 0,-3 0 0 0,0 1 0 15,-2-1 0-15,2 2 0 0,-2-2 0 0,1 0 0 16,-2-3 0-16,1 0 0 0,-1 1 0 0,3 0 0 15,2-1 128-15,1 2-128 0,0 2 0 0,1-1 128 16,-1-2-128-16,1-1 0 0,-1-2 144 0,1 2-144 16,0-5 0-16,1 2 0 0,0-2 0 0,0 3 128 15,0 0-128-15,4 0 0 0,-1 3 0 0,1-1 0 16,-2-2 0-16,1 1 144 0,1 0-144 0,-2-5 0 16,-1 4 128-16,0-2-128 0,0 3 0 0,0-2 0 15,1 0 0-15,-1-3 0 0,2 5 128 0,1-3-128 16,-2 2 0-16,0 2 160 0,2-4-160 0,-1 3 128 0,1-3-128 15,-2 1 0-15,-1 3 0 0,-1-1 128 0,1 1-128 0,-5 1 0 16,1 0 0-16,1-1 0 0,3 3 0 0,-1-1 0 16,-1 1 0-16,1-1 0 0,0 0 0 0,-2-2 0 15,-1 0 0-15,0 3 0 0,2-1 144 0,-3 2-144 16,-3 1 160-16,0 1-160 0,1 1 0 0,-1-1 0 16,-1 0 0-16,-1 3 0 0,-3-3 0 0,-1 2 0 15,0 0 0-15,-1 3 0 0,-3-3 0 0,0 6 0 16,0-2 0-16,-2 4 0 0,-5-2 0 0,1 4 0 15,-4 2 0-15,2-2 0 0,-1 2 0 0,0 1 0 16,-4 0 0-16,1-1 0 0,-1-1 0 0,2 0 0 16,-4 1 0-16,-1-1 0 0,-1-1 0 0,0-3 0 15,-2 0 0-15,0 3 0 0,-3-4 0 0,2 3 0 0,-4-1 0 0,0-1 144 16,0-10-16-16,0 13-128 0,0-6 192 0,0-7-64 16,0 0 112-16,0 0 16 0,0 0 0 0,0 0 0 15,-2 10-112-15,2-10-16 0,0 0 0 0,0 0 0 16,0 0 128-16,0 0 0 0,0 0 16 0,0 0 0 15,6-11-48-15,0 3-16 0,-6 8 0 0,4-10 0 16,0-1-208-16,0 3 144 0,0 3-144 0,-4 5 128 16,6-9-128-16,0 4 0 0,1-1 0 0,3-2 0 15,0 4 0-15,1-1 0 0,1-3 128 0,3 3-128 16,3-4 0-16,0 3 0 0,1 1 0 0,0-3 0 16,1 1 0-16,0-3 0 0,5 2 0 0,-1-2 0 15,1 2 0-15,2-3 0 0,0 1 0 0,1-2 0 16,1 3 0-16,1-2 0 0,-2 1 0 0,1 2 0 15,2-1 0-15,1 3 0 0,0 2 0 0,1-1 0 0,0-1 0 16,0 0 0-16,-3 3 0 0,8-4 0 0,-2 3 0 16,0 1 0-16,0-1 0 0,0 1 0 0,-3-1 0 15,0 4 0-15,0-1 0 0,0 1 0 0,1 1 0 16,2 1 0-16,-2 0 0 0,-1 1 0 0,-1-1 0 0,0 0 0 16,0 0 0-16,2 1 0 0,-1-1 0 0,1 2 0 15,2-1 0-15,-2-1 0 0,-1 1 0 0,-1 1 0 16,0-1 0-16,1 2 0 0,1-2 0 0,1-2 0 15,-1 2 0-15,0-1 0 0,-1 1 0 0,2-2 0 16,2-1 0-16,-1 4 0 0,3-3 0 0,-3 0 0 16,0-2 0-16,-2 1 0 0,1 1 0 0,-1 2 0 15,2 0 0-15,-1-2 0 0,2 0 0 0,1 0 0 0,-1 1 0 0,0-2 0 16,-3 0 0-16,-1 0 0 0,3-2 0 16,2 2 0-16,-5 0 0 0,1 0 0 0,1-1 0 15,-2 1 128-15,-2 0-128 0,3 3 0 16,-4 0 0-16,4-1 0 0,-2-1 0 0,1-1 0 0,0 3 0 0,0-3 0 15,-1-2 0-15,2 0 128 0,-1-2-128 0,0 3 0 16,1-2 0-16,-3 1 128 0,-1-1-128 0,0 0 0 16,2 2 0-16,0 1 128 0,-3-1-128 0,0 0 0 15,-1-2 128-15,1 2-128 0,2 0 0 0,-3-2 128 16,-4 0-128-16,0 2 0 0,0-3 0 0,0-1 0 16,-2 2 0-16,0-1 128 0,-1 1-128 0,1-1 0 15,-2-1 128-15,0 1-128 0,0 1 0 0,-1 0 128 16,0-3-128-16,-2-1 192 0,-1 2-192 0,-1-2 192 15,0-1-192-15,0 3 192 0,3-3-192 0,0 2 192 0,0-4-64 16,0 1 0-16,-2-4 0 0,2 3 0 0,0-1 0 0,0-3-128 16,-1 0 192-16,1-3-64 0,-3 2-128 0,1-3 192 15,-2 0-192-15,1-2 192 0,0 0-64 0,-1-3-128 16,1 0 192-16,-1-3-64 0,0 2 16 0,-1 0 0 16,1-4 0-16,-3 5 0 0,0 2-16 0,-1-1 0 15,0 3 0-15,-2 2 0 0,-3 5 0 0,0-1-128 16,0 0 192-16,-1 3-64 0,-2-1-128 0,2 3 128 15,-4 8-128-15,4-9 128 0,-4 9-128 0,0 0 0 16,0 0 0-16,0 0 0 16,0 0-976-16,0 0-240 0,0 0-32 0,-8 15-13568 15,-3 3-2720-15</inkml:trace>
  <inkml:trace contextRef="#ctx0" brushRef="#br0" timeOffset="18620.27">8438 19381 9215 0,'0'0'816'0,"0"0"-656"0,7-8-160 0,-7 8 0 15,7-5 2080-15,-7 5 384 0,0 0 80 0,6-8 16 16,-6 8-960-16,0 0-192 0,0 0-48 0,5-9 0 16,-5 9-208-16,0 0-64 0,0 0 0 0,0 0 0 15,1-7-64-15,-1 7 0 0,0-9-16 0,0 9 0 16,0 0-192-16,0 0-48 0,-3-6 0 0,3 6 0 16,-8-6-176-16,0 3-32 0,-1 1-16 0,-1-1 0 15,-1 0-96-15,1 0-32 0,0 2 0 0,-1-1 0 16,0-1-32-16,-1 1 0 0,-2-2 0 0,-1 4 0 15,-3 0-48-15,1 0-16 0,1 0 0 0,0 0 0 0,-1 2-64 16,1 1-32-16,-2-2 0 0,3 2 0 0,-2 0 0 0,1 1 0 16,-1 1 0-16,1 4 0 0,0-1 0 0,0 3 0 15,-2-3 0-15,0 5 0 0,-1-2-32 0,0 3-16 16,-1 0 0-16,-1 3 0 0,2 0-176 0,-2 1 160 16,2 0-160-16,0 2 160 0,0 3-160 0,3 1 192 15,4-2-192-15,0-2 192 0,3 2-192 0,3 2 128 16,1-1-128-16,1-1 128 0,2 4-128 0,2-4 128 15,0-2-128-15,1 1 128 0,3 0-128 0,2 2 160 16,0-4-160-16,3 0 160 0,0 0-160 0,3-1 192 16,0-1-192-16,3-1 192 0,2-1-64 0,0 2 0 15,0 1 0-15,2-2 0 0,3-2 16 0,0 0 0 0,-2-4 0 16,0 2 0-16,-1-1 32 0,2-3 0 16,0-1 0-16,1 0 0 0,0 0-48 0,2 1-128 0,-4-4 192 15,3 0-64-15,0-2 16 0,1-2 0 0,0-1 0 0,0-2 0 16,-1 0 32-16,-3 0 0 0,2-5 0 0,1 1 0 15,1-3-32-15,-4 2 0 0,1-3 0 0,-1 2 0 16,-1-3-144-16,0 2 160 0,-2-4-160 0,-1-1 160 16,-2 1-160-16,-1 0 0 0,0 0 144 0,-1 0-144 15,1-1 0-15,-1-2 0 0,-1-2 0 0,2 4 128 16,-4 1-128-16,1 1 0 0,1-1 0 0,1-1 128 16,-1-2-128-16,-2 3 0 0,0 2 128 0,-3-2-128 15,1-3 128-15,-4-1-128 0,3 1 160 0,-3 1-160 16,0 0 160-16,-1 1-160 0,-2-2 160 0,0 0-160 15,-1 2 208-15,-1-3-48 0,-2-3-16 0,-3 3 0 0,4 1 48 0,-4 2 0 16,-2-3 0-16,0 3 0 16,-1 1-64-16,0-1-128 0,0 2 192 0,-1 3-64 0,-3 0 0 0,0 1-128 15,-2-5 192-15,-2 4-64 16,-2 2-128-16,0 3 0 0,-2-2 144 0,1 1-144 0,-1 3 0 0,2 0 0 16,1-1 0-16,1 3 0 0,0 1 0 0,4 1-192 15,3 3 64-15,2-1 0 16,9-3-1792-16,0 0-368 0,-5 7-64 0</inkml:trace>
  <inkml:trace contextRef="#ctx0" brushRef="#br0" timeOffset="19161.72">6753 19651 16575 0,'0'0'1472'0,"-11"3"-1168"16,1-3-304-16,10 0 0 0,0 0 1440 0,0 0 224 15,-9 0 64-15,9 0 0 0,0 0 288 0,0 0 64 16,0 0 16-16,0 0 0 0,14-4-752 0,1-1-160 0,2 1-32 0,3 2 0 16,4-2-400-16,3-1-96 0,1-4-16 0,2 5 0 15,2-1-224-15,-1 0-48 0,-3 1-16 0,-2 3 0 16,0 0-224-16,-3 1-128 0,-4 1 160 0,-1 1-160 15,-3 2 0-15,-3 3 0 0,-1-4 0 0,-6 5 0 32,-5 2-2384-32,-4 4-432 0</inkml:trace>
  <inkml:trace contextRef="#ctx0" brushRef="#br0" timeOffset="19324.14">6691 19936 19343 0,'0'0'1728'0,"0"0"-1392"0,0 0-336 0,0 0 0 16,0 0 2304-16,0 0 400 0,15-4 80 0,6-1 16 15,2 0-512-15,3-2-112 0,9-4 0 0,3 0-16 16,4-1-688-16,0-3-144 0,1-1-32 0,0-1 0 16,0 6-448-16,-2 1-80 0,-3-4-32 0,-2 3 0 0,-1 5-496 0,-4 5-112 15,-6 0 0-15,-4 2-128 16,-2 0-1488-16,-4 5-416 0</inkml:trace>
  <inkml:trace contextRef="#ctx0" brushRef="#br0" timeOffset="22637.65">22667 16517 12895 0,'0'0'1152'0,"0"0"-928"16,6-6-224-16,-6 6 0 0,9-7 1552 0,-1-2 272 15,-3 3 48-15,-5 6 16 0,9-9-224 0,-3 1-64 16,-1-2 0-16,0 3 0 0,-5 7-240 0,5-9-48 16,-5 9-16-16,1-9 0 0,-1 9-208 0,-1-10-32 15,-1 2-16-15,-2 2 0 0,-3-2-144 0,2 3-48 0,-4-3 0 0,-1 5 0 16,-1-3-272-16,1 3-64 0,-3 0-16 0,-1 3 0 16,-4-4-240-16,-1 6-32 0,0 1-16 0,-3 2 0 15,-3-1-16-15,-2 5-16 0,-1 0 0 0,-2 4 0 16,-1 0-16-16,1 2 0 0,3 3 0 0,-1 4 0 15,0 1-160-15,2 7 128 0,-1 0-128 0,4 6 128 16,-1 4-128-16,2-2 0 0,3-1 144 0,3 0-144 16,3 1 0-16,4-1 128 0,1-3-128 0,6 0 0 15,3-8 144-15,2 1-144 0,3-7 192 0,3-2-192 0,1-4 160 0,5-3-160 16,2 0 128-16,-3-5-128 0,1-3 192 0,3-1-32 16,5-4-16-16,-2-2 0 0,5 0 64 0,2-2 16 15,1-7 0-15,2-4 0 0,0 0-16 0,1-3 0 16,-3-1 0-16,-1-5 0 0,-1 1-32 0,-3-4-16 15,-1 2 0-15,-3-1 0 0,-1 1 32 0,-2 1 0 16,-3 3 0-16,-1 4 0 0,-2 4 48 0,-1 2 16 16,-1 3 0-16,-3 2 0 0,-6 8-112 0,0 0-16 15,7 5 0-15,-2 1 0 0,-3 7-128 0,-2 1 0 16,0 8 0-16,0 1 0 0,-2 1 0 0,-1 5 0 16,1 2 0-16,1-2 0 0,-2 1 0 0,3 0 0 15,3-5 0-15,0 0 0 0,1 1-176 0,1-3-64 16,2 0-16-16,0 5 0 15,3-9-1744-15,-2-3-368 0,1-1-64 0,-1-7-15360 0</inkml:trace>
  <inkml:trace contextRef="#ctx0" brushRef="#br0" timeOffset="23131.75">22747 17547 18431 0,'0'0'816'0,"-7"10"160"0,4 0-784 0,-1 1-192 0,4-11 0 0,-5 10 0 16,1 2 2816-16,1-1 512 0,1-2 96 0,2-9 32 15,-1 10-2000-15,1-10-400 0,0 0-80 0,0 0-16 0,0 0 0 0,0 0-16 16,11-7 0-16,-1-2 0 0,-1-4-16 0,4 0 0 16,2-3 0-16,2 1 0 0,-3-2-256 0,1 2-48 15,0 0-16-15,-1 2 0 0,-1 4-288 0,-1 0-48 16,1 4-16-16,-1 4 0 0,-4 0-48 0,-8 1-16 15,12 3 0-15,-3 5 0 0,-2 3-32 0,0 5-16 16,-3 1 0-16,-4 3 0 0,-3 2 32 0,1 5 0 16,-2-1 0-16,-4 1 0 0,-2-2 16 0,-2 3 0 15,2 0 0-15,-1 0 0 0,-1-6 0 0,2 3 0 16,1-3 0-16,2-4 0 0,2-6 32 0,2-2 16 16,3-10 0-16,0 0 0 0,0 0 32 0,0 0 16 15,10-7 0-15,2-5 0 0,2-6-16 0,3-2 0 16,4-5 0-16,2 1 0 0,1 0-272 0,0 0 160 15,-1 2-160-15,0 3 128 0,-2 2-128 0,-3 1 0 16,0 5 0-16,-4 2 0 0,0 6 0 0,-1 3 0 16,-1 3 0-16,-1 6 0 0,-4 0-144 0,0 6 144 15,-4 2 0-15,0 0 0 0,-3 2 0 0,-1 2-128 16,-2 3 128-16,-2 3 0 0,-3-5 0 0,1 5 0 0,0-4 0 0,-2-1 0 16,2-3 0-16,2-3-208 0,1-1 64 0,1-1 16 31,1-5-1008-31,2-9-192 0,0 0-32 0,0 0-16 15,0 0-864-15,10-3-192 0,1-5-16 0</inkml:trace>
  <inkml:trace contextRef="#ctx0" brushRef="#br0" timeOffset="23390.94">23732 17459 33983 0,'0'0'1504'0,"0"0"304"0,0 0-1440 0,0 0-368 16,0 0 0-16,0 0 0 0,-1 14 1184 0,-2 0 160 16,-1-2 48-16,0 5 0 0,1 1-432 0,-2 5-96 15,-1 1-16-15,-1 3 0 0,-2-1-272 0,1 1-64 16,1 0-16-16,0 1 0 0,1 0-240 0,1 1-64 16,0-4 0-16,1 3 0 0,1-2-192 0,2 0 0 15,-1-2 0-15,0-1 0 0,1-1 0 0,0 0-336 16,0-3 48-16,-1-5 16 15,2-3-1984-15,0-11-400 0,0 0-80 0,0 0-13888 0</inkml:trace>
  <inkml:trace contextRef="#ctx0" brushRef="#br0" timeOffset="23544.19">23601 17782 21183 0,'5'-9'944'0,"-5"9"192"0,8-9-912 0,2 4-224 0,1-3 0 0,3 4 0 15,2 1 3184-15,1 0 592 0,0 2 112 0,1 1 16 16,-3-2-2192-16,3 5-448 0,2 0-96 0,-2 0-16 15,0 1-704-15,2 1-128 0,2-1-48 0,0 2 0 16,3 2-272-16,-1-3 0 0,-1 0-208 0,-2 0 80 31,0-2-2752-31,-1-2-528 0</inkml:trace>
  <inkml:trace contextRef="#ctx0" brushRef="#br0" timeOffset="23733.5">24393 17479 35823 0,'0'0'1584'0,"-4"13"336"0,-1 2-1536 0,-1 4-384 16,-2 3 0-16,0 8 0 0,-1 5 1264 0,1 4 176 16,-3 5 32-16,4 5 16 0,-1-1-256 0,1-3-48 15,-1 3-16-15,2-1 0 0,2-5-640 0,1 0-128 16,3-4-16-16,3-2-16 0,-1-2-240 0,3-1-128 16,2-1 128-16,-1-3-128 15,0-6-688-15,0-3-208 0,-1-5-32 0,-5-15-12416 16,0 0-2480-16</inkml:trace>
  <inkml:trace contextRef="#ctx0" brushRef="#br0" timeOffset="24230.84">25162 16048 11055 0,'5'-9'976'0,"0"-4"-784"15,1 2-192-15,0 1 0 0,0-2 2400 0,-4 3 432 16,1-2 96-16,-2 1 16 0,-1 1-944 0,-1-3-176 16,-2 4-32-16,3 8-16 0,-6-11-432 0,0 6-96 15,-3 4-16-15,-1 2 0 0,-3 2-416 0,-4 6-96 16,-3 1-16-16,-2 6 0 0,-2 5 0 0,-1 8-16 15,-3 5 0-15,1 6 0 0,1 7 16 0,-1 7 16 16,-1 6 0-16,0 6 0 0,2-4-176 0,5 2-32 16,2-3-16-16,5-4 0 0,6-5-304 0,3-3-64 15,4-9-128-15,2 0 192 0,4-1-64 0,3-3-128 16,5-4 176-16,2-2-176 0,1-3 0 0,2-6 0 16,5-4 0-16,2-4 0 15,2-2-912-15,1-1-240 0,0-5-64 0,4-5-10656 0,-2-5-2144 16</inkml:trace>
  <inkml:trace contextRef="#ctx0" brushRef="#br0" timeOffset="24686.57">25290 16742 25791 0,'-11'-10'1152'0,"6"5"224"0,-2 0-1104 0,7 5-272 16,-2-12 0-16,2 3 0 0,1-2 2048 0,4-1 336 15,3 2 80-15,3-5 16 0,3-3-1344 0,3-1-272 16,2-3-48-16,2-2-16 0,2 1-304 0,0 2-64 16,-1 2-16-16,-3 1 0 0,3 4-32 0,-3 5-16 15,-3 1 0-15,-2 5 0 0,-1 1-128 0,-2 4-32 16,-2 4 0-16,-2 7 0 0,-4 5-32 0,-1 6-16 16,-4 4 0-16,-3 3 0 0,-4 0-32 0,-2 1 0 15,-3-1 0-15,0 4 0 0,-1 0 128 0,2-3 32 16,3-6 0-16,0-4 0 0,1-2 96 0,2-6 0 15,4-3 16-15,3-11 0 0,0 0 32 0,0 0 0 16,0 0 0-16,12-3 0 0,4-7 0 0,3-4 0 16,1-5 0-16,3-2 0 0,2-1-224 0,-1-3-32 15,2-1-16-15,0 2 0 0,1-1-160 0,-1 2 0 0,-2 1 144 16,-8 7-144-16,0-2 0 0,-1 5 0 16,0 1 0-16,-1 3 0 0,-3 4 0 0,0 5 0 0,-2 4 0 0,1 9 0 15,-4 6 0-15,-2 6-160 16,-3-2 160-16,-1 8-160 0,-1 1 160 0,-3 5 0 15,-1 3 0-15,-1 4 0 0,-3-1 0 0,1-3 0 16,2-1 0-16,2-3-128 0,0-8 128 0,3 0 0 16,1-3 0-16,2-3 0 15,1-4-448-15,2-5-16 0,-5-14 0 0,11 6 0 0,1-6-1680 0,1-6-336 0,1-6-64 0</inkml:trace>
  <inkml:trace contextRef="#ctx0" brushRef="#br0" timeOffset="24926.4">26372 16574 32415 0,'0'0'1440'0,"0"0"288"0,0 0-1376 16,0 0-352-16,-6 6 0 0,2 8 0 0,-4-1 1328 0,1 1 192 16,-2 0 32-16,1 4 16 0,2 5-544 0,-2 2-128 15,0-1 0-15,2 4-16 0,1 2-384 0,0 0-80 16,1 3-16-16,0-4 0 0,2 2-208 0,1-1-32 15,2-2-16-15,0-1 0 0,0-5-144 0,3-1 0 16,0 1 0-16,1-3 0 16,-1-1-320-16,1-7-112 0,-5-11-16 0,8 9 0 15,-8-9-2112-15,0 0-448 0,7-9-64 0</inkml:trace>
  <inkml:trace contextRef="#ctx0" brushRef="#br0" timeOffset="25079.26">26221 16839 12895 0,'0'0'1152'0,"0"0"-928"0,0 0-224 0,11-3 0 15,-1-1 4048-15,3 2 768 0,2 2 160 0,3-2 16 16,5 1-2816-16,0-1-560 0,0-4-112 0,1 5-32 16,0 0-768-16,0 0-176 0,0-2-16 0,-1 2-16 15,-1 1-496-15,-1-1 0 0,-1-1 0 0,0 0 0 16,-1-3-2656 0,-5 0-624-16</inkml:trace>
  <inkml:trace contextRef="#ctx0" brushRef="#br0" timeOffset="25352.61">27282 16242 30399 0,'0'0'2704'0,"0"0"-2160"15,0 0-544-15,0 0 0 0,3 16 1040 0,-5 1 112 16,-3 9 0-16,-2 7 16 0,-5 4 576 0,0 2 112 15,-2 4 32-15,-2 2 0 0,1 2-672 0,-1 1-128 16,0-2-16-16,2 2-16 0,2 4-592 0,1-3-112 0,3-4-32 0,1-3 0 16,2-3-320-16,1-6 0 15,0-2 0-15,2 0 128 0,-1-4-128 0,1-1-160 16,-1-2 160-16,1-3-208 16,0-10-1008-16,2-11-208 0,0 0-48 0,0 0-11264 15,0 0-2272-15</inkml:trace>
  <inkml:trace contextRef="#ctx0" brushRef="#br0" timeOffset="25817.66">27763 15562 22863 0,'0'0'1008'0,"0"0"208"0,0 0-960 0,7-3-256 15,1 1 0-15,2 1 0 0,-1 2 1248 0,4 3 208 16,-2 1 32-16,4 7 16 0,3 0-288 0,2 6-48 16,2 4-16-16,1 3 0 0,1 6-208 0,2 6-48 15,-2 6-16-15,0 6 0 0,-3 7-16 0,-1 8 0 16,-4 4 0-16,-3 7 0 0,-4 7-192 0,-6 3-32 0,-4 1-16 0,-6 33 0 16,-5-16-96-16,-2-9-16 15,-4-11 0-15,-1-5 0 0,-2-11 80 0,-2-4 16 16,-1-6 0-16,1-6 0 0,-1-6-32 0,1-3-16 15,0-2 0-15,-1-3 0 0,-3-3-272 0,0-1-48 0,2-4-16 16,-1-3 0-16,1-2-224 0,2-3 176 16,3-1-176-16,5-9 160 15,2-2-1200-15,4-5-240 0,9-4-64 0,0 0-18688 0</inkml:trace>
  <inkml:trace contextRef="#ctx0" brushRef="#br0" timeOffset="26523.22">28651 16628 12895 0,'-6'3'1152'0,"-3"-1"-928"16,-1-1-224-16,1-1 0 0,9 0 1792 0,-9 2 320 15,0 2 64-15,9-4 16 0,0 0-240 0,0 0-48 16,0 0-16-16,0 0 0 0,0 0-224 0,0 0-64 15,0 0 0-15,0 0 0 0,15 5-272 0,1-2-64 16,1-2-16-16,5-1 0 0,5 0-416 0,4 0-64 16,4 1-32-16,0 1 0 0,1-4-224 0,1 2-32 15,-2 0-16-15,1 0 0 0,-2-1-272 0,1 0-64 16,-4-2-128-16,1 0 192 0,-4 3-192 0,-2 0 0 16,-5 1-192-16,-1-1 192 15,-4-1-2352-15,-4 1-352 0,-1 3-80 0,-11-3-16 0</inkml:trace>
  <inkml:trace contextRef="#ctx0" brushRef="#br0" timeOffset="26918.07">29917 16423 23039 0,'10'-8'1024'0,"-5"2"192"0,2 0-960 0,-1 0-256 0,1-2 0 0,-1 1 0 0,-1-2 1200 0,0 3 192 16,-5 6 32-16,0 0 16 0,1-6-208 16,-2-2-32-16,1 8-16 0,-9-6 0 0,-1 3-480 0,-4 3-80 15,-1 3-32-15,-6 3 0 0,-3 4-208 0,-5 0-32 16,0 3-16-16,-3 4 0 0,-1 2 80 0,0 3 16 16,-1 5 0-16,4 1 0 0,1-1-176 0,5 2-16 15,0-1-16-15,9-1 0 0,3-7-32 0,6-1-16 16,2-5 0-16,6-1 0 0,2 0 48 0,6-1 16 15,4-5 0-15,4-2 0 0,3-1 112 0,0-4 32 16,5-4 0-16,0-1 0 0,4-4-128 0,0-3-32 16,1 1 0-16,-1-1 0 0,1 0-96 0,-5-2 0 15,-3-2-128-15,-9 8 192 0,-1-1-64 0,0 2 0 16,-3 3-128-16,-1 3 192 0,-2 2 0 0,0 3-16 16,-4 5 0-16,0 3 0 0,-3 2-176 0,-1 1 128 0,-1 3-128 15,1 2 128-15,0 0-128 0,0 2 0 16,-1 2 0-16,2-1 0 0,2-1 0 0,0-2 0 0,3-1 0 0,2-1 0 15,0-2-256-15,3-2-16 0,2 2-16 16,6-2 0 0,-2-6-2704-16,1-4-528 0</inkml:trace>
  <inkml:trace contextRef="#ctx0" brushRef="#br0" timeOffset="27374.12">30203 17189 18431 0,'0'0'816'0,"-10"7"160"0,1 0-784 0,3 0-192 0,-1 2 0 0,1-4 0 0,6-5 2496 0,0 0 464 16,-9 6 96-16,9-6 16 0,0 0-1536 0,0 0-288 15,0 0-64-15,0 0-16 0,9-5-128 0,1-3-16 16,0-4-16-16,4-4 0 0,2 5-304 0,0-1-48 15,2-3-16-15,1 4 0 0,1-1-64 0,-1 0-32 16,0 7 0-16,1-2 0 0,-3 2-96 0,-3 4-32 16,-2 3 0-16,-2 5 0 0,-2 3-48 0,-3 4-16 15,-4-1 0-15,-4 3 0 0,-3 3-64 0,-3 4-16 16,-2-1 0-16,-2-3 0 0,-2 1-32 0,-1 0-16 16,2 3 0-16,2-2 0 0,-1-5 32 0,3-4 0 15,4-1 0-15,2-5 0 0,4-6 16 0,0 0 16 16,0 0 0-16,0 0 0 0,11-3 32 0,3-4 0 15,1-6 0-15,4 1 0 0,3-3-128 0,0 2 0 0,-2 0-16 0,0 3 0 16,1-2-176-16,-2 2 0 0,-4 5 0 16,2 4 0-16,-2 0 0 0,1 3 0 0,-3 10 0 0,-2 2 0 15,-2 9 0-15,-1 3-144 0,-2 7 144 0,-2 2 0 16,-4 0 0-16,-2 2-128 0,-3-1 128 16,-1-1 0-16,1 0-128 0,0-2 128 0,-2-3-192 15,4-2 192 1,-1-1-1536-16,4-3-192 0,2-5-32 0,0-5-11744 0,2-5-2368 0</inkml:trace>
  <inkml:trace contextRef="#ctx0" brushRef="#br0" timeOffset="27869.81">30874 16434 4607 0,'-16'-2'400'0,"7"2"-400"0,0 1 0 0,0-1 0 16,0 0 3328-16,9 0 592 0,-9 4 112 0,9-4 32 15,0 0-1312-15,0 0-272 0,0 0-48 0,8 11-16 16,3-2-576-16,6 3-112 0,5-5-32 0,3 2 0 15,3-4-448-15,2 2-96 0,5 0 0 0,2-3-16 0,5-3-368 0,1 2-80 16,1-3-16-16,5 0 0 0,3 2-352 0,-3 0-80 16,0-2-16-16,-5 0 0 0,-3 0-224 0,-8-2 144 15,-3 1-144-15,-6-1 128 0,-2-2-352 0,-5 0-80 16,-6-1-16-16,-11 5 0 16,0 0-3040-16,-9-3-608 0</inkml:trace>
  <inkml:trace contextRef="#ctx0" brushRef="#br0" timeOffset="28003.36">31007 16675 24239 0,'0'0'1072'0,"0"0"224"0,0 0-1040 0,0 0-256 16,0 0 0-16,11 10 0 0,4-4 1344 0,6 2 192 15,1-3 64-15,5-1 0 0,2-2-544 0,6 2-96 16,4 1-32-16,4-1 0 0,4-4-272 0,3 0-48 0,3 0-16 0,-1 1 0 16,-2-1-320-16,-7 0-64 0,-5-1-16 15,-5-2 0 1,-5 0-880-16,-2-1-176 0,-6 1-32 0,-1-1-9280 0,-2 1-1840 15</inkml:trace>
  <inkml:trace contextRef="#ctx0" brushRef="#br0" timeOffset="28491.8">32551 16377 11967 0,'0'0'528'0,"5"-11"112"0,0-2-512 0,0 3-128 16,0-2 0-16,0 5 0 0,-5 7 3536 0,0 0 688 16,3-10 128-16,-3 10 16 0,0 0-2368 0,0 0-464 15,0 0-112-15,0 0-16 0,-12-2-416 0,-1 5-96 16,-3 2 0-16,-2 4-16 0,-2 4-320 0,-4 2-64 15,-4 6-16-15,-3 6 0 0,-2 9-16 0,16-13 0 16,-4 5 0-16,1 3 0 0,0 1 16 0,1 0 0 16,2 2 0-16,4 0 0 0,3 0-160 0,-1 23-48 15,8-12 0-15,8-9 0 0,7-8 112 0,-1-17 0 0,3 3 16 0,5-6 0 16,4 2 128-16,4-6 32 16,2 0 0-16,0-3 0 0,4-2 0 0,26-7 0 0,-13-6 0 0,-3-4 0 15,-3 2 16-15,1-2 16 0,1-2 0 0,-18 8 0 16,4 0-16-16,0-6 0 0,1-6 0 0,-4-3 0 15,-3-6-160-15,-1-4-32 0,-6-5-16 0,4-33 0 16,-15 15-240-16,-8 11-128 0,-10 9 160 0,4 23-160 31,-7 0-320-31,-4 3-176 0,-6 3-16 0,-2-1-16 16,-4 6-1776-16,-5-3-368 0,-6 5-64 0</inkml:trace>
  <inkml:trace contextRef="#ctx0" brushRef="#br0" timeOffset="29283.86">23900 15873 15087 0,'0'0'656'0,"0"0"160"0,0 0-656 15,0 0-160-15,0 0 0 0,0 0 0 0,12-2 960 0,4 2 144 16,0 2 48-16,6 4 0 0,4 0-192 0,6 7-16 16,4 2-16-16,1 3 0 0,1 2-240 0,0 4-48 15,0 8-16-15,4 3 0 0,-1 0 16 0,-2 6 16 16,-1 7 0-16,2 6 0 0,0 0-80 0,2 5-32 15,0 3 0-15,-5 3 0 0,-1 5 48 0,-2 3 16 16,-5 2 0-16,-1 5 0 0,-2-2-96 0,-3 2 0 16,-1-1-16-16,-4-3 0 0,0-1 16 0,-4 0 0 15,-4 1 0-15,-3-2 0 0,-5-4 112 0,-1-1 16 16,-1-2 16-16,-3-1 0 0,-5 1-80 0,-1 1-32 16,-1 0 0-16,0-5 0 0,-4-7-272 0,0 1-48 15,-2-1-16-15,1-4 0 0,-3-5-64 0,1-1-16 0,-1-3 0 16,-1-1 0-1,-2-4-672-15,1-2-144 0,-5-3-16 0,-1-9-16576 0</inkml:trace>
  <inkml:trace contextRef="#ctx0" brushRef="#br0" timeOffset="29915.73">21898 15641 13823 0,'0'0'608'0,"0"0"128"15,0 0-592-15,0 0-144 0,0 0 0 0,0 0 0 16,0 0 1152-16,0 0 208 0,0 0 48 0,-12 9 0 15,-2 6-288-15,-1 3-48 0,-2 2-16 0,-2 7 0 0,-1 4 192 16,-4 8 32-16,-4 8 16 0,-4 6 0 0,-5 7 0 0,-3 11 0 16,-5 12 0-16,-2 7 0 0,-2 14-272 0,-2 5-48 15,-1 2-16-15,1 10 0 0,1 5-432 0,4 1-80 16,4 0-32-16,6 2 0 0,4 1-192 0,9-9-32 16,6-3-16-16,10-10 0 0,4-2 16 0,10-11 16 15,7-6 0-15,7-5 0 0,7-6-208 0,5-3 176 16,7-5-176-16,7-2 160 15,7 0-1184-15,12-2-224 0,13-7-48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47.652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26296 10317 17727 0,'0'0'784'0,"0"0"176"0,0 0-768 0,0 0-192 0,0 0 0 0,0 0 0 15,0 0 0-15,0 0 0 0,0 0 0 0,0 0-176 16,0 0 432-16,0 0 96 0,0 0 16 0,0 0 0 0,0 0 208 0,0 0 32 15,0 0 16-15,10 2 0 0,-10-2 160 0,0 0 48 16,0 0 0-16,10 5 0 0,-10-5 64 0,0 0 0 16,8 12 16-16,-8-12 0 0,5 9-16 0,-1 2-16 15,-1 1 0-15,0-1 0 0,-3 2-176 0,0-2-48 16,-1 4 0-16,1 3 0 0,0 0-176 0,0 0-32 16,0-3-16-16,1 3 0 0,2 1-48 0,-3 1 0 15,2 3 0-15,1-3 0 0,-1-2-96 0,2 0-32 16,-2 0 0-16,1 0 0 0,1-1-16 0,0 1-16 15,-2 0 0-15,1 1 0 0,-1 0 32 0,1-1 0 16,1-2 0-16,-4 2 0 0,1-1 32 0,0 1 16 16,2-2 0-16,-2 3 0 0,0 0-32 0,2 2 0 0,-1-2 0 0,-2-2 0 15,0 1 0-15,2 0 0 16,1 0 0-16,-1 0 0 0,-4-1-80 0,4 1-32 16,0 0 0-16,1 1 0 0,-1-1-160 0,0-2 192 15,0 0-192-15,3 1 192 0,-1 2-48 0,-1 1 0 16,-1-1 0-16,1-2 0 0,0-1 16 0,0 0 0 0,-3 1 0 15,0-1 0-15,0-2-32 0,1 3 0 0,1 1 0 16,0 1 0-16,-1 0-128 0,1 2 192 0,-2 0-192 16,1-1 192-16,-2-1-64 0,1-1-128 0,0 0 192 0,0 1-64 15,0 0-128-15,0 0 192 0,0 0-192 0,0 1 192 16,-3 1-192-16,2 0 192 0,0-1-192 0,1 2 192 16,1 3-192-16,-1 1 160 0,-1-4-160 0,1 0 160 15,1 3-160-15,-1-4 0 0,0 2 0 0,0 2 128 16,0 0-128-16,0 0 0 0,0 2 0 0,1-4 128 0,-1-1-128 0,1 3 0 15,-1-5 0-15,0-1 0 0,2 1 0 0,-1 1 128 16,0-2-128-16,2 0 0 0,-1-1 0 0,1 1 128 16,-2-2-128-16,2 4 0 0,-1-1 0 0,2-2 128 15,0-2-128-15,0 1 0 0,-1-3 0 0,1 3 128 16,0-1-128-16,2 2 0 0,-2 0 0 0,0-1 128 16,0 2-128-16,0-1 0 0,-1-1 0 0,1 1 0 15,-1-1 128-15,2 1-128 0,-1-1 0 0,2-2 0 16,-2 3 0-16,1-3 0 0,0 0 0 0,-1-2 0 15,0 1 128-15,0 0-128 0,-1 4 0 0,2-3 0 16,1 2 0-16,-1-2 0 0,0-4 0 0,0 4 128 0,0 2-128 0,0 0 0 16,0-4 128-16,-1 0-128 15,0 1 128-15,1 0-128 0,0 3 0 0,0-3 128 0,1-2-128 0,-1 2 0 16,2 0 0-16,-2 3 0 16,0-2 0-16,-1 0 0 0,2 3 0 0,2-3 0 15,-3 3 128-15,0 0-128 0,0 0 0 0,1 0 0 16,1 1 0-16,-2-2 0 0,-1 0 0 0,1 1 0 15,0 0 0-15,1-1 0 0,-1 1 0 0,1 1 0 16,3-2 128-16,-1-1-128 0,0 1 0 0,-3-1 0 0,1 1 0 0,2 1 128 16,-2-1-128-16,2 3 0 0,1-3 0 0,-2 1 0 15,0-1 0-15,0-1 0 0,0 2 0 0,1 0 0 16,-1 0 0-16,0-1 0 0,1 4 128 0,1-2-128 16,-3-1 0-16,2 1 0 0,0 1 144 0,-1-1-144 15,1-1 0-15,2 0 0 0,0-1 0 0,-1 2 0 16,1 2 0-16,-1 0 0 0,-4 0 0 0,0-2 0 15,3 2 0-15,1 1 0 0,-2 2 0 0,4-2 0 0,0-1 0 0,-3 2 0 16,2 1 0-16,1-2 128 0,1 2-128 0,-1 2 0 16,1-4 0-16,-1 1 128 0,2 1-128 0,-1-3 0 15,1-2 0-15,1 0 0 0,0 1 0 0,3 2 0 16,-2-3 0-16,0 0 128 0,0 3-128 0,-1-2 0 16,-1 0 0-16,0 2 0 0,0-3 0 0,1 1 0 15,-3 3 0-15,2 0 0 0,-1-3 0 0,1 2 0 16,0 0 0-16,-2 3 128 0,1-5-128 0,-1 5 0 15,2 0 0-15,0-3 0 0,-3 0 0 0,4 3 0 16,1-3 0-16,-1-1 128 0,-4-1-128 0,4 2 0 16,1 1 0-16,2-3 0 0,-2-1 0 0,2 0 0 15,-1 3 0-15,2 1 0 0,0-2 0 0,0 0 0 16,-1-1 0-16,2 3 0 0,0-2 0 0,1 2 128 16,-3-2-128-16,4-2 0 0,-1 4 0 0,-1-2 0 15,0-2 0-15,0 3 0 0,3 1 0 0,-3-3 0 16,-1 0 0-16,-1 1 128 0,0 2-128 0,0-2 0 15,0-2 0-15,2 0 0 0,0-1 0 0,1 0 0 16,-4 1 0-16,2 0 0 0,1 0 0 0,1 3 0 0,2-1 0 16,1 0 0-16,-2-1 0 0,2 0 0 0,0 2 0 0,1 0 0 15,0-2 0-15,1 0 0 16,-1 1 0-16,-1-2 0 0,1 2 0 0,-1 0 0 0,0-2 0 0,-3 1 0 16,-1 3 0-16,1-2 0 0,-1-1 0 0,2-1 0 15,-2 0 0-15,0 1 0 0,0 0 0 0,0 3 0 16,0-1 0-16,3-1 0 0,0 1 0 0,0 2 0 0,1-1 0 0,0 1 0 15,0 0 0-15,1-1 128 0,0-1-128 0,0 1 0 16,0 1 0-16,2-2 0 0,-3 0 0 0,0 3 0 16,1-3 0-16,-1 0 0 0,-3-2 0 0,0 2 0 15,1 1 0-15,-1-3 0 0,2-1 0 0,-1 2 0 16,-2-1 0-16,4 0 0 0,1-1 0 0,0 4 0 16,-1-1 0-16,1-2 0 0,3 0 0 0,-1 2 0 15,-1 2 0-15,0-2 0 0,1-2 0 0,-2 2 0 16,0-2 0-16,-2 3 0 0,-1-3 0 0,2 1 0 15,-2 0 0-15,-2 2 0 0,0 0 0 0,-2-3 0 16,1-1 0-16,3-1 0 0,1 1 0 0,-1 0 0 0,-5-2 0 0,3 1 0 16,3 2 0-16,0-1 0 0,-1 0 0 0,0 0 0 15,3 0 0-15,-1 0 0 0,3-1 0 0,-4 3 0 16,1-1 0-16,0-1 0 0,-3-1 0 0,2 0 0 16,-2-1 0-16,2 1 0 15,0 0 0-15,-1 1 0 0,-3-1 0 0,-1 0 0 16,4-1 0-16,-3 1 0 0,1 1 0 0,0-2 0 15,-2-1 0-15,0 0 128 0,2-4-128 0,1 2 0 0,2 1 0 0,0 1 0 16,-2-2 0-16,2-2 0 0,0 2 0 0,0 2 0 16,-2-2 0-16,5-2 0 0,-3 2 0 15,1 0 0-15,0 0 0 0,-1 0 0 0,1-1 0 0,0 2 0 16,-1-1 0-16,1 1 0 0,-4-3 0 0,2 1 0 16,-1 1 0-16,3-2 0 0,2 0 0 0,-1 0 0 15,-2 1 0-15,2-3 0 0,2 3 0 0,0-2 0 0,2 0 0 0,2 1 0 16,-1-1 0-16,1-1 0 15,0 0 0-15,-1-1 0 0,0 2 0 0,-1-2 0 0,-3 1 0 16,-2-1 0-16,-2 1 0 0,-1-2 0 0,-1 1 0 0,0-3 0 16,-2 3 0-16,0-3-128 0,0 1 128 0,-2-1-208 15,-2-2 80-15,-2 0 128 16,1 1-1024-16,-12-5-64 0,0 0-32 0,11 0 0 16,-11 0-1248-16,0 0-256 0,5-10-64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13:19.94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17855 19634 26719 0,'-3'-14'2368'0,"-4"2"-1888"16,2 2-480-16,0-1 0 0,-1 3 1104 0,-2-3 128 15,-1 3 32-15,-2-4 0 0,-2 2-672 0,-1 0-128 16,-2-3-16-16,-5 3-16 0,-3-2-432 0,-5-4 0 16,-5 1 0-16,-6 1 0 0,-4 1 0 0,14 6 0 0,-4 0-192 15,-8-2 192-15,-9 1-208 0,-3-6 80 0,-4-2 128 0,-3 0-208 16,-5 2 208-16,-62-18 0 0,11 4 0 0,8 1 0 15,4-3 176-15,1 1 16 0,0 1 16 0,-8 0 0 16,-7 2 176-16,-3-2 48 0,-2 2 0 0,-7-4 0 16,-7 5 0-16,-6-2 0 0,-3 3 0 0,-3-1 0 15,-5 2-112-15,-7 1-32 0,-7 3 0 0,-2 0 0 16,-4 0-288-16,-4-1 160 0,-6-3-160 0,-3 2 128 16,-6 1-128-16,-3 2 0 0,-5 2 0 0,0 1 0 15,-1-2 0-15,1 1 0 0,-6 0 0 0,-4 2 0 16,-8-1 128-16,-1 4-128 0,-4 2 128 0,0-1-128 15,-4 3 240-15,0-2-48 0,-1 5 0 0,2 1 0 16,-1 1 16-16,0 1 0 0,4 1 0 0,0 1 0 16,-1-1-208-16,-2 3 176 0,-1 1-176 0,1 0 160 0,-1 4-160 0,1-2 0 15,3 0 0-15,0 0 0 16,0 2 128-16,3 2-128 0,3 1 0 0,3 0 128 0,-1 3-128 0,1-2 128 16,-2 1-128-16,1 2 128 0,-2 1-128 0,2 0 0 15,0 2 0-15,7 3 0 0,4 6 0 0,9-5 0 16,6-4 128-16,4-1-128 0,-1 1 0 0,8-1 0 15,3-1 0-15,9 2 128 0,7 1-128 0,-1 0 0 16,1 0 0-16,6 0 0 0,5 4 0 0,1 1 0 16,0-1 0-16,3 1 0 0,5 6 0 0,3-4 0 15,0 2 0-15,6 3 0 0,4-3 0 0,1 2 0 16,0-3 0-16,10 1 0 0,11 2 0 0,1-2 0 16,-5 2-144-16,53-15 144 0,-4 3 0 0,-2 3 0 15,-2 5 0-15,-1 4 0 0,-2 4-160 16,0 3 160-16,-1 1-128 0,-2 1 128 0,-2-1-160 0,2 2 160 0,2 1-192 0,5 7 192 15,8 6-192-15,-93 83 192 0</inkml:trace>
  <inkml:trace contextRef="#ctx0" brushRef="#br0" timeOffset="2802.19">14709 2000 19343 0,'-21'-5'1728'0,"12"4"-1392"16,-2 1-336-16,2 0 0 0,-2 0 1152 0,5 0 176 16,1 0 16-16,5 0 16 0,0 0-848 0,0 0-192 15,0 0-16-15,0 0-16 0,0 0 240 0,0 0 48 16,0 0 16-16,11 2 0 0,2 0 304 0,4-4 48 15,2 0 16-15,2-1 0 0,2-4 64 0,4-1 0 16,5 2 16-16,3-5 0 0,3 4-192 0,6-3-32 16,3 1-16-16,5 0 0 0,4 2-240 0,2-1-48 15,2 0-16-15,28-5 0 0,-11 6-112 0,2-2-32 16,1 4 0-16,-21 2 0 0,5-5-16 0,33 0 0 16,-4-3 0-16,1 6 0 0,4 3-16 0,1-2 0 15,-3-4 0-15,2 3 0 0,3 3-128 0,-1 0-48 16,3 1 0-16,-1 0 0 0,-2-4-144 0,-1 3 0 15,-1 2 0-15,3 0 128 0,-2 2-128 0,-3-2 0 16,-1 0 144-16,-3 2-144 0,0 5 256 0,-2-4-32 0,-2 1 0 16,-1 0 0-16,-3 1-32 0,3 2 0 0,-3 3 0 0,1-1 0 15,3 1 0-15,-1-4-16 16,-2 2 0-16,2-1 0 0,1 1-48 0,1 1-128 0,0-4 192 0,2 1-64 16,-2 2-128-16,1-4 192 0,1 1-192 0,0 1 192 15,1-2-64-15,-1-1 0 0,1 0 0 0,-2 2 0 16,0 1-128-16,-2-3 128 0,1 1-128 0,-1 3 128 15,-5-2-128-15,1-2 192 0,-1 1-192 0,-2 1 192 16,-1 0-192-16,0-1 128 0,-3 0-128 0,-1-3 128 0,0 4-128 0,1-3 0 16,-2-2 144-16,0 1-144 15,2 0 0-15,-2-1 128 0,-1-1-128 0,0 0 0 0,-2-1 0 0,3 1 128 16,-4 1-128-16,-1-1 0 0,1-2 128 0,3 2-128 16,-3 0 160-16,2 0-160 0,0-2 160 0,0 0-160 15,-5 3 160-15,1 0-160 0,0-1 160 0,1 0-160 16,2-2 160-16,1 0-160 0,-1 0 128 0,0-1-128 15,-2 2 0-15,2-1 144 0,-1 2-144 0,0 0 0 16,0-1 144-16,-1 0-144 0,-3 2 128 0,1 2-128 16,0 1 128-16,-4 1-128 0,1-3 128 0,1 3-128 15,1-3 128-15,-1 2-128 0,-2 2 0 0,-3-2 128 16,-4 0-128-16,-2 1 0 0,-2-2 0 0,-2 1 128 16,-1-3-128-16,0-3 0 0,-1 1 0 0,-1 1 144 15,-5 1-144-15,-3-2 0 0,-4 0 160 0,-1 0-160 16,-6 0 128-16,-4-1-128 0,-4 0 128 0,-5-1-128 15,0-1 0-15,-5 3 128 0,-2 0-128 0,-9 2 0 16,0 0 0-16,0 0 0 0,0 0-208 0,0 0-80 16,0 0-16-16,-10-1 0 15,-3 2-1888-15,-2 3-384 0,-9 1-80 0,-6 5-16736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13:30.03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13809 2713 14447 0,'0'0'640'0,"0"0"128"0,-8 0-608 0,-1 0-160 15,0 1 0-15,0-1 0 0,0 0 1008 0,0 0 160 16,0 0 48-16,9 0 0 0,-10 0-48 0,1 0 0 15,0-1 0-15,9 1 0 0,-10 0-48 0,0 0-16 16,-2-1 0-16,4 2 0 0,-1 2-64 0,0 0-16 16,0 0 0-16,0 0 0 0,1-3-64 0,8 0 0 15,-9 0-16-15,9 0 0 0,0 0-48 0,-8 1 0 16,8-1 0-16,0 0 0 0,0 0-192 0,0 0-32 16,0 0-16-16,0 0 0 0,0 0-208 0,10 1-32 0,2 0-16 0,6-1 0 15,1 0-144-15,4-1-48 0,3 0 0 0,4 1 0 16,8-1-16-16,2 1 0 0,2 1 0 0,3 1 0 15,6 1 16-15,4-1 0 0,2-3 0 0,4 0 0 16,4-2 112-16,1 3 32 0,1-1 0 0,5 0 0 16,1 0-32-16,2 1 0 0,0 0 0 0,2 0 0 0,0-3 16 0,-22 2 0 15,7-1 0-15,0 2 0 0,3 2-144 16,0 0-48-16,0-3 0 0,-2 0 0 0,0-1 80 0,-1 0 16 16,-1 2 0-16,-1 0 0 0,-1 2-48 0,-3-2 0 15,-2 0 0-15,-1 0 0 0,-1 0-48 0,-2 0-16 16,-2 0 0-16,-1 2 0 0,0-1-128 0,-2 0 128 15,-2-1-128-15,-1 2 128 0,-3-1-128 0,-1 1 128 16,-2 2-128-16,-3-3 128 0,-1-2-128 0,-2 1 160 16,0 0-160-16,-3 0 160 0,1-1-160 0,-2 0 128 15,-2-1-128-15,-1 2 128 0,-3 0-128 0,-2 0 128 16,-3 0-128-16,1 0 128 0,-6 2-128 0,0-2 128 16,-1 0-128-16,0 1 128 0,-2-1-128 0,1 0 128 15,-4 0-128-15,-4 0 128 0,0 0-128 0,0 0 192 16,0 0-192-16,0 0 192 0,0 0-192 0,0 0 192 15,0 0-192-15,-8 0 192 0,-3 1-192 0,-3-1 0 16,-2 0 0-16,1 0 128 0,-6 1-128 0,-5 1 0 16,-3 2 0-16,-3-2 0 0,-5-1 128 0,-5 1-128 15,0-2 0-15,-7-2 128 0,-5 2-128 0,-3-1 0 16,-3-1 0-16,-2-2 0 0,-5 8 0 0,-3-4 0 16,-5-2 128-16,-1 0-128 0,-4 0 0 0,-3 2 0 0,-2 4 0 0,-35-1 0 15,12-3 0-15,7 0 0 0,3 0 0 0,5 2 0 16,3 1 0-16,3-2 0 0,3-3 0 0,3 2 0 15,2 2-144-15,3 1 144 0,1-1 0 0,4 2 0 16,1-1-128-16,4-1 128 0,0-2 0 0,3 0 0 16,9 0 0-16,0 3-128 0,1 1 128 0,7-1 0 15,3 2 0-15,5-1 0 0,2-3-128 0,4 3 128 16,4 0 0-16,4 1 0 0,3-1 0 0,3-3 0 0,6 2-160 16,2-1 160-16,10-2-128 0,0 0 128 0,0 0-160 0,0 0 160 15,10 8-192-15,6-4 192 0,3 1-160 0,7-1 160 16,8 1-128-16,6-3 128 0,7 0 0 0,5-1-128 15,6 1 128-15,6-2 0 0,8-1 0 0,4 0-128 16,4 0 128-16,6-1 0 0,2 0 0 0,6-3 0 16,5 0 0-16,7 1 0 0,2-5 0 0,-26 4 0 15,6 1 0-15,10-2 0 0,2-2 0 0,1 3 0 16,3-3 128-16,-1 2-128 0,-4 1 192 0,-1-3-48 16,-1 1 0-16,-3 2 0 0,-3-3 16 0,-4 3 0 15,-6 1 0-15,-5-1 0 0,-6 0-32 0,-5 0 0 16,-6 1 0-16,-9-2 0 0,-6 4 0 0,-6 0-128 15,-5-1 192-15,-5 2-64 0,-4 0-128 0,-4-1 160 16,-3 1-160-16,-5 1 160 0,-3 0-160 0,-1 0 0 16,-8 0 144-16,0 0-144 0,0 0 0 0,0 0 0 15,0 0 0-15,0 0 0 0,0 0 0 0,-9 1-240 16,-2-1 64-16,-2 3 16 16,-1-2-1456-16,-1 3-304 0,-3-1-48 0,0 2-12448 15,-4-2-2496-15</inkml:trace>
  <inkml:trace contextRef="#ctx0" brushRef="#br0" timeOffset="1752.21">18524 1474 19919 0,'0'0'880'0,"3"-10"192"0,-1 1-864 0,3 0-208 15,2 3 0-15,-7 6 0 0,0 0 576 0,0 0 64 16,0 0 0-16,0 0 16 0,0 0 464 0,0 0 96 0,0 0 0 0,-4 13 16 16,-1 1-176-16,-4 4-32 0,-3 3-16 0,0 1 0 15,-6 3-208-15,-1 3-32 0,-4 3-16 0,-1 1 0 16,-3 4-208-16,-1 2-32 0,0-3-16 0,-1 4 0 16,0-1-128-16,1 0-32 0,1 0 0 0,4-2 0 15,3-3 16-15,3-4 0 0,5-5 0 0,3-2 0 0,5-5-112 0,4 0-32 16,4-3 0-16,3-5 0 0,5 0-32 0,4-5-16 15,5-1 0-15,3-1 0 0,4-4 96 0,4 0 0 16,2-2 16-16,4 0 0 0,3-3-128 0,-1 0-16 16,0-4-128-16,-1 3 192 0,-2-3-192 0,-1 2 128 15,-3-4-128-15,-3 5 0 0,-2 0 0 0,-4 2 0 16,-5 0-176-16,-3 2 176 16,-5 2-2112-16,-11 2-288 0,0 0-64 0,0 0-12752 15</inkml:trace>
  <inkml:trace contextRef="#ctx0" brushRef="#br0" timeOffset="2117.57">18190 2048 30399 0,'0'0'2704'0,"-4"-7"-2160"16,4-3-544-16,4 2 0 0,7-2 592 0,4 1 16 16,5-3 0-16,4-3 0 0,5-1 96 0,9-2 0 15,7-1 16-15,7-3 0 0,0-1 224 0,10-2 32 16,5 2 16-16,3 4 0 0,2 2-320 0,1-2-64 15,4 0-16-15,-1 1 0 0,1 3-272 0,-2 1-48 0,-1 4-16 0,-4 1 0 16,-6 5-128-16,-6 3-128 0,-5 2 192 0,-6 2-192 16,-6 3 0-16,-10 6 0 0,-7 4 0 0,-6 2 0 15,-7 2 0-15,-7 7 0 0,-5 0 0 0,-7 6 0 16,-7 0 0-16,-4 4 0 0,-4 1 0 0,1 0 0 16,-1-4 0-16,3-1 0 0,2-6 0 0,3 1 0 15,3-8 0-15,6 1 0 0,3-4 0 0,6-1 0 0,5-2 0 16,7-5 0-16,3-1 0 0,2-4 0 0,5-1 0 0,-2-3 0 15,7 0 128-15,4-1-128 0,4-1 144 0,4 2-16 16,5-1-128-16,1 0 192 0,2-4-192 0,1-2 128 16,-2 1-128-16,19-3 0 0,-7 3 0 0,-19 3 0 15,1 2 0-15,22-2 0 16,-3-2-848-16,-5 3-272 0,-3 2-48 0,-4 0-10800 16,-3-2-2176-16</inkml:trace>
  <inkml:trace contextRef="#ctx0" brushRef="#br0" timeOffset="2637.61">22068 1677 9215 0,'1'-6'816'0,"-2"-4"-656"16,-3 1-160-16,-1 0 0 0,-1 0 3376 16,-3 4 640-16,-4-1 128 0,-1 3 16 0,-4 3-1920 0,-5 5-400 15,-2 4-80-15,-3 4-16 0,-1 4-768 0,1 4-144 16,-1 0-48-16,2 6 0 0,0 5-352 0,7 1-80 16,1 1-16-16,6 1 0 0,2-5-96 0,9-2-32 15,8 0 0-15,5-6 0 0,3-5 112 0,9-4 32 16,6-7 0-16,10-3 0 0,7-6 224 0,1-4 32 15,-2-7 16-15,-2-4 0 0,0-2-80 0,-3-3-16 16,-5-1 0-16,-2 1 0 0,-4-5-80 0,-4 4-32 16,-6-2 0-16,-7 5 0 0,-4-1-96 0,-5 3 0 15,-3-1-16-15,-9 1 0 0,-4 2-128 0,-4 3-32 16,-3 3 0-16,0 3 0 0,-3 4-272 0,0 3-64 0,0 4-16 0,2 0 0 31,0 5-1760-31,5 1-336 0,3 2-80 0,4-2-14368 0</inkml:trace>
  <inkml:trace contextRef="#ctx0" brushRef="#br0" timeOffset="2930.25">22690 1565 29951 0,'-11'11'1328'0,"6"-1"272"0,-1 5-1280 0,-3 7-320 0,3 4 0 0,-3 1 0 15,-3 3 272-15,1 0 0 0,-1-6 0 0,2 3 0 16,0 0 688-16,-1-1 144 0,2-3 32 0,2-5 0 15,4-7-128-15,0 0-32 0,2 1 0 0,1-12 0 16,0 0-288-16,0 0-64 0,13 0-16 0,-1-6 0 0,2-2 176 0,1-9 48 16,2-3 0-16,-2-4 0 0,3 0-288 0,-1 2-48 15,0-5-16-15,2 2 0 0,-1-2-272 0,4 1-48 16,-2-1-16-16,4 3 0 0,2 2-144 16,-1 4 0-16,-1 3 144 0,0 4-144 0,-1 3 0 0,-2 6 0 15,-2 0 0-15,-1 5 0 0,-3-1-288 0,-2 5 32 16,-3 0 0-16,-1 2 0 15,-2 3-1344-15,0 3-256 0,-2 0-48 0,-2 4-16192 0</inkml:trace>
  <inkml:trace contextRef="#ctx0" brushRef="#br0" timeOffset="3124.64">23513 1516 14735 0,'0'0'1312'0,"0"0"-1056"16,0 0-256-16,-5 6 0 0,1 3 4304 0,-1 4 816 0,0-1 144 0,-2 4 48 15,-1 7-3664-15,-1-1-736 16,-2 4-144-16,-6 11-16 0,1-4 80 0,2 1 0 0,-2 2 16 0,5-5 0 16,2 1-480-16,0-5-112 0,4 0 0 0,2-7-16 15,2-1-240-15,2-1 144 0,1-4-144 0,0-8 128 32,-2-6-736-32,0 0-160 0,8 4-16 0,5-7-16496 0</inkml:trace>
  <inkml:trace contextRef="#ctx0" brushRef="#br0" timeOffset="3569.05">24576 1398 28911 0,'0'0'1280'0,"0"0"256"0,0 0-1216 0,0 0-320 16,0 0 0-16,-6-8 0 0,-3 3 512 0,-2 1 32 16,-1 3 16-16,-5 2 0 0,-2 3 288 0,-4 2 64 15,-3 6 16-15,-2 3 0 0,-4 0-192 0,3 3-32 16,-3 5-16-16,0-2 0 0,2 6-128 0,0-4-32 0,4-3 0 0,4-1 0 16,4 0-272-16,8-3-48 15,5-2-16-15,5-4 0 0,5 0-48 0,5-4-16 16,4-1 0-16,5-5 0 0,3-3 192 0,5-4 48 15,3 0 0-15,1-5 0 0,-1 0-128 0,2 0-32 16,0-2 0-16,-1 1 0 0,-1 3-64 0,-2 1-16 16,-3 3 0-16,-2 1 0 0,-3 4-128 0,-4 4 0 0,-5 4 0 0,-3 2 0 15,-3 3 0-15,-5 9 0 0,-4 5 0 0,-5 2 0 16,-4 3 192-16,-3 5 16 0,-5 2 0 0,-1 6 0 16,-4 2 80-16,-1 2 16 0,2 2 0 0,0-8 0 15,-2-5-112-15,4-4-32 0,3-7 0 16,2 0 0-16,3-7-160 0,2-1 128 0,5-3-128 0,3-6 128 15,5-9-128-15,0 0 0 0,0 0 0 0,0 0 0 16,7-16-1984-16,1-1-336 16,1-4-64-16</inkml:trace>
  <inkml:trace contextRef="#ctx0" brushRef="#br0" timeOffset="3819.36">25229 1306 27647 0,'-6'-11'1216'0,"6"11"256"0,0 0-1168 0,0 0-304 15,0 0 0-15,-5 3 0 0,-2 5 1312 0,-1 1 208 16,-3 5 32-16,-1 2 16 0,-1 5-352 0,-2 2-64 16,-2 6 0-16,2-1-16 0,5 1-368 0,-3 0-80 15,2-3-16-15,2-2 0 0,1 1-368 0,2-4-80 16,1-1-16-16,1-2 0 0,0-3-80 0,3 2-128 0,0-5 176 0,2-2-176 15,0 1 0-15,3-6 0 16,-4-5 0-16,7 4 0 16,4-1-2336-16,0-5-368 0,2-5-80 0</inkml:trace>
  <inkml:trace contextRef="#ctx0" brushRef="#br0" timeOffset="4727.76">25920 1206 35759 0,'0'0'1584'0,"0"0"336"0,-6 9-1536 0,-1 1-384 16,-2 2 0-16,-1 4 0 0,-3 4 0 0,-1 0 0 15,0 1 0-15,-1 0 128 0,0 2 192 0,-2 1 64 16,0 0 0-16,2 2 0 0,1-5-64 0,3-1 0 15,2-4 0-15,4-2 0 0,0-2 16 0,1-2 0 16,4-10 0-16,0 0 0 0,0 0 64 0,0 0 16 16,0 0 0-16,10-7 0 0,2-2 160 0,3-6 48 15,4-1 0-15,0-3 0 0,0-3-272 0,3 0-48 16,3-3-16-16,-2 3 0 0,1 3-144 0,1 1-16 16,1 1-128-16,-1 1 192 0,2 6-192 0,-2-1 0 15,1 2 128-15,-8 5-128 0,-1 2 0 0,1 2 0 16,-1 2 0-16,-2 4 0 0,-1-2 0 0,-3 1 0 15,0 6 0-15,-5-3 0 0,0 5 0 0,-1-1 0 0,-2 0 0 0,0 1 0 16,-1 0 0-16,1-3 0 16,-1 1 0-16,1-3 0 0,0 1 0 0,3-3 0 0,-1 3 0 0,2-3 0 15,2-3 0-15,3 0 0 0,0-2 0 16,6 0 0-16,0 0 0 0,5-3 0 0,-2-2 0 0,2 1 0 16,1 2 0-16,1-3 0 0,-3-2 0 15,3 1-160-15,-5 2 160 0,2-2-192 0,-1-1 192 0,1 2-192 16,-2-1 192-16,2-1 0 0,1 1 0 0,1 1 0 15,1-5 0-15,-1 1 0 0,0-2 0 0,-2 0 0 16,-2-3 0-16,1 1 0 0,-1-2 0 0,-1 0 0 16,-4-2 192-16,-1 4-16 0,-2 3-16 0,-3 0 0 15,-3 2 32-15,-6 7 16 0,0 0 0 0,0 0 0 0,0 0 16 0,-9 3 0 16,-2 2 0-16,-3 5 0 0,-3 2-224 16,-2 0 0-16,0 4 0 0,-1 0 0 0,-1 1 128 15,2 0-128-15,2 3 0 0,3 0 144 0,1-4-144 0,4 1 0 16,4-1 0-16,4 1 0 0,2-4 0 0,4-3 0 15,3 1 128-15,3-4-128 0,3-2 128 0,3-1 0 16,-1-2 0-16,2-3 0 0,0-6 64 0,3 1 0 16,0-2 0-16,-1-2 0 0,-1 0-48 0,0 1 0 15,-1-1 0-15,0 2 0 0,-2-2-144 0,-1 3 160 16,-2 0-160-16,0 0 160 0,-2 3-160 0,1-1 0 16,-2-2 0-16,-2 4 128 0,-2-1-128 0,3 1 0 15,-2-2 0-15,4 0 0 0,0 0 0 0,2 1 0 16,1-3 0-16,2 0 0 0,3-2 0 0,3 0 0 15,1 1 0-15,0-1 0 0,3-4 0 0,0-2 0 16,-1-3 0-16,2-1 128 0,2-4-128 0,-1-1 0 16,5-5 144-16,-1-5-144 0,0-4 0 0,1-5 144 15,1-5-144-15,2-6 0 0,-1-1 160 0,3-8-160 0,2 0 128 0,-13 11-128 16,2-7 0-16,-3-2 0 0,-1 6 0 16,-5 10 0-16,-4 3 0 0,-3 9 0 0,-3 7 0 15,-3 0 0-15,-7 8 0 0,-5 8 0 0,-8 8 0 0,-6 9-176 16,-10 9 176-16,-1 7-208 0,-6 13 80 0,-6 9 128 15,-3 5-144-15,-1 6 144 0,1 0 0 0,1 2 0 16,5 5-128-16,-7 17 128 0,9-7 0 0,11-5 0 16,4-10-144-16,9-4 144 0,7-5 0 0,2-3-144 15,4-4-832-15,4-4-176 16,2-4-16-16,4-2-12512 0,3-6-2496 0</inkml:trace>
  <inkml:trace contextRef="#ctx0" brushRef="#br0" timeOffset="5369.25">28796 449 22111 0,'-5'-26'976'0,"4"17"208"0,1-4-944 0,0 3-240 16,-3 2 0-16,3 3 0 0,0 5 1408 0,0 0 256 15,0 0 32-15,0 0 16 0,0 8-656 0,0 5-128 16,-1 3-32-16,0 4 0 0,-1 2-192 0,0 6-32 0,1-1-16 0,-1 2 0 16,2-2-368-16,0 8-80 15,2-2-16-15,-1-1 0 0,0-2-192 0,2-3 0 16,0-3 0-16,0-1 0 16,3-4-1504-16,1-6-400 0,-2-2-80 0</inkml:trace>
  <inkml:trace contextRef="#ctx0" brushRef="#br0" timeOffset="5551.64">29027 257 28095 0,'0'0'1248'0,"0"0"256"0,0 0-1200 16,0 11-304-16,0 1 0 0,2 2 0 15,0 4 128-15,2 2-128 0,0 3 144 0,-2 0-144 0,5 1 208 0,-1 0-48 16,-1 2-16-16,3-3 0 0,-3 2-144 0,0 1 192 15,3-4-192-15</inkml:trace>
  <inkml:trace contextRef="#ctx0" brushRef="#br0" timeOffset="5988.28">29785 726 16575 0,'0'0'1472'16,"0"0"-1168"-16,0 0-304 0,0 0 0 0,0 0 2064 0,0 0 368 0,0-3 64 0,-3-4 0 16,-2 1-816-16,-2 1-160 15,-3 2-48-15,-2 2 0 0,-2 1-544 0,-2 3-112 0,-3-1-32 0,-4 3 0 16,-4 5-272-16,2 3-64 0,-3 5-16 0,-2-2 0 15,1 5-112-15,2-1 0 0,2 2-16 0,3-2 0 16,5 0-176-16,3-1-128 0,2-2 144 0,5-2-144 16,3-1 224-16,4-4-48 0,4-1-16 0,4-2 0 15,5-2 176-15,5-3 48 0,5-2 0 0,4-2 0 16,2-5-144-16,0 2-32 0,3-4 0 0,-3 3 0 16,-2 1-208-16,-3 1 176 0,-4 0-176 0,-2 4 160 0,-4 4-160 15,-4 2 0-15,-3 7 0 0,-7 4 0 0,-6 3 0 0,-2 3 0 16,-8 2 0-16,-3 5 0 0,-4 3 0 0,-3 2 0 15,-4 1 0-15,0 1 128 0,-2 1-128 0,0-1 128 16,3-4-128-16,0 0 128 0,5-7-128 0,0 2 0 16,2-5 0-16,4-1 128 0,3-4-128 0,2-6 0 15,6-1-192-15,1-6 192 16,6-5-2352-16,0 0-336 0,8-13-80 0</inkml:trace>
  <inkml:trace contextRef="#ctx0" brushRef="#br0" timeOffset="6322.28">30180 601 30399 0,'0'0'2704'0,"0"0"-2160"0,-5 10-544 0,-2 0 0 15,2 4 208-15,-3 2-64 0,0 1-16 0,1 2 0 16,-1 3 480-16,3-1 96 0,-1 2 0 0,2-4 16 16,1 3-224-16,6-4-48 0,1 1-16 0,2-4 0 15,4-4 80-15,2 1 32 0,-1-2 0 0,3-5 0 16,2-1 160-16,2-3 48 0,0-3 0 0,1-2 0 16,0-5-64-16,2 0-16 0,-2-5 0 0,0 0 0 0,0-3-160 15,-3 1-48-15,-2-2 0 0,-1 0 0 0,0-1-208 16,-2-2-32-16,-2-2-16 0,0 0 0 0,-1 0-208 15,-2 3 144-15,-1 2-144 0,0 3 128 0,-2 3-384 0,2 2-96 16,-3 4-16-16,2-2 0 16,-4 8-2320-16,0 0-480 0,0 0-96 0</inkml:trace>
  <inkml:trace contextRef="#ctx0" brushRef="#br0" timeOffset="6746.44">30745 705 6447 0,'0'0'272'0,"0"0"80"0,0 0-352 0,6-3 0 0,0 1 0 0,5 0 0 16,-1-1 4160-16,2 0 752 0,2-1 144 0,2 2 48 16,0-3-3024-16,1-2-608 0,-1 2-112 0,0-1-16 15,-1-3-416-15,-1 3-80 0,-2-3-16 0,0 2 0 16,-4-4-192-16,0 1-32 0,1-2-16 0,-5 6 0 0,-3-2-192 0,-1 8-32 16,-3-3-16-16,-2 1 0 0,-4 2-160 0,-3 2-48 15,-2 3 0-15,-4 5 0 0,-3 0 80 0,-3 3 16 16,-2 1 0-16,3 3 0 0,0-1 32 0,4-1 16 15,3 1 0-15,1 0 0 0,6 0-144 0,0 6-16 16,5-3-128-16,5 0 192 0,4-1-192 0,4-4 144 16,1-4-144-16,4 0 128 0,4-4-128 0,3 2 0 15,0 1 0-15,3-5 0 16,3-2-2096-16,1 0-448 0,-1-2-80 0</inkml:trace>
  <inkml:trace contextRef="#ctx0" brushRef="#br0" timeOffset="7157.99">31465 762 11055 0,'0'0'976'0,"9"-4"-784"15,1-1-192-15,1-2 0 0,-2 1 1808 0,-1 1 320 16,0-1 64-16,-3 2 16 0,-5 4-944 0,5-2-192 15,-5 2-48-15,0 0 0 0,0 0-96 0,0 0-32 0,-5-5 0 0,-2 1 0 16,-4 2 128-16,0 4 0 0,-1 0 16 0,0 1 0 16,-3-1-16-16,-2 1 0 0,-2 2 0 0,1 3 0 15,-2-3-256-15,2 5-64 0,0-3-16 0,5 5 0 16,1-2-208-16,0 3-32 0,2-3-16 0,3 1 0 16,1 1-128-16,4-3-32 0,2 1 0 0,2-2 0 15,2 0 144-15,3-2 32 0,0 0 0 0,3 3 0 16,2-5-112-16,1 2-16 0,-2 2 0 0,0-2 0 0,0 3-192 15,-1-2-128-15,0 2 160 0,-2-1-160 0,-2 3 0 0,-2 0 0 16,-2 0 0-16,0 2 0 0,-4 1 0 16,0 0 0-16,-2-3 0 0,-2-1 0 0,-3-1 192 0,-1 0-64 15,-3 0-128-15,-1-1 192 0,-1 1-64 0,-1-4-128 16,1 0 176-16,-1 1-176 0,-2-2 144 0,0-2-144 16,0 1 0-16,-5-3 144 0,3-3-144 0,3 0-224 15,3-2 48-15,4-3 16 16,3 2-2480-16,3-7-496 0</inkml:trace>
  <inkml:trace contextRef="#ctx0" brushRef="#br0" timeOffset="7541.87">31904 288 18431 0,'0'0'816'0,"0"0"160"0,0 0-784 0,0 0-192 16,0 0 0-16,6 0 0 0,1-3 1632 0,-7 3 288 16,0 0 48-16,5 4 16 0,0-1-576 0,-1 1-128 15,-2 1 0-15,2 6-16 0,0 3-256 0,-3-3-48 16,-1 6-16-16,-1 1 0 0,0 0-336 0,-5 1-64 16,-1 0-16-16,2 2 0 0,-3-2-240 0,-2 3-48 15,0-2-16-15,0-1 0 0,-1-3-224 0,4-1 176 16,0-5-176-16,1 2 160 15,1-5-1248-15,2 1-240 0,3-8-48 0</inkml:trace>
  <inkml:trace contextRef="#ctx0" brushRef="#br0" timeOffset="7689.2">32023 487 29823 0,'-7'18'1328'0,"3"-9"272"0,0 5-1280 0,-1 5-320 16,-1 2 0-16,-2 3 0 0,-2 0 752 0,0 0 80 15,1 1 32-15,-1 0 0 0,1-3-480 0,0 4-80 16,0-2-32-16</inkml:trace>
  <inkml:trace contextRef="#ctx0" brushRef="#br0" timeOffset="13944.69">24184 3646 23903 0,'-2'-30'1056'0,"1"7"224"0,-2-4-1024 0,1 2-256 0,-1-2 0 0,0 5 0 0,2 3 432 0,0 4 32 16,0 6 16-16,1 9 0 0,0 0 592 0,0 0 112 16,0 0 32-16,-3 13 0 0,2 7-528 0,-2-3-112 15,2 8 0-15,1 3-16 0,0 6-128 0,0 6-32 16,-1 3 0-16,1 0 0 0,0 5-208 0,2 39-32 16,2-13-16-16,5-18 0 0,0-12-144 0,1-8 192 15,3-10-192-15,2-5 192 0,3-6 336 0,3-9 80 16,4-6 16-16,3-5 0 0,3-6 144 0,5-7 16 15,5-7 16-15,3-7 0 0,3-6-272 0,-1-2-48 16,-3-3-16-16,-5 2 0 0,-5 2-176 0,-4-3-32 16,-4-4-16-16,-5 8 0 0,-2 1-16 0,-2 4 0 15,-2 6 0-15,-1 6 0 0,-4 4-96 0,0 10 0 16,-9 7-128-16,0 0 192 0,7 10-192 0,1 13 0 0,-2 7 0 0,-2 11 0 16,-1 5 0-16,-2 8 0 15,-2 10 0-15,-2 5 0 0,-3 6 0 0,-3 5 0 16,-5 4 0-16,-4 3 0 0,-3 1 160 0,-6 0-160 15,-4-6 160-15,-2-3-160 0,-2-6 288 0,-2-7-32 0,-4-7-16 0,2 1 0 16,-1-7 144-16,4-3 16 0,0-2 16 16,3-8 0-16,1-7-224 0,3-10-64 0,1-6 0 15,2-4 0-15,4-9 64 0,1-5 0 0,2-4 0 0,1-8 0 16,1-6 16-16,0-4 16 0,6-5 0 0,3-2 0 16,3-5-224-16,5 0 176 0,5-1-176 0,5 0 160 15,3 0-160-15,5 1 0 0,1 5 0 0,5-1 0 16,3 3 0-16,3 4 0 0,4 4 0 0,2 3 0 15,-2 3-304-15,3 4 64 0,3-1 16 0,3-1 0 16,3 1-1488-16,1-2-288 16,-2 4-64-16,-1-2-10672 0,-6-5-2112 0</inkml:trace>
  <inkml:trace contextRef="#ctx0" brushRef="#br0" timeOffset="14187.29">25635 3651 34095 0,'0'0'3024'0,"0"0"-2416"16,0 0-480-16,11-2-128 0,-1-2 224 0,4 1 32 15,3-1 0-15,3 1 0 0,4-4 208 0,2 1 48 16,2-2 16-16,1-2 0 0,0 4-272 0,-2-3-64 15,0 3-16-15,-7 0 0 0,-4 0-176 0,-4 5-256 16,-12 1 64-16,0 9-10816 16,-8 2-2176-16</inkml:trace>
  <inkml:trace contextRef="#ctx0" brushRef="#br0" timeOffset="14313.85">25395 4092 17503 0,'-8'18'1552'0,"2"0"-1232"0,3-2-320 0,3-2 0 16,3-1 2416-16,4-3 416 0,6 0 96 0,1-6 16 15,4 0-1056-15,6-4-208 0,6-3-32 0,8-2-16 16,7-1-592-16,3-5-112 0,3-5-32 0,0 0 0 15,-1-3-576-15,0 0-112 0,-3-2-16 0,0 4-16 32,-3-3-2192-32,0 3-432 0</inkml:trace>
  <inkml:trace contextRef="#ctx0" brushRef="#br0" timeOffset="15052.93">28491 2990 26719 0,'0'0'2368'0,"6"-6"-1888"16,1 0-480-16,-1-1 0 0,2-2 368 0,-3 4-32 15,2-1 0-15,1-3 0 0,-8 9 624 0,5-6 112 0,-1-5 16 0,-4 11 16 16,0 0-192-16,0 0-32 0,1-7-16 0,-1 7 0 15,-7-7-128-15,-1 7-32 0,-4-178 0 0,-4 367 0 16,-2-183-480-16,-7 5-96 0,-8 2-128 0,-7 5 176 16,-3 5-176-16,-9 0 0 0,-5 3 0 0,2 0 128 15,-2 3-128-15,1-1 0 0,1 1 144 0,2 3-144 16,1-3 192-16,4-1-48 0,3-8 0 0,7 0 0 0,6-3 80 16,8 0 16-16,6-2 0 0,7-5 0 0,4 0-48 0,7-10-16 15,0 0 0-15,12 12 0 0,3-6 16 0,8 1 0 16,5 0 0-16,5-4 0 0,4-3 0 0,2 1 16 15,3-1 0-15,1 3 0 0,2-1-208 0,1 3 128 16,1 2-128-16,1-2 0 0,-1 5 0 0,-4 0 0 16,-5 4 0-16,-6 1 0 0,-8 2 0 0,-6 1 0 15,-5 1 0-15,-7 4 0 0,-6 1 128 0,-6-1-128 16,-7 2 176-16,-9 3-176 0,-9-3 272 0,-5 5-48 16,-6 0-16-16,-5 1 0 0,-4 2-16 0,-5 3-16 15,-3 3 0-15,-7 3 0 0,-7-3-176 0,-2 4 192 16,-4 3-192-16,3-3 192 0,2 2-192 0,1-2 160 15,1 3-160-15,6-7 160 0,3-1-160 0,7-4 0 16,6 0 144-16,11-4-144 0,8-3 128 0,8-3-128 16,8-3 160-16,9-3-160 0,6-5 192 0,7-2-64 15,9-3-128-15,9-2 192 0,8-3-192 0,15-3 176 16,8-3-176-16,8 1 160 0,6-6-160 0,9 3 192 0,7-4-192 0,9 3 192 16,8 2-192-16,3-4 0 0,-2 2 0 15,2 1 128-15,0-1-128 0,-9 1 0 0,-12 1 0 0,-15 0 0 16,-11-5 0-16,-12 3 128 0,-12 3-128 15,-16-2 0-15,-4 0-1728 16,-2 2-416-16,-5 1-96 0</inkml:trace>
  <inkml:trace contextRef="#ctx0" brushRef="#br0" timeOffset="15766.07">27117 5479 15663 0,'-9'-6'688'0,"9"6"144"0,-5-9-656 0,1 4-176 0,4 5 0 0,-4-12 0 16,2 1 2272-16,0-1 416 0,1 0 96 0,1 4 16 15,1-2-912-15,1 1-176 0,2-4-48 0,1 0 0 16,1 6-528-16,2-6-112 0,2-1-32 0,1 3 0 16,1-2-336-16,0 2-64 0,0 3-16 0,-1 2 0 15,1-1-240-15,-2 6-48 0,0 4-16 0,-10-3 0 0,9 12-128 0,-3 5-16 16,1 1-128-16,-6 3 192 16,-2 5 0-16,-3-1 0 0,-4 6 0 0,-1-1 0 0,-1 2 96 15,-3 0 16-15,-2-1 0 0,0-3 0 0,0-1-112 0,-1-4 0 16,2-2-16-16,3-1 0 0,1-4-32 0,3-3 0 15,1-2 0-15,6-11 0 0,0 0 48 0,0 0 0 16,8-5 0-16,7-4 0 0,4-7 256 0,5-6 48 16,7-5 16-16,1 1 0 0,1-6-320 0,1 0-64 15,0 2-128-15,-2 0 192 0,-3 0-192 0,-2 6 0 16,-3 0 0-16,-4 6 0 0,-3 6 0 0,-3 3 0 16,-1 6 0-16,-2 4 0 0,-2 4 0 0,-3 6 0 15,-3 6 0-15,-4 3 0 0,-5 3-176 0,0 4 176 16,-1 1-160-16,-2 1 160 0,-3 0 0 0,1-3 0 15,-1-1 0-15,1-1 0 0,-2-1 0 0,3-2 0 16,1-5 0-16,3-2 0 0,1-3 0 0,5-11-144 16,-5 8 144-16,5-8-128 15,0 0-1344-15,0 0-256 0,0 0-48 0,10-8-16 16,-3-3-1408-16,6-3-304 0</inkml:trace>
  <inkml:trace contextRef="#ctx0" brushRef="#br0" timeOffset="15942.31">28021 5291 27647 0,'0'0'2448'0,"-2"-9"-1952"0,1 0-496 0,2 0 0 16,-1 9 2000-16,8-10 304 0,1 1 64 0,4-1 16 16,1 1-1040-16,3-4-224 0,5 1-32 0,5 1-16 0,3-1-512 0,3 2-112 15,4-2 0-15,-1 2-16 0,-3 0-304 0,0 0-128 16,-4 3 128-16,-2 0-128 0,-6 4 0 0,-2 3 0 15,-3 3-224-15,-5 4 80 16,-6 3-2336-16,-5 4-464 0,-4 3-80 0,-3-1-12336 16</inkml:trace>
  <inkml:trace contextRef="#ctx0" brushRef="#br0" timeOffset="16084.28">28096 5475 14735 0,'-24'10'640'0,"10"-1"160"0,-2-2-640 0,4 1-160 16,1-2 0-16,4 1 0 0,2 2 3632 0,5-9 688 15,0 10 144-15,0-10 16 0,0 0-2400 0,10 9-480 16,4-2-112-16,4-5-16 0,1-3-464 0,5-3-112 15,4-4 0-15,-4 1-16 0,4-1-400 0,1 3-80 16,4-3-16-16,-1 2 0 0,0-3-384 0,0 1 0 16,-2 1 128-16,11-3-128 15,-6-2-2240-15,-3 3-496 0,-4-2-80 0</inkml:trace>
  <inkml:trace contextRef="#ctx0" brushRef="#br0" timeOffset="16485.91">29151 5135 28911 0,'0'0'1280'0,"4"-7"256"0,-1 1-1216 0,-3 6-320 0,3-5 0 0,-3 5 0 16,0 0 848-16,0 0 112 0,0 0 32 0,-6 4 0 0,-1 1 32 15,-3 6 16-15,-3 2 0 0,-2 5 0 0,-3 4-272 0,0 4-64 16,-1 6-16-16,-1 2 0 0,-2 5-144 0,0 5-32 15,-1-2 0-15,2 2 0 0,2 0-192 0,4 0-32 16,4 0-16-16,3-6 0 0,3-2 16 0,5-4 0 16,4-6 0-16,3 1 0 0,5-7 112 0,4-3 32 15,5-4 0-15,3-4 0 0,2-3-64 0,5-4-16 16,2-5 0-16,4-4 0 0,2-5 96 0,3-1 0 16,0-4 16-16,-1-4 0 0,-2-3 48 0,-3-6 0 15,-3 1 0-15,-4-4 0 0,-5-1 48 0,-5-2 16 16,-3-1 0-16,-6 2 0 0,-5 3-128 0,-5 7-32 15,-3 0 0-15,-6 4 0 0,-2 0-144 0,-3 4-16 16,-3 1-16-16,-3 4 0 0,-4 0-240 0,-3 2 0 16,-2 4 128-16,0-2-128 0,0 2 0 0,2 2-208 15,1 0 32-15,4-2 16 16,2 2-1120-16,4 1-208 0,2 2-48 0,4-3-13200 16,3-2-2640-16</inkml:trace>
  <inkml:trace contextRef="#ctx0" brushRef="#br0" timeOffset="17448.43">28310 2296 20271 0,'0'0'1792'15,"0"0"-1424"-15,-11 1-368 0,2 3 0 0,-1 3 448 0,0 0 32 16,0 7 0-16,-2 0 0 0,-1 0 240 0,1 4 48 16,-2 1 16-16,-1 5 0 0,-3 0 16 0,-1 4 0 15,-3-1 0-15,-2 2 0 0,-4-2 128 0,-1 0 32 16,-1-3 0-16,0-1 0 0,1-2-288 0,1 0-48 16,0-4-16-16,2-5 0 0,2-3-64 0,3-5-16 15,0-4 0-15,3-2 0 0,1-2 112 0,0-3 0 16,3-2 16-16,3-2 0 0,1-5-64 0,3-2-16 15,2-1 0-15,5-1 0 0,0-3-272 0,6-1-64 16,2-4-16-16,2 4 0 0,2-1-224 0,0 2 0 16,2 2 0-16,0 2 0 0,2 4 0 0,-4 4 0 15,4 3 0-15,1 3 0 0,2 0 0 0,2 6 0 16,-1 4 0-16,2 0 0 0,-1 0 0 0,4 5-160 16,-1 1 160-16,0 1-128 0,0 1 128 0,1-4 0 15,2 2 0-15,2-3-128 0,3-2 128 0,1-2 0 16,5-4 0-16,0 0 0 0,1-2 0 0,-1-5 0 15,1 1 0-15,3-2-128 0,-4-4 128 0,2-5 0 16,-4 1 0-16,-1-4 0 0,-3 1 0 0,-4 0 0 16,-4 0 0-16,-4 1 0 0,-3 1 0 0,-6-1 128 0,-7 0-128 0,-5 0 0 15,-6 2 240-15,-6 1-32 0,-6 3 0 0,-6 3 0 16,-6 2 208-16,-3 3 32 0,-4 4 16 0,-1 4 0 16,-5 2-208-16,4-1-32 0,-4 4-16 0,3-1 0 15,0 2-208-15,4-4 0 0,5 2 0 0,7 1 0 16,6-2-1120-16,7 5-272 15,7-1-48-15,8-2-16352 0</inkml:trace>
  <inkml:trace contextRef="#ctx0" brushRef="#br0" timeOffset="18184.49">30234 3494 13823 0,'0'-18'1216'16,"0"8"-960"-16,0 1-256 0,1-3 0 0,2 2 832 0,-2-183 128 16,-1 363 32-16,0-179 0 0,4-1 528 0,-4 10 96 15,-4-11 32-15,1-1 0 0,-2 0-336 0,-2 1-64 16,-4 1-16-16,0 3 0 0,-2-4-208 0,-3 6-32 15,-5 4-16-15,0 4 0 0,-3 4-288 0,-3 6-64 16,-6 5-16-16,-1 5 0 0,-3 5-320 0,-1 5-64 16,-3 3-16-16,0 3 0 0,0 3-208 0,5 2 176 15,3-2-176-15,6-1 160 0,5-3-160 0,7-8 0 16,6 0 0-16,5-5 0 0,6 0 0 0,4-4 0 16,4-3 0-16,8-3 128 0,2-6 128 0,8-3 0 15,5-5 16-15,3-6 0 0,1-2 0 0,0-7 0 16,1 0 0-16,-3-3 0 0,-3-3-64 0,-1-2-16 15,-1-1 0-15,-4-2 0 0,-1 1 16 0,-3 2 0 0,-5-1 0 16,-1-1 0-16,1 1-80 0,-4 5 0 16,-3 2-128-16,-2 4 192 0,-3 4-192 0,-5 8 0 0,0 0 0 0,0 0 0 15,0 0 0-15,0 17 0 0,0 5 128 0,-1 7-128 16,-2 2 0-16,-1 2-160 0,1 0 32 0,0 4 0 16,-1 3 128-16,3 2 0 0,0-4 0 0,1-2 0 15,1-3 0-15,3-6-128 0,1-1 128 0,0-4 0 16,0-3-1232-1,1-1-176-15,2-3-16 0,1-5-13984 0</inkml:trace>
  <inkml:trace contextRef="#ctx0" brushRef="#br0" timeOffset="18650.24">30530 4198 24879 0,'0'0'2208'0,"-6"7"-1760"16,-1 0-448-16,7-7 0 0,0 0 416 0,0 0 0 15,0 0 0-15,8-4 0 0,2-6 592 0,3 2 112 16,2-5 32-16,3 1 0 0,0-4-320 0,4-4-48 16,4-3-16-16,1 0 0 0,-1 2-96 0,0-2-32 15,-2 4 0-15,-1 2 0 0,-3 3-256 0,-2 2-48 0,-4 1-16 0,-3 9 0 16,-11 2-192-16,0 0-128 0,8 16 128 0,-3 6-128 15,-8 5 0-15,-2-2 0 0,-2 4 0 0,-3 3 128 16,-3-3-128-16,-1 3 176 0,-1 1-176 0,-1-4 192 16,2-4-48-16,0-1 0 0,0 0 0 0,4-6 0 15,3-6 48-15,3 0 16 0,4-12 0 0,0 0 0 16,0 0 80-16,0 0 16 0,0 0 0 0,14-10 0 16,4-2 352-16,-1-4 80 0,1-3 16 0,2-3 0 0,3-2-496 15,-1 1-80-15,1 1-32 0,0 3 0 0,0 1-144 0,-3 3 0 16,-1 1 0-16,-4 7 128 0,-1 2-128 0,-1 5 0 15,0 6 0-15,-3 4 0 0,1 4 0 0,-2 6-176 16,-1 6 176-16,-2-1-128 0,-1 3 128 0,-1 1-192 16,-1 6 192-16,-3-2-192 0,-4-1 192 0,0-4-128 15,0 0 128-15,0-4-128 0,1-3-48 0,1 0 0 16,2-9 0-16,2 0 0 16,-2-12-1088-16,0 0-208 0,0 0-64 0,8-5-9840 15,4-6-1968-15</inkml:trace>
  <inkml:trace contextRef="#ctx0" brushRef="#br0" timeOffset="18982.11">31493 2965 18431 0,'0'0'816'0,"0"-8"160"0,0 8-784 0,0 0-192 0,9-2 0 0,-9 2 0 16,12 3 1808-16,0 9 320 0,2 1 64 0,3 6 16 15,1 5-928-15,1 2-176 0,0 6-32 0,1 6-16 0,1 7-192 0,-2-1-32 16,-2 2-16-16,1 4 0 0,-1 7-176 0,-5-1-16 15,-4 0-16-15,0-3 0 0,-1-3-288 0,-4-3-64 16,-1 0-16-16,0-4 0 0,-2-6-240 0,0-2 144 16,-2-2-144-16,2-1 128 0,0 0-128 0,2-7 0 15,-1 1 0-15,0-7 0 16,0-4-416-16,2-5-112 0,-3-10-32 0</inkml:trace>
  <inkml:trace contextRef="#ctx0" brushRef="#br0" timeOffset="19273.59">32002 2974 22111 0,'0'0'1968'15,"-8"-3"-1584"-15,-1 3-384 0,-3 3 0 0,-1 1 1456 0,-4 7 208 16,-2 2 32-16,-4 8 16 0,-3 5-896 0,-2 5-176 15,0 5-48-15,-1 3 0 0,-1 8 256 0,-1 3 48 16,0 9 16-16,1-1 0 0,-1 2-208 0,2-1-64 16,1-3 0-16,7-3 0 0,4-8-384 0,1-2-96 0,6-6-16 15,1-4 0-15,3-6-144 0,1 1 160 0,1-8-160 16,4-2 160-16,0-5-160 0,3-2-176 0,2-4 48 0,-5-7 0 31,11-7-2288-31,2-5-448 0,7-14-80 0,4 2-32 0</inkml:trace>
  <inkml:trace contextRef="#ctx0" brushRef="#br0" timeOffset="19762.09">32130 2469 24063 0,'-7'-16'1072'0,"3"4"208"0,-1-3-1024 0,1 0-256 16,0 1 0-16,0-4 0 0,0-4 624 0,2 1 64 15,2-1 16-15,2 3 0 0,2-1 416 0,3-1 96 16,0-2 0-16,1 2 16 0,1 0-336 0,1 2-64 16,1 3 0-16,1 1-16 0,-2 2-320 0,0 3-64 15,-1 0-16-15,0 3 0 0,-3 2-208 0,-6 5-32 16,0 0-16-16,0 0 0 0,0 0-160 0,0 0 0 15,0 0 0-15,0 0 0 0,0 0 0 0,4 6 0 16,-4-6 0-16,1 12 0 0,-2-3 192 0,0 1 16 16,0-4 0-16,1-6 0 0,-2 9 64 0,2-9 16 0,0 0 0 15,0 0 0-15,2 7 48 0,-2-7 16 16,0 0 0-16,7-2 0 0,3-2 160 0,2-1 48 0,1-1 0 0,-2 1 0 16,3-5-288-16,1 1-48 0,3-4-16 0,1 2 0 31,-1 1-80-31,2-3-128 0,-1 1 176 0,4 2-176 0,-4 0 160 0,-4 5-160 0,-2 5 128 0,-3 4-128 15,-1 7 0-15,-1 7 128 0,-3 5-128 0,-1 7 0 0,-4 2 128 16,-3-1-128-16,-1 1 0 0,-1 1 128 0,-1-3-128 16,-3 1 192-16,3 2-192 0,-1 1 192 0,2 2-192 0,1 0 0 15,3 1 0-15,1-2 128 0,1-1-128 0,2-2 0 16,0-7 0-16,-1 1 0 16,1-5-960-16,-1-2-288 15,-1-1-48-15</inkml:trace>
  <inkml:trace contextRef="#ctx0" brushRef="#br1" timeOffset="32447.57">29929 5196 2751 0,'0'0'256'0,"9"1"-256"0,1-2 0 0,1 1 0 16,1 1 3456-16,-1 0 656 15,-1 4 128-15,-1-4 32 0,0-1-2016 0,-1 0-400 16,-8 0-64-16,9 0-32 0,-9 0-224 0,7-1-32 15,1-3-16-15,-2 2 0 0,-6 2-176 0,5-5-32 16,-1-2-16-16,1 0 0 0,-5-1-208 0,0-2-32 0,0 1-16 0,0-2 0 16,-5-1-320-16,1 2-64 0,-1-3-16 0,-4 1 0 15,-2-1-240-15,-3-1-48 0,-3-3-16 0,-2 2 0 16,-4 0-48-16,-5-2 0 16,-5 0 0-16,-2-1 0 0,-3-1 0 0,-4 1-16 0,-3 1 0 0,-2 1 0 15,-2 2-48-15,-5 1 0 0,-3-2 0 0,-3 1 0 16,-3-1-16-16,-2 2-16 0,-3-2 0 0,1-1 0 15,-2 4 0-15,0 0 0 0,-5-2 0 0,0 0 0 16,-5 3 0-16,2 2 0 0,0-1 0 0,-3 1 0 16,-2 1-160-16,-1 1 192 0,-3 0-192 0,-35-2 192 0,17 7-16 15,8 2 0-15,7 4 0 0,0 2 0 0,-1-1-48 0,2 3 0 16,2 2 0-16,3 5 0 0,2 0-128 0,-3 1 128 16,-2 0-128-16,2 2 128 0,2 4-128 0,5-2 0 15,2 2 0-15,1-2 128 0,2 1-128 0,2 5 160 16,0-2-160-16,3 8 160 0,2 3-160 0,8 4 0 15,1-1 144-15,6 2-144 0,7 4 0 0,2-1 0 16,2 3 0-16,4-3 128 0,4 3-128 0,4-2 0 16,4 4 0-16,5 1 0 0,7-2 0 0,6 2 0 15,5 1 0-15,5-3 0 0,5 0 0 0,7 0 0 16,3-1 0-16,4-1 0 0,3-1-128 0,3 0 128 16,5-4-128-16,3 1 128 0,2 3 0 0,6-5-128 15,5-2 128-15,7 0 0 0,3-3 0 0,8 2 0 0,5-3 0 16,0-4 0-16,-1-2 0 0,6-2 0 15,6 1 0-15,5-2 0 0,5 4 128 0,-3-5-128 16,2-6 160-16,-22-4-160 0,9 0 0 0,4-1 128 16,3 2-128-16,2-1 0 0,3-3 0 0,3 2 128 0,5-6-128 0,-5 3 0 15,-3-4 0-15,0 0 128 16,-4-2-128-16,-1-2 0 0,-1-2 0 0,-3-2 128 0,-4-1-128 0,-3 1 0 16,-4-5 176-16,0 0-176 0,-1-4 192 0,0 0-192 15,-1-2 304-15,-3-2-48 0,-3-5-16 0,-1-2 0 16,-3 2-64-16,0-2-16 0,1 0 0 0,0-2 0 15,-1 0-32-15,-2 0 0 0,-3-3 0 0,-2-1 0 16,-1 0 16-16,-4-4 0 0,-1 0 0 0,-3-4 0 16,-4-3 96-16,-2-2 16 0,-3 2 0 0,-3-1 0 15,-3-4 0-15,-1 2 0 0,-3-6 0 0,-6 2 0 0,-5 0-48 16,-3-3 0-16,-3 2 0 0,-8 1 0 0,-2 0-32 0,-9 5-16 16,-6 0 0-16,-4 4 0 0,-5 0-160 15,-6 2 0-15,-3 2 0 0,-4-1 0 0,-4 5 0 16,0-1 0-16,-2 0 0 0,1 4-176 15,3-4-192-15,-2 7-32 0,0 3-16 16,4 3 0-16,3 1-1488 0,6 7-288 0,4 1-64 0,2 7-11936 16,2 0-2384-16</inkml:trace>
  <inkml:trace contextRef="#ctx0" brushRef="#br2" timeOffset="53687.53">2224 7675 14335 0,'0'0'640'0,"-5"5"128"0,0 1-624 0,0 1-144 15,0-2 0-15,-1 4 0 0,-1-2 1136 0,1 0 192 16,-2 2 32-16,1 0 16 0,0 0 160 0,1 4 48 15,0-5 0-15,-1 4 0 0,2-3-80 0,1 0-16 16,4-2 0-16,0 1 0 0,0-2-464 0,4-2-80 16,4-1-32-16,3-2 0 0,2-1 0 0,15-4 0 15,5-1 0-15,6-5 0 0,6 2-208 0,3-2-64 16,3 2 0-16,3 0 0 0,1 0-320 0,5-2-80 16,1 0-16-16,1-2 0 0,1 3-64 0,-1-2-16 15,-2 1 0-15,-2-1 0 0,-2 3-144 0,-5-1 192 16,-4 2-192-16,-5 0 192 0,-5 3-192 0,-5-1 0 15,-7-2 0-15,3 2 0 16,-9 3-528-16,-9-1-192 0,-10 3-48 0,0 0 0 16,0 0-1968-16,-10 4-400 0,-4 4-64 0</inkml:trace>
  <inkml:trace contextRef="#ctx0" brushRef="#br2" timeOffset="53975.16">2081 8213 21183 0,'-27'9'1888'0,"16"-3"-1504"0,-1-1-384 0,1 2 0 16,-1 0 640-16,2-3 64 0,1 6 16 0,2-5 0 0,2 2 736 0,5-7 144 15,0 0 16-15,0 0 16 0,7 6-240 16,6-3-48-16,3-5-16 0,7-1 0 0,8-1-176 0,6-1-48 16,6-2 0-16,5-3 0 0,6 1-448 0,7-2-80 15,6 1-32-15,7 0 0 0,6-3-64 0,2 1-16 16,2 0 0-16,3-2 0 0,0-2-96 0,2 2-32 15,2 3 0-15,-4-3 0 0,-3 1-128 0,-5 3-16 16,-4-1-16-16,-5 1 0 0,-5 2-176 0,-8-1 0 16,-9 3 144-16,-7 1-144 15,-5-4-256-15,-10 1-128 0,-3 3-32 0,-5-3 0 16,-5 3-1920-16,-6-2-384 0,0 2-80 0</inkml:trace>
  <inkml:trace contextRef="#ctx0" brushRef="#br2" timeOffset="54392.11">2612 7269 25631 0,'0'0'1136'0,"4"-5"224"0,0-6-1088 0,2 5-272 0,0-3 0 16,3 2 0-16,2 1 512 0,1-1 64 0,4 2 0 15,3 0 0-15,3 0 384 0,5 2 64 0,6 0 32 16,4 5 0-16,6 2-208 0,7 3-32 0,5 0-16 0,4 3 0 16,6-3-80-16,5 5-16 0,4-1 0 0,2 10 0 15,3-1 80-15,1 0 16 0,1-1 0 0,-1 2 0 16,-2 3-544-16,-3 2-128 0,-3 2 0 0,-6 4-128 16,-3 1 416-16,-7 2-32 0,-6-1 0 0,-5 1 0 0,-7 0-48 15,-6-1-16-15,-8 2 0 0,-5-2 0 0,-5 2 144 16,-6-1 32-16,-8 1 0 0,-8 1 0 0,-6 2 48 0,-5 0 16 15,-8 6 0-15,-4-1 0 0,-6 6-144 0,-4-6-32 16,-3 1 0-16,-3-2 0 0,-4 2-96 0,-3-5-32 16,0 2 0-16,-2 3 0 0,-3-6 0 15,-3 3-16-15,-3 1 0 0,0-2 0 0,0-2-240 0,3 2 0 16,6-3 0-16,-21 9 0 16,13-10-752-16,15-9-192 0,8-8-32 0,19-9-13168 15,4-8-2624-15</inkml:trace>
  <inkml:trace contextRef="#ctx0" brushRef="#br2" timeOffset="56744.79">6206 7386 14335 0,'7'-13'640'0,"-7"13"128"0,2-5-624 0,0-3-144 15,2 3 0-15,-4 5 0 0,1-9 1280 0,0 3 208 0,-1 1 48 0,0 5 16 16,-1-8-128-16,-1 2-16 0,-2-1-16 0,-1 0 0 15,0 2-32-15,-3-2 0 0,-2-2 0 0,-3 4 0 16,-1-1-192-16,-1 1-32 0,-3 1-16 0,-2 3 0 16,-3-2-240-16,-3 2-48 0,0 2-16 0,-3 3 0 15,-3 1-352-15,-3 7-64 0,0 0-16 0,-2 4 0 16,-2 4-192-16,-1 3-32 0,-2 1-16 0,2 6 0 16,0 2 0-16,3 5 0 0,3 4 0 0,3 5 0 15,3-1 0-15,6 5 0 0,3-1 0 0,3 1 0 0,4 0-144 16,4-2 128-16,4 5-128 0,4-3 128 0,3-4-128 0,2-3 0 15,5-5 0-15,3-6 0 0,3-7 0 0,4-5 0 16,6-4 0-16,3-5 0 0,4-6 160 0,3-3-160 16,1-5 192-16,0-7-192 0,1-3 256 0,-1-7-48 15,-1-4-16-15,0-2 0 0,-4-4-16 0,-2-2-16 16,-2-1 0-16,0 2 0 0,-1 1-160 0,-2-3 0 16,-2 0 144-16,-1 0-144 0,-2 2 128 0,0 1-128 15,2 3 160-15,-4 4-160 0,-5 4 128 0,-1 5-128 16,0 6 0-16,-2 6 144 0,-1 4-144 0,-2 9 0 15,1 4 0-15,-3 4 0 0,0 8 0 0,0 3 0 16,2 6 0-16,-2 2 0 0,0 1 0 0,0 3 0 16,0 5 0-16,3-6 0 0,1-2 0 0,1-3 0 15,0-3 0-15,1-3 0 0,2-3 0 0,1-3 0 16,-1-5 0-16,5 2 0 16,-3-4-1472-16,-1-3-320 0,-2-10-64 0</inkml:trace>
  <inkml:trace contextRef="#ctx0" brushRef="#br2" timeOffset="57519.72">6806 8247 17503 0,'-14'3'1552'0,"14"-3"-1232"16,-7 2-320-16,7-2 0 0,0 0 1616 0,0 0 272 16,0 0 48-16,0 0 16 0,0 0-880 0,0 0-176 0,5-3-48 0,6-4 0 15,1-3 48-15,3 0 16 0,2-1 0 0,2-3 0 16,1 0-208-16,1 0-32 0,-1 1-16 0,2 0 0 16,-3 6-128-16,0 0-16 0,-3 6-16 0,1 5 0 15,-4 6-304-15,1 5-64 0,-2 3-128 0,-2 4 192 16,-1 7-64-16,-4 1 0 0,-2 6-128 0,-3 6 192 0,-3 1 160 15,-3 7 32-15,-4-1 0 0,-2-3 0 0,0 0 80 16,-3-6 32-16,-2-4 0 0,2-3 0 0,3-5 80 16,1-4 0-16,2-6 16 0,3-4 0 0,1-4-128 15,5 0-16-15,0-10-16 0,0 0 0 0,6-9 64 0,4-2 16 16,3-7 0-16,1-4 0 0,2-2-288 0,2-1-48 16,1-6-16-16,3-2 0 0,2 0-160 0,1 2 0 15,2 0 0-15,1 1 0 0,0 5 0 0,0 1 0 16,-1 4 0-16,-1 3 0 0,0 8 0 0,-3 3 0 15,-4 6 0-15,-2 6 0 0,0 1-160 0,-3 7 160 16,-3 4 0-16,-2 1-144 0,-2 4 144 0,-5 3 0 16,1 3 0-16,-6 3 0 0,1 1 0 0,-3 0 0 15,-2-6 0-15,1 1 0 0,-1-4 0 0,-1 0 0 16,1-5 128-16,1-5-128 0,1-1 0 0,2-2 0 16,1-4 0-16,2-7 0 15,0 0-960-15,0 0-224 0,0 0-32 0,10-7-16 16,0-5-1968-16,1-2-400 0</inkml:trace>
  <inkml:trace contextRef="#ctx0" brushRef="#br2" timeOffset="57763.07">8075 8069 32079 0,'0'0'1408'0,"0"0"320"0,0 0-1392 0,0 0-336 0,0 11 0 0,-2 3 0 15,-3 2 528-15,0 3 48 0,-2 1 0 0,0 6 0 16,-3-2 336-16,-1 7 80 0,0-3 16 0,2 3 0 16,-2 2-112-16,0 2-32 0,1 0 0 0,3 0 0 15,0 0-384-15,2-1-80 0,0 0-16 0,3-4 0 0,0 1-384 0,2-3 128 16,0-4-128-16,2-3 0 0,0-2-144 0,1-3-112 16,-1-1-32-16,2-4 0 15,-4-11-2208-15,0 0-448 0,0 0-96 0</inkml:trace>
  <inkml:trace contextRef="#ctx0" brushRef="#br2" timeOffset="57928.6">7788 8486 30399 0,'0'0'2704'0,"8"3"-2160"16,3-2-544-16,2-1 0 0,2 0 816 0,3 3 48 16,5-2 16-16,0 0 0 0,2-2 128 0,2-3 16 15,1 0 16-15,1 2 0 0,0-1-304 0,-1 2-64 16,0 0-16-16,-1-2 0 0,0-1-512 0,-3 2-144 15,0-1 0-15,-5 1 0 16,-5-2-2112-16,-1-4-480 0,-2 1-96 0</inkml:trace>
  <inkml:trace contextRef="#ctx0" brushRef="#br2" timeOffset="58122.95">8534 8053 26719 0,'0'0'2368'0,"0"0"-1888"0,2 9-480 0,0 5 0 16,1 5 1664-16,-1 6 256 0,-1 4 32 0,-2 8 16 15,-3 4-688-15,-1 2-128 0,-1 6-16 0,-4 1-16 16,0 4 176-16,-3 0 48 0,0 1 0 0,1-2 0 16,1-13-512-16,2-2-112 0,1-1-16 0,0 1 0 0,2-2-480 0,-1-3-96 15,2-2-128-15,3-4 176 16,2 15-512-16,2-18-112 16,2-7 0-16,1-13-12784 0,-5-4-2544 0</inkml:trace>
  <inkml:trace contextRef="#ctx0" brushRef="#br2" timeOffset="58703.61">10113 6403 21135 0,'-1'-13'928'0,"1"13"208"0,0 0-912 0,0 0-224 16,-7 2 0-16,0 3 0 0,-2 6 1040 0,-4 3 176 15,-2 5 16-15,-5 7 16 0,-6 8-224 0,-2 9-32 16,-2 4-16-16,-2 8 0 0,0 8 96 0,-2 6 16 16,0 6 0-16,2 5 0 0,1 5-240 0,6 3-32 15,3 1-16-15,4 0 0 0,3 0-384 0,6-12-80 16,3-4-16-16,3-2 0 0,1-9-144 0,7-10-48 15,3-5 0-15,2 0 0 0,2-11-128 0,4-3 160 16,1-7-160-16,13 4 160 16,0-7-864-16,5-9-192 0,-2-10-16 0,0-9-14976 0</inkml:trace>
  <inkml:trace contextRef="#ctx0" brushRef="#br2" timeOffset="59146.72">10122 7440 33567 0,'0'0'1488'0,"4"-11"304"0,1-3-1424 0,4-3-368 0,3 3 0 0,4-3 0 16,0-4 0-16,2 1 0 0,0-3 0 0,3 0 0 0,4-4 192 0,0 5 80 16,0-3 16-16,0 0 0 0,-4 2-48 0,0 5-16 15,-5 3 0-15,-2 6 0 0,-3 3 64 0,-2 6 16 16,-4 7 0-16,-1 5 0 0,-2 6-176 0,-4 3-128 15,-2 5 144-15,-3 5-144 0,-2 5 160 0,-2 1-160 16,-6 1 160-16,-1-1-160 0,-1 1 256 16,0-1-32-16,0-2-16 0,2-2 0 0,2-6 352 0,4-3 64 15,2-5 16-15,3-3 0 0,2-6-192 0,4-10-16 16,0 0-16-16,6-3 0 0,4-3 144 0,4-8 16 16,3-4 16-16,4-2 0 0,5-6-272 0,2 1-48 15,-3 0-16-15,2-3 0 0,2 1-256 0,-2-1 128 16,-1 3-128-16,1-1 0 0,1 4 0 0,-1 6 0 15,-3 3 0-15,-1 7 0 0,-3 6 0 0,1 5 0 16,-5 8 0-16,1 2 0 0,-2 4 0 0,-1 3 0 0,-7 7 0 0,1 1 0 16,-4 7 0-16,-3 5 0 15,-2 0 0-15,-2-1 0 0,1-3 0 0,-1-5 0 16,-1-3 0-16,2 0 0 0,1-6 0 0,1-3 0 0,1-5-128 16,1 0 128-1,1-4-1760-15,-3-12-256 0,0 0-48 0,8-12-15600 0</inkml:trace>
  <inkml:trace contextRef="#ctx0" brushRef="#br2" timeOffset="59335.62">11351 7138 33167 0,'0'0'1472'0,"0"0"304"0,0 0-1424 0,0 0-352 0,6 15 0 0,0 3 0 0,-3 3 928 0,-3 2 112 15,-3 5 32-15,-5 0 0 0,-5 3-528 0,3 2-96 16,-4-1-32-16,-1-2 0 0,-2 4 0 0,2-1 0 15,4-1 0-15,0-5 0 0,1 1-224 0,3-4-32 16,2 1-16-16,1-3 0 0,2-4-368 0,2-4-80 16,2-5-16-16,-2-9-11504 15,0 0-2304-15</inkml:trace>
  <inkml:trace contextRef="#ctx0" brushRef="#br2" timeOffset="59489.25">11121 7477 34095 0,'0'0'1504'0,"0"0"320"0,9-6-1456 0,1 2-368 16,4 1 0-16,5 2 0 0,4 1 496 0,2 0 16 16,2-1 16-16,4-3 0 0,2-4-80 0,4 2-32 15,2-2 0-15,-2 3 0 0,-3 0-208 0,-2-1-32 16,-4-6-16-16,-3 2 0 16,-2 1-2400-16,-2-6-464 0,-4-3-112 0</inkml:trace>
  <inkml:trace contextRef="#ctx0" brushRef="#br2" timeOffset="59725.12">12074 6862 32255 0,'0'0'2864'0,"0"0"-2288"16,4 10-576-16,-1 3 0 16,-2 5 928-16,-1 6 80 0,-3 7 16 0,0 5 0 15,-4 3-208-15,-3 20-48 0,-4-4 0 0,-1-3 0 0,-4 0 128 0,0-1 0 16,-2 0 16-16,2-2 0 0,2-2-400 0,0 3-96 15,4-2-16-15,4-6 0 0,4-4-272 0,3-6-128 16,1-5 0-16,3-10 128 16,2 0-944-16,1-3-192 15,1-1-32-15,2-7-16 0,2-2-2016 0,4-7-416 0</inkml:trace>
  <inkml:trace contextRef="#ctx0" brushRef="#br2" timeOffset="60147.15">12659 5886 17503 0,'-13'-7'1552'0,"1"2"-1232"0,2 1-320 0,10 4 0 16,0 0 1520-16,0 0 240 0,0 0 48 0,0 0 16 16,0 0-896-16,0 0-176 0,2 14-48 0,6 6 0 15,3 2 320-15,6 8 64 0,2 5 16 0,1 6 0 16,5 3-176-16,3 10-32 0,3 8-16 0,1 4 0 16,1 7-160-16,1 9-16 0,-2 16-16 0,0 2 0 0,-6 7-192 15,-4 5-48-15,-5 3 0 0,-5-2 0 0,-4-3 32 16,-8-7 0-16,-8-5 0 0,-4-6 0 0,-5-3 80 15,3-35 16-15,-4 1 0 0,-12 24 0 0,-1-11 64 0,1-4 32 16,-1-7 0-16,-1-5 0 0,-2-7-352 0,-2-2-80 16,0-6-16-16,-3-9 0 0,4-4-224 0,-2-11 0 15,0-5 0-15,5-8-160 16,2-2-2976-16,12-8-576 0,-16-25-128 0,17 1-32 0</inkml:trace>
  <inkml:trace contextRef="#ctx0" brushRef="#br2" timeOffset="60670.04">13709 6925 27647 0,'0'0'2448'0,"0"0"-1952"15,0 0-496-15,10-8 0 0,4 1 272 0,5 1-32 16,3-3-16-16,10 1 0 0,5-2 352 0,6 3 80 16,4-5 16-16,10 3 0 0,4-184-400 0,5 361-80 15,1-183 0-15,-2 2-16 0,-4 0-176 0,-2 0 128 16,-5 6-128-16,0-1 128 15,-2 4-992-15,-8 4-208 0,-7 4-32 0,-13 5-11888 0</inkml:trace>
  <inkml:trace contextRef="#ctx0" brushRef="#br2" timeOffset="60827.6">14096 7319 31615 0,'-20'9'1408'0,"13"-2"272"0,7-7-1344 0,0 0-336 0,0 0 0 0,0 0 0 15,13 7 816-15,4 0 80 0,4-3 32 0,7-4 0 16,8-4-288-16,6-4-64 0,8-1-16 0,2-4 0 0,9-2-176 0,6 1-48 15,6 2 0-15,-1-2 0 0,-2-2-336 0,-4 0 0 16,-5 1-160-16,-6-1-11104 16,-8 1-2240-16</inkml:trace>
  <inkml:trace contextRef="#ctx0" brushRef="#br2" timeOffset="61347.93">16987 6620 17503 0,'7'-16'1552'0,"-5"7"-1232"15,3 0-320-15,0 0 0 0,0 0 784 0,-2 0 112 16,-2 0 0-16,-2-1 16 0,-2 1 96 0,-2-2 16 0,-4 1 0 0,-2-3 0 15,-4 0 272-15,-4 3 64 16,-3-2 16-16,-6 1 0 0,-4 4-80 0,-4 3-16 0,-3-1 0 16,-3 5 0-16,-2 5-400 0,-2 4-96 0,-2 4-16 0,0 4 0 15,-2 6-336-15,0 8-80 0,-4 4-16 0,-1 7 0 16,2 4 48-16,2 5 0 0,-1 1 0 0,7 3 0 16,6 1-16-16,7-1 0 0,7 3 0 0,8-5 0 15,10-7-224-15,5-8-144 0,7-9 192 0,7-2-192 16,6-4 240-16,7-5-64 0,7-6-16 0,6-7 0 0,4-5 96 15,5-5 0-15,5-9 16 0,1-2 0 0,1-2 0 0,-3-5 0 16,-4-7 0-16,-2 0 0 0,1-3-80 0,-1-1 0 16,-2-3-16-16,-6 1 0 0,-3 3 48 0,-5-2 16 15,1-3 0-15,-5 2 0 0,-5 4-112 0,-2 7 0 16,-3 1-128-16,-2 9 192 0,-4 6-192 0,-9 9 0 16,0 0 0-16,0 0 0 0,0 10 0 0,0 6 0 15,-3 6 0-15,1 3 0 0,-2 8 0 0,0 3-128 16,-1 1 128-16,3 5 0 0,-1 2 0 0,3 0-128 15,1 4 128-15,3-4 0 0,4 0 0 0,2-6 0 16,3-1 0-16,1-2 0 0,0-2-144 0,3-1 144 16,5-8-208-16,-5-7 80 15,0-5-1392-15,5-3-272 0,2 0-48 0,13-4-16192 0</inkml:trace>
  <inkml:trace contextRef="#ctx0" brushRef="#br2" timeOffset="61818.72">17652 7380 35935 0,'0'0'1600'0,"0"0"320"0,0 0-1536 0,0 0-384 0,0 0 0 0,0 0 0 15,0 0 192-15,0 0-48 0,0 0 0 0,12-1 0 16,2-4 448-16,3-2 96 0,5-7 16 0,2-2 0 15,4-2-64-15,4 1-16 0,2-2 0 0,0 0 0 16,1-3-112-16,-2 2-32 0,-1 2 0 0,-3 3 0 16,-2-1-64-16,-3 4-16 0,-3 4 0 0,-3 2 0 0,-4 6-208 15,-2 6-32-15,-5-1-16 0,0 5 0 0,-4 3-144 0,-1 3 0 16,-4 4 0-16,-1 0 0 0,-5 7 192 0,-1-3-32 16,-2 2-16-16,-5 6 0 0,1 0-16 0,0-2-128 15,1-7 192-15,2-1-64 0,3-6 16 0,4-5 0 16,2-1 0-16,3-10 0 0,0 0 144 0,0 0 32 15,8-7 0-15,4-1 0 0,1-6 0 0,2-4 16 16,3-4 0-16,2-1 0 0,3 0-336 0,1 2 144 16,3-2-144-16,1 0 0 0,-2 1 0 0,5 3 0 15,-1 3 0-15,3 3 0 0,2 6 128 0,-1 3-128 16,-1 4 0-16,0 5 0 0,-2 9 0 0,-2 6 0 16,-1 4 0-16,-3 7 0 0,-2 4 0 0,-4 7 0 15,-2 4 0-15,-2 4 0 0,-2-3 224 0,-2 1-64 16,-1-1-16-16,1-4 0 0,-1-2-144 0,-1-3 0 15,-1-4 144-15,0-3-144 16,-2-4-560-16,1-7-176 0,-2-7-32 0,-1-2-13504 0,0-2-2704 16</inkml:trace>
  <inkml:trace contextRef="#ctx0" brushRef="#br2" timeOffset="62807.88">2385 11092 21183 0,'-13'8'1888'0,"0"2"-1504"16,2-3-384-16,2 1 0 0,9-8 336 0,0 0 0 16,-3 9 0-16,8 0 0 0,6-4 752 0,5-3 160 15,10-2 32-15,7-1 0 0,9-1-128 0,8-2-32 16,8-6 0-16,4 1 0 0,4-5-352 0,5 4-80 16,5 2-16-16,3-3 0 0,1-1-336 0,0-2-64 15,0 3-16-15,-3 3 0 0,-6 0-64 0,-1 5-32 16,-5-1 0-16,-7 4 0 0,-8 5-160 0,-7 3 0 15,-6-3 0-15,-8 6 128 16,-7 2-1504-16,-8 5-304 0,-6-1-64 0</inkml:trace>
  <inkml:trace contextRef="#ctx0" brushRef="#br2" timeOffset="63014.14">2725 11719 24879 0,'-12'16'2208'0,"3"-4"-1760"15,1-5-448-15,2 7 0 0,3-4 672 0,3-10 48 16,7 8 16-16,10-3 0 0,7-2 384 0,7-5 80 16,5-1 16-16,7-8 0 0,9 1-288 0,9-5-48 0,13-3-16 0,2-1 0 15,1-2-432-15,0-1-96 0,0-1-16 0,1 1 0 16,-1 1-192-16,-3 0-128 0,-5 4 128 16,-26 4-128-1,-2-4-2544-15,-3 2-576 0</inkml:trace>
  <inkml:trace contextRef="#ctx0" brushRef="#br2" timeOffset="63278.38">3075 10703 31263 0,'0'0'1392'15,"10"-6"272"-15,5-7-1328 0,11 4-336 0,7 0 0 0,9 5 0 0,5 1 0 0,7 1 0 16,9 4 0-16,4 1 128 0,5 4 448 0,5 4 80 15,2 3 32-15,-22-2 0 0,5 3-48 0,5 4-16 16,3 5 0-16,-1 3 0 0,-2 3-48 0,-4 3-16 16,-7 4 0-16,-7 3 0 0,-4 9-288 0,-14 3-48 15,-6 5-16-15,-9-1 0 0,-8 2 0 0,-10-1 0 16,-8 4 0-16,-15 15 0 0,-8-9 16 0,-7-8 0 16,-5-3 0-16,9-17 0 0,-7 2-64 0,-2 0-16 15,-2-3 0-15,-18 15 0 16,7-6-688-16,7-9-144 0,7-6-16 0,4-8-16768 0</inkml:trace>
  <inkml:trace contextRef="#ctx0" brushRef="#br2" timeOffset="63923.87">6436 10999 16575 0,'0'-18'736'0,"0"4"160"0,0-1-720 0,0-1-176 16,-2 2 0-16,0 2 0 0,-2-2 1600 0,-5 2 272 15,-2 1 64-15,-3 0 16 0,-4 5-480 0,-5-1-112 16,-4 3-16-16,-2 3 0 0,-3 2-400 0,-1 7-96 15,-4 1-16-15,-3 6 0 0,-1 3-240 0,2 4-48 16,-1 7-16-16,0 6 0 0,-4 6 16 0,2 10 0 16,-6 7 0-16,5 5 0 0,2 0-64 0,6 3-16 15,4-2 0-15,7-4 0 0,5-7-192 0,8-6-32 0,7-5-16 16,8-8 0-16,6-7 16 0,5-2 0 0,4-3 0 16,8-8 0-16,6-6 112 0,6-6 32 0,6-6 0 15,3-8 0-15,2-7-32 0,3-3 0 0,2-5 0 0,2-1 0 16,-1-5-112-16,-4 0-32 0,-3-1 0 15,-4-2 0-15,-4-3-80 0,-6 1-128 0,-4 1 176 0,-7 1-176 16,-6 3 192-16,-3 3-64 0,-4 4 0 0,-1 9-128 0,-3 1 208 16,-3 10-64-16,-4 6-16 0,0 0 0 15,0 11-128-15,-2 11 0 0,1 3-160 0,-3 8 160 0,-2 2 0 16,1 3 0-16,-2 5-128 0,2 3 128 0,2-3 0 16,1 5 0-16,4 2 0 0,0-3 0 0,2 0 0 0,1-5 0 15,0-3 0-15,5-3 0 0,-1-5-272 0,0-9 32 16,1-1 16-16,8 5 0 15,0-4-2656-15,0-8-512 16</inkml:trace>
  <inkml:trace contextRef="#ctx0" brushRef="#br2" timeOffset="64401.42">6986 11872 22111 0,'-13'3'1968'0,"13"-3"-1584"16,-11 0-384-16,11 0 0 0,0 0 2624 0,0 0 432 15,0 0 80-15,0 0 32 0,6-10-2192 0,6 0-432 16,3-3-96-16,3-4 0 0,0 0-64 0,2-1 0 16,0 0 0-16,3-1 0 0,3-4 0 0,-2 4 0 0,-1 3 0 15,-3 3 0-15,-1 4 0 0,-2 5 0 0,-3 4 0 0,-3 9 0 16,-1 2-208-16,0 6-48 0,-5 3-128 0,0 7 192 15,-2 6-192-15,-2 0 128 0,-3-2-128 0,-3 5 0 16,-2 6 256-16,-4-2-32 0,-3-5-16 0,0 1 0 16,0-4 128-16,1-4 32 0,0-3 0 0,3-5 0 0,1-3 128 15,3-4 16-15,1-3 16 0,5-10 0 0,0 0-80 0,0 0 0 16,9-12-16-16,2 0 0 0,3-5 80 0,3-2 0 16,2-5 16-16,2 1 0 0,-1 1-368 0,4 0-160 15,1-4 128-15,3 5-128 0,1-6 0 0,2 5 0 16,1 4 128-16,-1 7-128 0,0 1 0 0,-9 7 0 15,0 2 0-15,1 4 0 0,0 6 0 0,-1 3 0 16,-1 5 0-16,-2 2 0 0,-2 2 0 0,-3 4 0 16,-4-1 0-16,-4 4 0 0,-2-3 0 0,-4 3 0 15,-1 1 0-15,-3 1 0 0,0-5 0 0,-1 2 0 16,0-4 0-16,0-2 0 0,0-4-240 0,1-5-16 16,0 1-16-16,4-13 0 15,0 0-1584-15,0 0-304 0,0 0-64 0,0-11-16192 0</inkml:trace>
  <inkml:trace contextRef="#ctx0" brushRef="#br2" timeOffset="64728.37">8744 11476 23951 0,'0'0'1056'0,"0"0"224"0,0 0-1024 0,-6 5-256 0,-1-2 0 0,1 4 0 16,-2 7 1680-16,1 5 288 0,-3 7 48 0,-2 0 16 15,-1 7-672-15,-4 17-128 0,0-3-16 0,3 1-16 16,-4-1-160-16,4-4-16 0,2 1-16 0,0-2 0 0,3-3-352 0,0-2-64 15,3-3-16-15,1 1 0 0,1-4-352 16,2-4-80-16,2 0-16 0,2-4 0 0,-1-3-128 0,3-4 128 16,0-2-128-16,0-5 128 15,-4-9-1088-15,0 0-208 0,0 0-48 0,10-3-10496 16,-4-3-2080-16</inkml:trace>
  <inkml:trace contextRef="#ctx0" brushRef="#br2" timeOffset="64899.04">8398 12048 35183 0,'0'0'1552'0,"9"-6"336"0,4 0-1504 0,3-1-384 16,4 3 0-16,2 0 0 0,5-5 720 0,2 3 80 15,4 1 16-15,3-4 0 0,1 0-112 0,4-2-32 16,0 0 0-16,3 0 0 0,-2-2-304 0,0 3-64 16,-2-4-16-16,-2 0 0 15,-3 3-912-15,-4-1-176 0,-1-2-32 0,-2 3-16 16,-2 1-2400-16,-1-4-464 0</inkml:trace>
  <inkml:trace contextRef="#ctx0" brushRef="#br2" timeOffset="65102.92">9601 11553 33167 0,'0'0'2944'0,"0"0"-2352"0,0 0-464 0,4 16-128 0,-1 3 528 0,0 5 96 16,0 6 16-16,-3 3 0 15,-3 0 512-15,-1 6 96 0,-1-1 32 0,0 1 0 0,-4-1-368 0,0 0-64 16,-2-1-16-16,-1 0 0 0,1 1-384 0,-1 2-64 15,2-3-32-15,0-1 0 0,0 0-352 0,1-3-208 16,1-2 16-16,3-2 16 16,2-6-2352-16,1-2-480 0,5 1-80 0</inkml:trace>
  <inkml:trace contextRef="#ctx0" brushRef="#br2" timeOffset="65582.49">11094 10572 19343 0,'-20'1'1728'0,"12"1"-1392"16,-2-1-336-16,4-1 0 0,6 0 1360 0,0 0 208 16,-6 3 32-16,6-3 16 0,0 0-16 0,0 0-16 15,8 1 0-15,5-2 0 0,4-2-576 0,4 0-112 16,3 0-32-16,6-4 0 0,3 2-208 0,5 1-32 15,5-3-16-15,4 2 0 0,4-3-320 0,2-1-64 16,1 3-16-16,-2 1 0 0,-5-3-208 0,-3 4 0 16,-4 3 128-16,7 1-128 15,-15 6-1920-15,-12 6-416 0,-11 3-96 0</inkml:trace>
  <inkml:trace contextRef="#ctx0" brushRef="#br2" timeOffset="65728.35">11288 10884 23151 0,'-35'29'1024'0,"23"-15"208"0,-5 1-976 0,2-2-256 16,2-1 0-16,3 4 0 0,4-2 1600 0,3-3 288 15,3 1 48-15,8-1 16 0,6-3-576 0,6-2-112 0,3-1-32 0,9-4 0 16,7-2-288-16,8-4-64 16,9-1-16-16,1-2 0 0,7-3-544 0,1-3-96 0,2 0-32 0,3 1 0 15,-2-1-624-15,4-3-128 16,-5 1-16-16,17-6-15920 0</inkml:trace>
  <inkml:trace contextRef="#ctx0" brushRef="#br2" timeOffset="66290.36">14520 9816 8287 0,'0'0'736'0,"3"-10"-592"16,-2 0-144-16,1-1 0 0,0-3 1552 0,-1 2 288 15,-1 0 48-15,0-2 16 0,0-1-320 0,0 0-64 16,0-2-16-16,-1 1 0 0,-1-1-32 0,0 2-16 16,-2-3 0-16,-2 2 0 0,-2-1-32 0,-1 1 0 0,-2-1 0 15,-2 0 0-15,-2 5-352 0,-2 3-80 16,-2 0-16-16,-4 6 0 0,0 6-384 0,-5 5-80 15,-2 1 0-15,-3 7-16 0,-3 4-176 0,1 8-48 0,-1 5 0 0,-1 4 0 16,2 3 80-16,2 3 16 0,2 1 0 0,6 0 0 16,3 3-32-16,7-4 0 0,3 0 0 0,6-5 0 15,5-1-192-15,6-5-144 0,6-7 192 16,6-3-192-16,4-6 464 0,6-4-16 0,5-6 0 0,5-3 0 16,5-6 80-16,1-3 16 0,1-4 0 0,-2-3 0 0,2-4-256 15,-4-2-48-15,-3-2-16 0,-1 0 0 16,-2 0-80-16,-1-1-16 0,-1-3 0 0,-3 1 0 0,-3-3 16 15,-5-4 0-15,1 5 0 0,-4 3 0 0,-4 1-144 0,1 4 128 16,-4 4-128-16,-2 7 128 0,0 0-128 0,-1 6 0 16,1 6 0-16,-1 2 0 0,1 5 0 0,1 2-144 15,3 9 144-15,2-1 0 0,2 4 0 0,2 4 0 16,3 0 0-16,1-2 0 0,4 1 0 0,4-2 0 16,2 2 0-16,3 2 0 0,2-3 0 0,1 0 0 15,2-5 0-15,0-3 0 0,2-3-352 0,-5-3 32 16,-3-3 16-16,-4-5 0 15,-6-2-2944-15,-6-4-592 0</inkml:trace>
  <inkml:trace contextRef="#ctx0" brushRef="#br2" timeOffset="66971.25">15873 10042 22111 0,'0'0'1968'0,"0"0"-1584"16,0 0-384-16,0 0 0 0,0 0 1264 0,0 0 160 16,0 0 48-16,0 0 0 0,0 0 320 0,0 0 64 15,0 0 0-15,5-6 16 0,2-6-720 0,2 2-160 16,1-3-32-16,4 2 0 0,2 2-432 0,0-2-80 16,1 2-32-16,-1-1 0 0,1 3-96 0,-2 1 0 15,-4 1-16-15,2 4 0 0,-4 3-112 0,-1 3-32 16,-3 4 0-16,-2 2 0 0,-1 1-160 0,-4 3 0 0,-1 3 0 0,-4 2 0 15,-3 2 144-15,1 2-144 16,-3-1 160-16,-2 0-160 0,1 0 256 0,0-3-64 0,2-3 0 16,2-5 0-16,1-2 80 0,6-2 16 0,2-8 0 0,0 0 0 15,0 0 112-15,10 0 32 0,2-5 0 0,4 0 0 16,2-5-80-16,3-2-16 0,3 0 0 0,2-4 0 16,0 1-336-16,4 1 144 0,-4 1-144 0,1 1 0 15,-2 2 128-15,1 3-128 0,-1 5 0 0,1 3 0 0,-5 4 0 16,2 5 0-16,-2 4 0 0,-2 5 0 0,-2 3 0 0,0 3 0 15,-3 3 0-15,-4-2 0 0,-4 2 0 0,-2-2 0 16,-1 1 0-16,-1-2 0 0,0 2 0 0,-1-3 0 16,-1 3-128-16,0-5 128 15,0-6-1376-15,0 1-176 0,-1-1-48 0,-2 3-17040 16</inkml:trace>
  <inkml:trace contextRef="#ctx0" brushRef="#br2" timeOffset="67330.57">13390 11055 21183 0,'-8'0'1888'0,"-3"0"-1504"0,2 0-384 0,3-1 0 16,6 1 192-16,0 0-48 16,0 0 0-16,0 0 0 0,9-1 928 0,3-1 176 0,7-3 32 0,9 1 16 15,9-1-32-15,8 0-16 0,8-5 0 0,8 1 0 16,6-2-96-16,12-2 0 0,10-2-16 0,13 1 0 16,9-4-208-16,9 0-32 0,9 0-16 0,5 3 0 0,6 0-288 0,5 1-48 15,1 6-16-15,3-2 0 16,-2 3-144-16,1-1-16 0,1 4-16 0,48 2 0 0,-26 0-32 15,-16 4-16-15,-10-1 0 0,-19 3 0 0,-17-1-160 16,-12 4-16-16,-16-2-128 0,-9 0 192 16,-13 0-928-16,-5 0-192 0,-9-1-32 15,-8 1-17088-15</inkml:trace>
  <inkml:trace contextRef="#ctx0" brushRef="#br2" timeOffset="68225.23">13619 11986 23039 0,'-7'-2'2048'0,"1"-2"-1648"16,0-2-400-16,-1 1 0 0,2 0 1440 0,2-1 208 15,-1-2 32-15,0 2 16 0,4-5 128 0,0 4 32 16,5-3 0-16,1 0 0 0,3-1-912 0,3-3-176 16,3-1-48-16,3-1 0 0,2 2-336 0,2 1-80 15,-1 0-16-15,1 4 0 0,-2-1-112 0,-1 6-32 0,-1 0 0 0,-1 7 0 16,-2 2-144-16,-4 9 0 0,1 4 0 0,-3 3 0 16,-3 7 0-16,-1 2 0 0,-1 4 0 0,-5 3 0 15,-4-3 224-15,-3 2-32 0,-2-2-16 0,-2-1 0 16,0-1 144-16,0-7 48 0,1-1 0 0,3-2 0 0,0-8 64 0,3-4 16 15,2-3 0-15,3-7 0 0,0 0 128 0,6-8 16 16,3-6 16-16,2-5 0 0,4-3-192 0,3-4-32 16,3-1-16-16,-1-2 0 0,2 2-240 15,2-3-128-15,1-4 160 0,2 3-160 0,2 1 0 0,0 1 0 16,-1 3 0-16,2 0 0 0,-3 7 0 0,1 4 0 16,-1 7 0-16,-3 7 0 0,-2 6 0 0,-2 9 0 15,-2 4 0-15,-4 5-160 0,-3 7 160 0,-2 2 0 16,-2-3-144-16,-5 5 144 0,-3 5 0 0,-4 1 0 15,-3 1 0-15,-2 0 0 0,-1-2 0 0,-1-2 0 16,0-3 0-16,3-6 0 0,-3-5 0 0,6-5 0 16,-2-4 0-16,1 1 0 15,1-6-896-15,6-9-224 0,0 0-32 0,6-9-16 16,1-7-1968-16,5-4-384 0</inkml:trace>
  <inkml:trace contextRef="#ctx0" brushRef="#br2" timeOffset="68481.62">15072 11677 35759 0,'-8'10'1584'0,"7"-1"336"0,-3 0-1536 0,0 6-384 0,-1 3 0 0,-4 5 0 16,-2 3 1184-16,-2 2 160 0,0 4 48 16,-2 0 0-16,0 1-400 0,-2 0-80 0,1 1-16 0,-1-2 0 15,2 0-496-15,2 1-96 0,3 1-32 0,3-1 0 16,-1-4-272-16,2 1 0 0,3 0 0 0,2-6 0 15,-1-1-1488-15,2-4-304 16,0-3-64-16,0 0-16256 0</inkml:trace>
  <inkml:trace contextRef="#ctx0" brushRef="#br2" timeOffset="68601.67">14610 12110 35999 0,'13'-6'1600'0,"-4"2"320"0,7 0-1536 0,4 0-384 15,7 2 0-15,4-2 0 0,2-5 864 0,4 0 96 16,2-1 32-16,2 2 0 0,1 0-416 0,0 4-64 16,0-6-32-16,1 4 0 0,-4 4-480 0,2-3 0 15,-1-3-176-15,-4 3 176 16,-3-3-2960-16,-2 2-480 0</inkml:trace>
  <inkml:trace contextRef="#ctx0" brushRef="#br2" timeOffset="68819.71">15775 11661 38639 0,'-8'27'1712'0,"4"-8"352"0,-1 9-1648 0,0 9-416 0,-1 9 0 0,-4 5 0 16,-2 6 1232-16,-4 3 176 0,-6 1 16 0,2 3 16 15,-3 4-272-15,0-3-48 0,-1-3-16 0,2-5 0 16,2 2-720-16,2-6-160 0,1-1-32 0,5-2 0 15,2-5-192-15,2-4-160 0,5-4 32 0,1-7 0 16,1-5-2832-16,2-9-560 16</inkml:trace>
  <inkml:trace contextRef="#ctx0" brushRef="#br2" timeOffset="70189.39">19312 10323 20271 0,'12'-11'896'0,"-6"4"192"0,-2-2-880 0,3 3-208 16,-7 6 0-16,0 0 0 0,0 0 1136 15,0 0 176-15,0 0 32 0,0 0 16 0,-1 14-544 0,-3 0-112 16,-7 0-32-16,-2 8 0 0,-5 5 128 0,-2 5 32 16,-5 3 0-16,-3 4 0 0,-4 7 192 0,-2 1 64 15,-3 5 0-15,-1-1 0 0,-1-2-256 0,3-5-32 16,1-5-16-16,5-1 0 0,3-5-128 0,5-5-16 15,6-6-16-15,3-3 0 0,6-1-208 0,3-6-32 16,4-12-16-16,0 0 0 0,6 10-48 0,8-3 0 16,1-6 0-16,7-2 0 0,5-4 0 0,6-5 0 15,6 4 0-15,4-4 0 0,4 1-128 0,3-2-48 16,1-1 0-16,1 4 0 0,-1-3-144 0,0 3 0 16,1-5 0-16,-3 0 0 0,1 4 0 0,-3-2 0 15,-3 3 0-15,-4-2 0 16,-7 2-512-16,-4 1 32 0,-5 3 0 0,-5 0 0 15,-3 3-2352-15,-6-2-480 0,-10 3-80 0</inkml:trace>
  <inkml:trace contextRef="#ctx0" brushRef="#br2" timeOffset="70703.49">19099 10877 27647 0,'0'0'2448'0,"0"0"-1952"16,-8-5-496-16,8 5 0 0,0 0 224 0,0 0-48 0,0 0-16 0,8-10 0 16,1-3 992-16,5 1 192 0,3-4 32 0,7 1 16 15,6-1-352-15,1-2-64 0,9-3-16 0,2-3 0 16,4-5-224-16,7-2-48 0,7 2-16 0,2 0 0 16,3-4-240-16,5 4-48 0,3 3-16 0,1 2 0 0,-3-5-48 15,-1 5 0-15,-1-3 0 0,-19 12 0 16,2-3-112-16,6 2-16 0,2 2-16 0,21-4 0 0,-10 2-16 0,-6 2 0 15,-5 4 0-15,-4 3 0 0,-3 5-160 0,-1 5 0 16,-1 3 144-16,-4 3-144 0,-2 0 128 0,-8 5-128 16,-3 4 160-16,-6 6-160 0,-8 0 0 0,-2 0 0 15,-7 3 0-15,-4 2-160 0,-6 8 160 0,-5 5 0 16,-5-4 160-16,-5 5-160 0,-3 3 0 0,-4 1 0 16,-2-4-128-16,1-1 128 0,-3 0 0 0,5-4 0 15,-2-1 128-15,7 0-128 0,1-4 0 0,4-1 0 16,2-4 0-16,6 1-160 0,2-3 160 0,4-1 0 15,2-5 160-15,7-2-160 0,6-1 192 0,4-6-48 16,5 1-16-16,5-5 0 0,5 1 320 0,6-4 48 16,6-1 16-16,5 1 0 0,6-5-256 0,0-2-64 15,1 0 0-15,4-2 0 0,1-6 64 0,7 1 0 16,5-2 0-16,3-4 0 0,4 0 48 0,4 0 16 16,3 3 0-16,1-3 0 0,1-2-80 0,3 2-16 15,1 1 0-15,0-1 0 0,-1 2-64 0,-3 0-16 0,-3 3 0 0,0-2 0 16,-1 6-144-16,-5-3 128 0,-5 1-128 0,-8-2 128 15,-4 5-128-15,-4-3 0 0,-4 5 144 0,-3-2-144 32,-3-3-1152-32,-3 5-288 0,-1 2-64 0,-4-1-12416 0,-4-2-2480 0</inkml:trace>
  <inkml:trace contextRef="#ctx0" brushRef="#br2" timeOffset="71550.67">24552 10183 22511 0,'0'0'992'0,"-5"-6"224"0,5 6-976 0,0 0-240 16,0 0 0-16,0 0 0 0,-7 6 736 0,2 9 96 16,0 6 32-16,0 8 0 0,1 0-288 0,-1 6-64 0,-1 3-16 0,-1 4 0 15,0-2 96-15,-1 5 32 0,-1-1 0 0,2 2 0 16,-1-4 160-16,0-4 48 0,2-2 0 0,0-4 0 15,-1-8-80-15,2-4-16 0,1-2 0 0,2-5 0 16,1-1 32-16,1-12 16 0,0 0 0 0,0 0 0 16,0 0 48-16,7-14 16 0,2-4 0 0,3-2 0 15,2-8-320-15,3-1-64 0,1-4-16 0,1-3 0 16,4-1-288-16,0 3-160 0,0 1 160 0,1 1-160 0,1-3 128 16,2 0-128-16,0 5 0 0,1 1 0 0,0 1 0 15,2 5 0-15,1 4 0 0,-1 5 0 0,-2 5 0 16,-2 2 0-16,0 6 0 0,0 4-160 15,-2 2-1408-15,0 0-288 0,-2 5-48 16,-6-4-15248-16</inkml:trace>
  <inkml:trace contextRef="#ctx0" brushRef="#br2" timeOffset="71872.57">25271 10454 30399 0,'0'0'2704'0,"0"0"-2160"15,0 0-544-15,0 0 0 0,10-3 224 0,3 0-64 16,1-1-16-16,5-3 0 0,4 0 624 0,2-3 112 16,1-3 16-16,-5 1 16 0,5 2-240 0,1 0-48 15,-1-1-16-15,1-1 0 0,-5-2-112 0,-5-1-32 16,-3 1 0-16,-2 1 0 0,-8 1 16 0,-3-2 0 16,-4 1 0-16,-4 3 0 0,-6-3-32 0,-11 0 0 15,-3 7 0-15,-3 6 0 0,-2 5-192 0,-4 7-64 16,-1 3 0-16,1 5 0 0,0 3-192 0,2 7 128 15,2 2-128-15,4 0 0 0,3-3 0 0,5 3 0 0,4-5 0 0,8 2 0 16,6-5 0-16,4-2 128 16,5-4-128-16,7-3 0 0,5-1 0 0,5-2 0 0,4-4 0 0,5-5 0 15,2-7 0-15,4 0 0 0,-1-5-144 0,1 0 144 16,1-3-2080 0,1 1-320-16,3-1-64 0,3 0-16 0</inkml:trace>
  <inkml:trace contextRef="#ctx0" brushRef="#br2" timeOffset="72178.78">26803 10023 30687 0,'-14'-10'1360'0,"8"4"288"0,-2 0-1328 0,0 3-320 15,-1-5 0-15,-1 5 0 0,-4 0 1120 0,-1 3 160 16,-5 0 16-16,-12 5 16 0,-2 2-512 0,-1 2-96 15,0 8-32-15,0 4 0 0,1 5-64 0,0 2-16 16,-2 4 0-16,6 1 0 0,3 1-128 0,5-1-16 16,5-3-16-16,8 0 0 0,6-5-64 0,7 1-16 15,4-5 0-15,6-2 0 0,6-4-48 0,1 1-16 16,5-4 0-16,6-3 0 0,3-6-80 0,5-4-16 0,0-3 0 16,5-1 0-16,2-4-192 0,-8 1 176 15,-2-3-176-15,-1-1 160 0,-5 1-160 0,-1-2 0 16,-5 0-160-16,-1 3 160 15,-2-6-1824-15,-2-1-272 0,-2 1-48 0,0-1-9760 16,-2 1-1936-16</inkml:trace>
  <inkml:trace contextRef="#ctx0" brushRef="#br2" timeOffset="72469.85">27318 9860 29487 0,'0'0'2624'0,"0"0"-2112"0,0 0-512 0,0 0 0 0,0 0 592 0,0 0 16 16,-5 11 0-16,1-1 0 0,-4 5 352 0,1 4 80 15,-2 3 16-15,-1 6 0 0,-2 2-176 0,1 1-48 16,-1 2 0-16,3 1 0 0,2 0-288 0,3-1-64 16,0-2-16-16,4-4 0 0,4-2-80 0,-2-2-32 15,3-4 0-15,2-5 0 0,2-5 96 0,0 0 0 16,1-4 16-16,1-4 0 0,2-2 128 0,3-7 32 16,4-2 0-16,-1-4 0 0,0-1-176 0,0-3-16 15,4-4-16-15,-2-1 0 0,-2-5-224 0,2 2-32 16,-1-6-16-16,0 1 0 0,1 0-144 0,-4 3 128 15,1-1-128-15,1 6 128 0,0 2-128 0,-1 4 0 16,-1 0 0-16,-3 6 0 0,-2 4-272 0,-1 3-48 16,-3 3 0-16,0 2 0 15,-8-1-1920-15,8 4-400 0,-2 4-80 0,2 2-15152 0</inkml:trace>
  <inkml:trace contextRef="#ctx0" brushRef="#br2" timeOffset="73297.32">27296 9948 10127 0,'0'0'896'0,"0"0"-704"0,-4-6-192 0,1-6 0 15,-1 0 1536-15,1 1 288 0,1-1 48 0,-1 1 16 16,1 3-64-16,0 1-16 0,0-3 0 0,2 10 0 0,0 0-144 15,0 0-16-15,0 0-16 0,0 0 0 0,0 0-256 16,0 0-48-16,-4 13-16 0,1-1 0 0,2 5-672 0,1 6-128 16,0 1-16-16,1 5-16 0,-1-1 160 0,2 4 16 15,-4 2 16-15,5-1 0 0,-1 0-272 0,2-2-48 16,0-2-16-16,1-1 0 0,0-1 48 0,3-6 0 16,1-3 0-16,1-4 0 0,3-2 16 0,1-6 16 15,3-2 0-15,4-3 0 0,5-6 160 0,1-4 48 16,4-2 0-16,-1-6 0 0,1-3-112 0,-2-4 0 15,0 0-16-15,-2-1 0 0,-2-4-160 0,-1-1-16 16,-2 2-16-16,-2-4 0 0,-2-5 0 0,0 1 0 16,-4 1 0-16,-1-2 0 0,-2 1-128 0,-1 2-32 15,-1 4 0-15,-1 5 0 0,-2 3-144 0,-1 4 0 16,-2 4 0-16,-2 2 0 0,-1 12 0 0,0 0 0 16,0 0 0-16,0 0 0 15,0 0-352-15,0 0-48 0,0 0-16 0,0 0 0 16,-10 10-1696-16,2-1-352 0,2 3-64 0,0 1-10016 15,-2-3-1984-15</inkml:trace>
  <inkml:trace contextRef="#ctx0" brushRef="#br2" timeOffset="73586.71">28131 9798 20271 0,'0'0'1792'0,"-4"14"-1424"0,2 1-368 0,1 4 0 16,-2 4 688-16,-1 1 64 0,0-3 16 0,-1 3 0 15,-2 1 848-15,2-2 176 0,-3 1 48 0,0 0 0 16,1-3-128-16,-1-1-32 0,1 0 0 0,0-2 0 0,2-4-304 16,3-1-64-16,2-13-16 0,0 0 0 0,0 0-464 0,0 0-80 15,0 0-32-15,10-1 0 0,0-9-16 0,1-3 0 16,3-4 0-16,0-2 0 0,2-4-240 0,0 2-48 16,3-2-16-16,0-3 0 0,0 2-144 0,-3 4-48 15,1-4 0-15,4 0 0 0,-1 0-208 0,2-2 144 16,0 3-144-16,1 0 128 0,2 2-128 0,-1 3 0 15,0 3 0-15,-1 2 0 0,0 2 0 0,-3 5 0 16,-1 3 0-16,-2 3 0 16,-4 2-448-16,0 1 16 0,-1 2 16 0,-2 2 0 15,-1-1-2016-15,-2 1-384 0,0 2-96 0</inkml:trace>
  <inkml:trace contextRef="#ctx0" brushRef="#br2" timeOffset="74116.92">28997 9605 14223 0,'0'0'624'0,"0"0"144"0,2-8-624 0,-2 8-144 0,3-6 0 0,-3 6 0 15,0 0 256-15,0 0 32 0,0 0 0 0,0 0 0 16,0 0 336-16,0 0 64 0,0 0 16 0,0 0 0 0,0 0 48 15,0 0 16-15,0 0 0 0,0 0 0 16,0 0 64-16,0 0 0 0,0 0 16 0,0 0 0 0,0 0 208 16,0 0 32-16,0 0 16 0,4-4 0 0,-4 4-64 0,0 0-16 15,0 0 0-15,0 0 0 0,4-8-128 0,-4 8-16 16,0 0-16-16,0 0 0 0,0 0-208 0,0 0-32 16,-7-1-16-16,-2 4 0 0,-2 4-32 0,-3 1-16 15,-1 2 0-15,-6 0 0 0,1 4-128 0,-2 3-32 16,0 1 0-16,0-1 0 0,0 0-16 0,4-1-16 15,5 0 0-15,2-2 0 0,5-3-128 0,2 2-32 16,8 2 0-16,4-6 0 0,6 1 144 0,3-3 32 16,4 1 0-16,3-3 0 0,3 1-144 0,3 1-32 15,-1-3 0-15,2 1 0 0,-1 1-208 0,0 1 0 0,-4-2 128 0,-2 4-128 16,-2-2 0-16,-3 5 0 16,-4-1 0-16,-3 2 0 0,-5 1 0 0,-2-1 176 15,-5-3-176-15,-5 4 160 0,-1 4 96 0,-5-2 0 16,-6 1 16-16,-3-1 0 0,-3 1-16 0,-4-3-16 0,-1 1 0 15,-1-1 0-15,0-3-112 0,0-3 0 16,1 3-128-16,1-4 192 0,3-3-192 0,0-1 0 16,4-3 0-16,4-2 0 15,2-2-768-15,5-1-240 0,3 0-48 0,3-4-16 16,3 1-1968-16,7-4-400 0,1-1-80 0,6 3 0 0</inkml:trace>
  <inkml:trace contextRef="#ctx0" brushRef="#br2" timeOffset="74337.48">29697 9435 33919 0,'0'0'1504'0,"0"0"304"0,0 0-1440 0,0 0-368 0,0 0 0 0,0 0 0 0,-6 3 1200 0,0 4 160 16,-1-1 48-16,0 6 0 0,-4 4-384 0,0 2-80 15,1 2-16-15,0 2 0 0,-1 2-352 0,1 3-80 16,0-2-16-16,0 3 0 0,0-1-320 0,5-1-160 15,-2 0 160-15,4 0-160 0,0-5 0 0,2-1 0 16,1-1 0-16,0-1 0 16,1-1-528-16,2-2-48 0,0-2-16 0,1-6 0 15,1 2-2144-15,0-4-416 0,-5-5-96 0</inkml:trace>
  <inkml:trace contextRef="#ctx0" brushRef="#br2" timeOffset="74719.03">30185 9269 29487 0,'0'0'2624'0,"0"0"-2112"0,0 0-512 0,0 0 0 16,0 0 864-16,0 0 64 0,0 10 16 0,-2 2 0 15,-3 2 16-15,-3 5 16 0,-1 4 0 0,-2 4 0 16,1-3-240-16,-2 6-48 0,-2 2-16 0,4-2 0 15,0 2-224-15,1 0-64 0,1 1 0 0,3-5 0 16,1 0-224-16,2-3-160 0,1 0 192 0,1-6-192 0,1-4 384 0,1-5-16 16,1 0-16-16,2-5 0 15,3-1 288-15,1-1 64 0,0-5 16 0,2-1 0 0,2-4-144 0,1-5-16 16,0-2-16-16,0-3 0 0,3-1-272 16,1-3-48-16,0-4-16 0,0-4 0 0,0 1-80 0,2-2 0 15,-2-2-128-15,1 0 192 0,0-1-192 16,1 3 176-16,1-1-176 0,-1 6 160 0,-2 1-160 0,-2 3 0 15,-1 3 0-15,-1 4 0 0,-1 4 0 0,-1 0 0 16,-5 5 0-16,2 0 0 0,-3 1-448 0,-6 4 48 16,0 0 0-16,0 0 0 15,0 0-1776-15,0 0-368 0,0 0-64 0,0 0-15296 0</inkml:trace>
  <inkml:trace contextRef="#ctx0" brushRef="#br2" timeOffset="75034.39">30825 9428 23039 0,'0'0'2048'0,"9"-2"-1648"16,2-3-400-16,3-1 0 0,1 1 1584 0,3 0 224 15,2-2 48-15,2 0 16 0,-2-3-96 0,5 3-32 16,0-5 0-16,2 2 0 0,1-3-656 0,1-1-144 0,0-2-32 16,0-1 0-16,-1 2-240 0,-2-3-48 0,-3-2-16 0,0-1 0 15,-4 1-208-15,-4 2-32 0,-6 7-16 0,-4 2 0 16,-3-1 112-16,-4 3 32 0,-1 5 0 0,-6 1 0 15,-5 2-288-15,-3 1-48 0,-5 6-16 0,-10 7 0 16,-2 3-144-16,0 4 0 0,1 3 144 0,2-1-144 16,3 3 144-16,3-2-144 0,2 5 192 0,5-5-192 0,4 1 176 15,4-4-176-15,5 0 160 0,3 0-160 0,5 0 192 16,2-2-64-16,4-4-128 0,1-2 192 0,3 0-192 16,2-1 144-16,3-6-144 0,2 1 128 0,1-4-352 15,-1-2-80-15,-1-2-16 0,-1-1-13264 16,-3-1-2672-16</inkml:trace>
  <inkml:trace contextRef="#ctx0" brushRef="#br2" timeOffset="75182.61">29968 8893 41471 0,'-25'-34'1840'0,"16"22"368"0,2 3-1760 0,2 2-448 16,3 0 0-16,2 7 0 0,0 0 176 0,0 0-48 15,0 0-128-15,0 0 192 16,0 0-3056-16,-7 13-608 0</inkml:trace>
  <inkml:trace contextRef="#ctx0" brushRef="#br2" timeOffset="75654.24">26344 11273 24879 0,'1'-8'2208'0,"1"-4"-1760"16,-2 1-448-16,0 1 0 0,-2-2 1248 0,-1 6 160 15,-1 0 48-15,4 6 0 0,-10 3-112 0,-2 3-32 16,-4 6 0-16,-2 7 0 0,-3 6-624 0,-3 5-128 16,-2 1-32-16,-2 8 0 0,-5 0 112 0,3 3 0 15,4 4 16-15,3 0 0 0,6 1-80 0,6 1-32 16,3-3 0-16,6-2 0 0,2-6-272 0,5-3-48 16,2-2-16-16,2 0 0 0,1-3-208 0,-1-4 0 15,3 1 0-15,-2-5 0 16,0-7-640-16,-2-2-240 0,-3 0-32 0,-5-12-10928 0,0 0-2192 0</inkml:trace>
  <inkml:trace contextRef="#ctx0" brushRef="#br2" timeOffset="75818.14">25705 11754 31327 0,'0'0'1392'0,"7"-5"272"0,5-2-1328 0,4 0-336 16,7 5 0-16,1-2 0 0,6-3 1088 0,3 4 160 15,7-1 32-15,7-4 0 0,5 1-592 0,6 0-112 16,3-3-32-16,-3 2 0 0,-2-2-128 0,-4 4-32 15,-6-3 0-15,-4 4 0 0,-7-4-384 0,-2 1-272 16,-1 2 32-16,-8 0-11264 16,-2-1-2256-16</inkml:trace>
  <inkml:trace contextRef="#ctx0" brushRef="#br2" timeOffset="76077.89">26934 11487 29487 0,'-10'9'2624'0,"-3"-2"-2112"15,-2 0-512-15,-3 5 0 0,-1 4 688 0,-3 3 16 16,2 4 16-16,-2 1 0 0,-1-1 288 0,3 1 48 16,2 3 16-16,6-4 0 0,1-2-128 0,8-1-32 15,4-4 0-15,5-2 0 0,4 0 32 0,6-8 0 16,3-1 0-16,4-2 0 0,3-7-176 0,5-2-48 16,2-4 0-16,0-1 0 0,-1-5-384 0,-3-3-80 0,-2-3 0 15,-3-2-16-15,-4 0-64 0,-3 1-16 0,-5-4 0 16,-4 5 0-16,-2-1-16 0,-4-1 0 0,-6-1 0 0,-4 5 0 15,-2 1-144-15,-3 2 0 0,-1 3-160 16,-1 4 160-16,-3 3-1264 16,-1 3-144-16,-1 3-48 0,1 1 0 0,1 2-1648 0,3 2-336 15</inkml:trace>
  <inkml:trace contextRef="#ctx0" brushRef="#br2" timeOffset="76517.92">27738 11200 22287 0,'-2'-11'976'0,"2"6"224"0,0 5-960 0,4-6-240 15,-4 6 0-15,0 0 0 0,0 0 1472 0,0 0 256 16,0 0 64-16,0 0 0 0,0 0-896 0,-4 11-192 0,3 1-16 0,-3 4-16 16,-1 3 256-16,-5 10 48 15,-1-4 16-15,1 3 0 0,1-2-32 0,0 2-16 16,2-4 0-16,0 0 0 0,2 1-144 0,2-4-32 0,0-2 0 0,-2-4 0 16,4-1-176-16,-2-4-32 0,1 2-16 0,2-12 0 15,0 0-96-15,0 0 0 0,0 0-16 0,0 0 0 16,10 2 80-16,-1-3 0 0,0-4 16 0,2-4 0 15,2 0-80-15,2-2 0 0,1-5-16 0,1 1 0 16,-2-5-288-16,1-1-144 0,-1 2 160 0,0-1-160 16,2 0 0-16,0-1 128 0,2 2-128 0,0 0 0 15,1 0 0-15,0 3 0 0,2-1 0 0,-1 4 0 0,-1-1 0 16,1 4 0-16,-2 3-144 0,-3-2 144 16,0 4-1088-16,-2 1-128 0,-2 3-32 15,0-1 0-15,-3 1-1696 0,-2 0-352 0,0 1-64 16</inkml:trace>
  <inkml:trace contextRef="#ctx0" brushRef="#br2" timeOffset="77560.78">28768 10910 22111 0,'0'0'1968'0,"0"0"-1584"0,0 0-384 0,0 0 0 16,0 0 560-16,0 0 16 0,-2 9 16 0,-1 5 0 15,0 3 368-15,2 4 80 0,0 6 16 0,-3 0 0 16,-1 3-256-16,0 2-48 0,-3-2-16 0,1 2 0 16,-2 0 0-16,1-2 0 0,-1-5 0 0,2 0 0 15,-1-2-16-15,2-5 0 0,-1-6 0 0,2 2 0 16,3-2-80-16,2-12 0 0,0 0-16 0,0 0 0 0,0 0 112 0,10-6 32 16,4-5 0-16,4-5 0 0,4-5-160 0,4-4-32 15,1-2 0-15,-1-2 0 0,0 1-336 0,2-1-80 16,-3 2-16-16,3-2 0 0,-4-3-144 0,2 7 0 15,-1-1 0-15,-1 5 128 0,-1 2-128 0,-4 3 0 16,-1 5 0-16,-4 2 0 0,-14 9 0 0,10 3 0 16,-2 6 0-16,-4 2 0 0,-1 3 0 0,-3 5 0 15,-1 6-176-15,-4-2 176 0,-5-1 0 0,-2 1-128 16,1 5 128-16,-3-4 0 0,-3 0 0 0,2-5 0 16,3-4 0-16,1-3 0 0,2-3 0 0,9-9 0 15,0 0 0-15,0 0 0 0,3-9 192 0,5-1 80 0,6-6 16 0,3 0 0 16,5-6 0-16,2-2 0 15,2 4 0-15,3-1 0 0,0 2-288 0,-6 7 0 16,2-1 0-16,5 2 0 0,0-1 0 0,-1 6 0 16,-1-1-128-16,-1 4 128 0,-3 3 0 0,-1 6 0 0,-3 2 0 0,-1 6 0 15,-2-3 0-15,-2 3 0 16,-2 5-128-16,-3 5 128 0,-2-2 0 0,-2-2 0 0,-1 0 0 0,-2 2-144 16,-1 0-144-16,1-1-32 0,-1-2 0 15,2-1 0 1,-1-1-1776-16,2-5-352 0,1-4-80 0,2-2-8912 0,-1-4-1776 0</inkml:trace>
  <inkml:trace contextRef="#ctx0" brushRef="#br2" timeOffset="77860.24">29912 10810 25631 0,'0'0'1136'0,"0"0"224"0,0 0-1088 0,0 0-272 16,0 0 0-16,0 0 0 0,-2 13 1024 0,-2-1 160 16,0 1 32-16,0 2 0 0,0 2-384 0,0 2-80 15,1 2-16-15,0 1 0 0,1-4 32 0,4 0 16 16,2-3 0-16,1 0 0 0,1 0 16 0,3-1 0 16,3-3 0-16,0-3 0 0,2-1-96 0,3-2 0 15,1-4-16-15,1-5 0 0,1-2-64 0,0-2-16 16,0-3 0-16,0-2 0 0,-2 0-96 0,-2-2 0 15,2-1-16-15,-4-2 0 0,-3-1-176 0,0 0-48 16,-3-4 0-16,0 3 0 0,-3-2-144 0,-1 2-128 0,-1-1 192 16,-1 2-192-16,-2 0 0 0,0 3-192 15,-1 0 0-15,0 2 0 16,-2 4-1536-16,0 1-320 0,-2 4-48 0,5 5-10096 16,0 0-2016-16</inkml:trace>
  <inkml:trace contextRef="#ctx0" brushRef="#br2" timeOffset="78258.82">31004 10055 31327 0,'0'0'2784'0,"1"-5"-2224"16,-1-4-560-16,0 9 0 0,0 0 144 0,0 0-144 15,0 0 0-15,-2 11 144 0,-2 1 928 0,-1 8 176 16,-3 4 32-16,-1 9 16 0,-3 5-352 0,-1 2-80 15,-1 0-16-15,0 6 0 0,0 3-144 0,1 0-48 16,1 2 0-16,-2 2 0 0,2 2-288 0,3-2-64 16,0-1-16-16,3-3 0 0,2-5-288 0,-1-2 0 15,3-6 128-15,-1-1-128 0,2-4 0 0,-1-3 0 16,1-5-128-16,0-3 128 16,-2-2-1280-16,3-5-176 0,0-2-16 0,0-11-10224 15,0 0-2032-15</inkml:trace>
  <inkml:trace contextRef="#ctx0" brushRef="#br2" timeOffset="78671.58">31468 10542 31615 0,'8'-13'1408'0,"-3"5"272"0,-2-2-1344 0,3 0-336 0,-1 0 0 0,0 2 0 0,-1-1 960 0,-2 2 112 16,-2 2 16-16,-2-1 16 0,2 6-240 0,-8-1-48 15,-2 1-16-15,-5 4 0 0,-5 1-288 0,-2 1-64 16,-4 6-16-16,-3 2 0 0,0 1 32 0,-1 9 16 16,2 3 0-16,2 3 0 0,0 4-64 0,3-1-16 15,4 0 0-15,3-4 0 0,3 1-80 0,4-5 0 16,7-1-16-16,2-4 0 0,2-2 48 0,6-3 16 16,3-5 0-16,6 0 0 0,3-5 112 0,6-2 32 15,3-3 0-15,1-4 0 0,2-1-160 0,1-4-32 16,0 0 0-16,-2-3 0 0,-5-1-16 0,0 3-16 15,-2-4 0-15,-1 0 0 0,-3 2-32 0,-2 3 0 16,-3 4 0-16,-2 0 0 0,-2 4-32 0,0 2-16 0,-3 6 0 16,0 0 0-16,0 6-208 0,-1 5 0 15,1-3 0-15,0 3 0 0,1 3 128 0,1-2-128 0,2 2 0 0,2-2 0 16,3 2 0-16,5 1 0 16,-1-3 0-16,6 0 0 0,2-1 0 0,3-1 128 15,0-5-128-15,2 0 0 16,-1-1-576-16,0-5-144 0,-1 1-48 0</inkml:trace>
  <inkml:trace contextRef="#ctx0" brushRef="#br0" timeOffset="84238.73">2174 16356 15663 0,'-13'-3'1392'0,"13"3"-1120"16,-8-4-272-16,4 2 0 0,2-6 1616 0,1 2 272 16,2-1 48-16,1-3 16 0,2 0-768 0,3-3-160 15,3 1-16-15,1-4-16 0,1-3-352 0,2-1-64 16,6-2 0-16,2 2-16 0,0-2 16 0,3-1 0 15,-1 1 0-15,0 2 0 0,0 1-256 0,-1 7-64 16,-4 4 0-16,0 3 0 0,0 8-256 0,-2 3 128 0,-3 10-128 0,-2 6 0 16,0 5 288-16,-5 2-48 15,-4 7-16-15,-3 5 0 0,-5 5 128 0,-4 8 32 0,-4-2 0 0,-4 4 0 16,-5 5 0-16,-1-4 0 16,-1-1 0-16,0-3 0 0,1-7 0 0,0-2 16 15,3-5 0-15,2-6 0 0,0-9 256 0,7-3 48 16,2-5 16-16,2-6 0 0,2-5-16 0,5-5-16 15,5-8 0-15,4-7 0 0,3-7-48 0,3-6 0 0,4 0 0 0,4-5 0 16,4-1-432-16,1-4-80 0,2-4-128 0,3 1 176 16,-1 1-176-16,2-4 0 0,3 3 0 0,1 1 0 15,-2 2 0-15,1 2 0 0,-2 3 0 0,-2 8 0 16,-3 6 0-16,-4 10 0 0,-2 4 0 0,-2 7 0 16,-3 5 0-16,-1 8 0 0,-3 4 0 0,-2 5 0 0,-4 4-144 15,-3 4 144-15,-2 5 0 0,-3 2 0 0,-1 4 0 0,-4 3 0 16,-2-4 0-16,-2 3 0 0,2-5 0 0,-3 1 0 15,0-4 0-15,0-3 0 0,0-2 176 0,-1-3-176 16,3-7 192-16,2-1-192 0,1-2 0 0,1-3 0 16,2-1 0-16,-2-6 0 0,3-9-144 0,0 0-48 15,0 0 0-15,0 0 0 16,0 0-2192-16,0 0-448 0,7-9-96 0,-2-2-16 0</inkml:trace>
  <inkml:trace contextRef="#ctx0" brushRef="#br0" timeOffset="84503.44">3579 16324 25791 0,'0'0'2304'0,"0"0"-1856"16,0 0-448-16,0 0 0 0,11 0 688 0,-2 1 32 0,-1 2 16 0,4-2 0 15,-1 1 688-15,3 2 144 0,3-1 32 0,2 1 0 16,3-2-480-16,2-1-96 0,1-1 0 16,2 2-16-16,-1-2-384 0,2 0-80 0,0-2-16 0,2 2 0 15,-4 0-352-15,1 0-176 0,-2 0 160 0,-2 0-160 16,-2 0 0-16,-4 2-208 0,-1 1 16 0,-2 4 0 16,-14-7-2544-1,0 10-496-15,-8 1-96 0</inkml:trace>
  <inkml:trace contextRef="#ctx0" brushRef="#br0" timeOffset="84664.87">3527 16676 23775 0,'0'0'1056'0,"0"0"224"0,9 10-1024 0,1-4-256 15,2 2 0-15,2-3 0 0,1-1 1296 0,4-2 224 16,4 0 32-16,2-4 16 0,2-1-480 0,4-2-80 16,3-4-32-16,13-2 0 0,-2-3-384 0,-5 3-80 15,-3 0 0-15,-3-1-16 0,-3 5-352 0,-2-4-144 16,-1 1 128-16,-4 3-128 15,-3 0-2096-15,-4 0-496 0</inkml:trace>
  <inkml:trace contextRef="#ctx0" brushRef="#br0" timeOffset="85126.86">4880 16222 15663 0,'2'-14'688'0,"-2"14"144"0,3-9-656 0,1-1-176 0,1 1 0 0,-5 9 0 16,1-11 2240-16,-1 11 432 0,0 0 80 0,0 0 0 16,0 0-800-16,0 0-160 0,0 0-48 0,-10 6 0 15,-4 4-576-15,3 4-112 0,-2 0-32 0,-1 8 0 16,-3 1-160-16,-1 8-32 0,1 6-16 0,1 0 0 0,-1 1-144 0,1-1-32 15,5 1 0-15,2 2 0 0,1 0-192 0,5-2-32 16,0-1-16-16,4 0 0 16,3 0-96-16,3-1-32 0,5-6 0 0,5-1 0 0,4 1 0 0,6-1 0 15,5-8 0-15,0-4 0 0,1-8-16 0,4 0 0 16,1-7 0-16,4-2 0 0,0-3 32 0,2-6 0 16,-2-3 0-16,0-2 0 0,-3-5 80 0,-1-5 16 15,-2 0 0-15,-5-5 0 0,-3-1 160 0,-4 0 32 16,-4-4 16-16,-1-3 0 0,-5-10 112 0,-5 1 0 15,-6-6 16-15,-6-4 0 0,-5-5-320 0,-4 4-64 16,-6 1-16-16,-5 9 0 0,-1 7-192 0,-5 6-128 16,-6 1 160-16,-3 7-160 0,-4 7 128 0,-5 3-128 0,-4 3 0 15,2 7 144-15,0 3-144 0,1 6 0 16,1 2-192-16,4 5 192 16,5-4-1600-16,5 7-192 0,3 1-32 0,10 1-20144 0</inkml:trace>
  <inkml:trace contextRef="#ctx0" brushRef="#br0" timeOffset="85924.28">6351 16256 21423 0,'-25'2'944'0,"11"-1"208"0,-1 1-928 0,1 2-224 16,3 1 0-16,2 0 0 0,0-1 768 0,9-4 96 15,0 0 32-15,0 0 0 0,10 9 320 0,8-4 64 0,6-3 0 16,7-2 16-16,4-2-464 0,6 1-80 16,2-3-32-16,4-2 0 0,1-1-400 0,4 4-64 15,1-4-32-15,0 2 0 0,-1 0-96 0,-5-1-128 16,-5 2 176-16,-4 1-176 0,-2 1 128 0,-6 2-128 15,-2 2 0-15,-9 5 0 16,-5 3-1184-16,-3 4-288 0,-6-4-64 0</inkml:trace>
  <inkml:trace contextRef="#ctx0" brushRef="#br0" timeOffset="86112.62">6483 16640 17503 0,'-13'13'1552'15,"4"1"-1232"-15,3-4-320 0,4 0 0 0,2-10 1344 0,8 13 192 0,4-5 64 0,5-2 0 16,8-2-144-16,4-2-32 0,5 0 0 0,7-2 0 15,6-2-624-15,5-1-128 0,3-9-32 0,2 1 0 0,1 0-112 16,1 1-16-16,-1 1-16 0,-1-2 0 0,-3 3-240 0,-3 1-32 16,-6 3-16-16,-1 1 0 0,-9 0-208 0,-3-1 0 15,-5 1-144-15,-7 2-9664 16,-7 1-1936-16</inkml:trace>
  <inkml:trace contextRef="#ctx0" brushRef="#br0" timeOffset="86401.07">6844 16028 19343 0,'7'-8'1728'0,"6"-3"-1392"16,4 0-336-16,8 2 0 0,7-5 2160 0,5 6 352 0,3-3 80 0,6 9 16 16,4 1-1344-16,6 2-272 15,3 3-48-15,4 1-16 0,0 4-192 0,-1 0-32 0,-1 5-16 0,-2 5 0 16,-1 7-224-16,1 1-32 15,-3 3-16-15,-5 6 0 0,-8 6-80 0,-4 5-16 16,-8 1 0-16,-6 7 0 0,-7 2 48 0,-5 0 0 16,-7 3 0-16,-6-4 0 0,-6-8 96 0,-7 1 32 0,-7-5 0 0,-7 2 0 15,-4 0 16-15,-8-4 0 0,-7-2 0 0,-3 1 0 16,-5-5-192-16,1-3-16 16,0-4-16-16,0 0 0 0,1-5-288 0,5-2 160 0,5-3-160 0,8-8 128 15,6-9-1872 1,6-5-384-16,5-7-80 0,10-4-16 0</inkml:trace>
  <inkml:trace contextRef="#ctx0" brushRef="#br0" timeOffset="87172.42">10981 15376 16575 0,'-2'-11'1472'0,"-2"4"-1168"0,-1-2-304 0,0 0 0 16,-2-4 1072-16,0 1 144 0,-7 1 48 0,1 0 0 15,0-3-160-15,-1 4-16 0,-2-2-16 0,-1 0 0 0,0 3-208 16,-3 0-32-16,-1 4-16 0,-1 3 0 0,-3 4 32 0,-1 3 16 16,0 5 0-16,-5 5 0 0,-3 4-320 0,-2 4-64 15,-1 8-16-15,2 4 0 0,-1 5-112 0,-1 8-32 16,0 2 0-16,4 4 0 0,3 3 16 0,6-1 0 15,3-2 0-15,9-2 0 0,3-5-64 0,6-3-16 16,6-7 0-16,3-5 0 0,6-9 80 0,2-3 16 16,3-3 0-16,5-6 0 0,5-6 32 0,3-2 0 15,5-6 0-15,1-6 0 0,3 0-64 0,0-7-16 16,2-3 0-16,-3-1 0 0,-1-6-80 0,-3 1-16 16,-4 1 0-16,5-6 0 0,-1-3-80 0,0 1 0 15,-1 1-128-15,-1-5 192 0,-1-3-192 0,-5-2 176 16,-1-1-176-16,-3 0 160 0,-2 7-160 0,-4 4 128 15,-3 1-128-15,-2 8 128 0,-3 5-128 0,-2 5 0 16,-6 12 0-16,0 0 128 0,0 0-128 0,1 16 0 16,-2 6 0-16,-1 7 0 0,-2 4 0 0,0 4 128 15,1 1-128-15,1 4 0 0,1 4 0 0,2-3 128 16,1 0-128-16,4-3 0 0,1-2 0 0,5-4 0 16,3-2 128-16,1-7-128 0,2 2 0 0,3-5 160 15,0-5-160-15,2-1 160 0,0-4 0 0,1-3 0 0,1-4 0 16,2-2 0-16,1-2-160 0,3-1 0 0,-1-1 144 0,-2 0-12816 15,-4-1-2560 1</inkml:trace>
  <inkml:trace contextRef="#ctx0" brushRef="#br0" timeOffset="87964.29">11780 16756 11967 0,'0'0'528'0,"0"0"112"0,0 0-512 0,0 0-128 16,5-9 0-16,-5 9 0 0,0 0 1920 0,0 0 368 15,0 0 64-15,0 0 16 0,0 0-640 0,0 0-112 16,0 0-16-16,-9-1-16 0,-3-1-240 0,0 4-32 16,-2 5-16-16,-3 4 0 0,-2 5-400 0,-3 6-64 15,-1 1-32-15,-2 2 0 0,-3 5-208 0,3 5-32 16,2 3-16-16,9-13 0 0,0 5-224 0,4 0-32 15,2 1-16-15,3-1 0 0,5-6-96 0,0 0-32 16,5-2 0-16,3-4 0 0,2 0 112 0,4-6 0 16,4-4 16-16,3-3 0 0,2-2 176 0,1-5 16 0,5-3 16 0,1-2 0 15,-1-6 32-15,0 0 16 16,-1 2 0-16,0-6 0 0,-4-2-96 0,2-2-32 16,-6 0 0-16,0 1 0 0,-2-2-64 0,-4 2-16 0,-2-2 0 0,-5-2 0 15,-3 3-80-15,-4 1-32 0,-4-2 0 0,-2-1 0 16,-3 2-208-16,-4 5 144 0,1 3-144 0,-2 0 128 15,-2 2-128-15,1 3 0 0,0 1 0 0,-7-2-176 16,3 4-896 0,4 0-176-16,3 3-32 0,2 2-16 0,1 2-1984 0,9-2-400 15,0 0-80-15,0 0-16 0</inkml:trace>
  <inkml:trace contextRef="#ctx0" brushRef="#br0" timeOffset="88191.45">12507 16729 28959 0,'0'0'1280'0,"0"0"272"0,0 0-1232 0,0 0-320 15,0 0 0-15,0 0 0 0,-5 12 1056 0,-2 0 160 16,-2 5 16-16,0 2 16 0,0 3-336 0,1 0-64 16,-4 5-16-16,2-3 0 0,-1 2-320 0,-1 0-64 15,3-3 0-15,0 3-16 0,4-2-240 0,1 0-64 16,2 1 0-16,-1-3 0 0,-1-3-128 0,3 0 0 15,-1-1 0-15,0 0 0 16,1-3-752-16,0-1-176 0,-2-4-32 0,3-10-9856 16,-2 13-1984-16</inkml:trace>
  <inkml:trace contextRef="#ctx0" brushRef="#br0" timeOffset="88363.87">12296 17024 26719 0,'0'0'2368'0,"3"-8"-1888"0,-3 8-480 0,11-7 0 15,3 0 896-15,3 1 96 0,2 2 16 0,6 2 0 16,3-1 272-16,2 1 48 0,3-3 16 0,-2 2 0 16,-3 1-768-16,0 0-160 0,-1 2-32 0,0-1 0 15,-4 0-384-15,-1-1 0 0,-2 0 0 0,-1-2 0 16,1 2-1584-16,-1-1-400 0,1 0-64 0,-3 1-32 0</inkml:trace>
  <inkml:trace contextRef="#ctx0" brushRef="#br0" timeOffset="88532.62">13199 16785 23951 0,'0'0'2128'0,"-2"10"-1696"16,-2 6-432-16,-1 3 0 0,-3 4 1584 0,-1 6 224 15,-2 3 48-15,-2-1 16 0,-1 1-48 0,0 2-16 16,-1 2 0-16,-8 15 0 0,0-9-704 0,4 0-144 16,3-4-16-16,2-3-16 0,2 1-624 0,2-3-128 15,6-1-32-15,2-4 0 16,0-8-1184-16,2-2-240 0,3-3-64 0,-3-15 0 0</inkml:trace>
  <inkml:trace contextRef="#ctx0" brushRef="#br0" timeOffset="89074.77">14581 15524 15663 0,'0'0'1392'0,"0"0"-1120"0,0 0-272 0,0 0 0 16,0 0 2192-16,0 0 384 16,0 0 80-16,0 0 16 0,13 5-816 0,3-2-144 15,5-2-48-15,3-2 0 0,2-2-592 0,6 0-128 16,3-3-32-16,3-1 0 0,2 0-368 0,2 0-80 0,2 0-16 0,0 4 0 15,2-2-240-15,-2 1-48 0,-2 1-16 0,-5 3 0 16,-6 0-144-16,-7 4 0 0,-6 2-160 0,-7 1-10672 16,-11-7-2144-16</inkml:trace>
  <inkml:trace contextRef="#ctx0" brushRef="#br0" timeOffset="89207.34">14720 15909 21183 0,'-18'9'1888'0,"18"-9"-1504"0,0 0-384 0,0 0 0 0,0 0 2192 0,14 4 368 16,5 0 80-16,5-3 16 15,3-3-1008-15,7-1-208 0,5-1-32 0,5 0-16 0,1-6-624 16,5 4-128-16,2-3-32 0,2 1 0 0,-2-2-480 0,-2 4-128 16,-1 0 0-16,-3-2-16832 15</inkml:trace>
  <inkml:trace contextRef="#ctx0" brushRef="#br0" timeOffset="89827.76">17853 14793 8287 0,'-1'-14'736'0,"1"8"-592"0,1-4-144 0,0 0 0 15,-1-4 2176-15,1-2 384 0,-1 4 96 0,0-1 16 16,0-2-816-16,0-2-144 0,-1 1-48 0,-1 0 0 0,-2 4-320 15,-1 0-64-15,-2-2 0 0,-1 4-16 0,-4 0-224 0,-6-5-32 16,-6 5-16-16,-1 3 0 0,-3 3-256 0,-4 3-48 16,0 2-16-16,-5 5 0 15,-3 6-240-15,-2 5-48 0,-4 3-16 0,0 6 0 0,-1 7-128 0,1 2-32 16,1 1 0-16,4 3 0 0,4 4 16 0,8-2 0 16,6 0 0-16,6-1 0 0,6-3-96 0,7-2 0 15,5-5-128-15,7-2 192 0,4-9 80 16,5-1 16-16,5-3 0 0,5-5 0 0,3 0 32 0,7-8 0 15,5-4 0-15,1-6 0 0,5-3-64 0,0-5 0 16,-4-1 0-16,0-3 0 0,-2-7 32 0,-1 2 0 16,-4 1 0-16,-1-4 0 0,-2-1-144 0,-4-1-16 15,-2-4-128-15,-2 1 192 0,-3 1-32 0,-2 5-16 16,-5 3 0-16,-4 5 0 0,-2 4-16 0,-3 6-128 16,-7 9 192-16,0 0-64 0,0 0-128 0,-4 12 0 15,-4 7 0-15,-1 5 0 0,1 6 0 0,-3 3-176 16,1 3 176-16,1 0-192 0,2-2 192 0,0 5 0 15,2 2 0-15,3-2 0 0,2-1 0 0,1-1 0 16,1 0 0-16,2-4-128 16,3-2-1552-16,0-1-304 0,2-2-64 0,1-1-14864 0</inkml:trace>
  <inkml:trace contextRef="#ctx0" brushRef="#br0" timeOffset="90149.15">18478 15236 30287 0,'0'0'1344'0,"-10"2"272"0,-1 1-1296 0,-3 3-320 15,-4 4 0-15,-1 3 0 0,-3 1 976 0,1 6 128 16,-1 2 32-16,3 0 0 0,1-1-560 0,5 1-96 16,5-1-32-16,4-2 0 0,4-2-192 0,6-4-32 15,4-2-16-15,4 2 0 0,2-4 256 0,4 1 48 16,5-5 16-16,2-1 0 0,5-4 144 0,2-1 32 15,0-3 0-15,-2-1 0 0,0-4 0 0,-2 1 0 16,0-3 0-16,-4 0 0 0,-1-1 0 0,-5-3 0 16,-2 1 0-16,-7-2 0 0,-2 2-128 0,-4-2 0 15,-6-2-16-15,-4 0 0 0,-4 2-224 0,-4 2-32 16,-2 4-16-16,-5-1 0 0,-3-4-288 0,-1 5 0 16,-3 6 0-16,-1 3 0 15,-3-2-1456-15,1 3-240 0,-1 2-48 0,1 4-11776 16,-2 3-2352-16</inkml:trace>
  <inkml:trace contextRef="#ctx0" brushRef="#br0" timeOffset="90532.62">16629 16190 24351 0,'-14'-2'1088'0,"14"2"208"0,0 0-1040 0,0 0-256 16,0 0 0-16,0 0 0 0,0-7 1184 0,6 1 176 15,7 1 48-15,7 0 0 0,7-5-320 0,6 2-64 16,6-2-16-16,11 1 0 0,7-4-112 0,8-1 0 16,6 2-16-16,9 3 0 0,8 2-176 0,7 0-16 15,8 2-16-15,3 1 0 0,2 3-240 0,5 2-48 0,3 1-16 0,-1 1 0 16,0 1-48-16,-2 3 0 16,-1 0 0-16,-6 0 0 0,-5 3-160 0,-10 3-32 15,-7-1-128-15,-9 3 192 0,-7 3-192 0,-9-2-160 16,-5-1 32-16,-12 2-12096 0,-12-3-2432 0</inkml:trace>
  <inkml:trace contextRef="#ctx0" brushRef="#br0" timeOffset="91075.2">16982 17027 20271 0,'5'-21'1792'0,"-1"5"-1424"15,0-2-368-15,-2 0 0 0,0 2 832 0,-2-1 80 16,-2 2 32-16,0 2 0 0,-2 3 576 0,-1 0 112 16,0 3 32-16,-3 4 0 0,-3 0-608 0,-3 4-112 15,-4 4-32-15,-4 7 0 0,-3 1-400 0,-3 11-96 0,-1 4-16 0,-3 4 0 16,-3 3-16-16,1 3 0 15,0 7 0-15,4-3 0 0,2 0 0 0,5 2 0 16,6-4 0-16,7-4 0 0,5 0-208 0,5-6-48 0,5-5-128 16,8-4 192-16,5-3 192 0,7-7 48 0,6-4 0 0,2-6 0 15,2-5 240-15,6-3 48 0,2-9 16 0,2-3 0 16,2-7 0-16,-3-1 0 0,-1-6 0 0,-2 2 0 16,-4 3-112-16,-3-3-32 0,-3-1 0 0,-6-2 0 15,-3-2-144-15,-5 0-16 0,-4 1-16 0,-4-2 0 16,-6 0-208-16,-5 4-32 0,-1 4-16 0,-5 2 0 15,-2 4-160-15,-5 5 0 0,-3 6 0 0,-4 7 0 16,-2 3-368-16,-1 4-48 0,-1 0-16 0,1 2 0 16,-1 5-2416-16,3 0-480 0,4 2-112 0</inkml:trace>
  <inkml:trace contextRef="#ctx0" brushRef="#br0" timeOffset="91341.4">17900 16975 29487 0,'0'0'1296'0,"0"0"288"0,0 0-1264 0,0 0-320 16,0 0 0-16,-10 2 0 0,-2 7 1328 0,0 1 208 15,-1 3 32-15,-1 6 16 0,-3 1-624 0,0 7-128 16,-4 1-32-16,4 1 0 0,0-5-224 0,2 3-32 15,-1-2-16-15,4 3 0 0,2-2-336 0,1 2-64 16,1-3 0-16,3 2-128 0,0-2 128 0,0-1-128 16,1 1 0-16,0-6 0 15,0-3-1152-15,4-3-304 0,-1 0-48 0,1-13-14944 0</inkml:trace>
  <inkml:trace contextRef="#ctx0" brushRef="#br0" timeOffset="91508.33">17492 17304 30399 0,'0'0'2704'0,"4"-9"-2160"0,2-5-544 0,7 1 0 16,6 0 800-16,3 2 48 0,2 6 16 0,5-4 0 15,5 1 192-15,6 1 32 0,2 2 16 0,3 2 0 0,-1 1-752 0,-1-2-160 16,0-5-16-16,-4 5-16 16,-4 4-1024-16,-2 1-208 0,0 1-32 0,-3 0-9504 15,0 1-1888-15</inkml:trace>
  <inkml:trace contextRef="#ctx0" brushRef="#br0" timeOffset="91725.54">18482 17044 27647 0,'0'0'2448'0,"-4"14"-1952"16,-1-1-496-16,0 9 0 0,-2 3 1264 0,-2 8 144 15,-2 4 48-15,-3 1 0 0,1 0 288 0,-1 2 64 16,0 3 16-16,1-1 0 0,-1 1-736 0,0-3-128 15,-1-5-48-15,-1 1 0 0,1 1-576 0,1-3-112 16,0-2-32-16,1-3 0 0,2-1-192 0,0-4 0 16,0-2 0-16,1-2 0 15,1-6-1552-15,3-3-416 0,6-11-80 0,0 0 0 0</inkml:trace>
  <inkml:trace contextRef="#ctx0" brushRef="#br0" timeOffset="92334.89">20484 15987 19343 0,'-18'6'1728'0,"1"2"-1392"0,1-4-336 0,6-2 0 0,10-2 1904 0,0 0 304 16,0 0 64-16,9 2 16 0,6-4-432 0,11 0-96 16,8-6-16-16,5 0 0 0,6 0-736 15,5 0-160-15,0 2-16 0,8-2-16 0,5 3-416 0,4-1-80 16,1-3 0-16,-1 2-16 0,2 0-128 0,-6 3-32 15,-2 1 0-15,-6 3 0 0,-5-1-144 0,-8 2 0 16,-2 3 0-16,-10 1 0 16,-9 4-1536-16,-11 0-224 0,-7 2-48 0,-10 3-8448 15,-10-1-1696-15</inkml:trace>
  <inkml:trace contextRef="#ctx0" brushRef="#br0" timeOffset="92551.99">20468 16245 27359 0,'0'0'1216'0,"0"0"240"0,10 0-1168 0,4 0-288 16,5 0 0-16,4 1 0 0,0-2 576 0,5 1 48 16,5 0 16-16,7 0 0 0,5-1 240 0,7 1 48 15,6-2 16-15,5 2 0 0,3 0-368 0,-1 0-80 0,-4-1-16 16,2 0 0-16,-2 1-272 0,-1-1-48 16,-3-1-16-16,-2 1 0 0,-2-2-400 0,-3-2-64 0,-6 0-32 15,-4-1-14992-15</inkml:trace>
  <inkml:trace contextRef="#ctx0" brushRef="#br0" timeOffset="92825.46">21199 15480 35183 0,'0'0'1552'0,"2"-9"336"0,4 4-1504 0,7-2-384 0,6 2 0 0,5 4 0 0,7 1 160 0,7 3-32 16,8 3-128-16,7 3 192 0,4-2 176 0,6 5 16 16,5 1 16-16,2 4 0 0,1 6-32 0,-17-2-16 15,4 3 0-15,5 5 0 0,-1 5-48 0,-2 6-16 16,-5 6 0-16,-4 1 0 0,-6 1-64 0,-8 5-16 16,-9 6 0-16,-2 22 0 0,-15-9 48 0,-14-4 16 15,-11-6 0-15,-9-2 0 0,-7-4 48 0,-12-7 16 16,-9-2 0-16,-9-2 0 0,-5-3-16 0,-3-7-16 0,-1-3 0 15,2-6 0-15,0-3-304 0,6-4 0 16,4-4-176-16,5-4 176 16,4-6-2592-16,8-7-416 0,-7-12-64 0,22-5-32 0</inkml:trace>
  <inkml:trace contextRef="#ctx0" brushRef="#br0" timeOffset="93384.96">25093 15387 17503 0,'13'-10'1552'0,"0"-4"-1232"16,-1-3-320-16,0 3 0 0,-3 2 1536 0,-4 1 256 16,-1-1 64-16,-3 2 0 0,-2-1-32 0,-6 4 0 15,-3-3 0-15,-5-1 0 0,-4 1-512 0,-4-1-96 16,-3 1-32-16,0 1 0 0,-5 6-304 0,-2 4-64 16,-2 3-16-16,-5 8 0 0,-3 7-288 0,-4 6-64 15,-4 6-16-15,-5 4 0 0,-5 10-144 0,0 1-32 16,1 7 0-16,5 4 0 0,4 4-128 0,7 0-128 15,8 1 192-15,8-4-192 0,6-5 224 0,11-5-64 16,4-4-16-16,10-5 0 0,6-7 0 0,7-4 0 16,7-7 0-16,6-5 0 0,7-6 32 0,7-6 0 15,7-7 0-15,4-5 0 0,5-7 80 0,-2-1 32 16,-4-3 0-16,-2-3 0 0,-2-4-48 0,-4 1-16 16,0-4 0-16,-5 0 0 0,-3-6 16 0,-11 9 0 15,-1-1 0-15,2-5 0 0,0 0-96 0,-2 4-16 16,-5 2 0-16,-1 4 0 0,-2 4-128 0,-3 3 0 15,-4 9 0-15,-2 3 128 0,-8 3-128 0,5 8 0 0,-1 8 0 0,-3 6 0 16,-2 7 0-16,-2 4-144 0,-1 4 144 0,-1 2 0 16,0 5 0-16,-1 3-128 0,-2 1 128 0,-1-1 0 15,0 3 0-15,2-3 0 0,-1-4 0 0,2-1 0 16,1-4-208-16,1-5-48 0,0-3 0 0,0-3 0 31,2-4-1680-31,0-6-352 0,2-3-64 0,5-3-15040 0</inkml:trace>
  <inkml:trace contextRef="#ctx0" brushRef="#br0" timeOffset="93576.13">25707 16282 34431 0,'-4'19'1536'0,"3"-5"304"0,-3 2-1472 0,-1 6-368 16,-2 7 0-16,-4 4 0 0,0 4 1424 0,-4 1 224 15,-1 3 32-15,0 2 16 0,-1-2-512 0,1 3-96 16,-2 1-32-16,3-3 0 0,1 2-544 0,2-4-128 15,1-1 0-15,3-2-16 0,2-4-368 0,1-1 0 16,1-7 0-16,3-1 0 16,1-6-1792-16,1-8-416 0,-1-10-96 0,0 0-15680 0</inkml:trace>
  <inkml:trace contextRef="#ctx0" brushRef="#br0" timeOffset="94331.81">26539 15543 4607 0,'-13'-1'400'0,"13"1"-400"16,-10-3 0-16,10 3 0 0,-7-7 5568 0,7 7 1040 0,0 0 208 0,0 0 32 15,14-8-4352-15,7-2-864 0,5 2-176 0,9 5-48 16,8-2-496-16,5 1-96 0,4 0-32 0,2 0 0 16,2-1-384-16,3 0-80 0,5 0 0 0,5 4-16 15,3-1-176-15,-3 2-128 0,-5 2 192 0,-5-1-192 16,-7 1 0-16,-9 2 0 0,-10 0-240 0,-7 4 80 15,-6 2-1728-15,-14 1-352 0,-7 3-64 0,-9 5 0 16,-10 8-592-16,-11 4-112 0,-11 2-32 0,-10 1 0 16,-9-2 512-1,-1 1 96-15,2-4 32 0,2 1 0 0,3-4 2064 0,4-1 336 0,1-3 208 0,5-3-16 16,4-3 3296-16,5-2 672 0,6-2 128 0,10-1 16 0,6 1-1232 0,7-6-256 16,7-6-64-16,7 8 0 0,3-2-1152 0,9-2-256 15,6 1-32-15,8-2-16 0,7-5-592 0,8 1-112 16,5-2-16-16,10 1-16 0,7 1-288 0,5-2-48 15,3-1-16-15,0-3 0 0,-3 2-208 0,-1 1 0 16,-1 0 0-16,-19 4 0 16,3 0-2624-16,-1-1-512 0</inkml:trace>
  <inkml:trace contextRef="#ctx0" brushRef="#br0" timeOffset="95542.16">29674 15200 6447 0,'7'-33'272'0,"-3"10"80"0,2-7-352 0,-2-1 0 0,-2-1 0 0,1 3 0 15,-2 1 4320-15,-1 3 800 0,-1-6 144 0,-2 7 48 16,-1 3-2848-16,-1-2-560 0,-2 0-112 0,-2 4-32 16,-3 0-544-16,-3 2-96 0,-5 3-32 0,-2 6 0 15,-1 0-288-15,-2 3-64 0,-4 3-16 0,-7 4 0 16,-10 6-240-16,-6 5-48 0,-8 4-16 0,1 4 0 15,2 7-160-15,-1 4-16 0,1 6-16 0,5 2 0 0,1 3-96 0,3 3-128 16,3-2 176-16,6 3-176 0,5-1 0 0,9-6 0 16,9-1 0-16,12-5 0 0,8-1 0 0,10-5 0 15,4 0 0-15,7-4-144 0,4-5 144 0,6-4 0 16,3-3 0-16,4-10-128 0,5-3 256 0,1-5 48 16,0-4 16-16,3-1 0 0,-2-1 0 0,0-4 16 15,-1 0 0-15,-2-6 0 0,-4-3 96 0,-4-2 16 16,-3-5 0-16,-2-3 0 0,-5-6 16 0,0-2 16 15,-3 0 0-15,-3 2 0 0,-5 4-96 0,-3 7 0 16,-3 3-16-16,-5 8 0 0,-4 6 64 0,-3 3 16 16,-3 7 0-16,4 3 0 0,-11 14-80 0,-3 7-16 15,-4 2 0-15,0 8 0 0,6 5-224 0,2 2 0 16,2 3 0-16,3 3 0 0,5-4 0 0,6 2 0 16,2 1 0-16,3-5 0 0,3-2-144 0,3-3 144 15,2-3 0-15,1-1-144 0,0-1-112 0,-4-12 0 16,0 0-16-16,2-1 0 15,1 1-1472-15,1-1-304 0,3-4-48 0,9 0-16240 0</inkml:trace>
  <inkml:trace contextRef="#ctx0" brushRef="#br0" timeOffset="96305.64">30470 15529 20271 0,'0'0'1792'0,"0"0"-1424"16,0 0-368-16,0 0 0 0,0 0 880 0,0 0 96 15,0 0 32-15,0 0 0 0,-5-2 320 0,-1-1 64 16,-3 3 16-16,0 0 0 0,0 0-576 0,-2 3-96 16,-3-1-32-16,0 1 0 0,1 4 160 0,1-3 32 15,0 1 0-15,0 2 0 0,2-1-192 0,1-2-48 16,0 1 0-16,3 3 0 0,2-5-256 0,-1 1-48 16,5-4-16-16,0 0 0 0,-2 7-128 0,2-7-16 15,0 0-16-15,-2 6 0 0,1 2 16 0,0 0 0 16,1 0 0-16,-4 1 0 0,0-1-32 0,-1 3 0 15,0 3 0-15,-3-3 0 0,2 2-16 0,0 2 0 16,-1 1 0-16,2-2 0 0,-1-4-144 0,2 4 192 0,-1-5-192 0,1 2 192 16,2 1-64-16,-1-2 0 0,2 0 0 15,-1-2 0-15,1 0 0 0,1-1 0 0,0 2 0 0,0-3 0 16,0-6-128-16,0 12 128 0,0-5-128 0,0-7 128 16,0 10-256-16,0-3-64 0,0-7-16 0,0 9 0 15,0-1 208-15,0 0 256 0,0 2-48 0,0-2-16 16,-1 2-192-16,1 2 144 0,-1-2-144 0,1 2 128 15,0-1-128-15,1 0 0 0,1 2 0 0,1-3 0 16,1 3 0-16,0-2 0 0,1-2 0 0,0 1 0 0,4 0 0 16,2 0 0-16,-1-2 0 0,3 1 0 0,1-4 448 0,3 0 48 15,-2 3 16-15,3-6 0 0,2-2-272 0,-1 0-48 16,0 0-16-16,1-1 0 0,1-2-16 0,-1-2 0 16,-1-1 0-16,1 0 0 0,1-4 96 0,-1 1 0 15,0-4 16-15,2 0 0 0,0-2-80 0,-1 0-32 16,1-6 0-16,1 1 0 0,-2-3 320 0,0 0 64 15,-3-2 16-15,-2 1 0 0,-2 1-240 0,-4 0-64 16,-2 1 0-16,-4 2 0 0,-3 1 64 0,-2 1 0 16,-4 0 0-16,-4 2 0 0,-2 1-64 0,-2 3 0 15,-5 1 0-15,-3-2 0 0,-3 2-112 0,1-1-16 16,-3 2-128-16,0 2 192 0,1 2-192 0,-1-3 0 0,2 3 0 16,1-1 0-16,3 4 0 0,2-1 0 15,4 0 0-15,3-1 0 0,2 2-192 0,9 3-16 16,0 0-16-16,0 0 0 15,0 0-1248-15,11 0-256 0,5 3-64 0,3 1 0 16,4-2-1888-16,2 1-384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15:17.87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675 6112 10127 0,'-3'-10'896'0,"3"10"-704"15,0-12-192-15,2 7 0 0,-2 5 464 0,5-2 64 16,-3-5 16-16,-2 7 0 0,0 0 384 0,0 0 80 0,0 0 16 0,0 0 0 15,10 0 208-15,-10 0 48 0,0 0 16 0,0 0 0 16,0 0-96-16,11 5-32 0,-11-5 0 0,11 7 0 16,-1-1-208-16,3 3-32 0,2-3-16 0,4 3 0 15,4-4-144-15,6 3-16 0,6 1-16 0,5-3 0 16,5-1-32-16,4-3-16 0,5-2 0 0,3 0 0 16,3 0-176-16,3 1-48 0,3 3 0 0,4-3 0 0,3 2-80 15,2-1-32-15,1-1 0 0,3 4 0 0,2-1 0 0,1 0 0 16,0 1 0-16,5 0 0 0,2-2-32 0,2-1 0 15,1 0 0-15,-1 1 0 0,1 0 32 0,1-2 0 16,-2-1 0-16,-1 0 0 0,2 4-32 0,-1-3-16 16,0-1 0-16,1 2 0 0,-1-2-64 0,-1 1-16 15,0 0 0-15,-1 2 0 0,-1-3-16 0,1 0 0 16,1 0 0-16,0 0 0 0,-2 1-32 0,-2 0-16 16,-2 0 0-16,4-1 0 0,-2-1 16 0,2 1 0 15,-3 1 0-15,-1 1 0 0,-2-2 0 0,0 0 0 16,1 0 0-16,-1 1 0 0,-1 2 64 0,-1-2 16 15,-5 1 0-15,0 0 0 0,-2-4-112 0,1 2-16 0,-3-1 0 16,-2 1 0-16,-2-1 80 0,-2 1 16 0,-4 0 0 0,-1 0 0 16,-2-1 16-16,0 1 0 0,-3 1 0 0,-5 0 0 15,-3-1-48-15,-5 0 0 0,1 0 0 0,-5 0 0 16,-2 0 0-16,-6 0-16 0,-2 1 0 0,-3-1 0 16,-5 0 0-16,-1 0 0 0,-3 0 0 0,-3 0 0 15,-4-1-16-15,-9 1 0 0,0 0 0 0,0 0 0 16,8-1 16-16,-8 1 0 0,0 0 0 0,0 0 0 15,0 0-176-15,0 0 192 0,0 0-192 0,0 0 192 16,0 0-192-16,0 0 0 0,0 0 0 0,-10-4 0 31,10 4-864-31,-11-1-160 0,1-1-16 0,10 2-16 0,-10 3-1344 0,10-3-272 16,-9 8-48-16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15:23.89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11964 7653 22399 0,'-14'-3'992'0,"14"3"208"0,-8 4-960 0,1 0-240 16,-1-3 0-16,0 1 0 0,2 1 1040 0,6-3 176 16,0 0 16-16,0 0 16 0,0 0 64 0,0 0 16 15,8-1 0-15,3-1 0 0,4 0-368 0,2 1-64 16,4-2 0-16,7-2-16 0,5 1-304 0,3 0-48 15,2 2-16-15,2-3 0 0,0-3-128 0,16-1-48 16,0-2 0-16,0 1 0 0,0 2 0 0,-3 3 0 16,-2-3 0-16,-5 2 0 0,-7 0-128 0,-4-1-16 15,-6 3-16-15,-7 2 0 0,-6-2-176 0,-5 0-256 16,-2 4 64-16,-9 0 16 16,0 0-2672-16,-12 14-544 0</inkml:trace>
  <inkml:trace contextRef="#ctx0" brushRef="#br0" timeOffset="165.53">12121 7963 24879 0,'-10'2'2208'0,"1"3"-1760"16,3 4-448-16,3-2 0 0,3-7 2592 0,0 0 432 0,6 7 96 0,1 0 16 15,2-1-1520-15,4 1-288 16,3-3-64-16,5-1-16 0,3-3-352 0,4-3-64 0,2 1 0 0,6-5-16 16,16-3-320-16,4-2-64 0,1 1-16 0,2 0 0 15,-5 1-416-15,-2 1 0 0,-5-3 0 0,-6 5 0 16,-3-2-2800-16,-5 1-480 15</inkml:trace>
  <inkml:trace contextRef="#ctx0" brushRef="#br0" timeOffset="739.48">14831 7159 28559 0,'-1'-14'2544'0,"-4"0"-2032"16,0 0-512-16,0-1 0 0,0-1 544 0,-1 0 16 16,-1 6 0-16,-2 1 0 0,-2 3 528 0,-3-2 96 15,-4 3 32-15,-4 1 0 0,-3 3-640 0,-3 2-128 0,-4 3-32 0,-11 9 0 16,0 2 32-16,3 9 0 0,2 2 0 0,-1 4 0 16,7-4 64-16,-1 4 0 0,-3 6 16 0,1 3 0 15,1 3-208-15,1 0-64 0,2-3 0 0,4 1 0 16,-2 8 0-16,10-7-16 0,6-7 0 0,11-3 0 15,4-8 16-15,10-6 0 0,3-3 0 0,9-6 0 16,5-5 160-16,7-11 32 0,5-6 16 0,2-6 0 0,-10-1 0 16,3-2 0-16,5-6 0 0,3 1 0 0,-1-2-48 0,-1-5-16 15,-3 1 0-15,-1-2 0 0,9-11 48 0,-6 7 0 16,-7 4 0-16,-3 6 0 0,-6 3-256 0,-4 8-32 16,-6 2-16-16,-4 8 0 0,-2 7-144 0,-2 8 128 15,-4 4-128-15,0 8 128 0,-4 9-128 0,-2 3 0 16,1 6 0-16,-1 5 0 0,1-2-128 0,2 4 128 15,0 3 0-15,5-3 0 0,0 3 0 0,2-7 0 16,9-3 0-16,-1-3 0 0,1-6 0 0,2-1 0 16,2-5 0-16,2-2 0 0,1-4-304 0,1-1 16 15,0-6 0-15,2-3 0 16,0-3-2208-16,2-4-432 0,0-2-80 0</inkml:trace>
  <inkml:trace contextRef="#ctx0" brushRef="#br0" timeOffset="1132.21">15983 7665 23039 0,'0'0'2048'0,"0"0"-1648"0,0 0-400 0,0 0 0 15,0 0 2496-15,-8 1 400 0,2 1 96 0,-1 3 16 16,-4-1-1280-16,-1 3-256 0,-2 3-64 0,-3 3 0 16,-2 5-144-16,-1 2-48 0,-2 2 0 0,1 1 0 15,-1 2-224-15,2-1-48 0,2 2-16 0,5 0 0 0,3-4-288 16,5 1-48-16,4 1-16 0,4-4 0 0,5-2-192 0,5-1-64 16,1-8 0-16,5 1 0 0,4-4-16 0,2 1-16 15,3-2 0-15,1-8 0 0,0-3 48 0,2-2 16 16,1-2 0-16,7-4 0 0,-5-4 32 0,-3 0 0 15,-4 1 0-15,-4-3 0 0,-4-1 48 0,-5-1 16 16,-3 1 0-16,-7 2 0 0,-5 0-192 0,-4 1-16 16,-4-1-16-16,-7 2 0 0,0 4-224 0,-5 2 0 15,-3 5 0-15,-1 1 0 16,-2-4-512-16,-1 5-208 0,-2 3-48 0,-1 2 0 16,-7 4-2128-16,1 4-432 0</inkml:trace>
  <inkml:trace contextRef="#ctx0" brushRef="#br0" timeOffset="4947.05">547 3480 23039 0,'0'0'1024'0,"0"0"192"0,-9 0-960 0,9 0-256 16,0 0 0-16,-5 11 0 0,1-1-256 0,1 4-112 16,2 1-16-16,0 4 0 0,-1 2 384 0,1 4 0 15,0-2 0-15,0 0 0 0,-2 4 0 0,2-2 0 16,0 7 128-16,-2-4-128 0,0 0 320 0,1 2 0 16,-3-2-16-16,1 5 0 0,0 5 208 0,-2 11 64 15,-1 4 0-15,2 9 0 0,0 6-176 0,0 2-16 16,0-3-16-16,0 0 0 0,3 0-160 0,-2 2-16 15,0 6-16-15,0 6 0 0,0-1-176 0,2-4 192 0,-1-9-192 0,2 6 192 16,-2 7-192-16,1-3 160 0,-1 3-160 0,-1-6 160 16,1-5-160-16,-1-3 192 0,-1 0-192 0,1 4 192 15,-4 2 0-15,1 1 0 0,-1-2 0 0,0-6 0 16,1-9 48-16,0-2 16 0,1 0 0 0,4-1 0 16,-2 0 96-16,2 2 32 0,4-5 0 0,2-7 0 15,2-4-96-15,2-3-16 0,-1-3 0 0,3-4 0 16,2-7-32-16,0-2-16 0,2-2 0 0,2-4 0 15,-2-1-32-15,4-4-16 0,-1-2 0 0,2 0 0 16,2-5 16-16,2-1 16 0,3 1 0 0,-9-1 0 16,4-1-80-16,6 1 0 0,2-2-128 0,6 1 192 15,3-1-192-15,2 1 128 0,6-2-128 0,41 1 0 16,-15-1 0-16,-5-2 128 0,0-4-128 0,-4 4 0 0,5 2 0 0,1 0 0 16,4 0 128-16,1-3-128 0,-1-4 0 15,2 3 0-15,2-5 128 0,4 5-128 0,8-3 0 0,-1 3 0 16,-2-6 128-16,2 3-128 0,2-3 0 0,4 0 0 15,3 1 128-15,2-1-128 0,-4 1 0 0,2 2 0 16,1-4 128-16,3 6-128 0,5-2 0 0,-3 5 0 16,-4 0 0-16,1 2 0 0,2 0 0 0,-3 2 0 15,-2 0 0-15,-2 3 0 0,-3-1 0 0,-1 1 0 16,1 2 0-16,-5 4 0 0,-3-3 144 0,-1 6-144 16,-2-6 128-16,-1 6-128 0,-2-1 240 0,-2 3-48 15,-2 1 0-15,-3 1 0 0,-5-2 0 0,-1-2 0 16,0 5 0-16,0-1 0 0,-3 2-48 0,0 1-16 15,-1-4 0-15,-1 1 0 0,-5-2 0 0,-3 0 0 0,-3 0 0 16,0-2 0-16,-1 1-128 0,-2-3 160 16,-3 2-160-16,1 0 160 0,0-2-160 0,-4 1 128 0,0-1-128 15,-2-1 128-15,-5-3-128 0,-1 2 128 0,-3-4-128 0,-2-1 128 16,-1 0-128-16,-2-3 192 0,-1 0-192 16,-2-3 192-16,-2 1-16 0,-1-2 0 0,-1-5 0 0,0 1 0 15,-2-4 144-15,0 2 48 16,-1-3 0-16,4 3 0 0,0 1-48 0,2-4-16 0,-2 3 0 0,2-4 0 15,1-1-160-15,-1-2-16 0,0 1-128 16,3-1 192-16,-1-1-192 0,-2-1 128 0,-1-1-128 0,0-7 0 16,-1-1 144-16,0-2-144 0,0 1 128 0,-2-3-128 15,0-3 176-15,1-1-48 0,4-6-128 0,-2-3 192 16,-1-4-64-16,-1-6-128 0,1-4 176 0,1-3-176 16,2-1 144-16,0-9-144 0,1-8 0 0,1-1 144 0,2-5-144 15,2-3 128-15,2-4-128 0,0-5 128 0,2 0-128 16,-2 0 0-16,-1 3 0 0,-3 3 0 0,-3 3 0 0,2 0 0 15,-4 3 0-15,1 2 0 0,-1 7 0 0,-1 4 0 16,-1 6 128-16,-3 2-128 0,-1 3 0 0,-2 2 160 16,-2 3-160-16,0-2 160 0,-1 3-160 15,-1 3 0-15,0 1 0 0,-1 5 0 0,0-2 0 0,0 2-192 16,-1 3 64-16,0-1 128 0,1 1-224 0,-1 5 80 16,1 0 16-16,0 4 0 0,0-1 128 0,-1 4-128 15,-1 3 128-15,1 4-128 0,-1-4 128 0,0 4 0 16,1 0 0-16,-1 3-128 0,0 5 128 0,-1 0 0 15,1 1 0-15,-2 3 0 0,1 1 0 0,0 1 0 16,-3 2 0-16,2-2 0 0,-3 4 0 0,0 7-128 16,1-7 128-16,-1 7 0 0,0 0 0 0,0 0 0 0,0 0 0 0,0 0 0 15,-4-5 0-15,-1 1 0 0,5 4 0 0,-9-3 0 16,9 3 0-16,-12 0 0 0,-4 0 0 0,1 0 0 16,-1 0 0-16,-3-1 0 0,-3 1 0 0,-2 0 128 15,-5 0-128-15,-4 0 0 0,-3 0 0 0,-5 0 128 16,-3 0-128-16,-3-1 0 0,-4-3 0 0,-1 1 128 15,-4 1-128-15,-1 0 0 0,-2 1 128 0,-3 1-128 16,-2-2 0-16,-4 0 144 0,-7 1-144 0,-4 0 0 16,-2-2 160-16,-2 3-160 0,-1 0 128 0,-6 3-128 15,-7-2 0-15,-1 0 128 0,-1 3-128 0,-3-1 0 16,-2 2 0-16,-4 0 0 0,-4-3 0 0,0 2 0 16,1 3 0-16,-4-1 0 0,-4-2 0 0,2-3 0 15,2 0 0-15,-2 1 0 0,-2-2 128 0,1 0-128 16,3 0 0-16,1 2 0 0,-2 1 0 0,1 1 0 0,-1-2 0 15,3 1 0-15,-3 0 128 0,3 2-128 0,-3 3 0 0,3-2 160 16,1 3-160-16,-2-1 160 0,-4 1-160 0,2 0 0 16,-1 4 144-16,4-3-144 0,1 1 0 0,3 2 144 15,2-3-144-15,5 3 0 0,4 2 176 0,3-2-176 16,-2-6 160-16,10 5-160 0,0-3 144 0,7 3-144 16,5 2 128-16,3-2-128 0,2 0 0 0,4 1 0 15,1-4 128-15,5 3-128 0,4-5 0 0,28-2 0 16,-2-1 0-16,1-1 0 0,1 2-256 0,2 1-16 15,3 0-16-15,4 1 0 16,5 2-2864-16,-4 1-576 0</inkml:trace>
  <inkml:trace contextRef="#ctx0" brushRef="#br0" timeOffset="7268.95">12329 9949 11055 0,'0'0'480'0,"0"0"112"0,7-3-464 0,2-5-128 15,-1 3 0-15,1 0 0 0,0-3 2032 0,-1 3 384 16,0-1 80-16,1-3 0 0,0 4-816 0,-1-2-160 16,-2-2-48-16,0 4 0 0,-1-5-64 0,-2 4-32 15,-3 6 0-15,0 0 0 0,4-12-240 0,-4 5-48 16,-2-3-16-16,0 2 0 0,-2-2-240 0,-1 3-64 16,-4-4 0-16,1 3 0 0,-3-2-224 0,-2 3-48 15,-1-5-16-15,0 4 0 0,-1 0-112 0,-1 1-32 16,-2-2 0-16,-1 3 0 0,-3 1-96 0,0 1-32 15,0 2 0-15,-1 2 0 0,0 0-64 0,0 3-16 16,-1 2 0-16,1 1 0 0,0 2-128 0,0 0 0 16,-1 6 0-16,0-1 128 0,1 1-128 0,-2 4 0 15,-1 3 0-15,1 2 0 0,1 8 0 0,1-2 0 16,0 4 0-16,1 4 0 0,3 1 0 0,3 2 0 16,0 1 0-16,5-4 0 0,2-1 0 0,3-2 0 15,2-6 0-15,4-1 0 0,2-2 0 0,2-2 0 0,1-4 128 16,4-1-128-16,5-4 128 0,-1 0 0 0,3-2 0 0,3-4 0 15,3 0 112-15,6-6 16 0,3-3 0 0,-1-3 0 16,2-5 16-16,1 0 16 0,0-5 0 0,1-2 0 16,-1-2-112-16,-1-1-32 0,2-3 0 0,-3-3 0 15,-2 0-144-15,-1-6 192 0,0-1-192 0,-1 0 192 16,-2-1 0-16,1 2 0 0,-4 1 0 0,0 6 0 16,-3 5 0-16,-2 3 0 0,-3-1 0 0,-3 4 0 15,-2 6 0-15,-1 3 16 0,-8 4 0 0,6 5 0 0,-1 4-208 16,-2 5 0-16,-3 4 128 0,-2 3-128 0,1 3 0 0,-3 1 0 15,0 4 0-15,3-2 0 0,1 1 0 16,1-4 128-16,2 1-128 0,2-2 0 0,1-4 144 0,5-1-144 16,-4 0 128-16,3-3-128 0,2-4 0 0,1-1 128 15,1 1-128-15,2-5 0 0,2-3 0 0,1-1 0 16,-1-2 0-16,-2 0-176 16,-1-1-2416-16,-1-2-480 15,-2-1-112-15</inkml:trace>
  <inkml:trace contextRef="#ctx0" brushRef="#br0" timeOffset="7684.31">13465 10291 11055 0,'3'-10'976'0,"-3"10"-784"0,2-8-192 0,4 2 0 0,1-3 3136 0,0 2 576 16,1-1 112-16,0 2 16 0,-1 2-1072 15,0 0-208-15,-7 4-64 0,0 0 0 0,0 0-640 0,0 0-128 16,3 6-16-16,1 7-16 0,-2 2-416 0,-5 4-64 16,-1 5-32-16,-2 6 0 0,-2-1-176 0,-1 4-48 15,-2 0 0-15,-2 3 0 0,0 1-160 0,2 1-32 16,1-1-16-16,1-1 0 0,1 0-320 0,2-4-64 16,0-3-16-16,1-4 0 0,1-3-192 0,2-2-32 15,2-2-128-15,2-3 192 0,0-1-192 0,2-2 0 16,0-6 128-16,1 3-128 15,-5-9-976-15,8 1-240 0,-8-1-64 0,0 0-20656 0</inkml:trace>
  <inkml:trace contextRef="#ctx0" brushRef="#br0" timeOffset="9572.45">11158 11260 10127 0,'0'0'896'0,"-10"6"-704"16,-3-2-192-16,2 1 0 0,-1 1 1664 0,-1-1 288 16,2-1 64-16,-3 1 16 0,1 0-496 0,1-1-80 15,-1-1-32-15,1 1 0 0,1-1-176 0,1 3-32 16,2-4-16-16,8-2 0 0,-7 3-304 0,7-3-64 15,-7 3-16-15,7-3 0 0,0 0-288 0,0 0-48 16,0 0-16-16,0 0 0 0,13 8 64 0,5-4 16 0,6-3 0 0,8-1 0 16,6 0 112-16,8-1 32 0,7 1 0 15,9 0 0-15,11 1-256 0,6-1-48 0,4 0-16 0,6-1 0 16,5-2-48-16,6 2-16 0,4-1 0 0,3 0 0 16,1 0 32-16,4 2 16 0,3 1 0 0,3 0 0 0,1-1 32 15,0 4 16-15,-1 1 0 0,-2-1 0 16,-3 0-48-16,-5 2-16 0,-5-2 0 0,-5 4 0 15,-3 2-16-15,-4-3 0 0,-8 1 0 0,-2-3 0 16,-6 1 48-16,-4 3 0 0,-5-5 0 0,-3 5 0 16,-3-3 16-16,-4-1 0 0,-3-2 0 0,0 1 0 0,-5-4-16 15,-5 1 0-15,-4 2 0 0,-2-2 0 0,-5-1-96 0,-5 0-16 16,-4 0 0-16,-4 0 0 0,-4 0-64 0,-6 1-32 16,-9-1 0-16,0 0 0 0,0 0-16 0,0 0 0 15,0 0 0-15,0 0 0 0,0 0-16 0,0 0-128 16,0 0 192-16,0 0-64 0,-9-6-320 0,-2-1-64 15,0 4 0-15,4 1-16 16,-3 2-2000-16,-2 0-400 0,-3-1-80 0</inkml:trace>
  <inkml:trace contextRef="#ctx0" brushRef="#br0" timeOffset="11381.11">11821 12000 23439 0,'0'0'1024'0,"0"0"240"0,-1-14-1008 0,1 1-256 16,1 4 0-16,-1 9 0 0,0 0 1584 0,0 0 272 15,-2-9 48-15,2 9 16 0,0 0-464 0,0 0-96 0,-9 9-16 0,0 1 0 16,0 3-384-16,0 6-64 0,-1 5-32 0,1 3 0 16,0 5-32-16,0 3 0 0,1 6 0 0,-5 3 0 15,1 3-144-15,2 2-48 0,1-6 0 0,-1 3 0 16,0-4-192-16,2-2-32 0,-3 0-16 0,2-7 0 15,0-2-112-15,0 0-32 0,3-1 0 0,1-4 0 16,-2-3-112-16,5-3-16 0,-1 0-128 0,2-6 192 16,0-1-192-16,1-1 0 0,0-12 128 0,0 0-128 0,0 0 0 0,0 0-208 15,0 0 32-15,7-3 16 16,4-5-1568-16,-1 2-304 0,1-4-64 16,1-2-16192-16</inkml:trace>
  <inkml:trace contextRef="#ctx0" brushRef="#br0" timeOffset="11639.73">12665 12116 34095 0,'-6'-12'3024'0,"6"12"-2416"16,0 0-480-16,0 0-128 0,0 0 352 0,0 0 48 15,0 0 16-15,0 0 0 0,-7 10 384 0,-2 8 80 16,-4 2 16-16,4 6 0 0,-2-1-64 0,0 8-16 15,1 1 0-15,3 1 0 0,-1-2-256 0,3-2-48 0,1 5-16 16,2-3 0-16,-1-1-272 0,3-2-48 16,0-4-16-16,0 2 0 0,1-4-160 0,2 0 0 15,-2-4 0-15,3-1 0 0,0-1 0 0,1 0 0 16,-4-1-224-16,2-10 80 16,-3-7-1808-16,0 0-352 0,3 9-80 0,-3-9-14640 0</inkml:trace>
  <inkml:trace contextRef="#ctx0" brushRef="#br0" timeOffset="11807.75">12316 12483 31327 0,'0'0'2784'0,"11"1"-2224"0,1-2-560 0,6-2 0 0,3 0 992 0,6 3 96 16,3 3 0-16,3-6 16 0,2-4-80 16,4 1 0-16,1-3-16 0,-1 2 0 0,-1 0-528 0,0-1-96 15,-1-1-32-15,-4 1 0 0,-2 5-352 0,-5-2 0 16,-1-2 0-16,-9 3 0 15,1 2-1344-15,-3-3-320 0,1-2-80 0</inkml:trace>
  <inkml:trace contextRef="#ctx0" brushRef="#br0" timeOffset="12009.14">13450 12106 35295 0,'0'0'768'0,"0"10"176"0,-2 3 16 0,1 19 48 0,0 7-816 0,-4 6-192 15,-3 6 0-15,-2 1 0 0,-3 0 1392 0,-2 0 224 16,-4 0 48-16,-1 2 16 0,-1 1-560 0,1 1-112 16,1-1-32-16,0-3 0 0,0-2-656 0,5-6-128 15,4-1-16-15,5-17-16 0,1 2-160 0,1-5 0 16,3 1 0-16,0-1 0 16,2-7-1104-16,0-4-160 0,-1-2-16 0,-1-10-17584 0</inkml:trace>
  <inkml:trace contextRef="#ctx0" brushRef="#br0" timeOffset="12686.45">15686 11081 15663 0,'-23'-2'688'0,"13"4"144"0,-1-1-656 0,1 3-176 16,1-4 0-16,0 1 0 0,3 0 2128 0,1 2 400 16,5-3 80-16,0 0 16 0,0 0-848 0,0 0-176 15,11-4-16-15,5-1-16 0,0 0-224 0,8 1-32 16,1-4-16-16,3 1 0 0,7 0-512 0,6-4-96 16,2-1-32-16,2 4 0 0,2 2-368 0,1-1-80 15,0 2-16-15,-1 2 0 0,-2 1-192 0,-2-2 0 16,-5 3 0-16,-4-1 0 15,-7 2-1808-15,-8 5-416 0,-7 2-80 0</inkml:trace>
  <inkml:trace contextRef="#ctx0" brushRef="#br0" timeOffset="12829.81">15618 11489 28559 0,'-4'5'2544'0,"4"-5"-2032"16,0 0-512-16,0 0 0 0,7 9 1840 0,3-3 272 15,3 2 48-15,3-5 16 0,6 0-656 0,7-2-128 16,8-1-32-16,7-2 0 0,7-2-768 0,6-3-144 15,6 1-48-15,0 0 0 0,5-4-240 0,-2 1-160 0,-1-4 192 16,-8 2-192 0,-5 0-1552-16,-6-1-432 0,-7 0-64 0</inkml:trace>
  <inkml:trace contextRef="#ctx0" brushRef="#br0" timeOffset="13702.7">18954 9954 11055 0,'6'-17'480'0,"-3"9"112"0,-1-6-464 0,2 0-128 15,0 1 0-15,-2-1 0 0,1-1 3120 0,-3 1 592 16,0-1 128-16,-4 1 32 0,0-3-2016 0,-2 0-416 15,-3-1-80-15,-2-1-16 0,-3-2-384 0,-3 2-64 16,-1 1-32-16,-3 5 0 0,-5-1-176 0,0 1-48 16,-2 4 0-16,-4 3 0 0,0 4-208 0,-4 10-48 15,0 1-16-15,-4 7 0 0,-2 5-176 0,0 7-48 16,0 1 0-16,4 8 0 0,3 6-144 0,4-1 0 16,2 2 144-16,6-2-144 0,6-2 0 0,7-2 0 15,6-1 0-15,4-3 128 0,6-1-128 0,4-2 128 16,4-7-128-16,5-5 128 0,4-4 0 0,3-2 16 0,5-8 0 15,2-3 0-15,2-3 176 0,2-5 16 0,-1-4 16 0,1-3 0 16,0-5-96-16,-2-4 0 16,0 3-16-16,-2-2 0 0,-3-2-80 0,-3-2-16 0,-3-2 0 0,-4 0 0 15,-1 3 16-15,-2 2 0 0,-6 2 0 0,1 2 0 16,-5 3-160-16,0 4 160 0,-2 4-160 0,-5 7 160 16,0 0-160-16,0 17 0 0,-1 3 0 0,-2 4 0 15,-2 3-144-15,0 2 144 0,-1 4 0 0,2 4 0 16,-3 4 0-16,4-1-128 0,1-1 128 0,2 13 0 15,3-9-480-15,2-2-32 0,3-5-16 0,2-6 0 16,1-8-1920 0,2-4-384-16,2-1-80 0</inkml:trace>
  <inkml:trace contextRef="#ctx0" brushRef="#br0" timeOffset="13861.49">19432 10323 35007 0,'-3'14'3120'0,"2"4"-2496"15,0 3-496-15,-1 2-128 0,2 3 0 0,-3-1 144 16,-1 6-144-16,0-2 160 0,0-1 336 0,-1 1 64 16,2 0 16-16,0 2 0 0,-1-184-384 0,0 364-192 15,0-181 192-15,0-4-192 16,-1 1-1984-16,-4-5-512 0</inkml:trace>
  <inkml:trace contextRef="#ctx0" brushRef="#br0" timeOffset="14164.38">17671 11354 19343 0,'0'0'1728'0,"-5"-4"-1392"0,1-1-336 0,6 0 0 0,5-4 2720 15,6 1 480-15,6-1 80 0,8 1 32 0,6-3-2416 16,7 1-464-16,9-2-112 0,7 0 0 0,6 1 112 0,12-5 16 16,11 1 16-16,9 0 0 0,9 1 176 0,5 2 16 15,4-4 16-15,0 1 0 0,-2 1-48 0,-1 0-16 16,-4 2 0-16,-5 1 0 0,-2-2-160 0,-6 4-16 16,-9 3-16-16,-6-2 0 15,-11 3-1024-15,-8 3-208 0,-7-3-32 0,-9 5-10528 16,-6 6-2096-16</inkml:trace>
  <inkml:trace contextRef="#ctx0" brushRef="#br0" timeOffset="14673.82">18356 12188 23439 0,'0'0'1024'0,"0"0"240"0,0 0-1008 0,0-7-256 0,2 2 0 0,0-2 0 0,1 2 1344 0,2-3 240 16,1 2 32-16,4-1 16 0,4-2-96 15,3 3 0-15,1 0-16 0,1-2 0 0,2 3-528 0,2 0-96 16,1 0-32-16,0 3 0 0,1 5-192 0,-3 2-32 16,0-1-16-16,-2 5 0 0,-2 5-272 0,-3 4-48 15,-2 2-16-15,-3 4 0 0,-3 0-96 0,-3 3-32 16,-6 2 0-16,-3 3 0 0,-4 0 208 0,-3-2 32 16,-4 3 16-16,-5-1 0 0,-3 1-32 15,-2-1 0-15,-1-5 0 0,1 3 0 0,-4-1 0 0,1-1-16 16,1-2 0-16,3-1 0 0,2-5-128 0,5-1-32 15,4-1 0-15,5-2 0 0,3-6-32 0,5 0-16 16,4 0 0-16,6-4 0 0,4-4 144 0,6 0 16 16,4 1 16-16,8-3 0 0,3-2-80 0,4 1 0 15,4 0-16-15,6-2 0 0,7 0-240 0,2 0 176 16,2-2-176-16,2 0 160 0,1 1-160 0,-4-2 160 16,0 1-160-16,-5 0 160 0,-3-3-160 0,-5 2 0 15,-1-1 0-15,6-2 0 16,-9 4-832-16,-10 1-256 0,-9-5-64 0,-9 3-12960 15,-4 0-2592-15</inkml:trace>
  <inkml:trace contextRef="#ctx0" brushRef="#br0" timeOffset="15138.88">20624 10767 24815 0,'0'0'1088'0,"-5"1"256"0,5-1-1088 0,0 0-256 15,0 0 0-15,0 0 0 0,0 0 1232 0,0 0 192 16,9 1 48-16,4-1 0 0,4 0-448 0,5 0-64 16,3 0-32-16,5 0 0 0,3-2-480 0,5-3-112 15,4 1-16-15,1 0 0 0,1 1-144 0,0 1-48 0,0-2 0 0,-3 0 0 16,-4 2-128-16,-6 0-256 0,-4 4 64 0,-9 1-10096 16,-8 3-2016-1</inkml:trace>
  <inkml:trace contextRef="#ctx0" brushRef="#br0" timeOffset="15273.88">20623 11248 12895 0,'-21'9'576'0,"15"-2"112"0,1-4-560 0,5-3-128 0,0 0 0 0,0 0 0 16,11 6 4496-16,5 0 880 0,4 0 160 0,5-1 32 0,5-1-3200 0,5 1-640 15,10-1-128-15,4-1-16 0,6-3-960 0,3-3-192 16,3-1-48-16,3-2 0 0,-3-1-208 0,-3-1-48 16,-3 0-128-16,-7-2 192 15,-2 1-1680-15,-6-3-352 0,-7 4-64 0</inkml:trace>
  <inkml:trace contextRef="#ctx0" brushRef="#br0" timeOffset="16591.68">24045 9456 4607 0,'8'-5'400'0,"5"-3"-400"16,-1-4 0-16,-1-2 0 0,-1-4 2432 0,2 3 384 0,-2 2 96 16,0-1 16-16,-1-1-880 0,-1-1-192 0,-2 3-16 0,0 0-16 15,-1-1-272-15,-2-1-48 0,-3-2-16 0,-1 1 0 16,-3 2-240-16,-1 1-48 0,-3-2-16 0,-2-2 0 15,-3 1-224-15,-5 2-64 0,-3 2 0 0,-5 1 0 16,-3 1-320-16,-1 7-80 0,-3 6-16 0,-4 4 0 16,-1 1-176-16,-6 6-48 0,1 6 0 0,-1 8 0 15,-2 1-80-15,0 8-32 0,0 5 0 0,-2 3 0 0,4 3 32 0,5 4 0 16,6-1 0-16,8 1 0 0,8 0-176 0,10-6 192 16,6-6-192-16,8 0 192 0,8-8-64 0,7-3-128 15,3-5 192-15,9-2-64 0,1-8 112 0,3-4 16 16,0-5 0-16,2-4 0 0,-1-3 128 0,3-3 16 15,1-6 16-15,-1-4 0 0,-4-3-64 0,2-3-16 16,1-1 0-16,-1-1 0 0,0-6-32 0,-5-2-16 16,-3 1 0-16,-5-3 0 0,-2-1-48 0,-2 1-16 15,-4-2 0-15,-4 5 0 0,-3 3-48 0,-2 7-16 16,-2 2 0-16,-2 5 0 0,-6 13-160 0,0 0 160 16,0 0-160-16,4 9 160 0,-3 3-160 0,-1 5 0 15,-1 4 0-15,-1 7 0 0,0 7 0 0,1 2 0 16,-2 2-144-16,2 2 144 0,0 0 0 0,1-2 0 15,2 1 0-15,2-1 0 0,1-2-192 0,1-2 192 16,1-1-192-16,2-3 192 16,-4 2-1376-16,1-2-160 0,-1-4-48 0,1-3-10736 0,0-3-2144 15</inkml:trace>
  <inkml:trace contextRef="#ctx0" brushRef="#br0" timeOffset="16943.89">24876 9859 30399 0,'0'0'2704'0,"0"-5"-2160"0,-1-4-544 0,1 9 0 16,0 0 768-16,0 0 32 0,-5 0 16 0,-3 6 0 0,-4 2 16 0,0 7 16 16,-5 4 0-16,-1 0 0 0,1 2-272 0,-2 3-64 15,0 0-16-15,2-1 0 0,3 4 16 0,4-2 16 16,2-2 0-16,3 7 0 0,5-5-176 0,6-4-32 15,6-2-16-15,2-2 0 0,1-6 128 0,6 1 16 16,3-7 16-16,1-3 0 0,1-4 128 0,3-2 32 16,1-5 0-16,2-1 0 0,0-5-48 0,-9 3-16 15,2-2 0-15,2-1 0 0,-1-2-16 0,-1 1 0 16,-4-2 0-16,-3-2 0 0,-4-3 0 0,-3 0 0 16,-4 1 0-16,-3 2 0 0,-4-2-256 0,-4 2-48 15,-6 5-16-15,-8-8 0 0,-4 5-224 0,-2 6 0 16,-3 0 0-16,1 6 0 15,-1-2-912-15,0 4-176 0,2 3-48 0,1 1 0 16,0 0-1232-16,3 3-256 0,3 2-64 0</inkml:trace>
  <inkml:trace contextRef="#ctx0" brushRef="#br0" timeOffset="17390.55">23180 10900 28559 0,'-11'1'2544'0,"-2"-1"-2032"15,0-1-512-15,4 1 0 0,9 0 1280 0,0 0 144 16,0 0 48-16,0 0 0 0,17-5 16 0,8-4 16 16,10 0 0-16,9-2 0 0,10 1-624 0,13-3-128 15,13 1-32-15,6 2 0 0,5-4-80 0,8 3-32 16,8 2 0-16,7-1 0 0,4 2-48 0,9 3-16 15,-1-1 0-15,3 1 0 0,-1 0-224 0,-1-3-64 0,-2 3 0 16,-3 1 0-16,-3 0-256 0,-15 2 160 16,-11-1-160-16,-10 2 128 0,-7 0-352 0,-5 1-80 15,-6 1-16-15,-10 3 0 16,-11 2-1872-16,-6-2-384 0,-8 1-80 0,-11 4-15136 0</inkml:trace>
  <inkml:trace contextRef="#ctx0" brushRef="#br0" timeOffset="17919.32">23841 11923 21183 0,'0'0'1888'0,"0"0"-1504"15,-9-7-384-15,4-1 0 0,5 8 1792 0,0-11 272 16,0 11 64-16,8-12 16 0,2 2-416 0,5-3-96 15,4 2-16-15,7-1 0 0,6-2-560 0,7 3-112 16,8 1-32-16,1-2 0 0,3 5-176 0,-1 0-32 16,-1 5-16-16,1 1 0 0,-3 1-48 0,0 7 0 15,-1 3 0-15,-3 8 0 0,-5 4-176 0,-4 4-32 16,-4 1-16-16,-9 5 0 0,-6 4-128 0,-6 0-32 16,-7 3 0-16,-9 1 0 0,-8 2 48 0,-8 4 0 0,-5 2 0 15,-5-1 0-15,-4-6-32 0,0 1 0 16,2-1 0-16,0-5 0 0,1-3 112 0,5-5 32 0,3 2 0 0,6-9 0 15,2-2 16-15,8-3 0 0,3-2 0 0,5-4 0 16,6 1-224-16,5-3-32 0,5-3-16 0,8-3 0 16,6 1-16-16,8-3 0 0,9-1 0 0,11-3 0 15,10-5-144-15,5 1 160 0,4-3-160 0,4 2 160 16,4-4-160-16,7-2 0 0,5 0 0 0,-1 5 128 16,-7-1-128-16,-5 5 0 0,-4-2 0 0,-4 7 0 15,1 4-1616-15,-4 7-304 0,-4 3-64 16,-8 4-19040-16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15:51.40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12282 12798 16575 0,'-3'-12'736'0,"3"6"160"0,-1-2-720 0,0 2-176 15,-1-4 0-15,1 2 0 0,-2-3 1344 0,1 4 256 16,-2-1 32-16,-1 2 16 0,1-4-320 0,-3 4-64 16,-2-3-16-16,0 3 0 0,-1 1-224 0,-1-2-64 15,0 2 0-15,0 1 0 0,-3-2 0 0,-2 0 0 16,0 2 0-16,-2 3 0 0,-2-1-304 0,-8 2-64 16,-2 3-16-16,0 1 0 0,-3 3-128 0,-3 2-16 15,2 5-16-15,-3 4 0 0,0 1-112 0,0 5-32 16,1 5 0-16,0 2 0 0,3-1-16 0,4 5 0 15,3 0 0-15,6 2 0 0,3-1-64 0,5-2 0 16,5-1-16-16,5-4 0 0,4-5-176 0,5-1 192 0,3-1-192 16,5-7 192-16,4 0 64 0,4-3 32 0,2-7 0 15,5-2 0-15,3-6 80 0,2-2 16 16,3-5 0-16,2 0 0 0,-1-6-128 0,-1 1 0 0,-1-3-16 16,-2 0 0-16,-4-1-80 0,-1 0-16 0,-2-2 0 0,-3-3 0 15,-2-1-16-15,-3 5 0 0,-2 1 0 0,-3 3 0 16,-3 0 64-16,-3 7 0 0,-4-1 0 0,-5 10 0 15,0 0-192-15,5 8 128 0,-3 3-128 0,0 5 128 16,-2 4-128-16,-2 3 0 0,1 3 0 0,-2 2 0 16,1 2 0-16,2 1 0 0,2 1 0 0,2-3 0 0,1 1-144 0,-1-4 144 15,3 1 0-15,3 5 0 16,0-8-496-16,1-5 16 16,3-4 0-16,2-6 0 0,-2-4-2624 0,1-3-528 0</inkml:trace>
  <inkml:trace contextRef="#ctx0" brushRef="#br0" timeOffset="479.11">12760 13105 11055 0,'0'0'976'0,"0"0"-784"15,-6-2-192-15,6 2 0 0,0 0 2032 0,0 0 352 16,0 0 80-16,0 0 16 0,0 0-528 0,0 0-96 16,0 0-32-16,0 0 0 0,0 0-224 0,0 0-32 0,9-1-16 0,3-1 0 15,2 2-80-15,2-1-32 0,3-2 0 0,3 1 0 16,2 2-368-16,0 1-80 0,-2 2-16 0,2 1 0 15,-2 3-416-15,-5 2-96 0,-1 3-16 0,-6 3 0 16,0 0-224-16,-6 4-48 0,-5 3-16 0,-4 2 0 0,-6 5 96 16,-5 4 32-16,-7 0 0 0,-2-1 0 0,-2 0-32 15,0-2 0-15,0-2 0 0,2-1 0 0,3-5 256 0,1-1 32 16,4-2 16-16,6-2 0 0,3-3-560 0,6-2 0 16,2-4 0-16,3 1 0 0,9-5 240 0,4 0 32 15,7-3 16-15,8-1 0 0,4 1 96 0,5-1 0 16,3-1 16-16,3-2 0 0,1 1-192 0,2-2-32 15,1-1-16-15,0 0 0 0,-2-2-160 0,-2 0 0 16,-3 2 144-16,-4 1-144 0,-4 1 0 0,-5-2 0 16,-5 1 0-16,-4 3 0 15,-6 0-1024-15,-5 1-256 0,-10 0-64 0,0 0-12688 16,-6 4-2544-16</inkml:trace>
  <inkml:trace contextRef="#ctx0" brushRef="#br0" timeOffset="850.46">11188 14174 17503 0,'-10'-2'1552'0,"-1"1"-1232"0,-2-1-320 0,2 1 0 16,-1 0 1440-16,3 1 224 0,2-2 64 0,0 2 0 16,7 0-320-16,0 0-48 0,0 0-16 0,0 0 0 15,8-1-272-15,6 1-64 0,4-1-16 0,8-2 0 16,9-2 192-16,9 0 32 0,12 1 16 0,10-3 0 0,11-2-272 16,10-3-48-16,12 1-16 0,12-3 0 0,10-1-192 15,6-2-64-15,4 1 0 0,4-2 0 0,-1 0-192 16,2 0-64-16,-4 2 0 0,-3 2 0 0,-7 1-16 0,-3 0-16 15,-8 6 0-15,-8 0 0 0,-10 2-352 0,-11 4 128 16,-8 0-128-16,10 2 0 16,-24 2-1360-16,-16 2-352 15,-15 2-64-15,-12 2-16368 0</inkml:trace>
  <inkml:trace contextRef="#ctx0" brushRef="#br0" timeOffset="1524.43">11056 14997 10127 0,'-20'1'448'0,"11"2"96"0,-1-3-544 0,-4-3 0 16,4 0 0-16,0 2 0 0,2 0 2448 0,0 0 384 15,4-1 80-15,4 2 16 0,0 0-880 0,0 0-192 0,0 0-16 0,8-5-16 16,1-2-560-16,5-1-112 15,4-1-32-15,2 2 0 0,2 0-320 0,3-2-64 0,3 3-16 0,1-2 0 16,3 2-96-16,1 3-32 16,-1 2 0-16,2 4 0 0,1 2-48 0,-2 5-16 15,0-1 0-15,-5 5 0 0,-4 4-208 0,-4 2-64 16,-3 3 0-16,-5 4 0 0,-7 2 0 0,-5 3-16 16,-5 4 0-16,-10 9 0 0,-5 1 80 0,-6 2 32 15,-4 0 0-15,-2-5 0 0,-2 3 48 0,-2-5 16 0,1 0 0 0,0-2 0 16,2-9 80-16,4 0 16 0,2-1 0 0,7-6 0 15,2-4-176-15,5-4-16 0,3-3-16 0,8-2 0 16,2-4 16-16,0-6 0 0,11 1 0 0,7-3 0 16,5-3 16-16,7-2 16 0,5-4 0 0,5-1 0 15,6-1-176-15,1-1-48 0,3 0 0 0,1 0 0 16,-2-3-128-16,-2 1 0 0,-4-1 0 0,-3 3 0 16,-5 0-672-1,-4 0-224-15,-4 3-32 0,-2 0-16 0,-7 4-2192 0,0-1-448 16</inkml:trace>
  <inkml:trace contextRef="#ctx0" brushRef="#br0" timeOffset="1877.95">12397 14680 28559 0,'0'-12'1264'0,"0"12"272"0,5-4-1232 0,-5 4-304 16,5-7 0-16,-5 7 0 0,0 0 1440 0,6 8 224 15,-1 0 64-15,-3 8 0 0,-2 7-640 0,0 6-112 16,-1 6-16-16,0 4-16 0,-2 4-16 0,1 2 0 15,-2 3 0-15,0-2 0 0,0 0-160 0,-1-2-16 0,0 0-16 16,1 1 0-16,0-1-416 0,0-2-64 0,-1-2-32 0,0-1 0 16,2-7-224-16,-1-2 144 0,0-2-144 0,0-5 128 15,2-4-128-15,-1-3 0 0,0-2 0 0,2-7 0 16,-1 0-1216 0,2-7-128-16,0 0-32 0,-9-4 0 0,0-4-1760 0,0-3-368 15</inkml:trace>
  <inkml:trace contextRef="#ctx0" brushRef="#br0" timeOffset="2063.27">12133 15229 34383 0,'0'0'1520'0,"0"0"320"0,8-3-1472 0,3-3-368 15,4 3 0-15,6-4 0 0,4 2 1360 0,3 0 208 16,1-5 32-16,7 4 16 0,6-3-304 0,3 1-64 16,2-2-16-16,2 0 0 0,-3-3-528 0,-1 4-96 15,-3 0-32-15,-2 3 0 0,-5-4-400 0,-3 2-176 16,-7-1 128-16,0 4-128 0,-5-1-144 0,-4-2-112 15,-2 3-32-15,-2 0 0 16,-3 2-2768-16,-9 3-544 0</inkml:trace>
  <inkml:trace contextRef="#ctx0" brushRef="#br0" timeOffset="2600.29">13585 14671 14735 0,'3'-9'1312'0,"1"-2"-1056"15,-1 1-256-15,0 1 0 0,-3 9 3472 0,0 0 640 16,0 0 128-16,0 0 32 0,7 9-2000 0,-3 5-400 16,-2 5-80-16,-2 9 0 0,-2 7-512 0,-1 6-112 15,1 7-16-15,-1 1 0 0,-1 0 0 0,2 1 0 16,-1-1 0-16,1 1 0 0,-2 2-224 0,0 2-48 0,-1-2-16 15,-1 0 0-15,-1-3-480 0,1-2-80 0,-1-5-32 16,1 3 0-16,1-8-144 0,0-3-128 16,0-2 144-16,1 1-144 0,0-3 0 0,0 0 0 0,1-5 0 0,-1 0 0 15,-1 2-1600 1,2-5-384-16,-1-1-64 0</inkml:trace>
  <inkml:trace contextRef="#ctx0" brushRef="#br0" timeOffset="4385.18">6157 3632 25791 0,'5'-10'2304'0,"3"1"-1856"16,2-2-448-16,0 2 0 0,1 0 224 0,-3 2-48 15,-1 0-16-15,-7 7 0 0,0-8 128 0,-5 1 32 0,-5 1 0 0,-3 1 0 16,-4-5-64-16,-3 3 0 15,-7-1 0-15,-3 0 0 0,-5-1-64 0,-5-1 0 0,-9-5-16 0,-4 1 0 16,-5 0 144-16,-5 0 16 0,-4-2 16 0,0-2 0 16,-1-1 144-16,1 1 16 15,-2 3 16-15,-3-1 0 0,-5 1-32 0,-1 2-16 0,-6 3 0 0,-1 0 0 16,-1 4-224-16,-1 1-32 0,-1-2-16 0,-5 3 0 16,-1 2-208-16,0 1 144 0,-2 2-144 0,-2 1 128 0,-7 0-128 15,2 0 0-15,2 1 0 0,0 1 0 0,1-1 0 16,-1-1 0-16,0 0 0 0,2 2 0 0,1 4 0 0,-4-2 0 15,-5 0 0-15,6 3 0 0,-1-2 0 0,-1 4 0 16,-3 3 0-16,0-2 0 0,0-1-160 0,2 2 160 16,1 1 0-16,4 1-144 0,1 0 144 0,5 2 0 15,5 1 0-15,6 1 0 0,6 1 0 0,3 3 0 16,3-2 0-16,5 1 0 0,3 2 0 0,2 3 0 16,-2-2 0-16,4 6-128 0,2 3 128 0,-2 2 0 15,4 1 0-15,-3 1-128 0,-2 4 128 0,1 3 0 16,-3 5-144-16,1-3 144 0,1 1 0 0,28-17 0 15,-7 4 0-15,-4 4 0 16,0-1 0-16,0 1-176 0,0-1 176 0,0 3-192 0,0 0 192 0,-36 42 0 16,13-5 0-16,10-7 0 0,4-3 0 0,21-37 0 15,-5 5 0-15,-2 2-128 0,0-1 128 0,0 4 0 16,0 7 0-16,3 1-128 0,5 6 128 0,6-9 0 16,23-46 0-16,0 0 0 0,0 0 0 0,0 0 0 15,0 0-144-15,0 0 144 0,0 0 0 0,0 0 0 0,0 0 0 0,0 0 0 16,0 0-144-16,17 816 144 15,22-769 0-15,-14-18 0 0,3 7 0 0,5 6 0 0,5 5 0 0,3 2 0 16,1-2 0-16,3 0 0 0,2-2 0 0,42 31 0 16,-11-23 0-16,-36-27 0 0,9 3 0 0,6-1 144 15,6 3 0-15,5-1 0 0,6-3 0 0,4 2 0 16,2-6 64-16,81 16 16 0,-20-9 0 0,-11-11 0 16,-8-5-16-16,-3-6 0 0,1-1 0 0,-2-6 0 15,3-3 16-15,1-4 0 0,2 1 0 0,1 0 0 16,3-9 32-16,-2 0 16 0,0-1 0 0,4-1 0 0,3-4-32 0,2 0-16 15,2-3 0-15,-1 2 0 0,0-5-16 0,2 2 0 16,-1-3 0-16,1 1 0 0,0-7 48 0,-2 2 0 16,-4 2 0-16,0-4 0 0,0-3-112 15,-1-3-16-15,-5-3 0 0,-4-3 0 0,-8-5 0 0,-2-3-128 16,-4-2 192-16,-3 0-64 0,-1 0 128 0,-6-6 32 16,-8-2 0-16,-1-8 0 0,-6-6 176 0,-6-2 48 15,-2 2 0-15,-6-8 0 0,-6-8 16 0,-7-1 16 16,-6-8 0-16,-7 3 0 0,-6 1-64 0,-8 5-16 15,-9 3 0-15,-4-1 0 0,-7 0-16 0,-7 9 0 16,-6 6 0-16,-3 4 0 0,-6 5-96 0,-5 3-32 16,-5 6 0-16,-2 2 0 0,-7 4-320 0,-1 7 128 0,-5 5-128 15,-4 5 0-15,1 7-128 0,-4 2-112 16,-6 4-16-16,0 4 0 16,-1 4-1152-16,0 7-224 0,-4 7-48 0,-3 4-11904 15,-2 8-2384-15</inkml:trace>
  <inkml:trace contextRef="#ctx0" brushRef="#br0" timeOffset="6465.52">14941 13686 16991 0,'0'0'752'0,"0"0"144"0,0 0-704 0,0 0-192 0,0 0 0 0,0 0 0 16,0 0 1808-16,0 0 336 0,0 0 64 0,9-2 16 15,2-1-544-15,4-1-96 0,4-2-32 0,7 1 0 16,3 0-384-16,5-4-80 0,5 3 0 0,3-5-16 15,2 1-480-15,3-2-80 0,1 0-32 0,1 6 0 16,-2-3-320-16,-4 4-160 0,-2 1 160 0,11 3-160 16,-9 3-896-1,-11 3-256-15,-12 3-64 0,-12-3-16 0</inkml:trace>
  <inkml:trace contextRef="#ctx0" brushRef="#br0" timeOffset="6614.04">15055 14093 33055 0,'0'0'1472'0,"0"0"288"0,0 0-1408 0,10 1-352 15,6-1 0-15,1 2 0 0,1-1 896 0,8-2 128 16,5-2 0-16,6-1 16 0,5-1-272 0,8 0-48 16,4-1-16-16,6-3 0 0,4 4-416 0,-1-2-96 15,1 0 0-15,-3-1-16 16,-4-5-1680-16,-4 2-336 0</inkml:trace>
  <inkml:trace contextRef="#ctx0" brushRef="#br0" timeOffset="7281.27">18205 12396 18303 0,'0'-13'816'0,"0"13"160"0,3-5-784 0,-3-4-192 16,2 1 0-16,-2-3 0 0,0 2 1360 0,-2-2 240 16,-1 2 32-16,-2-2 16 0,-3 3-384 0,-2-3-80 15,-3 0-16-15,-3 3 0 0,-4 1-304 0,-3 0-64 16,-3 3-16-16,-5 3 0 0,-4 2-320 0,-3 1-64 16,-4 3-16-16,-1 6 0 0,0 4 48 0,-4 3 0 15,0 2 0-15,2 7 0 0,2 4 144 0,2 6 16 16,1 3 16-16,3 3 0 0,2-2-160 0,6 4-16 15,4-1-16-15,7 0 0 0,6-3-96 0,9-4-32 16,5-4 0-16,5-5 0 0,7-3-64 0,3-5-16 16,7-1 0-16,2-3 0 0,3-7 112 0,5-2 0 15,2-4 16-15,3-5 0 0,3-1 48 0,0-8 16 16,2-1 0-16,-1-5 0 0,-1-3-128 0,-3-3-16 0,-2-5-16 16,-1 0 0-16,-3-4 16 0,-3-1 0 15,-1-4 0-15,-1-2 0 0,-1 0 32 0,-2-3 16 0,-3 2 0 0,0 6 0 16,-5 6-176-16,0 3-128 0,-3 3 144 0,-3 9-144 15,-3 6 144-15,-8 7-144 0,0 0 128 0,4 16-128 16,-4 11 0-16,-1 6 0 0,-3 4 0 16,-3 6 0-16,0 1 0 0,-2 6 0 0,0 3 0 0,1 0 0 15,2-5 0-15,2-5 0 0,2 0 0 0,2-2 0 16,3-5 0-16,3-6 0 0,-3-2 0 0,5-3 128 0,0 2-128 16,1-8 0-16,-1-2 0 0,3-7-176 15,-1-1-1360 1,4-2-256-16,0-2-64 0,1-3-10528 0,0-10-2096 0</inkml:trace>
  <inkml:trace contextRef="#ctx0" brushRef="#br0" timeOffset="7668.41">18767 12883 22111 0,'0'0'1968'0,"0"0"-1584"16,0 0-384-16,0 0 0 0,-1-5 1296 0,1 5 176 16,0 0 48-16,0 0 0 0,0 0-80 0,5-8-16 15,2 3 0-15,3 1 0 0,4 1-624 0,2 1-128 16,-1-2-32-16,5 4 0 0,4 3 192 0,1 1 16 16,-1 0 16-16,-1 2 0 0,-2 4-160 0,-2 3-48 15,-1-2 0-15,-5 6 0 0,-4 1-352 0,-5 3-80 16,-4 2-16-16,-4-1 0 0,-4 2-32 0,-3 1-16 0,-3-2 0 0,-4 1 0 15,-4 0 176-15,2-1 48 0,1-5 0 0,1 1 0 16,2-2 160-16,2-1 32 0,1-2 16 16,4-2 0-16,3-1-176 0,2 2-32 0,4-6-16 0,4 1 0 15,2 0-176-15,5-3-16 0,5-1-16 0,3-3 0 16,5 3 0-16,4-4 0 0,5-2 0 0,0-1 0 16,4-1-160-16,3 0 128 0,2 0-128 0,3-3 128 0,1 0-128 15,-2 2 160-15,-1-4-160 0,-2 4 160 16,-3-1-1200-16,-3-2-240 15,-6 4-64-15,-8 3-12160 0,-5 2-2448 0</inkml:trace>
  <inkml:trace contextRef="#ctx0" brushRef="#br0" timeOffset="8084.17">17304 13756 10127 0,'0'0'896'0,"-13"3"-704"0,-1 1-192 0,0-3 0 16,0-2 2464-16,1 2 464 15,-1 3 80-15,4-2 32 0,10-2-608 0,0 0-128 16,0 0-32-16,0 0 0 0,0 0-624 0,16-7-128 0,4 3-32 0,8-1 0 16,6-6-368-16,11 4-80 0,11-3-16 0,11 2 0 15,12-2-256-15,11 4-64 0,12-1-16 0,10 1 0 16,6 1-144-16,5 3-32 0,4 0 0 0,-34 1 0 16,9-3-208-16,2 3-48 0,1 4-16 0,-2-5 0 15,-3-1-16-15,-6 2 0 0,-7 1 0 0,-7 3 0 0,-7 2-224 16,-8-2 176-16,-9-1-176 0,-8 2 160 15,-9-1-160-15,-7 4-192 0,-8-3 32 0,-6 3 16 16,-7 1-3008-16,-11-8-608 16</inkml:trace>
  <inkml:trace contextRef="#ctx0" brushRef="#br0" timeOffset="8632.79">17808 14327 20095 0,'-22'1'896'0,"6"-1"176"0,-1 0-864 0,0-1-208 16,4 2 0-16,1 0 0 0,0 1 1696 0,5-1 288 0,7-1 64 0,0 0 16 16,0 0-448-16,0 0-80 0,12-5-32 0,7-4 0 15,9 0-480-15,8 3-80 0,5 1-32 0,7 2 0 16,5 1-480-16,-12 2-112 0,7 0 0 0,3 2-16 16,2 1 48-16,-2 4 16 0,-1 1 0 0,-3 5 0 0,-4-1 32 15,-4 2 16-15,-7 2 0 0,-5 0 0 16,-5 3-224-16,-7 0-32 0,-6 2-16 0,-5 0 0 0,-7 0 16 15,-2 0 0-15,-7 1 0 0,-2-3 0 0,-2-3 64 16,-2 0 16-16,2-2 0 0,0-3 0 0,4 0 64 16,2 0 16-16,3-6 0 0,7-5 0 0,-1 10-192 0,5-1-128 15,3-2 144-15,7 1-144 0,5-4 208 0,6 3-48 16,2 5-16-16,4 3 0 0,1 0-144 0,1 3 0 16,-1 3 0-16,-2-1 0 0,-2 4 0 0,-3 3 192 15,-5-2-192-15,-4 3 192 0,-3 3 32 0,-6-6 16 16,-3 0 0-16,-5 2 0 0,-7 2 208 0,-4-4 32 15,-5-5 16-15,-20 13 0 0,-7-4 144 0,-7-5 16 16,-9-1 16-16,-2-4 0 0,-2-1-176 0,-4-4-48 16,-3-1 0-16,-2-7 0 0,1 3-256 0,2-7-48 15,4-2-16-15,6-5 0 16,5-2-592-16,8-3-128 0,6-4-32 0,7-3 0 16,6-2-1360-16,7-1-256 0,8-4-64 0,9-3-17296 0</inkml:trace>
  <inkml:trace contextRef="#ctx0" brushRef="#br0" timeOffset="9180.96">20220 13419 8287 0,'0'0'368'0,"-5"4"80"0,-2 0-448 0,0-1 0 0,7-3 0 0,0 0 0 16,0 0 2400-16,0 0 400 0,0 0 80 0,0 0 0 16,7 0-768-16,6-2-144 0,2 1-48 15,7-2 0-15,3 1-352 0,6-1-80 0,4 2-16 0,6-1 0 16,5-1-320-16,5-1-64 0,5-1 0 0,1 1-16 16,1 2-416-16,-2 0-80 0,1 0 0 0,-4 1-16 15,-6-1-320-15,-4 0-64 0,-4 1-16 0,-6 2 0 16,-6-1-160-16,-8 2 0 0,-4 0 0 0,-15-2 0 15,0 0-2944-15,-12 6-448 0</inkml:trace>
  <inkml:trace contextRef="#ctx0" brushRef="#br0" timeOffset="9326.08">20105 13746 19343 0,'-28'10'1728'0,"17"-2"-1392"16,3 1-336-16,8-9 0 0,7 9 2736 0,8-1 464 16,9 1 112-16,-1-2 16 0,6-3-1024 0,13-1-192 15,8-1-32-15,8-2-16 0,8-2-832 0,7 0-160 16,8-1-48-16,4-1 0 0,3-3-400 0,-3 0-96 15,-2 1-16-15,-6 0 0 0,-7 1-384 0,-5 1-128 16,-9-1 0-16,-9 1-13088 16,-6 1-2656-16</inkml:trace>
  <inkml:trace contextRef="#ctx0" brushRef="#br0" timeOffset="17524.14">22659 11935 9215 0,'4'-7'816'0,"-2"-4"-656"15,2-2-160-15,0 2 0 0,0-4 2320 0,0 2 432 16,-1 1 96-16,1 1 16 0,-1 2-1296 0,-1 3-256 15,0 2-48-15,-2 4-16 0,0 0-464 0,0 0-80 16,0 0-32-16,-5 4 0 0,-4 2 64 0,0 3 16 16,-4 4 0-16,0 2 0 0,-3 7-48 0,-2 2 0 15,-2 6 0-15,-3 7 0 0,-5 1-96 0,-4 10-32 16,-4 8 0-16,0 5 0 0,-4 7-112 0,2 5-16 16,0 8-16-16,-1 4 0 0,0 10-208 0,3 3-32 15,1 5-16-15,6 1 0 0,0-2-176 0,5 2 192 16,3 2-192-16,6-4 192 0,4-5 16 0,4 2 16 0,6-3 0 0,2-2 0 15,6 0 32-15,4-7 16 16,4-5 0-16,6 0 0 0,-1-2-112 0,3 2-32 16,1-8 0-16,1-1 0 0,2 0-128 0,1-2 160 0,0-3-160 15,-1 0 160-15,-3-7-160 0,0-3 128 16,-2 0-128-16,-2-5 128 0,-1-6 0 0,-2-1-128 0,-5-6 192 16,1-3-64-16,-2-4-256 0,0-6-64 0,-3-5-16 0,3-10-11360 15,-1-3-2256-15</inkml:trace>
  <inkml:trace contextRef="#ctx0" brushRef="#br0" timeOffset="18138.45">23579 12118 13823 0,'0'0'1216'0,"-2"-5"-960"16,-2-3-256-16,-1 0 0 0,-1 5 1216 0,-3 1 208 0,0-3 48 0,-3 0 0 15,-3 3 208-15,0 2 48 0,-6 2 16 0,2 3 0 16,-3 0-688-16,-3 3-144 0,-1 5-16 0,-2 3-16 15,0 3-160-15,-3 3-16 0,3 5-16 0,0-1 0 16,2 6-160-16,1 1-16 0,6-5-16 0,4-1 0 16,2-3-16-16,6 1 0 0,3-2 0 0,5-5 0 15,4-4-16-15,4-4 0 0,3 0 0 0,2-5 0 0,6-3 0 0,2-5 0 16,1-2 0-16,1-5 0 16,-1 2-16-16,1-3-16 0,0-2 0 0,0 2 0 0,-1-6-128 0,-2 2-32 15,2 1 0-15,-4 1 0 0,-1-1-80 0,-3 1 0 16,-3 6-16-16,-2-1 0 0,-2 3-176 0,-8 5 128 15,0 0-128-15,6 8 128 0,-2 2-128 0,-2 4 0 16,0-1 0-16,0 1 0 0,0 2 0 0,1 1 0 16,2 0 0-16,2 0 0 0,2 0 0 0,1-3 0 15,1-3 0-15,3 0 0 0,0-2 0 0,1-1 0 16,2-6 0-16,0 0 0 0,-1 0-288 0,2-2-32 16,0-2-16-16,1-1 0 15,-1-2-2752-15,1-4-560 0</inkml:trace>
  <inkml:trace contextRef="#ctx0" brushRef="#br0" timeOffset="18606.11">24225 12522 24191 0,'-6'-5'1072'0,"6"5"208"0,0 0-1024 0,0 0-256 15,-7-1 0-15,0 2 0 0,0 1 1184 16,-3 2 176-16,0 3 48 0,-1 3 0 0,-3-3-576 0,-2 6-128 16,0 2 0-16,-1 2-16 0,2-4-112 0,4-1 0 15,3 4-16-15,5-2 0 0,6 0 16 0,3-2 0 16,5 0 0-16,3-1 0 0,2-5 48 0,2 0 16 16,2 2 0-16,2-6 0 0,-1-5 64 0,1-3 0 15,0 1 16-15,-2-2 0 0,-1-7-16 0,-1 0-16 16,-2-1 0-16,-2 1 0 0,-4 0-80 0,-2-1-16 15,-3-3 0-15,-4 0 0 0,-3 3-272 0,-3 2-48 16,-4 2-16-16,-2-3 0 0,-3 1-256 0,-2 4 160 16,1 0-160-16,-2 4 128 15,1 0-912-15,2 0-192 0,-3 4-48 0,5 1 0 16,0 2-1600-16,3 2-320 0,6 0-64 0</inkml:trace>
  <inkml:trace contextRef="#ctx0" brushRef="#br0" timeOffset="18947.29">25219 11772 23039 0,'13'-22'2048'0,"-7"14"-1648"0,1 1-400 0,-1-2 0 0,0 2 752 16,1 3 64-16,-7 4 16 0,0 0 0 15,0 0 256-15,0 0 48 0,0 0 16 0,-2 9 0 0,-1 3-384 0,-5 6-80 16,-2 3-16-16,-4 1 0 0,-4 4 128 16,-4 2 32-16,-7 5 0 0,-3 6 0 0,-2 6-64 0,-5 3 0 15,-1 5 0-15,-2 7 0 0,-2 9-208 0,-2 3-48 16,-1 2-16-16,1 2 0 0,0 2-240 0,3-2-32 16,1 0-16-16,4-3 0 0,3-6-208 0,3-2 144 15,3-8-144-15,3-5 128 0,3-5-128 0,4-3 128 16,4-6-128-16,2-3 128 0,2-3-128 0,2-5 0 15,4-4 144-15,2-6-144 16,3-3-608-16,3-1-192 0,1-9-32 0,3-4-10960 16,5-4-2192-16</inkml:trace>
  <inkml:trace contextRef="#ctx0" brushRef="#br0" timeOffset="19366.59">25293 12643 34719 0,'0'0'1536'0,"-8"-3"320"0,2-4-1472 0,1 3-384 0,5 4 0 0,0 0 0 15,-3-5 416-15,3 5 16 0,3-7 0 0,-3 7 0 0,9 0 16 0,2 2 0 16,3-5 0-16,3 3 0 15,0 1 112-15,1 4 16 0,0 3 16 0,-3 3 0 0,1 1-144 0,-5 4-16 16,-3 3-16-16,-3 13 0 0,-8 1-272 0,-6 0-144 16,-6 2 160-16,-7 0-160 0,-6 3 336 0,-1-2-16 15,-1-4-16-15,0-4 0 0,1-4 208 0,5-1 64 16,2-7 0-16,6-3 0 0,4-4 176 0,12-9 32 16,0 10 16-16,9-2 0 0,7-7-320 0,8-2-64 15,8-4-16-15,6-3 0 0,6 2-112 0,7-3-32 16,1 2 0-16,10 1 0 0,7 1-256 0,-2 2 0 15,-2 0 128-15,-1 1-128 0,-3-3 0 0,-4 3 0 16,-5 5 0-16,-18 0 0 16,-1 0-992-16,-3-1-256 0,-5 4-48 0,2 5-19760 0</inkml:trace>
  <inkml:trace contextRef="#ctx0" brushRef="#br0" timeOffset="19877.16">22857 13879 11967 0,'-16'3'528'0,"7"0"112"0,-1-1-512 0,10-2-128 16,0 0 0-16,0 0 0 0,0 0 2624 0,0 0 480 16,12-1 96-16,11-2 32 0,7-1-1472 0,10-3-288 15,14-2-64-15,5-1-16 0,9-2-272 0,6-3-48 16,9-1-16-16,14-1 0 0,11 1-144 0,8-1-16 15,2 2-16-15,10 2 0 0,8 0-192 0,2 2-48 0,-2-2 0 16,-36 4 0-16,13 3-96 0,4-4-32 0,0 1 0 16,0-3 0-16,0 2-192 0,-8 1-32 0,-7-1-16 0,-12 3 0 15,-7 0-144-15,-12 2-128 0,-6 3 192 0,-9 0-192 16,-10 2-144-16,-10 3-144 0,-6 1-32 0,-13 3 0 16,-4 0-3328-1,-12 2-688-15</inkml:trace>
  <inkml:trace contextRef="#ctx0" brushRef="#br0" timeOffset="20362.65">23862 14507 16575 0,'0'0'1472'15,"-7"-6"-1168"-15,7 6-304 0,-6-13 0 0,2 2 2192 0,5 3 384 16,-1 8 80-16,10-10 16 0,4 1-1328 0,6-1-272 16,4 2-48-16,7-1-16 0,8 4-512 0,5 2-112 15,6-4 0-15,2 3-16 0,2-1 80 0,1 4 0 16,0-1 16-16,-6 4 0 0,-5 6-16 0,-15 2-16 15,-1 3 0-15,-3 2 0 0,-5 3-240 0,-6 3-64 16,-5 0 0-16,-5 8 0 0,-10 1 64 0,-7 1 16 0,-6-4 0 16,-4 2 0-16,-1 0 160 0,-5-1 16 15,0-1 16-15,2-3 0 0,3 0-16 0,5 0 0 0,2-4 0 16,9-1 0-16,6-1-160 0,7 0-32 0,6-1-16 0,7-2 0 16,4-2-16-16,6 3 0 0,2 2 0 0,-4-4 0 15,7 2-160-15,2 6 160 0,2 3-160 0,1 0 160 16,-3 0-160-16,-5 4 0 0,-3 0 144 0,-5-1-144 15,-6 2 320-15,-6-2-16 0,-5-2 0 0,-7 1 0 16,-8 1 112-16,-8 1 32 0,-8-3 0 0,-19 8 0 16,-5-4 0-16,0-7 16 0,1-2 0 0,-2-4 0 0,1-3-464 0,-2-6 128 15,0-2-128-15,15-4 0 16,-3-9-2112-16,0-2-480 0,1-3-96 0</inkml:trace>
  <inkml:trace contextRef="#ctx0" brushRef="#br0" timeOffset="21084.34">26190 11341 22511 0,'-7'-15'992'0,"7"15"224"0,0-12-976 16,0 4-240-16,0 8 0 0,5-11 0 0,1 4 256 0,-6 7 0 15,10-2 0-15,0 4 0 0,2 3 64 0,1 5 32 16,1 0 0-16,3 7 0 0,4 2 32 0,3 9 0 16,1 6 0-16,3 4 0 0,1 9 96 0,2 4 32 15,1 10 0-15,0 6 0 0,1 7-144 0,1 8-32 16,-1 5 0-16,3 10 0 0,2 4-128 0,-3 8-16 15,-4 5-16-15,1 4 0 0,-3 5-176 0,-1 5 0 16,-2 2 0-16,-3 1 0 0,-5 5 0 0,-5-5 0 16,-4 2 0-16,-7-4 0 0,-4 1 192 0,-5-6 16 0,-3-4 0 0,-5-4 0 15,-3-10 464-15,-6 1 96 0,-5-8 0 16,-6-2 16-16,-4-7 96 0,-4-1 16 0,-3-4 0 0,-2-5 0 16,-2-2-112-16,-1-2-16 0,-1-1 0 0,1-2 0 15,-1-4-128-15,-2-1-16 0,-5-5-16 16,4 0 0-16,5-7-336 0,4-4-64 0,5-2-16 0,16-19 0 15,-1 2-192-15,3-1 0 0,3-8 0 0,-5 8 0 16,6-11-864 0,3-5-160-16,7-10-48 0,9-6 0 0,-3-13-2128 0,5-15-448 0</inkml:trace>
  <inkml:trace contextRef="#ctx0" brushRef="#br0" timeOffset="21455.52">27683 13224 26719 0,'0'0'2368'0,"0"0"-1888"0,0 0-480 0,0 0 0 31,14 0-432-31,0 0-176 0,3 0-32 0,4 0-16 0,4 0 1232 0,0-2 240 0,5 1 48 0,2-1 16 15,2-1-432-15,1 0-96 0,2 0-16 0,0 0 0 0,3 1-336 0,-4 2 144 16,0 1-144-16,-5 3 0 16,-7 2-960-16,-5-1-320 0,-8 4-48 0</inkml:trace>
  <inkml:trace contextRef="#ctx0" brushRef="#br0" timeOffset="21583.45">27698 13656 31615 0,'0'0'1408'0,"0"0"272"0,0 0-1344 0,11 5-336 16,1-3 0-16,3-2 0 0,5-1 1152 0,1-1 144 15,1-2 48-15,6 0 0 0,3-1-640 0,3-4-128 16,2 1-32-16,2-3 0 0,3 1-544 0,1-2 0 16,1 3 0-16,-14 2-17072 0</inkml:trace>
  <inkml:trace contextRef="#ctx0" brushRef="#br0" timeOffset="23744.64">30246 12122 7359 0,'0'0'320'0,"8"-11"80"0,-2 1-400 0,1 1 0 16,-1-2 0-16,0 1 0 0,1-3 2240 0,-1 2 384 15,1-1 64-15,0-1 0 0,0 2-1056 0,-1 1-224 16,-1-4-32-16,1 2-16 0,-3 1-144 0,-3-2-16 16,-3 2-16-16,-2 3 0 0,1 2 96 0,-2 1 0 15,-4 2 16-15,-4 4 0 0,-3 7-640 0,-4 4-128 16,-5 5-16-16,6 0-16 0,-3 4-144 0,-2 6-32 16,-2 5 0-16,2 2 0 0,-2 2 16 0,3 1 0 15,2 1 0-15,-3 14 0 0,4-6-160 0,11-6-48 16,8-8 0-16,4-3 0 0,6-3 48 0,5-5 0 0,3-5 0 0,3-2 0 15,4-2 96-15,2-7 32 16,2-3 0-16,4-5 0 0,0-1 208 0,1-5 64 16,-1-2 0-16,-2-5 0 0,0-1-224 0,-2-1-32 15,-4-1-16-15,-7 4 0 0,2-4-128 0,-1-2-32 0,-3 0 0 0,-3-3 0 16,3 0-16-16,-4 1 0 0,-1-1 0 16,-1 3 0-16,-3 3-128 0,-1 4 128 0,-2 4-128 0,-1 0 128 15,-1 4-128-15,0 6 0 0,0 0 144 0,-5 4-144 16,-1 4 0-16,0 3 0 0,-1 4 0 0,2 3 0 15,1 5 0-15,2 2-128 0,2-2 128 0,2 2 0 16,2 2 0-16,1-3 0 0,2 3 0 0,0-2 0 16,2 2 0-16,1-4 0 0,2 1 0 0,2-1 0 15,-2-5 0-15,1-3-128 0,1 0 128 0,-4-1-128 16,0 0-1600-16,1-1-320 16,-1-4-64-16,3 3-14144 0</inkml:trace>
  <inkml:trace contextRef="#ctx0" brushRef="#br0" timeOffset="24140.27">31164 12569 24527 0,'0'0'1088'0,"0"0"224"0,0 0-1056 0,0 0-256 16,0 0 0-16,0 0 0 0,0 0 576 0,0 0 64 0,-7 4 16 0,-5 3 0 15,-4 7 192-15,-5 4 48 16,-3 3 0-16,-3 0 0 0,-1 2-32 0,0 0 0 16,-1 1 0-16,8 1 0 0,2-3-32 0,7-2 0 0,3 1 0 15,7-3 0-15,3-2-256 0,7-1-64 0,4-3-16 0,5-5 0 16,2 1 192-16,4-3 32 0,2-5 16 0,3-2 0 15,1-6-80-15,2 0-16 0,-1-4 0 0,0-1 0 16,-4 0-192-16,-3-3-32 0,-2-2-16 0,-4-1 0 16,-1-4 16-16,-5 1 0 0,-3 2 0 0,-3 0 0 15,-4-2-160-15,-2-1-16 0,-4 3-16 0,-3 1 0 16,-3 5-224-16,-1 5 0 0,-1-1-144 0,-1 3 144 16,-2 4-1664-16,1-3-224 0,-1 5-48 0,2 2-10656 15,2 3-2128-15</inkml:trace>
  <inkml:trace contextRef="#ctx0" brushRef="#br0" timeOffset="24493.33">29458 13339 24879 0,'-14'4'2208'0,"3"-3"-1760"0,2 1-448 0,9-2 0 16,0 0 416-16,0 0 0 15,0 0 0-15,13 1 0 0,2-1 720 0,7 0 144 16,3-1 16-16,9-1 16 0,8-1-112 0,8-3-32 16,10 3 0-16,8-2 0 0,10 1-32 0,3-3-16 0,3 1 0 0,-20 3 0 15,7 0-336-15,8-2-64 0,6-3-16 16,-3 4 0-16,-2-3-224 0,0 1-48 0,-1 1-16 15,0-1 0-15,1 1-160 0,-2 1-48 0,-7 0 0 0,-5-1 0 16,-4 3-208-16,-6-1 0 0,-6 2 0 0,-6 1 0 16,-2 0-1376-1,-5 1-320-15,-4 2-64 0,-2-1-10240 0,-2 5-2048 0</inkml:trace>
  <inkml:trace contextRef="#ctx0" brushRef="#br0" timeOffset="25084.73">30534 13975 26719 0,'-7'-4'2368'0,"-4"3"-1888"0,-2-2-480 0,-2 3 0 16,-4 0 560-16,-5 3 16 0,-7 4 0 0,-2 5 0 16,-4 4 304-16,-1 7 64 0,-1 5 16 0,-1 5 0 0,1 7-256 15,3-1-32-15,3-1-16 0,5 3 0 0,5 3-112 0,7-2-32 16,4 1 0-16,9-3 0 0,6-6-160 0,9 2-32 15,6-2-16-15,7-3 0 0,7-6-32 0,7-5 0 16,7 1 0-16,9-4 0 0,6 0 304 0,1-6 48 16,-2-7 16-16,-4-1 0 0,-3-4-288 0,-1-1-48 15,-1-7-16-15,-4 0 0 0,-6-1 64 0,-7 3 16 16,-5 0 0-16,-8-2 0 0,-9-5 96 0,-7 3 32 16,-7-2 0-16,-8 2 0 0,-9 1 208 0,-8-2 32 15,-2 3 16-15,-9 2 0 0,-8 4-512 0,-2 6-112 16,-3-1 0-16,0 3-128 0,0 0 0 0,3 2 0 0,1 3 0 15,7-4 0-15,9-2-256 0,4 2-96 16,8-2-32-16,9 1 0 16,10-5-2000-16,0 0-416 0,20-1-80 0,12-3-14960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16:25.87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14389 13827 14735 0,'0'0'640'0,"-7"0"160"0,1 0-640 0,6 0-160 0,0 0 0 0,-6 2 0 15,6-2 2272-15,0 0 416 0,0 0 96 0,0 0 16 16,0 0-1248-16,12-3-240 0,5 2-48 0,5-2-16 15,3-2-416-15,6 1-96 0,3 1-16 0,3-1 0 16,1-4-368-16,2 3-80 0,2 2-16 0,-2 0 0 16,0 0-256-16,-5 1 160 0,-3 0-160 0,5 6 128 15,-12 0-1760-15,-7 0-352 0</inkml:trace>
  <inkml:trace contextRef="#ctx0" brushRef="#br0" timeOffset="134.91">14417 14103 23951 0,'0'0'2128'0,"0"0"-1696"15,6-9-432-15,8 5 0 0,4-1 2080 0,1 2 336 16,5-1 64-16,7 0 16 0,3-2-1344 0,4 2-256 16,3 1-48-16,2-2-16 0,7-6-544 0,-2 2-112 15,-1 0-32-15,-15 5 0 16,1 0-816-16,0-1-160 0,-1 1-48 0</inkml:trace>
  <inkml:trace contextRef="#ctx0" brushRef="#br0" timeOffset="836.47">16422 12941 5519 0,'0'0'496'0,"0"-12"-496"16,0-1 0-16,0-1 0 0,0 0 2960 0,-4 3 496 15,0-2 112-15,-1 1 16 0,-3 2-1584 0,-1-1-304 16,-1 2-64-16,-2-1-16 0,-1 3-432 0,-4 1-96 15,-2 2 0-15,-2 3-16 0,-2 1-240 0,-3 3-64 16,0 3 0-16,-4 2 0 0,0 3-224 0,1 2-48 16,-4 4-16-16,3 4 0 0,1 0-96 0,4 4 0 15,-1 5-16-15,3-1 0 0,3 4 16 0,4-2 0 16,3-2 0-16,4-4 0 0,3 0-64 0,4-2 0 16,6-4 0-16,2-4 0 0,3-4 64 0,7 1 16 0,0-6 0 15,10 0 0-15,0-9-16 0,4-2 0 0,1-3 0 0,4-2 0 16,0 0-32-16,0-4-16 0,-4-5 0 0,0-1 0 15,-2 1-96-15,-1-3-32 0,-3 0 0 0,-2 0 0 16,-2-3-64-16,-4 1-16 0,-3 0 0 0,-1-1 0 16,-4 5 16-16,-1 2 0 0,-5 3 0 0,0 6 0 15,-3 9-144-15,0 0 0 0,0 0 144 0,0 0-144 16,-3 13 0-16,1 7 0 0,-2 4 0 0,0 6 0 0,-1-4 0 0,3 6 0 16,0 1 0-16,4-1-128 0,-1-7 128 0,4 3 0 15,4-4 0-15,1 2 0 0,0-1 0 0,2-4-192 16,2-1 192-16,0-4-192 15,-2-2-2176-15,4-5-448 0,-4 0-96 0,4-6-12752 16</inkml:trace>
  <inkml:trace contextRef="#ctx0" brushRef="#br0" timeOffset="1227.98">17029 13150 15663 0,'0'0'1392'0,"0"0"-1120"16,0 0-272-16,0 0 0 0,3-9 2432 0,-3 9 448 15,0 0 64-15,0 0 32 0,-10 6-1152 0,-3 10-224 16,-5 3-64-16,-2 1 0 0,-4 5-400 0,-3 5-96 0,2 3-16 15,0 0 0-15,2-3-32 0,7-1-16 0,5-1 0 0,7-3 0 16,4-3-400-16,5-1-96 0,5-5-16 0,4-2 0 16,4-1 0-16,3-7 0 0,2-2 0 0,3-5 0 15,0-4 112-15,2-2 0 0,2-3 16 0,-2-4 0 16,-2-2-192-16,0-2-32 0,-2-1-16 0,-10 6 0 16,1-3-144-16,-4-3-16 0,-2-3-16 0,-2 0 0 15,-5 0-32-15,-3-13 0 0,-7 3 0 0,-2 4 0 0,-3 3-144 16,-2 6 0-16,-3 2 0 0,-1 7 0 15,-1 0-768-15,-2 6-256 0,0 4-32 0,0 2-16 16,0 0-1488-16,1 6-320 16,-2-1-48-16,0 6-16 0</inkml:trace>
  <inkml:trace contextRef="#ctx0" brushRef="#br0" timeOffset="1565.21">15839 13759 14735 0,'-17'0'640'0,"7"1"160"0,-1 0-640 0,11-1-160 16,0 0 0-16,0 0 0 0,0 0 2880 0,0 0 528 0,14 2 112 0,8-4 32 15,6 0-1872-15,6-2-368 16,6 0-80-16,8-4-16 0,8 1-192 0,7-3-32 16,9 0-16-16,5-2 0 0,7 3-64 0,4-2-16 0,-1 2 0 15,5 1 0-15,3 2-256 0,-1-2-48 0,-5 3-16 0,-24 1 0 16,4-1 0-16,2 3-16 0,0 0 0 0,-3 2 0 16,-7-1-304-16,-7 0-64 0,-5 0-16 0,-9 2 0 0,-7 1-176 0,-6 1 0 15,-5 2 0-15,-6-1 0 16,-7 0-2448-16,-4 2-576 15,-5 3-112-15</inkml:trace>
  <inkml:trace contextRef="#ctx0" brushRef="#br0" timeOffset="2112.83">15843 14326 20959 0,'0'0'928'0,"-11"0"192"0,-1-2-896 0,2 1-224 16,10 1 0-16,0 0 0 0,0 0 1664 0,0 0 304 15,0 0 48-15,0 0 16 0,2-11-688 0,5 3-144 16,6-1-32-16,5 3 0 0,3-3-464 0,6 3-80 16,1-3-32-16,1 4 0 0,2 1 64 0,2 0 16 0,4 3 0 0,1 1 0 15,-1 3-32-15,-4 3-16 0,-4 6 0 0,-5 1 0 16,-6 0-304-16,-4 3-64 0,-5 2-16 0,-6 2 0 16,-5 4-48-16,-2-2 0 0,-5-3 0 0,-3 3 0 15,-2 1 240-15,-4 1 32 0,-4-3 16 0,2 1 0 16,1-4-32-16,3-2-16 0,5 0 0 0,3-2 0 0,3-8-224 0,5-6-32 15,2 11-16-15,3-4 0 0,2 0-32 16,6-3-128-16,1-3 192 0,4 1-64 16,2 4-128-16,0 2 192 0,0-2-192 0,-3 4 192 0,0-1-192 0,-3 4 160 15,-5 1-160-15,0-2 160 0,-6 1-32 0,-3 4 0 16,-3 2 0-16,-6 2 0 0,0 1 128 0,-4 2 32 16,-3-2 0-16,-5-1 0 0,-3 0 16 15,-4-2 0-15,-2-1 0 0,-1-1 0 0,-1-1-96 0,8-5-16 16,-4-1 0-16,-15 7 0 0,4-6-192 0,13-6 144 15,0 0-144-15,-11-1 128 0,6-4-128 0,4-6 0 16,5-4-160-16,3-7 160 16,3 1-1888-16,6-5-288 0,5-4-48 0,5-4-17296 0</inkml:trace>
  <inkml:trace contextRef="#ctx0" brushRef="#br0" timeOffset="2410.73">17179 13965 23039 0,'0'0'1024'0,"0"0"192"0,0 0-960 0,0 0-256 0,0 0 0 15,-2 17 0-15,-5 5 3280 0,0 2 624 0,-3 5 112 0,-3 1 16 0,-2 1-2112 0,1 6-416 16,-2 4-96-16,1 0 0 15,0-2-608-15,1 2-112 0,1-2-32 0,0-1 0 0,1-1-368 16,-1 0-80-16,0 0-16 0,2-2 0 0,1-2-192 0,2-2 0 16,-1 2 0-16,3-4 0 15,-1-5-1344-15,4 2-320 16,-1-5-64-16,0-4-16832 0</inkml:trace>
  <inkml:trace contextRef="#ctx0" brushRef="#br0" timeOffset="2564.4">16830 15144 35935 0,'-10'-4'3200'0,"2"3"-2560"15,8 1-512-15,0 0-128 0,0 0 1792 0,0 0 320 0,-5-2 80 0,5 2 16 16,0 0-752-16,0 0-160 16,4-6-16-16,3 1-16 0,1-2-816 0,0 3-176 0,0 0-16 0,8-7-16 31,-1-2-592-31,0 3-112 0,-2-2-32 0,1 5-20928 0</inkml:trace>
  <inkml:trace contextRef="#ctx0" brushRef="#br0" timeOffset="23146.49">18952 4855 17903 0,'-6'-18'784'0,"4"12"176"0,0-6-768 0,-3 1-192 15,1-1 0-15,-2-7 0 0,0 5 1168 0,-1 2 192 16,1 4 48-16,-2 2 0 0,-2 3 0 0,1 2 0 16,2 1 0-16,-2 6 0 0,0 4-496 0,-1 8-80 15,-3 4-32-15,3 8 0 0,-3 8-336 0,-1 11-64 16,-2 4-16-16,3 4 0 0,1 9-48 0,4 2-16 15,-1-1 0-15,4 2 0 0,2-3-112 0,4-13-16 16,4-7-16-16,7-7 0 0,2-12 192 0,6-5 32 16,3-8 16-16,5-9 0 0,4-8 416 0,6-7 96 15,1-8 16-15,2-8 0 0,1-7-112 0,-1-2-32 16,-1 0 0-16,-2-2 0 0,-2-1-400 0,-3-2-80 16,-2 3 0-16,-3 2-16 0,-4-1 32 0,-1 2 16 0,-6 1 0 15,1 6 0-15,-3 3-176 0,1 7-48 0,-5 6 0 0,-2 7 0 16,-9 4-128-16,10 12 0 0,-3 13 0 0,-2 9 0 15,-3 10 0-15,-2 9-176 0,-1 8 176 0,-2 14-128 16,-4 8 128-16,-2 13 0 0,-4 8 0 0,-2 6 0 16,-4-2 0-16,-4 0 0 0,-6 0 0 0,-3-10 0 0,-2-9 0 15,-3-3 0-15,-1-3 128 0,-1-7-128 0,-3-5 480 0,2-7 32 16,0-3 0-16,1-7 0 0,0-5-256 0,0-9-32 16,4-8-16-16,3-8 0 0,0-3-64 0,2-7-16 15,3-13 0-15,3-4 0 0,1-9-128 0,3-6 192 16,1-4-192-16,3-6 192 0,5-2-192 0,3-6 0 15,6-3 0-15,7-3 0 0,5-3 0 0,7 1 0 16,4 3 0-16,6 4 0 0,3 4 0 0,6 4 0 16,2 5-192-16,4 2 192 0,5 3-256 0,-1 4 64 15,1 0 0-15,-1 1 16 16,2-1-1824-16,3 2-368 0,2-2-80 0,3-1-15984 0</inkml:trace>
  <inkml:trace contextRef="#ctx0" brushRef="#br0" timeOffset="23402.6">20633 4865 35999 0,'0'0'1600'0,"9"-8"320"0,5 3-1536 0,-2 3-384 0,4-6 0 0,3 2 0 16,4 3 128-16,3-2-128 0,4-1 128 0,5 1-128 15,3-4 176-15,-1 1-48 0,3 2 0 0,-2-2 0 16,-3 3-128-16,-3 0-176 0,-4-1 48 0,-5 6-10672 16,-5 6-2128-16</inkml:trace>
  <inkml:trace contextRef="#ctx0" brushRef="#br0" timeOffset="23538.21">20471 5305 5519 0,'-29'13'496'0,"14"-8"-496"16,2-4 0-16,4 4 0 0,9-5 6512 0,0 0 1200 16,0 0 240-16,11 9 48 0,1-3-5696 0,10-1-1136 15,8-3-224-15,8-5-48 0,6-5-176 0,-7 3-16 16,10-4-16-16,9 1 0 0,6-3-368 0,4 1-80 16,0-4-16-16,-2 3 0 15,-5 1-2080-15,-3-2-400 0,-4 3-96 0</inkml:trace>
  <inkml:trace contextRef="#ctx0" brushRef="#br0" timeOffset="24347.58">24387 3829 17215 0,'15'-9'768'0,"-6"7"144"0,2-2-720 0,3-1-192 15,0 0 0-15,0 0 0 0,1 1 1312 0,-2 1 224 16,-2-1 64-16,1 2 0 0,-4 1-192 0,-8 1-16 15,0 0-16-15,0 0 0 0,0 0-304 0,-9 2-64 16,-3 6-16-16,-8-3 0 0,-4 5-224 0,-8 0-32 16,-7 4-16-16,-9 3 0 0,-6 1-96 0,-8-2-32 15,-10 1 0-15,-32 8 0 0,5 3-32 0,2-1-16 16,1 3 0-16,-3-1 0 0,-7 1-208 0,6 1-32 16,2 1-16-16,5-1 0 0,4 0-80 0,5 0-16 0,5-6 0 0,13 2 0 15,10-8 16-15,12 1 0 0,10 1 0 0,13-5 0 16,8-2-32-16,10 0-16 0,3-14 0 0,12 14 0 15,10 0-160-15,11-1 0 0,10 1 0 0,11-1 128 16,8 1-128-16,8 1 0 0,5 0 144 0,4-1-144 16,1-5 0-16,4 2 0 0,1-2 0 0,-4 2 128 15,-3 0-128-15,-8-1 0 0,-9 4 0 0,-11 1 0 16,-10 1 0-16,-12 1 0 0,-10 1 0 0,-10 3 128 16,-6-1-128-16,-11 5 0 0,-10 5 0 0,-9 0 0 0,-9 1 128 15,-9 4-128-15,-10 6 128 0,-10-2-128 16,-11-1 128-16,-3 3-128 0,-3 4 160 0,-5-1-160 0,-3 3 128 0,-7 1-128 15,-6 2 0-15,2 2 144 0,4 3-144 0,1-3 160 16,1 0-160-16,7 0 160 0,9-1-160 0,14-7 0 16,12-3 0-16,16-5 128 0,9-6 16 0,12-2 0 15,11-4 0-15,12-2 0 0,11-2-144 0,13-2 192 16,11-7-192-16,16 2 192 0,13-7-32 0,12 1 0 16,4-6 0-16,16 0 0 0,13 2-160 0,5-3 192 15,2-1-192-15,6-2 192 0,7 2-32 0,-9-3 0 16,-10-2 0-16,-40 3 0 0,-4-1-160 0,-1 2 160 15,-4-3-160-15,-9 1 160 16,-11-1-848-16,-8-3-160 0,-7-1-48 0,-9 0-12032 16,-5-3-2432-16</inkml:trace>
  <inkml:trace contextRef="#ctx0" brushRef="#br0" timeOffset="25000.74">25679 4901 12895 0,'10'-9'1152'0,"-1"1"-928"15,-1-3-224-15,0 2 0 0,-2-3 736 0,0 1 96 16,-6 11 32-16,7-9 0 0,-6-1 496 0,-1 10 112 16,0 0 0-16,0-9 16 0,0-1-144 0,0 10-48 15,-5-9 0-15,-2 1 0 0,7 8-80 0,-14-1 0 16,-2 0-16-16,-3 1 0 0,-8 0-352 0,-5 4-64 0,-1 3-16 0,-2 1 0 16,-3 2-192-16,0 0-64 15,-2 7 0-15,-1 4 0 0,-1 6-160 0,-1 6-32 0,-2-3-16 0,-3 10 0 16,-1 1-80-16,3 6-16 15,-1-4 0-15,6 0 0 0,7-2-80 0,7-6 0 0,10-4-128 0,5-2 192 16,7-9 48-16,8-3 0 0,4-3 0 0,9-7 0 16,5 0 112-16,10-6 32 0,8-6 0 0,4-3 0 15,2-3 208-15,1-6 48 0,-2-3 16 0,0-4 0 16,0 1-256-16,-2-4-48 0,-3 2-16 0,-2 0 0 16,-1 2 64-16,-5 2 16 0,1 2 0 0,-5 3 0 0,-6 2-224 0,-2 7-64 15,-1 5 0-15,-4 3 0 0,0 3-128 0,-5 5 0 16,0 7 0-16,-1 7 0 0,-2 0 0 0,-1 8 0 15,-1-1 0-15,0 6 0 0,0-2 0 0,-1 0 0 16,2-1 0-16,2 2 0 0,-1-3 0 0,6-5 0 16,0 0 0-16,2-4 0 15,2-1-1280-15,1-3-144 0,4-3-32 0,-2-4-17008 0</inkml:trace>
  <inkml:trace contextRef="#ctx0" brushRef="#br0" timeOffset="25566.39">26189 5876 20271 0,'-17'2'896'0,"7"1"192"0,0 0-880 0,1-1-208 0,0-2 0 0,9 0 0 16,0 0 2464-16,0 0 448 0,0 0 96 0,4-13 0 16,5 0-848-16,2-3-176 0,6-5-48 0,3 0 0 15,3-2-912-15,4-2-192 0,2 0-48 0,2 1 0 0,-2-5-320 16,3 4-64-16,-1-2-16 0,1 5 0 0,-3 1-192 0,-1 3-64 15,-6 3 0-15,-3 3 0 0,-4 7 0 0,-2 5-128 16,-3 5 192-16,-2 9-64 0,-3 4-128 0,-3 6 0 16,-4 4 0-16,-3 4 0 0,-4 2 0 0,-2 2 0 15,-5-1 128-15,0 0-128 0,-3-2 0 0,0 0 128 16,0-1-128-16,2-8 128 0,3-5 64 0,5-3 0 16,4-3 0-16,5-13 0 0,0 0 192 0,0 0 64 15,0 0 0-15,11-5 0 0,7-8 32 0,3-2 16 16,3-7 0-16,2 1 0 0,5-5-240 0,2 1-64 15,3-4 0-15,-11 10 0 0,3 0-192 0,1-1 0 16,-2 1 0-16,1 3 0 0,0 2 0 0,-3 5 0 16,-1 1 0-16,-1 7 0 0,-1 7 0 0,-4 5 0 0,-2 4-144 0,-3 5 144 15,-3 7-144-15,-2 0 144 0,-2 3-128 0,-2 6 128 16,-4 1 0-16,0 3 0 0,-1 5 0 0,-2 9 0 16,-1-10-160-16,3-9 160 15,2-4-192-15,2-10 192 16,1-3-592-16,1-5-16 0,4-8 0 0,0-5 0 15,3-3-1888-15,1-7-368 0,3-4-80 0</inkml:trace>
  <inkml:trace contextRef="#ctx0" brushRef="#br0" timeOffset="25868.5">27956 4444 32591 0,'0'0'1440'0,"0"0"304"0,5-3-1392 0,-5 3-352 16,8 1 0-16,-1 6 0 0,1 7 352 0,1 7 0 16,0 7 0-16,1 5 0 0,2 4 368 0,-3 5 80 15,3 7 16-15,1 3 0 0,1 0-304 0,-1 6-64 16,3 4-16-16,0 3 0 0,3 2-256 0,3 0-48 15,1 1-128-15,2 2 192 0,1 0-192 0,-1-4 128 16,-2-7-128-16,0-4 0 0,-5-7 0 0,-2-4 0 0,-1-9-176 16,-1-4 176-1,-2-7-1856-15,-2-6-256 0,-1-6-64 0</inkml:trace>
  <inkml:trace contextRef="#ctx0" brushRef="#br0" timeOffset="26082.52">28525 4602 34095 0,'-7'6'3024'0,"-6"6"-2416"0,0 4-480 0,-6 6-128 16,-5 8 128-16,-4 5 0 0,-5 4 0 0,-5 4 0 16,-7 8 256-16,-2 6 64 0,0 7 16 0,2 2 0 15,0 3 32-15,2 2 0 0,1 1 0 0,1 5 0 0,1-5-320 16,3-3-176-16,4-6 192 0,3-7-192 15,4-8-1008-15,7-6-304 0,2-2-64 0,6-11-14288 16</inkml:trace>
  <inkml:trace contextRef="#ctx0" brushRef="#br0" timeOffset="26680.29">29038 3628 32655 0,'-14'-9'1440'0,"7"6"304"0,0-6-1392 0,0 1-352 0,1-2 0 0,1 2 0 15,0-2 512-15,1 1 16 0,0-4 16 0,3 0 0 16,3-4 320-16,3-3 64 0,2-3 16 0,3-1 0 16,3-6-304-16,3-1-64 0,3-2-16 0,5-3 0 15,3-2-240-15,2 4-64 0,2 3 0 0,-2 2 0 16,0 5-256-16,1 2 160 0,-2 4-160 0,-4 7 128 0,-5 1-128 0,-4 7 0 15,-2 6 0-15,-4 6 0 0,-6 2 0 0,-3 7 0 16,-3 7 0-16,-5 2-176 0,-5 1 176 0,-2-1 0 16,-3 2 0-16,2-3 0 0,0-1 0 0,2-5 0 15,2-2 0-15,2-4 0 0,3-4 384 0,3-2 0 16,4-8 0-16,0 0 0 0,0 0 192 0,9-6 64 16,5 0 0-16,5-7 0 0,6-4-80 0,1-4-16 15,2 0 0-15,1-4 0 0,3-5-320 0,1-1-64 16,2-2-16-16,0 2 0 0,2-4-144 0,1 1 160 15,3 1-160-15,0 2 160 0,-2 6-160 0,0 3 0 16,-1 7 0-16,-5 5 0 0,-5 7 0 0,-3 10 0 16,-4 7 0-16,-2 7 0 0,-3 7 0 0,-5 4 0 15,-2 4 0-15,-3 4-176 0,-3 4 176 0,-3 1 0 0,-3 1 0 0,-1-1 0 16,-1-2 0-16,-1 0 0 16,2-5 0-16,-2 14-128 0,-2-11-80 0,4-5-16 15,-1-5 0-15,0-5 0 16,-1-1-2208-16,-2-3-448 0,-1-4-96 0</inkml:trace>
  <inkml:trace contextRef="#ctx0" brushRef="#br0" timeOffset="27423.75">21931 6945 27647 0,'-24'0'1216'0,"11"0"256"0,1-3-1168 0,2 0-304 0,10 3 0 0,-6-7 0 16,3 0 784-16,6-3 112 0,3 1 0 0,6-3 16 15,2-4 176-15,6 0 16 0,5-4 16 0,2 0 0 16,2 3-704-16,-2 0-144 0,2 2-16 0,-2 5-16 15,-4 0 112-15,1 4 32 0,-2 6 0 0,-2 3 0 16,-2 7-112-16,-3 4-16 0,-2 8 0 0,-4 3 0 16,-3 4-48-16,-6 1-16 0,-5 0 0 0,-1 5 0 15,-3 1 128-15,-4 1 0 0,-2 0 16 0,-1-5 0 0,1-3 16 0,5-14 0 16,1 1 0-16,-4 4 0 0,3-6 96 0,4-3 32 16,6-11 0-16,0 0 0 0,0 0-16 0,5-10 0 15,4-1 0-15,4-10 0 0,2-4-144 0,4-2-48 16,2-3 0-16,4-2 0 0,1 2-272 0,1 4 0 15,1 2 128-15,2 4-128 0,-2 4 0 0,-1 4 0 16,-1 7 0-16,-1 5 0 0,-1 5 0 0,-2 4 0 16,-3 6-208-16,-5 5 80 0,-4 6 128 0,-4-1 0 15,-3 3-144-15,-4 4 144 0,-3 1 0 0,-3 1 0 16,-1 2 0-16,-4-3 0 0,-1-4-256 0,2-4 80 16,-2 2 16-16,3-7 0 15,2-4-1088-15,3-5-224 0,5-11-32 0,0 0-10784 16,0 0-2176-16</inkml:trace>
  <inkml:trace contextRef="#ctx0" brushRef="#br0" timeOffset="27650.08">23137 6819 37087 0,'0'0'1648'0,"0"0"336"0,4-13-1600 0,3 5-384 0,6-1 0 0,1 3 0 16,6-3 512-16,6 0 32 0,2 0 0 0,-3 3 0 16,3-2-32-16,4 0-16 0,1 1 0 0,1 0 0 15,-1 0-368-15,-1 5-128 0,-5-2 0 0,-3 0 0 16,-6 3-1344-16,-2 2-384 0,-5 3-64 0,-11-4-14592 16</inkml:trace>
  <inkml:trace contextRef="#ctx0" brushRef="#br0" timeOffset="27790.01">23085 7211 21183 0,'0'0'1888'0,"14"-1"-1504"16,4-1-384-16,-2-2 0 0,5 1 3200 0,5-2 576 15,6 1 128-15,5-2 0 0,6-2-2544 0,5 2-512 16,7-4-96-16,1 2-32 0,0-4-336 0,-3 1-80 0,-2 2-16 0,-5 3 0 31,-5-2-2560-31,-7 3-512 0,-1-3-96 0</inkml:trace>
  <inkml:trace contextRef="#ctx0" brushRef="#br0" timeOffset="28065.66">24243 6765 33167 0,'-5'2'2944'0,"-4"1"-2352"0,-3 8-464 0,-2 0-128 16,-2 4 800-16,-3 6 144 0,-4 4 16 0,-5 2 16 15,-1 6-64-15,-2 5-16 0,1 4 0 0,1-2 0 16,1 4-96-16,3-1-32 0,4-4 0 0,4-1 0 15,5 1-256-15,5-6-64 0,5-2-16 0,7-5 0 16,6-3-192-16,7-8-48 0,6-1 0 0,8-4 0 16,7-6 128-16,6-5 0 0,2-8 16 0,1-5 0 15,2-5 0-15,1-7 0 0,-1 0 0 0,22-15 0 0,-8 4-144 0,-6-1-48 16,-8-4 0-16,-10-2 0 16,-7 0-16-16,-10-1 0 0,-9 0 0 0,-9-2 0 0,-9 1-128 0,-10-1-192 15,-9 4 32-15,0 10 16 16,-6-3-1888-16,-1 0-368 0,-6-6-80 0</inkml:trace>
  <inkml:trace contextRef="#ctx0" brushRef="#br0" timeOffset="28854.58">23943 2779 14735 0,'0'0'640'0,"0"0"160"0,0 0-640 0,0 0-160 15,0 0 0-15,0 0 0 0,0 0 832 0,0 0 144 16,1 9 32-16,-3 4 0 0,-5 2-80 0,-5 13-16 16,-5-4 0-16,-5 7 0 0,-3-1 176 0,-3 6 48 15,-1 1 0-15,-6-2 0 0,-4 0-128 0,-2-1-32 16,-1-1 0-16,-3-3 0 0,-6-4-80 0,1-5 0 16,5-4-16-16,-1-2 0 0,3-2-96 0,3-5-16 15,5 0 0-15,3-5 0 0,3-3-128 0,3-1-48 16,3-2 0-16,4-6 0 0,3-1-80 0,2-4-32 15,2-4 0-15,3 1 0 0,2-5-176 0,3 2-48 16,0-3 0-16,4 2 0 0,3 0-256 0,3 2 160 16,3-2-160-16,4 2 128 0,4 0-128 0,2 5 0 15,6 4 0-15,1 4 0 0,2 1-192 0,3 3 192 16,-1 4-192-16,3 1 192 0,2 1-192 0,1 4 192 16,3 1-160-16,0 0 160 0,2-2 0 0,1 1 0 15,1 0 0-15,-1-5 0 0,0 1 0 0,1-1 0 16,3-3 0-16,-13 0 0 0,4-2 0 0,6-183 0 0,6 363 0 0,2-186 0 15,0-1 256-15,1-2-16 0,2-1 0 0,-1-2 0 16,-1-2 48-16,0-2 16 0,-1-1 0 0,-1 0 0 16,-2 0 32-16,-5 1 16 0,-5 3 0 0,-6-2 0 15,-5 0 64-15,-6-1 16 0,-5 1 0 0,-9 2 0 16,0 0 112-16,-9 2 32 0,-5-3 0 0,-9-1 0 16,-8 3-144-16,-7 1-32 0,-9 3 0 0,-4-1 0 15,-6 8-272-15,-3 1-128 0,-6 2 0 0,-2 0 128 0,-1 0-128 0,0 1 0 16,1 0 0-16,-14 0 0 15,16 2-816-15,15 1-192 0,11 0-32 0,17-3-16 16,6 0-2240-16,10-1-448 0</inkml:trace>
  <inkml:trace contextRef="#ctx0" brushRef="#br0" timeOffset="33850.72">20239 16326 9215 0,'6'-6'816'0,"4"0"-656"15,1 0-160-15,-1-4 0 0,1 5 1904 0,3-1 336 16,-1-4 80-16,2 2 16 0,3-3-480 0,0 0-80 15,-1 3-32-15,0-5 0 0,-2 0-224 0,-1 2-48 16,-1-2-16-16,-3 4 0 0,-2-1-160 0,-2 2-16 16,-1-3-16-16,0 5 0 0,-5 6-176 0,0 0-16 15,2-12-16-15,-2 1 0 0,-2 3-224 0,2 8-32 16,-6-10-16-16,-3 3 0 0,0-3-208 0,-2 5-32 16,-2 1-16-16,-4 3 0 0,0-1-160 0,-2 0-48 15,0 2 0-15,2 3 0 0,0 1-96 0,-2 2-32 0,0 3 0 0,-4-1 0 16,2 4-192-16,-3 2 0 15,-2 3 128-15,0 3-128 0,-1 0 0 0,0 5 0 16,0 4 0-16,1 5 0 0,-2 3 0 0,2 1 0 16,4 0 0-16,-3 2 0 0,5-1 0 0,2-2 0 0,3-3 0 0,4-3 0 15,2-2 0-15,4-5 0 16,3 2 0-16,5-6 0 0,3-4 0 0,3-4 0 0,4-2 0 16,3-2 0-16,3-3 0 0,7-5 176 0,1-4-48 0,0-2-128 15,3-3 304-15,-1-4-48 0,3-2-16 0,0-3 0 16,-2-2 0-16,3 1 0 0,-1-3 0 0,-2-1 0 15,2 0-80-15,-4 0-16 0,0-3 0 0,-3 4 0 16,-3 3-16-16,-2 1 0 0,-2 2 0 0,-1 3 0 16,-2 4-128-16,-2 1 192 0,-2 6-192 0,-2 4 192 15,-3 6-64-15,3 2-128 0,-1 7 192 0,-2 6-64 0,2-1-128 16,0 5 0-16,-1 2 0 0,3 1 0 0,-2-5 128 0,2 2-128 16,3-4 128-16,0-1-128 0,-1 0 192 0,4 0-64 15,-1-7 0-15,0 0 0 0,0-2-128 0,1 0 128 16,-1-6-128-16,0 2 128 0,-1-4-128 0,0-2-192 15,0-1 32-15,5-2 16 16,-2-1-2880-16,-3-3-576 0</inkml:trace>
  <inkml:trace contextRef="#ctx0" brushRef="#br0" timeOffset="34727.66">21378 16860 22223 0,'0'0'976'0,"1"-10"224"0,0 2-960 0,1-2-240 0,-1 3 0 0,-1 7 0 15,-3-11 1808-15,3 11 320 0,0 0 64 0,-6-5 16 16,-3 1-368-16,-2 4-80 0,0 4-16 0,-1 3 0 16,-4 5-592-16,-1 5-112 0,-4 2-16 0,0 3-16 0,-1 3-320 0,2 3-64 15,1 2-16-15,1 0 0 0,0-1-128 0,5 1-32 16,3-3 0-16,5-1 0 0,4-6-128 0,3-4-48 15,5-4 0-15,2-1 0 0,2-2-80 0,7-2 0 16,5-6-16-16,1-2 0 0,1-2 144 0,3-3 16 16,2-2 16-16,-1-5 0 0,1-5 0 0,0-1 0 15,-4 2 0-15,-3-4 0 0,-4 1 32 0,-2-3 16 16,-5-1 0-16,-4 1 0 0,-5 1 48 0,-5-4 0 16,-1 0 0-16,-5 1 0 0,-2 2-160 0,-6 3-32 15,-1 3 0-15,-4 3 0 0,0 4-256 0,-1 0 0 16,-1 5 0-16,3 2 0 15,0 3-1152-15,2 3-144 0,1-2-32 0,5 5 0 16,1 2-1616-16,6-2-336 0,5-6-64 16,0 0-14208-16</inkml:trace>
  <inkml:trace contextRef="#ctx0" brushRef="#br0" timeOffset="35056.51">22526 15881 22223 0,'0'0'976'0,"0"0"224"0,0 0-960 0,0 0-240 0,0 0 0 0,0 0 0 0,0 0 1936 0,0 0 352 16,0 0 64-16,0 0 16 15,-5 3-496-15,-2 7-80 0,0-1-32 0,0 6 0 0,-3 6-608 0,2 5-112 16,-3 1-16-16,2 5-16 0,0 0-400 0,0 1-80 16,3 6-16-16,0-1 0 0,0-1-240 0,1 0-48 15,2 2-16-15,0-1 0 0,2-3-208 0,1-2 128 16,-2-4-128-16,1-4 0 0,-1 0 0 0,2-1 0 16,-2-4 0-16,0-2 0 15,-1-2-1216-15,-1-3-256 0,1-4-32 0,-2 0-10432 16,-3-9-2080-16</inkml:trace>
  <inkml:trace contextRef="#ctx0" brushRef="#br0" timeOffset="35207.01">22139 16363 17503 0,'0'0'768'0,"0"0"176"0,0 0-752 0,7-7-192 16,1-1 0-16,4 3 0 0,2-2 4528 0,2 4 864 16,5-1 176-16,3 1 48 0,4-6-3456 0,6 3-688 15,6-3-144-15,4 3-32 0,4-1-512 0,1-1-96 0,-2 0-32 0,-3-1 0 16,-2 3-432-16,-5-3-96 0,-4 0 0 15,-4 5-128 1,-2 1-1408-16,-4 1-400 0,-3 1-80 0</inkml:trace>
  <inkml:trace contextRef="#ctx0" brushRef="#br0" timeOffset="36245.08">24024 16066 19007 0,'0'0'832'0,"12"-10"192"0,-2-3-832 0,1-1-192 0,2 4 0 0,-2-2 0 15,0 3 1280-15,-2 0 192 16,-3 1 64-16,-1-1 0 0,0 2-144 0,-5 7-32 15,1-11 0-15,-1-1 0 0,-1 5-112 0,-3-2-32 0,-2 3 0 0,-2 0 0 16,-4 0-208-16,-4 4-48 16,-2 0-16-16,-2 5 0 0,-3 3-352 0,-2 1-64 0,-2 4-16 0,-1 3 0 15,-4 6-160-15,-1 3-32 0,-1 3-16 0,0 4 0 16,-1 4 16-16,4 3 0 0,0 0 0 0,4-1 0 16,6-2-144-16,3-3-32 0,4-6 0 0,5-1 0 15,7 0 32-15,2-5 0 0,3-3 0 0,5-5 0 16,1-1 0-16,4-3 0 0,3-4 0 0,3-3 0 15,2-3 144-15,4-3 16 0,2-5 16 0,2-2 0 0,0-7-64 16,0 1-16-16,1-3 0 0,-1 2 0 16,0-2-64-16,-2-1-16 0,-2-1 0 0,-1 3 0 0,-3 3-64 0,-3 1 0 15,-5 1-128-15,0 3 192 0,-1 4-32 0,-5 4-16 16,-7 5 0-16,0 0 0 0,0 0-144 0,4 12 192 16,-4 4-192-16,0 8 192 0,-1 0-192 0,-2 3 0 15,-1 0 0-15,2 3 0 0,-1 2 0 0,2 2 0 16,0-3 0-16,1-1 0 0,1-4 0 0,2-1 0 15,-1-3 0-15,3-2 0 0,2-2-288 0,0-1 16 16,1-5 0-16,2-3 0 16,1 0-2096-16,2-4-432 0,2-4-80 0</inkml:trace>
  <inkml:trace contextRef="#ctx0" brushRef="#br0" timeOffset="36496.22">24520 16654 15663 0,'0'0'1392'0,"0"0"-1120"0,0 0-272 0,0 0 0 16,0 0 4736-16,4 15 896 0,-3-1 192 0,-2 2 16 16,-3-2-3264-16,-1 3-656 0,-3 1-128 0,1 4-16 15,-2 1-784-15,0-3-160 0,0-1-16 0,0-1-16 16,1 0-384-16,2-3-80 0,-2 0-16 0,2 2 0 15,1-5-192-15,0 1-128 0,0 0 160 0,1-5-160 16,4-8 0-16,-3 11 0 0,3-11 0 0,0 0 0 16,0 0-1312-16,0 0-256 0,0 0-48 0,12 1-17776 15</inkml:trace>
  <inkml:trace contextRef="#ctx0" brushRef="#br0" timeOffset="36938.29">25172 15743 19343 0,'-10'-13'848'0,"7"4"192"0,2-3-832 0,1 1-208 0,0-3 0 15,3 4 0-15,-3 10 2880 0,0 0 512 0,0 0 128 0,0 0 0 16,10-2-1856-16,-1 7-368 0,0 6-80 0,-3 1 0 15,2-1-528-15,0 6-112 0,4 3 0 0,-2 5-16 16,4 3-112-16,0 4 0 0,0 2-16 0,0 3 0 0,-3 3-48 16,2 0 0-16,-1 0 0 0,-1-3 0 0,2-1-160 15,-2-1-32-15,-4-2-16 0,1-4 0 16,0 0-176-16,-2-1 160 0,0-4-160 0,-3-2 160 0,1-2-160 0,-1-3 0 16,-2-3 0-16,-1-1 128 15,0-6-576-15,0-7-128 0,0 0-32 0,0 0 0 16,0 0-2656-16,-4-7-512 0</inkml:trace>
  <inkml:trace contextRef="#ctx0" brushRef="#br0" timeOffset="37195.14">25697 15620 32127 0,'0'0'1424'0,"0"0"304"0,-5-9-1392 0,-1 0-336 15,-2 4 0-15,-1 3 0 0,-2 4 1600 0,-1 0 256 16,-6 5 64-16,1 4 0 0,-8 6-528 0,0 4-112 16,-2 7 0-16,-2 6-16 0,-1 7-368 0,-2 4-80 15,-1 0-16-15,1 5 0 0,3 1-208 0,-11 16-32 0,7-7-16 16,5-8 0-16,5-6-336 0,3-4-64 0,2-7-16 16,3-2 0-16,1 2-128 0,0-6 0 0,5-5 0 0,0-1 0 15,7-5-144-15,-1-4-112 0,3 0-32 0,2-7 0 16,-2-7-2784-16,0 0-576 15</inkml:trace>
  <inkml:trace contextRef="#ctx0" brushRef="#br0" timeOffset="37778.94">26631 15810 11055 0,'3'-11'976'0,"-2"2"-784"16,0-4-192-16,2 6 0 0,-3 7 3456 0,5-11 656 16,-5 11 128-16,0 0 32 0,0 0-1840 0,0 0-384 15,0 0-64-15,0 0 0 0,-2 13-832 0,-1 5-176 16,-1 3-16-16,-1 9-16 0,-3 0-208 0,0 5-32 15,-3 1-16-15,0 3 0 0,2 1-144 0,-1-2-32 16,0 0 0-16,0-2 0 0,-1 0-176 0,1-1-32 16,-1 1-16-16,3-4 0 0,2-3-288 0,1-1 0 15,-2-7 0-15,2-2 0 0,1-5-400 0,-1 0 16 16,5-14 0-16,0 0 0 16,0 0-2752-16,-9-2-528 0</inkml:trace>
  <inkml:trace contextRef="#ctx0" brushRef="#br0" timeOffset="37941.4">26278 16056 29487 0,'0'0'1296'0,"0"0"288"0,10-9-1264 0,5 5-320 0,3 1 0 0,3 3 0 15,0 2 1664-15,6-2 256 0,3-2 64 0,7 1 16 16,1 2-720-16,6-1-128 0,4-1-48 0,-1 1 0 16,0 0-608-16,-4 1-128 15,-3 1-32-15,-4-2 0 0,-4-4-336 0,-4 0-192 0,-4 1 32 0,-1 1 0 31,-1-1-3104-31,-2 1-640 0</inkml:trace>
  <inkml:trace contextRef="#ctx0" brushRef="#br0" timeOffset="38421.67">27838 15767 20271 0,'0'0'896'0,"0"0"192"0,2-9-880 0,-1 0-208 16,-1 3 0-16,0 0 0 0,-1-5 2544 0,-1 5 464 15,-2-2 80-15,-1 3 32 0,-3 1-1552 0,-2 3-304 16,-4 0-64-16,-3 2-16 0,-2 4-608 0,-2 4-112 16,-3-1-16-16,-2 5-16 0,-2 2 32 0,-1 3 16 15,-2 2 0-15,0 4 0 0,-2 4-96 0,1-3 0 16,-1 3-16-16,-9 8 0 0,8-6-32 0,6-2 0 0,6-6 0 0,5-2 0 15,7-1-32-15,4-3-16 16,2-4 0-16,4 1 0 0,4-5-96 0,2-2-32 0,4 0 0 16,-1-2 0-16,3-4-16 0,2-2 0 15,0-5 0-15,4 1 0 0,-1 0 0 0,5-4 0 16,-2-1 0-16,1 0 0 0,-4 1-144 0,1 1 0 0,-1-3 0 16,-2 3 128-16,0-2-128 0,-1 3 0 0,0-2 0 0,-2 5 128 15,-3 0-128-15,-2 0 0 0,-7 5 0 0,0 0 128 16,0 0-128-16,5 10 0 0,-2 0 0 0,-3 4 0 15,-1 4 0-15,-2 2 0 0,-2 5 0 0,-1-1 0 16,-1 0 0-16,2 1 0 0,0-3 0 0,1 1 0 16,2 1 176-16,2-1-48 0,1-2-128 0,1 0 192 15,2-3-64-15,1-1-128 0,0-1 176 0,2-2-176 0,0-2 0 16,1-3 0-16,0 1 0 0,-1-5 0 16,1-1-2048-16,2-2-480 0</inkml:trace>
  <inkml:trace contextRef="#ctx0" brushRef="#br0" timeOffset="38930.62">27948 16544 14735 0,'0'0'1312'0,"0"0"-1056"0,-4-4-256 0,4 4 0 16,0 0 2816-16,0 0 512 0,-3-5 112 0,3 5 16 15,0 0-1072-15,0 0-208 0,0 0-32 0,0 0-16 16,5-4-704-16,0 3-144 0,4 1-16 0,-2 1-16 16,3 0-464-16,-1 4-80 0,3 0-32 0,-2 2 0 0,-1 3-256 0,-2 0-48 15,-1 3-16-15,-3 2 0 0,-1 3-208 0,-4 0-144 16,-1 1 192-16,-3 1-192 0,-5 3 256 0,0 0-64 15,-2-3-16-15,1 0 0 0,1-2 112 0,2-1 32 16,1-3 0-16,3-3 0 0,3 1 48 0,3 0 16 16,3-4 0-16,4 1 0 0,3-4-112 0,4-3-16 15,4-2 0-15,5-1 0 0,2 0 0 0,3-4-16 16,3-4 0-16,1 3 0 0,1-2-240 0,1 2 128 16,-2-3-128-16,-3 1 0 0,-1 3 0 0,-3-5-288 15,-3 2 32-15,-2-2 16 16,-2 1-2944-16,-2-2-592 0</inkml:trace>
  <inkml:trace contextRef="#ctx0" brushRef="#br0" timeOffset="39461.56">28727 15737 10127 0,'0'0'896'0,"3"-7"-704"0,-3 7-192 0,0 0 0 16,4-6 3232-16,-4 6 608 16,0 0 128-16,0 0 32 0,0 0-1632 0,7 0-320 15,0 4-64-15,0 3 0 0,2 1-688 0,0 5-128 16,3 2-16-16,0 4-16 0,0 2-400 0,4 2-80 0,1 3-16 0,-1-3 0 16,1 1-272-16,-1 3-64 15,1-5-16-15,-1 6 0 0,0-1-288 0,-2 1 160 0,-5-3-160 16,1 0 128-16,-1-3-288 0,-2-1-64 0,-2-3-16 0,0-2 0 31,-1-4-1760-31,-1-4-368 0,-3-8-64 0</inkml:trace>
  <inkml:trace contextRef="#ctx0" brushRef="#br0" timeOffset="39701.76">29081 15634 27647 0,'0'0'1216'0,"0"0"256"0,0 0-1168 0,0 0-304 15,-8 5 0-15,-2 5 0 0,-3 0 1792 0,-1 6 320 16,2 0 48-16,-4 5 16 0,-1 5-576 0,-3 2-128 16,0 4 0-16,0 2-16 0,-2 0-592 0,1 2-112 15,0 2-32-15,-5 11 0 0,1-5-384 0,5-1-80 16,2-4 0-16,4-3-16 0,3-3-240 0,2-5 0 16,1 0 0-16,4-8 0 15,3-2-416-15,1-3-80 0,1-6-16 0,3 0 0 16,-4-9-2240-16,9-3-448 0</inkml:trace>
  <inkml:trace contextRef="#ctx0" brushRef="#br0" timeOffset="40103.48">29110 14899 27871 0,'0'0'1232'0,"5"-12"256"0,1 2-1184 0,3-4-304 0,2 2 0 0,1 1 0 16,0 0 1088-16,4 1 144 0,5 1 48 0,4-3 0 16,5 5-160-16,1-1-32 0,2-1 0 0,1 4 0 0,10-2-320 15,-2 3-80-15,-6 4-16 0,-4 2 0 0,-6 3-208 16,-6 3-32-16,-6 5-16 0,-6 1 0 0,-7 7-208 0,-6 2-32 15,-5-1-16-15,-6 6 0 0,-3-2 160 0,-1 4 48 16,-4-5 0-16,2 2 0 0,1-4 144 0,0 0 48 16,3-4 0-16,6-2 0 0,3 0 48 0,5-3 16 15,4 0 0-15,4-3 0 0,7 0-176 0,4-1-16 16,6-5-16-16,5-1 0 0,4-3-112 0,4-1-32 16,4-1 0-16,2 1 0 0,-10 1-272 0,3 0 0 15,1 0 128-15,1 1-128 16,-1-1-1072-16,-2 2-272 0,-2-1-48 0,-3-1-12304 15,4 1-2448-15</inkml:trace>
  <inkml:trace contextRef="#ctx0" brushRef="#br0" timeOffset="40501.37">30171 15810 16575 0,'2'-16'1472'15,"-1"12"-1168"-15,0-2-304 0,0 0 0 0,1 1 2112 0,-2 5 352 16,0 0 80-16,0 0 16 0,0 0-640 0,-3 9-128 16,1 5-32-16,-3 4 0 0,-2 4-480 0,0 4-112 15,0 2-16-15,0 5 0 0,-1 3-240 0,0 2-48 16,2 3-16-16,0-1 0 0,-2 0-352 0,2 1-80 15,1-1-16-15,1 0 0 0,0-4-256 0,0 0-144 16,3-5 160-16,-2-5-160 0,2 1 0 0,0-5 0 0,1-3 0 16,1-5 0-1,-1-6-1680-15,0-8-240 0,0 0-32 0,0 0-14240 0</inkml:trace>
  <inkml:trace contextRef="#ctx0" brushRef="#br0" timeOffset="40683.73">29777 16035 28559 0,'0'0'1264'0,"5"-6"272"0,7 2-1232 0,2 1-304 0,5 2 0 0,5 1 0 16,3 1 1984-16,-6 2 352 0,9-2 64 0,3 2 16 15,5-2-1024-15,6 0-208 0,1-1-32 0,3 0-16 16,0 3-688-16,5 1-128 0,-4-2-16 0,-2 1-16 16,-2-3-1024-16,-3 1-208 15,-3 2-32-15,-1-2-10992 0,-2-1-2176 0</inkml:trace>
  <inkml:trace contextRef="#ctx0" brushRef="#br0" timeOffset="41285.5">31440 15792 23039 0,'-14'-11'1024'0,"9"6"192"0,-5-1-960 0,0-3-256 0,-1 1 0 0,-1-1 0 15,-2 4 1200-15,-3 1 192 0,-1 2 32 0,-1 2 16 16,-2 2-400-16,-2 3-80 0,-3 8 0 0,-2 1-16 16,-2 4-240-16,-2 5-64 0,-1 0 0 0,-1 5 0 15,3 1 64-15,2 1 16 0,4 1 0 0,4-3 0 0,5 2-144 0,3-3-48 16,4-2 0-16,4-3 0 0,5-2-80 0,4-1-32 15,4-2 0-15,0-3 0 0,6-1-32 0,3-7 0 16,2-1 0-16,3 0 0 0,2-7 0 0,1-4-16 16,2-1 0-16,0-7 0 0,-3 2-192 15,0-3-48-15,-1-3 0 0,0-2 0 0,-3 0-128 0,-1-1 160 16,-6 6-160-16,-1-3 160 0,1 1-160 0,-1-1 0 16,-3 2 0-16,-2 4 0 0,-1-1 0 0,-2 3 0 15,-2 5 0-15,-2 5 0 0,0 0-208 0,-7 10 16 16,-2 3 16-16,0 6 0 0,1 6 48 0,-5 3 0 15,4 5 0-15,0 2 0 0,1 1 128 0,1 3 0 16,-2 1 0-16,1 0 0 0,2-5 0 0,1 1 0 16,1-3 0-16,3-3 0 0,1 1-176 0,2-1 176 15,1-4-208-15,1 3 80 16,-1-2-2272-16,3 1-448 0,-4-8-96 0</inkml:trace>
  <inkml:trace contextRef="#ctx0" brushRef="#br0" timeOffset="41723.79">31505 16678 27183 0,'0'0'1200'0,"0"0"256"0,-5-5-1168 16,5 5-288-16,-5-4 0 0,5 4 0 0,0 0 1520 16,0 0 240-16,0 0 48 0,0 0 16 0,0 0-656 0,9-1-128 15,2 0-16-15,3 1-16 0,1 2-432 0,3 1-64 16,-1 2-32-16,-1 4 0 0,1-3-144 0,-3 3-16 16,-2 1-16-16,-2 4 0 0,-2-1-128 0,-3 1-32 15,-1 0 0-15,-4 1 0 0,-5 1 112 0,-1-1 32 16,-3 0 0-16,-4 0 0 0,-4-2 112 0,3 0 32 15,0-1 0-15,0-1 0 0,2-1-16 0,3-1 0 16,1 0 0-16,4-2 0 0,3 2-96 0,4-1 0 16,3 3-16-16,5-2 0 0,3 1-48 0,4 2 0 15,1-2 0-15,2 4 0 0,-2 0-256 0,-1 2 160 16,-2 3-160-16,-1 0 128 0,-3 1-128 0,-3-3 0 16,-4 0 0-16,-4-2 0 0,-5-3 0 0,-3 0 0 15,-6 1 128-15,-6-3-128 0,-5 2 256 0,-2-5-16 16,-2 1-16-16,-2-4 0 0,-3-1-224 0,0-1 128 15,3-4-128-15,4 0 0 16,0-3-832-16,6-5-256 0,3 0-48 0,5-6-16 16,2-7-2240-16,4-2-464 0</inkml:trace>
  <inkml:trace contextRef="#ctx0" brushRef="#br0" timeOffset="42102">32248 15747 14735 0,'0'0'1312'0,"0"0"-1056"16,0 0-256-16,0 0 0 0,0 0 2192 0,0 0 384 16,-3-4 80-16,3 4 16 0,0 0-752 0,-2 9-160 15,2 1-32-15,0 6 0 0,0 2-528 0,3 5-112 16,1 5-32-16,1 4 0 0,-1 3-176 0,1 5-48 16,1 1 0-16,0 6 0 0,-1-3-256 0,2 4-48 15,-1 2-16-15,-1-13 0 0,0 0-304 0,0 2-64 16,1 3-16-16,-4-3 0 0,2-3-128 0,0-2 128 15,-2-2-128-15,2 5 128 0,0-5-128 0,-2-6-224 0,0-5 48 0,-2-6 16 32,1-4-1744-32,-1-11-336 0,0 0-80 0</inkml:trace>
  <inkml:trace contextRef="#ctx0" brushRef="#br0" timeOffset="42370.91">32523 15790 23951 0,'0'0'2128'0,"0"0"-1696"15,-8 0-432-15,-1 2 0 0,-1 0 1728 0,-2 3 256 16,-4 4 48-16,-3 1 16 0,-2 6-368 0,-1 10-64 16,-2 3-16-16,6 0 0 0,-2 6-592 0,-1 0-128 15,4 2-32-15,-2-1 0 0,1 0-400 0,0 4-96 16,3-2-16-16,-6 12 0 0,6-5-208 0,1-5-128 15,4-6 160-15,2-6-160 0,1-1 0 0,2-7 0 16,1-1 0-16,4-19 0 16,0 0-1280-16,0 0-240 0,0 0-48 0</inkml:trace>
  <inkml:trace contextRef="#ctx0" brushRef="#br0" timeOffset="42904.04">32275 14739 16575 0,'-5'-4'1472'15,"0"-1"-1168"-15,5 5-304 0,-4-8 0 0,2 1 1664 0,0-2 256 16,2 4 64-16,4-4 16 0,-1 1-368 0,3 3-80 16,4-1-16-16,4 1 0 0,4 2-608 0,4 0-128 15,3 0-32-15,3 1 0 16,2 1-192-16,11 1-64 0,-1-182 0 0,-1 365 0 0,0-183 96 0,-2 4 16 15,-2 0 0-15,-6 0 0 0,-4 2-240 0,-6 3-64 16,-6 0 0-16,-7 4 0 0,-6 2-128 0,-3 1-48 16,-5 2 0-16,-4 0 0 0,-2 1 208 0,-1-1 32 15,3 0 16-15,-2-1 0 0,1 0 48 0,1-2 0 0,2 1 0 16,0-4 0-16,5 1-80 0,1 1-16 16,4-3 0-16,3 2 0 0,1 1-48 0,3 3-16 15,5-2 0-15,3 1 0 0,3 2-32 0,2 0-16 16,2 0 0-16,-1 0 0 0,1-1-240 0,-3-1 0 15,-5 0 128-15,-4-1-128 0,-2 1 0 0,-6-1 128 16,-4 0-128-16,-6-2 0 0,-5 0 480 0,-3-1 0 16,-6 2 0-16,-5-4 0 0,-2 2-32 0,0-5 0 0,-2 2 0 0,1-5 0 15,-1 0-256-15,1-3-64 0,1-1-128 16,2 0 192 0,0-1-864-16,3 0-176 0,3 1-48 0</inkml:trace>
  <inkml:trace contextRef="#ctx0" brushRef="#br0" timeOffset="47521.82">5405 18947 13823 0,'0'0'1216'0,"0"0"-960"0,-9 1-256 0,9-1 0 16,-9-1 1168-16,0 0 192 0,0 0 48 0,3-1 0 15,6 2-48-15,0 0 0 0,0 0 0 0,-6-3 0 16,6 3-256-16,0 0-48 0,0 0-16 0,0 0 0 15,0 0-256-15,14-3-48 0,2 1-16 0,6-2 0 16,-2 1-160-16,5 2-48 0,3-2 0 0,4 1 0 16,2 1-288-16,3-3-64 0,1-1-16 0,1-2 0 15,-1 2-144-15,-1-1 0 0,-3 2 0 0,-2 0 128 16,-4 2-832-16,-3 0-160 16,-5 5-32-16,-3-2-12688 0</inkml:trace>
  <inkml:trace contextRef="#ctx0" brushRef="#br0" timeOffset="47689.49">5402 19257 26895 0,'0'0'1184'0,"0"0"256"0,0 0-1152 0,0 0-288 15,0 0 0-15,12 5 0 0,-1-2 832 0,4-2 96 16,6-1 32-16,4-1 0 0,6-3 192 0,4 0 64 16,5-7 0-16,2 3 0 0,1-2-576 0,-1 3-96 15,1-6-32-15,-1-2 0 0,-3-1-352 0,-2 5-160 16,-2-1 128-16,-4 4-10992 15,-3-1-2192-15</inkml:trace>
  <inkml:trace contextRef="#ctx0" brushRef="#br0" timeOffset="48397.76">7782 18724 8287 0,'0'0'736'0,"10"-8"-592"16,-2-4-144-16,-1 2 0 0,0 4 1840 0,-7 6 336 15,6-10 64-15,-1 1 0 0,-4-3-736 0,1 4-160 16,-2-4-16-16,-2 2-16 0,0 1-96 0,1-1 0 15,-5 1-16-15,1-1 0 0,-2 2 16 0,-2 1 16 16,0 0 0-16,-4 1 0 0,0-2-416 0,1 3-96 0,-2 1-16 0,-3 0 0 16,-1-1-128-16,-1 4-48 0,-3 1 0 0,-3 6 0 15,-1-2-208-15,-2 0-64 0,0 4 0 0,-1 3 0 16,-3 4-16-16,0 2-16 0,0-2 0 0,0 6 0 16,-1 0 32-16,2 7 16 0,0-1 0 0,2 3 0 15,-2 1-64-15,3-1-16 0,7 2 0 0,2 1 0 16,3-1-64-16,6-4-128 0,4 0 176 0,5-4-176 15,3 1 160-15,6-6-160 0,2-5 128 0,8-1-128 16,2-1 160-16,4-7-160 0,3 0 192 0,2-5-192 16,2-4 272-16,2-2-48 0,2-8-16 0,2-2 0 15,-1 0-16-15,-2-2-16 0,-2-2 0 0,-2-1 0 16,0 2-176-16,-2-2 192 0,-2-3-192 0,1 1 192 16,-3 4-192-16,-1 0 0 0,-4 1 144 0,-2 0-144 15,-3 3 144-15,-4 3-144 0,-3 3 192 0,-7 9-192 16,0 0 256-16,0 0-48 0,0 0-16 0,4 14 0 0,-4 4-192 15,-1 2 0-15,-5 3 128 0,4 5-128 0,-2 0 0 0,2 4 0 16,1 1 0-16,2 0 0 0,3 1 0 0,0 2 0 16,3 0 0-16,1-5 0 0,1 2-192 0,1-2-48 15,1-6 0-15,1 1 0 16,-1-3-2592-16,2-2-528 0</inkml:trace>
  <inkml:trace contextRef="#ctx0" brushRef="#br0" timeOffset="48769.15">8332 19301 18431 0,'0'0'1632'0,"0"0"-1312"0,0 0-320 0,0 0 0 16,0 0 1488-16,0 0 240 0,-2 11 32 0,-3-1 16 15,-3 3 208-15,-2 1 32 0,-4-3 16 0,-1 6 0 16,-2 1-560-16,-2 5-128 0,-1-1 0 0,1 3-16 16,1-1-336-16,1-1-64 0,3-2-16 0,4 1 0 15,0-3-240-15,6-3-48 0,4-2-16 0,3-1 0 16,3-3-176-16,3-1-48 0,2-5 0 0,5-1 0 16,1-2-16-16,4-2-16 0,0-3 0 0,2 0 0 15,-1-6-48-15,-1 2-16 0,0-5 0 0,0 3 0 16,-2-3-64-16,-1-2-16 0,0-1 0 0,-3 0 0 15,-5 2 112-15,-2 0 32 0,-3-3 0 0,-2-1 0 0,-6-1 96 0,-1 1 0 16,-2 0 16-16,-3 0 0 0,-2-2-240 0,-2 2-48 16,0 3-16-16,1-1 0 0,-1-1-304 0,1 2-64 15,1-3-16-15,1 7 0 16,0 5-2096-16,2 3-432 0,2-5-64 16</inkml:trace>
  <inkml:trace contextRef="#ctx0" brushRef="#br0" timeOffset="49275.17">9704 18556 19343 0,'0'0'1728'0,"2"-8"-1392"15,-2-3-336-15,0 2 0 0,0 9 1712 0,0 0 272 16,-1-9 48-16,1 9 16 0,0 0 80 0,0 0 32 16,0 0 0-16,0 0 0 0,-10 8-1008 0,1 3-192 15,1 4-32-15,-2 8-16 0,-1 1-224 0,-2 8-48 16,4-1-16-16,-1 4 0 0,0 6-192 0,1-1-48 15,3 4 0-15,-1 0 0 0,1-7-208 0,2 1-48 16,1 0-128-16,2-2 192 0,1-6-192 0,4 1 0 16,1-7 0-16,0 1 0 0,0-2 0 0,0-4 0 15,0-3 0-15,2-4 0 16,-1 2-1152-16,-1-3-240 0,-5-11-32 0,0 0-10096 0,0 0-2000 0</inkml:trace>
  <inkml:trace contextRef="#ctx0" brushRef="#br0" timeOffset="49456.24">9222 19035 31327 0,'0'0'2784'0,"0"0"-2224"0,8-6-560 0,6 0 0 15,5 3 608-15,6-1 16 0,3 0 0 0,4 2 0 16,1-4 560-16,6-1 112 0,8-1 32 0,2-2 0 16,4 2-416-16,-1-1-80 0,-5 2 0 0,0-1-16 15,0 4-560-15,-2 1-128 0,-1-1 0 0,-3 1-128 16,-3 1-1984-16,-4-1-512 15</inkml:trace>
  <inkml:trace contextRef="#ctx0" brushRef="#br0" timeOffset="51925.16">12378 7384 21183 0,'1'-12'1888'0,"3"-5"-1504"0,-2-1-384 0,-1 2 0 16,0 3 640-16,-1 2 64 0,0-2 16 0,0 0 0 16,-1 2-80-16,0-2 0 0,-1-1-16 0,-2 0 0 15,-1-2-368-15,-1-1-64 0,-4 2 0 0,-2-6-16 0,-3-1-176 16,-4-1 0-16,-1-5 0 0,-4 2 128 0,-2 2-128 0,-2-4-144 16,-4 0 144-16,-3 2-208 0,-7-5 0 0,-6-1 0 15,-6-2 0-15,0 1 0 0,-1 1 208 0,-2 4-144 16,-4 3 144-16,-4 1-128 0,-6-4 128 0,-6 5 0 15,-4-1 0-15,-3 3 0 0,-1 1 0 0,-5 1 0 16,-8 0 128-16,-6 2-128 0,-4 3 0 0,-6 5 128 16,-1-1-128-16,-5 1 0 0,-4-3 0 0,-3 4 0 15,-6 2 0-15,4 1 128 0,-2 1-128 0,1 2 0 16,2 5 0-16,2 0 0 0,-1-1 0 0,2 9 0 16,2 5 0-16,-2-1-128 0,0 2 128 0,0 4 0 15,2 3 0-15,-1 3 0 0,-1 3 0 0,0 4 0 16,2 0 0-16,-2 3 0 0,-2 3 0 0,0 4 0 0,2-2 0 0,1 6 0 15,-5-2 0-15,11 6 0 0,4 2 0 0,6 1 0 16,1 1 0-16,9 2 224 0,9 1-48 0,10-3-16 16,6-2-32-16,6 6 0 0,10 5 0 0,6 1 0 15,8-4-128-15,8 5 0 0,7 1 0 0,7 0-176 16,7-4 176-16,5 5 0 0,8 5 0 0,5 1 0 16,5 1 0-16,6 0 0 0,5 3 0 0,6 4 0 15,3-5 0-15,5 4 0 0,8-3 0 0,8 2 0 16,5 0 0-16,8 1 0 0,10-2 0 0,7 0 0 15,5-3 0-15,5 2 0 0,3-3 0 0,12-4 0 16,11-10 0-16,5-7 0 0,1-6 0 0,9-2 0 16,7-6 128-16,7-2-128 0,4-2 128 0,4-8-128 15,4-7 176-15,6-7-48 0,6-3 0 0,-1-9 0 16,-1-5 128-16,6-11 0 0,3-7 16 0,6-11 0 0,1-3 16 0,-3-4 0 16,-1-2 0-16,-1-7 0 0,-1-6 160 15,0-4 48-15,-2-3 0 0,-3-5 0 0,-5 0 208 0,-3-8 64 16,-3-7 0-16,-5 1 0 0,-2-2-304 0,-9-3-48 15,-8-5-16-15,-9 1 0 0,-8 3 32 16,-10-2 0-16,-8 0 0 0,-13 1 0 0,-11 6 80 0,-12 0 0 16,-12 4 16-16,-9 1 0 0,-11 6 16 0,-8 3 0 15,-10 5 0-15,-8-1 0 0,-10 1-80 0,-8 4-16 16,-9-2 0-16,-9 9 0 0,-9 1-448 0,-10 10 128 16,-11 7-128-16,-13 8 0 15,-13 0-2048-15,-12 6-448 0,-8 7-80 0,-14 5-32 0</inkml:trace>
  <inkml:trace contextRef="#ctx0" brushRef="#br0" timeOffset="53232.31">11778 18692 19007 0,'0'0'832'0,"0"0"192"0,4-12-832 0,0 3-192 0,-4 9 0 0,2-11 0 16,1 0 1376-16,-2-1 224 0,-1 12 64 0,0-11 0 16,-1 0-384-16,1 0-80 0,-4 3-16 0,0 0 0 15,4 8-160-15,-6-8-16 0,-3-4-16 0,-2 6 0 16,-2-2-176-16,0 3-48 0,-1 2 0 0,-1-1 0 0,-5-3-208 0,-2 5-48 15,-2 1-16-15,-3 2 0 0,-3 3-144 0,-3 2-32 16,-2 0 0-16,-3 6 0 0,-1-3-96 0,-3 5-32 16,4 3 0-16,1 4 0 0,3 2-32 0,2 3-16 15,2 1 0-15,3 4 0 0,2 0-144 0,5 1 160 16,2-3-160-16,7 2 160 0,3 1-160 0,3-6 0 16,4 0 0-16,7-3 0 0,2-2 144 0,6-2-144 15,4-2 160-15,3-4-160 0,5-1 256 0,2-4-32 16,1-3-16-16,4 1 0 0,6-4-32 0,3-2-16 15,4-4 0-15,-4-6 0 0,0-1-32 0,-3 0 0 16,-3-4 0-16,-1-2 0 0,-1 2 0 0,-4-2 0 0,-2-3 0 16,-5 0 0-16,-3-1 144 0,-1 4 32 15,-1 1 0-15,-3 5 0 0,-2-4 96 0,-2 6 32 0,-11 9 0 0,0 0 0 16,0 0-176-16,11 6-16 0,-4 4-16 0,-3 7 0 16,1 3-224-16,-2 3 0 0,-2 4 0 0,0-1 0 15,1 5 0-15,-1-1 0 0,-1-3 0 0,1 2 0 16,2-4 0-16,-2 1 128 0,3-3-128 0,-2-1 0 15,1-3 0-15,1-4-256 0,-1-1 48 0,-1-3 16 32,1 3-2912-32,0-2-576 0,-3-12-112 0,0 0-32 0</inkml:trace>
  <inkml:trace contextRef="#ctx0" brushRef="#br0" timeOffset="53945.91">12554 19311 6447 0,'0'0'576'0,"0"0"-576"0,-5-8 0 0,1 1 0 0,1-4 3440 0,3 11 576 16,-6-7 112-16,6 7 32 0,-9-13-1744 0,1 7-352 15,-1-3-64-15,1 5-16 0,-1 1-576 0,-2 3-112 16,0 2-16-16,-2 3-16 0,1 4-368 0,-2 1-64 16,-3 0 0-16,-1 4-16 0,3 4-144 0,-3 2-32 15,-1 2 0-15,3 3 0 0,0 3-112 0,4 1-16 16,0-3-16-16,5 0 0 0,3-1-64 0,5-4-16 15,5-2 0-15,5-2 0 0,0-3-32 0,7-3-16 16,3-4 0-16,5-5 0 0,4-3 96 0,3-2 32 0,4-6 0 16,0-1 0-16,0-5-112 0,-1-3 0 0,-3 0-16 15,-3-1 0-15,-3-2-176 0,-3-2-48 0,-5 0 0 0,-4 3 0 16,-5-3-16-16,-3-1 0 0,-3-1 0 0,-4 4 0 16,-4-3-128-16,-4 3 128 0,-1 4-128 0,-2 4 128 15,-2 0-320-15,-1 3-64 0,-2 4 0 0,-2 3-16 31,-2 1-2352-31,0-2-448 0,1 2-112 0</inkml:trace>
  <inkml:trace contextRef="#ctx0" brushRef="#br0" timeOffset="54343.71">13498 18506 25567 0,'0'0'1136'0,"1"-10"224"0,-1 10-1088 15,0 0-272-15,0 0 0 0,0 0 0 0,0 0 1376 0,0 0 224 16,0 0 32-16,0 0 16 0,0 0-560 0,-3 13-96 15,0-1-32-15,4 2 0 0,4 4-256 0,2 5-48 16,2 1-16-16,2 7 0 0,3-3-32 0,3 3-16 16,2 4 0-16,3 0 0 0,3 1-64 0,3 2-16 0,0 3 0 15,2 2 0-15,-1-4-272 0,3 1-64 16,-4-5-16-16,-3 4 0 0,-3-3-160 0,1-1 192 0,-5-4-192 0,-2-1 192 16,-3-5-192-16,-3-2 0 0,-2-4 144 0,-2 1-144 15,-3-2 0-15,-3-5 0 0,-2-2-160 0,2-11 160 31,0 0-2032-31,0 0-288 0,0 0-64 0,-10-1-16 0</inkml:trace>
  <inkml:trace contextRef="#ctx0" brushRef="#br0" timeOffset="54583.65">13973 18551 34095 0,'0'0'3024'0,"-1"-7"-2416"0,1 7-480 0,0 0-128 16,-6-9 512-16,6 9 64 0,-10 3 32 0,-3 5 0 0,-2 4 672 0,-3 7 144 16,-4 4 32-16,-3 9 0 0,-6 2-464 0,0 4-96 15,-2 3 0-15,-2 5-16 0,1-2-160 0,1 5-16 16,1-2-16-16,2-2 0 0,0 1-352 0,5-4-64 16,2-5-16-16,3-1 0 0,2-3-256 0,5-7 160 15,2 0-160-15,2-5 128 0,2 0-128 0,4-2-272 16,0 0 64-16,3-5 16 15,3-3-2368-15,-3-11-480 0,0 0-96 0,15 5 0 0</inkml:trace>
  <inkml:trace contextRef="#ctx0" brushRef="#br0" timeOffset="55551.1">15478 18535 23951 0,'0'0'1056'0,"-2"-8"224"0,1-6-1024 0,-2 2-256 0,2 1 0 16,-2-1 0-16,0 6 2576 0,3 6 464 0,-4-10 96 0,4 10 0 15,0 0-1216-15,0 0-256 0,-10-2-64 0,1 6 0 16,1 4-688-16,0 6-144 0,1 5-16 0,-2 5-16 15,0 8-256-15,0 6-48 0,1 5-16 0,1 7 0 16,-1 2-32-16,1 3-16 0,0 2 0 0,1 2 0 16,-3 0-112-16,3-2-32 0,-1-1 0 0,3-5 0 15,2-3-224-15,1-6 0 0,1-4 128 0,1-3-128 16,1-4 0-16,2 1 0 0,0-6 0 0,1-2 0 16,-1-1-208-16,1-6-144 0,0-4-32 0,-5-13 0 31,0 0-2144-31,0 0-432 0,0 0-96 0</inkml:trace>
  <inkml:trace contextRef="#ctx0" brushRef="#br0" timeOffset="55752.04">14865 19196 38927 0,'0'0'1728'16,"8"-3"352"-16,6 0-1664 0,5 3-416 0,6-1 0 0,5 2 0 0,4 2 1152 15,8-1 160-15,7-2 32 0,4-2 0 0,4-2-16 0,7-4 0 16,4-1 0-16,5 0 0 0,-2-1-576 0,3-1-112 15,-3 2-32-15,-1-3 0 0,-4 3-352 0,-4-2-80 16,-4-2-16-16,-9 4 0 0,-7 1-160 0,-8 1 0 16,-6-4-192-16,-2 3 192 15,-8 0-1472-15,-4 3-192 0,-6 2-16 0,-4-4-19280 0</inkml:trace>
  <inkml:trace contextRef="#ctx0" brushRef="#br0" timeOffset="57168.59">6948 12279 24991 0,'0'0'1104'0,"-9"-2"240"0,9 2-1088 0,-6-4-256 0,6 4 0 0,0 0 0 15,0 0 752-15,0 0 80 0,0 0 32 0,0 0 0 16,0 0-16-16,9-1 0 0,1-2 0 0,2 2 0 16,4-2-64-16,0-1-16 15,1 3 0-15,2-1 0 0,2-2-208 0,4 0-48 16,1-1-16-16,6 1 0 0,2-1-96 0,5 2-16 16,0 1 0-16,5-2 0 0,5 0 64 0,2 0 0 15,2 2 0-15,0-2 0 0,3-1-48 0,3 1 0 16,6 0 0-16,3 2 0 0,2-5-80 0,1 2 0 0,-1 0-16 15,1 3 0-15,2 1-112 0,6-1 0 0,3-2-16 16,0 2 0-16,-2-1-48 0,1 2 0 0,2 1 0 0,3 1 0 16,4-1 0-16,2-1 0 0,-2-1 0 0,0-2 0 15,3 0 0-15,1 1 0 0,4 1 0 0,-1-3 0 16,-2 0 0-16,0-2-128 0,2 5 192 0,0-2-64 0,-1 1 16 16,0-3 0-16,-1 0 0 0,0 3 0 15,1 2-16-15,-2-2 0 0,-2-2 0 0,1 1 0 16,-1 1 16-16,2 1 0 0,0 1 0 0,0-1 0 0,-3-4-16 15,1 4-128-15,-2-2 192 0,2 3-64 0,1 1-128 0,-2 0 128 16,-2-1-128-16,0 2 128 0,0-1-128 16,4 1 128-16,0 0-128 0,-4 1 128 0,-4-4-128 0,-1 2 0 15,-3 0 0-15,0 2 0 0,1-1 0 0,-4-1 0 16,-1-1 0-16,-4-1 0 0,1 2 0 0,-3 3 0 16,1 2 0-16,-4-2 0 0,0-2 0 0,-5 0 0 15,-2-2 0-15,-1 1 128 0,0 0-128 0,-1 1 192 16,-1-1-192-16,-1 1 192 0,1 4-192 0,-2-2 192 15,-1 1-192-15,-3-3 192 0,-4 0-192 0,-1 2 128 16,0-2-128-16,-1 0 128 0,-3-2-128 0,1 2 160 16,-1 2-160-16,-1-1 160 0,-2 0-160 0,-1-1 0 15,0-1 0-15,-2 0 128 0,-4 0 16 16,-3 0 0-16,-2 0 0 0,-1 3 0 0,-3-3 48 0,-1 1 0 16,-1-1 0-16,-3 0 0 0,0 0-16 0,-3 0 0 15,0 0 0-15,-2 1 0 0,-2 0 0 0,-3-1 0 16,1 0 0-16,-1 0 0 0,-9 0-48 0,10 0-128 15,-1-1 192-15,-9 1-64 0,10 0-128 0,-10 0 192 0,0 0-192 0,9 0 192 16,-9 0-192-16,0 0 128 0,0 0-128 0,0 0 128 16,0 0-128-16,0 0 0 0,0 0 0 0,0 0 128 15,0 0-128-15,0 0 0 0,0 0 0 0,0 0 0 16,0 0-192-16,0 0-64 0,0 0 0 0,2 9-16 31,-2-9-2224-31,-2 13-432 0,0-3-80 0</inkml:trace>
  <inkml:trace contextRef="#ctx0" brushRef="#br0" timeOffset="58336.32">17643 18138 15663 0,'0'0'1392'0,"-1"-9"-1120"16,1 9-272-16,-1-12 0 0,-1 1 1232 0,1 3 192 15,-1-3 48-15,-1 4 0 0,3 7 64 0,-5-10 32 16,0 3 0-16,1-2 0 0,-4 2-384 0,1 2-80 15,-3-1-16-15,-1 1 0 0,0 0-160 0,-2 1-32 16,-3 1-16-16,-3 7 0 0,-3 0-288 0,-2 1-48 16,-3 5-16-16,-3 0 0 0,-1 6-160 0,-2 3-48 0,0 2 0 0,-1 5 0 15,-2-3-80-15,3 5-32 16,3 0 0-16,3 1 0 0,4-5-80 0,7 3 0 16,4-3-128-16,6 0 192 0,3-1 16 0,6-3 0 15,4-2 0-15,6-2 0 0,4-2 0 0,3-5 0 16,4 0 0-16,4-4 0 0,4-2 96 0,1-2 16 15,1-2 0-15,-2-2 0 0,0-6-32 0,0 2 0 0,-2-6 0 0,-2 2 0 16,-3-3-64-16,-2-2-16 16,-2 1 0-16,-3 0 0 0,-2 3-16 0,-2 0 0 0,-4-1 0 0,-2 5 0 15,-8 8 32-15,0 0 0 0,0 0 0 0,0 0 0 16,0 0-96-16,0 0 0 0,4 12-128 0,-4 4 192 16,-3 3-192-16,1 4 0 0,-2 0 0 0,1 0 0 15,1 1 0-15,0-2 0 0,2-3 0 0,3-1 0 16,-1-2-144-16,2 1 144 0,1-3-208 0,2 0 80 15,-1-3-1344-15,2-3-272 0,1-1-48 16,1-3-15840-16</inkml:trace>
  <inkml:trace contextRef="#ctx0" brushRef="#br0" timeOffset="58676.2">18138 18430 32255 0,'0'0'2864'0,"0"0"-2288"16,-8-5-576-16,8 5 0 0,-9-1 560 0,9 1 0 16,-11 8 0-16,-2 0 0 0,0 4 48 0,-2-1 16 15,0 3 0-15,0 2 0 0,-1 2-128 0,2 1-32 16,2 0 0-16,1 0 0 0,4 1-64 0,3-3-16 16,3-1 0-16,2-1 0 0,5 1-32 0,4-3-16 15,4-5 0-15,6-1 0 0,1 1 224 0,3-6 32 16,0-2 16-16,2 0 0 0,-1-2-32 0,3-3-16 0,0-4 0 0,1 0 0 15,-1-2 0-15,-2-2 0 16,-5 1 0-16,-1 0 0 0,-6-4-64 0,-3 3-16 16,-2-4 0-16,-4-1 0 0,-3 0 0 0,-3 1 0 0,-3-2 0 15,-2 1 0-15,-3 1-288 0,-1 5-48 0,-3-1-16 0,-2 3 0 16,-3 2-272-16,0-1-64 0,1 4-16 0,-1 2 0 16,0 3-1616-1,0 4-320-15,0 3-64 0,1 0-11280 0,-1 6-2240 0</inkml:trace>
  <inkml:trace contextRef="#ctx0" brushRef="#br0" timeOffset="59079.1">16908 19209 17503 0,'-7'8'1552'0,"-1"-2"-1232"15,8-6-320-15,-10 3 0 0,1-2 1744 0,9-1 304 16,0 0 48-16,0 0 16 0,0 0-368 0,0 0-64 15,0 0-16-15,0 0 0 0,10 2-288 0,8-2-64 0,4-2-16 0,6 1 0 16,5-2-352-16,7-1-80 0,9-2-16 0,7 1 0 16,7-4-96-16,6 1-32 0,0 2 0 0,2-2 0 15,1 1-96-15,2-1-32 0,-3 2 0 16,3 3 0-16,0-1 16 0,-3-1 0 0,-5 1 0 0,-3 3 0 16,-5 1-288-16,-8 1-64 0,-5 1-16 0,-10 0 0 15,-4 0-240-15,-6 0 0 0,-4-2 0 0,-6 0 0 16,-4 0-736-1,-11 0-192-15,0 0-32 0,0 0-16 0,0 0-2336 0,-11 3-464 0</inkml:trace>
  <inkml:trace contextRef="#ctx0" brushRef="#br0" timeOffset="59547.73">17328 19756 23039 0,'-10'1'2048'0,"1"-2"-1648"15,9 1-400-15,-9-3 0 0,9 3 1536 0,0 0 240 16,0 0 32-16,0 0 16 0,0 0-96 0,8-9-32 15,4-1 0-15,4 2 0 0,3 2-864 0,4-2-192 16,2 2-16-16,3 0-16 0,1 2 16 0,3 1 0 0,2 3 0 0,-1 3 0 16,-2 1-96-16,-2 3-16 0,-5 2 0 15,-2 3 0-15,-3 2-128 0,-4 0-16 0,-3-3-16 16,-6 4 0-16,-4 4 48 0,-4 2 16 0,-6-1 0 0,-3 3 0 16,-6-1-80-16,-2 0-16 0,-2 4 0 0,-1-3 0 15,-2 0-64-15,1-1-32 0,-1 1 0 0,2-2 0 16,4-2 32-16,6-3 0 0,2-3 0 0,3-3 0 15,2 0 0-15,5-10 16 0,0 0 0 0,12 7 0 16,0-1 48-16,5-2 16 0,2-4 0 0,4-1 0 16,3-4-96-16,4 2-32 0,3 0 0 0,4 2 0 0,2-3-208 0,2-1 144 15,-3 1-144-15,0 1 128 0,-2 1-128 0,-5-1 0 16,-3-3 0-16,-5 3 0 0,-1-2 0 16,-6 1-272-16,-3-3 32 0,-2 1 16 15,-2-2-2208-15,-1-2-432 0,-2-1-80 0</inkml:trace>
  <inkml:trace contextRef="#ctx0" brushRef="#br0" timeOffset="60049.74">19142 18671 15663 0,'0'0'688'0,"-3"-8"144"0,1-1-656 0,1-3-176 0,-1 1 0 0,1 1 0 0,1 10 2144 0,0 0 400 16,-3-9 80-16,3 9 0 0,0 0-688 0,0 0-144 16,0 0-16-16,0 0-16 0,0 0-512 0,0 0-96 15,0 0-32-15,7 9 0 0,3 6-336 0,1 3-64 16,1 3-16-16,2 6 0 0,1 1-256 0,2 4-64 15,0 2-16-15,4 4 0 0,-1 3 16 0,3 2 16 16,4-1 0-16,-2 2 0 0,-5-2-80 0,3 4-32 16,-2 0 0-16,-2-5 0 0,0-6-128 0,-3-2-32 15,-3-1 0-15,-3-2 0 0,-2-7 0 0,-3-1 0 16,-1-4 0-16,-2-2 0 0,-2 0-336 0,0-6-80 16,0-1-16-16,0-9 0 15,0 0-1920-15,0 0-384 0,0 0-80 0,-6-12 0 0</inkml:trace>
  <inkml:trace contextRef="#ctx0" brushRef="#br0" timeOffset="60340.39">19532 18570 21183 0,'0'0'944'0,"0"-8"192"0,-2-3-912 0,-1 4-224 0,3 7 0 0,0 0 0 15,0 0 2736-15,-10-1 496 0,0 4 96 0,0 2 32 16,-4 5-1744-16,0 3-336 0,-3 4-80 0,0 10-16 15,0 5-528-15,-2 5-96 0,-3 2-32 0,0 3 0 16,0 0 0-16,0-1 0 0,2 7 0 0,1-1 0 16,-2 1-144-16,5 2-48 0,0-6 0 0,2 1 0 0,2-3-208 0,0-5-128 15,1-6 128-15,2-1-128 16,1-5 0-16,1-1 0 0,-2-2 0 0,2-6 0 16,0-3-320-16,2-2-96 0,5-11-16 15,0 0 0-15,0 0-2064 0,0 0-400 16,-2-11-96-16,4-2-16 0</inkml:trace>
  <inkml:trace contextRef="#ctx0" brushRef="#br0" timeOffset="60763.01">19641 17848 26895 0,'-15'-14'1184'0,"8"7"256"0,0-4-1152 0,2 2-288 0,0-1 0 16,4 0 0-16,-1 0 1136 0,5-2 160 0,-3 12 48 0,9-10 0 16,4-4-64-16,3 3-16 0,3 2 0 15,5-2 0-15,4 6-448 0,3-2-96 16,2 0-16-16,4 4 0 0,1 1-96 0,-1 2-32 0,-3 0 0 0,-1 2 0 15,-2-1-160-15,-5 5-32 0,-3 4-16 0,-5 1 0 16,-4 3-176-16,-5 3-48 0,-4 2 0 0,-5 4 0 16,-5 1-144-16,-4 2 160 0,-5 2-160 0,-4-1 160 15,-5-1 48-15,0-2 16 0,2 3 0 0,0-7 0 0,2-1 208 16,2-1 32-16,1-3 16 0,5-4 0 0,3-1-32 16,8-10-16-16,2 11 0 0,3-4 0 0,4-1-48 15,5-1-16-15,3-5 0 0,6-2 0 0,4-1 32 0,5 0 16 16,2 0 0-16,3-1 0 0,1-4-288 0,0 2-128 15,-1-3 128-15,-3 4-128 0,-3 0 0 0,-3 1 0 16,-4-1 0-16,-5 2 0 16,-4 2-1568-16,-3 0-240 0,-12 1-48 0,0 0-18496 15</inkml:trace>
  <inkml:trace contextRef="#ctx0" brushRef="#br0" timeOffset="63191.32">7314 14984 13823 0,'0'0'1216'0,"0"0"-960"16,-9 3-256-16,9-3 0 0,0 0 1568 0,0 0 272 15,0 0 48-15,0 0 16 0,-11 0-544 0,11 0-96 16,0 0-32-16,0 0 0 0,0 0-256 0,0 0-48 0,0 0-16 0,0 0 0 15,0 0-112-15,0 0-32 16,0 0 0-16,11 0 0 0,2 0-224 0,2-2-48 16,4-3-16-16,2 1 0 0,-2 1-96 0,5-1 0 0,1-3-16 0,3 2 0 15,1 2-48-15,3-3-16 16,0-2 0-16,2 1 0 0,2 0-80 0,2 0-16 16,1 1 0-16,1-2 0 0,2 1 0 0,-2-2 0 0,0 2 0 0,-1 5 0 15,-3-2-48-15,2-2-16 0,-2-1 0 0,-1 3 0 16,-2-1-144-16,-1 2 160 0,-4 0-160 0,-1 0 160 15,-3 3-160-15,-3 3 0 0,0-3 144 0,-4 1-144 16,-1-1 0-16,-5 3 128 0,-11-3-128 0,0 0 0 16,0 0 128-16,0 0-128 0,-6 7 128 0,-7 1-128 15,-6-3 144-15,-4 4-144 0,-5-1 192 0,0 2-192 16,-4-3 128-16,-1 4-128 0,-2-4 0 0,-3 3 0 16,-3 1 128-16,-3-1-128 0,-4 0 144 0,0-2-144 0,-3 2 160 15,2-3-160-15,2 0 160 0,2-1-160 0,5-2 192 0,1 1-48 16,3 1-16-16,4-3 0 0,5-2-128 0,6-1 128 15,3-2-128-15,4-2 128 0,2-1-128 0,3 1 192 16,9 4-192-16,0 0 192 0,0-14-32 0,5 1 0 16,2 1 0-16,3-4 0 0,3 0-160 0,3-1 0 15,3 1 0-15,4-2 0 0,0-1 0 0,2 0 0 16,1 0 0-16,1 2 0 0,1 1-128 0,1 3 128 16,1 4 0-16,0 0 0 0,-4 2 0 0,-2 3 0 15,-3 2 0-15,-5 2 0 0,0 3 0 0,-8 2 0 16,-8-5 0-16,5 17 0 0,-5 3-144 0,-5 8 144 0,-6 0 0 15,-9 7 0-15,-10 5-128 0,-1 2 128 16,-4-3 0-16,0 1 0 0,-1-5 0 0,-1-4 0 0,2-5 0 0,-1 1 0 16,0-7 0-16,2-2 0 15,0-3 0-15,0-6 0 0,-1-1 368 0,5-5-32 16,3-2 0-16,3-4 0 0,3-8 112 0,4-1 0 16,0-4 16-16,7-2 0 0,4-5-80 0,1 0-32 0,5 2 0 0,-2-3 0 15,4-4-352-15,3 0 144 0,-2 1-144 0,5-5 0 16,4 0 0-16,2 2 0 15,-1-3 0-15,5 2 0 0,1 6 0 0,3-1 0 0,3 4 0 0,1 4 0 16,-3 0 0-16,-2 5 0 0,0 6-160 0,-4 3 160 16,-3 5 0-16,0 4 0 0,0 8 0 0,-2 3 0 15,-5 6-176-15,-1 5 176 0,-4 8-128 0,-6 9 128 16,-2 1-224-16,-6 9 32 0,0 5 16 0,-3-4 0 16,-2-8-160-16,-1-4-48 0,4-8 0 0,4-7 0 15,-1-3 384-15,6-6 0 0,1-6-144 0,4-13 144 16,1 9 224-16,-1-9 96 0,0 0 32 0,14-4 0 0,4-8 0 0,3-3 0 15,4-3 0-15,4-4 0 0,3-5-176 0,3 0-48 16,2 2 0-16,2-5 0 0,2 0 0 16,1-2-128-16,2 2 192 0,0-2-64 0,-2 4-128 0,0 3 0 15,-3 3 144-15,3 4-144 0,-4 3 0 16,-5 6 0-16,-4 5 0 0,-3 7 0 0,-3 7 128 0,-4 6 0 16,-3 5 0-16,-3 4 0 0,-3 4-128 0,-2 6 0 15,-3 4 0-15,-4 7 0 0,-3 2 0 0,-1 0 0 16,-3 1 0-16,3-9 0 0,3-4 0 0,3-4 0 15,3-9 0-15,3-4-128 0,2-5 128 0,6-3 0 0,5-6 128 0,5-5-128 16,8-4 240-16,4-7-32 16,6-4 0-16,0-6 0 0,1 1-80 0,3-4 0 15,0-1-128-15,1 2 192 0,1 0-192 0,-3 2 0 16,1 7 128-16,-2 3-128 0,-3 3 0 0,-5 2 0 0,-5 5 0 0,-4 8 0 16,-5 6 0-16,-5 5 0 15,-3 2 0-15,-3 7 0 16,-3 2-864-16,1 7-112 0,-2 1-32 0,-1 3-12368 0,6 1-2464 15</inkml:trace>
  <inkml:trace contextRef="#ctx0" brushRef="#br0" timeOffset="64059.89">21036 18558 25791 0,'0'-18'2304'0,"4"7"-1856"0,-2 0-448 0,3 2 0 15,-2-1 1104-15,-3 10 128 0,0 0 32 0,0 0 0 16,0 0 400-16,0 0 64 16,-1 11 32-16,-3 6 0 0,-1 3-736 0,-3 9-128 0,-1 7-48 0,-1 1 0 15,-1 2-336-15,-1 2-80 0,1 3-16 0,0-2 0 16,0 1-224-16,0 2-32 0,-1-3-16 0,5 2 0 16,-5-3-144-16,3 0 0 0,0-6 0 0,0-2 0 15,-1-1-1200 1,3-9-208-16,-2-3-64 0,2-3-9984 0,2-3-2016 0</inkml:trace>
  <inkml:trace contextRef="#ctx0" brushRef="#br0" timeOffset="64226.27">20655 18998 22111 0,'0'0'976'0,"1"-6"208"0,4-3-944 0,6 2-240 16,6 2 0-16,4-2 0 0,9 0 3280 0,4 4 624 15,5-3 112-15,8 4 16 0,6-2-2608 0,1 2-528 16,3 0-96-16,2 1-32 0,-4 1-448 0,-2-1-80 15,-1-2-32-15,-2-1 0 16,-3 2-1136-16,-4-1-224 0,-6 2-64 0,-3 0-9968 16,-3 0-2000-16</inkml:trace>
  <inkml:trace contextRef="#ctx0" brushRef="#br0" timeOffset="65320.46">23192 17888 5519 0,'0'0'496'0,"9"-5"-496"16,-2-5 0-16,1 4 0 0,-1-3 2032 0,0 1 304 16,-7 8 64-16,9-6 16 0,-2-4-928 0,1 5-176 15,-8 5-32-15,9-9-16 0,-2 2-48 0,1 1 0 0,-2-4 0 0,0 4 0 16,-6 6 64-16,5-11 16 16,-2 4 0-16,-1-3 0 0,-2 1-128 0,0 9-16 15,-2-12-16-15,-1 2 0 0,-4 1-320 0,0 0-64 16,-2 3-16-16,-1 3 0 0,-3 1-256 0,-2 2-48 0,-3 1-16 0,-4 3 0 15,-3 6-160-15,-6 3-48 16,-4 3 0-16,-5 3 0 0,-3 2 48 0,1 5 0 0,1 6 0 0,5-3 0 16,3 2-80-16,5-1-16 15,1-3 0-15,8 0 0 0,6-7-32 0,7-1 0 16,3-1 0-16,7-3 0 0,6-1 80 0,4-2 16 0,1-3 0 16,7-6 0-16,5 0 112 0,6-4 32 0,4-2 0 0,1-6 0 15,1 0 80-15,1-5 0 0,-1 0 16 0,-3-1 0 16,-5 0-256-16,0-2-48 0,-3 1-16 0,-3-2 0 15,-2 0 0-15,-4 2 0 0,-2-1 0 0,-5 2 0 16,0 2 64-16,-5 4 16 0,-1-1 0 0,-6 10 0 16,0 0-32-16,0 0-16 0,0 0 0 0,-9 13 0 15,-3 3-176-15,2 2 0 0,-1 1 0 0,0 2 0 0,1 0 0 16,1 2 0-16,0-1-144 0,4-2 144 0,2 2-192 0,1-1 0 16,4 3 16-16,-1-2 0 15,3-4-1472-15,1 0-288 0,2-4-64 0,4-2-9888 16,0 1-1968-16</inkml:trace>
  <inkml:trace contextRef="#ctx0" brushRef="#br0" timeOffset="65662.58">23912 18057 15663 0,'0'0'1392'0,"0"0"-1120"0,0 0-272 0,0 0 0 16,0 0 3008-16,0 0 560 16,-7 4 96-16,-3 1 32 0,-6 7-1952 0,-1-1-384 15,-4 3-80-15,-2 7 0 0,-1 1-464 0,0 0-96 16,1-2-16-16,2 1 0 0,0 3-144 0,3 0-48 0,3-4 0 0,5 1 0 16,4-3-128-16,4-2-48 0,6 1 0 0,3-3 0 15,3-4 48-15,4 1 16 0,3-5 0 0,5 1 0 16,0-3 192-16,6-3 48 0,1-2 0 0,0-6 0 15,0-2-16-15,1-1 0 0,-1 1 0 0,1-3 0 16,0-1-96-16,-4 1-16 0,-3-3 0 0,-4-3 0 0,-2 1-80 16,-6-2-32-16,-3-2 0 0,-4 1 0 15,-4-3-112-15,-4 3-32 0,-4 1 0 0,-5 1 0 0,-4 3-256 0,-4 4 0 16,-2 0-208-16,-2 5 80 16,-3-2-1792-16,0 7-368 15,-1 3-64-15,0 5-17008 0</inkml:trace>
  <inkml:trace contextRef="#ctx0" brushRef="#br0" timeOffset="66094.25">22346 18907 20671 0,'0'0'912'0,"0"0"192"0,0 0-880 0,0 0-224 0,0 0 0 0,0 0 0 16,0 0 1728-16,0 0 288 0,0 0 64 0,7-7 16 15,4 0-496-15,7 1-80 0,5 4-32 0,9-2 0 0,7-2-496 0,8 2-96 16,5 1-32-16,5 1 0 0,3-2-160 16,9 4-16-16,7 1-16 0,5 2 0 0,3-1-96 15,0 1-32-15,0 1 0 0,-1 3 0 0,-2 1 0 0,2 2 0 16,-1-2 0-16,-2 2 0 0,-7 1-64 0,-8 1-16 16,-7-1 0-16,-6-3 0 0,-6-3-272 0,-9 1-48 15,-8-2-16-15,-5 0 0 0,-6-1-128 0,-5-1 0 16,-13-2 0-16,0 0 0 15,0 0-1456-15,0 0-320 0,-10 4-64 0,-7 1-10416 16,-2-4-2080-16</inkml:trace>
  <inkml:trace contextRef="#ctx0" brushRef="#br0" timeOffset="66631.13">23198 19627 12895 0,'8'-12'576'0,"-3"3"112"0,1 1-560 0,0-3-128 0,0 2 0 0,-4-3 0 16,3 2 2336-16,-1 1 432 0,-1 0 96 0,-2 3 16 16,-1 6-768-16,0 0-128 0,-1-8-48 0,-2-1 0 0,3 9-400 0,-5-5-64 15,0 0-32-15,-2 0 0 0,-3 4-128 0,1 0-32 16,-2 1 0-16,-4 3 0 0,-2 5-384 0,-4 2-96 16,-5 7-16-16,-2 3 0 0,-4 5-400 15,-1 3-96-15,-2 4-16 0,2 1 0 16,2 2-32-16,3 1-16 0,4-1 0 0,4 0 0 0,4-4-96 0,6-2-128 15,4 0 176-15,5 2-176 0,3-4 240 0,6-3-64 16,5-1-16-16,4-4 0 0,5-2-16 0,5 0 0 16,4-2 0-16,5-5 0 0,2 2-16 0,2-7-128 15,-1-1 192-15,-3-4-64 0,-1-3 80 0,-2-1 16 16,-4-5 0-16,-1 1 0 0,0-6 96 0,-5-2 32 16,-2 1 0-16,-9-3 0 0,-2-2 32 0,-4-3 16 15,-5 0 0-15,-4-2 0 0,-3 2-112 0,-7 3-32 16,-6-1 0-16,-2 5 0 0,-4-1-64 0,-1 4-32 15,-4 8 0-15,-3 2 0 0,-2-3-160 0,-5 5 0 0,0 0 0 16,-1 3 0 0,2 4-816-16,6-3-80 0,1 2-32 0,6 3 0 15,6-3-1056-15,7 2-192 0,3 0-64 0,10-7-16864 0</inkml:trace>
  <inkml:trace contextRef="#ctx0" brushRef="#br0" timeOffset="67066.94">25100 18463 24879 0,'0'0'1088'0,"0"0"256"0,0 0-1088 0,0 0-256 16,7-8 0-16,-7 8 0 0,0 0 2000 0,9-3 352 15,-9 3 64-15,10 5 16 0,2 3-1088 0,-6 8-192 0,2 8-64 16,-2 1 0-16,2 7-496 0,-1 5-96 0,0 5-32 15,2 4 0-15,0-1-128 0,1 2-16 0,1 2-16 0,1-2 0 16,-1 4-48-16,0-2-16 16,1 1 0-16,-2 1 0 0,0-6-112 0,0 0-128 0,2-10 176 0,-3-3-176 15,0-4 176-15,-4-2-176 16,1-4 160-16,0-2-160 0,-1-5 0 0,-1-2 128 0,-4-13-128 0,5 8 0 16,-5-8-256-16,0 0-80 0,0 0-32 15,0 0 0 1,4-11-2912-16,-3-3-592 0</inkml:trace>
  <inkml:trace contextRef="#ctx0" brushRef="#br0" timeOffset="67320.74">25519 18282 33807 0,'0'0'1488'0,"0"0"320"0,0 0-1440 0,0 0-368 0,-6 8 0 0,-6-2 0 0,0 7 720 0,-5 1 80 15,-3 10 16-15,-3 3 0 0,-1 6-32 0,-3 6 0 16,-2 7 0-16,-2 8 0 0,-2 0-80 0,1 3-32 16,-3-2 0-16,-1 2 0 0,-2-2-128 0,1 2-32 15,4 0 0-15,-1 1 0 0,3 0-304 0,3-3-64 16,2-7-16-16,3-1 0 0,1-5-128 0,4-4 0 16,2-5 0-16,4 0 0 0,0-7 0 0,0-1 0 15,5-5-128-15,2-3 128 16,1-10-1392-16,4-7-208 0,0 0-32 0,0 0-10432 0,0 0-2080 0</inkml:trace>
  <inkml:trace contextRef="#ctx0" brushRef="#br0" timeOffset="68022.46">26165 17459 16127 0,'0'0'704'0,"-8"-4"160"0,3-1-688 0,5 5-176 16,-5-8 0-16,5 8 0 0,-8-5 896 0,8 5 128 15,-7-9 48-15,2 4 0 0,5 5-96 0,0 0-16 16,0 0 0-16,0 0 0 0,-5-6-144 0,5 6-48 16,0 0 0-16,0 0 0 0,1-12 208 0,-1 12 48 0,6-6 0 0,2 0 0 15,2 1-256-15,4 1-64 16,4-3 0-16,1 0 0 0,1 3-80 0,2 1-32 16,1 0 0-16,1-1 0 0,1 3-96 0,1-1-32 15,-2 4 0-15,-3 0 0 0,1 2-80 0,-2 0-32 16,-1-2 0-16,-2 3 0 0,-3 2-144 0,-3-2-16 0,-11-5-16 15,6 9 0-15,-6-9-176 0,-2 11 0 0,-2 1 0 0,-6-5 0 16,-2 2 0-16,-4-3 192 0,-2 2-64 16,1 1 0-16,-2 0-128 0,1 1 0 0,1 1 0 0,3 0 128 15,3 0-128-15,5-2 0 0,6-9 0 0,-2 14 128 16,5 1-128-16,4 0 160 0,5 1-160 0,2 0 160 16,4 2-16-16,-1 2 0 0,4-1 0 0,2 2 0 0,0-1-144 15,-3 3 0-15,-4 1 0 0,-2-1 128 0,-3 2-128 16,-5 1 0-16,-5-5 0 0,-3 1 0 0,-5-4 0 15,-2-2 208-15,-2-2-48 0,-2 0-16 0,-3-3 384 0,-5-3 80 16,-3-5 16-16,-4 0 0 0,-2-2-208 0,-1-1-32 16,-1-1-16-16,2-1 0 0,1 1-368 0,-1 0 0 15,0-2 0-15,2 1 128 16,4-3-1792-16,2 2-368 0,2 2-64 0</inkml:trace>
  <inkml:trace contextRef="#ctx0" brushRef="#br0" timeOffset="70248.74">2391 18459 21071 0,'0'0'928'0,"0"0"208"0,0-7-912 0,0 7-224 0,0 0 0 0,0 0 0 16,0 0 528-16,0 0 64 0,0 0 16 0,-10 5 0 16,1 6-32-16,1 2-16 0,2 5 0 0,0 6 0 15,-1-1 16-15,2 8 0 0,1 5 0 0,2 3 0 16,-3 2 0-16,2 6 16 0,2 3 0 0,1 2 0 0,0-1-80 16,4-2 0-16,1 1-16 0,1-6 0 15,6 2-224-15,3-10-32 0,3-5-16 0,5-7 0 16,6-6 288-16,3-2 48 0,2-6 16 0,3-5 0 0,1-6 256 0,1-6 48 15,1-3 16-15,0-7 0 0,0-2-192 0,-2-3-48 16,0-4 0-16,1 1 0 0,-3-5-320 0,-2 0-64 16,2 2-16-16,-3-3 0 0,-3 1-96 0,0 2-32 15,-4-3 0-15,0 1 0 0,-1-3 0 0,-3 1 0 16,-4 0 0-16,-4 1 0 0,-2 3-128 0,0 0 160 16,-2 5-160-16,-2 4 160 0,-2 5-160 0,-1 2 192 15,0 6-192-15,-5 6 192 0,0 0-192 0,0 0 0 16,4 10-192-16,0 5 192 0,-6 4-160 0,0 4 160 15,2 0 0-15,-3 9-144 0,-2 5 144 0,-1 5 0 0,-2 7 0 16,-1 7 0-16,-1 5 0 0,0 5 0 0,-1 6 0 16,3 0 0-16,-5-1 128 0,1 3 16 0,-4 3 0 0,4 1 0 15,-4-4 128-15,5-3 32 0,-2-2 0 0,2-10 0 16,-1-3 96-16,0-2 32 0,-2-1 0 0,0-3 0 16,1-1-96-16,-4-3-16 0,-2-4 0 0,-4-4 0 15,-1-2 48-15,-4-2 0 0,-2-7 0 0,-3 1 0 16,-3-8-48-16,1 1 0 0,-1-3 0 0,-2-1 0 15,-3-5-80-15,1-4-32 0,-1 0 0 0,3-8 0 16,2-5-64-16,2-4-16 0,-1-5 0 0,6-3 0 16,0-4-128-16,5-2 128 0,5-6-128 0,5-1 128 15,6 0-128-15,3-3 0 0,4-3 0 0,7 3 0 16,7 1 0-16,6 2 0 0,8-3-176 0,8 0 176 16,7 5-144-16,8 2 144 0,2 3-160 0,5-1 160 0,3 0-128 15,6 6 128-15,6 1 0 0,3 5-144 0,-1 5 144 16,1-2 0-16,-4 2 0 0,-6 5 0 0,-8 0 0 0,-3 4 0 15,-9-1 0-15,-5 4 0 0,-7 5 0 0,-5-1 0 16,-7 3 0-16,-3 2 0 16,-4-2-912-16,-4 4-208 0,-4-1-32 0,-1 1-12752 15,-4 2-2544-15</inkml:trace>
  <inkml:trace contextRef="#ctx0" brushRef="#br0" timeOffset="73987.61">17179 6381 21183 0,'-12'-14'944'0,"5"4"192"0,2 3-912 0,-1-4-224 16,-1 4 0-16,0 1 0 0,7 6 208 0,0 0 0 16,0 0 0-16,0 0 0 0,-7 6 176 0,7-6 16 15,-6 10 16-15,1 3 0 0,4 2-160 0,-1 0-16 16,2-1-16-16,0 7 0 0,2-1 160 0,-2 2 48 0,0 2 0 0,0 5 0 16,-2 0-32-16,2 4 0 15,-1 4 0-15,-1 4 0 0,-1-1-144 0,-1 9-16 16,2-1-16-16,-3 3 0 0,-2 1-96 0,-2 1 0 0,0 3-128 0,2 4 192 15,-3-2 0-15,3 1 0 0,0-1 0 0,-1 3 0 16,0-5 64-16,2 2 16 0,1 0 0 0,2 0 0 16,-2 0-80-16,3-5 0 0,1 0-16 0,1 1 0 15,0-1 16-15,1-2 16 0,0-3 0 0,0 2 0 16,1 1 752-16,1 1 128 0,0-1 48 0,2-4 0 31,1 0-1680-31,3-1-336 0,0-5-64 0,3 4-16 0,0-1 960 0,2-3 0 0,2-1 0 0,0 0 0 16,1-3 0-16,0 0 144 0,1-3-144 0,4-3 0 15,3-5 128-15,3 1-128 0,3-3 0 0,2-3 0 16,4-5 0-16,1-3 160 0,2-3-160 0,6-2 128 16,4-3 0-16,7-3-128 0,5 1 192 0,6-1-64 15,3 0 0-15,3-2-128 0,1-2 192 0,1 2-64 0,0 0-128 16,7 2 128-16,3-2-128 0,2 3 128 0,0-1-128 0,3 0 128 16,3 0-128-16,5-1 128 0,3-1 0 0,2 0 0 15,-1-3 0-15,4 1 0 0,7 0 96 0,0-1 16 16,0-1 0-16,3 0 0 0,2 4-48 0,3 0 0 15,-1-3 0-15,4 2 0 0,1 0-192 0,-1 0 144 16,1-2-144-16,3 2 128 0,2-3-128 0,2 0 0 16,2 0 0-16,2-2 128 0,2 0-128 0,0 1 160 15,2-3-160-15,6 3 160 0,1 1-160 0,0-2 128 16,-5-1-128-16,4 4 128 0,1 0-128 0,-1 0 0 16,-6 0 144-16,1 1-144 0,0 2 0 0,-1 0 0 0,-1-2 0 0,-1 1 128 15,-4 1-128-15,1-2 0 16,-3 1 0-16,1 1 0 0,-5 0 0 0,1-1 0 0,-4-2 0 0,1 1 128 15,-4-5-128-15,4 1 0 0,-6-5 0 0,1 2 128 16,3-3-128-16,-7 3 0 0,-5-2 0 16,1-3 0-16,3 0 0 0,-5 2 0 0,-6-3 0 0,-1-1-128 15,1 0 128-15,0 1 0 0,0-1 0 0,-2 3 0 16,-2 0 0-16,2 3 0 0,4 4 0 0,-5 1 0 16,-5-8 0-16,2 5 0 0,1 2 0 0,2 2 0 15,2 2 0-15,-3-4 0 0,-5-1 0 0,7 4 0 16,3 5 0-16,-3-4 0 0,-3-3 0 0,1-1 0 15,5 3 0-15,0 2 0 0,1 2 0 0,-4-3 0 16,-6-3 0-16,0 1 0 0,1 1 0 0,-1 2 0 16,-5 0 0-16,-2 0 0 0,-4-1 0 0,-1 2 0 15,-1 2 0-15,-2-1 0 0,-3-1 0 0,-5 1 0 0,-5-1 0 16,-4 1 0-16,0 2 0 0,-1-1 0 0,-2 1 0 0,1 1 0 16,-1 1 0-16,-4 0 0 0,-6-4 0 0,1 1 0 15,-1-1 0-15,2 1 0 0,-3 5 0 0,0 3 0 16,-1-3 0-16,-3 4 128 0,-2-5-128 0,-4 2 0 15,-2-5 0-15,-3 4 0 0,-2-1 0 0,-2-1 0 16,0 4 0-16,-1 0 0 0,-2 0 192 0,-2 1-48 16,1 2 0-16,-5-5 0 0,2 1-144 0,-3-1 192 15,-2-3-192-15,1 1 192 0,-3 3-192 0,-2-4 0 16,-4-2 0-16,0 1 128 0,0-1-128 0,-2 1 128 16,0-2-128-16,-3-5 128 0,4-1 0 0,-1 0 0 15,1-6 0-15,0 2 0 0,1-4 64 0,-1-1 0 16,2-2 0-16,-2-3 0 0,0-4-32 0,2-3 0 0,-2-4 0 15,2-6 0-15,0-7-32 0,3-3 0 0,-2-8 0 16,2-7 0-16,-1-3 32 0,3-10 0 0,2-6 0 16,3-4 0-16,-1-7 32 0,1-5 0 0,0-3 0 0,1-10 0 15,2-3-192-15,-3 0 0 0,-2 3 0 0,-3-2 0 16,-1 0 160-16,-4 6 0 0,-4 4 0 0,-1 7 0 16,-3 5 144-16,-2 6 16 0,-2 8 16 0,1 5 0 15,0 3-192-15,0 10-144 0,2 2 192 0,2 5-192 16,-1 8 0-16,3 4 0 0,0 6-240 0,-1 2 80 31,-2 5-1520-31,-1 0-304 0,3 8-64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18:12.65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19181 16347 26719 0,'-1'-18'2368'0,"0"6"-1888"0,1 12-480 0,0 0 0 15,2-17 640-15,2 6 16 0,1 0 16 0,-5 11 0 16,9-6 288-16,3 1 48 0,-4 2 16 0,5 3 0 0,1 6-320 0,1-1-64 16,1 3-16-16,1 4 0 0,1 4-80 0,-1 2-16 15,-2 5 0-15,-2 8 0 0,-4 5-256 0,-3 5-48 16,-2 6-16-16,-3 5 0 0,-2 4 0 0,-6 4 0 16,-3 6 0-16,-4 5 0 0,-4 5-16 15,1 5-16-15,-2-3 0 0,0-2 0 0,1 2-32 0,0-7 0 16,0-5 0-16,3 0 0 0,0-5 208 0,2-1 32 15,-2-3 16-15,2-2 0 0,2-7 48 0,0-3 16 16,2-2 0-16,2-3 0 0,-1-3-80 0,3-2-32 16,1-1 0-16,2-4 0 0,0-3-96 0,4-3-32 15,0-1 0-15,2-5 0 0,1-4-32 0,3-1 0 0,-1-1 0 16,4-3 0-16,-1-1-64 0,1-6 0 0,3 1-128 0,5 0 192 16,3-3-64-16,3 0-128 0,3-2 176 0,7 1-176 15,3 0 144-15,5-1-144 0,3 1 0 0,1-3 144 16,2-2-144-16,3 2 0 0,7 2 0 0,3-2 0 15,4-3 0-15,4 2 0 0,4 0 0 0,2-2 0 16,2-1 0-16,4 2 0 0,4-3 0 0,4 2 0 16,3 0 0-16,1 0 0 0,-2 2 0 0,4 0 0 15,2 3 0-15,1 2 0 0,-1-2 0 0,0 2 0 16,-2 0 0-16,2 3 0 0,1 0 0 0,0 0 0 16,-1 0 0-16,0-1 0 0,0 1 0 0,2 1 0 15,2 1 0-15,-3-1 0 0,-2 0 0 0,4-1 0 16,5 4 0-16,-3-1 0 0,-3-2 0 0,-2 1 0 15,1 0 0-15,4-1 0 0,3 1 0 0,-3 1 0 16,-7-1 0-16,4 0 0 0,3 3 0 0,-2-2 0 0,1 3 0 16,-2 1 0-16,-1 1 0 0,3-4 0 0,4 1 0 0,-3 1 0 15,-5-2 0-15,1 1 0 0,4-4 0 0,2 2 0 16,1 2 0-16,-3-6 0 0,-2 0 0 0,4-1 0 16,4 1 0-16,-4 1 0 0,-6-2 0 0,3 3 160 15,4-1-160-15,0-1 160 0,4 1-32 0,-3 1-128 16,-2 1 192-16,3 1-64 0,5-1-128 0,-1 4 160 15,-4-4-160-15,5 4 160 0,2 1-32 0,-1 2 0 16,-1-5 0-16,0 3 0 0,-1 1-128 0,4 1 0 16,3 0-160-16,2-3 160 0,-3 1 0 0,3 0 0 15,0 3 0-15,-3 1 0 0,-4-3 128 0,2 2-128 16,2 1 144-16,-2 0-144 0,-3-3 160 0,-2 3-160 16,-1 0 160-16,-2-1-160 0,3-2 176 0,-4 2-176 0,-3-4 192 0,0 0-192 15,0 1 0-15,-3 0 0 0,-6 0 0 0,0-1 0 16,1-2 0-16,-1 1 0 0,3 0 160 0,-5 1-160 15,-5-3 128-15,-2 3-128 0,-2-4 0 0,0 3 128 16,-2 0-128-16,-3-3 0 0,-5 2 0 0,-3-2 0 16,2 0 0-16,-6 1 0 0,-1 0 128 0,-2-2-128 15,-1-1 0-15,-2 1 0 0,-4 1 0 0,-2-1 128 16,-2 0-128-16,-1 1 0 0,-1 3 0 0,0-3 0 16,0 0 0-16,-1 1 0 0,-2-1 0 0,-1 0 0 15,-4 2 0-15,0-2 0 0,-4 0 128 0,-3 1-128 16,0-3 0-16,-2-1 0 0,-2 0 0 0,-3 3 0 15,-2-3 0-15,0 1 0 0,-2-3 0 0,-2 1 0 16,-3 3 0-16,2-2 0 0,0 2 0 0,-2-1 0 16,-1-2 0-16,0 3 0 0,1-2 0 0,-2 0 0 0,-1-2 0 15,-2 0 0-15,0 0 0 0,-1 0 0 0,0 0 0 0,-1-2 0 16,0 1 0-16,-1-4 0 0,0 4 0 0,-1-3 0 16,1 0 128-16,2-2-128 0,-2-2 0 0,4 3 0 15,-4-4 0-15,-3 4 0 0,3 0 0 0,2-4 0 16,1 2 0-16,1-6 0 15,2 0 0-15,0-1 0 0,1-4 0 0,17-19 128 0,-6-1-128 0,-2 0 0 16,-4-1 0-16,4-1 128 0,3 1-128 0,0-2 0 16,0 2 0-16,-1-2 128 0,2-7-128 0,3-3 0 15,0-4 0-15,-14 24 128 0,3-10-128 0,2-1 0 16,1-4 0-16,0 2 0 0,1-1 0 0,0 0 0 16,0-8 0-16,22-47 0 0,-11 10 0 0,-37 87 0 0</inkml:trace>
  <inkml:trace contextRef="#ctx0" brushRef="#br0" timeOffset="2402.71">19518 15927 16991 0,'-14'4'752'0,"4"-1"144"0,0-1-704 0,2 2-192 0,2 4 0 0,2-3 0 15,4-5 976-15,-3 6 176 0,2 2 16 0,1-8 16 16,0 0-256-16,5 8-48 0,-5-8-16 0,8 13 0 16,-2-5-272-16,1 1-48 0,-7-9-16 0,0 0 0 15,6 10 48-15,-6-10 16 0,8 7 0 0,-8-7 0 16,0 0 256-16,12 3 48 0,-12-3 16 0,13 1 0 0,0-2 64 0,-1 0 16 16,2-2 0-16,7-2 0 15,3 0-160-15,3 1-48 0,2-2 0 0,4-2 0 0,4 3-256 0,5-2-48 16,5 0-16-16,5 0 0 0,4-5-144 0,1 2-16 15,3 0-16-15,1-2 0 0,1 5-32 0,9-6 0 16,3-2 0-16,2 1 0 0,0 2-64 0,1-2-32 16,-1 2 0-16,3 1 0 0,0-1 32 0,5 0 0 15,-1 2 0-15,0-3 0 0,-4 1 32 0,1 3 16 16,0-1 0-16,3 2 0 0,6-2-64 0,1 2-16 16,-1-3 0-16,5 4 0 0,2 5-160 0,2-2 160 15,2-2-160-15,0 1 160 0,0 3-160 0,5 1 0 16,1 1 144-16,-1-1-144 0,-5-6 128 0,2 6-128 15,-1 1 128-15,2 0-128 0,4-2 0 0,-3 0 0 16,-1-1 0-16,3 0 0 0,3 2 0 0,0-3 0 0,1-2 0 0,-5 3 0 16,6 2 176-16,-1 0-48 0,0-3 0 0,-1 0 0 15,-2 1-128-15,3 3 128 0,5 2-128 0,-2-1 128 16,-4-2-128-16,3 1 128 0,3 2-128 0,-2 1 128 16,-4-3-128-16,2 1 0 0,2 0 0 0,-1 2 0 15,-3-2 0-15,-1 2 0 0,0-1 0 0,1 1 0 16,2 2 0-16,-1-3 0 0,-1 1 0 0,0-1 0 15,1 3 128-15,0 1-128 0,-2-4 0 0,0 1 128 16,-3-1-128-16,5 3 0 0,4-3 144 0,-1 1-144 16,-2 1 0-16,1-1 144 0,1 2-144 0,-3 0 0 15,-3-9 128-15,1 4-128 0,3 5 0 0,-2-5 0 16,-2-1 0-16,-3-3 0 0,-2 4 0 0,-2 0 0 16,-1 1 144-16,-1-2-144 0,-2-3 0 0,-4 0 144 15,0 4-144-15,-1 2 0 0,1-4 0 0,-4 0 0 0,-4-6 0 0,-2 3 0 16,2 3 128-16,-1-1-128 0,-1-6 0 0,-2 3 0 15,-2 1 0-15,-2-3 0 0,0 3 0 0,-2 1 0 16,-1 2 128-16,-1-2-128 0,3 1 0 0,-2 1 0 16,-4-1 0-16,3 1 128 0,0-1-128 0,1 2 0 15,-1-2 0-15,0 2 0 0,0-1 0 0,-2-1 0 16,-2 0 0-16,-2 1 0 0,-1-2 0 0,0-1 0 16,0 0 0-16,1 1 0 0,-1 0 0 0,-2-2 0 15,-2 0 0-15,2-2 0 0,0 3 0 0,-1 2 0 16,-2 2 0-16,0-1 0 0,0-7 0 0,-3 4 0 15,-4 1 0-15,-2-3 0 0,0 1 144 0,-24 2-144 16,4 4 160-16,2-1-160 0,2 0 0 0,-1-1 0 16,-1 1 0-16,-1-1 0 0,-2-1 144 0,25-2-144 0,-10 2 128 0,-6 0-128 15,-5-4 0-15,-2 3 0 0,-3 1 0 0,2 0 0 16,-1-2-128-16,-12 4 128 0,2-1 0 0,5 2 0 16,-4 0 0-16,5 0 0 0,0 0 0 0,2 2 0 15,0-1 0-15,22 4 0 0,-6-2 0 0,-35-3 0 16,-9 0 0-16,0 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1:18:21.08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18455 14318 12895 0,'0'0'1152'0,"0"0"-928"15,0-6-224-15,0 6 0 0,-2-7 896 0,1 1 128 16,1 6 16-16,0 0 16 0,-3-6-528 0,3 6-96 15,0 0-32-15,0 0 0 0,0 0-80 0,-5 1 0 16,-1-1-16-16,6 0 0 0,-8 10-80 0,5-5-16 16,1-1 0-16,1 4 0 0,-2-2 80 0,2 2 16 15,1 2 0-15,0-3 0 0,0 3 16 0,4 7 16 16,-2 0 0-16,2-5 0 0,0 1 96 0,0 1 16 0,1 0 0 0,0-1 0 16,0 2-32-16,0 1 0 15,-1-2 0-15,1-1 0 0,0-5-80 0,-1 2-16 0,3-4 0 0,1 1 0 16,-8-7 128-16,13-2 0 15,-2-1 16-15,2-1 0 0,0-1 112 0,1-3 0 16,-2 0 16-16,2-3 0 0,-1 2-288 0,1-2-64 16,0-2-16-16,-1 1 0 0,-2 0-224 0,1-2 176 0,-1 1-176 0,-1 2 160 15,-1-5-160-15,-1 4 160 0,-2 0-160 0,2-1 160 16,-3 1-160-16,-1 7 0 0,-1-2 144 0,2 0-144 16,-2 2 240-16,1-3-32 0,-4 8 0 0,0 0 0 15,4-5-208-15,-4 5 176 0,0 0-176 0,0 0 160 16,6-4-160-16,-6 4 0 0,0 0 0 0,8-1 128 15,-8 1-128-15,9-1 0 0,-2-1 0 0,1 1 0 16,-1 0 128-16,1 1-128 0,-8 0 0 0,6 2 128 0,-6-2-128 0,9 2 0 16,-9-2 144-16,8 1-144 0,-8-1 128 0,0 0-128 15,8 0 128-15,-8 0-128 0,7-3 128 0,-7 3-128 16,0 0 128-16,7-2-128 0,-7 2 128 0,0 0-128 16,5-7 160-16,-5 7-160 0,5-5 176 0,-5 5-176 15,0 0 192-15,0 0-192 0,0 0 128 0,0 0-128 16,0 0 0-16,0 0 0 15,0 0-1120-15,0 0-288 0,0 0-48 0,0 0-12448 0</inkml:trace>
  <inkml:trace contextRef="#ctx0" brushRef="#br0" timeOffset="870.7">18483 14085 12671 0,'0'0'560'0,"0"0"112"0,0-9-544 0,0 1-128 0,2-1 0 0,-2-1 0 0,-2-1 1152 0,1-1 208 15,0-2 48-15,-2 2 0 0,1 0-192 0,-1 0-16 16,1 2-16-16,-1-2 0 0,1 6-112 0,-1-2-32 16,3 8 0-16,-5-5 0 0,1 3-224 0,4 2-48 15,0 0-16-15,-7 1 0 0,-2 0-128 0,-2 7-32 16,0 2 0-16,-2 7 0 0,-1 4-16 0,0 9-16 15,0-5 0-15,0 9 0 0,2 6-48 0,-4 4-16 16,1 2 0-16,2 1 0 0,3 1-144 0,4-3-32 16,3 1 0-16,5-7 0 0,3-3 144 0,2-6 32 15,4-6 0-15,1-1 0 0,4-3 112 0,4-4 32 16,5-5 0-16,2-6 0 0,5-4-128 0,1-3 0 16,1-2-16-16,3-7 0 0,0-2-176 0,1-4-48 15,-1-2 0-15,0-4 0 0,-2 1-112 0,0-3-32 16,-4-3 0-16,0-1 0 0,-1 0-128 0,2-5 0 15,-5-2 144-15,-2 1-144 0,-2-1 0 0,-2 0 144 16,-4 2-144-16,-1 0 0 0,-6 1 128 0,-1 3-128 16,-3 2 0-16,0 6 0 0,-3 0 0 0,-3 5 0 15,-1 5 0-15,-3 3 0 0,-3 4 128 0,0 3-128 0,-3 5 0 0,-2 5 0 16,-2 6 0-16,-1 6 0 16,-3 4 0-16,0 5 0 0,1 2 0 0,-1 6 0 0,-3 8 0 0,-1 5 0 15,-1 6 0-15,0 4 0 0,1 6 0 0,1 1 0 16,-1 2 0-16,3 6 0 0,0 0 160 0,0 0-160 15,0 0 272-15,-2-2-16 0,0 0-16 0,0-1 0 16,-1-2 128-16,1-4 16 0,-2-1 16 0,-1-6 0 16,0-3-96-16,0-3-32 0,-2-2 0 0,1-5 0 0,-2-1-16 0,1-4 0 15,-2-3 0-15,-4-2 0 16,0 2-96-16,0-6-32 0,1-3 0 0,-1-4 0 16,0-2-128-16,0-4 192 0,-1-6-192 0,0-3 192 0,0-5-192 0,0-3 192 15,0-5-192-15,1-3 192 0,2-10-192 0,-1-3 192 16,2-2-192-16,4-9 192 0,2-1-192 0,5-4 0 15,1 0 0-15,10-5 128 0,2 0-128 0,7-5 0 16,7 3 0-16,5 3 0 0,4-1 0 0,7 4-144 16,7 3 144-16,5 2 0 0,4 7-144 0,6 1 144 15,5 5 0-15,5 5-144 0,4 2 144 0,4 5 0 16,1-1-144-16,27 2 144 0,-11 3 0 0,-9 4 0 16,-12 3 0-16,-5 4 0 0,-8-2-208 0,-5 4 80 15,-6-2 128-15,-6 4-208 16,-7 1-432-16,-5-4-96 0,-5-3-16 0,-3-1 0 15,1-3-1680-15,-1-1-320 0,-11-2-80 0,14-7-14576 0</inkml:trace>
  <inkml:trace contextRef="#ctx0" brushRef="#br0" timeOffset="1172.54">19574 14324 20271 0,'0'0'1792'0,"0"0"-1424"15,0 0-368-15,0 0 0 0,0 0 1072 0,10-7 144 16,3 2 16-16,5 1 16 0,5-1-32 0,3-2 0 15,6 2 0-15,5 0 0 0,2-4-480 0,5 2-96 16,0 0-32-16,1 2 0 0,-2 3-400 0,-4-1-80 16,-5 3 0-16,-4 0-128 15,-11 3-1040-15,-3 3-320 0,-8 6-64 0,-9 0-16 0</inkml:trace>
  <inkml:trace contextRef="#ctx0" brushRef="#br0" timeOffset="1299.99">19400 14645 28911 0,'-13'-4'1280'0,"13"4"256"0,0 0-1216 0,14 5-320 15,8-3 0-15,7-4 0 0,9-7 1920 0,5 3 320 16,8 2 64-16,6-2 0 0,3-2-1040 0,4-1-224 16,2 1-32-16,1 2-16 0,3 0-672 0,-4 2-144 0,-4 1-32 0,-7 2 0 31,-8 1-1952-31,-6 3-400 0</inkml:trace>
  <inkml:trace contextRef="#ctx0" brushRef="#br0" timeOffset="5958.63">23699 13714 6447 0,'0'0'576'0,"0"0"-576"16,0 0 0-16,1-11 0 0,-1 1 1808 0,0 10 256 16,0 0 48-16,0 0 16 0,-9-8-400 0,-1 4-64 15,-3 2-32-15,-1 2 0 0,-3 2-496 0,-4 2-112 16,-3 4 0-16,-6 2-16 0,-3 4-160 0,-3 4-16 16,-1 2-16-16,0 5 0 0,-1 5-16 0,-1 5 0 15,-2 6 0-15,2 6 0 0,0 4-32 0,3 1-16 16,-1-1 0-16,4 2 0 0,3-1-144 0,4 2-32 0,2-2 0 15,3-2 0-15,9 0-224 0,5-2-48 16,5-4-16-16,5-4 0 0,5-4-16 0,5-2 0 16,5 0 0-16,1-3 0 0,5-8-32 0,4 0-16 15,0-2 0-15,1-5 0 0,-1-4-80 0,1 1-16 0,2-4 0 16,-3 1 0-16,-2-1-128 0,0-1 0 16,-3-3 0-16,-3-1 0 15,-2 1-2432-15,-3-5-400 0</inkml:trace>
  <inkml:trace contextRef="#ctx0" brushRef="#br0" timeOffset="6279.84">24214 13919 24879 0,'-2'-18'2208'0,"2"9"-1760"16,2-2-448-16,-2 11 0 0,2-12 208 0,-2 12-32 16,0 0-16-16,0 0 0 0,0 0 864 0,-7 7 160 15,-1 2 32-15,-1 8 16 0,-2 5-512 0,0 6-96 16,1 5-32-16,0 4 0 0,0 2 256 0,0 7 48 16,0-4 16-16,-3 6 0 0,0 1-272 0,-1 3-64 15,-2 0-16-15,0-1 0 0,2-2-336 0,4-4-64 16,1-7-16-16,2 1 0 0,0-1-144 0,4-2 160 15,0-8-160-15,3 0 160 0,0-7-160 0,3 0 0 16,2-3 0-16,1-6 0 16,0-3-1504-16,-6-9-384 0,11 7-80 0,-1-9-16 0</inkml:trace>
  <inkml:trace contextRef="#ctx0" brushRef="#br0" timeOffset="6610.79">24933 13928 6447 0,'0'0'272'0,"0"0"80"0,-4 6-352 0,2 0 0 0,0 5 0 0,0-4 0 0,-2 5 3072 0,-1 2 528 16,-3 3 112-16,1 5 32 0,-1-3-1488 16,1 4-288-16,-1 2-64 0,-1 1-16 0,-1 7-544 0,-2 3-96 15,1 0-32-15,-2 5 0 0,1 0-608 0,0-2-128 16,3-1-32-16,-5 11 0 0,4-10-256 0,1-5-64 16,2-6-128-16,1-2 192 0,1-5-192 0,0-4 144 15,0-4-144-15,1-2 128 16,2 2-1280-16,2-13-272 0,0 0-48 0,0 0-16 15</inkml:trace>
  <inkml:trace contextRef="#ctx0" brushRef="#br0" timeOffset="6748.33">24530 14362 26719 0,'5'-8'2368'0,"3"4"-1888"16,5 0-480-16,2 3 0 0,4-2 672 0,6 2 32 15,2 0 16-15,5 1 0 0,6-2 368 0,4 2 80 0,2 0 16 0,3 2 0 16,-1-1-672-16,1 3-128 0,0-1-16 0,-2 5-10528 15,-3-2-2096-15</inkml:trace>
  <inkml:trace contextRef="#ctx0" brushRef="#br0" timeOffset="7170.92">25918 13878 22111 0,'-7'-11'1968'0,"7"11"-1584"16,-3-5-384-16,3 5 0 0,0-8 512 0,0 8 0 16,0 0 16-16,0 0 0 0,10 6 512 0,2 1 112 0,0 7 0 0,4 4 16 15,1 3-256-15,2 7-48 0,1 1-16 0,0 3 0 16,0 1-112-16,-1 3-32 0,2 1 0 0,-2-2 0 15,-1 1-448-15,-2 1-80 0,-2 1-32 0,-3 1 0 16,0 2-144-16,-4-7 128 0,0-5-128 0,-2 2 128 16,-1-4-128-16,-1-2-272 0,0-7 64 0,-2-2 16 15,0-2-2496-15,1-5-512 16</inkml:trace>
  <inkml:trace contextRef="#ctx0" brushRef="#br0" timeOffset="7392.36">26486 13869 9215 0,'0'0'816'0,"0"0"-656"16,0 0-160-16,0 0 0 0,-11-1 4912 0,-2 7 944 15,-2 3 192-15,-7 7 32 0,-6 4-4032 0,-5 10-832 16,-3 5-144-16,-4-1-48 0,2-3-128 0,-5 2-48 16,-4 1 0-16,1 4 0 0,1 1-336 0,6 5-64 15,3-4 0-15,5 1-16 0,1 0-224 0,6-4-32 16,4-3-16-16,5 0 0 0,5-5-336 0,4 1-64 15,4-7-16-15,4-3 0 16,5-5-1984-16,3-2-384 0,3-7-96 0,5 1-16 0</inkml:trace>
  <inkml:trace contextRef="#ctx0" brushRef="#br0" timeOffset="7649.6">27233 13938 27647 0,'0'0'2448'0,"0"0"-1952"0,0 0-496 0,0 0 0 16,0 14 192-16,-2 4-48 0,0 0-16 0,-2 6 0 15,-1 4 352-15,-1 0 64 0,-3 3 16 0,-2 2 0 0,-1 3-96 16,-2 2-16-16,0 3 0 0,0-1 0 0,2-3-224 0,2-1-48 15,0-7-16-15,1 2 0 0,1-3-160 0,1-4 192 16,-2-1-192-16,0 1 192 16,-2-3-1840-16,-3-2-352 0</inkml:trace>
  <inkml:trace contextRef="#ctx0" brushRef="#br0" timeOffset="7790.44">26765 14343 27935 0,'14'-10'1232'0,"-2"6"256"0,4 2-1184 0,7-2-304 15,1 2 0-15,8-1 0 0,6 2 1216 0,5-1 176 16,6 0 32-16,6 2 16 0,5 1-736 0,-2 2-160 16,-4 3-32-16,-5-2-10624 15,0 1-2144-15</inkml:trace>
  <inkml:trace contextRef="#ctx0" brushRef="#br0" timeOffset="8330.06">28008 13736 13471 0,'0'0'592'0,"4"-12"128"0,0 2-576 0,-2-1-144 16,2 1 0-16,-2 1 0 0,-2-3 1728 0,0 5 320 15,0 7 64-15,0 0 16 0,4-13-640 0,-4 13-128 0,0 0-16 0,0 0-16 16,12-3-288-16,-2 8-48 15,0 7-16-15,-1 6 0 0,2 3-336 0,2 7-80 0,0 0-16 16,1 5 0-16,0 4-144 0,1 3-16 0,-5 3-16 0,2-1 0 16,-2-182-112-16,0 365 0 0,-2-181-16 0,-2-2 0 15,-1-7-96-15,-1-4-16 0,-2 1 0 0,1-1 0 16,0-7-128-16,-1 0 0 0,-1-7 0 0,-1-5 0 16,-1 0-2016-1,1-12-432-15,-5 9-96 0</inkml:trace>
  <inkml:trace contextRef="#ctx0" brushRef="#br0" timeOffset="8564.04">28365 13593 28559 0,'0'0'2544'0,"0"0"-2032"16,0 0-512-16,0 0 0 15,-9-8-384-15,-1 6-160 0,-1 9-32 0,-5 2-16 0,-3 5 1088 0,-1 3 208 16,-2 5 64-16,-1 3 0 0,1 1-192 0,-1 4-16 15,-1 1-16-15,1 4 0 0,0 2-96 0,1 3-32 16,2-2 0-16,2 0 0 0,0-1-288 0,2 1-128 16,4-1 128-16,2-7-128 0,1-6 128 0,0 1-128 15,6-4 0-15,-3-2 128 16,3-1-592-16,0-4-128 0,3-14-32 0,0 0-8784 16,0 9-1776-16</inkml:trace>
  <inkml:trace contextRef="#ctx0" brushRef="#br0" timeOffset="8890.37">28397 13357 26719 0,'8'-30'1184'0,"-2"17"240"0,3-1-1136 0,4 1-288 0,4-2 0 0,6 0 0 0,3 1 320 16,4 2 16-16,3 1 0 0,5 3 0 0,3-1 432 0,1 7 64 15,0 0 32-15,-4 4 0 0,-5 4-544 0,-6 4-96 16,-6 0-32-16,5 12 0 0,-11-3-192 0,-7 3 0 16,-7 1 128-16,-5 2-128 0,-4-1 0 0,-4-1 0 15,-6-3 0-15,-1 2 0 0,-1-2 272 0,-2-1-32 16,4-3-16-16,3-4 0 0,3-1 368 0,7-3 80 16,4 1 16-16,1-9 0 0,10 4-176 0,7 1-16 15,6 0-16-15,2-1 0 0,2-1-80 0,5 0-16 16,4-5 0-16,1 2 0 0,0 0-224 0,-1 1-160 15,-2-1 192-15,-5 0-192 16,-3 3-496-16,-6 3-208 0,-3-1-32 16,-10 0-15696-16</inkml:trace>
  <inkml:trace contextRef="#ctx0" brushRef="#br0" timeOffset="9163.64">27742 14637 23039 0,'0'0'2048'0,"0"0"-1648"0,14-5-400 0,0 1 0 16,0-3 1088-16,5 1 144 0,5 4 32 0,4-3 0 15,7-4 32-15,5 3 16 0,6-3 0 0,4 4 0 16,4 3-352-16,4 4-64 0,1-2 0 0,-1 2-16 15,0 2-416-15,-5 2-80 0,-4-1 0 0,-4 0-16 0,-1 1-208 0,-7 0-32 16,-2 5-128-16,-4 1 192 16,-6 0-2096-16,-5 2-416 0,2 7-96 15,-13 0-16-15</inkml:trace>
  <inkml:trace contextRef="#ctx0" brushRef="#br0" timeOffset="9883.36">28160 14976 17215 0,'0'0'768'0,"0"0"144"0,0 0-720 0,0 0-192 16,0 0 0-16,11-1 0 0,0 4 496 0,-11-3 64 0,12 0 16 0,-2 0 0 15,0 5-400-15,-10-5-176 0,10 2 160 0,-10-2-160 16,0 0 0-16,0 0 0 0,9 4 0 0,-9-4 0 16,0 0 400-16,0 0-16 0,0 0 0 0,0 0 0 15,0 0 320-15,0 0 64 0,0 0 16 0,0 0 0 16,0 0-256-16,0 0-48 0,0 0-16 0,0 0 0 0,0 0-208 15,0 0-32-15,0 0-16 0,0 0 0 0,2-10 48 16,-2 10 0-16,-1-8 0 0,1 8 0 0,0 0-64 0,0 0-16 16,0 0 0-16,0 0 0 0,0 0-176 0,0 0 192 15,0 0-192-15,0 0 192 0,0 0-192 0,-7-2 0 16,7 2 0-16,0 0 0 0,-9-3 0 0,9 3 0 16,0 0 0-16,0 0 128 0,-9-4-128 0,9 4 0 15,0 0 0-15,0 0 0 0,0 0 384 0,0 0-16 16,0 0 0-16,0 0 0 0,0 0 16 0,5-8 16 15,-5 8 0-15,10-4 0 0,-1-3-144 0,1 4-16 16,0-1-16-16,2 1 0 0,-1 1 32 0,1-2 16 16,0 1 0-16,2 1 0 0,0 0 64 0,-2 2 16 15,2 2 0-15,1 0 0 0,-2 3-16 0,-2 0 0 16,-1 2 0-16,-1 0 0 0,-9-7-336 0,7 12 0 0,-4 3 0 0,-1 3 0 16,-5 1 0-16,-3 1 0 15,-4 2 0-15,-4 1 0 0,-3 1 192 0,-2 3-48 16,-3-6 0-16,-1 1 0 0,-7-3 176 0,-1 1 16 0,0 4 16 0,0-3 0 15,1-3 160-15,4-1 48 16,0 0 0-16,1-2 0 0,5-2-176 0,2-2-48 16,3 1 0-16,5-6 0 0,2-1-176 0,8-5-32 15,0 0-128-15,0 0 192 0,0 0-64 0,13 7 0 16,2-6-128-16,4 1 192 0,3 0-48 0,5-1-16 0,3-1 0 0,4 4 0 16,3-2 32-16,1 5 0 0,-1-4 0 0,1 1 0 15,-1 0-160-15,-1 2 0 0,-3-3 0 0,0-1 128 16,-4 1-128-16,0 2 0 0,-4 1 0 0,0-2 0 15,-3-4-880 1,-2 0-256-16,-2 0-48 0,-2-4-16432 0</inkml:trace>
  <inkml:trace contextRef="#ctx0" brushRef="#br0" timeOffset="10158.5">29589 14446 24351 0,'0'0'1088'0,"0"0"208"0,0 0-1040 0,0 0-256 0,0 0 0 0,0 0 0 15,-11 7 896-15,1 5 112 16,2 2 16-16,-1 8 16 0,1 1-208 0,-2 4-32 15,3 2-16-15,-2 0 0 0,2-4-288 0,2 7-64 0,-1 0-16 16,0-1 0-16,-3 3-272 0,0 0-144 0,0-1 160 0,0 0-160 31,0-1-1008-31,-1-7-288 0,-1-3-64 0</inkml:trace>
  <inkml:trace contextRef="#ctx0" brushRef="#br0" timeOffset="10289.71">29223 14801 23039 0,'14'-4'2048'0,"6"0"-1648"0,6 1-400 0,1-1 0 0,4-1 944 16,5 2 96-16,3 2 32 0,5 1 0 16,4 0-448-16,0 0-96 0,4-1-16 0,-2 1-8784 15,-3 1-1776-15</inkml:trace>
  <inkml:trace contextRef="#ctx0" brushRef="#br0" timeOffset="10875.86">30703 13769 17391 0,'-7'-12'768'0,"7"12"160"0,-3-7-736 0,0-2-192 15,-1 3 0-15,4 6 0 0,0 0 1072 0,0 0 176 16,0 0 32-16,0 0 16 0,0 0-544 0,7 11-112 16,1 7-32-16,4 5 0 0,2 1-96 0,2 5 0 15,3 2-16-15,3 3 0 0,2 3 176 0,2 0 32 0,0 1 16 0,0 0 0 16,-3 0-80-16,-2-1-32 0,-3-2 0 0,-1-1 0 16,-2-1-368-16,0-3-80 0,-2-1-16 0,0-2 0 15,-5 0-144-15,1-7 192 0,-1-2-192 0,-2-3 192 16,1-5-192-16,-2-2 0 0,-5-8 0 0,0 0 0 31,0 0-1968-31,0 0-464 0</inkml:trace>
  <inkml:trace contextRef="#ctx0" brushRef="#br0" timeOffset="11095.58">31223 13743 23039 0,'0'0'2048'16,"0"0"-1648"-16,0 0-400 0,-5-5 0 0,5 5 1280 15,-12 3 160-15,1 2 32 0,-1 6 16 16,0 6-784-16,-5 2-176 0,-1 5-16 0,-1 3-16 16,-2 3 16-16,-1 1 0 0,-1 4 0 0,0 1 0 0,2 1-128 0,-1-4-32 15,-1-3 0-15,0 5 0 0,0 0-144 0,2 1-16 16,0-2-16-16,5-1 0 0,1-2-48 0,3-2 0 16,1-3 0-16,4-2 0 15,4-5-480-15,0-7-96 0,2-1-32 0,1-11-9424 16,0 0-1872-16</inkml:trace>
  <inkml:trace contextRef="#ctx0" brushRef="#br0" timeOffset="11528.96">31492 13264 15663 0,'0'-15'688'0,"0"4"144"0,3-1-656 0,0 1-176 0,1-3 0 0,3 4 0 15,0 2 1120-15,2-1 192 0,1-1 32 0,3 0 16 16,1 3-320-16,3 5-64 0,-1-2-16 0,1-1 0 16,0 1-304-16,1 3-64 0,0 1-16 0,1 0 0 15,0 1-16-15,0 4-16 0,-1 5 0 0,-3 2 0 16,-2-5-224-16,-4 6-64 0,0 0 0 0,-3 1 0 15,-1 0-256-15,-1 1 128 0,-3-1-128 0,-2-1 0 16,-2 1 176-16,-2 0-176 0,-2-5 160 0,-2 1-160 0,-1 1 384 0,-2-3-32 16,0-1 0-16,-1 2 0 0,8 0 16 15,-2 0 0-15,7-9 0 0,-2 13 0 0,3-2-208 16,3 1-32-16,2-1-128 0,2 1 192 0,0 0-192 0,-1 5 128 16,0-1-128-16,-2 1 0 0,-2-4 192 0,-1 1-48 15,-4-2-16-15,0 2 0 0,-3-2-128 0,-2 0 0 16,0 0 0-16,-3-3 0 0,-3 3 304 0,0-3 16 15,0 2 16-15,0-5 0 0,-5 0-144 0,1-1-16 16,-1 3-16-16,1 2 0 0,-2-6-160 0,1 4 0 16,0-2 0-16,1-1-10304 15,3 4-2080-15</inkml:trace>
  <inkml:trace contextRef="#ctx0" brushRef="#br0" timeOffset="11894.66">30442 14741 6447 0,'0'0'576'16,"0"0"-576"-16,0 0 0 0,0 0 0 0,0 0 2592 0,0 0 416 15,0 0 64-15,0 0 32 0,0 0-1216 0,10 7-240 16,4-2-48-16,5-1-16 0,6-3-240 0,2 1-64 16,3 1 0-16,3-2 0 0,4-1-304 0,3 0-64 15,4 1-16-15,4-1 0 0,5-1-176 0,-2 1-32 16,-4 4-16-16,-4-3 0 0,-3 2-464 0,-3-1-80 15,-6 2-128-15,-3 0 176 16,-4 1-880-16,-3-1-192 0,-5-2-16 0,-3 1-13232 0</inkml:trace>
  <inkml:trace contextRef="#ctx0" brushRef="#br0" timeOffset="12246.16">30940 15138 26607 0,'-14'2'1168'0,"4"3"256"0,-2-1-1136 0,-2 4-288 0,-3 2 0 0,-1 3 0 16,0-2 640-16,1 6 80 0,-1 1 16 0,1 4 0 16,2 5 0-16,2-1 0 0,1 1 0 0,2-1 0 15,2 1-320-15,3-3-64 0,5 2-16 0,4-4 0 16,2-2-64-16,5-1-16 0,3 1 0 0,4-5 0 15,3-1 448-15,3-4 96 0,5 0 16 0,-2-4 0 16,-1-3-32-16,-2-4 0 0,2-3 0 0,-2-2 0 16,0-6-240-16,-2 3-48 0,-2-7-16 0,-2 0 0 0,-3 4-16 15,-3-1 0-15,-5-1 0 0,-2-1 0 0,-5-2 0 0,-2 1 0 16,-5 2 0-16,-1 2 0 0,-8 1-80 0,-2 2 0 16,-4 0-16-16,0 7 0 0,-1 0-240 0,0 2-128 15,-1 3 128-15,2-3-128 0,5 0 0 0,3 1 0 16,2 2 0-16,12-3-128 15,0 0-1520-15,0 0-288 0,0 0-64 0,0 0-16512 0</inkml:trace>
  <inkml:trace contextRef="#ctx0" brushRef="#br0" timeOffset="12705">32256 13083 17503 0,'0'0'768'0,"0"0"176"0,0 0-752 0,0 0-192 0,-6-6 0 0,6 6 0 16,0 0 736-16,-7 12 112 0,4-3 32 0,0 5 0 15,2 2 416-15,3 3 96 0,3 5 16 0,4 8 0 16,1 1-384-16,-3-12-64 0,0 4 0 0,2 8-16 0,0 12-176 0,0 2-48 16,-1 6 0-16,-3 4 0 0,-4 2-144 0,-2 67-16 15,-6 3-16-15,0-65 0 0,-2 7-32 0,-3 8 0 16,-2 5 0-16,-1 2 0 0,-3-2-80 0,-1 4-32 15,2-1 0-15,-19 82 0 0,5-36 128 0,4-23 32 16,0-16 0-16,-4-10 0 0,-2-13-16 0,-4-3 0 16,-5-6 0-16,-1-2 0 0,0-7-208 0,-3-2-32 15,1-3-16-15,0-1 0 0,1-4-288 0,0 1 128 16,0-5-128-16,-1-1-12416 16,0-5-2544-16</inkml:trace>
  <inkml:trace contextRef="#ctx0" brushRef="#br0" timeOffset="16102.58">21638 13957 10127 0,'13'-8'448'0,"-7"5"96"0,2-3-544 0,0 1 0 16,-1 0 0-16,1-4 0 0,0 4 2576 0,-2-4 416 15,0 1 80-15,-1 1 0 0,-1-3-1296 0,-1 2-272 16,-2-2-48-16,-1 4-16 0,0-3-128 0,-3 4-32 16,-2-4 0-16,-2 3 0 0,-3 2-448 0,-4 1-80 15,-3 3-32-15,-6 3 0 0,-5 1-256 0,-2 6-48 16,-3 3-16-16,-3 3 0 0,-3 2-80 0,-1 6 0 15,1 0-16-15,2 7 0 0,1 0 16 0,3 5 0 16,3-2 0-16,4 2 0 0,7-3-320 0,5-1 160 16,4-2-160-16,6-6 128 0,4-1-128 0,7-2 192 0,2-1-192 15,3-6 192-15,4-3 176 0,1 0 32 0,4-5 16 0,3-4 0 16,3-3-16-16,2-1 0 0,1-6 0 0,2 0 0 16,-1-3-96-16,0-1-32 0,2-3 0 0,0-1 0 15,-2-1-16-15,-2-1-16 0,-2-1 0 0,-3 0 0 16,-4-2 176-16,-2 2 32 0,-4 1 16 0,-2 4 0 15,-3-3 64-15,-4 6 16 0,-3 3 0 0,-2 8 0 16,0 0-224-16,-7 1-32 0,-1 5-16 0,-1 6 0 0,-1 5-272 16,0 2 0-16,1 5 0 0,-1 3 0 0,2-2 0 0,2 6 0 15,1-1 0-15,2 1 0 0,3-1 0 0,3 1 0 16,2-5 0-16,2 1 0 0,3 0 0 0,2-1 0 16,1-3 0-16,1-1 0 15,2 0-592-15,2 0-176 0,0 0-48 0,-1-4 0 16,0-4-1808-16,-1-3-384 0,0 1-64 0</inkml:trace>
  <inkml:trace contextRef="#ctx0" brushRef="#br0" timeOffset="16450.54">22176 14666 27071 0,'0'0'1200'0,"0"0"240"0,-6 8-1152 0,-2 2-288 16,-2-1 0-16,-2 4 0 0,0 2 1312 0,-2 4 208 16,-1 1 32-16,-1 3 16 0,1 4-416 0,1 0-96 15,0 3-16-15,3 1 0 0,0-6-384 0,4 2-80 16,2-4 0-16,3-1-16 0,4 4-48 0,3-6 0 16,4-3 0-16,2-3 0 0,3-3 96 0,3-1 16 0,3-3 0 0,3-5 0 15,1-2 64-15,1-4 16 0,2-1 0 0,0-6 0 16,-2-2-32-16,1-1 0 0,-2-2 0 0,-3-2 0 15,-3 0 32-15,-4-1 16 0,-2-4 0 0,-5 3 0 16,-4-3-48-16,-6 0-16 0,-3-4 0 16,-3 3 0-16,-5-4-336 0,-4 4-80 0,-2 4-16 0,-3 1 0 15,-2 2-224-15,-1 3 0 0,1 7 0 0,1-1 0 16,-1 4-1200-16,6 2-176 0,2-1-32 16,0 4-13504-16,7 4-2688 0</inkml:trace>
  <inkml:trace contextRef="#ctx0" brushRef="#br0" timeOffset="17653.5">21146 12940 24703 0,'0'0'1088'0,"-3"7"240"0,-2-4-1072 0,1 2-256 15,0 4 0-15,1-1 0 0,1 3 304 0,1 0 0 16,1 1 0-16,2 4 0 0,2 1 256 0,1 2 48 0,3-1 16 0,1 1 0 15,1 2-240-15,1-2-64 0,1-2 0 0,-1 1 0 16,2-3 80-16,-1-1 16 0,1-5 0 0,0 0 0 16,2-4 288-16,-1-2 64 0,1-4 16 0,2-3 0 15,-1-1 304-15,2-7 64 0,1-2 16 0,0-4 0 0,2-3-432 16,-1-2-96-16,0-5 0 0,2 1-16 16,-3-4-256-16,1 0-48 0,-1 3-16 0,-1-2 0 0,-1-1-304 15,-1 2 160-15,-2-2-160 0,3 5 128 0,-3 3-128 0,-2 2 0 16,-1 2 0-16,0 4 0 0,-2 1 0 0,0 5 0 15,0 0-192-15,-3 3 192 16,-6 6-928-16,0 0-64 0,0 0-16 0,0 0-10512 16,0 11-2112-16</inkml:trace>
  <inkml:trace contextRef="#ctx0" brushRef="#br0" timeOffset="18097.49">21557 13124 13823 0,'-24'6'608'0,"15"-4"128"0,-2 3-592 0,-1 2-144 16,2-2 0-16,1 0 0 0,0 0 2752 0,1-1 528 16,2-2 112-16,6-2 0 0,-5 1-1760 0,5-1-352 0,-4-1-80 0,4 1-16 15,0 0-368-15,-1-9-80 0,0-1-16 0,-2-5 0 16,3-2 192-16,0-3 48 0,0-3 0 0,3-6 0 15,-1-3-256-15,-1-2-32 16,2-4-16-16,0-3 0 0,-1-6-208 0,-1-1-32 0,-1-5-16 0,0-6 0 16,0-2-160-16,-1-8-48 0,-4-5 0 0,1-4 0 15,0-4-192-15,3 0 176 0,-3-2-176 0,2-4 160 16,3-4 0-16,2 2 0 0,0 1 0 0,2 0 0 16,3-1 112-16,2-3 32 0,2 2 0 0,-1 1 0 0,4 3-48 0,2 3 0 15,-1-1 0-15,2 1 0 0,0 4-128 16,2 1-128-16,1 4 192 0,2 3-192 0,1 1 224 0,1 3-64 15,2 3-16-15,2 1 0 0,3 3-144 0,2-2 128 16,3 2-128-16,2 3 128 0,2-1-128 0,0 2 0 16,0 1 144-16,16-21-144 0,-6 8 0 0,-4 7 0 15,2 6 0-15,-1 2 0 0,1 2 0 0,0 5 0 16,0 3 0-16,-2 3 128 0,-3-2-128 0,-3 4-192 16,-4 3 64-16,-3 3 0 15,-5 6-1424-15,-3 4-288 0,-6-1-48 0,-1 3-10192 16,-4 0-2032-16</inkml:trace>
  <inkml:trace contextRef="#ctx0" brushRef="#br0" timeOffset="18756.84">24076 8228 3679 0,'5'-11'320'0,"2"1"-320"15,2-3 0-15,0-1 0 0,0 0 4208 0,-2 3 768 16,-1-2 144-16,1 3 48 0,-3 1-3984 0,-1 0-800 15,0 1-144-15,-2 2-48 0,-1-3 80 0,-4 3 16 16,-2-5 0-16,-3 5 0 0,-2-1 480 0,-6 3 112 16,-4 2 16-16,-5 4 0 0,-2 2-320 0,-4 4-48 15,-3 6-16-15,-2 4 0 0,-2 5 64 0,-3 6 0 16,0 4 0-16,-1 3 0 0,-1 5 0 0,5-2 16 16,-1 2 0-16,6-1 0 0,4 2-304 0,7-5-64 15,6-3-16-15,7-6 0 0,4-1-64 0,4-7-16 16,5-3 0-16,5-2 0 0,3-3 192 0,3-2 16 0,3-8 16 15,2-2 0-15,4-3 64 0,1-8 16 0,1 1 0 16,2-5 0-16,-1-3-112 0,2-2-32 0,0-4 0 0,0 0 0 16,0-1-32-16,0-1-16 0,-1 2 0 0,-2-2 0 15,-2 6 80-15,-2 2 0 0,-2 5 16 0,-4 2 0 16,-2 2-16-16,-1 4 0 0,-4 4 0 0,0 3 0 16,-2 6-320-16,-2-1 144 0,-4 7-144 0,0 2 0 15,-1 1 0-15,1 4 0 0,0 0 0 0,0 1 0 0,1-3-208 16,1 0-48-16,2-1-16 0,5 5 0 15,0-5-1744-15,2-6-352 16,2 0-64-16,-1-8-13184 0</inkml:trace>
  <inkml:trace contextRef="#ctx0" brushRef="#br0" timeOffset="19103.12">24744 8536 25791 0,'-16'-14'2304'0,"10"10"-1856"16,-2 3-448-16,1 0 0 0,-1 1 1600 0,-2 2 240 16,-3 6 32-16,-2 3 16 0,2 4-1280 0,-3 2-256 15,-4 2-48-15,-2 4-16 0,3 4-288 0,1-2 128 16,3 2-128-16,3-3 0 0,3-3 240 0,6 1-64 15,3-4-16-15,6-3 0 0,2-2 432 0,7-4 96 0,6-3 16 0,4-3 0 16,1-3 0-16,2-4 0 16,5-5 0-16,0-1 0 0,0-7-96 0,0-1-16 15,-1 1 0-15,-2-4 0 0,-5-4-208 0,-2 1-64 16,-4-3 0-16,-4 3 0 0,-5 2 48 0,-1-1 0 0,-6 3 0 16,-3 0 0-16,-4 1-368 0,-4 2 0 0,2 2 0 0,-11-2 0 15,-3 7-1872-15,0 5-448 16,-1 5-96-16</inkml:trace>
  <inkml:trace contextRef="#ctx0" brushRef="#br0" timeOffset="20002.96">26160 7794 28383 0,'0'0'1264'0,"0"0"256"0,0 0-1216 0,0 0-304 16,-3-5 0-16,3 5 0 0,0 0 624 0,-5 12 64 15,-4 1 16-15,2 5 0 0,0 3-128 0,-2 1-32 16,0 3 0-16,-2 3 0 0,1 4-256 0,0 1-48 16,-2 0-16-16,-2 12 0 0,3-10-224 0,1-5 128 15,-1-6-128-15,4-3 0 0,0-2 0 0,1-3 0 16,4-4-128-16,2-12 128 15,0 0-1616-15,0 0-224 0,0 0-32 0,6-10-6928 16,-2-4-1376-16</inkml:trace>
  <inkml:trace contextRef="#ctx0" brushRef="#br0" timeOffset="20151.98">26087 7523 24639 0,'-9'-9'1088'0,"9"9"240"0,-5-4-1072 0,5 4-256 16,-4-5 0-16,4 5 0 0,0 0 512 0,0 0 32 15,0 0 16-15,0 0 0 0,0 0-560 0,0 0 0 16,-5 5-160-16,5-5 160 16,-8 5-2176-16,8-5-320 0,0 0-64 0,0 0-16 0</inkml:trace>
  <inkml:trace contextRef="#ctx0" brushRef="#br0" timeOffset="20486.09">27200 7486 27647 0,'0'0'2448'0,"0"0"-1952"0,0 0-496 0,0 0 0 0,0 0 192 0,-9 9-48 15,-3-3-16-15,-3 4 0 0,0-1-128 0,-3 4 0 16,-2 0 144-16,2 1-144 0,-1 5 176 0,1 1-48 16,0-1 0-16,7-1 0 0,0-1 192 0,4-4 16 15,3 3 16-15,0-1 0 0,4 0 48 0,4 0 16 16,2-3 0-16,6 1 0 0,2-1-208 0,1-1-32 15,3-1-16-15,1 1 0 0,0-2-160 0,0 2 0 16,-4-2 0-16,-2 4 128 0,-5 0-128 0,-7-1 128 16,-5 2-128-16,-7 2 128 0,-6 0 336 0,-6 3 64 15,-6 4 16-15,-4 1 0 0,-4-2 16 0,0-2 0 16,0 2 0-16,1 0 0 0,-1-5-384 0,1 1-176 16,2-3 160-16,5-2-160 0,3-5 0 0,7-2 0 15,4-6-208-15,15 0 64 16,0 0-1664-16,11-11-336 0,11-1-64 0,8-1-11680 0</inkml:trace>
  <inkml:trace contextRef="#ctx0" brushRef="#br0" timeOffset="20873.82">29219 7299 5519 0,'-14'-15'240'0,"5"10"64"0,-1 0-304 0,-4 2 0 16,0 1 0-16,-1 0 0 0,-3 2 5296 0,-2 4 992 15,-4 4 208-15,-3 2 32 0,-3 3-4432 0,0 3-896 16,-4 3-176-16,0 3-48 0,-3 1-304 0,-3 2-64 16,-2-1-16-16,3 7 0 0,1 1-272 0,5 3-64 0,4 3-16 0,5-3 0 15,3-5-240-15,8-2 0 16,5-2 0-16,4-4 0 0,2-3 0 0,5-2 0 0,7-4 0 0,5-3 0 16,6-2-160-16,5-3 32 0,6-5 0 0,3-2 0 31,3-1-544-31,0-3-96 0,-1 0-32 0,-4-5 0 15,-3-2-1808-15,-2 0-352 0,-4-3-80 0</inkml:trace>
  <inkml:trace contextRef="#ctx0" brushRef="#br0" timeOffset="21168.53">29188 7396 28559 0,'-7'9'2544'0,"1"1"-2032"0,-3 4-512 0,3 1 0 0,-3 2 0 0,1 0 0 15,-1 2 0-15,3-1 0 0,-1-1 336 16,4-1-16-16,0 0-16 0,1-2 0 0,2 2-16 0,3-2 0 16,1 0 0-16,4-4 0 0,2-1-64 0,4-3-16 15,2 1 0-15,5-3 0 0,0-3 48 0,5-2 16 16,2-4 0-16,2-4 0 0,1-4-32 0,-3 1-16 16,-1-2 0-16,-3 0 0 0,-1 2 16 0,-4-1 0 15,-5-2 0-15,-2-2 0 0,-5-3 112 0,-2 1 32 16,-4 1 0-16,-4 0 0 0,-3 2-64 0,-5-1-16 15,-6 5 0-15,-3 1 0 0,-4 0-128 0,-6 6-32 16,-4 0 0-16,1 3 0 16,1 4-480-16,-1 3-112 0,3-1 0 0,4 1-16 15,1 2-2416-15,5 0-496 0</inkml:trace>
  <inkml:trace contextRef="#ctx0" brushRef="#br0" timeOffset="21517.95">29819 7256 20271 0,'-11'1'896'0,"2"6"192"0,-1 0-880 0,-2 8-208 0,0 6 0 0,-2 0 0 15,-3 2 2240-15,-1 0 384 0,1 1 96 0,-1 3 16 16,1-2-1712-16,-1 1-320 0,-1-5-80 0,3-2-16 16,3 1-80-16,2-3-16 0,-1 0 0 0,2-4 0 15,2-6-128-15,8-7-16 0,-5 9-16 0,5-9 0 16,0 0-32-16,0 0-16 0,0 0 0 0,7-10 0 15,-1-3-80-15,4-3-16 0,4-3 0 0,1-2 0 16,2 0-208-16,0-1 144 0,0-5-144 0,1 5 128 0,1 2-128 16,0 1 0-16,-1-1 0 0,1 1 0 0,0 0 0 0,0 1 0 15,0 5 0-15,-2 3 0 0,-4 5 0 16,-3 4 0-16,-10 1 0 0,0 0 0 0,1 16-176 0,-2 2 176 16,-4 3-128-16,-3 4 128 0,-3 2 0 0,-3 2 0 15,-2 0 0-15,2 2-128 0,-1-6 128 0,1 2 0 16,1-4 0-16,2 0 0 0,1-2-192 0,2-3 64 15,1-4 0-15,1-3 0 16,6-11-1072-16,0 0-208 0,0 0-32 0,0 0-8496 16,0 0-1712-16</inkml:trace>
  <inkml:trace contextRef="#ctx0" brushRef="#br0" timeOffset="21883.97">30620 7140 17503 0,'-1'-10'1552'0,"-2"4"-1232"0,3 6-320 0,0 0 0 15,-9-2 3216-15,-2 2 592 0,-3 6 112 0,-5 1 32 16,-4 0-3008-16,-1 5-608 16,-3 2-112-16,1 3-32 0,-1 1-192 0,1-1 0 0,2 1-144 0,5 1 144 15,4-1 0-15,5 0 0 0,3 0-128 0,7-1 128 16,7 0 0-16,4-3 0 0,3-1-160 0,5-5 160 15,3 3 0-15,3-2 0 0,2-1 0 0,-2-4 0 16,-3 1 0-16,-2-183 160 0,-2 365-160 0,-4-182 160 16,-4 4 0-16,-3 0 0 0,-6 4 0 0,-4 2 0 15,-4 0 384-15,-6 1 80 0,-7 0 16 0,-7 1 0 0,-4 0-176 16,-5 1-16-16,-6 0-16 0,0 0 0 0,1 0-288 16,3-2-144-16,2-1 160 0,6 1-160 0,2-5 0 0,6-2 0 15,6 1 0-15,6-5 0 16,10-5-1936-16,0 0-384 0,7-7-80 0,7-4-11600 15</inkml:trace>
  <inkml:trace contextRef="#ctx0" brushRef="#br0" timeOffset="22123.61">31117 6646 28799 0,'0'0'1280'0,"0"0"256"0,0 0-1232 0,-5 11-304 0,-1 2 0 0,-4 5 0 16,-2 2 176-16,-4 4-32 15,-4 5 0-15,-2 6 0 0,0 5 320 0,-5 5 64 16,-4 1 16-16,0 3 0 0,1 0-176 0,3 1-48 0,1 4 0 16,4-6 0-16,1-1-320 0,3-4 0 15,3 1 0-15,2-4 0 0,2-3 0 0,1-1-256 0,2-6 64 0,3-2 0 16,0-5-384-1,1-4-96-15,3-4-16 0,1-2 0 0,0-1-464 0,0-12-112 16,0 0-16-16</inkml:trace>
  <inkml:trace contextRef="#ctx0" brushRef="#br0" timeOffset="22866.81">30728 7244 26607 0,'12'-8'1168'0,"0"4"256"0,5 1-1136 0,2-1-288 15,3 1 0-15,4-1 0 0,5-1 128 0,0 0-128 16,3-4 192-16,-1 2-192 0,-2-3 448 0,-1 4-32 16,-5-4 0-16,-3 5 0 0,-3 2 272 0,-4 1 48 15,-5 0 16-15,-10 2 0 0,0 0 16 0,0 0 16 16,0 0 0-16,-2 13 0 0,-7 2-112 0,-3 2-32 16,-4 1 0-16,-1 1 0 0,-4 1-160 0,-1 3-32 15,-1 0-16-15,3-4 0 0,-1-1-192 0,6-2-48 16,-1-1 0-16,4-3 0 0,5-1-192 0,3 2 176 15,4-13-176-15,0 0 160 0,6 5-160 0,4-1 160 0,2-5-160 16,0-3 160-16,1-1-16 0,1-6 0 16,1 3 0-16,2-6 0 0,-2-3-144 0,0-1 160 15,-1 0-160-15,-1 2 160 0,-1 2-160 0,-2 4 0 0,-3-3 0 0,1 7 0 16,-8 6 0-16,0 0 0 0,0 0 0 16,0 0 0-16,0 0 0 0,0 0 0 0,0 9 0 15,1 5 0-15,-2-2 0 0,0 2 0 0,-1 0 0 0,2 4 0 16,0 1 0-16,3-4 0 0,1-1 0 0,0-3 0 15,-1 0 0-15,3-1 0 0,1-5 0 0,-7-5 0 16,10 3 0-16,2-2 0 0,-2-1 0 0,1-2 128 0,2-1 16 16,2-2 0-16,-2-3 0 0,0 2 0 15,-2-4-144-15,-1 2 160 0,1-2-160 0,-1 5 160 0,0 2-160 16,-10 3 0-16,0 0 0 0,10 2 0 0,-10-2 0 16,0 0 0-16,5 7 0 0,-2 3 0 0,-3-10 0 0,1 14 0 15,0-1 0-15,2 0 0 0,-1 0 0 0,1-5 0 16,-3-8 0-16,7 12 0 0,1 1 0 0,1-8 0 15,1-3 0-15,2-2 0 0,-1 0 0 0,3-2 0 16,3-9 0-16,0 3 0 0,1-5 0 0,1-1 0 16,2-3 0-16,-4-3 128 0,1-4-128 0,-1 0 0 15,0-4 144-15,1 0-144 0,3 1 0 0,-2-2 0 16,0-4 0-16,1-4 128 0,2-6-128 0,2-3 0 16,2-2 0-16,4-4 128 0,-4-2-128 0,4 0 0 15,-1-4 0-15,0 1 0 0,2 0-192 0,-1 7 32 16,-1 6 16-16,-3 7 0 0,-6 1 144 0,-5 5 0 15,-2 8-144-15,-3 6 144 0,-3 6 0 0,-7 11 0 0,0 0-144 0,0 0 144 16,0 0 0-16,-9 11-160 16,-3 6 160-16,-6 6-128 0,-6 6 128 0,-1 9 0 15,-3 5-144-15,-1 9 144 0,-2 6 0 0,-2 5-144 16,-1 6 144-16,3 2 0 0,5 0-224 0,4-2 64 0,4-6 16 0,6-3 0 16,3-7-672-1,4 0-128-15,2-3-16 0,6-4-16 16,-3-8-1552-16,0-3-304 0,2-6-64 0</inkml:trace>
  <inkml:trace contextRef="#ctx0" brushRef="#br0" timeOffset="23017.74">31440 7070 20271 0,'11'-15'896'0,"2"10"192"0,6 0-880 15,7 2-208-15,8 7 0 0,3-1 0 0,5-3 4144 0,7 1 784 16,5 0 144-16,5 1 48 0,5 0-4352 0,0 1-768 15,-1-1-320-15,-6 2 0 16,-5-4-2496-16,-7 3-496 0</inkml:trace>
  <inkml:trace contextRef="#ctx0" brushRef="#br0" timeOffset="23625.79">23701 9513 31727 0,'0'0'1408'0,"-7"11"288"0,-2 4-1360 0,0 5-336 16,0 6 0-16,0 3 0 0,-1 4 0 0,0 5-288 16,-2 5 48-16,2 2 16 0,0 4 224 0,-1 2 0 0,-3 1 0 0,1-2 0 15,0-2 0-15,0 0 0 0,0-4 0 0,1-4 0 16,4-7 0-16,2-2-192 0,1-7 0 0,2-2 0 31,2-6-2304-31,1-16-448 0</inkml:trace>
  <inkml:trace contextRef="#ctx0" brushRef="#br0" timeOffset="24047.56">23452 10010 16575 0,'-16'4'736'0,"6"-4"160"0,-2-1-720 15,2-4-176-15,10 5 0 0,0 0 0 0,0 0 3184 0,0 0 592 16,0 0 128-16,9-10 32 0,4-6-3104 0,6-3-640 16,4-1-192-16,4-5 128 0,4 0-128 0,1-4 128 15,2 2-128-15,0-3 128 0,-6-2-128 0,0-2 0 16,-1 0 0-16,2-3 0 0,0 0 0 0,1 0 144 16,-6 0-144-16,3 3 160 0,-1 1 64 0,0 4 16 15,-3 2 0-15,-4 8 0 0,-4 3 112 0,-2 8 32 16,-13 8 0-16,0 0 0 0,0 0 128 0,5 17 48 15,-5 8 0-15,-4 6 0 0,-4 6-112 0,-3 8-32 16,-4 0 0-16,-2 9 0 0,-2 3-416 0,-1 1 128 16,-2 1-128-16,2-4 0 0,6-2 128 0,-2-2-128 15,0-5 0-15,6-3 128 0,1-9-128 0,2-5 160 16,6-3-160-16,5-6 160 0,4-6 64 0,2-6 16 16,3-3 0-16,3-6 0 0,3-6-112 0,7-7-128 15,3-4 176-15,1-1-176 0,2-1 128 0,2 0-128 0,2-2 0 0,-3 0 0 16,-5 3 0-16,-5 2 0 0,-2 1 0 0,-1 7 0 15,-5 6 0-15,-5 3 0 0,-1 5 0 0,-1 6 0 16,-3 2-128-16,1 6-48 0,-2 6 0 0,0 1 0 16,-2 3-48-16,1 2-16 0,0-1 0 0,0 1 0 15,0-2-1600 1,0-4-320-16,1-1-64 0</inkml:trace>
  <inkml:trace contextRef="#ctx0" brushRef="#br0" timeOffset="24417.83">24793 9825 38415 0,'-14'10'1696'0,"5"-4"352"0,-3 2-1632 0,0 5-416 16,-3 2 0-16,-2 3 0 0,-2 3-160 0,2 2-112 15,-2 1-32-15,-1-3 0 0,1-2 304 0,2 0 0 16,0-1 0-16,3-1 0 0,3 0 0 0,6-2 0 15,-1-6 0-15,6-9 0 0,9 9 0 0,4-8-160 16,5-2 160-16,4-4-128 0,-1-3 128 0,2-1 0 16,0-3 0-16,1-5 0 0,-2 1 0 0,-3 3 0 15,-3 3 0-15,-1 0 0 0,1 3 0 0,-1 2 0 16,-5 1 0-16,0 2 0 0,1-1 0 0,-11 3 0 16,11 5 0-16,-2 2-128 0,-2-4 128 0,0 5 0 15,-7-8 0-15,7 9 0 0,-7-9 0 0,0 0 144 0,12 5-144 0,-1-1 160 16,0 0-160-16,2-4 0 0,0-3 0 0,0-2 0 15,0-4-256-15,2-4-96 0,1-3-16 0,1 1 0 32,-1-1-208-32,2 1-64 0,-3-1 0 0,2-5 0 0,0 1-416 15,-2-2-96-15,0 2 0 0,-1-4-12672 0</inkml:trace>
  <inkml:trace contextRef="#ctx0" brushRef="#br0" timeOffset="24690.15">25646 9043 19343 0,'0'0'1728'0,"0"0"-1392"16,-7-4-336-16,0 0 0 0,1 1 944 0,6 3 112 16,-6-7 32-16,6 7 0 0,-13 2-128 0,0 5-32 15,0 2 0-15,1 8 0 0,-4-1 80 0,-1 10 16 16,-2 1 0-16,-2 7 0 0,1 4 0 0,2 2 16 15,2 4 0-15,0-1 0 0,1 4-304 0,2 2-64 0,1 0-16 0,4 0 0 16,0 1-400-16,3-1-96 16,0-3-16-16,1-1 0 0,3-6-144 0,1-5-256 15,3-7 64-15,0 0 16 16,1-7-720-16,3-2-128 0,0-7-48 0,1-4-13984 0</inkml:trace>
  <inkml:trace contextRef="#ctx0" brushRef="#br0" timeOffset="24885.82">24975 9585 42383 0,'0'0'3776'0,"0"0"-3024"0,0 0-608 0,11-9-144 16,9 4-208-16,6-1-80 0,10 0-16 0,7 0 0 15,5-6 160-15,3 1 144 0,3-3-208 0,3-3 80 0,5-2 128 0,5 2 0 16,6-1-144-16,-3 2 144 15,-4 0-1680-15,-6 2-272 0,-9 3-48 0,-1-1-8864 16,-3 2-1760-16</inkml:trace>
  <inkml:trace contextRef="#ctx0" brushRef="#br0" timeOffset="25371.25">26644 9328 18431 0,'-10'1'1632'0,"-4"4"-1312"16,-1 1-320-16,-2 10 0 0,-1 3 4352 0,1 2 816 16,-3 6 144-16,4 0 48 0,-2 1-4368 0,3-3-864 15,3 4-128-15,2-6-128 0,4-1 128 0,2-3 0 16,4-1 0-16,3-6 0 0,2-4 0 0,1-3 0 15,3-5 0-15,4-6 0 0,4-4 0 0,5-6 0 0,2 0 192 16,2-4-64-16,0-7-128 0,1 3 144 0,0 0-144 0,-3-2 160 16,-4 3-160-16,-2 5 0 0,-5 1 0 0,-2 1 0 15,-2 5 128-15,-3 3-128 0,-6 8 128 0,0 0-128 16,0 0 0-16,0 19 0 0,-2 6 0 0,-2 1 0 16,0 3 0-16,2 2 0 0,0 1 0 0,4 1 0 15,2-1 0-15,1-6 0 0,5 1 0 0,3-7 0 16,2-2 0-16,3-6 0 0,1-4 0 0,1-5 0 15,2-6 0-15,0-3 0 0,4-7 0 0,-2-4 0 0,1-10 192 0,-3 0-32 16,1-5-16-16,-3 4 0 0,-2-1 128 0,-4 0 32 16,-1 2 0-16,-3-4 0 0,-2-1 16 0,-3 3 16 15,-2-3 0-15,0-1 0 0,-3 1-176 0,-1 0-32 16,-1 4-128-16,2 3 192 0,0 4-192 0,0 9 0 16,-1 0 0-16,1 12 0 0,0-11-256 0,0 11 16 15,0 0 0-15,0 0 0 16,0 0-256-16,0 0-48 0,0 0-16 0,0 0 0 15,0 0-1360-15,10 7-288 0,-10-7-48 0,13 4-12592 0</inkml:trace>
  <inkml:trace contextRef="#ctx0" brushRef="#br0" timeOffset="25726.92">27409 9319 23039 0,'0'0'2048'0,"-7"4"-1648"0,7-4-400 0,0 0 0 16,-5 7 3024-16,5-7 528 0,0 0 96 0,0 0 32 16,0 0-2992-16,16-4-688 0,2-2 0 0,1-7 0 15,4-3 0-15,1-2 0 0,0-1 128 0,2-3-128 0,-1 1 128 0,-1-3-128 16,-4 2 0-16,-2 3 128 15,-1 1 0-15,-6 2 0 0,-3 2 0 0,-4-2 0 0,-4 0 128 16,-5 1 0-16,-6-1 16 0,-3 8 0 0,-6 5 176 0,-4 8 48 16,-4 3 0-16,-3 4 0 0,-4 4-256 0,2 4-48 15,2 0-16-15,2 3 0 0,0 5-176 0,5-2 0 16,2 0 0-16,4-2 0 0,7-1 0 0,2-2 0 16,6-4 0-16,7-3 0 0,5-2-384 0,8-7 32 15,-1-1 16-15,8-6 0 16,2 1-2224-16,4-3-432 0</inkml:trace>
  <inkml:trace contextRef="#ctx0" brushRef="#br0" timeOffset="26271.93">28710 8940 24527 0,'-16'9'1088'0,"7"-4"224"0,-6 0-1056 0,4 0-256 16,2 0 0-16,0 4 0 0,3-4 656 0,6-5 80 16,0 0 16-16,0 0 0 0,0 0 144 0,0 0 16 15,15-1 16-15,3-4 0 0,1-3-128 0,4 1-32 16,2-7 0-16,3-3 0 0,3-2-336 0,-4 1-80 15,-1 1-16-15,-2-1 0 0,-1-3-16 0,-4 4 0 16,-5 0 0-16,-4 1 0 0,-3 0-16 0,-2 2-16 16,-3 2 0-16,-4-2 0 0,-2 7-48 0,-5 1-16 15,-4 3 0-15,-6 7 0 0,-8 6-32 0,-7 6-16 16,-4 3 0-16,-3 4 0 0,1 2-176 0,3 4 0 16,2 4 0-16,7-1 0 0,7-4 0 0,4 1 0 15,6-3 0-15,6-1 0 0,5-5-144 0,4-2 144 16,5-1 0-16,4-7 0 0,5-1 0 0,8-5-128 15,3-6 128-15,7 0 0 0,4-2-336 0,5-6-16 16,0 0 0-16,0-6 0 16,-4-4-2304-16,-5-3-464 0,-4-1-80 0</inkml:trace>
  <inkml:trace contextRef="#ctx0" brushRef="#br0" timeOffset="26491.8">29376 8707 35007 0,'0'0'3120'15,"0"0"-2496"-15,0 0-496 0,1 14-128 0,2 4 1008 0,2 1 176 16,1 2 32-16,2-2 16 0,3 0-1088 0,3-1-144 16,3-4-176-16,-1 1 48 0,-1 0-80 0,-1-1-16 15,-1 1 0-15,1-5 0 16,-1 2-608-16,-3-4-128 0,1-1-32 0,-1-2 0 15,-2 4-1712-15,0-4-352 0,-1-2-64 0</inkml:trace>
  <inkml:trace contextRef="#ctx0" brushRef="#br0" timeOffset="26695.58">29648 8571 25791 0,'-14'6'2304'0,"4"2"-1856"16,-3 3-448-16,-2 3 0 0,-3 2 704 0,0 7 64 15,-1 6 0-15,-1 3 0 0,-2 1 144 0,-1 0 48 16,-4 1 0-16,1 5 0 0,-4 3-240 0,0-2-32 0,-2 5-16 0,0-5 0 16,2-3-320-16,2-2-64 0,4-2-16 0,3-3 0 15,5 1-272-15,4-5 0 16,2-5 0-16,7-4 0 16,1-1-1472-16,5-6-240 0,-3-10-48 0,12 4-12160 0</inkml:trace>
  <inkml:trace contextRef="#ctx0" brushRef="#br0" timeOffset="27109.82">29930 8597 33167 0,'-14'8'2944'0,"4"-1"-2352"0,-3 7-464 0,0 5-128 0,2 3 848 0,1 7 160 16,0 3 16-16,-2 2 16 0,-2 2-784 0,0 3-256 15,1 2 128-15,1 3-128 0,-2 0 288 0,2 1 0 16,-2-3 0-16,3 0 0 0,1-2-160 0,0-5-128 16,3-6 144-16,3-4-144 0,3-5 160 0,2-7-160 15,2-2 160-15,-3-11-160 0,8 4 224 0,3-4-48 16,3-5-16-16,4-9 0 0,2-5-32 0,6-4 0 0,4-8 0 0,1 1 0 16,-2-3-128-16,0 0 192 0,-1-2-192 0,0-5 192 15,-4-2-192-15,-1-1 0 0,1-4 0 0,2 1 128 16,0 0-128-16,2 2 0 15,-1 3 0-15,0 8 0 0,-3 9 0 0,-4 5 0 0,-3 5 0 0,-3 7 0 16,-3 2-128-16,-11 5 128 16,3 10-160-16,-6 8 160 0,-6 8-128 0,-4 0 128 0,-3 5 0 15,-3-2-144-15,-3 3 144 0,-3 2 0 0,-4 2-144 0,-2-1 144 16,-1 1-320-16,0-4 16 0,1-7 0 0,-2 0 0 16,3-4-16-16,1-5 0 0,2-5 0 0,3-3 0 15,3-4-1008 1,5-4-208-16,2-2-32 0,4-7-13392 0</inkml:trace>
  <inkml:trace contextRef="#ctx0" brushRef="#br0" timeOffset="27709.23">30484 8574 35007 0,'-28'-6'3120'0,"8"4"-2496"15,-4 2-496-15,-2 5-128 0,0 8-176 0,-1 1-48 16,0 3-16-16,3 0 0 0,1 3 240 0,3-3-192 16,2 1 192-16,5 0-192 0,2 0 192 0,2 0 0 15,0-2-160-15,4-1 160 0,1-1 0 0,2-1 0 16,2-13 0-16,3 11 0 0,4 0 0 0,0-5 0 16,5-3 192-16,2-2-64 0,-1-2 240 0,1-2 32 0,-1-1 16 0,1 0 0 15,2-2-80-15,-2 0-16 16,0-2 0-16,0-3 0 0,0 2-176 0,-2-3-144 0,0 0 192 0,-1 0-192 15,1 1 144-15,-1-1-144 16,-2 6 0-16,-1-4 144 0,-3 1-144 0,0-3 0 16,0 3 0-16,-1 1 0 0,-4 8 0 0,0 0 0 15,5-7 128-15,0-2-128 0,-5 9 0 0,4-9 0 0,-2-2 0 0,-2 11 0 16,0 0 0-16,4-8 0 0,-4 8 0 16,5-11 0-16,2 1 0 0,-2 0 0 0,-2-2 0 15,0 3 0-15,1-1 0 0,-4 10 0 0,6-9 0 0,-1-2 0 16,-1 3 0-16,-1-3 0 0,-2 2 0 0,-1 9 0 15,0 0 192-15,0 0-64 0,0 0 0 0,0 0 0 16,0 0-128-16,-5-8 160 0,5 8-160 0,0 0 160 16,-10 0-160-16,-1 3 0 0,4 3 144 0,-3-2-144 15,2 2 0-15,-2 2 0 0,-3-3 0 0,-1 8 0 0,-2 3 0 16,-1 3 0-16,1-1 0 0,-1 2 0 0,0 1 0 0,4-1 0 16,1 2 0-16,3 2 0 0,2-3 0 0,3-2 0 15,1-1 0-15,3-3 0 0,3-1 0 0,1-3 0 16,-4-11 0-16,6 14 0 0,3-5 0 15,4-1 0-15,-3-4 0 0,5 0 0 0,3-1 0 0,1-3 128 16,1-3-128-16,2 0 0 0,1-2 0 0,1 2 128 16,0-5-128-16,-1 2 0 0,-3-2 0 0,0 0 0 15,1 2 0-15,-2-3 0 16,-3 3-512-16,1-3 0 0,-1 1-16 0,0 3 0 16,-4-4-1664-16,0 3-336 0,-3-2-64 0</inkml:trace>
  <inkml:trace contextRef="#ctx0" brushRef="#br0" timeOffset="28008.59">30953 8535 26207 0,'0'0'1152'0,"0"0"256"0,0 0-1136 0,0 0-272 0,1-11 0 0,-1 11 0 15,0 0 0-15,0 0 0 0,0 0 0 0,0 0 0 16,0 0 0-16,-8 0 288 0,-3 6-32 0,-1 0-16 16,-9 5 176-16,0 2 32 0,-3 2 16 0,-1 4 0 15,1 6 208-15,1-1 32 0,2 5 16 0,2-4 0 0,2 3-96 0,6-4-32 16,2 1 0-16,5-3 0 0,4-2-368 0,4-3-80 16,2 1-16-16,6-6 0 0,2-4-128 0,2-4 0 15,3-2 144-15,3-2-144 0,2-2 0 0,4 0 0 16,-1-7 0-16,2 0 0 15,0-4-672-15,0 1-160 0,-2-2-16 0,-3-2-8672 16,-5 1-1728-16</inkml:trace>
  <inkml:trace contextRef="#ctx0" brushRef="#br0" timeOffset="28244.28">31479 7881 8287 0,'-3'-11'736'0,"3"11"-592"16,0 0-144-16,0 0 0 0,-9 7 6224 0,0 7 1216 16,0 2 240-16,-4 4 64 0,-2 3-6272 0,-2 7-1264 15,1 2-208-15,-1 9 0 0,1 3 0 0,1 6 192 16,-1 2 0-16,1 3 0 0,0 2 16 0,1 3 0 0,0-1 0 0,0 4 0 16,1-4-208-16,0-1 0 0,1-4 0 15,0-4 0 1,1-6-1600-16,2 1-192 0,3-8-64 0,1-3 0 0,-1-3 512 15,3-9 112-15,1-4 16 0,2-5-11088 0</inkml:trace>
  <inkml:trace contextRef="#ctx0" brushRef="#br0" timeOffset="28422.73">31061 8544 34095 0,'3'-12'1504'0,"-3"12"320"16,0 0-1456-16,0 0-368 0,12-2 0 0,2 2 0 0,0-2 0 0,4-2 128 15,3 1-128-15,3-1 0 0,2-1 128 0,4-2-128 16,3 2 128-16,-2 3-128 0,0-1 0 0,-2-2 0 16,4 0 0-16,-4 1 0 15,1 3-2208-15,-4-2-416 0,2-2-64 0,-1 0-9856 0</inkml:trace>
  <inkml:trace contextRef="#ctx0" brushRef="#br0" timeOffset="28751.09">31760 8466 26543 0,'0'0'1168'0,"0"0"256"0,-7-1-1136 0,7 1-288 16,-8-2 0-16,8 2 0 0,-9 4 368 0,9-4 16 0,-7 4 0 0,7-4 0 15,0 0 640-15,0 0 144 16,0 0 32-16,0 0 0 0,0 0-240 0,0 0-32 16,0 0-16-16,0 0 0 0,0 0-288 0,0 0-64 0,-4-5-16 0,4 5 0 15,0 0-176-15,0 0-48 0,0 0 0 0,0 0 0 16,0 0-112-16,0 0-16 0,0 0-16 0,0 0 0 15,0 0-176-15,-7 13 0 0,2-4 144 0,1 1-144 16,4-10 128-16,-5 7-128 0,5-7 160 0,-3 12-160 16,0-1 0-16,0-2 128 0,3-9-128 0,-2 12 0 15,2-12 0-15,0 0 0 0,0 9 0 0,0-9 0 16,0 0-208-16,2 12-48 0,1-2 0 0,-3-10 0 16,0 0-128-16,0 0-16 0,9 9-16 15,-9-9 0-15,10 12-144 0,-1-6-16 0,-9-6-16 0,0 0 0 16,10 6-304-16,-10-6-48 0,0 0-16 0,12 3 0 15,-12-3-448-15,10 3-112 0,-10-3-16 0</inkml:trace>
  <inkml:trace contextRef="#ctx0" brushRef="#br0" timeOffset="29177.67">31948 8498 14735 0,'0'0'1312'0,"0"0"-1056"0,0 0-256 0,11-2 0 0,-11 2 816 0,10-3 96 16,-10 3 32-16,6-7 0 0,-6 7 160 0,0 0 48 16,1-9 0-16,-2 2 0 0,1 7 32 0,-11 2 16 15,-1 2 0-15,0 0 0 0,-4 0-128 0,0 5-32 16,-2 2 0-16,0 2 0 0,2 2 16 0,0 0 0 16,2-2 0-16,3 1 0 0,2 0-208 0,3 1-32 15,1-6-16-15,3 4 0 0,2-2-416 0,2-1-64 0,-2-10-32 0,10 6 0 16,0-6-96-16,3 0-32 0,1-3 0 0,2-1 0 15,3-1 48-15,5-5 16 0,6 0 0 16,0-5 0-16,-1-5 32 0,2-4 16 0,1-2 0 0,-2 1 0 16,-2-1 32-16,-11 11 0 0,0-5 0 15,4-1 0-15,0-7 160 0,2-3 48 0,1-8 0 0,3-3 0 16,-1-1-80-16,22-41-16 0,-9 17 0 0,-7 7 0 0,-7 6-144 0,-4 10-16 16,-5 7-16-16,-4 9 0 0,-7 8 320 0,-3 6 64 15,-2 5 16-15,0 9 0 16,-8 5-320-16,-8 8-64 0,-4 12-16 0,-6 2 0 0,-3 3-240 0,11-9 0 15,-3 7 0-15,-2 3 0 0,-1 13 0 0,-2-1-128 16,1 5 128-16,1 4 0 16,2 7-1424-16,-16 50-176 0,10-17-48 0,5-12 0 15,8-10-1040-15,0-9-192 0,2-4-64 0</inkml:trace>
  <inkml:trace contextRef="#ctx0" brushRef="#br0" timeOffset="30527.3">25355 10821 21711 0,'0'0'960'0,"-9"-10"192"0,-1 1-912 0,0-5-240 0,0 5 0 0,-2 3 0 0,-2 2 944 0,-4 4 144 16,-3 1 16-16,-3 6 16 0,-3 3-640 0,-5 5-128 15,-3-2-32-15,-1 5 0 16,0 5 128-16,2 1 32 0,2 9 0 0,4-3 0 0,3-2 32 0,3 3 16 16,5 2 0-16,4-4 0 0,4-4-208 0,4-3-64 15,5 0 0-15,2-3 0 0,4-1-64 0,1-4 0 16,2-3-16-16,3-6 0 0,3-2 400 0,4-5 64 16,4-1 32-16,3-9 0 0,5-3-160 0,3-2-16 15,3 0-16-15,-1-6 0 0,-3-3-224 0,-1-4-32 16,-3-1-16-16,-1 1 0 0,-4-3 80 0,-1-2 16 15,0 0 0-15,-6-1 0 0,1-2-32 0,-4 0 0 16,-1-2 0-16,1 0 0 0,0-3-16 0,-1-2-16 16,-3 4 0-16,-1 1 0 0,-2-1-240 0,0 9 0 15,-2 4 128-15,-3 8-128 0,-2 5 0 0,-2 6 0 16,2 9 0-16,0 0 0 0,-8 4 0 0,-3 7 0 16,-2 11-160-16,-1 1 160 0,-1 2-144 0,1 7 144 15,2 5-160-15,1 3 160 0,-1 5 0 0,2-2 0 16,1 3-128-16,4-3 128 0,1 0-272 0,4-6-16 15,3-1 0-15,1-2 0 16,1-1-608-16,1-4-112 0,3-1-16 0,1-7-16 16,0-5-1392-16,2-6-256 0,2-2-64 0,1-4-9872 0</inkml:trace>
  <inkml:trace contextRef="#ctx0" brushRef="#br0" timeOffset="32263.73">25796 10929 28559 0,'0'0'1264'0,"0"0"272"0,0 0-1232 0,9-5-304 0,1-1 0 0,2 2 0 16,2-2 256-16,1-2 0 0,3 3 0 0,1-5 0 16,2 1-256-16,0-5 0 0,3-1 128 0,-1-2-128 15,1-2 0-15,0 3 0 0,-1-1 0 0,-3 1 0 16,1-1 128-16,-4 0-128 0,1 1 0 0,-5 2 0 0,-2 1 192 0,-7 6-192 15,-6-2 192-15,-3 2-192 16,-3-2 624-16,-5 4 16 0,-5 3 0 0,-7 4 0 0,-3 3 96 0,-2 4 32 16,-5 3 0-16,1 2 0 0,1 4-256 0,4 1-64 15,-3-2 0-15,5 5 0 0,3-2-64 0,4 1 0 16,3-3-16-16,4-2 0 0,5-1 16 0,4-2 16 16,4-2 0-16,4 2 0 0,2-3-272 0,4 2-128 15,1-5 0-15,6 4 128 0,2-8-128 0,5 0 0 16,-1-2 0-16,5 0 0 15,4-1-384-15,1-1-48 0,2-3-16 0,2 2 0 16,0 1-2656-16,0-3-544 0,14-6-96 0,-4 3-32 0</inkml:trace>
  <inkml:trace contextRef="#ctx0" brushRef="#br0" timeOffset="32641.17">26872 10628 32879 0,'-12'-14'1456'0,"5"8"304"0,-4-4-1408 0,1 3-352 0,-3 1 0 0,-3 1 0 16,-4 5 352-16,-6 2 0 0,-3 5 0 0,-3-1 0 15,-3 5 160-15,-1 5 48 0,-1 3 0 0,0 0 0 16,0-3-320-16,6 3-64 0,3 2-16 0,6-3 0 16,2-1 96-16,7-3 32 0,4-2 0 0,5-2 0 15,4-10-16-15,0 0 0 0,7 8 0 0,4-6 0 16,4-3-80-16,4-3 0 0,3-1-16 0,3-3 0 15,2-1-32-15,1-2 0 0,0 0 0 0,3-3 0 16,-1-3-144-16,1 3 0 0,-3 4 0 0,-2-3 128 0,-2 2-128 0,-3 4 0 16,-6 2 0-16,-4 1 0 0,-11 4 0 0,0 0 128 15,5 11-128-15,-5 6 0 0,-2 6 320 0,-4 5 0 16,-5 2-16-16,-1 4 0 0,-5 3-48 0,-4 5-16 16,-5 0 0-16,-2 6 0 0,-1-2-64 0,0-2-16 15,-1-4 0-15,1-2 0 0,-1-3-160 0,3-4 160 16,2-5-160-16,-2 0 160 0,3-7-160 0,3 0 128 15,4-2-128-15,0-3 128 16,4-8-1104-16,3-2-240 0,3-4-32 0,7 0-10800 16,-2-9-2160-16</inkml:trace>
  <inkml:trace contextRef="#ctx0" brushRef="#br0" timeOffset="33068.49">27506 10368 28559 0,'-14'-7'2544'0,"14"7"-2032"0,0 0-512 0,0 0 0 15,0 0 416-15,-3-6-16 0,3 6 0 0,0-12 0 16,3 5 224-16,2-3 32 0,4 1 16 0,1-3 0 0,3-2-96 0,2-1-32 16,0 0 0-16,3-3 0 15,0-2 32-15,2-2 0 0,2-1 0 0,2-2 0 0,3 1-16 0,1-1 0 16,1-1 0-16,0 3 0 0,-2 1-64 0,-1 4-16 16,-4 3 0-16,-2 1 0 0,-3 0-64 0,-6 7-16 15,0 1 0-15,-11 6 0 0,0 0-112 0,6 8-32 16,-1 6 0-16,-4 4 0 0,-3 5-128 0,-2 6-128 15,-1 2 144-15,-3 8-144 0,-1 2 176 0,-1 4-176 16,-1 1 192-16,-1 1-192 0,2-6 128 0,2 1-128 16,0 1 0-16,-1-4 0 0,0-3 0 0,1 0 0 15,2-3 0-15,1-4 0 16,-2-1-256-16,1-4-144 0,1 1-48 0,1-3 0 16,-1-4-2272-16,0 0-464 0,-3-3-80 0</inkml:trace>
  <inkml:trace contextRef="#ctx0" brushRef="#br0" timeOffset="33245.69">27372 10848 38703 0,'0'0'3440'0,"13"-6"-2752"0,4-7-560 16,3 4-128-16,3-2 352 0,5 4 32 0,5-4 16 16,6 3 0-16,4-3-48 0,8 1-16 0,5-1 0 15,1-1 0-15,-2 1-336 0,-3 3 144 0,-5 4-144 0,-5-3 0 31,-4-1-592-31,-3 4-240 0,-4-1-32 0,-1 1-10912 0,-4 1-2176 0</inkml:trace>
  <inkml:trace contextRef="#ctx0" brushRef="#br0" timeOffset="33711.41">29596 9851 23951 0,'-11'-21'1056'0,"6"12"224"0,-1-2-1024 0,1 3-256 0,1-1 0 0,4 9 0 16,0 0 2368-16,-9 3 432 0,0 5 80 0,0 5 0 15,-1 1-1760-15,0 8-352 0,0 4-80 0,0 6-16 16,0 4-192-16,-2 1-32 0,1 3-16 0,0 4 0 16,-4-5-160-16,3 2-16 0,-2-1-16 0,0 2 0 0,2-2-240 0,-1-5 0 15,1-6 0-15,0-3 0 0,1-1-144 0,2 1-80 16,3-6-16-16,2-3 0 16,4-17-1168-16,0 0-256 0,1 8-32 0,-1-8-8640 15,0 0-1728-15</inkml:trace>
  <inkml:trace contextRef="#ctx0" brushRef="#br0" timeOffset="34014.9">29371 9810 34095 0,'-5'-20'3024'0,"5"12"-2416"15,1-3-480-15,4 5-128 0,4-2 192 0,5 3 0 16,0 1 16-16,5 2 0 0,4 2 80 0,2 2 16 0,2 2 0 0,1 4 0 15,1 3 32-15,3 5 16 16,1-1 0-16,0 4 0 0,0 1 32 0,-1 6 16 16,-3 3 0-16,-4 3 0 0,-2-3-16 0,-4 5 0 15,-2 1 0-15,-7 1 0 0,-2 5-192 0,-6-1-64 16,-4-4 0-16,-6 1 0 0,-1-2 80 0,-5-4 16 16,-1-4 0-16,-3 1 0 0,-2-8 144 0,-3-1 16 15,-1-1 16-15,-2-3 0 0,1-3-112 0,1 1-32 0,1-1 0 0,0-4 0 16,-1 0-256-16,6-6 0 0,1-1 0 0,3-1 0 15,1-1-1040 1,2-4-176-16,2-3-16 0,4 1-16 16,2-5-1824-16,1 0-352 0</inkml:trace>
  <inkml:trace contextRef="#ctx0" brushRef="#br0" timeOffset="34367.15">30592 9684 33167 0,'-7'-14'2944'0,"7"14"-2352"15,-4-9-464-15,4 9-128 0,0 0 800 0,-8-4 144 16,8 4 16-16,-9 0 16 0,9 0-656 0,-9 8-128 16,0 6-16-16,0 1-16 0,2 3 32 0,-1 3 16 15,-2 3 0-15,0 6 0 0,0 3 240 0,0 4 32 16,-2-1 16-16,-2 5 0 0,-2 4 0 0,0-3 0 15,1-1 0-15,2 1 0 0,3-2-304 0,4-6-64 16,2-5-128-16,4-1 192 0,4-2 96 0,2-3 16 16,3-6 0-16,4-1 0 0,1-6 208 0,4 1 32 0,-1-4 16 0,5 0 0 15,2-4-208-15,2-1-32 16,0 0-16-16,1-2 0 0,1-2-304 0,1 1 160 16,0-1-160-16,4-4 128 0,1 3-128 0,-3 0 0 0,0 2 0 0,1 0 0 31,-1 1-448-31,0 0 0 0,-4 0-16 0,-3 0 0 15,-4 0-1936-15,-2-2-384 0,-4 0-80 0,-14 2-16 0</inkml:trace>
  <inkml:trace contextRef="#ctx0" brushRef="#br0" timeOffset="34549.54">30313 10069 42383 0,'-9'-14'1872'0,"9"14"400"16,0 0-1824-16,11-5-448 0,4 3 0 0,7 0 0 0,5 1 0 0,3-1-128 15,3 1-16-15,5 1 0 0,6 3 144 0,0-2 0 16,2-1 0-16,0 2 0 0,-2 1-320 0,-2 0 0 16,-4-2 16-16,-4 3 0 15,-3 3-2176-15,-4-2-432 0,-3-2-96 0,-6-2-12064 0</inkml:trace>
  <inkml:trace contextRef="#ctx0" brushRef="#br0" timeOffset="34707.6">30306 9890 35007 0,'-18'-21'3120'0,"12"10"-2496"16,3-2-496-16,6 3-128 0,5-3 688 0,6 1 112 16,7 0 32-16,10 1 0 0,8-2-144 0,7 3-32 15,2-3 0-15,9 2 0 0,4 3-304 0,7-2-64 16,4 2-16-16,7-3 0 0,4 1-272 0,-3-1 160 16,-4 5-160-16,-2 1 128 15,-3 2-912-15,-5 2-192 0,0 2-48 0</inkml:trace>
  <inkml:trace contextRef="#ctx0" brushRef="#br0" timeOffset="68801.5">409 5548 26207 0,'-9'-12'1152'0,"9"12"256"15,0 0-1136-15,0 0-272 0,0 0 0 0,11-4 0 0,0 3 0 16,2 1 0-16,-1 3-208 0,2 0 80 0,0 4 464 0,0-1 112 16,0 1 0-16,0 3 16 15,-1-3 256-15,1 5 48 0,-1 0 16 0,-1 0 0 0,1 1-112 0,-1 2-32 16,0 3 0-16,1 1 0 0,-3 1-208 0,0 4-48 16,-1 3-16-16,0-2 0 0,-4 3-144 0,2-2-32 15,-4 3 0-15,1-4 0 0,-1 2-48 0,-1-4-16 16,2-4 0-16,0 3 0 0,0-1-128 0,1 0 192 15,0-2-192-15,-3-10 192 0,5 3-192 0,0 3 0 16,1 1 0-16,2-1 128 0,3-1 64 0,3-1 16 16,1-1 0-16,19 10 0 0,-3-5 48 0,4-5 0 15,-1-4 0-15,4-2 0 0,2-1-80 0,-4-2-16 16,1-2 0-16,2-2 0 0,0 0-160 0,2-1 128 16,0 1-128-16,4-3 128 0,3 0-128 0,6 2 0 0,1-1 0 0,0-1 0 15,1 2 128-15,0-3-128 0,3 2 128 16,0 0-128-16,4 1 128 0,2-2-128 0,4 1 128 0,0 0-128 15,-2-2 128-15,2 2-128 0,0 0 128 0,4-2-128 16,2 2 0-16,1 0 0 0,1 1 128 0,-3 2-128 16,-1 0 0-16,0 1 0 0,0 0 0 0,0 3 128 15,3 3-128-15,-2-1 0 0,-3 2 0 0,-1 1 0 16,2-2 0-16,0 3 0 0,-1-3 0 0,2 3 0 16,0-1 0-16,-1 1 0 0,-3-2 0 0,0 2 128 15,-1 1-128-15,3-2 0 0,-1 2 144 0,2-2-144 16,0 3 0-16,-3-2 0 0,-1 1 0 0,1 2 128 15,0-4-128-15,0 2 0 0,2-3 0 0,-5 2 0 16,-3-3 0-16,0-1 0 0,-4-1 0 0,-2 3 128 16,-4 3-128-16,3 2 128 0,1-4-128 0,-3 2 128 15,-4-4 48-15,-3 3 16 0,-5-1 0 0,1 2 0 0,-1-2-16 0,-2 1 0 16,1-1 0-16,-3 2 0 0,-1 2-48 0,-1-4 0 16,-2 2 0-16,-2-2 0 0,1 0-128 0,-4-2 128 15,-3 0-128-15,-1-2 128 0,-3 0-128 0,-4-1 128 16,0 1-128-16,-4-2 128 0,-2-2-128 0,-1 2 160 15,1-1-160-15,-2-2 160 0,1-1-32 0,0 0 0 16,-2-1 0-16,1 0 0 0,-1-2 64 0,2-4 16 16,-2 1 0-16,2-5 0 0,2 3 208 0,-1-5 32 15,2-3 16-15,-2-1 0 0,0-4-48 0,-1-4-16 16,1-1 0-16,4-5 0 0,-2-2-80 0,0-2 0 16,-1-2-16-16,2-4 0 0,-1-5 80 0,0 0 0 0,-1-1 16 15,3-1 0-15,2 0-16 0,2 1-16 0,-1 1 0 0,0-2 0 16,-4 1-144-16,1 2-32 0,-1-2 0 0,0 3 0 15,0 0-48-15,1 4-16 0,1-1 0 0,-1 4 0 16,-1 1-128-16,1 3 0 0,-1 3 0 0,-1 2 0 16,-2 6-144-16,0 0-64 0,-1 5-16 0,-3 3 0 31,-2-1-1200-31,1 3-240 0,-3 7-64 0,-6 6-19072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49.589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28699 15716 27407 0,'-24'-11'1216'0,"12"7"256"0,-1-5-1184 0,0 4-288 15,2 0 0-15,2-3 0 0,0 2 128 0,1 2-128 16,8 4 192-16,0 0-192 0,0 0 800 0,0 0 48 16,0 0 16-16,0 0 0 0,0 0-288 0,-4 9-64 15,2 2-16-15,2 0 0 0,2 1 80 0,0 5 0 16,2 2 16-16,1 4 0 0,2 2 0 0,0 1 0 15,2 4 0-15,1 1 0 0,1-1-80 0,3 6-32 16,1-1 0-16,4 2 0 0,1 3-96 0,1-2 0 16,2 0-16-16,1-1 0 0,-2 0-80 0,4 1-16 15,-1 0 0-15,-3 1 0 0,3 2-64 0,-1-3-16 16,1-1 0-16,1-2 0 0,0 1-16 0,4 0-16 16,0-1 0-16,4-3 0 0,2-5 0 0,1 1 0 15,0-4 0-15,1 3 0 0,3-5-32 0,-2 0-128 16,0 1 192-16,-2 2-64 0,-5-2 0 0,0 0-128 0,0 1 192 0,-1-2-64 15,1-2 0-15,2 3 0 16,2 1 0-16,0-1 0 0,-2-1-128 0,3 3 128 16,2-2-128-16,-1 0 128 0,0 2-128 0,-2-1 0 0,-3 1 0 0,0 0 128 15,-1-2-128-15,-2-4 0 0,2 3 144 0,1-3-144 16,-1 0 128-16,0 0-128 0,3-1 128 0,1-1-128 16,2 1 128-16,-1-3-128 0,1 1 160 0,-1-1-160 15,-1 1 144-15,-2 1-144 0,-4-3 128 0,1-3-128 16,1 2 128-16,-2-4-128 0,1 1 128 0,2 3-128 15,0-6 128-15,0 4-128 0,2-4 0 0,1 3 128 16,-2-1-128-16,2 3 0 0,2-5 0 0,-2 5 0 0,-2-1 0 16,-1 1 0-16,-1 2 128 0,-2 0-128 0,0 0 0 0,-1-2 0 15,0 1 0-15,3 2 0 0,1-3 0 0,-1 0 0 16,-1 1 128-16,0 1-128 0,2 0 0 0,0 1 0 16,3-1 0-16,-2 2 0 0,-5-4 0 0,3 2 0 15,-3 0 0-15,-1 0 0 0,-1 2 0 0,-3-1 0 16,0-2 0-16,0 3 0 0,2-2 0 0,-1 0 0 15,-1 1 128-15,0-3-128 0,-1 0 0 0,-1 4 0 16,2-1 0-16,0-1 0 0,-1-1 0 0,0 1 0 16,0 1 128-16,0-1-128 0,-2-3 0 0,1 3 0 0,0 0 0 15,-2 0 0-15,2 1 0 0,-5-1 0 16,2 0 0-16,-3 0 0 0,-1 2 0 0,-1-2 0 16,0-2 0-16,-1 4 0 0,-1 0 0 0,1 1 0 15,-2-1 128-15,2 3-128 0,1-1 0 0,-6-9 0 0,-1 1 0 0,1 4 128 16,0-2-128-16,-1 1 0 15,1 1 0-15,0 2 0 0,-1-1 0 0,7 9 0 16,-2-4 0-16,-2-2 0 0,-4-4 0 0,0-1 0 0,0-5 0 0,-6-8 0 16,0 0 0-16,0 0 0 0,0 0 0 0,0 0 0 15,0 0 0-15,0 0 0 0,0 0 0 0,0 0 0 16,-8-5-176-16,2-3 176 0,-2 0-128 0,-1 1 128 16,-1-4-208-16,-3 4 32 0,-1-5 16 0,7 9 0 15,-4-5-48-15,0 2-16 0,-3-5 0 0,0 4 0 16,-3-5-64-16,0 2-16 0,-2-4 0 0,-21-10 0 0,3 0 80 15,2 2 16-15,-2 1 0 0,1 0 0 16,-1-2 208-16,1 3 0 0,-4-1-160 0,2 0 160 0,1 0 0 0,0-2 0 16,0 0 0-16,2 1 0 0,0-2 0 0,-1 1 0 15,-4 0 0-15,1 2 0 0,-3-6 0 0,-3 2 0 16,0 2 0-16,0-5 0 0,1 4 0 0,0-4 0 16,5 2 0-16,1 0 0 0,2-1 0 0,1-2 0 15,-1 2 0-15,-1-2 0 0,-1-3 0 0,-1 3 0 16,-3-1 0-16,1 0 0 0,-1 3 0 0,3-5 0 15,-1 2 0-15,2 1 0 0,0-3 0 0,1-1 0 16,3 2 0-16,-3 3 0 0,-1-1 0 0,-4 2 0 16,-4-2 0-16,2 3 0 0,-1-1 0 0,1 0 0 15,-2 0 0-15,4 2 0 0,3-3 0 0,2 0 0 16,4 0 0-16,-2-2 0 0,2 2 0 0,0-2 0 16,0-1 0-16,-2 0 0 0,-5 2 0 0,1-2 0 0,1 3 0 0,-3-1 0 15,3 5 0-15,0-3 0 16,2 3 0-16,2-4 0 0,-2 2 0 0,3-4 0 15,3 5 0-15,-2-3 0 0,-1 1 0 0,-1-2 0 16,-5 2 128-16,1 1-128 0,-2-5 0 0,1 3 0 0,0-2 0 16,2-1 0-16,2 3 0 0,-1-4 0 0,4 2 0 0,-1 2 0 15,5-3 0-15,0 1 0 0,2-2 128 0,-2 3-128 16,-2-2 0-16,2 5 0 0,-3-2 0 0,0 2 0 16,-2-2 0-16,0 3 0 0,0-3 0 0,2 3 0 15,0-2 0-15,0 1 0 0,2-3 0 0,2 4 0 16,2-4 0-16,1 3 0 0,0-3 0 0,2 1 0 15,2 0 0-15,-1-5 0 0,1 1 128 0,-2 0-128 0,1 2 0 16,-5-3 0-16,3 2 0 0,0 2 0 16,-7-3 0-16,3-1 0 0,-2-2 0 0,1 0 128 0,-2 5-128 0,2-1 0 15,-2-2 0-15,1 0 0 16,1-2 0-16,1 0 0 0,1 0 0 0,-1 0 0 0,2 2 128 0,2 0-128 16,1 2 128-16,2-2-128 0,-6-1 160 0,2 3-160 15,-1-1 192-15,-1 1-192 0,0-2 176 0,0 0-176 16,-2 0 160-16,5 0-160 0,-1 3 0 0,0-3 128 15,4-2-128-15,-1 1 0 0,0 0 0 0,3-1 0 16,2 1 0-16,2 1 0 0,2-1 0 0,-2 3 0 16,0-1 0-16,1-2 0 0,2 2 0 0,1-1 0 15,1 0 0-15,0 0 0 0,1-2 0 0,0 0 0 16,-3 1 0-16,1 0 0 0,-1-2 0 0,2 2 0 16,0 1 0-16,-1 0 0 0,-4 0 0 0,1 2 128 15,-2-1-128-15,0 2 0 0,-2-3 0 0,1 4 0 16,-2-3 0-16,0 1 0 0,-1-1 0 0,-1 3 0 15,-2-3 0-15,2 3 0 0,1 0 0 0,1 0 0 16,-3 2 0-16,2-3 0 0,0 0 0 0,0 2 128 16,1-2-128-16,3 1 0 0,2 2 0 0,-1-1 0 0,-2 3 0 0,1 0 0 15,1-4 0-15,1 1 0 16,-2-1 0-16,3-2 0 0,1 1 0 0,-2 3 0 16,4-1 0-16,-2 2 0 0,-2-5 0 0,2 4 0 0,0-1 0 0,0 3 0 15,-2-4 0-15,2 2 0 0,-1 0 0 0,1 3 0 16,-2-2 0-16,1 0 0 0,0-2 0 0,-1 1 0 15,1-3 0-15,-2 1 0 0,-2 0 0 0,1-2 0 16,1 0 0-16,-2 5 128 0,4-3-128 0,0 2 0 16,-1-2 0-16,0-1 0 0,2 2 0 0,-1-3 0 15,0 0 0-15,0 2 128 0,2-3-128 0,0 0 0 0,-3-3 0 0,3-2 0 16,0-1 0-16,1 0 0 0,0-2 0 0,3-2 0 16,3 0 0-16,-1 3 0 0,2-3 0 0,-1 1 0 15,2 3-128-15,-2 3 128 0,0 2 0 0,1 0-192 16,-2-1 192-16,2 3-160 15,-2-1-480-15,0 0-80 0,0 3-32 0,1 2 0 16,-1 6-1872-16,0 0-368 0,1-2-80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0.217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26602 12713 19343 0,'-8'17'848'0,"5"-4"192"0,0 4-832 0,2 0-208 0,0 0 0 0,-1-2 0 16,1-1 400-16,1-5 48 0,0-9 0 0,0 0 0 15,0 0 464-15,0 12 112 0,0-12 0 0,0 0 16 16,0 0-48-16,0 0-16 0,0 0 0 0,0 0 0 0,-4-13-144 0,-1-1-16 16,1-4-16-16,-1-1 0 0,0-4 80 0,-1-1 16 15,-3-7 0-15,0 2 0 0,0 3 0 0,0-1 0 16,-1-1 0-16,0-3 0 0,0 1-272 0,0-2-48 15,1-2-16-15,0-1 0 0,0 2-208 0,0 0-32 16,4-2-16-16,1-1 0 0,-4-1-80 0,2-1-16 16,0-1 0-16,1-3 0 0,-2 0-80 0,5-1 0 15,0-6-128-15,-1 2 192 0,0-1-192 0,3-3 176 16,0-1-176-16,3 0 160 0,0-1-160 0,1 0 0 16,3 1 0-16,-2-1 0 0,-1-3 0 0,-1 1 0 15,1 2 0-15,0-2 0 0,1-1 0 0,-4 3 0 16,2 0 128-16,-1 2-128 0,-2 4 0 0,2 1 0 15,-1-4 0-15,1 2 0 0,1 1 0 0,1-1 0 0,-3 0 128 0,3 0-128 16,0 1 0-16,0 6 0 16,1-3 0-16,-2 6 0 0,1 1 0 0,0 0 0 0,-1 1 0 0,-3 1 0 15,-2 3 0-15,1 6-176 16,-1-1 176-16,-1 4-128 0,0 0-112 0,0 0-16 16,-1 6 0-16,0 3 0 15,0 0-176-15,0 1-32 0,-1 5-16 0,1 1 0 16,4 7-224-16,-6-4-64 0,6 4 0 0,0 0 0 15,0 0-384-15,-5 15-96 0,1 0-16 0,2 5 0 16,0 0-1600-16,1 3-320 0,-4 15-64 0,3 3-7712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1.889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26401 11956 31327 0,'-16'13'1392'0,"6"-5"272"0,-1 1-1328 0,2-6-336 16,9-3 0-16,0 0 0 15,-11-2-384-15,2-3-160 0,5-7-32 0,1-4 0 0,-1-6 1024 0,2-2 192 16,2-5 32-16,2-3 16 0,2-4-240 0,-2 0-64 15,1-3 0-15,-1 1 0 0,2-5 80 0,-1 1 16 16,-3 0 0-16,2-5 0 0,-2 1-16 0,0-3 0 16,-2-3 0-16,2-2 0 0,-2-2-16 0,-2-3-16 15,-1-2 0-15,-2-3 0 0,2 2-160 0,0 3-16 0,-1 0-16 0,3 1 0 16,0 1 144-16,1 3 16 16,-2 0 16-16,0 2 0 0,0 1-96 0,0-1 0 15,-1-1-16-15,0 1 0 0,-2 2-128 0,0 2-32 0,3-3 0 16,-1 3 0-16,-1 1-144 0,1 2 0 0,0 4 144 0,0 6-144 15,-2-1 0-15,2 2 0 0,-4 2 0 0,4 5 128 16,1-1-128-16,-1 6 0 0,-2 1 0 0,2 5 0 16,-2 2 0-16,2 5-128 0,-1 0 128 0,-2 5-128 15,8 4-96-15,0 0-16 0,-7 10 0 0,0 11 0 16,1 3 16-16,2 9 0 0,0 5 0 0,2 4 0 0,0 5-32 0,1 3 0 16,0-1 0-16,0-1 0 0,-1-3 80 15,2-4 16-15,2-5 0 0,-1-1 0 0,1-7 160 0,2 0 0 16,-2-4 0-16,1-3 0 0,-1-8 176 0,-2 0 16 15,0-13 0-15,0 0 0 0,0 0 48 0,0 0 16 16,0 0 0-16,0 0 0 0,0 0 16 0,0 0 16 16,5-13 0-16,1-6 0 0,-3-5-64 0,-1-5-16 15,-2-3 0-15,-1 0 0 0,0-5-208 0,-2-5 0 16,-5 0 0-16,1-3 0 0,0 1 192 0,-1-4-48 16,-3-1-16-16,1-6 0 0,1-2 0 0,-1-2 0 15,0 1 0-15,-1-3 0 0,2 1 0 0,0 4 0 16,-1 0 0-16,-1 3 0 0,2-1 0 0,1 4-128 15,-3-1 192-15,1 1-64 0,-2 3-128 0,3 0 0 16,-3 0 144-16,-1 4-144 0,2 3 0 0,1 0 0 16,1 2 0-16,-1-1 128 0,-3 0-128 0,2 2 0 0,-1 2 0 0,2-1 0 15,0 2 0-15,1 2 144 16,0 0-144-16,0 4 0 0,-1 1 0 0,2 3 0 0,-1 1 0 0,1-1-144 16,-1 4 144-16,1 1 0 15,-1 1 0-15,0 7-128 0,0-1 128 0,3 8 0 0,6 4 0 0,0 0-128 16,-9-5-16-16,9 5 0 0,0 0 0 0,-5 14 0 15,2 4 144-15,5 1-160 0,-2 2 160 0,1-2-160 16,0-2 160-16,3-1 0 0,0-2 0 0,1 1 0 16,-1-1 0-16,1-3 0 0,0 1 0 0,-1-1 0 15,-4-11 0-15,5 8 0 0,-5-8 0 0,0 0 0 16,0 0 0-16,0 0 0 0,0 0 0 0,0 0-128 16,0 0 128-16,0 0 0 0,2-7 128 0,-2-5-128 0,0-2 224 15,-2-3-32-15,-3-2 0 0,0-4 0 0,-2-6-192 0,0-1 128 16,-2-6-128-16,-3 0 0 0,-2-1 160 0,-1-2-160 15,-1-3 160-15,-1 3-160 0,1-1 160 0,-1-2-160 16,-1 2 160-16,0 0-160 0,3-3 160 0,-3 0-160 16,2 1 160-16,-1 1-160 0,2 3 144 0,1 0-144 15,-2-1 128-15,0-2-128 0,1-2 128 0,2 1-128 16,1-3 0-16,-1 2 128 0,-1-1-128 0,-3 0 0 16,2 5 0-16,0 0 128 0,1-2-128 0,-1 1 0 15,2 0 144-15,-4-1-144 0,2-1 0 0,1 3 0 16,-4 1 0-16,1 1 0 0,-2 0 0 0,0 0 0 0,-2 0 0 15,-2 2 0-15,2-1 0 0,-2-1 0 16,-1-2 0-16,1 2 0 0,1 1 0 0,1 2 0 0,-4-2 0 0,4 1 128 16,-2 3-128-16,3-1 0 15,1-1 0-15,-2 2 0 0,-2-1 0 0,0 0 0 16,4 2 0-16,0 0 0 0,0 3 0 0,-1 1 0 16,-2-5 0-16,3 2 0 0,-4-2 0 0,0 0 0 15,-1-1 0-15,0 4 0 0,0 1 0 0,0-3 0 16,0 1 0-16,0-1 0 0,-1-3 0 0,1 0 0 0,0-1 0 0,-1 2 0 15,2 1 0-15,0 5 0 16,1-4 0-16,1 2 0 0,-1 0 0 0,0-3 0 0,2 1 0 0,-1 2 0 16,-2-1 0-16,0-1 0 0,0 4 0 0,-3-1 128 15,0 2-128-15,-2-2 0 0,-7-2 0 0,5 2 0 16,-2-1 0-16,2 1 0 0,-1-2 0 0,-1 2 0 16,3 1 0-16,1 0 0 0,0-2 0 0,0-1 0 15,2-1 0-15,-1 2 0 0,1-2 0 0,2 2 0 0,-2 3 0 0,-2-2 0 16,-3 2 0-16,-1-1 0 0,-1 3 0 0,-2 1 0 15,0-3 0-15,2 2 0 0,-1 1 0 0,1-1 0 16,1 1 0-16,3 2 0 0,1-2 0 0,3-1 0 16,0 0 0-16,3 1 0 0,-3-2 0 0,1 2 0 15,0-1 0-15,-1 1 0 0,-3 4 0 0,0 0 0 16,-3-2 0-16,2 2 0 0,-3 0 0 0,2 0 0 16,-1 0 0-16,2 1 0 0,0 1 0 0,2-1 0 15,2 0 0-15,-1 0 0 0,-2 0 0 0,5 1 0 16,0-1 0-16,-2 1 0 0,2 0 0 0,-2-1 0 15,-4 1 0-15,1-1 0 0,-4 1 0 0,3-2 0 0,-6-1 0 16,3 1 0-16,1 2 0 0,-1-1 0 0,0-1 0 0,2 1 0 16,0-1 0-16,1 1 0 15,1 0 0-15,0 1 0 0,3-1 0 0,-1 1 0 0,2 1 0 0,-4-2 0 16,-2 0 0-16,-1 0 0 0,-1 1 0 0,1 0 0 16,-4 0 0-16,1 2 0 15,2-1 0-15,-2-2 0 0,1 0 0 0,1 2 0 0,0-1 0 0,2-1 0 16,-1 0 0-16,1-1 0 15,1-2 0-15,-3-1 0 0,-1 1 0 0,-3-4 0 16,-3 3 0-16,-1 1 0 0,1 1 0 0,-2-2 0 0,2-1 0 0,-1 0 0 16,1 1 0-16,0-4 0 0,-2 1 0 0,2 3 128 15,0-1-128-15,0 3 144 0,1 0-144 0,-3-2 160 16,1-1-32-16,0-4-128 0,1 2 192 0,2-3-64 16,0 4-128-16,3-5 0 0,1-1 144 0,3 1-144 0,-1-1 0 15,1 0 0-15,4-3 0 0,2 0 0 16,2 2 0-16,-1 3 0 0,-1-2 0 0,1 1 0 0,1 4 0 0,1-3 0 15,-1 2 0-15,2-2-128 0,1 3-48 0,1-2 0 16,1 2 0-16,1 2 0 16,2-4-384-16,0 4-80 0,-1 3 0 0,-2 1-16 15,2 0-1792-15,-5 2-368 0,2 3-64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20T20:37:53.319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14899 2296 20271 0,'0'0'1792'0,"-9"0"-1424"0,-1-1-368 0,10 1 0 15,0 0 1568-15,0 0 240 0,0 0 48 0,0 0 16 16,0 0-1664-16,0 0-208 16,1 10-288-16,3 2 64 0,2-1 224 0,2-1 0 0,1 3 144 0,1 2-144 15,1 0 208-15,0 3-48 0,0 1-16 0,2 3 0 16,-1 3 304-16,4 3 48 0,-4-1 16 0,6 6 0 16,0 1 32-16,1 2 16 0,3 1 0 0,1 1 0 15,1 4-112-15,1-3 0 0,-1 2-16 0,0 1 0 16,1-1-96-16,-4-1-16 0,1 3 0 0,1-1 0 0,1-1-32 0,1 0-16 15,2 1 0-15,2-4 0 0,3-1-16 16,1 1-16-16,-1-1 0 0,3 2 0 0,2 2-112 0,1-2-128 16,3 1 176-16,-3-1-176 0,-1-1 128 0,0 4-128 15,-2-3 0-15,2 2 0 0,1-2 128 0,3 1-128 16,2-3 0-16,2 0 0 0,1-1 160 0,2 3-160 16,4-3 128-16,-2 1-128 0,-2-1 128 0,-2-1-128 15,-2 0 128-15,1-1-128 0,2 2 0 0,-3-3 0 16,3 0 128-16,0-1-128 0,4 1 0 0,1 0 0 15,-1 0 144-15,-4 1-144 0,-4 0 128 0,-1 1-128 16,3 0 160-16,-3 2-160 0,-4 1 272 0,2-2-32 16,2-3-16-16,3 3 0 0,1 0-64 0,1 1-16 15,-3 0 0-15,1-3 0 0,-6-1-144 0,0-1 192 0,0 3-192 0,-3 0 192 16,0 2-192-16,2 2 192 0,3-2-192 0,-2-1 192 16,2 1-192-16,0-2 0 0,-1 1 0 0,2-1 0 15,1 0 0-15,-3-2 128 16,-7 1-128-16,1-2 0 0,1 1 0 0,-2 1 0 0,-2 1 128 0,0 0-128 15,2 1 0-15,1-1 0 0,-1 1 0 0,2 0 0 16,-2 0 0-16,1 1 0 0,-1 0 128 0,1-1-128 16,1-2 0-16,-4 2 0 0,-3-2 144 0,2 2-144 15,-5 0 144-15,2 1-144 0,-3 3 192 0,4-2-192 16,0-1 144-16,-1 0-144 0,3-2 0 0,-1 1 144 16,-2 1-144-16,1-2 0 0,2 0 0 0,-2 0 0 15,0 1 128-15,0-1-128 0,-1 0 0 0,0-1 128 16,-2 0-128-16,-1 2 192 0,-2-3-192 0,0 0 192 15,-1-3-48-15,2 2 0 0,1 1 0 0,-2 0 0 0,-4-2-144 0,3-3 192 16,0 0-192-16,-1-2 192 0,0 4-192 0,2 0 128 16,-2-2-128-16,1 3 128 0,-1-1-128 0,0-1 0 15,-1 2 0-15,2 1 0 0,-2-4 128 0,1 1-128 16,2-1 0-16,-2 0 128 0,0 1-128 0,1-2 0 16,-2 2 0-16,-2-4 128 0,1 1-128 0,-1-3 0 15,-1-2 0-15,1 1 0 0,-1 1 0 0,1 0 0 16,-2 0 0-16,0-1 0 0,1 1 0 0,0-1 0 15,-1 2 0-15,3 1 0 0,0-2 0 0,-1 1 0 16,-2 2 0-16,1-3 0 0,0 0 0 0,-1 1 0 16,-1-1 0-16,1 0 0 0,0 2 0 0,1-2 0 15,0 1 0-15,-1-1 0 0,-2-3 0 0,1 2 0 16,-1-2 0-16,2 2 0 0,-2 2 0 0,-1-1 0 16,-1-2 128-16,1 2-128 0,1 3 0 0,0-3 0 15,-3 1 0-15,0 2 0 0,0-1 0 0,2 1 0 16,-1-3 0-16,1 3 0 0,-1 0 0 0,2 1 0 15,-3 0 0-15,1-4 0 0,3-2 0 0,-2 1 0 0,-2-3 0 0,1 0 0 16,1 1 0-16,-1-1 0 0,-1 2 0 16,3-1 0-16,-1-1 0 0,-1 0 0 15,-1 0 0-15,2 3 0 0,-2-2 0 0,0 0 0 0,-1-2 0 0,-3-1 0 16,3-3 0-16,-4-3-176 0,-5-11 48 0,4 12 0 31,-4-12-576-31,-3 7-96 0,3-7-32 0,-8 5 0 0,-4-5-1424 0,-1-5-304 16,1-2-48-16,-5-6-16 0,-1-2-576 0,1-3-128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4.png"/><Relationship Id="rId50" Type="http://schemas.openxmlformats.org/officeDocument/2006/relationships/customXml" Target="../ink/ink24.xml"/><Relationship Id="rId7" Type="http://schemas.openxmlformats.org/officeDocument/2006/relationships/image" Target="../media/image4.png"/><Relationship Id="rId2" Type="http://schemas.openxmlformats.org/officeDocument/2006/relationships/image" Target="../media/image1.gif"/><Relationship Id="rId16" Type="http://schemas.openxmlformats.org/officeDocument/2006/relationships/customXml" Target="../ink/ink7.xml"/><Relationship Id="rId29" Type="http://schemas.openxmlformats.org/officeDocument/2006/relationships/image" Target="../media/image15.png"/><Relationship Id="rId11" Type="http://schemas.openxmlformats.org/officeDocument/2006/relationships/image" Target="../media/image6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" Type="http://schemas.openxmlformats.org/officeDocument/2006/relationships/image" Target="../media/image3.png"/><Relationship Id="rId10" Type="http://schemas.openxmlformats.org/officeDocument/2006/relationships/customXml" Target="../ink/ink4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3.xml"/><Relationship Id="rId8" Type="http://schemas.openxmlformats.org/officeDocument/2006/relationships/customXml" Target="../ink/ink3.xml"/><Relationship Id="rId51" Type="http://schemas.openxmlformats.org/officeDocument/2006/relationships/image" Target="../media/image26.png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customXml" Target="../ink/ink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customXml" Target="../ink/ink36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7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customXml" Target="../ink/ink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1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3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5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7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3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6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customXml" Target="../ink/ink5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customXml" Target="../ink/ink2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customXml" Target="../ink/ink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customXml" Target="../ink/ink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customXml" Target="../ink/ink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customXml" Target="../ink/ink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7917C8E-695D-44BD-A820-F1CC03AE5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0" y="2248766"/>
            <a:ext cx="4772240" cy="4754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00F149-7F22-458A-AC7C-7ED67F2F9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80" y="630381"/>
            <a:ext cx="6682440" cy="62761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4EA32C-0ABE-4A1E-9B81-C68BA5E7898F}"/>
                  </a:ext>
                </a:extLst>
              </p14:cNvPr>
              <p14:cNvContentPartPr/>
              <p14:nvPr/>
            </p14:nvContentPartPr>
            <p14:xfrm>
              <a:off x="6944760" y="2399400"/>
              <a:ext cx="594720" cy="1424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4EA32C-0ABE-4A1E-9B81-C68BA5E789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28920" y="2336040"/>
                <a:ext cx="626040" cy="155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2AA7D8-CEDA-48E9-AC2C-13B8D0784661}"/>
                  </a:ext>
                </a:extLst>
              </p14:cNvPr>
              <p14:cNvContentPartPr/>
              <p14:nvPr/>
            </p14:nvContentPartPr>
            <p14:xfrm>
              <a:off x="5289480" y="761040"/>
              <a:ext cx="1854000" cy="2092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2AA7D8-CEDA-48E9-AC2C-13B8D07846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73640" y="697680"/>
                <a:ext cx="1885320" cy="22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7EA6F98-481A-4217-BC20-1D67653C7F39}"/>
                  </a:ext>
                </a:extLst>
              </p14:cNvPr>
              <p14:cNvContentPartPr/>
              <p14:nvPr/>
            </p14:nvContentPartPr>
            <p14:xfrm>
              <a:off x="7506000" y="3621960"/>
              <a:ext cx="2166840" cy="3113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7EA6F98-481A-4217-BC20-1D67653C7F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90160" y="3558600"/>
                <a:ext cx="2198160" cy="32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8E6C4C-9DD3-4B7A-83B8-50D0148776E1}"/>
                  </a:ext>
                </a:extLst>
              </p14:cNvPr>
              <p14:cNvContentPartPr/>
              <p14:nvPr/>
            </p14:nvContentPartPr>
            <p14:xfrm>
              <a:off x="7329960" y="973800"/>
              <a:ext cx="2142360" cy="2909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8E6C4C-9DD3-4B7A-83B8-50D0148776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14120" y="910440"/>
                <a:ext cx="2173680" cy="30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B596646-D8BE-4E90-BE05-7B07A7BA87EA}"/>
                  </a:ext>
                </a:extLst>
              </p14:cNvPr>
              <p14:cNvContentPartPr/>
              <p14:nvPr/>
            </p14:nvContentPartPr>
            <p14:xfrm>
              <a:off x="9466560" y="3714120"/>
              <a:ext cx="1766520" cy="2676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B596646-D8BE-4E90-BE05-7B07A7BA87E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450720" y="3650760"/>
                <a:ext cx="1797840" cy="28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A19F3FB-5089-4681-B3CE-F1DFA567ADED}"/>
                  </a:ext>
                </a:extLst>
              </p14:cNvPr>
              <p14:cNvContentPartPr/>
              <p14:nvPr/>
            </p14:nvContentPartPr>
            <p14:xfrm>
              <a:off x="9497880" y="4066200"/>
              <a:ext cx="2135880" cy="2605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A19F3FB-5089-4681-B3CE-F1DFA567AD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82040" y="4002840"/>
                <a:ext cx="2167200" cy="27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78550C4-489E-45DB-AF71-67113CEEC212}"/>
                  </a:ext>
                </a:extLst>
              </p14:cNvPr>
              <p14:cNvContentPartPr/>
              <p14:nvPr/>
            </p14:nvContentPartPr>
            <p14:xfrm>
              <a:off x="9500760" y="3665520"/>
              <a:ext cx="76320" cy="9586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78550C4-489E-45DB-AF71-67113CEEC21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84920" y="3602160"/>
                <a:ext cx="10764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5B3A872-A030-468D-A864-72EEED0A8AE8}"/>
                  </a:ext>
                </a:extLst>
              </p14:cNvPr>
              <p14:cNvContentPartPr/>
              <p14:nvPr/>
            </p14:nvContentPartPr>
            <p14:xfrm>
              <a:off x="7269120" y="923040"/>
              <a:ext cx="2235600" cy="3393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5B3A872-A030-468D-A864-72EEED0A8AE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53280" y="859680"/>
                <a:ext cx="2266920" cy="35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ED61C2-134D-4D34-8E13-DFD8A682494C}"/>
                  </a:ext>
                </a:extLst>
              </p14:cNvPr>
              <p14:cNvContentPartPr/>
              <p14:nvPr/>
            </p14:nvContentPartPr>
            <p14:xfrm>
              <a:off x="5356800" y="826200"/>
              <a:ext cx="1938240" cy="2322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ED61C2-134D-4D34-8E13-DFD8A68249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40960" y="762840"/>
                <a:ext cx="1969560" cy="24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2917397-1657-4065-A6B1-DC4A9D631295}"/>
                  </a:ext>
                </a:extLst>
              </p14:cNvPr>
              <p14:cNvContentPartPr/>
              <p14:nvPr/>
            </p14:nvContentPartPr>
            <p14:xfrm>
              <a:off x="6488280" y="1947600"/>
              <a:ext cx="401400" cy="339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2917397-1657-4065-A6B1-DC4A9D63129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72440" y="1884240"/>
                <a:ext cx="43272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B4D66C3-683F-423D-9BC0-7AB3D4452FAB}"/>
                  </a:ext>
                </a:extLst>
              </p14:cNvPr>
              <p14:cNvContentPartPr/>
              <p14:nvPr/>
            </p14:nvContentPartPr>
            <p14:xfrm>
              <a:off x="6592680" y="1774440"/>
              <a:ext cx="865440" cy="189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B4D66C3-683F-423D-9BC0-7AB3D4452FA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76840" y="1711080"/>
                <a:ext cx="896760" cy="20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33B9AB5-3926-45E5-ADF9-A01FA2ECEE9F}"/>
                  </a:ext>
                </a:extLst>
              </p14:cNvPr>
              <p14:cNvContentPartPr/>
              <p14:nvPr/>
            </p14:nvContentPartPr>
            <p14:xfrm>
              <a:off x="7365600" y="3056400"/>
              <a:ext cx="140040" cy="1264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33B9AB5-3926-45E5-ADF9-A01FA2ECEE9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49760" y="2993040"/>
                <a:ext cx="171360" cy="13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9D430E-3BF5-431F-A731-308402969F42}"/>
                  </a:ext>
                </a:extLst>
              </p14:cNvPr>
              <p14:cNvContentPartPr/>
              <p14:nvPr/>
            </p14:nvContentPartPr>
            <p14:xfrm>
              <a:off x="7438680" y="3596400"/>
              <a:ext cx="347760" cy="13579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9D430E-3BF5-431F-A731-308402969F4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22840" y="3533040"/>
                <a:ext cx="379080" cy="14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BFACA7-B38F-4608-8770-12D6D8DB889B}"/>
                  </a:ext>
                </a:extLst>
              </p14:cNvPr>
              <p14:cNvContentPartPr/>
              <p14:nvPr/>
            </p14:nvContentPartPr>
            <p14:xfrm>
              <a:off x="7479000" y="3599280"/>
              <a:ext cx="1669320" cy="27622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BFACA7-B38F-4608-8770-12D6D8DB889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463160" y="3535920"/>
                <a:ext cx="1700640" cy="28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81C0FF9-38FB-43AA-AC53-02EDE2A0C839}"/>
                  </a:ext>
                </a:extLst>
              </p14:cNvPr>
              <p14:cNvContentPartPr/>
              <p14:nvPr/>
            </p14:nvContentPartPr>
            <p14:xfrm>
              <a:off x="8797320" y="6048720"/>
              <a:ext cx="897840" cy="673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81C0FF9-38FB-43AA-AC53-02EDE2A0C8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81480" y="5985360"/>
                <a:ext cx="929160" cy="79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A635C3-E495-4F96-99F6-4C411026D30B}"/>
                  </a:ext>
                </a:extLst>
              </p14:cNvPr>
              <p14:cNvContentPartPr/>
              <p14:nvPr/>
            </p14:nvContentPartPr>
            <p14:xfrm>
              <a:off x="9109440" y="2712240"/>
              <a:ext cx="388800" cy="17812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A635C3-E495-4F96-99F6-4C411026D30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93600" y="2648880"/>
                <a:ext cx="420120" cy="19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3F0C528-24EF-4EF9-A740-FE5261A18B9A}"/>
                  </a:ext>
                </a:extLst>
              </p14:cNvPr>
              <p14:cNvContentPartPr/>
              <p14:nvPr/>
            </p14:nvContentPartPr>
            <p14:xfrm>
              <a:off x="5332320" y="822600"/>
              <a:ext cx="5630040" cy="58273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3F0C528-24EF-4EF9-A740-FE5261A18B9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16480" y="759240"/>
                <a:ext cx="5661360" cy="595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716FF4F-4602-4A73-A46F-12F3EA6DEDB3}"/>
                  </a:ext>
                </a:extLst>
              </p14:cNvPr>
              <p14:cNvContentPartPr/>
              <p14:nvPr/>
            </p14:nvContentPartPr>
            <p14:xfrm>
              <a:off x="2010240" y="2509560"/>
              <a:ext cx="3399840" cy="31276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716FF4F-4602-4A73-A46F-12F3EA6DED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94400" y="2446200"/>
                <a:ext cx="3431160" cy="32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B53F40E-A526-412E-B725-4948BBBE0035}"/>
                  </a:ext>
                </a:extLst>
              </p14:cNvPr>
              <p14:cNvContentPartPr/>
              <p14:nvPr/>
            </p14:nvContentPartPr>
            <p14:xfrm>
              <a:off x="2283840" y="2865600"/>
              <a:ext cx="2589120" cy="27867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B53F40E-A526-412E-B725-4948BBBE003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68000" y="2802240"/>
                <a:ext cx="2620440" cy="29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BF94D13-1215-4224-A844-06C6E281249F}"/>
                  </a:ext>
                </a:extLst>
              </p14:cNvPr>
              <p14:cNvContentPartPr/>
              <p14:nvPr/>
            </p14:nvContentPartPr>
            <p14:xfrm>
              <a:off x="3805920" y="2662560"/>
              <a:ext cx="1243080" cy="13341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BF94D13-1215-4224-A844-06C6E281249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90080" y="2599200"/>
                <a:ext cx="1274400" cy="14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F0B4EB7-6327-48EA-8342-D5BF90D23FFA}"/>
                  </a:ext>
                </a:extLst>
              </p14:cNvPr>
              <p14:cNvContentPartPr/>
              <p14:nvPr/>
            </p14:nvContentPartPr>
            <p14:xfrm>
              <a:off x="4312800" y="4241880"/>
              <a:ext cx="279000" cy="2138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F0B4EB7-6327-48EA-8342-D5BF90D23FF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96960" y="4178520"/>
                <a:ext cx="31032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E923089-6ABC-4747-8E1A-E104DD5E0218}"/>
                  </a:ext>
                </a:extLst>
              </p14:cNvPr>
              <p14:cNvContentPartPr/>
              <p14:nvPr/>
            </p14:nvContentPartPr>
            <p14:xfrm>
              <a:off x="8408880" y="3704400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E923089-6ABC-4747-8E1A-E104DD5E021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393040" y="3641040"/>
                <a:ext cx="316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4F2F89B-A6FF-4554-8DD5-B73015D74B0E}"/>
                  </a:ext>
                </a:extLst>
              </p14:cNvPr>
              <p14:cNvContentPartPr/>
              <p14:nvPr/>
            </p14:nvContentPartPr>
            <p14:xfrm>
              <a:off x="8428320" y="3665880"/>
              <a:ext cx="122040" cy="2192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4F2F89B-A6FF-4554-8DD5-B73015D74B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12480" y="3602520"/>
                <a:ext cx="1533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A50BBA05-7EE4-43C7-907E-1360865DCA9A}"/>
                  </a:ext>
                </a:extLst>
              </p14:cNvPr>
              <p14:cNvContentPartPr/>
              <p14:nvPr/>
            </p14:nvContentPartPr>
            <p14:xfrm>
              <a:off x="8386920" y="3612960"/>
              <a:ext cx="267120" cy="3265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A50BBA05-7EE4-43C7-907E-1360865DCA9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371080" y="3549600"/>
                <a:ext cx="29844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F587FFD-C0A7-4359-AE5E-F02704831CF6}"/>
                  </a:ext>
                </a:extLst>
              </p14:cNvPr>
              <p14:cNvContentPartPr/>
              <p14:nvPr/>
            </p14:nvContentPartPr>
            <p14:xfrm>
              <a:off x="943920" y="235080"/>
              <a:ext cx="10538280" cy="72882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F587FFD-C0A7-4359-AE5E-F02704831CF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34560" y="225720"/>
                <a:ext cx="10557000" cy="73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360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733D7-B1A7-44C8-8F54-568E116D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528"/>
            <a:ext cx="11887200" cy="5047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C5EAEE-52BF-4F6A-BB94-C11390EE9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r="25350" b="69819"/>
          <a:stretch/>
        </p:blipFill>
        <p:spPr>
          <a:xfrm>
            <a:off x="207820" y="-71417"/>
            <a:ext cx="8873836" cy="13092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4B02A4-C2AC-4CB1-9165-0FF5E9F89575}"/>
                  </a:ext>
                </a:extLst>
              </p14:cNvPr>
              <p14:cNvContentPartPr/>
              <p14:nvPr/>
            </p14:nvContentPartPr>
            <p14:xfrm>
              <a:off x="902520" y="2878920"/>
              <a:ext cx="10786320" cy="3962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4B02A4-C2AC-4CB1-9165-0FF5E9F895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160" y="2869560"/>
                <a:ext cx="10805040" cy="398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6127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6039F9-BE4D-4C96-BD6D-A0AA27DAEDD2}"/>
                  </a:ext>
                </a:extLst>
              </p14:cNvPr>
              <p14:cNvContentPartPr/>
              <p14:nvPr/>
            </p14:nvContentPartPr>
            <p14:xfrm>
              <a:off x="88920" y="85320"/>
              <a:ext cx="11373480" cy="7049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6039F9-BE4D-4C96-BD6D-A0AA27DAED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60" y="75960"/>
                <a:ext cx="11392200" cy="706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874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733D7-B1A7-44C8-8F54-568E116D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2528"/>
            <a:ext cx="11887200" cy="5047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C5EAEE-52BF-4F6A-BB94-C11390EE9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r="25350" b="69819"/>
          <a:stretch/>
        </p:blipFill>
        <p:spPr>
          <a:xfrm>
            <a:off x="207820" y="-71417"/>
            <a:ext cx="8873836" cy="1309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99545B-4D4C-4B35-BEB0-DEEBB0908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21064"/>
            <a:ext cx="11887200" cy="9310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AC2F6BC-D7C7-4E3A-865C-8010E970A07D}"/>
                  </a:ext>
                </a:extLst>
              </p14:cNvPr>
              <p14:cNvContentPartPr/>
              <p14:nvPr/>
            </p14:nvContentPartPr>
            <p14:xfrm>
              <a:off x="155880" y="3363480"/>
              <a:ext cx="5856480" cy="3740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AC2F6BC-D7C7-4E3A-865C-8010E970A0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520" y="3354120"/>
                <a:ext cx="5875200" cy="375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252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262A11-66A8-4A06-A642-FFDEAE22C795}"/>
                  </a:ext>
                </a:extLst>
              </p14:cNvPr>
              <p14:cNvContentPartPr/>
              <p14:nvPr/>
            </p14:nvContentPartPr>
            <p14:xfrm>
              <a:off x="181800" y="169200"/>
              <a:ext cx="10906200" cy="6890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262A11-66A8-4A06-A642-FFDEAE22C7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440" y="159840"/>
                <a:ext cx="10924920" cy="69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218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E94E03-3611-4906-99F8-9F3F862AF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096"/>
            <a:ext cx="11887200" cy="63062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5BBC8E-85D7-45C4-9642-6BCE039333ED}"/>
                  </a:ext>
                </a:extLst>
              </p14:cNvPr>
              <p14:cNvContentPartPr/>
              <p14:nvPr/>
            </p14:nvContentPartPr>
            <p14:xfrm>
              <a:off x="1310040" y="754200"/>
              <a:ext cx="10533960" cy="6747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5BBC8E-85D7-45C4-9642-6BCE039333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0680" y="744840"/>
                <a:ext cx="10552680" cy="676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7327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ot">
            <a:extLst>
              <a:ext uri="{FF2B5EF4-FFF2-40B4-BE49-F238E27FC236}">
                <a16:creationId xmlns:a16="http://schemas.microsoft.com/office/drawing/2014/main" id="{46810BF3-439B-4727-ADAC-B2AEDBB6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1764268"/>
            <a:ext cx="576072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D8EBEF-4059-4906-BF74-754664800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04" y="3408218"/>
            <a:ext cx="4048250" cy="3886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202EF02-1086-4ABA-8358-A4CCCE0F1F78}"/>
                  </a:ext>
                </a:extLst>
              </p14:cNvPr>
              <p14:cNvContentPartPr/>
              <p14:nvPr/>
            </p14:nvContentPartPr>
            <p14:xfrm>
              <a:off x="2685600" y="1355760"/>
              <a:ext cx="7463160" cy="384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202EF02-1086-4ABA-8358-A4CCCE0F1F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6240" y="1346400"/>
                <a:ext cx="7481880" cy="38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9853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EDCDF7F-B4E5-4989-A561-0A47F186D637}"/>
                  </a:ext>
                </a:extLst>
              </p14:cNvPr>
              <p14:cNvContentPartPr/>
              <p14:nvPr/>
            </p14:nvContentPartPr>
            <p14:xfrm>
              <a:off x="1572480" y="1244520"/>
              <a:ext cx="8521560" cy="4031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EDCDF7F-B4E5-4989-A561-0A47F186D6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3120" y="1235160"/>
                <a:ext cx="8540280" cy="40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804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86CD78A-FEEF-4B78-B179-8538F7B4C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440"/>
            <a:ext cx="5598206" cy="55778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C20717-59E5-424B-B0FA-E0C59CE00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80" y="630381"/>
            <a:ext cx="6682440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41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881C79-1878-43E0-A078-9658EA516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4" y="42919"/>
            <a:ext cx="11887200" cy="76865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468C2C-8971-463A-9A3A-A099CF5EA373}"/>
                  </a:ext>
                </a:extLst>
              </p14:cNvPr>
              <p14:cNvContentPartPr/>
              <p14:nvPr/>
            </p14:nvContentPartPr>
            <p14:xfrm>
              <a:off x="511920" y="129240"/>
              <a:ext cx="10705680" cy="6502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468C2C-8971-463A-9A3A-A099CF5EA3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560" y="119880"/>
                <a:ext cx="10724400" cy="65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5505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1418F5-787F-418E-AA58-963E42357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648"/>
            <a:ext cx="11887200" cy="47280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B7F424D-7F4D-434B-967F-449DD1EE3899}"/>
                  </a:ext>
                </a:extLst>
              </p14:cNvPr>
              <p14:cNvContentPartPr/>
              <p14:nvPr/>
            </p14:nvContentPartPr>
            <p14:xfrm>
              <a:off x="871560" y="2318400"/>
              <a:ext cx="9191160" cy="3568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B7F424D-7F4D-434B-967F-449DD1EE38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2200" y="2309040"/>
                <a:ext cx="9209880" cy="358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56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F0690-A7DF-445E-906E-EE5527EC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872" y="159328"/>
            <a:ext cx="793081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F18C6-CEC2-4CE5-BD79-FA459CBA9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62" y="3246698"/>
            <a:ext cx="3414692" cy="32780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DD4370-ACC0-46C1-8058-F01B1B3E3FDC}"/>
              </a:ext>
            </a:extLst>
          </p:cNvPr>
          <p:cNvSpPr/>
          <p:nvPr/>
        </p:nvSpPr>
        <p:spPr>
          <a:xfrm>
            <a:off x="6815548" y="3544835"/>
            <a:ext cx="1476395" cy="1560567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6841FF-0AC0-4410-8E7B-1078912A1C4A}"/>
              </a:ext>
            </a:extLst>
          </p:cNvPr>
          <p:cNvSpPr/>
          <p:nvPr/>
        </p:nvSpPr>
        <p:spPr>
          <a:xfrm>
            <a:off x="8597622" y="2590801"/>
            <a:ext cx="752354" cy="71850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EFBDD2-7C88-44A9-88CC-6805B50FCAE5}"/>
              </a:ext>
            </a:extLst>
          </p:cNvPr>
          <p:cNvSpPr/>
          <p:nvPr/>
        </p:nvSpPr>
        <p:spPr>
          <a:xfrm>
            <a:off x="541462" y="3246698"/>
            <a:ext cx="3414692" cy="3278003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6B38A-A94D-472C-A565-473545A0181C}"/>
              </a:ext>
            </a:extLst>
          </p:cNvPr>
          <p:cNvSpPr/>
          <p:nvPr/>
        </p:nvSpPr>
        <p:spPr>
          <a:xfrm>
            <a:off x="8915400" y="4849090"/>
            <a:ext cx="2092036" cy="15605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an unstable saddle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175B88-14D5-47DD-AD3A-8297D4D69992}"/>
              </a:ext>
            </a:extLst>
          </p:cNvPr>
          <p:cNvCxnSpPr>
            <a:cxnSpLocks/>
          </p:cNvCxnSpPr>
          <p:nvPr/>
        </p:nvCxnSpPr>
        <p:spPr>
          <a:xfrm flipH="1" flipV="1">
            <a:off x="7620000" y="4336473"/>
            <a:ext cx="1281546" cy="52647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7597B-10B0-4B32-8C21-401B85DE20DF}"/>
              </a:ext>
            </a:extLst>
          </p:cNvPr>
          <p:cNvSpPr/>
          <p:nvPr/>
        </p:nvSpPr>
        <p:spPr>
          <a:xfrm>
            <a:off x="755073" y="467415"/>
            <a:ext cx="2092036" cy="15605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Locally can be approximated by a stable center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FC8A59-AB23-47F8-8BF7-C67AFFD95AA2}"/>
              </a:ext>
            </a:extLst>
          </p:cNvPr>
          <p:cNvCxnSpPr>
            <a:stCxn id="11" idx="2"/>
          </p:cNvCxnSpPr>
          <p:nvPr/>
        </p:nvCxnSpPr>
        <p:spPr>
          <a:xfrm>
            <a:off x="1801091" y="2027982"/>
            <a:ext cx="726449" cy="266478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D78E2F8-E98F-4F03-B438-DFB59943A305}"/>
              </a:ext>
            </a:extLst>
          </p:cNvPr>
          <p:cNvCxnSpPr>
            <a:cxnSpLocks/>
          </p:cNvCxnSpPr>
          <p:nvPr/>
        </p:nvCxnSpPr>
        <p:spPr>
          <a:xfrm>
            <a:off x="1940943" y="2138542"/>
            <a:ext cx="7032856" cy="75705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FF2A9EE-977E-4F34-A1B6-40262C714FA1}"/>
                  </a:ext>
                </a:extLst>
              </p14:cNvPr>
              <p14:cNvContentPartPr/>
              <p14:nvPr/>
            </p14:nvContentPartPr>
            <p14:xfrm>
              <a:off x="418680" y="172440"/>
              <a:ext cx="11449080" cy="75657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FF2A9EE-977E-4F34-A1B6-40262C714F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320" y="163080"/>
                <a:ext cx="11467800" cy="758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4701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45BCD-31CA-478F-A338-E6AAE0EAF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6457"/>
            <a:ext cx="11887200" cy="409948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688DACC-EAFB-42B4-B02A-6CF15B65978D}"/>
                  </a:ext>
                </a:extLst>
              </p14:cNvPr>
              <p14:cNvContentPartPr/>
              <p14:nvPr/>
            </p14:nvContentPartPr>
            <p14:xfrm>
              <a:off x="417240" y="323280"/>
              <a:ext cx="9508680" cy="5832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688DACC-EAFB-42B4-B02A-6CF15B6597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880" y="313920"/>
                <a:ext cx="9527400" cy="585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4436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58B8C5-E0DD-40AC-8422-D2D948D65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6" y="0"/>
            <a:ext cx="11588907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B5D03B4-D80A-4B37-B189-680FB6484944}"/>
                  </a:ext>
                </a:extLst>
              </p14:cNvPr>
              <p14:cNvContentPartPr/>
              <p14:nvPr/>
            </p14:nvContentPartPr>
            <p14:xfrm>
              <a:off x="200880" y="-56160"/>
              <a:ext cx="11215440" cy="7596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B5D03B4-D80A-4B37-B189-680FB64849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520" y="-65520"/>
                <a:ext cx="11234160" cy="76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4548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F3A749-CF8C-4DE5-844F-881D4ACD6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6468"/>
            <a:ext cx="11887200" cy="22280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09C7F9-3E90-4B23-B309-0591CCBF28E5}"/>
                  </a:ext>
                </a:extLst>
              </p14:cNvPr>
              <p14:cNvContentPartPr/>
              <p14:nvPr/>
            </p14:nvContentPartPr>
            <p14:xfrm>
              <a:off x="210600" y="82080"/>
              <a:ext cx="11084400" cy="5796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09C7F9-3E90-4B23-B309-0591CCBF28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240" y="72720"/>
                <a:ext cx="11103120" cy="58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1832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656EE-3D87-4CED-BC48-000D0EED2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760"/>
          <a:stretch/>
        </p:blipFill>
        <p:spPr>
          <a:xfrm>
            <a:off x="102937" y="0"/>
            <a:ext cx="11681326" cy="35939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1D3ADB-ED03-4EA9-9A05-795B51A12297}"/>
                  </a:ext>
                </a:extLst>
              </p14:cNvPr>
              <p14:cNvContentPartPr/>
              <p14:nvPr/>
            </p14:nvContentPartPr>
            <p14:xfrm>
              <a:off x="811440" y="2457360"/>
              <a:ext cx="10942560" cy="2866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1D3ADB-ED03-4EA9-9A05-795B51A122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080" y="2448000"/>
                <a:ext cx="10961280" cy="28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00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656EE-3D87-4CED-BC48-000D0EED2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" b="40767"/>
          <a:stretch/>
        </p:blipFill>
        <p:spPr>
          <a:xfrm>
            <a:off x="174929" y="0"/>
            <a:ext cx="11609334" cy="46038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710024-EA0C-4748-B634-327ED21FAF1E}"/>
                  </a:ext>
                </a:extLst>
              </p14:cNvPr>
              <p14:cNvContentPartPr/>
              <p14:nvPr/>
            </p14:nvContentPartPr>
            <p14:xfrm>
              <a:off x="501480" y="3839760"/>
              <a:ext cx="11389680" cy="3448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710024-EA0C-4748-B634-327ED21FAF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120" y="3830400"/>
                <a:ext cx="11408400" cy="346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136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656EE-3D87-4CED-BC48-000D0EED2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934"/>
          <a:stretch/>
        </p:blipFill>
        <p:spPr>
          <a:xfrm>
            <a:off x="102937" y="0"/>
            <a:ext cx="11681326" cy="57567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B9C4BF-4A7C-4C95-9A73-4C301B63F000}"/>
                  </a:ext>
                </a:extLst>
              </p14:cNvPr>
              <p14:cNvContentPartPr/>
              <p14:nvPr/>
            </p14:nvContentPartPr>
            <p14:xfrm>
              <a:off x="0" y="2583360"/>
              <a:ext cx="11851560" cy="4905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B9C4BF-4A7C-4C95-9A73-4C301B63F0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2574000"/>
                <a:ext cx="11870280" cy="492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8935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656EE-3D87-4CED-BC48-000D0EED2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248"/>
          <a:stretch/>
        </p:blipFill>
        <p:spPr>
          <a:xfrm>
            <a:off x="102937" y="0"/>
            <a:ext cx="11681326" cy="67427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6454B48-F466-4EC6-9BA3-1F054EAB2A0F}"/>
                  </a:ext>
                </a:extLst>
              </p14:cNvPr>
              <p14:cNvContentPartPr/>
              <p14:nvPr/>
            </p14:nvContentPartPr>
            <p14:xfrm>
              <a:off x="1192680" y="5600160"/>
              <a:ext cx="10659240" cy="1632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6454B48-F466-4EC6-9BA3-1F054EAB2A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3320" y="5590800"/>
                <a:ext cx="10677960" cy="165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4037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656EE-3D87-4CED-BC48-000D0EED2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7" y="0"/>
            <a:ext cx="11681326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36796C3-5DE3-4396-89EE-E3E6B6A7F381}"/>
                  </a:ext>
                </a:extLst>
              </p14:cNvPr>
              <p14:cNvContentPartPr/>
              <p14:nvPr/>
            </p14:nvContentPartPr>
            <p14:xfrm>
              <a:off x="0" y="648000"/>
              <a:ext cx="8744760" cy="6559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36796C3-5DE3-4396-89EE-E3E6B6A7F3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638640"/>
                <a:ext cx="8763480" cy="657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5108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9F7CB-8918-467C-AA1C-92EB5B53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2" b="72125"/>
          <a:stretch/>
        </p:blipFill>
        <p:spPr>
          <a:xfrm>
            <a:off x="0" y="230589"/>
            <a:ext cx="11887200" cy="8666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52DB360-BC41-4D8D-AAE6-4F181090BB5D}"/>
                  </a:ext>
                </a:extLst>
              </p14:cNvPr>
              <p14:cNvContentPartPr/>
              <p14:nvPr/>
            </p14:nvContentPartPr>
            <p14:xfrm>
              <a:off x="711720" y="92520"/>
              <a:ext cx="10986480" cy="631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52DB360-BC41-4D8D-AAE6-4F181090BB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360" y="83160"/>
                <a:ext cx="11005200" cy="63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290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9F7CB-8918-467C-AA1C-92EB5B53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" t="16402" b="56652"/>
          <a:stretch/>
        </p:blipFill>
        <p:spPr>
          <a:xfrm>
            <a:off x="87464" y="230589"/>
            <a:ext cx="11799736" cy="20355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6B3CC33-5E05-4017-A094-457D19CD3B22}"/>
                  </a:ext>
                </a:extLst>
              </p14:cNvPr>
              <p14:cNvContentPartPr/>
              <p14:nvPr/>
            </p14:nvContentPartPr>
            <p14:xfrm>
              <a:off x="241920" y="2187360"/>
              <a:ext cx="2016360" cy="55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6B3CC33-5E05-4017-A094-457D19CD3B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560" y="2178000"/>
                <a:ext cx="2035080" cy="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089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CF3285-9DE1-4F26-AE85-F72CC313E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8491"/>
            <a:ext cx="11887200" cy="20684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254220-0621-4B54-B1E3-0BC9011C7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" y="270337"/>
            <a:ext cx="3138055" cy="1547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C025CE-7066-494F-8969-951CF22F19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30"/>
          <a:stretch/>
        </p:blipFill>
        <p:spPr>
          <a:xfrm>
            <a:off x="4094452" y="395762"/>
            <a:ext cx="3138055" cy="1379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2EEBFC-81DF-4CBD-B179-D68F74B7E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4184" y="374978"/>
            <a:ext cx="3283527" cy="1324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17053-3E22-4C0F-9DBD-7BE8D906839A}"/>
              </a:ext>
            </a:extLst>
          </p:cNvPr>
          <p:cNvSpPr txBox="1"/>
          <p:nvPr/>
        </p:nvSpPr>
        <p:spPr>
          <a:xfrm>
            <a:off x="5521037" y="-82952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78FB6-83B5-4DEF-AF11-9E8427CC048E}"/>
              </a:ext>
            </a:extLst>
          </p:cNvPr>
          <p:cNvSpPr txBox="1"/>
          <p:nvPr/>
        </p:nvSpPr>
        <p:spPr>
          <a:xfrm>
            <a:off x="7232507" y="827215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505AA3-8E95-4755-919E-5DEE91FA2353}"/>
              </a:ext>
            </a:extLst>
          </p:cNvPr>
          <p:cNvSpPr txBox="1"/>
          <p:nvPr/>
        </p:nvSpPr>
        <p:spPr>
          <a:xfrm>
            <a:off x="9712039" y="-82953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06ABDF-22B9-471B-AC5D-A06CE63171AC}"/>
              </a:ext>
            </a:extLst>
          </p:cNvPr>
          <p:cNvSpPr txBox="1"/>
          <p:nvPr/>
        </p:nvSpPr>
        <p:spPr>
          <a:xfrm>
            <a:off x="11458155" y="778722"/>
            <a:ext cx="31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9FB4B3-C831-4E20-A3AA-CA9CECED67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796" b="6153"/>
          <a:stretch/>
        </p:blipFill>
        <p:spPr>
          <a:xfrm>
            <a:off x="187036" y="1962889"/>
            <a:ext cx="1600200" cy="1376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9D59D2-4A11-4666-999D-B885653304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0316" y="5043053"/>
            <a:ext cx="2517569" cy="26046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3389D14-20F2-4DC6-9D5E-1AB18E556DAF}"/>
                  </a:ext>
                </a:extLst>
              </p14:cNvPr>
              <p14:cNvContentPartPr/>
              <p14:nvPr/>
            </p14:nvContentPartPr>
            <p14:xfrm>
              <a:off x="415440" y="417960"/>
              <a:ext cx="10279440" cy="6389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3389D14-20F2-4DC6-9D5E-1AB18E556DA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080" y="408600"/>
                <a:ext cx="10298160" cy="64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7521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9F7CB-8918-467C-AA1C-92EB5B53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3" b="24968"/>
          <a:stretch/>
        </p:blipFill>
        <p:spPr>
          <a:xfrm>
            <a:off x="0" y="230588"/>
            <a:ext cx="11887200" cy="4428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DEE5F-397D-4D77-82AF-34A7804C21BA}"/>
              </a:ext>
            </a:extLst>
          </p:cNvPr>
          <p:cNvSpPr/>
          <p:nvPr/>
        </p:nvSpPr>
        <p:spPr>
          <a:xfrm>
            <a:off x="3578087" y="3427012"/>
            <a:ext cx="1908313" cy="1009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8AE003-E95E-4ADC-B774-65F9B284B1F5}"/>
                  </a:ext>
                </a:extLst>
              </p14:cNvPr>
              <p14:cNvContentPartPr/>
              <p14:nvPr/>
            </p14:nvContentPartPr>
            <p14:xfrm>
              <a:off x="123840" y="1100160"/>
              <a:ext cx="9147240" cy="3607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8AE003-E95E-4ADC-B774-65F9B284B1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480" y="1090800"/>
                <a:ext cx="9165960" cy="36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0291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9F7CB-8918-467C-AA1C-92EB5B53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2" r="1404" b="13391"/>
          <a:stretch/>
        </p:blipFill>
        <p:spPr>
          <a:xfrm>
            <a:off x="0" y="230589"/>
            <a:ext cx="11720223" cy="53035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A510A3-F087-4EB7-A38A-9BE8B8BF3C51}"/>
              </a:ext>
            </a:extLst>
          </p:cNvPr>
          <p:cNvSpPr/>
          <p:nvPr/>
        </p:nvSpPr>
        <p:spPr>
          <a:xfrm>
            <a:off x="3578087" y="4500438"/>
            <a:ext cx="1637969" cy="1033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929EF1-E0EB-4DA3-8B4E-F8902099EEB2}"/>
                  </a:ext>
                </a:extLst>
              </p14:cNvPr>
              <p14:cNvContentPartPr/>
              <p14:nvPr/>
            </p14:nvContentPartPr>
            <p14:xfrm>
              <a:off x="0" y="1173600"/>
              <a:ext cx="11295000" cy="4508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929EF1-E0EB-4DA3-8B4E-F8902099EE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1164240"/>
                <a:ext cx="11313720" cy="45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889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9F7CB-8918-467C-AA1C-92EB5B53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2"/>
          <a:stretch/>
        </p:blipFill>
        <p:spPr>
          <a:xfrm>
            <a:off x="0" y="230589"/>
            <a:ext cx="11887200" cy="63150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D68FDD-7937-4780-B844-F190F4B07CF6}"/>
              </a:ext>
            </a:extLst>
          </p:cNvPr>
          <p:cNvSpPr/>
          <p:nvPr/>
        </p:nvSpPr>
        <p:spPr>
          <a:xfrm>
            <a:off x="6877878" y="5597718"/>
            <a:ext cx="5009322" cy="947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2047CB-D158-468D-A8D3-07B6FD8CFAF6}"/>
                  </a:ext>
                </a:extLst>
              </p14:cNvPr>
              <p14:cNvContentPartPr/>
              <p14:nvPr/>
            </p14:nvContentPartPr>
            <p14:xfrm>
              <a:off x="825120" y="960840"/>
              <a:ext cx="10985040" cy="6371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2047CB-D158-468D-A8D3-07B6FD8CFA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5760" y="951480"/>
                <a:ext cx="11003760" cy="63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6149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9F7CB-8918-467C-AA1C-92EB5B53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2"/>
          <a:stretch/>
        </p:blipFill>
        <p:spPr>
          <a:xfrm>
            <a:off x="0" y="230589"/>
            <a:ext cx="11887200" cy="63150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64E189-B5A5-49AB-9602-0CBF4D46BD4C}"/>
                  </a:ext>
                </a:extLst>
              </p14:cNvPr>
              <p14:cNvContentPartPr/>
              <p14:nvPr/>
            </p14:nvContentPartPr>
            <p14:xfrm>
              <a:off x="6871680" y="5572080"/>
              <a:ext cx="5019480" cy="1194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64E189-B5A5-49AB-9602-0CBF4D46BD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2320" y="5562720"/>
                <a:ext cx="5038200" cy="121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6025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99F7CB-8918-467C-AA1C-92EB5B53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2"/>
          <a:stretch/>
        </p:blipFill>
        <p:spPr>
          <a:xfrm>
            <a:off x="0" y="230589"/>
            <a:ext cx="11887200" cy="63150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F5DFA1-F011-4046-913B-18422C668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308" y="3886200"/>
            <a:ext cx="2886075" cy="971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E18ED4-CD8B-4614-86B1-368504F82EC7}"/>
                  </a:ext>
                </a:extLst>
              </p14:cNvPr>
              <p14:cNvContentPartPr/>
              <p14:nvPr/>
            </p14:nvContentPartPr>
            <p14:xfrm>
              <a:off x="144000" y="1899360"/>
              <a:ext cx="11551680" cy="3815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E18ED4-CD8B-4614-86B1-368504F82E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640" y="1890000"/>
                <a:ext cx="11570400" cy="38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5899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352AB-F87E-4384-8C59-0F45D1485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02"/>
          <a:stretch/>
        </p:blipFill>
        <p:spPr>
          <a:xfrm>
            <a:off x="463451" y="0"/>
            <a:ext cx="10960298" cy="3186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A69A55-273A-4885-AC09-A8380EA26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6" t="45989" r="46840"/>
          <a:stretch/>
        </p:blipFill>
        <p:spPr>
          <a:xfrm>
            <a:off x="-13854" y="3366654"/>
            <a:ext cx="4419600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40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352AB-F87E-4384-8C59-0F45D1485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02"/>
          <a:stretch/>
        </p:blipFill>
        <p:spPr>
          <a:xfrm>
            <a:off x="463451" y="0"/>
            <a:ext cx="10960298" cy="3186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A69A55-273A-4885-AC09-A8380EA26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6" t="45989" r="46840"/>
          <a:stretch/>
        </p:blipFill>
        <p:spPr>
          <a:xfrm>
            <a:off x="-13854" y="3366654"/>
            <a:ext cx="4419600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558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5352AB-F87E-4384-8C59-0F45D1485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9002"/>
          <a:stretch/>
        </p:blipFill>
        <p:spPr>
          <a:xfrm>
            <a:off x="463451" y="0"/>
            <a:ext cx="10960298" cy="318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579FDF-FB6C-4DC3-A48F-BE25BD743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721" y="3186545"/>
            <a:ext cx="7601588" cy="4509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A69A55-273A-4885-AC09-A8380EA26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6" t="45989" r="46840"/>
          <a:stretch/>
        </p:blipFill>
        <p:spPr>
          <a:xfrm>
            <a:off x="-13854" y="3366654"/>
            <a:ext cx="4419600" cy="419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79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6DB82-2B85-4C54-BE3E-31FD8AF6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383" y="0"/>
            <a:ext cx="853144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50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31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FBCF7-DE0A-44BB-9DD9-0AD46240C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" y="0"/>
            <a:ext cx="11021568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1B051C-E602-4C5E-97F9-B395F7E8692A}"/>
                  </a:ext>
                </a:extLst>
              </p14:cNvPr>
              <p14:cNvContentPartPr/>
              <p14:nvPr/>
            </p14:nvContentPartPr>
            <p14:xfrm>
              <a:off x="500760" y="3537720"/>
              <a:ext cx="7725600" cy="3106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1B051C-E602-4C5E-97F9-B395F7E869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400" y="3528360"/>
                <a:ext cx="7744320" cy="312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8696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E7BCF-5681-4BBE-B074-99E78DE84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9" t="4872" r="14022"/>
          <a:stretch/>
        </p:blipFill>
        <p:spPr>
          <a:xfrm>
            <a:off x="3193473" y="2099327"/>
            <a:ext cx="5631872" cy="1766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588305-C3BA-4F62-8802-54FA20C92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28" y="519549"/>
            <a:ext cx="93726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250A0A-E0C1-4D45-B031-EDA2FC56B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593" y="4161711"/>
            <a:ext cx="5505450" cy="92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2FD58-05EC-4B8B-A982-901ABEB9A201}"/>
              </a:ext>
            </a:extLst>
          </p:cNvPr>
          <p:cNvSpPr txBox="1"/>
          <p:nvPr/>
        </p:nvSpPr>
        <p:spPr>
          <a:xfrm>
            <a:off x="381000" y="3745854"/>
            <a:ext cx="9178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Thus at the critical point                  , the system of DEs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is approximated by the translated linear system:</a:t>
            </a:r>
          </a:p>
          <a:p>
            <a:pPr algn="l"/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BDC1D0-5D24-4BBC-BE00-6F13FF366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857" y="3658467"/>
            <a:ext cx="1552575" cy="704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E4089-7167-439B-B378-5E47759CF72C}"/>
              </a:ext>
            </a:extLst>
          </p:cNvPr>
          <p:cNvSpPr txBox="1"/>
          <p:nvPr/>
        </p:nvSpPr>
        <p:spPr>
          <a:xfrm>
            <a:off x="644236" y="131619"/>
            <a:ext cx="735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translating critical point to origin: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7ADE72-D52E-450E-ADEF-78605F2BF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1002" y="5789006"/>
            <a:ext cx="6877050" cy="16859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D1D752-2C45-4D45-99D8-F815323A9B1D}"/>
                  </a:ext>
                </a:extLst>
              </p14:cNvPr>
              <p14:cNvContentPartPr/>
              <p14:nvPr/>
            </p14:nvContentPartPr>
            <p14:xfrm>
              <a:off x="297000" y="2350440"/>
              <a:ext cx="11353680" cy="49647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D1D752-2C45-4D45-99D8-F815323A9B1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7640" y="2341080"/>
                <a:ext cx="11372400" cy="49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98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7A806-C80F-4F58-98B1-4F1660E81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2252"/>
            <a:ext cx="11887200" cy="4240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CE7BCF-5681-4BBE-B074-99E78DE84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09" t="4872" r="14022"/>
          <a:stretch/>
        </p:blipFill>
        <p:spPr>
          <a:xfrm>
            <a:off x="3172691" y="1018309"/>
            <a:ext cx="5631872" cy="1766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1E4089-7167-439B-B378-5E47759CF72C}"/>
              </a:ext>
            </a:extLst>
          </p:cNvPr>
          <p:cNvSpPr txBox="1"/>
          <p:nvPr/>
        </p:nvSpPr>
        <p:spPr>
          <a:xfrm>
            <a:off x="644236" y="297873"/>
            <a:ext cx="735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translating critical point to origin: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8AC3000-E551-4796-B899-99523809D746}"/>
                  </a:ext>
                </a:extLst>
              </p14:cNvPr>
              <p14:cNvContentPartPr/>
              <p14:nvPr/>
            </p14:nvContentPartPr>
            <p14:xfrm>
              <a:off x="1500120" y="675720"/>
              <a:ext cx="10164960" cy="5695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AC3000-E551-4796-B899-99523809D7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0760" y="666360"/>
                <a:ext cx="10183680" cy="57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215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81BC25-B48A-4C11-94EE-B15A55D22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54"/>
          <a:stretch/>
        </p:blipFill>
        <p:spPr>
          <a:xfrm>
            <a:off x="0" y="191659"/>
            <a:ext cx="11887200" cy="62645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504CA3-9F5C-43E8-A124-C4065F0BD879}"/>
              </a:ext>
            </a:extLst>
          </p:cNvPr>
          <p:cNvSpPr/>
          <p:nvPr/>
        </p:nvSpPr>
        <p:spPr>
          <a:xfrm>
            <a:off x="5728855" y="5105400"/>
            <a:ext cx="3442854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566C6-E2E9-4A8A-82B4-B3883027E3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r="25350" b="69819"/>
          <a:stretch/>
        </p:blipFill>
        <p:spPr>
          <a:xfrm>
            <a:off x="207820" y="5047851"/>
            <a:ext cx="8873836" cy="13092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65DD549-9DC9-4926-BBBA-FBF8FF29772D}"/>
                  </a:ext>
                </a:extLst>
              </p14:cNvPr>
              <p14:cNvContentPartPr/>
              <p14:nvPr/>
            </p14:nvContentPartPr>
            <p14:xfrm>
              <a:off x="2650320" y="280440"/>
              <a:ext cx="8711280" cy="62845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65DD549-9DC9-4926-BBBA-FBF8FF2977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0960" y="271080"/>
                <a:ext cx="8730000" cy="630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535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FB8A2D-7138-4371-8BC9-BD3A8D4F5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89"/>
            <a:ext cx="11887200" cy="5207989"/>
          </a:xfrm>
          <a:prstGeom prst="rect">
            <a:avLst/>
          </a:prstGeom>
        </p:spPr>
      </p:pic>
      <p:pic>
        <p:nvPicPr>
          <p:cNvPr id="2" name="Picture 1" descr="Plot">
            <a:extLst>
              <a:ext uri="{FF2B5EF4-FFF2-40B4-BE49-F238E27FC236}">
                <a16:creationId xmlns:a16="http://schemas.microsoft.com/office/drawing/2014/main" id="{D805508F-0711-40ED-84B7-951BB1FA6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6" r="39274"/>
          <a:stretch/>
        </p:blipFill>
        <p:spPr bwMode="auto">
          <a:xfrm>
            <a:off x="7938654" y="3823855"/>
            <a:ext cx="3498273" cy="35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CCD795-6570-4359-91DC-2FB350ADB81D}"/>
                  </a:ext>
                </a:extLst>
              </p14:cNvPr>
              <p14:cNvContentPartPr/>
              <p14:nvPr/>
            </p14:nvContentPartPr>
            <p14:xfrm>
              <a:off x="729360" y="3419280"/>
              <a:ext cx="10108800" cy="3552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CCD795-6570-4359-91DC-2FB350ADB8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0000" y="3409920"/>
                <a:ext cx="10127520" cy="357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30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4733D7-B1A7-44C8-8F54-568E116D4D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66" b="56039"/>
          <a:stretch/>
        </p:blipFill>
        <p:spPr>
          <a:xfrm>
            <a:off x="-55418" y="1362529"/>
            <a:ext cx="11942618" cy="2218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C5EAEE-52BF-4F6A-BB94-C11390EE9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41" r="25350" b="69819"/>
          <a:stretch/>
        </p:blipFill>
        <p:spPr>
          <a:xfrm>
            <a:off x="207820" y="-71417"/>
            <a:ext cx="8873836" cy="13092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420FEF-E430-4620-9029-97E855F923F8}"/>
                  </a:ext>
                </a:extLst>
              </p14:cNvPr>
              <p14:cNvContentPartPr/>
              <p14:nvPr/>
            </p14:nvContentPartPr>
            <p14:xfrm>
              <a:off x="827280" y="234360"/>
              <a:ext cx="11063880" cy="6563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420FEF-E430-4620-9029-97E855F923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920" y="225000"/>
                <a:ext cx="11082600" cy="65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0614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31409</TotalTime>
  <Words>52</Words>
  <Application>Microsoft Office PowerPoint</Application>
  <PresentationFormat>Custom</PresentationFormat>
  <Paragraphs>12</Paragraphs>
  <Slides>39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341</cp:revision>
  <dcterms:created xsi:type="dcterms:W3CDTF">2020-09-07T00:11:40Z</dcterms:created>
  <dcterms:modified xsi:type="dcterms:W3CDTF">2020-11-21T03:11:00Z</dcterms:modified>
</cp:coreProperties>
</file>