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983" r:id="rId2"/>
    <p:sldId id="912" r:id="rId3"/>
    <p:sldId id="926" r:id="rId4"/>
    <p:sldId id="927" r:id="rId5"/>
    <p:sldId id="950" r:id="rId6"/>
    <p:sldId id="973" r:id="rId7"/>
    <p:sldId id="951" r:id="rId8"/>
    <p:sldId id="974" r:id="rId9"/>
    <p:sldId id="953" r:id="rId10"/>
    <p:sldId id="984" r:id="rId11"/>
    <p:sldId id="954" r:id="rId12"/>
    <p:sldId id="985" r:id="rId13"/>
    <p:sldId id="986" r:id="rId14"/>
    <p:sldId id="955" r:id="rId15"/>
    <p:sldId id="961" r:id="rId16"/>
    <p:sldId id="981" r:id="rId17"/>
    <p:sldId id="982" r:id="rId18"/>
    <p:sldId id="956" r:id="rId19"/>
    <p:sldId id="957" r:id="rId20"/>
    <p:sldId id="958" r:id="rId21"/>
    <p:sldId id="975" r:id="rId22"/>
    <p:sldId id="976" r:id="rId23"/>
    <p:sldId id="977" r:id="rId24"/>
    <p:sldId id="990" r:id="rId25"/>
    <p:sldId id="991" r:id="rId26"/>
    <p:sldId id="992" r:id="rId27"/>
    <p:sldId id="993" r:id="rId28"/>
    <p:sldId id="978" r:id="rId29"/>
    <p:sldId id="994" r:id="rId30"/>
    <p:sldId id="995" r:id="rId31"/>
    <p:sldId id="996" r:id="rId32"/>
    <p:sldId id="997" r:id="rId33"/>
    <p:sldId id="999" r:id="rId34"/>
    <p:sldId id="998" r:id="rId35"/>
    <p:sldId id="987" r:id="rId36"/>
    <p:sldId id="988" r:id="rId37"/>
    <p:sldId id="979" r:id="rId38"/>
    <p:sldId id="989" r:id="rId39"/>
    <p:sldId id="980" r:id="rId4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7" autoAdjust="0"/>
    <p:restoredTop sz="90353" autoAdjust="0"/>
  </p:normalViewPr>
  <p:slideViewPr>
    <p:cSldViewPr snapToGrid="0">
      <p:cViewPr>
        <p:scale>
          <a:sx n="40" d="100"/>
          <a:sy n="40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917C8E-695D-44BD-A820-F1CC03AE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0" y="2248766"/>
            <a:ext cx="4772240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0F149-7F22-458A-AC7C-7ED67F2F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9545B-4D4C-4B35-BEB0-DEEBB090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1064"/>
            <a:ext cx="11887200" cy="9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4E03-3611-4906-99F8-9F3F862A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096"/>
            <a:ext cx="118872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2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8EBEF-4059-4906-BF74-75466480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4" y="3408218"/>
            <a:ext cx="4048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86CD78A-FEEF-4B78-B179-8538F7B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40"/>
            <a:ext cx="5598206" cy="557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C20717-59E5-424B-B0FA-E0C59CE00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81C79-1878-43E0-A078-9658EA51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42919"/>
            <a:ext cx="11887200" cy="768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418F5-787F-418E-AA58-963E4235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648"/>
            <a:ext cx="11887200" cy="4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45BCD-31CA-478F-A338-E6AAE0EA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457"/>
            <a:ext cx="11887200" cy="40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3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8B8C5-E0DD-40AC-8422-D2D948D6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6" y="0"/>
            <a:ext cx="1158890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3A749-CF8C-4DE5-844F-881D4ACD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468"/>
            <a:ext cx="11887200" cy="22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3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60"/>
          <a:stretch/>
        </p:blipFill>
        <p:spPr>
          <a:xfrm>
            <a:off x="102937" y="0"/>
            <a:ext cx="11681326" cy="35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b="40767"/>
          <a:stretch/>
        </p:blipFill>
        <p:spPr>
          <a:xfrm>
            <a:off x="174929" y="0"/>
            <a:ext cx="11609334" cy="460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3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34"/>
          <a:stretch/>
        </p:blipFill>
        <p:spPr>
          <a:xfrm>
            <a:off x="102937" y="0"/>
            <a:ext cx="11681326" cy="57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48"/>
          <a:stretch/>
        </p:blipFill>
        <p:spPr>
          <a:xfrm>
            <a:off x="102937" y="0"/>
            <a:ext cx="11681326" cy="67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3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7" y="0"/>
            <a:ext cx="1168132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0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 b="72125"/>
          <a:stretch/>
        </p:blipFill>
        <p:spPr>
          <a:xfrm>
            <a:off x="0" y="230589"/>
            <a:ext cx="11887200" cy="86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" t="16402" b="56652"/>
          <a:stretch/>
        </p:blipFill>
        <p:spPr>
          <a:xfrm>
            <a:off x="87464" y="230589"/>
            <a:ext cx="11799736" cy="20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9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3" b="24968"/>
          <a:stretch/>
        </p:blipFill>
        <p:spPr>
          <a:xfrm>
            <a:off x="0" y="230588"/>
            <a:ext cx="11887200" cy="4428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DEE5F-397D-4D77-82AF-34A7804C21BA}"/>
              </a:ext>
            </a:extLst>
          </p:cNvPr>
          <p:cNvSpPr/>
          <p:nvPr/>
        </p:nvSpPr>
        <p:spPr>
          <a:xfrm>
            <a:off x="3578087" y="3427012"/>
            <a:ext cx="1908313" cy="100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9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 r="1404" b="13391"/>
          <a:stretch/>
        </p:blipFill>
        <p:spPr>
          <a:xfrm>
            <a:off x="0" y="230589"/>
            <a:ext cx="11720223" cy="53035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A510A3-F087-4EB7-A38A-9BE8B8BF3C51}"/>
              </a:ext>
            </a:extLst>
          </p:cNvPr>
          <p:cNvSpPr/>
          <p:nvPr/>
        </p:nvSpPr>
        <p:spPr>
          <a:xfrm>
            <a:off x="3578087" y="4500438"/>
            <a:ext cx="1637969" cy="10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D68FDD-7937-4780-B844-F190F4B07CF6}"/>
              </a:ext>
            </a:extLst>
          </p:cNvPr>
          <p:cNvSpPr/>
          <p:nvPr/>
        </p:nvSpPr>
        <p:spPr>
          <a:xfrm>
            <a:off x="6877878" y="5597718"/>
            <a:ext cx="5009322" cy="94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25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5DFA1-F011-4046-913B-18422C66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08" y="3886200"/>
            <a:ext cx="28860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9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0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3186545"/>
            <a:ext cx="7601588" cy="4509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0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3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9" t="4872" r="14022"/>
          <a:stretch/>
        </p:blipFill>
        <p:spPr>
          <a:xfrm>
            <a:off x="3193473" y="2099327"/>
            <a:ext cx="5631872" cy="1766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ADE72-D52E-450E-ADEF-78605F2BF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002" y="5789006"/>
            <a:ext cx="68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9" t="4872" r="14022"/>
          <a:stretch/>
        </p:blipFill>
        <p:spPr>
          <a:xfrm>
            <a:off x="3172691" y="1018309"/>
            <a:ext cx="5631872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191659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566C6-E2E9-4A8A-82B4-B3883027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5047851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6" b="56039"/>
          <a:stretch/>
        </p:blipFill>
        <p:spPr>
          <a:xfrm>
            <a:off x="-55418" y="1362529"/>
            <a:ext cx="11942618" cy="2218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30948</TotalTime>
  <Words>52</Words>
  <Application>Microsoft Office PowerPoint</Application>
  <PresentationFormat>Custom</PresentationFormat>
  <Paragraphs>12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339</cp:revision>
  <dcterms:created xsi:type="dcterms:W3CDTF">2020-09-07T00:11:40Z</dcterms:created>
  <dcterms:modified xsi:type="dcterms:W3CDTF">2020-11-20T19:30:23Z</dcterms:modified>
</cp:coreProperties>
</file>